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256" r:id="rId2"/>
    <p:sldId id="31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413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A75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03" autoAdjust="0"/>
    <p:restoredTop sz="94674"/>
  </p:normalViewPr>
  <p:slideViewPr>
    <p:cSldViewPr snapToGrid="0">
      <p:cViewPr varScale="1">
        <p:scale>
          <a:sx n="105" d="100"/>
          <a:sy n="105" d="100"/>
        </p:scale>
        <p:origin x="456" y="96"/>
      </p:cViewPr>
      <p:guideLst>
        <p:guide orient="horz" pos="4133"/>
        <p:guide pos="3840"/>
      </p:guideLst>
    </p:cSldViewPr>
  </p:slideViewPr>
  <p:outlineViewPr>
    <p:cViewPr>
      <p:scale>
        <a:sx n="33" d="100"/>
        <a:sy n="33" d="100"/>
      </p:scale>
      <p:origin x="0" y="-98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pez Sanchezmedina, Raquel" userId="814a135b-2acb-4a2d-abcf-4b053d1fca5e" providerId="ADAL" clId="{37852A73-293D-4A39-B007-AC35F9C56E05}"/>
    <pc:docChg chg="modSld">
      <pc:chgData name="Lopez Sanchezmedina, Raquel" userId="814a135b-2acb-4a2d-abcf-4b053d1fca5e" providerId="ADAL" clId="{37852A73-293D-4A39-B007-AC35F9C56E05}" dt="2026-06-09T10:12:35.490" v="1" actId="14100"/>
      <pc:docMkLst>
        <pc:docMk/>
      </pc:docMkLst>
      <pc:sldChg chg="modSp mod">
        <pc:chgData name="Lopez Sanchezmedina, Raquel" userId="814a135b-2acb-4a2d-abcf-4b053d1fca5e" providerId="ADAL" clId="{37852A73-293D-4A39-B007-AC35F9C56E05}" dt="2026-06-09T10:12:35.490" v="1" actId="14100"/>
        <pc:sldMkLst>
          <pc:docMk/>
          <pc:sldMk cId="0" sldId="256"/>
        </pc:sldMkLst>
        <pc:spChg chg="mod">
          <ac:chgData name="Lopez Sanchezmedina, Raquel" userId="814a135b-2acb-4a2d-abcf-4b053d1fca5e" providerId="ADAL" clId="{37852A73-293D-4A39-B007-AC35F9C56E05}" dt="2026-06-09T10:12:35.490" v="1" actId="14100"/>
          <ac:spMkLst>
            <pc:docMk/>
            <pc:sldMk cId="0" sldId="256"/>
            <ac:spMk id="271"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Ventas</c:v>
                </c:pt>
              </c:strCache>
            </c:strRef>
          </c:tx>
          <c:spPr>
            <a:solidFill>
              <a:srgbClr val="009242"/>
            </a:solidFill>
            <a:ln w="12700" cap="flat">
              <a:solidFill>
                <a:srgbClr val="FFFFFF"/>
              </a:solidFill>
              <a:prstDash val="solid"/>
              <a:round/>
            </a:ln>
            <a:effectLst/>
          </c:spPr>
          <c:dPt>
            <c:idx val="0"/>
            <c:bubble3D val="0"/>
            <c:extLst>
              <c:ext xmlns:c16="http://schemas.microsoft.com/office/drawing/2014/chart" uri="{C3380CC4-5D6E-409C-BE32-E72D297353CC}">
                <c16:uniqueId val="{00000001-AB7A-9945-AA2D-A8F57B92630A}"/>
              </c:ext>
            </c:extLst>
          </c:dPt>
          <c:dPt>
            <c:idx val="1"/>
            <c:bubble3D val="0"/>
            <c:spPr>
              <a:solidFill>
                <a:srgbClr val="0878BE"/>
              </a:solidFill>
              <a:ln w="12700" cap="flat">
                <a:solidFill>
                  <a:srgbClr val="FFFFFF"/>
                </a:solidFill>
                <a:prstDash val="solid"/>
                <a:round/>
              </a:ln>
              <a:effectLst/>
            </c:spPr>
            <c:extLst>
              <c:ext xmlns:c16="http://schemas.microsoft.com/office/drawing/2014/chart" uri="{C3380CC4-5D6E-409C-BE32-E72D297353CC}">
                <c16:uniqueId val="{00000003-AB7A-9945-AA2D-A8F57B92630A}"/>
              </c:ext>
            </c:extLst>
          </c:dPt>
          <c:dPt>
            <c:idx val="2"/>
            <c:bubble3D val="0"/>
            <c:spPr>
              <a:solidFill>
                <a:srgbClr val="80CAF7"/>
              </a:solidFill>
              <a:ln w="12700" cap="flat">
                <a:solidFill>
                  <a:srgbClr val="FFFFFF"/>
                </a:solidFill>
                <a:prstDash val="solid"/>
                <a:round/>
              </a:ln>
              <a:effectLst/>
            </c:spPr>
            <c:extLst>
              <c:ext xmlns:c16="http://schemas.microsoft.com/office/drawing/2014/chart" uri="{C3380CC4-5D6E-409C-BE32-E72D297353CC}">
                <c16:uniqueId val="{00000005-AB7A-9945-AA2D-A8F57B92630A}"/>
              </c:ext>
            </c:extLst>
          </c:dPt>
          <c:dPt>
            <c:idx val="3"/>
            <c:bubble3D val="0"/>
            <c:spPr>
              <a:solidFill>
                <a:srgbClr val="0878BE"/>
              </a:solidFill>
              <a:ln w="12700" cap="flat">
                <a:solidFill>
                  <a:srgbClr val="FFFFFF"/>
                </a:solidFill>
                <a:prstDash val="solid"/>
                <a:round/>
              </a:ln>
              <a:effectLst/>
            </c:spPr>
            <c:extLst>
              <c:ext xmlns:c16="http://schemas.microsoft.com/office/drawing/2014/chart" uri="{C3380CC4-5D6E-409C-BE32-E72D297353CC}">
                <c16:uniqueId val="{00000007-AB7A-9945-AA2D-A8F57B92630A}"/>
              </c:ext>
            </c:extLst>
          </c:dPt>
          <c:dPt>
            <c:idx val="4"/>
            <c:bubble3D val="0"/>
            <c:spPr>
              <a:solidFill>
                <a:srgbClr val="0878BE"/>
              </a:solidFill>
              <a:ln w="12700" cap="flat">
                <a:solidFill>
                  <a:srgbClr val="FFFFFF"/>
                </a:solidFill>
                <a:prstDash val="solid"/>
                <a:round/>
              </a:ln>
              <a:effectLst/>
            </c:spPr>
            <c:extLst>
              <c:ext xmlns:c16="http://schemas.microsoft.com/office/drawing/2014/chart" uri="{C3380CC4-5D6E-409C-BE32-E72D297353CC}">
                <c16:uniqueId val="{00000009-AB7A-9945-AA2D-A8F57B92630A}"/>
              </c:ext>
            </c:extLst>
          </c:dPt>
          <c:cat>
            <c:strRef>
              <c:f>Sheet1!$B$1:$F$1</c:f>
              <c:strCache>
                <c:ptCount val="5"/>
                <c:pt idx="0">
                  <c:v>MA</c:v>
                </c:pt>
                <c:pt idx="1">
                  <c:v>CONCE</c:v>
                </c:pt>
                <c:pt idx="2">
                  <c:v>CONS</c:v>
                </c:pt>
                <c:pt idx="3">
                  <c:v>AGUA</c:v>
                </c:pt>
                <c:pt idx="4">
                  <c:v>CORP</c:v>
                </c:pt>
              </c:strCache>
            </c:strRef>
          </c:cat>
          <c:val>
            <c:numRef>
              <c:f>Sheet1!$B$2:$F$2</c:f>
              <c:numCache>
                <c:formatCode>General</c:formatCode>
                <c:ptCount val="5"/>
                <c:pt idx="0">
                  <c:v>4740</c:v>
                </c:pt>
                <c:pt idx="1">
                  <c:v>112</c:v>
                </c:pt>
                <c:pt idx="2">
                  <c:v>3092</c:v>
                </c:pt>
                <c:pt idx="3">
                  <c:v>1790</c:v>
                </c:pt>
                <c:pt idx="4">
                  <c:v>34</c:v>
                </c:pt>
              </c:numCache>
            </c:numRef>
          </c:val>
          <c:extLst>
            <c:ext xmlns:c16="http://schemas.microsoft.com/office/drawing/2014/chart" uri="{C3380CC4-5D6E-409C-BE32-E72D297353CC}">
              <c16:uniqueId val="{0000000A-AB7A-9945-AA2D-A8F57B92630A}"/>
            </c:ext>
          </c:extLst>
        </c:ser>
        <c:dLbls>
          <c:showLegendKey val="0"/>
          <c:showVal val="0"/>
          <c:showCatName val="0"/>
          <c:showSerName val="0"/>
          <c:showPercent val="0"/>
          <c:showBubbleSize val="0"/>
          <c:showLeaderLines val="1"/>
        </c:dLbls>
        <c:firstSliceAng val="247"/>
        <c:holeSize val="64"/>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Ventas</c:v>
                </c:pt>
              </c:strCache>
            </c:strRef>
          </c:tx>
          <c:spPr>
            <a:solidFill>
              <a:srgbClr val="009242"/>
            </a:solidFill>
            <a:ln w="12700" cap="flat">
              <a:solidFill>
                <a:srgbClr val="FFFFFF"/>
              </a:solidFill>
              <a:prstDash val="solid"/>
              <a:round/>
            </a:ln>
            <a:effectLst/>
          </c:spPr>
          <c:dPt>
            <c:idx val="0"/>
            <c:bubble3D val="0"/>
            <c:extLst>
              <c:ext xmlns:c16="http://schemas.microsoft.com/office/drawing/2014/chart" uri="{C3380CC4-5D6E-409C-BE32-E72D297353CC}">
                <c16:uniqueId val="{00000001-1EB0-E442-AD0D-C1DBFB34FD78}"/>
              </c:ext>
            </c:extLst>
          </c:dPt>
          <c:dPt>
            <c:idx val="1"/>
            <c:bubble3D val="0"/>
            <c:spPr>
              <a:solidFill>
                <a:srgbClr val="84E291"/>
              </a:solidFill>
              <a:ln w="12700" cap="flat">
                <a:solidFill>
                  <a:srgbClr val="FFFFFF"/>
                </a:solidFill>
                <a:prstDash val="solid"/>
                <a:round/>
              </a:ln>
              <a:effectLst/>
            </c:spPr>
            <c:extLst>
              <c:ext xmlns:c16="http://schemas.microsoft.com/office/drawing/2014/chart" uri="{C3380CC4-5D6E-409C-BE32-E72D297353CC}">
                <c16:uniqueId val="{00000003-1EB0-E442-AD0D-C1DBFB34FD78}"/>
              </c:ext>
            </c:extLst>
          </c:dPt>
          <c:dPt>
            <c:idx val="2"/>
            <c:bubble3D val="0"/>
            <c:spPr>
              <a:solidFill>
                <a:srgbClr val="7CA6A8"/>
              </a:solidFill>
              <a:ln w="12700" cap="flat">
                <a:solidFill>
                  <a:srgbClr val="FFFFFF"/>
                </a:solidFill>
                <a:prstDash val="solid"/>
                <a:round/>
              </a:ln>
              <a:effectLst/>
            </c:spPr>
            <c:extLst>
              <c:ext xmlns:c16="http://schemas.microsoft.com/office/drawing/2014/chart" uri="{C3380CC4-5D6E-409C-BE32-E72D297353CC}">
                <c16:uniqueId val="{00000005-1EB0-E442-AD0D-C1DBFB34FD78}"/>
              </c:ext>
            </c:extLst>
          </c:dPt>
          <c:dPt>
            <c:idx val="3"/>
            <c:bubble3D val="0"/>
            <c:spPr>
              <a:solidFill>
                <a:srgbClr val="80CAF7"/>
              </a:solidFill>
              <a:ln w="12700" cap="flat">
                <a:solidFill>
                  <a:srgbClr val="FFFFFF"/>
                </a:solidFill>
                <a:prstDash val="solid"/>
                <a:round/>
              </a:ln>
              <a:effectLst/>
            </c:spPr>
            <c:extLst>
              <c:ext xmlns:c16="http://schemas.microsoft.com/office/drawing/2014/chart" uri="{C3380CC4-5D6E-409C-BE32-E72D297353CC}">
                <c16:uniqueId val="{00000007-1EB0-E442-AD0D-C1DBFB34FD78}"/>
              </c:ext>
            </c:extLst>
          </c:dPt>
          <c:dPt>
            <c:idx val="4"/>
            <c:bubble3D val="0"/>
            <c:spPr>
              <a:solidFill>
                <a:srgbClr val="0878BE"/>
              </a:solidFill>
              <a:ln w="12700" cap="flat">
                <a:solidFill>
                  <a:srgbClr val="FFFFFF"/>
                </a:solidFill>
                <a:prstDash val="solid"/>
                <a:round/>
              </a:ln>
              <a:effectLst/>
            </c:spPr>
            <c:extLst>
              <c:ext xmlns:c16="http://schemas.microsoft.com/office/drawing/2014/chart" uri="{C3380CC4-5D6E-409C-BE32-E72D297353CC}">
                <c16:uniqueId val="{00000009-1EB0-E442-AD0D-C1DBFB34FD78}"/>
              </c:ext>
            </c:extLst>
          </c:dPt>
          <c:cat>
            <c:strRef>
              <c:f>Sheet1!$B$1:$F$1</c:f>
              <c:strCache>
                <c:ptCount val="5"/>
                <c:pt idx="0">
                  <c:v>MA</c:v>
                </c:pt>
                <c:pt idx="1">
                  <c:v>CONCE</c:v>
                </c:pt>
                <c:pt idx="2">
                  <c:v>CORP</c:v>
                </c:pt>
                <c:pt idx="3">
                  <c:v>CONST</c:v>
                </c:pt>
                <c:pt idx="4">
                  <c:v>AG</c:v>
                </c:pt>
              </c:strCache>
            </c:strRef>
          </c:cat>
          <c:val>
            <c:numRef>
              <c:f>Sheet1!$B$2:$F$2</c:f>
              <c:numCache>
                <c:formatCode>General</c:formatCode>
                <c:ptCount val="5"/>
                <c:pt idx="0">
                  <c:v>790</c:v>
                </c:pt>
                <c:pt idx="1">
                  <c:v>60</c:v>
                </c:pt>
                <c:pt idx="2">
                  <c:v>34</c:v>
                </c:pt>
                <c:pt idx="3">
                  <c:v>86</c:v>
                </c:pt>
                <c:pt idx="4">
                  <c:v>449</c:v>
                </c:pt>
              </c:numCache>
            </c:numRef>
          </c:val>
          <c:extLst>
            <c:ext xmlns:c16="http://schemas.microsoft.com/office/drawing/2014/chart" uri="{C3380CC4-5D6E-409C-BE32-E72D297353CC}">
              <c16:uniqueId val="{0000000A-1EB0-E442-AD0D-C1DBFB34FD78}"/>
            </c:ext>
          </c:extLst>
        </c:ser>
        <c:dLbls>
          <c:showLegendKey val="0"/>
          <c:showVal val="0"/>
          <c:showCatName val="0"/>
          <c:showSerName val="0"/>
          <c:showPercent val="0"/>
          <c:showBubbleSize val="0"/>
          <c:showLeaderLines val="1"/>
        </c:dLbls>
        <c:firstSliceAng val="255"/>
        <c:holeSize val="64"/>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Columna2</c:v>
                </c:pt>
              </c:strCache>
            </c:strRef>
          </c:tx>
          <c:spPr>
            <a:solidFill>
              <a:srgbClr val="1A75CF"/>
            </a:solidFill>
            <a:ln w="19050" cap="flat">
              <a:solidFill>
                <a:srgbClr val="FFFFFF"/>
              </a:solidFill>
              <a:prstDash val="solid"/>
              <a:round/>
            </a:ln>
            <a:effectLst/>
          </c:spPr>
          <c:explosion val="1"/>
          <c:dPt>
            <c:idx val="0"/>
            <c:bubble3D val="0"/>
            <c:extLst>
              <c:ext xmlns:c16="http://schemas.microsoft.com/office/drawing/2014/chart" uri="{C3380CC4-5D6E-409C-BE32-E72D297353CC}">
                <c16:uniqueId val="{00000001-2293-5249-9C4D-E6DDA1B96948}"/>
              </c:ext>
            </c:extLst>
          </c:dPt>
          <c:dPt>
            <c:idx val="1"/>
            <c:bubble3D val="0"/>
            <c:spPr>
              <a:solidFill>
                <a:srgbClr val="0058A0"/>
              </a:solidFill>
              <a:ln w="19050" cap="flat">
                <a:solidFill>
                  <a:srgbClr val="FFFFFF"/>
                </a:solidFill>
                <a:prstDash val="solid"/>
                <a:round/>
              </a:ln>
              <a:effectLst/>
            </c:spPr>
            <c:extLst>
              <c:ext xmlns:c16="http://schemas.microsoft.com/office/drawing/2014/chart" uri="{C3380CC4-5D6E-409C-BE32-E72D297353CC}">
                <c16:uniqueId val="{00000003-2293-5249-9C4D-E6DDA1B96948}"/>
              </c:ext>
            </c:extLst>
          </c:dPt>
          <c:dPt>
            <c:idx val="2"/>
            <c:bubble3D val="0"/>
            <c:spPr>
              <a:solidFill>
                <a:srgbClr val="80CAF7"/>
              </a:solidFill>
              <a:ln w="19050" cap="flat">
                <a:solidFill>
                  <a:srgbClr val="FFFFFF"/>
                </a:solidFill>
                <a:prstDash val="solid"/>
                <a:round/>
              </a:ln>
              <a:effectLst/>
            </c:spPr>
            <c:extLst>
              <c:ext xmlns:c16="http://schemas.microsoft.com/office/drawing/2014/chart" uri="{C3380CC4-5D6E-409C-BE32-E72D297353CC}">
                <c16:uniqueId val="{00000005-2293-5249-9C4D-E6DDA1B96948}"/>
              </c:ext>
            </c:extLst>
          </c:dPt>
          <c:dPt>
            <c:idx val="3"/>
            <c:bubble3D val="0"/>
            <c:spPr>
              <a:solidFill>
                <a:srgbClr val="35AAF3"/>
              </a:solidFill>
              <a:ln w="19050" cap="flat">
                <a:solidFill>
                  <a:srgbClr val="FFFFFF"/>
                </a:solidFill>
                <a:prstDash val="solid"/>
                <a:round/>
              </a:ln>
              <a:effectLst/>
            </c:spPr>
            <c:extLst>
              <c:ext xmlns:c16="http://schemas.microsoft.com/office/drawing/2014/chart" uri="{C3380CC4-5D6E-409C-BE32-E72D297353CC}">
                <c16:uniqueId val="{00000007-2293-5249-9C4D-E6DDA1B96948}"/>
              </c:ext>
            </c:extLst>
          </c:dPt>
          <c:dPt>
            <c:idx val="4"/>
            <c:bubble3D val="0"/>
            <c:spPr>
              <a:solidFill>
                <a:srgbClr val="4790D8"/>
              </a:solidFill>
              <a:ln w="19050" cap="flat">
                <a:solidFill>
                  <a:srgbClr val="FFFFFF"/>
                </a:solidFill>
                <a:prstDash val="solid"/>
                <a:round/>
              </a:ln>
              <a:effectLst/>
            </c:spPr>
            <c:extLst>
              <c:ext xmlns:c16="http://schemas.microsoft.com/office/drawing/2014/chart" uri="{C3380CC4-5D6E-409C-BE32-E72D297353CC}">
                <c16:uniqueId val="{00000009-2293-5249-9C4D-E6DDA1B96948}"/>
              </c:ext>
            </c:extLst>
          </c:dPt>
          <c:cat>
            <c:strRef>
              <c:f>Sheet1!$B$1:$F$1</c:f>
              <c:strCache>
                <c:ptCount val="5"/>
                <c:pt idx="0">
                  <c:v>Reino Unido</c:v>
                </c:pt>
                <c:pt idx="1">
                  <c:v>Chequia</c:v>
                </c:pt>
                <c:pt idx="2">
                  <c:v>Resto de Europa</c:v>
                </c:pt>
                <c:pt idx="3">
                  <c:v>O.Medio y N.África</c:v>
                </c:pt>
                <c:pt idx="4">
                  <c:v>Latinoamérica y EE.UU.</c:v>
                </c:pt>
              </c:strCache>
            </c:strRef>
          </c:cat>
          <c:val>
            <c:numRef>
              <c:f>Sheet1!$B$2:$F$2</c:f>
              <c:numCache>
                <c:formatCode>General</c:formatCode>
                <c:ptCount val="5"/>
                <c:pt idx="0">
                  <c:v>0.11</c:v>
                </c:pt>
                <c:pt idx="1">
                  <c:v>0.05</c:v>
                </c:pt>
                <c:pt idx="2">
                  <c:v>0.17</c:v>
                </c:pt>
                <c:pt idx="3">
                  <c:v>0.03</c:v>
                </c:pt>
                <c:pt idx="4">
                  <c:v>0.14000000000000001</c:v>
                </c:pt>
              </c:numCache>
            </c:numRef>
          </c:val>
          <c:extLst>
            <c:ext xmlns:c16="http://schemas.microsoft.com/office/drawing/2014/chart" uri="{C3380CC4-5D6E-409C-BE32-E72D297353CC}">
              <c16:uniqueId val="{0000000A-2293-5249-9C4D-E6DDA1B9694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CIFRA</c:v>
                </c:pt>
              </c:strCache>
            </c:strRef>
          </c:tx>
          <c:spPr>
            <a:solidFill>
              <a:srgbClr val="4790D8"/>
            </a:solidFill>
            <a:ln w="19050" cap="flat">
              <a:solidFill>
                <a:srgbClr val="FFFFFF"/>
              </a:solidFill>
              <a:prstDash val="solid"/>
              <a:round/>
            </a:ln>
            <a:effectLst/>
          </c:spPr>
          <c:dPt>
            <c:idx val="0"/>
            <c:bubble3D val="0"/>
            <c:extLst>
              <c:ext xmlns:c16="http://schemas.microsoft.com/office/drawing/2014/chart" uri="{C3380CC4-5D6E-409C-BE32-E72D297353CC}">
                <c16:uniqueId val="{00000001-9E33-3041-B586-976AE14E1327}"/>
              </c:ext>
            </c:extLst>
          </c:dPt>
          <c:dPt>
            <c:idx val="1"/>
            <c:bubble3D val="0"/>
            <c:spPr>
              <a:solidFill>
                <a:srgbClr val="1A75CF"/>
              </a:solidFill>
              <a:ln w="19050" cap="flat">
                <a:solidFill>
                  <a:srgbClr val="FFFFFF"/>
                </a:solidFill>
                <a:prstDash val="solid"/>
                <a:round/>
              </a:ln>
              <a:effectLst/>
            </c:spPr>
            <c:extLst>
              <c:ext xmlns:c16="http://schemas.microsoft.com/office/drawing/2014/chart" uri="{C3380CC4-5D6E-409C-BE32-E72D297353CC}">
                <c16:uniqueId val="{00000003-9E33-3041-B586-976AE14E1327}"/>
              </c:ext>
            </c:extLst>
          </c:dPt>
          <c:dPt>
            <c:idx val="2"/>
            <c:bubble3D val="0"/>
            <c:spPr>
              <a:solidFill>
                <a:srgbClr val="80CAF7"/>
              </a:solidFill>
              <a:ln w="19050" cap="flat">
                <a:solidFill>
                  <a:srgbClr val="FFFFFF"/>
                </a:solidFill>
                <a:prstDash val="solid"/>
                <a:round/>
              </a:ln>
              <a:effectLst/>
            </c:spPr>
            <c:extLst>
              <c:ext xmlns:c16="http://schemas.microsoft.com/office/drawing/2014/chart" uri="{C3380CC4-5D6E-409C-BE32-E72D297353CC}">
                <c16:uniqueId val="{00000005-9E33-3041-B586-976AE14E1327}"/>
              </c:ext>
            </c:extLst>
          </c:dPt>
          <c:dPt>
            <c:idx val="3"/>
            <c:bubble3D val="0"/>
            <c:spPr>
              <a:solidFill>
                <a:srgbClr val="35AAF3"/>
              </a:solidFill>
              <a:ln w="19050" cap="flat">
                <a:solidFill>
                  <a:srgbClr val="FFFFFF"/>
                </a:solidFill>
                <a:prstDash val="solid"/>
                <a:round/>
              </a:ln>
              <a:effectLst/>
            </c:spPr>
            <c:extLst>
              <c:ext xmlns:c16="http://schemas.microsoft.com/office/drawing/2014/chart" uri="{C3380CC4-5D6E-409C-BE32-E72D297353CC}">
                <c16:uniqueId val="{00000007-9E33-3041-B586-976AE14E1327}"/>
              </c:ext>
            </c:extLst>
          </c:dPt>
          <c:dPt>
            <c:idx val="4"/>
            <c:bubble3D val="0"/>
            <c:spPr>
              <a:solidFill>
                <a:srgbClr val="601A58"/>
              </a:solidFill>
              <a:ln w="19050" cap="flat">
                <a:solidFill>
                  <a:srgbClr val="FFFFFF"/>
                </a:solidFill>
                <a:prstDash val="solid"/>
                <a:round/>
              </a:ln>
              <a:effectLst/>
            </c:spPr>
            <c:extLst>
              <c:ext xmlns:c16="http://schemas.microsoft.com/office/drawing/2014/chart" uri="{C3380CC4-5D6E-409C-BE32-E72D297353CC}">
                <c16:uniqueId val="{00000009-9E33-3041-B586-976AE14E1327}"/>
              </c:ext>
            </c:extLst>
          </c:dPt>
          <c:dPt>
            <c:idx val="5"/>
            <c:bubble3D val="0"/>
            <c:spPr>
              <a:solidFill>
                <a:srgbClr val="095F80"/>
              </a:solidFill>
              <a:ln w="19050" cap="flat">
                <a:solidFill>
                  <a:srgbClr val="FFFFFF"/>
                </a:solidFill>
                <a:prstDash val="solid"/>
                <a:round/>
              </a:ln>
              <a:effectLst/>
            </c:spPr>
            <c:extLst>
              <c:ext xmlns:c16="http://schemas.microsoft.com/office/drawing/2014/chart" uri="{C3380CC4-5D6E-409C-BE32-E72D297353CC}">
                <c16:uniqueId val="{0000000B-9E33-3041-B586-976AE14E1327}"/>
              </c:ext>
            </c:extLst>
          </c:dPt>
          <c:dPt>
            <c:idx val="6"/>
            <c:bubble3D val="0"/>
            <c:spPr>
              <a:solidFill>
                <a:srgbClr val="68CC45"/>
              </a:solidFill>
              <a:ln w="19050" cap="flat">
                <a:solidFill>
                  <a:srgbClr val="FFFFFF"/>
                </a:solidFill>
                <a:prstDash val="solid"/>
                <a:round/>
              </a:ln>
              <a:effectLst/>
            </c:spPr>
            <c:extLst>
              <c:ext xmlns:c16="http://schemas.microsoft.com/office/drawing/2014/chart" uri="{C3380CC4-5D6E-409C-BE32-E72D297353CC}">
                <c16:uniqueId val="{0000000D-9E33-3041-B586-976AE14E1327}"/>
              </c:ext>
            </c:extLst>
          </c:dPt>
          <c:cat>
            <c:strRef>
              <c:f>Sheet1!$B$1:$E$1</c:f>
              <c:strCache>
                <c:ptCount val="4"/>
                <c:pt idx="0">
                  <c:v>EK</c:v>
                </c:pt>
                <c:pt idx="1">
                  <c:v>GS</c:v>
                </c:pt>
                <c:pt idx="2">
                  <c:v>free float</c:v>
                </c:pt>
                <c:pt idx="3">
                  <c:v>FINVER</c:v>
                </c:pt>
              </c:strCache>
            </c:strRef>
          </c:cat>
          <c:val>
            <c:numRef>
              <c:f>Sheet1!$B$2:$E$2</c:f>
              <c:numCache>
                <c:formatCode>General</c:formatCode>
                <c:ptCount val="4"/>
                <c:pt idx="0">
                  <c:v>3.2</c:v>
                </c:pt>
                <c:pt idx="1">
                  <c:v>69.599999999999994</c:v>
                </c:pt>
                <c:pt idx="2">
                  <c:v>15.3</c:v>
                </c:pt>
                <c:pt idx="3">
                  <c:v>11.9</c:v>
                </c:pt>
              </c:numCache>
            </c:numRef>
          </c:val>
          <c:extLst>
            <c:ext xmlns:c16="http://schemas.microsoft.com/office/drawing/2014/chart" uri="{C3380CC4-5D6E-409C-BE32-E72D297353CC}">
              <c16:uniqueId val="{0000000E-9E33-3041-B586-976AE14E1327}"/>
            </c:ext>
          </c:extLst>
        </c:ser>
        <c:dLbls>
          <c:showLegendKey val="0"/>
          <c:showVal val="0"/>
          <c:showCatName val="0"/>
          <c:showSerName val="0"/>
          <c:showPercent val="0"/>
          <c:showBubbleSize val="0"/>
          <c:showLeaderLines val="1"/>
        </c:dLbls>
        <c:firstSliceAng val="301"/>
        <c:holeSize val="6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268" name="Shape 26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4984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1" name="Shape 335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352" name="Shape 3352"/>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2104034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5" name="Shape 349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496" name="Shape 3496"/>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72397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3" name="Shape 382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24" name="Shape 3824"/>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808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623" name="Shape 623"/>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4" name="Shape 2874"/>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875" name="Shape 2875"/>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52013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6" name="Shape 299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997" name="Shape 2997"/>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8" name="Shape 3108"/>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09" name="Shape 3109"/>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2" name="Shape 312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23" name="Shape 3123"/>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6" name="Shape 313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37" name="Shape 3137"/>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6" name="Shape 329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297" name="Shape 3297"/>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www.youtube.com/user/aqualiaGestion" TargetMode="External"/><Relationship Id="rId3" Type="http://schemas.openxmlformats.org/officeDocument/2006/relationships/hyperlink" Target="https://www.linkedin.com/company/aqualia/" TargetMode="External"/><Relationship Id="rId7" Type="http://schemas.openxmlformats.org/officeDocument/2006/relationships/hyperlink" Target="aqualia.com" TargetMode="External"/><Relationship Id="rId12"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hyperlink" Target="https://www.instagram.com/aqualia_official" TargetMode="External"/><Relationship Id="rId10" Type="http://schemas.openxmlformats.org/officeDocument/2006/relationships/hyperlink" Target="https://twitter.com/Aqualia" TargetMode="External"/><Relationship Id="rId4" Type="http://schemas.openxmlformats.org/officeDocument/2006/relationships/image" Target="../media/image3.png"/><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www.youtube.com/user/aqualiaGestion" TargetMode="External"/><Relationship Id="rId13" Type="http://schemas.openxmlformats.org/officeDocument/2006/relationships/image" Target="../media/image2.png"/><Relationship Id="rId3" Type="http://schemas.openxmlformats.org/officeDocument/2006/relationships/hyperlink" Target="https://www.linkedin.com/company/aqualia/" TargetMode="External"/><Relationship Id="rId7" Type="http://schemas.openxmlformats.org/officeDocument/2006/relationships/hyperlink" Target="aqualia.com" TargetMode="External"/><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hyperlink" Target="https://www.instagram.com/aqualia_official" TargetMode="External"/><Relationship Id="rId10" Type="http://schemas.openxmlformats.org/officeDocument/2006/relationships/hyperlink" Target="https://twitter.com/Aqualia" TargetMode="External"/><Relationship Id="rId4" Type="http://schemas.openxmlformats.org/officeDocument/2006/relationships/image" Target="../media/image3.png"/><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Diapositiva de título">
    <p:bg>
      <p:bgPr>
        <a:solidFill>
          <a:srgbClr val="1A75CF"/>
        </a:solidFill>
        <a:effectLst/>
      </p:bgPr>
    </p:bg>
    <p:spTree>
      <p:nvGrpSpPr>
        <p:cNvPr id="1" name=""/>
        <p:cNvGrpSpPr/>
        <p:nvPr/>
      </p:nvGrpSpPr>
      <p:grpSpPr>
        <a:xfrm>
          <a:off x="0" y="0"/>
          <a:ext cx="0" cy="0"/>
          <a:chOff x="0" y="0"/>
          <a:chExt cx="0" cy="0"/>
        </a:xfrm>
      </p:grpSpPr>
      <p:pic>
        <p:nvPicPr>
          <p:cNvPr id="11" name="Imagen 2" descr="Imagen 2"/>
          <p:cNvPicPr>
            <a:picLocks noChangeAspect="1"/>
          </p:cNvPicPr>
          <p:nvPr/>
        </p:nvPicPr>
        <p:blipFill>
          <a:blip r:embed="rId2">
            <a:alphaModFix amt="80000"/>
          </a:blip>
          <a:srcRect l="11867" t="40299" r="5583"/>
          <a:stretch>
            <a:fillRect/>
          </a:stretch>
        </p:blipFill>
        <p:spPr>
          <a:xfrm>
            <a:off x="0" y="115"/>
            <a:ext cx="12192000" cy="6857885"/>
          </a:xfrm>
          <a:prstGeom prst="rect">
            <a:avLst/>
          </a:prstGeom>
          <a:ln w="12700">
            <a:miter lim="400000"/>
          </a:ln>
        </p:spPr>
      </p:pic>
      <p:sp>
        <p:nvSpPr>
          <p:cNvPr id="13" name="Texto del título"/>
          <p:cNvSpPr txBox="1">
            <a:spLocks noGrp="1"/>
          </p:cNvSpPr>
          <p:nvPr>
            <p:ph type="title" hasCustomPrompt="1"/>
          </p:nvPr>
        </p:nvSpPr>
        <p:spPr>
          <a:xfrm>
            <a:off x="1179727" y="4483236"/>
            <a:ext cx="3608173" cy="590892"/>
          </a:xfrm>
          <a:prstGeom prst="rect">
            <a:avLst/>
          </a:prstGeom>
        </p:spPr>
        <p:txBody>
          <a:bodyPr anchor="t"/>
          <a:lstStyle>
            <a:lvl1pPr>
              <a:defRPr sz="3600" b="1">
                <a:solidFill>
                  <a:srgbClr val="FFFFFF"/>
                </a:solidFill>
              </a:defRPr>
            </a:lvl1pPr>
          </a:lstStyle>
          <a:p>
            <a:r>
              <a:rPr lang="en-US" noProof="0" dirty="0"/>
              <a:t>Click to add title</a:t>
            </a:r>
          </a:p>
        </p:txBody>
      </p:sp>
      <p:sp>
        <p:nvSpPr>
          <p:cNvPr id="14" name="Nivel de texto 1…"/>
          <p:cNvSpPr txBox="1">
            <a:spLocks noGrp="1"/>
          </p:cNvSpPr>
          <p:nvPr>
            <p:ph type="body" sz="quarter" idx="1" hasCustomPrompt="1"/>
          </p:nvPr>
        </p:nvSpPr>
        <p:spPr>
          <a:xfrm>
            <a:off x="1179727" y="5569587"/>
            <a:ext cx="3608173" cy="259713"/>
          </a:xfrm>
          <a:prstGeom prst="rect">
            <a:avLst/>
          </a:prstGeom>
        </p:spPr>
        <p:txBody>
          <a:bodyPr/>
          <a:lstStyle>
            <a:lvl1pPr marL="406400" indent="-355600">
              <a:buClrTx/>
              <a:buSzTx/>
              <a:buFontTx/>
              <a:buNone/>
              <a:defRPr sz="1200">
                <a:solidFill>
                  <a:srgbClr val="FFFFFF"/>
                </a:solidFill>
              </a:defRPr>
            </a:lvl1pPr>
            <a:lvl2pPr marL="406400" indent="127000">
              <a:buClrTx/>
              <a:buSzTx/>
              <a:buFontTx/>
              <a:buNone/>
              <a:defRPr sz="1200">
                <a:solidFill>
                  <a:srgbClr val="FFFFFF"/>
                </a:solidFill>
              </a:defRPr>
            </a:lvl2pPr>
            <a:lvl3pPr marL="406400" indent="609600">
              <a:buClrTx/>
              <a:buSzTx/>
              <a:buFontTx/>
              <a:buNone/>
              <a:defRPr sz="1200">
                <a:solidFill>
                  <a:srgbClr val="FFFFFF"/>
                </a:solidFill>
              </a:defRPr>
            </a:lvl3pPr>
            <a:lvl4pPr marL="406400" indent="1079500">
              <a:buClrTx/>
              <a:buSzTx/>
              <a:buFontTx/>
              <a:buNone/>
              <a:defRPr sz="1200">
                <a:solidFill>
                  <a:srgbClr val="FFFFFF"/>
                </a:solidFill>
              </a:defRPr>
            </a:lvl4pPr>
            <a:lvl5pPr marL="406400" indent="1536700">
              <a:buClrTx/>
              <a:buSzTx/>
              <a:buFontTx/>
              <a:buNone/>
              <a:defRPr sz="1200">
                <a:solidFill>
                  <a:srgbClr val="FFFFFF"/>
                </a:solidFill>
              </a:defRPr>
            </a:lvl5pPr>
          </a:lstStyle>
          <a:p>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Número de diapositiva"/>
          <p:cNvSpPr txBox="1">
            <a:spLocks noGrp="1"/>
          </p:cNvSpPr>
          <p:nvPr>
            <p:ph type="sldNum" sz="quarter" idx="2"/>
          </p:nvPr>
        </p:nvSpPr>
        <p:spPr>
          <a:xfrm>
            <a:off x="8376005" y="6217872"/>
            <a:ext cx="361595" cy="276956"/>
          </a:xfrm>
          <a:prstGeom prst="rect">
            <a:avLst/>
          </a:prstGeom>
        </p:spPr>
        <p:txBody>
          <a:bodyPr/>
          <a:lstStyle/>
          <a:p>
            <a:fld id="{86CB4B4D-7CA3-9044-876B-883B54F8677D}" type="slidenum">
              <a:rPr lang="en-US" noProof="0" smtClean="0"/>
              <a:t>‹Nº›</a:t>
            </a:fld>
            <a:endParaRPr lang="en-US" noProof="0" dirty="0"/>
          </a:p>
        </p:txBody>
      </p:sp>
      <p:pic>
        <p:nvPicPr>
          <p:cNvPr id="2" name="Logo_aqualia_blanco.pngGoogle Shape;17;p12" descr="Logo_aqualia_blanco.pngGoogle Shape;17;p12">
            <a:extLst>
              <a:ext uri="{FF2B5EF4-FFF2-40B4-BE49-F238E27FC236}">
                <a16:creationId xmlns:a16="http://schemas.microsoft.com/office/drawing/2014/main" id="{8D4617DD-EE7F-7436-E789-E008109652F4}"/>
              </a:ext>
            </a:extLst>
          </p:cNvPr>
          <p:cNvPicPr>
            <a:picLocks noChangeAspect="1"/>
          </p:cNvPicPr>
          <p:nvPr userDrawn="1"/>
        </p:nvPicPr>
        <p:blipFill>
          <a:blip r:embed="rId3"/>
          <a:stretch>
            <a:fillRect/>
          </a:stretch>
        </p:blipFill>
        <p:spPr>
          <a:xfrm>
            <a:off x="838200" y="3569362"/>
            <a:ext cx="2080149" cy="774976"/>
          </a:xfrm>
          <a:prstGeom prst="rect">
            <a:avLst/>
          </a:prstGeom>
          <a:ln w="12700">
            <a:miter lim="400000"/>
          </a:ln>
        </p:spPr>
      </p:pic>
    </p:spTree>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139" name="Google Shape;69;p17"/>
          <p:cNvSpPr/>
          <p:nvPr/>
        </p:nvSpPr>
        <p:spPr>
          <a:xfrm>
            <a:off x="-1" y="0"/>
            <a:ext cx="1541723" cy="6858000"/>
          </a:xfrm>
          <a:prstGeom prst="rect">
            <a:avLst/>
          </a:prstGeom>
          <a:solidFill>
            <a:srgbClr val="1A75CF">
              <a:alpha val="5098"/>
            </a:srgbClr>
          </a:solidFill>
          <a:ln w="12700">
            <a:miter lim="400000"/>
          </a:ln>
        </p:spPr>
        <p:txBody>
          <a:bodyPr lIns="45719" rIns="45719" anchor="ctr"/>
          <a:lstStyle/>
          <a:p>
            <a:pPr algn="ctr">
              <a:defRPr sz="1800"/>
            </a:pPr>
            <a:endParaRPr lang="en-US" noProof="0" dirty="0"/>
          </a:p>
        </p:txBody>
      </p:sp>
      <p:pic>
        <p:nvPicPr>
          <p:cNvPr id="141" name="Google Shape;76;p17" descr="Google Shape;76;p17"/>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142" name="Google Shape;78;p17"/>
          <p:cNvSpPr txBox="1"/>
          <p:nvPr/>
        </p:nvSpPr>
        <p:spPr>
          <a:xfrm>
            <a:off x="309390" y="6356100"/>
            <a:ext cx="1582910" cy="40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700">
                <a:solidFill>
                  <a:srgbClr val="1A75CF"/>
                </a:solidFill>
              </a:defRPr>
            </a:pPr>
            <a:r>
              <a:rPr lang="en-US" noProof="0" dirty="0"/>
              <a:t>Corporate Presentation</a:t>
            </a:r>
          </a:p>
          <a:p>
            <a:pPr>
              <a:defRPr sz="700">
                <a:solidFill>
                  <a:srgbClr val="1A75CF"/>
                </a:solidFill>
              </a:defRPr>
            </a:pPr>
            <a:r>
              <a:rPr lang="en-US" noProof="0" dirty="0"/>
              <a:t>/ 2026</a:t>
            </a:r>
          </a:p>
        </p:txBody>
      </p:sp>
      <p:sp>
        <p:nvSpPr>
          <p:cNvPr id="145"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US" noProof="0" smtClean="0"/>
              <a:t>‹Nº›</a:t>
            </a:fld>
            <a:endParaRPr lang="en-US" noProof="0" dirty="0"/>
          </a:p>
        </p:txBody>
      </p:sp>
      <p:sp>
        <p:nvSpPr>
          <p:cNvPr id="2" name="Google Shape;79;p17">
            <a:extLst>
              <a:ext uri="{FF2B5EF4-FFF2-40B4-BE49-F238E27FC236}">
                <a16:creationId xmlns:a16="http://schemas.microsoft.com/office/drawing/2014/main" id="{D4756540-25F0-9C7B-A5F9-600F74DD374A}"/>
              </a:ext>
            </a:extLst>
          </p:cNvPr>
          <p:cNvSpPr txBox="1">
            <a:spLocks noGrp="1"/>
          </p:cNvSpPr>
          <p:nvPr>
            <p:ph type="body" sz="quarter" idx="21" hasCustomPrompt="1"/>
          </p:nvPr>
        </p:nvSpPr>
        <p:spPr>
          <a:xfrm>
            <a:off x="1941921" y="574726"/>
            <a:ext cx="5898421" cy="276304"/>
          </a:xfrm>
          <a:prstGeom prst="rect">
            <a:avLst/>
          </a:prstGeom>
        </p:spPr>
        <p:txBody>
          <a:bodyPr/>
          <a:lstStyle>
            <a:lvl1pPr>
              <a:defRPr>
                <a:solidFill>
                  <a:srgbClr val="FFFFFF"/>
                </a:solidFill>
                <a:highlight>
                  <a:srgbClr val="1A75CF"/>
                </a:highlight>
              </a:defRPr>
            </a:lvl1pPr>
          </a:lstStyle>
          <a:p>
            <a:pPr marL="228600" marR="0" lvl="0" indent="0" algn="l" defTabSz="914400" rtl="0" eaLnBrk="1" fontAlgn="auto" latinLnBrk="0" hangingPunct="1">
              <a:lnSpc>
                <a:spcPct val="90000"/>
              </a:lnSpc>
              <a:spcBef>
                <a:spcPts val="1000"/>
              </a:spcBef>
              <a:spcAft>
                <a:spcPts val="0"/>
              </a:spcAft>
              <a:buClrTx/>
              <a:buSzTx/>
              <a:buFontTx/>
              <a:buNone/>
              <a:tabLst/>
              <a:defRPr sz="1600" b="1">
                <a:solidFill>
                  <a:srgbClr val="FFFFFF"/>
                </a:solidFill>
              </a:defRPr>
            </a:pPr>
            <a:r>
              <a:rPr lang="en-US" noProof="0" dirty="0"/>
              <a:t>Click to add text</a:t>
            </a:r>
          </a:p>
        </p:txBody>
      </p:sp>
      <p:sp>
        <p:nvSpPr>
          <p:cNvPr id="3" name="Google Shape;117;p19">
            <a:extLst>
              <a:ext uri="{FF2B5EF4-FFF2-40B4-BE49-F238E27FC236}">
                <a16:creationId xmlns:a16="http://schemas.microsoft.com/office/drawing/2014/main" id="{74D9BFA0-D1CA-74C5-AE6A-7D90CBD64092}"/>
              </a:ext>
            </a:extLst>
          </p:cNvPr>
          <p:cNvSpPr>
            <a:spLocks noGrp="1"/>
          </p:cNvSpPr>
          <p:nvPr>
            <p:ph type="pic" idx="4" hasCustomPrompt="1"/>
          </p:nvPr>
        </p:nvSpPr>
        <p:spPr>
          <a:xfrm>
            <a:off x="9484517" y="-309950"/>
            <a:ext cx="3640581" cy="3638778"/>
          </a:xfrm>
          <a:prstGeom prst="ellipse">
            <a:avLst/>
          </a:prstGeom>
          <a:noFill/>
          <a:ln w="9525" cap="flat" cmpd="sng">
            <a:solidFill>
              <a:schemeClr val="accent1"/>
            </a:solidFill>
            <a:prstDash val="solid"/>
            <a:round/>
            <a:headEnd type="none" w="sm" len="sm"/>
            <a:tailEnd type="none" w="sm" len="sm"/>
          </a:ln>
        </p:spPr>
        <p:txBody>
          <a:bodyPr/>
          <a:lstStyle/>
          <a:p>
            <a:r>
              <a:rPr lang="en-GB" noProof="0" dirty="0"/>
              <a:t>Image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152" name="Google Shape;69;p17"/>
          <p:cNvSpPr/>
          <p:nvPr/>
        </p:nvSpPr>
        <p:spPr>
          <a:xfrm>
            <a:off x="-1" y="0"/>
            <a:ext cx="1541723" cy="6858000"/>
          </a:xfrm>
          <a:prstGeom prst="rect">
            <a:avLst/>
          </a:prstGeom>
          <a:solidFill>
            <a:srgbClr val="1A75CF">
              <a:alpha val="5098"/>
            </a:srgbClr>
          </a:solidFill>
          <a:ln w="12700">
            <a:miter lim="400000"/>
          </a:ln>
        </p:spPr>
        <p:txBody>
          <a:bodyPr lIns="45719" rIns="45719" anchor="ctr"/>
          <a:lstStyle/>
          <a:p>
            <a:pPr algn="ctr">
              <a:defRPr sz="1800"/>
            </a:pPr>
            <a:endParaRPr lang="en-GB" noProof="0" dirty="0"/>
          </a:p>
        </p:txBody>
      </p:sp>
      <p:pic>
        <p:nvPicPr>
          <p:cNvPr id="154" name="Google Shape;76;p17" descr="Google Shape;76;p17"/>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155" name="Google Shape;78;p17"/>
          <p:cNvSpPr txBox="1"/>
          <p:nvPr/>
        </p:nvSpPr>
        <p:spPr>
          <a:xfrm>
            <a:off x="309390" y="6356100"/>
            <a:ext cx="1582910" cy="40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700">
                <a:solidFill>
                  <a:srgbClr val="1A75CF"/>
                </a:solidFill>
              </a:defRPr>
            </a:pPr>
            <a:r>
              <a:rPr lang="en-US" noProof="0" dirty="0"/>
              <a:t>Corporate Presentation</a:t>
            </a:r>
          </a:p>
          <a:p>
            <a:pPr>
              <a:defRPr sz="700">
                <a:solidFill>
                  <a:srgbClr val="1A75CF"/>
                </a:solidFill>
              </a:defRPr>
            </a:pPr>
            <a:r>
              <a:rPr lang="en-US" noProof="0" dirty="0"/>
              <a:t>/ 2026</a:t>
            </a:r>
          </a:p>
        </p:txBody>
      </p:sp>
      <p:sp>
        <p:nvSpPr>
          <p:cNvPr id="159"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US" noProof="0" smtClean="0"/>
              <a:t>‹Nº›</a:t>
            </a:fld>
            <a:endParaRPr lang="en-US" noProof="0" dirty="0"/>
          </a:p>
        </p:txBody>
      </p:sp>
      <p:sp>
        <p:nvSpPr>
          <p:cNvPr id="2" name="Google Shape;79;p17">
            <a:extLst>
              <a:ext uri="{FF2B5EF4-FFF2-40B4-BE49-F238E27FC236}">
                <a16:creationId xmlns:a16="http://schemas.microsoft.com/office/drawing/2014/main" id="{0C939BB9-C895-B289-5922-F417192CCC5B}"/>
              </a:ext>
            </a:extLst>
          </p:cNvPr>
          <p:cNvSpPr txBox="1">
            <a:spLocks noGrp="1"/>
          </p:cNvSpPr>
          <p:nvPr>
            <p:ph type="body" sz="quarter" idx="21" hasCustomPrompt="1"/>
          </p:nvPr>
        </p:nvSpPr>
        <p:spPr>
          <a:xfrm>
            <a:off x="1941921" y="574726"/>
            <a:ext cx="5898421" cy="276304"/>
          </a:xfrm>
          <a:prstGeom prst="rect">
            <a:avLst/>
          </a:prstGeom>
        </p:spPr>
        <p:txBody>
          <a:bodyPr/>
          <a:lstStyle>
            <a:lvl1pPr>
              <a:defRPr>
                <a:solidFill>
                  <a:srgbClr val="FFFFFF"/>
                </a:solidFill>
                <a:highlight>
                  <a:srgbClr val="1A75CF"/>
                </a:highlight>
              </a:defRPr>
            </a:lvl1pPr>
          </a:lstStyle>
          <a:p>
            <a:pPr marL="228600" marR="0" lvl="0" indent="0" algn="l" defTabSz="914400" rtl="0" eaLnBrk="1" fontAlgn="auto" latinLnBrk="0" hangingPunct="1">
              <a:lnSpc>
                <a:spcPct val="90000"/>
              </a:lnSpc>
              <a:spcBef>
                <a:spcPts val="1000"/>
              </a:spcBef>
              <a:spcAft>
                <a:spcPts val="0"/>
              </a:spcAft>
              <a:buClrTx/>
              <a:buSzTx/>
              <a:buFontTx/>
              <a:buNone/>
              <a:tabLst/>
              <a:defRPr sz="1600" b="1">
                <a:solidFill>
                  <a:srgbClr val="FFFFFF"/>
                </a:solidFill>
              </a:defRPr>
            </a:pPr>
            <a:r>
              <a:rPr lang="en-US" noProof="0" dirty="0"/>
              <a:t>Click to add text</a:t>
            </a:r>
          </a:p>
        </p:txBody>
      </p:sp>
      <p:sp>
        <p:nvSpPr>
          <p:cNvPr id="3" name="Google Shape;264;g3e1379ed546_0_914">
            <a:extLst>
              <a:ext uri="{FF2B5EF4-FFF2-40B4-BE49-F238E27FC236}">
                <a16:creationId xmlns:a16="http://schemas.microsoft.com/office/drawing/2014/main" id="{50D5283E-BAE4-D9BD-3714-DD70D101A779}"/>
              </a:ext>
            </a:extLst>
          </p:cNvPr>
          <p:cNvSpPr>
            <a:spLocks noGrp="1"/>
          </p:cNvSpPr>
          <p:nvPr>
            <p:ph type="pic" idx="10" hasCustomPrompt="1"/>
          </p:nvPr>
        </p:nvSpPr>
        <p:spPr>
          <a:xfrm>
            <a:off x="8284616" y="-245449"/>
            <a:ext cx="2215500" cy="2214600"/>
          </a:xfrm>
          <a:prstGeom prst="ellipse">
            <a:avLst/>
          </a:prstGeom>
          <a:noFill/>
          <a:ln w="9525" cap="flat" cmpd="sng">
            <a:solidFill>
              <a:schemeClr val="accent1"/>
            </a:solidFill>
            <a:prstDash val="solid"/>
            <a:round/>
            <a:headEnd type="none" w="sm" len="sm"/>
            <a:tailEnd type="none" w="sm" len="sm"/>
          </a:ln>
        </p:spPr>
        <p:txBody>
          <a:bodyPr/>
          <a:lstStyle/>
          <a:p>
            <a:r>
              <a:rPr lang="en-US" noProof="0" dirty="0"/>
              <a:t>Image</a:t>
            </a:r>
          </a:p>
        </p:txBody>
      </p:sp>
      <p:sp>
        <p:nvSpPr>
          <p:cNvPr id="4" name="Google Shape;276;g3e1379ed546_0_914">
            <a:extLst>
              <a:ext uri="{FF2B5EF4-FFF2-40B4-BE49-F238E27FC236}">
                <a16:creationId xmlns:a16="http://schemas.microsoft.com/office/drawing/2014/main" id="{5AA317F8-D4CA-0C56-32FA-E969EAD90259}"/>
              </a:ext>
            </a:extLst>
          </p:cNvPr>
          <p:cNvSpPr>
            <a:spLocks noGrp="1"/>
          </p:cNvSpPr>
          <p:nvPr>
            <p:ph type="pic" idx="5" hasCustomPrompt="1"/>
          </p:nvPr>
        </p:nvSpPr>
        <p:spPr>
          <a:xfrm>
            <a:off x="8431074" y="851029"/>
            <a:ext cx="4663200" cy="4660800"/>
          </a:xfrm>
          <a:prstGeom prst="ellipse">
            <a:avLst/>
          </a:prstGeom>
          <a:noFill/>
          <a:ln w="9525" cap="flat" cmpd="sng">
            <a:solidFill>
              <a:schemeClr val="accent1"/>
            </a:solidFill>
            <a:prstDash val="solid"/>
            <a:round/>
            <a:headEnd type="none" w="sm" len="sm"/>
            <a:tailEnd type="none" w="sm" len="sm"/>
          </a:ln>
        </p:spPr>
        <p:txBody>
          <a:bodyPr/>
          <a:lstStyle/>
          <a:p>
            <a:r>
              <a:rPr lang="en-US" noProof="0" dirty="0"/>
              <a:t>Image</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66" name="Texto del título"/>
          <p:cNvSpPr txBox="1">
            <a:spLocks noGrp="1"/>
          </p:cNvSpPr>
          <p:nvPr>
            <p:ph type="title" hasCustomPrompt="1"/>
          </p:nvPr>
        </p:nvSpPr>
        <p:spPr>
          <a:prstGeom prst="rect">
            <a:avLst/>
          </a:prstGeom>
        </p:spPr>
        <p:txBody>
          <a:bodyPr/>
          <a:lstStyle/>
          <a:p>
            <a:r>
              <a:rPr lang="es-ES" dirty="0" err="1"/>
              <a:t>Click</a:t>
            </a:r>
            <a:r>
              <a:rPr lang="es-ES" dirty="0"/>
              <a:t> </a:t>
            </a:r>
            <a:r>
              <a:rPr lang="es-ES" dirty="0" err="1"/>
              <a:t>to</a:t>
            </a:r>
            <a:r>
              <a:rPr lang="es-ES" dirty="0"/>
              <a:t> </a:t>
            </a:r>
            <a:r>
              <a:rPr lang="es-ES" dirty="0" err="1"/>
              <a:t>add</a:t>
            </a:r>
            <a:r>
              <a:rPr lang="es-ES" dirty="0"/>
              <a:t> </a:t>
            </a:r>
            <a:r>
              <a:rPr lang="es-ES" dirty="0" err="1"/>
              <a:t>title</a:t>
            </a:r>
            <a:endParaRPr dirty="0"/>
          </a:p>
        </p:txBody>
      </p:sp>
      <p:sp>
        <p:nvSpPr>
          <p:cNvPr id="167" name="Nivel de texto 1…"/>
          <p:cNvSpPr txBox="1">
            <a:spLocks noGrp="1"/>
          </p:cNvSpPr>
          <p:nvPr>
            <p:ph type="body" idx="1"/>
          </p:nvPr>
        </p:nvSpPr>
        <p:spPr>
          <a:prstGeom prst="rect">
            <a:avLst/>
          </a:prstGeom>
        </p:spPr>
        <p:txBody>
          <a:bodyPr/>
          <a:lstStyle/>
          <a:p>
            <a:r>
              <a:rPr dirty="0"/>
              <a:t>Nivel de </a:t>
            </a:r>
            <a:r>
              <a:rPr dirty="0" err="1"/>
              <a:t>texto</a:t>
            </a:r>
            <a:r>
              <a:rPr dirty="0"/>
              <a:t> 1</a:t>
            </a:r>
          </a:p>
          <a:p>
            <a:pPr lvl="1"/>
            <a:r>
              <a:rPr dirty="0"/>
              <a:t>Nivel de </a:t>
            </a:r>
            <a:r>
              <a:rPr dirty="0" err="1"/>
              <a:t>texto</a:t>
            </a:r>
            <a:r>
              <a:rPr dirty="0"/>
              <a:t> 2</a:t>
            </a:r>
          </a:p>
          <a:p>
            <a:pPr lvl="2"/>
            <a:r>
              <a:rPr dirty="0"/>
              <a:t>Nivel de </a:t>
            </a:r>
            <a:r>
              <a:rPr dirty="0" err="1"/>
              <a:t>texto</a:t>
            </a:r>
            <a:r>
              <a:rPr dirty="0"/>
              <a:t> 3</a:t>
            </a:r>
          </a:p>
          <a:p>
            <a:pPr lvl="3"/>
            <a:r>
              <a:rPr dirty="0"/>
              <a:t>Nivel de </a:t>
            </a:r>
            <a:r>
              <a:rPr dirty="0" err="1"/>
              <a:t>texto</a:t>
            </a:r>
            <a:r>
              <a:rPr dirty="0"/>
              <a:t> 4</a:t>
            </a:r>
          </a:p>
          <a:p>
            <a:pPr lvl="4"/>
            <a:r>
              <a:rPr dirty="0"/>
              <a:t>Nivel de </a:t>
            </a:r>
            <a:r>
              <a:rPr dirty="0" err="1"/>
              <a:t>texto</a:t>
            </a:r>
            <a:r>
              <a:rPr dirty="0"/>
              <a:t> 5</a:t>
            </a:r>
          </a:p>
        </p:txBody>
      </p:sp>
      <p:sp>
        <p:nvSpPr>
          <p:cNvPr id="168"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175"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176" name="Nivel de texto 1…"/>
          <p:cNvSpPr txBox="1">
            <a:spLocks noGrp="1"/>
          </p:cNvSpPr>
          <p:nvPr>
            <p:ph type="body" sz="quarter" idx="1"/>
          </p:nvPr>
        </p:nvSpPr>
        <p:spPr>
          <a:xfrm>
            <a:off x="831850" y="4589462"/>
            <a:ext cx="10515600" cy="1500188"/>
          </a:xfrm>
          <a:prstGeom prst="rect">
            <a:avLst/>
          </a:prstGeom>
        </p:spPr>
        <p:txBody>
          <a:bodyPr/>
          <a:lstStyle>
            <a:lvl1pPr marL="228600" indent="0">
              <a:buClrTx/>
              <a:buSzTx/>
              <a:buFontTx/>
              <a:buNone/>
              <a:defRPr sz="2400">
                <a:solidFill>
                  <a:srgbClr val="757575"/>
                </a:solidFill>
              </a:defRPr>
            </a:lvl1pPr>
            <a:lvl2pPr marL="228600" indent="457200">
              <a:buClrTx/>
              <a:buSzTx/>
              <a:buFontTx/>
              <a:buNone/>
              <a:defRPr sz="2400">
                <a:solidFill>
                  <a:srgbClr val="757575"/>
                </a:solidFill>
              </a:defRPr>
            </a:lvl2pPr>
            <a:lvl3pPr marL="228600" indent="914400">
              <a:buClrTx/>
              <a:buSzTx/>
              <a:buFontTx/>
              <a:buNone/>
              <a:defRPr sz="2400">
                <a:solidFill>
                  <a:srgbClr val="757575"/>
                </a:solidFill>
              </a:defRPr>
            </a:lvl3pPr>
            <a:lvl4pPr marL="228600" indent="1371600">
              <a:buClrTx/>
              <a:buSzTx/>
              <a:buFontTx/>
              <a:buNone/>
              <a:defRPr sz="2400">
                <a:solidFill>
                  <a:srgbClr val="757575"/>
                </a:solidFill>
              </a:defRPr>
            </a:lvl4pPr>
            <a:lvl5pPr marL="228600" indent="1828800">
              <a:buClrTx/>
              <a:buSzTx/>
              <a:buFontTx/>
              <a:buNone/>
              <a:defRPr sz="2400">
                <a:solidFill>
                  <a:srgbClr val="757575"/>
                </a:solidFill>
              </a:defRPr>
            </a:lvl5pPr>
          </a:lstStyle>
          <a:p>
            <a:r>
              <a:t>Nivel de texto 1</a:t>
            </a:r>
          </a:p>
          <a:p>
            <a:pPr lvl="1"/>
            <a:r>
              <a:t>Nivel de texto 2</a:t>
            </a:r>
          </a:p>
          <a:p>
            <a:pPr lvl="2"/>
            <a:r>
              <a:t>Nivel de texto 3</a:t>
            </a:r>
          </a:p>
          <a:p>
            <a:pPr lvl="3"/>
            <a:r>
              <a:t>Nivel de texto 4</a:t>
            </a:r>
          </a:p>
          <a:p>
            <a:pPr lvl="4"/>
            <a:r>
              <a:t>Nivel de texto 5</a:t>
            </a:r>
          </a:p>
        </p:txBody>
      </p:sp>
      <p:sp>
        <p:nvSpPr>
          <p:cNvPr id="177"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184" name="Texto del título"/>
          <p:cNvSpPr txBox="1">
            <a:spLocks noGrp="1"/>
          </p:cNvSpPr>
          <p:nvPr>
            <p:ph type="title"/>
          </p:nvPr>
        </p:nvSpPr>
        <p:spPr>
          <a:prstGeom prst="rect">
            <a:avLst/>
          </a:prstGeom>
        </p:spPr>
        <p:txBody>
          <a:bodyPr/>
          <a:lstStyle/>
          <a:p>
            <a:r>
              <a:t>Texto del título</a:t>
            </a:r>
          </a:p>
        </p:txBody>
      </p:sp>
      <p:sp>
        <p:nvSpPr>
          <p:cNvPr id="185"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86" name="Google Shape;164;p24"/>
          <p:cNvSpPr txBox="1">
            <a:spLocks noGrp="1"/>
          </p:cNvSpPr>
          <p:nvPr>
            <p:ph type="body" sz="half" idx="21"/>
          </p:nvPr>
        </p:nvSpPr>
        <p:spPr>
          <a:xfrm>
            <a:off x="6172200" y="1825625"/>
            <a:ext cx="5181600" cy="4351338"/>
          </a:xfrm>
          <a:prstGeom prst="rect">
            <a:avLst/>
          </a:prstGeom>
        </p:spPr>
        <p:txBody>
          <a:bodyPr/>
          <a:lstStyle/>
          <a:p>
            <a:endParaRPr/>
          </a:p>
        </p:txBody>
      </p:sp>
      <p:sp>
        <p:nvSpPr>
          <p:cNvPr id="187"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194"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195" name="Nivel de texto 1…"/>
          <p:cNvSpPr txBox="1">
            <a:spLocks noGrp="1"/>
          </p:cNvSpPr>
          <p:nvPr>
            <p:ph type="body" sz="quarter" idx="1"/>
          </p:nvPr>
        </p:nvSpPr>
        <p:spPr>
          <a:xfrm>
            <a:off x="839787" y="1681163"/>
            <a:ext cx="5157789" cy="823913"/>
          </a:xfrm>
          <a:prstGeom prst="rect">
            <a:avLst/>
          </a:prstGeom>
        </p:spPr>
        <p:txBody>
          <a:bodyPr anchor="b"/>
          <a:lstStyle>
            <a:lvl1pPr marL="228600" indent="0">
              <a:buClrTx/>
              <a:buSzTx/>
              <a:buFontTx/>
              <a:buNone/>
              <a:defRPr sz="2400" b="1"/>
            </a:lvl1pPr>
            <a:lvl2pPr marL="228600" indent="457200">
              <a:buClrTx/>
              <a:buSzTx/>
              <a:buFontTx/>
              <a:buNone/>
              <a:defRPr sz="2400" b="1"/>
            </a:lvl2pPr>
            <a:lvl3pPr marL="228600" indent="914400">
              <a:buClrTx/>
              <a:buSzTx/>
              <a:buFontTx/>
              <a:buNone/>
              <a:defRPr sz="2400" b="1"/>
            </a:lvl3pPr>
            <a:lvl4pPr marL="228600" indent="1371600">
              <a:buClrTx/>
              <a:buSzTx/>
              <a:buFontTx/>
              <a:buNone/>
              <a:defRPr sz="2400" b="1"/>
            </a:lvl4pPr>
            <a:lvl5pPr marL="228600" indent="1828800">
              <a:buClrTx/>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196" name="Google Shape;171;p25"/>
          <p:cNvSpPr txBox="1">
            <a:spLocks noGrp="1"/>
          </p:cNvSpPr>
          <p:nvPr>
            <p:ph type="body" sz="half" idx="21"/>
          </p:nvPr>
        </p:nvSpPr>
        <p:spPr>
          <a:xfrm>
            <a:off x="839787" y="2505075"/>
            <a:ext cx="5157789" cy="3684588"/>
          </a:xfrm>
          <a:prstGeom prst="rect">
            <a:avLst/>
          </a:prstGeom>
        </p:spPr>
        <p:txBody>
          <a:bodyPr/>
          <a:lstStyle/>
          <a:p>
            <a:endParaRPr/>
          </a:p>
        </p:txBody>
      </p:sp>
      <p:sp>
        <p:nvSpPr>
          <p:cNvPr id="197" name="Google Shape;172;p25"/>
          <p:cNvSpPr txBox="1">
            <a:spLocks noGrp="1"/>
          </p:cNvSpPr>
          <p:nvPr>
            <p:ph type="body" sz="quarter" idx="22"/>
          </p:nvPr>
        </p:nvSpPr>
        <p:spPr>
          <a:xfrm>
            <a:off x="6172200" y="1681163"/>
            <a:ext cx="5183188" cy="823913"/>
          </a:xfrm>
          <a:prstGeom prst="rect">
            <a:avLst/>
          </a:prstGeom>
        </p:spPr>
        <p:txBody>
          <a:bodyPr anchor="b"/>
          <a:lstStyle/>
          <a:p>
            <a:pPr marL="228600" indent="0">
              <a:buClrTx/>
              <a:buSzTx/>
              <a:buFontTx/>
              <a:buNone/>
              <a:defRPr sz="2400" b="1"/>
            </a:pPr>
            <a:endParaRPr/>
          </a:p>
        </p:txBody>
      </p:sp>
      <p:sp>
        <p:nvSpPr>
          <p:cNvPr id="198" name="Google Shape;173;p25"/>
          <p:cNvSpPr txBox="1">
            <a:spLocks noGrp="1"/>
          </p:cNvSpPr>
          <p:nvPr>
            <p:ph type="body" sz="half" idx="23"/>
          </p:nvPr>
        </p:nvSpPr>
        <p:spPr>
          <a:xfrm>
            <a:off x="6172200" y="2505075"/>
            <a:ext cx="5183188" cy="3684588"/>
          </a:xfrm>
          <a:prstGeom prst="rect">
            <a:avLst/>
          </a:prstGeom>
        </p:spPr>
        <p:txBody>
          <a:bodyPr/>
          <a:lstStyle/>
          <a:p>
            <a:endParaRPr/>
          </a:p>
        </p:txBody>
      </p:sp>
      <p:sp>
        <p:nvSpPr>
          <p:cNvPr id="199"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206" name="Texto del título"/>
          <p:cNvSpPr txBox="1">
            <a:spLocks noGrp="1"/>
          </p:cNvSpPr>
          <p:nvPr>
            <p:ph type="title"/>
          </p:nvPr>
        </p:nvSpPr>
        <p:spPr>
          <a:prstGeom prst="rect">
            <a:avLst/>
          </a:prstGeom>
        </p:spPr>
        <p:txBody>
          <a:bodyPr/>
          <a:lstStyle/>
          <a:p>
            <a:r>
              <a:t>Texto del título</a:t>
            </a:r>
          </a:p>
        </p:txBody>
      </p:sp>
      <p:sp>
        <p:nvSpPr>
          <p:cNvPr id="207"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14"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221"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222" name="Nivel de texto 1…"/>
          <p:cNvSpPr txBox="1">
            <a:spLocks noGrp="1"/>
          </p:cNvSpPr>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r>
              <a:t>Nivel de texto 1</a:t>
            </a:r>
          </a:p>
          <a:p>
            <a:pPr lvl="1"/>
            <a:r>
              <a:t>Nivel de texto 2</a:t>
            </a:r>
          </a:p>
          <a:p>
            <a:pPr lvl="2"/>
            <a:r>
              <a:t>Nivel de texto 3</a:t>
            </a:r>
          </a:p>
          <a:p>
            <a:pPr lvl="3"/>
            <a:r>
              <a:t>Nivel de texto 4</a:t>
            </a:r>
          </a:p>
          <a:p>
            <a:pPr lvl="4"/>
            <a:r>
              <a:t>Nivel de texto 5</a:t>
            </a:r>
          </a:p>
        </p:txBody>
      </p:sp>
      <p:sp>
        <p:nvSpPr>
          <p:cNvPr id="223" name="Google Shape;189;p28"/>
          <p:cNvSpPr txBox="1">
            <a:spLocks noGrp="1"/>
          </p:cNvSpPr>
          <p:nvPr>
            <p:ph type="body" sz="quarter" idx="21"/>
          </p:nvPr>
        </p:nvSpPr>
        <p:spPr>
          <a:xfrm>
            <a:off x="839787" y="2057400"/>
            <a:ext cx="3932239" cy="3811588"/>
          </a:xfrm>
          <a:prstGeom prst="rect">
            <a:avLst/>
          </a:prstGeom>
        </p:spPr>
        <p:txBody>
          <a:bodyPr/>
          <a:lstStyle/>
          <a:p>
            <a:pPr marL="228600" indent="0">
              <a:buClrTx/>
              <a:buSzTx/>
              <a:buFontTx/>
              <a:buNone/>
              <a:defRPr sz="1600"/>
            </a:pPr>
            <a:endParaRPr/>
          </a:p>
        </p:txBody>
      </p:sp>
      <p:sp>
        <p:nvSpPr>
          <p:cNvPr id="224"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231"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232" name="Google Shape;195;p29"/>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dirty="0"/>
          </a:p>
        </p:txBody>
      </p:sp>
      <p:sp>
        <p:nvSpPr>
          <p:cNvPr id="233" name="Nivel de texto 1…"/>
          <p:cNvSpPr txBox="1">
            <a:spLocks noGrp="1"/>
          </p:cNvSpPr>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234"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Diapositiva de título">
    <p:bg>
      <p:bgPr>
        <a:solidFill>
          <a:srgbClr val="1A75CF"/>
        </a:solidFill>
        <a:effectLst/>
      </p:bgPr>
    </p:bg>
    <p:spTree>
      <p:nvGrpSpPr>
        <p:cNvPr id="1" name=""/>
        <p:cNvGrpSpPr/>
        <p:nvPr/>
      </p:nvGrpSpPr>
      <p:grpSpPr>
        <a:xfrm>
          <a:off x="0" y="0"/>
          <a:ext cx="0" cy="0"/>
          <a:chOff x="0" y="0"/>
          <a:chExt cx="0" cy="0"/>
        </a:xfrm>
      </p:grpSpPr>
      <p:pic>
        <p:nvPicPr>
          <p:cNvPr id="22" name="Imagen 2" descr="Imagen 2"/>
          <p:cNvPicPr>
            <a:picLocks noChangeAspect="1"/>
          </p:cNvPicPr>
          <p:nvPr/>
        </p:nvPicPr>
        <p:blipFill>
          <a:blip r:embed="rId2">
            <a:alphaModFix amt="80000"/>
          </a:blip>
          <a:srcRect l="11867" t="40299" r="5583"/>
          <a:stretch>
            <a:fillRect/>
          </a:stretch>
        </p:blipFill>
        <p:spPr>
          <a:xfrm>
            <a:off x="0" y="0"/>
            <a:ext cx="12192000" cy="6857885"/>
          </a:xfrm>
          <a:prstGeom prst="rect">
            <a:avLst/>
          </a:prstGeom>
          <a:ln w="12700">
            <a:miter lim="400000"/>
          </a:ln>
        </p:spPr>
      </p:pic>
      <p:sp>
        <p:nvSpPr>
          <p:cNvPr id="24" name="Google Shape;355;g3e1379ed546_0_995"/>
          <p:cNvSpPr txBox="1"/>
          <p:nvPr/>
        </p:nvSpPr>
        <p:spPr>
          <a:xfrm>
            <a:off x="9182100" y="4295354"/>
            <a:ext cx="2508750" cy="49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2000" b="1">
                <a:solidFill>
                  <a:srgbClr val="FFFFFF"/>
                </a:solidFill>
              </a:defRPr>
            </a:lvl1pPr>
          </a:lstStyle>
          <a:p>
            <a:r>
              <a:rPr lang="en-US" noProof="0" dirty="0"/>
              <a:t>Thank you</a:t>
            </a:r>
          </a:p>
        </p:txBody>
      </p:sp>
      <p:pic>
        <p:nvPicPr>
          <p:cNvPr id="25" name="Imagen 3" descr="Imagen 3">
            <a:hlinkClick r:id="rId3"/>
          </p:cNvPr>
          <p:cNvPicPr>
            <a:picLocks noChangeAspect="1"/>
          </p:cNvPicPr>
          <p:nvPr/>
        </p:nvPicPr>
        <p:blipFill>
          <a:blip r:embed="rId4"/>
          <a:stretch>
            <a:fillRect/>
          </a:stretch>
        </p:blipFill>
        <p:spPr>
          <a:xfrm>
            <a:off x="9278707" y="4746826"/>
            <a:ext cx="271263" cy="271263"/>
          </a:xfrm>
          <a:prstGeom prst="rect">
            <a:avLst/>
          </a:prstGeom>
          <a:ln w="12700">
            <a:miter lim="400000"/>
          </a:ln>
        </p:spPr>
      </p:pic>
      <p:pic>
        <p:nvPicPr>
          <p:cNvPr id="26" name="Imagen 4" descr="Imagen 4">
            <a:hlinkClick r:id="rId5"/>
          </p:cNvPr>
          <p:cNvPicPr>
            <a:picLocks noChangeAspect="1"/>
          </p:cNvPicPr>
          <p:nvPr/>
        </p:nvPicPr>
        <p:blipFill>
          <a:blip r:embed="rId6"/>
          <a:stretch>
            <a:fillRect/>
          </a:stretch>
        </p:blipFill>
        <p:spPr>
          <a:xfrm>
            <a:off x="10219676" y="4753969"/>
            <a:ext cx="268706" cy="268706"/>
          </a:xfrm>
          <a:prstGeom prst="rect">
            <a:avLst/>
          </a:prstGeom>
          <a:ln w="12700">
            <a:miter lim="400000"/>
          </a:ln>
        </p:spPr>
      </p:pic>
      <p:sp>
        <p:nvSpPr>
          <p:cNvPr id="27" name="Google Shape;355;g3e1379ed546_0_995"/>
          <p:cNvSpPr txBox="1"/>
          <p:nvPr/>
        </p:nvSpPr>
        <p:spPr>
          <a:xfrm>
            <a:off x="9201150" y="4959722"/>
            <a:ext cx="1375724" cy="430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1600" b="1" u="sng">
                <a:solidFill>
                  <a:srgbClr val="467886"/>
                </a:solidFill>
                <a:uFill>
                  <a:solidFill>
                    <a:srgbClr val="467886"/>
                  </a:solidFill>
                </a:uFill>
                <a:hlinkClick r:id="rId7"/>
              </a:defRPr>
            </a:lvl1pPr>
          </a:lstStyle>
          <a:p>
            <a:pPr>
              <a:defRPr u="none">
                <a:solidFill>
                  <a:srgbClr val="FFFFFF"/>
                </a:solidFill>
                <a:uFillTx/>
              </a:defRPr>
            </a:pPr>
            <a:r>
              <a:rPr lang="en-US" u="sng" noProof="0" dirty="0">
                <a:solidFill>
                  <a:srgbClr val="467886"/>
                </a:solidFill>
                <a:uFill>
                  <a:solidFill>
                    <a:srgbClr val="467886"/>
                  </a:solidFill>
                </a:uFill>
                <a:hlinkClick r:id="rId7"/>
              </a:rPr>
              <a:t>aqualia.com</a:t>
            </a:r>
          </a:p>
        </p:txBody>
      </p:sp>
      <p:sp>
        <p:nvSpPr>
          <p:cNvPr id="28" name="Nombre ApellidosCargoE-mail"/>
          <p:cNvSpPr txBox="1">
            <a:spLocks noGrp="1"/>
          </p:cNvSpPr>
          <p:nvPr>
            <p:ph type="title" hasCustomPrompt="1"/>
          </p:nvPr>
        </p:nvSpPr>
        <p:spPr>
          <a:xfrm>
            <a:off x="1179727" y="4511254"/>
            <a:ext cx="3608101" cy="749164"/>
          </a:xfrm>
          <a:prstGeom prst="rect">
            <a:avLst/>
          </a:prstGeom>
        </p:spPr>
        <p:txBody>
          <a:bodyPr anchor="t"/>
          <a:lstStyle>
            <a:lvl1pPr>
              <a:defRPr sz="1800" b="1">
                <a:solidFill>
                  <a:srgbClr val="FFFFFF"/>
                </a:solidFill>
              </a:defRPr>
            </a:lvl1pPr>
          </a:lstStyle>
          <a:p>
            <a:r>
              <a:rPr lang="en-US" noProof="0" dirty="0"/>
              <a:t>Name Surname Position Email</a:t>
            </a:r>
          </a:p>
        </p:txBody>
      </p:sp>
      <p:pic>
        <p:nvPicPr>
          <p:cNvPr id="29" name="Imagen 13" descr="Imagen 13">
            <a:hlinkClick r:id="rId8"/>
          </p:cNvPr>
          <p:cNvPicPr>
            <a:picLocks noChangeAspect="1"/>
          </p:cNvPicPr>
          <p:nvPr/>
        </p:nvPicPr>
        <p:blipFill>
          <a:blip r:embed="rId9"/>
          <a:srcRect l="20724" r="23866"/>
          <a:stretch>
            <a:fillRect/>
          </a:stretch>
        </p:blipFill>
        <p:spPr>
          <a:xfrm>
            <a:off x="9575007" y="4745416"/>
            <a:ext cx="293121" cy="288547"/>
          </a:xfrm>
          <a:prstGeom prst="rect">
            <a:avLst/>
          </a:prstGeom>
          <a:ln w="12700">
            <a:miter lim="400000"/>
          </a:ln>
        </p:spPr>
      </p:pic>
      <p:grpSp>
        <p:nvGrpSpPr>
          <p:cNvPr id="32" name="Grupo 17"/>
          <p:cNvGrpSpPr/>
          <p:nvPr/>
        </p:nvGrpSpPr>
        <p:grpSpPr>
          <a:xfrm>
            <a:off x="9910695" y="4751587"/>
            <a:ext cx="270882" cy="270326"/>
            <a:chOff x="0" y="0"/>
            <a:chExt cx="270880" cy="270324"/>
          </a:xfrm>
        </p:grpSpPr>
        <p:pic>
          <p:nvPicPr>
            <p:cNvPr id="30" name="Imagen 5" descr="Imagen 5">
              <a:hlinkClick r:id="rId10"/>
            </p:cNvPr>
            <p:cNvPicPr>
              <a:picLocks noChangeAspect="1"/>
            </p:cNvPicPr>
            <p:nvPr/>
          </p:nvPicPr>
          <p:blipFill>
            <a:blip r:embed="rId11"/>
            <a:stretch>
              <a:fillRect/>
            </a:stretch>
          </p:blipFill>
          <p:spPr>
            <a:xfrm>
              <a:off x="0" y="0"/>
              <a:ext cx="270881" cy="270325"/>
            </a:xfrm>
            <a:prstGeom prst="rect">
              <a:avLst/>
            </a:prstGeom>
            <a:ln w="12700" cap="flat">
              <a:noFill/>
              <a:miter lim="400000"/>
            </a:ln>
            <a:effectLst/>
          </p:spPr>
        </p:pic>
        <p:sp>
          <p:nvSpPr>
            <p:cNvPr id="31" name="Elipse 15"/>
            <p:cNvSpPr/>
            <p:nvPr/>
          </p:nvSpPr>
          <p:spPr>
            <a:xfrm>
              <a:off x="4829" y="6149"/>
              <a:ext cx="259557" cy="259557"/>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noProof="0" dirty="0"/>
            </a:p>
          </p:txBody>
        </p:sp>
      </p:grpSp>
      <p:sp>
        <p:nvSpPr>
          <p:cNvPr id="33" name="Número de diapositiva"/>
          <p:cNvSpPr txBox="1">
            <a:spLocks noGrp="1"/>
          </p:cNvSpPr>
          <p:nvPr>
            <p:ph type="sldNum" sz="quarter" idx="2"/>
          </p:nvPr>
        </p:nvSpPr>
        <p:spPr>
          <a:xfrm>
            <a:off x="8376005" y="6217872"/>
            <a:ext cx="361595" cy="276956"/>
          </a:xfrm>
          <a:prstGeom prst="rect">
            <a:avLst/>
          </a:prstGeom>
        </p:spPr>
        <p:txBody>
          <a:bodyPr/>
          <a:lstStyle/>
          <a:p>
            <a:fld id="{86CB4B4D-7CA3-9044-876B-883B54F8677D}" type="slidenum">
              <a:rPr lang="en-US" noProof="0" smtClean="0"/>
              <a:t>‹Nº›</a:t>
            </a:fld>
            <a:endParaRPr lang="en-US" noProof="0" dirty="0"/>
          </a:p>
        </p:txBody>
      </p:sp>
      <p:pic>
        <p:nvPicPr>
          <p:cNvPr id="2" name="Logo_aqualia_blanco.pngGoogle Shape;17;p12" descr="Logo_aqualia_blanco.pngGoogle Shape;17;p12">
            <a:extLst>
              <a:ext uri="{FF2B5EF4-FFF2-40B4-BE49-F238E27FC236}">
                <a16:creationId xmlns:a16="http://schemas.microsoft.com/office/drawing/2014/main" id="{8BDD53A2-8C29-1801-3625-A40C1FD08D29}"/>
              </a:ext>
            </a:extLst>
          </p:cNvPr>
          <p:cNvPicPr>
            <a:picLocks noChangeAspect="1"/>
          </p:cNvPicPr>
          <p:nvPr userDrawn="1"/>
        </p:nvPicPr>
        <p:blipFill>
          <a:blip r:embed="rId12"/>
          <a:stretch>
            <a:fillRect/>
          </a:stretch>
        </p:blipFill>
        <p:spPr>
          <a:xfrm>
            <a:off x="838200" y="3569362"/>
            <a:ext cx="2080149" cy="774976"/>
          </a:xfrm>
          <a:prstGeom prst="rect">
            <a:avLst/>
          </a:prstGeom>
          <a:ln w="12700">
            <a:miter lim="400000"/>
          </a:ln>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241" name="Texto del título"/>
          <p:cNvSpPr txBox="1">
            <a:spLocks noGrp="1"/>
          </p:cNvSpPr>
          <p:nvPr>
            <p:ph type="title"/>
          </p:nvPr>
        </p:nvSpPr>
        <p:spPr>
          <a:prstGeom prst="rect">
            <a:avLst/>
          </a:prstGeom>
        </p:spPr>
        <p:txBody>
          <a:bodyPr/>
          <a:lstStyle/>
          <a:p>
            <a:r>
              <a:t>Texto del título</a:t>
            </a:r>
          </a:p>
        </p:txBody>
      </p:sp>
      <p:sp>
        <p:nvSpPr>
          <p:cNvPr id="242" name="Nivel de texto 1…"/>
          <p:cNvSpPr txBox="1">
            <a:spLocks noGrp="1"/>
          </p:cNvSpPr>
          <p:nvPr>
            <p:ph type="body" idx="1"/>
          </p:nvPr>
        </p:nvSpPr>
        <p:spPr>
          <a:xfrm rot="5400000">
            <a:off x="3920330" y="-1256506"/>
            <a:ext cx="4351339" cy="10515601"/>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43"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250" name="Texto del título"/>
          <p:cNvSpPr txBox="1">
            <a:spLocks noGrp="1"/>
          </p:cNvSpPr>
          <p:nvPr>
            <p:ph type="title"/>
          </p:nvPr>
        </p:nvSpPr>
        <p:spPr>
          <a:xfrm rot="5400000">
            <a:off x="7133431" y="1956593"/>
            <a:ext cx="5811839" cy="2628901"/>
          </a:xfrm>
          <a:prstGeom prst="rect">
            <a:avLst/>
          </a:prstGeom>
        </p:spPr>
        <p:txBody>
          <a:bodyPr/>
          <a:lstStyle/>
          <a:p>
            <a:r>
              <a:t>Texto del título</a:t>
            </a:r>
          </a:p>
        </p:txBody>
      </p:sp>
      <p:sp>
        <p:nvSpPr>
          <p:cNvPr id="251" name="Nivel de texto 1…"/>
          <p:cNvSpPr txBox="1">
            <a:spLocks noGrp="1"/>
          </p:cNvSpPr>
          <p:nvPr>
            <p:ph type="body" idx="1"/>
          </p:nvPr>
        </p:nvSpPr>
        <p:spPr>
          <a:xfrm rot="5400000">
            <a:off x="1799431" y="-596107"/>
            <a:ext cx="5811838" cy="7734301"/>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52"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9" name="Texto del título"/>
          <p:cNvSpPr txBox="1">
            <a:spLocks noGrp="1"/>
          </p:cNvSpPr>
          <p:nvPr>
            <p:ph type="title"/>
          </p:nvPr>
        </p:nvSpPr>
        <p:spPr>
          <a:xfrm>
            <a:off x="296333" y="333959"/>
            <a:ext cx="1746900" cy="318549"/>
          </a:xfrm>
          <a:prstGeom prst="rect">
            <a:avLst/>
          </a:prstGeom>
        </p:spPr>
        <p:txBody>
          <a:bodyPr lIns="0" tIns="0" rIns="0" bIns="0" anchor="t"/>
          <a:lstStyle>
            <a:lvl1pPr>
              <a:defRPr sz="2300" b="1">
                <a:solidFill>
                  <a:srgbClr val="1A75CF"/>
                </a:solidFill>
              </a:defRPr>
            </a:lvl1pPr>
          </a:lstStyle>
          <a:p>
            <a:r>
              <a:t>Texto del título</a:t>
            </a:r>
          </a:p>
        </p:txBody>
      </p:sp>
      <p:sp>
        <p:nvSpPr>
          <p:cNvPr id="260" name="Nivel de texto 1…"/>
          <p:cNvSpPr txBox="1">
            <a:spLocks noGrp="1"/>
          </p:cNvSpPr>
          <p:nvPr>
            <p:ph type="body" sz="quarter" idx="1"/>
          </p:nvPr>
        </p:nvSpPr>
        <p:spPr>
          <a:xfrm>
            <a:off x="400050" y="1100434"/>
            <a:ext cx="6523201" cy="349840"/>
          </a:xfrm>
          <a:prstGeom prst="rect">
            <a:avLst/>
          </a:prstGeom>
        </p:spPr>
        <p:txBody>
          <a:bodyPr lIns="0" tIns="0" rIns="0" bIns="0"/>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261" name="Número de diapositiva"/>
          <p:cNvSpPr txBox="1">
            <a:spLocks noGrp="1"/>
          </p:cNvSpPr>
          <p:nvPr>
            <p:ph type="sldNum" sz="quarter" idx="2"/>
          </p:nvPr>
        </p:nvSpPr>
        <p:spPr>
          <a:xfrm>
            <a:off x="11400125" y="6377940"/>
            <a:ext cx="182216" cy="172815"/>
          </a:xfrm>
          <a:prstGeom prst="rect">
            <a:avLst/>
          </a:prstGeom>
        </p:spPr>
        <p:txBody>
          <a:bodyPr lIns="0" tIns="0" rIns="0" bIns="0" anchor="t"/>
          <a:lstStyle>
            <a:lvl1pPr>
              <a:defRPr>
                <a:solidFill>
                  <a:srgbClr val="888888"/>
                </a:solidFill>
              </a:defRPr>
            </a:lvl1pPr>
          </a:lstStyle>
          <a:p>
            <a:fld id="{86CB4B4D-7CA3-9044-876B-883B54F8677D}" type="slidenum">
              <a:rPr/>
              <a:t>‹Nº›</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Diapositiva de título">
    <p:bg>
      <p:bgPr>
        <a:solidFill>
          <a:srgbClr val="1A75CF"/>
        </a:solidFill>
        <a:effectLst/>
      </p:bgPr>
    </p:bg>
    <p:spTree>
      <p:nvGrpSpPr>
        <p:cNvPr id="1" name=""/>
        <p:cNvGrpSpPr/>
        <p:nvPr/>
      </p:nvGrpSpPr>
      <p:grpSpPr>
        <a:xfrm>
          <a:off x="0" y="0"/>
          <a:ext cx="0" cy="0"/>
          <a:chOff x="0" y="0"/>
          <a:chExt cx="0" cy="0"/>
        </a:xfrm>
      </p:grpSpPr>
      <p:pic>
        <p:nvPicPr>
          <p:cNvPr id="40" name="Imagen 2" descr="Imagen 2"/>
          <p:cNvPicPr>
            <a:picLocks noChangeAspect="1"/>
          </p:cNvPicPr>
          <p:nvPr/>
        </p:nvPicPr>
        <p:blipFill>
          <a:blip r:embed="rId2">
            <a:alphaModFix amt="80000"/>
          </a:blip>
          <a:srcRect l="11867" t="40299" r="5583"/>
          <a:stretch>
            <a:fillRect/>
          </a:stretch>
        </p:blipFill>
        <p:spPr>
          <a:xfrm>
            <a:off x="0" y="0"/>
            <a:ext cx="12192000" cy="6857885"/>
          </a:xfrm>
          <a:prstGeom prst="rect">
            <a:avLst/>
          </a:prstGeom>
          <a:ln w="12700">
            <a:miter lim="400000"/>
          </a:ln>
        </p:spPr>
      </p:pic>
      <p:sp>
        <p:nvSpPr>
          <p:cNvPr id="42" name="Google Shape;355;g3e1379ed546_0_995"/>
          <p:cNvSpPr txBox="1"/>
          <p:nvPr/>
        </p:nvSpPr>
        <p:spPr>
          <a:xfrm>
            <a:off x="8635558" y="4304877"/>
            <a:ext cx="1507680" cy="49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2000" b="1">
                <a:solidFill>
                  <a:srgbClr val="FFFFFF"/>
                </a:solidFill>
              </a:defRPr>
            </a:lvl1pPr>
          </a:lstStyle>
          <a:p>
            <a:r>
              <a:rPr lang="en-US" noProof="0" dirty="0"/>
              <a:t>Thank you</a:t>
            </a:r>
          </a:p>
        </p:txBody>
      </p:sp>
      <p:pic>
        <p:nvPicPr>
          <p:cNvPr id="43" name="Imagen 3" descr="Imagen 3">
            <a:hlinkClick r:id="rId3"/>
          </p:cNvPr>
          <p:cNvPicPr>
            <a:picLocks noChangeAspect="1"/>
          </p:cNvPicPr>
          <p:nvPr/>
        </p:nvPicPr>
        <p:blipFill>
          <a:blip r:embed="rId4"/>
          <a:stretch>
            <a:fillRect/>
          </a:stretch>
        </p:blipFill>
        <p:spPr>
          <a:xfrm>
            <a:off x="8732166" y="4756349"/>
            <a:ext cx="271263" cy="271263"/>
          </a:xfrm>
          <a:prstGeom prst="rect">
            <a:avLst/>
          </a:prstGeom>
          <a:ln w="12700">
            <a:miter lim="400000"/>
          </a:ln>
        </p:spPr>
      </p:pic>
      <p:pic>
        <p:nvPicPr>
          <p:cNvPr id="44" name="Imagen 4" descr="Imagen 4">
            <a:hlinkClick r:id="rId5"/>
          </p:cNvPr>
          <p:cNvPicPr>
            <a:picLocks noChangeAspect="1"/>
          </p:cNvPicPr>
          <p:nvPr/>
        </p:nvPicPr>
        <p:blipFill>
          <a:blip r:embed="rId6"/>
          <a:stretch>
            <a:fillRect/>
          </a:stretch>
        </p:blipFill>
        <p:spPr>
          <a:xfrm>
            <a:off x="9673135" y="4763492"/>
            <a:ext cx="268706" cy="268706"/>
          </a:xfrm>
          <a:prstGeom prst="rect">
            <a:avLst/>
          </a:prstGeom>
          <a:ln w="12700">
            <a:miter lim="400000"/>
          </a:ln>
        </p:spPr>
      </p:pic>
      <p:sp>
        <p:nvSpPr>
          <p:cNvPr id="45" name="Google Shape;355;g3e1379ed546_0_995"/>
          <p:cNvSpPr txBox="1"/>
          <p:nvPr/>
        </p:nvSpPr>
        <p:spPr>
          <a:xfrm>
            <a:off x="8654608" y="4969247"/>
            <a:ext cx="1375725" cy="430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1600" b="1" u="sng">
                <a:solidFill>
                  <a:srgbClr val="467886"/>
                </a:solidFill>
                <a:uFill>
                  <a:solidFill>
                    <a:srgbClr val="467886"/>
                  </a:solidFill>
                </a:uFill>
                <a:hlinkClick r:id="rId7"/>
              </a:defRPr>
            </a:lvl1pPr>
          </a:lstStyle>
          <a:p>
            <a:pPr>
              <a:defRPr u="none">
                <a:solidFill>
                  <a:srgbClr val="FFFFFF"/>
                </a:solidFill>
                <a:uFillTx/>
              </a:defRPr>
            </a:pPr>
            <a:r>
              <a:rPr lang="en-US" u="sng" noProof="0" dirty="0">
                <a:solidFill>
                  <a:srgbClr val="467886"/>
                </a:solidFill>
                <a:uFill>
                  <a:solidFill>
                    <a:srgbClr val="467886"/>
                  </a:solidFill>
                </a:uFill>
                <a:hlinkClick r:id="rId7"/>
              </a:rPr>
              <a:t>aqualia.com</a:t>
            </a:r>
          </a:p>
        </p:txBody>
      </p:sp>
      <p:sp>
        <p:nvSpPr>
          <p:cNvPr id="46" name="Nombre ApellidosCargoE-mail"/>
          <p:cNvSpPr txBox="1">
            <a:spLocks noGrp="1"/>
          </p:cNvSpPr>
          <p:nvPr>
            <p:ph type="title" hasCustomPrompt="1"/>
          </p:nvPr>
        </p:nvSpPr>
        <p:spPr>
          <a:xfrm>
            <a:off x="1179727" y="4511254"/>
            <a:ext cx="3608101" cy="749164"/>
          </a:xfrm>
          <a:prstGeom prst="rect">
            <a:avLst/>
          </a:prstGeom>
        </p:spPr>
        <p:txBody>
          <a:bodyPr anchor="t"/>
          <a:lstStyle>
            <a:lvl1pPr>
              <a:defRPr sz="1800" b="1">
                <a:solidFill>
                  <a:srgbClr val="FFFFFF"/>
                </a:solidFill>
              </a:defRPr>
            </a:lvl1pPr>
          </a:lstStyle>
          <a:p>
            <a:r>
              <a:rPr lang="en-US" noProof="0" dirty="0"/>
              <a:t>Name Surname Position Email</a:t>
            </a:r>
          </a:p>
        </p:txBody>
      </p:sp>
      <p:pic>
        <p:nvPicPr>
          <p:cNvPr id="47" name="Imagen 13" descr="Imagen 13">
            <a:hlinkClick r:id="rId8"/>
          </p:cNvPr>
          <p:cNvPicPr>
            <a:picLocks noChangeAspect="1"/>
          </p:cNvPicPr>
          <p:nvPr/>
        </p:nvPicPr>
        <p:blipFill>
          <a:blip r:embed="rId9"/>
          <a:srcRect l="20724" r="23866"/>
          <a:stretch>
            <a:fillRect/>
          </a:stretch>
        </p:blipFill>
        <p:spPr>
          <a:xfrm>
            <a:off x="9028465" y="4754939"/>
            <a:ext cx="293121" cy="288547"/>
          </a:xfrm>
          <a:prstGeom prst="rect">
            <a:avLst/>
          </a:prstGeom>
          <a:ln w="12700">
            <a:miter lim="400000"/>
          </a:ln>
        </p:spPr>
      </p:pic>
      <p:grpSp>
        <p:nvGrpSpPr>
          <p:cNvPr id="50" name="Grupo 17"/>
          <p:cNvGrpSpPr/>
          <p:nvPr/>
        </p:nvGrpSpPr>
        <p:grpSpPr>
          <a:xfrm>
            <a:off x="9364154" y="4761112"/>
            <a:ext cx="270881" cy="270326"/>
            <a:chOff x="0" y="0"/>
            <a:chExt cx="270880" cy="270324"/>
          </a:xfrm>
        </p:grpSpPr>
        <p:pic>
          <p:nvPicPr>
            <p:cNvPr id="48" name="Imagen 5" descr="Imagen 5">
              <a:hlinkClick r:id="rId10"/>
            </p:cNvPr>
            <p:cNvPicPr>
              <a:picLocks noChangeAspect="1"/>
            </p:cNvPicPr>
            <p:nvPr/>
          </p:nvPicPr>
          <p:blipFill>
            <a:blip r:embed="rId11"/>
            <a:stretch>
              <a:fillRect/>
            </a:stretch>
          </p:blipFill>
          <p:spPr>
            <a:xfrm>
              <a:off x="0" y="0"/>
              <a:ext cx="270881" cy="270325"/>
            </a:xfrm>
            <a:prstGeom prst="rect">
              <a:avLst/>
            </a:prstGeom>
            <a:ln w="12700" cap="flat">
              <a:noFill/>
              <a:miter lim="400000"/>
            </a:ln>
            <a:effectLst/>
          </p:spPr>
        </p:pic>
        <p:sp>
          <p:nvSpPr>
            <p:cNvPr id="49" name="Elipse 15"/>
            <p:cNvSpPr/>
            <p:nvPr/>
          </p:nvSpPr>
          <p:spPr>
            <a:xfrm>
              <a:off x="4829" y="6149"/>
              <a:ext cx="259557" cy="259557"/>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noProof="0" dirty="0"/>
            </a:p>
          </p:txBody>
        </p:sp>
      </p:grpSp>
      <p:pic>
        <p:nvPicPr>
          <p:cNvPr id="51" name="Imagen 9" descr="Imagen 9"/>
          <p:cNvPicPr>
            <a:picLocks noChangeAspect="1"/>
          </p:cNvPicPr>
          <p:nvPr/>
        </p:nvPicPr>
        <p:blipFill>
          <a:blip r:embed="rId12"/>
          <a:stretch>
            <a:fillRect/>
          </a:stretch>
        </p:blipFill>
        <p:spPr>
          <a:xfrm>
            <a:off x="10412145" y="4508500"/>
            <a:ext cx="794545" cy="794544"/>
          </a:xfrm>
          <a:prstGeom prst="rect">
            <a:avLst/>
          </a:prstGeom>
          <a:ln w="12700">
            <a:miter lim="400000"/>
          </a:ln>
        </p:spPr>
      </p:pic>
      <p:sp>
        <p:nvSpPr>
          <p:cNvPr id="52" name="Conector recto 11"/>
          <p:cNvSpPr/>
          <p:nvPr/>
        </p:nvSpPr>
        <p:spPr>
          <a:xfrm>
            <a:off x="10143242" y="4590853"/>
            <a:ext cx="1" cy="575036"/>
          </a:xfrm>
          <a:prstGeom prst="line">
            <a:avLst/>
          </a:prstGeom>
          <a:ln>
            <a:solidFill>
              <a:srgbClr val="FFFFFF"/>
            </a:solidFill>
          </a:ln>
        </p:spPr>
        <p:txBody>
          <a:bodyPr lIns="45719" rIns="45719"/>
          <a:lstStyle/>
          <a:p>
            <a:endParaRPr lang="en-US" noProof="0" dirty="0"/>
          </a:p>
        </p:txBody>
      </p:sp>
      <p:sp>
        <p:nvSpPr>
          <p:cNvPr id="53" name="Número de diapositiva"/>
          <p:cNvSpPr txBox="1">
            <a:spLocks noGrp="1"/>
          </p:cNvSpPr>
          <p:nvPr>
            <p:ph type="sldNum" sz="quarter" idx="2"/>
          </p:nvPr>
        </p:nvSpPr>
        <p:spPr>
          <a:xfrm>
            <a:off x="8376005" y="6217872"/>
            <a:ext cx="361595" cy="276956"/>
          </a:xfrm>
          <a:prstGeom prst="rect">
            <a:avLst/>
          </a:prstGeom>
        </p:spPr>
        <p:txBody>
          <a:bodyPr/>
          <a:lstStyle/>
          <a:p>
            <a:fld id="{86CB4B4D-7CA3-9044-876B-883B54F8677D}" type="slidenum">
              <a:rPr lang="en-US" noProof="0" smtClean="0"/>
              <a:t>‹Nº›</a:t>
            </a:fld>
            <a:endParaRPr lang="en-US" noProof="0" dirty="0"/>
          </a:p>
        </p:txBody>
      </p:sp>
      <p:pic>
        <p:nvPicPr>
          <p:cNvPr id="2" name="Logo_aqualia_blanco.pngGoogle Shape;17;p12" descr="Logo_aqualia_blanco.pngGoogle Shape;17;p12">
            <a:extLst>
              <a:ext uri="{FF2B5EF4-FFF2-40B4-BE49-F238E27FC236}">
                <a16:creationId xmlns:a16="http://schemas.microsoft.com/office/drawing/2014/main" id="{542DA0B5-2E88-A7DB-4330-038F990EB242}"/>
              </a:ext>
            </a:extLst>
          </p:cNvPr>
          <p:cNvPicPr>
            <a:picLocks noChangeAspect="1"/>
          </p:cNvPicPr>
          <p:nvPr userDrawn="1"/>
        </p:nvPicPr>
        <p:blipFill>
          <a:blip r:embed="rId13"/>
          <a:stretch>
            <a:fillRect/>
          </a:stretch>
        </p:blipFill>
        <p:spPr>
          <a:xfrm>
            <a:off x="838200" y="3569362"/>
            <a:ext cx="2080149" cy="774976"/>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5_Diseño personalizado">
    <p:bg>
      <p:bgPr>
        <a:solidFill>
          <a:srgbClr val="1A75CF"/>
        </a:solidFill>
        <a:effectLst/>
      </p:bgPr>
    </p:bg>
    <p:spTree>
      <p:nvGrpSpPr>
        <p:cNvPr id="1" name=""/>
        <p:cNvGrpSpPr/>
        <p:nvPr/>
      </p:nvGrpSpPr>
      <p:grpSpPr>
        <a:xfrm>
          <a:off x="0" y="0"/>
          <a:ext cx="0" cy="0"/>
          <a:chOff x="0" y="0"/>
          <a:chExt cx="0" cy="0"/>
        </a:xfrm>
      </p:grpSpPr>
      <p:sp>
        <p:nvSpPr>
          <p:cNvPr id="60" name="Google Shape;21;p13"/>
          <p:cNvSpPr txBox="1"/>
          <p:nvPr/>
        </p:nvSpPr>
        <p:spPr>
          <a:xfrm>
            <a:off x="525399" y="6356100"/>
            <a:ext cx="1799102" cy="40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700">
                <a:solidFill>
                  <a:srgbClr val="FFFFFF"/>
                </a:solidFill>
              </a:defRPr>
            </a:pPr>
            <a:r>
              <a:rPr lang="en-US" noProof="0" dirty="0"/>
              <a:t>Corporate Presentation</a:t>
            </a:r>
          </a:p>
          <a:p>
            <a:pPr>
              <a:defRPr sz="700">
                <a:solidFill>
                  <a:srgbClr val="FFFFFF"/>
                </a:solidFill>
              </a:defRPr>
            </a:pPr>
            <a:r>
              <a:rPr lang="en-US" noProof="0" dirty="0"/>
              <a:t>/ 2026</a:t>
            </a:r>
          </a:p>
        </p:txBody>
      </p:sp>
      <p:sp>
        <p:nvSpPr>
          <p:cNvPr id="62" name="Nivel de texto 1…"/>
          <p:cNvSpPr txBox="1">
            <a:spLocks noGrp="1"/>
          </p:cNvSpPr>
          <p:nvPr>
            <p:ph type="body" sz="quarter" idx="1" hasCustomPrompt="1"/>
          </p:nvPr>
        </p:nvSpPr>
        <p:spPr>
          <a:xfrm>
            <a:off x="7306785" y="3594660"/>
            <a:ext cx="2427765" cy="3110940"/>
          </a:xfrm>
          <a:prstGeom prst="rect">
            <a:avLst/>
          </a:prstGeom>
        </p:spPr>
        <p:txBody>
          <a:bodyPr/>
          <a:lstStyle>
            <a:lvl1pPr marL="228600" indent="0">
              <a:buClrTx/>
              <a:buSzTx/>
              <a:buFontTx/>
              <a:buNone/>
              <a:defRPr sz="1000">
                <a:solidFill>
                  <a:srgbClr val="FFFFFF"/>
                </a:solidFill>
              </a:defRPr>
            </a:lvl1pPr>
            <a:lvl2pPr marL="714375" indent="-142875">
              <a:buClrTx/>
              <a:buSzPts val="1000"/>
              <a:buFontTx/>
              <a:defRPr sz="1000">
                <a:solidFill>
                  <a:srgbClr val="FFFFFF"/>
                </a:solidFill>
              </a:defRPr>
            </a:lvl2pPr>
            <a:lvl3pPr marL="1200150" indent="-171450">
              <a:buClrTx/>
              <a:buSzPts val="1000"/>
              <a:buFontTx/>
              <a:defRPr sz="1000">
                <a:solidFill>
                  <a:srgbClr val="FFFFFF"/>
                </a:solidFill>
              </a:defRPr>
            </a:lvl3pPr>
            <a:lvl4pPr marL="1676400" indent="-190500">
              <a:buClrTx/>
              <a:buSzPts val="1000"/>
              <a:buFontTx/>
              <a:defRPr sz="1000">
                <a:solidFill>
                  <a:srgbClr val="FFFFFF"/>
                </a:solidFill>
              </a:defRPr>
            </a:lvl4pPr>
            <a:lvl5pPr marL="2133600" indent="-190500">
              <a:buClrTx/>
              <a:buSzPts val="1000"/>
              <a:buFontTx/>
              <a:defRPr sz="1000">
                <a:solidFill>
                  <a:srgbClr val="FFFFFF"/>
                </a:solidFill>
              </a:defRPr>
            </a:lvl5pPr>
          </a:lstStyle>
          <a:p>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3" name="Google Shape;26;p13"/>
          <p:cNvSpPr txBox="1">
            <a:spLocks noGrp="1"/>
          </p:cNvSpPr>
          <p:nvPr>
            <p:ph type="body" sz="quarter" idx="21" hasCustomPrompt="1"/>
          </p:nvPr>
        </p:nvSpPr>
        <p:spPr>
          <a:xfrm>
            <a:off x="10153650" y="3594660"/>
            <a:ext cx="189737" cy="3110940"/>
          </a:xfrm>
          <a:prstGeom prst="rect">
            <a:avLst/>
          </a:prstGeom>
        </p:spPr>
        <p:txBody>
          <a:bodyPr/>
          <a:lstStyle/>
          <a:p>
            <a:pPr marL="228600" indent="0">
              <a:buClrTx/>
              <a:buSzTx/>
              <a:buFontTx/>
              <a:buNone/>
              <a:defRPr sz="1000">
                <a:solidFill>
                  <a:srgbClr val="FFFFFF"/>
                </a:solidFill>
              </a:defRPr>
            </a:pPr>
            <a:r>
              <a:rPr lang="en-US" noProof="0" dirty="0"/>
              <a:t>Click to add text</a:t>
            </a:r>
          </a:p>
        </p:txBody>
      </p:sp>
      <p:sp>
        <p:nvSpPr>
          <p:cNvPr id="64"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FFFFFF"/>
                </a:solidFill>
              </a:defRPr>
            </a:lvl1pPr>
          </a:lstStyle>
          <a:p>
            <a:fld id="{86CB4B4D-7CA3-9044-876B-883B54F8677D}" type="slidenum">
              <a:rPr lang="en-US" noProof="0" smtClean="0"/>
              <a:t>‹Nº›</a:t>
            </a:fld>
            <a:endParaRPr lang="en-US" noProof="0" dirty="0"/>
          </a:p>
        </p:txBody>
      </p:sp>
      <p:pic>
        <p:nvPicPr>
          <p:cNvPr id="2" name="Logo_aqualia_blanco.pngGoogle Shape;17;p12" descr="Logo_aqualia_blanco.pngGoogle Shape;17;p12">
            <a:extLst>
              <a:ext uri="{FF2B5EF4-FFF2-40B4-BE49-F238E27FC236}">
                <a16:creationId xmlns:a16="http://schemas.microsoft.com/office/drawing/2014/main" id="{B0819679-A678-C524-1F31-0713804113A0}"/>
              </a:ext>
            </a:extLst>
          </p:cNvPr>
          <p:cNvPicPr>
            <a:picLocks noChangeAspect="1"/>
          </p:cNvPicPr>
          <p:nvPr userDrawn="1"/>
        </p:nvPicPr>
        <p:blipFill>
          <a:blip r:embed="rId2"/>
          <a:stretch>
            <a:fillRect/>
          </a:stretch>
        </p:blipFill>
        <p:spPr>
          <a:xfrm>
            <a:off x="838200" y="3569362"/>
            <a:ext cx="2080149" cy="774976"/>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6_Diseño personalizado">
    <p:bg>
      <p:bgPr>
        <a:solidFill>
          <a:srgbClr val="1A75CF"/>
        </a:solidFill>
        <a:effectLst/>
      </p:bgPr>
    </p:bg>
    <p:spTree>
      <p:nvGrpSpPr>
        <p:cNvPr id="1" name=""/>
        <p:cNvGrpSpPr/>
        <p:nvPr/>
      </p:nvGrpSpPr>
      <p:grpSpPr>
        <a:xfrm>
          <a:off x="0" y="0"/>
          <a:ext cx="0" cy="0"/>
          <a:chOff x="0" y="0"/>
          <a:chExt cx="0" cy="0"/>
        </a:xfrm>
      </p:grpSpPr>
      <p:sp>
        <p:nvSpPr>
          <p:cNvPr id="71" name="Google Shape;29;p14"/>
          <p:cNvSpPr/>
          <p:nvPr/>
        </p:nvSpPr>
        <p:spPr>
          <a:xfrm>
            <a:off x="-2" y="0"/>
            <a:ext cx="2923955" cy="6858000"/>
          </a:xfrm>
          <a:prstGeom prst="rect">
            <a:avLst/>
          </a:prstGeom>
          <a:solidFill>
            <a:srgbClr val="FFFFFF"/>
          </a:solidFill>
          <a:ln w="12700">
            <a:miter lim="400000"/>
          </a:ln>
        </p:spPr>
        <p:txBody>
          <a:bodyPr lIns="45719" rIns="45719" anchor="ctr"/>
          <a:lstStyle/>
          <a:p>
            <a:pPr algn="ctr">
              <a:defRPr sz="1800"/>
            </a:pPr>
            <a:endParaRPr lang="en-US" noProof="0" dirty="0"/>
          </a:p>
        </p:txBody>
      </p:sp>
      <p:sp>
        <p:nvSpPr>
          <p:cNvPr id="72" name="Google Shape;34;p14"/>
          <p:cNvSpPr txBox="1"/>
          <p:nvPr/>
        </p:nvSpPr>
        <p:spPr>
          <a:xfrm>
            <a:off x="309390" y="6356100"/>
            <a:ext cx="1582910" cy="40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700">
                <a:solidFill>
                  <a:srgbClr val="1A75CF"/>
                </a:solidFill>
              </a:defRPr>
            </a:pPr>
            <a:r>
              <a:rPr lang="en-US" noProof="0" dirty="0"/>
              <a:t>Corporate Presentation</a:t>
            </a:r>
          </a:p>
          <a:p>
            <a:pPr>
              <a:defRPr sz="700">
                <a:solidFill>
                  <a:srgbClr val="1A75CF"/>
                </a:solidFill>
              </a:defRPr>
            </a:pPr>
            <a:r>
              <a:rPr lang="en-US" noProof="0" dirty="0"/>
              <a:t>/ 2026</a:t>
            </a:r>
          </a:p>
        </p:txBody>
      </p:sp>
      <p:sp>
        <p:nvSpPr>
          <p:cNvPr id="73" name="Google Shape;36;p14"/>
          <p:cNvSpPr/>
          <p:nvPr/>
        </p:nvSpPr>
        <p:spPr>
          <a:xfrm>
            <a:off x="4557065" y="-1759405"/>
            <a:ext cx="10376810" cy="10376810"/>
          </a:xfrm>
          <a:prstGeom prst="ellipse">
            <a:avLst/>
          </a:prstGeom>
          <a:ln w="19050">
            <a:solidFill>
              <a:srgbClr val="FFFFFF"/>
            </a:solidFill>
            <a:miter/>
          </a:ln>
        </p:spPr>
        <p:txBody>
          <a:bodyPr lIns="45719" rIns="45719" anchor="ctr"/>
          <a:lstStyle/>
          <a:p>
            <a:pPr algn="ctr">
              <a:defRPr sz="1800">
                <a:solidFill>
                  <a:srgbClr val="FFFFFF"/>
                </a:solidFill>
              </a:defRPr>
            </a:pPr>
            <a:endParaRPr dirty="0"/>
          </a:p>
        </p:txBody>
      </p:sp>
      <p:sp>
        <p:nvSpPr>
          <p:cNvPr id="74" name="Google Shape;37;p14"/>
          <p:cNvSpPr/>
          <p:nvPr/>
        </p:nvSpPr>
        <p:spPr>
          <a:xfrm>
            <a:off x="4233219" y="2019300"/>
            <a:ext cx="914401" cy="914400"/>
          </a:xfrm>
          <a:prstGeom prst="ellipse">
            <a:avLst/>
          </a:prstGeom>
          <a:solidFill>
            <a:srgbClr val="FFFFFF"/>
          </a:solidFill>
          <a:ln w="12700">
            <a:miter lim="400000"/>
          </a:ln>
        </p:spPr>
        <p:txBody>
          <a:bodyPr lIns="45719" rIns="45719" anchor="ctr"/>
          <a:lstStyle/>
          <a:p>
            <a:pPr algn="ctr">
              <a:defRPr sz="1800">
                <a:solidFill>
                  <a:srgbClr val="FFFFFF"/>
                </a:solidFill>
              </a:defRPr>
            </a:pPr>
            <a:endParaRPr lang="en-US" noProof="0" dirty="0"/>
          </a:p>
        </p:txBody>
      </p:sp>
      <p:sp>
        <p:nvSpPr>
          <p:cNvPr id="75" name="Texto del título"/>
          <p:cNvSpPr txBox="1">
            <a:spLocks noGrp="1"/>
          </p:cNvSpPr>
          <p:nvPr>
            <p:ph type="title" hasCustomPrompt="1"/>
          </p:nvPr>
        </p:nvSpPr>
        <p:spPr>
          <a:xfrm>
            <a:off x="4233216" y="2154039"/>
            <a:ext cx="914401" cy="666751"/>
          </a:xfrm>
          <a:prstGeom prst="rect">
            <a:avLst/>
          </a:prstGeom>
        </p:spPr>
        <p:txBody>
          <a:bodyPr anchor="b"/>
          <a:lstStyle>
            <a:lvl1pPr algn="ctr">
              <a:defRPr sz="3900" b="1">
                <a:solidFill>
                  <a:srgbClr val="0076D3"/>
                </a:solidFill>
              </a:defRPr>
            </a:lvl1pPr>
          </a:lstStyle>
          <a:p>
            <a:r>
              <a:rPr lang="en-US" noProof="0" dirty="0" err="1"/>
              <a:t>Titel</a:t>
            </a:r>
            <a:r>
              <a:rPr lang="en-US" noProof="0" dirty="0"/>
              <a:t> text</a:t>
            </a:r>
          </a:p>
        </p:txBody>
      </p:sp>
      <p:sp>
        <p:nvSpPr>
          <p:cNvPr id="76" name="Nivel de texto 1…"/>
          <p:cNvSpPr txBox="1">
            <a:spLocks noGrp="1"/>
          </p:cNvSpPr>
          <p:nvPr>
            <p:ph type="body" sz="quarter" idx="1" hasCustomPrompt="1"/>
          </p:nvPr>
        </p:nvSpPr>
        <p:spPr>
          <a:xfrm>
            <a:off x="5471466" y="2176345"/>
            <a:ext cx="5727966" cy="905903"/>
          </a:xfrm>
          <a:prstGeom prst="rect">
            <a:avLst/>
          </a:prstGeom>
        </p:spPr>
        <p:txBody>
          <a:bodyPr/>
          <a:lstStyle>
            <a:lvl1pPr marL="228600" indent="0">
              <a:buClrTx/>
              <a:buSzTx/>
              <a:buFontTx/>
              <a:buNone/>
              <a:defRPr sz="3900" b="1">
                <a:solidFill>
                  <a:srgbClr val="FFFFFF"/>
                </a:solidFill>
              </a:defRPr>
            </a:lvl1pPr>
            <a:lvl2pPr marL="1128712" indent="-557212">
              <a:buClrTx/>
              <a:buSzPts val="3900"/>
              <a:buFontTx/>
              <a:defRPr sz="3900" b="1">
                <a:solidFill>
                  <a:srgbClr val="FFFFFF"/>
                </a:solidFill>
              </a:defRPr>
            </a:lvl2pPr>
            <a:lvl3pPr marL="1697354" indent="-668654">
              <a:buClrTx/>
              <a:buSzPts val="3900"/>
              <a:buFontTx/>
              <a:defRPr sz="3900" b="1">
                <a:solidFill>
                  <a:srgbClr val="FFFFFF"/>
                </a:solidFill>
              </a:defRPr>
            </a:lvl3pPr>
            <a:lvl4pPr marL="2228850" indent="-742950">
              <a:buClrTx/>
              <a:buSzPts val="3900"/>
              <a:buFontTx/>
              <a:defRPr sz="3900" b="1">
                <a:solidFill>
                  <a:srgbClr val="FFFFFF"/>
                </a:solidFill>
              </a:defRPr>
            </a:lvl4pPr>
            <a:lvl5pPr marL="2686050" indent="-742950">
              <a:buClrTx/>
              <a:buSzPts val="3900"/>
              <a:buFontTx/>
              <a:defRPr sz="3900" b="1">
                <a:solidFill>
                  <a:srgbClr val="FFFFFF"/>
                </a:solidFill>
              </a:defRPr>
            </a:lvl5pPr>
          </a:lstStyle>
          <a:p>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7" name="Google Shape;40;p14"/>
          <p:cNvSpPr txBox="1">
            <a:spLocks noGrp="1"/>
          </p:cNvSpPr>
          <p:nvPr>
            <p:ph type="body" sz="quarter" idx="21" hasCustomPrompt="1"/>
          </p:nvPr>
        </p:nvSpPr>
        <p:spPr>
          <a:xfrm>
            <a:off x="298032" y="629870"/>
            <a:ext cx="2636555" cy="5388159"/>
          </a:xfrm>
          <a:prstGeom prst="rect">
            <a:avLst/>
          </a:prstGeom>
        </p:spPr>
        <p:txBody>
          <a:bodyPr/>
          <a:lstStyle/>
          <a:p>
            <a:pPr marL="228600" indent="0">
              <a:buClrTx/>
              <a:buSzTx/>
              <a:buFontTx/>
              <a:buNone/>
              <a:defRPr sz="1000">
                <a:solidFill>
                  <a:srgbClr val="0076D3"/>
                </a:solidFill>
              </a:defRPr>
            </a:pPr>
            <a:r>
              <a:rPr lang="en-US" noProof="0" dirty="0"/>
              <a:t>Click to add text</a:t>
            </a:r>
          </a:p>
        </p:txBody>
      </p:sp>
      <p:pic>
        <p:nvPicPr>
          <p:cNvPr id="78" name="Google Shape;35;p14" descr="Google Shape;35;p14"/>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79"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US" noProof="0" smtClean="0"/>
              <a:t>‹Nº›</a:t>
            </a:fld>
            <a:endParaRPr lang="en-US" noProof="0"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3_Diseño personalizado">
    <p:bg>
      <p:bgPr>
        <a:solidFill>
          <a:srgbClr val="1A75CF"/>
        </a:solidFill>
        <a:effectLst/>
      </p:bgPr>
    </p:bg>
    <p:spTree>
      <p:nvGrpSpPr>
        <p:cNvPr id="1" name=""/>
        <p:cNvGrpSpPr/>
        <p:nvPr/>
      </p:nvGrpSpPr>
      <p:grpSpPr>
        <a:xfrm>
          <a:off x="0" y="0"/>
          <a:ext cx="0" cy="0"/>
          <a:chOff x="0" y="0"/>
          <a:chExt cx="0" cy="0"/>
        </a:xfrm>
      </p:grpSpPr>
      <p:sp>
        <p:nvSpPr>
          <p:cNvPr id="86" name="Google Shape;29;p14"/>
          <p:cNvSpPr/>
          <p:nvPr/>
        </p:nvSpPr>
        <p:spPr>
          <a:xfrm>
            <a:off x="0" y="0"/>
            <a:ext cx="1552575" cy="6858000"/>
          </a:xfrm>
          <a:prstGeom prst="rect">
            <a:avLst/>
          </a:prstGeom>
          <a:solidFill>
            <a:srgbClr val="FFFFFF"/>
          </a:solidFill>
          <a:ln w="12700">
            <a:miter lim="400000"/>
          </a:ln>
        </p:spPr>
        <p:txBody>
          <a:bodyPr lIns="45719" rIns="45719" anchor="ctr"/>
          <a:lstStyle/>
          <a:p>
            <a:pPr algn="ctr">
              <a:defRPr sz="1800"/>
            </a:pPr>
            <a:endParaRPr lang="en-US" noProof="0" dirty="0"/>
          </a:p>
        </p:txBody>
      </p:sp>
      <p:sp>
        <p:nvSpPr>
          <p:cNvPr id="87" name="Google Shape;34;p14"/>
          <p:cNvSpPr txBox="1"/>
          <p:nvPr/>
        </p:nvSpPr>
        <p:spPr>
          <a:xfrm>
            <a:off x="309390" y="6356100"/>
            <a:ext cx="1582910" cy="40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700">
                <a:solidFill>
                  <a:srgbClr val="1A75CF"/>
                </a:solidFill>
              </a:defRPr>
            </a:pPr>
            <a:r>
              <a:rPr lang="en-US" noProof="0" dirty="0"/>
              <a:t>Corporate presentation</a:t>
            </a:r>
          </a:p>
          <a:p>
            <a:pPr>
              <a:defRPr sz="700">
                <a:solidFill>
                  <a:srgbClr val="1A75CF"/>
                </a:solidFill>
              </a:defRPr>
            </a:pPr>
            <a:r>
              <a:rPr lang="en-US" noProof="0" dirty="0"/>
              <a:t>/ 2026</a:t>
            </a:r>
          </a:p>
        </p:txBody>
      </p:sp>
      <p:sp>
        <p:nvSpPr>
          <p:cNvPr id="88" name="Google Shape;36;p14"/>
          <p:cNvSpPr/>
          <p:nvPr/>
        </p:nvSpPr>
        <p:spPr>
          <a:xfrm>
            <a:off x="4557065" y="-1759405"/>
            <a:ext cx="10376810" cy="10376810"/>
          </a:xfrm>
          <a:prstGeom prst="ellipse">
            <a:avLst/>
          </a:prstGeom>
          <a:ln w="19050">
            <a:solidFill>
              <a:srgbClr val="FFFFFF"/>
            </a:solidFill>
            <a:miter/>
          </a:ln>
        </p:spPr>
        <p:txBody>
          <a:bodyPr lIns="45719" rIns="45719" anchor="ctr"/>
          <a:lstStyle/>
          <a:p>
            <a:pPr algn="ctr">
              <a:defRPr sz="1800">
                <a:solidFill>
                  <a:srgbClr val="FFFFFF"/>
                </a:solidFill>
              </a:defRPr>
            </a:pPr>
            <a:endParaRPr dirty="0"/>
          </a:p>
        </p:txBody>
      </p:sp>
      <p:sp>
        <p:nvSpPr>
          <p:cNvPr id="89" name="Google Shape;37;p14"/>
          <p:cNvSpPr/>
          <p:nvPr/>
        </p:nvSpPr>
        <p:spPr>
          <a:xfrm>
            <a:off x="4233219" y="2019300"/>
            <a:ext cx="914401" cy="914400"/>
          </a:xfrm>
          <a:prstGeom prst="ellipse">
            <a:avLst/>
          </a:prstGeom>
          <a:solidFill>
            <a:srgbClr val="FFFFFF"/>
          </a:solidFill>
          <a:ln w="12700">
            <a:miter lim="400000"/>
          </a:ln>
        </p:spPr>
        <p:txBody>
          <a:bodyPr lIns="45719" rIns="45719" anchor="ctr"/>
          <a:lstStyle/>
          <a:p>
            <a:pPr algn="ctr">
              <a:defRPr sz="1800">
                <a:solidFill>
                  <a:srgbClr val="FFFFFF"/>
                </a:solidFill>
              </a:defRPr>
            </a:pPr>
            <a:endParaRPr lang="en-US" noProof="0" dirty="0"/>
          </a:p>
        </p:txBody>
      </p:sp>
      <p:sp>
        <p:nvSpPr>
          <p:cNvPr id="90" name="Texto del título"/>
          <p:cNvSpPr txBox="1">
            <a:spLocks noGrp="1"/>
          </p:cNvSpPr>
          <p:nvPr>
            <p:ph type="title" hasCustomPrompt="1"/>
          </p:nvPr>
        </p:nvSpPr>
        <p:spPr>
          <a:xfrm>
            <a:off x="4233216" y="2154039"/>
            <a:ext cx="914401" cy="666751"/>
          </a:xfrm>
          <a:prstGeom prst="rect">
            <a:avLst/>
          </a:prstGeom>
        </p:spPr>
        <p:txBody>
          <a:bodyPr anchor="b"/>
          <a:lstStyle>
            <a:lvl1pPr algn="ctr">
              <a:defRPr sz="3900" b="1">
                <a:solidFill>
                  <a:srgbClr val="0076D3"/>
                </a:solidFill>
              </a:defRPr>
            </a:lvl1pPr>
          </a:lstStyle>
          <a:p>
            <a:r>
              <a:rPr lang="en-US" noProof="0" dirty="0"/>
              <a:t>Title text</a:t>
            </a:r>
          </a:p>
        </p:txBody>
      </p:sp>
      <p:sp>
        <p:nvSpPr>
          <p:cNvPr id="91" name="Nivel de texto 1…"/>
          <p:cNvSpPr txBox="1">
            <a:spLocks noGrp="1"/>
          </p:cNvSpPr>
          <p:nvPr>
            <p:ph type="body" sz="quarter" idx="1" hasCustomPrompt="1"/>
          </p:nvPr>
        </p:nvSpPr>
        <p:spPr>
          <a:xfrm>
            <a:off x="5471466" y="2176345"/>
            <a:ext cx="5727966" cy="905903"/>
          </a:xfrm>
          <a:prstGeom prst="rect">
            <a:avLst/>
          </a:prstGeom>
        </p:spPr>
        <p:txBody>
          <a:bodyPr/>
          <a:lstStyle>
            <a:lvl1pPr marL="228600" indent="0">
              <a:buClrTx/>
              <a:buSzTx/>
              <a:buFontTx/>
              <a:buNone/>
              <a:defRPr sz="3900" b="1">
                <a:solidFill>
                  <a:srgbClr val="FFFFFF"/>
                </a:solidFill>
              </a:defRPr>
            </a:lvl1pPr>
            <a:lvl2pPr marL="1128712" indent="-557212">
              <a:buClrTx/>
              <a:buSzPts val="3900"/>
              <a:buFontTx/>
              <a:defRPr sz="3900" b="1">
                <a:solidFill>
                  <a:srgbClr val="FFFFFF"/>
                </a:solidFill>
              </a:defRPr>
            </a:lvl2pPr>
            <a:lvl3pPr marL="1697354" indent="-668654">
              <a:buClrTx/>
              <a:buSzPts val="3900"/>
              <a:buFontTx/>
              <a:defRPr sz="3900" b="1">
                <a:solidFill>
                  <a:srgbClr val="FFFFFF"/>
                </a:solidFill>
              </a:defRPr>
            </a:lvl3pPr>
            <a:lvl4pPr marL="2228850" indent="-742950">
              <a:buClrTx/>
              <a:buSzPts val="3900"/>
              <a:buFontTx/>
              <a:defRPr sz="3900" b="1">
                <a:solidFill>
                  <a:srgbClr val="FFFFFF"/>
                </a:solidFill>
              </a:defRPr>
            </a:lvl4pPr>
            <a:lvl5pPr marL="2686050" indent="-742950">
              <a:buClrTx/>
              <a:buSzPts val="3900"/>
              <a:buFontTx/>
              <a:defRPr sz="3900" b="1">
                <a:solidFill>
                  <a:srgbClr val="FFFFFF"/>
                </a:solidFill>
              </a:defRPr>
            </a:lvl5pPr>
          </a:lstStyle>
          <a:p>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92" name="Google Shape;35;p14" descr="Google Shape;35;p14"/>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93"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US" noProof="0" smtClean="0"/>
              <a:t>‹Nº›</a:t>
            </a:fld>
            <a:endParaRPr lang="en-US" noProof="0" dirty="0"/>
          </a:p>
        </p:txBody>
      </p:sp>
    </p:spTree>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_Diseño personalizado">
    <p:bg>
      <p:bgPr>
        <a:solidFill>
          <a:srgbClr val="1A75CF"/>
        </a:solidFill>
        <a:effectLst/>
      </p:bgPr>
    </p:bg>
    <p:spTree>
      <p:nvGrpSpPr>
        <p:cNvPr id="1" name=""/>
        <p:cNvGrpSpPr/>
        <p:nvPr/>
      </p:nvGrpSpPr>
      <p:grpSpPr>
        <a:xfrm>
          <a:off x="0" y="0"/>
          <a:ext cx="0" cy="0"/>
          <a:chOff x="0" y="0"/>
          <a:chExt cx="0" cy="0"/>
        </a:xfrm>
      </p:grpSpPr>
      <p:sp>
        <p:nvSpPr>
          <p:cNvPr id="100" name="Google Shape;29;p14"/>
          <p:cNvSpPr/>
          <p:nvPr/>
        </p:nvSpPr>
        <p:spPr>
          <a:xfrm>
            <a:off x="0" y="0"/>
            <a:ext cx="1552575" cy="6858000"/>
          </a:xfrm>
          <a:prstGeom prst="rect">
            <a:avLst/>
          </a:prstGeom>
          <a:solidFill>
            <a:srgbClr val="FFFFFF"/>
          </a:solidFill>
          <a:ln w="12700">
            <a:miter lim="400000"/>
          </a:ln>
        </p:spPr>
        <p:txBody>
          <a:bodyPr lIns="45719" rIns="45719" anchor="ctr"/>
          <a:lstStyle/>
          <a:p>
            <a:pPr algn="ctr">
              <a:defRPr sz="1800"/>
            </a:pPr>
            <a:endParaRPr lang="en-GB" noProof="0" dirty="0"/>
          </a:p>
        </p:txBody>
      </p:sp>
      <p:sp>
        <p:nvSpPr>
          <p:cNvPr id="101" name="Google Shape;34;p14"/>
          <p:cNvSpPr txBox="1"/>
          <p:nvPr/>
        </p:nvSpPr>
        <p:spPr>
          <a:xfrm>
            <a:off x="309390" y="6356100"/>
            <a:ext cx="1582910" cy="40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700">
                <a:solidFill>
                  <a:srgbClr val="1A75CF"/>
                </a:solidFill>
              </a:defRPr>
            </a:pPr>
            <a:r>
              <a:rPr lang="en-US" noProof="0" dirty="0"/>
              <a:t>Corporate Presentation</a:t>
            </a:r>
          </a:p>
          <a:p>
            <a:pPr>
              <a:defRPr sz="700">
                <a:solidFill>
                  <a:srgbClr val="1A75CF"/>
                </a:solidFill>
              </a:defRPr>
            </a:pPr>
            <a:r>
              <a:rPr lang="en-US" noProof="0" dirty="0"/>
              <a:t>/ 2026</a:t>
            </a:r>
          </a:p>
        </p:txBody>
      </p:sp>
      <p:pic>
        <p:nvPicPr>
          <p:cNvPr id="102" name="Google Shape;35;p14" descr="Google Shape;35;p14"/>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103" name="Google Shape;143;p21"/>
          <p:cNvSpPr/>
          <p:nvPr/>
        </p:nvSpPr>
        <p:spPr>
          <a:xfrm>
            <a:off x="8552542" y="-1759405"/>
            <a:ext cx="10376810" cy="10376810"/>
          </a:xfrm>
          <a:prstGeom prst="ellipse">
            <a:avLst/>
          </a:prstGeom>
          <a:ln w="19050">
            <a:solidFill>
              <a:srgbClr val="FFFFFF"/>
            </a:solidFill>
            <a:miter/>
          </a:ln>
        </p:spPr>
        <p:txBody>
          <a:bodyPr lIns="45719" rIns="45719" anchor="ctr"/>
          <a:lstStyle/>
          <a:p>
            <a:pPr algn="ctr">
              <a:defRPr sz="1800">
                <a:solidFill>
                  <a:srgbClr val="FFFFFF"/>
                </a:solidFill>
              </a:defRPr>
            </a:pPr>
            <a:endParaRPr dirty="0"/>
          </a:p>
        </p:txBody>
      </p:sp>
      <p:sp>
        <p:nvSpPr>
          <p:cNvPr id="104" name="Google Shape;144;p21"/>
          <p:cNvSpPr/>
          <p:nvPr/>
        </p:nvSpPr>
        <p:spPr>
          <a:xfrm>
            <a:off x="8254093" y="2019300"/>
            <a:ext cx="914401" cy="914400"/>
          </a:xfrm>
          <a:prstGeom prst="ellipse">
            <a:avLst/>
          </a:prstGeom>
          <a:solidFill>
            <a:srgbClr val="FFFFFF"/>
          </a:solidFill>
          <a:ln w="12700">
            <a:miter lim="400000"/>
          </a:ln>
        </p:spPr>
        <p:txBody>
          <a:bodyPr lIns="45719" rIns="45719" anchor="ctr"/>
          <a:lstStyle/>
          <a:p>
            <a:pPr algn="ctr">
              <a:defRPr sz="1800">
                <a:solidFill>
                  <a:srgbClr val="FFFFFF"/>
                </a:solidFill>
              </a:defRPr>
            </a:pPr>
            <a:endParaRPr lang="en-US" noProof="0" dirty="0"/>
          </a:p>
        </p:txBody>
      </p:sp>
      <p:sp>
        <p:nvSpPr>
          <p:cNvPr id="105" name="Texto del título"/>
          <p:cNvSpPr txBox="1">
            <a:spLocks noGrp="1"/>
          </p:cNvSpPr>
          <p:nvPr>
            <p:ph type="title" hasCustomPrompt="1"/>
          </p:nvPr>
        </p:nvSpPr>
        <p:spPr>
          <a:xfrm>
            <a:off x="8254093" y="2154039"/>
            <a:ext cx="914401" cy="666751"/>
          </a:xfrm>
          <a:prstGeom prst="rect">
            <a:avLst/>
          </a:prstGeom>
        </p:spPr>
        <p:txBody>
          <a:bodyPr anchor="b"/>
          <a:lstStyle>
            <a:lvl1pPr algn="ctr">
              <a:defRPr sz="3900" b="1">
                <a:solidFill>
                  <a:srgbClr val="0076D3"/>
                </a:solidFill>
              </a:defRPr>
            </a:lvl1pPr>
          </a:lstStyle>
          <a:p>
            <a:r>
              <a:rPr lang="en-US" noProof="0" dirty="0"/>
              <a:t>Title text</a:t>
            </a:r>
          </a:p>
        </p:txBody>
      </p:sp>
      <p:sp>
        <p:nvSpPr>
          <p:cNvPr id="106" name="Nivel de texto 1…"/>
          <p:cNvSpPr txBox="1">
            <a:spLocks noGrp="1"/>
          </p:cNvSpPr>
          <p:nvPr>
            <p:ph type="body" sz="quarter" idx="1" hasCustomPrompt="1"/>
          </p:nvPr>
        </p:nvSpPr>
        <p:spPr>
          <a:xfrm>
            <a:off x="3416170" y="2181437"/>
            <a:ext cx="4614638" cy="905903"/>
          </a:xfrm>
          <a:prstGeom prst="rect">
            <a:avLst/>
          </a:prstGeom>
        </p:spPr>
        <p:txBody>
          <a:bodyPr/>
          <a:lstStyle>
            <a:lvl1pPr marL="228600" indent="0" algn="r">
              <a:buClrTx/>
              <a:buSzTx/>
              <a:buFontTx/>
              <a:buNone/>
              <a:defRPr sz="3900" b="1">
                <a:solidFill>
                  <a:srgbClr val="FFFFFF"/>
                </a:solidFill>
              </a:defRPr>
            </a:lvl1pPr>
            <a:lvl2pPr marL="1128712" indent="-557212" algn="r">
              <a:buClrTx/>
              <a:buSzPts val="3900"/>
              <a:buFontTx/>
              <a:defRPr sz="3900" b="1">
                <a:solidFill>
                  <a:srgbClr val="FFFFFF"/>
                </a:solidFill>
              </a:defRPr>
            </a:lvl2pPr>
            <a:lvl3pPr marL="1697354" indent="-668654" algn="r">
              <a:buClrTx/>
              <a:buSzPts val="3900"/>
              <a:buFontTx/>
              <a:defRPr sz="3900" b="1">
                <a:solidFill>
                  <a:srgbClr val="FFFFFF"/>
                </a:solidFill>
              </a:defRPr>
            </a:lvl3pPr>
            <a:lvl4pPr marL="2228850" indent="-742950" algn="r">
              <a:buClrTx/>
              <a:buSzPts val="3900"/>
              <a:buFontTx/>
              <a:defRPr sz="3900" b="1">
                <a:solidFill>
                  <a:srgbClr val="FFFFFF"/>
                </a:solidFill>
              </a:defRPr>
            </a:lvl4pPr>
            <a:lvl5pPr marL="2686050" indent="-742950" algn="r">
              <a:buClrTx/>
              <a:buSzPts val="3900"/>
              <a:buFontTx/>
              <a:defRPr sz="3900" b="1">
                <a:solidFill>
                  <a:srgbClr val="FFFFFF"/>
                </a:solidFill>
              </a:defRPr>
            </a:lvl5pPr>
          </a:lstStyle>
          <a:p>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7"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US" noProof="0" smtClean="0"/>
              <a:t>‹Nº›</a:t>
            </a:fld>
            <a:endParaRPr lang="en-US" noProof="0"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114" name="Google Shape;69;p17"/>
          <p:cNvSpPr/>
          <p:nvPr/>
        </p:nvSpPr>
        <p:spPr>
          <a:xfrm>
            <a:off x="-1" y="0"/>
            <a:ext cx="1541723" cy="6858000"/>
          </a:xfrm>
          <a:prstGeom prst="rect">
            <a:avLst/>
          </a:prstGeom>
          <a:solidFill>
            <a:srgbClr val="1A75CF">
              <a:alpha val="5098"/>
            </a:srgbClr>
          </a:solidFill>
          <a:ln w="12700">
            <a:miter lim="400000"/>
          </a:ln>
        </p:spPr>
        <p:txBody>
          <a:bodyPr lIns="45719" rIns="45719" anchor="ctr"/>
          <a:lstStyle/>
          <a:p>
            <a:pPr algn="ctr">
              <a:defRPr sz="1800"/>
            </a:pPr>
            <a:endParaRPr lang="en-US" noProof="0" dirty="0"/>
          </a:p>
        </p:txBody>
      </p:sp>
      <p:pic>
        <p:nvPicPr>
          <p:cNvPr id="116" name="Google Shape;76;p17" descr="Google Shape;76;p17"/>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117" name="Google Shape;78;p17"/>
          <p:cNvSpPr txBox="1"/>
          <p:nvPr/>
        </p:nvSpPr>
        <p:spPr>
          <a:xfrm>
            <a:off x="309390" y="6356100"/>
            <a:ext cx="1582910" cy="40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700">
                <a:solidFill>
                  <a:srgbClr val="1A75CF"/>
                </a:solidFill>
              </a:defRPr>
            </a:pPr>
            <a:r>
              <a:rPr lang="en-US" noProof="0" dirty="0"/>
              <a:t>Corporate Presentation</a:t>
            </a:r>
          </a:p>
          <a:p>
            <a:pPr>
              <a:defRPr sz="700">
                <a:solidFill>
                  <a:srgbClr val="1A75CF"/>
                </a:solidFill>
              </a:defRPr>
            </a:pPr>
            <a:r>
              <a:rPr lang="en-US" noProof="0" dirty="0"/>
              <a:t>/ 2026</a:t>
            </a:r>
          </a:p>
        </p:txBody>
      </p:sp>
      <p:sp>
        <p:nvSpPr>
          <p:cNvPr id="118" name="Google Shape;79;p17"/>
          <p:cNvSpPr txBox="1">
            <a:spLocks noGrp="1"/>
          </p:cNvSpPr>
          <p:nvPr>
            <p:ph type="body" sz="quarter" idx="21" hasCustomPrompt="1"/>
          </p:nvPr>
        </p:nvSpPr>
        <p:spPr>
          <a:xfrm>
            <a:off x="1941921" y="574726"/>
            <a:ext cx="5898421" cy="276304"/>
          </a:xfrm>
          <a:prstGeom prst="rect">
            <a:avLst/>
          </a:prstGeom>
        </p:spPr>
        <p:txBody>
          <a:bodyPr/>
          <a:lstStyle>
            <a:lvl1pPr>
              <a:defRPr>
                <a:solidFill>
                  <a:srgbClr val="FFFFFF"/>
                </a:solidFill>
                <a:highlight>
                  <a:srgbClr val="1A75CF"/>
                </a:highlight>
              </a:defRPr>
            </a:lvl1pPr>
          </a:lstStyle>
          <a:p>
            <a:pPr marL="228600" marR="0" lvl="0" indent="0" algn="l" defTabSz="914400" rtl="0" eaLnBrk="1" fontAlgn="auto" latinLnBrk="0" hangingPunct="1">
              <a:lnSpc>
                <a:spcPct val="90000"/>
              </a:lnSpc>
              <a:spcBef>
                <a:spcPts val="1000"/>
              </a:spcBef>
              <a:spcAft>
                <a:spcPts val="0"/>
              </a:spcAft>
              <a:buClrTx/>
              <a:buSzTx/>
              <a:buFontTx/>
              <a:buNone/>
              <a:tabLst/>
              <a:defRPr sz="1600" b="1">
                <a:solidFill>
                  <a:srgbClr val="FFFFFF"/>
                </a:solidFill>
              </a:defRPr>
            </a:pPr>
            <a:r>
              <a:rPr lang="en-US" noProof="0" dirty="0"/>
              <a:t>Click to add text</a:t>
            </a:r>
          </a:p>
        </p:txBody>
      </p:sp>
      <p:sp>
        <p:nvSpPr>
          <p:cNvPr id="119"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US" noProof="0" smtClean="0"/>
              <a:t>‹Nº›</a:t>
            </a:fld>
            <a:endParaRPr lang="en-US" noProof="0"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126" name="Google Shape;69;p17"/>
          <p:cNvSpPr/>
          <p:nvPr/>
        </p:nvSpPr>
        <p:spPr>
          <a:xfrm>
            <a:off x="-1" y="0"/>
            <a:ext cx="1541723" cy="6858000"/>
          </a:xfrm>
          <a:prstGeom prst="rect">
            <a:avLst/>
          </a:prstGeom>
          <a:solidFill>
            <a:srgbClr val="1A75CF">
              <a:alpha val="5098"/>
            </a:srgbClr>
          </a:solidFill>
          <a:ln w="12700">
            <a:miter lim="400000"/>
          </a:ln>
        </p:spPr>
        <p:txBody>
          <a:bodyPr lIns="45719" rIns="45719" anchor="ctr"/>
          <a:lstStyle/>
          <a:p>
            <a:pPr algn="ctr">
              <a:defRPr sz="1800"/>
            </a:pPr>
            <a:endParaRPr lang="en-US" noProof="0" dirty="0"/>
          </a:p>
        </p:txBody>
      </p:sp>
      <p:pic>
        <p:nvPicPr>
          <p:cNvPr id="128" name="Google Shape;76;p17" descr="Google Shape;76;p17"/>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129" name="Google Shape;78;p17"/>
          <p:cNvSpPr txBox="1"/>
          <p:nvPr/>
        </p:nvSpPr>
        <p:spPr>
          <a:xfrm>
            <a:off x="309390" y="6356100"/>
            <a:ext cx="1582910" cy="40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700">
                <a:solidFill>
                  <a:srgbClr val="1A75CF"/>
                </a:solidFill>
              </a:defRPr>
            </a:pPr>
            <a:r>
              <a:rPr lang="en-US" noProof="0" dirty="0"/>
              <a:t>Corporate Presentation</a:t>
            </a:r>
          </a:p>
          <a:p>
            <a:pPr>
              <a:defRPr sz="700">
                <a:solidFill>
                  <a:srgbClr val="1A75CF"/>
                </a:solidFill>
              </a:defRPr>
            </a:pPr>
            <a:r>
              <a:rPr lang="en-US" noProof="0" dirty="0"/>
              <a:t>/ 2026</a:t>
            </a:r>
          </a:p>
        </p:txBody>
      </p:sp>
      <p:sp>
        <p:nvSpPr>
          <p:cNvPr id="132"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US" noProof="0" smtClean="0"/>
              <a:t>‹Nº›</a:t>
            </a:fld>
            <a:endParaRPr lang="en-US" noProof="0" dirty="0"/>
          </a:p>
        </p:txBody>
      </p:sp>
      <p:sp>
        <p:nvSpPr>
          <p:cNvPr id="2" name="Google Shape;79;p17">
            <a:extLst>
              <a:ext uri="{FF2B5EF4-FFF2-40B4-BE49-F238E27FC236}">
                <a16:creationId xmlns:a16="http://schemas.microsoft.com/office/drawing/2014/main" id="{E722B7DB-5941-D50F-0D54-BB6EE8FEABC5}"/>
              </a:ext>
            </a:extLst>
          </p:cNvPr>
          <p:cNvSpPr txBox="1">
            <a:spLocks noGrp="1"/>
          </p:cNvSpPr>
          <p:nvPr>
            <p:ph type="body" sz="quarter" idx="21" hasCustomPrompt="1"/>
          </p:nvPr>
        </p:nvSpPr>
        <p:spPr>
          <a:xfrm>
            <a:off x="1941921" y="574726"/>
            <a:ext cx="5898421" cy="276304"/>
          </a:xfrm>
          <a:prstGeom prst="rect">
            <a:avLst/>
          </a:prstGeom>
        </p:spPr>
        <p:txBody>
          <a:bodyPr/>
          <a:lstStyle>
            <a:lvl1pPr>
              <a:defRPr>
                <a:solidFill>
                  <a:srgbClr val="FFFFFF"/>
                </a:solidFill>
                <a:highlight>
                  <a:srgbClr val="1A75CF"/>
                </a:highlight>
              </a:defRPr>
            </a:lvl1pPr>
          </a:lstStyle>
          <a:p>
            <a:pPr marL="228600" marR="0" lvl="0" indent="0" algn="l" defTabSz="914400" rtl="0" eaLnBrk="1" fontAlgn="auto" latinLnBrk="0" hangingPunct="1">
              <a:lnSpc>
                <a:spcPct val="90000"/>
              </a:lnSpc>
              <a:spcBef>
                <a:spcPts val="1000"/>
              </a:spcBef>
              <a:spcAft>
                <a:spcPts val="0"/>
              </a:spcAft>
              <a:buClrTx/>
              <a:buSzTx/>
              <a:buFontTx/>
              <a:buNone/>
              <a:tabLst/>
              <a:defRPr sz="1600" b="1">
                <a:solidFill>
                  <a:srgbClr val="FFFFFF"/>
                </a:solidFill>
              </a:defRPr>
            </a:pPr>
            <a:r>
              <a:rPr lang="en-US" noProof="0" dirty="0"/>
              <a:t>Click to add text</a:t>
            </a:r>
          </a:p>
        </p:txBody>
      </p:sp>
      <p:sp>
        <p:nvSpPr>
          <p:cNvPr id="6" name="Google Shape;53;p15">
            <a:extLst>
              <a:ext uri="{FF2B5EF4-FFF2-40B4-BE49-F238E27FC236}">
                <a16:creationId xmlns:a16="http://schemas.microsoft.com/office/drawing/2014/main" id="{2317EC2B-E623-3D68-13FB-85E87A93D1BA}"/>
              </a:ext>
            </a:extLst>
          </p:cNvPr>
          <p:cNvSpPr>
            <a:spLocks noGrp="1"/>
          </p:cNvSpPr>
          <p:nvPr>
            <p:ph type="pic" idx="4" hasCustomPrompt="1"/>
          </p:nvPr>
        </p:nvSpPr>
        <p:spPr>
          <a:xfrm>
            <a:off x="8431074" y="851029"/>
            <a:ext cx="4663202" cy="4660893"/>
          </a:xfrm>
          <a:prstGeom prst="ellipse">
            <a:avLst/>
          </a:prstGeom>
          <a:noFill/>
          <a:ln w="9525" cap="flat" cmpd="sng">
            <a:solidFill>
              <a:schemeClr val="accent1"/>
            </a:solidFill>
            <a:prstDash val="solid"/>
            <a:round/>
            <a:headEnd type="none" w="sm" len="sm"/>
            <a:tailEnd type="none" w="sm" len="sm"/>
          </a:ln>
        </p:spPr>
        <p:txBody>
          <a:bodyPr/>
          <a:lstStyle/>
          <a:p>
            <a:r>
              <a:rPr lang="en-US" noProof="0" dirty="0"/>
              <a:t>Image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rPr lang="en-US" noProof="0" dirty="0" err="1"/>
              <a:t>Texto</a:t>
            </a:r>
            <a:r>
              <a:rPr lang="en-US" noProof="0" dirty="0"/>
              <a:t> del </a:t>
            </a:r>
            <a:r>
              <a:rPr lang="en-US" noProof="0" dirty="0" err="1"/>
              <a:t>título</a:t>
            </a:r>
            <a:endParaRPr lang="en-US" noProof="0" dirty="0"/>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rPr lang="en-US" noProof="0" dirty="0"/>
              <a:t>Nivel de </a:t>
            </a:r>
            <a:r>
              <a:rPr lang="en-US" noProof="0" dirty="0" err="1"/>
              <a:t>texto</a:t>
            </a:r>
            <a:r>
              <a:rPr lang="en-US" noProof="0" dirty="0"/>
              <a:t> 1</a:t>
            </a:r>
          </a:p>
          <a:p>
            <a:pPr lvl="1"/>
            <a:r>
              <a:rPr lang="en-US" noProof="0" dirty="0"/>
              <a:t>Nivel de </a:t>
            </a:r>
            <a:r>
              <a:rPr lang="en-US" noProof="0" dirty="0" err="1"/>
              <a:t>texto</a:t>
            </a:r>
            <a:r>
              <a:rPr lang="en-US" noProof="0" dirty="0"/>
              <a:t> 2</a:t>
            </a:r>
          </a:p>
          <a:p>
            <a:pPr lvl="2"/>
            <a:r>
              <a:rPr lang="en-US" noProof="0" dirty="0"/>
              <a:t>Nivel de </a:t>
            </a:r>
            <a:r>
              <a:rPr lang="en-US" noProof="0" dirty="0" err="1"/>
              <a:t>texto</a:t>
            </a:r>
            <a:r>
              <a:rPr lang="en-US" noProof="0" dirty="0"/>
              <a:t> 3</a:t>
            </a:r>
          </a:p>
          <a:p>
            <a:pPr lvl="3"/>
            <a:r>
              <a:rPr lang="en-US" noProof="0" dirty="0"/>
              <a:t>Nivel de </a:t>
            </a:r>
            <a:r>
              <a:rPr lang="en-US" noProof="0" dirty="0" err="1"/>
              <a:t>texto</a:t>
            </a:r>
            <a:r>
              <a:rPr lang="en-US" noProof="0" dirty="0"/>
              <a:t> 4</a:t>
            </a:r>
          </a:p>
          <a:p>
            <a:pPr lvl="4"/>
            <a:r>
              <a:rPr lang="en-US" noProof="0" dirty="0"/>
              <a:t>Nivel de </a:t>
            </a:r>
            <a:r>
              <a:rPr lang="en-US" noProof="0" dirty="0" err="1"/>
              <a:t>texto</a:t>
            </a:r>
            <a:r>
              <a:rPr lang="en-US" noProof="0" dirty="0"/>
              <a:t> 5</a:t>
            </a:r>
          </a:p>
        </p:txBody>
      </p:sp>
      <p:sp>
        <p:nvSpPr>
          <p:cNvPr id="4" name="Número de diapositiva"/>
          <p:cNvSpPr txBox="1">
            <a:spLocks noGrp="1"/>
          </p:cNvSpPr>
          <p:nvPr>
            <p:ph type="sldNum" sz="quarter" idx="2"/>
          </p:nvPr>
        </p:nvSpPr>
        <p:spPr>
          <a:xfrm>
            <a:off x="10992205" y="6400435"/>
            <a:ext cx="361595" cy="276956"/>
          </a:xfrm>
          <a:prstGeom prst="rect">
            <a:avLst/>
          </a:prstGeom>
          <a:ln w="12700">
            <a:miter lim="400000"/>
          </a:ln>
        </p:spPr>
        <p:txBody>
          <a:bodyPr wrap="none" lIns="45699" tIns="45699" rIns="45699" bIns="45699" anchor="ctr">
            <a:spAutoFit/>
          </a:bodyPr>
          <a:lstStyle>
            <a:lvl1pPr algn="r">
              <a:defRPr sz="1200">
                <a:solidFill>
                  <a:srgbClr val="757575"/>
                </a:solidFill>
              </a:defRPr>
            </a:lvl1pPr>
          </a:lstStyle>
          <a:p>
            <a:fld id="{86CB4B4D-7CA3-9044-876B-883B54F8677D}" type="slidenum">
              <a:rPr lang="en-US" noProof="0" smtClean="0"/>
              <a:t>‹Nº›</a:t>
            </a:fld>
            <a:endParaRPr lang="en-US"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4.xml"/><Relationship Id="rId3" Type="http://schemas.openxmlformats.org/officeDocument/2006/relationships/image" Target="../media/image46.jpeg"/><Relationship Id="rId7" Type="http://schemas.openxmlformats.org/officeDocument/2006/relationships/slide" Target="slide4.xml"/><Relationship Id="rId12" Type="http://schemas.openxmlformats.org/officeDocument/2006/relationships/slide" Target="slide12.xml"/><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2.xml"/><Relationship Id="rId10" Type="http://schemas.openxmlformats.org/officeDocument/2006/relationships/slide" Target="slide10.xml"/><Relationship Id="rId4" Type="http://schemas.openxmlformats.org/officeDocument/2006/relationships/chart" Target="../charts/chart3.xml"/><Relationship Id="rId9" Type="http://schemas.openxmlformats.org/officeDocument/2006/relationships/slide" Target="slide9.xml"/><Relationship Id="rId14" Type="http://schemas.openxmlformats.org/officeDocument/2006/relationships/slide" Target="slide15.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slide" Target="slide9.xml"/><Relationship Id="rId12" Type="http://schemas.openxmlformats.org/officeDocument/2006/relationships/slide" Target="slide15.xml"/><Relationship Id="rId2" Type="http://schemas.openxmlformats.org/officeDocument/2006/relationships/slide" Target="slide2.xml"/><Relationship Id="rId1" Type="http://schemas.openxmlformats.org/officeDocument/2006/relationships/slideLayout" Target="../slideLayouts/slideLayout8.xml"/><Relationship Id="rId6" Type="http://schemas.openxmlformats.org/officeDocument/2006/relationships/slide" Target="slide6.xml"/><Relationship Id="rId11" Type="http://schemas.openxmlformats.org/officeDocument/2006/relationships/slide" Target="slide14.xml"/><Relationship Id="rId5" Type="http://schemas.openxmlformats.org/officeDocument/2006/relationships/slide" Target="slide4.xml"/><Relationship Id="rId15" Type="http://schemas.openxmlformats.org/officeDocument/2006/relationships/image" Target="../media/image37.png"/><Relationship Id="rId10" Type="http://schemas.openxmlformats.org/officeDocument/2006/relationships/slide" Target="slide12.xml"/><Relationship Id="rId4" Type="http://schemas.openxmlformats.org/officeDocument/2006/relationships/image" Target="../media/image36.png"/><Relationship Id="rId9" Type="http://schemas.openxmlformats.org/officeDocument/2006/relationships/slide" Target="slide11.xml"/><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2.xml"/><Relationship Id="rId3" Type="http://schemas.openxmlformats.org/officeDocument/2006/relationships/image" Target="../media/image9.png"/><Relationship Id="rId7" Type="http://schemas.openxmlformats.org/officeDocument/2006/relationships/image" Target="../media/image39.png"/><Relationship Id="rId12" Type="http://schemas.openxmlformats.org/officeDocument/2006/relationships/slide" Target="slide11.xml"/><Relationship Id="rId2" Type="http://schemas.openxmlformats.org/officeDocument/2006/relationships/slide" Target="slide2.xml"/><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slide" Target="slide10.xml"/><Relationship Id="rId5" Type="http://schemas.openxmlformats.org/officeDocument/2006/relationships/image" Target="../media/image38.png"/><Relationship Id="rId15" Type="http://schemas.openxmlformats.org/officeDocument/2006/relationships/slide" Target="slide15.xml"/><Relationship Id="rId10" Type="http://schemas.openxmlformats.org/officeDocument/2006/relationships/slide" Target="slide9.xml"/><Relationship Id="rId4" Type="http://schemas.openxmlformats.org/officeDocument/2006/relationships/image" Target="../media/image36.png"/><Relationship Id="rId9" Type="http://schemas.openxmlformats.org/officeDocument/2006/relationships/slide" Target="slide6.xml"/><Relationship Id="rId14"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1.xml"/><Relationship Id="rId3" Type="http://schemas.openxmlformats.org/officeDocument/2006/relationships/image" Target="../media/image48.png"/><Relationship Id="rId7" Type="http://schemas.openxmlformats.org/officeDocument/2006/relationships/slide" Target="slide2.xml"/><Relationship Id="rId12" Type="http://schemas.openxmlformats.org/officeDocument/2006/relationships/slide" Target="slide10.xml"/><Relationship Id="rId2" Type="http://schemas.openxmlformats.org/officeDocument/2006/relationships/image" Target="../media/image47.png"/><Relationship Id="rId16" Type="http://schemas.openxmlformats.org/officeDocument/2006/relationships/slide" Target="slide15.xml"/><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slide" Target="slide9.xml"/><Relationship Id="rId5" Type="http://schemas.openxmlformats.org/officeDocument/2006/relationships/image" Target="../media/image50.png"/><Relationship Id="rId15" Type="http://schemas.openxmlformats.org/officeDocument/2006/relationships/slide" Target="slide14.xml"/><Relationship Id="rId10" Type="http://schemas.openxmlformats.org/officeDocument/2006/relationships/slide" Target="slide6.xml"/><Relationship Id="rId4" Type="http://schemas.openxmlformats.org/officeDocument/2006/relationships/image" Target="../media/image49.png"/><Relationship Id="rId9" Type="http://schemas.openxmlformats.org/officeDocument/2006/relationships/slide" Target="slide4.xml"/><Relationship Id="rId14" Type="http://schemas.openxmlformats.org/officeDocument/2006/relationships/slide" Target="slide12.xml"/></Relationships>
</file>

<file path=ppt/slides/_rels/slide1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5.xml"/><Relationship Id="rId3" Type="http://schemas.openxmlformats.org/officeDocument/2006/relationships/chart" Target="../charts/chart4.xml"/><Relationship Id="rId7" Type="http://schemas.openxmlformats.org/officeDocument/2006/relationships/slide" Target="slide6.xml"/><Relationship Id="rId12" Type="http://schemas.openxmlformats.org/officeDocument/2006/relationships/slide" Target="slide14.xml"/><Relationship Id="rId2" Type="http://schemas.openxmlformats.org/officeDocument/2006/relationships/image" Target="../media/image52.jpeg"/><Relationship Id="rId1" Type="http://schemas.openxmlformats.org/officeDocument/2006/relationships/slideLayout" Target="../slideLayouts/slideLayout8.xml"/><Relationship Id="rId6" Type="http://schemas.openxmlformats.org/officeDocument/2006/relationships/slide" Target="slide4.xml"/><Relationship Id="rId11" Type="http://schemas.openxmlformats.org/officeDocument/2006/relationships/slide" Target="slide12.xml"/><Relationship Id="rId5" Type="http://schemas.openxmlformats.org/officeDocument/2006/relationships/image" Target="../media/image9.png"/><Relationship Id="rId10" Type="http://schemas.openxmlformats.org/officeDocument/2006/relationships/slide" Target="slide11.xml"/><Relationship Id="rId4" Type="http://schemas.openxmlformats.org/officeDocument/2006/relationships/slide" Target="slide2.xml"/><Relationship Id="rId9" Type="http://schemas.openxmlformats.org/officeDocument/2006/relationships/slide" Target="slide10.xml"/></Relationships>
</file>

<file path=ppt/slides/_rels/slide1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slide" Target="slide15.xml"/><Relationship Id="rId2"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slide" Target="slide6.xml"/><Relationship Id="rId11" Type="http://schemas.openxmlformats.org/officeDocument/2006/relationships/slide" Target="slide14.xml"/><Relationship Id="rId5" Type="http://schemas.openxmlformats.org/officeDocument/2006/relationships/slide" Target="slide4.xml"/><Relationship Id="rId10" Type="http://schemas.openxmlformats.org/officeDocument/2006/relationships/slide" Target="slide12.xml"/><Relationship Id="rId4" Type="http://schemas.openxmlformats.org/officeDocument/2006/relationships/image" Target="../media/image9.png"/><Relationship Id="rId9" Type="http://schemas.openxmlformats.org/officeDocument/2006/relationships/slide" Target="slide11.xml"/></Relationships>
</file>

<file path=ppt/slides/_rels/slide16.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60.xml"/><Relationship Id="rId3" Type="http://schemas.openxmlformats.org/officeDocument/2006/relationships/slide" Target="slide19.xml"/><Relationship Id="rId7" Type="http://schemas.openxmlformats.org/officeDocument/2006/relationships/slide" Target="slide23.xml"/><Relationship Id="rId12" Type="http://schemas.openxmlformats.org/officeDocument/2006/relationships/slide" Target="slide59.xml"/><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22.xml"/><Relationship Id="rId11" Type="http://schemas.openxmlformats.org/officeDocument/2006/relationships/slide" Target="slide58.xml"/><Relationship Id="rId5" Type="http://schemas.openxmlformats.org/officeDocument/2006/relationships/slide" Target="slide21.xml"/><Relationship Id="rId15" Type="http://schemas.openxmlformats.org/officeDocument/2006/relationships/image" Target="../media/image9.png"/><Relationship Id="rId10" Type="http://schemas.openxmlformats.org/officeDocument/2006/relationships/slide" Target="slide26.xml"/><Relationship Id="rId4" Type="http://schemas.openxmlformats.org/officeDocument/2006/relationships/slide" Target="slide20.xml"/><Relationship Id="rId9" Type="http://schemas.openxmlformats.org/officeDocument/2006/relationships/slide" Target="slide25.xml"/><Relationship Id="rId1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54.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20.xml"/><Relationship Id="rId18" Type="http://schemas.openxmlformats.org/officeDocument/2006/relationships/slide" Target="slide25.xml"/><Relationship Id="rId3" Type="http://schemas.openxmlformats.org/officeDocument/2006/relationships/image" Target="../media/image56.png"/><Relationship Id="rId21" Type="http://schemas.openxmlformats.org/officeDocument/2006/relationships/slide" Target="slide59.xml"/><Relationship Id="rId7" Type="http://schemas.openxmlformats.org/officeDocument/2006/relationships/image" Target="../media/image60.png"/><Relationship Id="rId12" Type="http://schemas.openxmlformats.org/officeDocument/2006/relationships/slide" Target="slide19.xml"/><Relationship Id="rId17" Type="http://schemas.openxmlformats.org/officeDocument/2006/relationships/slide" Target="slide24.xml"/><Relationship Id="rId2" Type="http://schemas.openxmlformats.org/officeDocument/2006/relationships/image" Target="../media/image55.jpeg"/><Relationship Id="rId16" Type="http://schemas.openxmlformats.org/officeDocument/2006/relationships/slide" Target="slide23.xml"/><Relationship Id="rId20"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59.png"/><Relationship Id="rId11" Type="http://schemas.openxmlformats.org/officeDocument/2006/relationships/slide" Target="slide18.xml"/><Relationship Id="rId5" Type="http://schemas.openxmlformats.org/officeDocument/2006/relationships/image" Target="../media/image58.png"/><Relationship Id="rId15" Type="http://schemas.openxmlformats.org/officeDocument/2006/relationships/slide" Target="slide22.xml"/><Relationship Id="rId10" Type="http://schemas.openxmlformats.org/officeDocument/2006/relationships/image" Target="../media/image9.png"/><Relationship Id="rId19" Type="http://schemas.openxmlformats.org/officeDocument/2006/relationships/slide" Target="slide26.xml"/><Relationship Id="rId4" Type="http://schemas.openxmlformats.org/officeDocument/2006/relationships/image" Target="../media/image57.png"/><Relationship Id="rId9" Type="http://schemas.openxmlformats.org/officeDocument/2006/relationships/slide" Target="slide2.xml"/><Relationship Id="rId14" Type="http://schemas.openxmlformats.org/officeDocument/2006/relationships/slide" Target="slide21.xml"/><Relationship Id="rId22" Type="http://schemas.openxmlformats.org/officeDocument/2006/relationships/slide" Target="slide60.xml"/></Relationships>
</file>

<file path=ppt/slides/_rels/slide19.xml.rels><?xml version="1.0" encoding="UTF-8" standalone="yes"?>
<Relationships xmlns="http://schemas.openxmlformats.org/package/2006/relationships"><Relationship Id="rId26" Type="http://schemas.openxmlformats.org/officeDocument/2006/relationships/image" Target="../media/image86.png"/><Relationship Id="rId21" Type="http://schemas.openxmlformats.org/officeDocument/2006/relationships/image" Target="../media/image81.png"/><Relationship Id="rId42" Type="http://schemas.openxmlformats.org/officeDocument/2006/relationships/image" Target="../media/image102.png"/><Relationship Id="rId47" Type="http://schemas.openxmlformats.org/officeDocument/2006/relationships/image" Target="../media/image107.png"/><Relationship Id="rId63" Type="http://schemas.openxmlformats.org/officeDocument/2006/relationships/slide" Target="slide23.xml"/><Relationship Id="rId68" Type="http://schemas.openxmlformats.org/officeDocument/2006/relationships/slide" Target="slide59.xml"/><Relationship Id="rId7" Type="http://schemas.openxmlformats.org/officeDocument/2006/relationships/image" Target="../media/image67.png"/><Relationship Id="rId2" Type="http://schemas.openxmlformats.org/officeDocument/2006/relationships/image" Target="../media/image62.png"/><Relationship Id="rId16" Type="http://schemas.openxmlformats.org/officeDocument/2006/relationships/image" Target="../media/image76.png"/><Relationship Id="rId29" Type="http://schemas.openxmlformats.org/officeDocument/2006/relationships/image" Target="../media/image89.png"/><Relationship Id="rId11" Type="http://schemas.openxmlformats.org/officeDocument/2006/relationships/image" Target="../media/image71.png"/><Relationship Id="rId24" Type="http://schemas.openxmlformats.org/officeDocument/2006/relationships/image" Target="../media/image84.png"/><Relationship Id="rId32" Type="http://schemas.openxmlformats.org/officeDocument/2006/relationships/image" Target="../media/image92.png"/><Relationship Id="rId37" Type="http://schemas.openxmlformats.org/officeDocument/2006/relationships/image" Target="../media/image97.png"/><Relationship Id="rId40" Type="http://schemas.openxmlformats.org/officeDocument/2006/relationships/image" Target="../media/image100.png"/><Relationship Id="rId45" Type="http://schemas.openxmlformats.org/officeDocument/2006/relationships/image" Target="../media/image105.png"/><Relationship Id="rId53" Type="http://schemas.openxmlformats.org/officeDocument/2006/relationships/slide" Target="slide2.xml"/><Relationship Id="rId58" Type="http://schemas.openxmlformats.org/officeDocument/2006/relationships/slide" Target="slide18.xml"/><Relationship Id="rId66" Type="http://schemas.openxmlformats.org/officeDocument/2006/relationships/slide" Target="slide26.xml"/><Relationship Id="rId5" Type="http://schemas.openxmlformats.org/officeDocument/2006/relationships/image" Target="../media/image65.png"/><Relationship Id="rId61" Type="http://schemas.openxmlformats.org/officeDocument/2006/relationships/slide" Target="slide21.xml"/><Relationship Id="rId19" Type="http://schemas.openxmlformats.org/officeDocument/2006/relationships/image" Target="../media/image7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 Id="rId35" Type="http://schemas.openxmlformats.org/officeDocument/2006/relationships/image" Target="../media/image95.png"/><Relationship Id="rId43" Type="http://schemas.openxmlformats.org/officeDocument/2006/relationships/image" Target="../media/image103.png"/><Relationship Id="rId48" Type="http://schemas.openxmlformats.org/officeDocument/2006/relationships/image" Target="../media/image108.png"/><Relationship Id="rId56" Type="http://schemas.openxmlformats.org/officeDocument/2006/relationships/image" Target="../media/image114.png"/><Relationship Id="rId64" Type="http://schemas.openxmlformats.org/officeDocument/2006/relationships/slide" Target="slide24.xml"/><Relationship Id="rId69" Type="http://schemas.openxmlformats.org/officeDocument/2006/relationships/slide" Target="slide60.xml"/><Relationship Id="rId8" Type="http://schemas.openxmlformats.org/officeDocument/2006/relationships/image" Target="../media/image68.png"/><Relationship Id="rId51" Type="http://schemas.openxmlformats.org/officeDocument/2006/relationships/image" Target="../media/image111.png"/><Relationship Id="rId3" Type="http://schemas.openxmlformats.org/officeDocument/2006/relationships/image" Target="../media/image63.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image" Target="../media/image98.png"/><Relationship Id="rId46" Type="http://schemas.openxmlformats.org/officeDocument/2006/relationships/image" Target="../media/image106.png"/><Relationship Id="rId59" Type="http://schemas.openxmlformats.org/officeDocument/2006/relationships/slide" Target="slide19.xml"/><Relationship Id="rId67" Type="http://schemas.openxmlformats.org/officeDocument/2006/relationships/slide" Target="slide58.xml"/><Relationship Id="rId20" Type="http://schemas.openxmlformats.org/officeDocument/2006/relationships/image" Target="../media/image80.png"/><Relationship Id="rId41" Type="http://schemas.openxmlformats.org/officeDocument/2006/relationships/image" Target="../media/image101.png"/><Relationship Id="rId54" Type="http://schemas.openxmlformats.org/officeDocument/2006/relationships/image" Target="../media/image9.png"/><Relationship Id="rId62" Type="http://schemas.openxmlformats.org/officeDocument/2006/relationships/slide" Target="slide22.xml"/><Relationship Id="rId1" Type="http://schemas.openxmlformats.org/officeDocument/2006/relationships/slideLayout" Target="../slideLayouts/slideLayout8.xml"/><Relationship Id="rId6" Type="http://schemas.openxmlformats.org/officeDocument/2006/relationships/image" Target="../media/image66.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36" Type="http://schemas.openxmlformats.org/officeDocument/2006/relationships/image" Target="../media/image96.png"/><Relationship Id="rId49" Type="http://schemas.openxmlformats.org/officeDocument/2006/relationships/image" Target="../media/image109.png"/><Relationship Id="rId57" Type="http://schemas.openxmlformats.org/officeDocument/2006/relationships/image" Target="../media/image115.png"/><Relationship Id="rId10" Type="http://schemas.openxmlformats.org/officeDocument/2006/relationships/image" Target="../media/image70.png"/><Relationship Id="rId31" Type="http://schemas.openxmlformats.org/officeDocument/2006/relationships/image" Target="../media/image91.png"/><Relationship Id="rId44" Type="http://schemas.openxmlformats.org/officeDocument/2006/relationships/image" Target="../media/image104.png"/><Relationship Id="rId52" Type="http://schemas.openxmlformats.org/officeDocument/2006/relationships/image" Target="../media/image112.png"/><Relationship Id="rId60" Type="http://schemas.openxmlformats.org/officeDocument/2006/relationships/slide" Target="slide20.xml"/><Relationship Id="rId65" Type="http://schemas.openxmlformats.org/officeDocument/2006/relationships/slide" Target="slide25.xml"/><Relationship Id="rId4" Type="http://schemas.openxmlformats.org/officeDocument/2006/relationships/image" Target="../media/image64.png"/><Relationship Id="rId9" Type="http://schemas.openxmlformats.org/officeDocument/2006/relationships/image" Target="../media/image69.png"/><Relationship Id="rId13" Type="http://schemas.openxmlformats.org/officeDocument/2006/relationships/image" Target="../media/image73.png"/><Relationship Id="rId18" Type="http://schemas.openxmlformats.org/officeDocument/2006/relationships/image" Target="../media/image78.png"/><Relationship Id="rId39" Type="http://schemas.openxmlformats.org/officeDocument/2006/relationships/image" Target="../media/image99.png"/><Relationship Id="rId34" Type="http://schemas.openxmlformats.org/officeDocument/2006/relationships/image" Target="../media/image94.png"/><Relationship Id="rId50" Type="http://schemas.openxmlformats.org/officeDocument/2006/relationships/image" Target="../media/image110.png"/><Relationship Id="rId55" Type="http://schemas.openxmlformats.org/officeDocument/2006/relationships/image" Target="../media/image113.png"/></Relationships>
</file>

<file path=ppt/slides/_rels/slide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60.xml"/><Relationship Id="rId18" Type="http://schemas.openxmlformats.org/officeDocument/2006/relationships/slide" Target="slide11.xml"/><Relationship Id="rId3" Type="http://schemas.openxmlformats.org/officeDocument/2006/relationships/slide" Target="slide19.xml"/><Relationship Id="rId21" Type="http://schemas.openxmlformats.org/officeDocument/2006/relationships/slide" Target="slide15.xml"/><Relationship Id="rId7" Type="http://schemas.openxmlformats.org/officeDocument/2006/relationships/slide" Target="slide23.xml"/><Relationship Id="rId12" Type="http://schemas.openxmlformats.org/officeDocument/2006/relationships/slide" Target="slide59.xml"/><Relationship Id="rId17" Type="http://schemas.openxmlformats.org/officeDocument/2006/relationships/slide" Target="slide10.xml"/><Relationship Id="rId2" Type="http://schemas.openxmlformats.org/officeDocument/2006/relationships/slide" Target="slide18.xml"/><Relationship Id="rId16" Type="http://schemas.openxmlformats.org/officeDocument/2006/relationships/slide" Target="slide9.xml"/><Relationship Id="rId20" Type="http://schemas.openxmlformats.org/officeDocument/2006/relationships/slide" Target="slide14.xml"/><Relationship Id="rId1" Type="http://schemas.openxmlformats.org/officeDocument/2006/relationships/slideLayout" Target="../slideLayouts/slideLayout4.xml"/><Relationship Id="rId6" Type="http://schemas.openxmlformats.org/officeDocument/2006/relationships/slide" Target="slide22.xml"/><Relationship Id="rId11" Type="http://schemas.openxmlformats.org/officeDocument/2006/relationships/slide" Target="slide58.xml"/><Relationship Id="rId5" Type="http://schemas.openxmlformats.org/officeDocument/2006/relationships/slide" Target="slide21.xml"/><Relationship Id="rId15" Type="http://schemas.openxmlformats.org/officeDocument/2006/relationships/slide" Target="slide6.xml"/><Relationship Id="rId10" Type="http://schemas.openxmlformats.org/officeDocument/2006/relationships/slide" Target="slide26.xml"/><Relationship Id="rId19" Type="http://schemas.openxmlformats.org/officeDocument/2006/relationships/slide" Target="slide12.xml"/><Relationship Id="rId4" Type="http://schemas.openxmlformats.org/officeDocument/2006/relationships/slide" Target="slide20.xml"/><Relationship Id="rId9" Type="http://schemas.openxmlformats.org/officeDocument/2006/relationships/slide" Target="slide25.xml"/><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4.png"/><Relationship Id="rId18" Type="http://schemas.openxmlformats.org/officeDocument/2006/relationships/image" Target="../media/image126.png"/><Relationship Id="rId26" Type="http://schemas.openxmlformats.org/officeDocument/2006/relationships/slide" Target="slide24.xml"/><Relationship Id="rId3" Type="http://schemas.openxmlformats.org/officeDocument/2006/relationships/image" Target="../media/image9.png"/><Relationship Id="rId21" Type="http://schemas.openxmlformats.org/officeDocument/2006/relationships/slide" Target="slide19.xml"/><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5.png"/><Relationship Id="rId25" Type="http://schemas.openxmlformats.org/officeDocument/2006/relationships/slide" Target="slide23.xml"/><Relationship Id="rId2" Type="http://schemas.openxmlformats.org/officeDocument/2006/relationships/slide" Target="slide2.xml"/><Relationship Id="rId16" Type="http://schemas.openxmlformats.org/officeDocument/2006/relationships/image" Target="../media/image124.png"/><Relationship Id="rId20" Type="http://schemas.openxmlformats.org/officeDocument/2006/relationships/slide" Target="slide18.xml"/><Relationship Id="rId29"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117.png"/><Relationship Id="rId11" Type="http://schemas.openxmlformats.org/officeDocument/2006/relationships/image" Target="../media/image122.png"/><Relationship Id="rId24" Type="http://schemas.openxmlformats.org/officeDocument/2006/relationships/slide" Target="slide22.xml"/><Relationship Id="rId5" Type="http://schemas.openxmlformats.org/officeDocument/2006/relationships/image" Target="../media/image20.png"/><Relationship Id="rId15" Type="http://schemas.openxmlformats.org/officeDocument/2006/relationships/image" Target="../media/image16.png"/><Relationship Id="rId23" Type="http://schemas.openxmlformats.org/officeDocument/2006/relationships/slide" Target="slide21.xml"/><Relationship Id="rId28" Type="http://schemas.openxmlformats.org/officeDocument/2006/relationships/slide" Target="slide26.xml"/><Relationship Id="rId10" Type="http://schemas.openxmlformats.org/officeDocument/2006/relationships/image" Target="../media/image121.png"/><Relationship Id="rId19" Type="http://schemas.openxmlformats.org/officeDocument/2006/relationships/image" Target="../media/image127.png"/><Relationship Id="rId31" Type="http://schemas.openxmlformats.org/officeDocument/2006/relationships/slide" Target="slide60.xml"/><Relationship Id="rId4" Type="http://schemas.openxmlformats.org/officeDocument/2006/relationships/image" Target="../media/image116.png"/><Relationship Id="rId9" Type="http://schemas.openxmlformats.org/officeDocument/2006/relationships/image" Target="../media/image120.png"/><Relationship Id="rId14" Type="http://schemas.openxmlformats.org/officeDocument/2006/relationships/image" Target="../media/image15.png"/><Relationship Id="rId22" Type="http://schemas.openxmlformats.org/officeDocument/2006/relationships/slide" Target="slide20.xml"/><Relationship Id="rId27" Type="http://schemas.openxmlformats.org/officeDocument/2006/relationships/slide" Target="slide25.xml"/><Relationship Id="rId30" Type="http://schemas.openxmlformats.org/officeDocument/2006/relationships/slide" Target="slide59.xml"/></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29.pn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image" Target="../media/image128.png"/><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slide" Target="slide20.xml"/><Relationship Id="rId18" Type="http://schemas.openxmlformats.org/officeDocument/2006/relationships/slide" Target="slide25.xml"/><Relationship Id="rId3" Type="http://schemas.openxmlformats.org/officeDocument/2006/relationships/image" Target="../media/image130.png"/><Relationship Id="rId21" Type="http://schemas.openxmlformats.org/officeDocument/2006/relationships/slide" Target="slide59.xml"/><Relationship Id="rId7" Type="http://schemas.openxmlformats.org/officeDocument/2006/relationships/image" Target="../media/image134.png"/><Relationship Id="rId12" Type="http://schemas.openxmlformats.org/officeDocument/2006/relationships/slide" Target="slide19.xml"/><Relationship Id="rId17" Type="http://schemas.openxmlformats.org/officeDocument/2006/relationships/slide" Target="slide24.xml"/><Relationship Id="rId2" Type="http://schemas.openxmlformats.org/officeDocument/2006/relationships/image" Target="../media/image8.png"/><Relationship Id="rId16" Type="http://schemas.openxmlformats.org/officeDocument/2006/relationships/slide" Target="slide23.xml"/><Relationship Id="rId20"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133.png"/><Relationship Id="rId11" Type="http://schemas.openxmlformats.org/officeDocument/2006/relationships/slide" Target="slide18.xml"/><Relationship Id="rId5" Type="http://schemas.openxmlformats.org/officeDocument/2006/relationships/image" Target="../media/image132.png"/><Relationship Id="rId15" Type="http://schemas.openxmlformats.org/officeDocument/2006/relationships/slide" Target="slide22.xml"/><Relationship Id="rId10" Type="http://schemas.openxmlformats.org/officeDocument/2006/relationships/image" Target="../media/image9.png"/><Relationship Id="rId19" Type="http://schemas.openxmlformats.org/officeDocument/2006/relationships/slide" Target="slide26.xml"/><Relationship Id="rId4" Type="http://schemas.openxmlformats.org/officeDocument/2006/relationships/image" Target="../media/image131.png"/><Relationship Id="rId9" Type="http://schemas.openxmlformats.org/officeDocument/2006/relationships/slide" Target="slide2.xml"/><Relationship Id="rId14" Type="http://schemas.openxmlformats.org/officeDocument/2006/relationships/slide" Target="slide21.xml"/><Relationship Id="rId22" Type="http://schemas.openxmlformats.org/officeDocument/2006/relationships/slide" Target="slide60.xml"/></Relationships>
</file>

<file path=ppt/slides/_rels/slide2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9.png"/><Relationship Id="rId18" Type="http://schemas.openxmlformats.org/officeDocument/2006/relationships/slide" Target="slide22.xml"/><Relationship Id="rId3" Type="http://schemas.openxmlformats.org/officeDocument/2006/relationships/image" Target="../media/image137.jpeg"/><Relationship Id="rId21" Type="http://schemas.openxmlformats.org/officeDocument/2006/relationships/slide" Target="slide25.xml"/><Relationship Id="rId7" Type="http://schemas.openxmlformats.org/officeDocument/2006/relationships/image" Target="../media/image141.png"/><Relationship Id="rId12" Type="http://schemas.openxmlformats.org/officeDocument/2006/relationships/slide" Target="slide2.xml"/><Relationship Id="rId17" Type="http://schemas.openxmlformats.org/officeDocument/2006/relationships/slide" Target="slide21.xml"/><Relationship Id="rId25" Type="http://schemas.openxmlformats.org/officeDocument/2006/relationships/slide" Target="slide60.xml"/><Relationship Id="rId2" Type="http://schemas.openxmlformats.org/officeDocument/2006/relationships/image" Target="../media/image136.jpeg"/><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8.xml"/><Relationship Id="rId6" Type="http://schemas.openxmlformats.org/officeDocument/2006/relationships/image" Target="../media/image140.png"/><Relationship Id="rId11" Type="http://schemas.openxmlformats.org/officeDocument/2006/relationships/image" Target="../media/image145.png"/><Relationship Id="rId24" Type="http://schemas.openxmlformats.org/officeDocument/2006/relationships/slide" Target="slide59.xml"/><Relationship Id="rId5" Type="http://schemas.openxmlformats.org/officeDocument/2006/relationships/image" Target="../media/image139.png"/><Relationship Id="rId15" Type="http://schemas.openxmlformats.org/officeDocument/2006/relationships/slide" Target="slide19.xml"/><Relationship Id="rId23" Type="http://schemas.openxmlformats.org/officeDocument/2006/relationships/slide" Target="slide58.xml"/><Relationship Id="rId10" Type="http://schemas.openxmlformats.org/officeDocument/2006/relationships/image" Target="../media/image144.png"/><Relationship Id="rId19" Type="http://schemas.openxmlformats.org/officeDocument/2006/relationships/slide" Target="slide23.xml"/><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slide" Target="slide18.xml"/><Relationship Id="rId22" Type="http://schemas.openxmlformats.org/officeDocument/2006/relationships/slide" Target="slide26.xml"/></Relationships>
</file>

<file path=ppt/slides/_rels/slide24.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image" Target="../media/image147.jpeg"/><Relationship Id="rId21" Type="http://schemas.openxmlformats.org/officeDocument/2006/relationships/slide" Target="slide26.xml"/><Relationship Id="rId7" Type="http://schemas.openxmlformats.org/officeDocument/2006/relationships/image" Target="../media/image150.png"/><Relationship Id="rId12" Type="http://schemas.openxmlformats.org/officeDocument/2006/relationships/image" Target="../media/image9.png"/><Relationship Id="rId17" Type="http://schemas.openxmlformats.org/officeDocument/2006/relationships/slide" Target="slide22.xml"/><Relationship Id="rId2" Type="http://schemas.openxmlformats.org/officeDocument/2006/relationships/image" Target="../media/image146.jpeg"/><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8.xml"/><Relationship Id="rId6" Type="http://schemas.openxmlformats.org/officeDocument/2006/relationships/image" Target="../media/image149.png"/><Relationship Id="rId11" Type="http://schemas.openxmlformats.org/officeDocument/2006/relationships/slide" Target="slide2.xml"/><Relationship Id="rId24" Type="http://schemas.openxmlformats.org/officeDocument/2006/relationships/slide" Target="slide60.xml"/><Relationship Id="rId5" Type="http://schemas.openxmlformats.org/officeDocument/2006/relationships/image" Target="../media/image8.png"/><Relationship Id="rId15" Type="http://schemas.openxmlformats.org/officeDocument/2006/relationships/slide" Target="slide20.xml"/><Relationship Id="rId23" Type="http://schemas.openxmlformats.org/officeDocument/2006/relationships/slide" Target="slide59.xml"/><Relationship Id="rId10" Type="http://schemas.openxmlformats.org/officeDocument/2006/relationships/image" Target="../media/image153.png"/><Relationship Id="rId19" Type="http://schemas.openxmlformats.org/officeDocument/2006/relationships/slide" Target="slide24.xml"/><Relationship Id="rId4" Type="http://schemas.openxmlformats.org/officeDocument/2006/relationships/image" Target="../media/image148.jpeg"/><Relationship Id="rId9" Type="http://schemas.openxmlformats.org/officeDocument/2006/relationships/image" Target="../media/image152.png"/><Relationship Id="rId14" Type="http://schemas.openxmlformats.org/officeDocument/2006/relationships/slide" Target="slide19.xml"/><Relationship Id="rId22" Type="http://schemas.openxmlformats.org/officeDocument/2006/relationships/slide" Target="slide58.xml"/></Relationships>
</file>

<file path=ppt/slides/_rels/slide2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1.xml"/><Relationship Id="rId18" Type="http://schemas.openxmlformats.org/officeDocument/2006/relationships/slide" Target="slide26.xml"/><Relationship Id="rId3" Type="http://schemas.openxmlformats.org/officeDocument/2006/relationships/image" Target="../media/image8.png"/><Relationship Id="rId21" Type="http://schemas.openxmlformats.org/officeDocument/2006/relationships/slide" Target="slide60.xml"/><Relationship Id="rId7" Type="http://schemas.openxmlformats.org/officeDocument/2006/relationships/image" Target="../media/image157.png"/><Relationship Id="rId12" Type="http://schemas.openxmlformats.org/officeDocument/2006/relationships/slide" Target="slide20.xml"/><Relationship Id="rId17" Type="http://schemas.openxmlformats.org/officeDocument/2006/relationships/slide" Target="slide25.xml"/><Relationship Id="rId2" Type="http://schemas.openxmlformats.org/officeDocument/2006/relationships/notesSlide" Target="../notesSlides/notesSlide3.xml"/><Relationship Id="rId16" Type="http://schemas.openxmlformats.org/officeDocument/2006/relationships/slide" Target="slide24.xml"/><Relationship Id="rId20"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image" Target="../media/image156.png"/><Relationship Id="rId11" Type="http://schemas.openxmlformats.org/officeDocument/2006/relationships/slide" Target="slide19.xml"/><Relationship Id="rId5" Type="http://schemas.openxmlformats.org/officeDocument/2006/relationships/image" Target="../media/image155.png"/><Relationship Id="rId15" Type="http://schemas.openxmlformats.org/officeDocument/2006/relationships/slide" Target="slide23.xml"/><Relationship Id="rId10" Type="http://schemas.openxmlformats.org/officeDocument/2006/relationships/slide" Target="slide18.xml"/><Relationship Id="rId19" Type="http://schemas.openxmlformats.org/officeDocument/2006/relationships/slide" Target="slide58.xml"/><Relationship Id="rId4" Type="http://schemas.openxmlformats.org/officeDocument/2006/relationships/image" Target="../media/image154.png"/><Relationship Id="rId9" Type="http://schemas.openxmlformats.org/officeDocument/2006/relationships/image" Target="../media/image9.png"/><Relationship Id="rId14" Type="http://schemas.openxmlformats.org/officeDocument/2006/relationships/slide" Target="slide22.xml"/></Relationships>
</file>

<file path=ppt/slides/_rels/slide26.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4.xml"/><Relationship Id="rId18" Type="http://schemas.openxmlformats.org/officeDocument/2006/relationships/slide" Target="slide60.xml"/><Relationship Id="rId3" Type="http://schemas.openxmlformats.org/officeDocument/2006/relationships/image" Target="../media/image159.png"/><Relationship Id="rId7" Type="http://schemas.openxmlformats.org/officeDocument/2006/relationships/slide" Target="slide18.xml"/><Relationship Id="rId12" Type="http://schemas.openxmlformats.org/officeDocument/2006/relationships/slide" Target="slide23.xml"/><Relationship Id="rId17" Type="http://schemas.openxmlformats.org/officeDocument/2006/relationships/slide" Target="slide59.xml"/><Relationship Id="rId2" Type="http://schemas.openxmlformats.org/officeDocument/2006/relationships/image" Target="../media/image158.jpeg"/><Relationship Id="rId16"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slide" Target="slide22.xml"/><Relationship Id="rId5" Type="http://schemas.openxmlformats.org/officeDocument/2006/relationships/slide" Target="slide2.xml"/><Relationship Id="rId15" Type="http://schemas.openxmlformats.org/officeDocument/2006/relationships/slide" Target="slide26.xml"/><Relationship Id="rId10" Type="http://schemas.openxmlformats.org/officeDocument/2006/relationships/slide" Target="slide21.xml"/><Relationship Id="rId4" Type="http://schemas.openxmlformats.org/officeDocument/2006/relationships/image" Target="../media/image160.png"/><Relationship Id="rId9" Type="http://schemas.openxmlformats.org/officeDocument/2006/relationships/slide" Target="slide20.xml"/><Relationship Id="rId14"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1.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2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2.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2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3.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9.png"/><Relationship Id="rId7" Type="http://schemas.openxmlformats.org/officeDocument/2006/relationships/slide" Target="slide10.xml"/><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slide" Target="slide9.xml"/><Relationship Id="rId11" Type="http://schemas.openxmlformats.org/officeDocument/2006/relationships/slide" Target="slide15.xml"/><Relationship Id="rId5" Type="http://schemas.openxmlformats.org/officeDocument/2006/relationships/slide" Target="slide6.xml"/><Relationship Id="rId10" Type="http://schemas.openxmlformats.org/officeDocument/2006/relationships/slide" Target="slide14.xml"/><Relationship Id="rId4" Type="http://schemas.openxmlformats.org/officeDocument/2006/relationships/slide" Target="slide4.xml"/><Relationship Id="rId9" Type="http://schemas.openxmlformats.org/officeDocument/2006/relationships/slide" Target="slide12.xml"/></Relationships>
</file>

<file path=ppt/slides/_rels/slide30.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4.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1.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5.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6.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3.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7.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4.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68.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4.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3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69.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5.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3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70.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22.xml"/><Relationship Id="rId18" Type="http://schemas.openxmlformats.org/officeDocument/2006/relationships/slide" Target="slide58.xml"/><Relationship Id="rId3" Type="http://schemas.openxmlformats.org/officeDocument/2006/relationships/image" Target="../media/image171.jpeg"/><Relationship Id="rId7" Type="http://schemas.openxmlformats.org/officeDocument/2006/relationships/slide" Target="slide2.xml"/><Relationship Id="rId12" Type="http://schemas.openxmlformats.org/officeDocument/2006/relationships/slide" Target="slide21.xml"/><Relationship Id="rId17" Type="http://schemas.openxmlformats.org/officeDocument/2006/relationships/slide" Target="slide26.xml"/><Relationship Id="rId2" Type="http://schemas.openxmlformats.org/officeDocument/2006/relationships/notesSlide" Target="../notesSlides/notesSlide6.xml"/><Relationship Id="rId16" Type="http://schemas.openxmlformats.org/officeDocument/2006/relationships/slide" Target="slide25.xml"/><Relationship Id="rId20"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174.jpeg"/><Relationship Id="rId11" Type="http://schemas.openxmlformats.org/officeDocument/2006/relationships/slide" Target="slide20.xml"/><Relationship Id="rId5" Type="http://schemas.openxmlformats.org/officeDocument/2006/relationships/image" Target="../media/image173.jpeg"/><Relationship Id="rId15" Type="http://schemas.openxmlformats.org/officeDocument/2006/relationships/slide" Target="slide24.xml"/><Relationship Id="rId10" Type="http://schemas.openxmlformats.org/officeDocument/2006/relationships/slide" Target="slide19.xml"/><Relationship Id="rId19" Type="http://schemas.openxmlformats.org/officeDocument/2006/relationships/slide" Target="slide59.xml"/><Relationship Id="rId4" Type="http://schemas.openxmlformats.org/officeDocument/2006/relationships/image" Target="../media/image172.jpeg"/><Relationship Id="rId9" Type="http://schemas.openxmlformats.org/officeDocument/2006/relationships/slide" Target="slide18.xml"/><Relationship Id="rId14" Type="http://schemas.openxmlformats.org/officeDocument/2006/relationships/slide" Target="slide23.xml"/></Relationships>
</file>

<file path=ppt/slides/_rels/slide3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75.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7.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39.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76.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8.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slide" Target="slide12.xml"/><Relationship Id="rId3" Type="http://schemas.openxmlformats.org/officeDocument/2006/relationships/image" Target="../media/image11.png"/><Relationship Id="rId21" Type="http://schemas.openxmlformats.org/officeDocument/2006/relationships/slide" Target="slide4.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slide" Target="slide11.xml"/><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slide" Target="slide2.xml"/><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slide" Target="slide10.xml"/><Relationship Id="rId5" Type="http://schemas.openxmlformats.org/officeDocument/2006/relationships/image" Target="../media/image13.jpeg"/><Relationship Id="rId15" Type="http://schemas.openxmlformats.org/officeDocument/2006/relationships/image" Target="../media/image23.png"/><Relationship Id="rId23" Type="http://schemas.openxmlformats.org/officeDocument/2006/relationships/slide" Target="slide9.xml"/><Relationship Id="rId28" Type="http://schemas.openxmlformats.org/officeDocument/2006/relationships/slide" Target="slide15.xml"/><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slide" Target="slide6.xml"/><Relationship Id="rId27" Type="http://schemas.openxmlformats.org/officeDocument/2006/relationships/slide" Target="slide14.xml"/><Relationship Id="rId30"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77.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9.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41.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78.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2.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79.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10.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43.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0.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1.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2.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3.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4.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85.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11.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4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6.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5.xml"/><Relationship Id="rId3" Type="http://schemas.openxmlformats.org/officeDocument/2006/relationships/image" Target="../media/image30.png"/><Relationship Id="rId7" Type="http://schemas.openxmlformats.org/officeDocument/2006/relationships/slide" Target="slide6.xml"/><Relationship Id="rId12" Type="http://schemas.openxmlformats.org/officeDocument/2006/relationships/slide" Target="slide14.xml"/><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slide" Target="slide4.xml"/><Relationship Id="rId11" Type="http://schemas.openxmlformats.org/officeDocument/2006/relationships/slide" Target="slide12.xml"/><Relationship Id="rId5" Type="http://schemas.openxmlformats.org/officeDocument/2006/relationships/image" Target="../media/image9.png"/><Relationship Id="rId10" Type="http://schemas.openxmlformats.org/officeDocument/2006/relationships/slide" Target="slide11.xml"/><Relationship Id="rId4" Type="http://schemas.openxmlformats.org/officeDocument/2006/relationships/slide" Target="slide2.xml"/><Relationship Id="rId9" Type="http://schemas.openxmlformats.org/officeDocument/2006/relationships/slide" Target="slide10.xml"/></Relationships>
</file>

<file path=ppt/slides/_rels/slide50.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87.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12.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51.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8.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4.xml"/><Relationship Id="rId18" Type="http://schemas.openxmlformats.org/officeDocument/2006/relationships/slide" Target="slide60.xml"/><Relationship Id="rId3" Type="http://schemas.openxmlformats.org/officeDocument/2006/relationships/image" Target="../media/image189.jpeg"/><Relationship Id="rId7" Type="http://schemas.openxmlformats.org/officeDocument/2006/relationships/slide" Target="slide18.xml"/><Relationship Id="rId12" Type="http://schemas.openxmlformats.org/officeDocument/2006/relationships/slide" Target="slide23.xml"/><Relationship Id="rId17" Type="http://schemas.openxmlformats.org/officeDocument/2006/relationships/slide" Target="slide59.xml"/><Relationship Id="rId2" Type="http://schemas.openxmlformats.org/officeDocument/2006/relationships/notesSlide" Target="../notesSlides/notesSlide13.xml"/><Relationship Id="rId16"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slide" Target="slide22.xml"/><Relationship Id="rId5" Type="http://schemas.openxmlformats.org/officeDocument/2006/relationships/slide" Target="slide2.xml"/><Relationship Id="rId15" Type="http://schemas.openxmlformats.org/officeDocument/2006/relationships/slide" Target="slide26.xml"/><Relationship Id="rId10" Type="http://schemas.openxmlformats.org/officeDocument/2006/relationships/slide" Target="slide21.xml"/><Relationship Id="rId4" Type="http://schemas.openxmlformats.org/officeDocument/2006/relationships/image" Target="../media/image190.jpeg"/><Relationship Id="rId9" Type="http://schemas.openxmlformats.org/officeDocument/2006/relationships/slide" Target="slide20.xml"/><Relationship Id="rId14" Type="http://schemas.openxmlformats.org/officeDocument/2006/relationships/slide" Target="slide25.xml"/></Relationships>
</file>

<file path=ppt/slides/_rels/slide53.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91.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4.xml"/><Relationship Id="rId18" Type="http://schemas.openxmlformats.org/officeDocument/2006/relationships/slide" Target="slide60.xml"/><Relationship Id="rId3" Type="http://schemas.openxmlformats.org/officeDocument/2006/relationships/image" Target="../media/image193.jpeg"/><Relationship Id="rId7" Type="http://schemas.openxmlformats.org/officeDocument/2006/relationships/slide" Target="slide18.xml"/><Relationship Id="rId12" Type="http://schemas.openxmlformats.org/officeDocument/2006/relationships/slide" Target="slide23.xml"/><Relationship Id="rId17" Type="http://schemas.openxmlformats.org/officeDocument/2006/relationships/slide" Target="slide59.xml"/><Relationship Id="rId2" Type="http://schemas.openxmlformats.org/officeDocument/2006/relationships/image" Target="../media/image192.jpeg"/><Relationship Id="rId16"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slide" Target="slide22.xml"/><Relationship Id="rId5" Type="http://schemas.openxmlformats.org/officeDocument/2006/relationships/slide" Target="slide2.xml"/><Relationship Id="rId15" Type="http://schemas.openxmlformats.org/officeDocument/2006/relationships/slide" Target="slide26.xml"/><Relationship Id="rId10" Type="http://schemas.openxmlformats.org/officeDocument/2006/relationships/slide" Target="slide21.xml"/><Relationship Id="rId4" Type="http://schemas.openxmlformats.org/officeDocument/2006/relationships/image" Target="../media/image194.jpeg"/><Relationship Id="rId9" Type="http://schemas.openxmlformats.org/officeDocument/2006/relationships/slide" Target="slide20.xml"/><Relationship Id="rId14" Type="http://schemas.openxmlformats.org/officeDocument/2006/relationships/slide" Target="slide25.xml"/></Relationships>
</file>

<file path=ppt/slides/_rels/slide5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95.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96.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97.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8.xml.rels><?xml version="1.0" encoding="UTF-8" standalone="yes"?>
<Relationships xmlns="http://schemas.openxmlformats.org/package/2006/relationships"><Relationship Id="rId13" Type="http://schemas.openxmlformats.org/officeDocument/2006/relationships/image" Target="../media/image209.png"/><Relationship Id="rId18" Type="http://schemas.openxmlformats.org/officeDocument/2006/relationships/image" Target="../media/image214.png"/><Relationship Id="rId26" Type="http://schemas.openxmlformats.org/officeDocument/2006/relationships/image" Target="../media/image58.png"/><Relationship Id="rId39" Type="http://schemas.openxmlformats.org/officeDocument/2006/relationships/slide" Target="slide58.xml"/><Relationship Id="rId21" Type="http://schemas.openxmlformats.org/officeDocument/2006/relationships/image" Target="../media/image217.png"/><Relationship Id="rId34" Type="http://schemas.openxmlformats.org/officeDocument/2006/relationships/slide" Target="slide22.xml"/><Relationship Id="rId7" Type="http://schemas.openxmlformats.org/officeDocument/2006/relationships/image" Target="../media/image203.png"/><Relationship Id="rId2" Type="http://schemas.openxmlformats.org/officeDocument/2006/relationships/image" Target="../media/image198.png"/><Relationship Id="rId16" Type="http://schemas.openxmlformats.org/officeDocument/2006/relationships/image" Target="../media/image212.png"/><Relationship Id="rId20" Type="http://schemas.openxmlformats.org/officeDocument/2006/relationships/image" Target="../media/image216.png"/><Relationship Id="rId29" Type="http://schemas.openxmlformats.org/officeDocument/2006/relationships/image" Target="../media/image9.png"/><Relationship Id="rId41"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202.png"/><Relationship Id="rId11" Type="http://schemas.openxmlformats.org/officeDocument/2006/relationships/image" Target="../media/image207.png"/><Relationship Id="rId24" Type="http://schemas.openxmlformats.org/officeDocument/2006/relationships/image" Target="../media/image56.png"/><Relationship Id="rId32" Type="http://schemas.openxmlformats.org/officeDocument/2006/relationships/slide" Target="slide20.xml"/><Relationship Id="rId37" Type="http://schemas.openxmlformats.org/officeDocument/2006/relationships/slide" Target="slide25.xml"/><Relationship Id="rId40" Type="http://schemas.openxmlformats.org/officeDocument/2006/relationships/slide" Target="slide59.xml"/><Relationship Id="rId5" Type="http://schemas.openxmlformats.org/officeDocument/2006/relationships/image" Target="../media/image201.png"/><Relationship Id="rId15" Type="http://schemas.openxmlformats.org/officeDocument/2006/relationships/image" Target="../media/image211.png"/><Relationship Id="rId23" Type="http://schemas.openxmlformats.org/officeDocument/2006/relationships/image" Target="../media/image61.png"/><Relationship Id="rId28" Type="http://schemas.openxmlformats.org/officeDocument/2006/relationships/slide" Target="slide2.xml"/><Relationship Id="rId36" Type="http://schemas.openxmlformats.org/officeDocument/2006/relationships/slide" Target="slide24.xml"/><Relationship Id="rId10" Type="http://schemas.openxmlformats.org/officeDocument/2006/relationships/image" Target="../media/image206.png"/><Relationship Id="rId19" Type="http://schemas.openxmlformats.org/officeDocument/2006/relationships/image" Target="../media/image215.png"/><Relationship Id="rId31" Type="http://schemas.openxmlformats.org/officeDocument/2006/relationships/slide" Target="slide19.xml"/><Relationship Id="rId4" Type="http://schemas.openxmlformats.org/officeDocument/2006/relationships/image" Target="../media/image200.png"/><Relationship Id="rId9" Type="http://schemas.openxmlformats.org/officeDocument/2006/relationships/image" Target="../media/image205.png"/><Relationship Id="rId14" Type="http://schemas.openxmlformats.org/officeDocument/2006/relationships/image" Target="../media/image210.png"/><Relationship Id="rId22" Type="http://schemas.openxmlformats.org/officeDocument/2006/relationships/image" Target="../media/image60.png"/><Relationship Id="rId27" Type="http://schemas.openxmlformats.org/officeDocument/2006/relationships/image" Target="../media/image59.png"/><Relationship Id="rId30" Type="http://schemas.openxmlformats.org/officeDocument/2006/relationships/slide" Target="slide18.xml"/><Relationship Id="rId35" Type="http://schemas.openxmlformats.org/officeDocument/2006/relationships/slide" Target="slide23.xml"/><Relationship Id="rId8" Type="http://schemas.openxmlformats.org/officeDocument/2006/relationships/image" Target="../media/image204.png"/><Relationship Id="rId3" Type="http://schemas.openxmlformats.org/officeDocument/2006/relationships/image" Target="../media/image199.png"/><Relationship Id="rId12" Type="http://schemas.openxmlformats.org/officeDocument/2006/relationships/image" Target="../media/image208.png"/><Relationship Id="rId17" Type="http://schemas.openxmlformats.org/officeDocument/2006/relationships/image" Target="../media/image213.png"/><Relationship Id="rId25" Type="http://schemas.openxmlformats.org/officeDocument/2006/relationships/image" Target="../media/image57.png"/><Relationship Id="rId33" Type="http://schemas.openxmlformats.org/officeDocument/2006/relationships/slide" Target="slide21.xml"/><Relationship Id="rId38" Type="http://schemas.openxmlformats.org/officeDocument/2006/relationships/slide" Target="slide26.xml"/></Relationships>
</file>

<file path=ppt/slides/_rels/slide59.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slide" Target="slide19.xml"/><Relationship Id="rId18" Type="http://schemas.openxmlformats.org/officeDocument/2006/relationships/slide" Target="slide24.xml"/><Relationship Id="rId3" Type="http://schemas.openxmlformats.org/officeDocument/2006/relationships/image" Target="../media/image218.jpeg"/><Relationship Id="rId21" Type="http://schemas.openxmlformats.org/officeDocument/2006/relationships/slide" Target="slide58.xml"/><Relationship Id="rId7" Type="http://schemas.openxmlformats.org/officeDocument/2006/relationships/image" Target="../media/image222.png"/><Relationship Id="rId12" Type="http://schemas.openxmlformats.org/officeDocument/2006/relationships/slide" Target="slide18.xml"/><Relationship Id="rId17" Type="http://schemas.openxmlformats.org/officeDocument/2006/relationships/slide" Target="slide23.xml"/><Relationship Id="rId2" Type="http://schemas.openxmlformats.org/officeDocument/2006/relationships/notesSlide" Target="../notesSlides/notesSlide14.xml"/><Relationship Id="rId16" Type="http://schemas.openxmlformats.org/officeDocument/2006/relationships/slide" Target="slide22.xml"/><Relationship Id="rId20" Type="http://schemas.openxmlformats.org/officeDocument/2006/relationships/slide" Target="slide26.xml"/><Relationship Id="rId1" Type="http://schemas.openxmlformats.org/officeDocument/2006/relationships/slideLayout" Target="../slideLayouts/slideLayout8.xml"/><Relationship Id="rId6" Type="http://schemas.openxmlformats.org/officeDocument/2006/relationships/image" Target="../media/image221.png"/><Relationship Id="rId11" Type="http://schemas.openxmlformats.org/officeDocument/2006/relationships/image" Target="../media/image9.png"/><Relationship Id="rId5" Type="http://schemas.openxmlformats.org/officeDocument/2006/relationships/image" Target="../media/image220.png"/><Relationship Id="rId15" Type="http://schemas.openxmlformats.org/officeDocument/2006/relationships/slide" Target="slide21.xml"/><Relationship Id="rId23" Type="http://schemas.openxmlformats.org/officeDocument/2006/relationships/slide" Target="slide60.xml"/><Relationship Id="rId10" Type="http://schemas.openxmlformats.org/officeDocument/2006/relationships/slide" Target="slide2.xml"/><Relationship Id="rId19" Type="http://schemas.openxmlformats.org/officeDocument/2006/relationships/slide" Target="slide25.xml"/><Relationship Id="rId4" Type="http://schemas.openxmlformats.org/officeDocument/2006/relationships/image" Target="../media/image219.png"/><Relationship Id="rId9" Type="http://schemas.openxmlformats.org/officeDocument/2006/relationships/image" Target="../media/image224.png"/><Relationship Id="rId14" Type="http://schemas.openxmlformats.org/officeDocument/2006/relationships/slide" Target="slide20.xml"/><Relationship Id="rId22" Type="http://schemas.openxmlformats.org/officeDocument/2006/relationships/slide" Target="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1.xml"/><Relationship Id="rId3" Type="http://schemas.openxmlformats.org/officeDocument/2006/relationships/chart" Target="../charts/chart2.xml"/><Relationship Id="rId7" Type="http://schemas.openxmlformats.org/officeDocument/2006/relationships/slide" Target="slide2.xml"/><Relationship Id="rId12" Type="http://schemas.openxmlformats.org/officeDocument/2006/relationships/slide" Target="slide10.xml"/><Relationship Id="rId2" Type="http://schemas.openxmlformats.org/officeDocument/2006/relationships/chart" Target="../charts/chart1.xml"/><Relationship Id="rId16" Type="http://schemas.openxmlformats.org/officeDocument/2006/relationships/slide" Target="slide15.xml"/><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slide" Target="slide9.xml"/><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slide" Target="slide6.xml"/><Relationship Id="rId4" Type="http://schemas.openxmlformats.org/officeDocument/2006/relationships/image" Target="../media/image31.png"/><Relationship Id="rId9" Type="http://schemas.openxmlformats.org/officeDocument/2006/relationships/slide" Target="slide4.xml"/><Relationship Id="rId14" Type="http://schemas.openxmlformats.org/officeDocument/2006/relationships/slide" Target="slide12.xml"/></Relationships>
</file>

<file path=ppt/slides/_rels/slide60.xml.rels><?xml version="1.0" encoding="UTF-8" standalone="yes"?>
<Relationships xmlns="http://schemas.openxmlformats.org/package/2006/relationships"><Relationship Id="rId26" Type="http://schemas.openxmlformats.org/officeDocument/2006/relationships/image" Target="../media/image249.png"/><Relationship Id="rId21" Type="http://schemas.openxmlformats.org/officeDocument/2006/relationships/image" Target="../media/image244.png"/><Relationship Id="rId42" Type="http://schemas.openxmlformats.org/officeDocument/2006/relationships/image" Target="../media/image265.png"/><Relationship Id="rId47" Type="http://schemas.openxmlformats.org/officeDocument/2006/relationships/image" Target="../media/image270.png"/><Relationship Id="rId63" Type="http://schemas.openxmlformats.org/officeDocument/2006/relationships/image" Target="../media/image286.png"/><Relationship Id="rId68" Type="http://schemas.openxmlformats.org/officeDocument/2006/relationships/image" Target="../media/image291.png"/><Relationship Id="rId84" Type="http://schemas.openxmlformats.org/officeDocument/2006/relationships/slide" Target="slide58.xml"/><Relationship Id="rId16" Type="http://schemas.openxmlformats.org/officeDocument/2006/relationships/image" Target="../media/image239.png"/><Relationship Id="rId11" Type="http://schemas.openxmlformats.org/officeDocument/2006/relationships/image" Target="../media/image234.png"/><Relationship Id="rId32" Type="http://schemas.openxmlformats.org/officeDocument/2006/relationships/image" Target="../media/image255.png"/><Relationship Id="rId37" Type="http://schemas.openxmlformats.org/officeDocument/2006/relationships/image" Target="../media/image260.png"/><Relationship Id="rId53" Type="http://schemas.openxmlformats.org/officeDocument/2006/relationships/image" Target="../media/image276.png"/><Relationship Id="rId58" Type="http://schemas.openxmlformats.org/officeDocument/2006/relationships/image" Target="../media/image281.png"/><Relationship Id="rId74" Type="http://schemas.openxmlformats.org/officeDocument/2006/relationships/image" Target="../media/image295.png"/><Relationship Id="rId79" Type="http://schemas.openxmlformats.org/officeDocument/2006/relationships/slide" Target="slide22.xml"/><Relationship Id="rId5" Type="http://schemas.openxmlformats.org/officeDocument/2006/relationships/image" Target="../media/image228.png"/><Relationship Id="rId19" Type="http://schemas.openxmlformats.org/officeDocument/2006/relationships/image" Target="../media/image242.png"/><Relationship Id="rId14" Type="http://schemas.openxmlformats.org/officeDocument/2006/relationships/image" Target="../media/image237.png"/><Relationship Id="rId22" Type="http://schemas.openxmlformats.org/officeDocument/2006/relationships/image" Target="../media/image245.png"/><Relationship Id="rId27" Type="http://schemas.openxmlformats.org/officeDocument/2006/relationships/image" Target="../media/image250.png"/><Relationship Id="rId30" Type="http://schemas.openxmlformats.org/officeDocument/2006/relationships/image" Target="../media/image253.png"/><Relationship Id="rId35" Type="http://schemas.openxmlformats.org/officeDocument/2006/relationships/image" Target="../media/image258.png"/><Relationship Id="rId43" Type="http://schemas.openxmlformats.org/officeDocument/2006/relationships/image" Target="../media/image266.png"/><Relationship Id="rId48" Type="http://schemas.openxmlformats.org/officeDocument/2006/relationships/image" Target="../media/image271.png"/><Relationship Id="rId56" Type="http://schemas.openxmlformats.org/officeDocument/2006/relationships/image" Target="../media/image279.png"/><Relationship Id="rId64" Type="http://schemas.openxmlformats.org/officeDocument/2006/relationships/image" Target="../media/image287.png"/><Relationship Id="rId69" Type="http://schemas.openxmlformats.org/officeDocument/2006/relationships/image" Target="../media/image292.png"/><Relationship Id="rId77" Type="http://schemas.openxmlformats.org/officeDocument/2006/relationships/slide" Target="slide20.xml"/><Relationship Id="rId8" Type="http://schemas.openxmlformats.org/officeDocument/2006/relationships/image" Target="../media/image231.png"/><Relationship Id="rId51" Type="http://schemas.openxmlformats.org/officeDocument/2006/relationships/image" Target="../media/image274.png"/><Relationship Id="rId72" Type="http://schemas.openxmlformats.org/officeDocument/2006/relationships/slide" Target="slide2.xml"/><Relationship Id="rId80" Type="http://schemas.openxmlformats.org/officeDocument/2006/relationships/slide" Target="slide23.xml"/><Relationship Id="rId85" Type="http://schemas.openxmlformats.org/officeDocument/2006/relationships/slide" Target="slide59.xml"/><Relationship Id="rId3" Type="http://schemas.openxmlformats.org/officeDocument/2006/relationships/image" Target="../media/image226.png"/><Relationship Id="rId12" Type="http://schemas.openxmlformats.org/officeDocument/2006/relationships/image" Target="../media/image235.jpeg"/><Relationship Id="rId17" Type="http://schemas.openxmlformats.org/officeDocument/2006/relationships/image" Target="../media/image240.png"/><Relationship Id="rId25" Type="http://schemas.openxmlformats.org/officeDocument/2006/relationships/image" Target="../media/image248.png"/><Relationship Id="rId33" Type="http://schemas.openxmlformats.org/officeDocument/2006/relationships/image" Target="../media/image256.png"/><Relationship Id="rId38" Type="http://schemas.openxmlformats.org/officeDocument/2006/relationships/image" Target="../media/image261.png"/><Relationship Id="rId46" Type="http://schemas.openxmlformats.org/officeDocument/2006/relationships/image" Target="../media/image269.png"/><Relationship Id="rId59" Type="http://schemas.openxmlformats.org/officeDocument/2006/relationships/image" Target="../media/image282.png"/><Relationship Id="rId67" Type="http://schemas.openxmlformats.org/officeDocument/2006/relationships/image" Target="../media/image290.png"/><Relationship Id="rId20" Type="http://schemas.openxmlformats.org/officeDocument/2006/relationships/image" Target="../media/image243.png"/><Relationship Id="rId41" Type="http://schemas.openxmlformats.org/officeDocument/2006/relationships/image" Target="../media/image264.png"/><Relationship Id="rId54" Type="http://schemas.openxmlformats.org/officeDocument/2006/relationships/image" Target="../media/image277.png"/><Relationship Id="rId62" Type="http://schemas.openxmlformats.org/officeDocument/2006/relationships/image" Target="../media/image285.png"/><Relationship Id="rId70" Type="http://schemas.openxmlformats.org/officeDocument/2006/relationships/image" Target="../media/image293.png"/><Relationship Id="rId75" Type="http://schemas.openxmlformats.org/officeDocument/2006/relationships/slide" Target="slide18.xml"/><Relationship Id="rId83" Type="http://schemas.openxmlformats.org/officeDocument/2006/relationships/slide" Target="slide26.xml"/><Relationship Id="rId1" Type="http://schemas.openxmlformats.org/officeDocument/2006/relationships/slideLayout" Target="../slideLayouts/slideLayout8.xml"/><Relationship Id="rId6" Type="http://schemas.openxmlformats.org/officeDocument/2006/relationships/image" Target="../media/image229.png"/><Relationship Id="rId15" Type="http://schemas.openxmlformats.org/officeDocument/2006/relationships/image" Target="../media/image238.png"/><Relationship Id="rId23" Type="http://schemas.openxmlformats.org/officeDocument/2006/relationships/image" Target="../media/image246.png"/><Relationship Id="rId28" Type="http://schemas.openxmlformats.org/officeDocument/2006/relationships/image" Target="../media/image251.png"/><Relationship Id="rId36" Type="http://schemas.openxmlformats.org/officeDocument/2006/relationships/image" Target="../media/image259.png"/><Relationship Id="rId49" Type="http://schemas.openxmlformats.org/officeDocument/2006/relationships/image" Target="../media/image272.png"/><Relationship Id="rId57" Type="http://schemas.openxmlformats.org/officeDocument/2006/relationships/image" Target="../media/image280.png"/><Relationship Id="rId10" Type="http://schemas.openxmlformats.org/officeDocument/2006/relationships/image" Target="../media/image233.png"/><Relationship Id="rId31" Type="http://schemas.openxmlformats.org/officeDocument/2006/relationships/image" Target="../media/image254.png"/><Relationship Id="rId44" Type="http://schemas.openxmlformats.org/officeDocument/2006/relationships/image" Target="../media/image267.png"/><Relationship Id="rId52" Type="http://schemas.openxmlformats.org/officeDocument/2006/relationships/image" Target="../media/image275.png"/><Relationship Id="rId60" Type="http://schemas.openxmlformats.org/officeDocument/2006/relationships/image" Target="../media/image283.png"/><Relationship Id="rId65" Type="http://schemas.openxmlformats.org/officeDocument/2006/relationships/image" Target="../media/image288.png"/><Relationship Id="rId73" Type="http://schemas.openxmlformats.org/officeDocument/2006/relationships/image" Target="../media/image9.png"/><Relationship Id="rId78" Type="http://schemas.openxmlformats.org/officeDocument/2006/relationships/slide" Target="slide21.xml"/><Relationship Id="rId81" Type="http://schemas.openxmlformats.org/officeDocument/2006/relationships/slide" Target="slide24.xml"/><Relationship Id="rId86" Type="http://schemas.openxmlformats.org/officeDocument/2006/relationships/slide" Target="slide60.xml"/><Relationship Id="rId4" Type="http://schemas.openxmlformats.org/officeDocument/2006/relationships/image" Target="../media/image227.png"/><Relationship Id="rId9" Type="http://schemas.openxmlformats.org/officeDocument/2006/relationships/image" Target="../media/image232.png"/><Relationship Id="rId13" Type="http://schemas.openxmlformats.org/officeDocument/2006/relationships/image" Target="../media/image236.png"/><Relationship Id="rId18" Type="http://schemas.openxmlformats.org/officeDocument/2006/relationships/image" Target="../media/image241.png"/><Relationship Id="rId39" Type="http://schemas.openxmlformats.org/officeDocument/2006/relationships/image" Target="../media/image262.png"/><Relationship Id="rId34" Type="http://schemas.openxmlformats.org/officeDocument/2006/relationships/image" Target="../media/image257.png"/><Relationship Id="rId50" Type="http://schemas.openxmlformats.org/officeDocument/2006/relationships/image" Target="../media/image273.png"/><Relationship Id="rId55" Type="http://schemas.openxmlformats.org/officeDocument/2006/relationships/image" Target="../media/image278.png"/><Relationship Id="rId76" Type="http://schemas.openxmlformats.org/officeDocument/2006/relationships/slide" Target="slide19.xml"/><Relationship Id="rId7" Type="http://schemas.openxmlformats.org/officeDocument/2006/relationships/image" Target="../media/image230.png"/><Relationship Id="rId71" Type="http://schemas.openxmlformats.org/officeDocument/2006/relationships/image" Target="../media/image294.png"/><Relationship Id="rId2" Type="http://schemas.openxmlformats.org/officeDocument/2006/relationships/image" Target="../media/image225.png"/><Relationship Id="rId29" Type="http://schemas.openxmlformats.org/officeDocument/2006/relationships/image" Target="../media/image252.png"/><Relationship Id="rId24" Type="http://schemas.openxmlformats.org/officeDocument/2006/relationships/image" Target="../media/image247.png"/><Relationship Id="rId40" Type="http://schemas.openxmlformats.org/officeDocument/2006/relationships/image" Target="../media/image263.png"/><Relationship Id="rId45" Type="http://schemas.openxmlformats.org/officeDocument/2006/relationships/image" Target="../media/image268.png"/><Relationship Id="rId66" Type="http://schemas.openxmlformats.org/officeDocument/2006/relationships/image" Target="../media/image289.png"/><Relationship Id="rId61" Type="http://schemas.openxmlformats.org/officeDocument/2006/relationships/image" Target="../media/image284.png"/><Relationship Id="rId82" Type="http://schemas.openxmlformats.org/officeDocument/2006/relationships/slide" Target="slide25.xml"/></Relationships>
</file>

<file path=ppt/slides/_rels/slide61.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image" Target="../media/image297.png"/><Relationship Id="rId21" Type="http://schemas.openxmlformats.org/officeDocument/2006/relationships/slide" Target="slide26.xml"/><Relationship Id="rId7" Type="http://schemas.openxmlformats.org/officeDocument/2006/relationships/image" Target="../media/image301.png"/><Relationship Id="rId12" Type="http://schemas.openxmlformats.org/officeDocument/2006/relationships/image" Target="../media/image295.png"/><Relationship Id="rId17" Type="http://schemas.openxmlformats.org/officeDocument/2006/relationships/slide" Target="slide22.xml"/><Relationship Id="rId2" Type="http://schemas.openxmlformats.org/officeDocument/2006/relationships/image" Target="../media/image296.png"/><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8.xml"/><Relationship Id="rId6" Type="http://schemas.openxmlformats.org/officeDocument/2006/relationships/image" Target="../media/image300.png"/><Relationship Id="rId11" Type="http://schemas.openxmlformats.org/officeDocument/2006/relationships/image" Target="../media/image9.png"/><Relationship Id="rId24" Type="http://schemas.openxmlformats.org/officeDocument/2006/relationships/slide" Target="slide60.xml"/><Relationship Id="rId5" Type="http://schemas.openxmlformats.org/officeDocument/2006/relationships/image" Target="../media/image299.png"/><Relationship Id="rId15" Type="http://schemas.openxmlformats.org/officeDocument/2006/relationships/slide" Target="slide20.xml"/><Relationship Id="rId23" Type="http://schemas.openxmlformats.org/officeDocument/2006/relationships/slide" Target="slide59.xml"/><Relationship Id="rId10" Type="http://schemas.openxmlformats.org/officeDocument/2006/relationships/slide" Target="slide2.xml"/><Relationship Id="rId19" Type="http://schemas.openxmlformats.org/officeDocument/2006/relationships/slide" Target="slide24.xml"/><Relationship Id="rId4" Type="http://schemas.openxmlformats.org/officeDocument/2006/relationships/image" Target="../media/image298.png"/><Relationship Id="rId9" Type="http://schemas.openxmlformats.org/officeDocument/2006/relationships/image" Target="../media/image303.png"/><Relationship Id="rId14" Type="http://schemas.openxmlformats.org/officeDocument/2006/relationships/slide" Target="slide19.xml"/><Relationship Id="rId22" Type="http://schemas.openxmlformats.org/officeDocument/2006/relationships/slide" Target="slide58.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10.xml"/><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slide" Target="slide9.xml"/><Relationship Id="rId17" Type="http://schemas.openxmlformats.org/officeDocument/2006/relationships/slide" Target="slide15.xml"/><Relationship Id="rId2" Type="http://schemas.openxmlformats.org/officeDocument/2006/relationships/image" Target="../media/image34.png"/><Relationship Id="rId16" Type="http://schemas.openxmlformats.org/officeDocument/2006/relationships/slide" Target="slide14.xml"/><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slide" Target="slide6.xml"/><Relationship Id="rId5" Type="http://schemas.openxmlformats.org/officeDocument/2006/relationships/image" Target="../media/image9.png"/><Relationship Id="rId15" Type="http://schemas.openxmlformats.org/officeDocument/2006/relationships/slide" Target="slide12.xml"/><Relationship Id="rId10" Type="http://schemas.openxmlformats.org/officeDocument/2006/relationships/slide" Target="slide4.xml"/><Relationship Id="rId4" Type="http://schemas.openxmlformats.org/officeDocument/2006/relationships/slide" Target="slide2.xml"/><Relationship Id="rId9" Type="http://schemas.openxmlformats.org/officeDocument/2006/relationships/image" Target="../media/image39.png"/><Relationship Id="rId14"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39.png"/><Relationship Id="rId18" Type="http://schemas.openxmlformats.org/officeDocument/2006/relationships/slide" Target="slide11.xml"/><Relationship Id="rId3" Type="http://schemas.openxmlformats.org/officeDocument/2006/relationships/image" Target="../media/image40.png"/><Relationship Id="rId21" Type="http://schemas.openxmlformats.org/officeDocument/2006/relationships/slide" Target="slide15.xml"/><Relationship Id="rId7" Type="http://schemas.openxmlformats.org/officeDocument/2006/relationships/image" Target="../media/image43.png"/><Relationship Id="rId12" Type="http://schemas.openxmlformats.org/officeDocument/2006/relationships/image" Target="../media/image38.png"/><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slide" Target="slide9.xml"/><Relationship Id="rId20" Type="http://schemas.openxmlformats.org/officeDocument/2006/relationships/slide" Target="slide14.xml"/><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37.png"/><Relationship Id="rId5" Type="http://schemas.openxmlformats.org/officeDocument/2006/relationships/image" Target="../media/image41.png"/><Relationship Id="rId15" Type="http://schemas.openxmlformats.org/officeDocument/2006/relationships/slide" Target="slide6.xml"/><Relationship Id="rId10" Type="http://schemas.openxmlformats.org/officeDocument/2006/relationships/image" Target="../media/image36.png"/><Relationship Id="rId19" Type="http://schemas.openxmlformats.org/officeDocument/2006/relationships/slide" Target="slide12.xml"/><Relationship Id="rId4" Type="http://schemas.openxmlformats.org/officeDocument/2006/relationships/image" Target="../media/image34.png"/><Relationship Id="rId9" Type="http://schemas.openxmlformats.org/officeDocument/2006/relationships/image" Target="../media/image9.png"/><Relationship Id="rId1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1.xml"/><Relationship Id="rId3" Type="http://schemas.openxmlformats.org/officeDocument/2006/relationships/image" Target="../media/image36.png"/><Relationship Id="rId7" Type="http://schemas.openxmlformats.org/officeDocument/2006/relationships/slide" Target="slide2.xml"/><Relationship Id="rId12" Type="http://schemas.openxmlformats.org/officeDocument/2006/relationships/slide" Target="slide10.xml"/><Relationship Id="rId2" Type="http://schemas.openxmlformats.org/officeDocument/2006/relationships/image" Target="../media/image44.png"/><Relationship Id="rId16" Type="http://schemas.openxmlformats.org/officeDocument/2006/relationships/slide" Target="slide15.xml"/><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slide" Target="slide9.xml"/><Relationship Id="rId5" Type="http://schemas.openxmlformats.org/officeDocument/2006/relationships/image" Target="../media/image38.png"/><Relationship Id="rId15" Type="http://schemas.openxmlformats.org/officeDocument/2006/relationships/slide" Target="slide14.xml"/><Relationship Id="rId10" Type="http://schemas.openxmlformats.org/officeDocument/2006/relationships/slide" Target="slide6.xml"/><Relationship Id="rId4" Type="http://schemas.openxmlformats.org/officeDocument/2006/relationships/image" Target="../media/image37.png"/><Relationship Id="rId9" Type="http://schemas.openxmlformats.org/officeDocument/2006/relationships/slide" Target="slide4.xml"/><Relationship Id="rId1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ítulo 1"/>
          <p:cNvSpPr txBox="1">
            <a:spLocks noGrp="1"/>
          </p:cNvSpPr>
          <p:nvPr>
            <p:ph type="ctrTitle"/>
          </p:nvPr>
        </p:nvSpPr>
        <p:spPr>
          <a:xfrm>
            <a:off x="1179727" y="4483236"/>
            <a:ext cx="3608173" cy="1089490"/>
          </a:xfrm>
          <a:prstGeom prst="rect">
            <a:avLst/>
          </a:prstGeom>
        </p:spPr>
        <p:txBody>
          <a:bodyPr/>
          <a:lstStyle/>
          <a:p>
            <a:r>
              <a:rPr lang="en-GB" noProof="0" dirty="0"/>
              <a:t>Corporate Presentation</a:t>
            </a:r>
          </a:p>
        </p:txBody>
      </p:sp>
      <p:sp>
        <p:nvSpPr>
          <p:cNvPr id="271" name="Google Shape;432;p1"/>
          <p:cNvSpPr txBox="1">
            <a:spLocks noGrp="1"/>
          </p:cNvSpPr>
          <p:nvPr>
            <p:ph type="subTitle" sz="quarter" idx="1"/>
          </p:nvPr>
        </p:nvSpPr>
        <p:spPr>
          <a:xfrm>
            <a:off x="1179727" y="5569587"/>
            <a:ext cx="3831185" cy="424813"/>
          </a:xfrm>
          <a:prstGeom prst="rect">
            <a:avLst/>
          </a:prstGeom>
        </p:spPr>
        <p:txBody>
          <a:bodyPr/>
          <a:lstStyle>
            <a:lvl1pPr marL="0" indent="0">
              <a:spcBef>
                <a:spcPts val="0"/>
              </a:spcBef>
            </a:lvl1pPr>
          </a:lstStyle>
          <a:p>
            <a:r>
              <a:rPr lang="en-GB" noProof="0" dirty="0"/>
              <a:t>Communications, Brand and Public Affairs Department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International Presence in 2025</a:t>
            </a:r>
          </a:p>
        </p:txBody>
      </p:sp>
      <p:pic>
        <p:nvPicPr>
          <p:cNvPr id="894" name="Marcador de posición de imagen 16" descr="Marcador de posición de imagen 16"/>
          <p:cNvPicPr>
            <a:picLocks noChangeAspect="1"/>
          </p:cNvPicPr>
          <p:nvPr/>
        </p:nvPicPr>
        <p:blipFill>
          <a:blip r:embed="rId2"/>
          <a:srcRect l="16611" r="16609"/>
          <a:stretch>
            <a:fillRect/>
          </a:stretch>
        </p:blipFill>
        <p:spPr>
          <a:xfrm>
            <a:off x="8431073" y="1000113"/>
            <a:ext cx="4663282" cy="4660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pic>
        <p:nvPicPr>
          <p:cNvPr id="895" name="Marcador de posición de imagen 18" descr="Marcador de posición de imagen 18"/>
          <p:cNvPicPr>
            <a:picLocks noChangeAspect="1"/>
          </p:cNvPicPr>
          <p:nvPr/>
        </p:nvPicPr>
        <p:blipFill>
          <a:blip r:embed="rId3"/>
          <a:srcRect t="2292" r="6" b="2293"/>
          <a:stretch>
            <a:fillRect/>
          </a:stretch>
        </p:blipFill>
        <p:spPr>
          <a:xfrm>
            <a:off x="8284616" y="-96365"/>
            <a:ext cx="2215357" cy="22145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grpSp>
        <p:nvGrpSpPr>
          <p:cNvPr id="907" name="Google Shape;563;p5"/>
          <p:cNvGrpSpPr/>
          <p:nvPr/>
        </p:nvGrpSpPr>
        <p:grpSpPr>
          <a:xfrm>
            <a:off x="2164869" y="5792863"/>
            <a:ext cx="611618" cy="611638"/>
            <a:chOff x="0" y="0"/>
            <a:chExt cx="611616" cy="611637"/>
          </a:xfrm>
        </p:grpSpPr>
        <p:sp>
          <p:nvSpPr>
            <p:cNvPr id="896" name="Google Shape;564;p5"/>
            <p:cNvSpPr/>
            <p:nvPr/>
          </p:nvSpPr>
          <p:spPr>
            <a:xfrm>
              <a:off x="0" y="0"/>
              <a:ext cx="611617" cy="61163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algn="ctr">
                <a:defRPr sz="1000">
                  <a:solidFill>
                    <a:srgbClr val="1A75CF"/>
                  </a:solidFill>
                </a:defRPr>
              </a:pPr>
              <a:endParaRPr lang="en-US" dirty="0"/>
            </a:p>
          </p:txBody>
        </p:sp>
        <p:grpSp>
          <p:nvGrpSpPr>
            <p:cNvPr id="906" name="Google Shape;565;p5"/>
            <p:cNvGrpSpPr/>
            <p:nvPr/>
          </p:nvGrpSpPr>
          <p:grpSpPr>
            <a:xfrm>
              <a:off x="124979" y="146436"/>
              <a:ext cx="352335" cy="297497"/>
              <a:chOff x="0" y="0"/>
              <a:chExt cx="352333" cy="297495"/>
            </a:xfrm>
          </p:grpSpPr>
          <p:grpSp>
            <p:nvGrpSpPr>
              <p:cNvPr id="899" name="Google Shape;566;p5"/>
              <p:cNvGrpSpPr/>
              <p:nvPr/>
            </p:nvGrpSpPr>
            <p:grpSpPr>
              <a:xfrm>
                <a:off x="1360" y="176217"/>
                <a:ext cx="350974" cy="121279"/>
                <a:chOff x="0" y="0"/>
                <a:chExt cx="350973" cy="121278"/>
              </a:xfrm>
            </p:grpSpPr>
            <p:sp>
              <p:nvSpPr>
                <p:cNvPr id="897" name="Figura"/>
                <p:cNvSpPr/>
                <p:nvPr/>
              </p:nvSpPr>
              <p:spPr>
                <a:xfrm>
                  <a:off x="0" y="0"/>
                  <a:ext cx="350974" cy="121279"/>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0" y="7593"/>
                      </a:lnTo>
                      <a:lnTo>
                        <a:pt x="0" y="15663"/>
                      </a:lnTo>
                      <a:lnTo>
                        <a:pt x="312" y="17604"/>
                      </a:lnTo>
                      <a:lnTo>
                        <a:pt x="1061" y="19033"/>
                      </a:lnTo>
                      <a:lnTo>
                        <a:pt x="3700" y="19466"/>
                      </a:lnTo>
                      <a:lnTo>
                        <a:pt x="3706" y="21599"/>
                      </a:lnTo>
                      <a:lnTo>
                        <a:pt x="7625" y="21600"/>
                      </a:lnTo>
                      <a:lnTo>
                        <a:pt x="7625" y="19467"/>
                      </a:lnTo>
                      <a:lnTo>
                        <a:pt x="19909" y="19466"/>
                      </a:lnTo>
                      <a:lnTo>
                        <a:pt x="21009" y="18677"/>
                      </a:lnTo>
                      <a:lnTo>
                        <a:pt x="21544" y="16794"/>
                      </a:lnTo>
                      <a:lnTo>
                        <a:pt x="21600" y="15864"/>
                      </a:lnTo>
                      <a:lnTo>
                        <a:pt x="21518" y="3325"/>
                      </a:lnTo>
                      <a:lnTo>
                        <a:pt x="3706" y="3325"/>
                      </a:lnTo>
                      <a:lnTo>
                        <a:pt x="3706" y="0"/>
                      </a:lnTo>
                      <a:lnTo>
                        <a:pt x="106"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sp>
              <p:nvSpPr>
                <p:cNvPr id="898" name="Figura"/>
                <p:cNvSpPr/>
                <p:nvPr/>
              </p:nvSpPr>
              <p:spPr>
                <a:xfrm>
                  <a:off x="60214" y="0"/>
                  <a:ext cx="289426" cy="121279"/>
                </a:xfrm>
                <a:custGeom>
                  <a:avLst/>
                  <a:gdLst/>
                  <a:ahLst/>
                  <a:cxnLst>
                    <a:cxn ang="0">
                      <a:pos x="wd2" y="hd2"/>
                    </a:cxn>
                    <a:cxn ang="5400000">
                      <a:pos x="wd2" y="hd2"/>
                    </a:cxn>
                    <a:cxn ang="10800000">
                      <a:pos x="wd2" y="hd2"/>
                    </a:cxn>
                    <a:cxn ang="16200000">
                      <a:pos x="wd2" y="hd2"/>
                    </a:cxn>
                  </a:cxnLst>
                  <a:rect l="0" t="0" r="r" b="b"/>
                  <a:pathLst>
                    <a:path w="21600" h="21600" extrusionOk="0">
                      <a:moveTo>
                        <a:pt x="19648" y="19466"/>
                      </a:moveTo>
                      <a:lnTo>
                        <a:pt x="12713" y="19466"/>
                      </a:lnTo>
                      <a:lnTo>
                        <a:pt x="12714" y="21599"/>
                      </a:lnTo>
                      <a:lnTo>
                        <a:pt x="17463" y="21600"/>
                      </a:lnTo>
                      <a:lnTo>
                        <a:pt x="17463" y="19467"/>
                      </a:lnTo>
                      <a:lnTo>
                        <a:pt x="19648" y="19466"/>
                      </a:lnTo>
                      <a:close/>
                      <a:moveTo>
                        <a:pt x="4754" y="0"/>
                      </a:moveTo>
                      <a:lnTo>
                        <a:pt x="4753" y="3325"/>
                      </a:lnTo>
                      <a:lnTo>
                        <a:pt x="0" y="3325"/>
                      </a:lnTo>
                      <a:lnTo>
                        <a:pt x="12714" y="3325"/>
                      </a:lnTo>
                      <a:lnTo>
                        <a:pt x="12714" y="0"/>
                      </a:lnTo>
                      <a:lnTo>
                        <a:pt x="4754" y="0"/>
                      </a:lnTo>
                      <a:close/>
                      <a:moveTo>
                        <a:pt x="17464" y="0"/>
                      </a:moveTo>
                      <a:lnTo>
                        <a:pt x="17463" y="3325"/>
                      </a:lnTo>
                      <a:lnTo>
                        <a:pt x="12714" y="3325"/>
                      </a:lnTo>
                      <a:lnTo>
                        <a:pt x="21600" y="3325"/>
                      </a:lnTo>
                      <a:lnTo>
                        <a:pt x="21574" y="2"/>
                      </a:lnTo>
                      <a:lnTo>
                        <a:pt x="17464" y="0"/>
                      </a:lnTo>
                      <a:close/>
                    </a:path>
                  </a:pathLst>
                </a:custGeom>
                <a:no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grpSp>
          <p:grpSp>
            <p:nvGrpSpPr>
              <p:cNvPr id="902" name="Google Shape;567;p5"/>
              <p:cNvGrpSpPr/>
              <p:nvPr/>
            </p:nvGrpSpPr>
            <p:grpSpPr>
              <a:xfrm>
                <a:off x="0" y="59417"/>
                <a:ext cx="351000" cy="80438"/>
                <a:chOff x="0" y="0"/>
                <a:chExt cx="350999" cy="80436"/>
              </a:xfrm>
            </p:grpSpPr>
            <p:sp>
              <p:nvSpPr>
                <p:cNvPr id="900" name="Figura"/>
                <p:cNvSpPr/>
                <p:nvPr/>
              </p:nvSpPr>
              <p:spPr>
                <a:xfrm>
                  <a:off x="0" y="0"/>
                  <a:ext cx="350998" cy="74426"/>
                </a:xfrm>
                <a:custGeom>
                  <a:avLst/>
                  <a:gdLst/>
                  <a:ahLst/>
                  <a:cxnLst>
                    <a:cxn ang="0">
                      <a:pos x="wd2" y="hd2"/>
                    </a:cxn>
                    <a:cxn ang="5400000">
                      <a:pos x="wd2" y="hd2"/>
                    </a:cxn>
                    <a:cxn ang="10800000">
                      <a:pos x="wd2" y="hd2"/>
                    </a:cxn>
                    <a:cxn ang="16200000">
                      <a:pos x="wd2" y="hd2"/>
                    </a:cxn>
                  </a:cxnLst>
                  <a:rect l="0" t="0" r="r" b="b"/>
                  <a:pathLst>
                    <a:path w="21600" h="21600" extrusionOk="0">
                      <a:moveTo>
                        <a:pt x="2258" y="0"/>
                      </a:moveTo>
                      <a:lnTo>
                        <a:pt x="1297" y="297"/>
                      </a:lnTo>
                      <a:lnTo>
                        <a:pt x="338" y="2490"/>
                      </a:lnTo>
                      <a:lnTo>
                        <a:pt x="86" y="6408"/>
                      </a:lnTo>
                      <a:lnTo>
                        <a:pt x="33" y="10874"/>
                      </a:lnTo>
                      <a:lnTo>
                        <a:pt x="8" y="15763"/>
                      </a:lnTo>
                      <a:lnTo>
                        <a:pt x="0" y="19886"/>
                      </a:lnTo>
                      <a:lnTo>
                        <a:pt x="0" y="21600"/>
                      </a:lnTo>
                      <a:lnTo>
                        <a:pt x="21600" y="21403"/>
                      </a:lnTo>
                      <a:lnTo>
                        <a:pt x="21597" y="16934"/>
                      </a:lnTo>
                      <a:lnTo>
                        <a:pt x="21584" y="12014"/>
                      </a:lnTo>
                      <a:lnTo>
                        <a:pt x="21553" y="7470"/>
                      </a:lnTo>
                      <a:lnTo>
                        <a:pt x="21382" y="3422"/>
                      </a:lnTo>
                      <a:lnTo>
                        <a:pt x="20522" y="540"/>
                      </a:lnTo>
                      <a:lnTo>
                        <a:pt x="19582" y="21"/>
                      </a:lnTo>
                      <a:lnTo>
                        <a:pt x="2258"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sp>
              <p:nvSpPr>
                <p:cNvPr id="901" name="Triángulo"/>
                <p:cNvSpPr/>
                <p:nvPr/>
              </p:nvSpPr>
              <p:spPr>
                <a:xfrm>
                  <a:off x="93077" y="67736"/>
                  <a:ext cx="2579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600" y="21600"/>
                      </a:lnTo>
                      <a:lnTo>
                        <a:pt x="21600"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grpSp>
          <p:grpSp>
            <p:nvGrpSpPr>
              <p:cNvPr id="905" name="Google Shape;568;p5"/>
              <p:cNvGrpSpPr/>
              <p:nvPr/>
            </p:nvGrpSpPr>
            <p:grpSpPr>
              <a:xfrm>
                <a:off x="100686" y="0"/>
                <a:ext cx="149654" cy="43615"/>
                <a:chOff x="0" y="0"/>
                <a:chExt cx="149653" cy="43614"/>
              </a:xfrm>
            </p:grpSpPr>
            <p:sp>
              <p:nvSpPr>
                <p:cNvPr id="903" name="Figura"/>
                <p:cNvSpPr/>
                <p:nvPr/>
              </p:nvSpPr>
              <p:spPr>
                <a:xfrm>
                  <a:off x="0" y="0"/>
                  <a:ext cx="149654" cy="43615"/>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3477" y="795"/>
                      </a:lnTo>
                      <a:lnTo>
                        <a:pt x="1485" y="3453"/>
                      </a:lnTo>
                      <a:lnTo>
                        <a:pt x="181" y="9533"/>
                      </a:lnTo>
                      <a:lnTo>
                        <a:pt x="0" y="21600"/>
                      </a:lnTo>
                      <a:lnTo>
                        <a:pt x="4465" y="21600"/>
                      </a:lnTo>
                      <a:lnTo>
                        <a:pt x="4466" y="15042"/>
                      </a:lnTo>
                      <a:lnTo>
                        <a:pt x="10665" y="12814"/>
                      </a:lnTo>
                      <a:lnTo>
                        <a:pt x="21600" y="12810"/>
                      </a:lnTo>
                      <a:lnTo>
                        <a:pt x="21600" y="12127"/>
                      </a:lnTo>
                      <a:lnTo>
                        <a:pt x="21505" y="9883"/>
                      </a:lnTo>
                      <a:lnTo>
                        <a:pt x="20310" y="3664"/>
                      </a:lnTo>
                      <a:lnTo>
                        <a:pt x="18364" y="159"/>
                      </a:lnTo>
                      <a:lnTo>
                        <a:pt x="10676"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sp>
              <p:nvSpPr>
                <p:cNvPr id="904" name="Rectángulo"/>
                <p:cNvSpPr/>
                <p:nvPr/>
              </p:nvSpPr>
              <p:spPr>
                <a:xfrm>
                  <a:off x="116952" y="25865"/>
                  <a:ext cx="32701" cy="16144"/>
                </a:xfrm>
                <a:prstGeom prst="rect">
                  <a:avLst/>
                </a:prstGeom>
                <a:no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grpSp>
        </p:grpSp>
      </p:grpSp>
      <p:sp>
        <p:nvSpPr>
          <p:cNvPr id="908" name="Google Shape;562;p5"/>
          <p:cNvSpPr txBox="1"/>
          <p:nvPr/>
        </p:nvSpPr>
        <p:spPr>
          <a:xfrm>
            <a:off x="2985698" y="5756461"/>
            <a:ext cx="301753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300"/>
              </a:spcBef>
              <a:defRPr b="1">
                <a:solidFill>
                  <a:srgbClr val="1A75CF"/>
                </a:solidFill>
              </a:defRPr>
            </a:pPr>
            <a:r>
              <a:rPr lang="en-US" dirty="0"/>
              <a:t>International Backlog </a:t>
            </a:r>
            <a:r>
              <a:rPr lang="en-US" sz="1200" b="0" dirty="0">
                <a:solidFill>
                  <a:srgbClr val="000000"/>
                </a:solidFill>
              </a:rPr>
              <a:t>(31 dec.2025) </a:t>
            </a:r>
            <a:endParaRPr lang="en-US" sz="1500" dirty="0"/>
          </a:p>
          <a:p>
            <a:pPr indent="12700">
              <a:spcBef>
                <a:spcPts val="300"/>
              </a:spcBef>
              <a:defRPr sz="1600" b="1">
                <a:solidFill>
                  <a:srgbClr val="1A75CF"/>
                </a:solidFill>
              </a:defRPr>
            </a:pPr>
            <a:r>
              <a:rPr lang="en-US" dirty="0"/>
              <a:t>35 741 M</a:t>
            </a:r>
            <a:r>
              <a:rPr lang="en-US" sz="1600" dirty="0">
                <a:ea typeface="Arial" charset="0"/>
              </a:rPr>
              <a:t>$</a:t>
            </a:r>
            <a:r>
              <a:rPr lang="en-US" b="0" dirty="0">
                <a:solidFill>
                  <a:srgbClr val="000000"/>
                </a:solidFill>
              </a:rPr>
              <a:t> </a:t>
            </a:r>
          </a:p>
          <a:p>
            <a:pPr>
              <a:spcBef>
                <a:spcPts val="300"/>
              </a:spcBef>
              <a:defRPr sz="700"/>
            </a:pPr>
            <a:r>
              <a:rPr lang="en-US" dirty="0"/>
              <a:t>*59% of  total.</a:t>
            </a:r>
          </a:p>
        </p:txBody>
      </p:sp>
      <p:grpSp>
        <p:nvGrpSpPr>
          <p:cNvPr id="924" name="Grupo 4"/>
          <p:cNvGrpSpPr/>
          <p:nvPr/>
        </p:nvGrpSpPr>
        <p:grpSpPr>
          <a:xfrm>
            <a:off x="2287772" y="1802595"/>
            <a:ext cx="5519527" cy="3650168"/>
            <a:chOff x="0" y="0"/>
            <a:chExt cx="5519527" cy="3650167"/>
          </a:xfrm>
        </p:grpSpPr>
        <p:graphicFrame>
          <p:nvGraphicFramePr>
            <p:cNvPr id="909" name="Gráfico 314"/>
            <p:cNvGraphicFramePr/>
            <p:nvPr/>
          </p:nvGraphicFramePr>
          <p:xfrm>
            <a:off x="1529492" y="568072"/>
            <a:ext cx="2264838" cy="2264837"/>
          </p:xfrm>
          <a:graphic>
            <a:graphicData uri="http://schemas.openxmlformats.org/drawingml/2006/chart">
              <c:chart xmlns:c="http://schemas.openxmlformats.org/drawingml/2006/chart" xmlns:r="http://schemas.openxmlformats.org/officeDocument/2006/relationships" r:id="rId4"/>
            </a:graphicData>
          </a:graphic>
        </p:graphicFrame>
        <p:sp>
          <p:nvSpPr>
            <p:cNvPr id="910" name="Google Shape;611;p6"/>
            <p:cNvSpPr txBox="1"/>
            <p:nvPr/>
          </p:nvSpPr>
          <p:spPr>
            <a:xfrm>
              <a:off x="659677" y="0"/>
              <a:ext cx="1188001"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r">
                <a:defRPr sz="1000" b="1"/>
              </a:pPr>
              <a:r>
                <a:rPr lang="en-US" dirty="0"/>
                <a:t>America 14%</a:t>
              </a:r>
            </a:p>
            <a:p>
              <a:pPr indent="12700" algn="r">
                <a:defRPr sz="1000"/>
              </a:pPr>
              <a:r>
                <a:rPr lang="en-US" dirty="0"/>
                <a:t>1 642 M$</a:t>
              </a:r>
            </a:p>
          </p:txBody>
        </p:sp>
        <p:sp>
          <p:nvSpPr>
            <p:cNvPr id="911" name="Google Shape;614;p6"/>
            <p:cNvSpPr txBox="1"/>
            <p:nvPr/>
          </p:nvSpPr>
          <p:spPr>
            <a:xfrm>
              <a:off x="0" y="3134515"/>
              <a:ext cx="1946482"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r">
                <a:defRPr sz="1000" b="1"/>
              </a:pPr>
              <a:r>
                <a:rPr lang="en-US" dirty="0"/>
                <a:t>Asia, Africa and Australia 3%</a:t>
              </a:r>
            </a:p>
            <a:p>
              <a:pPr indent="12700" algn="r">
                <a:defRPr sz="1000"/>
              </a:pPr>
              <a:r>
                <a:rPr lang="en-US" dirty="0"/>
                <a:t>355 M$</a:t>
              </a:r>
            </a:p>
          </p:txBody>
        </p:sp>
        <p:sp>
          <p:nvSpPr>
            <p:cNvPr id="912" name="Google Shape;938;p9"/>
            <p:cNvSpPr/>
            <p:nvPr/>
          </p:nvSpPr>
          <p:spPr>
            <a:xfrm flipV="1">
              <a:off x="1907195" y="42096"/>
              <a:ext cx="1" cy="75398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913" name="Google Shape;611;p6"/>
            <p:cNvSpPr txBox="1"/>
            <p:nvPr/>
          </p:nvSpPr>
          <p:spPr>
            <a:xfrm>
              <a:off x="3403070" y="0"/>
              <a:ext cx="1664762"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defRPr sz="1000" b="1"/>
              </a:pPr>
              <a:r>
                <a:rPr lang="en-US" dirty="0"/>
                <a:t>United Kingdom 11%</a:t>
              </a:r>
            </a:p>
            <a:p>
              <a:pPr indent="12700">
                <a:defRPr sz="1000"/>
              </a:pPr>
              <a:r>
                <a:rPr lang="en-US" dirty="0"/>
                <a:t>1 200 M</a:t>
              </a:r>
              <a:r>
                <a:rPr lang="en-US" sz="1000" dirty="0">
                  <a:ea typeface="Arial" charset="0"/>
                </a:rPr>
                <a:t>$</a:t>
              </a:r>
              <a:endParaRPr lang="en-US" dirty="0"/>
            </a:p>
          </p:txBody>
        </p:sp>
        <p:sp>
          <p:nvSpPr>
            <p:cNvPr id="914" name="Google Shape;938;p9"/>
            <p:cNvSpPr/>
            <p:nvPr/>
          </p:nvSpPr>
          <p:spPr>
            <a:xfrm flipV="1">
              <a:off x="3311925" y="45410"/>
              <a:ext cx="1" cy="680818"/>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915" name="Google Shape;610;p6"/>
            <p:cNvSpPr txBox="1"/>
            <p:nvPr/>
          </p:nvSpPr>
          <p:spPr>
            <a:xfrm>
              <a:off x="3956731" y="1087788"/>
              <a:ext cx="1562796"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98425">
                <a:defRPr sz="1000" b="1"/>
              </a:pPr>
              <a:r>
                <a:rPr lang="en-US" dirty="0"/>
                <a:t>Czech Republic  5%</a:t>
              </a:r>
            </a:p>
            <a:p>
              <a:pPr indent="98425">
                <a:defRPr sz="1000"/>
              </a:pPr>
              <a:r>
                <a:rPr lang="en-US" dirty="0"/>
                <a:t>553 M</a:t>
              </a:r>
              <a:r>
                <a:rPr lang="en-US" sz="1000" dirty="0">
                  <a:ea typeface="Arial" charset="0"/>
                </a:rPr>
                <a:t>$</a:t>
              </a:r>
              <a:endParaRPr lang="en-US" dirty="0"/>
            </a:p>
          </p:txBody>
        </p:sp>
        <p:grpSp>
          <p:nvGrpSpPr>
            <p:cNvPr id="918" name="Grupo 2"/>
            <p:cNvGrpSpPr/>
            <p:nvPr/>
          </p:nvGrpSpPr>
          <p:grpSpPr>
            <a:xfrm>
              <a:off x="3841269" y="1127000"/>
              <a:ext cx="120435" cy="779604"/>
              <a:chOff x="0" y="0"/>
              <a:chExt cx="120434" cy="779602"/>
            </a:xfrm>
          </p:grpSpPr>
          <p:sp>
            <p:nvSpPr>
              <p:cNvPr id="916" name="Conector recto 329"/>
              <p:cNvSpPr/>
              <p:nvPr/>
            </p:nvSpPr>
            <p:spPr>
              <a:xfrm flipV="1">
                <a:off x="120434" y="-1"/>
                <a:ext cx="1" cy="77960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917" name="Google Shape;938;p9"/>
              <p:cNvSpPr/>
              <p:nvPr/>
            </p:nvSpPr>
            <p:spPr>
              <a:xfrm flipH="1">
                <a:off x="-1" y="776661"/>
                <a:ext cx="120436" cy="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grpSp>
        <p:sp>
          <p:nvSpPr>
            <p:cNvPr id="919" name="Google Shape;938;p9"/>
            <p:cNvSpPr/>
            <p:nvPr/>
          </p:nvSpPr>
          <p:spPr>
            <a:xfrm flipV="1">
              <a:off x="2697770" y="2885309"/>
              <a:ext cx="1" cy="75398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920" name="Google Shape;610;p6"/>
            <p:cNvSpPr txBox="1"/>
            <p:nvPr/>
          </p:nvSpPr>
          <p:spPr>
            <a:xfrm>
              <a:off x="2696005" y="3342390"/>
              <a:ext cx="1562796"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98425">
                <a:defRPr sz="1000" b="1"/>
              </a:pPr>
              <a:r>
                <a:rPr lang="en-US" dirty="0"/>
                <a:t>Rest of Europe 17%</a:t>
              </a:r>
            </a:p>
            <a:p>
              <a:pPr indent="98425">
                <a:defRPr sz="1000"/>
              </a:pPr>
              <a:r>
                <a:rPr lang="en-US" dirty="0"/>
                <a:t>1 889 M</a:t>
              </a:r>
              <a:r>
                <a:rPr lang="en-US" sz="1000" dirty="0">
                  <a:ea typeface="Arial" charset="0"/>
                </a:rPr>
                <a:t> $</a:t>
              </a:r>
              <a:endParaRPr lang="en-US" dirty="0"/>
            </a:p>
          </p:txBody>
        </p:sp>
        <p:grpSp>
          <p:nvGrpSpPr>
            <p:cNvPr id="923" name="Grupo 3"/>
            <p:cNvGrpSpPr/>
            <p:nvPr/>
          </p:nvGrpSpPr>
          <p:grpSpPr>
            <a:xfrm>
              <a:off x="1452458" y="2227143"/>
              <a:ext cx="120435" cy="779604"/>
              <a:chOff x="0" y="0"/>
              <a:chExt cx="120434" cy="779602"/>
            </a:xfrm>
          </p:grpSpPr>
          <p:sp>
            <p:nvSpPr>
              <p:cNvPr id="921" name="Conector recto 333"/>
              <p:cNvSpPr/>
              <p:nvPr/>
            </p:nvSpPr>
            <p:spPr>
              <a:xfrm flipV="1">
                <a:off x="4166" y="-1"/>
                <a:ext cx="1" cy="77960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922" name="Google Shape;938;p9"/>
              <p:cNvSpPr/>
              <p:nvPr/>
            </p:nvSpPr>
            <p:spPr>
              <a:xfrm flipH="1" flipV="1">
                <a:off x="-1" y="3886"/>
                <a:ext cx="120436" cy="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grpSp>
      </p:grpSp>
      <p:sp>
        <p:nvSpPr>
          <p:cNvPr id="925" name="356 Rectángulo"/>
          <p:cNvSpPr txBox="1"/>
          <p:nvPr/>
        </p:nvSpPr>
        <p:spPr>
          <a:xfrm>
            <a:off x="4120763" y="3167389"/>
            <a:ext cx="1647907"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b="1">
                <a:solidFill>
                  <a:srgbClr val="1A75CF"/>
                </a:solidFill>
              </a:defRPr>
            </a:pPr>
            <a:r>
              <a:rPr lang="en-US" dirty="0"/>
              <a:t>50</a:t>
            </a:r>
            <a:r>
              <a:rPr lang="en-US" sz="3600" dirty="0"/>
              <a:t>%</a:t>
            </a:r>
          </a:p>
        </p:txBody>
      </p:sp>
      <p:sp>
        <p:nvSpPr>
          <p:cNvPr id="926"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10</a:t>
            </a:fld>
            <a:endParaRPr lang="en-US" dirty="0"/>
          </a:p>
        </p:txBody>
      </p:sp>
      <p:sp>
        <p:nvSpPr>
          <p:cNvPr id="927" name="Rectángulo: esquinas redondeadas 338"/>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928"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pic>
        <p:nvPicPr>
          <p:cNvPr id="929" name="Imagen 10" descr="Imagen 10">
            <a:hlinkClick r:id="rId5" action="ppaction://hlinksldjump"/>
          </p:cNvPr>
          <p:cNvPicPr>
            <a:picLocks noChangeAspect="1"/>
          </p:cNvPicPr>
          <p:nvPr/>
        </p:nvPicPr>
        <p:blipFill>
          <a:blip r:embed="rId6"/>
          <a:stretch>
            <a:fillRect/>
          </a:stretch>
        </p:blipFill>
        <p:spPr>
          <a:xfrm>
            <a:off x="312466" y="321263"/>
            <a:ext cx="139972" cy="109739"/>
          </a:xfrm>
          <a:prstGeom prst="rect">
            <a:avLst/>
          </a:prstGeom>
          <a:ln w="12700">
            <a:miter lim="400000"/>
          </a:ln>
        </p:spPr>
      </p:pic>
      <p:sp>
        <p:nvSpPr>
          <p:cNvPr id="930" name="Google Shape;562;p5"/>
          <p:cNvSpPr txBox="1"/>
          <p:nvPr/>
        </p:nvSpPr>
        <p:spPr>
          <a:xfrm>
            <a:off x="2237500" y="1113688"/>
            <a:ext cx="3017536" cy="438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300"/>
              </a:spcBef>
              <a:defRPr b="1">
                <a:solidFill>
                  <a:srgbClr val="1A75CF"/>
                </a:solidFill>
              </a:defRPr>
            </a:pPr>
            <a:r>
              <a:rPr lang="en-US" dirty="0"/>
              <a:t>International Revenues</a:t>
            </a:r>
          </a:p>
          <a:p>
            <a:pPr indent="8637">
              <a:spcBef>
                <a:spcPts val="300"/>
              </a:spcBef>
              <a:defRPr sz="1200" b="1"/>
            </a:pPr>
            <a:r>
              <a:rPr lang="en-US" dirty="0"/>
              <a:t>Total: </a:t>
            </a:r>
            <a:r>
              <a:rPr lang="en-US" altLang="es-ES_tradnl" sz="1200" b="1" dirty="0"/>
              <a:t>5 729 M</a:t>
            </a:r>
            <a:r>
              <a:rPr lang="en-US" sz="1100" b="1" dirty="0"/>
              <a:t>$</a:t>
            </a:r>
            <a:r>
              <a:rPr lang="en-US" altLang="es-ES_tradnl" sz="1200" b="1" dirty="0"/>
              <a:t> </a:t>
            </a:r>
            <a:r>
              <a:rPr lang="en-US" dirty="0"/>
              <a:t>/ 50%</a:t>
            </a:r>
          </a:p>
        </p:txBody>
      </p:sp>
      <p:sp>
        <p:nvSpPr>
          <p:cNvPr id="931" name="CuadroTexto 6"/>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b="1"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Integrated Offering</a:t>
            </a:r>
          </a:p>
        </p:txBody>
      </p:sp>
      <p:sp>
        <p:nvSpPr>
          <p:cNvPr id="934"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11</a:t>
            </a:fld>
            <a:endParaRPr lang="en-US" dirty="0"/>
          </a:p>
        </p:txBody>
      </p:sp>
      <p:sp>
        <p:nvSpPr>
          <p:cNvPr id="935" name="Google Shape;651;g3e1379ed546_8_3"/>
          <p:cNvSpPr/>
          <p:nvPr/>
        </p:nvSpPr>
        <p:spPr>
          <a:xfrm>
            <a:off x="8984074" y="1945688"/>
            <a:ext cx="2241901" cy="2241901"/>
          </a:xfrm>
          <a:prstGeom prst="ellipse">
            <a:avLst/>
          </a:prstGeom>
          <a:solidFill>
            <a:srgbClr val="FFFFFF"/>
          </a:solidFill>
          <a:ln w="19050">
            <a:solidFill>
              <a:srgbClr val="007DC3"/>
            </a:solidFill>
          </a:ln>
        </p:spPr>
        <p:txBody>
          <a:bodyPr lIns="45719" rIns="45719" anchor="ctr"/>
          <a:lstStyle/>
          <a:p>
            <a:pPr algn="ctr">
              <a:defRPr sz="900"/>
            </a:pPr>
            <a:endParaRPr lang="en-US" dirty="0"/>
          </a:p>
        </p:txBody>
      </p:sp>
      <p:sp>
        <p:nvSpPr>
          <p:cNvPr id="936" name="Google Shape;652;g3e1379ed546_8_3"/>
          <p:cNvSpPr txBox="1"/>
          <p:nvPr/>
        </p:nvSpPr>
        <p:spPr>
          <a:xfrm>
            <a:off x="9310778" y="2753655"/>
            <a:ext cx="1592750" cy="830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1600" b="1">
                <a:solidFill>
                  <a:srgbClr val="1A75CF"/>
                </a:solidFill>
              </a:defRPr>
            </a:lvl1pPr>
          </a:lstStyle>
          <a:p>
            <a:r>
              <a:rPr lang="en-US" dirty="0"/>
              <a:t>Activity across the entire value chain </a:t>
            </a:r>
          </a:p>
        </p:txBody>
      </p:sp>
      <p:sp>
        <p:nvSpPr>
          <p:cNvPr id="937" name="Google Shape;659;g3e1379ed546_8_3"/>
          <p:cNvSpPr txBox="1"/>
          <p:nvPr/>
        </p:nvSpPr>
        <p:spPr>
          <a:xfrm>
            <a:off x="2205224" y="1888845"/>
            <a:ext cx="5581087" cy="2274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indent="139700">
              <a:lnSpc>
                <a:spcPct val="150000"/>
              </a:lnSpc>
              <a:spcBef>
                <a:spcPts val="1000"/>
              </a:spcBef>
              <a:defRPr sz="1200"/>
            </a:pPr>
            <a:r>
              <a:rPr lang="en-US" dirty="0"/>
              <a:t>Proprietary technology for </a:t>
            </a:r>
            <a:r>
              <a:rPr lang="en-US" b="1" dirty="0"/>
              <a:t>waste collection and street cleaning.</a:t>
            </a:r>
          </a:p>
          <a:p>
            <a:pPr indent="139700">
              <a:lnSpc>
                <a:spcPct val="150000"/>
              </a:lnSpc>
              <a:defRPr sz="1200"/>
            </a:pPr>
            <a:r>
              <a:rPr lang="en-US" dirty="0"/>
              <a:t>Leadership in </a:t>
            </a:r>
            <a:r>
              <a:rPr lang="en-US" b="1" dirty="0"/>
              <a:t>recycling systems and energy recovery from waste.</a:t>
            </a:r>
          </a:p>
          <a:p>
            <a:pPr indent="139700">
              <a:lnSpc>
                <a:spcPct val="150000"/>
              </a:lnSpc>
              <a:defRPr sz="1200"/>
            </a:pPr>
            <a:r>
              <a:rPr lang="en-US" dirty="0"/>
              <a:t>Experts </a:t>
            </a:r>
            <a:r>
              <a:rPr lang="en-US" b="1" dirty="0"/>
              <a:t>in providing solutions across all phases of the end-to-end water </a:t>
            </a:r>
          </a:p>
          <a:p>
            <a:pPr indent="139700">
              <a:lnSpc>
                <a:spcPct val="150000"/>
              </a:lnSpc>
              <a:defRPr sz="1200"/>
            </a:pPr>
            <a:r>
              <a:rPr lang="en-US" b="1" dirty="0"/>
              <a:t>cycle for all uses</a:t>
            </a:r>
            <a:r>
              <a:rPr lang="en-US" dirty="0"/>
              <a:t>: residential, agricultural, and industrial, and for all needs of </a:t>
            </a:r>
          </a:p>
          <a:p>
            <a:pPr indent="139700">
              <a:lnSpc>
                <a:spcPct val="150000"/>
              </a:lnSpc>
              <a:defRPr sz="1200"/>
            </a:pPr>
            <a:r>
              <a:rPr lang="en-US" dirty="0"/>
              <a:t>public and private entities and organizations.</a:t>
            </a:r>
          </a:p>
          <a:p>
            <a:pPr indent="139700">
              <a:lnSpc>
                <a:spcPct val="150000"/>
              </a:lnSpc>
              <a:defRPr sz="1200"/>
            </a:pPr>
            <a:r>
              <a:rPr lang="en-US" dirty="0"/>
              <a:t>Specialists in technically complex </a:t>
            </a:r>
            <a:r>
              <a:rPr lang="en-US" b="1" dirty="0"/>
              <a:t>bridges and ports.</a:t>
            </a:r>
          </a:p>
          <a:p>
            <a:pPr indent="139700">
              <a:lnSpc>
                <a:spcPct val="150000"/>
              </a:lnSpc>
              <a:defRPr sz="1200"/>
            </a:pPr>
            <a:r>
              <a:rPr lang="en-US" dirty="0"/>
              <a:t>Innovative processes </a:t>
            </a:r>
            <a:r>
              <a:rPr lang="en-US" b="1" dirty="0"/>
              <a:t>for high-speed rail, metro, and tunnels.</a:t>
            </a:r>
          </a:p>
          <a:p>
            <a:pPr indent="139700">
              <a:lnSpc>
                <a:spcPct val="150000"/>
              </a:lnSpc>
              <a:defRPr sz="1200"/>
            </a:pPr>
            <a:r>
              <a:rPr lang="en-US" dirty="0"/>
              <a:t>Specialists in </a:t>
            </a:r>
            <a:r>
              <a:rPr lang="en-US" b="1" dirty="0"/>
              <a:t>turnkey projects in the industrial sector.</a:t>
            </a:r>
          </a:p>
        </p:txBody>
      </p:sp>
      <p:sp>
        <p:nvSpPr>
          <p:cNvPr id="938" name="Google Shape;657;g3e1379ed546_8_3"/>
          <p:cNvSpPr txBox="1"/>
          <p:nvPr/>
        </p:nvSpPr>
        <p:spPr>
          <a:xfrm>
            <a:off x="2338104" y="5552042"/>
            <a:ext cx="4065052" cy="757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90000"/>
              </a:lnSpc>
              <a:spcBef>
                <a:spcPts val="1000"/>
              </a:spcBef>
              <a:defRPr sz="1600" b="1">
                <a:solidFill>
                  <a:srgbClr val="1A75CF"/>
                </a:solidFill>
              </a:defRPr>
            </a:lvl1pPr>
          </a:lstStyle>
          <a:p>
            <a:r>
              <a:rPr lang="en-US" dirty="0"/>
              <a:t>Advanced technology and integrated offering of high value-added products across all business areas.</a:t>
            </a:r>
          </a:p>
        </p:txBody>
      </p:sp>
      <p:sp>
        <p:nvSpPr>
          <p:cNvPr id="939" name="Google Shape;658;g3e1379ed546_8_3"/>
          <p:cNvSpPr/>
          <p:nvPr/>
        </p:nvSpPr>
        <p:spPr>
          <a:xfrm>
            <a:off x="2137296" y="5463132"/>
            <a:ext cx="1" cy="947401"/>
          </a:xfrm>
          <a:prstGeom prst="line">
            <a:avLst/>
          </a:prstGeom>
          <a:ln>
            <a:solidFill>
              <a:srgbClr val="0878BE"/>
            </a:solidFill>
          </a:ln>
        </p:spPr>
        <p:txBody>
          <a:bodyPr lIns="45719" rIns="45719"/>
          <a:lstStyle/>
          <a:p>
            <a:endParaRPr lang="en-US" dirty="0"/>
          </a:p>
        </p:txBody>
      </p:sp>
      <p:sp>
        <p:nvSpPr>
          <p:cNvPr id="949" name="Rectángulo: esquinas redondeadas 34"/>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950"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pic>
        <p:nvPicPr>
          <p:cNvPr id="951" name="Imagen 25" descr="Imagen 25">
            <a:hlinkClick r:id="rId2" action="ppaction://hlinksldjump"/>
          </p:cNvPr>
          <p:cNvPicPr>
            <a:picLocks noChangeAspect="1"/>
          </p:cNvPicPr>
          <p:nvPr/>
        </p:nvPicPr>
        <p:blipFill>
          <a:blip r:embed="rId3"/>
          <a:stretch>
            <a:fillRect/>
          </a:stretch>
        </p:blipFill>
        <p:spPr>
          <a:xfrm>
            <a:off x="312466" y="321263"/>
            <a:ext cx="139972" cy="109739"/>
          </a:xfrm>
          <a:prstGeom prst="rect">
            <a:avLst/>
          </a:prstGeom>
          <a:ln w="12700">
            <a:miter lim="400000"/>
          </a:ln>
        </p:spPr>
      </p:pic>
      <p:pic>
        <p:nvPicPr>
          <p:cNvPr id="952" name="Iconos Áreas" descr="Iconos Áreas"/>
          <p:cNvPicPr>
            <a:picLocks noChangeAspect="1"/>
          </p:cNvPicPr>
          <p:nvPr/>
        </p:nvPicPr>
        <p:blipFill>
          <a:blip r:embed="rId4"/>
          <a:stretch>
            <a:fillRect/>
          </a:stretch>
        </p:blipFill>
        <p:spPr>
          <a:xfrm>
            <a:off x="8861048" y="1808957"/>
            <a:ext cx="806122" cy="806122"/>
          </a:xfrm>
          <a:prstGeom prst="rect">
            <a:avLst/>
          </a:prstGeom>
          <a:ln w="12700">
            <a:miter lim="400000"/>
          </a:ln>
        </p:spPr>
      </p:pic>
      <p:sp>
        <p:nvSpPr>
          <p:cNvPr id="956" name="CuadroTexto 4"/>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b="1"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Management team</a:t>
            </a:r>
          </a:p>
        </p:txBody>
      </p:sp>
      <p:sp>
        <p:nvSpPr>
          <p:cNvPr id="2" name="Conector recto 11">
            <a:extLst>
              <a:ext uri="{FF2B5EF4-FFF2-40B4-BE49-F238E27FC236}">
                <a16:creationId xmlns:a16="http://schemas.microsoft.com/office/drawing/2014/main" id="{57634C86-0585-0E78-95AF-E1684AEC5DF6}"/>
              </a:ext>
            </a:extLst>
          </p:cNvPr>
          <p:cNvSpPr/>
          <p:nvPr/>
        </p:nvSpPr>
        <p:spPr>
          <a:xfrm>
            <a:off x="2316086" y="1956510"/>
            <a:ext cx="5067301" cy="1"/>
          </a:xfrm>
          <a:prstGeom prst="line">
            <a:avLst/>
          </a:prstGeom>
          <a:ln>
            <a:solidFill>
              <a:srgbClr val="1A75CF"/>
            </a:solidFill>
          </a:ln>
        </p:spPr>
        <p:txBody>
          <a:bodyPr lIns="45719" rIns="45719"/>
          <a:lstStyle/>
          <a:p>
            <a:endParaRPr lang="en-US" dirty="0"/>
          </a:p>
        </p:txBody>
      </p:sp>
      <p:sp>
        <p:nvSpPr>
          <p:cNvPr id="3" name="Conector recto 12">
            <a:extLst>
              <a:ext uri="{FF2B5EF4-FFF2-40B4-BE49-F238E27FC236}">
                <a16:creationId xmlns:a16="http://schemas.microsoft.com/office/drawing/2014/main" id="{4DDD6140-87BB-E3D8-BF0E-88AE6F860375}"/>
              </a:ext>
            </a:extLst>
          </p:cNvPr>
          <p:cNvSpPr/>
          <p:nvPr/>
        </p:nvSpPr>
        <p:spPr>
          <a:xfrm>
            <a:off x="2400300" y="2525496"/>
            <a:ext cx="5064126" cy="1"/>
          </a:xfrm>
          <a:prstGeom prst="line">
            <a:avLst/>
          </a:prstGeom>
          <a:ln>
            <a:solidFill>
              <a:srgbClr val="1A75CF"/>
            </a:solidFill>
          </a:ln>
        </p:spPr>
        <p:txBody>
          <a:bodyPr lIns="45719" rIns="45719"/>
          <a:lstStyle/>
          <a:p>
            <a:endParaRPr lang="en-US" dirty="0"/>
          </a:p>
        </p:txBody>
      </p:sp>
      <p:sp>
        <p:nvSpPr>
          <p:cNvPr id="4" name="Conector recto 13">
            <a:extLst>
              <a:ext uri="{FF2B5EF4-FFF2-40B4-BE49-F238E27FC236}">
                <a16:creationId xmlns:a16="http://schemas.microsoft.com/office/drawing/2014/main" id="{946B4738-AF69-4CA4-2848-D81C97F4E986}"/>
              </a:ext>
            </a:extLst>
          </p:cNvPr>
          <p:cNvSpPr/>
          <p:nvPr/>
        </p:nvSpPr>
        <p:spPr>
          <a:xfrm>
            <a:off x="2400300" y="3345601"/>
            <a:ext cx="5064126" cy="1"/>
          </a:xfrm>
          <a:prstGeom prst="line">
            <a:avLst/>
          </a:prstGeom>
          <a:ln>
            <a:solidFill>
              <a:srgbClr val="1A75CF"/>
            </a:solidFill>
          </a:ln>
        </p:spPr>
        <p:txBody>
          <a:bodyPr lIns="45719" rIns="45719"/>
          <a:lstStyle/>
          <a:p>
            <a:endParaRPr lang="en-US" dirty="0"/>
          </a:p>
        </p:txBody>
      </p:sp>
      <p:sp>
        <p:nvSpPr>
          <p:cNvPr id="5" name="Conector recto 14">
            <a:extLst>
              <a:ext uri="{FF2B5EF4-FFF2-40B4-BE49-F238E27FC236}">
                <a16:creationId xmlns:a16="http://schemas.microsoft.com/office/drawing/2014/main" id="{374A74D0-06AC-65AA-CEF2-81F093A521CF}"/>
              </a:ext>
            </a:extLst>
          </p:cNvPr>
          <p:cNvSpPr/>
          <p:nvPr/>
        </p:nvSpPr>
        <p:spPr>
          <a:xfrm>
            <a:off x="2400300" y="3893783"/>
            <a:ext cx="5064126" cy="1"/>
          </a:xfrm>
          <a:prstGeom prst="line">
            <a:avLst/>
          </a:prstGeom>
          <a:ln>
            <a:solidFill>
              <a:srgbClr val="1A75CF"/>
            </a:solidFill>
          </a:ln>
        </p:spPr>
        <p:txBody>
          <a:bodyPr lIns="45719" rIns="45719"/>
          <a:lstStyle/>
          <a:p>
            <a:endParaRPr lang="en-US" dirty="0"/>
          </a:p>
        </p:txBody>
      </p:sp>
      <p:sp>
        <p:nvSpPr>
          <p:cNvPr id="6" name="Conector recto 15">
            <a:extLst>
              <a:ext uri="{FF2B5EF4-FFF2-40B4-BE49-F238E27FC236}">
                <a16:creationId xmlns:a16="http://schemas.microsoft.com/office/drawing/2014/main" id="{BE5618CE-AC51-5540-8F61-3376CE15614F}"/>
              </a:ext>
            </a:extLst>
          </p:cNvPr>
          <p:cNvSpPr/>
          <p:nvPr/>
        </p:nvSpPr>
        <p:spPr>
          <a:xfrm>
            <a:off x="2400300" y="3635365"/>
            <a:ext cx="5064126" cy="1"/>
          </a:xfrm>
          <a:prstGeom prst="line">
            <a:avLst/>
          </a:prstGeom>
          <a:ln>
            <a:solidFill>
              <a:srgbClr val="1A75CF"/>
            </a:solidFill>
          </a:ln>
        </p:spPr>
        <p:txBody>
          <a:bodyPr lIns="45719" rIns="45719"/>
          <a:lstStyle/>
          <a:p>
            <a:endParaRPr lang="en-US" dirty="0"/>
          </a:p>
        </p:txBody>
      </p:sp>
      <p:pic>
        <p:nvPicPr>
          <p:cNvPr id="7" name="Iconos Áreas" descr="Iconos Áreas"/>
          <p:cNvPicPr>
            <a:picLocks noChangeAspect="1"/>
          </p:cNvPicPr>
          <p:nvPr/>
        </p:nvPicPr>
        <p:blipFill>
          <a:blip r:embed="rId13"/>
          <a:stretch>
            <a:fillRect/>
          </a:stretch>
        </p:blipFill>
        <p:spPr>
          <a:xfrm>
            <a:off x="8838910" y="3609976"/>
            <a:ext cx="850396" cy="850396"/>
          </a:xfrm>
          <a:prstGeom prst="rect">
            <a:avLst/>
          </a:prstGeom>
          <a:ln w="12700">
            <a:miter lim="400000"/>
          </a:ln>
        </p:spPr>
      </p:pic>
      <p:pic>
        <p:nvPicPr>
          <p:cNvPr id="8" name="Iconos Áreas" descr="Iconos Áreas"/>
          <p:cNvPicPr>
            <a:picLocks noChangeAspect="1"/>
          </p:cNvPicPr>
          <p:nvPr/>
        </p:nvPicPr>
        <p:blipFill>
          <a:blip r:embed="rId14"/>
          <a:stretch>
            <a:fillRect/>
          </a:stretch>
        </p:blipFill>
        <p:spPr>
          <a:xfrm>
            <a:off x="10499683" y="3609976"/>
            <a:ext cx="835820" cy="835820"/>
          </a:xfrm>
          <a:prstGeom prst="rect">
            <a:avLst/>
          </a:prstGeom>
          <a:ln w="12700">
            <a:miter lim="400000"/>
          </a:ln>
        </p:spPr>
      </p:pic>
      <p:pic>
        <p:nvPicPr>
          <p:cNvPr id="9" name="Iconos Áreas" descr="Iconos Áreas"/>
          <p:cNvPicPr>
            <a:picLocks noChangeAspect="1"/>
          </p:cNvPicPr>
          <p:nvPr/>
        </p:nvPicPr>
        <p:blipFill>
          <a:blip r:embed="rId15"/>
          <a:stretch>
            <a:fillRect/>
          </a:stretch>
        </p:blipFill>
        <p:spPr>
          <a:xfrm>
            <a:off x="10499287" y="1808957"/>
            <a:ext cx="836613" cy="836613"/>
          </a:xfrm>
          <a:prstGeom prst="rect">
            <a:avLst/>
          </a:prstGeom>
          <a:ln w="12700">
            <a:miter lim="400000"/>
          </a:ln>
        </p:spPr>
      </p:pic>
      <p:sp>
        <p:nvSpPr>
          <p:cNvPr id="10" name="40 Rectángulo">
            <a:extLst>
              <a:ext uri="{FF2B5EF4-FFF2-40B4-BE49-F238E27FC236}">
                <a16:creationId xmlns:a16="http://schemas.microsoft.com/office/drawing/2014/main" id="{80FD15F6-A4BD-5D69-60B1-67F5F9E55AA0}"/>
              </a:ext>
            </a:extLst>
          </p:cNvPr>
          <p:cNvSpPr>
            <a:spLocks noChangeArrowheads="1"/>
          </p:cNvSpPr>
          <p:nvPr/>
        </p:nvSpPr>
        <p:spPr bwMode="auto">
          <a:xfrm rot="18585342">
            <a:off x="8603713" y="1856493"/>
            <a:ext cx="816791" cy="34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ArchUp">
              <a:avLst>
                <a:gd name="adj" fmla="val 10835471"/>
              </a:avLst>
            </a:prstTxWarp>
            <a:spAutoFit/>
          </a:bodyPr>
          <a:lstStyle>
            <a:lvl1pPr marL="12700">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18415">
              <a:spcBef>
                <a:spcPts val="100"/>
              </a:spcBef>
              <a:buFontTx/>
              <a:buNone/>
            </a:pPr>
            <a:r>
              <a:rPr lang="en-US" altLang="es-ES_tradnl" sz="1100" b="1" dirty="0">
                <a:solidFill>
                  <a:srgbClr val="009242"/>
                </a:solidFill>
                <a:latin typeface="Arial" panose="020B0604020202020204" pitchFamily="34" charset="0"/>
                <a:cs typeface="Arial" panose="020B0604020202020204" pitchFamily="34" charset="0"/>
              </a:rPr>
              <a:t>Environment</a:t>
            </a:r>
          </a:p>
        </p:txBody>
      </p:sp>
      <p:sp>
        <p:nvSpPr>
          <p:cNvPr id="11" name="40 Rectángulo">
            <a:extLst>
              <a:ext uri="{FF2B5EF4-FFF2-40B4-BE49-F238E27FC236}">
                <a16:creationId xmlns:a16="http://schemas.microsoft.com/office/drawing/2014/main" id="{5EEDB0B1-40E7-39DE-2E43-1E4150EED671}"/>
              </a:ext>
            </a:extLst>
          </p:cNvPr>
          <p:cNvSpPr>
            <a:spLocks noChangeArrowheads="1"/>
          </p:cNvSpPr>
          <p:nvPr/>
        </p:nvSpPr>
        <p:spPr bwMode="auto">
          <a:xfrm rot="16200000">
            <a:off x="8535167" y="3879658"/>
            <a:ext cx="822725" cy="3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ArchUp">
              <a:avLst>
                <a:gd name="adj" fmla="val 11426966"/>
              </a:avLst>
            </a:prstTxWarp>
            <a:spAutoFit/>
          </a:bodyPr>
          <a:lstStyle>
            <a:lvl1pPr marL="12700">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18415">
              <a:spcBef>
                <a:spcPts val="100"/>
              </a:spcBef>
              <a:buFontTx/>
              <a:buNone/>
            </a:pPr>
            <a:r>
              <a:rPr lang="en-US" altLang="es-ES_tradnl" sz="1100" b="1" dirty="0">
                <a:solidFill>
                  <a:srgbClr val="005697"/>
                </a:solidFill>
                <a:latin typeface="Arial" panose="020B0604020202020204" pitchFamily="34" charset="0"/>
                <a:cs typeface="Arial" panose="020B0604020202020204" pitchFamily="34" charset="0"/>
              </a:rPr>
              <a:t>Construction</a:t>
            </a:r>
          </a:p>
        </p:txBody>
      </p:sp>
      <p:sp>
        <p:nvSpPr>
          <p:cNvPr id="12" name="40 Rectángulo">
            <a:extLst>
              <a:ext uri="{FF2B5EF4-FFF2-40B4-BE49-F238E27FC236}">
                <a16:creationId xmlns:a16="http://schemas.microsoft.com/office/drawing/2014/main" id="{B27C89DC-5F36-6D93-7AC3-97AC44D78205}"/>
              </a:ext>
            </a:extLst>
          </p:cNvPr>
          <p:cNvSpPr>
            <a:spLocks noChangeArrowheads="1"/>
          </p:cNvSpPr>
          <p:nvPr/>
        </p:nvSpPr>
        <p:spPr bwMode="auto">
          <a:xfrm rot="4391669">
            <a:off x="10900838" y="1839610"/>
            <a:ext cx="507105" cy="52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ArchUp">
              <a:avLst>
                <a:gd name="adj" fmla="val 13175345"/>
              </a:avLst>
            </a:prstTxWarp>
            <a:spAutoFit/>
          </a:bodyPr>
          <a:lstStyle>
            <a:lvl1pPr marL="12700">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18415">
              <a:spcBef>
                <a:spcPts val="100"/>
              </a:spcBef>
              <a:buFontTx/>
              <a:buNone/>
            </a:pPr>
            <a:r>
              <a:rPr lang="en-US" altLang="es-ES_tradnl" sz="1100" b="1" dirty="0">
                <a:solidFill>
                  <a:srgbClr val="70B9EC"/>
                </a:solidFill>
                <a:latin typeface="Arial" panose="020B0604020202020204" pitchFamily="34" charset="0"/>
                <a:cs typeface="Arial" panose="020B0604020202020204" pitchFamily="34" charset="0"/>
              </a:rPr>
              <a:t>Water</a:t>
            </a:r>
          </a:p>
        </p:txBody>
      </p:sp>
      <p:sp>
        <p:nvSpPr>
          <p:cNvPr id="13" name="40 Rectángulo">
            <a:extLst>
              <a:ext uri="{FF2B5EF4-FFF2-40B4-BE49-F238E27FC236}">
                <a16:creationId xmlns:a16="http://schemas.microsoft.com/office/drawing/2014/main" id="{D3DB0B46-B74A-51B1-139D-1FEE47F67761}"/>
              </a:ext>
            </a:extLst>
          </p:cNvPr>
          <p:cNvSpPr>
            <a:spLocks noChangeArrowheads="1"/>
          </p:cNvSpPr>
          <p:nvPr/>
        </p:nvSpPr>
        <p:spPr bwMode="auto">
          <a:xfrm rot="5733440">
            <a:off x="10831358" y="3894699"/>
            <a:ext cx="783182" cy="34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ArchUp">
              <a:avLst>
                <a:gd name="adj" fmla="val 11213485"/>
              </a:avLst>
            </a:prstTxWarp>
            <a:spAutoFit/>
          </a:bodyPr>
          <a:lstStyle>
            <a:lvl1pPr marL="12700">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18415">
              <a:spcBef>
                <a:spcPts val="100"/>
              </a:spcBef>
              <a:buFontTx/>
              <a:buNone/>
            </a:pPr>
            <a:r>
              <a:rPr lang="en-US" altLang="es-ES_tradnl" sz="1100" b="1" dirty="0">
                <a:solidFill>
                  <a:srgbClr val="7CA6A8"/>
                </a:solidFill>
                <a:latin typeface="Arial" panose="020B0604020202020204" pitchFamily="34" charset="0"/>
                <a:cs typeface="Arial" panose="020B0604020202020204" pitchFamily="34" charset="0"/>
              </a:rPr>
              <a:t>Concessions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Value Creation</a:t>
            </a:r>
          </a:p>
        </p:txBody>
      </p:sp>
      <p:sp>
        <p:nvSpPr>
          <p:cNvPr id="959"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12</a:t>
            </a:fld>
            <a:endParaRPr lang="en-US" dirty="0"/>
          </a:p>
        </p:txBody>
      </p:sp>
      <p:sp>
        <p:nvSpPr>
          <p:cNvPr id="960" name="Google Shape;664;g3e27886eaf8_0_160"/>
          <p:cNvSpPr txBox="1"/>
          <p:nvPr/>
        </p:nvSpPr>
        <p:spPr>
          <a:xfrm>
            <a:off x="2745876" y="1500561"/>
            <a:ext cx="4012729"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600"/>
              </a:spcBef>
              <a:defRPr b="1">
                <a:solidFill>
                  <a:srgbClr val="009242"/>
                </a:solidFill>
              </a:defRPr>
            </a:pPr>
            <a:r>
              <a:rPr lang="en-US" dirty="0"/>
              <a:t>Environment</a:t>
            </a:r>
          </a:p>
          <a:p>
            <a:pPr>
              <a:spcBef>
                <a:spcPts val="600"/>
              </a:spcBef>
              <a:defRPr sz="1100"/>
            </a:pPr>
            <a:r>
              <a:rPr lang="en-US" dirty="0"/>
              <a:t>Positive long-term outlook due to regulatory developments and environmental considerations. The EU Waste Framework Directive requires Member States to recycle at least 60% of their municipal solid waste by 2030 and 65% by 2035, and to reduce landfill to 10% by 2035.</a:t>
            </a:r>
          </a:p>
          <a:p>
            <a:pPr>
              <a:spcBef>
                <a:spcPts val="600"/>
              </a:spcBef>
              <a:defRPr sz="1100"/>
            </a:pPr>
            <a:r>
              <a:rPr lang="en-US" dirty="0"/>
              <a:t>Strong potential for international expansion, particularly in the UK, certain Central European countries, and growth of the energy recovery division in the United States.</a:t>
            </a:r>
          </a:p>
        </p:txBody>
      </p:sp>
      <p:sp>
        <p:nvSpPr>
          <p:cNvPr id="961" name="Google Shape;667;g3e27886eaf8_0_160"/>
          <p:cNvSpPr txBox="1"/>
          <p:nvPr/>
        </p:nvSpPr>
        <p:spPr>
          <a:xfrm>
            <a:off x="7918577" y="1500561"/>
            <a:ext cx="3879167" cy="2231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600"/>
              </a:spcBef>
              <a:defRPr b="1">
                <a:solidFill>
                  <a:srgbClr val="5398DB"/>
                </a:solidFill>
              </a:defRPr>
            </a:pPr>
            <a:r>
              <a:rPr lang="en-US" dirty="0"/>
              <a:t>Water</a:t>
            </a:r>
            <a:endParaRPr lang="en-US" dirty="0">
              <a:solidFill>
                <a:srgbClr val="0076D3"/>
              </a:solidFill>
            </a:endParaRPr>
          </a:p>
          <a:p>
            <a:pPr>
              <a:spcBef>
                <a:spcPts val="600"/>
              </a:spcBef>
              <a:defRPr sz="1100"/>
            </a:pPr>
            <a:r>
              <a:rPr lang="en-US" dirty="0"/>
              <a:t>Aqualia’s business model is distinguished by ensuring an essential service for life, social well-being and industrial development, adapting to the specific characteristics of each of the 19 countries in which it operates; thanks to its solid experience and strategic leadership, the company adds value in changing environments through a global vision translated into concrete and effective local actions and solutions. </a:t>
            </a:r>
          </a:p>
          <a:p>
            <a:pPr>
              <a:spcBef>
                <a:spcPts val="600"/>
              </a:spcBef>
              <a:defRPr sz="1100"/>
            </a:pPr>
            <a:r>
              <a:rPr lang="en-US" dirty="0"/>
              <a:t>Will continue its development under a strict geographical selection criterion, prioritizing activities in regulated environments and contracts where its technical, engineering, and digitalization capabilities provide competitive advantages.</a:t>
            </a:r>
          </a:p>
        </p:txBody>
      </p:sp>
      <p:sp>
        <p:nvSpPr>
          <p:cNvPr id="962" name="Google Shape;670;g3e27886eaf8_0_160"/>
          <p:cNvSpPr txBox="1"/>
          <p:nvPr/>
        </p:nvSpPr>
        <p:spPr>
          <a:xfrm>
            <a:off x="2745437" y="4218009"/>
            <a:ext cx="4007751" cy="1215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600"/>
              </a:spcBef>
              <a:defRPr b="1">
                <a:solidFill>
                  <a:srgbClr val="0058A0"/>
                </a:solidFill>
              </a:defRPr>
            </a:pPr>
            <a:r>
              <a:rPr lang="en-US" dirty="0"/>
              <a:t>Construction</a:t>
            </a:r>
            <a:endParaRPr lang="en-US" sz="1200" dirty="0">
              <a:solidFill>
                <a:srgbClr val="0076D3"/>
              </a:solidFill>
            </a:endParaRPr>
          </a:p>
          <a:p>
            <a:pPr>
              <a:spcBef>
                <a:spcPts val="600"/>
              </a:spcBef>
              <a:defRPr sz="1100"/>
            </a:pPr>
            <a:r>
              <a:rPr lang="en-US" dirty="0"/>
              <a:t>Will continue to focus on markets with a stable presence and projects with secured financing.</a:t>
            </a:r>
          </a:p>
          <a:p>
            <a:pPr>
              <a:spcBef>
                <a:spcPts val="600"/>
              </a:spcBef>
              <a:defRPr sz="1100"/>
            </a:pPr>
            <a:r>
              <a:rPr lang="en-US" dirty="0"/>
              <a:t>Selective contracting, both domestically and internationally, through rigorous risk management to ensure profitability and cash flow generation.</a:t>
            </a:r>
          </a:p>
        </p:txBody>
      </p:sp>
      <p:sp>
        <p:nvSpPr>
          <p:cNvPr id="963" name="Google Shape;671;g3e27886eaf8_0_160"/>
          <p:cNvSpPr txBox="1"/>
          <p:nvPr/>
        </p:nvSpPr>
        <p:spPr>
          <a:xfrm>
            <a:off x="7907004" y="4218009"/>
            <a:ext cx="3967732" cy="1554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600"/>
              </a:spcBef>
              <a:defRPr b="1">
                <a:solidFill>
                  <a:srgbClr val="69999C"/>
                </a:solidFill>
              </a:defRPr>
            </a:pPr>
            <a:r>
              <a:rPr lang="en-US" dirty="0"/>
              <a:t>Concessions</a:t>
            </a:r>
            <a:endParaRPr lang="en-US" sz="1000" dirty="0">
              <a:solidFill>
                <a:srgbClr val="0076D3"/>
              </a:solidFill>
            </a:endParaRPr>
          </a:p>
          <a:p>
            <a:pPr>
              <a:spcBef>
                <a:spcPts val="600"/>
              </a:spcBef>
              <a:defRPr sz="1100"/>
            </a:pPr>
            <a:r>
              <a:rPr lang="en-US" dirty="0"/>
              <a:t>To become a benchmark in the Infrastructure Concessions sector in all the countries where it is already present and to expand its presence into new markets.</a:t>
            </a:r>
          </a:p>
          <a:p>
            <a:pPr>
              <a:spcBef>
                <a:spcPts val="600"/>
              </a:spcBef>
              <a:defRPr sz="1100"/>
            </a:pPr>
            <a:r>
              <a:rPr lang="en-US" dirty="0"/>
              <a:t>Continuous pursuit of growth with a strategic focus on the international arena, primarily in the United States, Europe (Czech Republic, the UK, Portugal, and Ireland), and the Middle East as key markets.</a:t>
            </a:r>
          </a:p>
        </p:txBody>
      </p:sp>
      <p:sp>
        <p:nvSpPr>
          <p:cNvPr id="964" name="Conector recto 28"/>
          <p:cNvSpPr/>
          <p:nvPr/>
        </p:nvSpPr>
        <p:spPr>
          <a:xfrm>
            <a:off x="2616993" y="2665355"/>
            <a:ext cx="3963588" cy="1"/>
          </a:xfrm>
          <a:prstGeom prst="line">
            <a:avLst/>
          </a:prstGeom>
          <a:ln>
            <a:solidFill>
              <a:srgbClr val="1A75CF"/>
            </a:solidFill>
          </a:ln>
        </p:spPr>
        <p:txBody>
          <a:bodyPr lIns="45719" rIns="45719"/>
          <a:lstStyle/>
          <a:p>
            <a:endParaRPr lang="en-US" dirty="0"/>
          </a:p>
        </p:txBody>
      </p:sp>
      <p:sp>
        <p:nvSpPr>
          <p:cNvPr id="965" name="Conector recto 29"/>
          <p:cNvSpPr/>
          <p:nvPr/>
        </p:nvSpPr>
        <p:spPr>
          <a:xfrm>
            <a:off x="2652017" y="4902797"/>
            <a:ext cx="3963588" cy="1"/>
          </a:xfrm>
          <a:prstGeom prst="line">
            <a:avLst/>
          </a:prstGeom>
          <a:ln>
            <a:solidFill>
              <a:srgbClr val="1A75CF"/>
            </a:solidFill>
          </a:ln>
        </p:spPr>
        <p:txBody>
          <a:bodyPr lIns="45719" rIns="45719"/>
          <a:lstStyle/>
          <a:p>
            <a:endParaRPr lang="en-US" dirty="0"/>
          </a:p>
        </p:txBody>
      </p:sp>
      <p:sp>
        <p:nvSpPr>
          <p:cNvPr id="966" name="Conector recto 30"/>
          <p:cNvSpPr/>
          <p:nvPr/>
        </p:nvSpPr>
        <p:spPr>
          <a:xfrm>
            <a:off x="7856670" y="5064594"/>
            <a:ext cx="3963587" cy="1"/>
          </a:xfrm>
          <a:prstGeom prst="line">
            <a:avLst/>
          </a:prstGeom>
          <a:ln>
            <a:solidFill>
              <a:srgbClr val="1A75CF"/>
            </a:solidFill>
          </a:ln>
        </p:spPr>
        <p:txBody>
          <a:bodyPr lIns="45719" rIns="45719"/>
          <a:lstStyle/>
          <a:p>
            <a:endParaRPr lang="en-US" dirty="0"/>
          </a:p>
        </p:txBody>
      </p:sp>
      <p:sp>
        <p:nvSpPr>
          <p:cNvPr id="967" name="Conector recto 31"/>
          <p:cNvSpPr/>
          <p:nvPr/>
        </p:nvSpPr>
        <p:spPr>
          <a:xfrm>
            <a:off x="7815774" y="2996449"/>
            <a:ext cx="3963587" cy="1"/>
          </a:xfrm>
          <a:prstGeom prst="line">
            <a:avLst/>
          </a:prstGeom>
          <a:ln>
            <a:solidFill>
              <a:srgbClr val="1A75CF"/>
            </a:solidFill>
          </a:ln>
        </p:spPr>
        <p:txBody>
          <a:bodyPr lIns="45719" rIns="45719"/>
          <a:lstStyle/>
          <a:p>
            <a:endParaRPr lang="en-US" dirty="0"/>
          </a:p>
        </p:txBody>
      </p:sp>
      <p:sp>
        <p:nvSpPr>
          <p:cNvPr id="968" name="Google Shape;544;p5"/>
          <p:cNvSpPr txBox="1"/>
          <p:nvPr/>
        </p:nvSpPr>
        <p:spPr>
          <a:xfrm>
            <a:off x="2196679" y="1028541"/>
            <a:ext cx="9406255" cy="288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90000"/>
              </a:lnSpc>
              <a:defRPr b="1">
                <a:solidFill>
                  <a:srgbClr val="1A75CF"/>
                </a:solidFill>
              </a:defRPr>
            </a:lvl1pPr>
          </a:lstStyle>
          <a:p>
            <a:r>
              <a:rPr lang="en-US" dirty="0"/>
              <a:t>Our leadership allows us to capitalize on the demand for our activities.</a:t>
            </a:r>
          </a:p>
        </p:txBody>
      </p:sp>
      <p:sp>
        <p:nvSpPr>
          <p:cNvPr id="969" name="Rectángulo: esquinas redondeadas 3"/>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970"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pic>
        <p:nvPicPr>
          <p:cNvPr id="971" name="Imagen 10" descr="Imagen 10">
            <a:hlinkClick r:id="rId2" action="ppaction://hlinksldjump"/>
          </p:cNvPr>
          <p:cNvPicPr>
            <a:picLocks noChangeAspect="1"/>
          </p:cNvPicPr>
          <p:nvPr/>
        </p:nvPicPr>
        <p:blipFill>
          <a:blip r:embed="rId3"/>
          <a:stretch>
            <a:fillRect/>
          </a:stretch>
        </p:blipFill>
        <p:spPr>
          <a:xfrm>
            <a:off x="312466" y="321263"/>
            <a:ext cx="139972" cy="109739"/>
          </a:xfrm>
          <a:prstGeom prst="rect">
            <a:avLst/>
          </a:prstGeom>
          <a:ln w="12700">
            <a:miter lim="400000"/>
          </a:ln>
        </p:spPr>
      </p:pic>
      <p:pic>
        <p:nvPicPr>
          <p:cNvPr id="972" name="Iconos Áreas" descr="Iconos Áreas"/>
          <p:cNvPicPr>
            <a:picLocks noChangeAspect="1"/>
          </p:cNvPicPr>
          <p:nvPr/>
        </p:nvPicPr>
        <p:blipFill>
          <a:blip r:embed="rId4"/>
          <a:stretch>
            <a:fillRect/>
          </a:stretch>
        </p:blipFill>
        <p:spPr>
          <a:xfrm>
            <a:off x="2278465" y="1439397"/>
            <a:ext cx="338529" cy="338529"/>
          </a:xfrm>
          <a:prstGeom prst="rect">
            <a:avLst/>
          </a:prstGeom>
          <a:ln w="12700">
            <a:miter lim="400000"/>
          </a:ln>
        </p:spPr>
      </p:pic>
      <p:pic>
        <p:nvPicPr>
          <p:cNvPr id="973" name="Iconos Áreas" descr="Iconos Áreas"/>
          <p:cNvPicPr>
            <a:picLocks noChangeAspect="1"/>
          </p:cNvPicPr>
          <p:nvPr/>
        </p:nvPicPr>
        <p:blipFill>
          <a:blip r:embed="rId5"/>
          <a:stretch>
            <a:fillRect/>
          </a:stretch>
        </p:blipFill>
        <p:spPr>
          <a:xfrm>
            <a:off x="2278465" y="4185846"/>
            <a:ext cx="359960" cy="359960"/>
          </a:xfrm>
          <a:prstGeom prst="rect">
            <a:avLst/>
          </a:prstGeom>
          <a:ln w="12700">
            <a:miter lim="400000"/>
          </a:ln>
        </p:spPr>
      </p:pic>
      <p:pic>
        <p:nvPicPr>
          <p:cNvPr id="974" name="Iconos Áreas" descr="Iconos Áreas"/>
          <p:cNvPicPr>
            <a:picLocks noChangeAspect="1"/>
          </p:cNvPicPr>
          <p:nvPr/>
        </p:nvPicPr>
        <p:blipFill>
          <a:blip r:embed="rId6"/>
          <a:stretch>
            <a:fillRect/>
          </a:stretch>
        </p:blipFill>
        <p:spPr>
          <a:xfrm>
            <a:off x="7484781" y="1446932"/>
            <a:ext cx="330994" cy="330994"/>
          </a:xfrm>
          <a:prstGeom prst="rect">
            <a:avLst/>
          </a:prstGeom>
          <a:ln w="12700">
            <a:miter lim="400000"/>
          </a:ln>
        </p:spPr>
      </p:pic>
      <p:pic>
        <p:nvPicPr>
          <p:cNvPr id="975" name="Iconos Áreas" descr="Iconos Áreas"/>
          <p:cNvPicPr>
            <a:picLocks noChangeAspect="1"/>
          </p:cNvPicPr>
          <p:nvPr/>
        </p:nvPicPr>
        <p:blipFill>
          <a:blip r:embed="rId7"/>
          <a:stretch>
            <a:fillRect/>
          </a:stretch>
        </p:blipFill>
        <p:spPr>
          <a:xfrm>
            <a:off x="7484781" y="4191511"/>
            <a:ext cx="354294" cy="354294"/>
          </a:xfrm>
          <a:prstGeom prst="rect">
            <a:avLst/>
          </a:prstGeom>
          <a:ln w="12700">
            <a:miter lim="400000"/>
          </a:ln>
        </p:spPr>
      </p:pic>
      <p:sp>
        <p:nvSpPr>
          <p:cNvPr id="976" name="CuadroTexto 2"/>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Integrated offering</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Value Creation</a:t>
            </a:r>
          </a:p>
        </p:txBody>
      </p:sp>
      <p:sp>
        <p:nvSpPr>
          <p:cNvPr id="979"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13</a:t>
            </a:fld>
            <a:endParaRPr lang="en-US" dirty="0"/>
          </a:p>
        </p:txBody>
      </p:sp>
      <p:grpSp>
        <p:nvGrpSpPr>
          <p:cNvPr id="985" name="Grupo 2"/>
          <p:cNvGrpSpPr/>
          <p:nvPr/>
        </p:nvGrpSpPr>
        <p:grpSpPr>
          <a:xfrm>
            <a:off x="4311201" y="1927231"/>
            <a:ext cx="4756925" cy="3547953"/>
            <a:chOff x="0" y="0"/>
            <a:chExt cx="4756923" cy="3547952"/>
          </a:xfrm>
        </p:grpSpPr>
        <p:grpSp>
          <p:nvGrpSpPr>
            <p:cNvPr id="983" name="Grupo 3"/>
            <p:cNvGrpSpPr/>
            <p:nvPr/>
          </p:nvGrpSpPr>
          <p:grpSpPr>
            <a:xfrm>
              <a:off x="0" y="-1"/>
              <a:ext cx="4756924" cy="3547954"/>
              <a:chOff x="0" y="0"/>
              <a:chExt cx="4756923" cy="3547952"/>
            </a:xfrm>
          </p:grpSpPr>
          <p:pic>
            <p:nvPicPr>
              <p:cNvPr id="980" name="Dato-1" descr="Dato-1"/>
              <p:cNvPicPr>
                <a:picLocks noChangeAspect="1"/>
              </p:cNvPicPr>
              <p:nvPr/>
            </p:nvPicPr>
            <p:blipFill>
              <a:blip r:embed="rId2"/>
              <a:stretch>
                <a:fillRect/>
              </a:stretch>
            </p:blipFill>
            <p:spPr>
              <a:xfrm>
                <a:off x="358163" y="-1"/>
                <a:ext cx="3830419" cy="377468"/>
              </a:xfrm>
              <a:prstGeom prst="rect">
                <a:avLst/>
              </a:prstGeom>
              <a:ln w="12700" cap="flat">
                <a:noFill/>
                <a:miter lim="400000"/>
              </a:ln>
              <a:effectLst/>
            </p:spPr>
          </p:pic>
          <p:pic>
            <p:nvPicPr>
              <p:cNvPr id="981" name="Frame 375" descr="Frame 375"/>
              <p:cNvPicPr>
                <a:picLocks noChangeAspect="1"/>
              </p:cNvPicPr>
              <p:nvPr/>
            </p:nvPicPr>
            <p:blipFill>
              <a:blip r:embed="rId3"/>
              <a:srcRect l="31641" r="62189" b="33168"/>
              <a:stretch>
                <a:fillRect/>
              </a:stretch>
            </p:blipFill>
            <p:spPr>
              <a:xfrm>
                <a:off x="817388" y="553012"/>
                <a:ext cx="407505" cy="332534"/>
              </a:xfrm>
              <a:prstGeom prst="rect">
                <a:avLst/>
              </a:prstGeom>
              <a:ln w="12700" cap="flat">
                <a:noFill/>
                <a:miter lim="400000"/>
              </a:ln>
              <a:effectLst/>
            </p:spPr>
          </p:pic>
          <p:pic>
            <p:nvPicPr>
              <p:cNvPr id="982" name="Dato-6" descr="Dato-6"/>
              <p:cNvPicPr>
                <a:picLocks noChangeAspect="1"/>
              </p:cNvPicPr>
              <p:nvPr/>
            </p:nvPicPr>
            <p:blipFill>
              <a:blip r:embed="rId4"/>
              <a:stretch>
                <a:fillRect/>
              </a:stretch>
            </p:blipFill>
            <p:spPr>
              <a:xfrm>
                <a:off x="0" y="2930281"/>
                <a:ext cx="4756924" cy="617672"/>
              </a:xfrm>
              <a:prstGeom prst="rect">
                <a:avLst/>
              </a:prstGeom>
              <a:ln w="12700" cap="flat">
                <a:noFill/>
                <a:miter lim="400000"/>
              </a:ln>
              <a:effectLst/>
            </p:spPr>
          </p:pic>
        </p:grpSp>
        <p:pic>
          <p:nvPicPr>
            <p:cNvPr id="984" name="Picture 2" descr="Picture 2"/>
            <p:cNvPicPr>
              <a:picLocks noChangeAspect="1"/>
            </p:cNvPicPr>
            <p:nvPr/>
          </p:nvPicPr>
          <p:blipFill>
            <a:blip r:embed="rId5"/>
            <a:srcRect b="14774"/>
            <a:stretch>
              <a:fillRect/>
            </a:stretch>
          </p:blipFill>
          <p:spPr>
            <a:xfrm>
              <a:off x="1800520" y="1189030"/>
              <a:ext cx="1094038" cy="700809"/>
            </a:xfrm>
            <a:prstGeom prst="rect">
              <a:avLst/>
            </a:prstGeom>
            <a:ln w="12700" cap="flat">
              <a:noFill/>
              <a:miter lim="400000"/>
            </a:ln>
            <a:effectLst/>
          </p:spPr>
        </p:pic>
      </p:grpSp>
      <p:sp>
        <p:nvSpPr>
          <p:cNvPr id="986" name="Google Shape;633;g3e1379ed546_0_0"/>
          <p:cNvSpPr/>
          <p:nvPr/>
        </p:nvSpPr>
        <p:spPr>
          <a:xfrm>
            <a:off x="5315806" y="2176670"/>
            <a:ext cx="2633871" cy="2633872"/>
          </a:xfrm>
          <a:prstGeom prst="ellipse">
            <a:avLst/>
          </a:prstGeom>
          <a:ln w="6425">
            <a:solidFill>
              <a:srgbClr val="007DC3"/>
            </a:solidFill>
          </a:ln>
        </p:spPr>
        <p:txBody>
          <a:bodyPr lIns="45719" rIns="45719" anchor="ctr"/>
          <a:lstStyle/>
          <a:p>
            <a:pPr algn="ctr">
              <a:defRPr sz="900"/>
            </a:pPr>
            <a:endParaRPr lang="en-US" dirty="0"/>
          </a:p>
        </p:txBody>
      </p:sp>
      <p:sp>
        <p:nvSpPr>
          <p:cNvPr id="987" name="25 CuadroTexto"/>
          <p:cNvSpPr txBox="1"/>
          <p:nvPr/>
        </p:nvSpPr>
        <p:spPr>
          <a:xfrm>
            <a:off x="8382634" y="3498572"/>
            <a:ext cx="2828540" cy="815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solidFill>
                  <a:srgbClr val="1A75CF"/>
                </a:solidFill>
              </a:defRPr>
            </a:pPr>
            <a:r>
              <a:rPr lang="en-US" dirty="0"/>
              <a:t>Quality</a:t>
            </a:r>
            <a:endParaRPr lang="en-US" sz="3200" dirty="0">
              <a:latin typeface="Calibri"/>
              <a:ea typeface="Calibri"/>
              <a:cs typeface="Calibri"/>
              <a:sym typeface="Calibri"/>
            </a:endParaRPr>
          </a:p>
          <a:p>
            <a:pPr>
              <a:defRPr sz="1100"/>
            </a:pPr>
            <a:r>
              <a:rPr lang="en-US" dirty="0"/>
              <a:t>Certified quality management systems </a:t>
            </a:r>
            <a:br>
              <a:rPr lang="en-US" dirty="0"/>
            </a:br>
            <a:r>
              <a:rPr lang="en-US" dirty="0"/>
              <a:t>according to </a:t>
            </a:r>
            <a:r>
              <a:rPr lang="en-US" b="1" dirty="0">
                <a:solidFill>
                  <a:srgbClr val="1A75CF"/>
                </a:solidFill>
              </a:rPr>
              <a:t>UNE-EN ISO 9001 </a:t>
            </a:r>
            <a:br>
              <a:rPr lang="en-US" b="1" dirty="0">
                <a:solidFill>
                  <a:srgbClr val="1A75CF"/>
                </a:solidFill>
              </a:rPr>
            </a:br>
            <a:r>
              <a:rPr lang="en-US" dirty="0"/>
              <a:t>in all business areas.</a:t>
            </a:r>
          </a:p>
        </p:txBody>
      </p:sp>
      <p:sp>
        <p:nvSpPr>
          <p:cNvPr id="988" name="21 CuadroTexto"/>
          <p:cNvSpPr txBox="1"/>
          <p:nvPr/>
        </p:nvSpPr>
        <p:spPr>
          <a:xfrm>
            <a:off x="3385270" y="5209945"/>
            <a:ext cx="2869639"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b="1">
                <a:solidFill>
                  <a:srgbClr val="1A75CF"/>
                </a:solidFill>
              </a:defRPr>
            </a:pPr>
            <a:r>
              <a:rPr lang="en-US" dirty="0"/>
              <a:t>Local development</a:t>
            </a:r>
          </a:p>
          <a:p>
            <a:pPr algn="r">
              <a:defRPr sz="1100" b="1">
                <a:solidFill>
                  <a:srgbClr val="1A75CF"/>
                </a:solidFill>
              </a:defRPr>
            </a:pPr>
            <a:r>
              <a:rPr lang="en-US" dirty="0"/>
              <a:t>More than  6.8 M$ </a:t>
            </a:r>
            <a:r>
              <a:rPr lang="en-US" b="0" dirty="0">
                <a:solidFill>
                  <a:srgbClr val="000000"/>
                </a:solidFill>
              </a:rPr>
              <a:t>allocated to sponsorships and contributions to non‑profit entities, foundations, and sector associations.</a:t>
            </a:r>
          </a:p>
        </p:txBody>
      </p:sp>
      <p:sp>
        <p:nvSpPr>
          <p:cNvPr id="989" name="24 CuadroTexto"/>
          <p:cNvSpPr txBox="1"/>
          <p:nvPr/>
        </p:nvSpPr>
        <p:spPr>
          <a:xfrm>
            <a:off x="3613868" y="1267873"/>
            <a:ext cx="262305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b="1">
                <a:solidFill>
                  <a:srgbClr val="1A75CF"/>
                </a:solidFill>
              </a:defRPr>
            </a:pPr>
            <a:r>
              <a:rPr lang="en-US" dirty="0"/>
              <a:t>Experience</a:t>
            </a:r>
            <a:endParaRPr lang="en-US" sz="3200" dirty="0">
              <a:latin typeface="Calibri"/>
              <a:ea typeface="Calibri"/>
              <a:cs typeface="Calibri"/>
              <a:sym typeface="Calibri"/>
            </a:endParaRPr>
          </a:p>
          <a:p>
            <a:pPr algn="r">
              <a:defRPr sz="1100" b="1">
                <a:solidFill>
                  <a:srgbClr val="1A75CF"/>
                </a:solidFill>
              </a:defRPr>
            </a:pPr>
            <a:r>
              <a:rPr lang="en-US" dirty="0"/>
              <a:t>More than 125 years</a:t>
            </a:r>
            <a:r>
              <a:rPr lang="en-US" dirty="0">
                <a:solidFill>
                  <a:srgbClr val="000000"/>
                </a:solidFill>
              </a:rPr>
              <a:t> </a:t>
            </a:r>
            <a:r>
              <a:rPr lang="en-US" b="0" dirty="0">
                <a:solidFill>
                  <a:srgbClr val="000000"/>
                </a:solidFill>
              </a:rPr>
              <a:t>of creating value for citizens.</a:t>
            </a:r>
          </a:p>
        </p:txBody>
      </p:sp>
      <p:sp>
        <p:nvSpPr>
          <p:cNvPr id="990" name="23 CuadroTexto"/>
          <p:cNvSpPr txBox="1"/>
          <p:nvPr/>
        </p:nvSpPr>
        <p:spPr>
          <a:xfrm>
            <a:off x="2272087" y="2190554"/>
            <a:ext cx="2756468"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b="1">
                <a:solidFill>
                  <a:srgbClr val="1A75CF"/>
                </a:solidFill>
              </a:defRPr>
            </a:pPr>
            <a:r>
              <a:rPr lang="en-US" dirty="0"/>
              <a:t>Innovation and </a:t>
            </a:r>
            <a:endParaRPr lang="en-US" sz="3200" dirty="0">
              <a:latin typeface="Calibri"/>
              <a:ea typeface="Calibri"/>
              <a:cs typeface="Calibri"/>
              <a:sym typeface="Calibri"/>
            </a:endParaRPr>
          </a:p>
          <a:p>
            <a:pPr algn="r">
              <a:defRPr b="1">
                <a:solidFill>
                  <a:srgbClr val="1A75CF"/>
                </a:solidFill>
              </a:defRPr>
            </a:pPr>
            <a:r>
              <a:rPr lang="en-US" dirty="0"/>
              <a:t>Technological Capacity</a:t>
            </a:r>
            <a:endParaRPr lang="en-US" sz="3200" dirty="0">
              <a:latin typeface="Calibri"/>
              <a:ea typeface="Calibri"/>
              <a:cs typeface="Calibri"/>
              <a:sym typeface="Calibri"/>
            </a:endParaRPr>
          </a:p>
          <a:p>
            <a:pPr algn="r">
              <a:defRPr sz="1100" b="1">
                <a:solidFill>
                  <a:srgbClr val="1A75CF"/>
                </a:solidFill>
              </a:defRPr>
            </a:pPr>
            <a:r>
              <a:rPr lang="en-US" dirty="0"/>
              <a:t>More than 16.43M</a:t>
            </a:r>
            <a:r>
              <a:rPr lang="en-US" sz="1100" b="1" dirty="0">
                <a:solidFill>
                  <a:srgbClr val="1A75CF"/>
                </a:solidFill>
                <a:ea typeface="Calibri"/>
              </a:rPr>
              <a:t>$ </a:t>
            </a:r>
            <a:r>
              <a:rPr lang="en-US" dirty="0"/>
              <a:t> </a:t>
            </a:r>
            <a:r>
              <a:rPr lang="en-US" b="0" dirty="0">
                <a:solidFill>
                  <a:srgbClr val="000000"/>
                </a:solidFill>
              </a:rPr>
              <a:t> in R&amp;D&amp;I and  advancements to optimize efficiency, address digital challenges, and promote sustainable practical solutions</a:t>
            </a:r>
          </a:p>
        </p:txBody>
      </p:sp>
      <p:sp>
        <p:nvSpPr>
          <p:cNvPr id="991" name="15 CuadroTexto"/>
          <p:cNvSpPr txBox="1"/>
          <p:nvPr/>
        </p:nvSpPr>
        <p:spPr>
          <a:xfrm>
            <a:off x="7132423" y="1390984"/>
            <a:ext cx="284687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solidFill>
                  <a:srgbClr val="1A75CF"/>
                </a:solidFill>
              </a:defRPr>
            </a:pPr>
            <a:r>
              <a:rPr lang="en-US" dirty="0"/>
              <a:t>Internationalization</a:t>
            </a:r>
            <a:endParaRPr lang="en-US" sz="3200" dirty="0">
              <a:latin typeface="Calibri"/>
              <a:ea typeface="Calibri"/>
              <a:cs typeface="Calibri"/>
              <a:sym typeface="Calibri"/>
            </a:endParaRPr>
          </a:p>
          <a:p>
            <a:pPr>
              <a:defRPr sz="1200"/>
            </a:pPr>
            <a:r>
              <a:rPr lang="en-US" dirty="0"/>
              <a:t>Present in more than </a:t>
            </a:r>
            <a:r>
              <a:rPr lang="en-US" b="1" dirty="0">
                <a:solidFill>
                  <a:srgbClr val="1A75CF"/>
                </a:solidFill>
              </a:rPr>
              <a:t>25 countries</a:t>
            </a:r>
            <a:r>
              <a:rPr lang="en-US" dirty="0"/>
              <a:t>.</a:t>
            </a:r>
          </a:p>
        </p:txBody>
      </p:sp>
      <p:sp>
        <p:nvSpPr>
          <p:cNvPr id="992" name="18 CuadroTexto"/>
          <p:cNvSpPr txBox="1"/>
          <p:nvPr/>
        </p:nvSpPr>
        <p:spPr>
          <a:xfrm>
            <a:off x="8259110" y="2460737"/>
            <a:ext cx="284687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solidFill>
                  <a:srgbClr val="1A75CF"/>
                </a:solidFill>
              </a:defRPr>
            </a:pPr>
            <a:r>
              <a:rPr lang="en-US" dirty="0"/>
              <a:t>Professionalism</a:t>
            </a:r>
            <a:endParaRPr lang="en-US" sz="3200" dirty="0">
              <a:latin typeface="Calibri"/>
              <a:ea typeface="Calibri"/>
              <a:cs typeface="Calibri"/>
              <a:sym typeface="Calibri"/>
            </a:endParaRPr>
          </a:p>
          <a:p>
            <a:pPr>
              <a:defRPr sz="1100" b="1">
                <a:solidFill>
                  <a:srgbClr val="1A75CF"/>
                </a:solidFill>
              </a:defRPr>
            </a:pPr>
            <a:r>
              <a:rPr lang="en-US" dirty="0"/>
              <a:t>More than 72 000 professionals</a:t>
            </a:r>
            <a:endParaRPr lang="en-US" sz="3200" dirty="0">
              <a:latin typeface="Calibri"/>
              <a:ea typeface="Calibri"/>
              <a:cs typeface="Calibri"/>
              <a:sym typeface="Calibri"/>
            </a:endParaRPr>
          </a:p>
          <a:p>
            <a:pPr>
              <a:defRPr sz="1100"/>
            </a:pPr>
            <a:r>
              <a:rPr lang="en-US" dirty="0"/>
              <a:t>specialized in various areas.</a:t>
            </a:r>
          </a:p>
        </p:txBody>
      </p:sp>
      <p:sp>
        <p:nvSpPr>
          <p:cNvPr id="993" name="20 CuadroTexto"/>
          <p:cNvSpPr txBox="1"/>
          <p:nvPr/>
        </p:nvSpPr>
        <p:spPr>
          <a:xfrm>
            <a:off x="7530404" y="4838672"/>
            <a:ext cx="2828541" cy="815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solidFill>
                  <a:srgbClr val="1A75CF"/>
                </a:solidFill>
              </a:defRPr>
            </a:pPr>
            <a:r>
              <a:rPr lang="en-US" dirty="0"/>
              <a:t>Health and Safety</a:t>
            </a:r>
            <a:endParaRPr lang="en-US" sz="3200" dirty="0">
              <a:latin typeface="Calibri"/>
              <a:ea typeface="Calibri"/>
              <a:cs typeface="Calibri"/>
              <a:sym typeface="Calibri"/>
            </a:endParaRPr>
          </a:p>
          <a:p>
            <a:pPr>
              <a:defRPr sz="1100"/>
            </a:pPr>
            <a:r>
              <a:rPr lang="en-US" dirty="0"/>
              <a:t>Certified Occupational risk management systems according to </a:t>
            </a:r>
            <a:r>
              <a:rPr lang="en-US" b="1" dirty="0">
                <a:solidFill>
                  <a:srgbClr val="1A75CF"/>
                </a:solidFill>
              </a:rPr>
              <a:t>ISO 45001 </a:t>
            </a:r>
            <a:r>
              <a:rPr lang="en-US" dirty="0"/>
              <a:t>in all business areas.</a:t>
            </a:r>
          </a:p>
        </p:txBody>
      </p:sp>
      <p:sp>
        <p:nvSpPr>
          <p:cNvPr id="994" name="21 CuadroTexto"/>
          <p:cNvSpPr txBox="1"/>
          <p:nvPr/>
        </p:nvSpPr>
        <p:spPr>
          <a:xfrm>
            <a:off x="2043483" y="4060799"/>
            <a:ext cx="3039386"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b="1">
                <a:solidFill>
                  <a:srgbClr val="1A75CF"/>
                </a:solidFill>
              </a:defRPr>
            </a:pPr>
            <a:r>
              <a:rPr lang="en-US" dirty="0"/>
              <a:t>Environmental care</a:t>
            </a:r>
            <a:endParaRPr lang="en-US" sz="3200" dirty="0">
              <a:latin typeface="Calibri"/>
              <a:ea typeface="Calibri"/>
              <a:cs typeface="Calibri"/>
              <a:sym typeface="Calibri"/>
            </a:endParaRPr>
          </a:p>
          <a:p>
            <a:pPr algn="r">
              <a:spcBef>
                <a:spcPts val="200"/>
              </a:spcBef>
              <a:defRPr sz="1100"/>
            </a:pPr>
            <a:r>
              <a:rPr lang="en-US" dirty="0"/>
              <a:t>Certified environmental management systems certified according to </a:t>
            </a:r>
            <a:r>
              <a:rPr lang="en-US" b="1" dirty="0">
                <a:solidFill>
                  <a:srgbClr val="1A75CF"/>
                </a:solidFill>
              </a:rPr>
              <a:t>UNE–EN ISO 14001 </a:t>
            </a:r>
            <a:r>
              <a:rPr lang="en-US" dirty="0"/>
              <a:t>in all business areas</a:t>
            </a:r>
          </a:p>
        </p:txBody>
      </p:sp>
      <p:pic>
        <p:nvPicPr>
          <p:cNvPr id="995" name="Frame 374" descr="Frame 374"/>
          <p:cNvPicPr>
            <a:picLocks noChangeAspect="1"/>
          </p:cNvPicPr>
          <p:nvPr/>
        </p:nvPicPr>
        <p:blipFill>
          <a:blip r:embed="rId6"/>
          <a:srcRect l="26734" r="64951"/>
          <a:stretch>
            <a:fillRect/>
          </a:stretch>
        </p:blipFill>
        <p:spPr>
          <a:xfrm>
            <a:off x="4949687" y="3990307"/>
            <a:ext cx="536715" cy="737775"/>
          </a:xfrm>
          <a:prstGeom prst="rect">
            <a:avLst/>
          </a:prstGeom>
          <a:ln w="12700">
            <a:miter lim="400000"/>
          </a:ln>
        </p:spPr>
      </p:pic>
      <p:pic>
        <p:nvPicPr>
          <p:cNvPr id="996" name="Frame 374" descr="Frame 374"/>
          <p:cNvPicPr>
            <a:picLocks noChangeAspect="1"/>
          </p:cNvPicPr>
          <p:nvPr/>
        </p:nvPicPr>
        <p:blipFill>
          <a:blip r:embed="rId6"/>
          <a:srcRect l="68715" r="21893"/>
          <a:stretch>
            <a:fillRect/>
          </a:stretch>
        </p:blipFill>
        <p:spPr>
          <a:xfrm>
            <a:off x="7812154" y="3970130"/>
            <a:ext cx="606288" cy="737775"/>
          </a:xfrm>
          <a:prstGeom prst="rect">
            <a:avLst/>
          </a:prstGeom>
          <a:ln w="12700">
            <a:miter lim="400000"/>
          </a:ln>
        </p:spPr>
      </p:pic>
      <p:pic>
        <p:nvPicPr>
          <p:cNvPr id="997" name="Frame 375" descr="Frame 375"/>
          <p:cNvPicPr>
            <a:picLocks noChangeAspect="1"/>
          </p:cNvPicPr>
          <p:nvPr/>
        </p:nvPicPr>
        <p:blipFill>
          <a:blip r:embed="rId3"/>
          <a:srcRect l="67101" r="25375"/>
          <a:stretch>
            <a:fillRect/>
          </a:stretch>
        </p:blipFill>
        <p:spPr>
          <a:xfrm>
            <a:off x="7712764" y="2453739"/>
            <a:ext cx="496959" cy="497565"/>
          </a:xfrm>
          <a:prstGeom prst="rect">
            <a:avLst/>
          </a:prstGeom>
          <a:ln w="12700">
            <a:miter lim="400000"/>
          </a:ln>
        </p:spPr>
      </p:pic>
      <p:sp>
        <p:nvSpPr>
          <p:cNvPr id="998" name="Rectángulo: esquinas redondeadas 21"/>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999"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pic>
        <p:nvPicPr>
          <p:cNvPr id="1000" name="Imagen 28" descr="Imagen 28">
            <a:hlinkClick r:id="rId7" action="ppaction://hlinksldjump"/>
          </p:cNvPr>
          <p:cNvPicPr>
            <a:picLocks noChangeAspect="1"/>
          </p:cNvPicPr>
          <p:nvPr/>
        </p:nvPicPr>
        <p:blipFill>
          <a:blip r:embed="rId8"/>
          <a:stretch>
            <a:fillRect/>
          </a:stretch>
        </p:blipFill>
        <p:spPr>
          <a:xfrm>
            <a:off x="312466" y="321263"/>
            <a:ext cx="139972" cy="109739"/>
          </a:xfrm>
          <a:prstGeom prst="rect">
            <a:avLst/>
          </a:prstGeom>
          <a:ln w="12700">
            <a:miter lim="400000"/>
          </a:ln>
        </p:spPr>
      </p:pic>
      <p:sp>
        <p:nvSpPr>
          <p:cNvPr id="1001" name="CuadroTexto 20"/>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Integrated offering</a:t>
            </a:r>
          </a:p>
          <a:p>
            <a:pPr>
              <a:spcBef>
                <a:spcPts val="300"/>
              </a:spcBef>
              <a:defRPr sz="1000" b="1"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Corporate Governance Structure</a:t>
            </a:r>
          </a:p>
        </p:txBody>
      </p:sp>
      <p:sp>
        <p:nvSpPr>
          <p:cNvPr id="1004"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14</a:t>
            </a:fld>
            <a:endParaRPr lang="en-US" dirty="0"/>
          </a:p>
        </p:txBody>
      </p:sp>
      <p:sp>
        <p:nvSpPr>
          <p:cNvPr id="1005" name="Conector recto 2"/>
          <p:cNvSpPr/>
          <p:nvPr/>
        </p:nvSpPr>
        <p:spPr>
          <a:xfrm>
            <a:off x="6748671" y="2420495"/>
            <a:ext cx="4353338" cy="1"/>
          </a:xfrm>
          <a:prstGeom prst="line">
            <a:avLst/>
          </a:prstGeom>
          <a:ln>
            <a:solidFill>
              <a:srgbClr val="1A75CF"/>
            </a:solidFill>
          </a:ln>
        </p:spPr>
        <p:txBody>
          <a:bodyPr lIns="45719" rIns="45719"/>
          <a:lstStyle/>
          <a:p>
            <a:endParaRPr lang="en-US" dirty="0"/>
          </a:p>
        </p:txBody>
      </p:sp>
      <p:pic>
        <p:nvPicPr>
          <p:cNvPr id="1006" name="Marcador de posición de imagen 36" descr="Marcador de posición de imagen 36"/>
          <p:cNvPicPr>
            <a:picLocks noChangeAspect="1"/>
          </p:cNvPicPr>
          <p:nvPr/>
        </p:nvPicPr>
        <p:blipFill>
          <a:blip r:embed="rId2"/>
          <a:srcRect l="2863" r="2864"/>
          <a:stretch>
            <a:fillRect/>
          </a:stretch>
        </p:blipFill>
        <p:spPr>
          <a:xfrm>
            <a:off x="9484517" y="-309950"/>
            <a:ext cx="3640535" cy="3638778"/>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4"/>
                  <a:pt x="0" y="10799"/>
                </a:cubicBezTo>
                <a:cubicBezTo>
                  <a:pt x="0" y="16763"/>
                  <a:pt x="4836" y="21600"/>
                  <a:pt x="10801" y="21600"/>
                </a:cubicBezTo>
                <a:cubicBezTo>
                  <a:pt x="16766" y="21600"/>
                  <a:pt x="21600" y="16763"/>
                  <a:pt x="21600" y="10799"/>
                </a:cubicBezTo>
                <a:cubicBezTo>
                  <a:pt x="21600" y="4834"/>
                  <a:pt x="16766" y="0"/>
                  <a:pt x="10801" y="0"/>
                </a:cubicBezTo>
                <a:close/>
              </a:path>
            </a:pathLst>
          </a:custGeom>
          <a:ln>
            <a:solidFill>
              <a:srgbClr val="1A75CF"/>
            </a:solidFill>
          </a:ln>
        </p:spPr>
      </p:pic>
      <p:sp>
        <p:nvSpPr>
          <p:cNvPr id="1007" name="Google Shape;544;p5"/>
          <p:cNvSpPr txBox="1"/>
          <p:nvPr/>
        </p:nvSpPr>
        <p:spPr>
          <a:xfrm>
            <a:off x="2196683" y="1465863"/>
            <a:ext cx="3224115" cy="288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90000"/>
              </a:lnSpc>
              <a:defRPr b="1">
                <a:solidFill>
                  <a:srgbClr val="1A75CF"/>
                </a:solidFill>
              </a:defRPr>
            </a:lvl1pPr>
          </a:lstStyle>
          <a:p>
            <a:r>
              <a:rPr lang="en-US" dirty="0"/>
              <a:t>Shareholding Structure</a:t>
            </a:r>
          </a:p>
        </p:txBody>
      </p:sp>
      <p:sp>
        <p:nvSpPr>
          <p:cNvPr id="1008" name="Google Shape;544;p5"/>
          <p:cNvSpPr txBox="1"/>
          <p:nvPr/>
        </p:nvSpPr>
        <p:spPr>
          <a:xfrm>
            <a:off x="6682543" y="1465863"/>
            <a:ext cx="3224115" cy="288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90000"/>
              </a:lnSpc>
              <a:defRPr b="1">
                <a:solidFill>
                  <a:srgbClr val="1A75CF"/>
                </a:solidFill>
              </a:defRPr>
            </a:lvl1pPr>
          </a:lstStyle>
          <a:p>
            <a:r>
              <a:rPr lang="en-US" dirty="0"/>
              <a:t>Composition of the Board</a:t>
            </a:r>
          </a:p>
        </p:txBody>
      </p:sp>
      <p:sp>
        <p:nvSpPr>
          <p:cNvPr id="1009" name="CuadroTexto 14"/>
          <p:cNvSpPr txBox="1"/>
          <p:nvPr/>
        </p:nvSpPr>
        <p:spPr>
          <a:xfrm>
            <a:off x="6704939" y="2094239"/>
            <a:ext cx="238340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rPr lang="en-US" dirty="0"/>
              <a:t>11 members:</a:t>
            </a:r>
          </a:p>
        </p:txBody>
      </p:sp>
      <p:sp>
        <p:nvSpPr>
          <p:cNvPr id="1010" name="CuadroTexto 15"/>
          <p:cNvSpPr txBox="1"/>
          <p:nvPr/>
        </p:nvSpPr>
        <p:spPr>
          <a:xfrm>
            <a:off x="6787765" y="2505056"/>
            <a:ext cx="3933909"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rPr lang="en-US" dirty="0"/>
              <a:t>8 Dominical Directors. </a:t>
            </a:r>
          </a:p>
          <a:p>
            <a:pPr>
              <a:defRPr sz="1100"/>
            </a:pPr>
            <a:r>
              <a:rPr lang="en-US" dirty="0"/>
              <a:t>2 Independent Members. </a:t>
            </a:r>
          </a:p>
          <a:p>
            <a:pPr>
              <a:defRPr sz="1100"/>
            </a:pPr>
            <a:r>
              <a:rPr lang="en-US" dirty="0"/>
              <a:t>1 Executive Director.</a:t>
            </a:r>
          </a:p>
        </p:txBody>
      </p:sp>
      <p:sp>
        <p:nvSpPr>
          <p:cNvPr id="1011" name="CuadroTexto 16"/>
          <p:cNvSpPr txBox="1"/>
          <p:nvPr/>
        </p:nvSpPr>
        <p:spPr>
          <a:xfrm>
            <a:off x="6688374" y="3324383"/>
            <a:ext cx="393390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rPr lang="en-US" dirty="0"/>
              <a:t>Audit and Remuneration Board Commissions:</a:t>
            </a:r>
          </a:p>
        </p:txBody>
      </p:sp>
      <p:sp>
        <p:nvSpPr>
          <p:cNvPr id="1012" name="Conector recto 17"/>
          <p:cNvSpPr/>
          <p:nvPr/>
        </p:nvSpPr>
        <p:spPr>
          <a:xfrm>
            <a:off x="6732106" y="3869297"/>
            <a:ext cx="4353338" cy="1"/>
          </a:xfrm>
          <a:prstGeom prst="line">
            <a:avLst/>
          </a:prstGeom>
          <a:ln>
            <a:solidFill>
              <a:srgbClr val="1A75CF"/>
            </a:solidFill>
          </a:ln>
        </p:spPr>
        <p:txBody>
          <a:bodyPr lIns="45719" rIns="45719"/>
          <a:lstStyle/>
          <a:p>
            <a:endParaRPr lang="en-US" dirty="0"/>
          </a:p>
        </p:txBody>
      </p:sp>
      <p:sp>
        <p:nvSpPr>
          <p:cNvPr id="1013" name="CuadroTexto 18"/>
          <p:cNvSpPr txBox="1"/>
          <p:nvPr/>
        </p:nvSpPr>
        <p:spPr>
          <a:xfrm>
            <a:off x="6771200" y="3953859"/>
            <a:ext cx="3933909"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a:pPr>
            <a:r>
              <a:rPr lang="en-US" dirty="0"/>
              <a:t>Chaired by independent members.</a:t>
            </a:r>
          </a:p>
          <a:p>
            <a:pPr>
              <a:defRPr sz="1100"/>
            </a:pPr>
            <a:r>
              <a:rPr lang="en-US" dirty="0"/>
              <a:t>Majority of independent members.</a:t>
            </a:r>
          </a:p>
        </p:txBody>
      </p:sp>
      <p:grpSp>
        <p:nvGrpSpPr>
          <p:cNvPr id="1025" name="Grupo 6"/>
          <p:cNvGrpSpPr/>
          <p:nvPr/>
        </p:nvGrpSpPr>
        <p:grpSpPr>
          <a:xfrm>
            <a:off x="2025859" y="2094239"/>
            <a:ext cx="3769620" cy="3707804"/>
            <a:chOff x="0" y="0"/>
            <a:chExt cx="3769618" cy="3707803"/>
          </a:xfrm>
        </p:grpSpPr>
        <p:graphicFrame>
          <p:nvGraphicFramePr>
            <p:cNvPr id="1014" name="Gráfico 20"/>
            <p:cNvGraphicFramePr/>
            <p:nvPr/>
          </p:nvGraphicFramePr>
          <p:xfrm>
            <a:off x="1281321" y="785498"/>
            <a:ext cx="2305610" cy="2305610"/>
          </p:xfrm>
          <a:graphic>
            <a:graphicData uri="http://schemas.openxmlformats.org/drawingml/2006/chart">
              <c:chart xmlns:c="http://schemas.openxmlformats.org/drawingml/2006/chart" xmlns:r="http://schemas.openxmlformats.org/officeDocument/2006/relationships" r:id="rId3"/>
            </a:graphicData>
          </a:graphic>
        </p:graphicFrame>
        <p:sp>
          <p:nvSpPr>
            <p:cNvPr id="1015" name="Google Shape;611;p6"/>
            <p:cNvSpPr txBox="1"/>
            <p:nvPr/>
          </p:nvSpPr>
          <p:spPr>
            <a:xfrm>
              <a:off x="234070" y="399578"/>
              <a:ext cx="1188000"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r">
                <a:defRPr sz="1000" b="1"/>
              </a:pPr>
              <a:r>
                <a:rPr lang="en-US" dirty="0"/>
                <a:t>E. </a:t>
              </a:r>
              <a:r>
                <a:rPr lang="en-US" dirty="0" err="1"/>
                <a:t>Koplowitz</a:t>
              </a:r>
              <a:endParaRPr lang="en-US" dirty="0"/>
            </a:p>
            <a:p>
              <a:pPr indent="12700" algn="r">
                <a:defRPr sz="1000"/>
              </a:pPr>
              <a:r>
                <a:rPr lang="en-US" dirty="0"/>
                <a:t>3.2%</a:t>
              </a:r>
            </a:p>
          </p:txBody>
        </p:sp>
        <p:sp>
          <p:nvSpPr>
            <p:cNvPr id="1016" name="Google Shape;614;p6"/>
            <p:cNvSpPr txBox="1"/>
            <p:nvPr/>
          </p:nvSpPr>
          <p:spPr>
            <a:xfrm>
              <a:off x="0" y="2243777"/>
              <a:ext cx="1052669" cy="4616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r">
                <a:defRPr sz="1000" b="1"/>
              </a:pPr>
              <a:r>
                <a:rPr lang="en-US" dirty="0" err="1"/>
                <a:t>Finver</a:t>
              </a:r>
              <a:r>
                <a:rPr lang="en-US" dirty="0"/>
                <a:t> </a:t>
              </a:r>
              <a:r>
                <a:rPr lang="en-US" dirty="0" err="1"/>
                <a:t>Inversiones</a:t>
              </a:r>
              <a:endParaRPr lang="en-US" dirty="0"/>
            </a:p>
            <a:p>
              <a:pPr indent="12700" algn="r">
                <a:defRPr sz="1000"/>
              </a:pPr>
              <a:r>
                <a:rPr lang="en-US" dirty="0"/>
                <a:t>11.8%</a:t>
              </a:r>
            </a:p>
          </p:txBody>
        </p:sp>
        <p:sp>
          <p:nvSpPr>
            <p:cNvPr id="1017" name="Google Shape;938;p9"/>
            <p:cNvSpPr/>
            <p:nvPr/>
          </p:nvSpPr>
          <p:spPr>
            <a:xfrm flipV="1">
              <a:off x="1481587" y="441674"/>
              <a:ext cx="1" cy="753982"/>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grpSp>
          <p:nvGrpSpPr>
            <p:cNvPr id="1020" name="Grupo 5"/>
            <p:cNvGrpSpPr/>
            <p:nvPr/>
          </p:nvGrpSpPr>
          <p:grpSpPr>
            <a:xfrm>
              <a:off x="1126655" y="1950856"/>
              <a:ext cx="120435" cy="779604"/>
              <a:chOff x="0" y="0"/>
              <a:chExt cx="120434" cy="779602"/>
            </a:xfrm>
          </p:grpSpPr>
          <p:sp>
            <p:nvSpPr>
              <p:cNvPr id="1018" name="Conector recto 24"/>
              <p:cNvSpPr/>
              <p:nvPr/>
            </p:nvSpPr>
            <p:spPr>
              <a:xfrm flipV="1">
                <a:off x="3751" y="-1"/>
                <a:ext cx="1" cy="77960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1019" name="Google Shape;938;p9"/>
              <p:cNvSpPr/>
              <p:nvPr/>
            </p:nvSpPr>
            <p:spPr>
              <a:xfrm flipH="1" flipV="1">
                <a:off x="-1" y="5129"/>
                <a:ext cx="120436" cy="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grpSp>
        <p:sp>
          <p:nvSpPr>
            <p:cNvPr id="1021" name="Google Shape;614;p6"/>
            <p:cNvSpPr txBox="1"/>
            <p:nvPr/>
          </p:nvSpPr>
          <p:spPr>
            <a:xfrm>
              <a:off x="579783" y="3400026"/>
              <a:ext cx="1052669"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r">
                <a:defRPr sz="1000" b="1"/>
              </a:pPr>
              <a:r>
                <a:rPr lang="en-US" dirty="0"/>
                <a:t>Free Float</a:t>
              </a:r>
            </a:p>
            <a:p>
              <a:pPr indent="12700" algn="r">
                <a:defRPr sz="1000"/>
              </a:pPr>
              <a:r>
                <a:rPr lang="en-US" dirty="0"/>
                <a:t>15.3%</a:t>
              </a:r>
            </a:p>
          </p:txBody>
        </p:sp>
        <p:sp>
          <p:nvSpPr>
            <p:cNvPr id="1022" name="Conector recto 27"/>
            <p:cNvSpPr/>
            <p:nvPr/>
          </p:nvSpPr>
          <p:spPr>
            <a:xfrm flipV="1">
              <a:off x="1710191" y="2908325"/>
              <a:ext cx="1" cy="77960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1023" name="Google Shape;611;p6"/>
            <p:cNvSpPr txBox="1"/>
            <p:nvPr/>
          </p:nvSpPr>
          <p:spPr>
            <a:xfrm>
              <a:off x="2581618" y="0"/>
              <a:ext cx="1188000"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defRPr sz="1000" b="1"/>
              </a:pPr>
              <a:r>
                <a:rPr lang="en-US" dirty="0"/>
                <a:t>CEC</a:t>
              </a:r>
            </a:p>
            <a:p>
              <a:pPr indent="12700">
                <a:defRPr sz="1000"/>
              </a:pPr>
              <a:r>
                <a:rPr lang="en-US" dirty="0"/>
                <a:t>69.6%</a:t>
              </a:r>
            </a:p>
          </p:txBody>
        </p:sp>
        <p:sp>
          <p:nvSpPr>
            <p:cNvPr id="1024" name="Google Shape;938;p9"/>
            <p:cNvSpPr/>
            <p:nvPr/>
          </p:nvSpPr>
          <p:spPr>
            <a:xfrm flipV="1">
              <a:off x="2490474" y="45410"/>
              <a:ext cx="1" cy="680818"/>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grpSp>
      <p:sp>
        <p:nvSpPr>
          <p:cNvPr id="1026" name="Rectángulo: esquinas redondeadas 31"/>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1027"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pic>
        <p:nvPicPr>
          <p:cNvPr id="1028" name="Imagen 13" descr="Imagen 13">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1029" name="CuadroTexto 8"/>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 creation</a:t>
            </a:r>
          </a:p>
          <a:p>
            <a:pPr>
              <a:spcBef>
                <a:spcPts val="300"/>
              </a:spcBef>
              <a:defRPr sz="1000" b="1"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Management Team</a:t>
            </a:r>
          </a:p>
        </p:txBody>
      </p:sp>
      <p:sp>
        <p:nvSpPr>
          <p:cNvPr id="1032"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15</a:t>
            </a:fld>
            <a:endParaRPr lang="en-US" dirty="0"/>
          </a:p>
        </p:txBody>
      </p:sp>
      <p:sp>
        <p:nvSpPr>
          <p:cNvPr id="1033" name="CuadroTexto 3"/>
          <p:cNvSpPr txBox="1"/>
          <p:nvPr/>
        </p:nvSpPr>
        <p:spPr>
          <a:xfrm>
            <a:off x="2180908" y="1148439"/>
            <a:ext cx="3933909"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rPr lang="en-US" dirty="0"/>
              <a:t>Esther </a:t>
            </a:r>
            <a:r>
              <a:rPr lang="en-US" dirty="0" err="1"/>
              <a:t>Alcocer</a:t>
            </a:r>
            <a:r>
              <a:rPr lang="en-US" dirty="0"/>
              <a:t> </a:t>
            </a:r>
            <a:r>
              <a:rPr lang="en-US" dirty="0" err="1"/>
              <a:t>Koplowitz</a:t>
            </a:r>
            <a:endParaRPr lang="en-US" dirty="0"/>
          </a:p>
        </p:txBody>
      </p:sp>
      <p:sp>
        <p:nvSpPr>
          <p:cNvPr id="1034" name="CuadroTexto 5"/>
          <p:cNvSpPr txBox="1"/>
          <p:nvPr/>
        </p:nvSpPr>
        <p:spPr>
          <a:xfrm>
            <a:off x="2180908" y="1574715"/>
            <a:ext cx="4016735"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rPr lang="en-US" dirty="0"/>
              <a:t>Chairman FCC</a:t>
            </a:r>
          </a:p>
        </p:txBody>
      </p:sp>
      <p:sp>
        <p:nvSpPr>
          <p:cNvPr id="1035" name="CuadroTexto 6"/>
          <p:cNvSpPr txBox="1"/>
          <p:nvPr/>
        </p:nvSpPr>
        <p:spPr>
          <a:xfrm>
            <a:off x="2180908" y="1891389"/>
            <a:ext cx="3933909"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rPr lang="en-US" dirty="0"/>
              <a:t>Pablo </a:t>
            </a:r>
            <a:r>
              <a:rPr lang="en-US" dirty="0" err="1"/>
              <a:t>Colio</a:t>
            </a:r>
            <a:r>
              <a:rPr lang="en-US" dirty="0"/>
              <a:t> Abril</a:t>
            </a:r>
          </a:p>
        </p:txBody>
      </p:sp>
      <p:sp>
        <p:nvSpPr>
          <p:cNvPr id="1036" name="CuadroTexto 8"/>
          <p:cNvSpPr txBox="1"/>
          <p:nvPr/>
        </p:nvSpPr>
        <p:spPr>
          <a:xfrm>
            <a:off x="2180908" y="2317666"/>
            <a:ext cx="4016735"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rPr lang="en-US" dirty="0"/>
              <a:t>Chief Executive Officer </a:t>
            </a:r>
          </a:p>
        </p:txBody>
      </p:sp>
      <p:sp>
        <p:nvSpPr>
          <p:cNvPr id="1037" name="Google Shape;544;p5"/>
          <p:cNvSpPr txBox="1"/>
          <p:nvPr/>
        </p:nvSpPr>
        <p:spPr>
          <a:xfrm>
            <a:off x="2180913" y="2865122"/>
            <a:ext cx="3224115" cy="288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90000"/>
              </a:lnSpc>
              <a:defRPr b="1">
                <a:solidFill>
                  <a:srgbClr val="1A75CF"/>
                </a:solidFill>
              </a:defRPr>
            </a:lvl1pPr>
          </a:lstStyle>
          <a:p>
            <a:r>
              <a:rPr lang="en-US" dirty="0"/>
              <a:t>Business Areas</a:t>
            </a:r>
          </a:p>
        </p:txBody>
      </p:sp>
      <p:sp>
        <p:nvSpPr>
          <p:cNvPr id="1038" name="CuadroTexto 10"/>
          <p:cNvSpPr txBox="1"/>
          <p:nvPr/>
        </p:nvSpPr>
        <p:spPr>
          <a:xfrm>
            <a:off x="2180908" y="3206436"/>
            <a:ext cx="3933909"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rPr lang="en-US" dirty="0" err="1"/>
              <a:t>Íñigo</a:t>
            </a:r>
            <a:r>
              <a:rPr lang="en-US" dirty="0"/>
              <a:t> Sanz Pérez</a:t>
            </a:r>
          </a:p>
        </p:txBody>
      </p:sp>
      <p:sp>
        <p:nvSpPr>
          <p:cNvPr id="1039" name="Conector recto 11"/>
          <p:cNvSpPr/>
          <p:nvPr/>
        </p:nvSpPr>
        <p:spPr>
          <a:xfrm>
            <a:off x="2224364" y="3548150"/>
            <a:ext cx="3871361" cy="1"/>
          </a:xfrm>
          <a:prstGeom prst="line">
            <a:avLst/>
          </a:prstGeom>
          <a:ln>
            <a:solidFill>
              <a:srgbClr val="1A75CF"/>
            </a:solidFill>
          </a:ln>
        </p:spPr>
        <p:txBody>
          <a:bodyPr lIns="45719" rIns="45719"/>
          <a:lstStyle/>
          <a:p>
            <a:endParaRPr lang="en-US" dirty="0"/>
          </a:p>
        </p:txBody>
      </p:sp>
      <p:sp>
        <p:nvSpPr>
          <p:cNvPr id="1040" name="CuadroTexto 12"/>
          <p:cNvSpPr txBox="1"/>
          <p:nvPr/>
        </p:nvSpPr>
        <p:spPr>
          <a:xfrm>
            <a:off x="2180908" y="3632711"/>
            <a:ext cx="4016735"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rPr lang="en-US" dirty="0"/>
              <a:t>Environment</a:t>
            </a:r>
          </a:p>
        </p:txBody>
      </p:sp>
      <p:sp>
        <p:nvSpPr>
          <p:cNvPr id="1041" name="CuadroTexto 13"/>
          <p:cNvSpPr txBox="1"/>
          <p:nvPr/>
        </p:nvSpPr>
        <p:spPr>
          <a:xfrm>
            <a:off x="2180908" y="3949386"/>
            <a:ext cx="3933909"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rPr lang="en-US" dirty="0"/>
              <a:t>Santiago Lafuente Pérez-Lucas</a:t>
            </a:r>
          </a:p>
        </p:txBody>
      </p:sp>
      <p:sp>
        <p:nvSpPr>
          <p:cNvPr id="1042" name="Conector recto 14"/>
          <p:cNvSpPr/>
          <p:nvPr/>
        </p:nvSpPr>
        <p:spPr>
          <a:xfrm>
            <a:off x="2224640" y="4291100"/>
            <a:ext cx="3871360" cy="1"/>
          </a:xfrm>
          <a:prstGeom prst="line">
            <a:avLst/>
          </a:prstGeom>
          <a:ln>
            <a:solidFill>
              <a:srgbClr val="1A75CF"/>
            </a:solidFill>
          </a:ln>
        </p:spPr>
        <p:txBody>
          <a:bodyPr lIns="45719" rIns="45719"/>
          <a:lstStyle/>
          <a:p>
            <a:endParaRPr lang="en-US" dirty="0"/>
          </a:p>
        </p:txBody>
      </p:sp>
      <p:sp>
        <p:nvSpPr>
          <p:cNvPr id="1043" name="CuadroTexto 15"/>
          <p:cNvSpPr txBox="1"/>
          <p:nvPr/>
        </p:nvSpPr>
        <p:spPr>
          <a:xfrm>
            <a:off x="2180908" y="4375661"/>
            <a:ext cx="4016735"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rPr lang="en-US" dirty="0"/>
              <a:t>Water</a:t>
            </a:r>
          </a:p>
        </p:txBody>
      </p:sp>
      <p:sp>
        <p:nvSpPr>
          <p:cNvPr id="1044" name="CuadroTexto 16"/>
          <p:cNvSpPr txBox="1"/>
          <p:nvPr/>
        </p:nvSpPr>
        <p:spPr>
          <a:xfrm>
            <a:off x="2180908" y="4685486"/>
            <a:ext cx="3933909"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rPr lang="en-US" dirty="0"/>
              <a:t>Pablo </a:t>
            </a:r>
            <a:r>
              <a:rPr lang="en-US" dirty="0" err="1"/>
              <a:t>Colio</a:t>
            </a:r>
            <a:r>
              <a:rPr lang="en-US" dirty="0"/>
              <a:t> Abril</a:t>
            </a:r>
          </a:p>
        </p:txBody>
      </p:sp>
      <p:sp>
        <p:nvSpPr>
          <p:cNvPr id="1045" name="Conector recto 17"/>
          <p:cNvSpPr/>
          <p:nvPr/>
        </p:nvSpPr>
        <p:spPr>
          <a:xfrm>
            <a:off x="2224640" y="5027200"/>
            <a:ext cx="3871360" cy="1"/>
          </a:xfrm>
          <a:prstGeom prst="line">
            <a:avLst/>
          </a:prstGeom>
          <a:ln>
            <a:solidFill>
              <a:srgbClr val="1A75CF"/>
            </a:solidFill>
          </a:ln>
        </p:spPr>
        <p:txBody>
          <a:bodyPr lIns="45719" rIns="45719"/>
          <a:lstStyle/>
          <a:p>
            <a:endParaRPr lang="en-US" dirty="0"/>
          </a:p>
        </p:txBody>
      </p:sp>
      <p:sp>
        <p:nvSpPr>
          <p:cNvPr id="1046" name="CuadroTexto 18"/>
          <p:cNvSpPr txBox="1"/>
          <p:nvPr/>
        </p:nvSpPr>
        <p:spPr>
          <a:xfrm>
            <a:off x="2180908" y="5111763"/>
            <a:ext cx="4016735"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rPr lang="en-US" dirty="0"/>
              <a:t>Construction</a:t>
            </a:r>
          </a:p>
        </p:txBody>
      </p:sp>
      <p:sp>
        <p:nvSpPr>
          <p:cNvPr id="1047" name="CuadroTexto 19"/>
          <p:cNvSpPr txBox="1"/>
          <p:nvPr/>
        </p:nvSpPr>
        <p:spPr>
          <a:xfrm>
            <a:off x="2180908" y="5428436"/>
            <a:ext cx="3933909"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pPr>
            <a:r>
              <a:rPr lang="en-US" dirty="0"/>
              <a:t>Ramón Gómez </a:t>
            </a:r>
            <a:r>
              <a:rPr lang="en-US" dirty="0" err="1"/>
              <a:t>Andr</a:t>
            </a:r>
            <a:r>
              <a:rPr lang="en-US" spc="-22" dirty="0" err="1"/>
              <a:t>í</a:t>
            </a:r>
            <a:r>
              <a:rPr lang="en-US" dirty="0" err="1"/>
              <a:t>o</a:t>
            </a:r>
            <a:endParaRPr lang="en-US" dirty="0"/>
          </a:p>
        </p:txBody>
      </p:sp>
      <p:sp>
        <p:nvSpPr>
          <p:cNvPr id="1048" name="Conector recto 20"/>
          <p:cNvSpPr/>
          <p:nvPr/>
        </p:nvSpPr>
        <p:spPr>
          <a:xfrm>
            <a:off x="2224640" y="5770150"/>
            <a:ext cx="3871360" cy="1"/>
          </a:xfrm>
          <a:prstGeom prst="line">
            <a:avLst/>
          </a:prstGeom>
          <a:ln>
            <a:solidFill>
              <a:srgbClr val="1A75CF"/>
            </a:solidFill>
          </a:ln>
        </p:spPr>
        <p:txBody>
          <a:bodyPr lIns="45719" rIns="45719"/>
          <a:lstStyle/>
          <a:p>
            <a:endParaRPr lang="en-US" dirty="0"/>
          </a:p>
        </p:txBody>
      </p:sp>
      <p:sp>
        <p:nvSpPr>
          <p:cNvPr id="1049" name="CuadroTexto 21"/>
          <p:cNvSpPr txBox="1"/>
          <p:nvPr/>
        </p:nvSpPr>
        <p:spPr>
          <a:xfrm>
            <a:off x="2180908" y="5854713"/>
            <a:ext cx="4016735"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rPr lang="en-US" dirty="0"/>
              <a:t>Concessions</a:t>
            </a:r>
          </a:p>
        </p:txBody>
      </p:sp>
      <p:sp>
        <p:nvSpPr>
          <p:cNvPr id="1050" name="Rectángulo: esquinas redondeadas 23"/>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1051"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pic>
        <p:nvPicPr>
          <p:cNvPr id="1052" name="Marcador de posición de imagen 6" descr="Marcador de posición de imagen 6"/>
          <p:cNvPicPr>
            <a:picLocks noChangeAspect="1"/>
          </p:cNvPicPr>
          <p:nvPr/>
        </p:nvPicPr>
        <p:blipFill>
          <a:blip r:embed="rId2"/>
          <a:srcRect t="4645" r="2" b="4643"/>
          <a:stretch>
            <a:fillRect/>
          </a:stretch>
        </p:blipFill>
        <p:spPr>
          <a:xfrm>
            <a:off x="7959404" y="851029"/>
            <a:ext cx="5134770" cy="51323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pic>
        <p:nvPicPr>
          <p:cNvPr id="1053" name="Imagen 30" descr="Imagen 30">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1054" name="Conector recto 27"/>
          <p:cNvSpPr/>
          <p:nvPr/>
        </p:nvSpPr>
        <p:spPr>
          <a:xfrm>
            <a:off x="2224364" y="2236736"/>
            <a:ext cx="3871361" cy="1"/>
          </a:xfrm>
          <a:prstGeom prst="line">
            <a:avLst/>
          </a:prstGeom>
          <a:ln>
            <a:solidFill>
              <a:srgbClr val="1A75CF"/>
            </a:solidFill>
          </a:ln>
        </p:spPr>
        <p:txBody>
          <a:bodyPr lIns="45719" rIns="45719"/>
          <a:lstStyle/>
          <a:p>
            <a:endParaRPr lang="en-US" dirty="0"/>
          </a:p>
        </p:txBody>
      </p:sp>
      <p:sp>
        <p:nvSpPr>
          <p:cNvPr id="1055" name="Conector recto 28"/>
          <p:cNvSpPr/>
          <p:nvPr/>
        </p:nvSpPr>
        <p:spPr>
          <a:xfrm>
            <a:off x="2224364" y="1490612"/>
            <a:ext cx="3871361" cy="1"/>
          </a:xfrm>
          <a:prstGeom prst="line">
            <a:avLst/>
          </a:prstGeom>
          <a:ln>
            <a:solidFill>
              <a:srgbClr val="1A75CF"/>
            </a:solidFill>
          </a:ln>
        </p:spPr>
        <p:txBody>
          <a:bodyPr lIns="45719" rIns="45719"/>
          <a:lstStyle/>
          <a:p>
            <a:endParaRPr lang="en-US" dirty="0"/>
          </a:p>
        </p:txBody>
      </p:sp>
      <p:sp>
        <p:nvSpPr>
          <p:cNvPr id="1056" name="CuadroTexto 4"/>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b="1"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Título 1"/>
          <p:cNvSpPr txBox="1">
            <a:spLocks noGrp="1"/>
          </p:cNvSpPr>
          <p:nvPr>
            <p:ph type="title"/>
          </p:nvPr>
        </p:nvSpPr>
        <p:spPr>
          <a:prstGeom prst="rect">
            <a:avLst/>
          </a:prstGeom>
        </p:spPr>
        <p:txBody>
          <a:bodyPr/>
          <a:lstStyle/>
          <a:p>
            <a:r>
              <a:rPr lang="en-US" dirty="0"/>
              <a:t>2</a:t>
            </a:r>
          </a:p>
        </p:txBody>
      </p:sp>
      <p:sp>
        <p:nvSpPr>
          <p:cNvPr id="1059" name="Rectángulo: esquinas redondeadas 3"/>
          <p:cNvSpPr/>
          <p:nvPr/>
        </p:nvSpPr>
        <p:spPr>
          <a:xfrm>
            <a:off x="159488" y="733646"/>
            <a:ext cx="2193295" cy="195994"/>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1060" name="Google Shape;474;p4"/>
          <p:cNvSpPr txBox="1"/>
          <p:nvPr/>
        </p:nvSpPr>
        <p:spPr>
          <a:xfrm>
            <a:off x="231821" y="734426"/>
            <a:ext cx="636855"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sp>
        <p:nvSpPr>
          <p:cNvPr id="1061" name="CuadroTexto 5"/>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2"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3"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4"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Digitalization</a:t>
            </a:r>
          </a:p>
        </p:txBody>
      </p:sp>
      <p:sp>
        <p:nvSpPr>
          <p:cNvPr id="1062" name="Marcador de texto 3"/>
          <p:cNvSpPr txBox="1">
            <a:spLocks noGrp="1"/>
          </p:cNvSpPr>
          <p:nvPr>
            <p:ph type="body" sz="quarter" idx="1"/>
          </p:nvPr>
        </p:nvSpPr>
        <p:spPr>
          <a:xfrm>
            <a:off x="3416170" y="2109520"/>
            <a:ext cx="4614638" cy="905903"/>
          </a:xfrm>
          <a:prstGeom prst="rect">
            <a:avLst/>
          </a:prstGeom>
        </p:spPr>
        <p:txBody>
          <a:bodyPr/>
          <a:lstStyle/>
          <a:p>
            <a:r>
              <a:rPr lang="en-US" dirty="0"/>
              <a:t>Aqualia</a:t>
            </a:r>
          </a:p>
        </p:txBody>
      </p:sp>
      <p:pic>
        <p:nvPicPr>
          <p:cNvPr id="1063" name="Imagen 10" descr="Imagen 10">
            <a:hlinkClick r:id="rId14" action="ppaction://hlinksldjump"/>
          </p:cNvPr>
          <p:cNvPicPr>
            <a:picLocks noChangeAspect="1"/>
          </p:cNvPicPr>
          <p:nvPr/>
        </p:nvPicPr>
        <p:blipFill>
          <a:blip r:embed="rId15"/>
          <a:stretch>
            <a:fillRect/>
          </a:stretch>
        </p:blipFill>
        <p:spPr>
          <a:xfrm>
            <a:off x="312466" y="321263"/>
            <a:ext cx="139972" cy="109739"/>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Google Shape;461;p4"/>
          <p:cNvSpPr txBox="1">
            <a:spLocks noGrp="1"/>
          </p:cNvSpPr>
          <p:nvPr>
            <p:ph type="body" sz="quarter" idx="4294967295"/>
          </p:nvPr>
        </p:nvSpPr>
        <p:spPr>
          <a:xfrm>
            <a:off x="2159510" y="703933"/>
            <a:ext cx="5727967" cy="436498"/>
          </a:xfrm>
          <a:prstGeom prst="rect">
            <a:avLst/>
          </a:prstGeom>
        </p:spPr>
        <p:txBody>
          <a:bodyPr>
            <a:noAutofit/>
          </a:bodyPr>
          <a:lstStyle/>
          <a:p>
            <a:pPr marL="0" indent="0" defTabSz="402336">
              <a:spcBef>
                <a:spcPts val="0"/>
              </a:spcBef>
              <a:buNone/>
              <a:defRPr sz="704" b="1">
                <a:solidFill>
                  <a:srgbClr val="FFFFFF"/>
                </a:solidFill>
              </a:defRPr>
            </a:pPr>
            <a:r>
              <a:rPr lang="en-US" sz="1600" dirty="0">
                <a:highlight>
                  <a:srgbClr val="1A75CF"/>
                </a:highlight>
              </a:rPr>
              <a:t>More than </a:t>
            </a:r>
          </a:p>
          <a:p>
            <a:pPr marL="0" indent="0" defTabSz="402336">
              <a:spcBef>
                <a:spcPts val="0"/>
              </a:spcBef>
              <a:buNone/>
              <a:defRPr sz="704" b="1">
                <a:solidFill>
                  <a:srgbClr val="FFFFFF"/>
                </a:solidFill>
              </a:defRPr>
            </a:pPr>
            <a:r>
              <a:rPr lang="en-US" sz="1600" dirty="0">
                <a:highlight>
                  <a:srgbClr val="1A75CF"/>
                </a:highlight>
              </a:rPr>
              <a:t>what you see</a:t>
            </a:r>
          </a:p>
        </p:txBody>
      </p:sp>
      <p:pic>
        <p:nvPicPr>
          <p:cNvPr id="1068" name="Marcador de posición de imagen 7" descr="Marcador de posición de imagen 7"/>
          <p:cNvPicPr>
            <a:picLocks noChangeAspect="1"/>
          </p:cNvPicPr>
          <p:nvPr/>
        </p:nvPicPr>
        <p:blipFill>
          <a:blip r:embed="rId2"/>
          <a:srcRect t="5458" b="5457"/>
          <a:stretch>
            <a:fillRect/>
          </a:stretch>
        </p:blipFill>
        <p:spPr>
          <a:xfrm>
            <a:off x="7686674" y="587375"/>
            <a:ext cx="5788026" cy="57848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sp>
        <p:nvSpPr>
          <p:cNvPr id="1069" name="Google Shape;692;g3e180a3e9ec_0_0"/>
          <p:cNvSpPr/>
          <p:nvPr/>
        </p:nvSpPr>
        <p:spPr>
          <a:xfrm flipH="1">
            <a:off x="2249990" y="4275020"/>
            <a:ext cx="1" cy="1010051"/>
          </a:xfrm>
          <a:prstGeom prst="line">
            <a:avLst/>
          </a:prstGeom>
          <a:ln>
            <a:solidFill>
              <a:srgbClr val="0878BE"/>
            </a:solidFill>
          </a:ln>
        </p:spPr>
        <p:txBody>
          <a:bodyPr lIns="45719" rIns="45719"/>
          <a:lstStyle/>
          <a:p>
            <a:endParaRPr lang="en-US" dirty="0"/>
          </a:p>
        </p:txBody>
      </p:sp>
      <p:sp>
        <p:nvSpPr>
          <p:cNvPr id="1070"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17</a:t>
            </a:fld>
            <a:endParaRPr lang="en-US" dirty="0"/>
          </a:p>
        </p:txBody>
      </p:sp>
      <p:sp>
        <p:nvSpPr>
          <p:cNvPr id="1071" name="Rectángulo: esquinas redondeadas 28"/>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1072"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1073" name="Imagen 8" descr="Imagen 8">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1074" name="CuadroTexto 2"/>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687;g3e180a3e9ec_0_0">
            <a:extLst>
              <a:ext uri="{FF2B5EF4-FFF2-40B4-BE49-F238E27FC236}">
                <a16:creationId xmlns:a16="http://schemas.microsoft.com/office/drawing/2014/main" id="{6E745B8E-7B8B-D564-5631-9188E3CE04FE}"/>
              </a:ext>
            </a:extLst>
          </p:cNvPr>
          <p:cNvSpPr txBox="1"/>
          <p:nvPr/>
        </p:nvSpPr>
        <p:spPr>
          <a:xfrm>
            <a:off x="2305209" y="4324769"/>
            <a:ext cx="4057489" cy="1064867"/>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chemeClr val="dk1"/>
              </a:buClr>
              <a:buSzPts val="1600"/>
              <a:buFont typeface="Arial"/>
              <a:buNone/>
            </a:pPr>
            <a:r>
              <a:rPr lang="en-US" sz="1600" b="1" dirty="0">
                <a:solidFill>
                  <a:srgbClr val="1A75CF"/>
                </a:solidFill>
                <a:latin typeface="+mn-lt"/>
              </a:rPr>
              <a:t>Committed to the efficient management of the end-to-end water cycle.</a:t>
            </a:r>
          </a:p>
          <a:p>
            <a:pPr marL="0" marR="0" lvl="0" indent="0" algn="l" rtl="0">
              <a:lnSpc>
                <a:spcPct val="90000"/>
              </a:lnSpc>
              <a:spcBef>
                <a:spcPts val="600"/>
              </a:spcBef>
              <a:spcAft>
                <a:spcPts val="600"/>
              </a:spcAft>
              <a:buClr>
                <a:schemeClr val="dk1"/>
              </a:buClr>
              <a:buSzPts val="1600"/>
              <a:buFont typeface="Arial"/>
              <a:buNone/>
            </a:pPr>
            <a:r>
              <a:rPr lang="en-US" sz="1600" b="1" dirty="0">
                <a:solidFill>
                  <a:srgbClr val="1A75CF"/>
                </a:solidFill>
                <a:latin typeface="+mn-lt"/>
              </a:rPr>
              <a:t>A commitment to you.</a:t>
            </a:r>
          </a:p>
        </p:txBody>
      </p:sp>
      <p:sp>
        <p:nvSpPr>
          <p:cNvPr id="3" name="Google Shape;690;g3e180a3e9ec_0_0">
            <a:extLst>
              <a:ext uri="{FF2B5EF4-FFF2-40B4-BE49-F238E27FC236}">
                <a16:creationId xmlns:a16="http://schemas.microsoft.com/office/drawing/2014/main" id="{22D50335-0E0D-E1AA-C2BE-3D3334238F6A}"/>
              </a:ext>
            </a:extLst>
          </p:cNvPr>
          <p:cNvSpPr txBox="1"/>
          <p:nvPr/>
        </p:nvSpPr>
        <p:spPr>
          <a:xfrm>
            <a:off x="2135700" y="1410252"/>
            <a:ext cx="4593091" cy="2382150"/>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chemeClr val="dk1"/>
              </a:buClr>
              <a:buSzPts val="1600"/>
              <a:buFont typeface="Arial"/>
              <a:buNone/>
            </a:pPr>
            <a:r>
              <a:rPr lang="en-US" sz="1200" dirty="0">
                <a:solidFill>
                  <a:schemeClr val="dk1"/>
                </a:solidFill>
                <a:latin typeface="+mn-lt"/>
              </a:rPr>
              <a:t>Aqualia is a </a:t>
            </a:r>
            <a:r>
              <a:rPr lang="en-US" sz="1200" dirty="0">
                <a:solidFill>
                  <a:srgbClr val="1A75CF"/>
                </a:solidFill>
                <a:latin typeface="+mn-lt"/>
              </a:rPr>
              <a:t>leading international operator in the end-to-end water cycle, </a:t>
            </a:r>
            <a:r>
              <a:rPr lang="en-US" sz="1200" dirty="0">
                <a:solidFill>
                  <a:schemeClr val="dk1"/>
                </a:solidFill>
                <a:latin typeface="+mn-lt"/>
              </a:rPr>
              <a:t>specializing in water supply, sanitation, and wastewater treatment.</a:t>
            </a:r>
          </a:p>
          <a:p>
            <a:pPr marL="0" marR="0" lvl="0" indent="0" algn="l" rtl="0">
              <a:lnSpc>
                <a:spcPct val="90000"/>
              </a:lnSpc>
              <a:spcBef>
                <a:spcPts val="600"/>
              </a:spcBef>
              <a:spcAft>
                <a:spcPts val="600"/>
              </a:spcAft>
              <a:buClr>
                <a:schemeClr val="dk1"/>
              </a:buClr>
              <a:buSzPts val="1600"/>
              <a:buFont typeface="Arial"/>
              <a:buNone/>
            </a:pPr>
            <a:r>
              <a:rPr lang="en-US" sz="1200" dirty="0">
                <a:solidFill>
                  <a:schemeClr val="dk1"/>
                </a:solidFill>
                <a:latin typeface="+mn-lt"/>
              </a:rPr>
              <a:t>With more than 14 200 professionals, the </a:t>
            </a:r>
            <a:r>
              <a:rPr lang="en-US" sz="1200" dirty="0">
                <a:solidFill>
                  <a:srgbClr val="1A75CF"/>
                </a:solidFill>
                <a:latin typeface="+mn-lt"/>
              </a:rPr>
              <a:t>company delivers efficient and innovative solutions</a:t>
            </a:r>
            <a:r>
              <a:rPr lang="en-US" sz="1200" dirty="0">
                <a:solidFill>
                  <a:schemeClr val="dk1"/>
                </a:solidFill>
                <a:latin typeface="+mn-lt"/>
              </a:rPr>
              <a:t> that protect water resources, safeguard the environment, and place people at the center of its operations.</a:t>
            </a:r>
          </a:p>
          <a:p>
            <a:pPr marL="0" marR="0" lvl="0" indent="0" algn="l" rtl="0">
              <a:lnSpc>
                <a:spcPct val="90000"/>
              </a:lnSpc>
              <a:spcBef>
                <a:spcPts val="600"/>
              </a:spcBef>
              <a:spcAft>
                <a:spcPts val="600"/>
              </a:spcAft>
              <a:buClr>
                <a:schemeClr val="dk1"/>
              </a:buClr>
              <a:buSzPts val="1600"/>
              <a:buFont typeface="Arial"/>
              <a:buNone/>
            </a:pPr>
            <a:r>
              <a:rPr lang="en-US" sz="1200" dirty="0">
                <a:solidFill>
                  <a:schemeClr val="dk1"/>
                </a:solidFill>
                <a:latin typeface="+mn-lt"/>
              </a:rPr>
              <a:t>Aqualia’s business model combines sustainable development, social commitment, and balanced profitability, adapting its services to the specific needs of each region to create value and enhance wellbeing in the communities it serves.</a:t>
            </a:r>
            <a:endParaRPr lang="en-US" sz="1200" dirty="0">
              <a:latin typeface="+mn-lt"/>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Strategic Pillars</a:t>
            </a:r>
          </a:p>
        </p:txBody>
      </p:sp>
      <p:sp>
        <p:nvSpPr>
          <p:cNvPr id="1077"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18</a:t>
            </a:fld>
            <a:endParaRPr lang="en-US" dirty="0"/>
          </a:p>
        </p:txBody>
      </p:sp>
      <p:sp>
        <p:nvSpPr>
          <p:cNvPr id="1078" name="Rectángulo: esquinas redondeadas 28"/>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1079"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1081" name="Marcador de posición de imagen 8" descr="Marcador de posición de imagen 8"/>
          <p:cNvPicPr>
            <a:picLocks noChangeAspect="1"/>
          </p:cNvPicPr>
          <p:nvPr/>
        </p:nvPicPr>
        <p:blipFill>
          <a:blip r:embed="rId2"/>
          <a:srcRect l="16655" r="16653"/>
          <a:stretch>
            <a:fillRect/>
          </a:stretch>
        </p:blipFill>
        <p:spPr>
          <a:xfrm>
            <a:off x="8431073" y="851028"/>
            <a:ext cx="4663283" cy="4660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grpSp>
        <p:nvGrpSpPr>
          <p:cNvPr id="1093" name="Grupo 4"/>
          <p:cNvGrpSpPr/>
          <p:nvPr/>
        </p:nvGrpSpPr>
        <p:grpSpPr>
          <a:xfrm>
            <a:off x="8321346" y="1780026"/>
            <a:ext cx="719551" cy="719574"/>
            <a:chOff x="0" y="0"/>
            <a:chExt cx="719550" cy="719573"/>
          </a:xfrm>
        </p:grpSpPr>
        <p:sp>
          <p:nvSpPr>
            <p:cNvPr id="1082" name="object 44"/>
            <p:cNvSpPr/>
            <p:nvPr/>
          </p:nvSpPr>
          <p:spPr>
            <a:xfrm>
              <a:off x="0" y="0"/>
              <a:ext cx="719551" cy="71957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US" dirty="0"/>
            </a:p>
          </p:txBody>
        </p:sp>
        <p:grpSp>
          <p:nvGrpSpPr>
            <p:cNvPr id="1092" name="Grupo 6"/>
            <p:cNvGrpSpPr/>
            <p:nvPr/>
          </p:nvGrpSpPr>
          <p:grpSpPr>
            <a:xfrm>
              <a:off x="76784" y="65632"/>
              <a:ext cx="566432" cy="588736"/>
              <a:chOff x="0" y="0"/>
              <a:chExt cx="566430" cy="588734"/>
            </a:xfrm>
          </p:grpSpPr>
          <p:pic>
            <p:nvPicPr>
              <p:cNvPr id="1083" name="Gráfico 7" descr="Gráfico 7"/>
              <p:cNvPicPr>
                <a:picLocks noChangeAspect="1"/>
              </p:cNvPicPr>
              <p:nvPr/>
            </p:nvPicPr>
            <p:blipFill>
              <a:blip r:embed="rId3"/>
              <a:stretch>
                <a:fillRect/>
              </a:stretch>
            </p:blipFill>
            <p:spPr>
              <a:xfrm rot="1527555">
                <a:off x="155885" y="142506"/>
                <a:ext cx="245623" cy="255294"/>
              </a:xfrm>
              <a:prstGeom prst="rect">
                <a:avLst/>
              </a:prstGeom>
              <a:ln w="12700" cap="flat">
                <a:noFill/>
                <a:miter lim="400000"/>
              </a:ln>
              <a:effectLst/>
            </p:spPr>
          </p:pic>
          <p:pic>
            <p:nvPicPr>
              <p:cNvPr id="1084" name="Gráfico 8" descr="Gráfico 8"/>
              <p:cNvPicPr>
                <a:picLocks noChangeAspect="1"/>
              </p:cNvPicPr>
              <p:nvPr/>
            </p:nvPicPr>
            <p:blipFill>
              <a:blip r:embed="rId4"/>
              <a:stretch>
                <a:fillRect/>
              </a:stretch>
            </p:blipFill>
            <p:spPr>
              <a:xfrm>
                <a:off x="0" y="0"/>
                <a:ext cx="566431" cy="588735"/>
              </a:xfrm>
              <a:prstGeom prst="rect">
                <a:avLst/>
              </a:prstGeom>
              <a:ln w="12700" cap="flat">
                <a:noFill/>
                <a:miter lim="400000"/>
              </a:ln>
              <a:effectLst/>
            </p:spPr>
          </p:pic>
          <p:sp>
            <p:nvSpPr>
              <p:cNvPr id="1085" name="Conector recto 9"/>
              <p:cNvSpPr/>
              <p:nvPr/>
            </p:nvSpPr>
            <p:spPr>
              <a:xfrm>
                <a:off x="137147" y="190370"/>
                <a:ext cx="94406"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086" name="Conector recto 10"/>
              <p:cNvSpPr/>
              <p:nvPr/>
            </p:nvSpPr>
            <p:spPr>
              <a:xfrm>
                <a:off x="184350" y="216421"/>
                <a:ext cx="66902"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087" name="Conector recto 11"/>
              <p:cNvSpPr/>
              <p:nvPr/>
            </p:nvSpPr>
            <p:spPr>
              <a:xfrm>
                <a:off x="137147" y="239432"/>
                <a:ext cx="66902"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088" name="Conector recto 12"/>
              <p:cNvSpPr/>
              <p:nvPr/>
            </p:nvSpPr>
            <p:spPr>
              <a:xfrm>
                <a:off x="295922" y="349823"/>
                <a:ext cx="111503"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089" name="Conector recto 13"/>
              <p:cNvSpPr/>
              <p:nvPr/>
            </p:nvSpPr>
            <p:spPr>
              <a:xfrm>
                <a:off x="303657" y="317625"/>
                <a:ext cx="22301"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090" name="Conector recto 14"/>
              <p:cNvSpPr/>
              <p:nvPr/>
            </p:nvSpPr>
            <p:spPr>
              <a:xfrm>
                <a:off x="337588" y="317625"/>
                <a:ext cx="89202"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091" name="Conector recto 15"/>
              <p:cNvSpPr/>
              <p:nvPr/>
            </p:nvSpPr>
            <p:spPr>
              <a:xfrm>
                <a:off x="375762" y="288493"/>
                <a:ext cx="44601"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grpSp>
      </p:grpSp>
      <p:grpSp>
        <p:nvGrpSpPr>
          <p:cNvPr id="1101" name="Grupo 16"/>
          <p:cNvGrpSpPr/>
          <p:nvPr/>
        </p:nvGrpSpPr>
        <p:grpSpPr>
          <a:xfrm>
            <a:off x="10820284" y="485255"/>
            <a:ext cx="764632" cy="767747"/>
            <a:chOff x="0" y="0"/>
            <a:chExt cx="764630" cy="767746"/>
          </a:xfrm>
        </p:grpSpPr>
        <p:sp>
          <p:nvSpPr>
            <p:cNvPr id="1094" name="object 44"/>
            <p:cNvSpPr/>
            <p:nvPr/>
          </p:nvSpPr>
          <p:spPr>
            <a:xfrm>
              <a:off x="21671" y="24567"/>
              <a:ext cx="719551" cy="71957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US" dirty="0"/>
            </a:p>
          </p:txBody>
        </p:sp>
        <p:grpSp>
          <p:nvGrpSpPr>
            <p:cNvPr id="1100" name="Grupo 18"/>
            <p:cNvGrpSpPr/>
            <p:nvPr/>
          </p:nvGrpSpPr>
          <p:grpSpPr>
            <a:xfrm>
              <a:off x="0" y="-1"/>
              <a:ext cx="764631" cy="767748"/>
              <a:chOff x="0" y="0"/>
              <a:chExt cx="764630" cy="767746"/>
            </a:xfrm>
          </p:grpSpPr>
          <p:pic>
            <p:nvPicPr>
              <p:cNvPr id="1095" name="Gráfico 19" descr="Gráfico 19"/>
              <p:cNvPicPr>
                <a:picLocks noChangeAspect="1"/>
              </p:cNvPicPr>
              <p:nvPr/>
            </p:nvPicPr>
            <p:blipFill>
              <a:blip r:embed="rId5"/>
              <a:stretch>
                <a:fillRect/>
              </a:stretch>
            </p:blipFill>
            <p:spPr>
              <a:xfrm>
                <a:off x="207772" y="217162"/>
                <a:ext cx="346520" cy="350526"/>
              </a:xfrm>
              <a:prstGeom prst="rect">
                <a:avLst/>
              </a:prstGeom>
              <a:ln w="12700" cap="flat">
                <a:noFill/>
                <a:miter lim="400000"/>
              </a:ln>
              <a:effectLst/>
            </p:spPr>
          </p:pic>
          <p:pic>
            <p:nvPicPr>
              <p:cNvPr id="1096" name="Gráfico 20" descr="Gráfico 20"/>
              <p:cNvPicPr>
                <a:picLocks noChangeAspect="1"/>
              </p:cNvPicPr>
              <p:nvPr/>
            </p:nvPicPr>
            <p:blipFill>
              <a:blip r:embed="rId6"/>
              <a:stretch>
                <a:fillRect/>
              </a:stretch>
            </p:blipFill>
            <p:spPr>
              <a:xfrm rot="19257270">
                <a:off x="339202" y="57493"/>
                <a:ext cx="284620" cy="287911"/>
              </a:xfrm>
              <a:prstGeom prst="rect">
                <a:avLst/>
              </a:prstGeom>
              <a:ln w="12700" cap="flat">
                <a:noFill/>
                <a:miter lim="400000"/>
              </a:ln>
              <a:effectLst/>
            </p:spPr>
          </p:pic>
          <p:pic>
            <p:nvPicPr>
              <p:cNvPr id="1097" name="Gráfico 21" descr="Gráfico 21"/>
              <p:cNvPicPr>
                <a:picLocks noChangeAspect="1"/>
              </p:cNvPicPr>
              <p:nvPr/>
            </p:nvPicPr>
            <p:blipFill>
              <a:blip r:embed="rId6"/>
              <a:stretch>
                <a:fillRect/>
              </a:stretch>
            </p:blipFill>
            <p:spPr>
              <a:xfrm rot="14094935">
                <a:off x="55241" y="142958"/>
                <a:ext cx="287910" cy="284621"/>
              </a:xfrm>
              <a:prstGeom prst="rect">
                <a:avLst/>
              </a:prstGeom>
              <a:ln w="12700" cap="flat">
                <a:noFill/>
                <a:miter lim="400000"/>
              </a:ln>
              <a:effectLst/>
            </p:spPr>
          </p:pic>
          <p:pic>
            <p:nvPicPr>
              <p:cNvPr id="1098" name="Gráfico 30" descr="Gráfico 30"/>
              <p:cNvPicPr>
                <a:picLocks noChangeAspect="1"/>
              </p:cNvPicPr>
              <p:nvPr/>
            </p:nvPicPr>
            <p:blipFill>
              <a:blip r:embed="rId6"/>
              <a:stretch>
                <a:fillRect/>
              </a:stretch>
            </p:blipFill>
            <p:spPr>
              <a:xfrm rot="8645636">
                <a:off x="122678" y="423732"/>
                <a:ext cx="284621" cy="287911"/>
              </a:xfrm>
              <a:prstGeom prst="rect">
                <a:avLst/>
              </a:prstGeom>
              <a:ln w="12700" cap="flat">
                <a:noFill/>
                <a:miter lim="400000"/>
              </a:ln>
              <a:effectLst/>
            </p:spPr>
          </p:pic>
          <p:pic>
            <p:nvPicPr>
              <p:cNvPr id="1099" name="Gráfico 31" descr="Gráfico 31"/>
              <p:cNvPicPr>
                <a:picLocks noChangeAspect="1"/>
              </p:cNvPicPr>
              <p:nvPr/>
            </p:nvPicPr>
            <p:blipFill>
              <a:blip r:embed="rId6"/>
              <a:stretch>
                <a:fillRect/>
              </a:stretch>
            </p:blipFill>
            <p:spPr>
              <a:xfrm rot="3156394">
                <a:off x="420191" y="358563"/>
                <a:ext cx="287911" cy="284621"/>
              </a:xfrm>
              <a:prstGeom prst="rect">
                <a:avLst/>
              </a:prstGeom>
              <a:ln w="12700" cap="flat">
                <a:noFill/>
                <a:miter lim="400000"/>
              </a:ln>
              <a:effectLst/>
            </p:spPr>
          </p:pic>
        </p:grpSp>
      </p:grpSp>
      <p:grpSp>
        <p:nvGrpSpPr>
          <p:cNvPr id="1106" name="Grupo 32"/>
          <p:cNvGrpSpPr/>
          <p:nvPr/>
        </p:nvGrpSpPr>
        <p:grpSpPr>
          <a:xfrm>
            <a:off x="8683546" y="4561211"/>
            <a:ext cx="720001" cy="719575"/>
            <a:chOff x="0" y="0"/>
            <a:chExt cx="720000" cy="719573"/>
          </a:xfrm>
        </p:grpSpPr>
        <p:sp>
          <p:nvSpPr>
            <p:cNvPr id="1102" name="object 44"/>
            <p:cNvSpPr/>
            <p:nvPr/>
          </p:nvSpPr>
          <p:spPr>
            <a:xfrm>
              <a:off x="0" y="0"/>
              <a:ext cx="719551" cy="71957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US" dirty="0"/>
            </a:p>
          </p:txBody>
        </p:sp>
        <p:pic>
          <p:nvPicPr>
            <p:cNvPr id="1103" name="Gráfico 34" descr="Gráfico 34"/>
            <p:cNvPicPr>
              <a:picLocks noChangeAspect="1"/>
            </p:cNvPicPr>
            <p:nvPr/>
          </p:nvPicPr>
          <p:blipFill>
            <a:blip r:embed="rId7"/>
            <a:srcRect t="8390" b="8220"/>
            <a:stretch>
              <a:fillRect/>
            </a:stretch>
          </p:blipFill>
          <p:spPr>
            <a:xfrm>
              <a:off x="0" y="59794"/>
              <a:ext cx="720001" cy="600413"/>
            </a:xfrm>
            <a:prstGeom prst="rect">
              <a:avLst/>
            </a:prstGeom>
            <a:ln w="12700" cap="flat">
              <a:noFill/>
              <a:miter lim="400000"/>
            </a:ln>
            <a:effectLst/>
          </p:spPr>
        </p:pic>
        <p:sp>
          <p:nvSpPr>
            <p:cNvPr id="1104" name="Elipse 35"/>
            <p:cNvSpPr/>
            <p:nvPr/>
          </p:nvSpPr>
          <p:spPr>
            <a:xfrm>
              <a:off x="214529" y="218211"/>
              <a:ext cx="290943" cy="283581"/>
            </a:xfrm>
            <a:prstGeom prst="ellipse">
              <a:avLst/>
            </a:pr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US" dirty="0"/>
            </a:p>
          </p:txBody>
        </p:sp>
        <p:pic>
          <p:nvPicPr>
            <p:cNvPr id="1105" name="Gráfico 36" descr="Gráfico 36"/>
            <p:cNvPicPr>
              <a:picLocks noChangeAspect="1"/>
            </p:cNvPicPr>
            <p:nvPr/>
          </p:nvPicPr>
          <p:blipFill>
            <a:blip r:embed="rId8"/>
            <a:stretch>
              <a:fillRect/>
            </a:stretch>
          </p:blipFill>
          <p:spPr>
            <a:xfrm>
              <a:off x="151627" y="151627"/>
              <a:ext cx="416748" cy="416748"/>
            </a:xfrm>
            <a:prstGeom prst="rect">
              <a:avLst/>
            </a:prstGeom>
            <a:ln w="12700" cap="flat">
              <a:noFill/>
              <a:miter lim="400000"/>
            </a:ln>
            <a:effectLst/>
          </p:spPr>
        </p:pic>
      </p:grpSp>
      <p:pic>
        <p:nvPicPr>
          <p:cNvPr id="1107" name="Imagen 38" descr="Imagen 38">
            <a:hlinkClick r:id="rId9" action="ppaction://hlinksldjump"/>
          </p:cNvPr>
          <p:cNvPicPr>
            <a:picLocks noChangeAspect="1"/>
          </p:cNvPicPr>
          <p:nvPr/>
        </p:nvPicPr>
        <p:blipFill>
          <a:blip r:embed="rId10"/>
          <a:stretch>
            <a:fillRect/>
          </a:stretch>
        </p:blipFill>
        <p:spPr>
          <a:xfrm>
            <a:off x="312466" y="321263"/>
            <a:ext cx="139972" cy="109739"/>
          </a:xfrm>
          <a:prstGeom prst="rect">
            <a:avLst/>
          </a:prstGeom>
          <a:ln w="12700">
            <a:miter lim="400000"/>
          </a:ln>
        </p:spPr>
      </p:pic>
      <p:sp>
        <p:nvSpPr>
          <p:cNvPr id="1108" name="CuadroTexto 22"/>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b="1"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Digitalization</a:t>
            </a:r>
          </a:p>
        </p:txBody>
      </p:sp>
      <p:sp>
        <p:nvSpPr>
          <p:cNvPr id="2" name="Google Shape;698;g3e180a3e9ec_0_733">
            <a:extLst>
              <a:ext uri="{FF2B5EF4-FFF2-40B4-BE49-F238E27FC236}">
                <a16:creationId xmlns:a16="http://schemas.microsoft.com/office/drawing/2014/main" id="{BCCB1614-DAE3-7B8E-60E8-736001F95963}"/>
              </a:ext>
            </a:extLst>
          </p:cNvPr>
          <p:cNvSpPr txBox="1"/>
          <p:nvPr/>
        </p:nvSpPr>
        <p:spPr>
          <a:xfrm>
            <a:off x="2135700" y="1371781"/>
            <a:ext cx="5030644" cy="3813311"/>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chemeClr val="dk1"/>
              </a:buClr>
              <a:buSzPts val="1600"/>
              <a:buFont typeface="Arial"/>
              <a:buNone/>
            </a:pPr>
            <a:r>
              <a:rPr lang="en-US" sz="1600" b="1" dirty="0">
                <a:solidFill>
                  <a:srgbClr val="1A75CF"/>
                </a:solidFill>
                <a:latin typeface="+mn-lt"/>
              </a:rPr>
              <a:t>Sustainability</a:t>
            </a:r>
          </a:p>
          <a:p>
            <a:pPr marL="0" lvl="0" indent="0" algn="l" rtl="0">
              <a:lnSpc>
                <a:spcPct val="90000"/>
              </a:lnSpc>
              <a:spcBef>
                <a:spcPts val="600"/>
              </a:spcBef>
              <a:spcAft>
                <a:spcPts val="600"/>
              </a:spcAft>
              <a:buClr>
                <a:schemeClr val="dk1"/>
              </a:buClr>
              <a:buSzPts val="1600"/>
              <a:buFont typeface="Arial"/>
              <a:buNone/>
            </a:pPr>
            <a:r>
              <a:rPr lang="en-US" sz="1100" dirty="0">
                <a:solidFill>
                  <a:schemeClr val="dk1"/>
                </a:solidFill>
                <a:latin typeface="+mn-lt"/>
              </a:rPr>
              <a:t>Our activities contribute to several of the goals of the 2030 Agenda, particularly the </a:t>
            </a:r>
            <a:r>
              <a:rPr lang="en-US" sz="1100" b="1" dirty="0">
                <a:solidFill>
                  <a:schemeClr val="dk1"/>
                </a:solidFill>
                <a:latin typeface="+mn-lt"/>
              </a:rPr>
              <a:t>responsible use of water</a:t>
            </a:r>
            <a:r>
              <a:rPr lang="en-US" sz="1100" dirty="0">
                <a:solidFill>
                  <a:schemeClr val="dk1"/>
                </a:solidFill>
                <a:latin typeface="+mn-lt"/>
              </a:rPr>
              <a:t> as a scarce resource, as well as efforts to </a:t>
            </a:r>
            <a:r>
              <a:rPr lang="en-US" sz="1100" b="1" dirty="0">
                <a:solidFill>
                  <a:schemeClr val="dk1"/>
                </a:solidFill>
                <a:latin typeface="+mn-lt"/>
              </a:rPr>
              <a:t>combat pollution, climate change</a:t>
            </a:r>
            <a:r>
              <a:rPr lang="en-US" sz="1100" dirty="0">
                <a:solidFill>
                  <a:schemeClr val="dk1"/>
                </a:solidFill>
                <a:latin typeface="+mn-lt"/>
              </a:rPr>
              <a:t>, and their environmental and social impacts. To achieve this, driving innovation in sustainability and playing a significant role in the circular economy are top priorities.</a:t>
            </a:r>
          </a:p>
          <a:p>
            <a:pPr marL="0" marR="0" lvl="0" indent="0" algn="l" rtl="0">
              <a:lnSpc>
                <a:spcPct val="90000"/>
              </a:lnSpc>
              <a:spcBef>
                <a:spcPts val="600"/>
              </a:spcBef>
              <a:spcAft>
                <a:spcPts val="600"/>
              </a:spcAft>
              <a:buClr>
                <a:schemeClr val="dk1"/>
              </a:buClr>
              <a:buSzPts val="1600"/>
              <a:buFont typeface="Arial"/>
              <a:buNone/>
            </a:pPr>
            <a:r>
              <a:rPr lang="en-US" sz="1600" b="1" dirty="0">
                <a:solidFill>
                  <a:srgbClr val="1A75CF"/>
                </a:solidFill>
                <a:latin typeface="+mn-lt"/>
              </a:rPr>
              <a:t>Digitalization and Technology</a:t>
            </a:r>
          </a:p>
          <a:p>
            <a:pPr marL="0" lvl="0" indent="0" algn="l" rtl="0">
              <a:lnSpc>
                <a:spcPct val="90000"/>
              </a:lnSpc>
              <a:spcBef>
                <a:spcPts val="600"/>
              </a:spcBef>
              <a:spcAft>
                <a:spcPts val="600"/>
              </a:spcAft>
              <a:buClr>
                <a:schemeClr val="dk1"/>
              </a:buClr>
              <a:buSzPts val="1600"/>
              <a:buFont typeface="Arial"/>
              <a:buNone/>
            </a:pPr>
            <a:r>
              <a:rPr lang="en-US" sz="1100" dirty="0">
                <a:solidFill>
                  <a:schemeClr val="dk1"/>
                </a:solidFill>
                <a:latin typeface="+mn-lt"/>
              </a:rPr>
              <a:t>The company’s digital transformation and the application of technological solutions across its processes are shaping our present and future. The development of these areas enables us to optimize the </a:t>
            </a:r>
            <a:r>
              <a:rPr lang="en-US" sz="1100" b="1" dirty="0">
                <a:solidFill>
                  <a:schemeClr val="dk1"/>
                </a:solidFill>
                <a:latin typeface="+mn-lt"/>
              </a:rPr>
              <a:t>management of the end-to-end water cycle</a:t>
            </a:r>
            <a:r>
              <a:rPr lang="en-US" sz="1100" dirty="0">
                <a:solidFill>
                  <a:schemeClr val="dk1"/>
                </a:solidFill>
                <a:latin typeface="+mn-lt"/>
              </a:rPr>
              <a:t> and, as a result, reduce or prevent losses in water distribution networks, while also improving all processes related to the company’s internal organization and customer service.</a:t>
            </a:r>
          </a:p>
          <a:p>
            <a:pPr marL="0" marR="0" lvl="0" indent="0" algn="l" rtl="0">
              <a:lnSpc>
                <a:spcPct val="90000"/>
              </a:lnSpc>
              <a:spcBef>
                <a:spcPts val="600"/>
              </a:spcBef>
              <a:spcAft>
                <a:spcPts val="600"/>
              </a:spcAft>
              <a:buClr>
                <a:schemeClr val="dk1"/>
              </a:buClr>
              <a:buSzPts val="1600"/>
              <a:buFont typeface="Arial"/>
              <a:buNone/>
            </a:pPr>
            <a:r>
              <a:rPr lang="en-US" sz="1600" b="1" dirty="0">
                <a:solidFill>
                  <a:srgbClr val="1A75CF"/>
                </a:solidFill>
                <a:latin typeface="+mn-lt"/>
              </a:rPr>
              <a:t>Internationalization</a:t>
            </a:r>
          </a:p>
          <a:p>
            <a:pPr marL="0" marR="0" lvl="0" indent="0" algn="l" rtl="0">
              <a:lnSpc>
                <a:spcPct val="90000"/>
              </a:lnSpc>
              <a:spcBef>
                <a:spcPts val="600"/>
              </a:spcBef>
              <a:spcAft>
                <a:spcPts val="600"/>
              </a:spcAft>
              <a:buClr>
                <a:schemeClr val="dk1"/>
              </a:buClr>
              <a:buSzPts val="1600"/>
              <a:buFont typeface="Arial"/>
              <a:buNone/>
            </a:pPr>
            <a:r>
              <a:rPr lang="en-US" sz="1100" dirty="0">
                <a:solidFill>
                  <a:schemeClr val="dk1"/>
                </a:solidFill>
                <a:latin typeface="+mn-lt"/>
              </a:rPr>
              <a:t>Our actions are closely linked to </a:t>
            </a:r>
            <a:r>
              <a:rPr lang="en-US" sz="1100" b="1" dirty="0">
                <a:solidFill>
                  <a:schemeClr val="dk1"/>
                </a:solidFill>
                <a:latin typeface="+mn-lt"/>
              </a:rPr>
              <a:t>sustainable growth </a:t>
            </a:r>
            <a:r>
              <a:rPr lang="en-US" sz="1100" dirty="0">
                <a:solidFill>
                  <a:schemeClr val="dk1"/>
                </a:solidFill>
                <a:latin typeface="+mn-lt"/>
              </a:rPr>
              <a:t>and </a:t>
            </a:r>
            <a:r>
              <a:rPr lang="en-US" sz="1100" b="1" dirty="0">
                <a:solidFill>
                  <a:schemeClr val="dk1"/>
                </a:solidFill>
                <a:latin typeface="+mn-lt"/>
              </a:rPr>
              <a:t>international expansion</a:t>
            </a:r>
            <a:r>
              <a:rPr lang="en-US" sz="1100" dirty="0">
                <a:solidFill>
                  <a:schemeClr val="dk1"/>
                </a:solidFill>
                <a:latin typeface="+mn-lt"/>
              </a:rPr>
              <a:t> to meet global needs for clean water and sanitation, particularly in Europe, the Americas, Africa, and Asia.</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Rectángulo: esquinas redondeadas 4"/>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1111"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sp>
        <p:nvSpPr>
          <p:cNvPr id="1112"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Value chain</a:t>
            </a:r>
          </a:p>
        </p:txBody>
      </p:sp>
      <p:grpSp>
        <p:nvGrpSpPr>
          <p:cNvPr id="1691" name="Grupo 7"/>
          <p:cNvGrpSpPr/>
          <p:nvPr/>
        </p:nvGrpSpPr>
        <p:grpSpPr>
          <a:xfrm>
            <a:off x="4250627" y="1322344"/>
            <a:ext cx="5327363" cy="4530813"/>
            <a:chOff x="-2" y="-2"/>
            <a:chExt cx="5327361" cy="4530812"/>
          </a:xfrm>
        </p:grpSpPr>
        <p:grpSp>
          <p:nvGrpSpPr>
            <p:cNvPr id="1655" name="Grupo 8"/>
            <p:cNvGrpSpPr/>
            <p:nvPr/>
          </p:nvGrpSpPr>
          <p:grpSpPr>
            <a:xfrm>
              <a:off x="-2" y="-2"/>
              <a:ext cx="5327361" cy="4360715"/>
              <a:chOff x="-1" y="-1"/>
              <a:chExt cx="5327359" cy="4360713"/>
            </a:xfrm>
          </p:grpSpPr>
          <p:grpSp>
            <p:nvGrpSpPr>
              <p:cNvPr id="1115" name="object 256"/>
              <p:cNvGrpSpPr/>
              <p:nvPr/>
            </p:nvGrpSpPr>
            <p:grpSpPr>
              <a:xfrm>
                <a:off x="694534" y="2762535"/>
                <a:ext cx="263651" cy="137123"/>
                <a:chOff x="0" y="0"/>
                <a:chExt cx="263650" cy="137121"/>
              </a:xfrm>
            </p:grpSpPr>
            <p:sp>
              <p:nvSpPr>
                <p:cNvPr id="1113" name="object 257"/>
                <p:cNvSpPr/>
                <p:nvPr/>
              </p:nvSpPr>
              <p:spPr>
                <a:xfrm>
                  <a:off x="0" y="0"/>
                  <a:ext cx="263651" cy="137122"/>
                </a:xfrm>
                <a:custGeom>
                  <a:avLst/>
                  <a:gdLst/>
                  <a:ahLst/>
                  <a:cxnLst>
                    <a:cxn ang="0">
                      <a:pos x="wd2" y="hd2"/>
                    </a:cxn>
                    <a:cxn ang="5400000">
                      <a:pos x="wd2" y="hd2"/>
                    </a:cxn>
                    <a:cxn ang="10800000">
                      <a:pos x="wd2" y="hd2"/>
                    </a:cxn>
                    <a:cxn ang="16200000">
                      <a:pos x="wd2" y="hd2"/>
                    </a:cxn>
                  </a:cxnLst>
                  <a:rect l="0" t="0" r="r" b="b"/>
                  <a:pathLst>
                    <a:path w="21600" h="21600" extrusionOk="0">
                      <a:moveTo>
                        <a:pt x="9124" y="0"/>
                      </a:moveTo>
                      <a:lnTo>
                        <a:pt x="7502" y="492"/>
                      </a:lnTo>
                      <a:lnTo>
                        <a:pt x="6079" y="1866"/>
                      </a:lnTo>
                      <a:lnTo>
                        <a:pt x="4930" y="3973"/>
                      </a:lnTo>
                      <a:lnTo>
                        <a:pt x="4130" y="6663"/>
                      </a:lnTo>
                      <a:lnTo>
                        <a:pt x="3754" y="9785"/>
                      </a:lnTo>
                      <a:lnTo>
                        <a:pt x="3519" y="9676"/>
                      </a:lnTo>
                      <a:lnTo>
                        <a:pt x="3275" y="9603"/>
                      </a:lnTo>
                      <a:lnTo>
                        <a:pt x="3025" y="9603"/>
                      </a:lnTo>
                      <a:lnTo>
                        <a:pt x="1848" y="10075"/>
                      </a:lnTo>
                      <a:lnTo>
                        <a:pt x="886" y="11361"/>
                      </a:lnTo>
                      <a:lnTo>
                        <a:pt x="238" y="13270"/>
                      </a:lnTo>
                      <a:lnTo>
                        <a:pt x="0" y="15609"/>
                      </a:lnTo>
                      <a:lnTo>
                        <a:pt x="238" y="17943"/>
                      </a:lnTo>
                      <a:lnTo>
                        <a:pt x="886" y="19847"/>
                      </a:lnTo>
                      <a:lnTo>
                        <a:pt x="1848" y="21130"/>
                      </a:lnTo>
                      <a:lnTo>
                        <a:pt x="3025" y="21600"/>
                      </a:lnTo>
                      <a:lnTo>
                        <a:pt x="19072" y="21600"/>
                      </a:lnTo>
                      <a:lnTo>
                        <a:pt x="20057" y="21207"/>
                      </a:lnTo>
                      <a:lnTo>
                        <a:pt x="20860" y="20134"/>
                      </a:lnTo>
                      <a:lnTo>
                        <a:pt x="21402" y="18540"/>
                      </a:lnTo>
                      <a:lnTo>
                        <a:pt x="21600" y="16587"/>
                      </a:lnTo>
                      <a:lnTo>
                        <a:pt x="21402" y="14637"/>
                      </a:lnTo>
                      <a:lnTo>
                        <a:pt x="20860" y="13043"/>
                      </a:lnTo>
                      <a:lnTo>
                        <a:pt x="20057" y="11968"/>
                      </a:lnTo>
                      <a:lnTo>
                        <a:pt x="19072" y="11574"/>
                      </a:lnTo>
                      <a:lnTo>
                        <a:pt x="18832" y="11596"/>
                      </a:lnTo>
                      <a:lnTo>
                        <a:pt x="18359" y="9120"/>
                      </a:lnTo>
                      <a:lnTo>
                        <a:pt x="17509" y="7139"/>
                      </a:lnTo>
                      <a:lnTo>
                        <a:pt x="16368" y="5825"/>
                      </a:lnTo>
                      <a:lnTo>
                        <a:pt x="15023" y="5349"/>
                      </a:lnTo>
                      <a:lnTo>
                        <a:pt x="14729" y="5370"/>
                      </a:lnTo>
                      <a:lnTo>
                        <a:pt x="14441" y="5435"/>
                      </a:lnTo>
                      <a:lnTo>
                        <a:pt x="14160" y="5540"/>
                      </a:lnTo>
                      <a:lnTo>
                        <a:pt x="13886" y="5685"/>
                      </a:lnTo>
                      <a:lnTo>
                        <a:pt x="13050" y="3371"/>
                      </a:lnTo>
                      <a:lnTo>
                        <a:pt x="11940" y="1575"/>
                      </a:lnTo>
                      <a:lnTo>
                        <a:pt x="10611" y="413"/>
                      </a:lnTo>
                      <a:lnTo>
                        <a:pt x="9124"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114" name="object 258"/>
                <p:cNvSpPr/>
                <p:nvPr/>
              </p:nvSpPr>
              <p:spPr>
                <a:xfrm>
                  <a:off x="0" y="0"/>
                  <a:ext cx="263651" cy="137122"/>
                </a:xfrm>
                <a:custGeom>
                  <a:avLst/>
                  <a:gdLst/>
                  <a:ahLst/>
                  <a:cxnLst>
                    <a:cxn ang="0">
                      <a:pos x="wd2" y="hd2"/>
                    </a:cxn>
                    <a:cxn ang="5400000">
                      <a:pos x="wd2" y="hd2"/>
                    </a:cxn>
                    <a:cxn ang="10800000">
                      <a:pos x="wd2" y="hd2"/>
                    </a:cxn>
                    <a:cxn ang="16200000">
                      <a:pos x="wd2" y="hd2"/>
                    </a:cxn>
                  </a:cxnLst>
                  <a:rect l="0" t="0" r="r" b="b"/>
                  <a:pathLst>
                    <a:path w="21600" h="21600" extrusionOk="0">
                      <a:moveTo>
                        <a:pt x="19072" y="11574"/>
                      </a:moveTo>
                      <a:lnTo>
                        <a:pt x="18990" y="11574"/>
                      </a:lnTo>
                      <a:lnTo>
                        <a:pt x="18909" y="11581"/>
                      </a:lnTo>
                      <a:lnTo>
                        <a:pt x="18832" y="11596"/>
                      </a:lnTo>
                      <a:lnTo>
                        <a:pt x="18359" y="9120"/>
                      </a:lnTo>
                      <a:lnTo>
                        <a:pt x="17509" y="7139"/>
                      </a:lnTo>
                      <a:lnTo>
                        <a:pt x="16368" y="5825"/>
                      </a:lnTo>
                      <a:lnTo>
                        <a:pt x="15023" y="5349"/>
                      </a:lnTo>
                      <a:lnTo>
                        <a:pt x="14729" y="5370"/>
                      </a:lnTo>
                      <a:lnTo>
                        <a:pt x="14441" y="5435"/>
                      </a:lnTo>
                      <a:lnTo>
                        <a:pt x="14160" y="5540"/>
                      </a:lnTo>
                      <a:lnTo>
                        <a:pt x="13886" y="5685"/>
                      </a:lnTo>
                      <a:lnTo>
                        <a:pt x="13050" y="3371"/>
                      </a:lnTo>
                      <a:lnTo>
                        <a:pt x="11940" y="1575"/>
                      </a:lnTo>
                      <a:lnTo>
                        <a:pt x="10611" y="413"/>
                      </a:lnTo>
                      <a:lnTo>
                        <a:pt x="9124" y="0"/>
                      </a:lnTo>
                      <a:lnTo>
                        <a:pt x="7502" y="492"/>
                      </a:lnTo>
                      <a:lnTo>
                        <a:pt x="6079" y="1866"/>
                      </a:lnTo>
                      <a:lnTo>
                        <a:pt x="4930" y="3973"/>
                      </a:lnTo>
                      <a:lnTo>
                        <a:pt x="4130" y="6663"/>
                      </a:lnTo>
                      <a:lnTo>
                        <a:pt x="3754" y="9785"/>
                      </a:lnTo>
                      <a:lnTo>
                        <a:pt x="3519" y="9676"/>
                      </a:lnTo>
                      <a:lnTo>
                        <a:pt x="3275" y="9603"/>
                      </a:lnTo>
                      <a:lnTo>
                        <a:pt x="3025" y="9603"/>
                      </a:lnTo>
                      <a:lnTo>
                        <a:pt x="1848" y="10075"/>
                      </a:lnTo>
                      <a:lnTo>
                        <a:pt x="886" y="11361"/>
                      </a:lnTo>
                      <a:lnTo>
                        <a:pt x="238" y="13270"/>
                      </a:lnTo>
                      <a:lnTo>
                        <a:pt x="0" y="15609"/>
                      </a:lnTo>
                      <a:lnTo>
                        <a:pt x="238" y="17943"/>
                      </a:lnTo>
                      <a:lnTo>
                        <a:pt x="886" y="19847"/>
                      </a:lnTo>
                      <a:lnTo>
                        <a:pt x="1848" y="21130"/>
                      </a:lnTo>
                      <a:lnTo>
                        <a:pt x="3025" y="21600"/>
                      </a:lnTo>
                      <a:lnTo>
                        <a:pt x="19072" y="21600"/>
                      </a:lnTo>
                      <a:lnTo>
                        <a:pt x="20057" y="21207"/>
                      </a:lnTo>
                      <a:lnTo>
                        <a:pt x="20860" y="20134"/>
                      </a:lnTo>
                      <a:lnTo>
                        <a:pt x="21402" y="18540"/>
                      </a:lnTo>
                      <a:lnTo>
                        <a:pt x="21600" y="16587"/>
                      </a:lnTo>
                      <a:lnTo>
                        <a:pt x="21402" y="14637"/>
                      </a:lnTo>
                      <a:lnTo>
                        <a:pt x="20860" y="13043"/>
                      </a:lnTo>
                      <a:lnTo>
                        <a:pt x="20057" y="11968"/>
                      </a:lnTo>
                      <a:lnTo>
                        <a:pt x="19072" y="11574"/>
                      </a:lnTo>
                      <a:close/>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grpSp>
          <p:grpSp>
            <p:nvGrpSpPr>
              <p:cNvPr id="1140" name="Grupo 45"/>
              <p:cNvGrpSpPr/>
              <p:nvPr/>
            </p:nvGrpSpPr>
            <p:grpSpPr>
              <a:xfrm>
                <a:off x="2020179" y="2964865"/>
                <a:ext cx="871560" cy="276945"/>
                <a:chOff x="0" y="0"/>
                <a:chExt cx="871559" cy="276943"/>
              </a:xfrm>
            </p:grpSpPr>
            <p:grpSp>
              <p:nvGrpSpPr>
                <p:cNvPr id="1128" name="object 266"/>
                <p:cNvGrpSpPr/>
                <p:nvPr/>
              </p:nvGrpSpPr>
              <p:grpSpPr>
                <a:xfrm>
                  <a:off x="677636" y="102529"/>
                  <a:ext cx="193924" cy="174415"/>
                  <a:chOff x="0" y="0"/>
                  <a:chExt cx="193922" cy="174414"/>
                </a:xfrm>
              </p:grpSpPr>
              <p:grpSp>
                <p:nvGrpSpPr>
                  <p:cNvPr id="1123" name="object 267"/>
                  <p:cNvGrpSpPr/>
                  <p:nvPr/>
                </p:nvGrpSpPr>
                <p:grpSpPr>
                  <a:xfrm>
                    <a:off x="0" y="0"/>
                    <a:ext cx="192935" cy="173347"/>
                    <a:chOff x="0" y="0"/>
                    <a:chExt cx="192934" cy="173346"/>
                  </a:xfrm>
                </p:grpSpPr>
                <p:sp>
                  <p:nvSpPr>
                    <p:cNvPr id="1116" name="Figura"/>
                    <p:cNvSpPr/>
                    <p:nvPr/>
                  </p:nvSpPr>
                  <p:spPr>
                    <a:xfrm>
                      <a:off x="113926" y="89452"/>
                      <a:ext cx="76901" cy="83895"/>
                    </a:xfrm>
                    <a:custGeom>
                      <a:avLst/>
                      <a:gdLst/>
                      <a:ahLst/>
                      <a:cxnLst>
                        <a:cxn ang="0">
                          <a:pos x="wd2" y="hd2"/>
                        </a:cxn>
                        <a:cxn ang="5400000">
                          <a:pos x="wd2" y="hd2"/>
                        </a:cxn>
                        <a:cxn ang="10800000">
                          <a:pos x="wd2" y="hd2"/>
                        </a:cxn>
                        <a:cxn ang="16200000">
                          <a:pos x="wd2" y="hd2"/>
                        </a:cxn>
                      </a:cxnLst>
                      <a:rect l="0" t="0" r="r" b="b"/>
                      <a:pathLst>
                        <a:path w="21600" h="21600" extrusionOk="0">
                          <a:moveTo>
                            <a:pt x="13062" y="0"/>
                          </a:moveTo>
                          <a:lnTo>
                            <a:pt x="2750" y="3545"/>
                          </a:lnTo>
                          <a:lnTo>
                            <a:pt x="859" y="6322"/>
                          </a:lnTo>
                          <a:lnTo>
                            <a:pt x="15" y="10465"/>
                          </a:lnTo>
                          <a:lnTo>
                            <a:pt x="0" y="10538"/>
                          </a:lnTo>
                          <a:lnTo>
                            <a:pt x="3239" y="18379"/>
                          </a:lnTo>
                          <a:lnTo>
                            <a:pt x="11089" y="21600"/>
                          </a:lnTo>
                          <a:lnTo>
                            <a:pt x="15412" y="20736"/>
                          </a:lnTo>
                          <a:lnTo>
                            <a:pt x="18941" y="18379"/>
                          </a:lnTo>
                          <a:lnTo>
                            <a:pt x="21320" y="14883"/>
                          </a:lnTo>
                          <a:lnTo>
                            <a:pt x="21600" y="13508"/>
                          </a:lnTo>
                          <a:lnTo>
                            <a:pt x="9471" y="13508"/>
                          </a:lnTo>
                          <a:lnTo>
                            <a:pt x="8158" y="12206"/>
                          </a:lnTo>
                          <a:lnTo>
                            <a:pt x="8158" y="8999"/>
                          </a:lnTo>
                          <a:lnTo>
                            <a:pt x="9471" y="7697"/>
                          </a:lnTo>
                          <a:lnTo>
                            <a:pt x="21600" y="7697"/>
                          </a:lnTo>
                          <a:lnTo>
                            <a:pt x="21320" y="6322"/>
                          </a:lnTo>
                          <a:lnTo>
                            <a:pt x="18941" y="2827"/>
                          </a:lnTo>
                          <a:lnTo>
                            <a:pt x="15412" y="470"/>
                          </a:lnTo>
                          <a:lnTo>
                            <a:pt x="13062"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117" name="Figura"/>
                    <p:cNvSpPr/>
                    <p:nvPr/>
                  </p:nvSpPr>
                  <p:spPr>
                    <a:xfrm>
                      <a:off x="11763" y="122799"/>
                      <a:ext cx="46122" cy="498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6596" y="849"/>
                          </a:lnTo>
                          <a:lnTo>
                            <a:pt x="3163" y="3163"/>
                          </a:lnTo>
                          <a:lnTo>
                            <a:pt x="849" y="6596"/>
                          </a:lnTo>
                          <a:lnTo>
                            <a:pt x="0" y="10800"/>
                          </a:lnTo>
                          <a:lnTo>
                            <a:pt x="849" y="15004"/>
                          </a:lnTo>
                          <a:lnTo>
                            <a:pt x="3163" y="18437"/>
                          </a:lnTo>
                          <a:lnTo>
                            <a:pt x="6596" y="20751"/>
                          </a:lnTo>
                          <a:lnTo>
                            <a:pt x="10800" y="21600"/>
                          </a:lnTo>
                          <a:lnTo>
                            <a:pt x="15004" y="20751"/>
                          </a:lnTo>
                          <a:lnTo>
                            <a:pt x="18437" y="18437"/>
                          </a:lnTo>
                          <a:lnTo>
                            <a:pt x="20751" y="15004"/>
                          </a:lnTo>
                          <a:lnTo>
                            <a:pt x="21600" y="10800"/>
                          </a:lnTo>
                          <a:lnTo>
                            <a:pt x="20751" y="6596"/>
                          </a:lnTo>
                          <a:lnTo>
                            <a:pt x="18593" y="3395"/>
                          </a:lnTo>
                          <a:lnTo>
                            <a:pt x="18205" y="3395"/>
                          </a:lnTo>
                          <a:lnTo>
                            <a:pt x="18519" y="3286"/>
                          </a:lnTo>
                          <a:lnTo>
                            <a:pt x="18437" y="3163"/>
                          </a:lnTo>
                          <a:lnTo>
                            <a:pt x="15004" y="849"/>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118" name="Figura"/>
                    <p:cNvSpPr/>
                    <p:nvPr/>
                  </p:nvSpPr>
                  <p:spPr>
                    <a:xfrm>
                      <a:off x="159177" y="119348"/>
                      <a:ext cx="33758" cy="22571"/>
                    </a:xfrm>
                    <a:custGeom>
                      <a:avLst/>
                      <a:gdLst/>
                      <a:ahLst/>
                      <a:cxnLst>
                        <a:cxn ang="0">
                          <a:pos x="wd2" y="hd2"/>
                        </a:cxn>
                        <a:cxn ang="5400000">
                          <a:pos x="wd2" y="hd2"/>
                        </a:cxn>
                        <a:cxn ang="10800000">
                          <a:pos x="wd2" y="hd2"/>
                        </a:cxn>
                        <a:cxn ang="16200000">
                          <a:pos x="wd2" y="hd2"/>
                        </a:cxn>
                      </a:cxnLst>
                      <a:rect l="0" t="0" r="r" b="b"/>
                      <a:pathLst>
                        <a:path w="21600" h="21600" extrusionOk="0">
                          <a:moveTo>
                            <a:pt x="20251" y="0"/>
                          </a:moveTo>
                          <a:lnTo>
                            <a:pt x="0" y="0"/>
                          </a:lnTo>
                          <a:lnTo>
                            <a:pt x="2990" y="4840"/>
                          </a:lnTo>
                          <a:lnTo>
                            <a:pt x="2990" y="16760"/>
                          </a:lnTo>
                          <a:lnTo>
                            <a:pt x="0" y="21600"/>
                          </a:lnTo>
                          <a:lnTo>
                            <a:pt x="20251" y="21600"/>
                          </a:lnTo>
                          <a:lnTo>
                            <a:pt x="21600" y="10800"/>
                          </a:lnTo>
                          <a:lnTo>
                            <a:pt x="2025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119" name="Figura"/>
                    <p:cNvSpPr/>
                    <p:nvPr/>
                  </p:nvSpPr>
                  <p:spPr>
                    <a:xfrm>
                      <a:off x="51306" y="114690"/>
                      <a:ext cx="41836" cy="159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258"/>
                          </a:lnTo>
                          <a:lnTo>
                            <a:pt x="81" y="21600"/>
                          </a:lnTo>
                          <a:lnTo>
                            <a:pt x="20062"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120" name="Figura"/>
                    <p:cNvSpPr/>
                    <p:nvPr/>
                  </p:nvSpPr>
                  <p:spPr>
                    <a:xfrm>
                      <a:off x="0" y="0"/>
                      <a:ext cx="163851" cy="1255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970" y="0"/>
                          </a:lnTo>
                          <a:lnTo>
                            <a:pt x="10547" y="12000"/>
                          </a:lnTo>
                          <a:lnTo>
                            <a:pt x="0" y="12000"/>
                          </a:lnTo>
                          <a:lnTo>
                            <a:pt x="2506" y="21600"/>
                          </a:lnTo>
                          <a:lnTo>
                            <a:pt x="13839" y="15189"/>
                          </a:lnTo>
                          <a:lnTo>
                            <a:pt x="14328" y="14167"/>
                          </a:lnTo>
                          <a:lnTo>
                            <a:pt x="16978" y="11646"/>
                          </a:lnTo>
                          <a:lnTo>
                            <a:pt x="20223" y="10721"/>
                          </a:lnTo>
                          <a:lnTo>
                            <a:pt x="21600" y="1072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121" name="Figura"/>
                    <p:cNvSpPr/>
                    <p:nvPr/>
                  </p:nvSpPr>
                  <p:spPr>
                    <a:xfrm>
                      <a:off x="93141" y="63174"/>
                      <a:ext cx="99778" cy="51517"/>
                    </a:xfrm>
                    <a:custGeom>
                      <a:avLst/>
                      <a:gdLst/>
                      <a:ahLst/>
                      <a:cxnLst>
                        <a:cxn ang="0">
                          <a:pos x="wd2" y="hd2"/>
                        </a:cxn>
                        <a:cxn ang="5400000">
                          <a:pos x="wd2" y="hd2"/>
                        </a:cxn>
                        <a:cxn ang="10800000">
                          <a:pos x="wd2" y="hd2"/>
                        </a:cxn>
                        <a:cxn ang="16200000">
                          <a:pos x="wd2" y="hd2"/>
                        </a:cxn>
                      </a:cxnLst>
                      <a:rect l="0" t="0" r="r" b="b"/>
                      <a:pathLst>
                        <a:path w="21600" h="21600" extrusionOk="0">
                          <a:moveTo>
                            <a:pt x="15093" y="0"/>
                          </a:moveTo>
                          <a:lnTo>
                            <a:pt x="2563" y="10515"/>
                          </a:lnTo>
                          <a:lnTo>
                            <a:pt x="431" y="17131"/>
                          </a:lnTo>
                          <a:lnTo>
                            <a:pt x="0" y="21600"/>
                          </a:lnTo>
                          <a:lnTo>
                            <a:pt x="6619" y="16792"/>
                          </a:lnTo>
                          <a:lnTo>
                            <a:pt x="6996" y="15622"/>
                          </a:lnTo>
                          <a:lnTo>
                            <a:pt x="9716" y="11783"/>
                          </a:lnTo>
                          <a:lnTo>
                            <a:pt x="13046" y="10376"/>
                          </a:lnTo>
                          <a:lnTo>
                            <a:pt x="15451" y="10376"/>
                          </a:lnTo>
                          <a:lnTo>
                            <a:pt x="21600" y="5909"/>
                          </a:lnTo>
                          <a:lnTo>
                            <a:pt x="19730" y="3270"/>
                          </a:lnTo>
                          <a:lnTo>
                            <a:pt x="17658" y="1296"/>
                          </a:lnTo>
                          <a:lnTo>
                            <a:pt x="15419" y="59"/>
                          </a:lnTo>
                          <a:lnTo>
                            <a:pt x="1509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122" name="Figura"/>
                    <p:cNvSpPr/>
                    <p:nvPr/>
                  </p:nvSpPr>
                  <p:spPr>
                    <a:xfrm>
                      <a:off x="26918" y="18127"/>
                      <a:ext cx="137599" cy="123792"/>
                    </a:xfrm>
                    <a:custGeom>
                      <a:avLst/>
                      <a:gdLst/>
                      <a:ahLst/>
                      <a:cxnLst>
                        <a:cxn ang="0">
                          <a:pos x="wd2" y="hd2"/>
                        </a:cxn>
                        <a:cxn ang="5400000">
                          <a:pos x="wd2" y="hd2"/>
                        </a:cxn>
                        <a:cxn ang="10800000">
                          <a:pos x="wd2" y="hd2"/>
                        </a:cxn>
                        <a:cxn ang="16200000">
                          <a:pos x="wd2" y="hd2"/>
                        </a:cxn>
                      </a:cxnLst>
                      <a:rect l="0" t="0" r="r" b="b"/>
                      <a:pathLst>
                        <a:path w="21600" h="21600" extrusionOk="0">
                          <a:moveTo>
                            <a:pt x="20762" y="17662"/>
                          </a:moveTo>
                          <a:lnTo>
                            <a:pt x="18951" y="17662"/>
                          </a:lnTo>
                          <a:lnTo>
                            <a:pt x="18218" y="18544"/>
                          </a:lnTo>
                          <a:lnTo>
                            <a:pt x="18218" y="20718"/>
                          </a:lnTo>
                          <a:lnTo>
                            <a:pt x="18951" y="21600"/>
                          </a:lnTo>
                          <a:lnTo>
                            <a:pt x="20762" y="21600"/>
                          </a:lnTo>
                          <a:lnTo>
                            <a:pt x="21495" y="20718"/>
                          </a:lnTo>
                          <a:lnTo>
                            <a:pt x="21495" y="18544"/>
                          </a:lnTo>
                          <a:lnTo>
                            <a:pt x="20762" y="17662"/>
                          </a:lnTo>
                          <a:close/>
                          <a:moveTo>
                            <a:pt x="19856" y="12178"/>
                          </a:moveTo>
                          <a:lnTo>
                            <a:pt x="17441" y="12764"/>
                          </a:lnTo>
                          <a:lnTo>
                            <a:pt x="15469" y="14361"/>
                          </a:lnTo>
                          <a:lnTo>
                            <a:pt x="15195" y="14848"/>
                          </a:lnTo>
                          <a:lnTo>
                            <a:pt x="20959" y="12445"/>
                          </a:lnTo>
                          <a:lnTo>
                            <a:pt x="19856" y="12178"/>
                          </a:lnTo>
                          <a:close/>
                          <a:moveTo>
                            <a:pt x="21600" y="12178"/>
                          </a:moveTo>
                          <a:lnTo>
                            <a:pt x="19856" y="12178"/>
                          </a:lnTo>
                          <a:lnTo>
                            <a:pt x="20959" y="12445"/>
                          </a:lnTo>
                          <a:lnTo>
                            <a:pt x="21600" y="12178"/>
                          </a:lnTo>
                          <a:close/>
                          <a:moveTo>
                            <a:pt x="186" y="0"/>
                          </a:moveTo>
                          <a:lnTo>
                            <a:pt x="0" y="0"/>
                          </a:lnTo>
                          <a:lnTo>
                            <a:pt x="2965" y="9003"/>
                          </a:lnTo>
                          <a:lnTo>
                            <a:pt x="2965" y="3337"/>
                          </a:lnTo>
                          <a:lnTo>
                            <a:pt x="2746" y="2038"/>
                          </a:lnTo>
                          <a:lnTo>
                            <a:pt x="2151" y="977"/>
                          </a:lnTo>
                          <a:lnTo>
                            <a:pt x="1268" y="262"/>
                          </a:lnTo>
                          <a:lnTo>
                            <a:pt x="186" y="0"/>
                          </a:lnTo>
                          <a:close/>
                          <a:moveTo>
                            <a:pt x="21495" y="7706"/>
                          </a:moveTo>
                          <a:lnTo>
                            <a:pt x="19856" y="7706"/>
                          </a:lnTo>
                          <a:lnTo>
                            <a:pt x="21340" y="7860"/>
                          </a:lnTo>
                          <a:lnTo>
                            <a:pt x="21495" y="7785"/>
                          </a:lnTo>
                          <a:lnTo>
                            <a:pt x="21495" y="7706"/>
                          </a:lnTo>
                          <a:close/>
                        </a:path>
                      </a:pathLst>
                    </a:custGeom>
                    <a:noFill/>
                    <a:ln w="12700" cap="flat">
                      <a:noFill/>
                      <a:miter lim="400000"/>
                    </a:ln>
                    <a:effectLst/>
                  </p:spPr>
                  <p:txBody>
                    <a:bodyPr wrap="square" lIns="45719" tIns="45719" rIns="45719" bIns="45719" numCol="1" anchor="t">
                      <a:noAutofit/>
                    </a:bodyPr>
                    <a:lstStyle/>
                    <a:p>
                      <a:endParaRPr lang="en-US" dirty="0"/>
                    </a:p>
                  </p:txBody>
                </p:sp>
              </p:grpSp>
              <p:pic>
                <p:nvPicPr>
                  <p:cNvPr id="1124" name="object 268" descr="object 268"/>
                  <p:cNvPicPr>
                    <a:picLocks noChangeAspect="1"/>
                  </p:cNvPicPr>
                  <p:nvPr/>
                </p:nvPicPr>
                <p:blipFill>
                  <a:blip r:embed="rId2"/>
                  <a:stretch>
                    <a:fillRect/>
                  </a:stretch>
                </p:blipFill>
                <p:spPr>
                  <a:xfrm>
                    <a:off x="10775" y="61224"/>
                    <a:ext cx="183148" cy="113191"/>
                  </a:xfrm>
                  <a:prstGeom prst="rect">
                    <a:avLst/>
                  </a:prstGeom>
                  <a:ln w="12700" cap="flat">
                    <a:noFill/>
                    <a:miter lim="400000"/>
                  </a:ln>
                  <a:effectLst/>
                </p:spPr>
              </p:pic>
              <p:grpSp>
                <p:nvGrpSpPr>
                  <p:cNvPr id="1127" name="object 269"/>
                  <p:cNvGrpSpPr/>
                  <p:nvPr/>
                </p:nvGrpSpPr>
                <p:grpSpPr>
                  <a:xfrm>
                    <a:off x="0" y="0"/>
                    <a:ext cx="163851" cy="125499"/>
                    <a:chOff x="0" y="0"/>
                    <a:chExt cx="163850" cy="125498"/>
                  </a:xfrm>
                </p:grpSpPr>
                <p:sp>
                  <p:nvSpPr>
                    <p:cNvPr id="1125" name="Línea"/>
                    <p:cNvSpPr/>
                    <p:nvPr/>
                  </p:nvSpPr>
                  <p:spPr>
                    <a:xfrm>
                      <a:off x="0" y="0"/>
                      <a:ext cx="163851" cy="125499"/>
                    </a:xfrm>
                    <a:custGeom>
                      <a:avLst/>
                      <a:gdLst/>
                      <a:ahLst/>
                      <a:cxnLst>
                        <a:cxn ang="0">
                          <a:pos x="wd2" y="hd2"/>
                        </a:cxn>
                        <a:cxn ang="5400000">
                          <a:pos x="wd2" y="hd2"/>
                        </a:cxn>
                        <a:cxn ang="10800000">
                          <a:pos x="wd2" y="hd2"/>
                        </a:cxn>
                        <a:cxn ang="16200000">
                          <a:pos x="wd2" y="hd2"/>
                        </a:cxn>
                      </a:cxnLst>
                      <a:rect l="0" t="0" r="r" b="b"/>
                      <a:pathLst>
                        <a:path w="21600" h="21600" extrusionOk="0">
                          <a:moveTo>
                            <a:pt x="2506" y="21600"/>
                          </a:moveTo>
                          <a:lnTo>
                            <a:pt x="0" y="12000"/>
                          </a:lnTo>
                          <a:lnTo>
                            <a:pt x="10547" y="12000"/>
                          </a:lnTo>
                          <a:lnTo>
                            <a:pt x="13970" y="0"/>
                          </a:lnTo>
                          <a:lnTo>
                            <a:pt x="21600" y="0"/>
                          </a:lnTo>
                          <a:lnTo>
                            <a:pt x="21600" y="10799"/>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26" name="Línea"/>
                    <p:cNvSpPr/>
                    <p:nvPr/>
                  </p:nvSpPr>
                  <p:spPr>
                    <a:xfrm>
                      <a:off x="26918" y="18127"/>
                      <a:ext cx="18887" cy="515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007"/>
                          </a:lnTo>
                          <a:lnTo>
                            <a:pt x="20010" y="4890"/>
                          </a:lnTo>
                          <a:lnTo>
                            <a:pt x="15672" y="2344"/>
                          </a:lnTo>
                          <a:lnTo>
                            <a:pt x="9238" y="629"/>
                          </a:lnTo>
                          <a:lnTo>
                            <a:pt x="1356" y="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grpSp>
            </p:grpSp>
            <p:grpSp>
              <p:nvGrpSpPr>
                <p:cNvPr id="1139" name="object 270"/>
                <p:cNvGrpSpPr/>
                <p:nvPr/>
              </p:nvGrpSpPr>
              <p:grpSpPr>
                <a:xfrm>
                  <a:off x="0" y="0"/>
                  <a:ext cx="630884" cy="213251"/>
                  <a:chOff x="0" y="0"/>
                  <a:chExt cx="630883" cy="213250"/>
                </a:xfrm>
              </p:grpSpPr>
              <p:sp>
                <p:nvSpPr>
                  <p:cNvPr id="1129" name="object 271"/>
                  <p:cNvSpPr/>
                  <p:nvPr/>
                </p:nvSpPr>
                <p:spPr>
                  <a:xfrm>
                    <a:off x="345773" y="457"/>
                    <a:ext cx="25545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130" name="object 272" descr="object 272"/>
                  <p:cNvPicPr>
                    <a:picLocks noChangeAspect="1"/>
                  </p:cNvPicPr>
                  <p:nvPr/>
                </p:nvPicPr>
                <p:blipFill>
                  <a:blip r:embed="rId3"/>
                  <a:stretch>
                    <a:fillRect/>
                  </a:stretch>
                </p:blipFill>
                <p:spPr>
                  <a:xfrm>
                    <a:off x="350719" y="0"/>
                    <a:ext cx="245823" cy="113371"/>
                  </a:xfrm>
                  <a:prstGeom prst="rect">
                    <a:avLst/>
                  </a:prstGeom>
                  <a:ln w="12700" cap="flat">
                    <a:noFill/>
                    <a:miter lim="400000"/>
                  </a:ln>
                  <a:effectLst/>
                </p:spPr>
              </p:pic>
              <p:pic>
                <p:nvPicPr>
                  <p:cNvPr id="1131" name="object 273" descr="object 273"/>
                  <p:cNvPicPr>
                    <a:picLocks noChangeAspect="1"/>
                  </p:cNvPicPr>
                  <p:nvPr/>
                </p:nvPicPr>
                <p:blipFill>
                  <a:blip r:embed="rId4"/>
                  <a:stretch>
                    <a:fillRect/>
                  </a:stretch>
                </p:blipFill>
                <p:spPr>
                  <a:xfrm>
                    <a:off x="548757" y="135752"/>
                    <a:ext cx="82127" cy="77499"/>
                  </a:xfrm>
                  <a:prstGeom prst="rect">
                    <a:avLst/>
                  </a:prstGeom>
                  <a:ln w="12700" cap="flat">
                    <a:noFill/>
                    <a:miter lim="400000"/>
                  </a:ln>
                  <a:effectLst/>
                </p:spPr>
              </p:pic>
              <p:pic>
                <p:nvPicPr>
                  <p:cNvPr id="1132" name="object 274" descr="object 274"/>
                  <p:cNvPicPr>
                    <a:picLocks noChangeAspect="1"/>
                  </p:cNvPicPr>
                  <p:nvPr/>
                </p:nvPicPr>
                <p:blipFill>
                  <a:blip r:embed="rId5"/>
                  <a:stretch>
                    <a:fillRect/>
                  </a:stretch>
                </p:blipFill>
                <p:spPr>
                  <a:xfrm>
                    <a:off x="326774" y="135752"/>
                    <a:ext cx="82126" cy="77499"/>
                  </a:xfrm>
                  <a:prstGeom prst="rect">
                    <a:avLst/>
                  </a:prstGeom>
                  <a:ln w="12700" cap="flat">
                    <a:noFill/>
                    <a:miter lim="400000"/>
                  </a:ln>
                  <a:effectLst/>
                </p:spPr>
              </p:pic>
              <p:pic>
                <p:nvPicPr>
                  <p:cNvPr id="1133" name="object 275" descr="object 275"/>
                  <p:cNvPicPr>
                    <a:picLocks noChangeAspect="1"/>
                  </p:cNvPicPr>
                  <p:nvPr/>
                </p:nvPicPr>
                <p:blipFill>
                  <a:blip r:embed="rId6"/>
                  <a:stretch>
                    <a:fillRect/>
                  </a:stretch>
                </p:blipFill>
                <p:spPr>
                  <a:xfrm>
                    <a:off x="438914" y="135752"/>
                    <a:ext cx="82127" cy="77499"/>
                  </a:xfrm>
                  <a:prstGeom prst="rect">
                    <a:avLst/>
                  </a:prstGeom>
                  <a:ln w="12700" cap="flat">
                    <a:noFill/>
                    <a:miter lim="400000"/>
                  </a:ln>
                  <a:effectLst/>
                </p:spPr>
              </p:pic>
              <p:sp>
                <p:nvSpPr>
                  <p:cNvPr id="1134" name="object 276"/>
                  <p:cNvSpPr/>
                  <p:nvPr/>
                </p:nvSpPr>
                <p:spPr>
                  <a:xfrm>
                    <a:off x="18999" y="457"/>
                    <a:ext cx="25545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135" name="object 277" descr="object 277"/>
                  <p:cNvPicPr>
                    <a:picLocks noChangeAspect="1"/>
                  </p:cNvPicPr>
                  <p:nvPr/>
                </p:nvPicPr>
                <p:blipFill>
                  <a:blip r:embed="rId7"/>
                  <a:stretch>
                    <a:fillRect/>
                  </a:stretch>
                </p:blipFill>
                <p:spPr>
                  <a:xfrm>
                    <a:off x="23937" y="0"/>
                    <a:ext cx="245838" cy="113371"/>
                  </a:xfrm>
                  <a:prstGeom prst="rect">
                    <a:avLst/>
                  </a:prstGeom>
                  <a:ln w="12700" cap="flat">
                    <a:noFill/>
                    <a:miter lim="400000"/>
                  </a:ln>
                  <a:effectLst/>
                </p:spPr>
              </p:pic>
              <p:pic>
                <p:nvPicPr>
                  <p:cNvPr id="1136" name="object 278" descr="object 278"/>
                  <p:cNvPicPr>
                    <a:picLocks noChangeAspect="1"/>
                  </p:cNvPicPr>
                  <p:nvPr/>
                </p:nvPicPr>
                <p:blipFill>
                  <a:blip r:embed="rId8"/>
                  <a:stretch>
                    <a:fillRect/>
                  </a:stretch>
                </p:blipFill>
                <p:spPr>
                  <a:xfrm>
                    <a:off x="221983" y="135752"/>
                    <a:ext cx="82126" cy="77499"/>
                  </a:xfrm>
                  <a:prstGeom prst="rect">
                    <a:avLst/>
                  </a:prstGeom>
                  <a:ln w="12700" cap="flat">
                    <a:noFill/>
                    <a:miter lim="400000"/>
                  </a:ln>
                  <a:effectLst/>
                </p:spPr>
              </p:pic>
              <p:pic>
                <p:nvPicPr>
                  <p:cNvPr id="1137" name="object 279" descr="object 279"/>
                  <p:cNvPicPr>
                    <a:picLocks noChangeAspect="1"/>
                  </p:cNvPicPr>
                  <p:nvPr/>
                </p:nvPicPr>
                <p:blipFill>
                  <a:blip r:embed="rId9"/>
                  <a:stretch>
                    <a:fillRect/>
                  </a:stretch>
                </p:blipFill>
                <p:spPr>
                  <a:xfrm>
                    <a:off x="0" y="135752"/>
                    <a:ext cx="82126" cy="77499"/>
                  </a:xfrm>
                  <a:prstGeom prst="rect">
                    <a:avLst/>
                  </a:prstGeom>
                  <a:ln w="12700" cap="flat">
                    <a:noFill/>
                    <a:miter lim="400000"/>
                  </a:ln>
                  <a:effectLst/>
                </p:spPr>
              </p:pic>
              <p:pic>
                <p:nvPicPr>
                  <p:cNvPr id="1138" name="object 280" descr="object 280"/>
                  <p:cNvPicPr>
                    <a:picLocks noChangeAspect="1"/>
                  </p:cNvPicPr>
                  <p:nvPr/>
                </p:nvPicPr>
                <p:blipFill>
                  <a:blip r:embed="rId8"/>
                  <a:stretch>
                    <a:fillRect/>
                  </a:stretch>
                </p:blipFill>
                <p:spPr>
                  <a:xfrm>
                    <a:off x="112139" y="135752"/>
                    <a:ext cx="82127" cy="77499"/>
                  </a:xfrm>
                  <a:prstGeom prst="rect">
                    <a:avLst/>
                  </a:prstGeom>
                  <a:ln w="12700" cap="flat">
                    <a:noFill/>
                    <a:miter lim="400000"/>
                  </a:ln>
                  <a:effectLst/>
                </p:spPr>
              </p:pic>
            </p:grpSp>
          </p:grpSp>
          <p:grpSp>
            <p:nvGrpSpPr>
              <p:cNvPr id="1146" name="Grupo 46"/>
              <p:cNvGrpSpPr/>
              <p:nvPr/>
            </p:nvGrpSpPr>
            <p:grpSpPr>
              <a:xfrm>
                <a:off x="1877051" y="3400456"/>
                <a:ext cx="1323287" cy="98661"/>
                <a:chOff x="0" y="0"/>
                <a:chExt cx="1323285" cy="98660"/>
              </a:xfrm>
            </p:grpSpPr>
            <p:sp>
              <p:nvSpPr>
                <p:cNvPr id="1141" name="object 282"/>
                <p:cNvSpPr/>
                <p:nvPr/>
              </p:nvSpPr>
              <p:spPr>
                <a:xfrm flipH="1" flipV="1">
                  <a:off x="27817" y="49713"/>
                  <a:ext cx="1200622" cy="1"/>
                </a:xfrm>
                <a:prstGeom prst="line">
                  <a:avLst/>
                </a:prstGeom>
                <a:noFill/>
                <a:ln w="38100" cap="flat">
                  <a:solidFill>
                    <a:srgbClr val="1A75CF"/>
                  </a:solidFill>
                  <a:prstDash val="solid"/>
                  <a:round/>
                </a:ln>
                <a:effectLst/>
              </p:spPr>
              <p:txBody>
                <a:bodyPr wrap="square" lIns="45719" tIns="45719" rIns="45719" bIns="45719" numCol="1" anchor="t">
                  <a:noAutofit/>
                </a:bodyPr>
                <a:lstStyle/>
                <a:p>
                  <a:endParaRPr lang="en-US" dirty="0"/>
                </a:p>
              </p:txBody>
            </p:sp>
            <p:pic>
              <p:nvPicPr>
                <p:cNvPr id="1142" name="object 283" descr="object 283"/>
                <p:cNvPicPr>
                  <a:picLocks noChangeAspect="1"/>
                </p:cNvPicPr>
                <p:nvPr/>
              </p:nvPicPr>
              <p:blipFill>
                <a:blip r:embed="rId10"/>
                <a:stretch>
                  <a:fillRect/>
                </a:stretch>
              </p:blipFill>
              <p:spPr>
                <a:xfrm>
                  <a:off x="834365" y="12741"/>
                  <a:ext cx="55625" cy="73942"/>
                </a:xfrm>
                <a:prstGeom prst="rect">
                  <a:avLst/>
                </a:prstGeom>
                <a:ln w="12700" cap="flat">
                  <a:noFill/>
                  <a:miter lim="400000"/>
                </a:ln>
                <a:effectLst/>
              </p:spPr>
            </p:pic>
            <p:pic>
              <p:nvPicPr>
                <p:cNvPr id="1143" name="object 284" descr="object 284"/>
                <p:cNvPicPr>
                  <a:picLocks noChangeAspect="1"/>
                </p:cNvPicPr>
                <p:nvPr/>
              </p:nvPicPr>
              <p:blipFill>
                <a:blip r:embed="rId10"/>
                <a:stretch>
                  <a:fillRect/>
                </a:stretch>
              </p:blipFill>
              <p:spPr>
                <a:xfrm>
                  <a:off x="0" y="12741"/>
                  <a:ext cx="55625" cy="73942"/>
                </a:xfrm>
                <a:prstGeom prst="rect">
                  <a:avLst/>
                </a:prstGeom>
                <a:ln w="12700" cap="flat">
                  <a:noFill/>
                  <a:miter lim="400000"/>
                </a:ln>
                <a:effectLst/>
              </p:spPr>
            </p:pic>
            <p:pic>
              <p:nvPicPr>
                <p:cNvPr id="1144" name="object 285" descr="object 285"/>
                <p:cNvPicPr>
                  <a:picLocks noChangeAspect="1"/>
                </p:cNvPicPr>
                <p:nvPr/>
              </p:nvPicPr>
              <p:blipFill>
                <a:blip r:embed="rId10"/>
                <a:stretch>
                  <a:fillRect/>
                </a:stretch>
              </p:blipFill>
              <p:spPr>
                <a:xfrm>
                  <a:off x="378968" y="12741"/>
                  <a:ext cx="55625" cy="73942"/>
                </a:xfrm>
                <a:prstGeom prst="rect">
                  <a:avLst/>
                </a:prstGeom>
                <a:ln w="12700" cap="flat">
                  <a:noFill/>
                  <a:miter lim="400000"/>
                </a:ln>
                <a:effectLst/>
              </p:spPr>
            </p:pic>
            <p:pic>
              <p:nvPicPr>
                <p:cNvPr id="1145" name="object 289" descr="object 289"/>
                <p:cNvPicPr>
                  <a:picLocks noChangeAspect="1"/>
                </p:cNvPicPr>
                <p:nvPr/>
              </p:nvPicPr>
              <p:blipFill>
                <a:blip r:embed="rId11"/>
                <a:stretch>
                  <a:fillRect/>
                </a:stretch>
              </p:blipFill>
              <p:spPr>
                <a:xfrm>
                  <a:off x="1225052" y="0"/>
                  <a:ext cx="98234" cy="98661"/>
                </a:xfrm>
                <a:prstGeom prst="rect">
                  <a:avLst/>
                </a:prstGeom>
                <a:ln w="12700" cap="flat">
                  <a:noFill/>
                  <a:miter lim="400000"/>
                </a:ln>
                <a:effectLst/>
              </p:spPr>
            </p:pic>
          </p:grpSp>
          <p:grpSp>
            <p:nvGrpSpPr>
              <p:cNvPr id="1236" name="Grupo 47"/>
              <p:cNvGrpSpPr/>
              <p:nvPr/>
            </p:nvGrpSpPr>
            <p:grpSpPr>
              <a:xfrm>
                <a:off x="2346583" y="411469"/>
                <a:ext cx="2564309" cy="661444"/>
                <a:chOff x="0" y="0"/>
                <a:chExt cx="2564308" cy="661442"/>
              </a:xfrm>
            </p:grpSpPr>
            <p:sp>
              <p:nvSpPr>
                <p:cNvPr id="1147" name="object 31"/>
                <p:cNvSpPr/>
                <p:nvPr/>
              </p:nvSpPr>
              <p:spPr>
                <a:xfrm>
                  <a:off x="205060" y="0"/>
                  <a:ext cx="429645" cy="234054"/>
                </a:xfrm>
                <a:custGeom>
                  <a:avLst/>
                  <a:gdLst/>
                  <a:ahLst/>
                  <a:cxnLst>
                    <a:cxn ang="0">
                      <a:pos x="wd2" y="hd2"/>
                    </a:cxn>
                    <a:cxn ang="5400000">
                      <a:pos x="wd2" y="hd2"/>
                    </a:cxn>
                    <a:cxn ang="10800000">
                      <a:pos x="wd2" y="hd2"/>
                    </a:cxn>
                    <a:cxn ang="16200000">
                      <a:pos x="wd2" y="hd2"/>
                    </a:cxn>
                  </a:cxnLst>
                  <a:rect l="0" t="0" r="r" b="b"/>
                  <a:pathLst>
                    <a:path w="21600" h="21600" extrusionOk="0">
                      <a:moveTo>
                        <a:pt x="19071" y="11573"/>
                      </a:moveTo>
                      <a:lnTo>
                        <a:pt x="18990" y="11573"/>
                      </a:lnTo>
                      <a:lnTo>
                        <a:pt x="18910" y="11581"/>
                      </a:lnTo>
                      <a:lnTo>
                        <a:pt x="18832" y="11595"/>
                      </a:lnTo>
                      <a:lnTo>
                        <a:pt x="18359" y="9120"/>
                      </a:lnTo>
                      <a:lnTo>
                        <a:pt x="17509" y="7139"/>
                      </a:lnTo>
                      <a:lnTo>
                        <a:pt x="16368" y="5825"/>
                      </a:lnTo>
                      <a:lnTo>
                        <a:pt x="15023" y="5349"/>
                      </a:lnTo>
                      <a:lnTo>
                        <a:pt x="14728" y="5371"/>
                      </a:lnTo>
                      <a:lnTo>
                        <a:pt x="14441" y="5435"/>
                      </a:lnTo>
                      <a:lnTo>
                        <a:pt x="14160" y="5540"/>
                      </a:lnTo>
                      <a:lnTo>
                        <a:pt x="13886" y="5684"/>
                      </a:lnTo>
                      <a:lnTo>
                        <a:pt x="13050" y="3371"/>
                      </a:lnTo>
                      <a:lnTo>
                        <a:pt x="11939" y="1575"/>
                      </a:lnTo>
                      <a:lnTo>
                        <a:pt x="10611" y="413"/>
                      </a:lnTo>
                      <a:lnTo>
                        <a:pt x="9123" y="0"/>
                      </a:lnTo>
                      <a:lnTo>
                        <a:pt x="7502" y="492"/>
                      </a:lnTo>
                      <a:lnTo>
                        <a:pt x="6079" y="1866"/>
                      </a:lnTo>
                      <a:lnTo>
                        <a:pt x="4930" y="3973"/>
                      </a:lnTo>
                      <a:lnTo>
                        <a:pt x="4130" y="6663"/>
                      </a:lnTo>
                      <a:lnTo>
                        <a:pt x="3754" y="9785"/>
                      </a:lnTo>
                      <a:lnTo>
                        <a:pt x="3518" y="9676"/>
                      </a:lnTo>
                      <a:lnTo>
                        <a:pt x="3275" y="9603"/>
                      </a:lnTo>
                      <a:lnTo>
                        <a:pt x="3025" y="9603"/>
                      </a:lnTo>
                      <a:lnTo>
                        <a:pt x="1848" y="10075"/>
                      </a:lnTo>
                      <a:lnTo>
                        <a:pt x="886" y="11361"/>
                      </a:lnTo>
                      <a:lnTo>
                        <a:pt x="238" y="13270"/>
                      </a:lnTo>
                      <a:lnTo>
                        <a:pt x="0" y="15609"/>
                      </a:lnTo>
                      <a:lnTo>
                        <a:pt x="238" y="17943"/>
                      </a:lnTo>
                      <a:lnTo>
                        <a:pt x="886" y="19847"/>
                      </a:lnTo>
                      <a:lnTo>
                        <a:pt x="1848" y="21130"/>
                      </a:lnTo>
                      <a:lnTo>
                        <a:pt x="3025" y="21600"/>
                      </a:lnTo>
                      <a:lnTo>
                        <a:pt x="19071" y="21600"/>
                      </a:lnTo>
                      <a:lnTo>
                        <a:pt x="20056" y="21207"/>
                      </a:lnTo>
                      <a:lnTo>
                        <a:pt x="20860" y="20133"/>
                      </a:lnTo>
                      <a:lnTo>
                        <a:pt x="21402" y="18540"/>
                      </a:lnTo>
                      <a:lnTo>
                        <a:pt x="21600" y="16587"/>
                      </a:lnTo>
                      <a:lnTo>
                        <a:pt x="21402" y="14636"/>
                      </a:lnTo>
                      <a:lnTo>
                        <a:pt x="20860" y="13043"/>
                      </a:lnTo>
                      <a:lnTo>
                        <a:pt x="20056" y="11968"/>
                      </a:lnTo>
                      <a:lnTo>
                        <a:pt x="19071" y="11573"/>
                      </a:lnTo>
                      <a:close/>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148" name="object 92"/>
                <p:cNvSpPr/>
                <p:nvPr/>
              </p:nvSpPr>
              <p:spPr>
                <a:xfrm>
                  <a:off x="174711" y="105623"/>
                  <a:ext cx="218867" cy="2355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602"/>
                      </a:lnTo>
                      <a:lnTo>
                        <a:pt x="0"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grpSp>
              <p:nvGrpSpPr>
                <p:cNvPr id="1235" name="Grupo 388"/>
                <p:cNvGrpSpPr/>
                <p:nvPr/>
              </p:nvGrpSpPr>
              <p:grpSpPr>
                <a:xfrm>
                  <a:off x="-1" y="58925"/>
                  <a:ext cx="2564309" cy="602518"/>
                  <a:chOff x="0" y="0"/>
                  <a:chExt cx="2564307" cy="602516"/>
                </a:xfrm>
              </p:grpSpPr>
              <p:sp>
                <p:nvSpPr>
                  <p:cNvPr id="1149" name="object 26"/>
                  <p:cNvSpPr/>
                  <p:nvPr/>
                </p:nvSpPr>
                <p:spPr>
                  <a:xfrm>
                    <a:off x="508137" y="373310"/>
                    <a:ext cx="143104" cy="1618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8163"/>
                        </a:lnTo>
                        <a:lnTo>
                          <a:pt x="10679" y="0"/>
                        </a:lnTo>
                        <a:lnTo>
                          <a:pt x="21600" y="8163"/>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50" name="object 90"/>
                  <p:cNvSpPr/>
                  <p:nvPr/>
                </p:nvSpPr>
                <p:spPr>
                  <a:xfrm>
                    <a:off x="426216" y="373666"/>
                    <a:ext cx="143104" cy="1618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8163"/>
                        </a:lnTo>
                        <a:lnTo>
                          <a:pt x="10679" y="0"/>
                        </a:lnTo>
                        <a:lnTo>
                          <a:pt x="21600" y="8163"/>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51" name="object 91"/>
                  <p:cNvSpPr/>
                  <p:nvPr/>
                </p:nvSpPr>
                <p:spPr>
                  <a:xfrm>
                    <a:off x="1020979" y="373666"/>
                    <a:ext cx="140310" cy="1618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8163"/>
                        </a:lnTo>
                        <a:lnTo>
                          <a:pt x="10679" y="0"/>
                        </a:lnTo>
                        <a:lnTo>
                          <a:pt x="21600" y="8163"/>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52" name="object 93"/>
                  <p:cNvSpPr/>
                  <p:nvPr/>
                </p:nvSpPr>
                <p:spPr>
                  <a:xfrm>
                    <a:off x="159270" y="0"/>
                    <a:ext cx="235425" cy="584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602"/>
                        </a:lnTo>
                        <a:lnTo>
                          <a:pt x="21600" y="0"/>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53" name="object 94"/>
                  <p:cNvSpPr/>
                  <p:nvPr/>
                </p:nvSpPr>
                <p:spPr>
                  <a:xfrm>
                    <a:off x="210612" y="22604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54" name="object 95"/>
                  <p:cNvSpPr/>
                  <p:nvPr/>
                </p:nvSpPr>
                <p:spPr>
                  <a:xfrm>
                    <a:off x="290171" y="22604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55" name="object 96"/>
                  <p:cNvSpPr/>
                  <p:nvPr/>
                </p:nvSpPr>
                <p:spPr>
                  <a:xfrm>
                    <a:off x="210612" y="262916"/>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56" name="object 97"/>
                  <p:cNvSpPr/>
                  <p:nvPr/>
                </p:nvSpPr>
                <p:spPr>
                  <a:xfrm>
                    <a:off x="290171" y="262916"/>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57" name="object 98"/>
                  <p:cNvSpPr/>
                  <p:nvPr/>
                </p:nvSpPr>
                <p:spPr>
                  <a:xfrm>
                    <a:off x="210612" y="336666"/>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58" name="object 99"/>
                  <p:cNvSpPr/>
                  <p:nvPr/>
                </p:nvSpPr>
                <p:spPr>
                  <a:xfrm>
                    <a:off x="290171" y="336666"/>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59" name="object 100"/>
                  <p:cNvSpPr/>
                  <p:nvPr/>
                </p:nvSpPr>
                <p:spPr>
                  <a:xfrm>
                    <a:off x="210612" y="410417"/>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60" name="object 101"/>
                  <p:cNvSpPr/>
                  <p:nvPr/>
                </p:nvSpPr>
                <p:spPr>
                  <a:xfrm>
                    <a:off x="290171" y="410417"/>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61" name="object 102"/>
                  <p:cNvSpPr/>
                  <p:nvPr/>
                </p:nvSpPr>
                <p:spPr>
                  <a:xfrm>
                    <a:off x="210612" y="447293"/>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62" name="object 103"/>
                  <p:cNvSpPr/>
                  <p:nvPr/>
                </p:nvSpPr>
                <p:spPr>
                  <a:xfrm>
                    <a:off x="290171" y="447293"/>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63" name="object 104"/>
                  <p:cNvSpPr/>
                  <p:nvPr/>
                </p:nvSpPr>
                <p:spPr>
                  <a:xfrm>
                    <a:off x="210612" y="484168"/>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64" name="object 105"/>
                  <p:cNvSpPr/>
                  <p:nvPr/>
                </p:nvSpPr>
                <p:spPr>
                  <a:xfrm>
                    <a:off x="290171" y="484168"/>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65" name="object 108"/>
                  <p:cNvSpPr/>
                  <p:nvPr/>
                </p:nvSpPr>
                <p:spPr>
                  <a:xfrm>
                    <a:off x="209301" y="115414"/>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66" name="object 109"/>
                  <p:cNvSpPr/>
                  <p:nvPr/>
                </p:nvSpPr>
                <p:spPr>
                  <a:xfrm>
                    <a:off x="288859" y="115414"/>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67" name="object 110"/>
                  <p:cNvSpPr/>
                  <p:nvPr/>
                </p:nvSpPr>
                <p:spPr>
                  <a:xfrm>
                    <a:off x="209301" y="152289"/>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68" name="object 111"/>
                  <p:cNvSpPr/>
                  <p:nvPr/>
                </p:nvSpPr>
                <p:spPr>
                  <a:xfrm>
                    <a:off x="288859" y="152289"/>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69" name="object 112"/>
                  <p:cNvSpPr/>
                  <p:nvPr/>
                </p:nvSpPr>
                <p:spPr>
                  <a:xfrm>
                    <a:off x="209301" y="189165"/>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70" name="object 113"/>
                  <p:cNvSpPr/>
                  <p:nvPr/>
                </p:nvSpPr>
                <p:spPr>
                  <a:xfrm>
                    <a:off x="288859" y="189165"/>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71" name="object 114"/>
                  <p:cNvSpPr/>
                  <p:nvPr/>
                </p:nvSpPr>
                <p:spPr>
                  <a:xfrm>
                    <a:off x="209301" y="29979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72" name="object 115"/>
                  <p:cNvSpPr/>
                  <p:nvPr/>
                </p:nvSpPr>
                <p:spPr>
                  <a:xfrm>
                    <a:off x="288859" y="29979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73" name="object 116"/>
                  <p:cNvSpPr/>
                  <p:nvPr/>
                </p:nvSpPr>
                <p:spPr>
                  <a:xfrm>
                    <a:off x="209301" y="373541"/>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74" name="object 117"/>
                  <p:cNvSpPr/>
                  <p:nvPr/>
                </p:nvSpPr>
                <p:spPr>
                  <a:xfrm>
                    <a:off x="288859" y="373541"/>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75" name="object 118"/>
                  <p:cNvSpPr/>
                  <p:nvPr/>
                </p:nvSpPr>
                <p:spPr>
                  <a:xfrm>
                    <a:off x="2162605" y="190022"/>
                    <a:ext cx="235424" cy="3454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7"/>
                        </a:lnTo>
                        <a:lnTo>
                          <a:pt x="0"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176" name="object 119"/>
                  <p:cNvSpPr/>
                  <p:nvPr/>
                </p:nvSpPr>
                <p:spPr>
                  <a:xfrm>
                    <a:off x="2162605" y="190022"/>
                    <a:ext cx="235424" cy="3454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17"/>
                        </a:lnTo>
                        <a:lnTo>
                          <a:pt x="21600" y="0"/>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77" name="object 120"/>
                  <p:cNvSpPr/>
                  <p:nvPr/>
                </p:nvSpPr>
                <p:spPr>
                  <a:xfrm>
                    <a:off x="2213945" y="387667"/>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78" name="object 121"/>
                  <p:cNvSpPr/>
                  <p:nvPr/>
                </p:nvSpPr>
                <p:spPr>
                  <a:xfrm>
                    <a:off x="2293503" y="387667"/>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79" name="object 122"/>
                  <p:cNvSpPr/>
                  <p:nvPr/>
                </p:nvSpPr>
                <p:spPr>
                  <a:xfrm>
                    <a:off x="2213945" y="42467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80" name="object 123"/>
                  <p:cNvSpPr/>
                  <p:nvPr/>
                </p:nvSpPr>
                <p:spPr>
                  <a:xfrm>
                    <a:off x="2293503" y="42467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81" name="object 124"/>
                  <p:cNvSpPr/>
                  <p:nvPr/>
                </p:nvSpPr>
                <p:spPr>
                  <a:xfrm>
                    <a:off x="2212634" y="239655"/>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82" name="object 125"/>
                  <p:cNvSpPr/>
                  <p:nvPr/>
                </p:nvSpPr>
                <p:spPr>
                  <a:xfrm>
                    <a:off x="2292193" y="239655"/>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83" name="object 126"/>
                  <p:cNvSpPr/>
                  <p:nvPr/>
                </p:nvSpPr>
                <p:spPr>
                  <a:xfrm>
                    <a:off x="2212634" y="276659"/>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84" name="object 127"/>
                  <p:cNvSpPr/>
                  <p:nvPr/>
                </p:nvSpPr>
                <p:spPr>
                  <a:xfrm>
                    <a:off x="2292193" y="276659"/>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85" name="object 128"/>
                  <p:cNvSpPr/>
                  <p:nvPr/>
                </p:nvSpPr>
                <p:spPr>
                  <a:xfrm>
                    <a:off x="2212634" y="313661"/>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86" name="object 129"/>
                  <p:cNvSpPr/>
                  <p:nvPr/>
                </p:nvSpPr>
                <p:spPr>
                  <a:xfrm>
                    <a:off x="2292193" y="313661"/>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87" name="object 130"/>
                  <p:cNvSpPr/>
                  <p:nvPr/>
                </p:nvSpPr>
                <p:spPr>
                  <a:xfrm>
                    <a:off x="2212634" y="350664"/>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88" name="object 131"/>
                  <p:cNvSpPr/>
                  <p:nvPr/>
                </p:nvSpPr>
                <p:spPr>
                  <a:xfrm>
                    <a:off x="2292193" y="350664"/>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89" name="object 132"/>
                  <p:cNvSpPr/>
                  <p:nvPr/>
                </p:nvSpPr>
                <p:spPr>
                  <a:xfrm>
                    <a:off x="2212634" y="461673"/>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190" name="object 133"/>
                  <p:cNvSpPr/>
                  <p:nvPr/>
                </p:nvSpPr>
                <p:spPr>
                  <a:xfrm>
                    <a:off x="2292193" y="461673"/>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191" name="object 134" descr="object 134"/>
                  <p:cNvPicPr>
                    <a:picLocks noChangeAspect="1"/>
                  </p:cNvPicPr>
                  <p:nvPr/>
                </p:nvPicPr>
                <p:blipFill>
                  <a:blip r:embed="rId12"/>
                  <a:stretch>
                    <a:fillRect/>
                  </a:stretch>
                </p:blipFill>
                <p:spPr>
                  <a:xfrm>
                    <a:off x="898424" y="386539"/>
                    <a:ext cx="65647" cy="148565"/>
                  </a:xfrm>
                  <a:prstGeom prst="rect">
                    <a:avLst/>
                  </a:prstGeom>
                  <a:ln w="12700" cap="flat">
                    <a:noFill/>
                    <a:miter lim="400000"/>
                  </a:ln>
                  <a:effectLst/>
                </p:spPr>
              </p:pic>
              <p:sp>
                <p:nvSpPr>
                  <p:cNvPr id="1192" name="object 135"/>
                  <p:cNvSpPr/>
                  <p:nvPr/>
                </p:nvSpPr>
                <p:spPr>
                  <a:xfrm>
                    <a:off x="838188" y="231343"/>
                    <a:ext cx="196183" cy="186679"/>
                  </a:xfrm>
                  <a:custGeom>
                    <a:avLst/>
                    <a:gdLst/>
                    <a:ahLst/>
                    <a:cxnLst>
                      <a:cxn ang="0">
                        <a:pos x="wd2" y="hd2"/>
                      </a:cxn>
                      <a:cxn ang="5400000">
                        <a:pos x="wd2" y="hd2"/>
                      </a:cxn>
                      <a:cxn ang="10800000">
                        <a:pos x="wd2" y="hd2"/>
                      </a:cxn>
                      <a:cxn ang="16200000">
                        <a:pos x="wd2" y="hd2"/>
                      </a:cxn>
                    </a:cxnLst>
                    <a:rect l="0" t="0" r="r" b="b"/>
                    <a:pathLst>
                      <a:path w="21600" h="21600" extrusionOk="0">
                        <a:moveTo>
                          <a:pt x="10423" y="0"/>
                        </a:move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lnTo>
                          <a:pt x="17058" y="8195"/>
                        </a:lnTo>
                        <a:lnTo>
                          <a:pt x="17148" y="7704"/>
                        </a:lnTo>
                        <a:lnTo>
                          <a:pt x="17148" y="7190"/>
                        </a:lnTo>
                        <a:lnTo>
                          <a:pt x="16665" y="4638"/>
                        </a:lnTo>
                        <a:lnTo>
                          <a:pt x="15299" y="2325"/>
                        </a:lnTo>
                        <a:lnTo>
                          <a:pt x="13177" y="647"/>
                        </a:lnTo>
                        <a:lnTo>
                          <a:pt x="1042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193" name="object 136"/>
                  <p:cNvSpPr/>
                  <p:nvPr/>
                </p:nvSpPr>
                <p:spPr>
                  <a:xfrm>
                    <a:off x="838188" y="231343"/>
                    <a:ext cx="196183" cy="186679"/>
                  </a:xfrm>
                  <a:custGeom>
                    <a:avLst/>
                    <a:gdLst/>
                    <a:ahLst/>
                    <a:cxnLst>
                      <a:cxn ang="0">
                        <a:pos x="wd2" y="hd2"/>
                      </a:cxn>
                      <a:cxn ang="5400000">
                        <a:pos x="wd2" y="hd2"/>
                      </a:cxn>
                      <a:cxn ang="10800000">
                        <a:pos x="wd2" y="hd2"/>
                      </a:cxn>
                      <a:cxn ang="16200000">
                        <a:pos x="wd2" y="hd2"/>
                      </a:cxn>
                    </a:cxnLst>
                    <a:rect l="0" t="0" r="r" b="b"/>
                    <a:pathLst>
                      <a:path w="21600" h="21600" extrusionOk="0">
                        <a:moveTo>
                          <a:pt x="16927" y="8673"/>
                        </a:moveTo>
                        <a:lnTo>
                          <a:pt x="17058" y="8195"/>
                        </a:lnTo>
                        <a:lnTo>
                          <a:pt x="17148" y="7704"/>
                        </a:lnTo>
                        <a:lnTo>
                          <a:pt x="17148" y="7190"/>
                        </a:lnTo>
                        <a:lnTo>
                          <a:pt x="16665" y="4638"/>
                        </a:lnTo>
                        <a:lnTo>
                          <a:pt x="15299" y="2325"/>
                        </a:lnTo>
                        <a:lnTo>
                          <a:pt x="13177" y="647"/>
                        </a:lnTo>
                        <a:lnTo>
                          <a:pt x="10423" y="0"/>
                        </a:ln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194" name="object 137" descr="object 137"/>
                  <p:cNvPicPr>
                    <a:picLocks noChangeAspect="1"/>
                  </p:cNvPicPr>
                  <p:nvPr/>
                </p:nvPicPr>
                <p:blipFill>
                  <a:blip r:embed="rId13"/>
                  <a:stretch>
                    <a:fillRect/>
                  </a:stretch>
                </p:blipFill>
                <p:spPr>
                  <a:xfrm>
                    <a:off x="2428363" y="386539"/>
                    <a:ext cx="65647" cy="148565"/>
                  </a:xfrm>
                  <a:prstGeom prst="rect">
                    <a:avLst/>
                  </a:prstGeom>
                  <a:ln w="12700" cap="flat">
                    <a:noFill/>
                    <a:miter lim="400000"/>
                  </a:ln>
                  <a:effectLst/>
                </p:spPr>
              </p:pic>
              <p:sp>
                <p:nvSpPr>
                  <p:cNvPr id="1195" name="object 138"/>
                  <p:cNvSpPr/>
                  <p:nvPr/>
                </p:nvSpPr>
                <p:spPr>
                  <a:xfrm>
                    <a:off x="2368126" y="231343"/>
                    <a:ext cx="196182" cy="186679"/>
                  </a:xfrm>
                  <a:custGeom>
                    <a:avLst/>
                    <a:gdLst/>
                    <a:ahLst/>
                    <a:cxnLst>
                      <a:cxn ang="0">
                        <a:pos x="wd2" y="hd2"/>
                      </a:cxn>
                      <a:cxn ang="5400000">
                        <a:pos x="wd2" y="hd2"/>
                      </a:cxn>
                      <a:cxn ang="10800000">
                        <a:pos x="wd2" y="hd2"/>
                      </a:cxn>
                      <a:cxn ang="16200000">
                        <a:pos x="wd2" y="hd2"/>
                      </a:cxn>
                    </a:cxnLst>
                    <a:rect l="0" t="0" r="r" b="b"/>
                    <a:pathLst>
                      <a:path w="21600" h="21600" extrusionOk="0">
                        <a:moveTo>
                          <a:pt x="10423" y="0"/>
                        </a:move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lnTo>
                          <a:pt x="17058" y="8195"/>
                        </a:lnTo>
                        <a:lnTo>
                          <a:pt x="17148" y="7704"/>
                        </a:lnTo>
                        <a:lnTo>
                          <a:pt x="17148" y="7190"/>
                        </a:lnTo>
                        <a:lnTo>
                          <a:pt x="16665" y="4638"/>
                        </a:lnTo>
                        <a:lnTo>
                          <a:pt x="15299" y="2325"/>
                        </a:lnTo>
                        <a:lnTo>
                          <a:pt x="13177" y="647"/>
                        </a:lnTo>
                        <a:lnTo>
                          <a:pt x="1042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196" name="object 139"/>
                  <p:cNvSpPr/>
                  <p:nvPr/>
                </p:nvSpPr>
                <p:spPr>
                  <a:xfrm>
                    <a:off x="2368126" y="231343"/>
                    <a:ext cx="196182" cy="186679"/>
                  </a:xfrm>
                  <a:custGeom>
                    <a:avLst/>
                    <a:gdLst/>
                    <a:ahLst/>
                    <a:cxnLst>
                      <a:cxn ang="0">
                        <a:pos x="wd2" y="hd2"/>
                      </a:cxn>
                      <a:cxn ang="5400000">
                        <a:pos x="wd2" y="hd2"/>
                      </a:cxn>
                      <a:cxn ang="10800000">
                        <a:pos x="wd2" y="hd2"/>
                      </a:cxn>
                      <a:cxn ang="16200000">
                        <a:pos x="wd2" y="hd2"/>
                      </a:cxn>
                    </a:cxnLst>
                    <a:rect l="0" t="0" r="r" b="b"/>
                    <a:pathLst>
                      <a:path w="21600" h="21600" extrusionOk="0">
                        <a:moveTo>
                          <a:pt x="16927" y="8673"/>
                        </a:moveTo>
                        <a:lnTo>
                          <a:pt x="17058" y="8195"/>
                        </a:lnTo>
                        <a:lnTo>
                          <a:pt x="17148" y="7704"/>
                        </a:lnTo>
                        <a:lnTo>
                          <a:pt x="17148" y="7190"/>
                        </a:lnTo>
                        <a:lnTo>
                          <a:pt x="16665" y="4638"/>
                        </a:lnTo>
                        <a:lnTo>
                          <a:pt x="15299" y="2325"/>
                        </a:lnTo>
                        <a:lnTo>
                          <a:pt x="13177" y="647"/>
                        </a:lnTo>
                        <a:lnTo>
                          <a:pt x="10423" y="0"/>
                        </a:ln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197" name="object 140" descr="object 140"/>
                  <p:cNvPicPr>
                    <a:picLocks noChangeAspect="1"/>
                  </p:cNvPicPr>
                  <p:nvPr/>
                </p:nvPicPr>
                <p:blipFill>
                  <a:blip r:embed="rId14"/>
                  <a:stretch>
                    <a:fillRect/>
                  </a:stretch>
                </p:blipFill>
                <p:spPr>
                  <a:xfrm>
                    <a:off x="1243762" y="306552"/>
                    <a:ext cx="149381" cy="230015"/>
                  </a:xfrm>
                  <a:prstGeom prst="rect">
                    <a:avLst/>
                  </a:prstGeom>
                  <a:ln w="12700" cap="flat">
                    <a:noFill/>
                    <a:miter lim="400000"/>
                  </a:ln>
                  <a:effectLst/>
                </p:spPr>
              </p:pic>
              <p:pic>
                <p:nvPicPr>
                  <p:cNvPr id="1198" name="object 141" descr="object 141"/>
                  <p:cNvPicPr>
                    <a:picLocks noChangeAspect="1"/>
                  </p:cNvPicPr>
                  <p:nvPr/>
                </p:nvPicPr>
                <p:blipFill>
                  <a:blip r:embed="rId15"/>
                  <a:stretch>
                    <a:fillRect/>
                  </a:stretch>
                </p:blipFill>
                <p:spPr>
                  <a:xfrm>
                    <a:off x="60236" y="386539"/>
                    <a:ext cx="65647" cy="148565"/>
                  </a:xfrm>
                  <a:prstGeom prst="rect">
                    <a:avLst/>
                  </a:prstGeom>
                  <a:ln w="12700" cap="flat">
                    <a:noFill/>
                    <a:miter lim="400000"/>
                  </a:ln>
                  <a:effectLst/>
                </p:spPr>
              </p:pic>
              <p:sp>
                <p:nvSpPr>
                  <p:cNvPr id="1199" name="object 142"/>
                  <p:cNvSpPr/>
                  <p:nvPr/>
                </p:nvSpPr>
                <p:spPr>
                  <a:xfrm>
                    <a:off x="0" y="231343"/>
                    <a:ext cx="196182" cy="186679"/>
                  </a:xfrm>
                  <a:custGeom>
                    <a:avLst/>
                    <a:gdLst/>
                    <a:ahLst/>
                    <a:cxnLst>
                      <a:cxn ang="0">
                        <a:pos x="wd2" y="hd2"/>
                      </a:cxn>
                      <a:cxn ang="5400000">
                        <a:pos x="wd2" y="hd2"/>
                      </a:cxn>
                      <a:cxn ang="10800000">
                        <a:pos x="wd2" y="hd2"/>
                      </a:cxn>
                      <a:cxn ang="16200000">
                        <a:pos x="wd2" y="hd2"/>
                      </a:cxn>
                    </a:cxnLst>
                    <a:rect l="0" t="0" r="r" b="b"/>
                    <a:pathLst>
                      <a:path w="21600" h="21600" extrusionOk="0">
                        <a:moveTo>
                          <a:pt x="10423" y="0"/>
                        </a:move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lnTo>
                          <a:pt x="17058" y="8195"/>
                        </a:lnTo>
                        <a:lnTo>
                          <a:pt x="17148" y="7704"/>
                        </a:lnTo>
                        <a:lnTo>
                          <a:pt x="17148" y="7190"/>
                        </a:lnTo>
                        <a:lnTo>
                          <a:pt x="16665" y="4638"/>
                        </a:lnTo>
                        <a:lnTo>
                          <a:pt x="15299" y="2325"/>
                        </a:lnTo>
                        <a:lnTo>
                          <a:pt x="13177" y="647"/>
                        </a:lnTo>
                        <a:lnTo>
                          <a:pt x="1042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00" name="object 143"/>
                  <p:cNvSpPr/>
                  <p:nvPr/>
                </p:nvSpPr>
                <p:spPr>
                  <a:xfrm>
                    <a:off x="0" y="231343"/>
                    <a:ext cx="196182" cy="186679"/>
                  </a:xfrm>
                  <a:custGeom>
                    <a:avLst/>
                    <a:gdLst/>
                    <a:ahLst/>
                    <a:cxnLst>
                      <a:cxn ang="0">
                        <a:pos x="wd2" y="hd2"/>
                      </a:cxn>
                      <a:cxn ang="5400000">
                        <a:pos x="wd2" y="hd2"/>
                      </a:cxn>
                      <a:cxn ang="10800000">
                        <a:pos x="wd2" y="hd2"/>
                      </a:cxn>
                      <a:cxn ang="16200000">
                        <a:pos x="wd2" y="hd2"/>
                      </a:cxn>
                    </a:cxnLst>
                    <a:rect l="0" t="0" r="r" b="b"/>
                    <a:pathLst>
                      <a:path w="21600" h="21600" extrusionOk="0">
                        <a:moveTo>
                          <a:pt x="16927" y="8673"/>
                        </a:moveTo>
                        <a:lnTo>
                          <a:pt x="17058" y="8195"/>
                        </a:lnTo>
                        <a:lnTo>
                          <a:pt x="17148" y="7704"/>
                        </a:lnTo>
                        <a:lnTo>
                          <a:pt x="17148" y="7190"/>
                        </a:lnTo>
                        <a:lnTo>
                          <a:pt x="16665" y="4638"/>
                        </a:lnTo>
                        <a:lnTo>
                          <a:pt x="15299" y="2325"/>
                        </a:lnTo>
                        <a:lnTo>
                          <a:pt x="13177" y="647"/>
                        </a:lnTo>
                        <a:lnTo>
                          <a:pt x="10423" y="0"/>
                        </a:ln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01" name="object 144"/>
                  <p:cNvSpPr/>
                  <p:nvPr/>
                </p:nvSpPr>
                <p:spPr>
                  <a:xfrm>
                    <a:off x="1785771" y="27925"/>
                    <a:ext cx="345536" cy="507552"/>
                  </a:xfrm>
                  <a:custGeom>
                    <a:avLst/>
                    <a:gdLst/>
                    <a:ahLst/>
                    <a:cxnLst>
                      <a:cxn ang="0">
                        <a:pos x="wd2" y="hd2"/>
                      </a:cxn>
                      <a:cxn ang="5400000">
                        <a:pos x="wd2" y="hd2"/>
                      </a:cxn>
                      <a:cxn ang="10800000">
                        <a:pos x="wd2" y="hd2"/>
                      </a:cxn>
                      <a:cxn ang="16200000">
                        <a:pos x="wd2" y="hd2"/>
                      </a:cxn>
                    </a:cxnLst>
                    <a:rect l="0" t="0" r="r" b="b"/>
                    <a:pathLst>
                      <a:path w="21600" h="21600" extrusionOk="0">
                        <a:moveTo>
                          <a:pt x="14410" y="0"/>
                        </a:moveTo>
                        <a:lnTo>
                          <a:pt x="6539" y="0"/>
                        </a:lnTo>
                        <a:lnTo>
                          <a:pt x="5180" y="504"/>
                        </a:lnTo>
                        <a:lnTo>
                          <a:pt x="4246" y="878"/>
                        </a:lnTo>
                        <a:lnTo>
                          <a:pt x="3821" y="1103"/>
                        </a:lnTo>
                        <a:lnTo>
                          <a:pt x="3821" y="2223"/>
                        </a:lnTo>
                        <a:lnTo>
                          <a:pt x="0" y="2330"/>
                        </a:lnTo>
                        <a:lnTo>
                          <a:pt x="0" y="21600"/>
                        </a:lnTo>
                        <a:lnTo>
                          <a:pt x="21600" y="21600"/>
                        </a:lnTo>
                        <a:lnTo>
                          <a:pt x="21600" y="2371"/>
                        </a:lnTo>
                        <a:lnTo>
                          <a:pt x="17779" y="2223"/>
                        </a:lnTo>
                        <a:lnTo>
                          <a:pt x="17779" y="1097"/>
                        </a:lnTo>
                        <a:lnTo>
                          <a:pt x="17726" y="1011"/>
                        </a:lnTo>
                        <a:lnTo>
                          <a:pt x="17358" y="868"/>
                        </a:lnTo>
                        <a:lnTo>
                          <a:pt x="16358" y="565"/>
                        </a:lnTo>
                        <a:lnTo>
                          <a:pt x="1441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02" name="object 145"/>
                  <p:cNvSpPr/>
                  <p:nvPr/>
                </p:nvSpPr>
                <p:spPr>
                  <a:xfrm>
                    <a:off x="1785771" y="27925"/>
                    <a:ext cx="345536" cy="5075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330"/>
                        </a:lnTo>
                        <a:lnTo>
                          <a:pt x="3821" y="2223"/>
                        </a:lnTo>
                        <a:lnTo>
                          <a:pt x="3821" y="1103"/>
                        </a:lnTo>
                        <a:lnTo>
                          <a:pt x="4246" y="878"/>
                        </a:lnTo>
                        <a:lnTo>
                          <a:pt x="5180" y="504"/>
                        </a:lnTo>
                        <a:lnTo>
                          <a:pt x="6115" y="155"/>
                        </a:lnTo>
                        <a:lnTo>
                          <a:pt x="6539" y="0"/>
                        </a:lnTo>
                        <a:lnTo>
                          <a:pt x="14410" y="0"/>
                        </a:lnTo>
                        <a:lnTo>
                          <a:pt x="16358" y="565"/>
                        </a:lnTo>
                        <a:lnTo>
                          <a:pt x="17358" y="868"/>
                        </a:lnTo>
                        <a:lnTo>
                          <a:pt x="17726" y="1011"/>
                        </a:lnTo>
                        <a:lnTo>
                          <a:pt x="17779" y="1097"/>
                        </a:lnTo>
                        <a:lnTo>
                          <a:pt x="17779" y="2223"/>
                        </a:lnTo>
                        <a:lnTo>
                          <a:pt x="21600" y="2371"/>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03" name="object 146"/>
                  <p:cNvSpPr/>
                  <p:nvPr/>
                </p:nvSpPr>
                <p:spPr>
                  <a:xfrm>
                    <a:off x="1827469" y="254294"/>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04" name="object 147"/>
                  <p:cNvSpPr/>
                  <p:nvPr/>
                </p:nvSpPr>
                <p:spPr>
                  <a:xfrm>
                    <a:off x="1827469" y="222763"/>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05" name="object 148"/>
                  <p:cNvSpPr/>
                  <p:nvPr/>
                </p:nvSpPr>
                <p:spPr>
                  <a:xfrm>
                    <a:off x="1985477" y="254294"/>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06" name="object 149"/>
                  <p:cNvSpPr/>
                  <p:nvPr/>
                </p:nvSpPr>
                <p:spPr>
                  <a:xfrm>
                    <a:off x="1985477" y="222763"/>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07" name="object 150"/>
                  <p:cNvSpPr/>
                  <p:nvPr/>
                </p:nvSpPr>
                <p:spPr>
                  <a:xfrm>
                    <a:off x="1827469" y="339910"/>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08" name="object 151"/>
                  <p:cNvSpPr/>
                  <p:nvPr/>
                </p:nvSpPr>
                <p:spPr>
                  <a:xfrm>
                    <a:off x="1827469" y="308379"/>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09" name="object 152"/>
                  <p:cNvSpPr/>
                  <p:nvPr/>
                </p:nvSpPr>
                <p:spPr>
                  <a:xfrm>
                    <a:off x="1985477" y="339910"/>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10" name="object 153"/>
                  <p:cNvSpPr/>
                  <p:nvPr/>
                </p:nvSpPr>
                <p:spPr>
                  <a:xfrm>
                    <a:off x="1985477" y="308379"/>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11" name="object 154"/>
                  <p:cNvSpPr/>
                  <p:nvPr/>
                </p:nvSpPr>
                <p:spPr>
                  <a:xfrm>
                    <a:off x="1827469" y="42552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12" name="object 155"/>
                  <p:cNvSpPr/>
                  <p:nvPr/>
                </p:nvSpPr>
                <p:spPr>
                  <a:xfrm>
                    <a:off x="1827469" y="39399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13" name="object 156"/>
                  <p:cNvSpPr/>
                  <p:nvPr/>
                </p:nvSpPr>
                <p:spPr>
                  <a:xfrm>
                    <a:off x="1985477" y="42552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14" name="object 157"/>
                  <p:cNvSpPr/>
                  <p:nvPr/>
                </p:nvSpPr>
                <p:spPr>
                  <a:xfrm>
                    <a:off x="1985477" y="39399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15" name="object 158"/>
                  <p:cNvSpPr/>
                  <p:nvPr/>
                </p:nvSpPr>
                <p:spPr>
                  <a:xfrm>
                    <a:off x="1827469" y="511143"/>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16" name="object 159"/>
                  <p:cNvSpPr/>
                  <p:nvPr/>
                </p:nvSpPr>
                <p:spPr>
                  <a:xfrm>
                    <a:off x="1827469" y="479611"/>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17" name="object 160"/>
                  <p:cNvSpPr/>
                  <p:nvPr/>
                </p:nvSpPr>
                <p:spPr>
                  <a:xfrm>
                    <a:off x="1985477" y="511143"/>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18" name="object 161"/>
                  <p:cNvSpPr/>
                  <p:nvPr/>
                </p:nvSpPr>
                <p:spPr>
                  <a:xfrm>
                    <a:off x="1985477" y="479611"/>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19" name="object 162"/>
                  <p:cNvSpPr/>
                  <p:nvPr/>
                </p:nvSpPr>
                <p:spPr>
                  <a:xfrm>
                    <a:off x="1827783" y="137146"/>
                    <a:ext cx="10413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moveTo>
                          <a:pt x="0" y="0"/>
                        </a:move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20" name="object 163"/>
                  <p:cNvSpPr/>
                  <p:nvPr/>
                </p:nvSpPr>
                <p:spPr>
                  <a:xfrm>
                    <a:off x="1827469" y="13714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21" name="object 164"/>
                  <p:cNvSpPr/>
                  <p:nvPr/>
                </p:nvSpPr>
                <p:spPr>
                  <a:xfrm>
                    <a:off x="1827469" y="168678"/>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22" name="object 165"/>
                  <p:cNvSpPr/>
                  <p:nvPr/>
                </p:nvSpPr>
                <p:spPr>
                  <a:xfrm>
                    <a:off x="1985791" y="137146"/>
                    <a:ext cx="10413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moveTo>
                          <a:pt x="0" y="0"/>
                        </a:move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23" name="object 166"/>
                  <p:cNvSpPr/>
                  <p:nvPr/>
                </p:nvSpPr>
                <p:spPr>
                  <a:xfrm>
                    <a:off x="1985477" y="13714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24" name="object 167"/>
                  <p:cNvSpPr/>
                  <p:nvPr/>
                </p:nvSpPr>
                <p:spPr>
                  <a:xfrm>
                    <a:off x="1985477" y="168678"/>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25" name="object 201"/>
                  <p:cNvSpPr/>
                  <p:nvPr/>
                </p:nvSpPr>
                <p:spPr>
                  <a:xfrm>
                    <a:off x="1178933" y="504583"/>
                    <a:ext cx="16259" cy="30895"/>
                  </a:xfrm>
                  <a:prstGeom prst="rect">
                    <a:avLst/>
                  </a:pr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26" name="object 202"/>
                  <p:cNvSpPr/>
                  <p:nvPr/>
                </p:nvSpPr>
                <p:spPr>
                  <a:xfrm>
                    <a:off x="1178933" y="504583"/>
                    <a:ext cx="16259" cy="308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27" name="object 203"/>
                  <p:cNvSpPr/>
                  <p:nvPr/>
                </p:nvSpPr>
                <p:spPr>
                  <a:xfrm>
                    <a:off x="1128937" y="321163"/>
                    <a:ext cx="116250" cy="18926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lnTo>
                          <a:pt x="5911" y="7081"/>
                        </a:lnTo>
                        <a:lnTo>
                          <a:pt x="7409" y="7081"/>
                        </a:lnTo>
                        <a:lnTo>
                          <a:pt x="4019" y="11991"/>
                        </a:lnTo>
                        <a:lnTo>
                          <a:pt x="5338" y="11991"/>
                        </a:lnTo>
                        <a:lnTo>
                          <a:pt x="1993" y="16837"/>
                        </a:lnTo>
                        <a:lnTo>
                          <a:pt x="3288" y="16837"/>
                        </a:lnTo>
                        <a:lnTo>
                          <a:pt x="0" y="21600"/>
                        </a:lnTo>
                        <a:lnTo>
                          <a:pt x="21600" y="21600"/>
                        </a:lnTo>
                        <a:lnTo>
                          <a:pt x="18311" y="16837"/>
                        </a:lnTo>
                        <a:lnTo>
                          <a:pt x="19606" y="16837"/>
                        </a:lnTo>
                        <a:lnTo>
                          <a:pt x="16260" y="11991"/>
                        </a:lnTo>
                        <a:lnTo>
                          <a:pt x="17581" y="11991"/>
                        </a:lnTo>
                        <a:lnTo>
                          <a:pt x="14189" y="7081"/>
                        </a:lnTo>
                        <a:lnTo>
                          <a:pt x="15689" y="7081"/>
                        </a:lnTo>
                        <a:lnTo>
                          <a:pt x="1080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28" name="object 204"/>
                  <p:cNvSpPr/>
                  <p:nvPr/>
                </p:nvSpPr>
                <p:spPr>
                  <a:xfrm>
                    <a:off x="1128937" y="321163"/>
                    <a:ext cx="116250" cy="18926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311" y="16837"/>
                        </a:lnTo>
                        <a:lnTo>
                          <a:pt x="19606" y="16837"/>
                        </a:lnTo>
                        <a:lnTo>
                          <a:pt x="16260" y="11991"/>
                        </a:lnTo>
                        <a:lnTo>
                          <a:pt x="17581" y="11991"/>
                        </a:lnTo>
                        <a:lnTo>
                          <a:pt x="14189" y="7081"/>
                        </a:lnTo>
                        <a:lnTo>
                          <a:pt x="15689" y="7081"/>
                        </a:lnTo>
                        <a:lnTo>
                          <a:pt x="10801" y="0"/>
                        </a:lnTo>
                        <a:lnTo>
                          <a:pt x="5911" y="7081"/>
                        </a:lnTo>
                        <a:lnTo>
                          <a:pt x="7409" y="7081"/>
                        </a:lnTo>
                        <a:lnTo>
                          <a:pt x="4019" y="11991"/>
                        </a:lnTo>
                        <a:lnTo>
                          <a:pt x="5338" y="11991"/>
                        </a:lnTo>
                        <a:lnTo>
                          <a:pt x="1993" y="16837"/>
                        </a:lnTo>
                        <a:lnTo>
                          <a:pt x="3288" y="16837"/>
                        </a:lnTo>
                        <a:lnTo>
                          <a:pt x="0" y="21600"/>
                        </a:lnTo>
                        <a:lnTo>
                          <a:pt x="21600"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29" name="object 205"/>
                  <p:cNvSpPr/>
                  <p:nvPr/>
                </p:nvSpPr>
                <p:spPr>
                  <a:xfrm>
                    <a:off x="1405087" y="464904"/>
                    <a:ext cx="257461" cy="35480"/>
                  </a:xfrm>
                  <a:custGeom>
                    <a:avLst/>
                    <a:gdLst/>
                    <a:ahLst/>
                    <a:cxnLst>
                      <a:cxn ang="0">
                        <a:pos x="wd2" y="hd2"/>
                      </a:cxn>
                      <a:cxn ang="5400000">
                        <a:pos x="wd2" y="hd2"/>
                      </a:cxn>
                      <a:cxn ang="10800000">
                        <a:pos x="wd2" y="hd2"/>
                      </a:cxn>
                      <a:cxn ang="16200000">
                        <a:pos x="wd2" y="hd2"/>
                      </a:cxn>
                    </a:cxnLst>
                    <a:rect l="0" t="0" r="r" b="b"/>
                    <a:pathLst>
                      <a:path w="21600" h="21600" extrusionOk="0">
                        <a:moveTo>
                          <a:pt x="18620" y="0"/>
                        </a:moveTo>
                        <a:lnTo>
                          <a:pt x="2980" y="0"/>
                        </a:lnTo>
                        <a:lnTo>
                          <a:pt x="1820" y="1697"/>
                        </a:lnTo>
                        <a:lnTo>
                          <a:pt x="873" y="6327"/>
                        </a:lnTo>
                        <a:lnTo>
                          <a:pt x="234" y="13193"/>
                        </a:lnTo>
                        <a:lnTo>
                          <a:pt x="0" y="21600"/>
                        </a:lnTo>
                        <a:lnTo>
                          <a:pt x="21600" y="21600"/>
                        </a:lnTo>
                        <a:lnTo>
                          <a:pt x="21366" y="13193"/>
                        </a:lnTo>
                        <a:lnTo>
                          <a:pt x="20727" y="6327"/>
                        </a:lnTo>
                        <a:lnTo>
                          <a:pt x="19780" y="1697"/>
                        </a:lnTo>
                        <a:lnTo>
                          <a:pt x="1862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30" name="object 206"/>
                  <p:cNvSpPr/>
                  <p:nvPr/>
                </p:nvSpPr>
                <p:spPr>
                  <a:xfrm>
                    <a:off x="1405087" y="464904"/>
                    <a:ext cx="257461" cy="354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66" y="13193"/>
                        </a:lnTo>
                        <a:lnTo>
                          <a:pt x="20727" y="6327"/>
                        </a:lnTo>
                        <a:lnTo>
                          <a:pt x="19780" y="1697"/>
                        </a:lnTo>
                        <a:lnTo>
                          <a:pt x="18620" y="0"/>
                        </a:lnTo>
                        <a:lnTo>
                          <a:pt x="2980" y="0"/>
                        </a:lnTo>
                        <a:lnTo>
                          <a:pt x="1820" y="1697"/>
                        </a:lnTo>
                        <a:lnTo>
                          <a:pt x="873" y="6327"/>
                        </a:lnTo>
                        <a:lnTo>
                          <a:pt x="234" y="13193"/>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231" name="object 207" descr="object 207"/>
                  <p:cNvPicPr>
                    <a:picLocks noChangeAspect="1"/>
                  </p:cNvPicPr>
                  <p:nvPr/>
                </p:nvPicPr>
                <p:blipFill>
                  <a:blip r:embed="rId16"/>
                  <a:stretch>
                    <a:fillRect/>
                  </a:stretch>
                </p:blipFill>
                <p:spPr>
                  <a:xfrm>
                    <a:off x="1395648" y="127759"/>
                    <a:ext cx="137235" cy="325508"/>
                  </a:xfrm>
                  <a:prstGeom prst="rect">
                    <a:avLst/>
                  </a:prstGeom>
                  <a:ln w="12700" cap="flat">
                    <a:noFill/>
                    <a:miter lim="400000"/>
                  </a:ln>
                  <a:effectLst/>
                </p:spPr>
              </p:pic>
              <p:grpSp>
                <p:nvGrpSpPr>
                  <p:cNvPr id="1234" name="object 473"/>
                  <p:cNvGrpSpPr/>
                  <p:nvPr/>
                </p:nvGrpSpPr>
                <p:grpSpPr>
                  <a:xfrm>
                    <a:off x="373148" y="269633"/>
                    <a:ext cx="1390755" cy="332884"/>
                    <a:chOff x="0" y="0"/>
                    <a:chExt cx="1390753" cy="332883"/>
                  </a:xfrm>
                </p:grpSpPr>
                <p:pic>
                  <p:nvPicPr>
                    <p:cNvPr id="1232" name="object 476" descr="object 476"/>
                    <p:cNvPicPr>
                      <a:picLocks noChangeAspect="1"/>
                    </p:cNvPicPr>
                    <p:nvPr/>
                  </p:nvPicPr>
                  <p:blipFill>
                    <a:blip r:embed="rId17"/>
                    <a:stretch>
                      <a:fillRect/>
                    </a:stretch>
                  </p:blipFill>
                  <p:spPr>
                    <a:xfrm>
                      <a:off x="1141779" y="-1"/>
                      <a:ext cx="248975" cy="296388"/>
                    </a:xfrm>
                    <a:prstGeom prst="rect">
                      <a:avLst/>
                    </a:prstGeom>
                    <a:ln w="12700" cap="flat">
                      <a:noFill/>
                      <a:miter lim="400000"/>
                    </a:ln>
                    <a:effectLst/>
                  </p:spPr>
                </p:pic>
                <p:pic>
                  <p:nvPicPr>
                    <p:cNvPr id="1233" name="object 477" descr="object 477"/>
                    <p:cNvPicPr>
                      <a:picLocks noChangeAspect="1"/>
                    </p:cNvPicPr>
                    <p:nvPr/>
                  </p:nvPicPr>
                  <p:blipFill>
                    <a:blip r:embed="rId18"/>
                    <a:stretch>
                      <a:fillRect/>
                    </a:stretch>
                  </p:blipFill>
                  <p:spPr>
                    <a:xfrm>
                      <a:off x="-1" y="10530"/>
                      <a:ext cx="451412" cy="322354"/>
                    </a:xfrm>
                    <a:prstGeom prst="rect">
                      <a:avLst/>
                    </a:prstGeom>
                    <a:ln w="12700" cap="flat">
                      <a:noFill/>
                      <a:miter lim="400000"/>
                    </a:ln>
                    <a:effectLst/>
                  </p:spPr>
                </p:pic>
              </p:grpSp>
            </p:grpSp>
          </p:grpSp>
          <p:grpSp>
            <p:nvGrpSpPr>
              <p:cNvPr id="1243" name="Grupo 48"/>
              <p:cNvGrpSpPr/>
              <p:nvPr/>
            </p:nvGrpSpPr>
            <p:grpSpPr>
              <a:xfrm>
                <a:off x="19570" y="2138328"/>
                <a:ext cx="1886491" cy="431247"/>
                <a:chOff x="0" y="0"/>
                <a:chExt cx="1886489" cy="431245"/>
              </a:xfrm>
            </p:grpSpPr>
            <p:grpSp>
              <p:nvGrpSpPr>
                <p:cNvPr id="1240" name="Grupo 380"/>
                <p:cNvGrpSpPr/>
                <p:nvPr/>
              </p:nvGrpSpPr>
              <p:grpSpPr>
                <a:xfrm>
                  <a:off x="0" y="247026"/>
                  <a:ext cx="1883687" cy="184219"/>
                  <a:chOff x="0" y="0"/>
                  <a:chExt cx="1883686" cy="184217"/>
                </a:xfrm>
              </p:grpSpPr>
              <p:sp>
                <p:nvSpPr>
                  <p:cNvPr id="1237" name="object 60"/>
                  <p:cNvSpPr txBox="1"/>
                  <p:nvPr/>
                </p:nvSpPr>
                <p:spPr>
                  <a:xfrm>
                    <a:off x="0" y="17508"/>
                    <a:ext cx="634576" cy="1667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spcBef>
                        <a:spcPts val="300"/>
                      </a:spcBef>
                      <a:defRPr sz="500" spc="-25">
                        <a:solidFill>
                          <a:srgbClr val="1A75CF"/>
                        </a:solidFill>
                      </a:defRPr>
                    </a:pPr>
                    <a:r>
                      <a:rPr lang="en-US" dirty="0"/>
                      <a:t>1.</a:t>
                    </a:r>
                  </a:p>
                  <a:p>
                    <a:pPr indent="12700">
                      <a:spcBef>
                        <a:spcPts val="100"/>
                      </a:spcBef>
                      <a:defRPr sz="500" b="1" spc="39">
                        <a:solidFill>
                          <a:srgbClr val="1A75CF"/>
                        </a:solidFill>
                      </a:defRPr>
                    </a:pPr>
                    <a:r>
                      <a:rPr lang="en-US" dirty="0"/>
                      <a:t>COLLECTION</a:t>
                    </a:r>
                  </a:p>
                </p:txBody>
              </p:sp>
              <p:sp>
                <p:nvSpPr>
                  <p:cNvPr id="1238" name="object 64"/>
                  <p:cNvSpPr txBox="1"/>
                  <p:nvPr/>
                </p:nvSpPr>
                <p:spPr>
                  <a:xfrm>
                    <a:off x="601446" y="11188"/>
                    <a:ext cx="631290" cy="1667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48894">
                      <a:spcBef>
                        <a:spcPts val="300"/>
                      </a:spcBef>
                      <a:defRPr sz="500" spc="-25">
                        <a:solidFill>
                          <a:srgbClr val="1A75CF"/>
                        </a:solidFill>
                      </a:defRPr>
                    </a:pPr>
                    <a:r>
                      <a:rPr lang="en-US" dirty="0"/>
                      <a:t>2.</a:t>
                    </a:r>
                  </a:p>
                  <a:p>
                    <a:pPr indent="12700">
                      <a:spcBef>
                        <a:spcPts val="100"/>
                      </a:spcBef>
                      <a:defRPr sz="500" b="1" spc="39">
                        <a:solidFill>
                          <a:srgbClr val="1A75CF"/>
                        </a:solidFill>
                      </a:defRPr>
                    </a:pPr>
                    <a:r>
                      <a:rPr lang="en-US" dirty="0"/>
                      <a:t>TREATMENT</a:t>
                    </a:r>
                  </a:p>
                </p:txBody>
              </p:sp>
              <p:sp>
                <p:nvSpPr>
                  <p:cNvPr id="1239" name="object 65"/>
                  <p:cNvSpPr txBox="1"/>
                  <p:nvPr/>
                </p:nvSpPr>
                <p:spPr>
                  <a:xfrm>
                    <a:off x="1240477" y="0"/>
                    <a:ext cx="643209" cy="1667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spcBef>
                        <a:spcPts val="300"/>
                      </a:spcBef>
                      <a:defRPr sz="500" spc="-25">
                        <a:solidFill>
                          <a:srgbClr val="1A75CF"/>
                        </a:solidFill>
                      </a:defRPr>
                    </a:pPr>
                    <a:r>
                      <a:rPr lang="en-US" dirty="0"/>
                      <a:t>3.</a:t>
                    </a:r>
                  </a:p>
                  <a:p>
                    <a:pPr indent="12700">
                      <a:spcBef>
                        <a:spcPts val="100"/>
                      </a:spcBef>
                      <a:defRPr sz="500" b="1" spc="60">
                        <a:solidFill>
                          <a:srgbClr val="1A75CF"/>
                        </a:solidFill>
                      </a:defRPr>
                    </a:pPr>
                    <a:r>
                      <a:rPr lang="en-US" dirty="0"/>
                      <a:t>DISTRIBUTION</a:t>
                    </a:r>
                  </a:p>
                </p:txBody>
              </p:sp>
            </p:grpSp>
            <p:sp>
              <p:nvSpPr>
                <p:cNvPr id="1241" name="object 470"/>
                <p:cNvSpPr txBox="1"/>
                <p:nvPr/>
              </p:nvSpPr>
              <p:spPr>
                <a:xfrm>
                  <a:off x="17643" y="0"/>
                  <a:ext cx="1137777" cy="1538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8415">
                    <a:spcBef>
                      <a:spcPts val="100"/>
                    </a:spcBef>
                    <a:defRPr sz="1000" b="1">
                      <a:solidFill>
                        <a:srgbClr val="1A75CF"/>
                      </a:solidFill>
                    </a:defRPr>
                  </a:lvl1pPr>
                </a:lstStyle>
                <a:p>
                  <a:r>
                    <a:rPr lang="en-US" dirty="0"/>
                    <a:t>Water Supply</a:t>
                  </a:r>
                </a:p>
              </p:txBody>
            </p:sp>
            <p:sp>
              <p:nvSpPr>
                <p:cNvPr id="1242" name="object 380"/>
                <p:cNvSpPr/>
                <p:nvPr/>
              </p:nvSpPr>
              <p:spPr>
                <a:xfrm>
                  <a:off x="66584" y="205125"/>
                  <a:ext cx="1819905" cy="1"/>
                </a:xfrm>
                <a:prstGeom prst="line">
                  <a:avLst/>
                </a:prstGeom>
                <a:noFill/>
                <a:ln w="3175" cap="flat">
                  <a:solidFill>
                    <a:srgbClr val="1A75CF"/>
                  </a:solidFill>
                  <a:prstDash val="solid"/>
                  <a:round/>
                </a:ln>
                <a:effectLst/>
              </p:spPr>
              <p:txBody>
                <a:bodyPr wrap="square" lIns="45719" tIns="45719" rIns="45719" bIns="45719" numCol="1" anchor="t">
                  <a:noAutofit/>
                </a:bodyPr>
                <a:lstStyle/>
                <a:p>
                  <a:endParaRPr lang="en-US" dirty="0"/>
                </a:p>
              </p:txBody>
            </p:sp>
          </p:grpSp>
          <p:grpSp>
            <p:nvGrpSpPr>
              <p:cNvPr id="1273" name="Grupo 49"/>
              <p:cNvGrpSpPr/>
              <p:nvPr/>
            </p:nvGrpSpPr>
            <p:grpSpPr>
              <a:xfrm>
                <a:off x="172303" y="1539308"/>
                <a:ext cx="753053" cy="263411"/>
                <a:chOff x="0" y="0"/>
                <a:chExt cx="753051" cy="263409"/>
              </a:xfrm>
            </p:grpSpPr>
            <p:pic>
              <p:nvPicPr>
                <p:cNvPr id="1244" name="object 226" descr="object 226"/>
                <p:cNvPicPr>
                  <a:picLocks noChangeAspect="1"/>
                </p:cNvPicPr>
                <p:nvPr/>
              </p:nvPicPr>
              <p:blipFill>
                <a:blip r:embed="rId19"/>
                <a:stretch>
                  <a:fillRect/>
                </a:stretch>
              </p:blipFill>
              <p:spPr>
                <a:xfrm>
                  <a:off x="584436" y="100529"/>
                  <a:ext cx="107302" cy="62479"/>
                </a:xfrm>
                <a:prstGeom prst="rect">
                  <a:avLst/>
                </a:prstGeom>
                <a:ln w="12700" cap="flat">
                  <a:noFill/>
                  <a:miter lim="400000"/>
                </a:ln>
                <a:effectLst/>
              </p:spPr>
            </p:pic>
            <p:grpSp>
              <p:nvGrpSpPr>
                <p:cNvPr id="1254" name="object 230"/>
                <p:cNvGrpSpPr/>
                <p:nvPr/>
              </p:nvGrpSpPr>
              <p:grpSpPr>
                <a:xfrm>
                  <a:off x="129464" y="0"/>
                  <a:ext cx="623588" cy="78065"/>
                  <a:chOff x="0" y="0"/>
                  <a:chExt cx="623586" cy="78064"/>
                </a:xfrm>
              </p:grpSpPr>
              <p:pic>
                <p:nvPicPr>
                  <p:cNvPr id="1245" name="object 231" descr="object 231"/>
                  <p:cNvPicPr>
                    <a:picLocks noChangeAspect="1"/>
                  </p:cNvPicPr>
                  <p:nvPr/>
                </p:nvPicPr>
                <p:blipFill>
                  <a:blip r:embed="rId20"/>
                  <a:stretch>
                    <a:fillRect/>
                  </a:stretch>
                </p:blipFill>
                <p:spPr>
                  <a:xfrm>
                    <a:off x="0" y="0"/>
                    <a:ext cx="105799" cy="78065"/>
                  </a:xfrm>
                  <a:prstGeom prst="rect">
                    <a:avLst/>
                  </a:prstGeom>
                  <a:ln w="12700" cap="flat">
                    <a:noFill/>
                    <a:miter lim="400000"/>
                  </a:ln>
                  <a:effectLst/>
                </p:spPr>
              </p:pic>
              <p:grpSp>
                <p:nvGrpSpPr>
                  <p:cNvPr id="1249" name="object 232"/>
                  <p:cNvGrpSpPr/>
                  <p:nvPr/>
                </p:nvGrpSpPr>
                <p:grpSpPr>
                  <a:xfrm>
                    <a:off x="375848" y="4346"/>
                    <a:ext cx="247739" cy="45803"/>
                    <a:chOff x="0" y="0"/>
                    <a:chExt cx="247738" cy="45801"/>
                  </a:xfrm>
                </p:grpSpPr>
                <p:sp>
                  <p:nvSpPr>
                    <p:cNvPr id="1246" name="Línea"/>
                    <p:cNvSpPr/>
                    <p:nvPr/>
                  </p:nvSpPr>
                  <p:spPr>
                    <a:xfrm>
                      <a:off x="-1" y="0"/>
                      <a:ext cx="82578"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47" name="Línea"/>
                    <p:cNvSpPr/>
                    <p:nvPr/>
                  </p:nvSpPr>
                  <p:spPr>
                    <a:xfrm>
                      <a:off x="82576" y="0"/>
                      <a:ext cx="82578"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48" name="Línea"/>
                    <p:cNvSpPr/>
                    <p:nvPr/>
                  </p:nvSpPr>
                  <p:spPr>
                    <a:xfrm>
                      <a:off x="165153" y="0"/>
                      <a:ext cx="82586"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nvGrpSpPr>
                  <p:cNvPr id="1253" name="object 233"/>
                  <p:cNvGrpSpPr/>
                  <p:nvPr/>
                </p:nvGrpSpPr>
                <p:grpSpPr>
                  <a:xfrm>
                    <a:off x="123066" y="4346"/>
                    <a:ext cx="247739" cy="45803"/>
                    <a:chOff x="0" y="0"/>
                    <a:chExt cx="247738" cy="45801"/>
                  </a:xfrm>
                </p:grpSpPr>
                <p:sp>
                  <p:nvSpPr>
                    <p:cNvPr id="1250" name="Línea"/>
                    <p:cNvSpPr/>
                    <p:nvPr/>
                  </p:nvSpPr>
                  <p:spPr>
                    <a:xfrm>
                      <a:off x="-1" y="0"/>
                      <a:ext cx="82578"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51" name="Línea"/>
                    <p:cNvSpPr/>
                    <p:nvPr/>
                  </p:nvSpPr>
                  <p:spPr>
                    <a:xfrm>
                      <a:off x="82576" y="0"/>
                      <a:ext cx="82578"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52" name="Línea"/>
                    <p:cNvSpPr/>
                    <p:nvPr/>
                  </p:nvSpPr>
                  <p:spPr>
                    <a:xfrm>
                      <a:off x="165153" y="0"/>
                      <a:ext cx="82586"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grpSp>
              <p:nvGrpSpPr>
                <p:cNvPr id="1263" name="object 234"/>
                <p:cNvGrpSpPr/>
                <p:nvPr/>
              </p:nvGrpSpPr>
              <p:grpSpPr>
                <a:xfrm>
                  <a:off x="252531" y="217608"/>
                  <a:ext cx="500521" cy="45802"/>
                  <a:chOff x="0" y="0"/>
                  <a:chExt cx="500519" cy="45801"/>
                </a:xfrm>
              </p:grpSpPr>
              <p:grpSp>
                <p:nvGrpSpPr>
                  <p:cNvPr id="1258" name="object 235"/>
                  <p:cNvGrpSpPr/>
                  <p:nvPr/>
                </p:nvGrpSpPr>
                <p:grpSpPr>
                  <a:xfrm>
                    <a:off x="252781" y="0"/>
                    <a:ext cx="247739" cy="45802"/>
                    <a:chOff x="0" y="0"/>
                    <a:chExt cx="247738" cy="45801"/>
                  </a:xfrm>
                </p:grpSpPr>
                <p:sp>
                  <p:nvSpPr>
                    <p:cNvPr id="1255" name="Línea"/>
                    <p:cNvSpPr/>
                    <p:nvPr/>
                  </p:nvSpPr>
                  <p:spPr>
                    <a:xfrm>
                      <a:off x="-1"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56" name="Línea"/>
                    <p:cNvSpPr/>
                    <p:nvPr/>
                  </p:nvSpPr>
                  <p:spPr>
                    <a:xfrm>
                      <a:off x="82576"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57" name="Línea"/>
                    <p:cNvSpPr/>
                    <p:nvPr/>
                  </p:nvSpPr>
                  <p:spPr>
                    <a:xfrm>
                      <a:off x="165153" y="-1"/>
                      <a:ext cx="82586"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nvGrpSpPr>
                  <p:cNvPr id="1262" name="object 236"/>
                  <p:cNvGrpSpPr/>
                  <p:nvPr/>
                </p:nvGrpSpPr>
                <p:grpSpPr>
                  <a:xfrm>
                    <a:off x="-1" y="0"/>
                    <a:ext cx="247740" cy="45802"/>
                    <a:chOff x="0" y="0"/>
                    <a:chExt cx="247738" cy="45801"/>
                  </a:xfrm>
                </p:grpSpPr>
                <p:sp>
                  <p:nvSpPr>
                    <p:cNvPr id="1259" name="Línea"/>
                    <p:cNvSpPr/>
                    <p:nvPr/>
                  </p:nvSpPr>
                  <p:spPr>
                    <a:xfrm>
                      <a:off x="-1"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60" name="Línea"/>
                    <p:cNvSpPr/>
                    <p:nvPr/>
                  </p:nvSpPr>
                  <p:spPr>
                    <a:xfrm>
                      <a:off x="82576"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61" name="Línea"/>
                    <p:cNvSpPr/>
                    <p:nvPr/>
                  </p:nvSpPr>
                  <p:spPr>
                    <a:xfrm>
                      <a:off x="165153" y="-1"/>
                      <a:ext cx="82586"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grpSp>
              <p:nvGrpSpPr>
                <p:cNvPr id="1272" name="object 240"/>
                <p:cNvGrpSpPr/>
                <p:nvPr/>
              </p:nvGrpSpPr>
              <p:grpSpPr>
                <a:xfrm>
                  <a:off x="-1" y="115827"/>
                  <a:ext cx="500521" cy="45802"/>
                  <a:chOff x="0" y="0"/>
                  <a:chExt cx="500519" cy="45801"/>
                </a:xfrm>
              </p:grpSpPr>
              <p:grpSp>
                <p:nvGrpSpPr>
                  <p:cNvPr id="1267" name="object 241"/>
                  <p:cNvGrpSpPr/>
                  <p:nvPr/>
                </p:nvGrpSpPr>
                <p:grpSpPr>
                  <a:xfrm>
                    <a:off x="252781" y="0"/>
                    <a:ext cx="247739" cy="45802"/>
                    <a:chOff x="0" y="0"/>
                    <a:chExt cx="247738" cy="45801"/>
                  </a:xfrm>
                </p:grpSpPr>
                <p:sp>
                  <p:nvSpPr>
                    <p:cNvPr id="1264" name="Línea"/>
                    <p:cNvSpPr/>
                    <p:nvPr/>
                  </p:nvSpPr>
                  <p:spPr>
                    <a:xfrm>
                      <a:off x="-1"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65" name="Línea"/>
                    <p:cNvSpPr/>
                    <p:nvPr/>
                  </p:nvSpPr>
                  <p:spPr>
                    <a:xfrm>
                      <a:off x="82576"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66" name="Línea"/>
                    <p:cNvSpPr/>
                    <p:nvPr/>
                  </p:nvSpPr>
                  <p:spPr>
                    <a:xfrm>
                      <a:off x="165153" y="-1"/>
                      <a:ext cx="82586"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nvGrpSpPr>
                  <p:cNvPr id="1271" name="object 242"/>
                  <p:cNvGrpSpPr/>
                  <p:nvPr/>
                </p:nvGrpSpPr>
                <p:grpSpPr>
                  <a:xfrm>
                    <a:off x="-1" y="0"/>
                    <a:ext cx="247740" cy="45802"/>
                    <a:chOff x="0" y="0"/>
                    <a:chExt cx="247738" cy="45801"/>
                  </a:xfrm>
                </p:grpSpPr>
                <p:sp>
                  <p:nvSpPr>
                    <p:cNvPr id="1268" name="Línea"/>
                    <p:cNvSpPr/>
                    <p:nvPr/>
                  </p:nvSpPr>
                  <p:spPr>
                    <a:xfrm>
                      <a:off x="-1"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69" name="Línea"/>
                    <p:cNvSpPr/>
                    <p:nvPr/>
                  </p:nvSpPr>
                  <p:spPr>
                    <a:xfrm>
                      <a:off x="82576"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270" name="Línea"/>
                    <p:cNvSpPr/>
                    <p:nvPr/>
                  </p:nvSpPr>
                  <p:spPr>
                    <a:xfrm>
                      <a:off x="165153" y="-1"/>
                      <a:ext cx="82586"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grpSp>
          <p:sp>
            <p:nvSpPr>
              <p:cNvPr id="1274" name="object 367"/>
              <p:cNvSpPr/>
              <p:nvPr/>
            </p:nvSpPr>
            <p:spPr>
              <a:xfrm>
                <a:off x="408632" y="1430595"/>
                <a:ext cx="214613" cy="812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5473"/>
                    </a:lnTo>
                    <a:lnTo>
                      <a:pt x="151" y="3345"/>
                    </a:lnTo>
                    <a:lnTo>
                      <a:pt x="562" y="1605"/>
                    </a:lnTo>
                    <a:lnTo>
                      <a:pt x="1172" y="431"/>
                    </a:lnTo>
                    <a:lnTo>
                      <a:pt x="1918" y="0"/>
                    </a:lnTo>
                    <a:lnTo>
                      <a:pt x="19682" y="0"/>
                    </a:lnTo>
                    <a:lnTo>
                      <a:pt x="20428" y="431"/>
                    </a:lnTo>
                    <a:lnTo>
                      <a:pt x="21038" y="1605"/>
                    </a:lnTo>
                    <a:lnTo>
                      <a:pt x="21449" y="3345"/>
                    </a:lnTo>
                    <a:lnTo>
                      <a:pt x="21600" y="5473"/>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275" name="object 368"/>
              <p:cNvSpPr/>
              <p:nvPr/>
            </p:nvSpPr>
            <p:spPr>
              <a:xfrm>
                <a:off x="491431" y="1393739"/>
                <a:ext cx="49016" cy="358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456"/>
                    </a:lnTo>
                    <a:lnTo>
                      <a:pt x="862" y="0"/>
                    </a:lnTo>
                    <a:lnTo>
                      <a:pt x="20738" y="0"/>
                    </a:lnTo>
                    <a:lnTo>
                      <a:pt x="21600" y="2456"/>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grpSp>
            <p:nvGrpSpPr>
              <p:cNvPr id="1349" name="Grupo 52"/>
              <p:cNvGrpSpPr/>
              <p:nvPr/>
            </p:nvGrpSpPr>
            <p:grpSpPr>
              <a:xfrm>
                <a:off x="-1" y="-1"/>
                <a:ext cx="2131312" cy="1200354"/>
                <a:chOff x="0" y="0"/>
                <a:chExt cx="2131310" cy="1200352"/>
              </a:xfrm>
            </p:grpSpPr>
            <p:sp>
              <p:nvSpPr>
                <p:cNvPr id="1276" name="object 17"/>
                <p:cNvSpPr/>
                <p:nvPr/>
              </p:nvSpPr>
              <p:spPr>
                <a:xfrm>
                  <a:off x="1487543" y="1065021"/>
                  <a:ext cx="572229" cy="32009"/>
                </a:xfrm>
                <a:prstGeom prst="rect">
                  <a:avLst/>
                </a:prstGeom>
                <a:solidFill>
                  <a:srgbClr val="F1EBEB"/>
                </a:solidFill>
                <a:ln w="12700" cap="flat">
                  <a:noFill/>
                  <a:miter lim="400000"/>
                </a:ln>
                <a:effectLst/>
              </p:spPr>
              <p:txBody>
                <a:bodyPr wrap="square" lIns="45719" tIns="45719" rIns="45719" bIns="45719" numCol="1" anchor="t">
                  <a:noAutofit/>
                </a:bodyPr>
                <a:lstStyle/>
                <a:p>
                  <a:endParaRPr lang="en-US" dirty="0"/>
                </a:p>
              </p:txBody>
            </p:sp>
            <p:sp>
              <p:nvSpPr>
                <p:cNvPr id="1277" name="object 18"/>
                <p:cNvSpPr/>
                <p:nvPr/>
              </p:nvSpPr>
              <p:spPr>
                <a:xfrm>
                  <a:off x="1433944" y="994432"/>
                  <a:ext cx="53600" cy="1025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739"/>
                      </a:lnTo>
                      <a:lnTo>
                        <a:pt x="21600" y="21600"/>
                      </a:lnTo>
                      <a:lnTo>
                        <a:pt x="21600" y="14862"/>
                      </a:lnTo>
                      <a:lnTo>
                        <a:pt x="0" y="0"/>
                      </a:lnTo>
                      <a:close/>
                    </a:path>
                  </a:pathLst>
                </a:custGeom>
                <a:solidFill>
                  <a:srgbClr val="CACACA"/>
                </a:solidFill>
                <a:ln w="12700" cap="flat">
                  <a:noFill/>
                  <a:miter lim="400000"/>
                </a:ln>
                <a:effectLst/>
              </p:spPr>
              <p:txBody>
                <a:bodyPr wrap="square" lIns="45719" tIns="45719" rIns="45719" bIns="45719" numCol="1" anchor="t">
                  <a:noAutofit/>
                </a:bodyPr>
                <a:lstStyle/>
                <a:p>
                  <a:endParaRPr lang="en-US" dirty="0"/>
                </a:p>
              </p:txBody>
            </p:sp>
            <p:sp>
              <p:nvSpPr>
                <p:cNvPr id="1278" name="object 19"/>
                <p:cNvSpPr/>
                <p:nvPr/>
              </p:nvSpPr>
              <p:spPr>
                <a:xfrm>
                  <a:off x="1452111" y="994433"/>
                  <a:ext cx="594223" cy="57460"/>
                </a:xfrm>
                <a:custGeom>
                  <a:avLst/>
                  <a:gdLst/>
                  <a:ahLst/>
                  <a:cxnLst>
                    <a:cxn ang="0">
                      <a:pos x="wd2" y="hd2"/>
                    </a:cxn>
                    <a:cxn ang="5400000">
                      <a:pos x="wd2" y="hd2"/>
                    </a:cxn>
                    <a:cxn ang="10800000">
                      <a:pos x="wd2" y="hd2"/>
                    </a:cxn>
                    <a:cxn ang="16200000">
                      <a:pos x="wd2" y="hd2"/>
                    </a:cxn>
                  </a:cxnLst>
                  <a:rect l="0" t="0" r="r" b="b"/>
                  <a:pathLst>
                    <a:path w="21600" h="21600" extrusionOk="0">
                      <a:moveTo>
                        <a:pt x="19977" y="0"/>
                      </a:moveTo>
                      <a:lnTo>
                        <a:pt x="0" y="0"/>
                      </a:lnTo>
                      <a:lnTo>
                        <a:pt x="1732" y="21600"/>
                      </a:lnTo>
                      <a:lnTo>
                        <a:pt x="21600" y="21600"/>
                      </a:lnTo>
                      <a:lnTo>
                        <a:pt x="19977"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US" dirty="0"/>
                </a:p>
              </p:txBody>
            </p:sp>
            <p:sp>
              <p:nvSpPr>
                <p:cNvPr id="1279" name="object 20"/>
                <p:cNvSpPr/>
                <p:nvPr/>
              </p:nvSpPr>
              <p:spPr>
                <a:xfrm>
                  <a:off x="871645" y="1065021"/>
                  <a:ext cx="572229" cy="32009"/>
                </a:xfrm>
                <a:prstGeom prst="rect">
                  <a:avLst/>
                </a:prstGeom>
                <a:solidFill>
                  <a:srgbClr val="F1EBEB"/>
                </a:solidFill>
                <a:ln w="12700" cap="flat">
                  <a:noFill/>
                  <a:miter lim="400000"/>
                </a:ln>
                <a:effectLst/>
              </p:spPr>
              <p:txBody>
                <a:bodyPr wrap="square" lIns="45719" tIns="45719" rIns="45719" bIns="45719" numCol="1" anchor="t">
                  <a:noAutofit/>
                </a:bodyPr>
                <a:lstStyle/>
                <a:p>
                  <a:endParaRPr lang="en-US" dirty="0"/>
                </a:p>
              </p:txBody>
            </p:sp>
            <p:sp>
              <p:nvSpPr>
                <p:cNvPr id="1280" name="object 21"/>
                <p:cNvSpPr/>
                <p:nvPr/>
              </p:nvSpPr>
              <p:spPr>
                <a:xfrm>
                  <a:off x="824840" y="994432"/>
                  <a:ext cx="46807" cy="1025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739"/>
                      </a:lnTo>
                      <a:lnTo>
                        <a:pt x="21600" y="21600"/>
                      </a:lnTo>
                      <a:lnTo>
                        <a:pt x="21600" y="14862"/>
                      </a:lnTo>
                      <a:lnTo>
                        <a:pt x="0" y="0"/>
                      </a:lnTo>
                      <a:close/>
                    </a:path>
                  </a:pathLst>
                </a:custGeom>
                <a:solidFill>
                  <a:srgbClr val="CACACA"/>
                </a:solidFill>
                <a:ln w="12700" cap="flat">
                  <a:noFill/>
                  <a:miter lim="400000"/>
                </a:ln>
                <a:effectLst/>
              </p:spPr>
              <p:txBody>
                <a:bodyPr wrap="square" lIns="45719" tIns="45719" rIns="45719" bIns="45719" numCol="1" anchor="t">
                  <a:noAutofit/>
                </a:bodyPr>
                <a:lstStyle/>
                <a:p>
                  <a:endParaRPr lang="en-US" dirty="0"/>
                </a:p>
              </p:txBody>
            </p:sp>
            <p:sp>
              <p:nvSpPr>
                <p:cNvPr id="1281" name="object 22"/>
                <p:cNvSpPr/>
                <p:nvPr/>
              </p:nvSpPr>
              <p:spPr>
                <a:xfrm>
                  <a:off x="843012" y="994433"/>
                  <a:ext cx="587424" cy="57460"/>
                </a:xfrm>
                <a:custGeom>
                  <a:avLst/>
                  <a:gdLst/>
                  <a:ahLst/>
                  <a:cxnLst>
                    <a:cxn ang="0">
                      <a:pos x="wd2" y="hd2"/>
                    </a:cxn>
                    <a:cxn ang="5400000">
                      <a:pos x="wd2" y="hd2"/>
                    </a:cxn>
                    <a:cxn ang="10800000">
                      <a:pos x="wd2" y="hd2"/>
                    </a:cxn>
                    <a:cxn ang="16200000">
                      <a:pos x="wd2" y="hd2"/>
                    </a:cxn>
                  </a:cxnLst>
                  <a:rect l="0" t="0" r="r" b="b"/>
                  <a:pathLst>
                    <a:path w="21600" h="21600" extrusionOk="0">
                      <a:moveTo>
                        <a:pt x="19959" y="0"/>
                      </a:moveTo>
                      <a:lnTo>
                        <a:pt x="0" y="0"/>
                      </a:lnTo>
                      <a:lnTo>
                        <a:pt x="1503" y="21600"/>
                      </a:lnTo>
                      <a:lnTo>
                        <a:pt x="21600" y="21600"/>
                      </a:lnTo>
                      <a:lnTo>
                        <a:pt x="19959"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US" dirty="0"/>
                </a:p>
              </p:txBody>
            </p:sp>
            <p:sp>
              <p:nvSpPr>
                <p:cNvPr id="1282" name="object 304"/>
                <p:cNvSpPr/>
                <p:nvPr/>
              </p:nvSpPr>
              <p:spPr>
                <a:xfrm>
                  <a:off x="47718" y="527716"/>
                  <a:ext cx="464506" cy="5768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83" name="object 305"/>
                <p:cNvSpPr/>
                <p:nvPr/>
              </p:nvSpPr>
              <p:spPr>
                <a:xfrm>
                  <a:off x="47718" y="527716"/>
                  <a:ext cx="464506" cy="57685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0"/>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284" name="object 306" descr="object 306"/>
                <p:cNvPicPr>
                  <a:picLocks noChangeAspect="1"/>
                </p:cNvPicPr>
                <p:nvPr/>
              </p:nvPicPr>
              <p:blipFill>
                <a:blip r:embed="rId21"/>
                <a:stretch>
                  <a:fillRect/>
                </a:stretch>
              </p:blipFill>
              <p:spPr>
                <a:xfrm>
                  <a:off x="198195" y="750560"/>
                  <a:ext cx="168199" cy="96219"/>
                </a:xfrm>
                <a:prstGeom prst="rect">
                  <a:avLst/>
                </a:prstGeom>
                <a:ln w="12700" cap="flat">
                  <a:noFill/>
                  <a:miter lim="400000"/>
                </a:ln>
                <a:effectLst/>
              </p:spPr>
            </p:pic>
            <p:sp>
              <p:nvSpPr>
                <p:cNvPr id="1285" name="object 307"/>
                <p:cNvSpPr/>
                <p:nvPr/>
              </p:nvSpPr>
              <p:spPr>
                <a:xfrm>
                  <a:off x="198195" y="750560"/>
                  <a:ext cx="168199" cy="962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569" y="19824"/>
                      </a:lnTo>
                      <a:lnTo>
                        <a:pt x="6243" y="21075"/>
                      </a:lnTo>
                      <a:lnTo>
                        <a:pt x="7208" y="21600"/>
                      </a:lnTo>
                      <a:lnTo>
                        <a:pt x="8226" y="21365"/>
                      </a:lnTo>
                      <a:lnTo>
                        <a:pt x="9060" y="20335"/>
                      </a:lnTo>
                      <a:lnTo>
                        <a:pt x="13094" y="11577"/>
                      </a:lnTo>
                      <a:lnTo>
                        <a:pt x="13740" y="10691"/>
                      </a:lnTo>
                      <a:lnTo>
                        <a:pt x="14550" y="10311"/>
                      </a:lnTo>
                      <a:lnTo>
                        <a:pt x="15396" y="10454"/>
                      </a:lnTo>
                      <a:lnTo>
                        <a:pt x="16149" y="11139"/>
                      </a:lnTo>
                      <a:lnTo>
                        <a:pt x="16981" y="11861"/>
                      </a:lnTo>
                      <a:lnTo>
                        <a:pt x="21420" y="3806"/>
                      </a:lnTo>
                      <a:lnTo>
                        <a:pt x="21600" y="2998"/>
                      </a:lnTo>
                      <a:lnTo>
                        <a:pt x="21597" y="2578"/>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86" name="object 308"/>
                <p:cNvSpPr/>
                <p:nvPr/>
              </p:nvSpPr>
              <p:spPr>
                <a:xfrm>
                  <a:off x="279970" y="735523"/>
                  <a:ext cx="298168" cy="3690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87" name="object 309"/>
                <p:cNvSpPr/>
                <p:nvPr/>
              </p:nvSpPr>
              <p:spPr>
                <a:xfrm>
                  <a:off x="279970" y="735523"/>
                  <a:ext cx="298168" cy="3690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0"/>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288" name="object 310" descr="object 310"/>
                <p:cNvPicPr>
                  <a:picLocks noChangeAspect="1"/>
                </p:cNvPicPr>
                <p:nvPr/>
              </p:nvPicPr>
              <p:blipFill>
                <a:blip r:embed="rId22"/>
                <a:stretch>
                  <a:fillRect/>
                </a:stretch>
              </p:blipFill>
              <p:spPr>
                <a:xfrm>
                  <a:off x="367754" y="902011"/>
                  <a:ext cx="126042" cy="50308"/>
                </a:xfrm>
                <a:prstGeom prst="rect">
                  <a:avLst/>
                </a:prstGeom>
                <a:ln w="12700" cap="flat">
                  <a:noFill/>
                  <a:miter lim="400000"/>
                </a:ln>
                <a:effectLst/>
              </p:spPr>
            </p:pic>
            <p:sp>
              <p:nvSpPr>
                <p:cNvPr id="1289" name="object 311"/>
                <p:cNvSpPr/>
                <p:nvPr/>
              </p:nvSpPr>
              <p:spPr>
                <a:xfrm>
                  <a:off x="62850" y="1160734"/>
                  <a:ext cx="20987" cy="39619"/>
                </a:xfrm>
                <a:prstGeom prst="rect">
                  <a:avLst/>
                </a:pr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90" name="object 312"/>
                <p:cNvSpPr/>
                <p:nvPr/>
              </p:nvSpPr>
              <p:spPr>
                <a:xfrm>
                  <a:off x="62850" y="1160734"/>
                  <a:ext cx="20987" cy="396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91" name="object 313"/>
                <p:cNvSpPr/>
                <p:nvPr/>
              </p:nvSpPr>
              <p:spPr>
                <a:xfrm>
                  <a:off x="0" y="924687"/>
                  <a:ext cx="146688" cy="2442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5910" y="7082"/>
                      </a:lnTo>
                      <a:lnTo>
                        <a:pt x="7409" y="7082"/>
                      </a:lnTo>
                      <a:lnTo>
                        <a:pt x="4020" y="11991"/>
                      </a:lnTo>
                      <a:lnTo>
                        <a:pt x="5338" y="11991"/>
                      </a:lnTo>
                      <a:lnTo>
                        <a:pt x="1992" y="16837"/>
                      </a:lnTo>
                      <a:lnTo>
                        <a:pt x="3288" y="16837"/>
                      </a:lnTo>
                      <a:lnTo>
                        <a:pt x="0" y="21600"/>
                      </a:lnTo>
                      <a:lnTo>
                        <a:pt x="21600" y="21600"/>
                      </a:lnTo>
                      <a:lnTo>
                        <a:pt x="18312" y="16837"/>
                      </a:lnTo>
                      <a:lnTo>
                        <a:pt x="19607" y="16837"/>
                      </a:lnTo>
                      <a:lnTo>
                        <a:pt x="16261" y="11991"/>
                      </a:lnTo>
                      <a:lnTo>
                        <a:pt x="17580" y="11991"/>
                      </a:lnTo>
                      <a:lnTo>
                        <a:pt x="14190" y="7082"/>
                      </a:lnTo>
                      <a:lnTo>
                        <a:pt x="15690" y="7082"/>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92" name="object 314"/>
                <p:cNvSpPr/>
                <p:nvPr/>
              </p:nvSpPr>
              <p:spPr>
                <a:xfrm>
                  <a:off x="0" y="924687"/>
                  <a:ext cx="146688" cy="2442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312" y="16837"/>
                      </a:lnTo>
                      <a:lnTo>
                        <a:pt x="19607" y="16837"/>
                      </a:lnTo>
                      <a:lnTo>
                        <a:pt x="16261" y="11991"/>
                      </a:lnTo>
                      <a:lnTo>
                        <a:pt x="17580" y="11991"/>
                      </a:lnTo>
                      <a:lnTo>
                        <a:pt x="14190" y="7082"/>
                      </a:lnTo>
                      <a:lnTo>
                        <a:pt x="15690" y="7082"/>
                      </a:lnTo>
                      <a:lnTo>
                        <a:pt x="10800" y="0"/>
                      </a:lnTo>
                      <a:lnTo>
                        <a:pt x="5910" y="7082"/>
                      </a:lnTo>
                      <a:lnTo>
                        <a:pt x="7409" y="7082"/>
                      </a:lnTo>
                      <a:lnTo>
                        <a:pt x="4020" y="11991"/>
                      </a:lnTo>
                      <a:lnTo>
                        <a:pt x="5338" y="11991"/>
                      </a:lnTo>
                      <a:lnTo>
                        <a:pt x="1992" y="16837"/>
                      </a:lnTo>
                      <a:lnTo>
                        <a:pt x="3288" y="16837"/>
                      </a:lnTo>
                      <a:lnTo>
                        <a:pt x="0" y="21600"/>
                      </a:lnTo>
                      <a:lnTo>
                        <a:pt x="21600"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293" name="object 315" descr="object 315"/>
                <p:cNvPicPr>
                  <a:picLocks noChangeAspect="1"/>
                </p:cNvPicPr>
                <p:nvPr/>
              </p:nvPicPr>
              <p:blipFill>
                <a:blip r:embed="rId23"/>
                <a:stretch>
                  <a:fillRect/>
                </a:stretch>
              </p:blipFill>
              <p:spPr>
                <a:xfrm>
                  <a:off x="1945495" y="797575"/>
                  <a:ext cx="118975" cy="89965"/>
                </a:xfrm>
                <a:prstGeom prst="rect">
                  <a:avLst/>
                </a:prstGeom>
                <a:ln w="12700" cap="flat">
                  <a:noFill/>
                  <a:miter lim="400000"/>
                </a:ln>
                <a:effectLst/>
              </p:spPr>
            </p:pic>
            <p:sp>
              <p:nvSpPr>
                <p:cNvPr id="1294" name="object 316"/>
                <p:cNvSpPr/>
                <p:nvPr/>
              </p:nvSpPr>
              <p:spPr>
                <a:xfrm>
                  <a:off x="2016568" y="901546"/>
                  <a:ext cx="113710" cy="255685"/>
                </a:xfrm>
                <a:custGeom>
                  <a:avLst/>
                  <a:gdLst/>
                  <a:ahLst/>
                  <a:cxnLst>
                    <a:cxn ang="0">
                      <a:pos x="wd2" y="hd2"/>
                    </a:cxn>
                    <a:cxn ang="5400000">
                      <a:pos x="wd2" y="hd2"/>
                    </a:cxn>
                    <a:cxn ang="10800000">
                      <a:pos x="wd2" y="hd2"/>
                    </a:cxn>
                    <a:cxn ang="16200000">
                      <a:pos x="wd2" y="hd2"/>
                    </a:cxn>
                  </a:cxnLst>
                  <a:rect l="0" t="0" r="r" b="b"/>
                  <a:pathLst>
                    <a:path w="21600" h="21600" extrusionOk="0">
                      <a:moveTo>
                        <a:pt x="17598" y="0"/>
                      </a:moveTo>
                      <a:lnTo>
                        <a:pt x="2451" y="0"/>
                      </a:lnTo>
                      <a:lnTo>
                        <a:pt x="525" y="11172"/>
                      </a:lnTo>
                      <a:lnTo>
                        <a:pt x="0" y="21600"/>
                      </a:lnTo>
                      <a:lnTo>
                        <a:pt x="1849" y="21600"/>
                      </a:lnTo>
                      <a:lnTo>
                        <a:pt x="4935" y="11172"/>
                      </a:lnTo>
                      <a:lnTo>
                        <a:pt x="9140" y="5703"/>
                      </a:lnTo>
                      <a:lnTo>
                        <a:pt x="9140" y="5102"/>
                      </a:lnTo>
                      <a:lnTo>
                        <a:pt x="9148" y="11086"/>
                      </a:lnTo>
                      <a:lnTo>
                        <a:pt x="19752" y="21600"/>
                      </a:lnTo>
                      <a:lnTo>
                        <a:pt x="21600" y="21600"/>
                      </a:lnTo>
                      <a:lnTo>
                        <a:pt x="15417" y="11172"/>
                      </a:lnTo>
                      <a:lnTo>
                        <a:pt x="17598"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95" name="object 317"/>
                <p:cNvSpPr/>
                <p:nvPr/>
              </p:nvSpPr>
              <p:spPr>
                <a:xfrm>
                  <a:off x="2016568" y="901546"/>
                  <a:ext cx="113710" cy="255685"/>
                </a:xfrm>
                <a:custGeom>
                  <a:avLst/>
                  <a:gdLst/>
                  <a:ahLst/>
                  <a:cxnLst>
                    <a:cxn ang="0">
                      <a:pos x="wd2" y="hd2"/>
                    </a:cxn>
                    <a:cxn ang="5400000">
                      <a:pos x="wd2" y="hd2"/>
                    </a:cxn>
                    <a:cxn ang="10800000">
                      <a:pos x="wd2" y="hd2"/>
                    </a:cxn>
                    <a:cxn ang="16200000">
                      <a:pos x="wd2" y="hd2"/>
                    </a:cxn>
                  </a:cxnLst>
                  <a:rect l="0" t="0" r="r" b="b"/>
                  <a:pathLst>
                    <a:path w="21600" h="21600" extrusionOk="0">
                      <a:moveTo>
                        <a:pt x="17598" y="0"/>
                      </a:moveTo>
                      <a:lnTo>
                        <a:pt x="15417" y="11172"/>
                      </a:lnTo>
                      <a:lnTo>
                        <a:pt x="21600" y="21600"/>
                      </a:lnTo>
                      <a:lnTo>
                        <a:pt x="19752" y="21600"/>
                      </a:lnTo>
                      <a:lnTo>
                        <a:pt x="9148" y="11086"/>
                      </a:lnTo>
                      <a:lnTo>
                        <a:pt x="9140" y="5102"/>
                      </a:lnTo>
                      <a:lnTo>
                        <a:pt x="9140" y="5703"/>
                      </a:lnTo>
                      <a:lnTo>
                        <a:pt x="4935" y="11172"/>
                      </a:lnTo>
                      <a:lnTo>
                        <a:pt x="1849" y="21600"/>
                      </a:lnTo>
                      <a:lnTo>
                        <a:pt x="0" y="21600"/>
                      </a:lnTo>
                      <a:lnTo>
                        <a:pt x="525" y="11172"/>
                      </a:lnTo>
                      <a:lnTo>
                        <a:pt x="2451" y="0"/>
                      </a:lnTo>
                      <a:lnTo>
                        <a:pt x="17598"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96" name="object 318"/>
                <p:cNvSpPr/>
                <p:nvPr/>
              </p:nvSpPr>
              <p:spPr>
                <a:xfrm>
                  <a:off x="2030108" y="791602"/>
                  <a:ext cx="79970" cy="143397"/>
                </a:xfrm>
                <a:custGeom>
                  <a:avLst/>
                  <a:gdLst/>
                  <a:ahLst/>
                  <a:cxnLst>
                    <a:cxn ang="0">
                      <a:pos x="wd2" y="hd2"/>
                    </a:cxn>
                    <a:cxn ang="5400000">
                      <a:pos x="wd2" y="hd2"/>
                    </a:cxn>
                    <a:cxn ang="10800000">
                      <a:pos x="wd2" y="hd2"/>
                    </a:cxn>
                    <a:cxn ang="16200000">
                      <a:pos x="wd2" y="hd2"/>
                    </a:cxn>
                  </a:cxnLst>
                  <a:rect l="0" t="0" r="r" b="b"/>
                  <a:pathLst>
                    <a:path w="21600" h="21600" extrusionOk="0">
                      <a:moveTo>
                        <a:pt x="15603" y="0"/>
                      </a:moveTo>
                      <a:lnTo>
                        <a:pt x="8218" y="340"/>
                      </a:lnTo>
                      <a:lnTo>
                        <a:pt x="3949" y="2014"/>
                      </a:lnTo>
                      <a:lnTo>
                        <a:pt x="0" y="16912"/>
                      </a:lnTo>
                      <a:lnTo>
                        <a:pt x="5341" y="20019"/>
                      </a:lnTo>
                      <a:lnTo>
                        <a:pt x="10913" y="21415"/>
                      </a:lnTo>
                      <a:lnTo>
                        <a:pt x="16429" y="21600"/>
                      </a:lnTo>
                      <a:lnTo>
                        <a:pt x="21600" y="21074"/>
                      </a:lnTo>
                      <a:lnTo>
                        <a:pt x="20064" y="2074"/>
                      </a:lnTo>
                      <a:lnTo>
                        <a:pt x="1560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97" name="object 319"/>
                <p:cNvSpPr/>
                <p:nvPr/>
              </p:nvSpPr>
              <p:spPr>
                <a:xfrm>
                  <a:off x="2030108" y="791602"/>
                  <a:ext cx="79970" cy="143397"/>
                </a:xfrm>
                <a:custGeom>
                  <a:avLst/>
                  <a:gdLst/>
                  <a:ahLst/>
                  <a:cxnLst>
                    <a:cxn ang="0">
                      <a:pos x="wd2" y="hd2"/>
                    </a:cxn>
                    <a:cxn ang="5400000">
                      <a:pos x="wd2" y="hd2"/>
                    </a:cxn>
                    <a:cxn ang="10800000">
                      <a:pos x="wd2" y="hd2"/>
                    </a:cxn>
                    <a:cxn ang="16200000">
                      <a:pos x="wd2" y="hd2"/>
                    </a:cxn>
                  </a:cxnLst>
                  <a:rect l="0" t="0" r="r" b="b"/>
                  <a:pathLst>
                    <a:path w="21600" h="21600" extrusionOk="0">
                      <a:moveTo>
                        <a:pt x="8218" y="340"/>
                      </a:moveTo>
                      <a:lnTo>
                        <a:pt x="15603" y="0"/>
                      </a:lnTo>
                      <a:lnTo>
                        <a:pt x="17180" y="155"/>
                      </a:lnTo>
                      <a:lnTo>
                        <a:pt x="18524" y="587"/>
                      </a:lnTo>
                      <a:lnTo>
                        <a:pt x="19523" y="1244"/>
                      </a:lnTo>
                      <a:lnTo>
                        <a:pt x="20064" y="2074"/>
                      </a:lnTo>
                      <a:lnTo>
                        <a:pt x="21600" y="21074"/>
                      </a:lnTo>
                      <a:lnTo>
                        <a:pt x="16429" y="21600"/>
                      </a:lnTo>
                      <a:lnTo>
                        <a:pt x="10913" y="21415"/>
                      </a:lnTo>
                      <a:lnTo>
                        <a:pt x="5341" y="20019"/>
                      </a:lnTo>
                      <a:lnTo>
                        <a:pt x="0" y="16912"/>
                      </a:lnTo>
                      <a:lnTo>
                        <a:pt x="3949" y="2014"/>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298" name="object 320"/>
                <p:cNvSpPr/>
                <p:nvPr/>
              </p:nvSpPr>
              <p:spPr>
                <a:xfrm>
                  <a:off x="2057640" y="764885"/>
                  <a:ext cx="24721" cy="28355"/>
                </a:xfrm>
                <a:custGeom>
                  <a:avLst/>
                  <a:gdLst/>
                  <a:ahLst/>
                  <a:cxnLst>
                    <a:cxn ang="0">
                      <a:pos x="wd2" y="hd2"/>
                    </a:cxn>
                    <a:cxn ang="5400000">
                      <a:pos x="wd2" y="hd2"/>
                    </a:cxn>
                    <a:cxn ang="10800000">
                      <a:pos x="wd2" y="hd2"/>
                    </a:cxn>
                    <a:cxn ang="16200000">
                      <a:pos x="wd2" y="hd2"/>
                    </a:cxn>
                  </a:cxnLst>
                  <a:rect l="0" t="0" r="r" b="b"/>
                  <a:pathLst>
                    <a:path w="21600" h="21600" extrusionOk="0">
                      <a:moveTo>
                        <a:pt x="15271" y="0"/>
                      </a:moveTo>
                      <a:lnTo>
                        <a:pt x="6786" y="0"/>
                      </a:lnTo>
                      <a:lnTo>
                        <a:pt x="0" y="21600"/>
                      </a:lnTo>
                      <a:lnTo>
                        <a:pt x="21600" y="21600"/>
                      </a:lnTo>
                      <a:lnTo>
                        <a:pt x="1527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299" name="object 321"/>
                <p:cNvSpPr/>
                <p:nvPr/>
              </p:nvSpPr>
              <p:spPr>
                <a:xfrm>
                  <a:off x="2057640" y="764885"/>
                  <a:ext cx="24721" cy="283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786" y="0"/>
                      </a:lnTo>
                      <a:lnTo>
                        <a:pt x="15271" y="0"/>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00" name="object 322"/>
                <p:cNvSpPr/>
                <p:nvPr/>
              </p:nvSpPr>
              <p:spPr>
                <a:xfrm>
                  <a:off x="2057784" y="791748"/>
                  <a:ext cx="2444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1940"/>
                      </a:lnTo>
                      <a:lnTo>
                        <a:pt x="4444" y="21600"/>
                      </a:lnTo>
                      <a:lnTo>
                        <a:pt x="17149" y="21600"/>
                      </a:lnTo>
                      <a:lnTo>
                        <a:pt x="21600" y="1194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01" name="object 323"/>
                <p:cNvSpPr/>
                <p:nvPr/>
              </p:nvSpPr>
              <p:spPr>
                <a:xfrm>
                  <a:off x="2057784" y="791748"/>
                  <a:ext cx="2444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1940"/>
                      </a:lnTo>
                      <a:lnTo>
                        <a:pt x="17149" y="21600"/>
                      </a:lnTo>
                      <a:lnTo>
                        <a:pt x="4444" y="21600"/>
                      </a:lnTo>
                      <a:lnTo>
                        <a:pt x="0" y="1194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02" name="object 324"/>
                <p:cNvSpPr/>
                <p:nvPr/>
              </p:nvSpPr>
              <p:spPr>
                <a:xfrm>
                  <a:off x="2070448" y="752049"/>
                  <a:ext cx="12701" cy="187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3370" y="21600"/>
                      </a:lnTo>
                      <a:lnTo>
                        <a:pt x="21600" y="1988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03" name="object 325"/>
                <p:cNvSpPr/>
                <p:nvPr/>
              </p:nvSpPr>
              <p:spPr>
                <a:xfrm>
                  <a:off x="2070448" y="752049"/>
                  <a:ext cx="12701" cy="187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370" y="21600"/>
                      </a:lnTo>
                      <a:lnTo>
                        <a:pt x="21600" y="19886"/>
                      </a:lnTo>
                      <a:lnTo>
                        <a:pt x="21600" y="0"/>
                      </a:lnTo>
                      <a:lnTo>
                        <a:pt x="0" y="0"/>
                      </a:lnTo>
                      <a:lnTo>
                        <a:pt x="0"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04" name="object 326"/>
                <p:cNvSpPr/>
                <p:nvPr/>
              </p:nvSpPr>
              <p:spPr>
                <a:xfrm>
                  <a:off x="2068922" y="75471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10815"/>
                      </a:lnTo>
                      <a:lnTo>
                        <a:pt x="10815" y="21600"/>
                      </a:lnTo>
                      <a:lnTo>
                        <a:pt x="21600" y="10815"/>
                      </a:lnTo>
                      <a:lnTo>
                        <a:pt x="10815"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05" name="object 327"/>
                <p:cNvSpPr/>
                <p:nvPr/>
              </p:nvSpPr>
              <p:spPr>
                <a:xfrm>
                  <a:off x="2068919" y="7547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46"/>
                      </a:moveTo>
                      <a:lnTo>
                        <a:pt x="10815" y="21600"/>
                      </a:lnTo>
                      <a:lnTo>
                        <a:pt x="0" y="10846"/>
                      </a:lnTo>
                      <a:lnTo>
                        <a:pt x="10815" y="0"/>
                      </a:lnTo>
                      <a:lnTo>
                        <a:pt x="21600" y="10846"/>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06" name="object 328"/>
                <p:cNvSpPr/>
                <p:nvPr/>
              </p:nvSpPr>
              <p:spPr>
                <a:xfrm>
                  <a:off x="1946551" y="868136"/>
                  <a:ext cx="22836" cy="12922"/>
                </a:xfrm>
                <a:custGeom>
                  <a:avLst/>
                  <a:gdLst/>
                  <a:ahLst/>
                  <a:cxnLst>
                    <a:cxn ang="0">
                      <a:pos x="wd2" y="hd2"/>
                    </a:cxn>
                    <a:cxn ang="5400000">
                      <a:pos x="wd2" y="hd2"/>
                    </a:cxn>
                    <a:cxn ang="10800000">
                      <a:pos x="wd2" y="hd2"/>
                    </a:cxn>
                    <a:cxn ang="16200000">
                      <a:pos x="wd2" y="hd2"/>
                    </a:cxn>
                  </a:cxnLst>
                  <a:rect l="0" t="0" r="r" b="b"/>
                  <a:pathLst>
                    <a:path w="21600" h="21600" extrusionOk="0">
                      <a:moveTo>
                        <a:pt x="11208" y="0"/>
                      </a:moveTo>
                      <a:lnTo>
                        <a:pt x="8602" y="993"/>
                      </a:lnTo>
                      <a:lnTo>
                        <a:pt x="0" y="12143"/>
                      </a:lnTo>
                      <a:lnTo>
                        <a:pt x="336" y="13822"/>
                      </a:lnTo>
                      <a:lnTo>
                        <a:pt x="10008" y="12773"/>
                      </a:lnTo>
                      <a:lnTo>
                        <a:pt x="12478" y="15151"/>
                      </a:lnTo>
                      <a:lnTo>
                        <a:pt x="13630" y="18649"/>
                      </a:lnTo>
                      <a:lnTo>
                        <a:pt x="15669" y="20915"/>
                      </a:lnTo>
                      <a:lnTo>
                        <a:pt x="21600" y="21600"/>
                      </a:lnTo>
                      <a:lnTo>
                        <a:pt x="20865" y="3581"/>
                      </a:lnTo>
                      <a:lnTo>
                        <a:pt x="11208"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07" name="object 329"/>
                <p:cNvSpPr/>
                <p:nvPr/>
              </p:nvSpPr>
              <p:spPr>
                <a:xfrm>
                  <a:off x="1946551" y="868136"/>
                  <a:ext cx="22836" cy="12922"/>
                </a:xfrm>
                <a:custGeom>
                  <a:avLst/>
                  <a:gdLst/>
                  <a:ahLst/>
                  <a:cxnLst>
                    <a:cxn ang="0">
                      <a:pos x="wd2" y="hd2"/>
                    </a:cxn>
                    <a:cxn ang="5400000">
                      <a:pos x="wd2" y="hd2"/>
                    </a:cxn>
                    <a:cxn ang="10800000">
                      <a:pos x="wd2" y="hd2"/>
                    </a:cxn>
                    <a:cxn ang="16200000">
                      <a:pos x="wd2" y="hd2"/>
                    </a:cxn>
                  </a:cxnLst>
                  <a:rect l="0" t="0" r="r" b="b"/>
                  <a:pathLst>
                    <a:path w="21600" h="21600" extrusionOk="0">
                      <a:moveTo>
                        <a:pt x="20865" y="3581"/>
                      </a:moveTo>
                      <a:lnTo>
                        <a:pt x="13725" y="936"/>
                      </a:lnTo>
                      <a:lnTo>
                        <a:pt x="11208" y="0"/>
                      </a:lnTo>
                      <a:lnTo>
                        <a:pt x="8602" y="993"/>
                      </a:lnTo>
                      <a:lnTo>
                        <a:pt x="6523" y="3693"/>
                      </a:lnTo>
                      <a:lnTo>
                        <a:pt x="0" y="12143"/>
                      </a:lnTo>
                      <a:lnTo>
                        <a:pt x="336" y="13822"/>
                      </a:lnTo>
                      <a:lnTo>
                        <a:pt x="10008" y="12773"/>
                      </a:lnTo>
                      <a:lnTo>
                        <a:pt x="12478" y="15151"/>
                      </a:lnTo>
                      <a:lnTo>
                        <a:pt x="13630" y="18649"/>
                      </a:lnTo>
                      <a:lnTo>
                        <a:pt x="15669" y="20915"/>
                      </a:lnTo>
                      <a:lnTo>
                        <a:pt x="17931" y="21180"/>
                      </a:lnTo>
                      <a:lnTo>
                        <a:pt x="21600" y="21600"/>
                      </a:lnTo>
                      <a:lnTo>
                        <a:pt x="20865" y="3581"/>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08" name="object 330"/>
                <p:cNvSpPr/>
                <p:nvPr/>
              </p:nvSpPr>
              <p:spPr>
                <a:xfrm>
                  <a:off x="2099607" y="1158651"/>
                  <a:ext cx="3170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663" y="0"/>
                      </a:lnTo>
                      <a:lnTo>
                        <a:pt x="6329" y="8746"/>
                      </a:lnTo>
                      <a:lnTo>
                        <a:pt x="0" y="13010"/>
                      </a:lnTo>
                      <a:lnTo>
                        <a:pt x="0" y="21600"/>
                      </a:lnTo>
                      <a:lnTo>
                        <a:pt x="6329" y="21600"/>
                      </a:lnTo>
                      <a:lnTo>
                        <a:pt x="12663" y="15743"/>
                      </a:lnTo>
                      <a:lnTo>
                        <a:pt x="14828" y="15743"/>
                      </a:lnTo>
                      <a:lnTo>
                        <a:pt x="16792"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09" name="object 331"/>
                <p:cNvSpPr/>
                <p:nvPr/>
              </p:nvSpPr>
              <p:spPr>
                <a:xfrm>
                  <a:off x="2099607" y="1158651"/>
                  <a:ext cx="31704" cy="12701"/>
                </a:xfrm>
                <a:custGeom>
                  <a:avLst/>
                  <a:gdLst/>
                  <a:ahLst/>
                  <a:cxnLst>
                    <a:cxn ang="0">
                      <a:pos x="wd2" y="hd2"/>
                    </a:cxn>
                    <a:cxn ang="5400000">
                      <a:pos x="wd2" y="hd2"/>
                    </a:cxn>
                    <a:cxn ang="10800000">
                      <a:pos x="wd2" y="hd2"/>
                    </a:cxn>
                    <a:cxn ang="16200000">
                      <a:pos x="wd2" y="hd2"/>
                    </a:cxn>
                  </a:cxnLst>
                  <a:rect l="0" t="0" r="r" b="b"/>
                  <a:pathLst>
                    <a:path w="21600" h="21600" extrusionOk="0">
                      <a:moveTo>
                        <a:pt x="12663" y="0"/>
                      </a:moveTo>
                      <a:lnTo>
                        <a:pt x="6329" y="8746"/>
                      </a:lnTo>
                      <a:lnTo>
                        <a:pt x="0" y="13010"/>
                      </a:lnTo>
                      <a:lnTo>
                        <a:pt x="0" y="21600"/>
                      </a:lnTo>
                      <a:lnTo>
                        <a:pt x="6329" y="21600"/>
                      </a:lnTo>
                      <a:lnTo>
                        <a:pt x="12663" y="15743"/>
                      </a:lnTo>
                      <a:lnTo>
                        <a:pt x="14828" y="15743"/>
                      </a:lnTo>
                      <a:lnTo>
                        <a:pt x="16792" y="21600"/>
                      </a:lnTo>
                      <a:lnTo>
                        <a:pt x="21600" y="21600"/>
                      </a:ln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10" name="object 332"/>
                <p:cNvSpPr/>
                <p:nvPr/>
              </p:nvSpPr>
              <p:spPr>
                <a:xfrm>
                  <a:off x="1994422" y="1158651"/>
                  <a:ext cx="3170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663" y="0"/>
                      </a:lnTo>
                      <a:lnTo>
                        <a:pt x="6329" y="8746"/>
                      </a:lnTo>
                      <a:lnTo>
                        <a:pt x="0" y="13010"/>
                      </a:lnTo>
                      <a:lnTo>
                        <a:pt x="0" y="21600"/>
                      </a:lnTo>
                      <a:lnTo>
                        <a:pt x="6329" y="21600"/>
                      </a:lnTo>
                      <a:lnTo>
                        <a:pt x="12663" y="15743"/>
                      </a:lnTo>
                      <a:lnTo>
                        <a:pt x="14828" y="15743"/>
                      </a:lnTo>
                      <a:lnTo>
                        <a:pt x="16792"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11" name="object 333"/>
                <p:cNvSpPr/>
                <p:nvPr/>
              </p:nvSpPr>
              <p:spPr>
                <a:xfrm>
                  <a:off x="1994422" y="1158651"/>
                  <a:ext cx="31704" cy="12701"/>
                </a:xfrm>
                <a:custGeom>
                  <a:avLst/>
                  <a:gdLst/>
                  <a:ahLst/>
                  <a:cxnLst>
                    <a:cxn ang="0">
                      <a:pos x="wd2" y="hd2"/>
                    </a:cxn>
                    <a:cxn ang="5400000">
                      <a:pos x="wd2" y="hd2"/>
                    </a:cxn>
                    <a:cxn ang="10800000">
                      <a:pos x="wd2" y="hd2"/>
                    </a:cxn>
                    <a:cxn ang="16200000">
                      <a:pos x="wd2" y="hd2"/>
                    </a:cxn>
                  </a:cxnLst>
                  <a:rect l="0" t="0" r="r" b="b"/>
                  <a:pathLst>
                    <a:path w="21600" h="21600" extrusionOk="0">
                      <a:moveTo>
                        <a:pt x="12663" y="0"/>
                      </a:moveTo>
                      <a:lnTo>
                        <a:pt x="6329" y="8746"/>
                      </a:lnTo>
                      <a:lnTo>
                        <a:pt x="0" y="13010"/>
                      </a:lnTo>
                      <a:lnTo>
                        <a:pt x="0" y="21600"/>
                      </a:lnTo>
                      <a:lnTo>
                        <a:pt x="6329" y="21600"/>
                      </a:lnTo>
                      <a:lnTo>
                        <a:pt x="12663" y="15743"/>
                      </a:lnTo>
                      <a:lnTo>
                        <a:pt x="14828" y="15743"/>
                      </a:lnTo>
                      <a:lnTo>
                        <a:pt x="16792" y="21600"/>
                      </a:lnTo>
                      <a:lnTo>
                        <a:pt x="21600" y="21600"/>
                      </a:ln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12" name="object 334"/>
                <p:cNvSpPr/>
                <p:nvPr/>
              </p:nvSpPr>
              <p:spPr>
                <a:xfrm>
                  <a:off x="2049288" y="740539"/>
                  <a:ext cx="32566" cy="33133"/>
                </a:xfrm>
                <a:custGeom>
                  <a:avLst/>
                  <a:gdLst/>
                  <a:ahLst/>
                  <a:cxnLst>
                    <a:cxn ang="0">
                      <a:pos x="wd2" y="hd2"/>
                    </a:cxn>
                    <a:cxn ang="5400000">
                      <a:pos x="wd2" y="hd2"/>
                    </a:cxn>
                    <a:cxn ang="10800000">
                      <a:pos x="wd2" y="hd2"/>
                    </a:cxn>
                    <a:cxn ang="16200000">
                      <a:pos x="wd2" y="hd2"/>
                    </a:cxn>
                  </a:cxnLst>
                  <a:rect l="0" t="0" r="r" b="b"/>
                  <a:pathLst>
                    <a:path w="21600" h="21600" extrusionOk="0">
                      <a:moveTo>
                        <a:pt x="20165" y="0"/>
                      </a:moveTo>
                      <a:lnTo>
                        <a:pt x="0" y="262"/>
                      </a:lnTo>
                      <a:lnTo>
                        <a:pt x="754" y="11993"/>
                      </a:lnTo>
                      <a:lnTo>
                        <a:pt x="2126" y="18127"/>
                      </a:lnTo>
                      <a:lnTo>
                        <a:pt x="5123" y="20662"/>
                      </a:lnTo>
                      <a:lnTo>
                        <a:pt x="10752" y="21600"/>
                      </a:lnTo>
                      <a:lnTo>
                        <a:pt x="14636" y="21239"/>
                      </a:lnTo>
                      <a:lnTo>
                        <a:pt x="18114" y="19684"/>
                      </a:lnTo>
                      <a:lnTo>
                        <a:pt x="20624" y="17512"/>
                      </a:lnTo>
                      <a:lnTo>
                        <a:pt x="21600" y="15304"/>
                      </a:lnTo>
                      <a:lnTo>
                        <a:pt x="20165"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13" name="object 335"/>
                <p:cNvSpPr/>
                <p:nvPr/>
              </p:nvSpPr>
              <p:spPr>
                <a:xfrm>
                  <a:off x="2049288" y="740539"/>
                  <a:ext cx="32566" cy="33133"/>
                </a:xfrm>
                <a:custGeom>
                  <a:avLst/>
                  <a:gdLst/>
                  <a:ahLst/>
                  <a:cxnLst>
                    <a:cxn ang="0">
                      <a:pos x="wd2" y="hd2"/>
                    </a:cxn>
                    <a:cxn ang="5400000">
                      <a:pos x="wd2" y="hd2"/>
                    </a:cxn>
                    <a:cxn ang="10800000">
                      <a:pos x="wd2" y="hd2"/>
                    </a:cxn>
                    <a:cxn ang="16200000">
                      <a:pos x="wd2" y="hd2"/>
                    </a:cxn>
                  </a:cxnLst>
                  <a:rect l="0" t="0" r="r" b="b"/>
                  <a:pathLst>
                    <a:path w="21600" h="21600" extrusionOk="0">
                      <a:moveTo>
                        <a:pt x="0" y="262"/>
                      </a:moveTo>
                      <a:lnTo>
                        <a:pt x="754" y="11993"/>
                      </a:lnTo>
                      <a:lnTo>
                        <a:pt x="2126" y="18127"/>
                      </a:lnTo>
                      <a:lnTo>
                        <a:pt x="5123" y="20662"/>
                      </a:lnTo>
                      <a:lnTo>
                        <a:pt x="10752" y="21600"/>
                      </a:lnTo>
                      <a:lnTo>
                        <a:pt x="14636" y="21239"/>
                      </a:lnTo>
                      <a:lnTo>
                        <a:pt x="18114" y="19684"/>
                      </a:lnTo>
                      <a:lnTo>
                        <a:pt x="20624" y="17512"/>
                      </a:lnTo>
                      <a:lnTo>
                        <a:pt x="21600" y="15304"/>
                      </a:lnTo>
                      <a:lnTo>
                        <a:pt x="20165"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14" name="object 336"/>
                <p:cNvSpPr/>
                <p:nvPr/>
              </p:nvSpPr>
              <p:spPr>
                <a:xfrm>
                  <a:off x="2057778" y="791362"/>
                  <a:ext cx="29498"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20"/>
                      </a:lnTo>
                      <a:lnTo>
                        <a:pt x="3689" y="21600"/>
                      </a:lnTo>
                      <a:lnTo>
                        <a:pt x="9667" y="21600"/>
                      </a:lnTo>
                      <a:lnTo>
                        <a:pt x="13448" y="19863"/>
                      </a:lnTo>
                      <a:lnTo>
                        <a:pt x="17337" y="15235"/>
                      </a:lnTo>
                      <a:lnTo>
                        <a:pt x="20374" y="8596"/>
                      </a:lnTo>
                      <a:lnTo>
                        <a:pt x="21600" y="827"/>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15" name="object 337"/>
                <p:cNvSpPr/>
                <p:nvPr/>
              </p:nvSpPr>
              <p:spPr>
                <a:xfrm>
                  <a:off x="2057778" y="791362"/>
                  <a:ext cx="29498"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0374" y="8596"/>
                      </a:lnTo>
                      <a:lnTo>
                        <a:pt x="17337" y="15235"/>
                      </a:lnTo>
                      <a:lnTo>
                        <a:pt x="13448" y="19863"/>
                      </a:lnTo>
                      <a:lnTo>
                        <a:pt x="9667" y="21600"/>
                      </a:lnTo>
                      <a:lnTo>
                        <a:pt x="3689" y="21600"/>
                      </a:lnTo>
                      <a:lnTo>
                        <a:pt x="0" y="1072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16" name="object 338"/>
                <p:cNvSpPr/>
                <p:nvPr/>
              </p:nvSpPr>
              <p:spPr>
                <a:xfrm>
                  <a:off x="1946552" y="868420"/>
                  <a:ext cx="22837" cy="12701"/>
                </a:xfrm>
                <a:custGeom>
                  <a:avLst/>
                  <a:gdLst/>
                  <a:ahLst/>
                  <a:cxnLst>
                    <a:cxn ang="0">
                      <a:pos x="wd2" y="hd2"/>
                    </a:cxn>
                    <a:cxn ang="5400000">
                      <a:pos x="wd2" y="hd2"/>
                    </a:cxn>
                    <a:cxn ang="10800000">
                      <a:pos x="wd2" y="hd2"/>
                    </a:cxn>
                    <a:cxn ang="16200000">
                      <a:pos x="wd2" y="hd2"/>
                    </a:cxn>
                  </a:cxnLst>
                  <a:rect l="0" t="0" r="r" b="b"/>
                  <a:pathLst>
                    <a:path w="21600" h="21600" extrusionOk="0">
                      <a:moveTo>
                        <a:pt x="12478" y="0"/>
                      </a:moveTo>
                      <a:lnTo>
                        <a:pt x="9952" y="0"/>
                      </a:lnTo>
                      <a:lnTo>
                        <a:pt x="8090" y="1093"/>
                      </a:lnTo>
                      <a:lnTo>
                        <a:pt x="0" y="11872"/>
                      </a:lnTo>
                      <a:lnTo>
                        <a:pt x="336" y="13614"/>
                      </a:lnTo>
                      <a:lnTo>
                        <a:pt x="10008" y="12534"/>
                      </a:lnTo>
                      <a:lnTo>
                        <a:pt x="12478" y="14967"/>
                      </a:lnTo>
                      <a:lnTo>
                        <a:pt x="13630" y="18578"/>
                      </a:lnTo>
                      <a:lnTo>
                        <a:pt x="15668" y="20895"/>
                      </a:lnTo>
                      <a:lnTo>
                        <a:pt x="21600" y="21600"/>
                      </a:lnTo>
                      <a:lnTo>
                        <a:pt x="20864" y="3079"/>
                      </a:lnTo>
                      <a:lnTo>
                        <a:pt x="13102" y="114"/>
                      </a:lnTo>
                      <a:lnTo>
                        <a:pt x="12478"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17" name="object 339"/>
                <p:cNvSpPr/>
                <p:nvPr/>
              </p:nvSpPr>
              <p:spPr>
                <a:xfrm>
                  <a:off x="1946552" y="868420"/>
                  <a:ext cx="22837" cy="12701"/>
                </a:xfrm>
                <a:custGeom>
                  <a:avLst/>
                  <a:gdLst/>
                  <a:ahLst/>
                  <a:cxnLst>
                    <a:cxn ang="0">
                      <a:pos x="wd2" y="hd2"/>
                    </a:cxn>
                    <a:cxn ang="5400000">
                      <a:pos x="wd2" y="hd2"/>
                    </a:cxn>
                    <a:cxn ang="10800000">
                      <a:pos x="wd2" y="hd2"/>
                    </a:cxn>
                    <a:cxn ang="16200000">
                      <a:pos x="wd2" y="hd2"/>
                    </a:cxn>
                  </a:cxnLst>
                  <a:rect l="0" t="0" r="r" b="b"/>
                  <a:pathLst>
                    <a:path w="21600" h="21600" extrusionOk="0">
                      <a:moveTo>
                        <a:pt x="11855" y="0"/>
                      </a:moveTo>
                      <a:lnTo>
                        <a:pt x="12478" y="0"/>
                      </a:lnTo>
                      <a:lnTo>
                        <a:pt x="13102" y="114"/>
                      </a:lnTo>
                      <a:lnTo>
                        <a:pt x="13718" y="359"/>
                      </a:lnTo>
                      <a:lnTo>
                        <a:pt x="20265" y="2849"/>
                      </a:lnTo>
                      <a:lnTo>
                        <a:pt x="20864" y="3079"/>
                      </a:lnTo>
                      <a:lnTo>
                        <a:pt x="21600" y="21600"/>
                      </a:lnTo>
                      <a:lnTo>
                        <a:pt x="20265" y="21456"/>
                      </a:lnTo>
                      <a:lnTo>
                        <a:pt x="17931" y="21183"/>
                      </a:lnTo>
                      <a:lnTo>
                        <a:pt x="15668" y="20895"/>
                      </a:lnTo>
                      <a:lnTo>
                        <a:pt x="13630" y="18578"/>
                      </a:lnTo>
                      <a:lnTo>
                        <a:pt x="12478" y="14967"/>
                      </a:lnTo>
                      <a:lnTo>
                        <a:pt x="10008" y="12534"/>
                      </a:lnTo>
                      <a:lnTo>
                        <a:pt x="336" y="13614"/>
                      </a:lnTo>
                      <a:lnTo>
                        <a:pt x="0" y="11872"/>
                      </a:lnTo>
                      <a:lnTo>
                        <a:pt x="6523" y="3194"/>
                      </a:lnTo>
                      <a:lnTo>
                        <a:pt x="8090" y="1093"/>
                      </a:lnTo>
                      <a:lnTo>
                        <a:pt x="9952" y="0"/>
                      </a:lnTo>
                      <a:lnTo>
                        <a:pt x="11855"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18" name="object 340"/>
                <p:cNvSpPr/>
                <p:nvPr/>
              </p:nvSpPr>
              <p:spPr>
                <a:xfrm>
                  <a:off x="1845864" y="731374"/>
                  <a:ext cx="151041" cy="367160"/>
                </a:xfrm>
                <a:custGeom>
                  <a:avLst/>
                  <a:gdLst/>
                  <a:ahLst/>
                  <a:cxnLst>
                    <a:cxn ang="0">
                      <a:pos x="wd2" y="hd2"/>
                    </a:cxn>
                    <a:cxn ang="5400000">
                      <a:pos x="wd2" y="hd2"/>
                    </a:cxn>
                    <a:cxn ang="10800000">
                      <a:pos x="wd2" y="hd2"/>
                    </a:cxn>
                    <a:cxn ang="16200000">
                      <a:pos x="wd2" y="hd2"/>
                    </a:cxn>
                  </a:cxnLst>
                  <a:rect l="0" t="0" r="r" b="b"/>
                  <a:pathLst>
                    <a:path w="21600" h="21600" extrusionOk="0">
                      <a:moveTo>
                        <a:pt x="0" y="1607"/>
                      </a:moveTo>
                      <a:lnTo>
                        <a:pt x="14620" y="0"/>
                      </a:lnTo>
                      <a:lnTo>
                        <a:pt x="15361" y="18"/>
                      </a:lnTo>
                      <a:lnTo>
                        <a:pt x="16006" y="145"/>
                      </a:lnTo>
                      <a:lnTo>
                        <a:pt x="16486" y="361"/>
                      </a:lnTo>
                      <a:lnTo>
                        <a:pt x="16734" y="645"/>
                      </a:lnTo>
                      <a:lnTo>
                        <a:pt x="16673" y="842"/>
                      </a:lnTo>
                      <a:lnTo>
                        <a:pt x="16363" y="958"/>
                      </a:lnTo>
                      <a:lnTo>
                        <a:pt x="15910" y="1122"/>
                      </a:lnTo>
                      <a:lnTo>
                        <a:pt x="15416" y="1463"/>
                      </a:lnTo>
                      <a:lnTo>
                        <a:pt x="21600" y="18452"/>
                      </a:lnTo>
                      <a:lnTo>
                        <a:pt x="21441" y="19556"/>
                      </a:lnTo>
                      <a:lnTo>
                        <a:pt x="20290" y="20516"/>
                      </a:lnTo>
                      <a:lnTo>
                        <a:pt x="18336" y="21231"/>
                      </a:lnTo>
                      <a:lnTo>
                        <a:pt x="15766" y="21600"/>
                      </a:lnTo>
                      <a:lnTo>
                        <a:pt x="13045" y="21536"/>
                      </a:lnTo>
                      <a:lnTo>
                        <a:pt x="10679" y="21069"/>
                      </a:lnTo>
                      <a:lnTo>
                        <a:pt x="8916" y="20276"/>
                      </a:lnTo>
                      <a:lnTo>
                        <a:pt x="8006" y="19233"/>
                      </a:lnTo>
                      <a:lnTo>
                        <a:pt x="1825" y="2245"/>
                      </a:lnTo>
                      <a:lnTo>
                        <a:pt x="1324" y="1965"/>
                      </a:lnTo>
                      <a:lnTo>
                        <a:pt x="753" y="1859"/>
                      </a:lnTo>
                      <a:lnTo>
                        <a:pt x="262" y="1787"/>
                      </a:lnTo>
                      <a:lnTo>
                        <a:pt x="0" y="1607"/>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19" name="object 341"/>
                <p:cNvSpPr/>
                <p:nvPr/>
              </p:nvSpPr>
              <p:spPr>
                <a:xfrm>
                  <a:off x="1867506" y="815369"/>
                  <a:ext cx="129396" cy="282373"/>
                </a:xfrm>
                <a:custGeom>
                  <a:avLst/>
                  <a:gdLst/>
                  <a:ahLst/>
                  <a:cxnLst>
                    <a:cxn ang="0">
                      <a:pos x="wd2" y="hd2"/>
                    </a:cxn>
                    <a:cxn ang="5400000">
                      <a:pos x="wd2" y="hd2"/>
                    </a:cxn>
                    <a:cxn ang="10800000">
                      <a:pos x="wd2" y="hd2"/>
                    </a:cxn>
                    <a:cxn ang="16200000">
                      <a:pos x="wd2" y="hd2"/>
                    </a:cxn>
                  </a:cxnLst>
                  <a:rect l="0" t="0" r="r" b="b"/>
                  <a:pathLst>
                    <a:path w="21600" h="21600" extrusionOk="0">
                      <a:moveTo>
                        <a:pt x="15893" y="0"/>
                      </a:moveTo>
                      <a:lnTo>
                        <a:pt x="0" y="1018"/>
                      </a:lnTo>
                      <a:lnTo>
                        <a:pt x="5708" y="18520"/>
                      </a:lnTo>
                      <a:lnTo>
                        <a:pt x="6771" y="19876"/>
                      </a:lnTo>
                      <a:lnTo>
                        <a:pt x="8831" y="20908"/>
                      </a:lnTo>
                      <a:lnTo>
                        <a:pt x="11598" y="21516"/>
                      </a:lnTo>
                      <a:lnTo>
                        <a:pt x="14780" y="21600"/>
                      </a:lnTo>
                      <a:lnTo>
                        <a:pt x="17785" y="21121"/>
                      </a:lnTo>
                      <a:lnTo>
                        <a:pt x="20069" y="20190"/>
                      </a:lnTo>
                      <a:lnTo>
                        <a:pt x="21414" y="18940"/>
                      </a:lnTo>
                      <a:lnTo>
                        <a:pt x="21600" y="17503"/>
                      </a:lnTo>
                      <a:lnTo>
                        <a:pt x="15893" y="0"/>
                      </a:lnTo>
                      <a:close/>
                    </a:path>
                  </a:pathLst>
                </a:custGeom>
                <a:solidFill>
                  <a:srgbClr val="A1DBFF">
                    <a:alpha val="58000"/>
                  </a:srgbClr>
                </a:solidFill>
                <a:ln w="12700" cap="flat">
                  <a:noFill/>
                  <a:miter lim="400000"/>
                </a:ln>
                <a:effectLst/>
              </p:spPr>
              <p:txBody>
                <a:bodyPr wrap="square" lIns="45719" tIns="45719" rIns="45719" bIns="45719" numCol="1" anchor="t">
                  <a:noAutofit/>
                </a:bodyPr>
                <a:lstStyle/>
                <a:p>
                  <a:endParaRPr lang="en-US" dirty="0"/>
                </a:p>
              </p:txBody>
            </p:sp>
            <p:sp>
              <p:nvSpPr>
                <p:cNvPr id="1320" name="object 342"/>
                <p:cNvSpPr/>
                <p:nvPr/>
              </p:nvSpPr>
              <p:spPr>
                <a:xfrm>
                  <a:off x="1867506" y="815369"/>
                  <a:ext cx="129396" cy="282373"/>
                </a:xfrm>
                <a:custGeom>
                  <a:avLst/>
                  <a:gdLst/>
                  <a:ahLst/>
                  <a:cxnLst>
                    <a:cxn ang="0">
                      <a:pos x="wd2" y="hd2"/>
                    </a:cxn>
                    <a:cxn ang="5400000">
                      <a:pos x="wd2" y="hd2"/>
                    </a:cxn>
                    <a:cxn ang="10800000">
                      <a:pos x="wd2" y="hd2"/>
                    </a:cxn>
                    <a:cxn ang="16200000">
                      <a:pos x="wd2" y="hd2"/>
                    </a:cxn>
                  </a:cxnLst>
                  <a:rect l="0" t="0" r="r" b="b"/>
                  <a:pathLst>
                    <a:path w="21600" h="21600" extrusionOk="0">
                      <a:moveTo>
                        <a:pt x="15893" y="0"/>
                      </a:moveTo>
                      <a:lnTo>
                        <a:pt x="21600" y="17503"/>
                      </a:lnTo>
                      <a:lnTo>
                        <a:pt x="21414" y="18940"/>
                      </a:lnTo>
                      <a:lnTo>
                        <a:pt x="20069" y="20190"/>
                      </a:lnTo>
                      <a:lnTo>
                        <a:pt x="17785" y="21121"/>
                      </a:lnTo>
                      <a:lnTo>
                        <a:pt x="14780" y="21600"/>
                      </a:lnTo>
                      <a:lnTo>
                        <a:pt x="11598" y="21516"/>
                      </a:lnTo>
                      <a:lnTo>
                        <a:pt x="8831" y="20908"/>
                      </a:lnTo>
                      <a:lnTo>
                        <a:pt x="6771" y="19876"/>
                      </a:lnTo>
                      <a:lnTo>
                        <a:pt x="5708" y="18520"/>
                      </a:lnTo>
                      <a:lnTo>
                        <a:pt x="0" y="1018"/>
                      </a:lnTo>
                      <a:lnTo>
                        <a:pt x="15893"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21" name="object 343"/>
                <p:cNvSpPr/>
                <p:nvPr/>
              </p:nvSpPr>
              <p:spPr>
                <a:xfrm>
                  <a:off x="1962737" y="890265"/>
                  <a:ext cx="22828" cy="129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674" y="671"/>
                      </a:lnTo>
                      <a:lnTo>
                        <a:pt x="13635" y="2924"/>
                      </a:lnTo>
                      <a:lnTo>
                        <a:pt x="12491" y="6463"/>
                      </a:lnTo>
                      <a:lnTo>
                        <a:pt x="10012" y="8827"/>
                      </a:lnTo>
                      <a:lnTo>
                        <a:pt x="336" y="7750"/>
                      </a:lnTo>
                      <a:lnTo>
                        <a:pt x="0" y="9470"/>
                      </a:lnTo>
                      <a:lnTo>
                        <a:pt x="8605" y="20607"/>
                      </a:lnTo>
                      <a:lnTo>
                        <a:pt x="11220" y="21600"/>
                      </a:lnTo>
                      <a:lnTo>
                        <a:pt x="20880" y="18019"/>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22" name="object 344"/>
                <p:cNvSpPr/>
                <p:nvPr/>
              </p:nvSpPr>
              <p:spPr>
                <a:xfrm>
                  <a:off x="1962737" y="890265"/>
                  <a:ext cx="22828" cy="12922"/>
                </a:xfrm>
                <a:custGeom>
                  <a:avLst/>
                  <a:gdLst/>
                  <a:ahLst/>
                  <a:cxnLst>
                    <a:cxn ang="0">
                      <a:pos x="wd2" y="hd2"/>
                    </a:cxn>
                    <a:cxn ang="5400000">
                      <a:pos x="wd2" y="hd2"/>
                    </a:cxn>
                    <a:cxn ang="10800000">
                      <a:pos x="wd2" y="hd2"/>
                    </a:cxn>
                    <a:cxn ang="16200000">
                      <a:pos x="wd2" y="hd2"/>
                    </a:cxn>
                  </a:cxnLst>
                  <a:rect l="0" t="0" r="r" b="b"/>
                  <a:pathLst>
                    <a:path w="21600" h="21600" extrusionOk="0">
                      <a:moveTo>
                        <a:pt x="20880" y="18019"/>
                      </a:moveTo>
                      <a:lnTo>
                        <a:pt x="13723" y="20663"/>
                      </a:lnTo>
                      <a:lnTo>
                        <a:pt x="11220" y="21600"/>
                      </a:lnTo>
                      <a:lnTo>
                        <a:pt x="8605" y="20607"/>
                      </a:lnTo>
                      <a:lnTo>
                        <a:pt x="6526" y="17907"/>
                      </a:lnTo>
                      <a:lnTo>
                        <a:pt x="0" y="9470"/>
                      </a:lnTo>
                      <a:lnTo>
                        <a:pt x="336" y="7750"/>
                      </a:lnTo>
                      <a:lnTo>
                        <a:pt x="10012" y="8827"/>
                      </a:lnTo>
                      <a:lnTo>
                        <a:pt x="12491" y="6463"/>
                      </a:lnTo>
                      <a:lnTo>
                        <a:pt x="13635" y="2924"/>
                      </a:lnTo>
                      <a:lnTo>
                        <a:pt x="15674" y="671"/>
                      </a:lnTo>
                      <a:lnTo>
                        <a:pt x="17929" y="420"/>
                      </a:lnTo>
                      <a:lnTo>
                        <a:pt x="21600" y="0"/>
                      </a:lnTo>
                      <a:lnTo>
                        <a:pt x="20880" y="18019"/>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23" name="object 345"/>
                <p:cNvSpPr/>
                <p:nvPr/>
              </p:nvSpPr>
              <p:spPr>
                <a:xfrm>
                  <a:off x="457331" y="0"/>
                  <a:ext cx="496033" cy="247719"/>
                </a:xfrm>
                <a:custGeom>
                  <a:avLst/>
                  <a:gdLst/>
                  <a:ahLst/>
                  <a:cxnLst>
                    <a:cxn ang="0">
                      <a:pos x="wd2" y="hd2"/>
                    </a:cxn>
                    <a:cxn ang="5400000">
                      <a:pos x="wd2" y="hd2"/>
                    </a:cxn>
                    <a:cxn ang="10800000">
                      <a:pos x="wd2" y="hd2"/>
                    </a:cxn>
                    <a:cxn ang="16200000">
                      <a:pos x="wd2" y="hd2"/>
                    </a:cxn>
                  </a:cxnLst>
                  <a:rect l="0" t="0" r="r" b="b"/>
                  <a:pathLst>
                    <a:path w="21600" h="21600" extrusionOk="0">
                      <a:moveTo>
                        <a:pt x="19072" y="11574"/>
                      </a:moveTo>
                      <a:lnTo>
                        <a:pt x="18991" y="11574"/>
                      </a:lnTo>
                      <a:lnTo>
                        <a:pt x="18910" y="11581"/>
                      </a:lnTo>
                      <a:lnTo>
                        <a:pt x="18832" y="11595"/>
                      </a:lnTo>
                      <a:lnTo>
                        <a:pt x="18359" y="9120"/>
                      </a:lnTo>
                      <a:lnTo>
                        <a:pt x="17509" y="7139"/>
                      </a:lnTo>
                      <a:lnTo>
                        <a:pt x="16368" y="5825"/>
                      </a:lnTo>
                      <a:lnTo>
                        <a:pt x="15023" y="5349"/>
                      </a:lnTo>
                      <a:lnTo>
                        <a:pt x="14729" y="5371"/>
                      </a:lnTo>
                      <a:lnTo>
                        <a:pt x="14441" y="5435"/>
                      </a:lnTo>
                      <a:lnTo>
                        <a:pt x="14160" y="5540"/>
                      </a:lnTo>
                      <a:lnTo>
                        <a:pt x="13886" y="5685"/>
                      </a:lnTo>
                      <a:lnTo>
                        <a:pt x="13050" y="3371"/>
                      </a:lnTo>
                      <a:lnTo>
                        <a:pt x="11940" y="1575"/>
                      </a:lnTo>
                      <a:lnTo>
                        <a:pt x="10611" y="413"/>
                      </a:lnTo>
                      <a:lnTo>
                        <a:pt x="9124" y="0"/>
                      </a:lnTo>
                      <a:lnTo>
                        <a:pt x="7761" y="344"/>
                      </a:lnTo>
                      <a:lnTo>
                        <a:pt x="6527" y="1319"/>
                      </a:lnTo>
                      <a:lnTo>
                        <a:pt x="5466" y="2838"/>
                      </a:lnTo>
                      <a:lnTo>
                        <a:pt x="4621" y="4813"/>
                      </a:lnTo>
                      <a:lnTo>
                        <a:pt x="4036" y="7158"/>
                      </a:lnTo>
                      <a:lnTo>
                        <a:pt x="3754" y="9786"/>
                      </a:lnTo>
                      <a:lnTo>
                        <a:pt x="3518" y="9676"/>
                      </a:lnTo>
                      <a:lnTo>
                        <a:pt x="3275" y="9603"/>
                      </a:lnTo>
                      <a:lnTo>
                        <a:pt x="3025" y="9603"/>
                      </a:lnTo>
                      <a:lnTo>
                        <a:pt x="1848" y="10075"/>
                      </a:lnTo>
                      <a:lnTo>
                        <a:pt x="886" y="11361"/>
                      </a:lnTo>
                      <a:lnTo>
                        <a:pt x="238" y="13270"/>
                      </a:lnTo>
                      <a:lnTo>
                        <a:pt x="0" y="15609"/>
                      </a:lnTo>
                      <a:lnTo>
                        <a:pt x="238" y="17943"/>
                      </a:lnTo>
                      <a:lnTo>
                        <a:pt x="886" y="19847"/>
                      </a:lnTo>
                      <a:lnTo>
                        <a:pt x="1848" y="21130"/>
                      </a:lnTo>
                      <a:lnTo>
                        <a:pt x="3025" y="21600"/>
                      </a:lnTo>
                      <a:lnTo>
                        <a:pt x="19072" y="21600"/>
                      </a:lnTo>
                      <a:lnTo>
                        <a:pt x="20057" y="21207"/>
                      </a:lnTo>
                      <a:lnTo>
                        <a:pt x="20860" y="20133"/>
                      </a:lnTo>
                      <a:lnTo>
                        <a:pt x="21402" y="18540"/>
                      </a:lnTo>
                      <a:lnTo>
                        <a:pt x="21600" y="16587"/>
                      </a:lnTo>
                      <a:lnTo>
                        <a:pt x="21402" y="14637"/>
                      </a:lnTo>
                      <a:lnTo>
                        <a:pt x="20860" y="13043"/>
                      </a:lnTo>
                      <a:lnTo>
                        <a:pt x="20057" y="11968"/>
                      </a:lnTo>
                      <a:lnTo>
                        <a:pt x="19072" y="11574"/>
                      </a:lnTo>
                      <a:close/>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324" name="object 346"/>
                <p:cNvSpPr/>
                <p:nvPr/>
              </p:nvSpPr>
              <p:spPr>
                <a:xfrm flipH="1">
                  <a:off x="721070" y="305270"/>
                  <a:ext cx="127393" cy="309655"/>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US" dirty="0"/>
                </a:p>
              </p:txBody>
            </p:sp>
            <p:sp>
              <p:nvSpPr>
                <p:cNvPr id="1325" name="object 348"/>
                <p:cNvSpPr/>
                <p:nvPr/>
              </p:nvSpPr>
              <p:spPr>
                <a:xfrm flipH="1">
                  <a:off x="694382" y="304768"/>
                  <a:ext cx="97338" cy="228201"/>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US" dirty="0"/>
                </a:p>
              </p:txBody>
            </p:sp>
            <p:sp>
              <p:nvSpPr>
                <p:cNvPr id="1326" name="object 350"/>
                <p:cNvSpPr/>
                <p:nvPr/>
              </p:nvSpPr>
              <p:spPr>
                <a:xfrm flipH="1">
                  <a:off x="626072" y="305210"/>
                  <a:ext cx="108623" cy="246798"/>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US" dirty="0"/>
                </a:p>
              </p:txBody>
            </p:sp>
            <p:sp>
              <p:nvSpPr>
                <p:cNvPr id="1327" name="object 352"/>
                <p:cNvSpPr/>
                <p:nvPr/>
              </p:nvSpPr>
              <p:spPr>
                <a:xfrm flipH="1">
                  <a:off x="550160" y="305347"/>
                  <a:ext cx="127631" cy="283772"/>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US" dirty="0"/>
                </a:p>
              </p:txBody>
            </p:sp>
            <p:sp>
              <p:nvSpPr>
                <p:cNvPr id="1328" name="object 354"/>
                <p:cNvSpPr/>
                <p:nvPr/>
              </p:nvSpPr>
              <p:spPr>
                <a:xfrm flipH="1">
                  <a:off x="538732" y="304446"/>
                  <a:ext cx="82625" cy="181989"/>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US" dirty="0"/>
                </a:p>
              </p:txBody>
            </p:sp>
            <p:sp>
              <p:nvSpPr>
                <p:cNvPr id="1329" name="object 356"/>
                <p:cNvSpPr/>
                <p:nvPr/>
              </p:nvSpPr>
              <p:spPr>
                <a:xfrm flipH="1">
                  <a:off x="462031" y="304570"/>
                  <a:ext cx="102663" cy="227056"/>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US" dirty="0"/>
                </a:p>
              </p:txBody>
            </p:sp>
            <p:sp>
              <p:nvSpPr>
                <p:cNvPr id="1330" name="object 358"/>
                <p:cNvSpPr/>
                <p:nvPr/>
              </p:nvSpPr>
              <p:spPr>
                <a:xfrm flipH="1">
                  <a:off x="460329" y="304850"/>
                  <a:ext cx="45674" cy="103640"/>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US" dirty="0"/>
                </a:p>
              </p:txBody>
            </p:sp>
            <p:grpSp>
              <p:nvGrpSpPr>
                <p:cNvPr id="1333" name="object 371"/>
                <p:cNvGrpSpPr/>
                <p:nvPr/>
              </p:nvGrpSpPr>
              <p:grpSpPr>
                <a:xfrm>
                  <a:off x="1241747" y="597461"/>
                  <a:ext cx="239412" cy="251576"/>
                  <a:chOff x="0" y="0"/>
                  <a:chExt cx="239410" cy="251574"/>
                </a:xfrm>
              </p:grpSpPr>
              <p:sp>
                <p:nvSpPr>
                  <p:cNvPr id="1331" name="Línea"/>
                  <p:cNvSpPr/>
                  <p:nvPr/>
                </p:nvSpPr>
                <p:spPr>
                  <a:xfrm flipH="1">
                    <a:off x="0" y="0"/>
                    <a:ext cx="57979" cy="251575"/>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32" name="Línea"/>
                  <p:cNvSpPr/>
                  <p:nvPr/>
                </p:nvSpPr>
                <p:spPr>
                  <a:xfrm>
                    <a:off x="181440" y="0"/>
                    <a:ext cx="57971" cy="251575"/>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grpSp>
            <p:sp>
              <p:nvSpPr>
                <p:cNvPr id="1334" name="object 372"/>
                <p:cNvSpPr/>
                <p:nvPr/>
              </p:nvSpPr>
              <p:spPr>
                <a:xfrm>
                  <a:off x="1219198" y="314050"/>
                  <a:ext cx="284512" cy="508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389" y="950"/>
                      </a:lnTo>
                      <a:lnTo>
                        <a:pt x="6080" y="3715"/>
                      </a:lnTo>
                      <a:lnTo>
                        <a:pt x="3898" y="8164"/>
                      </a:lnTo>
                      <a:lnTo>
                        <a:pt x="1863" y="14169"/>
                      </a:lnTo>
                      <a:lnTo>
                        <a:pt x="0" y="21600"/>
                      </a:lnTo>
                      <a:lnTo>
                        <a:pt x="21600" y="21600"/>
                      </a:lnTo>
                      <a:lnTo>
                        <a:pt x="19737" y="14169"/>
                      </a:lnTo>
                      <a:lnTo>
                        <a:pt x="17702" y="8164"/>
                      </a:lnTo>
                      <a:lnTo>
                        <a:pt x="15520" y="3715"/>
                      </a:lnTo>
                      <a:lnTo>
                        <a:pt x="13212" y="950"/>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35" name="object 373"/>
                <p:cNvSpPr/>
                <p:nvPr/>
              </p:nvSpPr>
              <p:spPr>
                <a:xfrm>
                  <a:off x="1219198" y="314050"/>
                  <a:ext cx="284512" cy="508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37" y="14169"/>
                      </a:lnTo>
                      <a:lnTo>
                        <a:pt x="17702" y="8164"/>
                      </a:lnTo>
                      <a:lnTo>
                        <a:pt x="15520" y="3715"/>
                      </a:lnTo>
                      <a:lnTo>
                        <a:pt x="13212" y="950"/>
                      </a:lnTo>
                      <a:lnTo>
                        <a:pt x="10800" y="0"/>
                      </a:lnTo>
                      <a:lnTo>
                        <a:pt x="8389" y="950"/>
                      </a:lnTo>
                      <a:lnTo>
                        <a:pt x="6080" y="3715"/>
                      </a:lnTo>
                      <a:lnTo>
                        <a:pt x="3898" y="8164"/>
                      </a:lnTo>
                      <a:lnTo>
                        <a:pt x="1863" y="14169"/>
                      </a:lnTo>
                      <a:lnTo>
                        <a:pt x="0" y="21600"/>
                      </a:lnTo>
                      <a:lnTo>
                        <a:pt x="21600"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36" name="object 374"/>
                <p:cNvSpPr/>
                <p:nvPr/>
              </p:nvSpPr>
              <p:spPr>
                <a:xfrm>
                  <a:off x="1237512" y="362856"/>
                  <a:ext cx="247889" cy="226184"/>
                </a:xfrm>
                <a:custGeom>
                  <a:avLst/>
                  <a:gdLst/>
                  <a:ahLst/>
                  <a:cxnLst>
                    <a:cxn ang="0">
                      <a:pos x="wd2" y="hd2"/>
                    </a:cxn>
                    <a:cxn ang="5400000">
                      <a:pos x="wd2" y="hd2"/>
                    </a:cxn>
                    <a:cxn ang="10800000">
                      <a:pos x="wd2" y="hd2"/>
                    </a:cxn>
                    <a:cxn ang="16200000">
                      <a:pos x="wd2" y="hd2"/>
                    </a:cxn>
                  </a:cxnLst>
                  <a:rect l="0" t="0" r="r" b="b"/>
                  <a:pathLst>
                    <a:path w="21600" h="21600" extrusionOk="0">
                      <a:moveTo>
                        <a:pt x="19277" y="0"/>
                      </a:moveTo>
                      <a:lnTo>
                        <a:pt x="2323" y="0"/>
                      </a:lnTo>
                      <a:lnTo>
                        <a:pt x="1419" y="198"/>
                      </a:lnTo>
                      <a:lnTo>
                        <a:pt x="680" y="739"/>
                      </a:lnTo>
                      <a:lnTo>
                        <a:pt x="182" y="1540"/>
                      </a:lnTo>
                      <a:lnTo>
                        <a:pt x="0" y="2522"/>
                      </a:lnTo>
                      <a:lnTo>
                        <a:pt x="0" y="19078"/>
                      </a:lnTo>
                      <a:lnTo>
                        <a:pt x="182" y="20060"/>
                      </a:lnTo>
                      <a:lnTo>
                        <a:pt x="680" y="20861"/>
                      </a:lnTo>
                      <a:lnTo>
                        <a:pt x="1419" y="21402"/>
                      </a:lnTo>
                      <a:lnTo>
                        <a:pt x="2323" y="21600"/>
                      </a:lnTo>
                      <a:lnTo>
                        <a:pt x="19277" y="21600"/>
                      </a:lnTo>
                      <a:lnTo>
                        <a:pt x="20181" y="21402"/>
                      </a:lnTo>
                      <a:lnTo>
                        <a:pt x="20920" y="20861"/>
                      </a:lnTo>
                      <a:lnTo>
                        <a:pt x="21418" y="20060"/>
                      </a:lnTo>
                      <a:lnTo>
                        <a:pt x="21600" y="19078"/>
                      </a:lnTo>
                      <a:lnTo>
                        <a:pt x="21600" y="2522"/>
                      </a:lnTo>
                      <a:lnTo>
                        <a:pt x="21418" y="1540"/>
                      </a:lnTo>
                      <a:lnTo>
                        <a:pt x="20920" y="739"/>
                      </a:lnTo>
                      <a:lnTo>
                        <a:pt x="20181" y="198"/>
                      </a:lnTo>
                      <a:lnTo>
                        <a:pt x="19277"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37" name="object 375"/>
                <p:cNvSpPr/>
                <p:nvPr/>
              </p:nvSpPr>
              <p:spPr>
                <a:xfrm>
                  <a:off x="1237512" y="362856"/>
                  <a:ext cx="247889" cy="226184"/>
                </a:xfrm>
                <a:custGeom>
                  <a:avLst/>
                  <a:gdLst/>
                  <a:ahLst/>
                  <a:cxnLst>
                    <a:cxn ang="0">
                      <a:pos x="wd2" y="hd2"/>
                    </a:cxn>
                    <a:cxn ang="5400000">
                      <a:pos x="wd2" y="hd2"/>
                    </a:cxn>
                    <a:cxn ang="10800000">
                      <a:pos x="wd2" y="hd2"/>
                    </a:cxn>
                    <a:cxn ang="16200000">
                      <a:pos x="wd2" y="hd2"/>
                    </a:cxn>
                  </a:cxnLst>
                  <a:rect l="0" t="0" r="r" b="b"/>
                  <a:pathLst>
                    <a:path w="21600" h="21600" extrusionOk="0">
                      <a:moveTo>
                        <a:pt x="19277" y="21600"/>
                      </a:moveTo>
                      <a:lnTo>
                        <a:pt x="2323" y="21600"/>
                      </a:lnTo>
                      <a:lnTo>
                        <a:pt x="1419" y="21402"/>
                      </a:lnTo>
                      <a:lnTo>
                        <a:pt x="680" y="20861"/>
                      </a:lnTo>
                      <a:lnTo>
                        <a:pt x="182" y="20060"/>
                      </a:lnTo>
                      <a:lnTo>
                        <a:pt x="0" y="19078"/>
                      </a:lnTo>
                      <a:lnTo>
                        <a:pt x="0" y="2522"/>
                      </a:lnTo>
                      <a:lnTo>
                        <a:pt x="182" y="1540"/>
                      </a:lnTo>
                      <a:lnTo>
                        <a:pt x="680" y="739"/>
                      </a:lnTo>
                      <a:lnTo>
                        <a:pt x="1419" y="198"/>
                      </a:lnTo>
                      <a:lnTo>
                        <a:pt x="2323" y="0"/>
                      </a:lnTo>
                      <a:lnTo>
                        <a:pt x="19277" y="0"/>
                      </a:lnTo>
                      <a:lnTo>
                        <a:pt x="20181" y="198"/>
                      </a:lnTo>
                      <a:lnTo>
                        <a:pt x="20920" y="739"/>
                      </a:lnTo>
                      <a:lnTo>
                        <a:pt x="21418" y="1540"/>
                      </a:lnTo>
                      <a:lnTo>
                        <a:pt x="21600" y="2522"/>
                      </a:lnTo>
                      <a:lnTo>
                        <a:pt x="21600" y="19078"/>
                      </a:lnTo>
                      <a:lnTo>
                        <a:pt x="21418" y="20060"/>
                      </a:lnTo>
                      <a:lnTo>
                        <a:pt x="20920" y="20861"/>
                      </a:lnTo>
                      <a:lnTo>
                        <a:pt x="20181" y="21402"/>
                      </a:lnTo>
                      <a:lnTo>
                        <a:pt x="19277"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38" name="object 376"/>
                <p:cNvSpPr/>
                <p:nvPr/>
              </p:nvSpPr>
              <p:spPr>
                <a:xfrm>
                  <a:off x="1221170" y="362856"/>
                  <a:ext cx="280572" cy="35961"/>
                </a:xfrm>
                <a:prstGeom prst="rect">
                  <a:avLst/>
                </a:pr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39" name="object 377"/>
                <p:cNvSpPr/>
                <p:nvPr/>
              </p:nvSpPr>
              <p:spPr>
                <a:xfrm>
                  <a:off x="1221170" y="362856"/>
                  <a:ext cx="280572" cy="35961"/>
                </a:xfrm>
                <a:prstGeom prst="rect">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grpSp>
              <p:nvGrpSpPr>
                <p:cNvPr id="1342" name="object 378"/>
                <p:cNvGrpSpPr/>
                <p:nvPr/>
              </p:nvGrpSpPr>
              <p:grpSpPr>
                <a:xfrm>
                  <a:off x="1274175" y="660838"/>
                  <a:ext cx="174563" cy="64591"/>
                  <a:chOff x="0" y="0"/>
                  <a:chExt cx="174561" cy="64590"/>
                </a:xfrm>
              </p:grpSpPr>
              <p:sp>
                <p:nvSpPr>
                  <p:cNvPr id="1340" name="Línea"/>
                  <p:cNvSpPr/>
                  <p:nvPr/>
                </p:nvSpPr>
                <p:spPr>
                  <a:xfrm flipH="1">
                    <a:off x="0" y="3004"/>
                    <a:ext cx="162519" cy="61587"/>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41" name="Línea"/>
                  <p:cNvSpPr/>
                  <p:nvPr/>
                </p:nvSpPr>
                <p:spPr>
                  <a:xfrm>
                    <a:off x="15204" y="-1"/>
                    <a:ext cx="159358" cy="64592"/>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grpSp>
            <p:sp>
              <p:nvSpPr>
                <p:cNvPr id="1343" name="object 379"/>
                <p:cNvSpPr/>
                <p:nvPr/>
              </p:nvSpPr>
              <p:spPr>
                <a:xfrm>
                  <a:off x="1256337" y="467156"/>
                  <a:ext cx="210229" cy="100218"/>
                </a:xfrm>
                <a:prstGeom prst="rect">
                  <a:avLst/>
                </a:prstGeom>
                <a:solidFill>
                  <a:srgbClr val="A1DBFF"/>
                </a:solidFill>
                <a:ln w="12700" cap="flat">
                  <a:noFill/>
                  <a:miter lim="400000"/>
                </a:ln>
                <a:effectLst/>
              </p:spPr>
              <p:txBody>
                <a:bodyPr wrap="square" lIns="45719" tIns="45719" rIns="45719" bIns="45719" numCol="1" anchor="t">
                  <a:noAutofit/>
                </a:bodyPr>
                <a:lstStyle/>
                <a:p>
                  <a:endParaRPr lang="en-US" dirty="0"/>
                </a:p>
              </p:txBody>
            </p:sp>
            <p:sp>
              <p:nvSpPr>
                <p:cNvPr id="1344" name="object 383"/>
                <p:cNvSpPr/>
                <p:nvPr/>
              </p:nvSpPr>
              <p:spPr>
                <a:xfrm>
                  <a:off x="2070087" y="793174"/>
                  <a:ext cx="54235" cy="251764"/>
                </a:xfrm>
                <a:custGeom>
                  <a:avLst/>
                  <a:gdLst/>
                  <a:ahLst/>
                  <a:cxnLst>
                    <a:cxn ang="0">
                      <a:pos x="wd2" y="hd2"/>
                    </a:cxn>
                    <a:cxn ang="5400000">
                      <a:pos x="wd2" y="hd2"/>
                    </a:cxn>
                    <a:cxn ang="10800000">
                      <a:pos x="wd2" y="hd2"/>
                    </a:cxn>
                    <a:cxn ang="16200000">
                      <a:pos x="wd2" y="hd2"/>
                    </a:cxn>
                  </a:cxnLst>
                  <a:rect l="0" t="0" r="r" b="b"/>
                  <a:pathLst>
                    <a:path w="21600" h="21600" extrusionOk="0">
                      <a:moveTo>
                        <a:pt x="8870" y="0"/>
                      </a:moveTo>
                      <a:lnTo>
                        <a:pt x="8767" y="9"/>
                      </a:lnTo>
                      <a:lnTo>
                        <a:pt x="8886" y="29"/>
                      </a:lnTo>
                      <a:lnTo>
                        <a:pt x="4036" y="130"/>
                      </a:lnTo>
                      <a:lnTo>
                        <a:pt x="0" y="3091"/>
                      </a:lnTo>
                      <a:lnTo>
                        <a:pt x="2067" y="20557"/>
                      </a:lnTo>
                      <a:lnTo>
                        <a:pt x="10462" y="21600"/>
                      </a:lnTo>
                      <a:lnTo>
                        <a:pt x="21600" y="21600"/>
                      </a:lnTo>
                      <a:lnTo>
                        <a:pt x="16366" y="3794"/>
                      </a:lnTo>
                      <a:lnTo>
                        <a:pt x="16849" y="2042"/>
                      </a:lnTo>
                      <a:lnTo>
                        <a:pt x="16606" y="1095"/>
                      </a:lnTo>
                      <a:lnTo>
                        <a:pt x="15273" y="629"/>
                      </a:lnTo>
                      <a:lnTo>
                        <a:pt x="12488" y="316"/>
                      </a:lnTo>
                      <a:lnTo>
                        <a:pt x="9880" y="77"/>
                      </a:lnTo>
                      <a:lnTo>
                        <a:pt x="887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45" name="object 384"/>
                <p:cNvSpPr/>
                <p:nvPr/>
              </p:nvSpPr>
              <p:spPr>
                <a:xfrm>
                  <a:off x="2070086" y="793174"/>
                  <a:ext cx="54235" cy="251764"/>
                </a:xfrm>
                <a:custGeom>
                  <a:avLst/>
                  <a:gdLst/>
                  <a:ahLst/>
                  <a:cxnLst>
                    <a:cxn ang="0">
                      <a:pos x="wd2" y="hd2"/>
                    </a:cxn>
                    <a:cxn ang="5400000">
                      <a:pos x="wd2" y="hd2"/>
                    </a:cxn>
                    <a:cxn ang="10800000">
                      <a:pos x="wd2" y="hd2"/>
                    </a:cxn>
                    <a:cxn ang="16200000">
                      <a:pos x="wd2" y="hd2"/>
                    </a:cxn>
                  </a:cxnLst>
                  <a:rect l="0" t="0" r="r" b="b"/>
                  <a:pathLst>
                    <a:path w="21600" h="21600" extrusionOk="0">
                      <a:moveTo>
                        <a:pt x="8886" y="29"/>
                      </a:moveTo>
                      <a:lnTo>
                        <a:pt x="4036" y="130"/>
                      </a:lnTo>
                      <a:lnTo>
                        <a:pt x="0" y="3091"/>
                      </a:lnTo>
                      <a:lnTo>
                        <a:pt x="2067" y="20557"/>
                      </a:lnTo>
                      <a:lnTo>
                        <a:pt x="10462" y="21600"/>
                      </a:lnTo>
                      <a:lnTo>
                        <a:pt x="21600" y="21600"/>
                      </a:lnTo>
                      <a:lnTo>
                        <a:pt x="16366" y="3794"/>
                      </a:lnTo>
                      <a:lnTo>
                        <a:pt x="16849" y="2042"/>
                      </a:lnTo>
                      <a:lnTo>
                        <a:pt x="9880" y="77"/>
                      </a:lnTo>
                      <a:lnTo>
                        <a:pt x="8870" y="0"/>
                      </a:lnTo>
                      <a:lnTo>
                        <a:pt x="8767" y="9"/>
                      </a:lnTo>
                      <a:lnTo>
                        <a:pt x="8886" y="29"/>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346" name="object 385"/>
                <p:cNvSpPr/>
                <p:nvPr/>
              </p:nvSpPr>
              <p:spPr>
                <a:xfrm>
                  <a:off x="2008545" y="792269"/>
                  <a:ext cx="48074" cy="2266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257" y="119"/>
                      </a:lnTo>
                      <a:lnTo>
                        <a:pt x="13455" y="1542"/>
                      </a:lnTo>
                      <a:lnTo>
                        <a:pt x="0" y="20533"/>
                      </a:lnTo>
                      <a:lnTo>
                        <a:pt x="8373"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347" name="object 386"/>
                <p:cNvSpPr/>
                <p:nvPr/>
              </p:nvSpPr>
              <p:spPr>
                <a:xfrm>
                  <a:off x="2008545" y="792270"/>
                  <a:ext cx="48074" cy="2266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373" y="21600"/>
                      </a:lnTo>
                      <a:lnTo>
                        <a:pt x="0" y="20533"/>
                      </a:lnTo>
                      <a:lnTo>
                        <a:pt x="13455" y="1542"/>
                      </a:lnTo>
                      <a:lnTo>
                        <a:pt x="16257" y="119"/>
                      </a:lnTo>
                      <a:lnTo>
                        <a:pt x="2160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348" name="object 387" descr="object 387"/>
                <p:cNvPicPr>
                  <a:picLocks noChangeAspect="1"/>
                </p:cNvPicPr>
                <p:nvPr/>
              </p:nvPicPr>
              <p:blipFill>
                <a:blip r:embed="rId24"/>
                <a:stretch>
                  <a:fillRect/>
                </a:stretch>
              </p:blipFill>
              <p:spPr>
                <a:xfrm>
                  <a:off x="1983952" y="712090"/>
                  <a:ext cx="126898" cy="195140"/>
                </a:xfrm>
                <a:prstGeom prst="rect">
                  <a:avLst/>
                </a:prstGeom>
                <a:ln w="12700" cap="flat">
                  <a:noFill/>
                  <a:miter lim="400000"/>
                </a:ln>
                <a:effectLst/>
              </p:spPr>
            </p:pic>
          </p:grpSp>
          <p:grpSp>
            <p:nvGrpSpPr>
              <p:cNvPr id="1358" name="Grupo 53"/>
              <p:cNvGrpSpPr/>
              <p:nvPr/>
            </p:nvGrpSpPr>
            <p:grpSpPr>
              <a:xfrm>
                <a:off x="501881" y="1220492"/>
                <a:ext cx="1726155" cy="90807"/>
                <a:chOff x="0" y="0"/>
                <a:chExt cx="1726154" cy="90806"/>
              </a:xfrm>
            </p:grpSpPr>
            <p:sp>
              <p:nvSpPr>
                <p:cNvPr id="1350" name="object 363"/>
                <p:cNvSpPr/>
                <p:nvPr/>
              </p:nvSpPr>
              <p:spPr>
                <a:xfrm>
                  <a:off x="1268280" y="45323"/>
                  <a:ext cx="425969" cy="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US" dirty="0"/>
                </a:p>
              </p:txBody>
            </p:sp>
            <p:sp>
              <p:nvSpPr>
                <p:cNvPr id="1351" name="object 365"/>
                <p:cNvSpPr/>
                <p:nvPr/>
              </p:nvSpPr>
              <p:spPr>
                <a:xfrm>
                  <a:off x="655299" y="45323"/>
                  <a:ext cx="414053" cy="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US" dirty="0"/>
                </a:p>
              </p:txBody>
            </p:sp>
            <p:grpSp>
              <p:nvGrpSpPr>
                <p:cNvPr id="1357" name="Grupo 287"/>
                <p:cNvGrpSpPr/>
                <p:nvPr/>
              </p:nvGrpSpPr>
              <p:grpSpPr>
                <a:xfrm>
                  <a:off x="-1" y="-1"/>
                  <a:ext cx="1726156" cy="90808"/>
                  <a:chOff x="0" y="0"/>
                  <a:chExt cx="1726154" cy="90806"/>
                </a:xfrm>
              </p:grpSpPr>
              <p:sp>
                <p:nvSpPr>
                  <p:cNvPr id="1352" name="object 361"/>
                  <p:cNvSpPr/>
                  <p:nvPr/>
                </p:nvSpPr>
                <p:spPr>
                  <a:xfrm>
                    <a:off x="0" y="50591"/>
                    <a:ext cx="475174" cy="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US" dirty="0"/>
                  </a:p>
                </p:txBody>
              </p:sp>
              <p:grpSp>
                <p:nvGrpSpPr>
                  <p:cNvPr id="1356" name="Grupo 289"/>
                  <p:cNvGrpSpPr/>
                  <p:nvPr/>
                </p:nvGrpSpPr>
                <p:grpSpPr>
                  <a:xfrm>
                    <a:off x="520334" y="-1"/>
                    <a:ext cx="1205821" cy="90808"/>
                    <a:chOff x="0" y="0"/>
                    <a:chExt cx="1205819" cy="90806"/>
                  </a:xfrm>
                </p:grpSpPr>
                <p:sp>
                  <p:nvSpPr>
                    <p:cNvPr id="1353" name="object 24"/>
                    <p:cNvSpPr/>
                    <p:nvPr/>
                  </p:nvSpPr>
                  <p:spPr>
                    <a:xfrm rot="16200000">
                      <a:off x="-29626" y="29625"/>
                      <a:ext cx="90807" cy="315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7DBDF7"/>
                    </a:solidFill>
                    <a:ln w="9525" cap="flat">
                      <a:solidFill>
                        <a:srgbClr val="7DBDF7"/>
                      </a:solidFill>
                      <a:prstDash val="solid"/>
                      <a:round/>
                    </a:ln>
                    <a:effectLst/>
                  </p:spPr>
                  <p:txBody>
                    <a:bodyPr wrap="square" lIns="45719" tIns="45719" rIns="45719" bIns="45719" numCol="1" anchor="t">
                      <a:noAutofit/>
                    </a:bodyPr>
                    <a:lstStyle/>
                    <a:p>
                      <a:endParaRPr lang="en-US" dirty="0"/>
                    </a:p>
                  </p:txBody>
                </p:sp>
                <p:sp>
                  <p:nvSpPr>
                    <p:cNvPr id="1354" name="object 24"/>
                    <p:cNvSpPr/>
                    <p:nvPr/>
                  </p:nvSpPr>
                  <p:spPr>
                    <a:xfrm rot="16200000">
                      <a:off x="609931" y="29625"/>
                      <a:ext cx="90807" cy="315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7DBDF7"/>
                    </a:solidFill>
                    <a:ln w="9525" cap="flat">
                      <a:solidFill>
                        <a:srgbClr val="7DBDF7"/>
                      </a:solidFill>
                      <a:prstDash val="solid"/>
                      <a:round/>
                    </a:ln>
                    <a:effectLst/>
                  </p:spPr>
                  <p:txBody>
                    <a:bodyPr wrap="square" lIns="45719" tIns="45719" rIns="45719" bIns="45719" numCol="1" anchor="t">
                      <a:noAutofit/>
                    </a:bodyPr>
                    <a:lstStyle/>
                    <a:p>
                      <a:endParaRPr lang="en-US" dirty="0"/>
                    </a:p>
                  </p:txBody>
                </p:sp>
                <p:sp>
                  <p:nvSpPr>
                    <p:cNvPr id="1355" name="object 24"/>
                    <p:cNvSpPr/>
                    <p:nvPr/>
                  </p:nvSpPr>
                  <p:spPr>
                    <a:xfrm rot="16200000">
                      <a:off x="1144638" y="29625"/>
                      <a:ext cx="90807" cy="315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endParaRPr lang="en-US" dirty="0"/>
                    </a:p>
                  </p:txBody>
                </p:sp>
              </p:grpSp>
            </p:grpSp>
          </p:grpSp>
          <p:sp>
            <p:nvSpPr>
              <p:cNvPr id="1359" name="object 361"/>
              <p:cNvSpPr/>
              <p:nvPr/>
            </p:nvSpPr>
            <p:spPr>
              <a:xfrm>
                <a:off x="501881" y="1359035"/>
                <a:ext cx="62324" cy="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US" dirty="0"/>
              </a:p>
            </p:txBody>
          </p:sp>
          <p:sp>
            <p:nvSpPr>
              <p:cNvPr id="1360" name="object 361"/>
              <p:cNvSpPr/>
              <p:nvPr/>
            </p:nvSpPr>
            <p:spPr>
              <a:xfrm flipV="1">
                <a:off x="549645" y="1890229"/>
                <a:ext cx="1" cy="200212"/>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US" dirty="0"/>
              </a:p>
            </p:txBody>
          </p:sp>
          <p:sp>
            <p:nvSpPr>
              <p:cNvPr id="1361" name="object 24"/>
              <p:cNvSpPr/>
              <p:nvPr/>
            </p:nvSpPr>
            <p:spPr>
              <a:xfrm rot="10800000">
                <a:off x="505130" y="1862733"/>
                <a:ext cx="87821" cy="326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7DBDF7"/>
              </a:solidFill>
              <a:ln w="9525" cap="flat">
                <a:solidFill>
                  <a:srgbClr val="7DBDF7"/>
                </a:solidFill>
                <a:prstDash val="solid"/>
                <a:round/>
              </a:ln>
              <a:effectLst/>
            </p:spPr>
            <p:txBody>
              <a:bodyPr wrap="square" lIns="45719" tIns="45719" rIns="45719" bIns="45719" numCol="1" anchor="t">
                <a:noAutofit/>
              </a:bodyPr>
              <a:lstStyle/>
              <a:p>
                <a:endParaRPr lang="en-US" dirty="0"/>
              </a:p>
            </p:txBody>
          </p:sp>
          <p:grpSp>
            <p:nvGrpSpPr>
              <p:cNvPr id="1364" name="Grupo 57"/>
              <p:cNvGrpSpPr/>
              <p:nvPr/>
            </p:nvGrpSpPr>
            <p:grpSpPr>
              <a:xfrm>
                <a:off x="500555" y="2699858"/>
                <a:ext cx="87821" cy="480784"/>
                <a:chOff x="0" y="0"/>
                <a:chExt cx="87819" cy="480783"/>
              </a:xfrm>
            </p:grpSpPr>
            <p:sp>
              <p:nvSpPr>
                <p:cNvPr id="1362" name="object 361"/>
                <p:cNvSpPr/>
                <p:nvPr/>
              </p:nvSpPr>
              <p:spPr>
                <a:xfrm flipV="1">
                  <a:off x="44514" y="57432"/>
                  <a:ext cx="1" cy="42335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US" dirty="0"/>
                </a:p>
              </p:txBody>
            </p:sp>
            <p:sp>
              <p:nvSpPr>
                <p:cNvPr id="1363" name="object 24"/>
                <p:cNvSpPr/>
                <p:nvPr/>
              </p:nvSpPr>
              <p:spPr>
                <a:xfrm rot="10800000">
                  <a:off x="-1" y="0"/>
                  <a:ext cx="87821" cy="689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7DBDF7"/>
                </a:solidFill>
                <a:ln w="9525" cap="flat">
                  <a:solidFill>
                    <a:srgbClr val="7DBDF7"/>
                  </a:solidFill>
                  <a:prstDash val="solid"/>
                  <a:round/>
                </a:ln>
                <a:effectLst/>
              </p:spPr>
              <p:txBody>
                <a:bodyPr wrap="square" lIns="45719" tIns="45719" rIns="45719" bIns="45719" numCol="1" anchor="t">
                  <a:noAutofit/>
                </a:bodyPr>
                <a:lstStyle/>
                <a:p>
                  <a:endParaRPr lang="en-US" dirty="0"/>
                </a:p>
              </p:txBody>
            </p:sp>
          </p:grpSp>
          <p:grpSp>
            <p:nvGrpSpPr>
              <p:cNvPr id="1403" name="Grupo 58"/>
              <p:cNvGrpSpPr/>
              <p:nvPr/>
            </p:nvGrpSpPr>
            <p:grpSpPr>
              <a:xfrm>
                <a:off x="361960" y="2934532"/>
                <a:ext cx="1468016" cy="682419"/>
                <a:chOff x="0" y="0"/>
                <a:chExt cx="1468014" cy="682418"/>
              </a:xfrm>
            </p:grpSpPr>
            <p:pic>
              <p:nvPicPr>
                <p:cNvPr id="1365" name="object 225" descr="object 225"/>
                <p:cNvPicPr>
                  <a:picLocks noChangeAspect="1"/>
                </p:cNvPicPr>
                <p:nvPr/>
              </p:nvPicPr>
              <p:blipFill>
                <a:blip r:embed="rId25"/>
                <a:stretch>
                  <a:fillRect/>
                </a:stretch>
              </p:blipFill>
              <p:spPr>
                <a:xfrm>
                  <a:off x="314282" y="284997"/>
                  <a:ext cx="102198" cy="75408"/>
                </a:xfrm>
                <a:prstGeom prst="rect">
                  <a:avLst/>
                </a:prstGeom>
                <a:ln w="12700" cap="flat">
                  <a:noFill/>
                  <a:miter lim="400000"/>
                </a:ln>
                <a:effectLst/>
              </p:spPr>
            </p:pic>
            <p:grpSp>
              <p:nvGrpSpPr>
                <p:cNvPr id="1368" name="object 227"/>
                <p:cNvGrpSpPr/>
                <p:nvPr/>
              </p:nvGrpSpPr>
              <p:grpSpPr>
                <a:xfrm>
                  <a:off x="782802" y="-1"/>
                  <a:ext cx="55865" cy="18349"/>
                  <a:chOff x="0" y="0"/>
                  <a:chExt cx="55863" cy="18347"/>
                </a:xfrm>
              </p:grpSpPr>
              <p:sp>
                <p:nvSpPr>
                  <p:cNvPr id="1366" name="Línea"/>
                  <p:cNvSpPr/>
                  <p:nvPr/>
                </p:nvSpPr>
                <p:spPr>
                  <a:xfrm>
                    <a:off x="0" y="0"/>
                    <a:ext cx="27932" cy="1834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03" y="13207"/>
                        </a:lnTo>
                        <a:lnTo>
                          <a:pt x="15273" y="6339"/>
                        </a:lnTo>
                        <a:lnTo>
                          <a:pt x="8407" y="1702"/>
                        </a:lnTo>
                        <a:lnTo>
                          <a:pt x="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367" name="Línea"/>
                  <p:cNvSpPr/>
                  <p:nvPr/>
                </p:nvSpPr>
                <p:spPr>
                  <a:xfrm>
                    <a:off x="27931" y="0"/>
                    <a:ext cx="27933" cy="183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98" y="13207"/>
                        </a:lnTo>
                        <a:lnTo>
                          <a:pt x="6327" y="6339"/>
                        </a:lnTo>
                        <a:lnTo>
                          <a:pt x="13193" y="1702"/>
                        </a:lnTo>
                        <a:lnTo>
                          <a:pt x="2160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grpSp>
            <p:grpSp>
              <p:nvGrpSpPr>
                <p:cNvPr id="1371" name="object 228"/>
                <p:cNvGrpSpPr/>
                <p:nvPr/>
              </p:nvGrpSpPr>
              <p:grpSpPr>
                <a:xfrm>
                  <a:off x="634221" y="108322"/>
                  <a:ext cx="111981" cy="31054"/>
                  <a:chOff x="0" y="0"/>
                  <a:chExt cx="111979" cy="31052"/>
                </a:xfrm>
              </p:grpSpPr>
              <p:sp>
                <p:nvSpPr>
                  <p:cNvPr id="1369" name="Línea"/>
                  <p:cNvSpPr/>
                  <p:nvPr/>
                </p:nvSpPr>
                <p:spPr>
                  <a:xfrm>
                    <a:off x="0" y="0"/>
                    <a:ext cx="55990" cy="310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05" y="13185"/>
                        </a:lnTo>
                        <a:lnTo>
                          <a:pt x="15280" y="6320"/>
                        </a:lnTo>
                        <a:lnTo>
                          <a:pt x="8415" y="1695"/>
                        </a:lnTo>
                        <a:lnTo>
                          <a:pt x="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370" name="Línea"/>
                  <p:cNvSpPr/>
                  <p:nvPr/>
                </p:nvSpPr>
                <p:spPr>
                  <a:xfrm>
                    <a:off x="55989" y="0"/>
                    <a:ext cx="55991" cy="310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95" y="13185"/>
                        </a:lnTo>
                        <a:lnTo>
                          <a:pt x="6320" y="6320"/>
                        </a:lnTo>
                        <a:lnTo>
                          <a:pt x="13185" y="1695"/>
                        </a:lnTo>
                        <a:lnTo>
                          <a:pt x="2160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grpSp>
            <p:grpSp>
              <p:nvGrpSpPr>
                <p:cNvPr id="1374" name="object 229"/>
                <p:cNvGrpSpPr/>
                <p:nvPr/>
              </p:nvGrpSpPr>
              <p:grpSpPr>
                <a:xfrm>
                  <a:off x="429254" y="131190"/>
                  <a:ext cx="83986" cy="26698"/>
                  <a:chOff x="0" y="0"/>
                  <a:chExt cx="83984" cy="26696"/>
                </a:xfrm>
              </p:grpSpPr>
              <p:sp>
                <p:nvSpPr>
                  <p:cNvPr id="1372" name="Línea"/>
                  <p:cNvSpPr/>
                  <p:nvPr/>
                </p:nvSpPr>
                <p:spPr>
                  <a:xfrm>
                    <a:off x="0" y="0"/>
                    <a:ext cx="41993" cy="266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05" y="13186"/>
                        </a:lnTo>
                        <a:lnTo>
                          <a:pt x="15280" y="6321"/>
                        </a:lnTo>
                        <a:lnTo>
                          <a:pt x="8415" y="1695"/>
                        </a:lnTo>
                        <a:lnTo>
                          <a:pt x="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373" name="Línea"/>
                  <p:cNvSpPr/>
                  <p:nvPr/>
                </p:nvSpPr>
                <p:spPr>
                  <a:xfrm>
                    <a:off x="41992" y="0"/>
                    <a:ext cx="41993" cy="2669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95" y="13186"/>
                        </a:lnTo>
                        <a:lnTo>
                          <a:pt x="6319" y="6321"/>
                        </a:lnTo>
                        <a:lnTo>
                          <a:pt x="13184" y="1695"/>
                        </a:lnTo>
                        <a:lnTo>
                          <a:pt x="2160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grpSp>
            <p:grpSp>
              <p:nvGrpSpPr>
                <p:cNvPr id="1383" name="object 237"/>
                <p:cNvGrpSpPr/>
                <p:nvPr/>
              </p:nvGrpSpPr>
              <p:grpSpPr>
                <a:xfrm>
                  <a:off x="233264" y="638176"/>
                  <a:ext cx="483475" cy="44243"/>
                  <a:chOff x="0" y="0"/>
                  <a:chExt cx="483473" cy="44241"/>
                </a:xfrm>
              </p:grpSpPr>
              <p:grpSp>
                <p:nvGrpSpPr>
                  <p:cNvPr id="1378" name="object 238"/>
                  <p:cNvGrpSpPr/>
                  <p:nvPr/>
                </p:nvGrpSpPr>
                <p:grpSpPr>
                  <a:xfrm>
                    <a:off x="244172" y="-1"/>
                    <a:ext cx="239302" cy="44243"/>
                    <a:chOff x="0" y="0"/>
                    <a:chExt cx="239300" cy="44241"/>
                  </a:xfrm>
                </p:grpSpPr>
                <p:sp>
                  <p:nvSpPr>
                    <p:cNvPr id="1375" name="Línea"/>
                    <p:cNvSpPr/>
                    <p:nvPr/>
                  </p:nvSpPr>
                  <p:spPr>
                    <a:xfrm>
                      <a:off x="0" y="0"/>
                      <a:ext cx="79765"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76" name="Línea"/>
                    <p:cNvSpPr/>
                    <p:nvPr/>
                  </p:nvSpPr>
                  <p:spPr>
                    <a:xfrm>
                      <a:off x="79764" y="0"/>
                      <a:ext cx="79765"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77" name="Línea"/>
                    <p:cNvSpPr/>
                    <p:nvPr/>
                  </p:nvSpPr>
                  <p:spPr>
                    <a:xfrm>
                      <a:off x="159528" y="0"/>
                      <a:ext cx="79773"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nvGrpSpPr>
                  <p:cNvPr id="1382" name="object 239"/>
                  <p:cNvGrpSpPr/>
                  <p:nvPr/>
                </p:nvGrpSpPr>
                <p:grpSpPr>
                  <a:xfrm>
                    <a:off x="0" y="-1"/>
                    <a:ext cx="239301" cy="44243"/>
                    <a:chOff x="0" y="0"/>
                    <a:chExt cx="239300" cy="44241"/>
                  </a:xfrm>
                </p:grpSpPr>
                <p:sp>
                  <p:nvSpPr>
                    <p:cNvPr id="1379" name="Línea"/>
                    <p:cNvSpPr/>
                    <p:nvPr/>
                  </p:nvSpPr>
                  <p:spPr>
                    <a:xfrm>
                      <a:off x="0" y="0"/>
                      <a:ext cx="79765"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80" name="Línea"/>
                    <p:cNvSpPr/>
                    <p:nvPr/>
                  </p:nvSpPr>
                  <p:spPr>
                    <a:xfrm>
                      <a:off x="79764" y="0"/>
                      <a:ext cx="79765"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81" name="Línea"/>
                    <p:cNvSpPr/>
                    <p:nvPr/>
                  </p:nvSpPr>
                  <p:spPr>
                    <a:xfrm>
                      <a:off x="159528" y="0"/>
                      <a:ext cx="79773"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grpSp>
              <p:nvGrpSpPr>
                <p:cNvPr id="1402" name="object 243"/>
                <p:cNvGrpSpPr/>
                <p:nvPr/>
              </p:nvGrpSpPr>
              <p:grpSpPr>
                <a:xfrm>
                  <a:off x="-1" y="402211"/>
                  <a:ext cx="1468016" cy="165479"/>
                  <a:chOff x="0" y="0"/>
                  <a:chExt cx="1468014" cy="165477"/>
                </a:xfrm>
              </p:grpSpPr>
              <p:sp>
                <p:nvSpPr>
                  <p:cNvPr id="1384" name="object 246"/>
                  <p:cNvSpPr/>
                  <p:nvPr/>
                </p:nvSpPr>
                <p:spPr>
                  <a:xfrm>
                    <a:off x="1024421" y="85835"/>
                    <a:ext cx="32069" cy="511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456" y="21600"/>
                        </a:lnTo>
                        <a:lnTo>
                          <a:pt x="0" y="20738"/>
                        </a:lnTo>
                        <a:lnTo>
                          <a:pt x="0" y="862"/>
                        </a:lnTo>
                        <a:lnTo>
                          <a:pt x="2456" y="0"/>
                        </a:lnTo>
                        <a:lnTo>
                          <a:pt x="2160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385" name="object 247"/>
                  <p:cNvSpPr/>
                  <p:nvPr/>
                </p:nvSpPr>
                <p:spPr>
                  <a:xfrm>
                    <a:off x="1057364" y="47950"/>
                    <a:ext cx="410651" cy="1159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705"/>
                        </a:lnTo>
                        <a:lnTo>
                          <a:pt x="76" y="2264"/>
                        </a:lnTo>
                        <a:lnTo>
                          <a:pt x="284" y="1086"/>
                        </a:lnTo>
                        <a:lnTo>
                          <a:pt x="592" y="292"/>
                        </a:lnTo>
                        <a:lnTo>
                          <a:pt x="968" y="0"/>
                        </a:lnTo>
                        <a:lnTo>
                          <a:pt x="20632" y="0"/>
                        </a:lnTo>
                        <a:lnTo>
                          <a:pt x="21008" y="292"/>
                        </a:lnTo>
                        <a:lnTo>
                          <a:pt x="21316" y="1086"/>
                        </a:lnTo>
                        <a:lnTo>
                          <a:pt x="21524" y="2264"/>
                        </a:lnTo>
                        <a:lnTo>
                          <a:pt x="21600" y="3705"/>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grpSp>
                <p:nvGrpSpPr>
                  <p:cNvPr id="1389" name="object 249"/>
                  <p:cNvGrpSpPr/>
                  <p:nvPr/>
                </p:nvGrpSpPr>
                <p:grpSpPr>
                  <a:xfrm>
                    <a:off x="364584" y="0"/>
                    <a:ext cx="239302" cy="44242"/>
                    <a:chOff x="0" y="0"/>
                    <a:chExt cx="239300" cy="44241"/>
                  </a:xfrm>
                </p:grpSpPr>
                <p:sp>
                  <p:nvSpPr>
                    <p:cNvPr id="1386" name="Línea"/>
                    <p:cNvSpPr/>
                    <p:nvPr/>
                  </p:nvSpPr>
                  <p:spPr>
                    <a:xfrm>
                      <a:off x="-1" y="-1"/>
                      <a:ext cx="79766"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87" name="Línea"/>
                    <p:cNvSpPr/>
                    <p:nvPr/>
                  </p:nvSpPr>
                  <p:spPr>
                    <a:xfrm>
                      <a:off x="79764" y="-1"/>
                      <a:ext cx="79765"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88" name="Línea"/>
                    <p:cNvSpPr/>
                    <p:nvPr/>
                  </p:nvSpPr>
                  <p:spPr>
                    <a:xfrm>
                      <a:off x="159528" y="-1"/>
                      <a:ext cx="79773"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nvGrpSpPr>
                  <p:cNvPr id="1393" name="object 250"/>
                  <p:cNvGrpSpPr/>
                  <p:nvPr/>
                </p:nvGrpSpPr>
                <p:grpSpPr>
                  <a:xfrm>
                    <a:off x="120411" y="0"/>
                    <a:ext cx="239302" cy="44242"/>
                    <a:chOff x="0" y="0"/>
                    <a:chExt cx="239300" cy="44241"/>
                  </a:xfrm>
                </p:grpSpPr>
                <p:sp>
                  <p:nvSpPr>
                    <p:cNvPr id="1390" name="Línea"/>
                    <p:cNvSpPr/>
                    <p:nvPr/>
                  </p:nvSpPr>
                  <p:spPr>
                    <a:xfrm>
                      <a:off x="-1" y="-1"/>
                      <a:ext cx="79766"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91" name="Línea"/>
                    <p:cNvSpPr/>
                    <p:nvPr/>
                  </p:nvSpPr>
                  <p:spPr>
                    <a:xfrm>
                      <a:off x="79764" y="-1"/>
                      <a:ext cx="79765"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92" name="Línea"/>
                    <p:cNvSpPr/>
                    <p:nvPr/>
                  </p:nvSpPr>
                  <p:spPr>
                    <a:xfrm>
                      <a:off x="159528" y="-1"/>
                      <a:ext cx="79773"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nvGrpSpPr>
                  <p:cNvPr id="1397" name="object 251"/>
                  <p:cNvGrpSpPr/>
                  <p:nvPr/>
                </p:nvGrpSpPr>
                <p:grpSpPr>
                  <a:xfrm>
                    <a:off x="244173" y="121235"/>
                    <a:ext cx="239301" cy="44243"/>
                    <a:chOff x="0" y="0"/>
                    <a:chExt cx="239300" cy="44241"/>
                  </a:xfrm>
                </p:grpSpPr>
                <p:sp>
                  <p:nvSpPr>
                    <p:cNvPr id="1394" name="Línea"/>
                    <p:cNvSpPr/>
                    <p:nvPr/>
                  </p:nvSpPr>
                  <p:spPr>
                    <a:xfrm>
                      <a:off x="-1" y="-1"/>
                      <a:ext cx="79766"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95" name="Línea"/>
                    <p:cNvSpPr/>
                    <p:nvPr/>
                  </p:nvSpPr>
                  <p:spPr>
                    <a:xfrm>
                      <a:off x="79764" y="-1"/>
                      <a:ext cx="79765"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96" name="Línea"/>
                    <p:cNvSpPr/>
                    <p:nvPr/>
                  </p:nvSpPr>
                  <p:spPr>
                    <a:xfrm>
                      <a:off x="159528" y="-1"/>
                      <a:ext cx="79773"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nvGrpSpPr>
                  <p:cNvPr id="1401" name="object 252"/>
                  <p:cNvGrpSpPr/>
                  <p:nvPr/>
                </p:nvGrpSpPr>
                <p:grpSpPr>
                  <a:xfrm>
                    <a:off x="-1" y="121235"/>
                    <a:ext cx="239302" cy="44243"/>
                    <a:chOff x="0" y="0"/>
                    <a:chExt cx="239300" cy="44241"/>
                  </a:xfrm>
                </p:grpSpPr>
                <p:sp>
                  <p:nvSpPr>
                    <p:cNvPr id="1398" name="Línea"/>
                    <p:cNvSpPr/>
                    <p:nvPr/>
                  </p:nvSpPr>
                  <p:spPr>
                    <a:xfrm>
                      <a:off x="-1" y="-1"/>
                      <a:ext cx="79766"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399" name="Línea"/>
                    <p:cNvSpPr/>
                    <p:nvPr/>
                  </p:nvSpPr>
                  <p:spPr>
                    <a:xfrm>
                      <a:off x="79764" y="-1"/>
                      <a:ext cx="79765"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sp>
                  <p:nvSpPr>
                    <p:cNvPr id="1400" name="Línea"/>
                    <p:cNvSpPr/>
                    <p:nvPr/>
                  </p:nvSpPr>
                  <p:spPr>
                    <a:xfrm>
                      <a:off x="159528" y="-1"/>
                      <a:ext cx="79773"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US" dirty="0"/>
                    </a:p>
                  </p:txBody>
                </p:sp>
              </p:grpSp>
            </p:grpSp>
          </p:grpSp>
          <p:grpSp>
            <p:nvGrpSpPr>
              <p:cNvPr id="1406" name="Grupo 59"/>
              <p:cNvGrpSpPr/>
              <p:nvPr/>
            </p:nvGrpSpPr>
            <p:grpSpPr>
              <a:xfrm>
                <a:off x="1091069" y="3404304"/>
                <a:ext cx="219602" cy="90808"/>
                <a:chOff x="0" y="0"/>
                <a:chExt cx="219600" cy="90807"/>
              </a:xfrm>
            </p:grpSpPr>
            <p:sp>
              <p:nvSpPr>
                <p:cNvPr id="1404" name="object 361"/>
                <p:cNvSpPr/>
                <p:nvPr/>
              </p:nvSpPr>
              <p:spPr>
                <a:xfrm flipH="1" flipV="1">
                  <a:off x="25976" y="45391"/>
                  <a:ext cx="193625" cy="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US" dirty="0"/>
                </a:p>
              </p:txBody>
            </p:sp>
            <p:sp>
              <p:nvSpPr>
                <p:cNvPr id="1405" name="object 24"/>
                <p:cNvSpPr/>
                <p:nvPr/>
              </p:nvSpPr>
              <p:spPr>
                <a:xfrm rot="5400000">
                  <a:off x="-29626" y="29625"/>
                  <a:ext cx="90808" cy="315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7DBDF7"/>
                </a:solidFill>
                <a:ln w="9525" cap="flat">
                  <a:solidFill>
                    <a:srgbClr val="7DBDF7"/>
                  </a:solidFill>
                  <a:prstDash val="solid"/>
                  <a:round/>
                </a:ln>
                <a:effectLst/>
              </p:spPr>
              <p:txBody>
                <a:bodyPr wrap="square" lIns="45719" tIns="45719" rIns="45719" bIns="45719" numCol="1" anchor="t">
                  <a:noAutofit/>
                </a:bodyPr>
                <a:lstStyle/>
                <a:p>
                  <a:endParaRPr lang="en-US" dirty="0"/>
                </a:p>
              </p:txBody>
            </p:sp>
          </p:grpSp>
          <p:grpSp>
            <p:nvGrpSpPr>
              <p:cNvPr id="1413" name="Grupo 60"/>
              <p:cNvGrpSpPr/>
              <p:nvPr/>
            </p:nvGrpSpPr>
            <p:grpSpPr>
              <a:xfrm>
                <a:off x="3132238" y="2138328"/>
                <a:ext cx="2178510" cy="501873"/>
                <a:chOff x="0" y="0"/>
                <a:chExt cx="2178509" cy="501871"/>
              </a:xfrm>
            </p:grpSpPr>
            <p:grpSp>
              <p:nvGrpSpPr>
                <p:cNvPr id="1410" name="Grupo 261"/>
                <p:cNvGrpSpPr/>
                <p:nvPr/>
              </p:nvGrpSpPr>
              <p:grpSpPr>
                <a:xfrm>
                  <a:off x="217373" y="258215"/>
                  <a:ext cx="1961136" cy="243656"/>
                  <a:chOff x="0" y="0"/>
                  <a:chExt cx="1961134" cy="243655"/>
                </a:xfrm>
              </p:grpSpPr>
              <p:sp>
                <p:nvSpPr>
                  <p:cNvPr id="1407" name="object 60"/>
                  <p:cNvSpPr txBox="1"/>
                  <p:nvPr/>
                </p:nvSpPr>
                <p:spPr>
                  <a:xfrm>
                    <a:off x="0" y="0"/>
                    <a:ext cx="744858" cy="1667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spcBef>
                        <a:spcPts val="300"/>
                      </a:spcBef>
                      <a:defRPr sz="500" spc="-25">
                        <a:solidFill>
                          <a:srgbClr val="1A75CF"/>
                        </a:solidFill>
                      </a:defRPr>
                    </a:pPr>
                    <a:r>
                      <a:rPr lang="en-US" dirty="0"/>
                      <a:t>4.</a:t>
                    </a:r>
                    <a:endParaRPr lang="en-US" spc="39" dirty="0"/>
                  </a:p>
                  <a:p>
                    <a:pPr indent="12700">
                      <a:spcBef>
                        <a:spcPts val="100"/>
                      </a:spcBef>
                      <a:defRPr sz="500" b="1" spc="39">
                        <a:solidFill>
                          <a:srgbClr val="1A75CF"/>
                        </a:solidFill>
                      </a:defRPr>
                    </a:pPr>
                    <a:r>
                      <a:rPr lang="en-US" dirty="0"/>
                      <a:t>SEWER</a:t>
                    </a:r>
                  </a:p>
                </p:txBody>
              </p:sp>
              <p:sp>
                <p:nvSpPr>
                  <p:cNvPr id="1408" name="object 64"/>
                  <p:cNvSpPr txBox="1"/>
                  <p:nvPr/>
                </p:nvSpPr>
                <p:spPr>
                  <a:xfrm>
                    <a:off x="744349" y="0"/>
                    <a:ext cx="631290" cy="243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48894">
                      <a:spcBef>
                        <a:spcPts val="300"/>
                      </a:spcBef>
                      <a:defRPr sz="500" spc="-25">
                        <a:solidFill>
                          <a:srgbClr val="1A75CF"/>
                        </a:solidFill>
                      </a:defRPr>
                    </a:pPr>
                    <a:r>
                      <a:rPr lang="en-US" dirty="0"/>
                      <a:t>5.</a:t>
                    </a:r>
                  </a:p>
                  <a:p>
                    <a:pPr indent="12700">
                      <a:spcBef>
                        <a:spcPts val="100"/>
                      </a:spcBef>
                      <a:defRPr sz="500" b="1" spc="39">
                        <a:solidFill>
                          <a:srgbClr val="1A75CF"/>
                        </a:solidFill>
                      </a:defRPr>
                    </a:pPr>
                    <a:r>
                      <a:rPr lang="en-US" dirty="0"/>
                      <a:t>WASTEWATER TREATMENT</a:t>
                    </a:r>
                  </a:p>
                </p:txBody>
              </p:sp>
              <p:sp>
                <p:nvSpPr>
                  <p:cNvPr id="1409" name="object 65"/>
                  <p:cNvSpPr txBox="1"/>
                  <p:nvPr/>
                </p:nvSpPr>
                <p:spPr>
                  <a:xfrm>
                    <a:off x="1317925" y="0"/>
                    <a:ext cx="643209" cy="1667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spcBef>
                        <a:spcPts val="300"/>
                      </a:spcBef>
                      <a:defRPr sz="500" spc="-25">
                        <a:solidFill>
                          <a:srgbClr val="1A75CF"/>
                        </a:solidFill>
                      </a:defRPr>
                    </a:pPr>
                    <a:r>
                      <a:rPr lang="en-US" dirty="0"/>
                      <a:t>6.</a:t>
                    </a:r>
                  </a:p>
                  <a:p>
                    <a:pPr indent="12700">
                      <a:spcBef>
                        <a:spcPts val="100"/>
                      </a:spcBef>
                      <a:defRPr sz="500" b="1" spc="60">
                        <a:solidFill>
                          <a:srgbClr val="1A75CF"/>
                        </a:solidFill>
                      </a:defRPr>
                    </a:pPr>
                    <a:r>
                      <a:rPr lang="en-US" dirty="0"/>
                      <a:t>REUSE</a:t>
                    </a:r>
                  </a:p>
                </p:txBody>
              </p:sp>
            </p:grpSp>
            <p:sp>
              <p:nvSpPr>
                <p:cNvPr id="1411" name="object 470"/>
                <p:cNvSpPr txBox="1"/>
                <p:nvPr/>
              </p:nvSpPr>
              <p:spPr>
                <a:xfrm>
                  <a:off x="0" y="0"/>
                  <a:ext cx="2169265" cy="1538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8415" algn="r">
                    <a:spcBef>
                      <a:spcPts val="100"/>
                    </a:spcBef>
                    <a:defRPr sz="1000" b="1">
                      <a:solidFill>
                        <a:srgbClr val="1A75CF"/>
                      </a:solidFill>
                    </a:defRPr>
                  </a:lvl1pPr>
                </a:lstStyle>
                <a:p>
                  <a:r>
                    <a:rPr lang="en-US" dirty="0"/>
                    <a:t>  Sanitation</a:t>
                  </a:r>
                  <a:endParaRPr lang="en-US" sz="1200" dirty="0"/>
                </a:p>
              </p:txBody>
            </p:sp>
            <p:sp>
              <p:nvSpPr>
                <p:cNvPr id="1412" name="object 380"/>
                <p:cNvSpPr/>
                <p:nvPr/>
              </p:nvSpPr>
              <p:spPr>
                <a:xfrm>
                  <a:off x="201355" y="205125"/>
                  <a:ext cx="1974791" cy="1"/>
                </a:xfrm>
                <a:prstGeom prst="line">
                  <a:avLst/>
                </a:prstGeom>
                <a:noFill/>
                <a:ln w="3175" cap="flat">
                  <a:solidFill>
                    <a:srgbClr val="1A75CF"/>
                  </a:solidFill>
                  <a:prstDash val="solid"/>
                  <a:round/>
                </a:ln>
                <a:effectLst/>
              </p:spPr>
              <p:txBody>
                <a:bodyPr wrap="square" lIns="45719" tIns="45719" rIns="45719" bIns="45719" numCol="1" anchor="t">
                  <a:noAutofit/>
                </a:bodyPr>
                <a:lstStyle/>
                <a:p>
                  <a:endParaRPr lang="en-US" dirty="0"/>
                </a:p>
              </p:txBody>
            </p:sp>
          </p:grpSp>
          <p:grpSp>
            <p:nvGrpSpPr>
              <p:cNvPr id="1437" name="Grupo 61"/>
              <p:cNvGrpSpPr/>
              <p:nvPr/>
            </p:nvGrpSpPr>
            <p:grpSpPr>
              <a:xfrm>
                <a:off x="2801314" y="1168105"/>
                <a:ext cx="2314155" cy="919370"/>
                <a:chOff x="0" y="0"/>
                <a:chExt cx="2314153" cy="919369"/>
              </a:xfrm>
            </p:grpSpPr>
            <p:pic>
              <p:nvPicPr>
                <p:cNvPr id="1414" name="object 175" descr="object 175"/>
                <p:cNvPicPr>
                  <a:picLocks noChangeAspect="1"/>
                </p:cNvPicPr>
                <p:nvPr/>
              </p:nvPicPr>
              <p:blipFill>
                <a:blip r:embed="rId26"/>
                <a:stretch>
                  <a:fillRect/>
                </a:stretch>
              </p:blipFill>
              <p:spPr>
                <a:xfrm>
                  <a:off x="2240476" y="236750"/>
                  <a:ext cx="71747" cy="56998"/>
                </a:xfrm>
                <a:prstGeom prst="rect">
                  <a:avLst/>
                </a:prstGeom>
                <a:ln w="12700" cap="flat">
                  <a:noFill/>
                  <a:miter lim="400000"/>
                </a:ln>
                <a:effectLst/>
              </p:spPr>
            </p:pic>
            <p:pic>
              <p:nvPicPr>
                <p:cNvPr id="1415" name="object 176" descr="object 176"/>
                <p:cNvPicPr>
                  <a:picLocks noChangeAspect="1"/>
                </p:cNvPicPr>
                <p:nvPr/>
              </p:nvPicPr>
              <p:blipFill>
                <a:blip r:embed="rId27"/>
                <a:stretch>
                  <a:fillRect/>
                </a:stretch>
              </p:blipFill>
              <p:spPr>
                <a:xfrm>
                  <a:off x="2242407" y="634216"/>
                  <a:ext cx="71747" cy="56999"/>
                </a:xfrm>
                <a:prstGeom prst="rect">
                  <a:avLst/>
                </a:prstGeom>
                <a:ln w="12700" cap="flat">
                  <a:noFill/>
                  <a:miter lim="400000"/>
                </a:ln>
                <a:effectLst/>
              </p:spPr>
            </p:pic>
            <p:grpSp>
              <p:nvGrpSpPr>
                <p:cNvPr id="1430" name="Grupo 242"/>
                <p:cNvGrpSpPr/>
                <p:nvPr/>
              </p:nvGrpSpPr>
              <p:grpSpPr>
                <a:xfrm>
                  <a:off x="0" y="0"/>
                  <a:ext cx="2281385" cy="779800"/>
                  <a:chOff x="0" y="0"/>
                  <a:chExt cx="2281384" cy="779799"/>
                </a:xfrm>
              </p:grpSpPr>
              <p:sp>
                <p:nvSpPr>
                  <p:cNvPr id="1416" name="object 27"/>
                  <p:cNvSpPr/>
                  <p:nvPr/>
                </p:nvSpPr>
                <p:spPr>
                  <a:xfrm>
                    <a:off x="2062346" y="664679"/>
                    <a:ext cx="184876" cy="1"/>
                  </a:xfrm>
                  <a:prstGeom prst="line">
                    <a:avLst/>
                  </a:prstGeom>
                  <a:noFill/>
                  <a:ln w="38100" cap="flat">
                    <a:solidFill>
                      <a:srgbClr val="F5B58C"/>
                    </a:solidFill>
                    <a:prstDash val="solid"/>
                    <a:round/>
                  </a:ln>
                  <a:effectLst/>
                </p:spPr>
                <p:txBody>
                  <a:bodyPr wrap="square" lIns="45719" tIns="45719" rIns="45719" bIns="45719" numCol="1" anchor="t">
                    <a:noAutofit/>
                  </a:bodyPr>
                  <a:lstStyle/>
                  <a:p>
                    <a:endParaRPr lang="en-US" dirty="0"/>
                  </a:p>
                </p:txBody>
              </p:sp>
              <p:sp>
                <p:nvSpPr>
                  <p:cNvPr id="1417" name="object 28"/>
                  <p:cNvSpPr/>
                  <p:nvPr/>
                </p:nvSpPr>
                <p:spPr>
                  <a:xfrm flipV="1">
                    <a:off x="1672651" y="0"/>
                    <a:ext cx="1" cy="260624"/>
                  </a:xfrm>
                  <a:prstGeom prst="line">
                    <a:avLst/>
                  </a:prstGeom>
                  <a:noFill/>
                  <a:ln w="38100" cap="flat">
                    <a:solidFill>
                      <a:srgbClr val="F5B58C"/>
                    </a:solidFill>
                    <a:prstDash val="solid"/>
                    <a:round/>
                  </a:ln>
                  <a:effectLst/>
                </p:spPr>
                <p:txBody>
                  <a:bodyPr wrap="square" lIns="45719" tIns="45719" rIns="45719" bIns="45719" numCol="1" anchor="t">
                    <a:noAutofit/>
                  </a:bodyPr>
                  <a:lstStyle/>
                  <a:p>
                    <a:endParaRPr lang="en-US" dirty="0"/>
                  </a:p>
                </p:txBody>
              </p:sp>
              <p:sp>
                <p:nvSpPr>
                  <p:cNvPr id="1418" name="object 29"/>
                  <p:cNvSpPr/>
                  <p:nvPr/>
                </p:nvSpPr>
                <p:spPr>
                  <a:xfrm flipV="1">
                    <a:off x="651174" y="0"/>
                    <a:ext cx="1" cy="260624"/>
                  </a:xfrm>
                  <a:prstGeom prst="line">
                    <a:avLst/>
                  </a:prstGeom>
                  <a:noFill/>
                  <a:ln w="38100" cap="flat">
                    <a:solidFill>
                      <a:srgbClr val="F5B58C"/>
                    </a:solidFill>
                    <a:prstDash val="solid"/>
                    <a:round/>
                  </a:ln>
                  <a:effectLst/>
                </p:spPr>
                <p:txBody>
                  <a:bodyPr wrap="square" lIns="45719" tIns="45719" rIns="45719" bIns="45719" numCol="1" anchor="t">
                    <a:noAutofit/>
                  </a:bodyPr>
                  <a:lstStyle/>
                  <a:p>
                    <a:endParaRPr lang="en-US" dirty="0"/>
                  </a:p>
                </p:txBody>
              </p:sp>
              <p:sp>
                <p:nvSpPr>
                  <p:cNvPr id="1419" name="object 30"/>
                  <p:cNvSpPr/>
                  <p:nvPr/>
                </p:nvSpPr>
                <p:spPr>
                  <a:xfrm flipV="1">
                    <a:off x="21262" y="0"/>
                    <a:ext cx="1" cy="260624"/>
                  </a:xfrm>
                  <a:prstGeom prst="line">
                    <a:avLst/>
                  </a:prstGeom>
                  <a:noFill/>
                  <a:ln w="38100" cap="flat">
                    <a:solidFill>
                      <a:srgbClr val="F5B58C"/>
                    </a:solidFill>
                    <a:prstDash val="solid"/>
                    <a:round/>
                  </a:ln>
                  <a:effectLst/>
                </p:spPr>
                <p:txBody>
                  <a:bodyPr wrap="square" lIns="45719" tIns="45719" rIns="45719" bIns="45719" numCol="1" anchor="t">
                    <a:noAutofit/>
                  </a:bodyPr>
                  <a:lstStyle/>
                  <a:p>
                    <a:endParaRPr lang="en-US" dirty="0"/>
                  </a:p>
                </p:txBody>
              </p:sp>
              <p:sp>
                <p:nvSpPr>
                  <p:cNvPr id="1420" name="object 32"/>
                  <p:cNvSpPr/>
                  <p:nvPr/>
                </p:nvSpPr>
                <p:spPr>
                  <a:xfrm>
                    <a:off x="0" y="263473"/>
                    <a:ext cx="2281385" cy="516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38100" cap="flat">
                    <a:solidFill>
                      <a:srgbClr val="F5B58C"/>
                    </a:solidFill>
                    <a:prstDash val="solid"/>
                    <a:round/>
                  </a:ln>
                  <a:effectLst/>
                </p:spPr>
                <p:txBody>
                  <a:bodyPr wrap="square" lIns="45719" tIns="45719" rIns="45719" bIns="45719" numCol="1" anchor="t">
                    <a:noAutofit/>
                  </a:bodyPr>
                  <a:lstStyle/>
                  <a:p>
                    <a:endParaRPr lang="en-US" dirty="0"/>
                  </a:p>
                </p:txBody>
              </p:sp>
              <p:pic>
                <p:nvPicPr>
                  <p:cNvPr id="1421" name="object 172" descr="object 172"/>
                  <p:cNvPicPr>
                    <a:picLocks noChangeAspect="1"/>
                  </p:cNvPicPr>
                  <p:nvPr/>
                </p:nvPicPr>
                <p:blipFill>
                  <a:blip r:embed="rId28"/>
                  <a:stretch>
                    <a:fillRect/>
                  </a:stretch>
                </p:blipFill>
                <p:spPr>
                  <a:xfrm>
                    <a:off x="71585" y="236219"/>
                    <a:ext cx="61179" cy="46012"/>
                  </a:xfrm>
                  <a:prstGeom prst="rect">
                    <a:avLst/>
                  </a:prstGeom>
                  <a:ln w="12700" cap="flat">
                    <a:noFill/>
                    <a:miter lim="400000"/>
                  </a:ln>
                  <a:effectLst/>
                </p:spPr>
              </p:pic>
              <p:pic>
                <p:nvPicPr>
                  <p:cNvPr id="1422" name="object 173" descr="object 173"/>
                  <p:cNvPicPr>
                    <a:picLocks noChangeAspect="1"/>
                  </p:cNvPicPr>
                  <p:nvPr/>
                </p:nvPicPr>
                <p:blipFill>
                  <a:blip r:embed="rId29"/>
                  <a:stretch>
                    <a:fillRect/>
                  </a:stretch>
                </p:blipFill>
                <p:spPr>
                  <a:xfrm>
                    <a:off x="1743629" y="236219"/>
                    <a:ext cx="61178" cy="46012"/>
                  </a:xfrm>
                  <a:prstGeom prst="rect">
                    <a:avLst/>
                  </a:prstGeom>
                  <a:ln w="12700" cap="flat">
                    <a:noFill/>
                    <a:miter lim="400000"/>
                  </a:ln>
                  <a:effectLst/>
                </p:spPr>
              </p:pic>
              <p:pic>
                <p:nvPicPr>
                  <p:cNvPr id="1423" name="object 174" descr="object 174"/>
                  <p:cNvPicPr>
                    <a:picLocks noChangeAspect="1"/>
                  </p:cNvPicPr>
                  <p:nvPr/>
                </p:nvPicPr>
                <p:blipFill>
                  <a:blip r:embed="rId30"/>
                  <a:stretch>
                    <a:fillRect/>
                  </a:stretch>
                </p:blipFill>
                <p:spPr>
                  <a:xfrm>
                    <a:off x="721901" y="236219"/>
                    <a:ext cx="61178" cy="46012"/>
                  </a:xfrm>
                  <a:prstGeom prst="rect">
                    <a:avLst/>
                  </a:prstGeom>
                  <a:ln w="12700" cap="flat">
                    <a:noFill/>
                    <a:miter lim="400000"/>
                  </a:ln>
                  <a:effectLst/>
                </p:spPr>
              </p:pic>
              <p:sp>
                <p:nvSpPr>
                  <p:cNvPr id="1424" name="object 179"/>
                  <p:cNvSpPr/>
                  <p:nvPr/>
                </p:nvSpPr>
                <p:spPr>
                  <a:xfrm>
                    <a:off x="1233243" y="241707"/>
                    <a:ext cx="22806"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0"/>
                        </a:moveTo>
                        <a:lnTo>
                          <a:pt x="9918" y="0"/>
                        </a:lnTo>
                        <a:lnTo>
                          <a:pt x="6057" y="478"/>
                        </a:lnTo>
                        <a:lnTo>
                          <a:pt x="2904" y="1782"/>
                        </a:lnTo>
                        <a:lnTo>
                          <a:pt x="779" y="3716"/>
                        </a:lnTo>
                        <a:lnTo>
                          <a:pt x="0" y="6084"/>
                        </a:lnTo>
                        <a:lnTo>
                          <a:pt x="0" y="15519"/>
                        </a:lnTo>
                        <a:lnTo>
                          <a:pt x="779" y="17887"/>
                        </a:lnTo>
                        <a:lnTo>
                          <a:pt x="2904" y="19819"/>
                        </a:lnTo>
                        <a:lnTo>
                          <a:pt x="6057" y="21122"/>
                        </a:lnTo>
                        <a:lnTo>
                          <a:pt x="9918" y="21600"/>
                        </a:lnTo>
                        <a:lnTo>
                          <a:pt x="11682" y="21600"/>
                        </a:lnTo>
                        <a:lnTo>
                          <a:pt x="15542" y="21122"/>
                        </a:lnTo>
                        <a:lnTo>
                          <a:pt x="18695" y="19819"/>
                        </a:lnTo>
                        <a:lnTo>
                          <a:pt x="20820" y="17887"/>
                        </a:lnTo>
                        <a:lnTo>
                          <a:pt x="21600" y="15519"/>
                        </a:lnTo>
                        <a:lnTo>
                          <a:pt x="21600" y="6084"/>
                        </a:lnTo>
                        <a:lnTo>
                          <a:pt x="20820" y="3716"/>
                        </a:lnTo>
                        <a:lnTo>
                          <a:pt x="18695" y="1782"/>
                        </a:lnTo>
                        <a:lnTo>
                          <a:pt x="15542" y="478"/>
                        </a:lnTo>
                        <a:lnTo>
                          <a:pt x="11682" y="0"/>
                        </a:lnTo>
                        <a:close/>
                      </a:path>
                    </a:pathLst>
                  </a:custGeom>
                  <a:solidFill>
                    <a:srgbClr val="F5B58C"/>
                  </a:solidFill>
                  <a:ln w="12700" cap="flat">
                    <a:noFill/>
                    <a:miter lim="400000"/>
                  </a:ln>
                  <a:effectLst/>
                </p:spPr>
                <p:txBody>
                  <a:bodyPr wrap="square" lIns="45719" tIns="45719" rIns="45719" bIns="45719" numCol="1" anchor="t">
                    <a:noAutofit/>
                  </a:bodyPr>
                  <a:lstStyle/>
                  <a:p>
                    <a:endParaRPr lang="en-US" dirty="0"/>
                  </a:p>
                </p:txBody>
              </p:sp>
              <p:sp>
                <p:nvSpPr>
                  <p:cNvPr id="1425" name="object 180"/>
                  <p:cNvSpPr/>
                  <p:nvPr/>
                </p:nvSpPr>
                <p:spPr>
                  <a:xfrm>
                    <a:off x="1233243" y="241707"/>
                    <a:ext cx="22806"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21600"/>
                        </a:moveTo>
                        <a:lnTo>
                          <a:pt x="9918" y="21600"/>
                        </a:lnTo>
                        <a:lnTo>
                          <a:pt x="6057" y="21122"/>
                        </a:lnTo>
                        <a:lnTo>
                          <a:pt x="2904" y="19819"/>
                        </a:lnTo>
                        <a:lnTo>
                          <a:pt x="779" y="17887"/>
                        </a:lnTo>
                        <a:lnTo>
                          <a:pt x="0" y="15519"/>
                        </a:lnTo>
                        <a:lnTo>
                          <a:pt x="0" y="6084"/>
                        </a:lnTo>
                        <a:lnTo>
                          <a:pt x="779" y="3716"/>
                        </a:lnTo>
                        <a:lnTo>
                          <a:pt x="2904" y="1782"/>
                        </a:lnTo>
                        <a:lnTo>
                          <a:pt x="6057" y="478"/>
                        </a:lnTo>
                        <a:lnTo>
                          <a:pt x="9918" y="0"/>
                        </a:lnTo>
                        <a:lnTo>
                          <a:pt x="11682" y="0"/>
                        </a:lnTo>
                        <a:lnTo>
                          <a:pt x="15542" y="478"/>
                        </a:lnTo>
                        <a:lnTo>
                          <a:pt x="18695" y="1782"/>
                        </a:lnTo>
                        <a:lnTo>
                          <a:pt x="20820" y="3716"/>
                        </a:lnTo>
                        <a:lnTo>
                          <a:pt x="21600" y="6084"/>
                        </a:lnTo>
                        <a:lnTo>
                          <a:pt x="21600" y="15519"/>
                        </a:lnTo>
                        <a:lnTo>
                          <a:pt x="20820" y="17887"/>
                        </a:lnTo>
                        <a:lnTo>
                          <a:pt x="18695" y="19819"/>
                        </a:lnTo>
                        <a:lnTo>
                          <a:pt x="15542" y="21122"/>
                        </a:lnTo>
                        <a:lnTo>
                          <a:pt x="11682" y="21600"/>
                        </a:lnTo>
                        <a:close/>
                      </a:path>
                    </a:pathLst>
                  </a:custGeom>
                  <a:noFill/>
                  <a:ln w="12700" cap="flat">
                    <a:solidFill>
                      <a:srgbClr val="F5B58C"/>
                    </a:solidFill>
                    <a:prstDash val="solid"/>
                    <a:round/>
                  </a:ln>
                  <a:effectLst/>
                </p:spPr>
                <p:txBody>
                  <a:bodyPr wrap="square" lIns="45719" tIns="45719" rIns="45719" bIns="45719" numCol="1" anchor="t">
                    <a:noAutofit/>
                  </a:bodyPr>
                  <a:lstStyle/>
                  <a:p>
                    <a:endParaRPr lang="en-US" dirty="0"/>
                  </a:p>
                </p:txBody>
              </p:sp>
              <p:sp>
                <p:nvSpPr>
                  <p:cNvPr id="1426" name="object 181"/>
                  <p:cNvSpPr/>
                  <p:nvPr/>
                </p:nvSpPr>
                <p:spPr>
                  <a:xfrm>
                    <a:off x="433743" y="241707"/>
                    <a:ext cx="22806"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0"/>
                        </a:moveTo>
                        <a:lnTo>
                          <a:pt x="9918" y="0"/>
                        </a:lnTo>
                        <a:lnTo>
                          <a:pt x="6057" y="478"/>
                        </a:lnTo>
                        <a:lnTo>
                          <a:pt x="2904" y="1782"/>
                        </a:lnTo>
                        <a:lnTo>
                          <a:pt x="779" y="3716"/>
                        </a:lnTo>
                        <a:lnTo>
                          <a:pt x="0" y="6084"/>
                        </a:lnTo>
                        <a:lnTo>
                          <a:pt x="0" y="15519"/>
                        </a:lnTo>
                        <a:lnTo>
                          <a:pt x="779" y="17887"/>
                        </a:lnTo>
                        <a:lnTo>
                          <a:pt x="2904" y="19819"/>
                        </a:lnTo>
                        <a:lnTo>
                          <a:pt x="6057" y="21122"/>
                        </a:lnTo>
                        <a:lnTo>
                          <a:pt x="9918" y="21600"/>
                        </a:lnTo>
                        <a:lnTo>
                          <a:pt x="11682" y="21600"/>
                        </a:lnTo>
                        <a:lnTo>
                          <a:pt x="15542" y="21122"/>
                        </a:lnTo>
                        <a:lnTo>
                          <a:pt x="18695" y="19819"/>
                        </a:lnTo>
                        <a:lnTo>
                          <a:pt x="20820" y="17887"/>
                        </a:lnTo>
                        <a:lnTo>
                          <a:pt x="21600" y="15519"/>
                        </a:lnTo>
                        <a:lnTo>
                          <a:pt x="21600" y="6084"/>
                        </a:lnTo>
                        <a:lnTo>
                          <a:pt x="20820" y="3716"/>
                        </a:lnTo>
                        <a:lnTo>
                          <a:pt x="18695" y="1782"/>
                        </a:lnTo>
                        <a:lnTo>
                          <a:pt x="15542" y="478"/>
                        </a:lnTo>
                        <a:lnTo>
                          <a:pt x="11682" y="0"/>
                        </a:lnTo>
                        <a:close/>
                      </a:path>
                    </a:pathLst>
                  </a:custGeom>
                  <a:solidFill>
                    <a:srgbClr val="F5B58C"/>
                  </a:solidFill>
                  <a:ln w="12700" cap="flat">
                    <a:noFill/>
                    <a:miter lim="400000"/>
                  </a:ln>
                  <a:effectLst/>
                </p:spPr>
                <p:txBody>
                  <a:bodyPr wrap="square" lIns="45719" tIns="45719" rIns="45719" bIns="45719" numCol="1" anchor="t">
                    <a:noAutofit/>
                  </a:bodyPr>
                  <a:lstStyle/>
                  <a:p>
                    <a:endParaRPr lang="en-US" dirty="0"/>
                  </a:p>
                </p:txBody>
              </p:sp>
              <p:sp>
                <p:nvSpPr>
                  <p:cNvPr id="1427" name="object 182"/>
                  <p:cNvSpPr/>
                  <p:nvPr/>
                </p:nvSpPr>
                <p:spPr>
                  <a:xfrm>
                    <a:off x="433743" y="241707"/>
                    <a:ext cx="22806"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21600"/>
                        </a:moveTo>
                        <a:lnTo>
                          <a:pt x="9918" y="21600"/>
                        </a:lnTo>
                        <a:lnTo>
                          <a:pt x="6057" y="21122"/>
                        </a:lnTo>
                        <a:lnTo>
                          <a:pt x="2904" y="19819"/>
                        </a:lnTo>
                        <a:lnTo>
                          <a:pt x="779" y="17887"/>
                        </a:lnTo>
                        <a:lnTo>
                          <a:pt x="0" y="15519"/>
                        </a:lnTo>
                        <a:lnTo>
                          <a:pt x="0" y="6084"/>
                        </a:lnTo>
                        <a:lnTo>
                          <a:pt x="779" y="3716"/>
                        </a:lnTo>
                        <a:lnTo>
                          <a:pt x="2904" y="1782"/>
                        </a:lnTo>
                        <a:lnTo>
                          <a:pt x="6057" y="478"/>
                        </a:lnTo>
                        <a:lnTo>
                          <a:pt x="9918" y="0"/>
                        </a:lnTo>
                        <a:lnTo>
                          <a:pt x="11682" y="0"/>
                        </a:lnTo>
                        <a:lnTo>
                          <a:pt x="15542" y="478"/>
                        </a:lnTo>
                        <a:lnTo>
                          <a:pt x="18695" y="1782"/>
                        </a:lnTo>
                        <a:lnTo>
                          <a:pt x="20820" y="3716"/>
                        </a:lnTo>
                        <a:lnTo>
                          <a:pt x="21600" y="6084"/>
                        </a:lnTo>
                        <a:lnTo>
                          <a:pt x="21600" y="15519"/>
                        </a:lnTo>
                        <a:lnTo>
                          <a:pt x="20820" y="17887"/>
                        </a:lnTo>
                        <a:lnTo>
                          <a:pt x="18695" y="19819"/>
                        </a:lnTo>
                        <a:lnTo>
                          <a:pt x="15542" y="21122"/>
                        </a:lnTo>
                        <a:lnTo>
                          <a:pt x="11682" y="21600"/>
                        </a:lnTo>
                        <a:close/>
                      </a:path>
                    </a:pathLst>
                  </a:custGeom>
                  <a:noFill/>
                  <a:ln w="12700" cap="flat">
                    <a:solidFill>
                      <a:srgbClr val="F5B58C"/>
                    </a:solidFill>
                    <a:prstDash val="solid"/>
                    <a:round/>
                  </a:ln>
                  <a:effectLst/>
                </p:spPr>
                <p:txBody>
                  <a:bodyPr wrap="square" lIns="45719" tIns="45719" rIns="45719" bIns="45719" numCol="1" anchor="t">
                    <a:noAutofit/>
                  </a:bodyPr>
                  <a:lstStyle/>
                  <a:p>
                    <a:endParaRPr lang="en-US" dirty="0"/>
                  </a:p>
                </p:txBody>
              </p:sp>
              <p:sp>
                <p:nvSpPr>
                  <p:cNvPr id="1428" name="object 183"/>
                  <p:cNvSpPr/>
                  <p:nvPr/>
                </p:nvSpPr>
                <p:spPr>
                  <a:xfrm>
                    <a:off x="2059913" y="241707"/>
                    <a:ext cx="22807"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0"/>
                        </a:moveTo>
                        <a:lnTo>
                          <a:pt x="9918" y="0"/>
                        </a:lnTo>
                        <a:lnTo>
                          <a:pt x="6057" y="478"/>
                        </a:lnTo>
                        <a:lnTo>
                          <a:pt x="2904" y="1782"/>
                        </a:lnTo>
                        <a:lnTo>
                          <a:pt x="779" y="3716"/>
                        </a:lnTo>
                        <a:lnTo>
                          <a:pt x="0" y="6084"/>
                        </a:lnTo>
                        <a:lnTo>
                          <a:pt x="0" y="15519"/>
                        </a:lnTo>
                        <a:lnTo>
                          <a:pt x="779" y="17887"/>
                        </a:lnTo>
                        <a:lnTo>
                          <a:pt x="2904" y="19819"/>
                        </a:lnTo>
                        <a:lnTo>
                          <a:pt x="6057" y="21122"/>
                        </a:lnTo>
                        <a:lnTo>
                          <a:pt x="9918" y="21600"/>
                        </a:lnTo>
                        <a:lnTo>
                          <a:pt x="11682" y="21600"/>
                        </a:lnTo>
                        <a:lnTo>
                          <a:pt x="15542" y="21122"/>
                        </a:lnTo>
                        <a:lnTo>
                          <a:pt x="18695" y="19819"/>
                        </a:lnTo>
                        <a:lnTo>
                          <a:pt x="20820" y="17887"/>
                        </a:lnTo>
                        <a:lnTo>
                          <a:pt x="21600" y="15519"/>
                        </a:lnTo>
                        <a:lnTo>
                          <a:pt x="21600" y="6084"/>
                        </a:lnTo>
                        <a:lnTo>
                          <a:pt x="20820" y="3716"/>
                        </a:lnTo>
                        <a:lnTo>
                          <a:pt x="18695" y="1782"/>
                        </a:lnTo>
                        <a:lnTo>
                          <a:pt x="15542" y="478"/>
                        </a:lnTo>
                        <a:lnTo>
                          <a:pt x="11682" y="0"/>
                        </a:lnTo>
                        <a:close/>
                      </a:path>
                    </a:pathLst>
                  </a:custGeom>
                  <a:solidFill>
                    <a:srgbClr val="F5B58C"/>
                  </a:solidFill>
                  <a:ln w="12700" cap="flat">
                    <a:noFill/>
                    <a:miter lim="400000"/>
                  </a:ln>
                  <a:effectLst/>
                </p:spPr>
                <p:txBody>
                  <a:bodyPr wrap="square" lIns="45719" tIns="45719" rIns="45719" bIns="45719" numCol="1" anchor="t">
                    <a:noAutofit/>
                  </a:bodyPr>
                  <a:lstStyle/>
                  <a:p>
                    <a:endParaRPr lang="en-US" dirty="0"/>
                  </a:p>
                </p:txBody>
              </p:sp>
              <p:sp>
                <p:nvSpPr>
                  <p:cNvPr id="1429" name="object 184"/>
                  <p:cNvSpPr/>
                  <p:nvPr/>
                </p:nvSpPr>
                <p:spPr>
                  <a:xfrm>
                    <a:off x="2059913" y="241707"/>
                    <a:ext cx="22807"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21600"/>
                        </a:moveTo>
                        <a:lnTo>
                          <a:pt x="9918" y="21600"/>
                        </a:lnTo>
                        <a:lnTo>
                          <a:pt x="6057" y="21122"/>
                        </a:lnTo>
                        <a:lnTo>
                          <a:pt x="2904" y="19819"/>
                        </a:lnTo>
                        <a:lnTo>
                          <a:pt x="779" y="17887"/>
                        </a:lnTo>
                        <a:lnTo>
                          <a:pt x="0" y="15519"/>
                        </a:lnTo>
                        <a:lnTo>
                          <a:pt x="0" y="6084"/>
                        </a:lnTo>
                        <a:lnTo>
                          <a:pt x="779" y="3716"/>
                        </a:lnTo>
                        <a:lnTo>
                          <a:pt x="2904" y="1782"/>
                        </a:lnTo>
                        <a:lnTo>
                          <a:pt x="6057" y="478"/>
                        </a:lnTo>
                        <a:lnTo>
                          <a:pt x="9918" y="0"/>
                        </a:lnTo>
                        <a:lnTo>
                          <a:pt x="11682" y="0"/>
                        </a:lnTo>
                        <a:lnTo>
                          <a:pt x="15542" y="478"/>
                        </a:lnTo>
                        <a:lnTo>
                          <a:pt x="18695" y="1782"/>
                        </a:lnTo>
                        <a:lnTo>
                          <a:pt x="20820" y="3716"/>
                        </a:lnTo>
                        <a:lnTo>
                          <a:pt x="21600" y="6084"/>
                        </a:lnTo>
                        <a:lnTo>
                          <a:pt x="21600" y="15519"/>
                        </a:lnTo>
                        <a:lnTo>
                          <a:pt x="20820" y="17887"/>
                        </a:lnTo>
                        <a:lnTo>
                          <a:pt x="18695" y="19819"/>
                        </a:lnTo>
                        <a:lnTo>
                          <a:pt x="15542" y="21122"/>
                        </a:lnTo>
                        <a:lnTo>
                          <a:pt x="11682" y="21600"/>
                        </a:lnTo>
                        <a:close/>
                      </a:path>
                    </a:pathLst>
                  </a:custGeom>
                  <a:noFill/>
                  <a:ln w="12700" cap="flat">
                    <a:solidFill>
                      <a:srgbClr val="F5B58C"/>
                    </a:solidFill>
                    <a:prstDash val="solid"/>
                    <a:round/>
                  </a:ln>
                  <a:effectLst/>
                </p:spPr>
                <p:txBody>
                  <a:bodyPr wrap="square" lIns="45719" tIns="45719" rIns="45719" bIns="45719" numCol="1" anchor="t">
                    <a:noAutofit/>
                  </a:bodyPr>
                  <a:lstStyle/>
                  <a:p>
                    <a:endParaRPr lang="en-US" dirty="0"/>
                  </a:p>
                </p:txBody>
              </p:sp>
            </p:grpSp>
            <p:sp>
              <p:nvSpPr>
                <p:cNvPr id="1431" name="object 185"/>
                <p:cNvSpPr/>
                <p:nvPr/>
              </p:nvSpPr>
              <p:spPr>
                <a:xfrm>
                  <a:off x="2251145" y="459481"/>
                  <a:ext cx="52349" cy="20056"/>
                </a:xfrm>
                <a:custGeom>
                  <a:avLst/>
                  <a:gdLst/>
                  <a:ahLst/>
                  <a:cxnLst>
                    <a:cxn ang="0">
                      <a:pos x="wd2" y="hd2"/>
                    </a:cxn>
                    <a:cxn ang="5400000">
                      <a:pos x="wd2" y="hd2"/>
                    </a:cxn>
                    <a:cxn ang="10800000">
                      <a:pos x="wd2" y="hd2"/>
                    </a:cxn>
                    <a:cxn ang="16200000">
                      <a:pos x="wd2" y="hd2"/>
                    </a:cxn>
                  </a:cxnLst>
                  <a:rect l="0" t="0" r="r" b="b"/>
                  <a:pathLst>
                    <a:path w="21600" h="21600" extrusionOk="0">
                      <a:moveTo>
                        <a:pt x="15519" y="0"/>
                      </a:moveTo>
                      <a:lnTo>
                        <a:pt x="6084" y="0"/>
                      </a:lnTo>
                      <a:lnTo>
                        <a:pt x="3716" y="779"/>
                      </a:lnTo>
                      <a:lnTo>
                        <a:pt x="1782" y="2904"/>
                      </a:lnTo>
                      <a:lnTo>
                        <a:pt x="478" y="6057"/>
                      </a:lnTo>
                      <a:lnTo>
                        <a:pt x="0" y="9918"/>
                      </a:lnTo>
                      <a:lnTo>
                        <a:pt x="0" y="11682"/>
                      </a:lnTo>
                      <a:lnTo>
                        <a:pt x="478" y="15542"/>
                      </a:lnTo>
                      <a:lnTo>
                        <a:pt x="1782" y="18695"/>
                      </a:lnTo>
                      <a:lnTo>
                        <a:pt x="3716" y="20820"/>
                      </a:lnTo>
                      <a:lnTo>
                        <a:pt x="6084" y="21600"/>
                      </a:lnTo>
                      <a:lnTo>
                        <a:pt x="15519" y="21600"/>
                      </a:lnTo>
                      <a:lnTo>
                        <a:pt x="17887" y="20820"/>
                      </a:lnTo>
                      <a:lnTo>
                        <a:pt x="19819" y="18695"/>
                      </a:lnTo>
                      <a:lnTo>
                        <a:pt x="21122" y="15542"/>
                      </a:lnTo>
                      <a:lnTo>
                        <a:pt x="21600" y="11682"/>
                      </a:lnTo>
                      <a:lnTo>
                        <a:pt x="21600" y="9918"/>
                      </a:lnTo>
                      <a:lnTo>
                        <a:pt x="21122" y="6057"/>
                      </a:lnTo>
                      <a:lnTo>
                        <a:pt x="19819" y="2904"/>
                      </a:lnTo>
                      <a:lnTo>
                        <a:pt x="17887" y="779"/>
                      </a:lnTo>
                      <a:lnTo>
                        <a:pt x="15519" y="0"/>
                      </a:lnTo>
                      <a:close/>
                    </a:path>
                  </a:pathLst>
                </a:custGeom>
                <a:solidFill>
                  <a:srgbClr val="F5B58C"/>
                </a:solidFill>
                <a:ln w="12700" cap="flat">
                  <a:noFill/>
                  <a:miter lim="400000"/>
                </a:ln>
                <a:effectLst/>
              </p:spPr>
              <p:txBody>
                <a:bodyPr wrap="square" lIns="45719" tIns="45719" rIns="45719" bIns="45719" numCol="1" anchor="t">
                  <a:noAutofit/>
                </a:bodyPr>
                <a:lstStyle/>
                <a:p>
                  <a:endParaRPr lang="en-US" dirty="0"/>
                </a:p>
              </p:txBody>
            </p:sp>
            <p:sp>
              <p:nvSpPr>
                <p:cNvPr id="1432" name="object 186"/>
                <p:cNvSpPr/>
                <p:nvPr/>
              </p:nvSpPr>
              <p:spPr>
                <a:xfrm>
                  <a:off x="2251145" y="459481"/>
                  <a:ext cx="52349" cy="20056"/>
                </a:xfrm>
                <a:custGeom>
                  <a:avLst/>
                  <a:gdLst/>
                  <a:ahLst/>
                  <a:cxnLst>
                    <a:cxn ang="0">
                      <a:pos x="wd2" y="hd2"/>
                    </a:cxn>
                    <a:cxn ang="5400000">
                      <a:pos x="wd2" y="hd2"/>
                    </a:cxn>
                    <a:cxn ang="10800000">
                      <a:pos x="wd2" y="hd2"/>
                    </a:cxn>
                    <a:cxn ang="16200000">
                      <a:pos x="wd2" y="hd2"/>
                    </a:cxn>
                  </a:cxnLst>
                  <a:rect l="0" t="0" r="r" b="b"/>
                  <a:pathLst>
                    <a:path w="21600" h="21600" extrusionOk="0">
                      <a:moveTo>
                        <a:pt x="21600" y="9918"/>
                      </a:moveTo>
                      <a:lnTo>
                        <a:pt x="21600" y="11682"/>
                      </a:lnTo>
                      <a:lnTo>
                        <a:pt x="21122" y="15542"/>
                      </a:lnTo>
                      <a:lnTo>
                        <a:pt x="19819" y="18695"/>
                      </a:lnTo>
                      <a:lnTo>
                        <a:pt x="17887" y="20820"/>
                      </a:lnTo>
                      <a:lnTo>
                        <a:pt x="15519" y="21600"/>
                      </a:lnTo>
                      <a:lnTo>
                        <a:pt x="6084" y="21600"/>
                      </a:lnTo>
                      <a:lnTo>
                        <a:pt x="3716" y="20820"/>
                      </a:lnTo>
                      <a:lnTo>
                        <a:pt x="1782" y="18695"/>
                      </a:lnTo>
                      <a:lnTo>
                        <a:pt x="478" y="15542"/>
                      </a:lnTo>
                      <a:lnTo>
                        <a:pt x="0" y="11682"/>
                      </a:lnTo>
                      <a:lnTo>
                        <a:pt x="0" y="9918"/>
                      </a:lnTo>
                      <a:lnTo>
                        <a:pt x="478" y="6057"/>
                      </a:lnTo>
                      <a:lnTo>
                        <a:pt x="1782" y="2904"/>
                      </a:lnTo>
                      <a:lnTo>
                        <a:pt x="3716" y="779"/>
                      </a:lnTo>
                      <a:lnTo>
                        <a:pt x="6084" y="0"/>
                      </a:lnTo>
                      <a:lnTo>
                        <a:pt x="15519" y="0"/>
                      </a:lnTo>
                      <a:lnTo>
                        <a:pt x="17887" y="779"/>
                      </a:lnTo>
                      <a:lnTo>
                        <a:pt x="19819" y="2904"/>
                      </a:lnTo>
                      <a:lnTo>
                        <a:pt x="21122" y="6057"/>
                      </a:lnTo>
                      <a:lnTo>
                        <a:pt x="21600" y="9918"/>
                      </a:lnTo>
                      <a:close/>
                    </a:path>
                  </a:pathLst>
                </a:custGeom>
                <a:noFill/>
                <a:ln w="12700" cap="flat">
                  <a:solidFill>
                    <a:srgbClr val="F5B58C"/>
                  </a:solidFill>
                  <a:prstDash val="solid"/>
                  <a:round/>
                </a:ln>
                <a:effectLst/>
              </p:spPr>
              <p:txBody>
                <a:bodyPr wrap="square" lIns="45719" tIns="45719" rIns="45719" bIns="45719" numCol="1" anchor="t">
                  <a:noAutofit/>
                </a:bodyPr>
                <a:lstStyle/>
                <a:p>
                  <a:endParaRPr lang="en-US" dirty="0"/>
                </a:p>
              </p:txBody>
            </p:sp>
            <p:sp>
              <p:nvSpPr>
                <p:cNvPr id="1433" name="object 199"/>
                <p:cNvSpPr/>
                <p:nvPr/>
              </p:nvSpPr>
              <p:spPr>
                <a:xfrm>
                  <a:off x="2282606" y="848556"/>
                  <a:ext cx="1" cy="47278"/>
                </a:xfrm>
                <a:prstGeom prst="line">
                  <a:avLst/>
                </a:prstGeom>
                <a:noFill/>
                <a:ln w="25400" cap="flat">
                  <a:solidFill>
                    <a:srgbClr val="F5B58C"/>
                  </a:solidFill>
                  <a:prstDash val="dot"/>
                  <a:round/>
                </a:ln>
                <a:effectLst/>
              </p:spPr>
              <p:txBody>
                <a:bodyPr wrap="square" lIns="45719" tIns="45719" rIns="45719" bIns="45719" numCol="1" anchor="t">
                  <a:noAutofit/>
                </a:bodyPr>
                <a:lstStyle/>
                <a:p>
                  <a:endParaRPr lang="en-US" dirty="0"/>
                </a:p>
              </p:txBody>
            </p:sp>
            <p:grpSp>
              <p:nvGrpSpPr>
                <p:cNvPr id="1436" name="object 200"/>
                <p:cNvGrpSpPr/>
                <p:nvPr/>
              </p:nvGrpSpPr>
              <p:grpSpPr>
                <a:xfrm>
                  <a:off x="2273772" y="809278"/>
                  <a:ext cx="17660" cy="110092"/>
                  <a:chOff x="0" y="0"/>
                  <a:chExt cx="17658" cy="110090"/>
                </a:xfrm>
              </p:grpSpPr>
              <p:sp>
                <p:nvSpPr>
                  <p:cNvPr id="1434" name="Figura"/>
                  <p:cNvSpPr/>
                  <p:nvPr/>
                </p:nvSpPr>
                <p:spPr>
                  <a:xfrm>
                    <a:off x="0" y="94561"/>
                    <a:ext cx="17659" cy="155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435" y="3164"/>
                        </a:lnTo>
                        <a:lnTo>
                          <a:pt x="10800" y="0"/>
                        </a:lnTo>
                        <a:lnTo>
                          <a:pt x="3164" y="3164"/>
                        </a:lnTo>
                        <a:lnTo>
                          <a:pt x="0" y="10800"/>
                        </a:lnTo>
                        <a:lnTo>
                          <a:pt x="3164" y="18436"/>
                        </a:lnTo>
                        <a:lnTo>
                          <a:pt x="10800" y="21600"/>
                        </a:lnTo>
                        <a:lnTo>
                          <a:pt x="18435" y="18436"/>
                        </a:lnTo>
                        <a:lnTo>
                          <a:pt x="21600" y="10800"/>
                        </a:lnTo>
                        <a:close/>
                      </a:path>
                    </a:pathLst>
                  </a:custGeom>
                  <a:solidFill>
                    <a:srgbClr val="F5B58C"/>
                  </a:solidFill>
                  <a:ln w="12700" cap="flat">
                    <a:noFill/>
                    <a:miter lim="400000"/>
                  </a:ln>
                  <a:effectLst/>
                </p:spPr>
                <p:txBody>
                  <a:bodyPr wrap="square" lIns="45719" tIns="45719" rIns="45719" bIns="45719" numCol="1" anchor="t">
                    <a:noAutofit/>
                  </a:bodyPr>
                  <a:lstStyle/>
                  <a:p>
                    <a:endParaRPr lang="en-US" dirty="0"/>
                  </a:p>
                </p:txBody>
              </p:sp>
              <p:sp>
                <p:nvSpPr>
                  <p:cNvPr id="1435" name="Figura"/>
                  <p:cNvSpPr/>
                  <p:nvPr/>
                </p:nvSpPr>
                <p:spPr>
                  <a:xfrm>
                    <a:off x="0" y="0"/>
                    <a:ext cx="17659" cy="1552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435" y="3164"/>
                        </a:lnTo>
                        <a:lnTo>
                          <a:pt x="10800" y="0"/>
                        </a:lnTo>
                        <a:lnTo>
                          <a:pt x="3164" y="3164"/>
                        </a:lnTo>
                        <a:lnTo>
                          <a:pt x="0" y="10800"/>
                        </a:lnTo>
                        <a:lnTo>
                          <a:pt x="3164" y="18435"/>
                        </a:lnTo>
                        <a:lnTo>
                          <a:pt x="10800" y="21600"/>
                        </a:lnTo>
                        <a:lnTo>
                          <a:pt x="18435" y="18435"/>
                        </a:lnTo>
                        <a:lnTo>
                          <a:pt x="21600" y="10800"/>
                        </a:lnTo>
                        <a:close/>
                      </a:path>
                    </a:pathLst>
                  </a:custGeom>
                  <a:solidFill>
                    <a:srgbClr val="F5B58C"/>
                  </a:solidFill>
                  <a:ln w="12700" cap="flat">
                    <a:noFill/>
                    <a:miter lim="400000"/>
                  </a:ln>
                  <a:effectLst/>
                </p:spPr>
                <p:txBody>
                  <a:bodyPr wrap="square" lIns="45719" tIns="45719" rIns="45719" bIns="45719" numCol="1" anchor="t">
                    <a:noAutofit/>
                  </a:bodyPr>
                  <a:lstStyle/>
                  <a:p>
                    <a:endParaRPr lang="en-US" dirty="0"/>
                  </a:p>
                </p:txBody>
              </p:sp>
            </p:grpSp>
          </p:grpSp>
          <p:grpSp>
            <p:nvGrpSpPr>
              <p:cNvPr id="1455" name="Grupo 62"/>
              <p:cNvGrpSpPr/>
              <p:nvPr/>
            </p:nvGrpSpPr>
            <p:grpSpPr>
              <a:xfrm>
                <a:off x="4129955" y="1565856"/>
                <a:ext cx="602939" cy="341087"/>
                <a:chOff x="0" y="0"/>
                <a:chExt cx="602938" cy="341086"/>
              </a:xfrm>
            </p:grpSpPr>
            <p:pic>
              <p:nvPicPr>
                <p:cNvPr id="1438" name="object 208" descr="object 208"/>
                <p:cNvPicPr>
                  <a:picLocks noChangeAspect="1"/>
                </p:cNvPicPr>
                <p:nvPr/>
              </p:nvPicPr>
              <p:blipFill>
                <a:blip r:embed="rId31"/>
                <a:stretch>
                  <a:fillRect/>
                </a:stretch>
              </p:blipFill>
              <p:spPr>
                <a:xfrm>
                  <a:off x="32322" y="66681"/>
                  <a:ext cx="175553" cy="109695"/>
                </a:xfrm>
                <a:prstGeom prst="rect">
                  <a:avLst/>
                </a:prstGeom>
                <a:ln w="12700" cap="flat">
                  <a:noFill/>
                  <a:miter lim="400000"/>
                </a:ln>
                <a:effectLst/>
              </p:spPr>
            </p:pic>
            <p:sp>
              <p:nvSpPr>
                <p:cNvPr id="1439" name="object 209"/>
                <p:cNvSpPr/>
                <p:nvPr/>
              </p:nvSpPr>
              <p:spPr>
                <a:xfrm>
                  <a:off x="331433" y="0"/>
                  <a:ext cx="58682" cy="1761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4331"/>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440" name="object 210"/>
                <p:cNvSpPr/>
                <p:nvPr/>
              </p:nvSpPr>
              <p:spPr>
                <a:xfrm>
                  <a:off x="418266" y="57778"/>
                  <a:ext cx="58682" cy="1183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6441"/>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441" name="object 211"/>
                <p:cNvSpPr/>
                <p:nvPr/>
              </p:nvSpPr>
              <p:spPr>
                <a:xfrm>
                  <a:off x="505099" y="109782"/>
                  <a:ext cx="58682" cy="66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11473"/>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442" name="object 212"/>
                <p:cNvSpPr/>
                <p:nvPr/>
              </p:nvSpPr>
              <p:spPr>
                <a:xfrm>
                  <a:off x="0" y="176376"/>
                  <a:ext cx="602939" cy="1647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601"/>
                      </a:lnTo>
                      <a:lnTo>
                        <a:pt x="174" y="0"/>
                      </a:lnTo>
                      <a:lnTo>
                        <a:pt x="21404" y="0"/>
                      </a:lnTo>
                      <a:lnTo>
                        <a:pt x="21600" y="676"/>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443" name="object 213"/>
                <p:cNvSpPr/>
                <p:nvPr/>
              </p:nvSpPr>
              <p:spPr>
                <a:xfrm>
                  <a:off x="57370" y="217656"/>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44" name="object 214"/>
                <p:cNvSpPr/>
                <p:nvPr/>
              </p:nvSpPr>
              <p:spPr>
                <a:xfrm>
                  <a:off x="242535" y="217656"/>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45" name="object 215"/>
                <p:cNvSpPr/>
                <p:nvPr/>
              </p:nvSpPr>
              <p:spPr>
                <a:xfrm>
                  <a:off x="437616" y="217656"/>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46" name="object 216"/>
                <p:cNvSpPr/>
                <p:nvPr/>
              </p:nvSpPr>
              <p:spPr>
                <a:xfrm>
                  <a:off x="57370" y="256809"/>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47" name="object 217"/>
                <p:cNvSpPr/>
                <p:nvPr/>
              </p:nvSpPr>
              <p:spPr>
                <a:xfrm>
                  <a:off x="57370"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48" name="object 218"/>
                <p:cNvSpPr/>
                <p:nvPr/>
              </p:nvSpPr>
              <p:spPr>
                <a:xfrm>
                  <a:off x="242535"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49" name="object 219"/>
                <p:cNvSpPr/>
                <p:nvPr/>
              </p:nvSpPr>
              <p:spPr>
                <a:xfrm>
                  <a:off x="437616"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50" name="object 220"/>
                <p:cNvSpPr/>
                <p:nvPr/>
              </p:nvSpPr>
              <p:spPr>
                <a:xfrm>
                  <a:off x="137088"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51" name="object 221"/>
                <p:cNvSpPr/>
                <p:nvPr/>
              </p:nvSpPr>
              <p:spPr>
                <a:xfrm>
                  <a:off x="322252"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52" name="object 222"/>
                <p:cNvSpPr/>
                <p:nvPr/>
              </p:nvSpPr>
              <p:spPr>
                <a:xfrm>
                  <a:off x="517334"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53" name="object 223"/>
                <p:cNvSpPr/>
                <p:nvPr/>
              </p:nvSpPr>
              <p:spPr>
                <a:xfrm>
                  <a:off x="242535" y="256809"/>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454" name="object 224"/>
                <p:cNvSpPr/>
                <p:nvPr/>
              </p:nvSpPr>
              <p:spPr>
                <a:xfrm>
                  <a:off x="437616" y="256809"/>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grpSp>
          <p:grpSp>
            <p:nvGrpSpPr>
              <p:cNvPr id="1469" name="Grupo 63"/>
              <p:cNvGrpSpPr/>
              <p:nvPr/>
            </p:nvGrpSpPr>
            <p:grpSpPr>
              <a:xfrm>
                <a:off x="2305571" y="1122689"/>
                <a:ext cx="2754833" cy="835449"/>
                <a:chOff x="0" y="0"/>
                <a:chExt cx="2754831" cy="835448"/>
              </a:xfrm>
            </p:grpSpPr>
            <p:grpSp>
              <p:nvGrpSpPr>
                <p:cNvPr id="1466" name="Grupo 210"/>
                <p:cNvGrpSpPr/>
                <p:nvPr/>
              </p:nvGrpSpPr>
              <p:grpSpPr>
                <a:xfrm>
                  <a:off x="0" y="-1"/>
                  <a:ext cx="2754832" cy="835450"/>
                  <a:chOff x="0" y="0"/>
                  <a:chExt cx="2754831" cy="835448"/>
                </a:xfrm>
              </p:grpSpPr>
              <p:sp>
                <p:nvSpPr>
                  <p:cNvPr id="1456" name="object 168"/>
                  <p:cNvSpPr/>
                  <p:nvPr/>
                </p:nvSpPr>
                <p:spPr>
                  <a:xfrm>
                    <a:off x="27762" y="145614"/>
                    <a:ext cx="2687264" cy="68983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099" cap="flat">
                    <a:solidFill>
                      <a:srgbClr val="1A75CF"/>
                    </a:solidFill>
                    <a:prstDash val="solid"/>
                    <a:round/>
                  </a:ln>
                  <a:effectLst/>
                </p:spPr>
                <p:txBody>
                  <a:bodyPr wrap="square" lIns="45719" tIns="45719" rIns="45719" bIns="45719" numCol="1" anchor="t">
                    <a:noAutofit/>
                  </a:bodyPr>
                  <a:lstStyle/>
                  <a:p>
                    <a:endParaRPr lang="en-US" dirty="0"/>
                  </a:p>
                </p:txBody>
              </p:sp>
              <p:pic>
                <p:nvPicPr>
                  <p:cNvPr id="1457" name="object 169" descr="object 169"/>
                  <p:cNvPicPr>
                    <a:picLocks noChangeAspect="1"/>
                  </p:cNvPicPr>
                  <p:nvPr/>
                </p:nvPicPr>
                <p:blipFill>
                  <a:blip r:embed="rId32"/>
                  <a:stretch>
                    <a:fillRect/>
                  </a:stretch>
                </p:blipFill>
                <p:spPr>
                  <a:xfrm>
                    <a:off x="1345586" y="115529"/>
                    <a:ext cx="55625" cy="60174"/>
                  </a:xfrm>
                  <a:prstGeom prst="rect">
                    <a:avLst/>
                  </a:prstGeom>
                  <a:ln w="12700" cap="flat">
                    <a:noFill/>
                    <a:miter lim="400000"/>
                  </a:ln>
                  <a:effectLst/>
                </p:spPr>
              </p:pic>
              <p:pic>
                <p:nvPicPr>
                  <p:cNvPr id="1458" name="object 170" descr="object 170"/>
                  <p:cNvPicPr>
                    <a:picLocks noChangeAspect="1"/>
                  </p:cNvPicPr>
                  <p:nvPr/>
                </p:nvPicPr>
                <p:blipFill>
                  <a:blip r:embed="rId32"/>
                  <a:stretch>
                    <a:fillRect/>
                  </a:stretch>
                </p:blipFill>
                <p:spPr>
                  <a:xfrm>
                    <a:off x="2050552" y="115529"/>
                    <a:ext cx="55625" cy="60174"/>
                  </a:xfrm>
                  <a:prstGeom prst="rect">
                    <a:avLst/>
                  </a:prstGeom>
                  <a:ln w="12700" cap="flat">
                    <a:noFill/>
                    <a:miter lim="400000"/>
                  </a:ln>
                  <a:effectLst/>
                </p:spPr>
              </p:pic>
              <p:pic>
                <p:nvPicPr>
                  <p:cNvPr id="1459" name="object 171" descr="object 171"/>
                  <p:cNvPicPr>
                    <a:picLocks noChangeAspect="1"/>
                  </p:cNvPicPr>
                  <p:nvPr/>
                </p:nvPicPr>
                <p:blipFill>
                  <a:blip r:embed="rId33"/>
                  <a:stretch>
                    <a:fillRect/>
                  </a:stretch>
                </p:blipFill>
                <p:spPr>
                  <a:xfrm>
                    <a:off x="427453" y="115529"/>
                    <a:ext cx="55625" cy="60174"/>
                  </a:xfrm>
                  <a:prstGeom prst="rect">
                    <a:avLst/>
                  </a:prstGeom>
                  <a:ln w="12700" cap="flat">
                    <a:noFill/>
                    <a:miter lim="400000"/>
                  </a:ln>
                  <a:effectLst/>
                </p:spPr>
              </p:pic>
              <p:pic>
                <p:nvPicPr>
                  <p:cNvPr id="1460" name="object 177" descr="object 177"/>
                  <p:cNvPicPr>
                    <a:picLocks noChangeAspect="1"/>
                  </p:cNvPicPr>
                  <p:nvPr/>
                </p:nvPicPr>
                <p:blipFill>
                  <a:blip r:embed="rId34"/>
                  <a:stretch>
                    <a:fillRect/>
                  </a:stretch>
                </p:blipFill>
                <p:spPr>
                  <a:xfrm>
                    <a:off x="2656598" y="105162"/>
                    <a:ext cx="98234" cy="80292"/>
                  </a:xfrm>
                  <a:prstGeom prst="rect">
                    <a:avLst/>
                  </a:prstGeom>
                  <a:ln w="12700" cap="flat">
                    <a:noFill/>
                    <a:miter lim="400000"/>
                  </a:ln>
                  <a:effectLst/>
                </p:spPr>
              </p:pic>
              <p:pic>
                <p:nvPicPr>
                  <p:cNvPr id="1461" name="object 178" descr="object 178"/>
                  <p:cNvPicPr>
                    <a:picLocks noChangeAspect="1"/>
                  </p:cNvPicPr>
                  <p:nvPr/>
                </p:nvPicPr>
                <p:blipFill>
                  <a:blip r:embed="rId35"/>
                  <a:stretch>
                    <a:fillRect/>
                  </a:stretch>
                </p:blipFill>
                <p:spPr>
                  <a:xfrm>
                    <a:off x="0" y="105162"/>
                    <a:ext cx="98234" cy="80292"/>
                  </a:xfrm>
                  <a:prstGeom prst="rect">
                    <a:avLst/>
                  </a:prstGeom>
                  <a:ln w="12700" cap="flat">
                    <a:noFill/>
                    <a:miter lim="400000"/>
                  </a:ln>
                  <a:effectLst/>
                </p:spPr>
              </p:pic>
              <p:pic>
                <p:nvPicPr>
                  <p:cNvPr id="1462" name="object 187" descr="object 187"/>
                  <p:cNvPicPr>
                    <a:picLocks noChangeAspect="1"/>
                  </p:cNvPicPr>
                  <p:nvPr/>
                </p:nvPicPr>
                <p:blipFill>
                  <a:blip r:embed="rId36"/>
                  <a:stretch>
                    <a:fillRect/>
                  </a:stretch>
                </p:blipFill>
                <p:spPr>
                  <a:xfrm>
                    <a:off x="840818" y="-1"/>
                    <a:ext cx="80302" cy="172783"/>
                  </a:xfrm>
                  <a:prstGeom prst="rect">
                    <a:avLst/>
                  </a:prstGeom>
                  <a:ln w="12700" cap="flat">
                    <a:noFill/>
                    <a:miter lim="400000"/>
                  </a:ln>
                  <a:effectLst/>
                </p:spPr>
              </p:pic>
              <p:pic>
                <p:nvPicPr>
                  <p:cNvPr id="1463" name="object 188" descr="object 188"/>
                  <p:cNvPicPr>
                    <a:picLocks noChangeAspect="1"/>
                  </p:cNvPicPr>
                  <p:nvPr/>
                </p:nvPicPr>
                <p:blipFill>
                  <a:blip r:embed="rId37"/>
                  <a:stretch>
                    <a:fillRect/>
                  </a:stretch>
                </p:blipFill>
                <p:spPr>
                  <a:xfrm>
                    <a:off x="1712265" y="6017"/>
                    <a:ext cx="80303" cy="166765"/>
                  </a:xfrm>
                  <a:prstGeom prst="rect">
                    <a:avLst/>
                  </a:prstGeom>
                  <a:ln w="12700" cap="flat">
                    <a:noFill/>
                    <a:miter lim="400000"/>
                  </a:ln>
                  <a:effectLst/>
                </p:spPr>
              </p:pic>
              <p:pic>
                <p:nvPicPr>
                  <p:cNvPr id="1464" name="object 189" descr="object 189"/>
                  <p:cNvPicPr>
                    <a:picLocks noChangeAspect="1"/>
                  </p:cNvPicPr>
                  <p:nvPr/>
                </p:nvPicPr>
                <p:blipFill>
                  <a:blip r:embed="rId38"/>
                  <a:stretch>
                    <a:fillRect/>
                  </a:stretch>
                </p:blipFill>
                <p:spPr>
                  <a:xfrm>
                    <a:off x="2389138" y="6017"/>
                    <a:ext cx="80303" cy="166765"/>
                  </a:xfrm>
                  <a:prstGeom prst="rect">
                    <a:avLst/>
                  </a:prstGeom>
                  <a:ln w="12700" cap="flat">
                    <a:noFill/>
                    <a:miter lim="400000"/>
                  </a:ln>
                  <a:effectLst/>
                </p:spPr>
              </p:pic>
              <p:pic>
                <p:nvPicPr>
                  <p:cNvPr id="1465" name="object 190" descr="object 190"/>
                  <p:cNvPicPr>
                    <a:picLocks noChangeAspect="1"/>
                  </p:cNvPicPr>
                  <p:nvPr/>
                </p:nvPicPr>
                <p:blipFill>
                  <a:blip r:embed="rId39"/>
                  <a:stretch>
                    <a:fillRect/>
                  </a:stretch>
                </p:blipFill>
                <p:spPr>
                  <a:xfrm>
                    <a:off x="2551142" y="588822"/>
                    <a:ext cx="189637" cy="70618"/>
                  </a:xfrm>
                  <a:prstGeom prst="rect">
                    <a:avLst/>
                  </a:prstGeom>
                  <a:ln w="12700" cap="flat">
                    <a:noFill/>
                    <a:miter lim="400000"/>
                  </a:ln>
                  <a:effectLst/>
                </p:spPr>
              </p:pic>
            </p:grpSp>
            <p:sp>
              <p:nvSpPr>
                <p:cNvPr id="1467" name="object 24"/>
                <p:cNvSpPr/>
                <p:nvPr/>
              </p:nvSpPr>
              <p:spPr>
                <a:xfrm rot="5400000">
                  <a:off x="2473848" y="607830"/>
                  <a:ext cx="73900" cy="315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1468" name="object 24"/>
                <p:cNvSpPr/>
                <p:nvPr/>
              </p:nvSpPr>
              <p:spPr>
                <a:xfrm rot="16200000">
                  <a:off x="2473615" y="696364"/>
                  <a:ext cx="73901" cy="315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F5B58C"/>
                </a:solidFill>
                <a:ln w="9525" cap="flat">
                  <a:solidFill>
                    <a:srgbClr val="F5B58C"/>
                  </a:solidFill>
                  <a:prstDash val="solid"/>
                  <a:round/>
                </a:ln>
                <a:effectLst/>
              </p:spPr>
              <p:txBody>
                <a:bodyPr wrap="square" lIns="45719" tIns="45719" rIns="45719" bIns="45719" numCol="1" anchor="t">
                  <a:noAutofit/>
                </a:bodyPr>
                <a:lstStyle/>
                <a:p>
                  <a:endParaRPr lang="en-US" dirty="0"/>
                </a:p>
              </p:txBody>
            </p:sp>
          </p:grpSp>
          <p:sp>
            <p:nvSpPr>
              <p:cNvPr id="1470" name="object 24"/>
              <p:cNvSpPr/>
              <p:nvPr/>
            </p:nvSpPr>
            <p:spPr>
              <a:xfrm>
                <a:off x="5040937" y="2062626"/>
                <a:ext cx="87821" cy="326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F5B58C"/>
              </a:solidFill>
              <a:ln w="9525" cap="flat">
                <a:solidFill>
                  <a:srgbClr val="F5B58C"/>
                </a:solidFill>
                <a:prstDash val="solid"/>
                <a:round/>
              </a:ln>
              <a:effectLst/>
            </p:spPr>
            <p:txBody>
              <a:bodyPr wrap="square" lIns="45719" tIns="45719" rIns="45719" bIns="45719" numCol="1" anchor="t">
                <a:noAutofit/>
              </a:bodyPr>
              <a:lstStyle/>
              <a:p>
                <a:endParaRPr lang="en-US" dirty="0"/>
              </a:p>
            </p:txBody>
          </p:sp>
          <p:sp>
            <p:nvSpPr>
              <p:cNvPr id="1471" name="object 138"/>
              <p:cNvSpPr txBox="1"/>
              <p:nvPr/>
            </p:nvSpPr>
            <p:spPr>
              <a:xfrm>
                <a:off x="1903256" y="1977394"/>
                <a:ext cx="1443997" cy="4924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524" algn="ctr">
                  <a:defRPr sz="1600" b="1">
                    <a:solidFill>
                      <a:srgbClr val="1A75CF"/>
                    </a:solidFill>
                  </a:defRPr>
                </a:lvl1pPr>
              </a:lstStyle>
              <a:p>
                <a:r>
                  <a:rPr lang="en-US" dirty="0"/>
                  <a:t>End-to-end Water Cycle</a:t>
                </a:r>
              </a:p>
            </p:txBody>
          </p:sp>
          <p:grpSp>
            <p:nvGrpSpPr>
              <p:cNvPr id="1580" name="Grupo 66"/>
              <p:cNvGrpSpPr/>
              <p:nvPr/>
            </p:nvGrpSpPr>
            <p:grpSpPr>
              <a:xfrm>
                <a:off x="3258504" y="2692848"/>
                <a:ext cx="1910368" cy="952194"/>
                <a:chOff x="0" y="0"/>
                <a:chExt cx="1910366" cy="952192"/>
              </a:xfrm>
            </p:grpSpPr>
            <p:sp>
              <p:nvSpPr>
                <p:cNvPr id="1472" name="object 287"/>
                <p:cNvSpPr/>
                <p:nvPr/>
              </p:nvSpPr>
              <p:spPr>
                <a:xfrm flipH="1" flipV="1">
                  <a:off x="0" y="758737"/>
                  <a:ext cx="1579840" cy="1"/>
                </a:xfrm>
                <a:prstGeom prst="line">
                  <a:avLst/>
                </a:prstGeom>
                <a:noFill/>
                <a:ln w="25400" cap="flat">
                  <a:solidFill>
                    <a:srgbClr val="1A75CF"/>
                  </a:solidFill>
                  <a:prstDash val="dot"/>
                  <a:round/>
                </a:ln>
                <a:effectLst/>
              </p:spPr>
              <p:txBody>
                <a:bodyPr wrap="square" lIns="45719" tIns="45719" rIns="45719" bIns="45719" numCol="1" anchor="t">
                  <a:noAutofit/>
                </a:bodyPr>
                <a:lstStyle/>
                <a:p>
                  <a:endParaRPr lang="en-US" dirty="0"/>
                </a:p>
              </p:txBody>
            </p:sp>
            <p:grpSp>
              <p:nvGrpSpPr>
                <p:cNvPr id="1475" name="Grupo 122"/>
                <p:cNvGrpSpPr/>
                <p:nvPr/>
              </p:nvGrpSpPr>
              <p:grpSpPr>
                <a:xfrm>
                  <a:off x="1822547" y="20562"/>
                  <a:ext cx="87820" cy="226437"/>
                  <a:chOff x="0" y="0"/>
                  <a:chExt cx="87819" cy="226436"/>
                </a:xfrm>
              </p:grpSpPr>
              <p:sp>
                <p:nvSpPr>
                  <p:cNvPr id="1473" name="object 361"/>
                  <p:cNvSpPr/>
                  <p:nvPr/>
                </p:nvSpPr>
                <p:spPr>
                  <a:xfrm flipH="1">
                    <a:off x="43305" y="0"/>
                    <a:ext cx="1" cy="200211"/>
                  </a:xfrm>
                  <a:prstGeom prst="line">
                    <a:avLst/>
                  </a:prstGeom>
                  <a:noFill/>
                  <a:ln w="25400" cap="flat">
                    <a:solidFill>
                      <a:srgbClr val="F5B58C"/>
                    </a:solidFill>
                    <a:prstDash val="dot"/>
                    <a:round/>
                  </a:ln>
                  <a:effectLst/>
                </p:spPr>
                <p:txBody>
                  <a:bodyPr wrap="square" lIns="45719" tIns="45719" rIns="45719" bIns="45719" numCol="1" anchor="t">
                    <a:noAutofit/>
                  </a:bodyPr>
                  <a:lstStyle/>
                  <a:p>
                    <a:endParaRPr lang="en-US" dirty="0"/>
                  </a:p>
                </p:txBody>
              </p:sp>
              <p:sp>
                <p:nvSpPr>
                  <p:cNvPr id="1474" name="object 24"/>
                  <p:cNvSpPr/>
                  <p:nvPr/>
                </p:nvSpPr>
                <p:spPr>
                  <a:xfrm>
                    <a:off x="0" y="193807"/>
                    <a:ext cx="87820" cy="326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F5B58C"/>
                  </a:solidFill>
                  <a:ln w="9525" cap="flat">
                    <a:solidFill>
                      <a:srgbClr val="F5B58C"/>
                    </a:solidFill>
                    <a:prstDash val="solid"/>
                    <a:round/>
                  </a:ln>
                  <a:effectLst/>
                </p:spPr>
                <p:txBody>
                  <a:bodyPr wrap="square" lIns="45719" tIns="45719" rIns="45719" bIns="45719" numCol="1" anchor="t">
                    <a:noAutofit/>
                  </a:bodyPr>
                  <a:lstStyle/>
                  <a:p>
                    <a:endParaRPr lang="en-US" dirty="0"/>
                  </a:p>
                </p:txBody>
              </p:sp>
            </p:grpSp>
            <p:sp>
              <p:nvSpPr>
                <p:cNvPr id="1476" name="object 361"/>
                <p:cNvSpPr/>
                <p:nvPr/>
              </p:nvSpPr>
              <p:spPr>
                <a:xfrm>
                  <a:off x="1867167" y="296104"/>
                  <a:ext cx="1" cy="480509"/>
                </a:xfrm>
                <a:prstGeom prst="line">
                  <a:avLst/>
                </a:prstGeom>
                <a:noFill/>
                <a:ln w="25400" cap="flat">
                  <a:solidFill>
                    <a:srgbClr val="F5B58C"/>
                  </a:solidFill>
                  <a:prstDash val="dot"/>
                  <a:round/>
                </a:ln>
                <a:effectLst/>
              </p:spPr>
              <p:txBody>
                <a:bodyPr wrap="square" lIns="45719" tIns="45719" rIns="45719" bIns="45719" numCol="1" anchor="t">
                  <a:noAutofit/>
                </a:bodyPr>
                <a:lstStyle/>
                <a:p>
                  <a:endParaRPr lang="en-US" dirty="0"/>
                </a:p>
              </p:txBody>
            </p:sp>
            <p:sp>
              <p:nvSpPr>
                <p:cNvPr id="1477" name="object 287"/>
                <p:cNvSpPr/>
                <p:nvPr/>
              </p:nvSpPr>
              <p:spPr>
                <a:xfrm flipH="1">
                  <a:off x="1722446" y="758737"/>
                  <a:ext cx="154934" cy="1"/>
                </a:xfrm>
                <a:prstGeom prst="line">
                  <a:avLst/>
                </a:prstGeom>
                <a:noFill/>
                <a:ln w="25400" cap="flat">
                  <a:solidFill>
                    <a:srgbClr val="F5B58C"/>
                  </a:solidFill>
                  <a:prstDash val="dot"/>
                  <a:round/>
                </a:ln>
                <a:effectLst/>
              </p:spPr>
              <p:txBody>
                <a:bodyPr wrap="square" lIns="45719" tIns="45719" rIns="45719" bIns="45719" numCol="1" anchor="t">
                  <a:noAutofit/>
                </a:bodyPr>
                <a:lstStyle/>
                <a:p>
                  <a:endParaRPr lang="en-US" dirty="0"/>
                </a:p>
              </p:txBody>
            </p:sp>
            <p:grpSp>
              <p:nvGrpSpPr>
                <p:cNvPr id="1579" name="Grupo 125"/>
                <p:cNvGrpSpPr/>
                <p:nvPr/>
              </p:nvGrpSpPr>
              <p:grpSpPr>
                <a:xfrm>
                  <a:off x="37598" y="0"/>
                  <a:ext cx="1698399" cy="952193"/>
                  <a:chOff x="0" y="0"/>
                  <a:chExt cx="1698398" cy="952192"/>
                </a:xfrm>
              </p:grpSpPr>
              <p:grpSp>
                <p:nvGrpSpPr>
                  <p:cNvPr id="1483" name="object 69"/>
                  <p:cNvGrpSpPr/>
                  <p:nvPr/>
                </p:nvGrpSpPr>
                <p:grpSpPr>
                  <a:xfrm>
                    <a:off x="893812" y="153688"/>
                    <a:ext cx="333616" cy="163838"/>
                    <a:chOff x="0" y="0"/>
                    <a:chExt cx="333615" cy="163836"/>
                  </a:xfrm>
                </p:grpSpPr>
                <p:sp>
                  <p:nvSpPr>
                    <p:cNvPr id="1478" name="object 70"/>
                    <p:cNvSpPr/>
                    <p:nvPr/>
                  </p:nvSpPr>
                  <p:spPr>
                    <a:xfrm>
                      <a:off x="6" y="36437"/>
                      <a:ext cx="333608" cy="127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5925"/>
                          </a:lnTo>
                          <a:lnTo>
                            <a:pt x="1474" y="18789"/>
                          </a:lnTo>
                          <a:lnTo>
                            <a:pt x="3163" y="19938"/>
                          </a:lnTo>
                          <a:lnTo>
                            <a:pt x="5349" y="20825"/>
                          </a:lnTo>
                          <a:lnTo>
                            <a:pt x="7929" y="21397"/>
                          </a:lnTo>
                          <a:lnTo>
                            <a:pt x="10800" y="21600"/>
                          </a:lnTo>
                          <a:lnTo>
                            <a:pt x="13671" y="21397"/>
                          </a:lnTo>
                          <a:lnTo>
                            <a:pt x="16251" y="20825"/>
                          </a:lnTo>
                          <a:lnTo>
                            <a:pt x="18437" y="19938"/>
                          </a:lnTo>
                          <a:lnTo>
                            <a:pt x="20125" y="18789"/>
                          </a:lnTo>
                          <a:lnTo>
                            <a:pt x="21600" y="15925"/>
                          </a:lnTo>
                          <a:lnTo>
                            <a:pt x="21600" y="0"/>
                          </a:lnTo>
                          <a:close/>
                        </a:path>
                      </a:pathLst>
                    </a:custGeom>
                    <a:solidFill>
                      <a:srgbClr val="F1EBEB"/>
                    </a:solidFill>
                    <a:ln w="12700" cap="flat">
                      <a:noFill/>
                      <a:miter lim="400000"/>
                    </a:ln>
                    <a:effectLst/>
                  </p:spPr>
                  <p:txBody>
                    <a:bodyPr wrap="square" lIns="45719" tIns="45719" rIns="45719" bIns="45719" numCol="1" anchor="t">
                      <a:noAutofit/>
                    </a:bodyPr>
                    <a:lstStyle/>
                    <a:p>
                      <a:endParaRPr lang="en-US" dirty="0"/>
                    </a:p>
                  </p:txBody>
                </p:sp>
                <p:sp>
                  <p:nvSpPr>
                    <p:cNvPr id="1479" name="object 71"/>
                    <p:cNvSpPr/>
                    <p:nvPr/>
                  </p:nvSpPr>
                  <p:spPr>
                    <a:xfrm>
                      <a:off x="0" y="0"/>
                      <a:ext cx="333616" cy="664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929" y="386"/>
                          </a:lnTo>
                          <a:lnTo>
                            <a:pt x="5349" y="1474"/>
                          </a:lnTo>
                          <a:lnTo>
                            <a:pt x="3163" y="3163"/>
                          </a:lnTo>
                          <a:lnTo>
                            <a:pt x="1475" y="5349"/>
                          </a:lnTo>
                          <a:lnTo>
                            <a:pt x="0" y="10800"/>
                          </a:lnTo>
                          <a:lnTo>
                            <a:pt x="386" y="13671"/>
                          </a:lnTo>
                          <a:lnTo>
                            <a:pt x="3163" y="18437"/>
                          </a:lnTo>
                          <a:lnTo>
                            <a:pt x="5349" y="20126"/>
                          </a:lnTo>
                          <a:lnTo>
                            <a:pt x="7929" y="21214"/>
                          </a:lnTo>
                          <a:lnTo>
                            <a:pt x="10800" y="21600"/>
                          </a:lnTo>
                          <a:lnTo>
                            <a:pt x="13671" y="21214"/>
                          </a:lnTo>
                          <a:lnTo>
                            <a:pt x="16251" y="20126"/>
                          </a:lnTo>
                          <a:lnTo>
                            <a:pt x="18437" y="18437"/>
                          </a:lnTo>
                          <a:lnTo>
                            <a:pt x="20125" y="16251"/>
                          </a:lnTo>
                          <a:lnTo>
                            <a:pt x="21600" y="10800"/>
                          </a:lnTo>
                          <a:lnTo>
                            <a:pt x="21214" y="7929"/>
                          </a:lnTo>
                          <a:lnTo>
                            <a:pt x="18437" y="3163"/>
                          </a:lnTo>
                          <a:lnTo>
                            <a:pt x="16251" y="1474"/>
                          </a:lnTo>
                          <a:lnTo>
                            <a:pt x="13671" y="386"/>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480" name="object 72"/>
                    <p:cNvSpPr/>
                    <p:nvPr/>
                  </p:nvSpPr>
                  <p:spPr>
                    <a:xfrm>
                      <a:off x="28595" y="8758"/>
                      <a:ext cx="276425" cy="489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6" y="550"/>
                          </a:lnTo>
                          <a:lnTo>
                            <a:pt x="4422" y="2083"/>
                          </a:lnTo>
                          <a:lnTo>
                            <a:pt x="2084" y="4420"/>
                          </a:lnTo>
                          <a:lnTo>
                            <a:pt x="0" y="10798"/>
                          </a:lnTo>
                          <a:lnTo>
                            <a:pt x="551" y="14212"/>
                          </a:lnTo>
                          <a:lnTo>
                            <a:pt x="2084" y="17177"/>
                          </a:lnTo>
                          <a:lnTo>
                            <a:pt x="4422" y="19516"/>
                          </a:lnTo>
                          <a:lnTo>
                            <a:pt x="7386" y="21049"/>
                          </a:lnTo>
                          <a:lnTo>
                            <a:pt x="10800" y="21600"/>
                          </a:lnTo>
                          <a:lnTo>
                            <a:pt x="14214" y="21049"/>
                          </a:lnTo>
                          <a:lnTo>
                            <a:pt x="17178" y="19516"/>
                          </a:lnTo>
                          <a:lnTo>
                            <a:pt x="19516" y="17177"/>
                          </a:lnTo>
                          <a:lnTo>
                            <a:pt x="21049" y="14212"/>
                          </a:lnTo>
                          <a:lnTo>
                            <a:pt x="21600" y="10798"/>
                          </a:lnTo>
                          <a:lnTo>
                            <a:pt x="21049" y="7384"/>
                          </a:lnTo>
                          <a:lnTo>
                            <a:pt x="19516" y="4420"/>
                          </a:lnTo>
                          <a:lnTo>
                            <a:pt x="17178" y="2083"/>
                          </a:lnTo>
                          <a:lnTo>
                            <a:pt x="14214" y="550"/>
                          </a:lnTo>
                          <a:lnTo>
                            <a:pt x="10800"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US" dirty="0"/>
                    </a:p>
                  </p:txBody>
                </p:sp>
                <p:sp>
                  <p:nvSpPr>
                    <p:cNvPr id="1481" name="object 73"/>
                    <p:cNvSpPr/>
                    <p:nvPr/>
                  </p:nvSpPr>
                  <p:spPr>
                    <a:xfrm flipH="1" flipV="1">
                      <a:off x="93734" y="16919"/>
                      <a:ext cx="73828" cy="17277"/>
                    </a:xfrm>
                    <a:prstGeom prst="line">
                      <a:avLst/>
                    </a:prstGeom>
                    <a:noFill/>
                    <a:ln w="9525" cap="flat">
                      <a:solidFill>
                        <a:srgbClr val="051F42"/>
                      </a:solidFill>
                      <a:prstDash val="solid"/>
                      <a:round/>
                    </a:ln>
                    <a:effectLst/>
                  </p:spPr>
                  <p:txBody>
                    <a:bodyPr wrap="square" lIns="45719" tIns="45719" rIns="45719" bIns="45719" numCol="1" anchor="t">
                      <a:noAutofit/>
                    </a:bodyPr>
                    <a:lstStyle/>
                    <a:p>
                      <a:endParaRPr lang="en-US" dirty="0"/>
                    </a:p>
                  </p:txBody>
                </p:sp>
                <p:sp>
                  <p:nvSpPr>
                    <p:cNvPr id="1482" name="object 74"/>
                    <p:cNvSpPr/>
                    <p:nvPr/>
                  </p:nvSpPr>
                  <p:spPr>
                    <a:xfrm>
                      <a:off x="161271" y="27580"/>
                      <a:ext cx="12701" cy="13351"/>
                    </a:xfrm>
                    <a:custGeom>
                      <a:avLst/>
                      <a:gdLst/>
                      <a:ahLst/>
                      <a:cxnLst>
                        <a:cxn ang="0">
                          <a:pos x="wd2" y="hd2"/>
                        </a:cxn>
                        <a:cxn ang="5400000">
                          <a:pos x="wd2" y="hd2"/>
                        </a:cxn>
                        <a:cxn ang="10800000">
                          <a:pos x="wd2" y="hd2"/>
                        </a:cxn>
                        <a:cxn ang="16200000">
                          <a:pos x="wd2" y="hd2"/>
                        </a:cxn>
                      </a:cxnLst>
                      <a:rect l="0" t="0" r="r" b="b"/>
                      <a:pathLst>
                        <a:path w="21600" h="21600" extrusionOk="0">
                          <a:moveTo>
                            <a:pt x="16763" y="0"/>
                          </a:moveTo>
                          <a:lnTo>
                            <a:pt x="4835" y="0"/>
                          </a:lnTo>
                          <a:lnTo>
                            <a:pt x="0" y="4839"/>
                          </a:lnTo>
                          <a:lnTo>
                            <a:pt x="0" y="16773"/>
                          </a:lnTo>
                          <a:lnTo>
                            <a:pt x="4835" y="21600"/>
                          </a:lnTo>
                          <a:lnTo>
                            <a:pt x="16763" y="21600"/>
                          </a:lnTo>
                          <a:lnTo>
                            <a:pt x="21600" y="16773"/>
                          </a:lnTo>
                          <a:lnTo>
                            <a:pt x="21600" y="4839"/>
                          </a:lnTo>
                          <a:lnTo>
                            <a:pt x="16763" y="0"/>
                          </a:lnTo>
                          <a:close/>
                        </a:path>
                      </a:pathLst>
                    </a:custGeom>
                    <a:solidFill>
                      <a:srgbClr val="051F42"/>
                    </a:solidFill>
                    <a:ln w="12700" cap="flat">
                      <a:noFill/>
                      <a:miter lim="400000"/>
                    </a:ln>
                    <a:effectLst/>
                  </p:spPr>
                  <p:txBody>
                    <a:bodyPr wrap="square" lIns="45719" tIns="45719" rIns="45719" bIns="45719" numCol="1" anchor="t">
                      <a:noAutofit/>
                    </a:bodyPr>
                    <a:lstStyle/>
                    <a:p>
                      <a:endParaRPr lang="en-US" dirty="0"/>
                    </a:p>
                  </p:txBody>
                </p:sp>
              </p:grpSp>
              <p:grpSp>
                <p:nvGrpSpPr>
                  <p:cNvPr id="1489" name="object 75"/>
                  <p:cNvGrpSpPr/>
                  <p:nvPr/>
                </p:nvGrpSpPr>
                <p:grpSpPr>
                  <a:xfrm>
                    <a:off x="1271323" y="153688"/>
                    <a:ext cx="333616" cy="163838"/>
                    <a:chOff x="0" y="0"/>
                    <a:chExt cx="333615" cy="163836"/>
                  </a:xfrm>
                </p:grpSpPr>
                <p:sp>
                  <p:nvSpPr>
                    <p:cNvPr id="1484" name="object 76"/>
                    <p:cNvSpPr/>
                    <p:nvPr/>
                  </p:nvSpPr>
                  <p:spPr>
                    <a:xfrm>
                      <a:off x="5" y="36437"/>
                      <a:ext cx="333608" cy="127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5925"/>
                          </a:lnTo>
                          <a:lnTo>
                            <a:pt x="1474" y="18789"/>
                          </a:lnTo>
                          <a:lnTo>
                            <a:pt x="3163" y="19938"/>
                          </a:lnTo>
                          <a:lnTo>
                            <a:pt x="5349" y="20825"/>
                          </a:lnTo>
                          <a:lnTo>
                            <a:pt x="7929" y="21397"/>
                          </a:lnTo>
                          <a:lnTo>
                            <a:pt x="10800" y="21600"/>
                          </a:lnTo>
                          <a:lnTo>
                            <a:pt x="13671" y="21397"/>
                          </a:lnTo>
                          <a:lnTo>
                            <a:pt x="16251" y="20825"/>
                          </a:lnTo>
                          <a:lnTo>
                            <a:pt x="18437" y="19938"/>
                          </a:lnTo>
                          <a:lnTo>
                            <a:pt x="20125" y="18789"/>
                          </a:lnTo>
                          <a:lnTo>
                            <a:pt x="21600" y="15925"/>
                          </a:lnTo>
                          <a:lnTo>
                            <a:pt x="21600" y="0"/>
                          </a:lnTo>
                          <a:close/>
                        </a:path>
                      </a:pathLst>
                    </a:custGeom>
                    <a:solidFill>
                      <a:srgbClr val="F1EBEB"/>
                    </a:solidFill>
                    <a:ln w="12700" cap="flat">
                      <a:noFill/>
                      <a:miter lim="400000"/>
                    </a:ln>
                    <a:effectLst/>
                  </p:spPr>
                  <p:txBody>
                    <a:bodyPr wrap="square" lIns="45719" tIns="45719" rIns="45719" bIns="45719" numCol="1" anchor="t">
                      <a:noAutofit/>
                    </a:bodyPr>
                    <a:lstStyle/>
                    <a:p>
                      <a:endParaRPr lang="en-US" dirty="0"/>
                    </a:p>
                  </p:txBody>
                </p:sp>
                <p:sp>
                  <p:nvSpPr>
                    <p:cNvPr id="1485" name="object 77"/>
                    <p:cNvSpPr/>
                    <p:nvPr/>
                  </p:nvSpPr>
                  <p:spPr>
                    <a:xfrm>
                      <a:off x="0" y="0"/>
                      <a:ext cx="333616" cy="664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929" y="386"/>
                          </a:lnTo>
                          <a:lnTo>
                            <a:pt x="5349" y="1474"/>
                          </a:lnTo>
                          <a:lnTo>
                            <a:pt x="3163" y="3163"/>
                          </a:lnTo>
                          <a:lnTo>
                            <a:pt x="1475" y="5349"/>
                          </a:lnTo>
                          <a:lnTo>
                            <a:pt x="0" y="10800"/>
                          </a:lnTo>
                          <a:lnTo>
                            <a:pt x="386" y="13671"/>
                          </a:lnTo>
                          <a:lnTo>
                            <a:pt x="3163" y="18437"/>
                          </a:lnTo>
                          <a:lnTo>
                            <a:pt x="5349" y="20126"/>
                          </a:lnTo>
                          <a:lnTo>
                            <a:pt x="7929" y="21214"/>
                          </a:lnTo>
                          <a:lnTo>
                            <a:pt x="10800" y="21600"/>
                          </a:lnTo>
                          <a:lnTo>
                            <a:pt x="13671" y="21214"/>
                          </a:lnTo>
                          <a:lnTo>
                            <a:pt x="16251" y="20126"/>
                          </a:lnTo>
                          <a:lnTo>
                            <a:pt x="18437" y="18437"/>
                          </a:lnTo>
                          <a:lnTo>
                            <a:pt x="20125" y="16251"/>
                          </a:lnTo>
                          <a:lnTo>
                            <a:pt x="21600" y="10800"/>
                          </a:lnTo>
                          <a:lnTo>
                            <a:pt x="21214" y="7929"/>
                          </a:lnTo>
                          <a:lnTo>
                            <a:pt x="18437" y="3163"/>
                          </a:lnTo>
                          <a:lnTo>
                            <a:pt x="16251" y="1474"/>
                          </a:lnTo>
                          <a:lnTo>
                            <a:pt x="13671" y="386"/>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486" name="object 78"/>
                    <p:cNvSpPr/>
                    <p:nvPr/>
                  </p:nvSpPr>
                  <p:spPr>
                    <a:xfrm>
                      <a:off x="28595" y="8758"/>
                      <a:ext cx="276425" cy="489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6" y="550"/>
                          </a:lnTo>
                          <a:lnTo>
                            <a:pt x="4422" y="2083"/>
                          </a:lnTo>
                          <a:lnTo>
                            <a:pt x="2084" y="4420"/>
                          </a:lnTo>
                          <a:lnTo>
                            <a:pt x="0" y="10798"/>
                          </a:lnTo>
                          <a:lnTo>
                            <a:pt x="551" y="14212"/>
                          </a:lnTo>
                          <a:lnTo>
                            <a:pt x="2084" y="17177"/>
                          </a:lnTo>
                          <a:lnTo>
                            <a:pt x="4422" y="19516"/>
                          </a:lnTo>
                          <a:lnTo>
                            <a:pt x="7386" y="21049"/>
                          </a:lnTo>
                          <a:lnTo>
                            <a:pt x="10800" y="21600"/>
                          </a:lnTo>
                          <a:lnTo>
                            <a:pt x="14214" y="21049"/>
                          </a:lnTo>
                          <a:lnTo>
                            <a:pt x="17178" y="19516"/>
                          </a:lnTo>
                          <a:lnTo>
                            <a:pt x="19516" y="17177"/>
                          </a:lnTo>
                          <a:lnTo>
                            <a:pt x="21049" y="14212"/>
                          </a:lnTo>
                          <a:lnTo>
                            <a:pt x="21600" y="10798"/>
                          </a:lnTo>
                          <a:lnTo>
                            <a:pt x="21049" y="7384"/>
                          </a:lnTo>
                          <a:lnTo>
                            <a:pt x="19516" y="4420"/>
                          </a:lnTo>
                          <a:lnTo>
                            <a:pt x="17178" y="2083"/>
                          </a:lnTo>
                          <a:lnTo>
                            <a:pt x="14214" y="550"/>
                          </a:lnTo>
                          <a:lnTo>
                            <a:pt x="10800"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US" dirty="0"/>
                    </a:p>
                  </p:txBody>
                </p:sp>
                <p:sp>
                  <p:nvSpPr>
                    <p:cNvPr id="1487" name="object 79"/>
                    <p:cNvSpPr/>
                    <p:nvPr/>
                  </p:nvSpPr>
                  <p:spPr>
                    <a:xfrm flipH="1" flipV="1">
                      <a:off x="93733" y="16919"/>
                      <a:ext cx="73828" cy="17277"/>
                    </a:xfrm>
                    <a:prstGeom prst="line">
                      <a:avLst/>
                    </a:prstGeom>
                    <a:noFill/>
                    <a:ln w="9525" cap="flat">
                      <a:solidFill>
                        <a:srgbClr val="051F42"/>
                      </a:solidFill>
                      <a:prstDash val="solid"/>
                      <a:round/>
                    </a:ln>
                    <a:effectLst/>
                  </p:spPr>
                  <p:txBody>
                    <a:bodyPr wrap="square" lIns="45719" tIns="45719" rIns="45719" bIns="45719" numCol="1" anchor="t">
                      <a:noAutofit/>
                    </a:bodyPr>
                    <a:lstStyle/>
                    <a:p>
                      <a:endParaRPr lang="en-US" dirty="0"/>
                    </a:p>
                  </p:txBody>
                </p:sp>
                <p:sp>
                  <p:nvSpPr>
                    <p:cNvPr id="1488" name="object 80"/>
                    <p:cNvSpPr/>
                    <p:nvPr/>
                  </p:nvSpPr>
                  <p:spPr>
                    <a:xfrm>
                      <a:off x="161269" y="27580"/>
                      <a:ext cx="12701" cy="13351"/>
                    </a:xfrm>
                    <a:custGeom>
                      <a:avLst/>
                      <a:gdLst/>
                      <a:ahLst/>
                      <a:cxnLst>
                        <a:cxn ang="0">
                          <a:pos x="wd2" y="hd2"/>
                        </a:cxn>
                        <a:cxn ang="5400000">
                          <a:pos x="wd2" y="hd2"/>
                        </a:cxn>
                        <a:cxn ang="10800000">
                          <a:pos x="wd2" y="hd2"/>
                        </a:cxn>
                        <a:cxn ang="16200000">
                          <a:pos x="wd2" y="hd2"/>
                        </a:cxn>
                      </a:cxnLst>
                      <a:rect l="0" t="0" r="r" b="b"/>
                      <a:pathLst>
                        <a:path w="21600" h="21600" extrusionOk="0">
                          <a:moveTo>
                            <a:pt x="16763" y="0"/>
                          </a:moveTo>
                          <a:lnTo>
                            <a:pt x="4835" y="0"/>
                          </a:lnTo>
                          <a:lnTo>
                            <a:pt x="0" y="4839"/>
                          </a:lnTo>
                          <a:lnTo>
                            <a:pt x="0" y="16773"/>
                          </a:lnTo>
                          <a:lnTo>
                            <a:pt x="4835" y="21600"/>
                          </a:lnTo>
                          <a:lnTo>
                            <a:pt x="16763" y="21600"/>
                          </a:lnTo>
                          <a:lnTo>
                            <a:pt x="21600" y="16773"/>
                          </a:lnTo>
                          <a:lnTo>
                            <a:pt x="21600" y="4839"/>
                          </a:lnTo>
                          <a:lnTo>
                            <a:pt x="16763" y="0"/>
                          </a:lnTo>
                          <a:close/>
                        </a:path>
                      </a:pathLst>
                    </a:custGeom>
                    <a:solidFill>
                      <a:srgbClr val="051F42"/>
                    </a:solidFill>
                    <a:ln w="12700" cap="flat">
                      <a:noFill/>
                      <a:miter lim="400000"/>
                    </a:ln>
                    <a:effectLst/>
                  </p:spPr>
                  <p:txBody>
                    <a:bodyPr wrap="square" lIns="45719" tIns="45719" rIns="45719" bIns="45719" numCol="1" anchor="t">
                      <a:noAutofit/>
                    </a:bodyPr>
                    <a:lstStyle/>
                    <a:p>
                      <a:endParaRPr lang="en-US" dirty="0"/>
                    </a:p>
                  </p:txBody>
                </p:sp>
              </p:grpSp>
              <p:sp>
                <p:nvSpPr>
                  <p:cNvPr id="1490" name="object 290"/>
                  <p:cNvSpPr/>
                  <p:nvPr/>
                </p:nvSpPr>
                <p:spPr>
                  <a:xfrm>
                    <a:off x="625174" y="569098"/>
                    <a:ext cx="876061" cy="23657"/>
                  </a:xfrm>
                  <a:prstGeom prst="rect">
                    <a:avLst/>
                  </a:prstGeom>
                  <a:solidFill>
                    <a:srgbClr val="F1EBEB"/>
                  </a:solidFill>
                  <a:ln w="12700" cap="flat">
                    <a:noFill/>
                    <a:miter lim="400000"/>
                  </a:ln>
                  <a:effectLst/>
                </p:spPr>
                <p:txBody>
                  <a:bodyPr wrap="square" lIns="45719" tIns="45719" rIns="45719" bIns="45719" numCol="1" anchor="t">
                    <a:noAutofit/>
                  </a:bodyPr>
                  <a:lstStyle/>
                  <a:p>
                    <a:endParaRPr lang="en-US" dirty="0"/>
                  </a:p>
                </p:txBody>
              </p:sp>
              <p:grpSp>
                <p:nvGrpSpPr>
                  <p:cNvPr id="1494" name="object 291"/>
                  <p:cNvGrpSpPr/>
                  <p:nvPr/>
                </p:nvGrpSpPr>
                <p:grpSpPr>
                  <a:xfrm>
                    <a:off x="602426" y="510236"/>
                    <a:ext cx="882116" cy="50557"/>
                    <a:chOff x="0" y="0"/>
                    <a:chExt cx="882115" cy="50555"/>
                  </a:xfrm>
                </p:grpSpPr>
                <p:sp>
                  <p:nvSpPr>
                    <p:cNvPr id="1491" name="Figura"/>
                    <p:cNvSpPr/>
                    <p:nvPr/>
                  </p:nvSpPr>
                  <p:spPr>
                    <a:xfrm>
                      <a:off x="0" y="0"/>
                      <a:ext cx="851676" cy="12700"/>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US" dirty="0"/>
                    </a:p>
                  </p:txBody>
                </p:sp>
                <p:sp>
                  <p:nvSpPr>
                    <p:cNvPr id="1492" name="Figura"/>
                    <p:cNvSpPr/>
                    <p:nvPr/>
                  </p:nvSpPr>
                  <p:spPr>
                    <a:xfrm>
                      <a:off x="15216" y="18927"/>
                      <a:ext cx="851684" cy="12701"/>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US" dirty="0"/>
                    </a:p>
                  </p:txBody>
                </p:sp>
                <p:sp>
                  <p:nvSpPr>
                    <p:cNvPr id="1493" name="Figura"/>
                    <p:cNvSpPr/>
                    <p:nvPr/>
                  </p:nvSpPr>
                  <p:spPr>
                    <a:xfrm>
                      <a:off x="30440" y="37855"/>
                      <a:ext cx="851676" cy="12701"/>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US" dirty="0"/>
                    </a:p>
                  </p:txBody>
                </p:sp>
              </p:grpSp>
              <p:sp>
                <p:nvSpPr>
                  <p:cNvPr id="1495" name="object 292"/>
                  <p:cNvSpPr/>
                  <p:nvPr/>
                </p:nvSpPr>
                <p:spPr>
                  <a:xfrm>
                    <a:off x="583218" y="516930"/>
                    <a:ext cx="41953" cy="75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739"/>
                        </a:lnTo>
                        <a:lnTo>
                          <a:pt x="21600" y="21600"/>
                        </a:lnTo>
                        <a:lnTo>
                          <a:pt x="21600" y="14861"/>
                        </a:lnTo>
                        <a:lnTo>
                          <a:pt x="0" y="0"/>
                        </a:lnTo>
                        <a:close/>
                      </a:path>
                    </a:pathLst>
                  </a:custGeom>
                  <a:solidFill>
                    <a:srgbClr val="CACACA"/>
                  </a:solidFill>
                  <a:ln w="12700" cap="flat">
                    <a:noFill/>
                    <a:miter lim="400000"/>
                  </a:ln>
                  <a:effectLst/>
                </p:spPr>
                <p:txBody>
                  <a:bodyPr wrap="square" lIns="45719" tIns="45719" rIns="45719" bIns="45719" numCol="1" anchor="t">
                    <a:noAutofit/>
                  </a:bodyPr>
                  <a:lstStyle/>
                  <a:p>
                    <a:endParaRPr lang="en-US" dirty="0"/>
                  </a:p>
                </p:txBody>
              </p:sp>
              <p:sp>
                <p:nvSpPr>
                  <p:cNvPr id="1496" name="object 293"/>
                  <p:cNvSpPr/>
                  <p:nvPr/>
                </p:nvSpPr>
                <p:spPr>
                  <a:xfrm>
                    <a:off x="557878" y="456982"/>
                    <a:ext cx="876061" cy="23657"/>
                  </a:xfrm>
                  <a:prstGeom prst="rect">
                    <a:avLst/>
                  </a:prstGeom>
                  <a:solidFill>
                    <a:srgbClr val="F1EBEB"/>
                  </a:solidFill>
                  <a:ln w="12700" cap="flat">
                    <a:noFill/>
                    <a:miter lim="400000"/>
                  </a:ln>
                  <a:effectLst/>
                </p:spPr>
                <p:txBody>
                  <a:bodyPr wrap="square" lIns="45719" tIns="45719" rIns="45719" bIns="45719" numCol="1" anchor="t">
                    <a:noAutofit/>
                  </a:bodyPr>
                  <a:lstStyle/>
                  <a:p>
                    <a:endParaRPr lang="en-US" dirty="0"/>
                  </a:p>
                </p:txBody>
              </p:sp>
              <p:grpSp>
                <p:nvGrpSpPr>
                  <p:cNvPr id="1500" name="object 294"/>
                  <p:cNvGrpSpPr/>
                  <p:nvPr/>
                </p:nvGrpSpPr>
                <p:grpSpPr>
                  <a:xfrm>
                    <a:off x="535133" y="398116"/>
                    <a:ext cx="882117" cy="50557"/>
                    <a:chOff x="0" y="0"/>
                    <a:chExt cx="882115" cy="50555"/>
                  </a:xfrm>
                </p:grpSpPr>
                <p:sp>
                  <p:nvSpPr>
                    <p:cNvPr id="1497" name="Figura"/>
                    <p:cNvSpPr/>
                    <p:nvPr/>
                  </p:nvSpPr>
                  <p:spPr>
                    <a:xfrm>
                      <a:off x="0" y="0"/>
                      <a:ext cx="851676" cy="12700"/>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US" dirty="0"/>
                    </a:p>
                  </p:txBody>
                </p:sp>
                <p:sp>
                  <p:nvSpPr>
                    <p:cNvPr id="1498" name="Figura"/>
                    <p:cNvSpPr/>
                    <p:nvPr/>
                  </p:nvSpPr>
                  <p:spPr>
                    <a:xfrm>
                      <a:off x="15216" y="18927"/>
                      <a:ext cx="851684" cy="12701"/>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US" dirty="0"/>
                    </a:p>
                  </p:txBody>
                </p:sp>
                <p:sp>
                  <p:nvSpPr>
                    <p:cNvPr id="1499" name="Figura"/>
                    <p:cNvSpPr/>
                    <p:nvPr/>
                  </p:nvSpPr>
                  <p:spPr>
                    <a:xfrm>
                      <a:off x="30440" y="37855"/>
                      <a:ext cx="851676" cy="12701"/>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US" dirty="0"/>
                    </a:p>
                  </p:txBody>
                </p:sp>
              </p:grpSp>
              <p:pic>
                <p:nvPicPr>
                  <p:cNvPr id="1501" name="object 295" descr="object 295"/>
                  <p:cNvPicPr>
                    <a:picLocks noChangeAspect="1"/>
                  </p:cNvPicPr>
                  <p:nvPr/>
                </p:nvPicPr>
                <p:blipFill>
                  <a:blip r:embed="rId40"/>
                  <a:stretch>
                    <a:fillRect/>
                  </a:stretch>
                </p:blipFill>
                <p:spPr>
                  <a:xfrm>
                    <a:off x="413897" y="404812"/>
                    <a:ext cx="143981" cy="78459"/>
                  </a:xfrm>
                  <a:prstGeom prst="rect">
                    <a:avLst/>
                  </a:prstGeom>
                  <a:ln w="12700" cap="flat">
                    <a:noFill/>
                    <a:miter lim="400000"/>
                  </a:ln>
                  <a:effectLst/>
                </p:spPr>
              </p:pic>
              <p:pic>
                <p:nvPicPr>
                  <p:cNvPr id="1502" name="object 296" descr="object 296"/>
                  <p:cNvPicPr>
                    <a:picLocks noChangeAspect="1"/>
                  </p:cNvPicPr>
                  <p:nvPr/>
                </p:nvPicPr>
                <p:blipFill>
                  <a:blip r:embed="rId41"/>
                  <a:stretch>
                    <a:fillRect/>
                  </a:stretch>
                </p:blipFill>
                <p:spPr>
                  <a:xfrm>
                    <a:off x="481048" y="530520"/>
                    <a:ext cx="105785" cy="65812"/>
                  </a:xfrm>
                  <a:prstGeom prst="rect">
                    <a:avLst/>
                  </a:prstGeom>
                  <a:ln w="12700" cap="flat">
                    <a:noFill/>
                    <a:miter lim="400000"/>
                  </a:ln>
                  <a:effectLst/>
                </p:spPr>
              </p:pic>
              <p:grpSp>
                <p:nvGrpSpPr>
                  <p:cNvPr id="1508" name="object 297"/>
                  <p:cNvGrpSpPr/>
                  <p:nvPr/>
                </p:nvGrpSpPr>
                <p:grpSpPr>
                  <a:xfrm>
                    <a:off x="206120" y="-1"/>
                    <a:ext cx="444623" cy="224726"/>
                    <a:chOff x="0" y="0"/>
                    <a:chExt cx="444621" cy="224724"/>
                  </a:xfrm>
                </p:grpSpPr>
                <p:sp>
                  <p:nvSpPr>
                    <p:cNvPr id="1503" name="Rectángulo"/>
                    <p:cNvSpPr/>
                    <p:nvPr/>
                  </p:nvSpPr>
                  <p:spPr>
                    <a:xfrm>
                      <a:off x="0" y="0"/>
                      <a:ext cx="444622" cy="25985"/>
                    </a:xfrm>
                    <a:prstGeom prst="rect">
                      <a:avLst/>
                    </a:pr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504" name="Línea"/>
                    <p:cNvSpPr/>
                    <p:nvPr/>
                  </p:nvSpPr>
                  <p:spPr>
                    <a:xfrm>
                      <a:off x="83176" y="30852"/>
                      <a:ext cx="105379" cy="1938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1293"/>
                          </a:lnTo>
                          <a:lnTo>
                            <a:pt x="0" y="11293"/>
                          </a:lnTo>
                          <a:lnTo>
                            <a:pt x="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505" name="Línea"/>
                    <p:cNvSpPr/>
                    <p:nvPr/>
                  </p:nvSpPr>
                  <p:spPr>
                    <a:xfrm>
                      <a:off x="254704" y="30852"/>
                      <a:ext cx="88685" cy="193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1293"/>
                          </a:lnTo>
                          <a:lnTo>
                            <a:pt x="21600" y="11293"/>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506" name="Línea"/>
                    <p:cNvSpPr/>
                    <p:nvPr/>
                  </p:nvSpPr>
                  <p:spPr>
                    <a:xfrm>
                      <a:off x="171657" y="178239"/>
                      <a:ext cx="75350" cy="40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507" name="Figura"/>
                    <p:cNvSpPr/>
                    <p:nvPr/>
                  </p:nvSpPr>
                  <p:spPr>
                    <a:xfrm>
                      <a:off x="44640" y="420"/>
                      <a:ext cx="346965" cy="218666"/>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9257" y="2525"/>
                          </a:lnTo>
                          <a:moveTo>
                            <a:pt x="12343" y="0"/>
                          </a:moveTo>
                          <a:lnTo>
                            <a:pt x="12343" y="2525"/>
                          </a:lnTo>
                          <a:moveTo>
                            <a:pt x="15429" y="0"/>
                          </a:moveTo>
                          <a:lnTo>
                            <a:pt x="15429" y="2525"/>
                          </a:lnTo>
                          <a:moveTo>
                            <a:pt x="18514" y="0"/>
                          </a:moveTo>
                          <a:lnTo>
                            <a:pt x="18514" y="2525"/>
                          </a:lnTo>
                          <a:moveTo>
                            <a:pt x="21600" y="0"/>
                          </a:moveTo>
                          <a:lnTo>
                            <a:pt x="21600" y="2525"/>
                          </a:lnTo>
                          <a:moveTo>
                            <a:pt x="0" y="0"/>
                          </a:moveTo>
                          <a:lnTo>
                            <a:pt x="0" y="2525"/>
                          </a:lnTo>
                          <a:moveTo>
                            <a:pt x="3086" y="0"/>
                          </a:moveTo>
                          <a:lnTo>
                            <a:pt x="3086" y="2525"/>
                          </a:lnTo>
                          <a:moveTo>
                            <a:pt x="10222" y="6165"/>
                          </a:moveTo>
                          <a:lnTo>
                            <a:pt x="10222" y="12582"/>
                          </a:lnTo>
                          <a:moveTo>
                            <a:pt x="5934" y="16221"/>
                          </a:moveTo>
                          <a:lnTo>
                            <a:pt x="5934" y="18910"/>
                          </a:lnTo>
                          <a:moveTo>
                            <a:pt x="4688" y="16221"/>
                          </a:moveTo>
                          <a:lnTo>
                            <a:pt x="4688" y="18910"/>
                          </a:lnTo>
                          <a:moveTo>
                            <a:pt x="16094" y="16221"/>
                          </a:moveTo>
                          <a:lnTo>
                            <a:pt x="16094" y="18910"/>
                          </a:lnTo>
                          <a:moveTo>
                            <a:pt x="14849" y="16221"/>
                          </a:moveTo>
                          <a:lnTo>
                            <a:pt x="14849" y="18910"/>
                          </a:lnTo>
                          <a:moveTo>
                            <a:pt x="6172" y="0"/>
                          </a:moveTo>
                          <a:lnTo>
                            <a:pt x="6172" y="2525"/>
                          </a:lnTo>
                          <a:moveTo>
                            <a:pt x="10253" y="17565"/>
                          </a:moveTo>
                          <a:lnTo>
                            <a:pt x="10253"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grpSp>
              <p:grpSp>
                <p:nvGrpSpPr>
                  <p:cNvPr id="1512" name="object 298"/>
                  <p:cNvGrpSpPr/>
                  <p:nvPr/>
                </p:nvGrpSpPr>
                <p:grpSpPr>
                  <a:xfrm>
                    <a:off x="13823" y="10756"/>
                    <a:ext cx="242388" cy="227343"/>
                    <a:chOff x="0" y="0"/>
                    <a:chExt cx="242386" cy="227341"/>
                  </a:xfrm>
                </p:grpSpPr>
                <p:sp>
                  <p:nvSpPr>
                    <p:cNvPr id="1509" name="Línea"/>
                    <p:cNvSpPr/>
                    <p:nvPr/>
                  </p:nvSpPr>
                  <p:spPr>
                    <a:xfrm>
                      <a:off x="0" y="45963"/>
                      <a:ext cx="242387" cy="181379"/>
                    </a:xfrm>
                    <a:custGeom>
                      <a:avLst/>
                      <a:gdLst/>
                      <a:ahLst/>
                      <a:cxnLst>
                        <a:cxn ang="0">
                          <a:pos x="wd2" y="hd2"/>
                        </a:cxn>
                        <a:cxn ang="5400000">
                          <a:pos x="wd2" y="hd2"/>
                        </a:cxn>
                        <a:cxn ang="10800000">
                          <a:pos x="wd2" y="hd2"/>
                        </a:cxn>
                        <a:cxn ang="16200000">
                          <a:pos x="wd2" y="hd2"/>
                        </a:cxn>
                      </a:cxnLst>
                      <a:rect l="0" t="0" r="r" b="b"/>
                      <a:pathLst>
                        <a:path w="21600" h="21600" extrusionOk="0">
                          <a:moveTo>
                            <a:pt x="0" y="20876"/>
                          </a:moveTo>
                          <a:lnTo>
                            <a:pt x="0" y="8011"/>
                          </a:lnTo>
                          <a:lnTo>
                            <a:pt x="436" y="4893"/>
                          </a:lnTo>
                          <a:lnTo>
                            <a:pt x="1626" y="2346"/>
                          </a:lnTo>
                          <a:lnTo>
                            <a:pt x="3390" y="630"/>
                          </a:lnTo>
                          <a:lnTo>
                            <a:pt x="5551" y="0"/>
                          </a:lnTo>
                          <a:lnTo>
                            <a:pt x="16049" y="0"/>
                          </a:lnTo>
                          <a:lnTo>
                            <a:pt x="18210" y="630"/>
                          </a:lnTo>
                          <a:lnTo>
                            <a:pt x="19974" y="2346"/>
                          </a:lnTo>
                          <a:lnTo>
                            <a:pt x="21164" y="4893"/>
                          </a:lnTo>
                          <a:lnTo>
                            <a:pt x="21600" y="8011"/>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510" name="Línea"/>
                    <p:cNvSpPr/>
                    <p:nvPr/>
                  </p:nvSpPr>
                  <p:spPr>
                    <a:xfrm>
                      <a:off x="84553" y="0"/>
                      <a:ext cx="65020" cy="209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6" y="13192"/>
                          </a:lnTo>
                          <a:lnTo>
                            <a:pt x="1887" y="6326"/>
                          </a:lnTo>
                          <a:lnTo>
                            <a:pt x="3936" y="1697"/>
                          </a:lnTo>
                          <a:lnTo>
                            <a:pt x="6444" y="0"/>
                          </a:lnTo>
                          <a:lnTo>
                            <a:pt x="15156" y="0"/>
                          </a:lnTo>
                          <a:lnTo>
                            <a:pt x="17664" y="1697"/>
                          </a:lnTo>
                          <a:lnTo>
                            <a:pt x="19712" y="6326"/>
                          </a:lnTo>
                          <a:lnTo>
                            <a:pt x="21093" y="13192"/>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511" name="Línea"/>
                    <p:cNvSpPr/>
                    <p:nvPr/>
                  </p:nvSpPr>
                  <p:spPr>
                    <a:xfrm>
                      <a:off x="14654" y="127523"/>
                      <a:ext cx="209691" cy="1"/>
                    </a:xfrm>
                    <a:prstGeom prst="line">
                      <a:avLst/>
                    </a:pr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grpSp>
              <p:grpSp>
                <p:nvGrpSpPr>
                  <p:cNvPr id="1516" name="object 299"/>
                  <p:cNvGrpSpPr/>
                  <p:nvPr/>
                </p:nvGrpSpPr>
                <p:grpSpPr>
                  <a:xfrm>
                    <a:off x="596759" y="10756"/>
                    <a:ext cx="242388" cy="227343"/>
                    <a:chOff x="0" y="0"/>
                    <a:chExt cx="242386" cy="227341"/>
                  </a:xfrm>
                </p:grpSpPr>
                <p:sp>
                  <p:nvSpPr>
                    <p:cNvPr id="1513" name="Línea"/>
                    <p:cNvSpPr/>
                    <p:nvPr/>
                  </p:nvSpPr>
                  <p:spPr>
                    <a:xfrm>
                      <a:off x="0" y="45963"/>
                      <a:ext cx="242387" cy="181379"/>
                    </a:xfrm>
                    <a:custGeom>
                      <a:avLst/>
                      <a:gdLst/>
                      <a:ahLst/>
                      <a:cxnLst>
                        <a:cxn ang="0">
                          <a:pos x="wd2" y="hd2"/>
                        </a:cxn>
                        <a:cxn ang="5400000">
                          <a:pos x="wd2" y="hd2"/>
                        </a:cxn>
                        <a:cxn ang="10800000">
                          <a:pos x="wd2" y="hd2"/>
                        </a:cxn>
                        <a:cxn ang="16200000">
                          <a:pos x="wd2" y="hd2"/>
                        </a:cxn>
                      </a:cxnLst>
                      <a:rect l="0" t="0" r="r" b="b"/>
                      <a:pathLst>
                        <a:path w="21600" h="21600" extrusionOk="0">
                          <a:moveTo>
                            <a:pt x="0" y="20876"/>
                          </a:moveTo>
                          <a:lnTo>
                            <a:pt x="0" y="8011"/>
                          </a:lnTo>
                          <a:lnTo>
                            <a:pt x="436" y="4893"/>
                          </a:lnTo>
                          <a:lnTo>
                            <a:pt x="1626" y="2346"/>
                          </a:lnTo>
                          <a:lnTo>
                            <a:pt x="3390" y="630"/>
                          </a:lnTo>
                          <a:lnTo>
                            <a:pt x="5551" y="0"/>
                          </a:lnTo>
                          <a:lnTo>
                            <a:pt x="16049" y="0"/>
                          </a:lnTo>
                          <a:lnTo>
                            <a:pt x="18209" y="630"/>
                          </a:lnTo>
                          <a:lnTo>
                            <a:pt x="19974" y="2346"/>
                          </a:lnTo>
                          <a:lnTo>
                            <a:pt x="21164" y="4893"/>
                          </a:lnTo>
                          <a:lnTo>
                            <a:pt x="21600" y="8011"/>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514" name="Línea"/>
                    <p:cNvSpPr/>
                    <p:nvPr/>
                  </p:nvSpPr>
                  <p:spPr>
                    <a:xfrm>
                      <a:off x="84553" y="0"/>
                      <a:ext cx="65020" cy="209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6" y="13192"/>
                          </a:lnTo>
                          <a:lnTo>
                            <a:pt x="1887" y="6326"/>
                          </a:lnTo>
                          <a:lnTo>
                            <a:pt x="3936" y="1697"/>
                          </a:lnTo>
                          <a:lnTo>
                            <a:pt x="6444" y="0"/>
                          </a:lnTo>
                          <a:lnTo>
                            <a:pt x="15156" y="0"/>
                          </a:lnTo>
                          <a:lnTo>
                            <a:pt x="17664" y="1697"/>
                          </a:lnTo>
                          <a:lnTo>
                            <a:pt x="19712" y="6326"/>
                          </a:lnTo>
                          <a:lnTo>
                            <a:pt x="21093" y="13192"/>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sp>
                  <p:nvSpPr>
                    <p:cNvPr id="1515" name="Línea"/>
                    <p:cNvSpPr/>
                    <p:nvPr/>
                  </p:nvSpPr>
                  <p:spPr>
                    <a:xfrm>
                      <a:off x="14654" y="127523"/>
                      <a:ext cx="209691" cy="1"/>
                    </a:xfrm>
                    <a:prstGeom prst="line">
                      <a:avLst/>
                    </a:prstGeom>
                    <a:noFill/>
                    <a:ln w="3175" cap="flat">
                      <a:solidFill>
                        <a:srgbClr val="051F42"/>
                      </a:solidFill>
                      <a:prstDash val="solid"/>
                      <a:round/>
                    </a:ln>
                    <a:effectLst/>
                  </p:spPr>
                  <p:txBody>
                    <a:bodyPr wrap="square" lIns="45719" tIns="45719" rIns="45719" bIns="45719" numCol="1" anchor="t">
                      <a:noAutofit/>
                    </a:bodyPr>
                    <a:lstStyle/>
                    <a:p>
                      <a:endParaRPr lang="en-US" dirty="0"/>
                    </a:p>
                  </p:txBody>
                </p:sp>
              </p:grpSp>
              <p:grpSp>
                <p:nvGrpSpPr>
                  <p:cNvPr id="1578" name="object 479"/>
                  <p:cNvGrpSpPr/>
                  <p:nvPr/>
                </p:nvGrpSpPr>
                <p:grpSpPr>
                  <a:xfrm>
                    <a:off x="0" y="202851"/>
                    <a:ext cx="1698399" cy="749342"/>
                    <a:chOff x="0" y="0"/>
                    <a:chExt cx="1698398" cy="749340"/>
                  </a:xfrm>
                </p:grpSpPr>
                <p:sp>
                  <p:nvSpPr>
                    <p:cNvPr id="1517" name="object 481"/>
                    <p:cNvSpPr/>
                    <p:nvPr/>
                  </p:nvSpPr>
                  <p:spPr>
                    <a:xfrm>
                      <a:off x="96759" y="-1"/>
                      <a:ext cx="206951" cy="172189"/>
                    </a:xfrm>
                    <a:custGeom>
                      <a:avLst/>
                      <a:gdLst/>
                      <a:ahLst/>
                      <a:cxnLst>
                        <a:cxn ang="0">
                          <a:pos x="wd2" y="hd2"/>
                        </a:cxn>
                        <a:cxn ang="5400000">
                          <a:pos x="wd2" y="hd2"/>
                        </a:cxn>
                        <a:cxn ang="10800000">
                          <a:pos x="wd2" y="hd2"/>
                        </a:cxn>
                        <a:cxn ang="16200000">
                          <a:pos x="wd2" y="hd2"/>
                        </a:cxn>
                      </a:cxnLst>
                      <a:rect l="0" t="0" r="r" b="b"/>
                      <a:pathLst>
                        <a:path w="21600" h="21600" extrusionOk="0">
                          <a:moveTo>
                            <a:pt x="2269" y="0"/>
                          </a:moveTo>
                          <a:lnTo>
                            <a:pt x="0" y="16999"/>
                          </a:lnTo>
                          <a:lnTo>
                            <a:pt x="19331" y="21600"/>
                          </a:lnTo>
                          <a:lnTo>
                            <a:pt x="21600" y="4601"/>
                          </a:lnTo>
                          <a:lnTo>
                            <a:pt x="2269"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18" name="object 482"/>
                    <p:cNvSpPr/>
                    <p:nvPr/>
                  </p:nvSpPr>
                  <p:spPr>
                    <a:xfrm>
                      <a:off x="96759" y="-1"/>
                      <a:ext cx="206951" cy="172189"/>
                    </a:xfrm>
                    <a:custGeom>
                      <a:avLst/>
                      <a:gdLst/>
                      <a:ahLst/>
                      <a:cxnLst>
                        <a:cxn ang="0">
                          <a:pos x="wd2" y="hd2"/>
                        </a:cxn>
                        <a:cxn ang="5400000">
                          <a:pos x="wd2" y="hd2"/>
                        </a:cxn>
                        <a:cxn ang="10800000">
                          <a:pos x="wd2" y="hd2"/>
                        </a:cxn>
                        <a:cxn ang="16200000">
                          <a:pos x="wd2" y="hd2"/>
                        </a:cxn>
                      </a:cxnLst>
                      <a:rect l="0" t="0" r="r" b="b"/>
                      <a:pathLst>
                        <a:path w="21600" h="21600" extrusionOk="0">
                          <a:moveTo>
                            <a:pt x="0" y="16999"/>
                          </a:moveTo>
                          <a:lnTo>
                            <a:pt x="19331" y="21600"/>
                          </a:lnTo>
                          <a:lnTo>
                            <a:pt x="21600" y="4601"/>
                          </a:lnTo>
                          <a:lnTo>
                            <a:pt x="2269" y="0"/>
                          </a:lnTo>
                          <a:lnTo>
                            <a:pt x="0" y="16999"/>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19" name="object 483"/>
                    <p:cNvSpPr/>
                    <p:nvPr/>
                  </p:nvSpPr>
                  <p:spPr>
                    <a:xfrm>
                      <a:off x="117246" y="23325"/>
                      <a:ext cx="166714" cy="125095"/>
                    </a:xfrm>
                    <a:custGeom>
                      <a:avLst/>
                      <a:gdLst/>
                      <a:ahLst/>
                      <a:cxnLst>
                        <a:cxn ang="0">
                          <a:pos x="wd2" y="hd2"/>
                        </a:cxn>
                        <a:cxn ang="5400000">
                          <a:pos x="wd2" y="hd2"/>
                        </a:cxn>
                        <a:cxn ang="10800000">
                          <a:pos x="wd2" y="hd2"/>
                        </a:cxn>
                        <a:cxn ang="16200000">
                          <a:pos x="wd2" y="hd2"/>
                        </a:cxn>
                      </a:cxnLst>
                      <a:rect l="0" t="0" r="r" b="b"/>
                      <a:pathLst>
                        <a:path w="21600" h="21600" extrusionOk="0">
                          <a:moveTo>
                            <a:pt x="1840" y="0"/>
                          </a:moveTo>
                          <a:lnTo>
                            <a:pt x="0" y="16325"/>
                          </a:lnTo>
                          <a:lnTo>
                            <a:pt x="19759" y="21600"/>
                          </a:lnTo>
                          <a:lnTo>
                            <a:pt x="21600" y="5275"/>
                          </a:lnTo>
                          <a:lnTo>
                            <a:pt x="184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20" name="object 484"/>
                    <p:cNvSpPr/>
                    <p:nvPr/>
                  </p:nvSpPr>
                  <p:spPr>
                    <a:xfrm>
                      <a:off x="117246" y="23325"/>
                      <a:ext cx="166714" cy="125095"/>
                    </a:xfrm>
                    <a:custGeom>
                      <a:avLst/>
                      <a:gdLst/>
                      <a:ahLst/>
                      <a:cxnLst>
                        <a:cxn ang="0">
                          <a:pos x="wd2" y="hd2"/>
                        </a:cxn>
                        <a:cxn ang="5400000">
                          <a:pos x="wd2" y="hd2"/>
                        </a:cxn>
                        <a:cxn ang="10800000">
                          <a:pos x="wd2" y="hd2"/>
                        </a:cxn>
                        <a:cxn ang="16200000">
                          <a:pos x="wd2" y="hd2"/>
                        </a:cxn>
                      </a:cxnLst>
                      <a:rect l="0" t="0" r="r" b="b"/>
                      <a:pathLst>
                        <a:path w="21600" h="21600" extrusionOk="0">
                          <a:moveTo>
                            <a:pt x="19759" y="21600"/>
                          </a:moveTo>
                          <a:lnTo>
                            <a:pt x="0" y="16325"/>
                          </a:lnTo>
                          <a:lnTo>
                            <a:pt x="1840" y="0"/>
                          </a:lnTo>
                          <a:lnTo>
                            <a:pt x="21600" y="5275"/>
                          </a:lnTo>
                          <a:lnTo>
                            <a:pt x="19759"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521" name="object 485" descr="object 485"/>
                    <p:cNvPicPr>
                      <a:picLocks noChangeAspect="1"/>
                    </p:cNvPicPr>
                    <p:nvPr/>
                  </p:nvPicPr>
                  <p:blipFill>
                    <a:blip r:embed="rId42"/>
                    <a:stretch>
                      <a:fillRect/>
                    </a:stretch>
                  </p:blipFill>
                  <p:spPr>
                    <a:xfrm>
                      <a:off x="40783" y="137317"/>
                      <a:ext cx="103347" cy="87708"/>
                    </a:xfrm>
                    <a:prstGeom prst="rect">
                      <a:avLst/>
                    </a:prstGeom>
                    <a:ln w="12700" cap="flat">
                      <a:noFill/>
                      <a:miter lim="400000"/>
                    </a:ln>
                    <a:effectLst/>
                  </p:spPr>
                </p:pic>
                <p:sp>
                  <p:nvSpPr>
                    <p:cNvPr id="1522" name="object 486"/>
                    <p:cNvSpPr/>
                    <p:nvPr/>
                  </p:nvSpPr>
                  <p:spPr>
                    <a:xfrm>
                      <a:off x="20822" y="417458"/>
                      <a:ext cx="48650" cy="149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404" y="47"/>
                          </a:lnTo>
                          <a:lnTo>
                            <a:pt x="0" y="21600"/>
                          </a:lnTo>
                          <a:lnTo>
                            <a:pt x="359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23" name="object 487"/>
                    <p:cNvSpPr/>
                    <p:nvPr/>
                  </p:nvSpPr>
                  <p:spPr>
                    <a:xfrm>
                      <a:off x="20822" y="417458"/>
                      <a:ext cx="48650" cy="149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404" y="47"/>
                          </a:lnTo>
                          <a:lnTo>
                            <a:pt x="0" y="21600"/>
                          </a:lnTo>
                          <a:lnTo>
                            <a:pt x="3594" y="21600"/>
                          </a:lnTo>
                          <a:lnTo>
                            <a:pt x="2160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24" name="object 488"/>
                    <p:cNvSpPr/>
                    <p:nvPr/>
                  </p:nvSpPr>
                  <p:spPr>
                    <a:xfrm>
                      <a:off x="59255" y="357847"/>
                      <a:ext cx="49961" cy="208781"/>
                    </a:xfrm>
                    <a:custGeom>
                      <a:avLst/>
                      <a:gdLst/>
                      <a:ahLst/>
                      <a:cxnLst>
                        <a:cxn ang="0">
                          <a:pos x="wd2" y="hd2"/>
                        </a:cxn>
                        <a:cxn ang="5400000">
                          <a:pos x="wd2" y="hd2"/>
                        </a:cxn>
                        <a:cxn ang="10800000">
                          <a:pos x="wd2" y="hd2"/>
                        </a:cxn>
                        <a:cxn ang="16200000">
                          <a:pos x="wd2" y="hd2"/>
                        </a:cxn>
                      </a:cxnLst>
                      <a:rect l="0" t="0" r="r" b="b"/>
                      <a:pathLst>
                        <a:path w="21600" h="21600" extrusionOk="0">
                          <a:moveTo>
                            <a:pt x="17667" y="0"/>
                          </a:moveTo>
                          <a:lnTo>
                            <a:pt x="0" y="228"/>
                          </a:lnTo>
                          <a:lnTo>
                            <a:pt x="18110" y="21600"/>
                          </a:lnTo>
                          <a:lnTo>
                            <a:pt x="21600" y="21600"/>
                          </a:lnTo>
                          <a:lnTo>
                            <a:pt x="17667"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25" name="object 489"/>
                    <p:cNvSpPr/>
                    <p:nvPr/>
                  </p:nvSpPr>
                  <p:spPr>
                    <a:xfrm>
                      <a:off x="59255" y="357847"/>
                      <a:ext cx="49961" cy="208781"/>
                    </a:xfrm>
                    <a:custGeom>
                      <a:avLst/>
                      <a:gdLst/>
                      <a:ahLst/>
                      <a:cxnLst>
                        <a:cxn ang="0">
                          <a:pos x="wd2" y="hd2"/>
                        </a:cxn>
                        <a:cxn ang="5400000">
                          <a:pos x="wd2" y="hd2"/>
                        </a:cxn>
                        <a:cxn ang="10800000">
                          <a:pos x="wd2" y="hd2"/>
                        </a:cxn>
                        <a:cxn ang="16200000">
                          <a:pos x="wd2" y="hd2"/>
                        </a:cxn>
                      </a:cxnLst>
                      <a:rect l="0" t="0" r="r" b="b"/>
                      <a:pathLst>
                        <a:path w="21600" h="21600" extrusionOk="0">
                          <a:moveTo>
                            <a:pt x="0" y="228"/>
                          </a:moveTo>
                          <a:lnTo>
                            <a:pt x="18110" y="21600"/>
                          </a:lnTo>
                          <a:lnTo>
                            <a:pt x="21600" y="21600"/>
                          </a:lnTo>
                          <a:lnTo>
                            <a:pt x="17667" y="0"/>
                          </a:lnTo>
                          <a:lnTo>
                            <a:pt x="0" y="228"/>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26" name="object 490"/>
                    <p:cNvSpPr/>
                    <p:nvPr/>
                  </p:nvSpPr>
                  <p:spPr>
                    <a:xfrm>
                      <a:off x="101148" y="565386"/>
                      <a:ext cx="22123" cy="12701"/>
                    </a:xfrm>
                    <a:custGeom>
                      <a:avLst/>
                      <a:gdLst/>
                      <a:ahLst/>
                      <a:cxnLst>
                        <a:cxn ang="0">
                          <a:pos x="wd2" y="hd2"/>
                        </a:cxn>
                        <a:cxn ang="5400000">
                          <a:pos x="wd2" y="hd2"/>
                        </a:cxn>
                        <a:cxn ang="10800000">
                          <a:pos x="wd2" y="hd2"/>
                        </a:cxn>
                        <a:cxn ang="16200000">
                          <a:pos x="wd2" y="hd2"/>
                        </a:cxn>
                      </a:cxnLst>
                      <a:rect l="0" t="0" r="r" b="b"/>
                      <a:pathLst>
                        <a:path w="21600" h="21600" extrusionOk="0">
                          <a:moveTo>
                            <a:pt x="8023" y="0"/>
                          </a:moveTo>
                          <a:lnTo>
                            <a:pt x="0" y="0"/>
                          </a:lnTo>
                          <a:lnTo>
                            <a:pt x="0" y="20816"/>
                          </a:lnTo>
                          <a:lnTo>
                            <a:pt x="5687" y="20816"/>
                          </a:lnTo>
                          <a:lnTo>
                            <a:pt x="4603" y="12600"/>
                          </a:lnTo>
                          <a:lnTo>
                            <a:pt x="5736" y="12585"/>
                          </a:lnTo>
                          <a:lnTo>
                            <a:pt x="14512" y="21600"/>
                          </a:lnTo>
                          <a:lnTo>
                            <a:pt x="21600" y="20816"/>
                          </a:lnTo>
                          <a:lnTo>
                            <a:pt x="802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27" name="object 491"/>
                    <p:cNvSpPr/>
                    <p:nvPr/>
                  </p:nvSpPr>
                  <p:spPr>
                    <a:xfrm>
                      <a:off x="101148" y="565386"/>
                      <a:ext cx="221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4512" y="21600"/>
                          </a:lnTo>
                          <a:lnTo>
                            <a:pt x="5736" y="12585"/>
                          </a:lnTo>
                          <a:lnTo>
                            <a:pt x="4603" y="12600"/>
                          </a:lnTo>
                          <a:lnTo>
                            <a:pt x="5687" y="20816"/>
                          </a:lnTo>
                          <a:lnTo>
                            <a:pt x="0" y="20816"/>
                          </a:lnTo>
                          <a:lnTo>
                            <a:pt x="0" y="0"/>
                          </a:lnTo>
                          <a:lnTo>
                            <a:pt x="8023" y="0"/>
                          </a:lnTo>
                          <a:lnTo>
                            <a:pt x="21600" y="20816"/>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28" name="object 492"/>
                    <p:cNvSpPr/>
                    <p:nvPr/>
                  </p:nvSpPr>
                  <p:spPr>
                    <a:xfrm>
                      <a:off x="183031" y="147077"/>
                      <a:ext cx="16291" cy="18040"/>
                    </a:xfrm>
                    <a:custGeom>
                      <a:avLst/>
                      <a:gdLst/>
                      <a:ahLst/>
                      <a:cxnLst>
                        <a:cxn ang="0">
                          <a:pos x="wd2" y="hd2"/>
                        </a:cxn>
                        <a:cxn ang="5400000">
                          <a:pos x="wd2" y="hd2"/>
                        </a:cxn>
                        <a:cxn ang="10800000">
                          <a:pos x="wd2" y="hd2"/>
                        </a:cxn>
                        <a:cxn ang="16200000">
                          <a:pos x="wd2" y="hd2"/>
                        </a:cxn>
                      </a:cxnLst>
                      <a:rect l="0" t="0" r="r" b="b"/>
                      <a:pathLst>
                        <a:path w="21600" h="21600" extrusionOk="0">
                          <a:moveTo>
                            <a:pt x="21256" y="0"/>
                          </a:moveTo>
                          <a:lnTo>
                            <a:pt x="8955" y="2136"/>
                          </a:lnTo>
                          <a:lnTo>
                            <a:pt x="6451" y="3795"/>
                          </a:lnTo>
                          <a:lnTo>
                            <a:pt x="0" y="13794"/>
                          </a:lnTo>
                          <a:lnTo>
                            <a:pt x="7828" y="21600"/>
                          </a:lnTo>
                          <a:lnTo>
                            <a:pt x="12205" y="16545"/>
                          </a:lnTo>
                          <a:lnTo>
                            <a:pt x="12817" y="13915"/>
                          </a:lnTo>
                          <a:lnTo>
                            <a:pt x="11871" y="10352"/>
                          </a:lnTo>
                          <a:lnTo>
                            <a:pt x="12214" y="9177"/>
                          </a:lnTo>
                          <a:lnTo>
                            <a:pt x="21600" y="717"/>
                          </a:lnTo>
                          <a:lnTo>
                            <a:pt x="21256"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29" name="object 493"/>
                    <p:cNvSpPr/>
                    <p:nvPr/>
                  </p:nvSpPr>
                  <p:spPr>
                    <a:xfrm>
                      <a:off x="183031" y="147077"/>
                      <a:ext cx="16291" cy="18040"/>
                    </a:xfrm>
                    <a:custGeom>
                      <a:avLst/>
                      <a:gdLst/>
                      <a:ahLst/>
                      <a:cxnLst>
                        <a:cxn ang="0">
                          <a:pos x="wd2" y="hd2"/>
                        </a:cxn>
                        <a:cxn ang="5400000">
                          <a:pos x="wd2" y="hd2"/>
                        </a:cxn>
                        <a:cxn ang="10800000">
                          <a:pos x="wd2" y="hd2"/>
                        </a:cxn>
                        <a:cxn ang="16200000">
                          <a:pos x="wd2" y="hd2"/>
                        </a:cxn>
                      </a:cxnLst>
                      <a:rect l="0" t="0" r="r" b="b"/>
                      <a:pathLst>
                        <a:path w="21600" h="21600" extrusionOk="0">
                          <a:moveTo>
                            <a:pt x="0" y="13794"/>
                          </a:moveTo>
                          <a:lnTo>
                            <a:pt x="20674" y="102"/>
                          </a:lnTo>
                          <a:lnTo>
                            <a:pt x="21256" y="0"/>
                          </a:lnTo>
                          <a:lnTo>
                            <a:pt x="21600" y="717"/>
                          </a:lnTo>
                          <a:lnTo>
                            <a:pt x="21160" y="1110"/>
                          </a:lnTo>
                          <a:lnTo>
                            <a:pt x="13056" y="8422"/>
                          </a:lnTo>
                          <a:lnTo>
                            <a:pt x="12214" y="9177"/>
                          </a:lnTo>
                          <a:lnTo>
                            <a:pt x="11871" y="10352"/>
                          </a:lnTo>
                          <a:lnTo>
                            <a:pt x="12157" y="11452"/>
                          </a:lnTo>
                          <a:lnTo>
                            <a:pt x="12817" y="13915"/>
                          </a:lnTo>
                          <a:lnTo>
                            <a:pt x="12205" y="16545"/>
                          </a:lnTo>
                          <a:lnTo>
                            <a:pt x="10542" y="18475"/>
                          </a:lnTo>
                          <a:lnTo>
                            <a:pt x="7828" y="21600"/>
                          </a:lnTo>
                          <a:lnTo>
                            <a:pt x="0" y="13794"/>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30" name="object 494"/>
                    <p:cNvSpPr/>
                    <p:nvPr/>
                  </p:nvSpPr>
                  <p:spPr>
                    <a:xfrm>
                      <a:off x="55218" y="145217"/>
                      <a:ext cx="30745" cy="40933"/>
                    </a:xfrm>
                    <a:custGeom>
                      <a:avLst/>
                      <a:gdLst/>
                      <a:ahLst/>
                      <a:cxnLst>
                        <a:cxn ang="0">
                          <a:pos x="wd2" y="hd2"/>
                        </a:cxn>
                        <a:cxn ang="5400000">
                          <a:pos x="wd2" y="hd2"/>
                        </a:cxn>
                        <a:cxn ang="10800000">
                          <a:pos x="wd2" y="hd2"/>
                        </a:cxn>
                        <a:cxn ang="16200000">
                          <a:pos x="wd2" y="hd2"/>
                        </a:cxn>
                      </a:cxnLst>
                      <a:rect l="0" t="0" r="r" b="b"/>
                      <a:pathLst>
                        <a:path w="21600" h="21600" extrusionOk="0">
                          <a:moveTo>
                            <a:pt x="15011" y="0"/>
                          </a:moveTo>
                          <a:lnTo>
                            <a:pt x="0" y="4073"/>
                          </a:lnTo>
                          <a:lnTo>
                            <a:pt x="5530" y="17477"/>
                          </a:lnTo>
                          <a:lnTo>
                            <a:pt x="8655" y="21600"/>
                          </a:lnTo>
                          <a:lnTo>
                            <a:pt x="17280" y="19261"/>
                          </a:lnTo>
                          <a:lnTo>
                            <a:pt x="20101" y="18497"/>
                          </a:lnTo>
                          <a:lnTo>
                            <a:pt x="21600" y="15965"/>
                          </a:lnTo>
                          <a:lnTo>
                            <a:pt x="1501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31" name="object 495"/>
                    <p:cNvSpPr/>
                    <p:nvPr/>
                  </p:nvSpPr>
                  <p:spPr>
                    <a:xfrm>
                      <a:off x="55218" y="145217"/>
                      <a:ext cx="30745" cy="40933"/>
                    </a:xfrm>
                    <a:custGeom>
                      <a:avLst/>
                      <a:gdLst/>
                      <a:ahLst/>
                      <a:cxnLst>
                        <a:cxn ang="0">
                          <a:pos x="wd2" y="hd2"/>
                        </a:cxn>
                        <a:cxn ang="5400000">
                          <a:pos x="wd2" y="hd2"/>
                        </a:cxn>
                        <a:cxn ang="10800000">
                          <a:pos x="wd2" y="hd2"/>
                        </a:cxn>
                        <a:cxn ang="16200000">
                          <a:pos x="wd2" y="hd2"/>
                        </a:cxn>
                      </a:cxnLst>
                      <a:rect l="0" t="0" r="r" b="b"/>
                      <a:pathLst>
                        <a:path w="21600" h="21600" extrusionOk="0">
                          <a:moveTo>
                            <a:pt x="17280" y="19261"/>
                          </a:moveTo>
                          <a:lnTo>
                            <a:pt x="10235" y="21172"/>
                          </a:lnTo>
                          <a:lnTo>
                            <a:pt x="8655" y="21600"/>
                          </a:lnTo>
                          <a:lnTo>
                            <a:pt x="5530" y="17477"/>
                          </a:lnTo>
                          <a:lnTo>
                            <a:pt x="4988" y="16158"/>
                          </a:lnTo>
                          <a:lnTo>
                            <a:pt x="0" y="4073"/>
                          </a:lnTo>
                          <a:lnTo>
                            <a:pt x="15011" y="0"/>
                          </a:lnTo>
                          <a:lnTo>
                            <a:pt x="20628" y="13605"/>
                          </a:lnTo>
                          <a:lnTo>
                            <a:pt x="21600" y="15965"/>
                          </a:lnTo>
                          <a:lnTo>
                            <a:pt x="20101" y="18497"/>
                          </a:lnTo>
                          <a:lnTo>
                            <a:pt x="17280" y="19261"/>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32" name="object 496"/>
                    <p:cNvSpPr/>
                    <p:nvPr/>
                  </p:nvSpPr>
                  <p:spPr>
                    <a:xfrm>
                      <a:off x="17641" y="193829"/>
                      <a:ext cx="82483" cy="237289"/>
                    </a:xfrm>
                    <a:custGeom>
                      <a:avLst/>
                      <a:gdLst/>
                      <a:ahLst/>
                      <a:cxnLst>
                        <a:cxn ang="0">
                          <a:pos x="wd2" y="hd2"/>
                        </a:cxn>
                        <a:cxn ang="5400000">
                          <a:pos x="wd2" y="hd2"/>
                        </a:cxn>
                        <a:cxn ang="10800000">
                          <a:pos x="wd2" y="hd2"/>
                        </a:cxn>
                        <a:cxn ang="16200000">
                          <a:pos x="wd2" y="hd2"/>
                        </a:cxn>
                      </a:cxnLst>
                      <a:rect l="0" t="0" r="r" b="b"/>
                      <a:pathLst>
                        <a:path w="21600" h="21600" extrusionOk="0">
                          <a:moveTo>
                            <a:pt x="16713" y="0"/>
                          </a:moveTo>
                          <a:lnTo>
                            <a:pt x="8787" y="0"/>
                          </a:lnTo>
                          <a:lnTo>
                            <a:pt x="2449" y="16"/>
                          </a:lnTo>
                          <a:lnTo>
                            <a:pt x="0" y="918"/>
                          </a:lnTo>
                          <a:lnTo>
                            <a:pt x="1136" y="3513"/>
                          </a:lnTo>
                          <a:lnTo>
                            <a:pt x="5555" y="8609"/>
                          </a:lnTo>
                          <a:lnTo>
                            <a:pt x="4931" y="9418"/>
                          </a:lnTo>
                          <a:lnTo>
                            <a:pt x="3738" y="10624"/>
                          </a:lnTo>
                          <a:lnTo>
                            <a:pt x="2630" y="12134"/>
                          </a:lnTo>
                          <a:lnTo>
                            <a:pt x="2261" y="13857"/>
                          </a:lnTo>
                          <a:lnTo>
                            <a:pt x="1389" y="21600"/>
                          </a:lnTo>
                          <a:lnTo>
                            <a:pt x="6082" y="15734"/>
                          </a:lnTo>
                          <a:lnTo>
                            <a:pt x="21600" y="15131"/>
                          </a:lnTo>
                          <a:lnTo>
                            <a:pt x="21285" y="12871"/>
                          </a:lnTo>
                          <a:lnTo>
                            <a:pt x="20690" y="7902"/>
                          </a:lnTo>
                          <a:lnTo>
                            <a:pt x="20396" y="5807"/>
                          </a:lnTo>
                          <a:lnTo>
                            <a:pt x="19724" y="4542"/>
                          </a:lnTo>
                          <a:lnTo>
                            <a:pt x="18157" y="3599"/>
                          </a:lnTo>
                          <a:lnTo>
                            <a:pt x="15178" y="2469"/>
                          </a:lnTo>
                          <a:lnTo>
                            <a:pt x="1671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33" name="object 497"/>
                    <p:cNvSpPr/>
                    <p:nvPr/>
                  </p:nvSpPr>
                  <p:spPr>
                    <a:xfrm>
                      <a:off x="17641" y="193829"/>
                      <a:ext cx="82483" cy="237289"/>
                    </a:xfrm>
                    <a:custGeom>
                      <a:avLst/>
                      <a:gdLst/>
                      <a:ahLst/>
                      <a:cxnLst>
                        <a:cxn ang="0">
                          <a:pos x="wd2" y="hd2"/>
                        </a:cxn>
                        <a:cxn ang="5400000">
                          <a:pos x="wd2" y="hd2"/>
                        </a:cxn>
                        <a:cxn ang="10800000">
                          <a:pos x="wd2" y="hd2"/>
                        </a:cxn>
                        <a:cxn ang="16200000">
                          <a:pos x="wd2" y="hd2"/>
                        </a:cxn>
                      </a:cxnLst>
                      <a:rect l="0" t="0" r="r" b="b"/>
                      <a:pathLst>
                        <a:path w="21600" h="21600" extrusionOk="0">
                          <a:moveTo>
                            <a:pt x="15178" y="2469"/>
                          </a:moveTo>
                          <a:lnTo>
                            <a:pt x="19724" y="4542"/>
                          </a:lnTo>
                          <a:lnTo>
                            <a:pt x="20690" y="7902"/>
                          </a:lnTo>
                          <a:lnTo>
                            <a:pt x="20990" y="10555"/>
                          </a:lnTo>
                          <a:lnTo>
                            <a:pt x="21285" y="12871"/>
                          </a:lnTo>
                          <a:lnTo>
                            <a:pt x="21511" y="14509"/>
                          </a:lnTo>
                          <a:lnTo>
                            <a:pt x="21600" y="15131"/>
                          </a:lnTo>
                          <a:lnTo>
                            <a:pt x="6082" y="15734"/>
                          </a:lnTo>
                          <a:lnTo>
                            <a:pt x="1389" y="21600"/>
                          </a:lnTo>
                          <a:lnTo>
                            <a:pt x="2261" y="13857"/>
                          </a:lnTo>
                          <a:lnTo>
                            <a:pt x="2630" y="12134"/>
                          </a:lnTo>
                          <a:lnTo>
                            <a:pt x="3738" y="10624"/>
                          </a:lnTo>
                          <a:lnTo>
                            <a:pt x="4931" y="9418"/>
                          </a:lnTo>
                          <a:lnTo>
                            <a:pt x="5555" y="8609"/>
                          </a:lnTo>
                          <a:lnTo>
                            <a:pt x="1136" y="3513"/>
                          </a:lnTo>
                          <a:lnTo>
                            <a:pt x="0" y="918"/>
                          </a:lnTo>
                          <a:lnTo>
                            <a:pt x="2449" y="16"/>
                          </a:lnTo>
                          <a:lnTo>
                            <a:pt x="8787" y="0"/>
                          </a:lnTo>
                          <a:lnTo>
                            <a:pt x="16713"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34" name="object 498"/>
                    <p:cNvSpPr/>
                    <p:nvPr/>
                  </p:nvSpPr>
                  <p:spPr>
                    <a:xfrm>
                      <a:off x="0" y="157273"/>
                      <a:ext cx="192772" cy="312332"/>
                    </a:xfrm>
                    <a:custGeom>
                      <a:avLst/>
                      <a:gdLst/>
                      <a:ahLst/>
                      <a:cxnLst>
                        <a:cxn ang="0">
                          <a:pos x="wd2" y="hd2"/>
                        </a:cxn>
                        <a:cxn ang="5400000">
                          <a:pos x="wd2" y="hd2"/>
                        </a:cxn>
                        <a:cxn ang="10800000">
                          <a:pos x="wd2" y="hd2"/>
                        </a:cxn>
                        <a:cxn ang="16200000">
                          <a:pos x="wd2" y="hd2"/>
                        </a:cxn>
                      </a:cxnLst>
                      <a:rect l="0" t="0" r="r" b="b"/>
                      <a:pathLst>
                        <a:path w="21600" h="21600" extrusionOk="0">
                          <a:moveTo>
                            <a:pt x="20498" y="0"/>
                          </a:moveTo>
                          <a:lnTo>
                            <a:pt x="15987" y="2445"/>
                          </a:lnTo>
                          <a:lnTo>
                            <a:pt x="9387" y="3029"/>
                          </a:lnTo>
                          <a:lnTo>
                            <a:pt x="3205" y="4548"/>
                          </a:lnTo>
                          <a:lnTo>
                            <a:pt x="2652" y="7262"/>
                          </a:lnTo>
                          <a:lnTo>
                            <a:pt x="0" y="20667"/>
                          </a:lnTo>
                          <a:lnTo>
                            <a:pt x="4756" y="21590"/>
                          </a:lnTo>
                          <a:lnTo>
                            <a:pt x="6426" y="21590"/>
                          </a:lnTo>
                          <a:lnTo>
                            <a:pt x="6900" y="21600"/>
                          </a:lnTo>
                          <a:lnTo>
                            <a:pt x="8052" y="21585"/>
                          </a:lnTo>
                          <a:lnTo>
                            <a:pt x="9474" y="21475"/>
                          </a:lnTo>
                          <a:lnTo>
                            <a:pt x="10761" y="21200"/>
                          </a:lnTo>
                          <a:lnTo>
                            <a:pt x="11029" y="16334"/>
                          </a:lnTo>
                          <a:lnTo>
                            <a:pt x="10975" y="13233"/>
                          </a:lnTo>
                          <a:lnTo>
                            <a:pt x="10471" y="10565"/>
                          </a:lnTo>
                          <a:lnTo>
                            <a:pt x="9387" y="7000"/>
                          </a:lnTo>
                          <a:lnTo>
                            <a:pt x="9401" y="6724"/>
                          </a:lnTo>
                          <a:lnTo>
                            <a:pt x="9572" y="6528"/>
                          </a:lnTo>
                          <a:lnTo>
                            <a:pt x="10052" y="6321"/>
                          </a:lnTo>
                          <a:lnTo>
                            <a:pt x="10989" y="6007"/>
                          </a:lnTo>
                          <a:lnTo>
                            <a:pt x="17722" y="4404"/>
                          </a:lnTo>
                          <a:lnTo>
                            <a:pt x="21600" y="891"/>
                          </a:lnTo>
                          <a:lnTo>
                            <a:pt x="20498"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35" name="object 499"/>
                    <p:cNvSpPr/>
                    <p:nvPr/>
                  </p:nvSpPr>
                  <p:spPr>
                    <a:xfrm>
                      <a:off x="0" y="157273"/>
                      <a:ext cx="192772" cy="312332"/>
                    </a:xfrm>
                    <a:custGeom>
                      <a:avLst/>
                      <a:gdLst/>
                      <a:ahLst/>
                      <a:cxnLst>
                        <a:cxn ang="0">
                          <a:pos x="wd2" y="hd2"/>
                        </a:cxn>
                        <a:cxn ang="5400000">
                          <a:pos x="wd2" y="hd2"/>
                        </a:cxn>
                        <a:cxn ang="10800000">
                          <a:pos x="wd2" y="hd2"/>
                        </a:cxn>
                        <a:cxn ang="16200000">
                          <a:pos x="wd2" y="hd2"/>
                        </a:cxn>
                      </a:cxnLst>
                      <a:rect l="0" t="0" r="r" b="b"/>
                      <a:pathLst>
                        <a:path w="21600" h="21600" extrusionOk="0">
                          <a:moveTo>
                            <a:pt x="9387" y="3029"/>
                          </a:moveTo>
                          <a:lnTo>
                            <a:pt x="15987" y="2445"/>
                          </a:lnTo>
                          <a:lnTo>
                            <a:pt x="20498" y="0"/>
                          </a:lnTo>
                          <a:lnTo>
                            <a:pt x="21600" y="891"/>
                          </a:lnTo>
                          <a:lnTo>
                            <a:pt x="17722" y="4404"/>
                          </a:lnTo>
                          <a:lnTo>
                            <a:pt x="10989" y="6007"/>
                          </a:lnTo>
                          <a:lnTo>
                            <a:pt x="10052" y="6321"/>
                          </a:lnTo>
                          <a:lnTo>
                            <a:pt x="9572" y="6528"/>
                          </a:lnTo>
                          <a:lnTo>
                            <a:pt x="9401" y="6724"/>
                          </a:lnTo>
                          <a:lnTo>
                            <a:pt x="9387" y="7000"/>
                          </a:lnTo>
                          <a:lnTo>
                            <a:pt x="10471" y="10565"/>
                          </a:lnTo>
                          <a:lnTo>
                            <a:pt x="10975" y="13233"/>
                          </a:lnTo>
                          <a:lnTo>
                            <a:pt x="11029" y="16334"/>
                          </a:lnTo>
                          <a:lnTo>
                            <a:pt x="10761" y="21200"/>
                          </a:lnTo>
                          <a:lnTo>
                            <a:pt x="8052" y="21585"/>
                          </a:lnTo>
                          <a:lnTo>
                            <a:pt x="6900" y="21600"/>
                          </a:lnTo>
                          <a:lnTo>
                            <a:pt x="6426" y="21590"/>
                          </a:lnTo>
                          <a:lnTo>
                            <a:pt x="4756" y="21590"/>
                          </a:lnTo>
                          <a:lnTo>
                            <a:pt x="0" y="20667"/>
                          </a:lnTo>
                          <a:lnTo>
                            <a:pt x="1350" y="13810"/>
                          </a:lnTo>
                          <a:lnTo>
                            <a:pt x="2134" y="9845"/>
                          </a:lnTo>
                          <a:lnTo>
                            <a:pt x="2652" y="7262"/>
                          </a:lnTo>
                          <a:lnTo>
                            <a:pt x="3205" y="4548"/>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536" name="object 500" descr="object 500"/>
                    <p:cNvPicPr>
                      <a:picLocks noChangeAspect="1"/>
                    </p:cNvPicPr>
                    <p:nvPr/>
                  </p:nvPicPr>
                  <p:blipFill>
                    <a:blip r:embed="rId43"/>
                    <a:stretch>
                      <a:fillRect/>
                    </a:stretch>
                  </p:blipFill>
                  <p:spPr>
                    <a:xfrm>
                      <a:off x="130709" y="57602"/>
                      <a:ext cx="139964" cy="51985"/>
                    </a:xfrm>
                    <a:prstGeom prst="rect">
                      <a:avLst/>
                    </a:prstGeom>
                    <a:ln w="12700" cap="flat">
                      <a:noFill/>
                      <a:miter lim="400000"/>
                    </a:ln>
                    <a:effectLst/>
                  </p:spPr>
                </p:pic>
                <p:sp>
                  <p:nvSpPr>
                    <p:cNvPr id="1537" name="object 501"/>
                    <p:cNvSpPr/>
                    <p:nvPr/>
                  </p:nvSpPr>
                  <p:spPr>
                    <a:xfrm>
                      <a:off x="20634" y="565386"/>
                      <a:ext cx="22123" cy="12701"/>
                    </a:xfrm>
                    <a:custGeom>
                      <a:avLst/>
                      <a:gdLst/>
                      <a:ahLst/>
                      <a:cxnLst>
                        <a:cxn ang="0">
                          <a:pos x="wd2" y="hd2"/>
                        </a:cxn>
                        <a:cxn ang="5400000">
                          <a:pos x="wd2" y="hd2"/>
                        </a:cxn>
                        <a:cxn ang="10800000">
                          <a:pos x="wd2" y="hd2"/>
                        </a:cxn>
                        <a:cxn ang="16200000">
                          <a:pos x="wd2" y="hd2"/>
                        </a:cxn>
                      </a:cxnLst>
                      <a:rect l="0" t="0" r="r" b="b"/>
                      <a:pathLst>
                        <a:path w="21600" h="21600" extrusionOk="0">
                          <a:moveTo>
                            <a:pt x="8023" y="0"/>
                          </a:moveTo>
                          <a:lnTo>
                            <a:pt x="0" y="0"/>
                          </a:lnTo>
                          <a:lnTo>
                            <a:pt x="0" y="20816"/>
                          </a:lnTo>
                          <a:lnTo>
                            <a:pt x="5687" y="20816"/>
                          </a:lnTo>
                          <a:lnTo>
                            <a:pt x="4603" y="12600"/>
                          </a:lnTo>
                          <a:lnTo>
                            <a:pt x="5736" y="12585"/>
                          </a:lnTo>
                          <a:lnTo>
                            <a:pt x="14512" y="21600"/>
                          </a:lnTo>
                          <a:lnTo>
                            <a:pt x="21600" y="20816"/>
                          </a:lnTo>
                          <a:lnTo>
                            <a:pt x="802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38" name="object 502"/>
                    <p:cNvSpPr/>
                    <p:nvPr/>
                  </p:nvSpPr>
                  <p:spPr>
                    <a:xfrm>
                      <a:off x="20634" y="565386"/>
                      <a:ext cx="221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4512" y="21600"/>
                          </a:lnTo>
                          <a:lnTo>
                            <a:pt x="5736" y="12585"/>
                          </a:lnTo>
                          <a:lnTo>
                            <a:pt x="4603" y="12600"/>
                          </a:lnTo>
                          <a:lnTo>
                            <a:pt x="5687" y="20816"/>
                          </a:lnTo>
                          <a:lnTo>
                            <a:pt x="0" y="20816"/>
                          </a:lnTo>
                          <a:lnTo>
                            <a:pt x="0" y="0"/>
                          </a:lnTo>
                          <a:lnTo>
                            <a:pt x="8023" y="0"/>
                          </a:lnTo>
                          <a:lnTo>
                            <a:pt x="21600" y="20816"/>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539" name="object 503" descr="object 503"/>
                    <p:cNvPicPr>
                      <a:picLocks noChangeAspect="1"/>
                    </p:cNvPicPr>
                    <p:nvPr/>
                  </p:nvPicPr>
                  <p:blipFill>
                    <a:blip r:embed="rId44"/>
                    <a:stretch>
                      <a:fillRect/>
                    </a:stretch>
                  </p:blipFill>
                  <p:spPr>
                    <a:xfrm>
                      <a:off x="21969" y="118800"/>
                      <a:ext cx="64821" cy="91147"/>
                    </a:xfrm>
                    <a:prstGeom prst="rect">
                      <a:avLst/>
                    </a:prstGeom>
                    <a:ln w="12700" cap="flat">
                      <a:noFill/>
                      <a:miter lim="400000"/>
                    </a:ln>
                    <a:effectLst/>
                  </p:spPr>
                </p:pic>
                <p:grpSp>
                  <p:nvGrpSpPr>
                    <p:cNvPr id="1542" name="object 504"/>
                    <p:cNvGrpSpPr/>
                    <p:nvPr/>
                  </p:nvGrpSpPr>
                  <p:grpSpPr>
                    <a:xfrm>
                      <a:off x="1610106" y="233590"/>
                      <a:ext cx="26834" cy="64977"/>
                      <a:chOff x="0" y="0"/>
                      <a:chExt cx="26832" cy="64975"/>
                    </a:xfrm>
                  </p:grpSpPr>
                  <p:sp>
                    <p:nvSpPr>
                      <p:cNvPr id="1540" name="Figura"/>
                      <p:cNvSpPr/>
                      <p:nvPr/>
                    </p:nvSpPr>
                    <p:spPr>
                      <a:xfrm>
                        <a:off x="14132" y="52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9369" y="18262"/>
                            </a:lnTo>
                            <a:lnTo>
                              <a:pt x="11083"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41" name="Figura"/>
                      <p:cNvSpPr/>
                      <p:nvPr/>
                    </p:nvSpPr>
                    <p:spPr>
                      <a:xfrm>
                        <a:off x="0" y="0"/>
                        <a:ext cx="25950" cy="60071"/>
                      </a:xfrm>
                      <a:custGeom>
                        <a:avLst/>
                        <a:gdLst/>
                        <a:ahLst/>
                        <a:cxnLst>
                          <a:cxn ang="0">
                            <a:pos x="wd2" y="hd2"/>
                          </a:cxn>
                          <a:cxn ang="5400000">
                            <a:pos x="wd2" y="hd2"/>
                          </a:cxn>
                          <a:cxn ang="10800000">
                            <a:pos x="wd2" y="hd2"/>
                          </a:cxn>
                          <a:cxn ang="16200000">
                            <a:pos x="wd2" y="hd2"/>
                          </a:cxn>
                        </a:cxnLst>
                        <a:rect l="0" t="0" r="r" b="b"/>
                        <a:pathLst>
                          <a:path w="21600" h="21600" extrusionOk="0">
                            <a:moveTo>
                              <a:pt x="7770" y="0"/>
                            </a:moveTo>
                            <a:lnTo>
                              <a:pt x="150" y="13679"/>
                            </a:lnTo>
                            <a:lnTo>
                              <a:pt x="948" y="16225"/>
                            </a:lnTo>
                            <a:lnTo>
                              <a:pt x="0" y="19270"/>
                            </a:lnTo>
                            <a:lnTo>
                              <a:pt x="2382" y="21600"/>
                            </a:lnTo>
                            <a:lnTo>
                              <a:pt x="14292" y="21600"/>
                            </a:lnTo>
                            <a:lnTo>
                              <a:pt x="16716" y="20328"/>
                            </a:lnTo>
                            <a:lnTo>
                              <a:pt x="17383" y="20328"/>
                            </a:lnTo>
                            <a:lnTo>
                              <a:pt x="17520" y="19693"/>
                            </a:lnTo>
                            <a:lnTo>
                              <a:pt x="17494" y="19270"/>
                            </a:lnTo>
                            <a:lnTo>
                              <a:pt x="17436" y="18345"/>
                            </a:lnTo>
                            <a:lnTo>
                              <a:pt x="21600" y="45"/>
                            </a:lnTo>
                            <a:lnTo>
                              <a:pt x="777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grpSp>
                <p:sp>
                  <p:nvSpPr>
                    <p:cNvPr id="1543" name="object 505"/>
                    <p:cNvSpPr/>
                    <p:nvPr/>
                  </p:nvSpPr>
                  <p:spPr>
                    <a:xfrm>
                      <a:off x="1610106" y="233590"/>
                      <a:ext cx="25951" cy="60718"/>
                    </a:xfrm>
                    <a:custGeom>
                      <a:avLst/>
                      <a:gdLst/>
                      <a:ahLst/>
                      <a:cxnLst>
                        <a:cxn ang="0">
                          <a:pos x="wd2" y="hd2"/>
                        </a:cxn>
                        <a:cxn ang="5400000">
                          <a:pos x="wd2" y="hd2"/>
                        </a:cxn>
                        <a:cxn ang="10800000">
                          <a:pos x="wd2" y="hd2"/>
                        </a:cxn>
                        <a:cxn ang="16200000">
                          <a:pos x="wd2" y="hd2"/>
                        </a:cxn>
                      </a:cxnLst>
                      <a:rect l="0" t="0" r="r" b="b"/>
                      <a:pathLst>
                        <a:path w="21600" h="21600" extrusionOk="0">
                          <a:moveTo>
                            <a:pt x="17058" y="21600"/>
                          </a:moveTo>
                          <a:lnTo>
                            <a:pt x="17520" y="19483"/>
                          </a:lnTo>
                          <a:lnTo>
                            <a:pt x="17436" y="18150"/>
                          </a:lnTo>
                          <a:lnTo>
                            <a:pt x="21600" y="44"/>
                          </a:lnTo>
                          <a:lnTo>
                            <a:pt x="7770" y="0"/>
                          </a:lnTo>
                          <a:lnTo>
                            <a:pt x="150" y="13533"/>
                          </a:lnTo>
                          <a:lnTo>
                            <a:pt x="948" y="16053"/>
                          </a:lnTo>
                          <a:lnTo>
                            <a:pt x="0" y="19064"/>
                          </a:lnTo>
                          <a:lnTo>
                            <a:pt x="2382" y="21370"/>
                          </a:lnTo>
                          <a:lnTo>
                            <a:pt x="14292" y="21370"/>
                          </a:lnTo>
                          <a:lnTo>
                            <a:pt x="16716" y="20112"/>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44" name="object 506"/>
                    <p:cNvSpPr/>
                    <p:nvPr/>
                  </p:nvSpPr>
                  <p:spPr>
                    <a:xfrm>
                      <a:off x="1571397" y="729182"/>
                      <a:ext cx="43202" cy="17908"/>
                    </a:xfrm>
                    <a:custGeom>
                      <a:avLst/>
                      <a:gdLst/>
                      <a:ahLst/>
                      <a:cxnLst>
                        <a:cxn ang="0">
                          <a:pos x="wd2" y="hd2"/>
                        </a:cxn>
                        <a:cxn ang="5400000">
                          <a:pos x="wd2" y="hd2"/>
                        </a:cxn>
                        <a:cxn ang="10800000">
                          <a:pos x="wd2" y="hd2"/>
                        </a:cxn>
                        <a:cxn ang="16200000">
                          <a:pos x="wd2" y="hd2"/>
                        </a:cxn>
                      </a:cxnLst>
                      <a:rect l="0" t="0" r="r" b="b"/>
                      <a:pathLst>
                        <a:path w="21600" h="21600" extrusionOk="0">
                          <a:moveTo>
                            <a:pt x="19469" y="0"/>
                          </a:moveTo>
                          <a:lnTo>
                            <a:pt x="13688" y="0"/>
                          </a:lnTo>
                          <a:lnTo>
                            <a:pt x="12554" y="3730"/>
                          </a:lnTo>
                          <a:lnTo>
                            <a:pt x="11141" y="6201"/>
                          </a:lnTo>
                          <a:lnTo>
                            <a:pt x="8519" y="8517"/>
                          </a:lnTo>
                          <a:lnTo>
                            <a:pt x="1946" y="12984"/>
                          </a:lnTo>
                          <a:lnTo>
                            <a:pt x="0" y="13792"/>
                          </a:lnTo>
                          <a:lnTo>
                            <a:pt x="0" y="21600"/>
                          </a:lnTo>
                          <a:lnTo>
                            <a:pt x="8095" y="21600"/>
                          </a:lnTo>
                          <a:lnTo>
                            <a:pt x="16370" y="17860"/>
                          </a:lnTo>
                          <a:lnTo>
                            <a:pt x="16370" y="21600"/>
                          </a:lnTo>
                          <a:lnTo>
                            <a:pt x="20839" y="21600"/>
                          </a:lnTo>
                          <a:lnTo>
                            <a:pt x="21517" y="10492"/>
                          </a:lnTo>
                          <a:lnTo>
                            <a:pt x="21600" y="4539"/>
                          </a:lnTo>
                          <a:lnTo>
                            <a:pt x="20960" y="1716"/>
                          </a:lnTo>
                          <a:lnTo>
                            <a:pt x="19469"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45" name="object 507"/>
                    <p:cNvSpPr/>
                    <p:nvPr/>
                  </p:nvSpPr>
                  <p:spPr>
                    <a:xfrm>
                      <a:off x="1571397" y="729182"/>
                      <a:ext cx="43202" cy="17908"/>
                    </a:xfrm>
                    <a:custGeom>
                      <a:avLst/>
                      <a:gdLst/>
                      <a:ahLst/>
                      <a:cxnLst>
                        <a:cxn ang="0">
                          <a:pos x="wd2" y="hd2"/>
                        </a:cxn>
                        <a:cxn ang="5400000">
                          <a:pos x="wd2" y="hd2"/>
                        </a:cxn>
                        <a:cxn ang="10800000">
                          <a:pos x="wd2" y="hd2"/>
                        </a:cxn>
                        <a:cxn ang="16200000">
                          <a:pos x="wd2" y="hd2"/>
                        </a:cxn>
                      </a:cxnLst>
                      <a:rect l="0" t="0" r="r" b="b"/>
                      <a:pathLst>
                        <a:path w="21600" h="21600" extrusionOk="0">
                          <a:moveTo>
                            <a:pt x="13688" y="0"/>
                          </a:moveTo>
                          <a:lnTo>
                            <a:pt x="3755" y="11781"/>
                          </a:lnTo>
                          <a:lnTo>
                            <a:pt x="0" y="13792"/>
                          </a:lnTo>
                          <a:lnTo>
                            <a:pt x="0" y="21600"/>
                          </a:lnTo>
                          <a:lnTo>
                            <a:pt x="8095" y="21600"/>
                          </a:lnTo>
                          <a:lnTo>
                            <a:pt x="16370" y="17860"/>
                          </a:lnTo>
                          <a:lnTo>
                            <a:pt x="16370" y="21600"/>
                          </a:lnTo>
                          <a:lnTo>
                            <a:pt x="20839" y="21600"/>
                          </a:lnTo>
                          <a:lnTo>
                            <a:pt x="21517" y="10492"/>
                          </a:lnTo>
                          <a:lnTo>
                            <a:pt x="21600" y="4539"/>
                          </a:lnTo>
                          <a:lnTo>
                            <a:pt x="20960" y="1716"/>
                          </a:lnTo>
                          <a:lnTo>
                            <a:pt x="19469" y="0"/>
                          </a:lnTo>
                          <a:lnTo>
                            <a:pt x="13688"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46" name="object 508"/>
                    <p:cNvSpPr/>
                    <p:nvPr/>
                  </p:nvSpPr>
                  <p:spPr>
                    <a:xfrm>
                      <a:off x="1597740" y="717875"/>
                      <a:ext cx="12701" cy="140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80" y="17586"/>
                          </a:lnTo>
                          <a:lnTo>
                            <a:pt x="7154" y="21372"/>
                          </a:lnTo>
                          <a:lnTo>
                            <a:pt x="14607" y="21600"/>
                          </a:lnTo>
                          <a:lnTo>
                            <a:pt x="21600" y="1758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47" name="object 509"/>
                    <p:cNvSpPr/>
                    <p:nvPr/>
                  </p:nvSpPr>
                  <p:spPr>
                    <a:xfrm>
                      <a:off x="1597740" y="717875"/>
                      <a:ext cx="12701" cy="140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0" y="17586"/>
                          </a:lnTo>
                          <a:lnTo>
                            <a:pt x="7154" y="21372"/>
                          </a:lnTo>
                          <a:lnTo>
                            <a:pt x="14607" y="21600"/>
                          </a:lnTo>
                          <a:lnTo>
                            <a:pt x="20542" y="18197"/>
                          </a:lnTo>
                          <a:lnTo>
                            <a:pt x="21600" y="17586"/>
                          </a:lnTo>
                          <a:lnTo>
                            <a:pt x="21600" y="0"/>
                          </a:lnTo>
                          <a:lnTo>
                            <a:pt x="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48" name="object 510"/>
                    <p:cNvSpPr/>
                    <p:nvPr/>
                  </p:nvSpPr>
                  <p:spPr>
                    <a:xfrm>
                      <a:off x="1654167" y="731433"/>
                      <a:ext cx="43196" cy="17908"/>
                    </a:xfrm>
                    <a:custGeom>
                      <a:avLst/>
                      <a:gdLst/>
                      <a:ahLst/>
                      <a:cxnLst>
                        <a:cxn ang="0">
                          <a:pos x="wd2" y="hd2"/>
                        </a:cxn>
                        <a:cxn ang="5400000">
                          <a:pos x="wd2" y="hd2"/>
                        </a:cxn>
                        <a:cxn ang="10800000">
                          <a:pos x="wd2" y="hd2"/>
                        </a:cxn>
                        <a:cxn ang="16200000">
                          <a:pos x="wd2" y="hd2"/>
                        </a:cxn>
                      </a:cxnLst>
                      <a:rect l="0" t="0" r="r" b="b"/>
                      <a:pathLst>
                        <a:path w="21600" h="21600" extrusionOk="0">
                          <a:moveTo>
                            <a:pt x="19472" y="0"/>
                          </a:moveTo>
                          <a:lnTo>
                            <a:pt x="13690" y="0"/>
                          </a:lnTo>
                          <a:lnTo>
                            <a:pt x="12555" y="3730"/>
                          </a:lnTo>
                          <a:lnTo>
                            <a:pt x="11141" y="6201"/>
                          </a:lnTo>
                          <a:lnTo>
                            <a:pt x="8517" y="8517"/>
                          </a:lnTo>
                          <a:lnTo>
                            <a:pt x="1946" y="12984"/>
                          </a:lnTo>
                          <a:lnTo>
                            <a:pt x="0" y="13811"/>
                          </a:lnTo>
                          <a:lnTo>
                            <a:pt x="0" y="21600"/>
                          </a:lnTo>
                          <a:lnTo>
                            <a:pt x="8092" y="21600"/>
                          </a:lnTo>
                          <a:lnTo>
                            <a:pt x="16365" y="17860"/>
                          </a:lnTo>
                          <a:lnTo>
                            <a:pt x="16365" y="21600"/>
                          </a:lnTo>
                          <a:lnTo>
                            <a:pt x="20841" y="21600"/>
                          </a:lnTo>
                          <a:lnTo>
                            <a:pt x="21517" y="10492"/>
                          </a:lnTo>
                          <a:lnTo>
                            <a:pt x="21600" y="4539"/>
                          </a:lnTo>
                          <a:lnTo>
                            <a:pt x="20961" y="1716"/>
                          </a:lnTo>
                          <a:lnTo>
                            <a:pt x="19472"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49" name="object 511"/>
                    <p:cNvSpPr/>
                    <p:nvPr/>
                  </p:nvSpPr>
                  <p:spPr>
                    <a:xfrm>
                      <a:off x="1654167" y="731433"/>
                      <a:ext cx="43196" cy="17908"/>
                    </a:xfrm>
                    <a:custGeom>
                      <a:avLst/>
                      <a:gdLst/>
                      <a:ahLst/>
                      <a:cxnLst>
                        <a:cxn ang="0">
                          <a:pos x="wd2" y="hd2"/>
                        </a:cxn>
                        <a:cxn ang="5400000">
                          <a:pos x="wd2" y="hd2"/>
                        </a:cxn>
                        <a:cxn ang="10800000">
                          <a:pos x="wd2" y="hd2"/>
                        </a:cxn>
                        <a:cxn ang="16200000">
                          <a:pos x="wd2" y="hd2"/>
                        </a:cxn>
                      </a:cxnLst>
                      <a:rect l="0" t="0" r="r" b="b"/>
                      <a:pathLst>
                        <a:path w="21600" h="21600" extrusionOk="0">
                          <a:moveTo>
                            <a:pt x="13690" y="0"/>
                          </a:moveTo>
                          <a:lnTo>
                            <a:pt x="3749" y="11781"/>
                          </a:lnTo>
                          <a:lnTo>
                            <a:pt x="0" y="13811"/>
                          </a:lnTo>
                          <a:lnTo>
                            <a:pt x="0" y="21600"/>
                          </a:lnTo>
                          <a:lnTo>
                            <a:pt x="8092" y="21600"/>
                          </a:lnTo>
                          <a:lnTo>
                            <a:pt x="16365" y="17860"/>
                          </a:lnTo>
                          <a:lnTo>
                            <a:pt x="16365" y="21600"/>
                          </a:lnTo>
                          <a:lnTo>
                            <a:pt x="20841" y="21600"/>
                          </a:lnTo>
                          <a:lnTo>
                            <a:pt x="21517" y="10492"/>
                          </a:lnTo>
                          <a:lnTo>
                            <a:pt x="21600" y="4539"/>
                          </a:lnTo>
                          <a:lnTo>
                            <a:pt x="20961" y="1716"/>
                          </a:lnTo>
                          <a:lnTo>
                            <a:pt x="19472" y="0"/>
                          </a:lnTo>
                          <a:lnTo>
                            <a:pt x="1369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50" name="object 512"/>
                    <p:cNvSpPr/>
                    <p:nvPr/>
                  </p:nvSpPr>
                  <p:spPr>
                    <a:xfrm>
                      <a:off x="1680510" y="720127"/>
                      <a:ext cx="12701" cy="140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80" y="17586"/>
                          </a:lnTo>
                          <a:lnTo>
                            <a:pt x="7154" y="21372"/>
                          </a:lnTo>
                          <a:lnTo>
                            <a:pt x="14607" y="21600"/>
                          </a:lnTo>
                          <a:lnTo>
                            <a:pt x="21600" y="1758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51" name="object 513"/>
                    <p:cNvSpPr/>
                    <p:nvPr/>
                  </p:nvSpPr>
                  <p:spPr>
                    <a:xfrm>
                      <a:off x="1680510" y="720127"/>
                      <a:ext cx="12701" cy="140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0" y="17586"/>
                          </a:lnTo>
                          <a:lnTo>
                            <a:pt x="7154" y="21372"/>
                          </a:lnTo>
                          <a:lnTo>
                            <a:pt x="14607" y="21600"/>
                          </a:lnTo>
                          <a:lnTo>
                            <a:pt x="20530" y="18197"/>
                          </a:lnTo>
                          <a:lnTo>
                            <a:pt x="21600" y="17586"/>
                          </a:lnTo>
                          <a:lnTo>
                            <a:pt x="21600" y="0"/>
                          </a:lnTo>
                          <a:lnTo>
                            <a:pt x="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52" name="object 514"/>
                    <p:cNvSpPr/>
                    <p:nvPr/>
                  </p:nvSpPr>
                  <p:spPr>
                    <a:xfrm>
                      <a:off x="1591268" y="439959"/>
                      <a:ext cx="49388" cy="293644"/>
                    </a:xfrm>
                    <a:custGeom>
                      <a:avLst/>
                      <a:gdLst/>
                      <a:ahLst/>
                      <a:cxnLst>
                        <a:cxn ang="0">
                          <a:pos x="wd2" y="hd2"/>
                        </a:cxn>
                        <a:cxn ang="5400000">
                          <a:pos x="wd2" y="hd2"/>
                        </a:cxn>
                        <a:cxn ang="10800000">
                          <a:pos x="wd2" y="hd2"/>
                        </a:cxn>
                        <a:cxn ang="16200000">
                          <a:pos x="wd2" y="hd2"/>
                        </a:cxn>
                      </a:cxnLst>
                      <a:rect l="0" t="0" r="r" b="b"/>
                      <a:pathLst>
                        <a:path w="21600" h="21600" extrusionOk="0">
                          <a:moveTo>
                            <a:pt x="20221" y="0"/>
                          </a:moveTo>
                          <a:lnTo>
                            <a:pt x="0" y="0"/>
                          </a:lnTo>
                          <a:lnTo>
                            <a:pt x="1778" y="21600"/>
                          </a:lnTo>
                          <a:lnTo>
                            <a:pt x="10180" y="21600"/>
                          </a:lnTo>
                          <a:lnTo>
                            <a:pt x="17521" y="11378"/>
                          </a:lnTo>
                          <a:lnTo>
                            <a:pt x="21014" y="5720"/>
                          </a:lnTo>
                          <a:lnTo>
                            <a:pt x="21600" y="2603"/>
                          </a:lnTo>
                          <a:lnTo>
                            <a:pt x="2022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53" name="object 515"/>
                    <p:cNvSpPr/>
                    <p:nvPr/>
                  </p:nvSpPr>
                  <p:spPr>
                    <a:xfrm>
                      <a:off x="1591268" y="439959"/>
                      <a:ext cx="49388" cy="2936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8" y="21600"/>
                          </a:lnTo>
                          <a:lnTo>
                            <a:pt x="10180" y="21600"/>
                          </a:lnTo>
                          <a:lnTo>
                            <a:pt x="17521" y="11378"/>
                          </a:lnTo>
                          <a:lnTo>
                            <a:pt x="21014" y="5720"/>
                          </a:lnTo>
                          <a:lnTo>
                            <a:pt x="21600" y="2603"/>
                          </a:lnTo>
                          <a:lnTo>
                            <a:pt x="20221"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54" name="object 516"/>
                    <p:cNvSpPr/>
                    <p:nvPr/>
                  </p:nvSpPr>
                  <p:spPr>
                    <a:xfrm>
                      <a:off x="1611588" y="439830"/>
                      <a:ext cx="86811" cy="296145"/>
                    </a:xfrm>
                    <a:custGeom>
                      <a:avLst/>
                      <a:gdLst/>
                      <a:ahLst/>
                      <a:cxnLst>
                        <a:cxn ang="0">
                          <a:pos x="wd2" y="hd2"/>
                        </a:cxn>
                        <a:cxn ang="5400000">
                          <a:pos x="wd2" y="hd2"/>
                        </a:cxn>
                        <a:cxn ang="10800000">
                          <a:pos x="wd2" y="hd2"/>
                        </a:cxn>
                        <a:cxn ang="16200000">
                          <a:pos x="wd2" y="hd2"/>
                        </a:cxn>
                      </a:cxnLst>
                      <a:rect l="0" t="0" r="r" b="b"/>
                      <a:pathLst>
                        <a:path w="21600" h="21600" extrusionOk="0">
                          <a:moveTo>
                            <a:pt x="14754" y="0"/>
                          </a:moveTo>
                          <a:lnTo>
                            <a:pt x="0" y="0"/>
                          </a:lnTo>
                          <a:lnTo>
                            <a:pt x="5474" y="9895"/>
                          </a:lnTo>
                          <a:lnTo>
                            <a:pt x="8832" y="13211"/>
                          </a:lnTo>
                          <a:lnTo>
                            <a:pt x="12500" y="17069"/>
                          </a:lnTo>
                          <a:lnTo>
                            <a:pt x="16664" y="21600"/>
                          </a:lnTo>
                          <a:lnTo>
                            <a:pt x="21600" y="21600"/>
                          </a:lnTo>
                          <a:lnTo>
                            <a:pt x="16581" y="12177"/>
                          </a:lnTo>
                          <a:lnTo>
                            <a:pt x="14195" y="6785"/>
                          </a:lnTo>
                          <a:lnTo>
                            <a:pt x="13800" y="3401"/>
                          </a:lnTo>
                          <a:lnTo>
                            <a:pt x="14754"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55" name="object 517"/>
                    <p:cNvSpPr/>
                    <p:nvPr/>
                  </p:nvSpPr>
                  <p:spPr>
                    <a:xfrm>
                      <a:off x="1611588" y="439830"/>
                      <a:ext cx="86811" cy="296145"/>
                    </a:xfrm>
                    <a:custGeom>
                      <a:avLst/>
                      <a:gdLst/>
                      <a:ahLst/>
                      <a:cxnLst>
                        <a:cxn ang="0">
                          <a:pos x="wd2" y="hd2"/>
                        </a:cxn>
                        <a:cxn ang="5400000">
                          <a:pos x="wd2" y="hd2"/>
                        </a:cxn>
                        <a:cxn ang="10800000">
                          <a:pos x="wd2" y="hd2"/>
                        </a:cxn>
                        <a:cxn ang="16200000">
                          <a:pos x="wd2" y="hd2"/>
                        </a:cxn>
                      </a:cxnLst>
                      <a:rect l="0" t="0" r="r" b="b"/>
                      <a:pathLst>
                        <a:path w="21600" h="21600" extrusionOk="0">
                          <a:moveTo>
                            <a:pt x="5474" y="9895"/>
                          </a:moveTo>
                          <a:lnTo>
                            <a:pt x="8832" y="13211"/>
                          </a:lnTo>
                          <a:lnTo>
                            <a:pt x="12500" y="17069"/>
                          </a:lnTo>
                          <a:lnTo>
                            <a:pt x="15452" y="20267"/>
                          </a:lnTo>
                          <a:lnTo>
                            <a:pt x="16664" y="21600"/>
                          </a:lnTo>
                          <a:lnTo>
                            <a:pt x="21600" y="21600"/>
                          </a:lnTo>
                          <a:lnTo>
                            <a:pt x="16581" y="12177"/>
                          </a:lnTo>
                          <a:lnTo>
                            <a:pt x="14195" y="6785"/>
                          </a:lnTo>
                          <a:lnTo>
                            <a:pt x="13800" y="3401"/>
                          </a:lnTo>
                          <a:lnTo>
                            <a:pt x="14754" y="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556" name="object 518" descr="object 518"/>
                    <p:cNvPicPr>
                      <a:picLocks noChangeAspect="1"/>
                    </p:cNvPicPr>
                    <p:nvPr/>
                  </p:nvPicPr>
                  <p:blipFill>
                    <a:blip r:embed="rId45"/>
                    <a:stretch>
                      <a:fillRect/>
                    </a:stretch>
                  </p:blipFill>
                  <p:spPr>
                    <a:xfrm>
                      <a:off x="1506980" y="298205"/>
                      <a:ext cx="94480" cy="120281"/>
                    </a:xfrm>
                    <a:prstGeom prst="rect">
                      <a:avLst/>
                    </a:prstGeom>
                    <a:ln w="12700" cap="flat">
                      <a:noFill/>
                      <a:miter lim="400000"/>
                    </a:ln>
                    <a:effectLst/>
                  </p:spPr>
                </p:pic>
                <p:pic>
                  <p:nvPicPr>
                    <p:cNvPr id="1557" name="object 519" descr="object 519"/>
                    <p:cNvPicPr>
                      <a:picLocks noChangeAspect="1"/>
                    </p:cNvPicPr>
                    <p:nvPr/>
                  </p:nvPicPr>
                  <p:blipFill>
                    <a:blip r:embed="rId46"/>
                    <a:stretch>
                      <a:fillRect/>
                    </a:stretch>
                  </p:blipFill>
                  <p:spPr>
                    <a:xfrm>
                      <a:off x="1588666" y="204745"/>
                      <a:ext cx="51114" cy="79996"/>
                    </a:xfrm>
                    <a:prstGeom prst="rect">
                      <a:avLst/>
                    </a:prstGeom>
                    <a:ln w="12700" cap="flat">
                      <a:noFill/>
                      <a:miter lim="400000"/>
                    </a:ln>
                    <a:effectLst/>
                  </p:spPr>
                </p:pic>
                <p:sp>
                  <p:nvSpPr>
                    <p:cNvPr id="1558" name="object 520"/>
                    <p:cNvSpPr/>
                    <p:nvPr/>
                  </p:nvSpPr>
                  <p:spPr>
                    <a:xfrm>
                      <a:off x="1625668" y="324516"/>
                      <a:ext cx="68545" cy="311401"/>
                    </a:xfrm>
                    <a:custGeom>
                      <a:avLst/>
                      <a:gdLst/>
                      <a:ahLst/>
                      <a:cxnLst>
                        <a:cxn ang="0">
                          <a:pos x="wd2" y="hd2"/>
                        </a:cxn>
                        <a:cxn ang="5400000">
                          <a:pos x="wd2" y="hd2"/>
                        </a:cxn>
                        <a:cxn ang="10800000">
                          <a:pos x="wd2" y="hd2"/>
                        </a:cxn>
                        <a:cxn ang="16200000">
                          <a:pos x="wd2" y="hd2"/>
                        </a:cxn>
                      </a:cxnLst>
                      <a:rect l="0" t="0" r="r" b="b"/>
                      <a:pathLst>
                        <a:path w="21600" h="21600" extrusionOk="0">
                          <a:moveTo>
                            <a:pt x="184" y="0"/>
                          </a:moveTo>
                          <a:lnTo>
                            <a:pt x="0" y="21458"/>
                          </a:lnTo>
                          <a:lnTo>
                            <a:pt x="5769" y="21600"/>
                          </a:lnTo>
                          <a:lnTo>
                            <a:pt x="10454" y="21376"/>
                          </a:lnTo>
                          <a:lnTo>
                            <a:pt x="15312" y="20863"/>
                          </a:lnTo>
                          <a:lnTo>
                            <a:pt x="21600" y="20141"/>
                          </a:lnTo>
                          <a:lnTo>
                            <a:pt x="20695" y="18333"/>
                          </a:lnTo>
                          <a:lnTo>
                            <a:pt x="19419" y="16061"/>
                          </a:lnTo>
                          <a:lnTo>
                            <a:pt x="17915" y="13531"/>
                          </a:lnTo>
                          <a:lnTo>
                            <a:pt x="12559" y="4957"/>
                          </a:lnTo>
                          <a:lnTo>
                            <a:pt x="12292" y="3739"/>
                          </a:lnTo>
                          <a:lnTo>
                            <a:pt x="13014" y="3066"/>
                          </a:lnTo>
                          <a:lnTo>
                            <a:pt x="13972" y="2598"/>
                          </a:lnTo>
                          <a:lnTo>
                            <a:pt x="14415" y="1995"/>
                          </a:lnTo>
                          <a:lnTo>
                            <a:pt x="184"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59" name="object 521"/>
                    <p:cNvSpPr/>
                    <p:nvPr/>
                  </p:nvSpPr>
                  <p:spPr>
                    <a:xfrm>
                      <a:off x="1625668" y="324516"/>
                      <a:ext cx="68545" cy="311401"/>
                    </a:xfrm>
                    <a:custGeom>
                      <a:avLst/>
                      <a:gdLst/>
                      <a:ahLst/>
                      <a:cxnLst>
                        <a:cxn ang="0">
                          <a:pos x="wd2" y="hd2"/>
                        </a:cxn>
                        <a:cxn ang="5400000">
                          <a:pos x="wd2" y="hd2"/>
                        </a:cxn>
                        <a:cxn ang="10800000">
                          <a:pos x="wd2" y="hd2"/>
                        </a:cxn>
                        <a:cxn ang="16200000">
                          <a:pos x="wd2" y="hd2"/>
                        </a:cxn>
                      </a:cxnLst>
                      <a:rect l="0" t="0" r="r" b="b"/>
                      <a:pathLst>
                        <a:path w="21600" h="21600" extrusionOk="0">
                          <a:moveTo>
                            <a:pt x="184" y="0"/>
                          </a:moveTo>
                          <a:lnTo>
                            <a:pt x="0" y="21458"/>
                          </a:lnTo>
                          <a:lnTo>
                            <a:pt x="5769" y="21600"/>
                          </a:lnTo>
                          <a:lnTo>
                            <a:pt x="10454" y="21376"/>
                          </a:lnTo>
                          <a:lnTo>
                            <a:pt x="15312" y="20863"/>
                          </a:lnTo>
                          <a:lnTo>
                            <a:pt x="21600" y="20141"/>
                          </a:lnTo>
                          <a:lnTo>
                            <a:pt x="20695" y="18333"/>
                          </a:lnTo>
                          <a:lnTo>
                            <a:pt x="19419" y="16061"/>
                          </a:lnTo>
                          <a:lnTo>
                            <a:pt x="17915" y="13531"/>
                          </a:lnTo>
                          <a:lnTo>
                            <a:pt x="16332" y="10949"/>
                          </a:lnTo>
                          <a:lnTo>
                            <a:pt x="14814" y="8522"/>
                          </a:lnTo>
                          <a:lnTo>
                            <a:pt x="13508" y="6456"/>
                          </a:lnTo>
                          <a:lnTo>
                            <a:pt x="12559" y="4957"/>
                          </a:lnTo>
                          <a:lnTo>
                            <a:pt x="12292" y="3739"/>
                          </a:lnTo>
                          <a:lnTo>
                            <a:pt x="13014" y="3066"/>
                          </a:lnTo>
                          <a:lnTo>
                            <a:pt x="13972" y="2598"/>
                          </a:lnTo>
                          <a:lnTo>
                            <a:pt x="14415" y="1995"/>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60" name="object 522"/>
                    <p:cNvSpPr/>
                    <p:nvPr/>
                  </p:nvSpPr>
                  <p:spPr>
                    <a:xfrm>
                      <a:off x="1554856" y="286260"/>
                      <a:ext cx="56276" cy="353729"/>
                    </a:xfrm>
                    <a:custGeom>
                      <a:avLst/>
                      <a:gdLst/>
                      <a:ahLst/>
                      <a:cxnLst>
                        <a:cxn ang="0">
                          <a:pos x="wd2" y="hd2"/>
                        </a:cxn>
                        <a:cxn ang="5400000">
                          <a:pos x="wd2" y="hd2"/>
                        </a:cxn>
                        <a:cxn ang="10800000">
                          <a:pos x="wd2" y="hd2"/>
                        </a:cxn>
                        <a:cxn ang="16200000">
                          <a:pos x="wd2" y="hd2"/>
                        </a:cxn>
                      </a:cxnLst>
                      <a:rect l="0" t="0" r="r" b="b"/>
                      <a:pathLst>
                        <a:path w="21600" h="21600" extrusionOk="0">
                          <a:moveTo>
                            <a:pt x="21207" y="0"/>
                          </a:moveTo>
                          <a:lnTo>
                            <a:pt x="15683" y="250"/>
                          </a:lnTo>
                          <a:lnTo>
                            <a:pt x="14384" y="331"/>
                          </a:lnTo>
                          <a:lnTo>
                            <a:pt x="11792" y="667"/>
                          </a:lnTo>
                          <a:lnTo>
                            <a:pt x="12209" y="2177"/>
                          </a:lnTo>
                          <a:lnTo>
                            <a:pt x="12579" y="3836"/>
                          </a:lnTo>
                          <a:lnTo>
                            <a:pt x="12600" y="5644"/>
                          </a:lnTo>
                          <a:lnTo>
                            <a:pt x="11883" y="7251"/>
                          </a:lnTo>
                          <a:lnTo>
                            <a:pt x="10679" y="8557"/>
                          </a:lnTo>
                          <a:lnTo>
                            <a:pt x="4831" y="14658"/>
                          </a:lnTo>
                          <a:lnTo>
                            <a:pt x="2830" y="16840"/>
                          </a:lnTo>
                          <a:lnTo>
                            <a:pt x="1150" y="18806"/>
                          </a:lnTo>
                          <a:lnTo>
                            <a:pt x="0" y="20385"/>
                          </a:lnTo>
                          <a:lnTo>
                            <a:pt x="6546" y="21008"/>
                          </a:lnTo>
                          <a:lnTo>
                            <a:pt x="10014" y="21431"/>
                          </a:lnTo>
                          <a:lnTo>
                            <a:pt x="13273" y="21600"/>
                          </a:lnTo>
                          <a:lnTo>
                            <a:pt x="19190" y="21462"/>
                          </a:lnTo>
                          <a:lnTo>
                            <a:pt x="21600" y="2676"/>
                          </a:lnTo>
                          <a:lnTo>
                            <a:pt x="21207"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61" name="object 523"/>
                    <p:cNvSpPr/>
                    <p:nvPr/>
                  </p:nvSpPr>
                  <p:spPr>
                    <a:xfrm>
                      <a:off x="1554856" y="286260"/>
                      <a:ext cx="56276" cy="353729"/>
                    </a:xfrm>
                    <a:custGeom>
                      <a:avLst/>
                      <a:gdLst/>
                      <a:ahLst/>
                      <a:cxnLst>
                        <a:cxn ang="0">
                          <a:pos x="wd2" y="hd2"/>
                        </a:cxn>
                        <a:cxn ang="5400000">
                          <a:pos x="wd2" y="hd2"/>
                        </a:cxn>
                        <a:cxn ang="10800000">
                          <a:pos x="wd2" y="hd2"/>
                        </a:cxn>
                        <a:cxn ang="16200000">
                          <a:pos x="wd2" y="hd2"/>
                        </a:cxn>
                      </a:cxnLst>
                      <a:rect l="0" t="0" r="r" b="b"/>
                      <a:pathLst>
                        <a:path w="21600" h="21600" extrusionOk="0">
                          <a:moveTo>
                            <a:pt x="21600" y="2676"/>
                          </a:moveTo>
                          <a:lnTo>
                            <a:pt x="19190" y="21462"/>
                          </a:lnTo>
                          <a:lnTo>
                            <a:pt x="13273" y="21600"/>
                          </a:lnTo>
                          <a:lnTo>
                            <a:pt x="10014" y="21431"/>
                          </a:lnTo>
                          <a:lnTo>
                            <a:pt x="6546" y="21008"/>
                          </a:lnTo>
                          <a:lnTo>
                            <a:pt x="0" y="20385"/>
                          </a:lnTo>
                          <a:lnTo>
                            <a:pt x="1150" y="18806"/>
                          </a:lnTo>
                          <a:lnTo>
                            <a:pt x="2830" y="16840"/>
                          </a:lnTo>
                          <a:lnTo>
                            <a:pt x="4831" y="14658"/>
                          </a:lnTo>
                          <a:lnTo>
                            <a:pt x="6945" y="12434"/>
                          </a:lnTo>
                          <a:lnTo>
                            <a:pt x="8964" y="10343"/>
                          </a:lnTo>
                          <a:lnTo>
                            <a:pt x="10679" y="8557"/>
                          </a:lnTo>
                          <a:lnTo>
                            <a:pt x="11883" y="7251"/>
                          </a:lnTo>
                          <a:lnTo>
                            <a:pt x="12600" y="5644"/>
                          </a:lnTo>
                          <a:lnTo>
                            <a:pt x="12579" y="3836"/>
                          </a:lnTo>
                          <a:lnTo>
                            <a:pt x="12209" y="2177"/>
                          </a:lnTo>
                          <a:lnTo>
                            <a:pt x="11875" y="1018"/>
                          </a:lnTo>
                          <a:lnTo>
                            <a:pt x="11792" y="667"/>
                          </a:lnTo>
                          <a:lnTo>
                            <a:pt x="20219" y="42"/>
                          </a:lnTo>
                          <a:lnTo>
                            <a:pt x="21207"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62" name="object 524"/>
                    <p:cNvSpPr/>
                    <p:nvPr/>
                  </p:nvSpPr>
                  <p:spPr>
                    <a:xfrm>
                      <a:off x="1496810" y="393661"/>
                      <a:ext cx="161129" cy="107101"/>
                    </a:xfrm>
                    <a:custGeom>
                      <a:avLst/>
                      <a:gdLst/>
                      <a:ahLst/>
                      <a:cxnLst>
                        <a:cxn ang="0">
                          <a:pos x="wd2" y="hd2"/>
                        </a:cxn>
                        <a:cxn ang="5400000">
                          <a:pos x="wd2" y="hd2"/>
                        </a:cxn>
                        <a:cxn ang="10800000">
                          <a:pos x="wd2" y="hd2"/>
                        </a:cxn>
                        <a:cxn ang="16200000">
                          <a:pos x="wd2" y="hd2"/>
                        </a:cxn>
                      </a:cxnLst>
                      <a:rect l="0" t="0" r="r" b="b"/>
                      <a:pathLst>
                        <a:path w="21600" h="21600" extrusionOk="0">
                          <a:moveTo>
                            <a:pt x="1281" y="0"/>
                          </a:moveTo>
                          <a:lnTo>
                            <a:pt x="0" y="3476"/>
                          </a:lnTo>
                          <a:lnTo>
                            <a:pt x="20319" y="21600"/>
                          </a:lnTo>
                          <a:lnTo>
                            <a:pt x="21600" y="18125"/>
                          </a:lnTo>
                          <a:lnTo>
                            <a:pt x="128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63" name="object 525"/>
                    <p:cNvSpPr/>
                    <p:nvPr/>
                  </p:nvSpPr>
                  <p:spPr>
                    <a:xfrm>
                      <a:off x="1496810" y="393661"/>
                      <a:ext cx="161129" cy="107101"/>
                    </a:xfrm>
                    <a:custGeom>
                      <a:avLst/>
                      <a:gdLst/>
                      <a:ahLst/>
                      <a:cxnLst>
                        <a:cxn ang="0">
                          <a:pos x="wd2" y="hd2"/>
                        </a:cxn>
                        <a:cxn ang="5400000">
                          <a:pos x="wd2" y="hd2"/>
                        </a:cxn>
                        <a:cxn ang="10800000">
                          <a:pos x="wd2" y="hd2"/>
                        </a:cxn>
                        <a:cxn ang="16200000">
                          <a:pos x="wd2" y="hd2"/>
                        </a:cxn>
                      </a:cxnLst>
                      <a:rect l="0" t="0" r="r" b="b"/>
                      <a:pathLst>
                        <a:path w="21600" h="21600" extrusionOk="0">
                          <a:moveTo>
                            <a:pt x="1281" y="0"/>
                          </a:moveTo>
                          <a:lnTo>
                            <a:pt x="21600" y="18125"/>
                          </a:lnTo>
                          <a:lnTo>
                            <a:pt x="20319" y="21600"/>
                          </a:lnTo>
                          <a:lnTo>
                            <a:pt x="0" y="3476"/>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64" name="object 526"/>
                    <p:cNvSpPr/>
                    <p:nvPr/>
                  </p:nvSpPr>
                  <p:spPr>
                    <a:xfrm>
                      <a:off x="1361076" y="279733"/>
                      <a:ext cx="151326" cy="163714"/>
                    </a:xfrm>
                    <a:custGeom>
                      <a:avLst/>
                      <a:gdLst/>
                      <a:ahLst/>
                      <a:cxnLst>
                        <a:cxn ang="0">
                          <a:pos x="wd2" y="hd2"/>
                        </a:cxn>
                        <a:cxn ang="5400000">
                          <a:pos x="wd2" y="hd2"/>
                        </a:cxn>
                        <a:cxn ang="10800000">
                          <a:pos x="wd2" y="hd2"/>
                        </a:cxn>
                        <a:cxn ang="16200000">
                          <a:pos x="wd2" y="hd2"/>
                        </a:cxn>
                      </a:cxnLst>
                      <a:rect l="0" t="0" r="r" b="b"/>
                      <a:pathLst>
                        <a:path w="21600" h="21600" extrusionOk="0">
                          <a:moveTo>
                            <a:pt x="4372" y="19492"/>
                          </a:moveTo>
                          <a:lnTo>
                            <a:pt x="6210" y="20583"/>
                          </a:lnTo>
                          <a:lnTo>
                            <a:pt x="8226" y="21291"/>
                          </a:lnTo>
                          <a:lnTo>
                            <a:pt x="10346" y="21600"/>
                          </a:lnTo>
                          <a:lnTo>
                            <a:pt x="12500" y="21493"/>
                          </a:lnTo>
                          <a:lnTo>
                            <a:pt x="16722" y="19913"/>
                          </a:lnTo>
                          <a:lnTo>
                            <a:pt x="20165" y="16312"/>
                          </a:lnTo>
                          <a:lnTo>
                            <a:pt x="21409" y="13108"/>
                          </a:lnTo>
                          <a:lnTo>
                            <a:pt x="21600" y="9673"/>
                          </a:lnTo>
                          <a:lnTo>
                            <a:pt x="20678" y="6286"/>
                          </a:lnTo>
                          <a:lnTo>
                            <a:pt x="18936" y="3632"/>
                          </a:lnTo>
                          <a:lnTo>
                            <a:pt x="16525" y="1619"/>
                          </a:lnTo>
                          <a:lnTo>
                            <a:pt x="13644" y="368"/>
                          </a:lnTo>
                          <a:lnTo>
                            <a:pt x="10487" y="0"/>
                          </a:lnTo>
                          <a:lnTo>
                            <a:pt x="10085" y="9"/>
                          </a:lnTo>
                          <a:lnTo>
                            <a:pt x="6365" y="976"/>
                          </a:lnTo>
                          <a:lnTo>
                            <a:pt x="1824" y="4811"/>
                          </a:lnTo>
                          <a:lnTo>
                            <a:pt x="0" y="10843"/>
                          </a:lnTo>
                          <a:lnTo>
                            <a:pt x="536" y="14117"/>
                          </a:lnTo>
                          <a:lnTo>
                            <a:pt x="2022" y="17087"/>
                          </a:lnTo>
                          <a:lnTo>
                            <a:pt x="4372" y="19492"/>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pic>
                  <p:nvPicPr>
                    <p:cNvPr id="1565" name="object 527" descr="object 527"/>
                    <p:cNvPicPr>
                      <a:picLocks noChangeAspect="1"/>
                    </p:cNvPicPr>
                    <p:nvPr/>
                  </p:nvPicPr>
                  <p:blipFill>
                    <a:blip r:embed="rId47"/>
                    <a:stretch>
                      <a:fillRect/>
                    </a:stretch>
                  </p:blipFill>
                  <p:spPr>
                    <a:xfrm>
                      <a:off x="1367689" y="286295"/>
                      <a:ext cx="139116" cy="150814"/>
                    </a:xfrm>
                    <a:prstGeom prst="rect">
                      <a:avLst/>
                    </a:prstGeom>
                    <a:ln w="12700" cap="flat">
                      <a:noFill/>
                      <a:miter lim="400000"/>
                    </a:ln>
                    <a:effectLst/>
                  </p:spPr>
                </p:pic>
                <p:sp>
                  <p:nvSpPr>
                    <p:cNvPr id="1566" name="object 528"/>
                    <p:cNvSpPr/>
                    <p:nvPr/>
                  </p:nvSpPr>
                  <p:spPr>
                    <a:xfrm>
                      <a:off x="1634646" y="452661"/>
                      <a:ext cx="26924" cy="275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659" y="0"/>
                          </a:lnTo>
                          <a:lnTo>
                            <a:pt x="2099" y="6346"/>
                          </a:lnTo>
                          <a:lnTo>
                            <a:pt x="0" y="21600"/>
                          </a:lnTo>
                          <a:lnTo>
                            <a:pt x="6772" y="21600"/>
                          </a:lnTo>
                          <a:lnTo>
                            <a:pt x="19201" y="8787"/>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67" name="object 529"/>
                    <p:cNvSpPr/>
                    <p:nvPr/>
                  </p:nvSpPr>
                  <p:spPr>
                    <a:xfrm>
                      <a:off x="1634646" y="452661"/>
                      <a:ext cx="26924" cy="275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580" y="18750"/>
                          </a:lnTo>
                          <a:lnTo>
                            <a:pt x="6772" y="21600"/>
                          </a:lnTo>
                          <a:lnTo>
                            <a:pt x="0" y="21600"/>
                          </a:lnTo>
                          <a:lnTo>
                            <a:pt x="2099" y="6346"/>
                          </a:lnTo>
                          <a:lnTo>
                            <a:pt x="11659" y="0"/>
                          </a:lnTo>
                          <a:lnTo>
                            <a:pt x="2160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68" name="object 530"/>
                    <p:cNvSpPr/>
                    <p:nvPr/>
                  </p:nvSpPr>
                  <p:spPr>
                    <a:xfrm>
                      <a:off x="1629314" y="451491"/>
                      <a:ext cx="27833" cy="19707"/>
                    </a:xfrm>
                    <a:custGeom>
                      <a:avLst/>
                      <a:gdLst/>
                      <a:ahLst/>
                      <a:cxnLst>
                        <a:cxn ang="0">
                          <a:pos x="wd2" y="hd2"/>
                        </a:cxn>
                        <a:cxn ang="5400000">
                          <a:pos x="wd2" y="hd2"/>
                        </a:cxn>
                        <a:cxn ang="10800000">
                          <a:pos x="wd2" y="hd2"/>
                        </a:cxn>
                        <a:cxn ang="16200000">
                          <a:pos x="wd2" y="hd2"/>
                        </a:cxn>
                      </a:cxnLst>
                      <a:rect l="0" t="0" r="r" b="b"/>
                      <a:pathLst>
                        <a:path w="21600" h="21600" extrusionOk="0">
                          <a:moveTo>
                            <a:pt x="14780" y="0"/>
                          </a:moveTo>
                          <a:lnTo>
                            <a:pt x="0" y="18586"/>
                          </a:lnTo>
                          <a:lnTo>
                            <a:pt x="979" y="21600"/>
                          </a:lnTo>
                          <a:lnTo>
                            <a:pt x="7088" y="16504"/>
                          </a:lnTo>
                          <a:lnTo>
                            <a:pt x="8861" y="12584"/>
                          </a:lnTo>
                          <a:lnTo>
                            <a:pt x="21600" y="1289"/>
                          </a:lnTo>
                          <a:lnTo>
                            <a:pt x="1478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69" name="object 531"/>
                    <p:cNvSpPr/>
                    <p:nvPr/>
                  </p:nvSpPr>
                  <p:spPr>
                    <a:xfrm>
                      <a:off x="1629314" y="451491"/>
                      <a:ext cx="27833" cy="19707"/>
                    </a:xfrm>
                    <a:custGeom>
                      <a:avLst/>
                      <a:gdLst/>
                      <a:ahLst/>
                      <a:cxnLst>
                        <a:cxn ang="0">
                          <a:pos x="wd2" y="hd2"/>
                        </a:cxn>
                        <a:cxn ang="5400000">
                          <a:pos x="wd2" y="hd2"/>
                        </a:cxn>
                        <a:cxn ang="10800000">
                          <a:pos x="wd2" y="hd2"/>
                        </a:cxn>
                        <a:cxn ang="16200000">
                          <a:pos x="wd2" y="hd2"/>
                        </a:cxn>
                      </a:cxnLst>
                      <a:rect l="0" t="0" r="r" b="b"/>
                      <a:pathLst>
                        <a:path w="21600" h="21600" extrusionOk="0">
                          <a:moveTo>
                            <a:pt x="21600" y="1289"/>
                          </a:moveTo>
                          <a:lnTo>
                            <a:pt x="14780" y="0"/>
                          </a:lnTo>
                          <a:lnTo>
                            <a:pt x="0" y="18586"/>
                          </a:lnTo>
                          <a:lnTo>
                            <a:pt x="979" y="21600"/>
                          </a:lnTo>
                          <a:lnTo>
                            <a:pt x="4028" y="19047"/>
                          </a:lnTo>
                          <a:lnTo>
                            <a:pt x="7088" y="16504"/>
                          </a:lnTo>
                          <a:lnTo>
                            <a:pt x="8861" y="12584"/>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70" name="object 532"/>
                    <p:cNvSpPr/>
                    <p:nvPr/>
                  </p:nvSpPr>
                  <p:spPr>
                    <a:xfrm>
                      <a:off x="1636979" y="287698"/>
                      <a:ext cx="61019" cy="1692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15" y="7385"/>
                          </a:lnTo>
                          <a:lnTo>
                            <a:pt x="9280" y="9824"/>
                          </a:lnTo>
                          <a:lnTo>
                            <a:pt x="2978" y="20938"/>
                          </a:lnTo>
                          <a:lnTo>
                            <a:pt x="8788" y="21600"/>
                          </a:lnTo>
                          <a:lnTo>
                            <a:pt x="21600" y="10481"/>
                          </a:lnTo>
                          <a:lnTo>
                            <a:pt x="6402" y="451"/>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71" name="object 533"/>
                    <p:cNvSpPr/>
                    <p:nvPr/>
                  </p:nvSpPr>
                  <p:spPr>
                    <a:xfrm>
                      <a:off x="1636979" y="287698"/>
                      <a:ext cx="61019" cy="1692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402" y="451"/>
                          </a:lnTo>
                          <a:lnTo>
                            <a:pt x="21600" y="10481"/>
                          </a:lnTo>
                          <a:lnTo>
                            <a:pt x="8788" y="21600"/>
                          </a:lnTo>
                          <a:lnTo>
                            <a:pt x="2978" y="20938"/>
                          </a:lnTo>
                          <a:lnTo>
                            <a:pt x="9280" y="9824"/>
                          </a:lnTo>
                          <a:lnTo>
                            <a:pt x="5315" y="7385"/>
                          </a:lnTo>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72" name="object 534"/>
                    <p:cNvSpPr/>
                    <p:nvPr/>
                  </p:nvSpPr>
                  <p:spPr>
                    <a:xfrm>
                      <a:off x="1626175" y="284365"/>
                      <a:ext cx="18158" cy="41556"/>
                    </a:xfrm>
                    <a:custGeom>
                      <a:avLst/>
                      <a:gdLst/>
                      <a:ahLst/>
                      <a:cxnLst>
                        <a:cxn ang="0">
                          <a:pos x="wd2" y="hd2"/>
                        </a:cxn>
                        <a:cxn ang="5400000">
                          <a:pos x="wd2" y="hd2"/>
                        </a:cxn>
                        <a:cxn ang="10800000">
                          <a:pos x="wd2" y="hd2"/>
                        </a:cxn>
                        <a:cxn ang="16200000">
                          <a:pos x="wd2" y="hd2"/>
                        </a:cxn>
                      </a:cxnLst>
                      <a:rect l="0" t="0" r="r" b="b"/>
                      <a:pathLst>
                        <a:path w="21600" h="21600" extrusionOk="0">
                          <a:moveTo>
                            <a:pt x="6002" y="0"/>
                          </a:moveTo>
                          <a:lnTo>
                            <a:pt x="0" y="21600"/>
                          </a:lnTo>
                          <a:lnTo>
                            <a:pt x="16018" y="8340"/>
                          </a:lnTo>
                          <a:lnTo>
                            <a:pt x="9063" y="4538"/>
                          </a:lnTo>
                          <a:lnTo>
                            <a:pt x="21600" y="5348"/>
                          </a:lnTo>
                          <a:lnTo>
                            <a:pt x="11473" y="1190"/>
                          </a:lnTo>
                          <a:lnTo>
                            <a:pt x="6002"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73" name="object 535"/>
                    <p:cNvSpPr/>
                    <p:nvPr/>
                  </p:nvSpPr>
                  <p:spPr>
                    <a:xfrm>
                      <a:off x="1626175" y="284365"/>
                      <a:ext cx="18158" cy="41556"/>
                    </a:xfrm>
                    <a:custGeom>
                      <a:avLst/>
                      <a:gdLst/>
                      <a:ahLst/>
                      <a:cxnLst>
                        <a:cxn ang="0">
                          <a:pos x="wd2" y="hd2"/>
                        </a:cxn>
                        <a:cxn ang="5400000">
                          <a:pos x="wd2" y="hd2"/>
                        </a:cxn>
                        <a:cxn ang="10800000">
                          <a:pos x="wd2" y="hd2"/>
                        </a:cxn>
                        <a:cxn ang="16200000">
                          <a:pos x="wd2" y="hd2"/>
                        </a:cxn>
                      </a:cxnLst>
                      <a:rect l="0" t="0" r="r" b="b"/>
                      <a:pathLst>
                        <a:path w="21600" h="21600" extrusionOk="0">
                          <a:moveTo>
                            <a:pt x="11473" y="1190"/>
                          </a:moveTo>
                          <a:lnTo>
                            <a:pt x="21600" y="5348"/>
                          </a:lnTo>
                          <a:lnTo>
                            <a:pt x="9063" y="4538"/>
                          </a:lnTo>
                          <a:lnTo>
                            <a:pt x="16018" y="8340"/>
                          </a:lnTo>
                          <a:lnTo>
                            <a:pt x="0" y="21600"/>
                          </a:lnTo>
                          <a:lnTo>
                            <a:pt x="6002" y="0"/>
                          </a:lnTo>
                          <a:lnTo>
                            <a:pt x="11473" y="119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74" name="object 536"/>
                    <p:cNvSpPr/>
                    <p:nvPr/>
                  </p:nvSpPr>
                  <p:spPr>
                    <a:xfrm>
                      <a:off x="1589941" y="284363"/>
                      <a:ext cx="21236" cy="45849"/>
                    </a:xfrm>
                    <a:custGeom>
                      <a:avLst/>
                      <a:gdLst/>
                      <a:ahLst/>
                      <a:cxnLst>
                        <a:cxn ang="0">
                          <a:pos x="wd2" y="hd2"/>
                        </a:cxn>
                        <a:cxn ang="5400000">
                          <a:pos x="wd2" y="hd2"/>
                        </a:cxn>
                        <a:cxn ang="10800000">
                          <a:pos x="wd2" y="hd2"/>
                        </a:cxn>
                        <a:cxn ang="16200000">
                          <a:pos x="wd2" y="hd2"/>
                        </a:cxn>
                      </a:cxnLst>
                      <a:rect l="0" t="0" r="r" b="b"/>
                      <a:pathLst>
                        <a:path w="21600" h="21600" extrusionOk="0">
                          <a:moveTo>
                            <a:pt x="13894" y="0"/>
                          </a:moveTo>
                          <a:lnTo>
                            <a:pt x="8952" y="1292"/>
                          </a:lnTo>
                          <a:lnTo>
                            <a:pt x="0" y="5648"/>
                          </a:lnTo>
                          <a:lnTo>
                            <a:pt x="11518" y="4613"/>
                          </a:lnTo>
                          <a:lnTo>
                            <a:pt x="5462" y="8554"/>
                          </a:lnTo>
                          <a:lnTo>
                            <a:pt x="21600" y="21600"/>
                          </a:lnTo>
                          <a:lnTo>
                            <a:pt x="13894"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75" name="object 537"/>
                    <p:cNvSpPr/>
                    <p:nvPr/>
                  </p:nvSpPr>
                  <p:spPr>
                    <a:xfrm>
                      <a:off x="1589941" y="284363"/>
                      <a:ext cx="21236" cy="45849"/>
                    </a:xfrm>
                    <a:custGeom>
                      <a:avLst/>
                      <a:gdLst/>
                      <a:ahLst/>
                      <a:cxnLst>
                        <a:cxn ang="0">
                          <a:pos x="wd2" y="hd2"/>
                        </a:cxn>
                        <a:cxn ang="5400000">
                          <a:pos x="wd2" y="hd2"/>
                        </a:cxn>
                        <a:cxn ang="10800000">
                          <a:pos x="wd2" y="hd2"/>
                        </a:cxn>
                        <a:cxn ang="16200000">
                          <a:pos x="wd2" y="hd2"/>
                        </a:cxn>
                      </a:cxnLst>
                      <a:rect l="0" t="0" r="r" b="b"/>
                      <a:pathLst>
                        <a:path w="21600" h="21600" extrusionOk="0">
                          <a:moveTo>
                            <a:pt x="8952" y="1292"/>
                          </a:moveTo>
                          <a:lnTo>
                            <a:pt x="0" y="5648"/>
                          </a:lnTo>
                          <a:lnTo>
                            <a:pt x="11518" y="4613"/>
                          </a:lnTo>
                          <a:lnTo>
                            <a:pt x="5462" y="8554"/>
                          </a:lnTo>
                          <a:lnTo>
                            <a:pt x="21600" y="21600"/>
                          </a:lnTo>
                          <a:lnTo>
                            <a:pt x="13894" y="0"/>
                          </a:lnTo>
                          <a:lnTo>
                            <a:pt x="8952" y="1292"/>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76" name="object 538"/>
                    <p:cNvSpPr/>
                    <p:nvPr/>
                  </p:nvSpPr>
                  <p:spPr>
                    <a:xfrm>
                      <a:off x="1501226" y="410901"/>
                      <a:ext cx="17467" cy="14216"/>
                    </a:xfrm>
                    <a:custGeom>
                      <a:avLst/>
                      <a:gdLst/>
                      <a:ahLst/>
                      <a:cxnLst>
                        <a:cxn ang="0">
                          <a:pos x="wd2" y="hd2"/>
                        </a:cxn>
                        <a:cxn ang="5400000">
                          <a:pos x="wd2" y="hd2"/>
                        </a:cxn>
                        <a:cxn ang="10800000">
                          <a:pos x="wd2" y="hd2"/>
                        </a:cxn>
                        <a:cxn ang="16200000">
                          <a:pos x="wd2" y="hd2"/>
                        </a:cxn>
                      </a:cxnLst>
                      <a:rect l="0" t="0" r="r" b="b"/>
                      <a:pathLst>
                        <a:path w="21600" h="21600" extrusionOk="0">
                          <a:moveTo>
                            <a:pt x="8816" y="0"/>
                          </a:moveTo>
                          <a:lnTo>
                            <a:pt x="1738" y="0"/>
                          </a:lnTo>
                          <a:lnTo>
                            <a:pt x="0" y="11776"/>
                          </a:lnTo>
                          <a:lnTo>
                            <a:pt x="15431" y="21600"/>
                          </a:lnTo>
                          <a:lnTo>
                            <a:pt x="21600" y="21470"/>
                          </a:lnTo>
                          <a:lnTo>
                            <a:pt x="20940" y="11776"/>
                          </a:lnTo>
                          <a:lnTo>
                            <a:pt x="8816"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1577" name="object 539"/>
                    <p:cNvSpPr/>
                    <p:nvPr/>
                  </p:nvSpPr>
                  <p:spPr>
                    <a:xfrm>
                      <a:off x="1501226" y="410901"/>
                      <a:ext cx="17467" cy="14216"/>
                    </a:xfrm>
                    <a:custGeom>
                      <a:avLst/>
                      <a:gdLst/>
                      <a:ahLst/>
                      <a:cxnLst>
                        <a:cxn ang="0">
                          <a:pos x="wd2" y="hd2"/>
                        </a:cxn>
                        <a:cxn ang="5400000">
                          <a:pos x="wd2" y="hd2"/>
                        </a:cxn>
                        <a:cxn ang="10800000">
                          <a:pos x="wd2" y="hd2"/>
                        </a:cxn>
                        <a:cxn ang="16200000">
                          <a:pos x="wd2" y="hd2"/>
                        </a:cxn>
                      </a:cxnLst>
                      <a:rect l="0" t="0" r="r" b="b"/>
                      <a:pathLst>
                        <a:path w="21600" h="21600" extrusionOk="0">
                          <a:moveTo>
                            <a:pt x="1738" y="0"/>
                          </a:moveTo>
                          <a:lnTo>
                            <a:pt x="8816" y="0"/>
                          </a:lnTo>
                          <a:lnTo>
                            <a:pt x="20940" y="11776"/>
                          </a:lnTo>
                          <a:lnTo>
                            <a:pt x="21600" y="21470"/>
                          </a:lnTo>
                          <a:lnTo>
                            <a:pt x="15431" y="21600"/>
                          </a:lnTo>
                          <a:lnTo>
                            <a:pt x="0" y="11776"/>
                          </a:lnTo>
                          <a:lnTo>
                            <a:pt x="1738"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grpSp>
            </p:grpSp>
          </p:grpSp>
          <p:grpSp>
            <p:nvGrpSpPr>
              <p:cNvPr id="1585" name="Grupo 67"/>
              <p:cNvGrpSpPr/>
              <p:nvPr/>
            </p:nvGrpSpPr>
            <p:grpSpPr>
              <a:xfrm>
                <a:off x="20501" y="3706319"/>
                <a:ext cx="5306857" cy="477809"/>
                <a:chOff x="0" y="0"/>
                <a:chExt cx="5306856" cy="477807"/>
              </a:xfrm>
            </p:grpSpPr>
            <p:sp>
              <p:nvSpPr>
                <p:cNvPr id="1581" name="object 56"/>
                <p:cNvSpPr/>
                <p:nvPr/>
              </p:nvSpPr>
              <p:spPr>
                <a:xfrm>
                  <a:off x="5" y="0"/>
                  <a:ext cx="5306852" cy="137349"/>
                </a:xfrm>
                <a:custGeom>
                  <a:avLst/>
                  <a:gdLst/>
                  <a:ahLst/>
                  <a:cxnLst>
                    <a:cxn ang="0">
                      <a:pos x="wd2" y="hd2"/>
                    </a:cxn>
                    <a:cxn ang="5400000">
                      <a:pos x="wd2" y="hd2"/>
                    </a:cxn>
                    <a:cxn ang="10800000">
                      <a:pos x="wd2" y="hd2"/>
                    </a:cxn>
                    <a:cxn ang="16200000">
                      <a:pos x="wd2" y="hd2"/>
                    </a:cxn>
                  </a:cxnLst>
                  <a:rect l="0" t="0" r="r" b="b"/>
                  <a:pathLst>
                    <a:path w="21600" h="21600" extrusionOk="0">
                      <a:moveTo>
                        <a:pt x="21335" y="0"/>
                      </a:moveTo>
                      <a:lnTo>
                        <a:pt x="265" y="0"/>
                      </a:lnTo>
                      <a:lnTo>
                        <a:pt x="162" y="849"/>
                      </a:lnTo>
                      <a:lnTo>
                        <a:pt x="78" y="3163"/>
                      </a:lnTo>
                      <a:lnTo>
                        <a:pt x="21" y="6596"/>
                      </a:lnTo>
                      <a:lnTo>
                        <a:pt x="0" y="10800"/>
                      </a:lnTo>
                      <a:lnTo>
                        <a:pt x="21" y="15004"/>
                      </a:lnTo>
                      <a:lnTo>
                        <a:pt x="78" y="18436"/>
                      </a:lnTo>
                      <a:lnTo>
                        <a:pt x="162" y="20751"/>
                      </a:lnTo>
                      <a:lnTo>
                        <a:pt x="265" y="21600"/>
                      </a:lnTo>
                      <a:lnTo>
                        <a:pt x="21335" y="21600"/>
                      </a:lnTo>
                      <a:lnTo>
                        <a:pt x="21438" y="20751"/>
                      </a:lnTo>
                      <a:lnTo>
                        <a:pt x="21522" y="18436"/>
                      </a:lnTo>
                      <a:lnTo>
                        <a:pt x="21579" y="15004"/>
                      </a:lnTo>
                      <a:lnTo>
                        <a:pt x="21600" y="10800"/>
                      </a:lnTo>
                      <a:lnTo>
                        <a:pt x="21579" y="6596"/>
                      </a:lnTo>
                      <a:lnTo>
                        <a:pt x="21522" y="3163"/>
                      </a:lnTo>
                      <a:lnTo>
                        <a:pt x="21438" y="849"/>
                      </a:lnTo>
                      <a:lnTo>
                        <a:pt x="21335" y="0"/>
                      </a:lnTo>
                      <a:close/>
                    </a:path>
                  </a:pathLst>
                </a:custGeom>
                <a:solidFill>
                  <a:srgbClr val="E4E4E4"/>
                </a:solidFill>
                <a:ln w="12700" cap="flat">
                  <a:noFill/>
                  <a:miter lim="400000"/>
                </a:ln>
                <a:effectLst/>
              </p:spPr>
              <p:txBody>
                <a:bodyPr wrap="square" lIns="45719" tIns="45719" rIns="45719" bIns="45719" numCol="1" anchor="t">
                  <a:noAutofit/>
                </a:bodyPr>
                <a:lstStyle/>
                <a:p>
                  <a:endParaRPr lang="en-US" dirty="0"/>
                </a:p>
              </p:txBody>
            </p:sp>
            <p:grpSp>
              <p:nvGrpSpPr>
                <p:cNvPr id="1584" name="object 58"/>
                <p:cNvGrpSpPr/>
                <p:nvPr/>
              </p:nvGrpSpPr>
              <p:grpSpPr>
                <a:xfrm>
                  <a:off x="0" y="170235"/>
                  <a:ext cx="5306852" cy="307573"/>
                  <a:chOff x="0" y="0"/>
                  <a:chExt cx="5306850" cy="307572"/>
                </a:xfrm>
              </p:grpSpPr>
              <p:sp>
                <p:nvSpPr>
                  <p:cNvPr id="1582" name="Figura"/>
                  <p:cNvSpPr/>
                  <p:nvPr/>
                </p:nvSpPr>
                <p:spPr>
                  <a:xfrm>
                    <a:off x="0" y="170224"/>
                    <a:ext cx="5306852" cy="13734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579" y="6597"/>
                        </a:lnTo>
                        <a:lnTo>
                          <a:pt x="21522" y="3164"/>
                        </a:lnTo>
                        <a:lnTo>
                          <a:pt x="21438" y="849"/>
                        </a:lnTo>
                        <a:lnTo>
                          <a:pt x="21335" y="0"/>
                        </a:lnTo>
                        <a:lnTo>
                          <a:pt x="265" y="0"/>
                        </a:lnTo>
                        <a:lnTo>
                          <a:pt x="162" y="849"/>
                        </a:lnTo>
                        <a:lnTo>
                          <a:pt x="78" y="3164"/>
                        </a:lnTo>
                        <a:lnTo>
                          <a:pt x="21" y="6597"/>
                        </a:lnTo>
                        <a:lnTo>
                          <a:pt x="0" y="10800"/>
                        </a:lnTo>
                        <a:lnTo>
                          <a:pt x="21" y="15004"/>
                        </a:lnTo>
                        <a:lnTo>
                          <a:pt x="78" y="18437"/>
                        </a:lnTo>
                        <a:lnTo>
                          <a:pt x="162" y="20752"/>
                        </a:lnTo>
                        <a:lnTo>
                          <a:pt x="265" y="21600"/>
                        </a:lnTo>
                        <a:lnTo>
                          <a:pt x="21335" y="21600"/>
                        </a:lnTo>
                        <a:lnTo>
                          <a:pt x="21438" y="20752"/>
                        </a:lnTo>
                        <a:lnTo>
                          <a:pt x="21522" y="18437"/>
                        </a:lnTo>
                        <a:lnTo>
                          <a:pt x="21579" y="15004"/>
                        </a:lnTo>
                        <a:lnTo>
                          <a:pt x="21600" y="10800"/>
                        </a:lnTo>
                        <a:close/>
                      </a:path>
                    </a:pathLst>
                  </a:custGeom>
                  <a:solidFill>
                    <a:srgbClr val="E4E4E4"/>
                  </a:solidFill>
                  <a:ln w="12700" cap="flat">
                    <a:noFill/>
                    <a:miter lim="400000"/>
                  </a:ln>
                  <a:effectLst/>
                </p:spPr>
                <p:txBody>
                  <a:bodyPr wrap="square" lIns="45719" tIns="45719" rIns="45719" bIns="45719" numCol="1" anchor="t">
                    <a:noAutofit/>
                  </a:bodyPr>
                  <a:lstStyle/>
                  <a:p>
                    <a:endParaRPr lang="en-US" dirty="0"/>
                  </a:p>
                </p:txBody>
              </p:sp>
              <p:sp>
                <p:nvSpPr>
                  <p:cNvPr id="1583" name="Figura"/>
                  <p:cNvSpPr/>
                  <p:nvPr/>
                </p:nvSpPr>
                <p:spPr>
                  <a:xfrm>
                    <a:off x="0" y="0"/>
                    <a:ext cx="5306852" cy="1373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579" y="6596"/>
                        </a:lnTo>
                        <a:lnTo>
                          <a:pt x="21522" y="3163"/>
                        </a:lnTo>
                        <a:lnTo>
                          <a:pt x="21438" y="849"/>
                        </a:lnTo>
                        <a:lnTo>
                          <a:pt x="21335" y="0"/>
                        </a:lnTo>
                        <a:lnTo>
                          <a:pt x="265" y="0"/>
                        </a:lnTo>
                        <a:lnTo>
                          <a:pt x="162" y="849"/>
                        </a:lnTo>
                        <a:lnTo>
                          <a:pt x="78" y="3163"/>
                        </a:lnTo>
                        <a:lnTo>
                          <a:pt x="21" y="6596"/>
                        </a:lnTo>
                        <a:lnTo>
                          <a:pt x="0" y="10800"/>
                        </a:lnTo>
                        <a:lnTo>
                          <a:pt x="21" y="15004"/>
                        </a:lnTo>
                        <a:lnTo>
                          <a:pt x="78" y="18437"/>
                        </a:lnTo>
                        <a:lnTo>
                          <a:pt x="162" y="20751"/>
                        </a:lnTo>
                        <a:lnTo>
                          <a:pt x="265" y="21600"/>
                        </a:lnTo>
                        <a:lnTo>
                          <a:pt x="21335" y="21600"/>
                        </a:lnTo>
                        <a:lnTo>
                          <a:pt x="21438" y="20751"/>
                        </a:lnTo>
                        <a:lnTo>
                          <a:pt x="21522" y="18437"/>
                        </a:lnTo>
                        <a:lnTo>
                          <a:pt x="21579" y="15004"/>
                        </a:lnTo>
                        <a:lnTo>
                          <a:pt x="21600" y="10800"/>
                        </a:lnTo>
                        <a:close/>
                      </a:path>
                    </a:pathLst>
                  </a:custGeom>
                  <a:solidFill>
                    <a:srgbClr val="E4E4E4"/>
                  </a:solidFill>
                  <a:ln w="12700" cap="flat">
                    <a:noFill/>
                    <a:miter lim="400000"/>
                  </a:ln>
                  <a:effectLst/>
                </p:spPr>
                <p:txBody>
                  <a:bodyPr wrap="square" lIns="45719" tIns="45719" rIns="45719" bIns="45719" numCol="1" anchor="t">
                    <a:noAutofit/>
                  </a:bodyPr>
                  <a:lstStyle/>
                  <a:p>
                    <a:endParaRPr lang="en-US" dirty="0"/>
                  </a:p>
                </p:txBody>
              </p:sp>
            </p:grpSp>
          </p:grpSp>
          <p:sp>
            <p:nvSpPr>
              <p:cNvPr id="1586" name="object 56"/>
              <p:cNvSpPr/>
              <p:nvPr/>
            </p:nvSpPr>
            <p:spPr>
              <a:xfrm>
                <a:off x="20503" y="4223363"/>
                <a:ext cx="5306852" cy="137349"/>
              </a:xfrm>
              <a:custGeom>
                <a:avLst/>
                <a:gdLst/>
                <a:ahLst/>
                <a:cxnLst>
                  <a:cxn ang="0">
                    <a:pos x="wd2" y="hd2"/>
                  </a:cxn>
                  <a:cxn ang="5400000">
                    <a:pos x="wd2" y="hd2"/>
                  </a:cxn>
                  <a:cxn ang="10800000">
                    <a:pos x="wd2" y="hd2"/>
                  </a:cxn>
                  <a:cxn ang="16200000">
                    <a:pos x="wd2" y="hd2"/>
                  </a:cxn>
                </a:cxnLst>
                <a:rect l="0" t="0" r="r" b="b"/>
                <a:pathLst>
                  <a:path w="21600" h="21600" extrusionOk="0">
                    <a:moveTo>
                      <a:pt x="21335" y="0"/>
                    </a:moveTo>
                    <a:lnTo>
                      <a:pt x="265" y="0"/>
                    </a:lnTo>
                    <a:lnTo>
                      <a:pt x="162" y="849"/>
                    </a:lnTo>
                    <a:lnTo>
                      <a:pt x="78" y="3163"/>
                    </a:lnTo>
                    <a:lnTo>
                      <a:pt x="21" y="6596"/>
                    </a:lnTo>
                    <a:lnTo>
                      <a:pt x="0" y="10800"/>
                    </a:lnTo>
                    <a:lnTo>
                      <a:pt x="21" y="15004"/>
                    </a:lnTo>
                    <a:lnTo>
                      <a:pt x="78" y="18436"/>
                    </a:lnTo>
                    <a:lnTo>
                      <a:pt x="162" y="20751"/>
                    </a:lnTo>
                    <a:lnTo>
                      <a:pt x="265" y="21600"/>
                    </a:lnTo>
                    <a:lnTo>
                      <a:pt x="21335" y="21600"/>
                    </a:lnTo>
                    <a:lnTo>
                      <a:pt x="21438" y="20751"/>
                    </a:lnTo>
                    <a:lnTo>
                      <a:pt x="21522" y="18436"/>
                    </a:lnTo>
                    <a:lnTo>
                      <a:pt x="21579" y="15004"/>
                    </a:lnTo>
                    <a:lnTo>
                      <a:pt x="21600" y="10800"/>
                    </a:lnTo>
                    <a:lnTo>
                      <a:pt x="21579" y="6596"/>
                    </a:lnTo>
                    <a:lnTo>
                      <a:pt x="21522" y="3163"/>
                    </a:lnTo>
                    <a:lnTo>
                      <a:pt x="21438" y="849"/>
                    </a:lnTo>
                    <a:lnTo>
                      <a:pt x="21335" y="0"/>
                    </a:lnTo>
                    <a:close/>
                  </a:path>
                </a:pathLst>
              </a:custGeom>
              <a:solidFill>
                <a:srgbClr val="E4E4E4"/>
              </a:solidFill>
              <a:ln w="12700" cap="flat">
                <a:noFill/>
                <a:miter lim="400000"/>
              </a:ln>
              <a:effectLst/>
            </p:spPr>
            <p:txBody>
              <a:bodyPr wrap="square" lIns="45719" tIns="45719" rIns="45719" bIns="45719" numCol="1" anchor="t">
                <a:noAutofit/>
              </a:bodyPr>
              <a:lstStyle/>
              <a:p>
                <a:endParaRPr lang="en-US" dirty="0"/>
              </a:p>
            </p:txBody>
          </p:sp>
          <p:sp>
            <p:nvSpPr>
              <p:cNvPr id="1587" name="object 459"/>
              <p:cNvSpPr/>
              <p:nvPr/>
            </p:nvSpPr>
            <p:spPr>
              <a:xfrm>
                <a:off x="2570604" y="35494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793" y="20195"/>
                    </a:lnTo>
                    <a:lnTo>
                      <a:pt x="14588" y="21600"/>
                    </a:lnTo>
                    <a:lnTo>
                      <a:pt x="21600" y="4216"/>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588" name="object 55"/>
              <p:cNvSpPr txBox="1"/>
              <p:nvPr/>
            </p:nvSpPr>
            <p:spPr>
              <a:xfrm>
                <a:off x="4044806" y="4234324"/>
                <a:ext cx="1123370" cy="107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spcBef>
                    <a:spcPts val="100"/>
                  </a:spcBef>
                  <a:defRPr sz="700" b="1"/>
                </a:lvl1pPr>
              </a:lstStyle>
              <a:p>
                <a:r>
                  <a:rPr lang="en-US" dirty="0"/>
                  <a:t>Customer Management</a:t>
                </a:r>
              </a:p>
            </p:txBody>
          </p:sp>
          <p:sp>
            <p:nvSpPr>
              <p:cNvPr id="1589" name="object 57"/>
              <p:cNvSpPr txBox="1"/>
              <p:nvPr/>
            </p:nvSpPr>
            <p:spPr>
              <a:xfrm>
                <a:off x="469008" y="3723634"/>
                <a:ext cx="1135174" cy="107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spcBef>
                    <a:spcPts val="100"/>
                  </a:spcBef>
                  <a:defRPr sz="700" b="1"/>
                </a:lvl1pPr>
              </a:lstStyle>
              <a:p>
                <a:r>
                  <a:rPr lang="en-US" dirty="0"/>
                  <a:t>Laboratories</a:t>
                </a:r>
              </a:p>
            </p:txBody>
          </p:sp>
          <p:sp>
            <p:nvSpPr>
              <p:cNvPr id="1590" name="object 59"/>
              <p:cNvSpPr txBox="1"/>
              <p:nvPr/>
            </p:nvSpPr>
            <p:spPr>
              <a:xfrm>
                <a:off x="3230308" y="4063697"/>
                <a:ext cx="655219" cy="107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spcBef>
                    <a:spcPts val="100"/>
                  </a:spcBef>
                  <a:defRPr sz="700" b="1"/>
                </a:lvl1pPr>
              </a:lstStyle>
              <a:p>
                <a:r>
                  <a:rPr lang="en-US" dirty="0"/>
                  <a:t>Construction</a:t>
                </a:r>
              </a:p>
            </p:txBody>
          </p:sp>
          <p:grpSp>
            <p:nvGrpSpPr>
              <p:cNvPr id="1601" name="Grupo 73"/>
              <p:cNvGrpSpPr/>
              <p:nvPr/>
            </p:nvGrpSpPr>
            <p:grpSpPr>
              <a:xfrm>
                <a:off x="179783" y="3532953"/>
                <a:ext cx="283440" cy="418390"/>
                <a:chOff x="0" y="0"/>
                <a:chExt cx="283439" cy="418388"/>
              </a:xfrm>
            </p:grpSpPr>
            <p:sp>
              <p:nvSpPr>
                <p:cNvPr id="1591" name="object 389"/>
                <p:cNvSpPr/>
                <p:nvPr/>
              </p:nvSpPr>
              <p:spPr>
                <a:xfrm>
                  <a:off x="0" y="0"/>
                  <a:ext cx="283440" cy="418389"/>
                </a:xfrm>
                <a:custGeom>
                  <a:avLst/>
                  <a:gdLst/>
                  <a:ahLst/>
                  <a:cxnLst>
                    <a:cxn ang="0">
                      <a:pos x="wd2" y="hd2"/>
                    </a:cxn>
                    <a:cxn ang="5400000">
                      <a:pos x="wd2" y="hd2"/>
                    </a:cxn>
                    <a:cxn ang="10800000">
                      <a:pos x="wd2" y="hd2"/>
                    </a:cxn>
                    <a:cxn ang="16200000">
                      <a:pos x="wd2" y="hd2"/>
                    </a:cxn>
                  </a:cxnLst>
                  <a:rect l="0" t="0" r="r" b="b"/>
                  <a:pathLst>
                    <a:path w="21600" h="21600" extrusionOk="0">
                      <a:moveTo>
                        <a:pt x="13477" y="0"/>
                      </a:moveTo>
                      <a:lnTo>
                        <a:pt x="8122" y="0"/>
                      </a:lnTo>
                      <a:lnTo>
                        <a:pt x="8122" y="1061"/>
                      </a:lnTo>
                      <a:lnTo>
                        <a:pt x="8550" y="1061"/>
                      </a:lnTo>
                      <a:lnTo>
                        <a:pt x="8550" y="10249"/>
                      </a:lnTo>
                      <a:lnTo>
                        <a:pt x="177" y="19655"/>
                      </a:lnTo>
                      <a:lnTo>
                        <a:pt x="0" y="20341"/>
                      </a:lnTo>
                      <a:lnTo>
                        <a:pt x="297" y="20967"/>
                      </a:lnTo>
                      <a:lnTo>
                        <a:pt x="970" y="21423"/>
                      </a:lnTo>
                      <a:lnTo>
                        <a:pt x="1920" y="21600"/>
                      </a:lnTo>
                      <a:lnTo>
                        <a:pt x="19680" y="21600"/>
                      </a:lnTo>
                      <a:lnTo>
                        <a:pt x="20630" y="21423"/>
                      </a:lnTo>
                      <a:lnTo>
                        <a:pt x="21303" y="20967"/>
                      </a:lnTo>
                      <a:lnTo>
                        <a:pt x="21600" y="20341"/>
                      </a:lnTo>
                      <a:lnTo>
                        <a:pt x="21423" y="19655"/>
                      </a:lnTo>
                      <a:lnTo>
                        <a:pt x="13050" y="10249"/>
                      </a:lnTo>
                      <a:lnTo>
                        <a:pt x="13050" y="1061"/>
                      </a:lnTo>
                      <a:lnTo>
                        <a:pt x="13477" y="1061"/>
                      </a:lnTo>
                      <a:lnTo>
                        <a:pt x="13477"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592" name="object 390"/>
                <p:cNvSpPr/>
                <p:nvPr/>
              </p:nvSpPr>
              <p:spPr>
                <a:xfrm>
                  <a:off x="0" y="0"/>
                  <a:ext cx="283440" cy="418389"/>
                </a:xfrm>
                <a:custGeom>
                  <a:avLst/>
                  <a:gdLst/>
                  <a:ahLst/>
                  <a:cxnLst>
                    <a:cxn ang="0">
                      <a:pos x="wd2" y="hd2"/>
                    </a:cxn>
                    <a:cxn ang="5400000">
                      <a:pos x="wd2" y="hd2"/>
                    </a:cxn>
                    <a:cxn ang="10800000">
                      <a:pos x="wd2" y="hd2"/>
                    </a:cxn>
                    <a:cxn ang="16200000">
                      <a:pos x="wd2" y="hd2"/>
                    </a:cxn>
                  </a:cxnLst>
                  <a:rect l="0" t="0" r="r" b="b"/>
                  <a:pathLst>
                    <a:path w="21600" h="21600" extrusionOk="0">
                      <a:moveTo>
                        <a:pt x="13050" y="10249"/>
                      </a:moveTo>
                      <a:lnTo>
                        <a:pt x="13050" y="1061"/>
                      </a:lnTo>
                      <a:lnTo>
                        <a:pt x="13477" y="1061"/>
                      </a:lnTo>
                      <a:lnTo>
                        <a:pt x="13477" y="0"/>
                      </a:lnTo>
                      <a:lnTo>
                        <a:pt x="8122" y="0"/>
                      </a:lnTo>
                      <a:lnTo>
                        <a:pt x="8122" y="1061"/>
                      </a:lnTo>
                      <a:lnTo>
                        <a:pt x="8550" y="1061"/>
                      </a:lnTo>
                      <a:lnTo>
                        <a:pt x="8550" y="10249"/>
                      </a:lnTo>
                      <a:lnTo>
                        <a:pt x="177" y="19655"/>
                      </a:lnTo>
                      <a:lnTo>
                        <a:pt x="0" y="20341"/>
                      </a:lnTo>
                      <a:lnTo>
                        <a:pt x="297" y="20967"/>
                      </a:lnTo>
                      <a:lnTo>
                        <a:pt x="970" y="21423"/>
                      </a:lnTo>
                      <a:lnTo>
                        <a:pt x="1920" y="21600"/>
                      </a:lnTo>
                      <a:lnTo>
                        <a:pt x="19680" y="21600"/>
                      </a:lnTo>
                      <a:lnTo>
                        <a:pt x="20630" y="21423"/>
                      </a:lnTo>
                      <a:lnTo>
                        <a:pt x="21303" y="20967"/>
                      </a:lnTo>
                      <a:lnTo>
                        <a:pt x="21600" y="20341"/>
                      </a:lnTo>
                      <a:lnTo>
                        <a:pt x="21423" y="19655"/>
                      </a:lnTo>
                      <a:lnTo>
                        <a:pt x="13050" y="10249"/>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593" name="object 391"/>
                <p:cNvSpPr/>
                <p:nvPr/>
              </p:nvSpPr>
              <p:spPr>
                <a:xfrm>
                  <a:off x="134298" y="112858"/>
                  <a:ext cx="18400" cy="1923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16757"/>
                      </a:lnTo>
                      <a:lnTo>
                        <a:pt x="16770" y="21600"/>
                      </a:lnTo>
                      <a:lnTo>
                        <a:pt x="4830" y="21600"/>
                      </a:lnTo>
                      <a:lnTo>
                        <a:pt x="0" y="16757"/>
                      </a:lnTo>
                      <a:lnTo>
                        <a:pt x="0" y="4832"/>
                      </a:lnTo>
                      <a:lnTo>
                        <a:pt x="4830" y="0"/>
                      </a:lnTo>
                      <a:lnTo>
                        <a:pt x="16770" y="0"/>
                      </a:lnTo>
                      <a:lnTo>
                        <a:pt x="21600" y="4832"/>
                      </a:lnTo>
                      <a:lnTo>
                        <a:pt x="21600" y="1080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594" name="object 392"/>
                <p:cNvSpPr/>
                <p:nvPr/>
              </p:nvSpPr>
              <p:spPr>
                <a:xfrm>
                  <a:off x="151648" y="274430"/>
                  <a:ext cx="26488" cy="2770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0751" y="15004"/>
                      </a:lnTo>
                      <a:lnTo>
                        <a:pt x="18435" y="18437"/>
                      </a:lnTo>
                      <a:lnTo>
                        <a:pt x="15002" y="20751"/>
                      </a:lnTo>
                      <a:lnTo>
                        <a:pt x="10800" y="21600"/>
                      </a:lnTo>
                      <a:lnTo>
                        <a:pt x="6597" y="20751"/>
                      </a:lnTo>
                      <a:lnTo>
                        <a:pt x="3164" y="18437"/>
                      </a:lnTo>
                      <a:lnTo>
                        <a:pt x="849" y="15004"/>
                      </a:lnTo>
                      <a:lnTo>
                        <a:pt x="0" y="10800"/>
                      </a:lnTo>
                      <a:lnTo>
                        <a:pt x="849" y="6596"/>
                      </a:lnTo>
                      <a:lnTo>
                        <a:pt x="3164" y="3163"/>
                      </a:lnTo>
                      <a:lnTo>
                        <a:pt x="6597" y="848"/>
                      </a:lnTo>
                      <a:lnTo>
                        <a:pt x="10800" y="0"/>
                      </a:lnTo>
                      <a:lnTo>
                        <a:pt x="15002" y="848"/>
                      </a:lnTo>
                      <a:lnTo>
                        <a:pt x="18435" y="3163"/>
                      </a:lnTo>
                      <a:lnTo>
                        <a:pt x="20751" y="6596"/>
                      </a:lnTo>
                      <a:lnTo>
                        <a:pt x="21600" y="1080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595" name="object 393"/>
                <p:cNvSpPr/>
                <p:nvPr/>
              </p:nvSpPr>
              <p:spPr>
                <a:xfrm>
                  <a:off x="131282" y="229988"/>
                  <a:ext cx="16088" cy="1681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16770"/>
                      </a:lnTo>
                      <a:lnTo>
                        <a:pt x="16763" y="21600"/>
                      </a:lnTo>
                      <a:lnTo>
                        <a:pt x="4836" y="21600"/>
                      </a:lnTo>
                      <a:lnTo>
                        <a:pt x="0" y="16770"/>
                      </a:lnTo>
                      <a:lnTo>
                        <a:pt x="0" y="4829"/>
                      </a:lnTo>
                      <a:lnTo>
                        <a:pt x="4836" y="0"/>
                      </a:lnTo>
                      <a:lnTo>
                        <a:pt x="16763" y="0"/>
                      </a:lnTo>
                      <a:lnTo>
                        <a:pt x="21600" y="4829"/>
                      </a:lnTo>
                      <a:lnTo>
                        <a:pt x="21600" y="1080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596" name="object 394"/>
                <p:cNvSpPr/>
                <p:nvPr/>
              </p:nvSpPr>
              <p:spPr>
                <a:xfrm>
                  <a:off x="144046" y="65209"/>
                  <a:ext cx="14110" cy="14732"/>
                </a:xfrm>
                <a:custGeom>
                  <a:avLst/>
                  <a:gdLst/>
                  <a:ahLst/>
                  <a:cxnLst>
                    <a:cxn ang="0">
                      <a:pos x="wd2" y="hd2"/>
                    </a:cxn>
                    <a:cxn ang="5400000">
                      <a:pos x="wd2" y="hd2"/>
                    </a:cxn>
                    <a:cxn ang="10800000">
                      <a:pos x="wd2" y="hd2"/>
                    </a:cxn>
                    <a:cxn ang="16200000">
                      <a:pos x="wd2" y="hd2"/>
                    </a:cxn>
                  </a:cxnLst>
                  <a:rect l="0" t="0" r="r" b="b"/>
                  <a:pathLst>
                    <a:path w="21600" h="21600" extrusionOk="0">
                      <a:moveTo>
                        <a:pt x="17761" y="3847"/>
                      </a:moveTo>
                      <a:lnTo>
                        <a:pt x="21600" y="7680"/>
                      </a:lnTo>
                      <a:lnTo>
                        <a:pt x="21600" y="13905"/>
                      </a:lnTo>
                      <a:lnTo>
                        <a:pt x="17761" y="17753"/>
                      </a:lnTo>
                      <a:lnTo>
                        <a:pt x="13909" y="21600"/>
                      </a:lnTo>
                      <a:lnTo>
                        <a:pt x="7677" y="21600"/>
                      </a:lnTo>
                      <a:lnTo>
                        <a:pt x="3838" y="17753"/>
                      </a:lnTo>
                      <a:lnTo>
                        <a:pt x="0" y="13905"/>
                      </a:lnTo>
                      <a:lnTo>
                        <a:pt x="0" y="7680"/>
                      </a:lnTo>
                      <a:lnTo>
                        <a:pt x="3838" y="3847"/>
                      </a:lnTo>
                      <a:lnTo>
                        <a:pt x="7677" y="0"/>
                      </a:lnTo>
                      <a:lnTo>
                        <a:pt x="13909" y="0"/>
                      </a:lnTo>
                      <a:lnTo>
                        <a:pt x="17761" y="3847"/>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597" name="object 395"/>
                <p:cNvSpPr/>
                <p:nvPr/>
              </p:nvSpPr>
              <p:spPr>
                <a:xfrm>
                  <a:off x="65610" y="299798"/>
                  <a:ext cx="45604"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98" name="object 396"/>
                <p:cNvSpPr/>
                <p:nvPr/>
              </p:nvSpPr>
              <p:spPr>
                <a:xfrm>
                  <a:off x="54047" y="319443"/>
                  <a:ext cx="45604"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599" name="object 397"/>
                <p:cNvSpPr/>
                <p:nvPr/>
              </p:nvSpPr>
              <p:spPr>
                <a:xfrm>
                  <a:off x="44426" y="339092"/>
                  <a:ext cx="73328"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sp>
              <p:nvSpPr>
                <p:cNvPr id="1600" name="object 398"/>
                <p:cNvSpPr/>
                <p:nvPr/>
              </p:nvSpPr>
              <p:spPr>
                <a:xfrm>
                  <a:off x="31828" y="358736"/>
                  <a:ext cx="45604"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US" dirty="0"/>
                </a:p>
              </p:txBody>
            </p:sp>
          </p:grpSp>
          <p:pic>
            <p:nvPicPr>
              <p:cNvPr id="1602" name="object 399" descr="object 399"/>
              <p:cNvPicPr>
                <a:picLocks noChangeAspect="1"/>
              </p:cNvPicPr>
              <p:nvPr/>
            </p:nvPicPr>
            <p:blipFill>
              <a:blip r:embed="rId48"/>
              <a:stretch>
                <a:fillRect/>
              </a:stretch>
            </p:blipFill>
            <p:spPr>
              <a:xfrm>
                <a:off x="1627725" y="3728827"/>
                <a:ext cx="339776" cy="399083"/>
              </a:xfrm>
              <a:prstGeom prst="rect">
                <a:avLst/>
              </a:prstGeom>
              <a:ln w="12700" cap="flat">
                <a:noFill/>
                <a:miter lim="400000"/>
              </a:ln>
              <a:effectLst/>
            </p:spPr>
          </p:pic>
          <p:grpSp>
            <p:nvGrpSpPr>
              <p:cNvPr id="1635" name="Grupo 75"/>
              <p:cNvGrpSpPr/>
              <p:nvPr/>
            </p:nvGrpSpPr>
            <p:grpSpPr>
              <a:xfrm>
                <a:off x="3905434" y="3664368"/>
                <a:ext cx="288738" cy="641741"/>
                <a:chOff x="0" y="0"/>
                <a:chExt cx="288737" cy="641740"/>
              </a:xfrm>
            </p:grpSpPr>
            <p:grpSp>
              <p:nvGrpSpPr>
                <p:cNvPr id="1605" name="object 434"/>
                <p:cNvGrpSpPr/>
                <p:nvPr/>
              </p:nvGrpSpPr>
              <p:grpSpPr>
                <a:xfrm>
                  <a:off x="9230" y="301881"/>
                  <a:ext cx="154848" cy="323097"/>
                  <a:chOff x="0" y="0"/>
                  <a:chExt cx="154847" cy="323096"/>
                </a:xfrm>
              </p:grpSpPr>
              <p:sp>
                <p:nvSpPr>
                  <p:cNvPr id="1603" name="Figura"/>
                  <p:cNvSpPr/>
                  <p:nvPr/>
                </p:nvSpPr>
                <p:spPr>
                  <a:xfrm>
                    <a:off x="0" y="0"/>
                    <a:ext cx="154848" cy="323097"/>
                  </a:xfrm>
                  <a:custGeom>
                    <a:avLst/>
                    <a:gdLst/>
                    <a:ahLst/>
                    <a:cxnLst>
                      <a:cxn ang="0">
                        <a:pos x="wd2" y="hd2"/>
                      </a:cxn>
                      <a:cxn ang="5400000">
                        <a:pos x="wd2" y="hd2"/>
                      </a:cxn>
                      <a:cxn ang="10800000">
                        <a:pos x="wd2" y="hd2"/>
                      </a:cxn>
                      <a:cxn ang="16200000">
                        <a:pos x="wd2" y="hd2"/>
                      </a:cxn>
                    </a:cxnLst>
                    <a:rect l="0" t="0" r="r" b="b"/>
                    <a:pathLst>
                      <a:path w="21600" h="21600" extrusionOk="0">
                        <a:moveTo>
                          <a:pt x="10649" y="0"/>
                        </a:moveTo>
                        <a:lnTo>
                          <a:pt x="0" y="4089"/>
                        </a:lnTo>
                        <a:lnTo>
                          <a:pt x="4803" y="10275"/>
                        </a:lnTo>
                        <a:lnTo>
                          <a:pt x="8202" y="21600"/>
                        </a:lnTo>
                        <a:lnTo>
                          <a:pt x="9889" y="21600"/>
                        </a:lnTo>
                        <a:lnTo>
                          <a:pt x="10731" y="15079"/>
                        </a:lnTo>
                        <a:lnTo>
                          <a:pt x="10694" y="15079"/>
                        </a:lnTo>
                        <a:lnTo>
                          <a:pt x="10966" y="12900"/>
                        </a:lnTo>
                        <a:lnTo>
                          <a:pt x="11023" y="12823"/>
                        </a:lnTo>
                        <a:lnTo>
                          <a:pt x="11342" y="10354"/>
                        </a:lnTo>
                        <a:lnTo>
                          <a:pt x="10951" y="4137"/>
                        </a:lnTo>
                        <a:lnTo>
                          <a:pt x="21403" y="4137"/>
                        </a:lnTo>
                        <a:lnTo>
                          <a:pt x="21600" y="3750"/>
                        </a:lnTo>
                        <a:lnTo>
                          <a:pt x="10649"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04" name="Figura"/>
                  <p:cNvSpPr/>
                  <p:nvPr/>
                </p:nvSpPr>
                <p:spPr>
                  <a:xfrm>
                    <a:off x="76664" y="61880"/>
                    <a:ext cx="76772" cy="163682"/>
                  </a:xfrm>
                  <a:custGeom>
                    <a:avLst/>
                    <a:gdLst/>
                    <a:ahLst/>
                    <a:cxnLst>
                      <a:cxn ang="0">
                        <a:pos x="wd2" y="hd2"/>
                      </a:cxn>
                      <a:cxn ang="5400000">
                        <a:pos x="wd2" y="hd2"/>
                      </a:cxn>
                      <a:cxn ang="10800000">
                        <a:pos x="wd2" y="hd2"/>
                      </a:cxn>
                      <a:cxn ang="16200000">
                        <a:pos x="wd2" y="hd2"/>
                      </a:cxn>
                    </a:cxnLst>
                    <a:rect l="0" t="0" r="r" b="b"/>
                    <a:pathLst>
                      <a:path w="21600" h="21600" extrusionOk="0">
                        <a:moveTo>
                          <a:pt x="663" y="17145"/>
                        </a:moveTo>
                        <a:lnTo>
                          <a:pt x="549" y="17298"/>
                        </a:lnTo>
                        <a:lnTo>
                          <a:pt x="6" y="21555"/>
                        </a:lnTo>
                        <a:lnTo>
                          <a:pt x="0" y="21600"/>
                        </a:lnTo>
                        <a:lnTo>
                          <a:pt x="81" y="21555"/>
                        </a:lnTo>
                        <a:lnTo>
                          <a:pt x="643" y="17298"/>
                        </a:lnTo>
                        <a:lnTo>
                          <a:pt x="663" y="17145"/>
                        </a:lnTo>
                        <a:close/>
                        <a:moveTo>
                          <a:pt x="81" y="21555"/>
                        </a:moveTo>
                        <a:lnTo>
                          <a:pt x="0" y="21600"/>
                        </a:lnTo>
                        <a:lnTo>
                          <a:pt x="75" y="21600"/>
                        </a:lnTo>
                        <a:lnTo>
                          <a:pt x="81" y="21555"/>
                        </a:lnTo>
                        <a:close/>
                        <a:moveTo>
                          <a:pt x="21600" y="0"/>
                        </a:moveTo>
                        <a:lnTo>
                          <a:pt x="519" y="0"/>
                        </a:lnTo>
                        <a:lnTo>
                          <a:pt x="3118" y="1382"/>
                        </a:lnTo>
                        <a:lnTo>
                          <a:pt x="4417" y="12117"/>
                        </a:lnTo>
                        <a:lnTo>
                          <a:pt x="663" y="17145"/>
                        </a:lnTo>
                        <a:lnTo>
                          <a:pt x="81" y="21555"/>
                        </a:lnTo>
                        <a:lnTo>
                          <a:pt x="14552" y="13566"/>
                        </a:lnTo>
                        <a:lnTo>
                          <a:pt x="21600" y="0"/>
                        </a:lnTo>
                        <a:close/>
                      </a:path>
                    </a:pathLst>
                  </a:custGeom>
                  <a:noFill/>
                  <a:ln w="12700" cap="flat">
                    <a:noFill/>
                    <a:miter lim="400000"/>
                  </a:ln>
                  <a:effectLst/>
                </p:spPr>
                <p:txBody>
                  <a:bodyPr wrap="square" lIns="45719" tIns="45719" rIns="45719" bIns="45719" numCol="1" anchor="t">
                    <a:noAutofit/>
                  </a:bodyPr>
                  <a:lstStyle/>
                  <a:p>
                    <a:pPr>
                      <a:defRPr sz="700"/>
                    </a:pPr>
                    <a:endParaRPr lang="en-US" dirty="0"/>
                  </a:p>
                </p:txBody>
              </p:sp>
            </p:grpSp>
            <p:sp>
              <p:nvSpPr>
                <p:cNvPr id="1606" name="object 435"/>
                <p:cNvSpPr/>
                <p:nvPr/>
              </p:nvSpPr>
              <p:spPr>
                <a:xfrm>
                  <a:off x="9230" y="301881"/>
                  <a:ext cx="154848" cy="323097"/>
                </a:xfrm>
                <a:custGeom>
                  <a:avLst/>
                  <a:gdLst/>
                  <a:ahLst/>
                  <a:cxnLst>
                    <a:cxn ang="0">
                      <a:pos x="wd2" y="hd2"/>
                    </a:cxn>
                    <a:cxn ang="5400000">
                      <a:pos x="wd2" y="hd2"/>
                    </a:cxn>
                    <a:cxn ang="10800000">
                      <a:pos x="wd2" y="hd2"/>
                    </a:cxn>
                    <a:cxn ang="16200000">
                      <a:pos x="wd2" y="hd2"/>
                    </a:cxn>
                  </a:cxnLst>
                  <a:rect l="0" t="0" r="r" b="b"/>
                  <a:pathLst>
                    <a:path w="21600" h="21600" extrusionOk="0">
                      <a:moveTo>
                        <a:pt x="10694" y="15079"/>
                      </a:moveTo>
                      <a:lnTo>
                        <a:pt x="17909" y="11010"/>
                      </a:lnTo>
                      <a:lnTo>
                        <a:pt x="21600" y="3750"/>
                      </a:lnTo>
                      <a:lnTo>
                        <a:pt x="10649" y="0"/>
                      </a:lnTo>
                      <a:lnTo>
                        <a:pt x="0" y="4089"/>
                      </a:lnTo>
                      <a:lnTo>
                        <a:pt x="4802" y="10273"/>
                      </a:lnTo>
                      <a:lnTo>
                        <a:pt x="8202" y="21600"/>
                      </a:lnTo>
                      <a:lnTo>
                        <a:pt x="9889" y="21600"/>
                      </a:lnTo>
                      <a:lnTo>
                        <a:pt x="10362" y="17940"/>
                      </a:lnTo>
                      <a:lnTo>
                        <a:pt x="11040" y="12681"/>
                      </a:lnTo>
                      <a:lnTo>
                        <a:pt x="11342" y="10354"/>
                      </a:lnTo>
                      <a:lnTo>
                        <a:pt x="10951" y="4137"/>
                      </a:lnTo>
                      <a:lnTo>
                        <a:pt x="12240" y="4837"/>
                      </a:lnTo>
                      <a:lnTo>
                        <a:pt x="12884" y="10275"/>
                      </a:lnTo>
                      <a:lnTo>
                        <a:pt x="10966" y="1290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07" name="object 436"/>
                <p:cNvSpPr/>
                <p:nvPr/>
              </p:nvSpPr>
              <p:spPr>
                <a:xfrm>
                  <a:off x="17549" y="541414"/>
                  <a:ext cx="39714" cy="64782"/>
                </a:xfrm>
                <a:custGeom>
                  <a:avLst/>
                  <a:gdLst/>
                  <a:ahLst/>
                  <a:cxnLst>
                    <a:cxn ang="0">
                      <a:pos x="wd2" y="hd2"/>
                    </a:cxn>
                    <a:cxn ang="5400000">
                      <a:pos x="wd2" y="hd2"/>
                    </a:cxn>
                    <a:cxn ang="10800000">
                      <a:pos x="wd2" y="hd2"/>
                    </a:cxn>
                    <a:cxn ang="16200000">
                      <a:pos x="wd2" y="hd2"/>
                    </a:cxn>
                  </a:cxnLst>
                  <a:rect l="0" t="0" r="r" b="b"/>
                  <a:pathLst>
                    <a:path w="21600" h="21600" extrusionOk="0">
                      <a:moveTo>
                        <a:pt x="20092" y="0"/>
                      </a:moveTo>
                      <a:lnTo>
                        <a:pt x="0" y="18635"/>
                      </a:lnTo>
                      <a:lnTo>
                        <a:pt x="4173" y="21600"/>
                      </a:lnTo>
                      <a:lnTo>
                        <a:pt x="21600" y="5990"/>
                      </a:lnTo>
                      <a:lnTo>
                        <a:pt x="20092"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08" name="object 437"/>
                <p:cNvSpPr/>
                <p:nvPr/>
              </p:nvSpPr>
              <p:spPr>
                <a:xfrm>
                  <a:off x="17549" y="541414"/>
                  <a:ext cx="39714" cy="64782"/>
                </a:xfrm>
                <a:custGeom>
                  <a:avLst/>
                  <a:gdLst/>
                  <a:ahLst/>
                  <a:cxnLst>
                    <a:cxn ang="0">
                      <a:pos x="wd2" y="hd2"/>
                    </a:cxn>
                    <a:cxn ang="5400000">
                      <a:pos x="wd2" y="hd2"/>
                    </a:cxn>
                    <a:cxn ang="10800000">
                      <a:pos x="wd2" y="hd2"/>
                    </a:cxn>
                    <a:cxn ang="16200000">
                      <a:pos x="wd2" y="hd2"/>
                    </a:cxn>
                  </a:cxnLst>
                  <a:rect l="0" t="0" r="r" b="b"/>
                  <a:pathLst>
                    <a:path w="21600" h="21600" extrusionOk="0">
                      <a:moveTo>
                        <a:pt x="20092" y="0"/>
                      </a:moveTo>
                      <a:lnTo>
                        <a:pt x="0" y="18635"/>
                      </a:lnTo>
                      <a:lnTo>
                        <a:pt x="4173" y="21600"/>
                      </a:lnTo>
                      <a:lnTo>
                        <a:pt x="21600" y="599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09" name="object 438"/>
                <p:cNvSpPr/>
                <p:nvPr/>
              </p:nvSpPr>
              <p:spPr>
                <a:xfrm>
                  <a:off x="66573" y="627162"/>
                  <a:ext cx="37949" cy="14579"/>
                </a:xfrm>
                <a:custGeom>
                  <a:avLst/>
                  <a:gdLst/>
                  <a:ahLst/>
                  <a:cxnLst>
                    <a:cxn ang="0">
                      <a:pos x="wd2" y="hd2"/>
                    </a:cxn>
                    <a:cxn ang="5400000">
                      <a:pos x="wd2" y="hd2"/>
                    </a:cxn>
                    <a:cxn ang="10800000">
                      <a:pos x="wd2" y="hd2"/>
                    </a:cxn>
                    <a:cxn ang="16200000">
                      <a:pos x="wd2" y="hd2"/>
                    </a:cxn>
                  </a:cxnLst>
                  <a:rect l="0" t="0" r="r" b="b"/>
                  <a:pathLst>
                    <a:path w="21600" h="21600" extrusionOk="0">
                      <a:moveTo>
                        <a:pt x="8745" y="0"/>
                      </a:moveTo>
                      <a:lnTo>
                        <a:pt x="0" y="3265"/>
                      </a:lnTo>
                      <a:lnTo>
                        <a:pt x="1573" y="21247"/>
                      </a:lnTo>
                      <a:lnTo>
                        <a:pt x="8237" y="21247"/>
                      </a:lnTo>
                      <a:lnTo>
                        <a:pt x="8745" y="15734"/>
                      </a:lnTo>
                      <a:lnTo>
                        <a:pt x="15172" y="21600"/>
                      </a:lnTo>
                      <a:lnTo>
                        <a:pt x="21600" y="21600"/>
                      </a:lnTo>
                      <a:lnTo>
                        <a:pt x="21600" y="13019"/>
                      </a:lnTo>
                      <a:lnTo>
                        <a:pt x="15172" y="8750"/>
                      </a:lnTo>
                      <a:lnTo>
                        <a:pt x="8745"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10" name="object 439"/>
                <p:cNvSpPr/>
                <p:nvPr/>
              </p:nvSpPr>
              <p:spPr>
                <a:xfrm>
                  <a:off x="66573" y="627162"/>
                  <a:ext cx="37949" cy="14579"/>
                </a:xfrm>
                <a:custGeom>
                  <a:avLst/>
                  <a:gdLst/>
                  <a:ahLst/>
                  <a:cxnLst>
                    <a:cxn ang="0">
                      <a:pos x="wd2" y="hd2"/>
                    </a:cxn>
                    <a:cxn ang="5400000">
                      <a:pos x="wd2" y="hd2"/>
                    </a:cxn>
                    <a:cxn ang="10800000">
                      <a:pos x="wd2" y="hd2"/>
                    </a:cxn>
                    <a:cxn ang="16200000">
                      <a:pos x="wd2" y="hd2"/>
                    </a:cxn>
                  </a:cxnLst>
                  <a:rect l="0" t="0" r="r" b="b"/>
                  <a:pathLst>
                    <a:path w="21600" h="21600" extrusionOk="0">
                      <a:moveTo>
                        <a:pt x="8745" y="0"/>
                      </a:moveTo>
                      <a:lnTo>
                        <a:pt x="15172" y="8750"/>
                      </a:lnTo>
                      <a:lnTo>
                        <a:pt x="21600" y="13019"/>
                      </a:lnTo>
                      <a:lnTo>
                        <a:pt x="21600" y="21600"/>
                      </a:lnTo>
                      <a:lnTo>
                        <a:pt x="15172" y="21600"/>
                      </a:lnTo>
                      <a:lnTo>
                        <a:pt x="8745" y="15734"/>
                      </a:lnTo>
                      <a:lnTo>
                        <a:pt x="8237" y="21247"/>
                      </a:lnTo>
                      <a:lnTo>
                        <a:pt x="1573" y="21247"/>
                      </a:lnTo>
                      <a:lnTo>
                        <a:pt x="0" y="3265"/>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11" name="object 440"/>
                <p:cNvSpPr/>
                <p:nvPr/>
              </p:nvSpPr>
              <p:spPr>
                <a:xfrm>
                  <a:off x="2580" y="598221"/>
                  <a:ext cx="27752" cy="38421"/>
                </a:xfrm>
                <a:custGeom>
                  <a:avLst/>
                  <a:gdLst/>
                  <a:ahLst/>
                  <a:cxnLst>
                    <a:cxn ang="0">
                      <a:pos x="wd2" y="hd2"/>
                    </a:cxn>
                    <a:cxn ang="5400000">
                      <a:pos x="wd2" y="hd2"/>
                    </a:cxn>
                    <a:cxn ang="10800000">
                      <a:pos x="wd2" y="hd2"/>
                    </a:cxn>
                    <a:cxn ang="16200000">
                      <a:pos x="wd2" y="hd2"/>
                    </a:cxn>
                  </a:cxnLst>
                  <a:rect l="0" t="0" r="r" b="b"/>
                  <a:pathLst>
                    <a:path w="21600" h="21600" extrusionOk="0">
                      <a:moveTo>
                        <a:pt x="4927" y="0"/>
                      </a:moveTo>
                      <a:lnTo>
                        <a:pt x="0" y="5879"/>
                      </a:lnTo>
                      <a:lnTo>
                        <a:pt x="6212" y="11082"/>
                      </a:lnTo>
                      <a:lnTo>
                        <a:pt x="8645" y="10052"/>
                      </a:lnTo>
                      <a:lnTo>
                        <a:pt x="12555" y="16590"/>
                      </a:lnTo>
                      <a:lnTo>
                        <a:pt x="18549" y="21600"/>
                      </a:lnTo>
                      <a:lnTo>
                        <a:pt x="21600" y="19385"/>
                      </a:lnTo>
                      <a:lnTo>
                        <a:pt x="17126" y="13265"/>
                      </a:lnTo>
                      <a:lnTo>
                        <a:pt x="14239" y="5981"/>
                      </a:lnTo>
                      <a:lnTo>
                        <a:pt x="4927"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12" name="object 441"/>
                <p:cNvSpPr/>
                <p:nvPr/>
              </p:nvSpPr>
              <p:spPr>
                <a:xfrm>
                  <a:off x="2580" y="598221"/>
                  <a:ext cx="27752" cy="38421"/>
                </a:xfrm>
                <a:custGeom>
                  <a:avLst/>
                  <a:gdLst/>
                  <a:ahLst/>
                  <a:cxnLst>
                    <a:cxn ang="0">
                      <a:pos x="wd2" y="hd2"/>
                    </a:cxn>
                    <a:cxn ang="5400000">
                      <a:pos x="wd2" y="hd2"/>
                    </a:cxn>
                    <a:cxn ang="10800000">
                      <a:pos x="wd2" y="hd2"/>
                    </a:cxn>
                    <a:cxn ang="16200000">
                      <a:pos x="wd2" y="hd2"/>
                    </a:cxn>
                  </a:cxnLst>
                  <a:rect l="0" t="0" r="r" b="b"/>
                  <a:pathLst>
                    <a:path w="21600" h="21600" extrusionOk="0">
                      <a:moveTo>
                        <a:pt x="14239" y="5981"/>
                      </a:moveTo>
                      <a:lnTo>
                        <a:pt x="17126" y="13265"/>
                      </a:lnTo>
                      <a:lnTo>
                        <a:pt x="21600" y="19385"/>
                      </a:lnTo>
                      <a:lnTo>
                        <a:pt x="18549" y="21600"/>
                      </a:lnTo>
                      <a:lnTo>
                        <a:pt x="12555" y="16590"/>
                      </a:lnTo>
                      <a:lnTo>
                        <a:pt x="8645" y="10052"/>
                      </a:lnTo>
                      <a:lnTo>
                        <a:pt x="6212" y="11082"/>
                      </a:lnTo>
                      <a:lnTo>
                        <a:pt x="0" y="5879"/>
                      </a:lnTo>
                      <a:lnTo>
                        <a:pt x="4927"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pic>
              <p:nvPicPr>
                <p:cNvPr id="1613" name="object 442" descr="object 442"/>
                <p:cNvPicPr>
                  <a:picLocks noChangeAspect="1"/>
                </p:cNvPicPr>
                <p:nvPr/>
              </p:nvPicPr>
              <p:blipFill>
                <a:blip r:embed="rId49"/>
                <a:stretch>
                  <a:fillRect/>
                </a:stretch>
              </p:blipFill>
              <p:spPr>
                <a:xfrm>
                  <a:off x="139611" y="111266"/>
                  <a:ext cx="126925" cy="127826"/>
                </a:xfrm>
                <a:prstGeom prst="rect">
                  <a:avLst/>
                </a:prstGeom>
                <a:ln w="12700" cap="flat">
                  <a:noFill/>
                  <a:miter lim="400000"/>
                </a:ln>
                <a:effectLst/>
              </p:spPr>
            </p:pic>
            <p:sp>
              <p:nvSpPr>
                <p:cNvPr id="1614" name="object 443"/>
                <p:cNvSpPr/>
                <p:nvPr/>
              </p:nvSpPr>
              <p:spPr>
                <a:xfrm>
                  <a:off x="0" y="97786"/>
                  <a:ext cx="177793" cy="276958"/>
                </a:xfrm>
                <a:custGeom>
                  <a:avLst/>
                  <a:gdLst/>
                  <a:ahLst/>
                  <a:cxnLst>
                    <a:cxn ang="0">
                      <a:pos x="wd2" y="hd2"/>
                    </a:cxn>
                    <a:cxn ang="5400000">
                      <a:pos x="wd2" y="hd2"/>
                    </a:cxn>
                    <a:cxn ang="10800000">
                      <a:pos x="wd2" y="hd2"/>
                    </a:cxn>
                    <a:cxn ang="16200000">
                      <a:pos x="wd2" y="hd2"/>
                    </a:cxn>
                  </a:cxnLst>
                  <a:rect l="0" t="0" r="r" b="b"/>
                  <a:pathLst>
                    <a:path w="21600" h="21600" extrusionOk="0">
                      <a:moveTo>
                        <a:pt x="15887" y="0"/>
                      </a:moveTo>
                      <a:lnTo>
                        <a:pt x="4926" y="0"/>
                      </a:lnTo>
                      <a:lnTo>
                        <a:pt x="3838" y="191"/>
                      </a:lnTo>
                      <a:lnTo>
                        <a:pt x="3049" y="687"/>
                      </a:lnTo>
                      <a:lnTo>
                        <a:pt x="2670" y="1378"/>
                      </a:lnTo>
                      <a:lnTo>
                        <a:pt x="2810" y="2150"/>
                      </a:lnTo>
                      <a:lnTo>
                        <a:pt x="5579" y="8790"/>
                      </a:lnTo>
                      <a:lnTo>
                        <a:pt x="0" y="21016"/>
                      </a:lnTo>
                      <a:lnTo>
                        <a:pt x="21600" y="21600"/>
                      </a:lnTo>
                      <a:lnTo>
                        <a:pt x="16257" y="8790"/>
                      </a:lnTo>
                      <a:lnTo>
                        <a:pt x="18002" y="2150"/>
                      </a:lnTo>
                      <a:lnTo>
                        <a:pt x="18142" y="1378"/>
                      </a:lnTo>
                      <a:lnTo>
                        <a:pt x="17763" y="687"/>
                      </a:lnTo>
                      <a:lnTo>
                        <a:pt x="16974" y="191"/>
                      </a:lnTo>
                      <a:lnTo>
                        <a:pt x="15887"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15" name="object 444"/>
                <p:cNvSpPr/>
                <p:nvPr/>
              </p:nvSpPr>
              <p:spPr>
                <a:xfrm>
                  <a:off x="0" y="97786"/>
                  <a:ext cx="177793" cy="276958"/>
                </a:xfrm>
                <a:custGeom>
                  <a:avLst/>
                  <a:gdLst/>
                  <a:ahLst/>
                  <a:cxnLst>
                    <a:cxn ang="0">
                      <a:pos x="wd2" y="hd2"/>
                    </a:cxn>
                    <a:cxn ang="5400000">
                      <a:pos x="wd2" y="hd2"/>
                    </a:cxn>
                    <a:cxn ang="10800000">
                      <a:pos x="wd2" y="hd2"/>
                    </a:cxn>
                    <a:cxn ang="16200000">
                      <a:pos x="wd2" y="hd2"/>
                    </a:cxn>
                  </a:cxnLst>
                  <a:rect l="0" t="0" r="r" b="b"/>
                  <a:pathLst>
                    <a:path w="21600" h="21600" extrusionOk="0">
                      <a:moveTo>
                        <a:pt x="0" y="21016"/>
                      </a:moveTo>
                      <a:lnTo>
                        <a:pt x="21600" y="21600"/>
                      </a:lnTo>
                      <a:lnTo>
                        <a:pt x="16257" y="8790"/>
                      </a:lnTo>
                      <a:lnTo>
                        <a:pt x="18002" y="2150"/>
                      </a:lnTo>
                      <a:lnTo>
                        <a:pt x="18142" y="1378"/>
                      </a:lnTo>
                      <a:lnTo>
                        <a:pt x="17763" y="687"/>
                      </a:lnTo>
                      <a:lnTo>
                        <a:pt x="16974" y="191"/>
                      </a:lnTo>
                      <a:lnTo>
                        <a:pt x="15887" y="0"/>
                      </a:lnTo>
                      <a:lnTo>
                        <a:pt x="4926" y="0"/>
                      </a:lnTo>
                      <a:lnTo>
                        <a:pt x="3838" y="191"/>
                      </a:lnTo>
                      <a:lnTo>
                        <a:pt x="3049" y="687"/>
                      </a:lnTo>
                      <a:lnTo>
                        <a:pt x="2670" y="1378"/>
                      </a:lnTo>
                      <a:lnTo>
                        <a:pt x="2810" y="2150"/>
                      </a:lnTo>
                      <a:lnTo>
                        <a:pt x="5579" y="8790"/>
                      </a:lnTo>
                      <a:lnTo>
                        <a:pt x="0" y="21016"/>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16" name="object 445"/>
                <p:cNvSpPr/>
                <p:nvPr/>
              </p:nvSpPr>
              <p:spPr>
                <a:xfrm>
                  <a:off x="76182" y="62708"/>
                  <a:ext cx="26516" cy="42285"/>
                </a:xfrm>
                <a:custGeom>
                  <a:avLst/>
                  <a:gdLst/>
                  <a:ahLst/>
                  <a:cxnLst>
                    <a:cxn ang="0">
                      <a:pos x="wd2" y="hd2"/>
                    </a:cxn>
                    <a:cxn ang="5400000">
                      <a:pos x="wd2" y="hd2"/>
                    </a:cxn>
                    <a:cxn ang="10800000">
                      <a:pos x="wd2" y="hd2"/>
                    </a:cxn>
                    <a:cxn ang="16200000">
                      <a:pos x="wd2" y="hd2"/>
                    </a:cxn>
                  </a:cxnLst>
                  <a:rect l="0" t="0" r="r" b="b"/>
                  <a:pathLst>
                    <a:path w="21600" h="21600" extrusionOk="0">
                      <a:moveTo>
                        <a:pt x="18852" y="0"/>
                      </a:moveTo>
                      <a:lnTo>
                        <a:pt x="6466" y="1920"/>
                      </a:lnTo>
                      <a:lnTo>
                        <a:pt x="0" y="18023"/>
                      </a:lnTo>
                      <a:lnTo>
                        <a:pt x="15364" y="21600"/>
                      </a:lnTo>
                      <a:lnTo>
                        <a:pt x="21600" y="18023"/>
                      </a:lnTo>
                      <a:lnTo>
                        <a:pt x="18852"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17" name="object 446"/>
                <p:cNvSpPr/>
                <p:nvPr/>
              </p:nvSpPr>
              <p:spPr>
                <a:xfrm>
                  <a:off x="76182" y="62708"/>
                  <a:ext cx="26516" cy="42285"/>
                </a:xfrm>
                <a:custGeom>
                  <a:avLst/>
                  <a:gdLst/>
                  <a:ahLst/>
                  <a:cxnLst>
                    <a:cxn ang="0">
                      <a:pos x="wd2" y="hd2"/>
                    </a:cxn>
                    <a:cxn ang="5400000">
                      <a:pos x="wd2" y="hd2"/>
                    </a:cxn>
                    <a:cxn ang="10800000">
                      <a:pos x="wd2" y="hd2"/>
                    </a:cxn>
                    <a:cxn ang="16200000">
                      <a:pos x="wd2" y="hd2"/>
                    </a:cxn>
                  </a:cxnLst>
                  <a:rect l="0" t="0" r="r" b="b"/>
                  <a:pathLst>
                    <a:path w="21600" h="21600" extrusionOk="0">
                      <a:moveTo>
                        <a:pt x="6466" y="1920"/>
                      </a:moveTo>
                      <a:lnTo>
                        <a:pt x="0" y="18023"/>
                      </a:lnTo>
                      <a:lnTo>
                        <a:pt x="15364" y="21600"/>
                      </a:lnTo>
                      <a:lnTo>
                        <a:pt x="21600" y="18023"/>
                      </a:lnTo>
                      <a:lnTo>
                        <a:pt x="18852"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18" name="object 447"/>
                <p:cNvSpPr/>
                <p:nvPr/>
              </p:nvSpPr>
              <p:spPr>
                <a:xfrm>
                  <a:off x="23091" y="121447"/>
                  <a:ext cx="164145" cy="973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653" y="21600"/>
                      </a:lnTo>
                      <a:lnTo>
                        <a:pt x="21379" y="17074"/>
                      </a:lnTo>
                      <a:lnTo>
                        <a:pt x="21600" y="14074"/>
                      </a:lnTo>
                      <a:lnTo>
                        <a:pt x="8807" y="14148"/>
                      </a:lnTo>
                      <a:lnTo>
                        <a:pt x="7610" y="3681"/>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19" name="object 448"/>
                <p:cNvSpPr/>
                <p:nvPr/>
              </p:nvSpPr>
              <p:spPr>
                <a:xfrm>
                  <a:off x="23091" y="121447"/>
                  <a:ext cx="164145" cy="97345"/>
                </a:xfrm>
                <a:custGeom>
                  <a:avLst/>
                  <a:gdLst/>
                  <a:ahLst/>
                  <a:cxnLst>
                    <a:cxn ang="0">
                      <a:pos x="wd2" y="hd2"/>
                    </a:cxn>
                    <a:cxn ang="5400000">
                      <a:pos x="wd2" y="hd2"/>
                    </a:cxn>
                    <a:cxn ang="10800000">
                      <a:pos x="wd2" y="hd2"/>
                    </a:cxn>
                    <a:cxn ang="16200000">
                      <a:pos x="wd2" y="hd2"/>
                    </a:cxn>
                  </a:cxnLst>
                  <a:rect l="0" t="0" r="r" b="b"/>
                  <a:pathLst>
                    <a:path w="21600" h="21600" extrusionOk="0">
                      <a:moveTo>
                        <a:pt x="7610" y="3681"/>
                      </a:moveTo>
                      <a:lnTo>
                        <a:pt x="8807" y="14148"/>
                      </a:lnTo>
                      <a:lnTo>
                        <a:pt x="21600" y="14074"/>
                      </a:lnTo>
                      <a:lnTo>
                        <a:pt x="21379" y="17074"/>
                      </a:lnTo>
                      <a:lnTo>
                        <a:pt x="6653" y="2160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20" name="object 449"/>
                <p:cNvSpPr/>
                <p:nvPr/>
              </p:nvSpPr>
              <p:spPr>
                <a:xfrm>
                  <a:off x="171440" y="102856"/>
                  <a:ext cx="117298" cy="108861"/>
                </a:xfrm>
                <a:custGeom>
                  <a:avLst/>
                  <a:gdLst/>
                  <a:ahLst/>
                  <a:cxnLst>
                    <a:cxn ang="0">
                      <a:pos x="wd2" y="hd2"/>
                    </a:cxn>
                    <a:cxn ang="5400000">
                      <a:pos x="wd2" y="hd2"/>
                    </a:cxn>
                    <a:cxn ang="10800000">
                      <a:pos x="wd2" y="hd2"/>
                    </a:cxn>
                    <a:cxn ang="16200000">
                      <a:pos x="wd2" y="hd2"/>
                    </a:cxn>
                  </a:cxnLst>
                  <a:rect l="0" t="0" r="r" b="b"/>
                  <a:pathLst>
                    <a:path w="21600" h="21600" extrusionOk="0">
                      <a:moveTo>
                        <a:pt x="20112" y="0"/>
                      </a:moveTo>
                      <a:lnTo>
                        <a:pt x="13054" y="19129"/>
                      </a:lnTo>
                      <a:lnTo>
                        <a:pt x="0" y="19767"/>
                      </a:lnTo>
                      <a:lnTo>
                        <a:pt x="0" y="21600"/>
                      </a:lnTo>
                      <a:lnTo>
                        <a:pt x="13766" y="21238"/>
                      </a:lnTo>
                      <a:lnTo>
                        <a:pt x="15283" y="18063"/>
                      </a:lnTo>
                      <a:lnTo>
                        <a:pt x="17943" y="11078"/>
                      </a:lnTo>
                      <a:lnTo>
                        <a:pt x="21600" y="918"/>
                      </a:lnTo>
                      <a:lnTo>
                        <a:pt x="20112"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21" name="object 450"/>
                <p:cNvSpPr/>
                <p:nvPr/>
              </p:nvSpPr>
              <p:spPr>
                <a:xfrm>
                  <a:off x="171440" y="102856"/>
                  <a:ext cx="117298" cy="108861"/>
                </a:xfrm>
                <a:custGeom>
                  <a:avLst/>
                  <a:gdLst/>
                  <a:ahLst/>
                  <a:cxnLst>
                    <a:cxn ang="0">
                      <a:pos x="wd2" y="hd2"/>
                    </a:cxn>
                    <a:cxn ang="5400000">
                      <a:pos x="wd2" y="hd2"/>
                    </a:cxn>
                    <a:cxn ang="10800000">
                      <a:pos x="wd2" y="hd2"/>
                    </a:cxn>
                    <a:cxn ang="16200000">
                      <a:pos x="wd2" y="hd2"/>
                    </a:cxn>
                  </a:cxnLst>
                  <a:rect l="0" t="0" r="r" b="b"/>
                  <a:pathLst>
                    <a:path w="21600" h="21600" extrusionOk="0">
                      <a:moveTo>
                        <a:pt x="20112" y="0"/>
                      </a:moveTo>
                      <a:lnTo>
                        <a:pt x="13054" y="19129"/>
                      </a:lnTo>
                      <a:lnTo>
                        <a:pt x="0" y="19767"/>
                      </a:lnTo>
                      <a:lnTo>
                        <a:pt x="0" y="21600"/>
                      </a:lnTo>
                      <a:lnTo>
                        <a:pt x="7569" y="21391"/>
                      </a:lnTo>
                      <a:lnTo>
                        <a:pt x="11526" y="21284"/>
                      </a:lnTo>
                      <a:lnTo>
                        <a:pt x="13162" y="21244"/>
                      </a:lnTo>
                      <a:lnTo>
                        <a:pt x="13766" y="21238"/>
                      </a:lnTo>
                      <a:lnTo>
                        <a:pt x="15283" y="18063"/>
                      </a:lnTo>
                      <a:lnTo>
                        <a:pt x="17943" y="11078"/>
                      </a:lnTo>
                      <a:lnTo>
                        <a:pt x="20473" y="4093"/>
                      </a:lnTo>
                      <a:lnTo>
                        <a:pt x="21600" y="918"/>
                      </a:lnTo>
                      <a:lnTo>
                        <a:pt x="20112" y="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22" name="object 451"/>
                <p:cNvSpPr/>
                <p:nvPr/>
              </p:nvSpPr>
              <p:spPr>
                <a:xfrm>
                  <a:off x="185560" y="186468"/>
                  <a:ext cx="29005" cy="15477"/>
                </a:xfrm>
                <a:custGeom>
                  <a:avLst/>
                  <a:gdLst/>
                  <a:ahLst/>
                  <a:cxnLst>
                    <a:cxn ang="0">
                      <a:pos x="wd2" y="hd2"/>
                    </a:cxn>
                    <a:cxn ang="5400000">
                      <a:pos x="wd2" y="hd2"/>
                    </a:cxn>
                    <a:cxn ang="10800000">
                      <a:pos x="wd2" y="hd2"/>
                    </a:cxn>
                    <a:cxn ang="16200000">
                      <a:pos x="wd2" y="hd2"/>
                    </a:cxn>
                  </a:cxnLst>
                  <a:rect l="0" t="0" r="r" b="b"/>
                  <a:pathLst>
                    <a:path w="21600" h="21600" extrusionOk="0">
                      <a:moveTo>
                        <a:pt x="10751" y="0"/>
                      </a:moveTo>
                      <a:lnTo>
                        <a:pt x="1177" y="1012"/>
                      </a:lnTo>
                      <a:lnTo>
                        <a:pt x="0" y="16645"/>
                      </a:lnTo>
                      <a:lnTo>
                        <a:pt x="5602" y="19575"/>
                      </a:lnTo>
                      <a:lnTo>
                        <a:pt x="7877" y="18470"/>
                      </a:lnTo>
                      <a:lnTo>
                        <a:pt x="9521" y="15528"/>
                      </a:lnTo>
                      <a:lnTo>
                        <a:pt x="12217" y="14568"/>
                      </a:lnTo>
                      <a:lnTo>
                        <a:pt x="21001" y="21600"/>
                      </a:lnTo>
                      <a:lnTo>
                        <a:pt x="21600" y="20042"/>
                      </a:lnTo>
                      <a:lnTo>
                        <a:pt x="15478" y="3209"/>
                      </a:lnTo>
                      <a:lnTo>
                        <a:pt x="13230" y="585"/>
                      </a:lnTo>
                      <a:lnTo>
                        <a:pt x="10751"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23" name="object 452"/>
                <p:cNvSpPr/>
                <p:nvPr/>
              </p:nvSpPr>
              <p:spPr>
                <a:xfrm>
                  <a:off x="185560" y="186468"/>
                  <a:ext cx="29005" cy="15477"/>
                </a:xfrm>
                <a:custGeom>
                  <a:avLst/>
                  <a:gdLst/>
                  <a:ahLst/>
                  <a:cxnLst>
                    <a:cxn ang="0">
                      <a:pos x="wd2" y="hd2"/>
                    </a:cxn>
                    <a:cxn ang="5400000">
                      <a:pos x="wd2" y="hd2"/>
                    </a:cxn>
                    <a:cxn ang="10800000">
                      <a:pos x="wd2" y="hd2"/>
                    </a:cxn>
                    <a:cxn ang="16200000">
                      <a:pos x="wd2" y="hd2"/>
                    </a:cxn>
                  </a:cxnLst>
                  <a:rect l="0" t="0" r="r" b="b"/>
                  <a:pathLst>
                    <a:path w="21600" h="21600" extrusionOk="0">
                      <a:moveTo>
                        <a:pt x="1177" y="1012"/>
                      </a:moveTo>
                      <a:lnTo>
                        <a:pt x="10751" y="0"/>
                      </a:lnTo>
                      <a:lnTo>
                        <a:pt x="13230" y="585"/>
                      </a:lnTo>
                      <a:lnTo>
                        <a:pt x="15478" y="3209"/>
                      </a:lnTo>
                      <a:lnTo>
                        <a:pt x="16964" y="7284"/>
                      </a:lnTo>
                      <a:lnTo>
                        <a:pt x="21600" y="20042"/>
                      </a:lnTo>
                      <a:lnTo>
                        <a:pt x="21001" y="21600"/>
                      </a:lnTo>
                      <a:lnTo>
                        <a:pt x="12217" y="14568"/>
                      </a:lnTo>
                      <a:lnTo>
                        <a:pt x="9521" y="15528"/>
                      </a:lnTo>
                      <a:lnTo>
                        <a:pt x="7877" y="18470"/>
                      </a:lnTo>
                      <a:lnTo>
                        <a:pt x="5602" y="19575"/>
                      </a:lnTo>
                      <a:lnTo>
                        <a:pt x="3465" y="18457"/>
                      </a:lnTo>
                      <a:lnTo>
                        <a:pt x="0" y="16645"/>
                      </a:lnTo>
                      <a:lnTo>
                        <a:pt x="1177" y="1012"/>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24" name="object 453"/>
                <p:cNvSpPr/>
                <p:nvPr/>
              </p:nvSpPr>
              <p:spPr>
                <a:xfrm>
                  <a:off x="74494" y="29105"/>
                  <a:ext cx="38647" cy="57321"/>
                </a:xfrm>
                <a:custGeom>
                  <a:avLst/>
                  <a:gdLst/>
                  <a:ahLst/>
                  <a:cxnLst>
                    <a:cxn ang="0">
                      <a:pos x="wd2" y="hd2"/>
                    </a:cxn>
                    <a:cxn ang="5400000">
                      <a:pos x="wd2" y="hd2"/>
                    </a:cxn>
                    <a:cxn ang="10800000">
                      <a:pos x="wd2" y="hd2"/>
                    </a:cxn>
                    <a:cxn ang="16200000">
                      <a:pos x="wd2" y="hd2"/>
                    </a:cxn>
                  </a:cxnLst>
                  <a:rect l="0" t="0" r="r" b="b"/>
                  <a:pathLst>
                    <a:path w="21600" h="21600" extrusionOk="0">
                      <a:moveTo>
                        <a:pt x="4950" y="0"/>
                      </a:moveTo>
                      <a:lnTo>
                        <a:pt x="0" y="7819"/>
                      </a:lnTo>
                      <a:lnTo>
                        <a:pt x="1095" y="12004"/>
                      </a:lnTo>
                      <a:lnTo>
                        <a:pt x="2098" y="15745"/>
                      </a:lnTo>
                      <a:lnTo>
                        <a:pt x="12673" y="21600"/>
                      </a:lnTo>
                      <a:lnTo>
                        <a:pt x="13532" y="21374"/>
                      </a:lnTo>
                      <a:lnTo>
                        <a:pt x="17422" y="17785"/>
                      </a:lnTo>
                      <a:lnTo>
                        <a:pt x="19903" y="13088"/>
                      </a:lnTo>
                      <a:lnTo>
                        <a:pt x="21216" y="9006"/>
                      </a:lnTo>
                      <a:lnTo>
                        <a:pt x="21600" y="7262"/>
                      </a:lnTo>
                      <a:lnTo>
                        <a:pt x="4950"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25" name="object 454"/>
                <p:cNvSpPr/>
                <p:nvPr/>
              </p:nvSpPr>
              <p:spPr>
                <a:xfrm>
                  <a:off x="74494" y="29105"/>
                  <a:ext cx="38647" cy="57321"/>
                </a:xfrm>
                <a:custGeom>
                  <a:avLst/>
                  <a:gdLst/>
                  <a:ahLst/>
                  <a:cxnLst>
                    <a:cxn ang="0">
                      <a:pos x="wd2" y="hd2"/>
                    </a:cxn>
                    <a:cxn ang="5400000">
                      <a:pos x="wd2" y="hd2"/>
                    </a:cxn>
                    <a:cxn ang="10800000">
                      <a:pos x="wd2" y="hd2"/>
                    </a:cxn>
                    <a:cxn ang="16200000">
                      <a:pos x="wd2" y="hd2"/>
                    </a:cxn>
                  </a:cxnLst>
                  <a:rect l="0" t="0" r="r" b="b"/>
                  <a:pathLst>
                    <a:path w="21600" h="21600" extrusionOk="0">
                      <a:moveTo>
                        <a:pt x="1095" y="12004"/>
                      </a:moveTo>
                      <a:lnTo>
                        <a:pt x="10077" y="21036"/>
                      </a:lnTo>
                      <a:lnTo>
                        <a:pt x="12673" y="21600"/>
                      </a:lnTo>
                      <a:lnTo>
                        <a:pt x="13532" y="21374"/>
                      </a:lnTo>
                      <a:lnTo>
                        <a:pt x="17422" y="17785"/>
                      </a:lnTo>
                      <a:lnTo>
                        <a:pt x="19903" y="13088"/>
                      </a:lnTo>
                      <a:lnTo>
                        <a:pt x="21216" y="9006"/>
                      </a:lnTo>
                      <a:lnTo>
                        <a:pt x="21600" y="7262"/>
                      </a:lnTo>
                      <a:lnTo>
                        <a:pt x="4950" y="0"/>
                      </a:lnTo>
                      <a:lnTo>
                        <a:pt x="0" y="7819"/>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grpSp>
              <p:nvGrpSpPr>
                <p:cNvPr id="1632" name="object 457"/>
                <p:cNvGrpSpPr/>
                <p:nvPr/>
              </p:nvGrpSpPr>
              <p:grpSpPr>
                <a:xfrm>
                  <a:off x="62333" y="323"/>
                  <a:ext cx="81078" cy="78513"/>
                  <a:chOff x="0" y="0"/>
                  <a:chExt cx="81077" cy="78511"/>
                </a:xfrm>
              </p:grpSpPr>
              <p:sp>
                <p:nvSpPr>
                  <p:cNvPr id="1626" name="Figura"/>
                  <p:cNvSpPr/>
                  <p:nvPr/>
                </p:nvSpPr>
                <p:spPr>
                  <a:xfrm>
                    <a:off x="13247" y="6581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6954" y="0"/>
                        </a:moveTo>
                        <a:lnTo>
                          <a:pt x="2073" y="0"/>
                        </a:lnTo>
                        <a:lnTo>
                          <a:pt x="1168" y="3578"/>
                        </a:lnTo>
                        <a:lnTo>
                          <a:pt x="558" y="3987"/>
                        </a:lnTo>
                        <a:lnTo>
                          <a:pt x="0" y="5492"/>
                        </a:lnTo>
                        <a:lnTo>
                          <a:pt x="1520" y="12503"/>
                        </a:lnTo>
                        <a:lnTo>
                          <a:pt x="7772" y="21003"/>
                        </a:lnTo>
                        <a:lnTo>
                          <a:pt x="12918" y="21600"/>
                        </a:lnTo>
                        <a:lnTo>
                          <a:pt x="19991" y="14640"/>
                        </a:lnTo>
                        <a:lnTo>
                          <a:pt x="21600" y="7457"/>
                        </a:lnTo>
                        <a:lnTo>
                          <a:pt x="20126" y="1540"/>
                        </a:lnTo>
                        <a:lnTo>
                          <a:pt x="16954"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27" name="Figura"/>
                  <p:cNvSpPr/>
                  <p:nvPr/>
                </p:nvSpPr>
                <p:spPr>
                  <a:xfrm>
                    <a:off x="3222" y="51148"/>
                    <a:ext cx="19617" cy="18977"/>
                  </a:xfrm>
                  <a:custGeom>
                    <a:avLst/>
                    <a:gdLst/>
                    <a:ahLst/>
                    <a:cxnLst>
                      <a:cxn ang="0">
                        <a:pos x="wd2" y="hd2"/>
                      </a:cxn>
                      <a:cxn ang="5400000">
                        <a:pos x="wd2" y="hd2"/>
                      </a:cxn>
                      <a:cxn ang="10800000">
                        <a:pos x="wd2" y="hd2"/>
                      </a:cxn>
                      <a:cxn ang="16200000">
                        <a:pos x="wd2" y="hd2"/>
                      </a:cxn>
                    </a:cxnLst>
                    <a:rect l="0" t="0" r="r" b="b"/>
                    <a:pathLst>
                      <a:path w="21600" h="21600" extrusionOk="0">
                        <a:moveTo>
                          <a:pt x="20058" y="0"/>
                        </a:moveTo>
                        <a:lnTo>
                          <a:pt x="8351" y="0"/>
                        </a:lnTo>
                        <a:lnTo>
                          <a:pt x="7476" y="608"/>
                        </a:lnTo>
                        <a:lnTo>
                          <a:pt x="6494" y="924"/>
                        </a:lnTo>
                        <a:lnTo>
                          <a:pt x="0" y="10708"/>
                        </a:lnTo>
                        <a:lnTo>
                          <a:pt x="1779" y="15888"/>
                        </a:lnTo>
                        <a:lnTo>
                          <a:pt x="3393" y="17832"/>
                        </a:lnTo>
                        <a:lnTo>
                          <a:pt x="6406" y="20417"/>
                        </a:lnTo>
                        <a:lnTo>
                          <a:pt x="7758" y="21318"/>
                        </a:lnTo>
                        <a:lnTo>
                          <a:pt x="10781" y="21600"/>
                        </a:lnTo>
                        <a:lnTo>
                          <a:pt x="12090" y="20942"/>
                        </a:lnTo>
                        <a:lnTo>
                          <a:pt x="12969" y="19201"/>
                        </a:lnTo>
                        <a:lnTo>
                          <a:pt x="21600" y="19201"/>
                        </a:lnTo>
                        <a:lnTo>
                          <a:pt x="19969" y="18603"/>
                        </a:lnTo>
                        <a:lnTo>
                          <a:pt x="17723" y="14704"/>
                        </a:lnTo>
                        <a:lnTo>
                          <a:pt x="16264" y="6754"/>
                        </a:lnTo>
                        <a:lnTo>
                          <a:pt x="17587" y="2400"/>
                        </a:lnTo>
                        <a:lnTo>
                          <a:pt x="20058"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28" name="Figura"/>
                  <p:cNvSpPr/>
                  <p:nvPr/>
                </p:nvSpPr>
                <p:spPr>
                  <a:xfrm>
                    <a:off x="0" y="11735"/>
                    <a:ext cx="81078" cy="40568"/>
                  </a:xfrm>
                  <a:custGeom>
                    <a:avLst/>
                    <a:gdLst/>
                    <a:ahLst/>
                    <a:cxnLst>
                      <a:cxn ang="0">
                        <a:pos x="wd2" y="hd2"/>
                      </a:cxn>
                      <a:cxn ang="5400000">
                        <a:pos x="wd2" y="hd2"/>
                      </a:cxn>
                      <a:cxn ang="10800000">
                        <a:pos x="wd2" y="hd2"/>
                      </a:cxn>
                      <a:cxn ang="16200000">
                        <a:pos x="wd2" y="hd2"/>
                      </a:cxn>
                    </a:cxnLst>
                    <a:rect l="0" t="0" r="r" b="b"/>
                    <a:pathLst>
                      <a:path w="21600" h="21600" extrusionOk="0">
                        <a:moveTo>
                          <a:pt x="3413" y="0"/>
                        </a:moveTo>
                        <a:lnTo>
                          <a:pt x="1211" y="1595"/>
                        </a:lnTo>
                        <a:lnTo>
                          <a:pt x="414" y="4024"/>
                        </a:lnTo>
                        <a:lnTo>
                          <a:pt x="434" y="6365"/>
                        </a:lnTo>
                        <a:lnTo>
                          <a:pt x="449" y="7986"/>
                        </a:lnTo>
                        <a:lnTo>
                          <a:pt x="459" y="9007"/>
                        </a:lnTo>
                        <a:lnTo>
                          <a:pt x="1298" y="11369"/>
                        </a:lnTo>
                        <a:lnTo>
                          <a:pt x="2413" y="12075"/>
                        </a:lnTo>
                        <a:lnTo>
                          <a:pt x="1557" y="12192"/>
                        </a:lnTo>
                        <a:lnTo>
                          <a:pt x="870" y="13294"/>
                        </a:lnTo>
                        <a:lnTo>
                          <a:pt x="0" y="16469"/>
                        </a:lnTo>
                        <a:lnTo>
                          <a:pt x="7" y="17119"/>
                        </a:lnTo>
                        <a:lnTo>
                          <a:pt x="23" y="18633"/>
                        </a:lnTo>
                        <a:lnTo>
                          <a:pt x="948" y="21077"/>
                        </a:lnTo>
                        <a:lnTo>
                          <a:pt x="1585" y="21600"/>
                        </a:lnTo>
                        <a:lnTo>
                          <a:pt x="2185" y="21473"/>
                        </a:lnTo>
                        <a:lnTo>
                          <a:pt x="2364" y="21270"/>
                        </a:lnTo>
                        <a:lnTo>
                          <a:pt x="2586" y="21077"/>
                        </a:lnTo>
                        <a:lnTo>
                          <a:pt x="2443" y="21077"/>
                        </a:lnTo>
                        <a:lnTo>
                          <a:pt x="2879" y="20985"/>
                        </a:lnTo>
                        <a:lnTo>
                          <a:pt x="5712" y="20985"/>
                        </a:lnTo>
                        <a:lnTo>
                          <a:pt x="5779" y="20858"/>
                        </a:lnTo>
                        <a:lnTo>
                          <a:pt x="5455" y="19527"/>
                        </a:lnTo>
                        <a:lnTo>
                          <a:pt x="5177" y="18100"/>
                        </a:lnTo>
                        <a:lnTo>
                          <a:pt x="5186" y="15103"/>
                        </a:lnTo>
                        <a:lnTo>
                          <a:pt x="5542" y="13574"/>
                        </a:lnTo>
                        <a:lnTo>
                          <a:pt x="6864" y="12481"/>
                        </a:lnTo>
                        <a:lnTo>
                          <a:pt x="21560" y="12481"/>
                        </a:lnTo>
                        <a:lnTo>
                          <a:pt x="21586" y="12248"/>
                        </a:lnTo>
                        <a:lnTo>
                          <a:pt x="21600" y="10988"/>
                        </a:lnTo>
                        <a:lnTo>
                          <a:pt x="21137" y="8829"/>
                        </a:lnTo>
                        <a:lnTo>
                          <a:pt x="20665" y="8067"/>
                        </a:lnTo>
                        <a:lnTo>
                          <a:pt x="20062" y="8067"/>
                        </a:lnTo>
                        <a:lnTo>
                          <a:pt x="20845" y="6365"/>
                        </a:lnTo>
                        <a:lnTo>
                          <a:pt x="20817" y="4344"/>
                        </a:lnTo>
                        <a:lnTo>
                          <a:pt x="20652" y="3068"/>
                        </a:lnTo>
                        <a:lnTo>
                          <a:pt x="5210" y="3068"/>
                        </a:lnTo>
                        <a:lnTo>
                          <a:pt x="4523" y="1057"/>
                        </a:lnTo>
                        <a:lnTo>
                          <a:pt x="3413"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29" name="Figura"/>
                  <p:cNvSpPr/>
                  <p:nvPr/>
                </p:nvSpPr>
                <p:spPr>
                  <a:xfrm>
                    <a:off x="18336" y="2404"/>
                    <a:ext cx="59182" cy="15095"/>
                  </a:xfrm>
                  <a:custGeom>
                    <a:avLst/>
                    <a:gdLst/>
                    <a:ahLst/>
                    <a:cxnLst>
                      <a:cxn ang="0">
                        <a:pos x="wd2" y="hd2"/>
                      </a:cxn>
                      <a:cxn ang="5400000">
                        <a:pos x="wd2" y="hd2"/>
                      </a:cxn>
                      <a:cxn ang="10800000">
                        <a:pos x="wd2" y="hd2"/>
                      </a:cxn>
                      <a:cxn ang="16200000">
                        <a:pos x="wd2" y="hd2"/>
                      </a:cxn>
                    </a:cxnLst>
                    <a:rect l="0" t="0" r="r" b="b"/>
                    <a:pathLst>
                      <a:path w="21600" h="21600" extrusionOk="0">
                        <a:moveTo>
                          <a:pt x="3922" y="0"/>
                        </a:moveTo>
                        <a:lnTo>
                          <a:pt x="2398" y="1488"/>
                        </a:lnTo>
                        <a:lnTo>
                          <a:pt x="400" y="9571"/>
                        </a:lnTo>
                        <a:lnTo>
                          <a:pt x="272" y="11615"/>
                        </a:lnTo>
                        <a:lnTo>
                          <a:pt x="0" y="16193"/>
                        </a:lnTo>
                        <a:lnTo>
                          <a:pt x="445" y="21600"/>
                        </a:lnTo>
                        <a:lnTo>
                          <a:pt x="21600" y="21600"/>
                        </a:lnTo>
                        <a:lnTo>
                          <a:pt x="21449" y="19320"/>
                        </a:lnTo>
                        <a:lnTo>
                          <a:pt x="14998" y="19320"/>
                        </a:lnTo>
                        <a:lnTo>
                          <a:pt x="15070" y="13353"/>
                        </a:lnTo>
                        <a:lnTo>
                          <a:pt x="15075" y="12889"/>
                        </a:lnTo>
                        <a:lnTo>
                          <a:pt x="15379" y="11783"/>
                        </a:lnTo>
                        <a:lnTo>
                          <a:pt x="8285" y="11783"/>
                        </a:lnTo>
                        <a:lnTo>
                          <a:pt x="7767" y="6376"/>
                        </a:lnTo>
                        <a:lnTo>
                          <a:pt x="6600" y="3045"/>
                        </a:lnTo>
                        <a:lnTo>
                          <a:pt x="3922"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30" name="Figura"/>
                  <p:cNvSpPr/>
                  <p:nvPr/>
                </p:nvSpPr>
                <p:spPr>
                  <a:xfrm>
                    <a:off x="41037" y="0"/>
                    <a:ext cx="19563" cy="12701"/>
                  </a:xfrm>
                  <a:custGeom>
                    <a:avLst/>
                    <a:gdLst/>
                    <a:ahLst/>
                    <a:cxnLst>
                      <a:cxn ang="0">
                        <a:pos x="wd2" y="hd2"/>
                      </a:cxn>
                      <a:cxn ang="5400000">
                        <a:pos x="wd2" y="hd2"/>
                      </a:cxn>
                      <a:cxn ang="10800000">
                        <a:pos x="wd2" y="hd2"/>
                      </a:cxn>
                      <a:cxn ang="16200000">
                        <a:pos x="wd2" y="hd2"/>
                      </a:cxn>
                    </a:cxnLst>
                    <a:rect l="0" t="0" r="r" b="b"/>
                    <a:pathLst>
                      <a:path w="21600" h="21600" extrusionOk="0">
                        <a:moveTo>
                          <a:pt x="7214" y="0"/>
                        </a:moveTo>
                        <a:lnTo>
                          <a:pt x="1228" y="8769"/>
                        </a:lnTo>
                        <a:lnTo>
                          <a:pt x="28" y="21305"/>
                        </a:lnTo>
                        <a:lnTo>
                          <a:pt x="0" y="21600"/>
                        </a:lnTo>
                        <a:lnTo>
                          <a:pt x="21461" y="21600"/>
                        </a:lnTo>
                        <a:lnTo>
                          <a:pt x="21600" y="21305"/>
                        </a:lnTo>
                        <a:lnTo>
                          <a:pt x="17606" y="6800"/>
                        </a:lnTo>
                        <a:lnTo>
                          <a:pt x="7214"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31" name="Figura"/>
                  <p:cNvSpPr/>
                  <p:nvPr/>
                </p:nvSpPr>
                <p:spPr>
                  <a:xfrm>
                    <a:off x="14202" y="7756"/>
                    <a:ext cx="66727" cy="61791"/>
                  </a:xfrm>
                  <a:custGeom>
                    <a:avLst/>
                    <a:gdLst/>
                    <a:ahLst/>
                    <a:cxnLst>
                      <a:cxn ang="0">
                        <a:pos x="wd2" y="hd2"/>
                      </a:cxn>
                      <a:cxn ang="5400000">
                        <a:pos x="wd2" y="hd2"/>
                      </a:cxn>
                      <a:cxn ang="10800000">
                        <a:pos x="wd2" y="hd2"/>
                      </a:cxn>
                      <a:cxn ang="16200000">
                        <a:pos x="wd2" y="hd2"/>
                      </a:cxn>
                    </a:cxnLst>
                    <a:rect l="0" t="0" r="r" b="b"/>
                    <a:pathLst>
                      <a:path w="21600" h="21600" extrusionOk="0">
                        <a:moveTo>
                          <a:pt x="21600" y="9585"/>
                        </a:moveTo>
                        <a:lnTo>
                          <a:pt x="3742" y="9585"/>
                        </a:lnTo>
                        <a:lnTo>
                          <a:pt x="5569" y="10302"/>
                        </a:lnTo>
                        <a:lnTo>
                          <a:pt x="4989" y="12070"/>
                        </a:lnTo>
                        <a:lnTo>
                          <a:pt x="7675" y="14818"/>
                        </a:lnTo>
                        <a:lnTo>
                          <a:pt x="9390" y="14211"/>
                        </a:lnTo>
                        <a:lnTo>
                          <a:pt x="10116" y="13497"/>
                        </a:lnTo>
                        <a:lnTo>
                          <a:pt x="10607" y="12630"/>
                        </a:lnTo>
                        <a:lnTo>
                          <a:pt x="15704" y="12630"/>
                        </a:lnTo>
                        <a:lnTo>
                          <a:pt x="15689" y="12070"/>
                        </a:lnTo>
                        <a:lnTo>
                          <a:pt x="20931" y="12070"/>
                        </a:lnTo>
                        <a:lnTo>
                          <a:pt x="21177" y="11676"/>
                        </a:lnTo>
                        <a:lnTo>
                          <a:pt x="21600" y="9585"/>
                        </a:lnTo>
                        <a:close/>
                        <a:moveTo>
                          <a:pt x="20931" y="12070"/>
                        </a:moveTo>
                        <a:lnTo>
                          <a:pt x="15689" y="12070"/>
                        </a:lnTo>
                        <a:lnTo>
                          <a:pt x="16195" y="13497"/>
                        </a:lnTo>
                        <a:lnTo>
                          <a:pt x="16236" y="13497"/>
                        </a:lnTo>
                        <a:lnTo>
                          <a:pt x="17816" y="14064"/>
                        </a:lnTo>
                        <a:lnTo>
                          <a:pt x="20305" y="13071"/>
                        </a:lnTo>
                        <a:lnTo>
                          <a:pt x="20931" y="12070"/>
                        </a:lnTo>
                        <a:close/>
                        <a:moveTo>
                          <a:pt x="20451" y="6634"/>
                        </a:moveTo>
                        <a:lnTo>
                          <a:pt x="19779" y="6687"/>
                        </a:lnTo>
                        <a:lnTo>
                          <a:pt x="20512" y="6687"/>
                        </a:lnTo>
                        <a:lnTo>
                          <a:pt x="20451" y="6634"/>
                        </a:lnTo>
                        <a:close/>
                        <a:moveTo>
                          <a:pt x="258" y="21065"/>
                        </a:moveTo>
                        <a:lnTo>
                          <a:pt x="26" y="21545"/>
                        </a:lnTo>
                        <a:lnTo>
                          <a:pt x="0" y="21600"/>
                        </a:lnTo>
                        <a:lnTo>
                          <a:pt x="104" y="21545"/>
                        </a:lnTo>
                        <a:lnTo>
                          <a:pt x="258" y="21065"/>
                        </a:lnTo>
                        <a:close/>
                        <a:moveTo>
                          <a:pt x="15019" y="966"/>
                        </a:moveTo>
                        <a:lnTo>
                          <a:pt x="14709" y="1278"/>
                        </a:lnTo>
                        <a:lnTo>
                          <a:pt x="14674" y="2085"/>
                        </a:lnTo>
                        <a:lnTo>
                          <a:pt x="14658" y="2438"/>
                        </a:lnTo>
                        <a:lnTo>
                          <a:pt x="14640" y="2848"/>
                        </a:lnTo>
                        <a:lnTo>
                          <a:pt x="15097" y="1101"/>
                        </a:lnTo>
                        <a:lnTo>
                          <a:pt x="15043" y="1007"/>
                        </a:lnTo>
                        <a:lnTo>
                          <a:pt x="15019" y="966"/>
                        </a:lnTo>
                        <a:close/>
                        <a:moveTo>
                          <a:pt x="18727" y="0"/>
                        </a:moveTo>
                        <a:lnTo>
                          <a:pt x="15985" y="0"/>
                        </a:lnTo>
                        <a:lnTo>
                          <a:pt x="15019" y="966"/>
                        </a:lnTo>
                        <a:lnTo>
                          <a:pt x="15097" y="1101"/>
                        </a:lnTo>
                        <a:lnTo>
                          <a:pt x="14640" y="2848"/>
                        </a:lnTo>
                        <a:lnTo>
                          <a:pt x="20362" y="2848"/>
                        </a:lnTo>
                        <a:lnTo>
                          <a:pt x="20013" y="1391"/>
                        </a:lnTo>
                        <a:lnTo>
                          <a:pt x="19986" y="1278"/>
                        </a:lnTo>
                        <a:lnTo>
                          <a:pt x="19971" y="1214"/>
                        </a:lnTo>
                        <a:lnTo>
                          <a:pt x="18727" y="0"/>
                        </a:lnTo>
                        <a:close/>
                        <a:moveTo>
                          <a:pt x="15704" y="12630"/>
                        </a:moveTo>
                        <a:lnTo>
                          <a:pt x="10607" y="12630"/>
                        </a:lnTo>
                        <a:lnTo>
                          <a:pt x="10762" y="14064"/>
                        </a:lnTo>
                        <a:lnTo>
                          <a:pt x="10770" y="14141"/>
                        </a:lnTo>
                        <a:lnTo>
                          <a:pt x="11994" y="15272"/>
                        </a:lnTo>
                        <a:lnTo>
                          <a:pt x="14615" y="15035"/>
                        </a:lnTo>
                        <a:lnTo>
                          <a:pt x="15704" y="13624"/>
                        </a:lnTo>
                        <a:lnTo>
                          <a:pt x="15704" y="12630"/>
                        </a:lnTo>
                        <a:close/>
                      </a:path>
                    </a:pathLst>
                  </a:custGeom>
                  <a:noFill/>
                  <a:ln w="12700" cap="flat">
                    <a:noFill/>
                    <a:miter lim="400000"/>
                  </a:ln>
                  <a:effectLst/>
                </p:spPr>
                <p:txBody>
                  <a:bodyPr wrap="square" lIns="45719" tIns="45719" rIns="45719" bIns="45719" numCol="1" anchor="t">
                    <a:noAutofit/>
                  </a:bodyPr>
                  <a:lstStyle/>
                  <a:p>
                    <a:pPr>
                      <a:defRPr sz="700"/>
                    </a:pPr>
                    <a:endParaRPr lang="en-US" dirty="0"/>
                  </a:p>
                </p:txBody>
              </p:sp>
            </p:grpSp>
            <p:sp>
              <p:nvSpPr>
                <p:cNvPr id="1633" name="object 458"/>
                <p:cNvSpPr/>
                <p:nvPr/>
              </p:nvSpPr>
              <p:spPr>
                <a:xfrm>
                  <a:off x="62333" y="2385"/>
                  <a:ext cx="81078" cy="74247"/>
                </a:xfrm>
                <a:custGeom>
                  <a:avLst/>
                  <a:gdLst/>
                  <a:ahLst/>
                  <a:cxnLst>
                    <a:cxn ang="0">
                      <a:pos x="wd2" y="hd2"/>
                    </a:cxn>
                    <a:cxn ang="5400000">
                      <a:pos x="wd2" y="hd2"/>
                    </a:cxn>
                    <a:cxn ang="10800000">
                      <a:pos x="wd2" y="hd2"/>
                    </a:cxn>
                    <a:cxn ang="16200000">
                      <a:pos x="wd2" y="hd2"/>
                    </a:cxn>
                  </a:cxnLst>
                  <a:rect l="0" t="0" r="r" b="b"/>
                  <a:pathLst>
                    <a:path w="21600" h="21600" extrusionOk="0">
                      <a:moveTo>
                        <a:pt x="2413" y="9412"/>
                      </a:moveTo>
                      <a:lnTo>
                        <a:pt x="1298" y="9026"/>
                      </a:lnTo>
                      <a:lnTo>
                        <a:pt x="459" y="7736"/>
                      </a:lnTo>
                      <a:lnTo>
                        <a:pt x="435" y="6373"/>
                      </a:lnTo>
                      <a:lnTo>
                        <a:pt x="414" y="5013"/>
                      </a:lnTo>
                      <a:lnTo>
                        <a:pt x="1211" y="3686"/>
                      </a:lnTo>
                      <a:lnTo>
                        <a:pt x="2312" y="3250"/>
                      </a:lnTo>
                      <a:lnTo>
                        <a:pt x="3413" y="2814"/>
                      </a:lnTo>
                      <a:lnTo>
                        <a:pt x="4523" y="3392"/>
                      </a:lnTo>
                      <a:lnTo>
                        <a:pt x="5210" y="4491"/>
                      </a:lnTo>
                      <a:lnTo>
                        <a:pt x="4878" y="3369"/>
                      </a:lnTo>
                      <a:lnTo>
                        <a:pt x="5177" y="2045"/>
                      </a:lnTo>
                      <a:lnTo>
                        <a:pt x="5906" y="1224"/>
                      </a:lnTo>
                      <a:lnTo>
                        <a:pt x="6635" y="402"/>
                      </a:lnTo>
                      <a:lnTo>
                        <a:pt x="7748" y="100"/>
                      </a:lnTo>
                      <a:lnTo>
                        <a:pt x="8726" y="408"/>
                      </a:lnTo>
                      <a:lnTo>
                        <a:pt x="9703" y="719"/>
                      </a:lnTo>
                      <a:lnTo>
                        <a:pt x="10554" y="1396"/>
                      </a:lnTo>
                      <a:lnTo>
                        <a:pt x="10933" y="2495"/>
                      </a:lnTo>
                      <a:lnTo>
                        <a:pt x="11229" y="1013"/>
                      </a:lnTo>
                      <a:lnTo>
                        <a:pt x="12673" y="0"/>
                      </a:lnTo>
                      <a:lnTo>
                        <a:pt x="13927" y="391"/>
                      </a:lnTo>
                      <a:lnTo>
                        <a:pt x="15181" y="785"/>
                      </a:lnTo>
                      <a:lnTo>
                        <a:pt x="16209" y="2573"/>
                      </a:lnTo>
                      <a:lnTo>
                        <a:pt x="15832" y="4027"/>
                      </a:lnTo>
                      <a:lnTo>
                        <a:pt x="15889" y="2720"/>
                      </a:lnTo>
                      <a:lnTo>
                        <a:pt x="20518" y="3927"/>
                      </a:lnTo>
                      <a:lnTo>
                        <a:pt x="20817" y="5188"/>
                      </a:lnTo>
                      <a:lnTo>
                        <a:pt x="20845" y="6292"/>
                      </a:lnTo>
                      <a:lnTo>
                        <a:pt x="20062" y="7222"/>
                      </a:lnTo>
                      <a:lnTo>
                        <a:pt x="20614" y="7178"/>
                      </a:lnTo>
                      <a:lnTo>
                        <a:pt x="21137" y="7638"/>
                      </a:lnTo>
                      <a:lnTo>
                        <a:pt x="21369" y="8230"/>
                      </a:lnTo>
                      <a:lnTo>
                        <a:pt x="21600" y="8818"/>
                      </a:lnTo>
                      <a:lnTo>
                        <a:pt x="21586" y="9506"/>
                      </a:lnTo>
                      <a:lnTo>
                        <a:pt x="21459" y="10139"/>
                      </a:lnTo>
                      <a:lnTo>
                        <a:pt x="21212" y="11374"/>
                      </a:lnTo>
                      <a:lnTo>
                        <a:pt x="20494" y="12535"/>
                      </a:lnTo>
                      <a:lnTo>
                        <a:pt x="19471" y="12948"/>
                      </a:lnTo>
                      <a:lnTo>
                        <a:pt x="18446" y="13362"/>
                      </a:lnTo>
                      <a:lnTo>
                        <a:pt x="17107" y="12876"/>
                      </a:lnTo>
                      <a:lnTo>
                        <a:pt x="16696" y="11702"/>
                      </a:lnTo>
                      <a:lnTo>
                        <a:pt x="16729" y="12968"/>
                      </a:lnTo>
                      <a:lnTo>
                        <a:pt x="15811" y="14170"/>
                      </a:lnTo>
                      <a:lnTo>
                        <a:pt x="14732" y="14267"/>
                      </a:lnTo>
                      <a:lnTo>
                        <a:pt x="13654" y="14367"/>
                      </a:lnTo>
                      <a:lnTo>
                        <a:pt x="12647" y="13426"/>
                      </a:lnTo>
                      <a:lnTo>
                        <a:pt x="12513" y="12168"/>
                      </a:lnTo>
                      <a:lnTo>
                        <a:pt x="12109" y="12890"/>
                      </a:lnTo>
                      <a:lnTo>
                        <a:pt x="11511" y="13484"/>
                      </a:lnTo>
                      <a:lnTo>
                        <a:pt x="10806" y="13737"/>
                      </a:lnTo>
                      <a:lnTo>
                        <a:pt x="10100" y="13989"/>
                      </a:lnTo>
                      <a:lnTo>
                        <a:pt x="9284" y="13864"/>
                      </a:lnTo>
                      <a:lnTo>
                        <a:pt x="8710" y="13323"/>
                      </a:lnTo>
                      <a:lnTo>
                        <a:pt x="8134" y="12779"/>
                      </a:lnTo>
                      <a:lnTo>
                        <a:pt x="7856" y="11805"/>
                      </a:lnTo>
                      <a:lnTo>
                        <a:pt x="8120" y="10997"/>
                      </a:lnTo>
                      <a:lnTo>
                        <a:pt x="8367" y="10231"/>
                      </a:lnTo>
                      <a:lnTo>
                        <a:pt x="6864" y="9634"/>
                      </a:lnTo>
                      <a:lnTo>
                        <a:pt x="6210" y="9917"/>
                      </a:lnTo>
                      <a:lnTo>
                        <a:pt x="5553" y="10203"/>
                      </a:lnTo>
                      <a:lnTo>
                        <a:pt x="5186" y="11066"/>
                      </a:lnTo>
                      <a:lnTo>
                        <a:pt x="5182" y="11885"/>
                      </a:lnTo>
                      <a:lnTo>
                        <a:pt x="5177" y="12704"/>
                      </a:lnTo>
                      <a:lnTo>
                        <a:pt x="5455" y="13484"/>
                      </a:lnTo>
                      <a:lnTo>
                        <a:pt x="5779" y="14211"/>
                      </a:lnTo>
                      <a:lnTo>
                        <a:pt x="5113" y="14894"/>
                      </a:lnTo>
                      <a:lnTo>
                        <a:pt x="4794" y="16007"/>
                      </a:lnTo>
                      <a:lnTo>
                        <a:pt x="4970" y="17023"/>
                      </a:lnTo>
                      <a:lnTo>
                        <a:pt x="5146" y="18039"/>
                      </a:lnTo>
                      <a:lnTo>
                        <a:pt x="5690" y="19035"/>
                      </a:lnTo>
                      <a:lnTo>
                        <a:pt x="6530" y="19360"/>
                      </a:lnTo>
                      <a:lnTo>
                        <a:pt x="6736" y="20021"/>
                      </a:lnTo>
                      <a:lnTo>
                        <a:pt x="6511" y="20823"/>
                      </a:lnTo>
                      <a:lnTo>
                        <a:pt x="6014" y="21211"/>
                      </a:lnTo>
                      <a:lnTo>
                        <a:pt x="5518" y="21600"/>
                      </a:lnTo>
                      <a:lnTo>
                        <a:pt x="4796" y="21533"/>
                      </a:lnTo>
                      <a:lnTo>
                        <a:pt x="858" y="17017"/>
                      </a:lnTo>
                      <a:lnTo>
                        <a:pt x="929" y="16173"/>
                      </a:lnTo>
                      <a:lnTo>
                        <a:pt x="1275" y="15521"/>
                      </a:lnTo>
                      <a:lnTo>
                        <a:pt x="1491" y="15110"/>
                      </a:lnTo>
                      <a:lnTo>
                        <a:pt x="1816" y="14772"/>
                      </a:lnTo>
                      <a:lnTo>
                        <a:pt x="2185" y="14547"/>
                      </a:lnTo>
                      <a:lnTo>
                        <a:pt x="2430" y="14517"/>
                      </a:lnTo>
                      <a:lnTo>
                        <a:pt x="2667" y="14436"/>
                      </a:lnTo>
                      <a:lnTo>
                        <a:pt x="2879" y="14281"/>
                      </a:lnTo>
                      <a:lnTo>
                        <a:pt x="2637" y="14308"/>
                      </a:lnTo>
                      <a:lnTo>
                        <a:pt x="2404" y="14411"/>
                      </a:lnTo>
                      <a:lnTo>
                        <a:pt x="2185" y="14547"/>
                      </a:lnTo>
                      <a:lnTo>
                        <a:pt x="1585" y="14617"/>
                      </a:lnTo>
                      <a:lnTo>
                        <a:pt x="948" y="14331"/>
                      </a:lnTo>
                      <a:lnTo>
                        <a:pt x="564" y="13776"/>
                      </a:lnTo>
                      <a:lnTo>
                        <a:pt x="23" y="12995"/>
                      </a:lnTo>
                      <a:lnTo>
                        <a:pt x="0" y="11813"/>
                      </a:lnTo>
                      <a:lnTo>
                        <a:pt x="435" y="10947"/>
                      </a:lnTo>
                      <a:lnTo>
                        <a:pt x="870" y="10078"/>
                      </a:lnTo>
                      <a:lnTo>
                        <a:pt x="1557" y="9476"/>
                      </a:lnTo>
                      <a:lnTo>
                        <a:pt x="2413" y="9412"/>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pic>
              <p:nvPicPr>
                <p:cNvPr id="1634" name="object 460" descr="object 460"/>
                <p:cNvPicPr>
                  <a:picLocks noChangeAspect="1"/>
                </p:cNvPicPr>
                <p:nvPr/>
              </p:nvPicPr>
              <p:blipFill>
                <a:blip r:embed="rId50"/>
                <a:stretch>
                  <a:fillRect/>
                </a:stretch>
              </p:blipFill>
              <p:spPr>
                <a:xfrm>
                  <a:off x="62333" y="0"/>
                  <a:ext cx="83287" cy="76630"/>
                </a:xfrm>
                <a:prstGeom prst="rect">
                  <a:avLst/>
                </a:prstGeom>
                <a:ln w="12700" cap="flat">
                  <a:noFill/>
                  <a:miter lim="400000"/>
                </a:ln>
                <a:effectLst/>
              </p:spPr>
            </p:pic>
          </p:grpSp>
          <p:sp>
            <p:nvSpPr>
              <p:cNvPr id="1636" name="object 462"/>
              <p:cNvSpPr txBox="1"/>
              <p:nvPr/>
            </p:nvSpPr>
            <p:spPr>
              <a:xfrm>
                <a:off x="2010507" y="3893666"/>
                <a:ext cx="879210" cy="107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spcBef>
                    <a:spcPts val="100"/>
                  </a:spcBef>
                  <a:defRPr sz="700" b="1"/>
                </a:lvl1pPr>
              </a:lstStyle>
              <a:p>
                <a:r>
                  <a:rPr lang="en-US" dirty="0"/>
                  <a:t>Engineering</a:t>
                </a:r>
              </a:p>
            </p:txBody>
          </p:sp>
          <p:grpSp>
            <p:nvGrpSpPr>
              <p:cNvPr id="1639" name="Elipse 77"/>
              <p:cNvGrpSpPr/>
              <p:nvPr/>
            </p:nvGrpSpPr>
            <p:grpSpPr>
              <a:xfrm>
                <a:off x="872626" y="632414"/>
                <a:ext cx="153057" cy="200053"/>
                <a:chOff x="-1" y="-19917"/>
                <a:chExt cx="153056" cy="200052"/>
              </a:xfrm>
            </p:grpSpPr>
            <p:sp>
              <p:nvSpPr>
                <p:cNvPr id="1637"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638" name="1"/>
                <p:cNvSpPr txBox="1"/>
                <p:nvPr/>
              </p:nvSpPr>
              <p:spPr>
                <a:xfrm flipH="1">
                  <a:off x="72219" y="-19917"/>
                  <a:ext cx="12701" cy="200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700">
                      <a:solidFill>
                        <a:srgbClr val="FFFFFF"/>
                      </a:solidFill>
                    </a:defRPr>
                  </a:lvl1pPr>
                </a:lstStyle>
                <a:p>
                  <a:r>
                    <a:rPr lang="en-US" dirty="0"/>
                    <a:t>1</a:t>
                  </a:r>
                </a:p>
              </p:txBody>
            </p:sp>
          </p:grpSp>
          <p:grpSp>
            <p:nvGrpSpPr>
              <p:cNvPr id="1642" name="Elipse 78"/>
              <p:cNvGrpSpPr/>
              <p:nvPr/>
            </p:nvGrpSpPr>
            <p:grpSpPr>
              <a:xfrm>
                <a:off x="1415411" y="1374129"/>
                <a:ext cx="153057" cy="200053"/>
                <a:chOff x="-1" y="-19917"/>
                <a:chExt cx="153056" cy="200052"/>
              </a:xfrm>
            </p:grpSpPr>
            <p:sp>
              <p:nvSpPr>
                <p:cNvPr id="1640"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641" name="2"/>
                <p:cNvSpPr txBox="1"/>
                <p:nvPr/>
              </p:nvSpPr>
              <p:spPr>
                <a:xfrm flipH="1">
                  <a:off x="72219" y="-19917"/>
                  <a:ext cx="12701" cy="200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700">
                      <a:solidFill>
                        <a:srgbClr val="FFFFFF"/>
                      </a:solidFill>
                    </a:defRPr>
                  </a:lvl1pPr>
                </a:lstStyle>
                <a:p>
                  <a:r>
                    <a:rPr lang="en-US" dirty="0"/>
                    <a:t>2</a:t>
                  </a:r>
                </a:p>
              </p:txBody>
            </p:sp>
          </p:grpSp>
          <p:grpSp>
            <p:nvGrpSpPr>
              <p:cNvPr id="1645" name="Elipse 79"/>
              <p:cNvGrpSpPr/>
              <p:nvPr/>
            </p:nvGrpSpPr>
            <p:grpSpPr>
              <a:xfrm>
                <a:off x="2399322" y="1034733"/>
                <a:ext cx="153057" cy="200053"/>
                <a:chOff x="-1" y="-19917"/>
                <a:chExt cx="153056" cy="200052"/>
              </a:xfrm>
            </p:grpSpPr>
            <p:sp>
              <p:nvSpPr>
                <p:cNvPr id="1643"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644" name="3"/>
                <p:cNvSpPr txBox="1"/>
                <p:nvPr/>
              </p:nvSpPr>
              <p:spPr>
                <a:xfrm flipH="1">
                  <a:off x="72219" y="-19917"/>
                  <a:ext cx="12701" cy="200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700">
                      <a:solidFill>
                        <a:srgbClr val="FFFFFF"/>
                      </a:solidFill>
                    </a:defRPr>
                  </a:lvl1pPr>
                </a:lstStyle>
                <a:p>
                  <a:r>
                    <a:rPr lang="en-US" dirty="0"/>
                    <a:t>3</a:t>
                  </a:r>
                </a:p>
              </p:txBody>
            </p:sp>
          </p:grpSp>
          <p:grpSp>
            <p:nvGrpSpPr>
              <p:cNvPr id="1648" name="Elipse 80"/>
              <p:cNvGrpSpPr/>
              <p:nvPr/>
            </p:nvGrpSpPr>
            <p:grpSpPr>
              <a:xfrm>
                <a:off x="3707422" y="1039332"/>
                <a:ext cx="153057" cy="200053"/>
                <a:chOff x="-1" y="-19917"/>
                <a:chExt cx="153056" cy="200052"/>
              </a:xfrm>
            </p:grpSpPr>
            <p:sp>
              <p:nvSpPr>
                <p:cNvPr id="1646"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647" name="4"/>
                <p:cNvSpPr txBox="1"/>
                <p:nvPr/>
              </p:nvSpPr>
              <p:spPr>
                <a:xfrm flipH="1">
                  <a:off x="72219" y="-19917"/>
                  <a:ext cx="12701" cy="200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700">
                      <a:solidFill>
                        <a:srgbClr val="FFFFFF"/>
                      </a:solidFill>
                    </a:defRPr>
                  </a:lvl1pPr>
                </a:lstStyle>
                <a:p>
                  <a:r>
                    <a:rPr lang="en-US" dirty="0"/>
                    <a:t>4</a:t>
                  </a:r>
                </a:p>
              </p:txBody>
            </p:sp>
          </p:grpSp>
          <p:grpSp>
            <p:nvGrpSpPr>
              <p:cNvPr id="1651" name="Elipse 81"/>
              <p:cNvGrpSpPr/>
              <p:nvPr/>
            </p:nvGrpSpPr>
            <p:grpSpPr>
              <a:xfrm>
                <a:off x="4475798" y="2656669"/>
                <a:ext cx="153057" cy="200053"/>
                <a:chOff x="-1" y="-19917"/>
                <a:chExt cx="153056" cy="200052"/>
              </a:xfrm>
            </p:grpSpPr>
            <p:sp>
              <p:nvSpPr>
                <p:cNvPr id="1649"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650" name="5"/>
                <p:cNvSpPr txBox="1"/>
                <p:nvPr/>
              </p:nvSpPr>
              <p:spPr>
                <a:xfrm flipH="1">
                  <a:off x="72219" y="-19917"/>
                  <a:ext cx="12701" cy="200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700">
                      <a:solidFill>
                        <a:srgbClr val="FFFFFF"/>
                      </a:solidFill>
                    </a:defRPr>
                  </a:lvl1pPr>
                </a:lstStyle>
                <a:p>
                  <a:r>
                    <a:rPr lang="en-US" dirty="0"/>
                    <a:t>5</a:t>
                  </a:r>
                </a:p>
              </p:txBody>
            </p:sp>
          </p:grpSp>
          <p:grpSp>
            <p:nvGrpSpPr>
              <p:cNvPr id="1654" name="Elipse 82"/>
              <p:cNvGrpSpPr/>
              <p:nvPr/>
            </p:nvGrpSpPr>
            <p:grpSpPr>
              <a:xfrm>
                <a:off x="3014346" y="3040394"/>
                <a:ext cx="153057" cy="200053"/>
                <a:chOff x="-1" y="-19917"/>
                <a:chExt cx="153056" cy="200052"/>
              </a:xfrm>
            </p:grpSpPr>
            <p:sp>
              <p:nvSpPr>
                <p:cNvPr id="1652"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653" name="6"/>
                <p:cNvSpPr txBox="1"/>
                <p:nvPr/>
              </p:nvSpPr>
              <p:spPr>
                <a:xfrm flipH="1">
                  <a:off x="72219" y="-19917"/>
                  <a:ext cx="12701" cy="200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700">
                      <a:solidFill>
                        <a:srgbClr val="FFFFFF"/>
                      </a:solidFill>
                    </a:defRPr>
                  </a:lvl1pPr>
                </a:lstStyle>
                <a:p>
                  <a:r>
                    <a:rPr lang="en-US" dirty="0"/>
                    <a:t>6</a:t>
                  </a:r>
                </a:p>
              </p:txBody>
            </p:sp>
          </p:grpSp>
        </p:grpSp>
        <p:grpSp>
          <p:nvGrpSpPr>
            <p:cNvPr id="1690" name="Grupo 9"/>
            <p:cNvGrpSpPr/>
            <p:nvPr/>
          </p:nvGrpSpPr>
          <p:grpSpPr>
            <a:xfrm>
              <a:off x="2923253" y="3891890"/>
              <a:ext cx="275113" cy="638920"/>
              <a:chOff x="0" y="0"/>
              <a:chExt cx="275111" cy="638918"/>
            </a:xfrm>
          </p:grpSpPr>
          <p:pic>
            <p:nvPicPr>
              <p:cNvPr id="1656" name="object 400" descr="object 400"/>
              <p:cNvPicPr>
                <a:picLocks noChangeAspect="1"/>
              </p:cNvPicPr>
              <p:nvPr/>
            </p:nvPicPr>
            <p:blipFill>
              <a:blip r:embed="rId51"/>
              <a:stretch>
                <a:fillRect/>
              </a:stretch>
            </p:blipFill>
            <p:spPr>
              <a:xfrm>
                <a:off x="83807" y="125088"/>
                <a:ext cx="158231" cy="111130"/>
              </a:xfrm>
              <a:prstGeom prst="rect">
                <a:avLst/>
              </a:prstGeom>
              <a:ln w="12700" cap="flat">
                <a:noFill/>
                <a:miter lim="400000"/>
              </a:ln>
              <a:effectLst/>
            </p:spPr>
          </p:pic>
          <p:sp>
            <p:nvSpPr>
              <p:cNvPr id="1657" name="object 401"/>
              <p:cNvSpPr/>
              <p:nvPr/>
            </p:nvSpPr>
            <p:spPr>
              <a:xfrm>
                <a:off x="0" y="280489"/>
                <a:ext cx="161204" cy="327284"/>
              </a:xfrm>
              <a:custGeom>
                <a:avLst/>
                <a:gdLst/>
                <a:ahLst/>
                <a:cxnLst>
                  <a:cxn ang="0">
                    <a:pos x="wd2" y="hd2"/>
                  </a:cxn>
                  <a:cxn ang="5400000">
                    <a:pos x="wd2" y="hd2"/>
                  </a:cxn>
                  <a:cxn ang="10800000">
                    <a:pos x="wd2" y="hd2"/>
                  </a:cxn>
                  <a:cxn ang="16200000">
                    <a:pos x="wd2" y="hd2"/>
                  </a:cxn>
                </a:cxnLst>
                <a:rect l="0" t="0" r="r" b="b"/>
                <a:pathLst>
                  <a:path w="21600" h="21600" extrusionOk="0">
                    <a:moveTo>
                      <a:pt x="19026" y="0"/>
                    </a:moveTo>
                    <a:lnTo>
                      <a:pt x="3296" y="198"/>
                    </a:lnTo>
                    <a:lnTo>
                      <a:pt x="4494" y="11055"/>
                    </a:lnTo>
                    <a:lnTo>
                      <a:pt x="0" y="21168"/>
                    </a:lnTo>
                    <a:lnTo>
                      <a:pt x="3896" y="21600"/>
                    </a:lnTo>
                    <a:lnTo>
                      <a:pt x="11386" y="11055"/>
                    </a:lnTo>
                    <a:lnTo>
                      <a:pt x="12318" y="4549"/>
                    </a:lnTo>
                    <a:lnTo>
                      <a:pt x="12883" y="5301"/>
                    </a:lnTo>
                    <a:lnTo>
                      <a:pt x="14381" y="11055"/>
                    </a:lnTo>
                    <a:lnTo>
                      <a:pt x="17078" y="20650"/>
                    </a:lnTo>
                    <a:lnTo>
                      <a:pt x="21600" y="20650"/>
                    </a:lnTo>
                    <a:lnTo>
                      <a:pt x="21600" y="11055"/>
                    </a:lnTo>
                    <a:lnTo>
                      <a:pt x="19026"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58" name="object 402"/>
              <p:cNvSpPr/>
              <p:nvPr/>
            </p:nvSpPr>
            <p:spPr>
              <a:xfrm>
                <a:off x="0" y="280489"/>
                <a:ext cx="161204" cy="327284"/>
              </a:xfrm>
              <a:custGeom>
                <a:avLst/>
                <a:gdLst/>
                <a:ahLst/>
                <a:cxnLst>
                  <a:cxn ang="0">
                    <a:pos x="wd2" y="hd2"/>
                  </a:cxn>
                  <a:cxn ang="5400000">
                    <a:pos x="wd2" y="hd2"/>
                  </a:cxn>
                  <a:cxn ang="10800000">
                    <a:pos x="wd2" y="hd2"/>
                  </a:cxn>
                  <a:cxn ang="16200000">
                    <a:pos x="wd2" y="hd2"/>
                  </a:cxn>
                </a:cxnLst>
                <a:rect l="0" t="0" r="r" b="b"/>
                <a:pathLst>
                  <a:path w="21600" h="21600" extrusionOk="0">
                    <a:moveTo>
                      <a:pt x="3296" y="198"/>
                    </a:moveTo>
                    <a:lnTo>
                      <a:pt x="4494" y="11055"/>
                    </a:lnTo>
                    <a:lnTo>
                      <a:pt x="0" y="21168"/>
                    </a:lnTo>
                    <a:lnTo>
                      <a:pt x="3896" y="21600"/>
                    </a:lnTo>
                    <a:lnTo>
                      <a:pt x="11386" y="11055"/>
                    </a:lnTo>
                    <a:lnTo>
                      <a:pt x="12318" y="4549"/>
                    </a:lnTo>
                    <a:lnTo>
                      <a:pt x="12883" y="5301"/>
                    </a:lnTo>
                    <a:lnTo>
                      <a:pt x="14381" y="11055"/>
                    </a:lnTo>
                    <a:lnTo>
                      <a:pt x="17078" y="20650"/>
                    </a:lnTo>
                    <a:lnTo>
                      <a:pt x="21600" y="20650"/>
                    </a:lnTo>
                    <a:lnTo>
                      <a:pt x="21600" y="11055"/>
                    </a:lnTo>
                    <a:lnTo>
                      <a:pt x="19026" y="0"/>
                    </a:lnTo>
                    <a:lnTo>
                      <a:pt x="3296" y="198"/>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59" name="object 403"/>
              <p:cNvSpPr/>
              <p:nvPr/>
            </p:nvSpPr>
            <p:spPr>
              <a:xfrm>
                <a:off x="33384" y="111505"/>
                <a:ext cx="103789" cy="177170"/>
              </a:xfrm>
              <a:custGeom>
                <a:avLst/>
                <a:gdLst/>
                <a:ahLst/>
                <a:cxnLst>
                  <a:cxn ang="0">
                    <a:pos x="wd2" y="hd2"/>
                  </a:cxn>
                  <a:cxn ang="5400000">
                    <a:pos x="wd2" y="hd2"/>
                  </a:cxn>
                  <a:cxn ang="10800000">
                    <a:pos x="wd2" y="hd2"/>
                  </a:cxn>
                  <a:cxn ang="16200000">
                    <a:pos x="wd2" y="hd2"/>
                  </a:cxn>
                </a:cxnLst>
                <a:rect l="0" t="0" r="r" b="b"/>
                <a:pathLst>
                  <a:path w="21600" h="21600" extrusionOk="0">
                    <a:moveTo>
                      <a:pt x="15779" y="0"/>
                    </a:moveTo>
                    <a:lnTo>
                      <a:pt x="5812" y="0"/>
                    </a:lnTo>
                    <a:lnTo>
                      <a:pt x="4264" y="173"/>
                    </a:lnTo>
                    <a:lnTo>
                      <a:pt x="2945" y="655"/>
                    </a:lnTo>
                    <a:lnTo>
                      <a:pt x="1965" y="1386"/>
                    </a:lnTo>
                    <a:lnTo>
                      <a:pt x="1433" y="2310"/>
                    </a:lnTo>
                    <a:lnTo>
                      <a:pt x="0" y="18529"/>
                    </a:lnTo>
                    <a:lnTo>
                      <a:pt x="5139" y="19902"/>
                    </a:lnTo>
                    <a:lnTo>
                      <a:pt x="10690" y="21425"/>
                    </a:lnTo>
                    <a:lnTo>
                      <a:pt x="16295" y="21600"/>
                    </a:lnTo>
                    <a:lnTo>
                      <a:pt x="21600" y="18927"/>
                    </a:lnTo>
                    <a:lnTo>
                      <a:pt x="20159" y="2310"/>
                    </a:lnTo>
                    <a:lnTo>
                      <a:pt x="19627" y="1386"/>
                    </a:lnTo>
                    <a:lnTo>
                      <a:pt x="18646" y="655"/>
                    </a:lnTo>
                    <a:lnTo>
                      <a:pt x="17326" y="173"/>
                    </a:lnTo>
                    <a:lnTo>
                      <a:pt x="15779"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60" name="object 404"/>
              <p:cNvSpPr/>
              <p:nvPr/>
            </p:nvSpPr>
            <p:spPr>
              <a:xfrm>
                <a:off x="33384" y="111505"/>
                <a:ext cx="103789" cy="177170"/>
              </a:xfrm>
              <a:custGeom>
                <a:avLst/>
                <a:gdLst/>
                <a:ahLst/>
                <a:cxnLst>
                  <a:cxn ang="0">
                    <a:pos x="wd2" y="hd2"/>
                  </a:cxn>
                  <a:cxn ang="5400000">
                    <a:pos x="wd2" y="hd2"/>
                  </a:cxn>
                  <a:cxn ang="10800000">
                    <a:pos x="wd2" y="hd2"/>
                  </a:cxn>
                  <a:cxn ang="16200000">
                    <a:pos x="wd2" y="hd2"/>
                  </a:cxn>
                </a:cxnLst>
                <a:rect l="0" t="0" r="r" b="b"/>
                <a:pathLst>
                  <a:path w="21600" h="21600" extrusionOk="0">
                    <a:moveTo>
                      <a:pt x="21600" y="18927"/>
                    </a:moveTo>
                    <a:lnTo>
                      <a:pt x="20159" y="2310"/>
                    </a:lnTo>
                    <a:lnTo>
                      <a:pt x="15779" y="0"/>
                    </a:lnTo>
                    <a:lnTo>
                      <a:pt x="5812" y="0"/>
                    </a:lnTo>
                    <a:lnTo>
                      <a:pt x="1433" y="2310"/>
                    </a:lnTo>
                    <a:lnTo>
                      <a:pt x="0" y="18529"/>
                    </a:lnTo>
                    <a:lnTo>
                      <a:pt x="5139" y="19902"/>
                    </a:lnTo>
                    <a:lnTo>
                      <a:pt x="10690" y="21425"/>
                    </a:lnTo>
                    <a:lnTo>
                      <a:pt x="16295" y="21600"/>
                    </a:lnTo>
                    <a:lnTo>
                      <a:pt x="21600" y="18927"/>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61" name="object 405"/>
              <p:cNvSpPr/>
              <p:nvPr/>
            </p:nvSpPr>
            <p:spPr>
              <a:xfrm>
                <a:off x="68200" y="74846"/>
                <a:ext cx="31804" cy="39213"/>
              </a:xfrm>
              <a:custGeom>
                <a:avLst/>
                <a:gdLst/>
                <a:ahLst/>
                <a:cxnLst>
                  <a:cxn ang="0">
                    <a:pos x="wd2" y="hd2"/>
                  </a:cxn>
                  <a:cxn ang="5400000">
                    <a:pos x="wd2" y="hd2"/>
                  </a:cxn>
                  <a:cxn ang="10800000">
                    <a:pos x="wd2" y="hd2"/>
                  </a:cxn>
                  <a:cxn ang="16200000">
                    <a:pos x="wd2" y="hd2"/>
                  </a:cxn>
                </a:cxnLst>
                <a:rect l="0" t="0" r="r" b="b"/>
                <a:pathLst>
                  <a:path w="21600" h="21600" extrusionOk="0">
                    <a:moveTo>
                      <a:pt x="14806" y="0"/>
                    </a:moveTo>
                    <a:lnTo>
                      <a:pt x="6320" y="0"/>
                    </a:lnTo>
                    <a:lnTo>
                      <a:pt x="0" y="21600"/>
                    </a:lnTo>
                    <a:lnTo>
                      <a:pt x="21600" y="21600"/>
                    </a:lnTo>
                    <a:lnTo>
                      <a:pt x="14806"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62" name="object 406"/>
              <p:cNvSpPr/>
              <p:nvPr/>
            </p:nvSpPr>
            <p:spPr>
              <a:xfrm>
                <a:off x="68200" y="74846"/>
                <a:ext cx="31804" cy="39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806" y="0"/>
                    </a:lnTo>
                    <a:lnTo>
                      <a:pt x="6320" y="0"/>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63" name="object 407"/>
              <p:cNvSpPr/>
              <p:nvPr/>
            </p:nvSpPr>
            <p:spPr>
              <a:xfrm>
                <a:off x="68356" y="112671"/>
                <a:ext cx="31476" cy="16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781" y="8410"/>
                    </a:lnTo>
                    <a:lnTo>
                      <a:pt x="2912" y="15275"/>
                    </a:lnTo>
                    <a:lnTo>
                      <a:pt x="6070" y="19903"/>
                    </a:lnTo>
                    <a:lnTo>
                      <a:pt x="9937" y="21600"/>
                    </a:lnTo>
                    <a:lnTo>
                      <a:pt x="11663" y="21600"/>
                    </a:lnTo>
                    <a:lnTo>
                      <a:pt x="15532" y="19903"/>
                    </a:lnTo>
                    <a:lnTo>
                      <a:pt x="18690" y="15275"/>
                    </a:lnTo>
                    <a:lnTo>
                      <a:pt x="20819" y="841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64" name="object 408"/>
              <p:cNvSpPr/>
              <p:nvPr/>
            </p:nvSpPr>
            <p:spPr>
              <a:xfrm>
                <a:off x="68356" y="112671"/>
                <a:ext cx="31476" cy="16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81" y="8410"/>
                    </a:lnTo>
                    <a:lnTo>
                      <a:pt x="2912" y="15275"/>
                    </a:lnTo>
                    <a:lnTo>
                      <a:pt x="6070" y="19903"/>
                    </a:lnTo>
                    <a:lnTo>
                      <a:pt x="9937" y="21600"/>
                    </a:lnTo>
                    <a:lnTo>
                      <a:pt x="11663" y="21600"/>
                    </a:lnTo>
                    <a:lnTo>
                      <a:pt x="15532" y="19903"/>
                    </a:lnTo>
                    <a:lnTo>
                      <a:pt x="18690" y="15275"/>
                    </a:lnTo>
                    <a:lnTo>
                      <a:pt x="20819" y="8410"/>
                    </a:ln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65" name="object 409"/>
              <p:cNvSpPr/>
              <p:nvPr/>
            </p:nvSpPr>
            <p:spPr>
              <a:xfrm>
                <a:off x="71061" y="6349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10822"/>
                    </a:lnTo>
                    <a:lnTo>
                      <a:pt x="10799" y="21600"/>
                    </a:lnTo>
                    <a:lnTo>
                      <a:pt x="21600" y="10822"/>
                    </a:lnTo>
                    <a:lnTo>
                      <a:pt x="10799"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66" name="object 410"/>
              <p:cNvSpPr/>
              <p:nvPr/>
            </p:nvSpPr>
            <p:spPr>
              <a:xfrm>
                <a:off x="71061" y="634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34"/>
                    </a:moveTo>
                    <a:lnTo>
                      <a:pt x="10811" y="21600"/>
                    </a:lnTo>
                    <a:lnTo>
                      <a:pt x="21600" y="10834"/>
                    </a:lnTo>
                    <a:lnTo>
                      <a:pt x="10811" y="0"/>
                    </a:lnTo>
                    <a:lnTo>
                      <a:pt x="0" y="10834"/>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67" name="object 411"/>
              <p:cNvSpPr/>
              <p:nvPr/>
            </p:nvSpPr>
            <p:spPr>
              <a:xfrm>
                <a:off x="211444" y="216531"/>
                <a:ext cx="29491" cy="18243"/>
              </a:xfrm>
              <a:custGeom>
                <a:avLst/>
                <a:gdLst/>
                <a:ahLst/>
                <a:cxnLst>
                  <a:cxn ang="0">
                    <a:pos x="wd2" y="hd2"/>
                  </a:cxn>
                  <a:cxn ang="5400000">
                    <a:pos x="wd2" y="hd2"/>
                  </a:cxn>
                  <a:cxn ang="10800000">
                    <a:pos x="wd2" y="hd2"/>
                  </a:cxn>
                  <a:cxn ang="16200000">
                    <a:pos x="wd2" y="hd2"/>
                  </a:cxn>
                </a:cxnLst>
                <a:rect l="0" t="0" r="r" b="b"/>
                <a:pathLst>
                  <a:path w="21600" h="21600" extrusionOk="0">
                    <a:moveTo>
                      <a:pt x="10386" y="0"/>
                    </a:moveTo>
                    <a:lnTo>
                      <a:pt x="731" y="3580"/>
                    </a:lnTo>
                    <a:lnTo>
                      <a:pt x="0" y="21600"/>
                    </a:lnTo>
                    <a:lnTo>
                      <a:pt x="5930" y="20911"/>
                    </a:lnTo>
                    <a:lnTo>
                      <a:pt x="7967" y="18651"/>
                    </a:lnTo>
                    <a:lnTo>
                      <a:pt x="9119" y="15149"/>
                    </a:lnTo>
                    <a:lnTo>
                      <a:pt x="11595" y="12777"/>
                    </a:lnTo>
                    <a:lnTo>
                      <a:pt x="21263" y="13827"/>
                    </a:lnTo>
                    <a:lnTo>
                      <a:pt x="21600" y="12144"/>
                    </a:lnTo>
                    <a:lnTo>
                      <a:pt x="12999" y="982"/>
                    </a:lnTo>
                    <a:lnTo>
                      <a:pt x="10386"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68" name="object 412"/>
              <p:cNvSpPr/>
              <p:nvPr/>
            </p:nvSpPr>
            <p:spPr>
              <a:xfrm>
                <a:off x="211444" y="216531"/>
                <a:ext cx="29491" cy="18243"/>
              </a:xfrm>
              <a:custGeom>
                <a:avLst/>
                <a:gdLst/>
                <a:ahLst/>
                <a:cxnLst>
                  <a:cxn ang="0">
                    <a:pos x="wd2" y="hd2"/>
                  </a:cxn>
                  <a:cxn ang="5400000">
                    <a:pos x="wd2" y="hd2"/>
                  </a:cxn>
                  <a:cxn ang="10800000">
                    <a:pos x="wd2" y="hd2"/>
                  </a:cxn>
                  <a:cxn ang="16200000">
                    <a:pos x="wd2" y="hd2"/>
                  </a:cxn>
                </a:cxnLst>
                <a:rect l="0" t="0" r="r" b="b"/>
                <a:pathLst>
                  <a:path w="21600" h="21600" extrusionOk="0">
                    <a:moveTo>
                      <a:pt x="731" y="3580"/>
                    </a:moveTo>
                    <a:lnTo>
                      <a:pt x="7877" y="938"/>
                    </a:lnTo>
                    <a:lnTo>
                      <a:pt x="10386" y="0"/>
                    </a:lnTo>
                    <a:lnTo>
                      <a:pt x="12999" y="982"/>
                    </a:lnTo>
                    <a:lnTo>
                      <a:pt x="15074" y="3693"/>
                    </a:lnTo>
                    <a:lnTo>
                      <a:pt x="21600" y="12144"/>
                    </a:lnTo>
                    <a:lnTo>
                      <a:pt x="21263" y="13827"/>
                    </a:lnTo>
                    <a:lnTo>
                      <a:pt x="11595" y="12777"/>
                    </a:lnTo>
                    <a:lnTo>
                      <a:pt x="9119" y="15149"/>
                    </a:lnTo>
                    <a:lnTo>
                      <a:pt x="7967" y="18651"/>
                    </a:lnTo>
                    <a:lnTo>
                      <a:pt x="5930" y="20911"/>
                    </a:lnTo>
                    <a:lnTo>
                      <a:pt x="3666" y="21193"/>
                    </a:lnTo>
                    <a:lnTo>
                      <a:pt x="0" y="21600"/>
                    </a:lnTo>
                    <a:lnTo>
                      <a:pt x="731" y="358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69" name="object 413"/>
              <p:cNvSpPr/>
              <p:nvPr/>
            </p:nvSpPr>
            <p:spPr>
              <a:xfrm>
                <a:off x="136987" y="591354"/>
                <a:ext cx="41188" cy="338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6" y="21600"/>
                    </a:lnTo>
                    <a:lnTo>
                      <a:pt x="4792" y="21600"/>
                    </a:lnTo>
                    <a:lnTo>
                      <a:pt x="6737" y="18832"/>
                    </a:lnTo>
                    <a:lnTo>
                      <a:pt x="8872" y="18832"/>
                    </a:lnTo>
                    <a:lnTo>
                      <a:pt x="15127" y="21600"/>
                    </a:lnTo>
                    <a:lnTo>
                      <a:pt x="21378" y="21600"/>
                    </a:lnTo>
                    <a:lnTo>
                      <a:pt x="21600" y="13386"/>
                    </a:lnTo>
                    <a:lnTo>
                      <a:pt x="9997" y="9619"/>
                    </a:lnTo>
                    <a:lnTo>
                      <a:pt x="8705" y="1673"/>
                    </a:lnTo>
                    <a:lnTo>
                      <a:pt x="0" y="0"/>
                    </a:lnTo>
                    <a:close/>
                  </a:path>
                </a:pathLst>
              </a:custGeom>
              <a:solidFill>
                <a:srgbClr val="CACACA"/>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70" name="object 414"/>
              <p:cNvSpPr/>
              <p:nvPr/>
            </p:nvSpPr>
            <p:spPr>
              <a:xfrm>
                <a:off x="136987" y="591354"/>
                <a:ext cx="41188" cy="33870"/>
              </a:xfrm>
              <a:custGeom>
                <a:avLst/>
                <a:gdLst/>
                <a:ahLst/>
                <a:cxnLst>
                  <a:cxn ang="0">
                    <a:pos x="wd2" y="hd2"/>
                  </a:cxn>
                  <a:cxn ang="5400000">
                    <a:pos x="wd2" y="hd2"/>
                  </a:cxn>
                  <a:cxn ang="10800000">
                    <a:pos x="wd2" y="hd2"/>
                  </a:cxn>
                  <a:cxn ang="16200000">
                    <a:pos x="wd2" y="hd2"/>
                  </a:cxn>
                </a:cxnLst>
                <a:rect l="0" t="0" r="r" b="b"/>
                <a:pathLst>
                  <a:path w="21600" h="21600" extrusionOk="0">
                    <a:moveTo>
                      <a:pt x="8705" y="1673"/>
                    </a:moveTo>
                    <a:lnTo>
                      <a:pt x="9997" y="9619"/>
                    </a:lnTo>
                    <a:lnTo>
                      <a:pt x="21600" y="13386"/>
                    </a:lnTo>
                    <a:lnTo>
                      <a:pt x="21378" y="21600"/>
                    </a:lnTo>
                    <a:lnTo>
                      <a:pt x="15127" y="21600"/>
                    </a:lnTo>
                    <a:lnTo>
                      <a:pt x="8872" y="18832"/>
                    </a:lnTo>
                    <a:lnTo>
                      <a:pt x="6737" y="18832"/>
                    </a:lnTo>
                    <a:lnTo>
                      <a:pt x="4792" y="21600"/>
                    </a:lnTo>
                    <a:lnTo>
                      <a:pt x="46" y="2160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71" name="object 415"/>
              <p:cNvSpPr/>
              <p:nvPr/>
            </p:nvSpPr>
            <p:spPr>
              <a:xfrm>
                <a:off x="66047" y="43986"/>
                <a:ext cx="44385" cy="490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77" y="15631"/>
                    </a:lnTo>
                    <a:lnTo>
                      <a:pt x="11730" y="21600"/>
                    </a:lnTo>
                    <a:lnTo>
                      <a:pt x="17030" y="20813"/>
                    </a:lnTo>
                    <a:lnTo>
                      <a:pt x="19825" y="18773"/>
                    </a:lnTo>
                    <a:lnTo>
                      <a:pt x="21040" y="13879"/>
                    </a:lnTo>
                    <a:lnTo>
                      <a:pt x="21600" y="4531"/>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72" name="object 416"/>
              <p:cNvSpPr/>
              <p:nvPr/>
            </p:nvSpPr>
            <p:spPr>
              <a:xfrm>
                <a:off x="66047" y="43986"/>
                <a:ext cx="44385" cy="49031"/>
              </a:xfrm>
              <a:custGeom>
                <a:avLst/>
                <a:gdLst/>
                <a:ahLst/>
                <a:cxnLst>
                  <a:cxn ang="0">
                    <a:pos x="wd2" y="hd2"/>
                  </a:cxn>
                  <a:cxn ang="5400000">
                    <a:pos x="wd2" y="hd2"/>
                  </a:cxn>
                  <a:cxn ang="10800000">
                    <a:pos x="wd2" y="hd2"/>
                  </a:cxn>
                  <a:cxn ang="16200000">
                    <a:pos x="wd2" y="hd2"/>
                  </a:cxn>
                </a:cxnLst>
                <a:rect l="0" t="0" r="r" b="b"/>
                <a:pathLst>
                  <a:path w="21600" h="21600" extrusionOk="0">
                    <a:moveTo>
                      <a:pt x="21600" y="4531"/>
                    </a:moveTo>
                    <a:lnTo>
                      <a:pt x="21040" y="13879"/>
                    </a:lnTo>
                    <a:lnTo>
                      <a:pt x="19825" y="18773"/>
                    </a:lnTo>
                    <a:lnTo>
                      <a:pt x="17030" y="20813"/>
                    </a:lnTo>
                    <a:lnTo>
                      <a:pt x="11730" y="21600"/>
                    </a:lnTo>
                    <a:lnTo>
                      <a:pt x="8077" y="21233"/>
                    </a:lnTo>
                    <a:lnTo>
                      <a:pt x="4817" y="19752"/>
                    </a:lnTo>
                    <a:lnTo>
                      <a:pt x="2475" y="17703"/>
                    </a:lnTo>
                    <a:lnTo>
                      <a:pt x="1577" y="15631"/>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73" name="object 417"/>
              <p:cNvSpPr/>
              <p:nvPr/>
            </p:nvSpPr>
            <p:spPr>
              <a:xfrm>
                <a:off x="61954" y="111606"/>
                <a:ext cx="44014" cy="173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21"/>
                    </a:lnTo>
                    <a:lnTo>
                      <a:pt x="1053" y="8594"/>
                    </a:lnTo>
                    <a:lnTo>
                      <a:pt x="3662" y="15234"/>
                    </a:lnTo>
                    <a:lnTo>
                      <a:pt x="7003" y="19863"/>
                    </a:lnTo>
                    <a:lnTo>
                      <a:pt x="10252" y="21600"/>
                    </a:lnTo>
                    <a:lnTo>
                      <a:pt x="11478" y="21600"/>
                    </a:lnTo>
                    <a:lnTo>
                      <a:pt x="14710" y="19734"/>
                    </a:lnTo>
                    <a:lnTo>
                      <a:pt x="18006" y="14823"/>
                    </a:lnTo>
                    <a:lnTo>
                      <a:pt x="20569" y="790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74" name="object 418"/>
              <p:cNvSpPr/>
              <p:nvPr/>
            </p:nvSpPr>
            <p:spPr>
              <a:xfrm>
                <a:off x="61954" y="111606"/>
                <a:ext cx="44014" cy="17308"/>
              </a:xfrm>
              <a:custGeom>
                <a:avLst/>
                <a:gdLst/>
                <a:ahLst/>
                <a:cxnLst>
                  <a:cxn ang="0">
                    <a:pos x="wd2" y="hd2"/>
                  </a:cxn>
                  <a:cxn ang="5400000">
                    <a:pos x="wd2" y="hd2"/>
                  </a:cxn>
                  <a:cxn ang="10800000">
                    <a:pos x="wd2" y="hd2"/>
                  </a:cxn>
                  <a:cxn ang="16200000">
                    <a:pos x="wd2" y="hd2"/>
                  </a:cxn>
                </a:cxnLst>
                <a:rect l="0" t="0" r="r" b="b"/>
                <a:pathLst>
                  <a:path w="21600" h="21600" extrusionOk="0">
                    <a:moveTo>
                      <a:pt x="0" y="821"/>
                    </a:moveTo>
                    <a:lnTo>
                      <a:pt x="1053" y="8594"/>
                    </a:lnTo>
                    <a:lnTo>
                      <a:pt x="3662" y="15234"/>
                    </a:lnTo>
                    <a:lnTo>
                      <a:pt x="7003" y="19863"/>
                    </a:lnTo>
                    <a:lnTo>
                      <a:pt x="10252" y="21600"/>
                    </a:lnTo>
                    <a:lnTo>
                      <a:pt x="11478" y="21600"/>
                    </a:lnTo>
                    <a:lnTo>
                      <a:pt x="14710" y="19734"/>
                    </a:lnTo>
                    <a:lnTo>
                      <a:pt x="18006" y="14823"/>
                    </a:lnTo>
                    <a:lnTo>
                      <a:pt x="20569" y="7901"/>
                    </a:ln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75" name="object 419"/>
              <p:cNvSpPr/>
              <p:nvPr/>
            </p:nvSpPr>
            <p:spPr>
              <a:xfrm>
                <a:off x="43277" y="32090"/>
                <a:ext cx="73633" cy="66505"/>
              </a:xfrm>
              <a:custGeom>
                <a:avLst/>
                <a:gdLst/>
                <a:ahLst/>
                <a:cxnLst>
                  <a:cxn ang="0">
                    <a:pos x="wd2" y="hd2"/>
                  </a:cxn>
                  <a:cxn ang="5400000">
                    <a:pos x="wd2" y="hd2"/>
                  </a:cxn>
                  <a:cxn ang="10800000">
                    <a:pos x="wd2" y="hd2"/>
                  </a:cxn>
                  <a:cxn ang="16200000">
                    <a:pos x="wd2" y="hd2"/>
                  </a:cxn>
                </a:cxnLst>
                <a:rect l="0" t="0" r="r" b="b"/>
                <a:pathLst>
                  <a:path w="21600" h="21600" extrusionOk="0">
                    <a:moveTo>
                      <a:pt x="11294" y="0"/>
                    </a:moveTo>
                    <a:lnTo>
                      <a:pt x="9780" y="308"/>
                    </a:lnTo>
                    <a:lnTo>
                      <a:pt x="8220" y="1147"/>
                    </a:lnTo>
                    <a:lnTo>
                      <a:pt x="7000" y="2391"/>
                    </a:lnTo>
                    <a:lnTo>
                      <a:pt x="6508" y="3914"/>
                    </a:lnTo>
                    <a:lnTo>
                      <a:pt x="5259" y="4669"/>
                    </a:lnTo>
                    <a:lnTo>
                      <a:pt x="4436" y="5575"/>
                    </a:lnTo>
                    <a:lnTo>
                      <a:pt x="3673" y="7220"/>
                    </a:lnTo>
                    <a:lnTo>
                      <a:pt x="2602" y="10195"/>
                    </a:lnTo>
                    <a:lnTo>
                      <a:pt x="0" y="15696"/>
                    </a:lnTo>
                    <a:lnTo>
                      <a:pt x="230" y="17766"/>
                    </a:lnTo>
                    <a:lnTo>
                      <a:pt x="2781" y="20225"/>
                    </a:lnTo>
                    <a:lnTo>
                      <a:pt x="6481" y="21600"/>
                    </a:lnTo>
                    <a:lnTo>
                      <a:pt x="9374" y="20902"/>
                    </a:lnTo>
                    <a:lnTo>
                      <a:pt x="11258" y="19489"/>
                    </a:lnTo>
                    <a:lnTo>
                      <a:pt x="11931" y="18716"/>
                    </a:lnTo>
                    <a:lnTo>
                      <a:pt x="9636" y="10275"/>
                    </a:lnTo>
                    <a:lnTo>
                      <a:pt x="10253" y="10083"/>
                    </a:lnTo>
                    <a:lnTo>
                      <a:pt x="10750" y="9513"/>
                    </a:lnTo>
                    <a:lnTo>
                      <a:pt x="10750" y="7272"/>
                    </a:lnTo>
                    <a:lnTo>
                      <a:pt x="20235" y="7272"/>
                    </a:lnTo>
                    <a:lnTo>
                      <a:pt x="21535" y="5646"/>
                    </a:lnTo>
                    <a:lnTo>
                      <a:pt x="21600" y="3641"/>
                    </a:lnTo>
                    <a:lnTo>
                      <a:pt x="21329" y="848"/>
                    </a:lnTo>
                    <a:lnTo>
                      <a:pt x="20436" y="47"/>
                    </a:lnTo>
                    <a:lnTo>
                      <a:pt x="17875" y="564"/>
                    </a:lnTo>
                    <a:lnTo>
                      <a:pt x="11294"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76" name="object 420"/>
              <p:cNvSpPr/>
              <p:nvPr/>
            </p:nvSpPr>
            <p:spPr>
              <a:xfrm>
                <a:off x="43277" y="32090"/>
                <a:ext cx="73633" cy="66505"/>
              </a:xfrm>
              <a:custGeom>
                <a:avLst/>
                <a:gdLst/>
                <a:ahLst/>
                <a:cxnLst>
                  <a:cxn ang="0">
                    <a:pos x="wd2" y="hd2"/>
                  </a:cxn>
                  <a:cxn ang="5400000">
                    <a:pos x="wd2" y="hd2"/>
                  </a:cxn>
                  <a:cxn ang="10800000">
                    <a:pos x="wd2" y="hd2"/>
                  </a:cxn>
                  <a:cxn ang="16200000">
                    <a:pos x="wd2" y="hd2"/>
                  </a:cxn>
                </a:cxnLst>
                <a:rect l="0" t="0" r="r" b="b"/>
                <a:pathLst>
                  <a:path w="21600" h="21600" extrusionOk="0">
                    <a:moveTo>
                      <a:pt x="21600" y="3641"/>
                    </a:moveTo>
                    <a:lnTo>
                      <a:pt x="21329" y="848"/>
                    </a:lnTo>
                    <a:lnTo>
                      <a:pt x="20436" y="47"/>
                    </a:lnTo>
                    <a:lnTo>
                      <a:pt x="19193" y="274"/>
                    </a:lnTo>
                    <a:lnTo>
                      <a:pt x="17875" y="564"/>
                    </a:lnTo>
                    <a:lnTo>
                      <a:pt x="11294" y="0"/>
                    </a:lnTo>
                    <a:lnTo>
                      <a:pt x="9780" y="308"/>
                    </a:lnTo>
                    <a:lnTo>
                      <a:pt x="8220" y="1147"/>
                    </a:lnTo>
                    <a:lnTo>
                      <a:pt x="7000" y="2391"/>
                    </a:lnTo>
                    <a:lnTo>
                      <a:pt x="6508" y="3914"/>
                    </a:lnTo>
                    <a:lnTo>
                      <a:pt x="5259" y="4669"/>
                    </a:lnTo>
                    <a:lnTo>
                      <a:pt x="4436" y="5575"/>
                    </a:lnTo>
                    <a:lnTo>
                      <a:pt x="3673" y="7220"/>
                    </a:lnTo>
                    <a:lnTo>
                      <a:pt x="2602" y="10195"/>
                    </a:lnTo>
                    <a:lnTo>
                      <a:pt x="1116" y="13382"/>
                    </a:lnTo>
                    <a:lnTo>
                      <a:pt x="0" y="15696"/>
                    </a:lnTo>
                    <a:lnTo>
                      <a:pt x="230" y="17766"/>
                    </a:lnTo>
                    <a:lnTo>
                      <a:pt x="2781" y="20225"/>
                    </a:lnTo>
                    <a:lnTo>
                      <a:pt x="6481" y="21600"/>
                    </a:lnTo>
                    <a:lnTo>
                      <a:pt x="9374" y="20902"/>
                    </a:lnTo>
                    <a:lnTo>
                      <a:pt x="11258" y="19489"/>
                    </a:lnTo>
                    <a:lnTo>
                      <a:pt x="11931" y="18716"/>
                    </a:lnTo>
                    <a:lnTo>
                      <a:pt x="9636" y="10275"/>
                    </a:lnTo>
                    <a:lnTo>
                      <a:pt x="10253" y="10083"/>
                    </a:lnTo>
                    <a:lnTo>
                      <a:pt x="10750" y="9513"/>
                    </a:lnTo>
                    <a:lnTo>
                      <a:pt x="10750" y="7272"/>
                    </a:lnTo>
                    <a:lnTo>
                      <a:pt x="20235" y="7272"/>
                    </a:lnTo>
                    <a:lnTo>
                      <a:pt x="21535" y="5646"/>
                    </a:lnTo>
                    <a:lnTo>
                      <a:pt x="21600" y="3641"/>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77" name="object 421"/>
              <p:cNvSpPr/>
              <p:nvPr/>
            </p:nvSpPr>
            <p:spPr>
              <a:xfrm>
                <a:off x="203499" y="216776"/>
                <a:ext cx="12701" cy="18576"/>
              </a:xfrm>
              <a:custGeom>
                <a:avLst/>
                <a:gdLst/>
                <a:ahLst/>
                <a:cxnLst>
                  <a:cxn ang="0">
                    <a:pos x="wd2" y="hd2"/>
                  </a:cxn>
                  <a:cxn ang="5400000">
                    <a:pos x="wd2" y="hd2"/>
                  </a:cxn>
                  <a:cxn ang="10800000">
                    <a:pos x="wd2" y="hd2"/>
                  </a:cxn>
                  <a:cxn ang="16200000">
                    <a:pos x="wd2" y="hd2"/>
                  </a:cxn>
                </a:cxnLst>
                <a:rect l="0" t="0" r="r" b="b"/>
                <a:pathLst>
                  <a:path w="21600" h="21600" extrusionOk="0">
                    <a:moveTo>
                      <a:pt x="5653" y="0"/>
                    </a:moveTo>
                    <a:lnTo>
                      <a:pt x="0" y="21600"/>
                    </a:lnTo>
                    <a:lnTo>
                      <a:pt x="21600" y="21179"/>
                    </a:lnTo>
                    <a:lnTo>
                      <a:pt x="21600" y="20679"/>
                    </a:lnTo>
                    <a:lnTo>
                      <a:pt x="17185" y="20823"/>
                    </a:lnTo>
                    <a:lnTo>
                      <a:pt x="19608" y="2984"/>
                    </a:lnTo>
                    <a:lnTo>
                      <a:pt x="21600" y="2762"/>
                    </a:lnTo>
                    <a:lnTo>
                      <a:pt x="21600" y="2063"/>
                    </a:lnTo>
                    <a:lnTo>
                      <a:pt x="5653"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78" name="object 422"/>
              <p:cNvSpPr/>
              <p:nvPr/>
            </p:nvSpPr>
            <p:spPr>
              <a:xfrm>
                <a:off x="203499" y="216776"/>
                <a:ext cx="12701" cy="18576"/>
              </a:xfrm>
              <a:custGeom>
                <a:avLst/>
                <a:gdLst/>
                <a:ahLst/>
                <a:cxnLst>
                  <a:cxn ang="0">
                    <a:pos x="wd2" y="hd2"/>
                  </a:cxn>
                  <a:cxn ang="5400000">
                    <a:pos x="wd2" y="hd2"/>
                  </a:cxn>
                  <a:cxn ang="10800000">
                    <a:pos x="wd2" y="hd2"/>
                  </a:cxn>
                  <a:cxn ang="16200000">
                    <a:pos x="wd2" y="hd2"/>
                  </a:cxn>
                </a:cxnLst>
                <a:rect l="0" t="0" r="r" b="b"/>
                <a:pathLst>
                  <a:path w="21600" h="21600" extrusionOk="0">
                    <a:moveTo>
                      <a:pt x="5653" y="0"/>
                    </a:moveTo>
                    <a:lnTo>
                      <a:pt x="0" y="21600"/>
                    </a:lnTo>
                    <a:lnTo>
                      <a:pt x="21600" y="21179"/>
                    </a:lnTo>
                    <a:lnTo>
                      <a:pt x="21600" y="20679"/>
                    </a:lnTo>
                    <a:lnTo>
                      <a:pt x="17185" y="20823"/>
                    </a:lnTo>
                    <a:lnTo>
                      <a:pt x="19608" y="2984"/>
                    </a:lnTo>
                    <a:lnTo>
                      <a:pt x="21600" y="2762"/>
                    </a:lnTo>
                    <a:lnTo>
                      <a:pt x="21600" y="2063"/>
                    </a:lnTo>
                    <a:lnTo>
                      <a:pt x="5653" y="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79" name="object 423"/>
              <p:cNvSpPr/>
              <p:nvPr/>
            </p:nvSpPr>
            <p:spPr>
              <a:xfrm>
                <a:off x="211439" y="217029"/>
                <a:ext cx="29499" cy="17747"/>
              </a:xfrm>
              <a:custGeom>
                <a:avLst/>
                <a:gdLst/>
                <a:ahLst/>
                <a:cxnLst>
                  <a:cxn ang="0">
                    <a:pos x="wd2" y="hd2"/>
                  </a:cxn>
                  <a:cxn ang="5400000">
                    <a:pos x="wd2" y="hd2"/>
                  </a:cxn>
                  <a:cxn ang="10800000">
                    <a:pos x="wd2" y="hd2"/>
                  </a:cxn>
                  <a:cxn ang="16200000">
                    <a:pos x="wd2" y="hd2"/>
                  </a:cxn>
                </a:cxnLst>
                <a:rect l="0" t="0" r="r" b="b"/>
                <a:pathLst>
                  <a:path w="21600" h="21600" extrusionOk="0">
                    <a:moveTo>
                      <a:pt x="11644" y="0"/>
                    </a:moveTo>
                    <a:lnTo>
                      <a:pt x="9122" y="0"/>
                    </a:lnTo>
                    <a:lnTo>
                      <a:pt x="8495" y="116"/>
                    </a:lnTo>
                    <a:lnTo>
                      <a:pt x="737" y="3077"/>
                    </a:lnTo>
                    <a:lnTo>
                      <a:pt x="0" y="21600"/>
                    </a:lnTo>
                    <a:lnTo>
                      <a:pt x="5928" y="20891"/>
                    </a:lnTo>
                    <a:lnTo>
                      <a:pt x="7965" y="18569"/>
                    </a:lnTo>
                    <a:lnTo>
                      <a:pt x="9122" y="14969"/>
                    </a:lnTo>
                    <a:lnTo>
                      <a:pt x="11592" y="12530"/>
                    </a:lnTo>
                    <a:lnTo>
                      <a:pt x="21264" y="13610"/>
                    </a:lnTo>
                    <a:lnTo>
                      <a:pt x="21600" y="11880"/>
                    </a:lnTo>
                    <a:lnTo>
                      <a:pt x="13512" y="1103"/>
                    </a:lnTo>
                    <a:lnTo>
                      <a:pt x="11644"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80" name="object 424"/>
              <p:cNvSpPr/>
              <p:nvPr/>
            </p:nvSpPr>
            <p:spPr>
              <a:xfrm>
                <a:off x="211439" y="217029"/>
                <a:ext cx="29499" cy="17747"/>
              </a:xfrm>
              <a:custGeom>
                <a:avLst/>
                <a:gdLst/>
                <a:ahLst/>
                <a:cxnLst>
                  <a:cxn ang="0">
                    <a:pos x="wd2" y="hd2"/>
                  </a:cxn>
                  <a:cxn ang="5400000">
                    <a:pos x="wd2" y="hd2"/>
                  </a:cxn>
                  <a:cxn ang="10800000">
                    <a:pos x="wd2" y="hd2"/>
                  </a:cxn>
                  <a:cxn ang="16200000">
                    <a:pos x="wd2" y="hd2"/>
                  </a:cxn>
                </a:cxnLst>
                <a:rect l="0" t="0" r="r" b="b"/>
                <a:pathLst>
                  <a:path w="21600" h="21600" extrusionOk="0">
                    <a:moveTo>
                      <a:pt x="9743" y="0"/>
                    </a:moveTo>
                    <a:lnTo>
                      <a:pt x="9122" y="0"/>
                    </a:lnTo>
                    <a:lnTo>
                      <a:pt x="8495" y="116"/>
                    </a:lnTo>
                    <a:lnTo>
                      <a:pt x="7874" y="359"/>
                    </a:lnTo>
                    <a:lnTo>
                      <a:pt x="1338" y="2845"/>
                    </a:lnTo>
                    <a:lnTo>
                      <a:pt x="737" y="3077"/>
                    </a:lnTo>
                    <a:lnTo>
                      <a:pt x="0" y="21600"/>
                    </a:lnTo>
                    <a:lnTo>
                      <a:pt x="1338" y="21448"/>
                    </a:lnTo>
                    <a:lnTo>
                      <a:pt x="3672" y="21181"/>
                    </a:lnTo>
                    <a:lnTo>
                      <a:pt x="5928" y="20891"/>
                    </a:lnTo>
                    <a:lnTo>
                      <a:pt x="7965" y="18569"/>
                    </a:lnTo>
                    <a:lnTo>
                      <a:pt x="9122" y="14969"/>
                    </a:lnTo>
                    <a:lnTo>
                      <a:pt x="11592" y="12530"/>
                    </a:lnTo>
                    <a:lnTo>
                      <a:pt x="21264" y="13610"/>
                    </a:lnTo>
                    <a:lnTo>
                      <a:pt x="21600" y="11880"/>
                    </a:lnTo>
                    <a:lnTo>
                      <a:pt x="15070" y="3193"/>
                    </a:lnTo>
                    <a:lnTo>
                      <a:pt x="13512" y="1103"/>
                    </a:lnTo>
                    <a:lnTo>
                      <a:pt x="11644" y="0"/>
                    </a:lnTo>
                    <a:lnTo>
                      <a:pt x="9743"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81" name="object 425"/>
              <p:cNvSpPr/>
              <p:nvPr/>
            </p:nvSpPr>
            <p:spPr>
              <a:xfrm>
                <a:off x="7831" y="107740"/>
                <a:ext cx="81423" cy="188286"/>
              </a:xfrm>
              <a:custGeom>
                <a:avLst/>
                <a:gdLst/>
                <a:ahLst/>
                <a:cxnLst>
                  <a:cxn ang="0">
                    <a:pos x="wd2" y="hd2"/>
                  </a:cxn>
                  <a:cxn ang="5400000">
                    <a:pos x="wd2" y="hd2"/>
                  </a:cxn>
                  <a:cxn ang="10800000">
                    <a:pos x="wd2" y="hd2"/>
                  </a:cxn>
                  <a:cxn ang="16200000">
                    <a:pos x="wd2" y="hd2"/>
                  </a:cxn>
                </a:cxnLst>
                <a:rect l="0" t="0" r="r" b="b"/>
                <a:pathLst>
                  <a:path w="21600" h="21600" extrusionOk="0">
                    <a:moveTo>
                      <a:pt x="15639" y="0"/>
                    </a:moveTo>
                    <a:lnTo>
                      <a:pt x="12707" y="138"/>
                    </a:lnTo>
                    <a:lnTo>
                      <a:pt x="7701" y="1171"/>
                    </a:lnTo>
                    <a:lnTo>
                      <a:pt x="0" y="19512"/>
                    </a:lnTo>
                    <a:lnTo>
                      <a:pt x="16939" y="21600"/>
                    </a:lnTo>
                    <a:lnTo>
                      <a:pt x="18944" y="19990"/>
                    </a:lnTo>
                    <a:lnTo>
                      <a:pt x="21600" y="9127"/>
                    </a:lnTo>
                    <a:lnTo>
                      <a:pt x="21600" y="8566"/>
                    </a:lnTo>
                    <a:lnTo>
                      <a:pt x="19703" y="1636"/>
                    </a:lnTo>
                    <a:lnTo>
                      <a:pt x="15639" y="0"/>
                    </a:lnTo>
                    <a:close/>
                  </a:path>
                </a:pathLst>
              </a:custGeom>
              <a:solidFill>
                <a:srgbClr val="CACACA"/>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82" name="object 426"/>
              <p:cNvSpPr/>
              <p:nvPr/>
            </p:nvSpPr>
            <p:spPr>
              <a:xfrm>
                <a:off x="7831" y="107740"/>
                <a:ext cx="81423" cy="188286"/>
              </a:xfrm>
              <a:custGeom>
                <a:avLst/>
                <a:gdLst/>
                <a:ahLst/>
                <a:cxnLst>
                  <a:cxn ang="0">
                    <a:pos x="wd2" y="hd2"/>
                  </a:cxn>
                  <a:cxn ang="5400000">
                    <a:pos x="wd2" y="hd2"/>
                  </a:cxn>
                  <a:cxn ang="10800000">
                    <a:pos x="wd2" y="hd2"/>
                  </a:cxn>
                  <a:cxn ang="16200000">
                    <a:pos x="wd2" y="hd2"/>
                  </a:cxn>
                </a:cxnLst>
                <a:rect l="0" t="0" r="r" b="b"/>
                <a:pathLst>
                  <a:path w="21600" h="21600" extrusionOk="0">
                    <a:moveTo>
                      <a:pt x="19703" y="1636"/>
                    </a:moveTo>
                    <a:lnTo>
                      <a:pt x="21600" y="8566"/>
                    </a:lnTo>
                    <a:lnTo>
                      <a:pt x="21600" y="9127"/>
                    </a:lnTo>
                    <a:lnTo>
                      <a:pt x="18944" y="19990"/>
                    </a:lnTo>
                    <a:lnTo>
                      <a:pt x="16939" y="21600"/>
                    </a:lnTo>
                    <a:lnTo>
                      <a:pt x="0" y="19512"/>
                    </a:lnTo>
                    <a:lnTo>
                      <a:pt x="7701" y="1171"/>
                    </a:lnTo>
                    <a:lnTo>
                      <a:pt x="12707" y="138"/>
                    </a:lnTo>
                    <a:lnTo>
                      <a:pt x="15639" y="0"/>
                    </a:lnTo>
                    <a:lnTo>
                      <a:pt x="19703" y="1636"/>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83" name="object 427"/>
              <p:cNvSpPr/>
              <p:nvPr/>
            </p:nvSpPr>
            <p:spPr>
              <a:xfrm>
                <a:off x="45296" y="0"/>
                <a:ext cx="82749" cy="56062"/>
              </a:xfrm>
              <a:custGeom>
                <a:avLst/>
                <a:gdLst/>
                <a:ahLst/>
                <a:cxnLst>
                  <a:cxn ang="0">
                    <a:pos x="wd2" y="hd2"/>
                  </a:cxn>
                  <a:cxn ang="5400000">
                    <a:pos x="wd2" y="hd2"/>
                  </a:cxn>
                  <a:cxn ang="10800000">
                    <a:pos x="wd2" y="hd2"/>
                  </a:cxn>
                  <a:cxn ang="16200000">
                    <a:pos x="wd2" y="hd2"/>
                  </a:cxn>
                </a:cxnLst>
                <a:rect l="0" t="0" r="r" b="b"/>
                <a:pathLst>
                  <a:path w="21600" h="21600" extrusionOk="0">
                    <a:moveTo>
                      <a:pt x="9615" y="0"/>
                    </a:moveTo>
                    <a:lnTo>
                      <a:pt x="5900" y="886"/>
                    </a:lnTo>
                    <a:lnTo>
                      <a:pt x="3985" y="2580"/>
                    </a:lnTo>
                    <a:lnTo>
                      <a:pt x="3264" y="6343"/>
                    </a:lnTo>
                    <a:lnTo>
                      <a:pt x="3127" y="13432"/>
                    </a:lnTo>
                    <a:lnTo>
                      <a:pt x="0" y="16038"/>
                    </a:lnTo>
                    <a:lnTo>
                      <a:pt x="2148" y="21600"/>
                    </a:lnTo>
                    <a:lnTo>
                      <a:pt x="4946" y="19891"/>
                    </a:lnTo>
                    <a:lnTo>
                      <a:pt x="7710" y="18511"/>
                    </a:lnTo>
                    <a:lnTo>
                      <a:pt x="10731" y="17453"/>
                    </a:lnTo>
                    <a:lnTo>
                      <a:pt x="13140" y="16927"/>
                    </a:lnTo>
                    <a:lnTo>
                      <a:pt x="15072" y="16879"/>
                    </a:lnTo>
                    <a:lnTo>
                      <a:pt x="17540" y="17427"/>
                    </a:lnTo>
                    <a:lnTo>
                      <a:pt x="21561" y="18685"/>
                    </a:lnTo>
                    <a:lnTo>
                      <a:pt x="21600" y="16152"/>
                    </a:lnTo>
                    <a:lnTo>
                      <a:pt x="18606" y="13112"/>
                    </a:lnTo>
                    <a:lnTo>
                      <a:pt x="17265" y="6952"/>
                    </a:lnTo>
                    <a:lnTo>
                      <a:pt x="16023" y="3769"/>
                    </a:lnTo>
                    <a:lnTo>
                      <a:pt x="13575" y="812"/>
                    </a:lnTo>
                    <a:lnTo>
                      <a:pt x="9615"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84" name="object 428"/>
              <p:cNvSpPr/>
              <p:nvPr/>
            </p:nvSpPr>
            <p:spPr>
              <a:xfrm>
                <a:off x="45296" y="0"/>
                <a:ext cx="82749" cy="56062"/>
              </a:xfrm>
              <a:custGeom>
                <a:avLst/>
                <a:gdLst/>
                <a:ahLst/>
                <a:cxnLst>
                  <a:cxn ang="0">
                    <a:pos x="wd2" y="hd2"/>
                  </a:cxn>
                  <a:cxn ang="5400000">
                    <a:pos x="wd2" y="hd2"/>
                  </a:cxn>
                  <a:cxn ang="10800000">
                    <a:pos x="wd2" y="hd2"/>
                  </a:cxn>
                  <a:cxn ang="16200000">
                    <a:pos x="wd2" y="hd2"/>
                  </a:cxn>
                </a:cxnLst>
                <a:rect l="0" t="0" r="r" b="b"/>
                <a:pathLst>
                  <a:path w="21600" h="21600" extrusionOk="0">
                    <a:moveTo>
                      <a:pt x="21600" y="16152"/>
                    </a:moveTo>
                    <a:lnTo>
                      <a:pt x="21561" y="18685"/>
                    </a:lnTo>
                    <a:lnTo>
                      <a:pt x="17540" y="17427"/>
                    </a:lnTo>
                    <a:lnTo>
                      <a:pt x="15072" y="16879"/>
                    </a:lnTo>
                    <a:lnTo>
                      <a:pt x="7710" y="18511"/>
                    </a:lnTo>
                    <a:lnTo>
                      <a:pt x="2148" y="21600"/>
                    </a:lnTo>
                    <a:lnTo>
                      <a:pt x="0" y="16038"/>
                    </a:lnTo>
                    <a:lnTo>
                      <a:pt x="3127" y="13432"/>
                    </a:lnTo>
                    <a:lnTo>
                      <a:pt x="3264" y="6343"/>
                    </a:lnTo>
                    <a:lnTo>
                      <a:pt x="3985" y="2580"/>
                    </a:lnTo>
                    <a:lnTo>
                      <a:pt x="5900" y="886"/>
                    </a:lnTo>
                    <a:lnTo>
                      <a:pt x="9615" y="0"/>
                    </a:lnTo>
                    <a:lnTo>
                      <a:pt x="13575" y="812"/>
                    </a:lnTo>
                    <a:lnTo>
                      <a:pt x="16023" y="3769"/>
                    </a:lnTo>
                    <a:lnTo>
                      <a:pt x="17265" y="6952"/>
                    </a:lnTo>
                    <a:lnTo>
                      <a:pt x="17610" y="8440"/>
                    </a:lnTo>
                    <a:lnTo>
                      <a:pt x="18606" y="13112"/>
                    </a:lnTo>
                    <a:lnTo>
                      <a:pt x="21600" y="16152"/>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85" name="object 429"/>
              <p:cNvSpPr/>
              <p:nvPr/>
            </p:nvSpPr>
            <p:spPr>
              <a:xfrm>
                <a:off x="99695" y="106259"/>
                <a:ext cx="56799" cy="191226"/>
              </a:xfrm>
              <a:custGeom>
                <a:avLst/>
                <a:gdLst/>
                <a:ahLst/>
                <a:cxnLst>
                  <a:cxn ang="0">
                    <a:pos x="wd2" y="hd2"/>
                  </a:cxn>
                  <a:cxn ang="5400000">
                    <a:pos x="wd2" y="hd2"/>
                  </a:cxn>
                  <a:cxn ang="10800000">
                    <a:pos x="wd2" y="hd2"/>
                  </a:cxn>
                  <a:cxn ang="16200000">
                    <a:pos x="wd2" y="hd2"/>
                  </a:cxn>
                </a:cxnLst>
                <a:rect l="0" t="0" r="r" b="b"/>
                <a:pathLst>
                  <a:path w="21600" h="21600" extrusionOk="0">
                    <a:moveTo>
                      <a:pt x="90" y="0"/>
                    </a:moveTo>
                    <a:lnTo>
                      <a:pt x="0" y="0"/>
                    </a:lnTo>
                    <a:lnTo>
                      <a:pt x="3831" y="3443"/>
                    </a:lnTo>
                    <a:lnTo>
                      <a:pt x="7474" y="21600"/>
                    </a:lnTo>
                    <a:lnTo>
                      <a:pt x="21600" y="18560"/>
                    </a:lnTo>
                    <a:lnTo>
                      <a:pt x="15240" y="10579"/>
                    </a:lnTo>
                    <a:lnTo>
                      <a:pt x="12242" y="1819"/>
                    </a:lnTo>
                    <a:lnTo>
                      <a:pt x="8737" y="490"/>
                    </a:lnTo>
                    <a:lnTo>
                      <a:pt x="90" y="0"/>
                    </a:lnTo>
                    <a:close/>
                  </a:path>
                </a:pathLst>
              </a:custGeom>
              <a:solidFill>
                <a:srgbClr val="CACACA"/>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86" name="object 430"/>
              <p:cNvSpPr/>
              <p:nvPr/>
            </p:nvSpPr>
            <p:spPr>
              <a:xfrm>
                <a:off x="99695" y="106259"/>
                <a:ext cx="56799" cy="191226"/>
              </a:xfrm>
              <a:custGeom>
                <a:avLst/>
                <a:gdLst/>
                <a:ahLst/>
                <a:cxnLst>
                  <a:cxn ang="0">
                    <a:pos x="wd2" y="hd2"/>
                  </a:cxn>
                  <a:cxn ang="5400000">
                    <a:pos x="wd2" y="hd2"/>
                  </a:cxn>
                  <a:cxn ang="10800000">
                    <a:pos x="wd2" y="hd2"/>
                  </a:cxn>
                  <a:cxn ang="16200000">
                    <a:pos x="wd2" y="hd2"/>
                  </a:cxn>
                </a:cxnLst>
                <a:rect l="0" t="0" r="r" b="b"/>
                <a:pathLst>
                  <a:path w="21600" h="21600" extrusionOk="0">
                    <a:moveTo>
                      <a:pt x="90" y="0"/>
                    </a:moveTo>
                    <a:lnTo>
                      <a:pt x="8737" y="490"/>
                    </a:lnTo>
                    <a:lnTo>
                      <a:pt x="12242" y="1819"/>
                    </a:lnTo>
                    <a:lnTo>
                      <a:pt x="15240" y="10579"/>
                    </a:lnTo>
                    <a:lnTo>
                      <a:pt x="21600" y="18560"/>
                    </a:lnTo>
                    <a:lnTo>
                      <a:pt x="7474" y="21600"/>
                    </a:lnTo>
                    <a:lnTo>
                      <a:pt x="3831" y="3443"/>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sp>
            <p:nvSpPr>
              <p:cNvPr id="1687" name="object 431"/>
              <p:cNvSpPr/>
              <p:nvPr/>
            </p:nvSpPr>
            <p:spPr>
              <a:xfrm>
                <a:off x="5683" y="605049"/>
                <a:ext cx="41188" cy="338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6" y="21600"/>
                    </a:lnTo>
                    <a:lnTo>
                      <a:pt x="4792" y="21600"/>
                    </a:lnTo>
                    <a:lnTo>
                      <a:pt x="6737" y="18832"/>
                    </a:lnTo>
                    <a:lnTo>
                      <a:pt x="8872" y="18832"/>
                    </a:lnTo>
                    <a:lnTo>
                      <a:pt x="15127" y="21600"/>
                    </a:lnTo>
                    <a:lnTo>
                      <a:pt x="21378" y="21600"/>
                    </a:lnTo>
                    <a:lnTo>
                      <a:pt x="21600" y="13386"/>
                    </a:lnTo>
                    <a:lnTo>
                      <a:pt x="9997" y="9619"/>
                    </a:lnTo>
                    <a:lnTo>
                      <a:pt x="8705" y="1673"/>
                    </a:lnTo>
                    <a:lnTo>
                      <a:pt x="0" y="0"/>
                    </a:lnTo>
                    <a:close/>
                  </a:path>
                </a:pathLst>
              </a:custGeom>
              <a:solidFill>
                <a:srgbClr val="CACACA"/>
              </a:solidFill>
              <a:ln w="12700" cap="flat">
                <a:noFill/>
                <a:miter lim="400000"/>
              </a:ln>
              <a:effectLst/>
            </p:spPr>
            <p:txBody>
              <a:bodyPr wrap="square" lIns="45719" tIns="45719" rIns="45719" bIns="45719" numCol="1" anchor="t">
                <a:noAutofit/>
              </a:bodyPr>
              <a:lstStyle/>
              <a:p>
                <a:pPr>
                  <a:defRPr sz="700"/>
                </a:pPr>
                <a:endParaRPr lang="en-US" dirty="0"/>
              </a:p>
            </p:txBody>
          </p:sp>
          <p:sp>
            <p:nvSpPr>
              <p:cNvPr id="1688" name="object 432"/>
              <p:cNvSpPr/>
              <p:nvPr/>
            </p:nvSpPr>
            <p:spPr>
              <a:xfrm>
                <a:off x="5683" y="605049"/>
                <a:ext cx="41188" cy="33870"/>
              </a:xfrm>
              <a:custGeom>
                <a:avLst/>
                <a:gdLst/>
                <a:ahLst/>
                <a:cxnLst>
                  <a:cxn ang="0">
                    <a:pos x="wd2" y="hd2"/>
                  </a:cxn>
                  <a:cxn ang="5400000">
                    <a:pos x="wd2" y="hd2"/>
                  </a:cxn>
                  <a:cxn ang="10800000">
                    <a:pos x="wd2" y="hd2"/>
                  </a:cxn>
                  <a:cxn ang="16200000">
                    <a:pos x="wd2" y="hd2"/>
                  </a:cxn>
                </a:cxnLst>
                <a:rect l="0" t="0" r="r" b="b"/>
                <a:pathLst>
                  <a:path w="21600" h="21600" extrusionOk="0">
                    <a:moveTo>
                      <a:pt x="8705" y="1673"/>
                    </a:moveTo>
                    <a:lnTo>
                      <a:pt x="9997" y="9619"/>
                    </a:lnTo>
                    <a:lnTo>
                      <a:pt x="21600" y="13386"/>
                    </a:lnTo>
                    <a:lnTo>
                      <a:pt x="21378" y="21600"/>
                    </a:lnTo>
                    <a:lnTo>
                      <a:pt x="15127" y="21600"/>
                    </a:lnTo>
                    <a:lnTo>
                      <a:pt x="8872" y="18832"/>
                    </a:lnTo>
                    <a:lnTo>
                      <a:pt x="6737" y="18832"/>
                    </a:lnTo>
                    <a:lnTo>
                      <a:pt x="4792" y="21600"/>
                    </a:lnTo>
                    <a:lnTo>
                      <a:pt x="46" y="2160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US" dirty="0"/>
              </a:p>
            </p:txBody>
          </p:sp>
          <p:pic>
            <p:nvPicPr>
              <p:cNvPr id="1689" name="object 433" descr="object 433"/>
              <p:cNvPicPr>
                <a:picLocks noChangeAspect="1"/>
              </p:cNvPicPr>
              <p:nvPr/>
            </p:nvPicPr>
            <p:blipFill>
              <a:blip r:embed="rId52"/>
              <a:stretch>
                <a:fillRect/>
              </a:stretch>
            </p:blipFill>
            <p:spPr>
              <a:xfrm>
                <a:off x="38379" y="119423"/>
                <a:ext cx="236733" cy="146926"/>
              </a:xfrm>
              <a:prstGeom prst="rect">
                <a:avLst/>
              </a:prstGeom>
              <a:ln w="12700" cap="flat">
                <a:noFill/>
                <a:miter lim="400000"/>
              </a:ln>
              <a:effectLst/>
            </p:spPr>
          </p:pic>
        </p:grpSp>
      </p:grpSp>
      <p:sp>
        <p:nvSpPr>
          <p:cNvPr id="1699"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19</a:t>
            </a:fld>
            <a:endParaRPr lang="en-US" dirty="0"/>
          </a:p>
        </p:txBody>
      </p:sp>
      <p:pic>
        <p:nvPicPr>
          <p:cNvPr id="1701" name="Imagen 509" descr="Imagen 509">
            <a:hlinkClick r:id="rId53" action="ppaction://hlinksldjump"/>
          </p:cNvPr>
          <p:cNvPicPr>
            <a:picLocks noChangeAspect="1"/>
          </p:cNvPicPr>
          <p:nvPr/>
        </p:nvPicPr>
        <p:blipFill>
          <a:blip r:embed="rId54"/>
          <a:stretch>
            <a:fillRect/>
          </a:stretch>
        </p:blipFill>
        <p:spPr>
          <a:xfrm>
            <a:off x="312466" y="321263"/>
            <a:ext cx="139972" cy="109739"/>
          </a:xfrm>
          <a:prstGeom prst="rect">
            <a:avLst/>
          </a:prstGeom>
          <a:ln w="12700">
            <a:miter lim="400000"/>
          </a:ln>
        </p:spPr>
      </p:pic>
      <p:grpSp>
        <p:nvGrpSpPr>
          <p:cNvPr id="1708" name="Grupo 1"/>
          <p:cNvGrpSpPr/>
          <p:nvPr/>
        </p:nvGrpSpPr>
        <p:grpSpPr>
          <a:xfrm>
            <a:off x="2254455" y="5700198"/>
            <a:ext cx="1490858" cy="512997"/>
            <a:chOff x="0" y="0"/>
            <a:chExt cx="1490856" cy="512996"/>
          </a:xfrm>
        </p:grpSpPr>
        <p:pic>
          <p:nvPicPr>
            <p:cNvPr id="1702" name="object 464" descr="object 464"/>
            <p:cNvPicPr>
              <a:picLocks noChangeAspect="1"/>
            </p:cNvPicPr>
            <p:nvPr/>
          </p:nvPicPr>
          <p:blipFill>
            <a:blip r:embed="rId55"/>
            <a:stretch>
              <a:fillRect/>
            </a:stretch>
          </p:blipFill>
          <p:spPr>
            <a:xfrm>
              <a:off x="0" y="195659"/>
              <a:ext cx="100550" cy="105078"/>
            </a:xfrm>
            <a:prstGeom prst="rect">
              <a:avLst/>
            </a:prstGeom>
            <a:ln w="12700" cap="flat">
              <a:noFill/>
              <a:miter lim="400000"/>
            </a:ln>
            <a:effectLst/>
          </p:spPr>
        </p:pic>
        <p:pic>
          <p:nvPicPr>
            <p:cNvPr id="1703" name="object 465" descr="object 465"/>
            <p:cNvPicPr>
              <a:picLocks noChangeAspect="1"/>
            </p:cNvPicPr>
            <p:nvPr/>
          </p:nvPicPr>
          <p:blipFill>
            <a:blip r:embed="rId56"/>
            <a:stretch>
              <a:fillRect/>
            </a:stretch>
          </p:blipFill>
          <p:spPr>
            <a:xfrm>
              <a:off x="0" y="10423"/>
              <a:ext cx="100550" cy="105078"/>
            </a:xfrm>
            <a:prstGeom prst="rect">
              <a:avLst/>
            </a:prstGeom>
            <a:ln w="12700" cap="flat">
              <a:noFill/>
              <a:miter lim="400000"/>
            </a:ln>
            <a:effectLst/>
          </p:spPr>
        </p:pic>
        <p:pic>
          <p:nvPicPr>
            <p:cNvPr id="1704" name="object 466" descr="object 466"/>
            <p:cNvPicPr>
              <a:picLocks noChangeAspect="1"/>
            </p:cNvPicPr>
            <p:nvPr/>
          </p:nvPicPr>
          <p:blipFill>
            <a:blip r:embed="rId57"/>
            <a:stretch>
              <a:fillRect/>
            </a:stretch>
          </p:blipFill>
          <p:spPr>
            <a:xfrm>
              <a:off x="0" y="384920"/>
              <a:ext cx="100550" cy="105078"/>
            </a:xfrm>
            <a:prstGeom prst="rect">
              <a:avLst/>
            </a:prstGeom>
            <a:ln w="12700" cap="flat">
              <a:noFill/>
              <a:miter lim="400000"/>
            </a:ln>
            <a:effectLst/>
          </p:spPr>
        </p:pic>
        <p:sp>
          <p:nvSpPr>
            <p:cNvPr id="1705" name="object 467"/>
            <p:cNvSpPr txBox="1"/>
            <p:nvPr/>
          </p:nvSpPr>
          <p:spPr>
            <a:xfrm>
              <a:off x="161478" y="185236"/>
              <a:ext cx="1186946" cy="138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spcBef>
                  <a:spcPts val="100"/>
                </a:spcBef>
                <a:defRPr sz="900"/>
              </a:lvl1pPr>
            </a:lstStyle>
            <a:p>
              <a:r>
                <a:rPr lang="en-US" dirty="0"/>
                <a:t>Drinking water</a:t>
              </a:r>
            </a:p>
          </p:txBody>
        </p:sp>
        <p:sp>
          <p:nvSpPr>
            <p:cNvPr id="1706" name="object 468"/>
            <p:cNvSpPr txBox="1"/>
            <p:nvPr/>
          </p:nvSpPr>
          <p:spPr>
            <a:xfrm>
              <a:off x="161478" y="0"/>
              <a:ext cx="1329378" cy="138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spcBef>
                  <a:spcPts val="100"/>
                </a:spcBef>
                <a:defRPr sz="900"/>
              </a:lvl1pPr>
            </a:lstStyle>
            <a:p>
              <a:r>
                <a:rPr lang="en-US" dirty="0"/>
                <a:t>Waters in nature</a:t>
              </a:r>
            </a:p>
          </p:txBody>
        </p:sp>
        <p:sp>
          <p:nvSpPr>
            <p:cNvPr id="1707" name="object 469"/>
            <p:cNvSpPr txBox="1"/>
            <p:nvPr/>
          </p:nvSpPr>
          <p:spPr>
            <a:xfrm>
              <a:off x="161477" y="374497"/>
              <a:ext cx="949557" cy="138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spcBef>
                  <a:spcPts val="100"/>
                </a:spcBef>
                <a:defRPr sz="900"/>
              </a:lvl1pPr>
            </a:lstStyle>
            <a:p>
              <a:r>
                <a:rPr lang="en-US" dirty="0"/>
                <a:t>Wastewater</a:t>
              </a:r>
            </a:p>
          </p:txBody>
        </p:sp>
      </p:grpSp>
      <p:sp>
        <p:nvSpPr>
          <p:cNvPr id="1709" name="CuadroTexto 512"/>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8" action="ppaction://hlinksldjump">
                  <a:extLst>
                    <a:ext uri="{A12FA001-AC4F-418D-AE19-62706E023703}">
                      <ahyp:hlinkClr xmlns:ahyp="http://schemas.microsoft.com/office/drawing/2018/hyperlinkcolor" val="tx"/>
                    </a:ext>
                  </a:extLst>
                </a:hlinkClick>
              </a:rPr>
              <a:t>Strategic Pillars</a:t>
            </a:r>
          </a:p>
          <a:p>
            <a:pPr>
              <a:spcBef>
                <a:spcPts val="300"/>
              </a:spcBef>
              <a:defRPr sz="1000" b="1" u="sng">
                <a:solidFill>
                  <a:srgbClr val="1A75CF"/>
                </a:solidFill>
              </a:defRPr>
            </a:pPr>
            <a:r>
              <a:rPr lang="en-US" dirty="0">
                <a:solidFill>
                  <a:srgbClr val="1A75CF"/>
                </a:solidFill>
                <a:uFill>
                  <a:solidFill>
                    <a:srgbClr val="467886"/>
                  </a:solidFill>
                </a:uFill>
                <a:hlinkClick r:id="rId59"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60"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61"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62"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63"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64"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65"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66"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67"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68"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69" action="ppaction://hlinksldjump">
                  <a:extLst>
                    <a:ext uri="{A12FA001-AC4F-418D-AE19-62706E023703}">
                      <ahyp:hlinkClr xmlns:ahyp="http://schemas.microsoft.com/office/drawing/2018/hyperlinkcolor" val="tx"/>
                    </a:ext>
                  </a:extLst>
                </a:hlinkClick>
              </a:rPr>
              <a:t>Digitalization</a:t>
            </a:r>
          </a:p>
        </p:txBody>
      </p:sp>
      <p:sp>
        <p:nvSpPr>
          <p:cNvPr id="2" name="object 35">
            <a:extLst>
              <a:ext uri="{FF2B5EF4-FFF2-40B4-BE49-F238E27FC236}">
                <a16:creationId xmlns:a16="http://schemas.microsoft.com/office/drawing/2014/main" id="{11000296-B590-F254-1EA7-0D341D676F42}"/>
              </a:ext>
            </a:extLst>
          </p:cNvPr>
          <p:cNvSpPr txBox="1"/>
          <p:nvPr/>
        </p:nvSpPr>
        <p:spPr>
          <a:xfrm>
            <a:off x="2254457" y="1636323"/>
            <a:ext cx="1532352" cy="3875420"/>
          </a:xfrm>
          <a:prstGeom prst="rect">
            <a:avLst/>
          </a:prstGeom>
        </p:spPr>
        <p:txBody>
          <a:bodyPr vert="horz" wrap="square" lIns="0" tIns="12700" rIns="0" bIns="0" rtlCol="0" anchor="ctr" anchorCtr="0">
            <a:spAutoFit/>
          </a:bodyPr>
          <a:lstStyle/>
          <a:p>
            <a:pPr marL="8637" marR="3455">
              <a:lnSpc>
                <a:spcPct val="100000"/>
              </a:lnSpc>
              <a:spcBef>
                <a:spcPts val="600"/>
              </a:spcBef>
            </a:pPr>
            <a:r>
              <a:rPr lang="en-US" sz="1100" b="1" dirty="0">
                <a:latin typeface="+mn-lt"/>
                <a:cs typeface="Arial" panose="020B0604020202020204" pitchFamily="34" charset="0"/>
              </a:rPr>
              <a:t>Public Administrations and Regulators:</a:t>
            </a:r>
          </a:p>
          <a:p>
            <a:pPr marL="171450" marR="3455" indent="-171450">
              <a:buClr>
                <a:srgbClr val="077BBF"/>
              </a:buClr>
              <a:buSzPct val="90000"/>
              <a:buFont typeface="Arial" panose="020B0604020202020204" pitchFamily="34" charset="0"/>
              <a:buChar char="•"/>
              <a:tabLst>
                <a:tab pos="120014" algn="l"/>
              </a:tabLst>
            </a:pPr>
            <a:r>
              <a:rPr lang="en-US" sz="900" dirty="0">
                <a:latin typeface="+mn-lt"/>
                <a:cs typeface="Arial" panose="020B0604020202020204" pitchFamily="34" charset="0"/>
              </a:rPr>
              <a:t>National, Regional, and Local Governments. </a:t>
            </a:r>
          </a:p>
          <a:p>
            <a:pPr marL="171450" marR="3455" indent="-171450">
              <a:buClr>
                <a:srgbClr val="077BBF"/>
              </a:buClr>
              <a:buSzPct val="90000"/>
              <a:buFont typeface="Arial" panose="020B0604020202020204" pitchFamily="34" charset="0"/>
              <a:buChar char="•"/>
              <a:tabLst>
                <a:tab pos="120014" algn="l"/>
              </a:tabLst>
            </a:pPr>
            <a:r>
              <a:rPr lang="en-US" sz="900" dirty="0">
                <a:latin typeface="+mn-lt"/>
                <a:cs typeface="Arial" panose="020B0604020202020204" pitchFamily="34" charset="0"/>
              </a:rPr>
              <a:t>Oversight Bodies.</a:t>
            </a:r>
          </a:p>
          <a:p>
            <a:pPr marL="171450" marR="3455" indent="-171450">
              <a:buClr>
                <a:srgbClr val="077BBF"/>
              </a:buClr>
              <a:buSzPct val="90000"/>
              <a:buFont typeface="Arial" panose="020B0604020202020204" pitchFamily="34" charset="0"/>
              <a:buChar char="•"/>
              <a:tabLst>
                <a:tab pos="120014" algn="l"/>
              </a:tabLst>
            </a:pPr>
            <a:r>
              <a:rPr lang="en-US" sz="900" dirty="0">
                <a:latin typeface="+mn-lt"/>
                <a:cs typeface="Arial" panose="020B0604020202020204" pitchFamily="34" charset="0"/>
              </a:rPr>
              <a:t>Data Protection Authorities.</a:t>
            </a:r>
          </a:p>
          <a:p>
            <a:pPr marR="3455">
              <a:spcBef>
                <a:spcPts val="600"/>
              </a:spcBef>
              <a:buClr>
                <a:srgbClr val="077BBF"/>
              </a:buClr>
              <a:tabLst>
                <a:tab pos="120650" algn="l"/>
              </a:tabLst>
            </a:pPr>
            <a:r>
              <a:rPr lang="en-US" sz="1100" b="1" dirty="0">
                <a:latin typeface="+mn-lt"/>
                <a:cs typeface="Arial" panose="020B0604020202020204" pitchFamily="34" charset="0"/>
              </a:rPr>
              <a:t>Service Owner:</a:t>
            </a:r>
          </a:p>
          <a:p>
            <a:pPr marL="171450" marR="3455" indent="-171450">
              <a:buClr>
                <a:srgbClr val="077BBF"/>
              </a:buClr>
              <a:buSzPct val="90000"/>
              <a:buFont typeface="Arial" panose="020B0604020202020204" pitchFamily="34" charset="0"/>
              <a:buChar char="•"/>
              <a:tabLst>
                <a:tab pos="120014" algn="l"/>
              </a:tabLst>
            </a:pPr>
            <a:r>
              <a:rPr lang="en-US" sz="900" dirty="0">
                <a:latin typeface="+mn-lt"/>
                <a:cs typeface="Arial" panose="020B0604020202020204" pitchFamily="34" charset="0"/>
              </a:rPr>
              <a:t>National, regional, and local governments, and industrial companies.</a:t>
            </a:r>
          </a:p>
          <a:p>
            <a:pPr marR="3455">
              <a:lnSpc>
                <a:spcPct val="100000"/>
              </a:lnSpc>
              <a:spcBef>
                <a:spcPts val="600"/>
              </a:spcBef>
              <a:buClr>
                <a:srgbClr val="077BBF"/>
              </a:buClr>
              <a:tabLst>
                <a:tab pos="120650" algn="l"/>
              </a:tabLst>
            </a:pPr>
            <a:r>
              <a:rPr lang="en-US" sz="1100" b="1" dirty="0">
                <a:latin typeface="+mn-lt"/>
                <a:cs typeface="Arial" panose="020B0604020202020204" pitchFamily="34" charset="0"/>
              </a:rPr>
              <a:t>Financial institutions, shareholders, investors, and capital providers.</a:t>
            </a:r>
          </a:p>
          <a:p>
            <a:pPr marR="3455">
              <a:lnSpc>
                <a:spcPct val="100000"/>
              </a:lnSpc>
              <a:spcBef>
                <a:spcPts val="600"/>
              </a:spcBef>
              <a:buClr>
                <a:srgbClr val="077BBF"/>
              </a:buClr>
              <a:tabLst>
                <a:tab pos="120650" algn="l"/>
              </a:tabLst>
            </a:pPr>
            <a:r>
              <a:rPr lang="en-US" sz="1100" b="1" dirty="0">
                <a:latin typeface="+mn-lt"/>
                <a:cs typeface="Arial" panose="020B0604020202020204" pitchFamily="34" charset="0"/>
              </a:rPr>
              <a:t>Business partners.</a:t>
            </a:r>
          </a:p>
          <a:p>
            <a:pPr marR="3455">
              <a:lnSpc>
                <a:spcPct val="100000"/>
              </a:lnSpc>
              <a:spcBef>
                <a:spcPts val="600"/>
              </a:spcBef>
              <a:buClr>
                <a:srgbClr val="077BBF"/>
              </a:buClr>
              <a:tabLst>
                <a:tab pos="120650" algn="l"/>
              </a:tabLst>
            </a:pPr>
            <a:r>
              <a:rPr lang="en-US" sz="1100" b="1" dirty="0">
                <a:latin typeface="+mn-lt"/>
                <a:cs typeface="Arial" panose="020B0604020202020204" pitchFamily="34" charset="0"/>
              </a:rPr>
              <a:t>Suppliers and subcontractors.</a:t>
            </a:r>
          </a:p>
          <a:p>
            <a:pPr marR="3455">
              <a:lnSpc>
                <a:spcPct val="100000"/>
              </a:lnSpc>
              <a:spcBef>
                <a:spcPts val="600"/>
              </a:spcBef>
              <a:buClr>
                <a:srgbClr val="077BBF"/>
              </a:buClr>
              <a:tabLst>
                <a:tab pos="120650" algn="l"/>
              </a:tabLst>
            </a:pPr>
            <a:r>
              <a:rPr lang="en-US" sz="1100" b="1" dirty="0">
                <a:latin typeface="+mn-lt"/>
                <a:cs typeface="Arial" panose="020B0604020202020204" pitchFamily="34" charset="0"/>
              </a:rPr>
              <a:t>The environment, as a stakeholder from which the water resource is sourced.</a:t>
            </a:r>
          </a:p>
        </p:txBody>
      </p:sp>
      <p:sp>
        <p:nvSpPr>
          <p:cNvPr id="4" name="object 48">
            <a:extLst>
              <a:ext uri="{FF2B5EF4-FFF2-40B4-BE49-F238E27FC236}">
                <a16:creationId xmlns:a16="http://schemas.microsoft.com/office/drawing/2014/main" id="{A80F2FBA-2258-CC02-DD36-4A0E3C4957A3}"/>
              </a:ext>
            </a:extLst>
          </p:cNvPr>
          <p:cNvSpPr txBox="1"/>
          <p:nvPr/>
        </p:nvSpPr>
        <p:spPr>
          <a:xfrm>
            <a:off x="2254456" y="1237690"/>
            <a:ext cx="2394282" cy="259045"/>
          </a:xfrm>
          <a:prstGeom prst="rect">
            <a:avLst/>
          </a:prstGeom>
        </p:spPr>
        <p:txBody>
          <a:bodyPr vert="horz" wrap="square" lIns="0" tIns="12700" rIns="0" bIns="0" rtlCol="0" anchor="ctr" anchorCtr="0">
            <a:spAutoFit/>
          </a:bodyPr>
          <a:lstStyle>
            <a:defPPr>
              <a:defRPr lang="en-US"/>
            </a:defPPr>
            <a:lvl1pPr marL="18415" algn="ctr">
              <a:lnSpc>
                <a:spcPct val="100000"/>
              </a:lnSpc>
              <a:spcBef>
                <a:spcPts val="100"/>
              </a:spcBef>
              <a:defRPr sz="1400">
                <a:solidFill>
                  <a:srgbClr val="1A75CF"/>
                </a:solidFill>
                <a:latin typeface="Arial" panose="020B0604020202020204" pitchFamily="34" charset="0"/>
                <a:cs typeface="Arial" panose="020B0604020202020204" pitchFamily="34" charset="0"/>
              </a:defRPr>
            </a:lvl1pPr>
          </a:lstStyle>
          <a:p>
            <a:pPr algn="l"/>
            <a:r>
              <a:rPr lang="en-US" sz="1600" dirty="0">
                <a:latin typeface="+mn-lt"/>
              </a:rPr>
              <a:t>Upstream</a:t>
            </a:r>
          </a:p>
        </p:txBody>
      </p:sp>
      <p:sp>
        <p:nvSpPr>
          <p:cNvPr id="5" name="object 35">
            <a:extLst>
              <a:ext uri="{FF2B5EF4-FFF2-40B4-BE49-F238E27FC236}">
                <a16:creationId xmlns:a16="http://schemas.microsoft.com/office/drawing/2014/main" id="{946A04A9-9E2B-EC64-1CB9-20014B9F847C}"/>
              </a:ext>
            </a:extLst>
          </p:cNvPr>
          <p:cNvSpPr txBox="1"/>
          <p:nvPr/>
        </p:nvSpPr>
        <p:spPr>
          <a:xfrm>
            <a:off x="9933143" y="1636323"/>
            <a:ext cx="1960220" cy="4680769"/>
          </a:xfrm>
          <a:prstGeom prst="rect">
            <a:avLst/>
          </a:prstGeom>
        </p:spPr>
        <p:txBody>
          <a:bodyPr vert="horz" wrap="square" lIns="0" tIns="12700" rIns="0" bIns="0" rtlCol="0" anchor="ctr" anchorCtr="0">
            <a:spAutoFit/>
          </a:bodyPr>
          <a:lstStyle/>
          <a:p>
            <a:pPr marL="8637" marR="3455">
              <a:lnSpc>
                <a:spcPct val="100000"/>
              </a:lnSpc>
              <a:spcBef>
                <a:spcPts val="600"/>
              </a:spcBef>
            </a:pPr>
            <a:r>
              <a:rPr lang="en-US" sz="1100" b="1" dirty="0">
                <a:latin typeface="+mn-lt"/>
                <a:cs typeface="Arial" panose="020B0604020202020204" pitchFamily="34" charset="0"/>
              </a:rPr>
              <a:t>Service Owners as Customers:</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National, Regional, and Local Governments</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Industrial companies.</a:t>
            </a:r>
          </a:p>
          <a:p>
            <a:pPr marR="3455">
              <a:spcBef>
                <a:spcPts val="600"/>
              </a:spcBef>
              <a:buClr>
                <a:srgbClr val="077BBF"/>
              </a:buClr>
              <a:tabLst>
                <a:tab pos="120650" algn="l"/>
              </a:tabLst>
            </a:pPr>
            <a:r>
              <a:rPr lang="en-US" sz="1100" b="1" dirty="0">
                <a:latin typeface="+mn-lt"/>
                <a:cs typeface="Arial" panose="020B0604020202020204" pitchFamily="34" charset="0"/>
              </a:rPr>
              <a:t>Users and Other Customers:</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Citizens (end users)</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Agricultural customers (irrigation communities)</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Potential customers</a:t>
            </a:r>
          </a:p>
          <a:p>
            <a:pPr marR="3455">
              <a:spcBef>
                <a:spcPts val="600"/>
              </a:spcBef>
              <a:buClr>
                <a:srgbClr val="077BBF"/>
              </a:buClr>
              <a:tabLst>
                <a:tab pos="120650" algn="l"/>
              </a:tabLst>
            </a:pPr>
            <a:r>
              <a:rPr lang="en-US" sz="1100" b="1" dirty="0">
                <a:latin typeface="+mn-lt"/>
                <a:cs typeface="Arial" panose="020B0604020202020204" pitchFamily="34" charset="0"/>
              </a:rPr>
              <a:t>Society:</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Citizens.</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Neighborhood  associations/ Consumer organizations</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Local communities and Indigenous populations</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Foundations and associations</a:t>
            </a:r>
          </a:p>
          <a:p>
            <a:pPr marR="3455">
              <a:buClr>
                <a:srgbClr val="077BBF"/>
              </a:buClr>
              <a:tabLst>
                <a:tab pos="120650" algn="l"/>
              </a:tabLst>
            </a:pPr>
            <a:endParaRPr lang="en-US" sz="900" dirty="0">
              <a:latin typeface="+mn-lt"/>
              <a:cs typeface="Arial" panose="020B0604020202020204" pitchFamily="34" charset="0"/>
            </a:endParaRPr>
          </a:p>
          <a:p>
            <a:pPr marR="3455">
              <a:spcBef>
                <a:spcPts val="600"/>
              </a:spcBef>
              <a:buClr>
                <a:srgbClr val="077BBF"/>
              </a:buClr>
              <a:tabLst>
                <a:tab pos="120650" algn="l"/>
              </a:tabLst>
            </a:pPr>
            <a:r>
              <a:rPr lang="en-US" sz="1100" b="1" dirty="0">
                <a:latin typeface="+mn-lt"/>
                <a:cs typeface="Arial" panose="020B0604020202020204" pitchFamily="34" charset="0"/>
              </a:rPr>
              <a:t>Environment.</a:t>
            </a:r>
          </a:p>
          <a:p>
            <a:pPr marR="3455">
              <a:spcBef>
                <a:spcPts val="600"/>
              </a:spcBef>
              <a:buClr>
                <a:srgbClr val="077BBF"/>
              </a:buClr>
              <a:tabLst>
                <a:tab pos="120650" algn="l"/>
              </a:tabLst>
            </a:pPr>
            <a:r>
              <a:rPr lang="en-US" sz="1100" b="1" dirty="0">
                <a:latin typeface="+mn-lt"/>
                <a:cs typeface="Arial" panose="020B0604020202020204" pitchFamily="34" charset="0"/>
              </a:rPr>
              <a:t>Shareholders and investors.</a:t>
            </a:r>
          </a:p>
          <a:p>
            <a:pPr marR="3455">
              <a:spcBef>
                <a:spcPts val="600"/>
              </a:spcBef>
              <a:buClr>
                <a:srgbClr val="077BBF"/>
              </a:buClr>
              <a:tabLst>
                <a:tab pos="120650" algn="l"/>
              </a:tabLst>
            </a:pPr>
            <a:r>
              <a:rPr lang="en-US" sz="1100" b="1" dirty="0">
                <a:latin typeface="+mn-lt"/>
                <a:cs typeface="Arial" panose="020B0604020202020204" pitchFamily="34" charset="0"/>
              </a:rPr>
              <a:t>Analysts:</a:t>
            </a:r>
          </a:p>
          <a:p>
            <a:pPr marR="3455">
              <a:spcBef>
                <a:spcPts val="400"/>
              </a:spcBef>
              <a:buClr>
                <a:srgbClr val="077BBF"/>
              </a:buClr>
              <a:tabLst>
                <a:tab pos="120650" algn="l"/>
              </a:tabLst>
            </a:pPr>
            <a:r>
              <a:rPr lang="en-US" sz="900" dirty="0">
                <a:latin typeface="+mn-lt"/>
                <a:cs typeface="Arial" panose="020B0604020202020204" pitchFamily="34" charset="0"/>
              </a:rPr>
              <a:t>Auditors and certifiers</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Financial and non‑financial rating agencies</a:t>
            </a:r>
          </a:p>
          <a:p>
            <a:pPr marR="3455">
              <a:spcBef>
                <a:spcPts val="600"/>
              </a:spcBef>
              <a:buClr>
                <a:srgbClr val="077BBF"/>
              </a:buClr>
              <a:tabLst>
                <a:tab pos="120650" algn="l"/>
              </a:tabLst>
            </a:pPr>
            <a:r>
              <a:rPr lang="en-US" sz="1100" b="1" dirty="0">
                <a:latin typeface="+mn-lt"/>
                <a:cs typeface="Arial" panose="020B0604020202020204" pitchFamily="34" charset="0"/>
              </a:rPr>
              <a:t>Academia:</a:t>
            </a:r>
          </a:p>
          <a:p>
            <a:pPr marL="171450" marR="3455" indent="-171450">
              <a:buClr>
                <a:srgbClr val="077BBF"/>
              </a:buClr>
              <a:buFont typeface="Wingdings" panose="05000000000000000000" pitchFamily="2" charset="2"/>
              <a:buChar char="§"/>
              <a:tabLst>
                <a:tab pos="120650" algn="l"/>
              </a:tabLst>
            </a:pPr>
            <a:r>
              <a:rPr lang="en-US" sz="900" dirty="0">
                <a:latin typeface="+mn-lt"/>
                <a:cs typeface="Arial" panose="020B0604020202020204" pitchFamily="34" charset="0"/>
              </a:rPr>
              <a:t>Universities, research centers, researchers, and scientists</a:t>
            </a:r>
          </a:p>
        </p:txBody>
      </p:sp>
      <p:sp>
        <p:nvSpPr>
          <p:cNvPr id="6" name="object 48">
            <a:extLst>
              <a:ext uri="{FF2B5EF4-FFF2-40B4-BE49-F238E27FC236}">
                <a16:creationId xmlns:a16="http://schemas.microsoft.com/office/drawing/2014/main" id="{C1DC0C05-F060-EEF3-E17B-531CB1970D1B}"/>
              </a:ext>
            </a:extLst>
          </p:cNvPr>
          <p:cNvSpPr txBox="1"/>
          <p:nvPr/>
        </p:nvSpPr>
        <p:spPr>
          <a:xfrm>
            <a:off x="9933143" y="1237690"/>
            <a:ext cx="1780623" cy="259045"/>
          </a:xfrm>
          <a:prstGeom prst="rect">
            <a:avLst/>
          </a:prstGeom>
        </p:spPr>
        <p:txBody>
          <a:bodyPr vert="horz" wrap="square" lIns="0" tIns="12700" rIns="0" bIns="0" rtlCol="0" anchor="ctr" anchorCtr="0">
            <a:spAutoFit/>
          </a:bodyPr>
          <a:lstStyle>
            <a:defPPr>
              <a:defRPr lang="en-US"/>
            </a:defPPr>
            <a:lvl1pPr marL="18415" algn="ctr">
              <a:lnSpc>
                <a:spcPct val="100000"/>
              </a:lnSpc>
              <a:spcBef>
                <a:spcPts val="100"/>
              </a:spcBef>
              <a:defRPr sz="1400">
                <a:solidFill>
                  <a:srgbClr val="1A75CF"/>
                </a:solidFill>
                <a:latin typeface="Arial" panose="020B0604020202020204" pitchFamily="34" charset="0"/>
                <a:cs typeface="Arial" panose="020B0604020202020204" pitchFamily="34" charset="0"/>
              </a:defRPr>
            </a:lvl1pPr>
          </a:lstStyle>
          <a:p>
            <a:pPr algn="l"/>
            <a:r>
              <a:rPr lang="en-US" sz="1600" dirty="0">
                <a:latin typeface="+mn-lt"/>
              </a:rPr>
              <a:t>Downstream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7;p2">
            <a:extLst>
              <a:ext uri="{FF2B5EF4-FFF2-40B4-BE49-F238E27FC236}">
                <a16:creationId xmlns:a16="http://schemas.microsoft.com/office/drawing/2014/main" id="{BAC0306B-4494-4534-D485-C086244B5D7E}"/>
              </a:ext>
            </a:extLst>
          </p:cNvPr>
          <p:cNvSpPr txBox="1"/>
          <p:nvPr/>
        </p:nvSpPr>
        <p:spPr>
          <a:xfrm>
            <a:off x="4959139" y="3363193"/>
            <a:ext cx="2850666" cy="301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lvl1pPr>
              <a:lnSpc>
                <a:spcPct val="90000"/>
              </a:lnSpc>
              <a:defRPr sz="1000" b="1">
                <a:solidFill>
                  <a:srgbClr val="FFFFFF"/>
                </a:solidFill>
              </a:defRPr>
            </a:lvl1pPr>
          </a:lstStyle>
          <a:p>
            <a:r>
              <a:rPr lang="en-US" dirty="0"/>
              <a:t>Group FCC</a:t>
            </a:r>
          </a:p>
        </p:txBody>
      </p:sp>
      <p:sp>
        <p:nvSpPr>
          <p:cNvPr id="30" name="Google Shape;437;p2">
            <a:extLst>
              <a:ext uri="{FF2B5EF4-FFF2-40B4-BE49-F238E27FC236}">
                <a16:creationId xmlns:a16="http://schemas.microsoft.com/office/drawing/2014/main" id="{3D75EB89-9955-88E7-0DC5-25DDAEEF553E}"/>
              </a:ext>
            </a:extLst>
          </p:cNvPr>
          <p:cNvSpPr txBox="1"/>
          <p:nvPr/>
        </p:nvSpPr>
        <p:spPr>
          <a:xfrm>
            <a:off x="8731042" y="3363193"/>
            <a:ext cx="2850666" cy="301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lvl1pPr>
              <a:lnSpc>
                <a:spcPct val="90000"/>
              </a:lnSpc>
              <a:defRPr sz="1000" b="1">
                <a:solidFill>
                  <a:srgbClr val="FFFFFF"/>
                </a:solidFill>
              </a:defRPr>
            </a:lvl1pPr>
          </a:lstStyle>
          <a:p>
            <a:r>
              <a:rPr lang="en-US" dirty="0"/>
              <a:t>Aqualia</a:t>
            </a:r>
          </a:p>
        </p:txBody>
      </p:sp>
      <p:sp>
        <p:nvSpPr>
          <p:cNvPr id="31" name="Google Shape;437;p2"/>
          <p:cNvSpPr txBox="1"/>
          <p:nvPr/>
        </p:nvSpPr>
        <p:spPr>
          <a:xfrm>
            <a:off x="8926985" y="3571010"/>
            <a:ext cx="2507765" cy="2923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nSpc>
                <a:spcPct val="80000"/>
              </a:lnSpc>
              <a:defRPr sz="1000" u="sng">
                <a:solidFill>
                  <a:srgbClr val="FFFFFF"/>
                </a:solidFill>
              </a:defRPr>
            </a:pPr>
            <a:r>
              <a:rPr lang="en-US" dirty="0">
                <a:solidFill>
                  <a:srgbClr val="FFFFFF"/>
                </a:solidFill>
                <a:uFill>
                  <a:solidFill>
                    <a:srgbClr val="467886"/>
                  </a:solidFill>
                </a:uFill>
                <a:hlinkClick r:id="rId2" action="ppaction://hlinksldjump">
                  <a:extLst>
                    <a:ext uri="{A12FA001-AC4F-418D-AE19-62706E023703}">
                      <ahyp:hlinkClr xmlns:ahyp="http://schemas.microsoft.com/office/drawing/2018/hyperlinkcolor" val="tx"/>
                    </a:ext>
                  </a:extLst>
                </a:hlinkClick>
              </a:rPr>
              <a:t>Strategic Pillars</a:t>
            </a:r>
          </a:p>
          <a:p>
            <a:pPr>
              <a:lnSpc>
                <a:spcPct val="80000"/>
              </a:lnSpc>
              <a:defRPr sz="1000" u="sng">
                <a:solidFill>
                  <a:srgbClr val="FFFFFF"/>
                </a:solidFill>
              </a:defRPr>
            </a:pPr>
            <a:endParaRPr lang="en-US" dirty="0">
              <a:solidFill>
                <a:srgbClr val="FFFFFF"/>
              </a:solidFill>
              <a:uFill>
                <a:solidFill>
                  <a:srgbClr val="467886"/>
                </a:solidFill>
              </a:uFill>
              <a:hlinkClick r:id="rId2"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3" action="ppaction://hlinksldjump">
                  <a:extLst>
                    <a:ext uri="{A12FA001-AC4F-418D-AE19-62706E023703}">
                      <ahyp:hlinkClr xmlns:ahyp="http://schemas.microsoft.com/office/drawing/2018/hyperlinkcolor" val="tx"/>
                    </a:ext>
                  </a:extLst>
                </a:hlinkClick>
              </a:rPr>
              <a:t>Value chain</a:t>
            </a:r>
          </a:p>
          <a:p>
            <a:pPr>
              <a:lnSpc>
                <a:spcPct val="80000"/>
              </a:lnSpc>
              <a:defRPr sz="1000" u="sng">
                <a:solidFill>
                  <a:srgbClr val="FFFFFF"/>
                </a:solidFill>
              </a:defRPr>
            </a:pPr>
            <a:endParaRPr lang="en-US" dirty="0">
              <a:solidFill>
                <a:srgbClr val="FFFFFF"/>
              </a:solidFill>
              <a:uFill>
                <a:solidFill>
                  <a:srgbClr val="467886"/>
                </a:solidFill>
              </a:uFill>
              <a:hlinkClick r:id="rId3"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4" action="ppaction://hlinksldjump">
                  <a:extLst>
                    <a:ext uri="{A12FA001-AC4F-418D-AE19-62706E023703}">
                      <ahyp:hlinkClr xmlns:ahyp="http://schemas.microsoft.com/office/drawing/2018/hyperlinkcolor" val="tx"/>
                    </a:ext>
                  </a:extLst>
                </a:hlinkClick>
              </a:rPr>
              <a:t>Key figures</a:t>
            </a:r>
          </a:p>
          <a:p>
            <a:pPr>
              <a:lnSpc>
                <a:spcPct val="80000"/>
              </a:lnSpc>
              <a:defRPr sz="1000" u="sng">
                <a:solidFill>
                  <a:srgbClr val="FFFFFF"/>
                </a:solidFill>
              </a:defRPr>
            </a:pPr>
            <a:endParaRPr lang="en-US" dirty="0">
              <a:solidFill>
                <a:srgbClr val="FFFFFF"/>
              </a:solidFill>
              <a:uFill>
                <a:solidFill>
                  <a:srgbClr val="467886"/>
                </a:solidFill>
              </a:uFill>
              <a:hlinkClick r:id="rId4"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5" action="ppaction://hlinksldjump">
                  <a:extLst>
                    <a:ext uri="{A12FA001-AC4F-418D-AE19-62706E023703}">
                      <ahyp:hlinkClr xmlns:ahyp="http://schemas.microsoft.com/office/drawing/2018/hyperlinkcolor" val="tx"/>
                    </a:ext>
                  </a:extLst>
                </a:hlinkClick>
              </a:rPr>
              <a:t>International presence</a:t>
            </a:r>
          </a:p>
          <a:p>
            <a:pPr>
              <a:lnSpc>
                <a:spcPct val="80000"/>
              </a:lnSpc>
              <a:defRPr sz="1000" u="sng">
                <a:solidFill>
                  <a:srgbClr val="FFFFFF"/>
                </a:solidFill>
              </a:defRPr>
            </a:pPr>
            <a:endParaRPr lang="en-US" dirty="0">
              <a:solidFill>
                <a:srgbClr val="FFFFFF"/>
              </a:solidFill>
              <a:uFill>
                <a:solidFill>
                  <a:srgbClr val="467886"/>
                </a:solidFill>
              </a:uFill>
              <a:hlinkClick r:id="rId5"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6" action="ppaction://hlinksldjump">
                  <a:extLst>
                    <a:ext uri="{A12FA001-AC4F-418D-AE19-62706E023703}">
                      <ahyp:hlinkClr xmlns:ahyp="http://schemas.microsoft.com/office/drawing/2018/hyperlinkcolor" val="tx"/>
                    </a:ext>
                  </a:extLst>
                </a:hlinkClick>
              </a:rPr>
              <a:t>Business model</a:t>
            </a:r>
          </a:p>
          <a:p>
            <a:pPr>
              <a:lnSpc>
                <a:spcPct val="80000"/>
              </a:lnSpc>
              <a:defRPr sz="1000" u="sng">
                <a:solidFill>
                  <a:srgbClr val="FFFFFF"/>
                </a:solidFill>
              </a:defRPr>
            </a:pPr>
            <a:endParaRPr lang="en-US" dirty="0">
              <a:solidFill>
                <a:srgbClr val="FFFFFF"/>
              </a:solidFill>
              <a:uFill>
                <a:solidFill>
                  <a:srgbClr val="467886"/>
                </a:solidFill>
              </a:uFill>
              <a:hlinkClick r:id="rId6"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Values</a:t>
            </a:r>
          </a:p>
          <a:p>
            <a:pPr>
              <a:lnSpc>
                <a:spcPct val="80000"/>
              </a:lnSpc>
              <a:defRPr sz="1000" u="sng">
                <a:solidFill>
                  <a:srgbClr val="FFFFFF"/>
                </a:solidFill>
              </a:defRPr>
            </a:pPr>
            <a:endParaRPr lang="en-US" dirty="0">
              <a:solidFill>
                <a:srgbClr val="FFFFFF"/>
              </a:solidFill>
              <a:uFill>
                <a:solidFill>
                  <a:srgbClr val="467886"/>
                </a:solidFill>
              </a:uFill>
              <a:hlinkClick r:id="rId7"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objectives and challenges</a:t>
            </a:r>
          </a:p>
          <a:p>
            <a:pPr>
              <a:lnSpc>
                <a:spcPct val="80000"/>
              </a:lnSpc>
              <a:defRPr sz="1000" u="sng">
                <a:solidFill>
                  <a:srgbClr val="FFFFFF"/>
                </a:solidFill>
              </a:defRPr>
            </a:pPr>
            <a:endParaRPr lang="en-US" dirty="0">
              <a:solidFill>
                <a:srgbClr val="FFFFFF"/>
              </a:solidFill>
              <a:uFill>
                <a:solidFill>
                  <a:srgbClr val="467886"/>
                </a:solidFill>
              </a:uFill>
              <a:hlinkClick r:id="rId8"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9" action="ppaction://hlinksldjump">
                  <a:extLst>
                    <a:ext uri="{A12FA001-AC4F-418D-AE19-62706E023703}">
                      <ahyp:hlinkClr xmlns:ahyp="http://schemas.microsoft.com/office/drawing/2018/hyperlinkcolor" val="tx"/>
                    </a:ext>
                  </a:extLst>
                </a:hlinkClick>
              </a:rPr>
              <a:t>Lines of action</a:t>
            </a:r>
          </a:p>
          <a:p>
            <a:pPr>
              <a:lnSpc>
                <a:spcPct val="80000"/>
              </a:lnSpc>
              <a:defRPr sz="1000" u="sng">
                <a:solidFill>
                  <a:srgbClr val="FFFFFF"/>
                </a:solidFill>
              </a:defRPr>
            </a:pPr>
            <a:endParaRPr lang="en-US" dirty="0">
              <a:solidFill>
                <a:srgbClr val="FFFFFF"/>
              </a:solidFill>
              <a:uFill>
                <a:solidFill>
                  <a:srgbClr val="467886"/>
                </a:solidFill>
              </a:uFill>
              <a:hlinkClick r:id="rId9"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References</a:t>
            </a:r>
          </a:p>
          <a:p>
            <a:pPr>
              <a:lnSpc>
                <a:spcPct val="80000"/>
              </a:lnSpc>
              <a:defRPr sz="1000" u="sng">
                <a:solidFill>
                  <a:srgbClr val="FFFFFF"/>
                </a:solidFill>
              </a:defRPr>
            </a:pPr>
            <a:endParaRPr lang="en-US" dirty="0">
              <a:solidFill>
                <a:srgbClr val="FFFFFF"/>
              </a:solidFill>
              <a:uFill>
                <a:solidFill>
                  <a:srgbClr val="467886"/>
                </a:solidFill>
              </a:uFill>
              <a:hlinkClick r:id="rId10"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Sustainability as a strategic driver</a:t>
            </a:r>
          </a:p>
          <a:p>
            <a:pPr>
              <a:lnSpc>
                <a:spcPct val="80000"/>
              </a:lnSpc>
              <a:defRPr sz="1000" u="sng">
                <a:solidFill>
                  <a:srgbClr val="FFFFFF"/>
                </a:solidFill>
              </a:defRPr>
            </a:pPr>
            <a:endParaRPr lang="en-US" dirty="0">
              <a:solidFill>
                <a:srgbClr val="FFFFFF"/>
              </a:solidFill>
              <a:uFill>
                <a:solidFill>
                  <a:srgbClr val="467886"/>
                </a:solidFill>
              </a:uFill>
              <a:hlinkClick r:id="rId11"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R&amp;D&amp;I strategy</a:t>
            </a:r>
          </a:p>
          <a:p>
            <a:pPr>
              <a:lnSpc>
                <a:spcPct val="80000"/>
              </a:lnSpc>
              <a:defRPr sz="1000" u="sng">
                <a:solidFill>
                  <a:srgbClr val="FFFFFF"/>
                </a:solidFill>
              </a:defRPr>
            </a:pPr>
            <a:endParaRPr lang="en-US" dirty="0">
              <a:solidFill>
                <a:srgbClr val="FFFFFF"/>
              </a:solidFill>
              <a:uFill>
                <a:solidFill>
                  <a:srgbClr val="467886"/>
                </a:solidFill>
              </a:uFill>
              <a:hlinkClick r:id="rId12"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Digitalization</a:t>
            </a:r>
          </a:p>
        </p:txBody>
      </p:sp>
      <p:sp>
        <p:nvSpPr>
          <p:cNvPr id="32" name="Google Shape;437;p2"/>
          <p:cNvSpPr txBox="1"/>
          <p:nvPr/>
        </p:nvSpPr>
        <p:spPr>
          <a:xfrm>
            <a:off x="5184774" y="3571010"/>
            <a:ext cx="2507765" cy="1938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nSpc>
                <a:spcPct val="80000"/>
              </a:lnSpc>
              <a:defRPr sz="1000" u="sng">
                <a:solidFill>
                  <a:srgbClr val="FFFFFF"/>
                </a:solidFill>
              </a:defRPr>
            </a:pPr>
            <a:r>
              <a:rPr lang="en-US" dirty="0">
                <a:solidFill>
                  <a:srgbClr val="FFFFF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Key figures</a:t>
            </a:r>
          </a:p>
          <a:p>
            <a:pPr>
              <a:lnSpc>
                <a:spcPct val="80000"/>
              </a:lnSpc>
              <a:defRPr sz="1000" u="sng">
                <a:solidFill>
                  <a:srgbClr val="FFFFFF"/>
                </a:solidFill>
              </a:defRPr>
            </a:pPr>
            <a:endParaRPr lang="en-US" dirty="0">
              <a:solidFill>
                <a:srgbClr val="FFFFFF"/>
              </a:solidFill>
              <a:uFill>
                <a:solidFill>
                  <a:srgbClr val="467886"/>
                </a:solidFill>
              </a:uFill>
              <a:hlinkClick r:id="rId14"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Diversified business model</a:t>
            </a:r>
          </a:p>
          <a:p>
            <a:pPr>
              <a:lnSpc>
                <a:spcPct val="80000"/>
              </a:lnSpc>
              <a:defRPr sz="1000" u="sng">
                <a:solidFill>
                  <a:srgbClr val="FFFFFF"/>
                </a:solidFill>
              </a:defRPr>
            </a:pPr>
            <a:endParaRPr lang="en-US" dirty="0">
              <a:solidFill>
                <a:srgbClr val="FFFFFF"/>
              </a:solidFill>
              <a:uFill>
                <a:solidFill>
                  <a:srgbClr val="467886"/>
                </a:solidFill>
              </a:uFill>
              <a:hlinkClick r:id="rId15"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Position of leadership in all areas</a:t>
            </a:r>
          </a:p>
          <a:p>
            <a:pPr>
              <a:lnSpc>
                <a:spcPct val="80000"/>
              </a:lnSpc>
              <a:defRPr sz="1000" u="sng">
                <a:solidFill>
                  <a:srgbClr val="FFFFFF"/>
                </a:solidFill>
              </a:defRPr>
            </a:pPr>
            <a:endParaRPr lang="en-US" dirty="0">
              <a:solidFill>
                <a:srgbClr val="FFFFFF"/>
              </a:solidFill>
              <a:uFill>
                <a:solidFill>
                  <a:srgbClr val="467886"/>
                </a:solidFill>
              </a:uFill>
              <a:hlinkClick r:id="rId16"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International presence</a:t>
            </a:r>
          </a:p>
          <a:p>
            <a:pPr>
              <a:lnSpc>
                <a:spcPct val="80000"/>
              </a:lnSpc>
              <a:defRPr sz="1000" u="sng">
                <a:solidFill>
                  <a:srgbClr val="FFFFFF"/>
                </a:solidFill>
              </a:defRPr>
            </a:pPr>
            <a:endParaRPr lang="en-US" dirty="0">
              <a:solidFill>
                <a:srgbClr val="FFFFFF"/>
              </a:solidFill>
              <a:uFill>
                <a:solidFill>
                  <a:srgbClr val="467886"/>
                </a:solidFill>
              </a:uFill>
              <a:hlinkClick r:id="rId17"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Integrated offering</a:t>
            </a:r>
          </a:p>
          <a:p>
            <a:pPr>
              <a:lnSpc>
                <a:spcPct val="80000"/>
              </a:lnSpc>
              <a:defRPr sz="1000" u="sng">
                <a:solidFill>
                  <a:srgbClr val="FFFFFF"/>
                </a:solidFill>
              </a:defRPr>
            </a:pPr>
            <a:endParaRPr lang="en-US" dirty="0">
              <a:solidFill>
                <a:srgbClr val="FFFFFF"/>
              </a:solidFill>
              <a:uFill>
                <a:solidFill>
                  <a:srgbClr val="467886"/>
                </a:solidFill>
              </a:uFill>
              <a:hlinkClick r:id="rId18"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Value creation</a:t>
            </a:r>
          </a:p>
          <a:p>
            <a:pPr>
              <a:lnSpc>
                <a:spcPct val="80000"/>
              </a:lnSpc>
              <a:defRPr sz="1000" u="sng">
                <a:solidFill>
                  <a:srgbClr val="FFFFFF"/>
                </a:solidFill>
              </a:defRPr>
            </a:pPr>
            <a:endParaRPr lang="en-US" dirty="0">
              <a:solidFill>
                <a:srgbClr val="FFFFFF"/>
              </a:solidFill>
              <a:uFill>
                <a:solidFill>
                  <a:srgbClr val="467886"/>
                </a:solidFill>
              </a:uFill>
              <a:hlinkClick r:id="rId19"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Corporate Governance Structure</a:t>
            </a:r>
          </a:p>
          <a:p>
            <a:pPr>
              <a:lnSpc>
                <a:spcPct val="80000"/>
              </a:lnSpc>
              <a:defRPr sz="1000" u="sng">
                <a:solidFill>
                  <a:srgbClr val="FFFFFF"/>
                </a:solidFill>
              </a:defRPr>
            </a:pPr>
            <a:endParaRPr lang="en-US" dirty="0">
              <a:solidFill>
                <a:srgbClr val="FFFFFF"/>
              </a:solidFill>
              <a:uFill>
                <a:solidFill>
                  <a:srgbClr val="467886"/>
                </a:solidFill>
              </a:uFill>
              <a:hlinkClick r:id="rId20"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US" dirty="0">
                <a:solidFill>
                  <a:srgbClr val="FFFFF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Management team</a:t>
            </a:r>
          </a:p>
        </p:txBody>
      </p:sp>
      <p:sp>
        <p:nvSpPr>
          <p:cNvPr id="33" name="Google Shape;24;p13">
            <a:extLst>
              <a:ext uri="{FF2B5EF4-FFF2-40B4-BE49-F238E27FC236}">
                <a16:creationId xmlns:a16="http://schemas.microsoft.com/office/drawing/2014/main" id="{C21A3BB5-13DD-0723-F752-EA94AEB5F34D}"/>
              </a:ext>
            </a:extLst>
          </p:cNvPr>
          <p:cNvSpPr/>
          <p:nvPr/>
        </p:nvSpPr>
        <p:spPr>
          <a:xfrm>
            <a:off x="5236919" y="3789319"/>
            <a:ext cx="2960401" cy="1"/>
          </a:xfrm>
          <a:prstGeom prst="line">
            <a:avLst/>
          </a:prstGeom>
          <a:ln>
            <a:solidFill>
              <a:srgbClr val="FFFFFF"/>
            </a:solidFill>
          </a:ln>
        </p:spPr>
        <p:txBody>
          <a:bodyPr lIns="45719" rIns="45719"/>
          <a:lstStyle/>
          <a:p>
            <a:endParaRPr lang="en-US" dirty="0"/>
          </a:p>
        </p:txBody>
      </p:sp>
      <p:sp>
        <p:nvSpPr>
          <p:cNvPr id="34" name="Google Shape;24;p13">
            <a:extLst>
              <a:ext uri="{FF2B5EF4-FFF2-40B4-BE49-F238E27FC236}">
                <a16:creationId xmlns:a16="http://schemas.microsoft.com/office/drawing/2014/main" id="{D3D0A245-52EA-3DCD-FE16-82A97EEB12F1}"/>
              </a:ext>
            </a:extLst>
          </p:cNvPr>
          <p:cNvSpPr/>
          <p:nvPr/>
        </p:nvSpPr>
        <p:spPr>
          <a:xfrm>
            <a:off x="5236919" y="4028192"/>
            <a:ext cx="2960401" cy="1"/>
          </a:xfrm>
          <a:prstGeom prst="line">
            <a:avLst/>
          </a:prstGeom>
          <a:ln>
            <a:solidFill>
              <a:srgbClr val="FFFFFF"/>
            </a:solidFill>
          </a:ln>
        </p:spPr>
        <p:txBody>
          <a:bodyPr lIns="45719" rIns="45719"/>
          <a:lstStyle/>
          <a:p>
            <a:endParaRPr lang="en-US" dirty="0"/>
          </a:p>
        </p:txBody>
      </p:sp>
      <p:sp>
        <p:nvSpPr>
          <p:cNvPr id="35" name="Google Shape;24;p13">
            <a:extLst>
              <a:ext uri="{FF2B5EF4-FFF2-40B4-BE49-F238E27FC236}">
                <a16:creationId xmlns:a16="http://schemas.microsoft.com/office/drawing/2014/main" id="{A34822C5-0C73-9E3C-DE3E-2B871BDBCF68}"/>
              </a:ext>
            </a:extLst>
          </p:cNvPr>
          <p:cNvSpPr/>
          <p:nvPr/>
        </p:nvSpPr>
        <p:spPr>
          <a:xfrm>
            <a:off x="5236919" y="4267065"/>
            <a:ext cx="2960401" cy="1"/>
          </a:xfrm>
          <a:prstGeom prst="line">
            <a:avLst/>
          </a:prstGeom>
          <a:ln>
            <a:solidFill>
              <a:srgbClr val="FFFFFF"/>
            </a:solidFill>
          </a:ln>
        </p:spPr>
        <p:txBody>
          <a:bodyPr lIns="45719" rIns="45719"/>
          <a:lstStyle/>
          <a:p>
            <a:endParaRPr lang="en-US" dirty="0"/>
          </a:p>
        </p:txBody>
      </p:sp>
      <p:sp>
        <p:nvSpPr>
          <p:cNvPr id="36" name="Google Shape;24;p13">
            <a:extLst>
              <a:ext uri="{FF2B5EF4-FFF2-40B4-BE49-F238E27FC236}">
                <a16:creationId xmlns:a16="http://schemas.microsoft.com/office/drawing/2014/main" id="{15B82619-DBFC-E77F-BCDA-2B9B2FCCFAD5}"/>
              </a:ext>
            </a:extLst>
          </p:cNvPr>
          <p:cNvSpPr/>
          <p:nvPr/>
        </p:nvSpPr>
        <p:spPr>
          <a:xfrm>
            <a:off x="5236919" y="4505938"/>
            <a:ext cx="2960401" cy="1"/>
          </a:xfrm>
          <a:prstGeom prst="line">
            <a:avLst/>
          </a:prstGeom>
          <a:ln>
            <a:solidFill>
              <a:srgbClr val="FFFFFF"/>
            </a:solidFill>
          </a:ln>
        </p:spPr>
        <p:txBody>
          <a:bodyPr lIns="45719" rIns="45719"/>
          <a:lstStyle/>
          <a:p>
            <a:endParaRPr lang="en-US" dirty="0"/>
          </a:p>
        </p:txBody>
      </p:sp>
      <p:sp>
        <p:nvSpPr>
          <p:cNvPr id="37" name="Google Shape;24;p13">
            <a:extLst>
              <a:ext uri="{FF2B5EF4-FFF2-40B4-BE49-F238E27FC236}">
                <a16:creationId xmlns:a16="http://schemas.microsoft.com/office/drawing/2014/main" id="{3FC0E12B-76CE-524E-DDF1-876D469FA2FB}"/>
              </a:ext>
            </a:extLst>
          </p:cNvPr>
          <p:cNvSpPr/>
          <p:nvPr/>
        </p:nvSpPr>
        <p:spPr>
          <a:xfrm>
            <a:off x="5236919" y="4744811"/>
            <a:ext cx="2960401" cy="1"/>
          </a:xfrm>
          <a:prstGeom prst="line">
            <a:avLst/>
          </a:prstGeom>
          <a:ln>
            <a:solidFill>
              <a:srgbClr val="FFFFFF"/>
            </a:solidFill>
          </a:ln>
        </p:spPr>
        <p:txBody>
          <a:bodyPr lIns="45719" rIns="45719"/>
          <a:lstStyle/>
          <a:p>
            <a:endParaRPr lang="en-US" dirty="0"/>
          </a:p>
        </p:txBody>
      </p:sp>
      <p:sp>
        <p:nvSpPr>
          <p:cNvPr id="38" name="Google Shape;24;p13">
            <a:extLst>
              <a:ext uri="{FF2B5EF4-FFF2-40B4-BE49-F238E27FC236}">
                <a16:creationId xmlns:a16="http://schemas.microsoft.com/office/drawing/2014/main" id="{DAEBF9CD-C7AE-FAD0-33F6-46C96E6F7547}"/>
              </a:ext>
            </a:extLst>
          </p:cNvPr>
          <p:cNvSpPr/>
          <p:nvPr/>
        </p:nvSpPr>
        <p:spPr>
          <a:xfrm>
            <a:off x="5236919" y="4983684"/>
            <a:ext cx="2960401" cy="1"/>
          </a:xfrm>
          <a:prstGeom prst="line">
            <a:avLst/>
          </a:prstGeom>
          <a:ln>
            <a:solidFill>
              <a:srgbClr val="FFFFFF"/>
            </a:solidFill>
          </a:ln>
        </p:spPr>
        <p:txBody>
          <a:bodyPr lIns="45719" rIns="45719"/>
          <a:lstStyle/>
          <a:p>
            <a:endParaRPr lang="en-US" dirty="0"/>
          </a:p>
        </p:txBody>
      </p:sp>
      <p:sp>
        <p:nvSpPr>
          <p:cNvPr id="39" name="Google Shape;24;p13">
            <a:extLst>
              <a:ext uri="{FF2B5EF4-FFF2-40B4-BE49-F238E27FC236}">
                <a16:creationId xmlns:a16="http://schemas.microsoft.com/office/drawing/2014/main" id="{01B4DCFC-10EE-0264-3A6F-C3CED99CC6B8}"/>
              </a:ext>
            </a:extLst>
          </p:cNvPr>
          <p:cNvSpPr/>
          <p:nvPr/>
        </p:nvSpPr>
        <p:spPr>
          <a:xfrm>
            <a:off x="5236919" y="5222559"/>
            <a:ext cx="2960401" cy="1"/>
          </a:xfrm>
          <a:prstGeom prst="line">
            <a:avLst/>
          </a:prstGeom>
          <a:ln>
            <a:solidFill>
              <a:srgbClr val="FFFFFF"/>
            </a:solidFill>
          </a:ln>
        </p:spPr>
        <p:txBody>
          <a:bodyPr lIns="45719" rIns="45719"/>
          <a:lstStyle/>
          <a:p>
            <a:endParaRPr lang="en-US" dirty="0"/>
          </a:p>
        </p:txBody>
      </p:sp>
      <p:sp>
        <p:nvSpPr>
          <p:cNvPr id="40" name="Google Shape;437;p2">
            <a:extLst>
              <a:ext uri="{FF2B5EF4-FFF2-40B4-BE49-F238E27FC236}">
                <a16:creationId xmlns:a16="http://schemas.microsoft.com/office/drawing/2014/main" id="{90189F6E-685D-7535-784A-2D3A57F6D413}"/>
              </a:ext>
            </a:extLst>
          </p:cNvPr>
          <p:cNvSpPr txBox="1"/>
          <p:nvPr/>
        </p:nvSpPr>
        <p:spPr>
          <a:xfrm>
            <a:off x="7954005" y="3609688"/>
            <a:ext cx="254319" cy="3002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pPr algn="r" defTabSz="850391">
              <a:lnSpc>
                <a:spcPct val="81000"/>
              </a:lnSpc>
              <a:defRPr sz="930">
                <a:solidFill>
                  <a:srgbClr val="FFFFFF"/>
                </a:solidFill>
              </a:defRPr>
            </a:pPr>
            <a:r>
              <a:rPr lang="en-US" sz="1000" dirty="0"/>
              <a:t>4</a:t>
            </a:r>
          </a:p>
          <a:p>
            <a:pPr algn="r" defTabSz="850391">
              <a:lnSpc>
                <a:spcPct val="81000"/>
              </a:lnSpc>
              <a:spcBef>
                <a:spcPts val="900"/>
              </a:spcBef>
              <a:defRPr sz="930">
                <a:solidFill>
                  <a:srgbClr val="FFFFFF"/>
                </a:solidFill>
              </a:defRPr>
            </a:pPr>
            <a:r>
              <a:rPr lang="en-US" sz="1000" dirty="0"/>
              <a:t>6</a:t>
            </a:r>
          </a:p>
          <a:p>
            <a:pPr algn="r" defTabSz="850391">
              <a:lnSpc>
                <a:spcPct val="81000"/>
              </a:lnSpc>
              <a:spcBef>
                <a:spcPts val="900"/>
              </a:spcBef>
              <a:defRPr sz="930">
                <a:solidFill>
                  <a:srgbClr val="FFFFFF"/>
                </a:solidFill>
              </a:defRPr>
            </a:pPr>
            <a:r>
              <a:rPr lang="en-US" sz="1000" dirty="0"/>
              <a:t>9</a:t>
            </a:r>
          </a:p>
          <a:p>
            <a:pPr algn="r" defTabSz="850391">
              <a:lnSpc>
                <a:spcPct val="81000"/>
              </a:lnSpc>
              <a:spcBef>
                <a:spcPts val="900"/>
              </a:spcBef>
              <a:defRPr sz="930">
                <a:solidFill>
                  <a:srgbClr val="FFFFFF"/>
                </a:solidFill>
              </a:defRPr>
            </a:pPr>
            <a:r>
              <a:rPr lang="en-US" sz="1000" dirty="0"/>
              <a:t>10</a:t>
            </a:r>
          </a:p>
          <a:p>
            <a:pPr algn="r" defTabSz="850391">
              <a:lnSpc>
                <a:spcPct val="81000"/>
              </a:lnSpc>
              <a:spcBef>
                <a:spcPts val="900"/>
              </a:spcBef>
              <a:defRPr sz="930">
                <a:solidFill>
                  <a:srgbClr val="FFFFFF"/>
                </a:solidFill>
              </a:defRPr>
            </a:pPr>
            <a:r>
              <a:rPr lang="en-US" sz="1000" dirty="0"/>
              <a:t>11</a:t>
            </a:r>
          </a:p>
          <a:p>
            <a:pPr algn="r" defTabSz="850391">
              <a:lnSpc>
                <a:spcPct val="81000"/>
              </a:lnSpc>
              <a:spcBef>
                <a:spcPts val="900"/>
              </a:spcBef>
              <a:defRPr sz="930">
                <a:solidFill>
                  <a:srgbClr val="FFFFFF"/>
                </a:solidFill>
              </a:defRPr>
            </a:pPr>
            <a:r>
              <a:rPr lang="en-US" sz="1000" dirty="0"/>
              <a:t>12</a:t>
            </a:r>
          </a:p>
          <a:p>
            <a:pPr algn="r" defTabSz="850391">
              <a:lnSpc>
                <a:spcPct val="81000"/>
              </a:lnSpc>
              <a:spcBef>
                <a:spcPts val="900"/>
              </a:spcBef>
              <a:defRPr sz="930">
                <a:solidFill>
                  <a:srgbClr val="FFFFFF"/>
                </a:solidFill>
              </a:defRPr>
            </a:pPr>
            <a:r>
              <a:rPr lang="en-US" sz="1000" dirty="0"/>
              <a:t>14</a:t>
            </a:r>
          </a:p>
          <a:p>
            <a:pPr algn="r" defTabSz="850391">
              <a:lnSpc>
                <a:spcPct val="81000"/>
              </a:lnSpc>
              <a:spcBef>
                <a:spcPts val="900"/>
              </a:spcBef>
              <a:defRPr sz="930">
                <a:solidFill>
                  <a:srgbClr val="FFFFFF"/>
                </a:solidFill>
              </a:defRPr>
            </a:pPr>
            <a:r>
              <a:rPr lang="en-US" sz="1000" dirty="0"/>
              <a:t>15 </a:t>
            </a:r>
          </a:p>
          <a:p>
            <a:pPr algn="r" defTabSz="850391">
              <a:lnSpc>
                <a:spcPct val="81000"/>
              </a:lnSpc>
              <a:spcBef>
                <a:spcPts val="900"/>
              </a:spcBef>
              <a:defRPr sz="930">
                <a:solidFill>
                  <a:srgbClr val="FFFFFF"/>
                </a:solidFill>
              </a:defRPr>
            </a:pPr>
            <a:r>
              <a:rPr lang="en-US" sz="1000" dirty="0"/>
              <a:t> </a:t>
            </a:r>
          </a:p>
        </p:txBody>
      </p:sp>
      <p:sp>
        <p:nvSpPr>
          <p:cNvPr id="41" name="Google Shape;24;p13">
            <a:extLst>
              <a:ext uri="{FF2B5EF4-FFF2-40B4-BE49-F238E27FC236}">
                <a16:creationId xmlns:a16="http://schemas.microsoft.com/office/drawing/2014/main" id="{0DBFCDFA-DF0D-DE32-6ED6-7A3B0A9C519D}"/>
              </a:ext>
            </a:extLst>
          </p:cNvPr>
          <p:cNvSpPr/>
          <p:nvPr/>
        </p:nvSpPr>
        <p:spPr>
          <a:xfrm>
            <a:off x="8978340" y="3789319"/>
            <a:ext cx="2960401" cy="1"/>
          </a:xfrm>
          <a:prstGeom prst="line">
            <a:avLst/>
          </a:prstGeom>
          <a:ln>
            <a:solidFill>
              <a:srgbClr val="FFFFFF"/>
            </a:solidFill>
          </a:ln>
        </p:spPr>
        <p:txBody>
          <a:bodyPr lIns="45719" rIns="45719"/>
          <a:lstStyle/>
          <a:p>
            <a:endParaRPr lang="en-US" dirty="0"/>
          </a:p>
        </p:txBody>
      </p:sp>
      <p:sp>
        <p:nvSpPr>
          <p:cNvPr id="42" name="Google Shape;24;p13">
            <a:extLst>
              <a:ext uri="{FF2B5EF4-FFF2-40B4-BE49-F238E27FC236}">
                <a16:creationId xmlns:a16="http://schemas.microsoft.com/office/drawing/2014/main" id="{28E5DBA0-25F9-9698-3C11-B18DD6B92C44}"/>
              </a:ext>
            </a:extLst>
          </p:cNvPr>
          <p:cNvSpPr/>
          <p:nvPr/>
        </p:nvSpPr>
        <p:spPr>
          <a:xfrm>
            <a:off x="8978340" y="4027893"/>
            <a:ext cx="2960401" cy="1"/>
          </a:xfrm>
          <a:prstGeom prst="line">
            <a:avLst/>
          </a:prstGeom>
          <a:ln>
            <a:solidFill>
              <a:srgbClr val="FFFFFF"/>
            </a:solidFill>
          </a:ln>
        </p:spPr>
        <p:txBody>
          <a:bodyPr lIns="45719" rIns="45719"/>
          <a:lstStyle/>
          <a:p>
            <a:endParaRPr lang="en-US" dirty="0"/>
          </a:p>
        </p:txBody>
      </p:sp>
      <p:sp>
        <p:nvSpPr>
          <p:cNvPr id="43" name="Google Shape;24;p13">
            <a:extLst>
              <a:ext uri="{FF2B5EF4-FFF2-40B4-BE49-F238E27FC236}">
                <a16:creationId xmlns:a16="http://schemas.microsoft.com/office/drawing/2014/main" id="{01F1067E-93D2-9C2E-A51E-23DFD56C7238}"/>
              </a:ext>
            </a:extLst>
          </p:cNvPr>
          <p:cNvSpPr/>
          <p:nvPr/>
        </p:nvSpPr>
        <p:spPr>
          <a:xfrm>
            <a:off x="8978340" y="4266467"/>
            <a:ext cx="2960401" cy="1"/>
          </a:xfrm>
          <a:prstGeom prst="line">
            <a:avLst/>
          </a:prstGeom>
          <a:ln>
            <a:solidFill>
              <a:srgbClr val="FFFFFF"/>
            </a:solidFill>
          </a:ln>
        </p:spPr>
        <p:txBody>
          <a:bodyPr lIns="45719" rIns="45719"/>
          <a:lstStyle/>
          <a:p>
            <a:endParaRPr lang="en-US" dirty="0"/>
          </a:p>
        </p:txBody>
      </p:sp>
      <p:sp>
        <p:nvSpPr>
          <p:cNvPr id="44" name="Google Shape;24;p13">
            <a:extLst>
              <a:ext uri="{FF2B5EF4-FFF2-40B4-BE49-F238E27FC236}">
                <a16:creationId xmlns:a16="http://schemas.microsoft.com/office/drawing/2014/main" id="{52353A7A-7473-9CB0-FD0E-878F4442EFBE}"/>
              </a:ext>
            </a:extLst>
          </p:cNvPr>
          <p:cNvSpPr/>
          <p:nvPr/>
        </p:nvSpPr>
        <p:spPr>
          <a:xfrm>
            <a:off x="8978340" y="4505041"/>
            <a:ext cx="2960401" cy="1"/>
          </a:xfrm>
          <a:prstGeom prst="line">
            <a:avLst/>
          </a:prstGeom>
          <a:ln>
            <a:solidFill>
              <a:srgbClr val="FFFFFF"/>
            </a:solidFill>
          </a:ln>
        </p:spPr>
        <p:txBody>
          <a:bodyPr lIns="45719" rIns="45719"/>
          <a:lstStyle/>
          <a:p>
            <a:endParaRPr lang="en-US" dirty="0"/>
          </a:p>
        </p:txBody>
      </p:sp>
      <p:sp>
        <p:nvSpPr>
          <p:cNvPr id="45" name="Google Shape;24;p13">
            <a:extLst>
              <a:ext uri="{FF2B5EF4-FFF2-40B4-BE49-F238E27FC236}">
                <a16:creationId xmlns:a16="http://schemas.microsoft.com/office/drawing/2014/main" id="{71BB09DF-0A65-E44B-1A68-1F12FDB5DA30}"/>
              </a:ext>
            </a:extLst>
          </p:cNvPr>
          <p:cNvSpPr/>
          <p:nvPr/>
        </p:nvSpPr>
        <p:spPr>
          <a:xfrm>
            <a:off x="8978340" y="4743615"/>
            <a:ext cx="2960401" cy="1"/>
          </a:xfrm>
          <a:prstGeom prst="line">
            <a:avLst/>
          </a:prstGeom>
          <a:ln>
            <a:solidFill>
              <a:srgbClr val="FFFFFF"/>
            </a:solidFill>
          </a:ln>
        </p:spPr>
        <p:txBody>
          <a:bodyPr lIns="45719" rIns="45719"/>
          <a:lstStyle/>
          <a:p>
            <a:endParaRPr lang="en-US" dirty="0"/>
          </a:p>
        </p:txBody>
      </p:sp>
      <p:sp>
        <p:nvSpPr>
          <p:cNvPr id="46" name="Google Shape;24;p13">
            <a:extLst>
              <a:ext uri="{FF2B5EF4-FFF2-40B4-BE49-F238E27FC236}">
                <a16:creationId xmlns:a16="http://schemas.microsoft.com/office/drawing/2014/main" id="{96183413-477C-D660-A18F-115614C66CC5}"/>
              </a:ext>
            </a:extLst>
          </p:cNvPr>
          <p:cNvSpPr/>
          <p:nvPr/>
        </p:nvSpPr>
        <p:spPr>
          <a:xfrm>
            <a:off x="8978340" y="4982189"/>
            <a:ext cx="2960401" cy="1"/>
          </a:xfrm>
          <a:prstGeom prst="line">
            <a:avLst/>
          </a:prstGeom>
          <a:ln>
            <a:solidFill>
              <a:srgbClr val="FFFFFF"/>
            </a:solidFill>
          </a:ln>
        </p:spPr>
        <p:txBody>
          <a:bodyPr lIns="45719" rIns="45719"/>
          <a:lstStyle/>
          <a:p>
            <a:endParaRPr lang="en-US" dirty="0"/>
          </a:p>
        </p:txBody>
      </p:sp>
      <p:sp>
        <p:nvSpPr>
          <p:cNvPr id="47" name="Google Shape;24;p13">
            <a:extLst>
              <a:ext uri="{FF2B5EF4-FFF2-40B4-BE49-F238E27FC236}">
                <a16:creationId xmlns:a16="http://schemas.microsoft.com/office/drawing/2014/main" id="{211E12AF-0D37-5F30-4761-31D8C2BBF8E8}"/>
              </a:ext>
            </a:extLst>
          </p:cNvPr>
          <p:cNvSpPr/>
          <p:nvPr/>
        </p:nvSpPr>
        <p:spPr>
          <a:xfrm>
            <a:off x="8978340" y="5220763"/>
            <a:ext cx="2960401" cy="1"/>
          </a:xfrm>
          <a:prstGeom prst="line">
            <a:avLst/>
          </a:prstGeom>
          <a:ln>
            <a:solidFill>
              <a:srgbClr val="FFFFFF"/>
            </a:solidFill>
          </a:ln>
        </p:spPr>
        <p:txBody>
          <a:bodyPr lIns="45719" rIns="45719"/>
          <a:lstStyle/>
          <a:p>
            <a:endParaRPr lang="en-US" dirty="0"/>
          </a:p>
        </p:txBody>
      </p:sp>
      <p:sp>
        <p:nvSpPr>
          <p:cNvPr id="48" name="Google Shape;24;p13">
            <a:extLst>
              <a:ext uri="{FF2B5EF4-FFF2-40B4-BE49-F238E27FC236}">
                <a16:creationId xmlns:a16="http://schemas.microsoft.com/office/drawing/2014/main" id="{EACBF985-C671-5BEE-7552-3102CC9D9BDA}"/>
              </a:ext>
            </a:extLst>
          </p:cNvPr>
          <p:cNvSpPr/>
          <p:nvPr/>
        </p:nvSpPr>
        <p:spPr>
          <a:xfrm>
            <a:off x="8978340" y="5459337"/>
            <a:ext cx="2960401" cy="1"/>
          </a:xfrm>
          <a:prstGeom prst="line">
            <a:avLst/>
          </a:prstGeom>
          <a:ln>
            <a:solidFill>
              <a:srgbClr val="FFFFFF"/>
            </a:solidFill>
          </a:ln>
        </p:spPr>
        <p:txBody>
          <a:bodyPr lIns="45719" rIns="45719"/>
          <a:lstStyle/>
          <a:p>
            <a:endParaRPr lang="en-US" dirty="0"/>
          </a:p>
        </p:txBody>
      </p:sp>
      <p:sp>
        <p:nvSpPr>
          <p:cNvPr id="49" name="Google Shape;24;p13">
            <a:extLst>
              <a:ext uri="{FF2B5EF4-FFF2-40B4-BE49-F238E27FC236}">
                <a16:creationId xmlns:a16="http://schemas.microsoft.com/office/drawing/2014/main" id="{19E12227-DD3E-1D11-ABCE-AA4114276F59}"/>
              </a:ext>
            </a:extLst>
          </p:cNvPr>
          <p:cNvSpPr/>
          <p:nvPr/>
        </p:nvSpPr>
        <p:spPr>
          <a:xfrm>
            <a:off x="8978340" y="5697911"/>
            <a:ext cx="2960401" cy="1"/>
          </a:xfrm>
          <a:prstGeom prst="line">
            <a:avLst/>
          </a:prstGeom>
          <a:ln>
            <a:solidFill>
              <a:srgbClr val="FFFFFF"/>
            </a:solidFill>
          </a:ln>
        </p:spPr>
        <p:txBody>
          <a:bodyPr lIns="45719" rIns="45719"/>
          <a:lstStyle/>
          <a:p>
            <a:endParaRPr lang="en-US" dirty="0"/>
          </a:p>
        </p:txBody>
      </p:sp>
      <p:sp>
        <p:nvSpPr>
          <p:cNvPr id="50" name="Google Shape;24;p13">
            <a:extLst>
              <a:ext uri="{FF2B5EF4-FFF2-40B4-BE49-F238E27FC236}">
                <a16:creationId xmlns:a16="http://schemas.microsoft.com/office/drawing/2014/main" id="{B5CE3A2A-1F29-8F51-80F4-649570FD04B6}"/>
              </a:ext>
            </a:extLst>
          </p:cNvPr>
          <p:cNvSpPr/>
          <p:nvPr/>
        </p:nvSpPr>
        <p:spPr>
          <a:xfrm>
            <a:off x="8978340" y="5936485"/>
            <a:ext cx="2960401" cy="1"/>
          </a:xfrm>
          <a:prstGeom prst="line">
            <a:avLst/>
          </a:prstGeom>
          <a:ln>
            <a:solidFill>
              <a:srgbClr val="FFFFFF"/>
            </a:solidFill>
          </a:ln>
        </p:spPr>
        <p:txBody>
          <a:bodyPr lIns="45719" rIns="45719"/>
          <a:lstStyle/>
          <a:p>
            <a:endParaRPr lang="en-US" dirty="0"/>
          </a:p>
        </p:txBody>
      </p:sp>
      <p:sp>
        <p:nvSpPr>
          <p:cNvPr id="51" name="Google Shape;24;p13">
            <a:extLst>
              <a:ext uri="{FF2B5EF4-FFF2-40B4-BE49-F238E27FC236}">
                <a16:creationId xmlns:a16="http://schemas.microsoft.com/office/drawing/2014/main" id="{7963BB9F-91F3-6F6B-1B47-624C733BCF0C}"/>
              </a:ext>
            </a:extLst>
          </p:cNvPr>
          <p:cNvSpPr/>
          <p:nvPr/>
        </p:nvSpPr>
        <p:spPr>
          <a:xfrm>
            <a:off x="8978340" y="6175059"/>
            <a:ext cx="2960401" cy="1"/>
          </a:xfrm>
          <a:prstGeom prst="line">
            <a:avLst/>
          </a:prstGeom>
          <a:ln>
            <a:solidFill>
              <a:srgbClr val="FFFFFF"/>
            </a:solidFill>
          </a:ln>
        </p:spPr>
        <p:txBody>
          <a:bodyPr lIns="45719" rIns="45719"/>
          <a:lstStyle/>
          <a:p>
            <a:endParaRPr lang="en-US" dirty="0"/>
          </a:p>
        </p:txBody>
      </p:sp>
      <p:sp>
        <p:nvSpPr>
          <p:cNvPr id="52" name="Google Shape;437;p2">
            <a:extLst>
              <a:ext uri="{FF2B5EF4-FFF2-40B4-BE49-F238E27FC236}">
                <a16:creationId xmlns:a16="http://schemas.microsoft.com/office/drawing/2014/main" id="{4F67F1AC-FD0C-76BD-8F16-DC2EB56832B4}"/>
              </a:ext>
            </a:extLst>
          </p:cNvPr>
          <p:cNvSpPr txBox="1"/>
          <p:nvPr/>
        </p:nvSpPr>
        <p:spPr>
          <a:xfrm>
            <a:off x="11672564" y="3609688"/>
            <a:ext cx="254319" cy="3002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pPr defTabSz="850391">
              <a:lnSpc>
                <a:spcPct val="81000"/>
              </a:lnSpc>
              <a:defRPr sz="930">
                <a:solidFill>
                  <a:srgbClr val="FFFFFF"/>
                </a:solidFill>
              </a:defRPr>
            </a:pPr>
            <a:r>
              <a:rPr lang="en-US" sz="1000" dirty="0"/>
              <a:t>18</a:t>
            </a:r>
          </a:p>
          <a:p>
            <a:pPr defTabSz="850391">
              <a:lnSpc>
                <a:spcPct val="81000"/>
              </a:lnSpc>
              <a:spcBef>
                <a:spcPts val="900"/>
              </a:spcBef>
              <a:defRPr sz="930">
                <a:solidFill>
                  <a:srgbClr val="FFFFFF"/>
                </a:solidFill>
              </a:defRPr>
            </a:pPr>
            <a:r>
              <a:rPr lang="en-US" sz="1000" dirty="0"/>
              <a:t>19</a:t>
            </a:r>
          </a:p>
          <a:p>
            <a:pPr defTabSz="850391">
              <a:lnSpc>
                <a:spcPct val="81000"/>
              </a:lnSpc>
              <a:spcBef>
                <a:spcPts val="900"/>
              </a:spcBef>
              <a:defRPr sz="930">
                <a:solidFill>
                  <a:srgbClr val="FFFFFF"/>
                </a:solidFill>
              </a:defRPr>
            </a:pPr>
            <a:r>
              <a:rPr lang="en-US" sz="1000" dirty="0"/>
              <a:t>20</a:t>
            </a:r>
          </a:p>
          <a:p>
            <a:pPr defTabSz="850391">
              <a:lnSpc>
                <a:spcPct val="81000"/>
              </a:lnSpc>
              <a:spcBef>
                <a:spcPts val="900"/>
              </a:spcBef>
              <a:defRPr sz="930">
                <a:solidFill>
                  <a:srgbClr val="FFFFFF"/>
                </a:solidFill>
              </a:defRPr>
            </a:pPr>
            <a:r>
              <a:rPr lang="en-US" sz="1000" dirty="0"/>
              <a:t>21</a:t>
            </a:r>
          </a:p>
          <a:p>
            <a:pPr defTabSz="850391">
              <a:lnSpc>
                <a:spcPct val="81000"/>
              </a:lnSpc>
              <a:spcBef>
                <a:spcPts val="900"/>
              </a:spcBef>
              <a:defRPr sz="930">
                <a:solidFill>
                  <a:srgbClr val="FFFFFF"/>
                </a:solidFill>
              </a:defRPr>
            </a:pPr>
            <a:r>
              <a:rPr lang="en-US" sz="1000" dirty="0"/>
              <a:t>22</a:t>
            </a:r>
          </a:p>
          <a:p>
            <a:pPr defTabSz="850391">
              <a:lnSpc>
                <a:spcPct val="81000"/>
              </a:lnSpc>
              <a:spcBef>
                <a:spcPts val="900"/>
              </a:spcBef>
              <a:defRPr sz="930">
                <a:solidFill>
                  <a:srgbClr val="FFFFFF"/>
                </a:solidFill>
              </a:defRPr>
            </a:pPr>
            <a:r>
              <a:rPr lang="en-US" sz="1000" dirty="0"/>
              <a:t>23</a:t>
            </a:r>
          </a:p>
          <a:p>
            <a:pPr defTabSz="850391">
              <a:lnSpc>
                <a:spcPct val="81000"/>
              </a:lnSpc>
              <a:spcBef>
                <a:spcPts val="900"/>
              </a:spcBef>
              <a:defRPr sz="930">
                <a:solidFill>
                  <a:srgbClr val="FFFFFF"/>
                </a:solidFill>
              </a:defRPr>
            </a:pPr>
            <a:r>
              <a:rPr lang="en-US" sz="1000" dirty="0"/>
              <a:t>24</a:t>
            </a:r>
          </a:p>
          <a:p>
            <a:pPr defTabSz="850391">
              <a:lnSpc>
                <a:spcPct val="81000"/>
              </a:lnSpc>
              <a:spcBef>
                <a:spcPts val="900"/>
              </a:spcBef>
              <a:defRPr sz="930">
                <a:solidFill>
                  <a:srgbClr val="FFFFFF"/>
                </a:solidFill>
              </a:defRPr>
            </a:pPr>
            <a:r>
              <a:rPr lang="en-US" sz="1000" dirty="0"/>
              <a:t>25</a:t>
            </a:r>
          </a:p>
          <a:p>
            <a:pPr defTabSz="850391">
              <a:lnSpc>
                <a:spcPct val="81000"/>
              </a:lnSpc>
              <a:spcBef>
                <a:spcPts val="900"/>
              </a:spcBef>
              <a:defRPr sz="930">
                <a:solidFill>
                  <a:srgbClr val="FFFFFF"/>
                </a:solidFill>
              </a:defRPr>
            </a:pPr>
            <a:r>
              <a:rPr lang="en-US" sz="1000" dirty="0"/>
              <a:t>26</a:t>
            </a:r>
          </a:p>
          <a:p>
            <a:pPr defTabSz="850391">
              <a:lnSpc>
                <a:spcPct val="81000"/>
              </a:lnSpc>
              <a:spcBef>
                <a:spcPts val="900"/>
              </a:spcBef>
              <a:defRPr sz="930">
                <a:solidFill>
                  <a:srgbClr val="FFFFFF"/>
                </a:solidFill>
              </a:defRPr>
            </a:pPr>
            <a:r>
              <a:rPr lang="en-US" sz="1000" dirty="0"/>
              <a:t>60</a:t>
            </a:r>
          </a:p>
          <a:p>
            <a:pPr defTabSz="850391">
              <a:lnSpc>
                <a:spcPct val="81000"/>
              </a:lnSpc>
              <a:spcBef>
                <a:spcPts val="900"/>
              </a:spcBef>
              <a:defRPr sz="930">
                <a:solidFill>
                  <a:srgbClr val="FFFFFF"/>
                </a:solidFill>
              </a:defRPr>
            </a:pPr>
            <a:r>
              <a:rPr lang="en-US" sz="1000" dirty="0"/>
              <a:t>61</a:t>
            </a:r>
          </a:p>
          <a:p>
            <a:pPr defTabSz="850391">
              <a:lnSpc>
                <a:spcPct val="81000"/>
              </a:lnSpc>
              <a:spcBef>
                <a:spcPts val="900"/>
              </a:spcBef>
              <a:defRPr sz="930">
                <a:solidFill>
                  <a:srgbClr val="FFFFFF"/>
                </a:solidFill>
              </a:defRPr>
            </a:pPr>
            <a:r>
              <a:rPr lang="en-US" sz="1000" dirty="0"/>
              <a:t>62</a:t>
            </a:r>
          </a:p>
        </p:txBody>
      </p:sp>
    </p:spTree>
    <p:extLst>
      <p:ext uri="{BB962C8B-B14F-4D97-AF65-F5344CB8AC3E}">
        <p14:creationId xmlns:p14="http://schemas.microsoft.com/office/powerpoint/2010/main" val="8483468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Rectángulo: esquinas redondeadas 4"/>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1712"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sp>
        <p:nvSpPr>
          <p:cNvPr id="1713"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Key figures in 2025</a:t>
            </a:r>
          </a:p>
        </p:txBody>
      </p:sp>
      <p:sp>
        <p:nvSpPr>
          <p:cNvPr id="1714"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20</a:t>
            </a:fld>
            <a:endParaRPr lang="en-US" dirty="0"/>
          </a:p>
        </p:txBody>
      </p:sp>
      <p:sp>
        <p:nvSpPr>
          <p:cNvPr id="1715" name="Google Shape;717;p8"/>
          <p:cNvSpPr txBox="1"/>
          <p:nvPr/>
        </p:nvSpPr>
        <p:spPr>
          <a:xfrm>
            <a:off x="3498267" y="5649345"/>
            <a:ext cx="2293600" cy="221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6932" algn="ctr">
              <a:lnSpc>
                <a:spcPct val="90000"/>
              </a:lnSpc>
              <a:defRPr sz="1600" b="1">
                <a:solidFill>
                  <a:srgbClr val="1A75CF"/>
                </a:solidFill>
              </a:defRPr>
            </a:lvl1pPr>
          </a:lstStyle>
          <a:p>
            <a:r>
              <a:rPr lang="en-US" dirty="0">
                <a:solidFill>
                  <a:schemeClr val="tx1"/>
                </a:solidFill>
              </a:rPr>
              <a:t>REVENUES</a:t>
            </a:r>
          </a:p>
        </p:txBody>
      </p:sp>
      <p:sp>
        <p:nvSpPr>
          <p:cNvPr id="1716" name="Google Shape;718;p8"/>
          <p:cNvSpPr txBox="1"/>
          <p:nvPr/>
        </p:nvSpPr>
        <p:spPr>
          <a:xfrm>
            <a:off x="6227517" y="5649357"/>
            <a:ext cx="1109201" cy="221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6932" algn="ctr">
              <a:lnSpc>
                <a:spcPct val="90000"/>
              </a:lnSpc>
              <a:defRPr sz="1600" b="1">
                <a:solidFill>
                  <a:srgbClr val="1A75CF"/>
                </a:solidFill>
              </a:defRPr>
            </a:lvl1pPr>
          </a:lstStyle>
          <a:p>
            <a:r>
              <a:rPr lang="en-US" dirty="0">
                <a:solidFill>
                  <a:schemeClr val="tx1"/>
                </a:solidFill>
              </a:rPr>
              <a:t>EBITDA</a:t>
            </a:r>
          </a:p>
        </p:txBody>
      </p:sp>
      <p:sp>
        <p:nvSpPr>
          <p:cNvPr id="1717" name="Google Shape;719;p8"/>
          <p:cNvSpPr txBox="1"/>
          <p:nvPr/>
        </p:nvSpPr>
        <p:spPr>
          <a:xfrm>
            <a:off x="8386416" y="5649357"/>
            <a:ext cx="1386801" cy="221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6932" algn="ctr">
              <a:lnSpc>
                <a:spcPct val="90000"/>
              </a:lnSpc>
              <a:defRPr sz="1600" b="1">
                <a:solidFill>
                  <a:srgbClr val="1A75CF"/>
                </a:solidFill>
              </a:defRPr>
            </a:lvl1pPr>
          </a:lstStyle>
          <a:p>
            <a:r>
              <a:rPr lang="en-US" dirty="0">
                <a:solidFill>
                  <a:schemeClr val="tx1"/>
                </a:solidFill>
              </a:rPr>
              <a:t>BACKLOG</a:t>
            </a:r>
          </a:p>
        </p:txBody>
      </p:sp>
      <p:sp>
        <p:nvSpPr>
          <p:cNvPr id="1718" name="Google Shape;720;p8"/>
          <p:cNvSpPr txBox="1"/>
          <p:nvPr/>
        </p:nvSpPr>
        <p:spPr>
          <a:xfrm>
            <a:off x="3658817" y="5861908"/>
            <a:ext cx="1972500" cy="489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25000"/>
              </a:lnSpc>
              <a:defRPr sz="1200"/>
            </a:pPr>
            <a:r>
              <a:rPr lang="en-US" sz="1100" dirty="0"/>
              <a:t>(M$) Turnover</a:t>
            </a:r>
          </a:p>
          <a:p>
            <a:pPr indent="16932" algn="ctr">
              <a:lnSpc>
                <a:spcPct val="125000"/>
              </a:lnSpc>
              <a:defRPr sz="1600" b="1">
                <a:solidFill>
                  <a:srgbClr val="1A75CF"/>
                </a:solidFill>
              </a:defRPr>
            </a:pPr>
            <a:r>
              <a:rPr lang="en-US" dirty="0">
                <a:solidFill>
                  <a:schemeClr val="tx1"/>
                </a:solidFill>
              </a:rPr>
              <a:t>2 100</a:t>
            </a:r>
          </a:p>
        </p:txBody>
      </p:sp>
      <p:sp>
        <p:nvSpPr>
          <p:cNvPr id="1719" name="Google Shape;721;p8"/>
          <p:cNvSpPr txBox="1"/>
          <p:nvPr/>
        </p:nvSpPr>
        <p:spPr>
          <a:xfrm>
            <a:off x="5795917" y="5861908"/>
            <a:ext cx="1972401" cy="508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25000"/>
              </a:lnSpc>
              <a:defRPr sz="1200"/>
            </a:pPr>
            <a:r>
              <a:rPr lang="en-US" sz="1100" dirty="0"/>
              <a:t>(M$) EBITDA</a:t>
            </a:r>
          </a:p>
          <a:p>
            <a:pPr indent="16932" algn="ctr">
              <a:lnSpc>
                <a:spcPct val="125000"/>
              </a:lnSpc>
              <a:defRPr sz="1600" b="1">
                <a:solidFill>
                  <a:srgbClr val="1A75CF"/>
                </a:solidFill>
              </a:defRPr>
            </a:pPr>
            <a:r>
              <a:rPr lang="en-US" dirty="0">
                <a:solidFill>
                  <a:schemeClr val="tx1"/>
                </a:solidFill>
              </a:rPr>
              <a:t>527</a:t>
            </a:r>
          </a:p>
        </p:txBody>
      </p:sp>
      <p:sp>
        <p:nvSpPr>
          <p:cNvPr id="1720" name="Google Shape;722;p8"/>
          <p:cNvSpPr txBox="1"/>
          <p:nvPr/>
        </p:nvSpPr>
        <p:spPr>
          <a:xfrm>
            <a:off x="8093567" y="5861908"/>
            <a:ext cx="1972501" cy="508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25000"/>
              </a:lnSpc>
              <a:defRPr sz="1100"/>
            </a:pPr>
            <a:r>
              <a:rPr lang="en-US" sz="1100" dirty="0"/>
              <a:t>(M$) 31 dec. 2025</a:t>
            </a:r>
          </a:p>
          <a:p>
            <a:pPr indent="16932" algn="ctr">
              <a:lnSpc>
                <a:spcPct val="125000"/>
              </a:lnSpc>
              <a:defRPr sz="1600" b="1">
                <a:solidFill>
                  <a:srgbClr val="1A75CF"/>
                </a:solidFill>
              </a:defRPr>
            </a:pPr>
            <a:r>
              <a:rPr lang="en-US" dirty="0">
                <a:solidFill>
                  <a:schemeClr val="tx1"/>
                </a:solidFill>
              </a:rPr>
              <a:t>27 291</a:t>
            </a:r>
          </a:p>
        </p:txBody>
      </p:sp>
      <p:sp>
        <p:nvSpPr>
          <p:cNvPr id="1721" name="Google Shape;737;p8"/>
          <p:cNvSpPr txBox="1"/>
          <p:nvPr/>
        </p:nvSpPr>
        <p:spPr>
          <a:xfrm>
            <a:off x="4084423" y="2366423"/>
            <a:ext cx="1092900" cy="65594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15000"/>
              </a:lnSpc>
              <a:defRPr sz="1600" b="1">
                <a:solidFill>
                  <a:srgbClr val="1A75CF"/>
                </a:solidFill>
              </a:defRPr>
            </a:pPr>
            <a:r>
              <a:rPr lang="en-US" dirty="0">
                <a:solidFill>
                  <a:schemeClr val="tx1"/>
                </a:solidFill>
              </a:rPr>
              <a:t>3 285</a:t>
            </a:r>
          </a:p>
          <a:p>
            <a:pPr indent="16932" algn="ctr">
              <a:lnSpc>
                <a:spcPct val="115000"/>
              </a:lnSpc>
              <a:defRPr sz="1200"/>
            </a:pPr>
            <a:r>
              <a:rPr lang="en-US" sz="1100" dirty="0"/>
              <a:t>drinking water reservoirs</a:t>
            </a:r>
          </a:p>
        </p:txBody>
      </p:sp>
      <p:sp>
        <p:nvSpPr>
          <p:cNvPr id="1722" name="Google Shape;784;p8"/>
          <p:cNvSpPr txBox="1"/>
          <p:nvPr/>
        </p:nvSpPr>
        <p:spPr>
          <a:xfrm>
            <a:off x="5549987" y="2366423"/>
            <a:ext cx="931501" cy="65594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15000"/>
              </a:lnSpc>
              <a:defRPr sz="1600" b="1">
                <a:solidFill>
                  <a:srgbClr val="1A75CF"/>
                </a:solidFill>
              </a:defRPr>
            </a:pPr>
            <a:r>
              <a:rPr lang="en-US" dirty="0">
                <a:solidFill>
                  <a:schemeClr val="tx1"/>
                </a:solidFill>
              </a:rPr>
              <a:t>2 346</a:t>
            </a:r>
          </a:p>
          <a:p>
            <a:pPr indent="16932" algn="ctr">
              <a:lnSpc>
                <a:spcPct val="115000"/>
              </a:lnSpc>
              <a:defRPr sz="1200"/>
            </a:pPr>
            <a:r>
              <a:rPr lang="en-US" sz="1100" dirty="0"/>
              <a:t>municipalities served</a:t>
            </a:r>
          </a:p>
        </p:txBody>
      </p:sp>
      <p:sp>
        <p:nvSpPr>
          <p:cNvPr id="1723" name="Google Shape;805;p8"/>
          <p:cNvSpPr txBox="1"/>
          <p:nvPr/>
        </p:nvSpPr>
        <p:spPr>
          <a:xfrm>
            <a:off x="8470200" y="2366423"/>
            <a:ext cx="840355" cy="62170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15000"/>
              </a:lnSpc>
              <a:defRPr sz="1600" b="1">
                <a:solidFill>
                  <a:srgbClr val="1A75CF"/>
                </a:solidFill>
              </a:defRPr>
            </a:pPr>
            <a:r>
              <a:rPr lang="en-US" dirty="0">
                <a:solidFill>
                  <a:schemeClr val="tx1"/>
                </a:solidFill>
              </a:rPr>
              <a:t>20</a:t>
            </a:r>
          </a:p>
          <a:p>
            <a:pPr marR="15980" indent="8637" algn="ctr">
              <a:defRPr sz="1200"/>
            </a:pPr>
            <a:r>
              <a:rPr lang="en-US" sz="1100" dirty="0"/>
              <a:t>sports centers</a:t>
            </a:r>
          </a:p>
        </p:txBody>
      </p:sp>
      <p:sp>
        <p:nvSpPr>
          <p:cNvPr id="1724" name="Google Shape;821;p8"/>
          <p:cNvSpPr txBox="1"/>
          <p:nvPr/>
        </p:nvSpPr>
        <p:spPr>
          <a:xfrm>
            <a:off x="9564897" y="2366423"/>
            <a:ext cx="1731288" cy="46128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6932" algn="ctr">
              <a:lnSpc>
                <a:spcPct val="115000"/>
              </a:lnSpc>
              <a:defRPr sz="1600" b="1">
                <a:solidFill>
                  <a:srgbClr val="1A75CF"/>
                </a:solidFill>
              </a:defRPr>
            </a:pPr>
            <a:r>
              <a:rPr lang="en-US" dirty="0">
                <a:solidFill>
                  <a:schemeClr val="tx1"/>
                </a:solidFill>
              </a:rPr>
              <a:t>937 969 acre-feet</a:t>
            </a:r>
            <a:endParaRPr lang="en-US" sz="900" dirty="0">
              <a:solidFill>
                <a:schemeClr val="tx1"/>
              </a:solidFill>
            </a:endParaRPr>
          </a:p>
          <a:p>
            <a:pPr indent="16932" algn="ctr">
              <a:lnSpc>
                <a:spcPct val="115000"/>
              </a:lnSpc>
              <a:defRPr sz="1200"/>
            </a:pPr>
            <a:r>
              <a:rPr lang="en-US" sz="1100" dirty="0"/>
              <a:t>drinking water reservoirs</a:t>
            </a:r>
          </a:p>
        </p:txBody>
      </p:sp>
      <p:sp>
        <p:nvSpPr>
          <p:cNvPr id="1725" name="Google Shape;824;p8"/>
          <p:cNvSpPr txBox="1"/>
          <p:nvPr/>
        </p:nvSpPr>
        <p:spPr>
          <a:xfrm>
            <a:off x="2586473" y="4408558"/>
            <a:ext cx="1351682" cy="46128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6932" algn="ctr">
              <a:lnSpc>
                <a:spcPct val="115000"/>
              </a:lnSpc>
              <a:defRPr sz="1600" b="1">
                <a:solidFill>
                  <a:srgbClr val="1A75CF"/>
                </a:solidFill>
              </a:defRPr>
            </a:pPr>
            <a:r>
              <a:rPr lang="en-US" dirty="0">
                <a:solidFill>
                  <a:schemeClr val="tx1"/>
                </a:solidFill>
              </a:rPr>
              <a:t>57 000 miles</a:t>
            </a:r>
            <a:endParaRPr lang="en-US" sz="900" dirty="0">
              <a:solidFill>
                <a:schemeClr val="tx1"/>
              </a:solidFill>
            </a:endParaRPr>
          </a:p>
          <a:p>
            <a:pPr indent="16932" algn="ctr">
              <a:lnSpc>
                <a:spcPct val="115000"/>
              </a:lnSpc>
              <a:defRPr sz="1200"/>
            </a:pPr>
            <a:r>
              <a:rPr lang="en-US" sz="1100" dirty="0"/>
              <a:t>networks managed</a:t>
            </a:r>
          </a:p>
        </p:txBody>
      </p:sp>
      <p:sp>
        <p:nvSpPr>
          <p:cNvPr id="1726" name="Google Shape;844;p8"/>
          <p:cNvSpPr txBox="1"/>
          <p:nvPr/>
        </p:nvSpPr>
        <p:spPr>
          <a:xfrm>
            <a:off x="4100141" y="4382875"/>
            <a:ext cx="1061464" cy="8506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15000"/>
              </a:lnSpc>
              <a:defRPr sz="1600" b="1">
                <a:solidFill>
                  <a:srgbClr val="1A75CF"/>
                </a:solidFill>
              </a:defRPr>
            </a:pPr>
            <a:r>
              <a:rPr lang="en-US" dirty="0">
                <a:solidFill>
                  <a:schemeClr val="tx1"/>
                </a:solidFill>
              </a:rPr>
              <a:t>273</a:t>
            </a:r>
            <a:endParaRPr lang="en-US" sz="900" dirty="0">
              <a:solidFill>
                <a:schemeClr val="tx1"/>
              </a:solidFill>
            </a:endParaRPr>
          </a:p>
          <a:p>
            <a:pPr indent="16932" algn="ctr">
              <a:lnSpc>
                <a:spcPct val="115000"/>
              </a:lnSpc>
              <a:defRPr sz="1200"/>
            </a:pPr>
            <a:r>
              <a:rPr lang="en-US" sz="1100" dirty="0"/>
              <a:t>Drinking Water Treatment Plants (DWTP)</a:t>
            </a:r>
          </a:p>
        </p:txBody>
      </p:sp>
      <p:sp>
        <p:nvSpPr>
          <p:cNvPr id="1727" name="Google Shape;869;p8"/>
          <p:cNvSpPr txBox="1"/>
          <p:nvPr/>
        </p:nvSpPr>
        <p:spPr>
          <a:xfrm>
            <a:off x="5442587" y="4382875"/>
            <a:ext cx="1146301" cy="8506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15000"/>
              </a:lnSpc>
              <a:defRPr sz="1600" b="1">
                <a:solidFill>
                  <a:srgbClr val="1A75CF"/>
                </a:solidFill>
              </a:defRPr>
            </a:pPr>
            <a:r>
              <a:rPr lang="en-US" dirty="0">
                <a:solidFill>
                  <a:schemeClr val="tx1"/>
                </a:solidFill>
              </a:rPr>
              <a:t>934</a:t>
            </a:r>
            <a:endParaRPr lang="en-US" sz="900" dirty="0">
              <a:solidFill>
                <a:schemeClr val="tx1"/>
              </a:solidFill>
            </a:endParaRPr>
          </a:p>
          <a:p>
            <a:pPr indent="16932" algn="ctr">
              <a:lnSpc>
                <a:spcPct val="115000"/>
              </a:lnSpc>
              <a:defRPr sz="1200"/>
            </a:pPr>
            <a:r>
              <a:rPr lang="en-US" sz="1100" dirty="0"/>
              <a:t>Wastewater</a:t>
            </a:r>
          </a:p>
          <a:p>
            <a:pPr indent="16932" algn="ctr">
              <a:lnSpc>
                <a:spcPct val="115000"/>
              </a:lnSpc>
              <a:defRPr sz="1200"/>
            </a:pPr>
            <a:r>
              <a:rPr lang="en-US" sz="1100" dirty="0"/>
              <a:t>Treatment</a:t>
            </a:r>
          </a:p>
          <a:p>
            <a:pPr indent="16932" algn="ctr">
              <a:lnSpc>
                <a:spcPct val="115000"/>
              </a:lnSpc>
              <a:defRPr sz="1200"/>
            </a:pPr>
            <a:r>
              <a:rPr lang="en-US" sz="1100" dirty="0"/>
              <a:t>Plants (WWTP)​</a:t>
            </a:r>
          </a:p>
        </p:txBody>
      </p:sp>
      <p:sp>
        <p:nvSpPr>
          <p:cNvPr id="1728" name="Google Shape;872;p8"/>
          <p:cNvSpPr txBox="1"/>
          <p:nvPr/>
        </p:nvSpPr>
        <p:spPr>
          <a:xfrm>
            <a:off x="6963653" y="4382875"/>
            <a:ext cx="1029602" cy="8506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15000"/>
              </a:lnSpc>
              <a:defRPr sz="1600" b="1">
                <a:solidFill>
                  <a:srgbClr val="1A75CF"/>
                </a:solidFill>
              </a:defRPr>
            </a:pPr>
            <a:r>
              <a:rPr lang="en-US" dirty="0">
                <a:solidFill>
                  <a:schemeClr val="tx1"/>
                </a:solidFill>
              </a:rPr>
              <a:t>37</a:t>
            </a:r>
            <a:endParaRPr lang="en-US" sz="900" dirty="0">
              <a:solidFill>
                <a:schemeClr val="tx1"/>
              </a:solidFill>
            </a:endParaRPr>
          </a:p>
          <a:p>
            <a:pPr indent="16932" algn="ctr">
              <a:lnSpc>
                <a:spcPct val="115000"/>
              </a:lnSpc>
              <a:defRPr sz="1200"/>
            </a:pPr>
            <a:r>
              <a:rPr lang="en-US" sz="1100" dirty="0"/>
              <a:t>desalination</a:t>
            </a:r>
          </a:p>
          <a:p>
            <a:pPr indent="16932" algn="ctr">
              <a:lnSpc>
                <a:spcPct val="115000"/>
              </a:lnSpc>
              <a:defRPr sz="1200"/>
            </a:pPr>
            <a:r>
              <a:rPr lang="en-US" sz="1100" dirty="0"/>
              <a:t>plants (SWDP</a:t>
            </a:r>
          </a:p>
          <a:p>
            <a:pPr indent="16932" algn="ctr">
              <a:lnSpc>
                <a:spcPct val="115000"/>
              </a:lnSpc>
              <a:defRPr sz="1200"/>
            </a:pPr>
            <a:r>
              <a:rPr lang="en-US" sz="1100" dirty="0"/>
              <a:t>/ BWDP)​</a:t>
            </a:r>
          </a:p>
        </p:txBody>
      </p:sp>
      <p:sp>
        <p:nvSpPr>
          <p:cNvPr id="1729" name="Google Shape;892;p8"/>
          <p:cNvSpPr txBox="1"/>
          <p:nvPr/>
        </p:nvSpPr>
        <p:spPr>
          <a:xfrm>
            <a:off x="8317227" y="4382875"/>
            <a:ext cx="1146301" cy="8506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15000"/>
              </a:lnSpc>
              <a:defRPr sz="1600" b="1">
                <a:solidFill>
                  <a:srgbClr val="1A75CF"/>
                </a:solidFill>
              </a:defRPr>
            </a:pPr>
            <a:r>
              <a:rPr lang="en-US" dirty="0">
                <a:solidFill>
                  <a:schemeClr val="tx1"/>
                </a:solidFill>
              </a:rPr>
              <a:t>24</a:t>
            </a:r>
            <a:endParaRPr lang="en-US" sz="900" dirty="0">
              <a:solidFill>
                <a:schemeClr val="tx1"/>
              </a:solidFill>
            </a:endParaRPr>
          </a:p>
          <a:p>
            <a:pPr indent="16932" algn="ctr">
              <a:lnSpc>
                <a:spcPct val="115000"/>
              </a:lnSpc>
              <a:defRPr sz="1200"/>
            </a:pPr>
            <a:r>
              <a:rPr lang="en-US" sz="1100" dirty="0"/>
              <a:t>laboratories</a:t>
            </a:r>
          </a:p>
          <a:p>
            <a:pPr indent="16932" algn="ctr">
              <a:lnSpc>
                <a:spcPct val="115000"/>
              </a:lnSpc>
              <a:defRPr sz="1200"/>
            </a:pPr>
            <a:r>
              <a:rPr lang="en-US" sz="1100" dirty="0"/>
              <a:t>that ensure</a:t>
            </a:r>
          </a:p>
          <a:p>
            <a:pPr indent="16932" algn="ctr">
              <a:lnSpc>
                <a:spcPct val="115000"/>
              </a:lnSpc>
              <a:defRPr sz="1200"/>
            </a:pPr>
            <a:r>
              <a:rPr lang="en-US" sz="1100" dirty="0"/>
              <a:t>water quality</a:t>
            </a:r>
          </a:p>
        </p:txBody>
      </p:sp>
      <p:sp>
        <p:nvSpPr>
          <p:cNvPr id="1730" name="Google Shape;895;p8"/>
          <p:cNvSpPr txBox="1"/>
          <p:nvPr/>
        </p:nvSpPr>
        <p:spPr>
          <a:xfrm>
            <a:off x="9861611" y="4382875"/>
            <a:ext cx="931501" cy="4775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15000"/>
              </a:lnSpc>
              <a:defRPr sz="1600" b="1">
                <a:solidFill>
                  <a:srgbClr val="1A75CF"/>
                </a:solidFill>
              </a:defRPr>
            </a:pPr>
            <a:r>
              <a:rPr lang="en-US" dirty="0">
                <a:solidFill>
                  <a:schemeClr val="tx1"/>
                </a:solidFill>
              </a:rPr>
              <a:t>14 200</a:t>
            </a:r>
            <a:endParaRPr lang="en-US" sz="900" dirty="0">
              <a:solidFill>
                <a:schemeClr val="tx1"/>
              </a:solidFill>
            </a:endParaRPr>
          </a:p>
          <a:p>
            <a:pPr indent="16932" algn="ctr">
              <a:lnSpc>
                <a:spcPct val="115000"/>
              </a:lnSpc>
              <a:defRPr sz="1200"/>
            </a:pPr>
            <a:r>
              <a:rPr lang="en-US" sz="1100" dirty="0"/>
              <a:t>employees</a:t>
            </a:r>
          </a:p>
        </p:txBody>
      </p:sp>
      <p:sp>
        <p:nvSpPr>
          <p:cNvPr id="1731" name="Google Shape;898;p8"/>
          <p:cNvSpPr txBox="1"/>
          <p:nvPr/>
        </p:nvSpPr>
        <p:spPr>
          <a:xfrm>
            <a:off x="2748409" y="2366423"/>
            <a:ext cx="931601" cy="65594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15000"/>
              </a:lnSpc>
              <a:defRPr sz="1600" b="1">
                <a:solidFill>
                  <a:srgbClr val="1A75CF"/>
                </a:solidFill>
              </a:defRPr>
            </a:pPr>
            <a:r>
              <a:rPr lang="en-US" dirty="0">
                <a:solidFill>
                  <a:schemeClr val="tx1"/>
                </a:solidFill>
              </a:rPr>
              <a:t>19</a:t>
            </a:r>
            <a:endParaRPr lang="en-US" sz="900" dirty="0">
              <a:solidFill>
                <a:schemeClr val="tx1"/>
              </a:solidFill>
            </a:endParaRPr>
          </a:p>
          <a:p>
            <a:pPr indent="16932" algn="ctr">
              <a:lnSpc>
                <a:spcPct val="115000"/>
              </a:lnSpc>
              <a:defRPr sz="1200"/>
            </a:pPr>
            <a:r>
              <a:rPr lang="en-US" sz="1100" dirty="0"/>
              <a:t>countries present</a:t>
            </a:r>
          </a:p>
        </p:txBody>
      </p:sp>
      <p:pic>
        <p:nvPicPr>
          <p:cNvPr id="1732" name="Imagen 12" descr="Imagen 12">
            <a:hlinkClick r:id="rId2" action="ppaction://hlinksldjump"/>
          </p:cNvPr>
          <p:cNvPicPr>
            <a:picLocks noChangeAspect="1"/>
          </p:cNvPicPr>
          <p:nvPr/>
        </p:nvPicPr>
        <p:blipFill>
          <a:blip r:embed="rId3"/>
          <a:stretch>
            <a:fillRect/>
          </a:stretch>
        </p:blipFill>
        <p:spPr>
          <a:xfrm>
            <a:off x="312466" y="321263"/>
            <a:ext cx="139972" cy="109739"/>
          </a:xfrm>
          <a:prstGeom prst="rect">
            <a:avLst/>
          </a:prstGeom>
          <a:ln w="12700">
            <a:miter lim="400000"/>
          </a:ln>
        </p:spPr>
      </p:pic>
      <p:sp>
        <p:nvSpPr>
          <p:cNvPr id="1733" name="Google Shape;787;p8"/>
          <p:cNvSpPr txBox="1"/>
          <p:nvPr/>
        </p:nvSpPr>
        <p:spPr>
          <a:xfrm>
            <a:off x="6932004" y="2366423"/>
            <a:ext cx="1092900" cy="65594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6932" algn="ctr">
              <a:lnSpc>
                <a:spcPct val="115000"/>
              </a:lnSpc>
              <a:defRPr sz="1600" b="1">
                <a:solidFill>
                  <a:srgbClr val="1A75CF"/>
                </a:solidFill>
              </a:defRPr>
            </a:pPr>
            <a:r>
              <a:rPr lang="en-US" dirty="0">
                <a:solidFill>
                  <a:schemeClr val="tx1"/>
                </a:solidFill>
              </a:rPr>
              <a:t>44 985 072</a:t>
            </a:r>
          </a:p>
          <a:p>
            <a:pPr indent="16932" algn="ctr">
              <a:lnSpc>
                <a:spcPct val="115000"/>
              </a:lnSpc>
              <a:defRPr sz="1200"/>
            </a:pPr>
            <a:r>
              <a:rPr lang="en-US" sz="1100" dirty="0"/>
              <a:t>population served</a:t>
            </a:r>
          </a:p>
        </p:txBody>
      </p:sp>
      <p:grpSp>
        <p:nvGrpSpPr>
          <p:cNvPr id="1761" name="Grupo 9"/>
          <p:cNvGrpSpPr/>
          <p:nvPr/>
        </p:nvGrpSpPr>
        <p:grpSpPr>
          <a:xfrm>
            <a:off x="2748009" y="3327956"/>
            <a:ext cx="931818" cy="931850"/>
            <a:chOff x="0" y="0"/>
            <a:chExt cx="931816" cy="931848"/>
          </a:xfrm>
        </p:grpSpPr>
        <p:sp>
          <p:nvSpPr>
            <p:cNvPr id="1734" name="object 37"/>
            <p:cNvSpPr/>
            <p:nvPr/>
          </p:nvSpPr>
          <p:spPr>
            <a:xfrm>
              <a:off x="0" y="0"/>
              <a:ext cx="931817"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1760" name="Grupo 13"/>
            <p:cNvGrpSpPr/>
            <p:nvPr/>
          </p:nvGrpSpPr>
          <p:grpSpPr>
            <a:xfrm>
              <a:off x="179611" y="137712"/>
              <a:ext cx="539380" cy="656718"/>
              <a:chOff x="0" y="0"/>
              <a:chExt cx="539378" cy="656716"/>
            </a:xfrm>
          </p:grpSpPr>
          <p:sp>
            <p:nvSpPr>
              <p:cNvPr id="1735" name="Elipse 14"/>
              <p:cNvSpPr/>
              <p:nvPr/>
            </p:nvSpPr>
            <p:spPr>
              <a:xfrm>
                <a:off x="239969" y="-1"/>
                <a:ext cx="93241" cy="9324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36" name="Elipse 15"/>
              <p:cNvSpPr/>
              <p:nvPr/>
            </p:nvSpPr>
            <p:spPr>
              <a:xfrm>
                <a:off x="239969" y="563476"/>
                <a:ext cx="93241" cy="9324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37" name="Elipse 16"/>
              <p:cNvSpPr/>
              <p:nvPr/>
            </p:nvSpPr>
            <p:spPr>
              <a:xfrm>
                <a:off x="81796" y="440044"/>
                <a:ext cx="69931" cy="6993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38" name="Elipse 17"/>
              <p:cNvSpPr/>
              <p:nvPr/>
            </p:nvSpPr>
            <p:spPr>
              <a:xfrm>
                <a:off x="84203" y="358301"/>
                <a:ext cx="46621" cy="4662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39" name="Elipse 18"/>
              <p:cNvSpPr/>
              <p:nvPr/>
            </p:nvSpPr>
            <p:spPr>
              <a:xfrm>
                <a:off x="350574" y="89722"/>
                <a:ext cx="69931" cy="69931"/>
              </a:xfrm>
              <a:prstGeom prst="ellipse">
                <a:avLst/>
              </a:prstGeom>
              <a:no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40" name="Elipse 19"/>
              <p:cNvSpPr/>
              <p:nvPr/>
            </p:nvSpPr>
            <p:spPr>
              <a:xfrm>
                <a:off x="317784" y="496960"/>
                <a:ext cx="46621" cy="4662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41" name="Conector recto 20"/>
              <p:cNvSpPr/>
              <p:nvPr/>
            </p:nvSpPr>
            <p:spPr>
              <a:xfrm>
                <a:off x="286589" y="93240"/>
                <a:ext cx="1" cy="107485"/>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742" name="Conector recto 21"/>
              <p:cNvSpPr/>
              <p:nvPr/>
            </p:nvSpPr>
            <p:spPr>
              <a:xfrm flipH="1">
                <a:off x="208452" y="158865"/>
                <a:ext cx="163974" cy="343895"/>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743" name="Conector recto 22"/>
              <p:cNvSpPr/>
              <p:nvPr/>
            </p:nvSpPr>
            <p:spPr>
              <a:xfrm>
                <a:off x="286589" y="457134"/>
                <a:ext cx="1" cy="107485"/>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744" name="Elipse 23"/>
              <p:cNvSpPr/>
              <p:nvPr/>
            </p:nvSpPr>
            <p:spPr>
              <a:xfrm>
                <a:off x="175173" y="502156"/>
                <a:ext cx="46621" cy="46621"/>
              </a:xfrm>
              <a:prstGeom prst="ellipse">
                <a:avLst/>
              </a:prstGeom>
              <a:no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45" name="Conector recto 24"/>
              <p:cNvSpPr/>
              <p:nvPr/>
            </p:nvSpPr>
            <p:spPr>
              <a:xfrm>
                <a:off x="177579" y="139245"/>
                <a:ext cx="234062" cy="36291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746" name="Conector recto 25"/>
              <p:cNvSpPr/>
              <p:nvPr/>
            </p:nvSpPr>
            <p:spPr>
              <a:xfrm flipV="1">
                <a:off x="143293" y="220344"/>
                <a:ext cx="333492" cy="228626"/>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747" name="Elipse 26"/>
              <p:cNvSpPr/>
              <p:nvPr/>
            </p:nvSpPr>
            <p:spPr>
              <a:xfrm>
                <a:off x="469448" y="175011"/>
                <a:ext cx="69931" cy="6993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48" name="Elipse 27"/>
              <p:cNvSpPr/>
              <p:nvPr/>
            </p:nvSpPr>
            <p:spPr>
              <a:xfrm>
                <a:off x="130823" y="96407"/>
                <a:ext cx="69931" cy="6993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49" name="Elipse 28"/>
              <p:cNvSpPr/>
              <p:nvPr/>
            </p:nvSpPr>
            <p:spPr>
              <a:xfrm>
                <a:off x="395599" y="483100"/>
                <a:ext cx="93241" cy="9324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50" name="Conector recto 29"/>
              <p:cNvSpPr/>
              <p:nvPr/>
            </p:nvSpPr>
            <p:spPr>
              <a:xfrm>
                <a:off x="79835" y="187464"/>
                <a:ext cx="415662" cy="226033"/>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751" name="Elipse 30"/>
              <p:cNvSpPr/>
              <p:nvPr/>
            </p:nvSpPr>
            <p:spPr>
              <a:xfrm>
                <a:off x="-1" y="123777"/>
                <a:ext cx="93241" cy="9324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52" name="Elipse 31"/>
              <p:cNvSpPr/>
              <p:nvPr/>
            </p:nvSpPr>
            <p:spPr>
              <a:xfrm>
                <a:off x="465665" y="385245"/>
                <a:ext cx="69931" cy="6993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53" name="Conector recto 32"/>
              <p:cNvSpPr/>
              <p:nvPr/>
            </p:nvSpPr>
            <p:spPr>
              <a:xfrm>
                <a:off x="72689" y="293792"/>
                <a:ext cx="404096" cy="42860"/>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754" name="Elipse 33"/>
              <p:cNvSpPr/>
              <p:nvPr/>
            </p:nvSpPr>
            <p:spPr>
              <a:xfrm>
                <a:off x="454010" y="308028"/>
                <a:ext cx="46621" cy="4662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55" name="Elipse 34"/>
              <p:cNvSpPr/>
              <p:nvPr/>
            </p:nvSpPr>
            <p:spPr>
              <a:xfrm>
                <a:off x="15603" y="258556"/>
                <a:ext cx="69931" cy="69931"/>
              </a:xfrm>
              <a:prstGeom prst="ellipse">
                <a:avLst/>
              </a:prstGeom>
              <a:solidFill>
                <a:srgbClr val="1A75C7"/>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sp>
            <p:nvSpPr>
              <p:cNvPr id="1756" name="Conector recto 35"/>
              <p:cNvSpPr/>
              <p:nvPr/>
            </p:nvSpPr>
            <p:spPr>
              <a:xfrm flipV="1">
                <a:off x="129612" y="370198"/>
                <a:ext cx="76046" cy="13596"/>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757" name="Conector recto 36"/>
              <p:cNvSpPr/>
              <p:nvPr/>
            </p:nvSpPr>
            <p:spPr>
              <a:xfrm flipH="1" flipV="1">
                <a:off x="315745" y="429211"/>
                <a:ext cx="20235" cy="71456"/>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758" name="Elipse 37"/>
              <p:cNvSpPr/>
              <p:nvPr/>
            </p:nvSpPr>
            <p:spPr>
              <a:xfrm>
                <a:off x="158384" y="200724"/>
                <a:ext cx="256411" cy="256411"/>
              </a:xfrm>
              <a:prstGeom prst="ellipse">
                <a:avLst/>
              </a:prstGeom>
              <a:solidFill>
                <a:srgbClr val="1A75CF"/>
              </a:solidFill>
              <a:ln w="2540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pic>
            <p:nvPicPr>
              <p:cNvPr id="1759" name="Gráfico 38" descr="Gráfico 38"/>
              <p:cNvPicPr>
                <a:picLocks noChangeAspect="1"/>
              </p:cNvPicPr>
              <p:nvPr/>
            </p:nvPicPr>
            <p:blipFill>
              <a:blip r:embed="rId4"/>
              <a:stretch>
                <a:fillRect/>
              </a:stretch>
            </p:blipFill>
            <p:spPr>
              <a:xfrm flipH="1">
                <a:off x="179435" y="221775"/>
                <a:ext cx="214309" cy="214308"/>
              </a:xfrm>
              <a:prstGeom prst="rect">
                <a:avLst/>
              </a:prstGeom>
              <a:ln w="12700" cap="flat">
                <a:noFill/>
                <a:miter lim="400000"/>
              </a:ln>
              <a:effectLst/>
            </p:spPr>
          </p:pic>
        </p:grpSp>
      </p:grpSp>
      <p:grpSp>
        <p:nvGrpSpPr>
          <p:cNvPr id="1764" name="Grupo 724"/>
          <p:cNvGrpSpPr/>
          <p:nvPr/>
        </p:nvGrpSpPr>
        <p:grpSpPr>
          <a:xfrm>
            <a:off x="2748009" y="1308050"/>
            <a:ext cx="931818" cy="931849"/>
            <a:chOff x="0" y="0"/>
            <a:chExt cx="931816" cy="931848"/>
          </a:xfrm>
        </p:grpSpPr>
        <p:sp>
          <p:nvSpPr>
            <p:cNvPr id="1762" name="object 37"/>
            <p:cNvSpPr/>
            <p:nvPr/>
          </p:nvSpPr>
          <p:spPr>
            <a:xfrm>
              <a:off x="0" y="0"/>
              <a:ext cx="931817"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pic>
          <p:nvPicPr>
            <p:cNvPr id="1763" name="Gráfico 726" descr="Gráfico 726"/>
            <p:cNvPicPr>
              <a:picLocks noChangeAspect="1"/>
            </p:cNvPicPr>
            <p:nvPr/>
          </p:nvPicPr>
          <p:blipFill>
            <a:blip r:embed="rId5"/>
            <a:stretch>
              <a:fillRect/>
            </a:stretch>
          </p:blipFill>
          <p:spPr>
            <a:xfrm>
              <a:off x="192020" y="192020"/>
              <a:ext cx="548360" cy="548360"/>
            </a:xfrm>
            <a:prstGeom prst="rect">
              <a:avLst/>
            </a:prstGeom>
            <a:ln w="12700" cap="flat">
              <a:noFill/>
              <a:miter lim="400000"/>
            </a:ln>
            <a:effectLst/>
          </p:spPr>
        </p:pic>
      </p:grpSp>
      <p:grpSp>
        <p:nvGrpSpPr>
          <p:cNvPr id="1772" name="Grupo 727"/>
          <p:cNvGrpSpPr/>
          <p:nvPr/>
        </p:nvGrpSpPr>
        <p:grpSpPr>
          <a:xfrm>
            <a:off x="7012254" y="1308050"/>
            <a:ext cx="932401" cy="931849"/>
            <a:chOff x="0" y="0"/>
            <a:chExt cx="932399" cy="931848"/>
          </a:xfrm>
        </p:grpSpPr>
        <p:sp>
          <p:nvSpPr>
            <p:cNvPr id="1765" name="object 37"/>
            <p:cNvSpPr/>
            <p:nvPr/>
          </p:nvSpPr>
          <p:spPr>
            <a:xfrm>
              <a:off x="5434" y="0"/>
              <a:ext cx="920955"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1771" name="Grupo 729"/>
            <p:cNvGrpSpPr/>
            <p:nvPr/>
          </p:nvGrpSpPr>
          <p:grpSpPr>
            <a:xfrm>
              <a:off x="-1" y="195651"/>
              <a:ext cx="932401" cy="541100"/>
              <a:chOff x="0" y="0"/>
              <a:chExt cx="932399" cy="541098"/>
            </a:xfrm>
          </p:grpSpPr>
          <p:grpSp>
            <p:nvGrpSpPr>
              <p:cNvPr id="1769" name="Grupo 730"/>
              <p:cNvGrpSpPr/>
              <p:nvPr/>
            </p:nvGrpSpPr>
            <p:grpSpPr>
              <a:xfrm>
                <a:off x="0" y="0"/>
                <a:ext cx="932400" cy="466200"/>
                <a:chOff x="0" y="0"/>
                <a:chExt cx="932399" cy="466199"/>
              </a:xfrm>
            </p:grpSpPr>
            <p:pic>
              <p:nvPicPr>
                <p:cNvPr id="1766" name="Gráfico 732" descr="Gráfico 732"/>
                <p:cNvPicPr>
                  <a:picLocks noChangeAspect="1"/>
                </p:cNvPicPr>
                <p:nvPr/>
              </p:nvPicPr>
              <p:blipFill>
                <a:blip r:embed="rId6"/>
                <a:stretch>
                  <a:fillRect/>
                </a:stretch>
              </p:blipFill>
              <p:spPr>
                <a:xfrm>
                  <a:off x="0" y="0"/>
                  <a:ext cx="460766" cy="466200"/>
                </a:xfrm>
                <a:prstGeom prst="rect">
                  <a:avLst/>
                </a:prstGeom>
                <a:ln w="12700" cap="flat">
                  <a:noFill/>
                  <a:miter lim="400000"/>
                </a:ln>
                <a:effectLst/>
              </p:spPr>
            </p:pic>
            <p:pic>
              <p:nvPicPr>
                <p:cNvPr id="1767" name="Gráfico 733" descr="Gráfico 733"/>
                <p:cNvPicPr>
                  <a:picLocks noChangeAspect="1"/>
                </p:cNvPicPr>
                <p:nvPr/>
              </p:nvPicPr>
              <p:blipFill>
                <a:blip r:embed="rId6"/>
                <a:stretch>
                  <a:fillRect/>
                </a:stretch>
              </p:blipFill>
              <p:spPr>
                <a:xfrm>
                  <a:off x="471634" y="0"/>
                  <a:ext cx="460766" cy="466200"/>
                </a:xfrm>
                <a:prstGeom prst="rect">
                  <a:avLst/>
                </a:prstGeom>
                <a:ln w="12700" cap="flat">
                  <a:noFill/>
                  <a:miter lim="400000"/>
                </a:ln>
                <a:effectLst/>
              </p:spPr>
            </p:pic>
            <p:sp>
              <p:nvSpPr>
                <p:cNvPr id="1768" name="Rectángulo 734"/>
                <p:cNvSpPr/>
                <p:nvPr/>
              </p:nvSpPr>
              <p:spPr>
                <a:xfrm>
                  <a:off x="326820" y="224457"/>
                  <a:ext cx="243822" cy="235421"/>
                </a:xfrm>
                <a:prstGeom prst="rect">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1A75CF"/>
                      </a:solidFill>
                    </a:defRPr>
                  </a:pPr>
                  <a:endParaRPr lang="en-US" dirty="0"/>
                </a:p>
              </p:txBody>
            </p:sp>
          </p:grpSp>
          <p:pic>
            <p:nvPicPr>
              <p:cNvPr id="1770" name="Gráfico 731" descr="Gráfico 731"/>
              <p:cNvPicPr>
                <a:picLocks noChangeAspect="1"/>
              </p:cNvPicPr>
              <p:nvPr/>
            </p:nvPicPr>
            <p:blipFill>
              <a:blip r:embed="rId7"/>
              <a:stretch>
                <a:fillRect/>
              </a:stretch>
            </p:blipFill>
            <p:spPr>
              <a:xfrm>
                <a:off x="195236" y="28278"/>
                <a:ext cx="506843" cy="512821"/>
              </a:xfrm>
              <a:prstGeom prst="rect">
                <a:avLst/>
              </a:prstGeom>
              <a:ln w="12700" cap="flat">
                <a:noFill/>
                <a:miter lim="400000"/>
              </a:ln>
              <a:effectLst/>
            </p:spPr>
          </p:pic>
        </p:grpSp>
      </p:grpSp>
      <p:grpSp>
        <p:nvGrpSpPr>
          <p:cNvPr id="1783" name="Grupo 735"/>
          <p:cNvGrpSpPr/>
          <p:nvPr/>
        </p:nvGrpSpPr>
        <p:grpSpPr>
          <a:xfrm>
            <a:off x="9861160" y="1308050"/>
            <a:ext cx="931819" cy="931849"/>
            <a:chOff x="0" y="0"/>
            <a:chExt cx="931817" cy="931848"/>
          </a:xfrm>
        </p:grpSpPr>
        <p:grpSp>
          <p:nvGrpSpPr>
            <p:cNvPr id="1778" name="Grupo 736"/>
            <p:cNvGrpSpPr/>
            <p:nvPr/>
          </p:nvGrpSpPr>
          <p:grpSpPr>
            <a:xfrm>
              <a:off x="-1" y="0"/>
              <a:ext cx="931819" cy="931849"/>
              <a:chOff x="0" y="0"/>
              <a:chExt cx="931817" cy="931848"/>
            </a:xfrm>
          </p:grpSpPr>
          <p:grpSp>
            <p:nvGrpSpPr>
              <p:cNvPr id="1775" name="Grupo 738"/>
              <p:cNvGrpSpPr/>
              <p:nvPr/>
            </p:nvGrpSpPr>
            <p:grpSpPr>
              <a:xfrm>
                <a:off x="-1" y="0"/>
                <a:ext cx="931819" cy="931849"/>
                <a:chOff x="0" y="0"/>
                <a:chExt cx="931817" cy="931848"/>
              </a:xfrm>
            </p:grpSpPr>
            <p:sp>
              <p:nvSpPr>
                <p:cNvPr id="1773" name="object 24"/>
                <p:cNvSpPr/>
                <p:nvPr/>
              </p:nvSpPr>
              <p:spPr>
                <a:xfrm>
                  <a:off x="0" y="0"/>
                  <a:ext cx="931818"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3"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3"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90" y="19919"/>
                      </a:lnTo>
                      <a:lnTo>
                        <a:pt x="17555" y="19228"/>
                      </a:lnTo>
                      <a:lnTo>
                        <a:pt x="18437" y="18437"/>
                      </a:lnTo>
                      <a:lnTo>
                        <a:pt x="19227" y="17555"/>
                      </a:lnTo>
                      <a:lnTo>
                        <a:pt x="19919"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9" y="5010"/>
                      </a:lnTo>
                      <a:lnTo>
                        <a:pt x="19227" y="4045"/>
                      </a:lnTo>
                      <a:lnTo>
                        <a:pt x="18437" y="3163"/>
                      </a:lnTo>
                      <a:lnTo>
                        <a:pt x="17555" y="2373"/>
                      </a:lnTo>
                      <a:lnTo>
                        <a:pt x="16590"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774" name="object 25"/>
                <p:cNvSpPr/>
                <p:nvPr/>
              </p:nvSpPr>
              <p:spPr>
                <a:xfrm>
                  <a:off x="220284" y="191743"/>
                  <a:ext cx="461346" cy="461344"/>
                </a:xfrm>
                <a:custGeom>
                  <a:avLst/>
                  <a:gdLst/>
                  <a:ahLst/>
                  <a:cxnLst>
                    <a:cxn ang="0">
                      <a:pos x="wd2" y="hd2"/>
                    </a:cxn>
                    <a:cxn ang="5400000">
                      <a:pos x="wd2" y="hd2"/>
                    </a:cxn>
                    <a:cxn ang="10800000">
                      <a:pos x="wd2" y="hd2"/>
                    </a:cxn>
                    <a:cxn ang="16200000">
                      <a:pos x="wd2" y="hd2"/>
                    </a:cxn>
                  </a:cxnLst>
                  <a:rect l="0" t="0" r="r" b="b"/>
                  <a:pathLst>
                    <a:path w="21600" h="21600" extrusionOk="0">
                      <a:moveTo>
                        <a:pt x="21600" y="10537"/>
                      </a:moveTo>
                      <a:lnTo>
                        <a:pt x="19326" y="10537"/>
                      </a:lnTo>
                      <a:lnTo>
                        <a:pt x="18937" y="8119"/>
                      </a:lnTo>
                      <a:lnTo>
                        <a:pt x="18650" y="7565"/>
                      </a:lnTo>
                      <a:lnTo>
                        <a:pt x="18650" y="11062"/>
                      </a:lnTo>
                      <a:lnTo>
                        <a:pt x="18514" y="12416"/>
                      </a:lnTo>
                      <a:lnTo>
                        <a:pt x="18055" y="13893"/>
                      </a:lnTo>
                      <a:lnTo>
                        <a:pt x="17728" y="14497"/>
                      </a:lnTo>
                      <a:lnTo>
                        <a:pt x="17477" y="14353"/>
                      </a:lnTo>
                      <a:lnTo>
                        <a:pt x="17477" y="14959"/>
                      </a:lnTo>
                      <a:lnTo>
                        <a:pt x="17330" y="15231"/>
                      </a:lnTo>
                      <a:lnTo>
                        <a:pt x="16368" y="16396"/>
                      </a:lnTo>
                      <a:lnTo>
                        <a:pt x="15202" y="17358"/>
                      </a:lnTo>
                      <a:lnTo>
                        <a:pt x="14964" y="17488"/>
                      </a:lnTo>
                      <a:lnTo>
                        <a:pt x="14503" y="16690"/>
                      </a:lnTo>
                      <a:lnTo>
                        <a:pt x="14503" y="17738"/>
                      </a:lnTo>
                      <a:lnTo>
                        <a:pt x="13865" y="18085"/>
                      </a:lnTo>
                      <a:lnTo>
                        <a:pt x="12387" y="18543"/>
                      </a:lnTo>
                      <a:lnTo>
                        <a:pt x="11063" y="18677"/>
                      </a:lnTo>
                      <a:lnTo>
                        <a:pt x="11063" y="11780"/>
                      </a:lnTo>
                      <a:lnTo>
                        <a:pt x="14503" y="17738"/>
                      </a:lnTo>
                      <a:lnTo>
                        <a:pt x="14503" y="16690"/>
                      </a:lnTo>
                      <a:lnTo>
                        <a:pt x="11515" y="11516"/>
                      </a:lnTo>
                      <a:lnTo>
                        <a:pt x="17477" y="14959"/>
                      </a:lnTo>
                      <a:lnTo>
                        <a:pt x="17477" y="14353"/>
                      </a:lnTo>
                      <a:lnTo>
                        <a:pt x="11779" y="11062"/>
                      </a:lnTo>
                      <a:lnTo>
                        <a:pt x="18650" y="11062"/>
                      </a:lnTo>
                      <a:lnTo>
                        <a:pt x="18650" y="7565"/>
                      </a:lnTo>
                      <a:lnTo>
                        <a:pt x="18644" y="7554"/>
                      </a:lnTo>
                      <a:lnTo>
                        <a:pt x="18644" y="10537"/>
                      </a:lnTo>
                      <a:lnTo>
                        <a:pt x="11779" y="10537"/>
                      </a:lnTo>
                      <a:lnTo>
                        <a:pt x="17703" y="7117"/>
                      </a:lnTo>
                      <a:lnTo>
                        <a:pt x="18055" y="7764"/>
                      </a:lnTo>
                      <a:lnTo>
                        <a:pt x="18514" y="9242"/>
                      </a:lnTo>
                      <a:lnTo>
                        <a:pt x="18644" y="10537"/>
                      </a:lnTo>
                      <a:lnTo>
                        <a:pt x="18644" y="7554"/>
                      </a:lnTo>
                      <a:lnTo>
                        <a:pt x="18254" y="6799"/>
                      </a:lnTo>
                      <a:lnTo>
                        <a:pt x="20284" y="5627"/>
                      </a:lnTo>
                      <a:lnTo>
                        <a:pt x="20022" y="5173"/>
                      </a:lnTo>
                      <a:lnTo>
                        <a:pt x="18012" y="6333"/>
                      </a:lnTo>
                      <a:lnTo>
                        <a:pt x="17719" y="5765"/>
                      </a:lnTo>
                      <a:lnTo>
                        <a:pt x="17453" y="5500"/>
                      </a:lnTo>
                      <a:lnTo>
                        <a:pt x="17453" y="6656"/>
                      </a:lnTo>
                      <a:lnTo>
                        <a:pt x="11517" y="10083"/>
                      </a:lnTo>
                      <a:lnTo>
                        <a:pt x="14938" y="4157"/>
                      </a:lnTo>
                      <a:lnTo>
                        <a:pt x="15202" y="4300"/>
                      </a:lnTo>
                      <a:lnTo>
                        <a:pt x="16368" y="5262"/>
                      </a:lnTo>
                      <a:lnTo>
                        <a:pt x="17330" y="6427"/>
                      </a:lnTo>
                      <a:lnTo>
                        <a:pt x="17453" y="6656"/>
                      </a:lnTo>
                      <a:lnTo>
                        <a:pt x="17453" y="5500"/>
                      </a:lnTo>
                      <a:lnTo>
                        <a:pt x="15863" y="3910"/>
                      </a:lnTo>
                      <a:lnTo>
                        <a:pt x="15261" y="3599"/>
                      </a:lnTo>
                      <a:lnTo>
                        <a:pt x="16428" y="1578"/>
                      </a:lnTo>
                      <a:lnTo>
                        <a:pt x="15974" y="1316"/>
                      </a:lnTo>
                      <a:lnTo>
                        <a:pt x="14795" y="3357"/>
                      </a:lnTo>
                      <a:lnTo>
                        <a:pt x="14478" y="3194"/>
                      </a:lnTo>
                      <a:lnTo>
                        <a:pt x="14478" y="3907"/>
                      </a:lnTo>
                      <a:lnTo>
                        <a:pt x="11063" y="9822"/>
                      </a:lnTo>
                      <a:lnTo>
                        <a:pt x="11063" y="2982"/>
                      </a:lnTo>
                      <a:lnTo>
                        <a:pt x="12387" y="3115"/>
                      </a:lnTo>
                      <a:lnTo>
                        <a:pt x="13865" y="3574"/>
                      </a:lnTo>
                      <a:lnTo>
                        <a:pt x="14478" y="3907"/>
                      </a:lnTo>
                      <a:lnTo>
                        <a:pt x="14478" y="3194"/>
                      </a:lnTo>
                      <a:lnTo>
                        <a:pt x="14018" y="2955"/>
                      </a:lnTo>
                      <a:lnTo>
                        <a:pt x="13510" y="2693"/>
                      </a:lnTo>
                      <a:lnTo>
                        <a:pt x="11063" y="2298"/>
                      </a:lnTo>
                      <a:lnTo>
                        <a:pt x="11063" y="0"/>
                      </a:lnTo>
                      <a:lnTo>
                        <a:pt x="10538" y="0"/>
                      </a:lnTo>
                      <a:lnTo>
                        <a:pt x="10538" y="18677"/>
                      </a:lnTo>
                      <a:lnTo>
                        <a:pt x="9213" y="18543"/>
                      </a:lnTo>
                      <a:lnTo>
                        <a:pt x="7735" y="18085"/>
                      </a:lnTo>
                      <a:lnTo>
                        <a:pt x="7097" y="17739"/>
                      </a:lnTo>
                      <a:lnTo>
                        <a:pt x="10538" y="11780"/>
                      </a:lnTo>
                      <a:lnTo>
                        <a:pt x="10538" y="9822"/>
                      </a:lnTo>
                      <a:lnTo>
                        <a:pt x="10085" y="9037"/>
                      </a:lnTo>
                      <a:lnTo>
                        <a:pt x="10085" y="11516"/>
                      </a:lnTo>
                      <a:lnTo>
                        <a:pt x="6636" y="17488"/>
                      </a:lnTo>
                      <a:lnTo>
                        <a:pt x="6398" y="17358"/>
                      </a:lnTo>
                      <a:lnTo>
                        <a:pt x="5232" y="16396"/>
                      </a:lnTo>
                      <a:lnTo>
                        <a:pt x="4270" y="15231"/>
                      </a:lnTo>
                      <a:lnTo>
                        <a:pt x="4122" y="14959"/>
                      </a:lnTo>
                      <a:lnTo>
                        <a:pt x="10085" y="11516"/>
                      </a:lnTo>
                      <a:lnTo>
                        <a:pt x="10085" y="9037"/>
                      </a:lnTo>
                      <a:lnTo>
                        <a:pt x="10081" y="10082"/>
                      </a:lnTo>
                      <a:lnTo>
                        <a:pt x="9821" y="9932"/>
                      </a:lnTo>
                      <a:lnTo>
                        <a:pt x="9821" y="11062"/>
                      </a:lnTo>
                      <a:lnTo>
                        <a:pt x="3872" y="14497"/>
                      </a:lnTo>
                      <a:lnTo>
                        <a:pt x="3545" y="13893"/>
                      </a:lnTo>
                      <a:lnTo>
                        <a:pt x="3086" y="12416"/>
                      </a:lnTo>
                      <a:lnTo>
                        <a:pt x="2949" y="11062"/>
                      </a:lnTo>
                      <a:lnTo>
                        <a:pt x="9821" y="11062"/>
                      </a:lnTo>
                      <a:lnTo>
                        <a:pt x="9821" y="10537"/>
                      </a:lnTo>
                      <a:lnTo>
                        <a:pt x="2955" y="10537"/>
                      </a:lnTo>
                      <a:lnTo>
                        <a:pt x="3086" y="9242"/>
                      </a:lnTo>
                      <a:lnTo>
                        <a:pt x="3545" y="7764"/>
                      </a:lnTo>
                      <a:lnTo>
                        <a:pt x="3896" y="7117"/>
                      </a:lnTo>
                      <a:lnTo>
                        <a:pt x="9821" y="10537"/>
                      </a:lnTo>
                      <a:lnTo>
                        <a:pt x="9821" y="9932"/>
                      </a:lnTo>
                      <a:lnTo>
                        <a:pt x="4146" y="6655"/>
                      </a:lnTo>
                      <a:lnTo>
                        <a:pt x="4270" y="6427"/>
                      </a:lnTo>
                      <a:lnTo>
                        <a:pt x="5232" y="5262"/>
                      </a:lnTo>
                      <a:lnTo>
                        <a:pt x="6398" y="4300"/>
                      </a:lnTo>
                      <a:lnTo>
                        <a:pt x="6660" y="4157"/>
                      </a:lnTo>
                      <a:lnTo>
                        <a:pt x="10081" y="10082"/>
                      </a:lnTo>
                      <a:lnTo>
                        <a:pt x="10081" y="9032"/>
                      </a:lnTo>
                      <a:lnTo>
                        <a:pt x="7122" y="3907"/>
                      </a:lnTo>
                      <a:lnTo>
                        <a:pt x="7735" y="3574"/>
                      </a:lnTo>
                      <a:lnTo>
                        <a:pt x="9213" y="3115"/>
                      </a:lnTo>
                      <a:lnTo>
                        <a:pt x="10538" y="2982"/>
                      </a:lnTo>
                      <a:lnTo>
                        <a:pt x="10538" y="2298"/>
                      </a:lnTo>
                      <a:lnTo>
                        <a:pt x="8090" y="2693"/>
                      </a:lnTo>
                      <a:lnTo>
                        <a:pt x="6805" y="3357"/>
                      </a:lnTo>
                      <a:lnTo>
                        <a:pt x="5627" y="1316"/>
                      </a:lnTo>
                      <a:lnTo>
                        <a:pt x="5172" y="1578"/>
                      </a:lnTo>
                      <a:lnTo>
                        <a:pt x="6338" y="3599"/>
                      </a:lnTo>
                      <a:lnTo>
                        <a:pt x="5737" y="3910"/>
                      </a:lnTo>
                      <a:lnTo>
                        <a:pt x="3881" y="5765"/>
                      </a:lnTo>
                      <a:lnTo>
                        <a:pt x="3587" y="6333"/>
                      </a:lnTo>
                      <a:lnTo>
                        <a:pt x="1579" y="5172"/>
                      </a:lnTo>
                      <a:lnTo>
                        <a:pt x="1317" y="5627"/>
                      </a:lnTo>
                      <a:lnTo>
                        <a:pt x="3346" y="6799"/>
                      </a:lnTo>
                      <a:lnTo>
                        <a:pt x="2664" y="8119"/>
                      </a:lnTo>
                      <a:lnTo>
                        <a:pt x="2273" y="10537"/>
                      </a:lnTo>
                      <a:lnTo>
                        <a:pt x="0" y="10537"/>
                      </a:lnTo>
                      <a:lnTo>
                        <a:pt x="0" y="11062"/>
                      </a:lnTo>
                      <a:lnTo>
                        <a:pt x="2263" y="11062"/>
                      </a:lnTo>
                      <a:lnTo>
                        <a:pt x="2664" y="13539"/>
                      </a:lnTo>
                      <a:lnTo>
                        <a:pt x="3323" y="14814"/>
                      </a:lnTo>
                      <a:lnTo>
                        <a:pt x="1316" y="15972"/>
                      </a:lnTo>
                      <a:lnTo>
                        <a:pt x="1578" y="16427"/>
                      </a:lnTo>
                      <a:lnTo>
                        <a:pt x="3564" y="15281"/>
                      </a:lnTo>
                      <a:lnTo>
                        <a:pt x="3881" y="15892"/>
                      </a:lnTo>
                      <a:lnTo>
                        <a:pt x="5737" y="17748"/>
                      </a:lnTo>
                      <a:lnTo>
                        <a:pt x="6314" y="18047"/>
                      </a:lnTo>
                      <a:lnTo>
                        <a:pt x="5173" y="20022"/>
                      </a:lnTo>
                      <a:lnTo>
                        <a:pt x="5628" y="20284"/>
                      </a:lnTo>
                      <a:lnTo>
                        <a:pt x="6780" y="18288"/>
                      </a:lnTo>
                      <a:lnTo>
                        <a:pt x="8090" y="18965"/>
                      </a:lnTo>
                      <a:lnTo>
                        <a:pt x="10538" y="19361"/>
                      </a:lnTo>
                      <a:lnTo>
                        <a:pt x="10538" y="21600"/>
                      </a:lnTo>
                      <a:lnTo>
                        <a:pt x="11063" y="21600"/>
                      </a:lnTo>
                      <a:lnTo>
                        <a:pt x="11063" y="19361"/>
                      </a:lnTo>
                      <a:lnTo>
                        <a:pt x="13510" y="18965"/>
                      </a:lnTo>
                      <a:lnTo>
                        <a:pt x="14017" y="18703"/>
                      </a:lnTo>
                      <a:lnTo>
                        <a:pt x="14820" y="18288"/>
                      </a:lnTo>
                      <a:lnTo>
                        <a:pt x="15973" y="20284"/>
                      </a:lnTo>
                      <a:lnTo>
                        <a:pt x="16427" y="20022"/>
                      </a:lnTo>
                      <a:lnTo>
                        <a:pt x="15286" y="18047"/>
                      </a:lnTo>
                      <a:lnTo>
                        <a:pt x="15863" y="17748"/>
                      </a:lnTo>
                      <a:lnTo>
                        <a:pt x="17719" y="15892"/>
                      </a:lnTo>
                      <a:lnTo>
                        <a:pt x="18036" y="15281"/>
                      </a:lnTo>
                      <a:lnTo>
                        <a:pt x="20022" y="16427"/>
                      </a:lnTo>
                      <a:lnTo>
                        <a:pt x="20284" y="15972"/>
                      </a:lnTo>
                      <a:lnTo>
                        <a:pt x="18277" y="14814"/>
                      </a:lnTo>
                      <a:lnTo>
                        <a:pt x="18937" y="13539"/>
                      </a:lnTo>
                      <a:lnTo>
                        <a:pt x="19335" y="11062"/>
                      </a:lnTo>
                      <a:lnTo>
                        <a:pt x="21600" y="11062"/>
                      </a:lnTo>
                      <a:lnTo>
                        <a:pt x="21600" y="10537"/>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sp>
            <p:nvSpPr>
              <p:cNvPr id="1776" name="Triángulo isósceles 739"/>
              <p:cNvSpPr/>
              <p:nvPr/>
            </p:nvSpPr>
            <p:spPr>
              <a:xfrm>
                <a:off x="307937" y="385126"/>
                <a:ext cx="286411" cy="2937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165" y="0"/>
                    </a:lnTo>
                    <a:lnTo>
                      <a:pt x="21600" y="21600"/>
                    </a:lnTo>
                    <a:close/>
                  </a:path>
                </a:pathLst>
              </a:custGeom>
              <a:solidFill>
                <a:srgbClr val="1A75CF"/>
              </a:solid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777" name="Rectángulo 740"/>
              <p:cNvSpPr/>
              <p:nvPr/>
            </p:nvSpPr>
            <p:spPr>
              <a:xfrm>
                <a:off x="241534" y="641280"/>
                <a:ext cx="461717" cy="59207"/>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grpSp>
        <p:grpSp>
          <p:nvGrpSpPr>
            <p:cNvPr id="1782" name="object 28"/>
            <p:cNvGrpSpPr/>
            <p:nvPr/>
          </p:nvGrpSpPr>
          <p:grpSpPr>
            <a:xfrm>
              <a:off x="208449" y="628128"/>
              <a:ext cx="484998" cy="95961"/>
              <a:chOff x="0" y="0"/>
              <a:chExt cx="484996" cy="95960"/>
            </a:xfrm>
          </p:grpSpPr>
          <p:sp>
            <p:nvSpPr>
              <p:cNvPr id="1779" name="Figura"/>
              <p:cNvSpPr/>
              <p:nvPr/>
            </p:nvSpPr>
            <p:spPr>
              <a:xfrm>
                <a:off x="84812" y="0"/>
                <a:ext cx="315388" cy="34173"/>
              </a:xfrm>
              <a:custGeom>
                <a:avLst/>
                <a:gdLst/>
                <a:ahLst/>
                <a:cxnLst>
                  <a:cxn ang="0">
                    <a:pos x="wd2" y="hd2"/>
                  </a:cxn>
                  <a:cxn ang="5400000">
                    <a:pos x="wd2" y="hd2"/>
                  </a:cxn>
                  <a:cxn ang="10800000">
                    <a:pos x="wd2" y="hd2"/>
                  </a:cxn>
                  <a:cxn ang="16200000">
                    <a:pos x="wd2" y="hd2"/>
                  </a:cxn>
                </a:cxnLst>
                <a:rect l="0" t="0" r="r" b="b"/>
                <a:pathLst>
                  <a:path w="21600" h="21600" extrusionOk="0">
                    <a:moveTo>
                      <a:pt x="21600" y="16358"/>
                    </a:moveTo>
                    <a:lnTo>
                      <a:pt x="20651" y="7084"/>
                    </a:lnTo>
                    <a:lnTo>
                      <a:pt x="20186" y="2521"/>
                    </a:lnTo>
                    <a:lnTo>
                      <a:pt x="19507" y="0"/>
                    </a:lnTo>
                    <a:lnTo>
                      <a:pt x="18147" y="0"/>
                    </a:lnTo>
                    <a:lnTo>
                      <a:pt x="17471" y="2521"/>
                    </a:lnTo>
                    <a:lnTo>
                      <a:pt x="16509" y="11910"/>
                    </a:lnTo>
                    <a:lnTo>
                      <a:pt x="16038" y="13638"/>
                    </a:lnTo>
                    <a:lnTo>
                      <a:pt x="15091" y="13638"/>
                    </a:lnTo>
                    <a:lnTo>
                      <a:pt x="14621" y="11910"/>
                    </a:lnTo>
                    <a:lnTo>
                      <a:pt x="14212" y="7943"/>
                    </a:lnTo>
                    <a:lnTo>
                      <a:pt x="13748" y="3391"/>
                    </a:lnTo>
                    <a:lnTo>
                      <a:pt x="13068" y="859"/>
                    </a:lnTo>
                    <a:lnTo>
                      <a:pt x="11713" y="859"/>
                    </a:lnTo>
                    <a:lnTo>
                      <a:pt x="11033" y="3391"/>
                    </a:lnTo>
                    <a:lnTo>
                      <a:pt x="10071" y="12779"/>
                    </a:lnTo>
                    <a:lnTo>
                      <a:pt x="9600" y="14507"/>
                    </a:lnTo>
                    <a:lnTo>
                      <a:pt x="9438" y="14516"/>
                    </a:lnTo>
                    <a:lnTo>
                      <a:pt x="9127" y="14516"/>
                    </a:lnTo>
                    <a:lnTo>
                      <a:pt x="8655" y="14507"/>
                    </a:lnTo>
                    <a:lnTo>
                      <a:pt x="8184" y="12779"/>
                    </a:lnTo>
                    <a:lnTo>
                      <a:pt x="8069" y="11664"/>
                    </a:lnTo>
                    <a:lnTo>
                      <a:pt x="7951" y="10521"/>
                    </a:lnTo>
                    <a:lnTo>
                      <a:pt x="7700" y="8094"/>
                    </a:lnTo>
                    <a:lnTo>
                      <a:pt x="7657" y="7659"/>
                    </a:lnTo>
                    <a:lnTo>
                      <a:pt x="7192" y="3117"/>
                    </a:lnTo>
                    <a:lnTo>
                      <a:pt x="6513" y="576"/>
                    </a:lnTo>
                    <a:lnTo>
                      <a:pt x="5157" y="576"/>
                    </a:lnTo>
                    <a:lnTo>
                      <a:pt x="4476" y="3117"/>
                    </a:lnTo>
                    <a:lnTo>
                      <a:pt x="3976" y="8019"/>
                    </a:lnTo>
                    <a:lnTo>
                      <a:pt x="3598" y="11692"/>
                    </a:lnTo>
                    <a:lnTo>
                      <a:pt x="3127" y="13421"/>
                    </a:lnTo>
                    <a:lnTo>
                      <a:pt x="2181" y="13421"/>
                    </a:lnTo>
                    <a:lnTo>
                      <a:pt x="1710" y="11692"/>
                    </a:lnTo>
                    <a:lnTo>
                      <a:pt x="558" y="453"/>
                    </a:lnTo>
                    <a:lnTo>
                      <a:pt x="0" y="5317"/>
                    </a:lnTo>
                    <a:lnTo>
                      <a:pt x="1297" y="17983"/>
                    </a:lnTo>
                    <a:lnTo>
                      <a:pt x="1976" y="20514"/>
                    </a:lnTo>
                    <a:lnTo>
                      <a:pt x="3331" y="20514"/>
                    </a:lnTo>
                    <a:lnTo>
                      <a:pt x="4012" y="17983"/>
                    </a:lnTo>
                    <a:lnTo>
                      <a:pt x="4477" y="13421"/>
                    </a:lnTo>
                    <a:lnTo>
                      <a:pt x="4512" y="13081"/>
                    </a:lnTo>
                    <a:lnTo>
                      <a:pt x="4770" y="10578"/>
                    </a:lnTo>
                    <a:lnTo>
                      <a:pt x="4891" y="9397"/>
                    </a:lnTo>
                    <a:lnTo>
                      <a:pt x="5266" y="8019"/>
                    </a:lnTo>
                    <a:lnTo>
                      <a:pt x="5361" y="7669"/>
                    </a:lnTo>
                    <a:lnTo>
                      <a:pt x="6308" y="7669"/>
                    </a:lnTo>
                    <a:lnTo>
                      <a:pt x="6778" y="9397"/>
                    </a:lnTo>
                    <a:lnTo>
                      <a:pt x="7156" y="13081"/>
                    </a:lnTo>
                    <a:lnTo>
                      <a:pt x="7262" y="14092"/>
                    </a:lnTo>
                    <a:lnTo>
                      <a:pt x="7770" y="19069"/>
                    </a:lnTo>
                    <a:lnTo>
                      <a:pt x="8450" y="21600"/>
                    </a:lnTo>
                    <a:lnTo>
                      <a:pt x="9805" y="21600"/>
                    </a:lnTo>
                    <a:lnTo>
                      <a:pt x="10485" y="19069"/>
                    </a:lnTo>
                    <a:lnTo>
                      <a:pt x="10951" y="14516"/>
                    </a:lnTo>
                    <a:lnTo>
                      <a:pt x="11446" y="9681"/>
                    </a:lnTo>
                    <a:lnTo>
                      <a:pt x="11918" y="7952"/>
                    </a:lnTo>
                    <a:lnTo>
                      <a:pt x="12864" y="7952"/>
                    </a:lnTo>
                    <a:lnTo>
                      <a:pt x="13334" y="9681"/>
                    </a:lnTo>
                    <a:lnTo>
                      <a:pt x="14207" y="18200"/>
                    </a:lnTo>
                    <a:lnTo>
                      <a:pt x="14888" y="20731"/>
                    </a:lnTo>
                    <a:lnTo>
                      <a:pt x="16243" y="20731"/>
                    </a:lnTo>
                    <a:lnTo>
                      <a:pt x="16922" y="18200"/>
                    </a:lnTo>
                    <a:lnTo>
                      <a:pt x="17388" y="13638"/>
                    </a:lnTo>
                    <a:lnTo>
                      <a:pt x="17884" y="8812"/>
                    </a:lnTo>
                    <a:lnTo>
                      <a:pt x="18355" y="7084"/>
                    </a:lnTo>
                    <a:lnTo>
                      <a:pt x="19301" y="7084"/>
                    </a:lnTo>
                    <a:lnTo>
                      <a:pt x="19771" y="8812"/>
                    </a:lnTo>
                    <a:lnTo>
                      <a:pt x="21041" y="21213"/>
                    </a:lnTo>
                    <a:lnTo>
                      <a:pt x="21600" y="16358"/>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780" name="Figura"/>
              <p:cNvSpPr/>
              <p:nvPr/>
            </p:nvSpPr>
            <p:spPr>
              <a:xfrm>
                <a:off x="0" y="60769"/>
                <a:ext cx="444878" cy="35192"/>
              </a:xfrm>
              <a:custGeom>
                <a:avLst/>
                <a:gdLst/>
                <a:ahLst/>
                <a:cxnLst>
                  <a:cxn ang="0">
                    <a:pos x="wd2" y="hd2"/>
                  </a:cxn>
                  <a:cxn ang="5400000">
                    <a:pos x="wd2" y="hd2"/>
                  </a:cxn>
                  <a:cxn ang="10800000">
                    <a:pos x="wd2" y="hd2"/>
                  </a:cxn>
                  <a:cxn ang="16200000">
                    <a:pos x="wd2" y="hd2"/>
                  </a:cxn>
                </a:cxnLst>
                <a:rect l="0" t="0" r="r" b="b"/>
                <a:pathLst>
                  <a:path w="21600" h="21600" extrusionOk="0">
                    <a:moveTo>
                      <a:pt x="21600" y="8988"/>
                    </a:moveTo>
                    <a:lnTo>
                      <a:pt x="20798" y="8998"/>
                    </a:lnTo>
                    <a:lnTo>
                      <a:pt x="20538" y="12465"/>
                    </a:lnTo>
                    <a:lnTo>
                      <a:pt x="20205" y="14153"/>
                    </a:lnTo>
                    <a:lnTo>
                      <a:pt x="19537" y="14153"/>
                    </a:lnTo>
                    <a:lnTo>
                      <a:pt x="19204" y="12465"/>
                    </a:lnTo>
                    <a:lnTo>
                      <a:pt x="18787" y="6888"/>
                    </a:lnTo>
                    <a:lnTo>
                      <a:pt x="18456" y="2476"/>
                    </a:lnTo>
                    <a:lnTo>
                      <a:pt x="17975" y="0"/>
                    </a:lnTo>
                    <a:lnTo>
                      <a:pt x="17014" y="0"/>
                    </a:lnTo>
                    <a:lnTo>
                      <a:pt x="16533" y="2476"/>
                    </a:lnTo>
                    <a:lnTo>
                      <a:pt x="15848" y="11630"/>
                    </a:lnTo>
                    <a:lnTo>
                      <a:pt x="15515" y="13309"/>
                    </a:lnTo>
                    <a:lnTo>
                      <a:pt x="15401" y="13318"/>
                    </a:lnTo>
                    <a:lnTo>
                      <a:pt x="15181" y="13318"/>
                    </a:lnTo>
                    <a:lnTo>
                      <a:pt x="14846" y="13309"/>
                    </a:lnTo>
                    <a:lnTo>
                      <a:pt x="14514" y="11630"/>
                    </a:lnTo>
                    <a:lnTo>
                      <a:pt x="14222" y="7723"/>
                    </a:lnTo>
                    <a:lnTo>
                      <a:pt x="13892" y="3321"/>
                    </a:lnTo>
                    <a:lnTo>
                      <a:pt x="13411" y="844"/>
                    </a:lnTo>
                    <a:lnTo>
                      <a:pt x="12450" y="844"/>
                    </a:lnTo>
                    <a:lnTo>
                      <a:pt x="11969" y="3321"/>
                    </a:lnTo>
                    <a:lnTo>
                      <a:pt x="11285" y="12465"/>
                    </a:lnTo>
                    <a:lnTo>
                      <a:pt x="10952" y="14153"/>
                    </a:lnTo>
                    <a:lnTo>
                      <a:pt x="10283" y="14153"/>
                    </a:lnTo>
                    <a:lnTo>
                      <a:pt x="9950" y="12465"/>
                    </a:lnTo>
                    <a:lnTo>
                      <a:pt x="9575" y="7448"/>
                    </a:lnTo>
                    <a:lnTo>
                      <a:pt x="9245" y="3036"/>
                    </a:lnTo>
                    <a:lnTo>
                      <a:pt x="8764" y="560"/>
                    </a:lnTo>
                    <a:lnTo>
                      <a:pt x="7803" y="560"/>
                    </a:lnTo>
                    <a:lnTo>
                      <a:pt x="7322" y="3036"/>
                    </a:lnTo>
                    <a:lnTo>
                      <a:pt x="6966" y="7805"/>
                    </a:lnTo>
                    <a:lnTo>
                      <a:pt x="6966" y="7934"/>
                    </a:lnTo>
                    <a:lnTo>
                      <a:pt x="6696" y="11410"/>
                    </a:lnTo>
                    <a:lnTo>
                      <a:pt x="6363" y="13088"/>
                    </a:lnTo>
                    <a:lnTo>
                      <a:pt x="5694" y="13088"/>
                    </a:lnTo>
                    <a:lnTo>
                      <a:pt x="5361" y="11410"/>
                    </a:lnTo>
                    <a:lnTo>
                      <a:pt x="5277" y="10301"/>
                    </a:lnTo>
                    <a:lnTo>
                      <a:pt x="5103" y="7971"/>
                    </a:lnTo>
                    <a:lnTo>
                      <a:pt x="5028" y="6943"/>
                    </a:lnTo>
                    <a:lnTo>
                      <a:pt x="4698" y="2532"/>
                    </a:lnTo>
                    <a:lnTo>
                      <a:pt x="4219" y="64"/>
                    </a:lnTo>
                    <a:lnTo>
                      <a:pt x="3255" y="64"/>
                    </a:lnTo>
                    <a:lnTo>
                      <a:pt x="2776" y="2532"/>
                    </a:lnTo>
                    <a:lnTo>
                      <a:pt x="1991" y="13024"/>
                    </a:lnTo>
                    <a:lnTo>
                      <a:pt x="1657" y="14703"/>
                    </a:lnTo>
                    <a:lnTo>
                      <a:pt x="1542" y="14712"/>
                    </a:lnTo>
                    <a:lnTo>
                      <a:pt x="1323" y="14712"/>
                    </a:lnTo>
                    <a:lnTo>
                      <a:pt x="989" y="14703"/>
                    </a:lnTo>
                    <a:lnTo>
                      <a:pt x="656" y="13024"/>
                    </a:lnTo>
                    <a:lnTo>
                      <a:pt x="395" y="9557"/>
                    </a:lnTo>
                    <a:lnTo>
                      <a:pt x="0" y="14281"/>
                    </a:lnTo>
                    <a:lnTo>
                      <a:pt x="361" y="19124"/>
                    </a:lnTo>
                    <a:lnTo>
                      <a:pt x="842" y="21600"/>
                    </a:lnTo>
                    <a:lnTo>
                      <a:pt x="1803" y="21600"/>
                    </a:lnTo>
                    <a:lnTo>
                      <a:pt x="2285" y="19124"/>
                    </a:lnTo>
                    <a:lnTo>
                      <a:pt x="2614" y="14712"/>
                    </a:lnTo>
                    <a:lnTo>
                      <a:pt x="3070" y="8631"/>
                    </a:lnTo>
                    <a:lnTo>
                      <a:pt x="3403" y="6953"/>
                    </a:lnTo>
                    <a:lnTo>
                      <a:pt x="4071" y="6953"/>
                    </a:lnTo>
                    <a:lnTo>
                      <a:pt x="4404" y="8631"/>
                    </a:lnTo>
                    <a:lnTo>
                      <a:pt x="4661" y="12061"/>
                    </a:lnTo>
                    <a:lnTo>
                      <a:pt x="4705" y="12657"/>
                    </a:lnTo>
                    <a:lnTo>
                      <a:pt x="5067" y="17500"/>
                    </a:lnTo>
                    <a:lnTo>
                      <a:pt x="5549" y="19977"/>
                    </a:lnTo>
                    <a:lnTo>
                      <a:pt x="6509" y="19977"/>
                    </a:lnTo>
                    <a:lnTo>
                      <a:pt x="6990" y="17500"/>
                    </a:lnTo>
                    <a:lnTo>
                      <a:pt x="7319" y="13088"/>
                    </a:lnTo>
                    <a:lnTo>
                      <a:pt x="7346" y="12731"/>
                    </a:lnTo>
                    <a:lnTo>
                      <a:pt x="7153" y="10301"/>
                    </a:lnTo>
                    <a:lnTo>
                      <a:pt x="7346" y="12721"/>
                    </a:lnTo>
                    <a:lnTo>
                      <a:pt x="7528" y="10301"/>
                    </a:lnTo>
                    <a:lnTo>
                      <a:pt x="7616" y="9126"/>
                    </a:lnTo>
                    <a:lnTo>
                      <a:pt x="7880" y="7805"/>
                    </a:lnTo>
                    <a:lnTo>
                      <a:pt x="7949" y="7457"/>
                    </a:lnTo>
                    <a:lnTo>
                      <a:pt x="8618" y="7457"/>
                    </a:lnTo>
                    <a:lnTo>
                      <a:pt x="8951" y="9126"/>
                    </a:lnTo>
                    <a:lnTo>
                      <a:pt x="9656" y="18564"/>
                    </a:lnTo>
                    <a:lnTo>
                      <a:pt x="10137" y="21040"/>
                    </a:lnTo>
                    <a:lnTo>
                      <a:pt x="11098" y="21040"/>
                    </a:lnTo>
                    <a:lnTo>
                      <a:pt x="11580" y="18555"/>
                    </a:lnTo>
                    <a:lnTo>
                      <a:pt x="11909" y="14153"/>
                    </a:lnTo>
                    <a:lnTo>
                      <a:pt x="12264" y="9411"/>
                    </a:lnTo>
                    <a:lnTo>
                      <a:pt x="12597" y="7732"/>
                    </a:lnTo>
                    <a:lnTo>
                      <a:pt x="13265" y="7732"/>
                    </a:lnTo>
                    <a:lnTo>
                      <a:pt x="13599" y="9411"/>
                    </a:lnTo>
                    <a:lnTo>
                      <a:pt x="14220" y="17720"/>
                    </a:lnTo>
                    <a:lnTo>
                      <a:pt x="14701" y="20197"/>
                    </a:lnTo>
                    <a:lnTo>
                      <a:pt x="15661" y="20197"/>
                    </a:lnTo>
                    <a:lnTo>
                      <a:pt x="16142" y="17720"/>
                    </a:lnTo>
                    <a:lnTo>
                      <a:pt x="16471" y="13318"/>
                    </a:lnTo>
                    <a:lnTo>
                      <a:pt x="16828" y="8567"/>
                    </a:lnTo>
                    <a:lnTo>
                      <a:pt x="17160" y="6888"/>
                    </a:lnTo>
                    <a:lnTo>
                      <a:pt x="17829" y="6888"/>
                    </a:lnTo>
                    <a:lnTo>
                      <a:pt x="18162" y="8567"/>
                    </a:lnTo>
                    <a:lnTo>
                      <a:pt x="18909" y="18564"/>
                    </a:lnTo>
                    <a:lnTo>
                      <a:pt x="19390" y="21040"/>
                    </a:lnTo>
                    <a:lnTo>
                      <a:pt x="20351" y="21040"/>
                    </a:lnTo>
                    <a:lnTo>
                      <a:pt x="20832" y="18555"/>
                    </a:lnTo>
                    <a:lnTo>
                      <a:pt x="21161" y="14153"/>
                    </a:lnTo>
                    <a:lnTo>
                      <a:pt x="21517" y="9411"/>
                    </a:lnTo>
                    <a:lnTo>
                      <a:pt x="21600" y="8988"/>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781" name="Figura"/>
              <p:cNvSpPr/>
              <p:nvPr/>
            </p:nvSpPr>
            <p:spPr>
              <a:xfrm>
                <a:off x="428365" y="62145"/>
                <a:ext cx="56632" cy="20532"/>
              </a:xfrm>
              <a:custGeom>
                <a:avLst/>
                <a:gdLst/>
                <a:ahLst/>
                <a:cxnLst>
                  <a:cxn ang="0">
                    <a:pos x="wd2" y="hd2"/>
                  </a:cxn>
                  <a:cxn ang="5400000">
                    <a:pos x="wd2" y="hd2"/>
                  </a:cxn>
                  <a:cxn ang="10800000">
                    <a:pos x="wd2" y="hd2"/>
                  </a:cxn>
                  <a:cxn ang="16200000">
                    <a:pos x="wd2" y="hd2"/>
                  </a:cxn>
                </a:cxnLst>
                <a:rect l="0" t="0" r="r" b="b"/>
                <a:pathLst>
                  <a:path w="21600" h="21600" extrusionOk="0">
                    <a:moveTo>
                      <a:pt x="21600" y="13472"/>
                    </a:moveTo>
                    <a:lnTo>
                      <a:pt x="21024" y="11790"/>
                    </a:lnTo>
                    <a:lnTo>
                      <a:pt x="18443" y="4244"/>
                    </a:lnTo>
                    <a:lnTo>
                      <a:pt x="14659" y="0"/>
                    </a:lnTo>
                    <a:lnTo>
                      <a:pt x="7113" y="0"/>
                    </a:lnTo>
                    <a:lnTo>
                      <a:pt x="3328" y="4244"/>
                    </a:lnTo>
                    <a:lnTo>
                      <a:pt x="0" y="13959"/>
                    </a:lnTo>
                    <a:lnTo>
                      <a:pt x="6298" y="13959"/>
                    </a:lnTo>
                    <a:lnTo>
                      <a:pt x="8258" y="11806"/>
                    </a:lnTo>
                    <a:lnTo>
                      <a:pt x="13513" y="11806"/>
                    </a:lnTo>
                    <a:lnTo>
                      <a:pt x="16129" y="14683"/>
                    </a:lnTo>
                    <a:lnTo>
                      <a:pt x="18505" y="21600"/>
                    </a:lnTo>
                    <a:lnTo>
                      <a:pt x="21600" y="13472"/>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grpSp>
      <p:grpSp>
        <p:nvGrpSpPr>
          <p:cNvPr id="1805" name="Grupo 743"/>
          <p:cNvGrpSpPr/>
          <p:nvPr/>
        </p:nvGrpSpPr>
        <p:grpSpPr>
          <a:xfrm>
            <a:off x="4164672" y="1308050"/>
            <a:ext cx="931819" cy="931849"/>
            <a:chOff x="0" y="0"/>
            <a:chExt cx="931817" cy="931848"/>
          </a:xfrm>
        </p:grpSpPr>
        <p:grpSp>
          <p:nvGrpSpPr>
            <p:cNvPr id="1787" name="Grupo 744"/>
            <p:cNvGrpSpPr/>
            <p:nvPr/>
          </p:nvGrpSpPr>
          <p:grpSpPr>
            <a:xfrm>
              <a:off x="-1" y="0"/>
              <a:ext cx="931819" cy="931849"/>
              <a:chOff x="0" y="0"/>
              <a:chExt cx="931817" cy="931848"/>
            </a:xfrm>
          </p:grpSpPr>
          <p:pic>
            <p:nvPicPr>
              <p:cNvPr id="1784" name="object 20" descr="object 20"/>
              <p:cNvPicPr>
                <a:picLocks noChangeAspect="1"/>
              </p:cNvPicPr>
              <p:nvPr/>
            </p:nvPicPr>
            <p:blipFill>
              <a:blip r:embed="rId8"/>
              <a:stretch>
                <a:fillRect/>
              </a:stretch>
            </p:blipFill>
            <p:spPr>
              <a:xfrm>
                <a:off x="303482" y="90973"/>
                <a:ext cx="292735" cy="132897"/>
              </a:xfrm>
              <a:prstGeom prst="rect">
                <a:avLst/>
              </a:prstGeom>
              <a:ln w="12700" cap="flat">
                <a:noFill/>
                <a:miter lim="400000"/>
              </a:ln>
              <a:effectLst/>
            </p:spPr>
          </p:pic>
          <p:sp>
            <p:nvSpPr>
              <p:cNvPr id="1785" name="object 21"/>
              <p:cNvSpPr/>
              <p:nvPr/>
            </p:nvSpPr>
            <p:spPr>
              <a:xfrm>
                <a:off x="0" y="0"/>
                <a:ext cx="931818"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3"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3"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90" y="19919"/>
                    </a:lnTo>
                    <a:lnTo>
                      <a:pt x="17555" y="19228"/>
                    </a:lnTo>
                    <a:lnTo>
                      <a:pt x="18437" y="18437"/>
                    </a:lnTo>
                    <a:lnTo>
                      <a:pt x="19227" y="17555"/>
                    </a:lnTo>
                    <a:lnTo>
                      <a:pt x="19919"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9" y="5010"/>
                    </a:lnTo>
                    <a:lnTo>
                      <a:pt x="19227" y="4045"/>
                    </a:lnTo>
                    <a:lnTo>
                      <a:pt x="18437" y="3163"/>
                    </a:lnTo>
                    <a:lnTo>
                      <a:pt x="17555" y="2373"/>
                    </a:lnTo>
                    <a:lnTo>
                      <a:pt x="16590"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786" name="object 23"/>
              <p:cNvSpPr/>
              <p:nvPr/>
            </p:nvSpPr>
            <p:spPr>
              <a:xfrm>
                <a:off x="311378" y="212625"/>
                <a:ext cx="276941"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grpSp>
          <p:nvGrpSpPr>
            <p:cNvPr id="1804" name="Grupo 745"/>
            <p:cNvGrpSpPr/>
            <p:nvPr/>
          </p:nvGrpSpPr>
          <p:grpSpPr>
            <a:xfrm>
              <a:off x="314158" y="218975"/>
              <a:ext cx="280000" cy="568729"/>
              <a:chOff x="0" y="0"/>
              <a:chExt cx="279998" cy="568727"/>
            </a:xfrm>
          </p:grpSpPr>
          <p:grpSp>
            <p:nvGrpSpPr>
              <p:cNvPr id="1797" name="Grupo 746"/>
              <p:cNvGrpSpPr/>
              <p:nvPr/>
            </p:nvGrpSpPr>
            <p:grpSpPr>
              <a:xfrm>
                <a:off x="0" y="0"/>
                <a:ext cx="280000" cy="280735"/>
                <a:chOff x="0" y="0"/>
                <a:chExt cx="279998" cy="280734"/>
              </a:xfrm>
            </p:grpSpPr>
            <p:sp>
              <p:nvSpPr>
                <p:cNvPr id="1788" name="Conector recto 753"/>
                <p:cNvSpPr/>
                <p:nvPr/>
              </p:nvSpPr>
              <p:spPr>
                <a:xfrm flipH="1" flipV="1">
                  <a:off x="11535" y="249076"/>
                  <a:ext cx="256930"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grpSp>
              <p:nvGrpSpPr>
                <p:cNvPr id="1795" name="Grupo 754"/>
                <p:cNvGrpSpPr/>
                <p:nvPr/>
              </p:nvGrpSpPr>
              <p:grpSpPr>
                <a:xfrm>
                  <a:off x="11535" y="46446"/>
                  <a:ext cx="256930" cy="234289"/>
                  <a:chOff x="0" y="0"/>
                  <a:chExt cx="256929" cy="234288"/>
                </a:xfrm>
              </p:grpSpPr>
              <p:grpSp>
                <p:nvGrpSpPr>
                  <p:cNvPr id="1792" name="Grupo 756"/>
                  <p:cNvGrpSpPr/>
                  <p:nvPr/>
                </p:nvGrpSpPr>
                <p:grpSpPr>
                  <a:xfrm>
                    <a:off x="-1" y="0"/>
                    <a:ext cx="256931" cy="234289"/>
                    <a:chOff x="0" y="0"/>
                    <a:chExt cx="256929" cy="234288"/>
                  </a:xfrm>
                </p:grpSpPr>
                <p:sp>
                  <p:nvSpPr>
                    <p:cNvPr id="1789" name="Conector recto 759"/>
                    <p:cNvSpPr/>
                    <p:nvPr/>
                  </p:nvSpPr>
                  <p:spPr>
                    <a:xfrm flipV="1">
                      <a:off x="-1" y="0"/>
                      <a:ext cx="1" cy="234289"/>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sp>
                  <p:nvSpPr>
                    <p:cNvPr id="1790" name="Conector recto 760"/>
                    <p:cNvSpPr/>
                    <p:nvPr/>
                  </p:nvSpPr>
                  <p:spPr>
                    <a:xfrm flipV="1">
                      <a:off x="252482" y="0"/>
                      <a:ext cx="1" cy="234289"/>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sp>
                  <p:nvSpPr>
                    <p:cNvPr id="1791" name="Conector recto 761"/>
                    <p:cNvSpPr/>
                    <p:nvPr/>
                  </p:nvSpPr>
                  <p:spPr>
                    <a:xfrm flipH="1" flipV="1">
                      <a:off x="0" y="227951"/>
                      <a:ext cx="25693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grpSp>
              <p:sp>
                <p:nvSpPr>
                  <p:cNvPr id="1793" name="Elipse 757"/>
                  <p:cNvSpPr/>
                  <p:nvPr/>
                </p:nvSpPr>
                <p:spPr>
                  <a:xfrm>
                    <a:off x="52596" y="29994"/>
                    <a:ext cx="140001" cy="140001"/>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pic>
                <p:nvPicPr>
                  <p:cNvPr id="1794" name="Gráfico 758" descr="Gráfico 758"/>
                  <p:cNvPicPr>
                    <a:picLocks noChangeAspect="1"/>
                  </p:cNvPicPr>
                  <p:nvPr/>
                </p:nvPicPr>
                <p:blipFill>
                  <a:blip r:embed="rId9"/>
                  <a:stretch>
                    <a:fillRect/>
                  </a:stretch>
                </p:blipFill>
                <p:spPr>
                  <a:xfrm>
                    <a:off x="64593" y="59677"/>
                    <a:ext cx="116007" cy="90478"/>
                  </a:xfrm>
                  <a:prstGeom prst="rect">
                    <a:avLst/>
                  </a:prstGeom>
                  <a:ln w="12700" cap="flat">
                    <a:noFill/>
                    <a:miter lim="400000"/>
                  </a:ln>
                  <a:effectLst/>
                </p:spPr>
              </p:pic>
            </p:grpSp>
            <p:sp>
              <p:nvSpPr>
                <p:cNvPr id="1796" name="Conector recto 755"/>
                <p:cNvSpPr/>
                <p:nvPr/>
              </p:nvSpPr>
              <p:spPr>
                <a:xfrm flipH="1" flipV="1">
                  <a:off x="0" y="-1"/>
                  <a:ext cx="28000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grpSp>
          <p:sp>
            <p:nvSpPr>
              <p:cNvPr id="1798" name="Conector recto 747"/>
              <p:cNvSpPr/>
              <p:nvPr/>
            </p:nvSpPr>
            <p:spPr>
              <a:xfrm flipV="1">
                <a:off x="24196" y="274398"/>
                <a:ext cx="43943" cy="294330"/>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sp>
            <p:nvSpPr>
              <p:cNvPr id="1799" name="Conector recto 748"/>
              <p:cNvSpPr/>
              <p:nvPr/>
            </p:nvSpPr>
            <p:spPr>
              <a:xfrm flipH="1" flipV="1">
                <a:off x="202465" y="274398"/>
                <a:ext cx="47461" cy="294309"/>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sp>
            <p:nvSpPr>
              <p:cNvPr id="1800" name="Conector recto 749"/>
              <p:cNvSpPr/>
              <p:nvPr/>
            </p:nvSpPr>
            <p:spPr>
              <a:xfrm flipH="1" flipV="1">
                <a:off x="74001" y="280735"/>
                <a:ext cx="144665" cy="92516"/>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801" name="Conector recto 750"/>
              <p:cNvSpPr/>
              <p:nvPr/>
            </p:nvSpPr>
            <p:spPr>
              <a:xfrm flipH="1" flipV="1">
                <a:off x="56912" y="370521"/>
                <a:ext cx="174360" cy="107373"/>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802" name="Conector recto 751"/>
              <p:cNvSpPr/>
              <p:nvPr/>
            </p:nvSpPr>
            <p:spPr>
              <a:xfrm flipV="1">
                <a:off x="56912" y="281712"/>
                <a:ext cx="145554" cy="90174"/>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803" name="Conector recto 752"/>
              <p:cNvSpPr/>
              <p:nvPr/>
            </p:nvSpPr>
            <p:spPr>
              <a:xfrm flipV="1">
                <a:off x="38257" y="370445"/>
                <a:ext cx="174357" cy="108480"/>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grpSp>
      </p:grpSp>
      <p:grpSp>
        <p:nvGrpSpPr>
          <p:cNvPr id="1822" name="Grupo 765"/>
          <p:cNvGrpSpPr/>
          <p:nvPr/>
        </p:nvGrpSpPr>
        <p:grpSpPr>
          <a:xfrm>
            <a:off x="5549538" y="1308050"/>
            <a:ext cx="931833" cy="931849"/>
            <a:chOff x="0" y="0"/>
            <a:chExt cx="931832" cy="931848"/>
          </a:xfrm>
        </p:grpSpPr>
        <p:grpSp>
          <p:nvGrpSpPr>
            <p:cNvPr id="1817" name="Grupo 766"/>
            <p:cNvGrpSpPr/>
            <p:nvPr/>
          </p:nvGrpSpPr>
          <p:grpSpPr>
            <a:xfrm>
              <a:off x="0" y="0"/>
              <a:ext cx="931833" cy="931849"/>
              <a:chOff x="0" y="0"/>
              <a:chExt cx="931832" cy="931848"/>
            </a:xfrm>
          </p:grpSpPr>
          <p:grpSp>
            <p:nvGrpSpPr>
              <p:cNvPr id="1813" name="Grupo 771"/>
              <p:cNvGrpSpPr/>
              <p:nvPr/>
            </p:nvGrpSpPr>
            <p:grpSpPr>
              <a:xfrm>
                <a:off x="0" y="0"/>
                <a:ext cx="931833" cy="931849"/>
                <a:chOff x="0" y="0"/>
                <a:chExt cx="931832" cy="931848"/>
              </a:xfrm>
            </p:grpSpPr>
            <p:sp>
              <p:nvSpPr>
                <p:cNvPr id="1806" name="object 29"/>
                <p:cNvSpPr/>
                <p:nvPr/>
              </p:nvSpPr>
              <p:spPr>
                <a:xfrm>
                  <a:off x="0" y="0"/>
                  <a:ext cx="931833"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3"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3"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90" y="19919"/>
                      </a:lnTo>
                      <a:lnTo>
                        <a:pt x="17555" y="19228"/>
                      </a:lnTo>
                      <a:lnTo>
                        <a:pt x="18437" y="18437"/>
                      </a:lnTo>
                      <a:lnTo>
                        <a:pt x="19227" y="17555"/>
                      </a:lnTo>
                      <a:lnTo>
                        <a:pt x="19919"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9" y="5010"/>
                      </a:lnTo>
                      <a:lnTo>
                        <a:pt x="19227" y="4045"/>
                      </a:lnTo>
                      <a:lnTo>
                        <a:pt x="18437" y="3163"/>
                      </a:lnTo>
                      <a:lnTo>
                        <a:pt x="17555" y="2373"/>
                      </a:lnTo>
                      <a:lnTo>
                        <a:pt x="16590"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1809" name="object 30"/>
                <p:cNvGrpSpPr/>
                <p:nvPr/>
              </p:nvGrpSpPr>
              <p:grpSpPr>
                <a:xfrm>
                  <a:off x="154659" y="273957"/>
                  <a:ext cx="628519" cy="351817"/>
                  <a:chOff x="0" y="0"/>
                  <a:chExt cx="628518" cy="351816"/>
                </a:xfrm>
              </p:grpSpPr>
              <p:sp>
                <p:nvSpPr>
                  <p:cNvPr id="1807" name="Figura"/>
                  <p:cNvSpPr/>
                  <p:nvPr/>
                </p:nvSpPr>
                <p:spPr>
                  <a:xfrm>
                    <a:off x="0" y="0"/>
                    <a:ext cx="628519" cy="351817"/>
                  </a:xfrm>
                  <a:custGeom>
                    <a:avLst/>
                    <a:gdLst/>
                    <a:ahLst/>
                    <a:cxnLst>
                      <a:cxn ang="0">
                        <a:pos x="wd2" y="hd2"/>
                      </a:cxn>
                      <a:cxn ang="5400000">
                        <a:pos x="wd2" y="hd2"/>
                      </a:cxn>
                      <a:cxn ang="10800000">
                        <a:pos x="wd2" y="hd2"/>
                      </a:cxn>
                      <a:cxn ang="16200000">
                        <a:pos x="wd2" y="hd2"/>
                      </a:cxn>
                    </a:cxnLst>
                    <a:rect l="0" t="0" r="r" b="b"/>
                    <a:pathLst>
                      <a:path w="21600" h="21600" extrusionOk="0">
                        <a:moveTo>
                          <a:pt x="21600" y="20889"/>
                        </a:moveTo>
                        <a:lnTo>
                          <a:pt x="19931" y="20889"/>
                        </a:lnTo>
                        <a:lnTo>
                          <a:pt x="19931" y="20866"/>
                        </a:lnTo>
                        <a:lnTo>
                          <a:pt x="20124" y="20866"/>
                        </a:lnTo>
                        <a:lnTo>
                          <a:pt x="20124" y="4628"/>
                        </a:lnTo>
                        <a:lnTo>
                          <a:pt x="15984" y="4628"/>
                        </a:lnTo>
                        <a:lnTo>
                          <a:pt x="15984" y="15308"/>
                        </a:lnTo>
                        <a:lnTo>
                          <a:pt x="16369" y="15308"/>
                        </a:lnTo>
                        <a:lnTo>
                          <a:pt x="16369" y="5270"/>
                        </a:lnTo>
                        <a:lnTo>
                          <a:pt x="19738" y="5270"/>
                        </a:lnTo>
                        <a:lnTo>
                          <a:pt x="19738" y="20866"/>
                        </a:lnTo>
                        <a:lnTo>
                          <a:pt x="19813" y="20866"/>
                        </a:lnTo>
                        <a:lnTo>
                          <a:pt x="19813" y="21233"/>
                        </a:lnTo>
                        <a:lnTo>
                          <a:pt x="15695" y="21233"/>
                        </a:lnTo>
                        <a:lnTo>
                          <a:pt x="15695" y="20889"/>
                        </a:lnTo>
                        <a:lnTo>
                          <a:pt x="15609" y="20889"/>
                        </a:lnTo>
                        <a:lnTo>
                          <a:pt x="15609" y="21233"/>
                        </a:lnTo>
                        <a:lnTo>
                          <a:pt x="12389" y="21233"/>
                        </a:lnTo>
                        <a:lnTo>
                          <a:pt x="12389" y="20866"/>
                        </a:lnTo>
                        <a:lnTo>
                          <a:pt x="12581" y="20866"/>
                        </a:lnTo>
                        <a:lnTo>
                          <a:pt x="12581" y="4628"/>
                        </a:lnTo>
                        <a:lnTo>
                          <a:pt x="8441" y="4628"/>
                        </a:lnTo>
                        <a:lnTo>
                          <a:pt x="8441" y="14754"/>
                        </a:lnTo>
                        <a:lnTo>
                          <a:pt x="8826" y="14754"/>
                        </a:lnTo>
                        <a:lnTo>
                          <a:pt x="8826" y="5270"/>
                        </a:lnTo>
                        <a:lnTo>
                          <a:pt x="12196" y="5270"/>
                        </a:lnTo>
                        <a:lnTo>
                          <a:pt x="12196" y="20866"/>
                        </a:lnTo>
                        <a:lnTo>
                          <a:pt x="10697" y="20866"/>
                        </a:lnTo>
                        <a:lnTo>
                          <a:pt x="10697" y="20889"/>
                        </a:lnTo>
                        <a:lnTo>
                          <a:pt x="6537" y="20889"/>
                        </a:lnTo>
                        <a:lnTo>
                          <a:pt x="6537" y="20866"/>
                        </a:lnTo>
                        <a:lnTo>
                          <a:pt x="6729" y="20866"/>
                        </a:lnTo>
                        <a:lnTo>
                          <a:pt x="6729" y="4628"/>
                        </a:lnTo>
                        <a:lnTo>
                          <a:pt x="6344" y="4628"/>
                        </a:lnTo>
                        <a:lnTo>
                          <a:pt x="6344" y="20866"/>
                        </a:lnTo>
                        <a:lnTo>
                          <a:pt x="5943" y="20866"/>
                        </a:lnTo>
                        <a:lnTo>
                          <a:pt x="5943" y="5924"/>
                        </a:lnTo>
                        <a:lnTo>
                          <a:pt x="5686" y="5924"/>
                        </a:lnTo>
                        <a:lnTo>
                          <a:pt x="5686" y="20866"/>
                        </a:lnTo>
                        <a:lnTo>
                          <a:pt x="5226" y="20866"/>
                        </a:lnTo>
                        <a:lnTo>
                          <a:pt x="5226" y="5924"/>
                        </a:lnTo>
                        <a:lnTo>
                          <a:pt x="4969" y="5924"/>
                        </a:lnTo>
                        <a:lnTo>
                          <a:pt x="4969" y="20866"/>
                        </a:lnTo>
                        <a:lnTo>
                          <a:pt x="4510" y="20866"/>
                        </a:lnTo>
                        <a:lnTo>
                          <a:pt x="4510" y="5924"/>
                        </a:lnTo>
                        <a:lnTo>
                          <a:pt x="4253" y="5924"/>
                        </a:lnTo>
                        <a:lnTo>
                          <a:pt x="4253" y="20866"/>
                        </a:lnTo>
                        <a:lnTo>
                          <a:pt x="3792" y="20866"/>
                        </a:lnTo>
                        <a:lnTo>
                          <a:pt x="3792" y="5924"/>
                        </a:lnTo>
                        <a:lnTo>
                          <a:pt x="3536" y="5924"/>
                        </a:lnTo>
                        <a:lnTo>
                          <a:pt x="3536" y="20866"/>
                        </a:lnTo>
                        <a:lnTo>
                          <a:pt x="3076" y="20866"/>
                        </a:lnTo>
                        <a:lnTo>
                          <a:pt x="3076" y="5924"/>
                        </a:lnTo>
                        <a:lnTo>
                          <a:pt x="2819" y="5924"/>
                        </a:lnTo>
                        <a:lnTo>
                          <a:pt x="2819" y="20866"/>
                        </a:lnTo>
                        <a:lnTo>
                          <a:pt x="2418" y="20866"/>
                        </a:lnTo>
                        <a:lnTo>
                          <a:pt x="2418" y="5270"/>
                        </a:lnTo>
                        <a:lnTo>
                          <a:pt x="6344" y="5270"/>
                        </a:lnTo>
                        <a:lnTo>
                          <a:pt x="6344" y="4628"/>
                        </a:lnTo>
                        <a:lnTo>
                          <a:pt x="3584" y="4628"/>
                        </a:lnTo>
                        <a:lnTo>
                          <a:pt x="3584" y="0"/>
                        </a:lnTo>
                        <a:lnTo>
                          <a:pt x="3327" y="0"/>
                        </a:lnTo>
                        <a:lnTo>
                          <a:pt x="3327" y="4628"/>
                        </a:lnTo>
                        <a:lnTo>
                          <a:pt x="2032" y="4628"/>
                        </a:lnTo>
                        <a:lnTo>
                          <a:pt x="2032" y="20889"/>
                        </a:lnTo>
                        <a:lnTo>
                          <a:pt x="0" y="20889"/>
                        </a:lnTo>
                        <a:lnTo>
                          <a:pt x="0" y="21577"/>
                        </a:lnTo>
                        <a:lnTo>
                          <a:pt x="2032" y="21577"/>
                        </a:lnTo>
                        <a:lnTo>
                          <a:pt x="2032" y="21600"/>
                        </a:lnTo>
                        <a:lnTo>
                          <a:pt x="6729" y="21600"/>
                        </a:lnTo>
                        <a:lnTo>
                          <a:pt x="6729" y="21577"/>
                        </a:lnTo>
                        <a:lnTo>
                          <a:pt x="8441" y="21577"/>
                        </a:lnTo>
                        <a:lnTo>
                          <a:pt x="8441" y="21600"/>
                        </a:lnTo>
                        <a:lnTo>
                          <a:pt x="12581" y="21600"/>
                        </a:lnTo>
                        <a:lnTo>
                          <a:pt x="12581" y="21577"/>
                        </a:lnTo>
                        <a:lnTo>
                          <a:pt x="15984" y="21577"/>
                        </a:lnTo>
                        <a:lnTo>
                          <a:pt x="15984" y="21600"/>
                        </a:lnTo>
                        <a:lnTo>
                          <a:pt x="20124" y="21600"/>
                        </a:lnTo>
                        <a:lnTo>
                          <a:pt x="20124" y="21577"/>
                        </a:lnTo>
                        <a:lnTo>
                          <a:pt x="21600" y="21577"/>
                        </a:lnTo>
                        <a:lnTo>
                          <a:pt x="21600" y="20889"/>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08" name="Figura"/>
                  <p:cNvSpPr/>
                  <p:nvPr/>
                </p:nvSpPr>
                <p:spPr>
                  <a:xfrm>
                    <a:off x="263895" y="103967"/>
                    <a:ext cx="303360" cy="129506"/>
                  </a:xfrm>
                  <a:custGeom>
                    <a:avLst/>
                    <a:gdLst/>
                    <a:ahLst/>
                    <a:cxnLst>
                      <a:cxn ang="0">
                        <a:pos x="wd2" y="hd2"/>
                      </a:cxn>
                      <a:cxn ang="5400000">
                        <a:pos x="wd2" y="hd2"/>
                      </a:cxn>
                      <a:cxn ang="10800000">
                        <a:pos x="wd2" y="hd2"/>
                      </a:cxn>
                      <a:cxn ang="16200000">
                        <a:pos x="wd2" y="hd2"/>
                      </a:cxn>
                    </a:cxnLst>
                    <a:rect l="0" t="0" r="r" b="b"/>
                    <a:pathLst>
                      <a:path w="21600" h="21600" extrusionOk="0">
                        <a:moveTo>
                          <a:pt x="1738" y="12107"/>
                        </a:moveTo>
                        <a:lnTo>
                          <a:pt x="0" y="12107"/>
                        </a:lnTo>
                        <a:lnTo>
                          <a:pt x="0" y="13353"/>
                        </a:lnTo>
                        <a:lnTo>
                          <a:pt x="1738" y="13353"/>
                        </a:lnTo>
                        <a:lnTo>
                          <a:pt x="1738" y="12107"/>
                        </a:lnTo>
                        <a:close/>
                        <a:moveTo>
                          <a:pt x="1738" y="6051"/>
                        </a:moveTo>
                        <a:lnTo>
                          <a:pt x="0" y="6051"/>
                        </a:lnTo>
                        <a:lnTo>
                          <a:pt x="0" y="7297"/>
                        </a:lnTo>
                        <a:lnTo>
                          <a:pt x="1738" y="7297"/>
                        </a:lnTo>
                        <a:lnTo>
                          <a:pt x="1738" y="6051"/>
                        </a:lnTo>
                        <a:close/>
                        <a:moveTo>
                          <a:pt x="1738" y="0"/>
                        </a:moveTo>
                        <a:lnTo>
                          <a:pt x="0" y="0"/>
                        </a:lnTo>
                        <a:lnTo>
                          <a:pt x="0" y="1246"/>
                        </a:lnTo>
                        <a:lnTo>
                          <a:pt x="1738" y="1246"/>
                        </a:lnTo>
                        <a:lnTo>
                          <a:pt x="1738" y="0"/>
                        </a:lnTo>
                        <a:close/>
                        <a:moveTo>
                          <a:pt x="3857" y="18161"/>
                        </a:moveTo>
                        <a:lnTo>
                          <a:pt x="2118" y="18161"/>
                        </a:lnTo>
                        <a:lnTo>
                          <a:pt x="2118" y="19407"/>
                        </a:lnTo>
                        <a:lnTo>
                          <a:pt x="3857" y="19407"/>
                        </a:lnTo>
                        <a:lnTo>
                          <a:pt x="3857" y="18161"/>
                        </a:lnTo>
                        <a:close/>
                        <a:moveTo>
                          <a:pt x="3857" y="12107"/>
                        </a:moveTo>
                        <a:lnTo>
                          <a:pt x="2118" y="12107"/>
                        </a:lnTo>
                        <a:lnTo>
                          <a:pt x="2118" y="13353"/>
                        </a:lnTo>
                        <a:lnTo>
                          <a:pt x="3857" y="13353"/>
                        </a:lnTo>
                        <a:lnTo>
                          <a:pt x="3857" y="12107"/>
                        </a:lnTo>
                        <a:close/>
                        <a:moveTo>
                          <a:pt x="3857" y="6051"/>
                        </a:moveTo>
                        <a:lnTo>
                          <a:pt x="2118" y="6051"/>
                        </a:lnTo>
                        <a:lnTo>
                          <a:pt x="2118" y="7297"/>
                        </a:lnTo>
                        <a:lnTo>
                          <a:pt x="3857" y="7297"/>
                        </a:lnTo>
                        <a:lnTo>
                          <a:pt x="3857" y="6051"/>
                        </a:lnTo>
                        <a:close/>
                        <a:moveTo>
                          <a:pt x="3857" y="0"/>
                        </a:moveTo>
                        <a:lnTo>
                          <a:pt x="2118" y="0"/>
                        </a:lnTo>
                        <a:lnTo>
                          <a:pt x="2118" y="1246"/>
                        </a:lnTo>
                        <a:lnTo>
                          <a:pt x="3857" y="1246"/>
                        </a:lnTo>
                        <a:lnTo>
                          <a:pt x="3857" y="0"/>
                        </a:lnTo>
                        <a:close/>
                        <a:moveTo>
                          <a:pt x="5974" y="18161"/>
                        </a:moveTo>
                        <a:lnTo>
                          <a:pt x="4236" y="18161"/>
                        </a:lnTo>
                        <a:lnTo>
                          <a:pt x="4236" y="19407"/>
                        </a:lnTo>
                        <a:lnTo>
                          <a:pt x="5974" y="19407"/>
                        </a:lnTo>
                        <a:lnTo>
                          <a:pt x="5974" y="18161"/>
                        </a:lnTo>
                        <a:close/>
                        <a:moveTo>
                          <a:pt x="5974" y="12107"/>
                        </a:moveTo>
                        <a:lnTo>
                          <a:pt x="4236" y="12107"/>
                        </a:lnTo>
                        <a:lnTo>
                          <a:pt x="4236" y="13353"/>
                        </a:lnTo>
                        <a:lnTo>
                          <a:pt x="5974" y="13353"/>
                        </a:lnTo>
                        <a:lnTo>
                          <a:pt x="5974" y="12107"/>
                        </a:lnTo>
                        <a:close/>
                        <a:moveTo>
                          <a:pt x="5974" y="6051"/>
                        </a:moveTo>
                        <a:lnTo>
                          <a:pt x="4236" y="6051"/>
                        </a:lnTo>
                        <a:lnTo>
                          <a:pt x="4236" y="7297"/>
                        </a:lnTo>
                        <a:lnTo>
                          <a:pt x="5974" y="7297"/>
                        </a:lnTo>
                        <a:lnTo>
                          <a:pt x="5974" y="6051"/>
                        </a:lnTo>
                        <a:close/>
                        <a:moveTo>
                          <a:pt x="5974" y="0"/>
                        </a:moveTo>
                        <a:lnTo>
                          <a:pt x="4236" y="0"/>
                        </a:lnTo>
                        <a:lnTo>
                          <a:pt x="4236" y="1246"/>
                        </a:lnTo>
                        <a:lnTo>
                          <a:pt x="5974" y="1246"/>
                        </a:lnTo>
                        <a:lnTo>
                          <a:pt x="5974" y="0"/>
                        </a:lnTo>
                        <a:close/>
                        <a:moveTo>
                          <a:pt x="17366" y="20354"/>
                        </a:moveTo>
                        <a:lnTo>
                          <a:pt x="15627" y="20354"/>
                        </a:lnTo>
                        <a:lnTo>
                          <a:pt x="15627" y="21600"/>
                        </a:lnTo>
                        <a:lnTo>
                          <a:pt x="17366" y="21600"/>
                        </a:lnTo>
                        <a:lnTo>
                          <a:pt x="17366" y="20354"/>
                        </a:lnTo>
                        <a:close/>
                        <a:moveTo>
                          <a:pt x="17366" y="15265"/>
                        </a:moveTo>
                        <a:lnTo>
                          <a:pt x="15627" y="15265"/>
                        </a:lnTo>
                        <a:lnTo>
                          <a:pt x="15627" y="16511"/>
                        </a:lnTo>
                        <a:lnTo>
                          <a:pt x="17366" y="16511"/>
                        </a:lnTo>
                        <a:lnTo>
                          <a:pt x="17366" y="15265"/>
                        </a:lnTo>
                        <a:close/>
                        <a:moveTo>
                          <a:pt x="17366" y="10176"/>
                        </a:moveTo>
                        <a:lnTo>
                          <a:pt x="15627" y="10176"/>
                        </a:lnTo>
                        <a:lnTo>
                          <a:pt x="15627" y="11422"/>
                        </a:lnTo>
                        <a:lnTo>
                          <a:pt x="17366" y="11422"/>
                        </a:lnTo>
                        <a:lnTo>
                          <a:pt x="17366" y="10176"/>
                        </a:lnTo>
                        <a:close/>
                        <a:moveTo>
                          <a:pt x="17366" y="5089"/>
                        </a:moveTo>
                        <a:lnTo>
                          <a:pt x="15627" y="5089"/>
                        </a:lnTo>
                        <a:lnTo>
                          <a:pt x="15627" y="6335"/>
                        </a:lnTo>
                        <a:lnTo>
                          <a:pt x="17366" y="6335"/>
                        </a:lnTo>
                        <a:lnTo>
                          <a:pt x="17366" y="5089"/>
                        </a:lnTo>
                        <a:close/>
                        <a:moveTo>
                          <a:pt x="17366" y="0"/>
                        </a:moveTo>
                        <a:lnTo>
                          <a:pt x="15627" y="0"/>
                        </a:lnTo>
                        <a:lnTo>
                          <a:pt x="15627" y="1246"/>
                        </a:lnTo>
                        <a:lnTo>
                          <a:pt x="17366" y="1246"/>
                        </a:lnTo>
                        <a:lnTo>
                          <a:pt x="17366" y="0"/>
                        </a:lnTo>
                        <a:close/>
                        <a:moveTo>
                          <a:pt x="19483" y="20354"/>
                        </a:moveTo>
                        <a:lnTo>
                          <a:pt x="17744" y="20354"/>
                        </a:lnTo>
                        <a:lnTo>
                          <a:pt x="17744" y="21600"/>
                        </a:lnTo>
                        <a:lnTo>
                          <a:pt x="19483" y="21600"/>
                        </a:lnTo>
                        <a:lnTo>
                          <a:pt x="19483" y="20354"/>
                        </a:lnTo>
                        <a:close/>
                        <a:moveTo>
                          <a:pt x="19483" y="15265"/>
                        </a:moveTo>
                        <a:lnTo>
                          <a:pt x="17744" y="15265"/>
                        </a:lnTo>
                        <a:lnTo>
                          <a:pt x="17744" y="16511"/>
                        </a:lnTo>
                        <a:lnTo>
                          <a:pt x="19483" y="16511"/>
                        </a:lnTo>
                        <a:lnTo>
                          <a:pt x="19483" y="15265"/>
                        </a:lnTo>
                        <a:close/>
                        <a:moveTo>
                          <a:pt x="19483" y="10176"/>
                        </a:moveTo>
                        <a:lnTo>
                          <a:pt x="17744" y="10176"/>
                        </a:lnTo>
                        <a:lnTo>
                          <a:pt x="17744" y="11422"/>
                        </a:lnTo>
                        <a:lnTo>
                          <a:pt x="19483" y="11422"/>
                        </a:lnTo>
                        <a:lnTo>
                          <a:pt x="19483" y="10176"/>
                        </a:lnTo>
                        <a:close/>
                        <a:moveTo>
                          <a:pt x="19483" y="5089"/>
                        </a:moveTo>
                        <a:lnTo>
                          <a:pt x="17744" y="5089"/>
                        </a:lnTo>
                        <a:lnTo>
                          <a:pt x="17744" y="6335"/>
                        </a:lnTo>
                        <a:lnTo>
                          <a:pt x="19483" y="6335"/>
                        </a:lnTo>
                        <a:lnTo>
                          <a:pt x="19483" y="5089"/>
                        </a:lnTo>
                        <a:close/>
                        <a:moveTo>
                          <a:pt x="19483" y="0"/>
                        </a:moveTo>
                        <a:lnTo>
                          <a:pt x="17744" y="0"/>
                        </a:lnTo>
                        <a:lnTo>
                          <a:pt x="17744" y="1246"/>
                        </a:lnTo>
                        <a:lnTo>
                          <a:pt x="19483" y="1246"/>
                        </a:lnTo>
                        <a:lnTo>
                          <a:pt x="19483" y="0"/>
                        </a:lnTo>
                        <a:close/>
                        <a:moveTo>
                          <a:pt x="21600" y="20354"/>
                        </a:moveTo>
                        <a:lnTo>
                          <a:pt x="19862" y="20354"/>
                        </a:lnTo>
                        <a:lnTo>
                          <a:pt x="19862" y="21600"/>
                        </a:lnTo>
                        <a:lnTo>
                          <a:pt x="21600" y="21600"/>
                        </a:lnTo>
                        <a:lnTo>
                          <a:pt x="21600" y="20354"/>
                        </a:lnTo>
                        <a:close/>
                        <a:moveTo>
                          <a:pt x="21600" y="15265"/>
                        </a:moveTo>
                        <a:lnTo>
                          <a:pt x="19862" y="15265"/>
                        </a:lnTo>
                        <a:lnTo>
                          <a:pt x="19862" y="16511"/>
                        </a:lnTo>
                        <a:lnTo>
                          <a:pt x="21600" y="16511"/>
                        </a:lnTo>
                        <a:lnTo>
                          <a:pt x="21600" y="15265"/>
                        </a:lnTo>
                        <a:close/>
                        <a:moveTo>
                          <a:pt x="21600" y="10176"/>
                        </a:moveTo>
                        <a:lnTo>
                          <a:pt x="19862" y="10176"/>
                        </a:lnTo>
                        <a:lnTo>
                          <a:pt x="19862" y="11422"/>
                        </a:lnTo>
                        <a:lnTo>
                          <a:pt x="21600" y="11422"/>
                        </a:lnTo>
                        <a:lnTo>
                          <a:pt x="21600" y="10176"/>
                        </a:lnTo>
                        <a:close/>
                        <a:moveTo>
                          <a:pt x="21600" y="5089"/>
                        </a:moveTo>
                        <a:lnTo>
                          <a:pt x="19862" y="5089"/>
                        </a:lnTo>
                        <a:lnTo>
                          <a:pt x="19862" y="6335"/>
                        </a:lnTo>
                        <a:lnTo>
                          <a:pt x="21600" y="6335"/>
                        </a:lnTo>
                        <a:lnTo>
                          <a:pt x="21600" y="5089"/>
                        </a:lnTo>
                        <a:close/>
                        <a:moveTo>
                          <a:pt x="21600" y="0"/>
                        </a:moveTo>
                        <a:lnTo>
                          <a:pt x="19862" y="0"/>
                        </a:lnTo>
                        <a:lnTo>
                          <a:pt x="19862" y="1246"/>
                        </a:lnTo>
                        <a:lnTo>
                          <a:pt x="21600" y="1246"/>
                        </a:lnTo>
                        <a:lnTo>
                          <a:pt x="21600" y="0"/>
                        </a:lnTo>
                        <a:close/>
                        <a:moveTo>
                          <a:pt x="1738" y="18161"/>
                        </a:moveTo>
                        <a:lnTo>
                          <a:pt x="0" y="18161"/>
                        </a:lnTo>
                        <a:lnTo>
                          <a:pt x="0" y="19407"/>
                        </a:lnTo>
                        <a:lnTo>
                          <a:pt x="1738" y="19407"/>
                        </a:lnTo>
                        <a:lnTo>
                          <a:pt x="1738" y="18161"/>
                        </a:lnTo>
                        <a:close/>
                      </a:path>
                    </a:pathLst>
                  </a:custGeom>
                  <a:no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grpSp>
              <p:nvGrpSpPr>
                <p:cNvPr id="1812" name="object 32"/>
                <p:cNvGrpSpPr/>
                <p:nvPr/>
              </p:nvGrpSpPr>
              <p:grpSpPr>
                <a:xfrm>
                  <a:off x="339243" y="509223"/>
                  <a:ext cx="275969" cy="116551"/>
                  <a:chOff x="0" y="0"/>
                  <a:chExt cx="275968" cy="116549"/>
                </a:xfrm>
              </p:grpSpPr>
              <p:sp>
                <p:nvSpPr>
                  <p:cNvPr id="1810" name="Figura"/>
                  <p:cNvSpPr/>
                  <p:nvPr/>
                </p:nvSpPr>
                <p:spPr>
                  <a:xfrm>
                    <a:off x="0" y="0"/>
                    <a:ext cx="132254" cy="1165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770" y="0"/>
                        </a:lnTo>
                        <a:lnTo>
                          <a:pt x="19770" y="19385"/>
                        </a:lnTo>
                        <a:lnTo>
                          <a:pt x="1830" y="19385"/>
                        </a:lnTo>
                        <a:lnTo>
                          <a:pt x="1830" y="1938"/>
                        </a:lnTo>
                        <a:lnTo>
                          <a:pt x="19770" y="1938"/>
                        </a:lnTo>
                        <a:lnTo>
                          <a:pt x="19770" y="0"/>
                        </a:lnTo>
                        <a:lnTo>
                          <a:pt x="0" y="0"/>
                        </a:lnTo>
                        <a:lnTo>
                          <a:pt x="0" y="21600"/>
                        </a:lnTo>
                        <a:lnTo>
                          <a:pt x="21600" y="21600"/>
                        </a:lnTo>
                        <a:lnTo>
                          <a:pt x="21600" y="19454"/>
                        </a:lnTo>
                        <a:lnTo>
                          <a:pt x="20685" y="19454"/>
                        </a:lnTo>
                        <a:lnTo>
                          <a:pt x="20685" y="19385"/>
                        </a:lnTo>
                        <a:lnTo>
                          <a:pt x="21600" y="1938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11" name="Rectángulo"/>
                  <p:cNvSpPr/>
                  <p:nvPr/>
                </p:nvSpPr>
                <p:spPr>
                  <a:xfrm>
                    <a:off x="263268" y="14075"/>
                    <a:ext cx="12701" cy="93510"/>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grpSp>
          <p:sp>
            <p:nvSpPr>
              <p:cNvPr id="1814" name="Rectángulo 772"/>
              <p:cNvSpPr/>
              <p:nvPr/>
            </p:nvSpPr>
            <p:spPr>
              <a:xfrm>
                <a:off x="518074" y="409935"/>
                <a:ext cx="90995" cy="210722"/>
              </a:xfrm>
              <a:prstGeom prst="rect">
                <a:avLst/>
              </a:prstGeom>
              <a:no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815" name="Rectángulo 773"/>
              <p:cNvSpPr/>
              <p:nvPr/>
            </p:nvSpPr>
            <p:spPr>
              <a:xfrm>
                <a:off x="609068" y="522619"/>
                <a:ext cx="127371" cy="91714"/>
              </a:xfrm>
              <a:prstGeom prst="rect">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816" name="Rectángulo 774"/>
              <p:cNvSpPr/>
              <p:nvPr/>
            </p:nvSpPr>
            <p:spPr>
              <a:xfrm>
                <a:off x="343824" y="514222"/>
                <a:ext cx="122816" cy="105867"/>
              </a:xfrm>
              <a:prstGeom prst="rect">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grpSp>
        <p:grpSp>
          <p:nvGrpSpPr>
            <p:cNvPr id="1821" name="Grupo 767"/>
            <p:cNvGrpSpPr/>
            <p:nvPr/>
          </p:nvGrpSpPr>
          <p:grpSpPr>
            <a:xfrm>
              <a:off x="155691" y="482738"/>
              <a:ext cx="628040" cy="177801"/>
              <a:chOff x="0" y="0"/>
              <a:chExt cx="628038" cy="177799"/>
            </a:xfrm>
          </p:grpSpPr>
          <p:sp>
            <p:nvSpPr>
              <p:cNvPr id="1818" name="Rectángulo 768"/>
              <p:cNvSpPr/>
              <p:nvPr/>
            </p:nvSpPr>
            <p:spPr>
              <a:xfrm>
                <a:off x="0" y="130964"/>
                <a:ext cx="628039" cy="12701"/>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pic>
            <p:nvPicPr>
              <p:cNvPr id="1819" name="Gráfico 769" descr="Gráfico 769"/>
              <p:cNvPicPr>
                <a:picLocks noChangeAspect="1"/>
              </p:cNvPicPr>
              <p:nvPr/>
            </p:nvPicPr>
            <p:blipFill>
              <a:blip r:embed="rId10"/>
              <a:stretch>
                <a:fillRect/>
              </a:stretch>
            </p:blipFill>
            <p:spPr>
              <a:xfrm>
                <a:off x="408369" y="47533"/>
                <a:ext cx="122503" cy="122503"/>
              </a:xfrm>
              <a:prstGeom prst="rect">
                <a:avLst/>
              </a:prstGeom>
              <a:ln w="12700" cap="flat">
                <a:noFill/>
                <a:miter lim="400000"/>
              </a:ln>
              <a:effectLst/>
            </p:spPr>
          </p:pic>
          <p:pic>
            <p:nvPicPr>
              <p:cNvPr id="1820" name="Gráfico 770" descr="Gráfico 770"/>
              <p:cNvPicPr>
                <a:picLocks noChangeAspect="1"/>
              </p:cNvPicPr>
              <p:nvPr/>
            </p:nvPicPr>
            <p:blipFill>
              <a:blip r:embed="rId11"/>
              <a:stretch>
                <a:fillRect/>
              </a:stretch>
            </p:blipFill>
            <p:spPr>
              <a:xfrm>
                <a:off x="81592" y="0"/>
                <a:ext cx="177801" cy="177800"/>
              </a:xfrm>
              <a:prstGeom prst="rect">
                <a:avLst/>
              </a:prstGeom>
              <a:ln w="12700" cap="flat">
                <a:noFill/>
                <a:miter lim="400000"/>
              </a:ln>
              <a:effectLst/>
            </p:spPr>
          </p:pic>
        </p:grpSp>
      </p:grpSp>
      <p:grpSp>
        <p:nvGrpSpPr>
          <p:cNvPr id="1830" name="Grupo 778"/>
          <p:cNvGrpSpPr/>
          <p:nvPr/>
        </p:nvGrpSpPr>
        <p:grpSpPr>
          <a:xfrm>
            <a:off x="8424178" y="1308050"/>
            <a:ext cx="931818" cy="931849"/>
            <a:chOff x="0" y="0"/>
            <a:chExt cx="931817" cy="931848"/>
          </a:xfrm>
        </p:grpSpPr>
        <p:grpSp>
          <p:nvGrpSpPr>
            <p:cNvPr id="1825" name="Grupo 779"/>
            <p:cNvGrpSpPr/>
            <p:nvPr/>
          </p:nvGrpSpPr>
          <p:grpSpPr>
            <a:xfrm>
              <a:off x="-1" y="0"/>
              <a:ext cx="931819" cy="931849"/>
              <a:chOff x="0" y="0"/>
              <a:chExt cx="931817" cy="931848"/>
            </a:xfrm>
          </p:grpSpPr>
          <p:sp>
            <p:nvSpPr>
              <p:cNvPr id="1823" name="object 17"/>
              <p:cNvSpPr/>
              <p:nvPr/>
            </p:nvSpPr>
            <p:spPr>
              <a:xfrm>
                <a:off x="0" y="0"/>
                <a:ext cx="931818"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24" name="object 18"/>
              <p:cNvSpPr/>
              <p:nvPr/>
            </p:nvSpPr>
            <p:spPr>
              <a:xfrm>
                <a:off x="173913" y="225051"/>
                <a:ext cx="540509" cy="458327"/>
              </a:xfrm>
              <a:custGeom>
                <a:avLst/>
                <a:gdLst/>
                <a:ahLst/>
                <a:cxnLst>
                  <a:cxn ang="0">
                    <a:pos x="wd2" y="hd2"/>
                  </a:cxn>
                  <a:cxn ang="5400000">
                    <a:pos x="wd2" y="hd2"/>
                  </a:cxn>
                  <a:cxn ang="10800000">
                    <a:pos x="wd2" y="hd2"/>
                  </a:cxn>
                  <a:cxn ang="16200000">
                    <a:pos x="wd2" y="hd2"/>
                  </a:cxn>
                </a:cxnLst>
                <a:rect l="0" t="0" r="r" b="b"/>
                <a:pathLst>
                  <a:path w="21600" h="21600" extrusionOk="0">
                    <a:moveTo>
                      <a:pt x="21600" y="7119"/>
                    </a:moveTo>
                    <a:lnTo>
                      <a:pt x="20513" y="6403"/>
                    </a:lnTo>
                    <a:lnTo>
                      <a:pt x="20513" y="6337"/>
                    </a:lnTo>
                    <a:lnTo>
                      <a:pt x="20414" y="6337"/>
                    </a:lnTo>
                    <a:lnTo>
                      <a:pt x="19190" y="5531"/>
                    </a:lnTo>
                    <a:lnTo>
                      <a:pt x="19190" y="6337"/>
                    </a:lnTo>
                    <a:lnTo>
                      <a:pt x="8470" y="6337"/>
                    </a:lnTo>
                    <a:lnTo>
                      <a:pt x="8470" y="17582"/>
                    </a:lnTo>
                    <a:lnTo>
                      <a:pt x="5006" y="17582"/>
                    </a:lnTo>
                    <a:lnTo>
                      <a:pt x="5006" y="7041"/>
                    </a:lnTo>
                    <a:lnTo>
                      <a:pt x="8470" y="7041"/>
                    </a:lnTo>
                    <a:lnTo>
                      <a:pt x="8470" y="6337"/>
                    </a:lnTo>
                    <a:lnTo>
                      <a:pt x="2410" y="6337"/>
                    </a:lnTo>
                    <a:lnTo>
                      <a:pt x="10800" y="807"/>
                    </a:lnTo>
                    <a:lnTo>
                      <a:pt x="19190" y="6337"/>
                    </a:lnTo>
                    <a:lnTo>
                      <a:pt x="19190" y="5531"/>
                    </a:lnTo>
                    <a:lnTo>
                      <a:pt x="10800" y="0"/>
                    </a:lnTo>
                    <a:lnTo>
                      <a:pt x="1186" y="6337"/>
                    </a:lnTo>
                    <a:lnTo>
                      <a:pt x="1087" y="6337"/>
                    </a:lnTo>
                    <a:lnTo>
                      <a:pt x="1087" y="6403"/>
                    </a:lnTo>
                    <a:lnTo>
                      <a:pt x="0" y="7119"/>
                    </a:lnTo>
                    <a:lnTo>
                      <a:pt x="291" y="7734"/>
                    </a:lnTo>
                    <a:lnTo>
                      <a:pt x="1341" y="7041"/>
                    </a:lnTo>
                    <a:lnTo>
                      <a:pt x="4409" y="7041"/>
                    </a:lnTo>
                    <a:lnTo>
                      <a:pt x="4409" y="17582"/>
                    </a:lnTo>
                    <a:lnTo>
                      <a:pt x="2590" y="17582"/>
                    </a:lnTo>
                    <a:lnTo>
                      <a:pt x="2590" y="19065"/>
                    </a:lnTo>
                    <a:lnTo>
                      <a:pt x="1191" y="19065"/>
                    </a:lnTo>
                    <a:lnTo>
                      <a:pt x="1191" y="21600"/>
                    </a:lnTo>
                    <a:lnTo>
                      <a:pt x="20408" y="21600"/>
                    </a:lnTo>
                    <a:lnTo>
                      <a:pt x="20408" y="19065"/>
                    </a:lnTo>
                    <a:lnTo>
                      <a:pt x="19811" y="19065"/>
                    </a:lnTo>
                    <a:lnTo>
                      <a:pt x="19811" y="20896"/>
                    </a:lnTo>
                    <a:lnTo>
                      <a:pt x="1788" y="20896"/>
                    </a:lnTo>
                    <a:lnTo>
                      <a:pt x="1788" y="19769"/>
                    </a:lnTo>
                    <a:lnTo>
                      <a:pt x="19811" y="19769"/>
                    </a:lnTo>
                    <a:lnTo>
                      <a:pt x="19811" y="19065"/>
                    </a:lnTo>
                    <a:lnTo>
                      <a:pt x="19010" y="19065"/>
                    </a:lnTo>
                    <a:lnTo>
                      <a:pt x="19010" y="17582"/>
                    </a:lnTo>
                    <a:lnTo>
                      <a:pt x="18562" y="17582"/>
                    </a:lnTo>
                    <a:lnTo>
                      <a:pt x="18562" y="19065"/>
                    </a:lnTo>
                    <a:lnTo>
                      <a:pt x="3038" y="19065"/>
                    </a:lnTo>
                    <a:lnTo>
                      <a:pt x="3038" y="18146"/>
                    </a:lnTo>
                    <a:lnTo>
                      <a:pt x="2814" y="18146"/>
                    </a:lnTo>
                    <a:lnTo>
                      <a:pt x="2814" y="18128"/>
                    </a:lnTo>
                    <a:lnTo>
                      <a:pt x="3038" y="18128"/>
                    </a:lnTo>
                    <a:lnTo>
                      <a:pt x="3038" y="18146"/>
                    </a:lnTo>
                    <a:lnTo>
                      <a:pt x="18562" y="18146"/>
                    </a:lnTo>
                    <a:lnTo>
                      <a:pt x="18562" y="17582"/>
                    </a:lnTo>
                    <a:lnTo>
                      <a:pt x="9067" y="17582"/>
                    </a:lnTo>
                    <a:lnTo>
                      <a:pt x="9067" y="7041"/>
                    </a:lnTo>
                    <a:lnTo>
                      <a:pt x="20258" y="7041"/>
                    </a:lnTo>
                    <a:lnTo>
                      <a:pt x="21309" y="7734"/>
                    </a:lnTo>
                    <a:lnTo>
                      <a:pt x="21600" y="7119"/>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sp>
          <p:nvSpPr>
            <p:cNvPr id="1826" name="Conector recto 780"/>
            <p:cNvSpPr/>
            <p:nvPr/>
          </p:nvSpPr>
          <p:spPr>
            <a:xfrm flipV="1">
              <a:off x="494925" y="371746"/>
              <a:ext cx="1" cy="23100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827" name="Conector recto 781"/>
            <p:cNvSpPr/>
            <p:nvPr/>
          </p:nvSpPr>
          <p:spPr>
            <a:xfrm flipV="1">
              <a:off x="595678" y="448811"/>
              <a:ext cx="1" cy="154000"/>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828" name="Elipse 782"/>
            <p:cNvSpPr/>
            <p:nvPr/>
          </p:nvSpPr>
          <p:spPr>
            <a:xfrm>
              <a:off x="528568" y="250074"/>
              <a:ext cx="189001" cy="194817"/>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pic>
          <p:nvPicPr>
            <p:cNvPr id="1829" name="Gráfico 783" descr="Gráfico 783"/>
            <p:cNvPicPr>
              <a:picLocks noChangeAspect="1"/>
            </p:cNvPicPr>
            <p:nvPr/>
          </p:nvPicPr>
          <p:blipFill>
            <a:blip r:embed="rId12"/>
            <a:stretch>
              <a:fillRect/>
            </a:stretch>
          </p:blipFill>
          <p:spPr>
            <a:xfrm>
              <a:off x="494925" y="219945"/>
              <a:ext cx="259001" cy="259001"/>
            </a:xfrm>
            <a:prstGeom prst="rect">
              <a:avLst/>
            </a:prstGeom>
            <a:ln w="12700" cap="flat">
              <a:noFill/>
              <a:miter lim="400000"/>
            </a:ln>
            <a:effectLst/>
          </p:spPr>
        </p:pic>
      </p:grpSp>
      <p:grpSp>
        <p:nvGrpSpPr>
          <p:cNvPr id="1839" name="Grupo 842"/>
          <p:cNvGrpSpPr/>
          <p:nvPr/>
        </p:nvGrpSpPr>
        <p:grpSpPr>
          <a:xfrm>
            <a:off x="9861160" y="3327956"/>
            <a:ext cx="931818" cy="931850"/>
            <a:chOff x="0" y="0"/>
            <a:chExt cx="931816" cy="931848"/>
          </a:xfrm>
        </p:grpSpPr>
        <p:sp>
          <p:nvSpPr>
            <p:cNvPr id="1831" name="object 37"/>
            <p:cNvSpPr/>
            <p:nvPr/>
          </p:nvSpPr>
          <p:spPr>
            <a:xfrm>
              <a:off x="0" y="0"/>
              <a:ext cx="931817"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1838" name="Grupo 844"/>
            <p:cNvGrpSpPr/>
            <p:nvPr/>
          </p:nvGrpSpPr>
          <p:grpSpPr>
            <a:xfrm>
              <a:off x="28495" y="152618"/>
              <a:ext cx="875410" cy="627164"/>
              <a:chOff x="0" y="0"/>
              <a:chExt cx="875409" cy="627163"/>
            </a:xfrm>
          </p:grpSpPr>
          <p:pic>
            <p:nvPicPr>
              <p:cNvPr id="1832" name="Gráfico 845" descr="Gráfico 845"/>
              <p:cNvPicPr>
                <a:picLocks noChangeAspect="1"/>
              </p:cNvPicPr>
              <p:nvPr/>
            </p:nvPicPr>
            <p:blipFill>
              <a:blip r:embed="rId13"/>
              <a:stretch>
                <a:fillRect/>
              </a:stretch>
            </p:blipFill>
            <p:spPr>
              <a:xfrm>
                <a:off x="409209" y="0"/>
                <a:ext cx="466201" cy="466200"/>
              </a:xfrm>
              <a:prstGeom prst="rect">
                <a:avLst/>
              </a:prstGeom>
              <a:ln w="12700" cap="flat">
                <a:noFill/>
                <a:miter lim="400000"/>
              </a:ln>
              <a:effectLst/>
            </p:spPr>
          </p:pic>
          <p:pic>
            <p:nvPicPr>
              <p:cNvPr id="1833" name="Gráfico 846" descr="Gráfico 846"/>
              <p:cNvPicPr>
                <a:picLocks noChangeAspect="1"/>
              </p:cNvPicPr>
              <p:nvPr/>
            </p:nvPicPr>
            <p:blipFill>
              <a:blip r:embed="rId14"/>
              <a:stretch>
                <a:fillRect/>
              </a:stretch>
            </p:blipFill>
            <p:spPr>
              <a:xfrm>
                <a:off x="-1" y="0"/>
                <a:ext cx="466202" cy="466200"/>
              </a:xfrm>
              <a:prstGeom prst="rect">
                <a:avLst/>
              </a:prstGeom>
              <a:ln w="12700" cap="flat">
                <a:noFill/>
                <a:miter lim="400000"/>
              </a:ln>
              <a:effectLst/>
            </p:spPr>
          </p:pic>
          <p:sp>
            <p:nvSpPr>
              <p:cNvPr id="1834" name="object 37"/>
              <p:cNvSpPr/>
              <p:nvPr/>
            </p:nvSpPr>
            <p:spPr>
              <a:xfrm>
                <a:off x="362764" y="252422"/>
                <a:ext cx="145584" cy="310150"/>
              </a:xfrm>
              <a:prstGeom prst="rect">
                <a:avLst/>
              </a:pr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35" name="Rectángulo 848"/>
              <p:cNvSpPr/>
              <p:nvPr/>
            </p:nvSpPr>
            <p:spPr>
              <a:xfrm>
                <a:off x="285064" y="385024"/>
                <a:ext cx="303811" cy="130399"/>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1A75CF"/>
                    </a:solidFill>
                  </a:defRPr>
                </a:pPr>
                <a:endParaRPr lang="en-US" dirty="0"/>
              </a:p>
            </p:txBody>
          </p:sp>
          <p:sp>
            <p:nvSpPr>
              <p:cNvPr id="1836" name="Rectángulo 849"/>
              <p:cNvSpPr/>
              <p:nvPr/>
            </p:nvSpPr>
            <p:spPr>
              <a:xfrm>
                <a:off x="267240" y="433296"/>
                <a:ext cx="303811" cy="130399"/>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1A75CF"/>
                    </a:solidFill>
                  </a:defRPr>
                </a:pPr>
                <a:endParaRPr lang="en-US" dirty="0"/>
              </a:p>
            </p:txBody>
          </p:sp>
          <p:pic>
            <p:nvPicPr>
              <p:cNvPr id="1837" name="Gráfico 850" descr="Gráfico 850"/>
              <p:cNvPicPr>
                <a:picLocks noChangeAspect="1"/>
              </p:cNvPicPr>
              <p:nvPr/>
            </p:nvPicPr>
            <p:blipFill>
              <a:blip r:embed="rId15"/>
              <a:stretch>
                <a:fillRect/>
              </a:stretch>
            </p:blipFill>
            <p:spPr>
              <a:xfrm>
                <a:off x="156094" y="67723"/>
                <a:ext cx="559441" cy="559441"/>
              </a:xfrm>
              <a:prstGeom prst="rect">
                <a:avLst/>
              </a:prstGeom>
              <a:ln w="12700" cap="flat">
                <a:noFill/>
                <a:miter lim="400000"/>
              </a:ln>
              <a:effectLst/>
            </p:spPr>
          </p:pic>
        </p:grpSp>
      </p:grpSp>
      <p:grpSp>
        <p:nvGrpSpPr>
          <p:cNvPr id="1857" name="Grupo 851"/>
          <p:cNvGrpSpPr/>
          <p:nvPr/>
        </p:nvGrpSpPr>
        <p:grpSpPr>
          <a:xfrm>
            <a:off x="8424178" y="3327956"/>
            <a:ext cx="931849" cy="931864"/>
            <a:chOff x="0" y="0"/>
            <a:chExt cx="931848" cy="931862"/>
          </a:xfrm>
        </p:grpSpPr>
        <p:grpSp>
          <p:nvGrpSpPr>
            <p:cNvPr id="1849" name="Grupo 852"/>
            <p:cNvGrpSpPr/>
            <p:nvPr/>
          </p:nvGrpSpPr>
          <p:grpSpPr>
            <a:xfrm>
              <a:off x="0" y="-1"/>
              <a:ext cx="931849" cy="931864"/>
              <a:chOff x="0" y="0"/>
              <a:chExt cx="931848" cy="931862"/>
            </a:xfrm>
          </p:grpSpPr>
          <p:sp>
            <p:nvSpPr>
              <p:cNvPr id="1840" name="object 52"/>
              <p:cNvSpPr/>
              <p:nvPr/>
            </p:nvSpPr>
            <p:spPr>
              <a:xfrm>
                <a:off x="0" y="0"/>
                <a:ext cx="931849" cy="93186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3" y="4045"/>
                    </a:lnTo>
                    <a:lnTo>
                      <a:pt x="1681" y="5010"/>
                    </a:lnTo>
                    <a:lnTo>
                      <a:pt x="1098" y="6050"/>
                    </a:lnTo>
                    <a:lnTo>
                      <a:pt x="630" y="7157"/>
                    </a:lnTo>
                    <a:lnTo>
                      <a:pt x="285" y="8323"/>
                    </a:lnTo>
                    <a:lnTo>
                      <a:pt x="73" y="9540"/>
                    </a:lnTo>
                    <a:lnTo>
                      <a:pt x="0" y="10800"/>
                    </a:lnTo>
                    <a:lnTo>
                      <a:pt x="73" y="12059"/>
                    </a:lnTo>
                    <a:lnTo>
                      <a:pt x="285" y="13276"/>
                    </a:lnTo>
                    <a:lnTo>
                      <a:pt x="630" y="14442"/>
                    </a:lnTo>
                    <a:lnTo>
                      <a:pt x="1098" y="15549"/>
                    </a:lnTo>
                    <a:lnTo>
                      <a:pt x="1681" y="16590"/>
                    </a:lnTo>
                    <a:lnTo>
                      <a:pt x="2373" y="17555"/>
                    </a:lnTo>
                    <a:lnTo>
                      <a:pt x="3163" y="18437"/>
                    </a:lnTo>
                    <a:lnTo>
                      <a:pt x="4045" y="19227"/>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7"/>
                    </a:lnTo>
                    <a:lnTo>
                      <a:pt x="18437" y="18437"/>
                    </a:lnTo>
                    <a:lnTo>
                      <a:pt x="19227" y="17555"/>
                    </a:lnTo>
                    <a:lnTo>
                      <a:pt x="19918" y="16590"/>
                    </a:lnTo>
                    <a:lnTo>
                      <a:pt x="20502" y="15549"/>
                    </a:lnTo>
                    <a:lnTo>
                      <a:pt x="20970" y="14442"/>
                    </a:lnTo>
                    <a:lnTo>
                      <a:pt x="21315" y="13276"/>
                    </a:lnTo>
                    <a:lnTo>
                      <a:pt x="21527" y="12059"/>
                    </a:lnTo>
                    <a:lnTo>
                      <a:pt x="21600" y="10800"/>
                    </a:lnTo>
                    <a:lnTo>
                      <a:pt x="21527" y="9540"/>
                    </a:lnTo>
                    <a:lnTo>
                      <a:pt x="21315" y="8323"/>
                    </a:lnTo>
                    <a:lnTo>
                      <a:pt x="20970" y="7157"/>
                    </a:lnTo>
                    <a:lnTo>
                      <a:pt x="20502" y="6050"/>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1848" name="object 55"/>
              <p:cNvGrpSpPr/>
              <p:nvPr/>
            </p:nvGrpSpPr>
            <p:grpSpPr>
              <a:xfrm>
                <a:off x="267329" y="163154"/>
                <a:ext cx="367462" cy="590743"/>
                <a:chOff x="0" y="0"/>
                <a:chExt cx="367460" cy="590742"/>
              </a:xfrm>
            </p:grpSpPr>
            <p:sp>
              <p:nvSpPr>
                <p:cNvPr id="1841" name="Figura"/>
                <p:cNvSpPr/>
                <p:nvPr/>
              </p:nvSpPr>
              <p:spPr>
                <a:xfrm>
                  <a:off x="0" y="201317"/>
                  <a:ext cx="43407" cy="43423"/>
                </a:xfrm>
                <a:custGeom>
                  <a:avLst/>
                  <a:gdLst/>
                  <a:ahLst/>
                  <a:cxnLst>
                    <a:cxn ang="0">
                      <a:pos x="wd2" y="hd2"/>
                    </a:cxn>
                    <a:cxn ang="5400000">
                      <a:pos x="wd2" y="hd2"/>
                    </a:cxn>
                    <a:cxn ang="10800000">
                      <a:pos x="wd2" y="hd2"/>
                    </a:cxn>
                    <a:cxn ang="16200000">
                      <a:pos x="wd2" y="hd2"/>
                    </a:cxn>
                  </a:cxnLst>
                  <a:rect l="0" t="0" r="r" b="b"/>
                  <a:pathLst>
                    <a:path w="21600" h="21600" extrusionOk="0">
                      <a:moveTo>
                        <a:pt x="21600" y="2631"/>
                      </a:moveTo>
                      <a:lnTo>
                        <a:pt x="18968" y="0"/>
                      </a:lnTo>
                      <a:lnTo>
                        <a:pt x="10796" y="8176"/>
                      </a:lnTo>
                      <a:lnTo>
                        <a:pt x="2632" y="0"/>
                      </a:lnTo>
                      <a:lnTo>
                        <a:pt x="0" y="2631"/>
                      </a:lnTo>
                      <a:lnTo>
                        <a:pt x="8164" y="10800"/>
                      </a:lnTo>
                      <a:lnTo>
                        <a:pt x="0" y="18969"/>
                      </a:lnTo>
                      <a:lnTo>
                        <a:pt x="2632" y="21592"/>
                      </a:lnTo>
                      <a:lnTo>
                        <a:pt x="10796" y="13431"/>
                      </a:lnTo>
                      <a:lnTo>
                        <a:pt x="18968" y="21600"/>
                      </a:lnTo>
                      <a:lnTo>
                        <a:pt x="21592" y="18969"/>
                      </a:lnTo>
                      <a:lnTo>
                        <a:pt x="13421" y="10807"/>
                      </a:lnTo>
                      <a:lnTo>
                        <a:pt x="21600" y="2631"/>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42" name="Figura"/>
                <p:cNvSpPr/>
                <p:nvPr/>
              </p:nvSpPr>
              <p:spPr>
                <a:xfrm>
                  <a:off x="148406" y="56585"/>
                  <a:ext cx="31440" cy="31455"/>
                </a:xfrm>
                <a:custGeom>
                  <a:avLst/>
                  <a:gdLst/>
                  <a:ahLst/>
                  <a:cxnLst>
                    <a:cxn ang="0">
                      <a:pos x="wd2" y="hd2"/>
                    </a:cxn>
                    <a:cxn ang="5400000">
                      <a:pos x="wd2" y="hd2"/>
                    </a:cxn>
                    <a:cxn ang="10800000">
                      <a:pos x="wd2" y="hd2"/>
                    </a:cxn>
                    <a:cxn ang="16200000">
                      <a:pos x="wd2" y="hd2"/>
                    </a:cxn>
                  </a:cxnLst>
                  <a:rect l="0" t="0" r="r" b="b"/>
                  <a:pathLst>
                    <a:path w="21600" h="21600" extrusionOk="0">
                      <a:moveTo>
                        <a:pt x="21600" y="3643"/>
                      </a:moveTo>
                      <a:lnTo>
                        <a:pt x="17966" y="11"/>
                      </a:lnTo>
                      <a:lnTo>
                        <a:pt x="10800" y="7173"/>
                      </a:lnTo>
                      <a:lnTo>
                        <a:pt x="3634" y="0"/>
                      </a:lnTo>
                      <a:lnTo>
                        <a:pt x="0" y="3633"/>
                      </a:lnTo>
                      <a:lnTo>
                        <a:pt x="7166" y="10806"/>
                      </a:lnTo>
                      <a:lnTo>
                        <a:pt x="0" y="17967"/>
                      </a:lnTo>
                      <a:lnTo>
                        <a:pt x="3634" y="21600"/>
                      </a:lnTo>
                      <a:lnTo>
                        <a:pt x="10800" y="14437"/>
                      </a:lnTo>
                      <a:lnTo>
                        <a:pt x="17966" y="21589"/>
                      </a:lnTo>
                      <a:lnTo>
                        <a:pt x="21600" y="17957"/>
                      </a:lnTo>
                      <a:lnTo>
                        <a:pt x="14434" y="10806"/>
                      </a:lnTo>
                      <a:lnTo>
                        <a:pt x="21600" y="3643"/>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43" name="Figura"/>
                <p:cNvSpPr/>
                <p:nvPr/>
              </p:nvSpPr>
              <p:spPr>
                <a:xfrm>
                  <a:off x="187883" y="0"/>
                  <a:ext cx="43409" cy="43407"/>
                </a:xfrm>
                <a:custGeom>
                  <a:avLst/>
                  <a:gdLst/>
                  <a:ahLst/>
                  <a:cxnLst>
                    <a:cxn ang="0">
                      <a:pos x="wd2" y="hd2"/>
                    </a:cxn>
                    <a:cxn ang="5400000">
                      <a:pos x="wd2" y="hd2"/>
                    </a:cxn>
                    <a:cxn ang="10800000">
                      <a:pos x="wd2" y="hd2"/>
                    </a:cxn>
                    <a:cxn ang="16200000">
                      <a:pos x="wd2" y="hd2"/>
                    </a:cxn>
                  </a:cxnLst>
                  <a:rect l="0" t="0" r="r" b="b"/>
                  <a:pathLst>
                    <a:path w="21600" h="21600" extrusionOk="0">
                      <a:moveTo>
                        <a:pt x="21600" y="2639"/>
                      </a:moveTo>
                      <a:lnTo>
                        <a:pt x="18968" y="7"/>
                      </a:lnTo>
                      <a:lnTo>
                        <a:pt x="10796" y="8179"/>
                      </a:lnTo>
                      <a:lnTo>
                        <a:pt x="2632" y="0"/>
                      </a:lnTo>
                      <a:lnTo>
                        <a:pt x="0" y="2632"/>
                      </a:lnTo>
                      <a:lnTo>
                        <a:pt x="8172" y="10804"/>
                      </a:lnTo>
                      <a:lnTo>
                        <a:pt x="0" y="18975"/>
                      </a:lnTo>
                      <a:lnTo>
                        <a:pt x="2632" y="21600"/>
                      </a:lnTo>
                      <a:lnTo>
                        <a:pt x="10796" y="13436"/>
                      </a:lnTo>
                      <a:lnTo>
                        <a:pt x="18968" y="21600"/>
                      </a:lnTo>
                      <a:lnTo>
                        <a:pt x="21592" y="18968"/>
                      </a:lnTo>
                      <a:lnTo>
                        <a:pt x="13429" y="10811"/>
                      </a:lnTo>
                      <a:lnTo>
                        <a:pt x="21600" y="2639"/>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44" name="Figura"/>
                <p:cNvSpPr/>
                <p:nvPr/>
              </p:nvSpPr>
              <p:spPr>
                <a:xfrm>
                  <a:off x="308558" y="96960"/>
                  <a:ext cx="31439" cy="31439"/>
                </a:xfrm>
                <a:custGeom>
                  <a:avLst/>
                  <a:gdLst/>
                  <a:ahLst/>
                  <a:cxnLst>
                    <a:cxn ang="0">
                      <a:pos x="wd2" y="hd2"/>
                    </a:cxn>
                    <a:cxn ang="5400000">
                      <a:pos x="wd2" y="hd2"/>
                    </a:cxn>
                    <a:cxn ang="10800000">
                      <a:pos x="wd2" y="hd2"/>
                    </a:cxn>
                    <a:cxn ang="16200000">
                      <a:pos x="wd2" y="hd2"/>
                    </a:cxn>
                  </a:cxnLst>
                  <a:rect l="0" t="0" r="r" b="b"/>
                  <a:pathLst>
                    <a:path w="21600" h="21600" extrusionOk="0">
                      <a:moveTo>
                        <a:pt x="21600" y="3634"/>
                      </a:moveTo>
                      <a:lnTo>
                        <a:pt x="17966" y="0"/>
                      </a:lnTo>
                      <a:lnTo>
                        <a:pt x="10800" y="7165"/>
                      </a:lnTo>
                      <a:lnTo>
                        <a:pt x="3634" y="0"/>
                      </a:lnTo>
                      <a:lnTo>
                        <a:pt x="0" y="3634"/>
                      </a:lnTo>
                      <a:lnTo>
                        <a:pt x="7166" y="10800"/>
                      </a:lnTo>
                      <a:lnTo>
                        <a:pt x="0" y="17966"/>
                      </a:lnTo>
                      <a:lnTo>
                        <a:pt x="3634" y="21600"/>
                      </a:lnTo>
                      <a:lnTo>
                        <a:pt x="10800" y="14434"/>
                      </a:lnTo>
                      <a:lnTo>
                        <a:pt x="17966" y="21600"/>
                      </a:lnTo>
                      <a:lnTo>
                        <a:pt x="21600" y="17966"/>
                      </a:lnTo>
                      <a:lnTo>
                        <a:pt x="14434" y="10800"/>
                      </a:lnTo>
                      <a:lnTo>
                        <a:pt x="21600" y="3634"/>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45" name="Figura"/>
                <p:cNvSpPr/>
                <p:nvPr/>
              </p:nvSpPr>
              <p:spPr>
                <a:xfrm>
                  <a:off x="8082" y="124289"/>
                  <a:ext cx="351146" cy="466454"/>
                </a:xfrm>
                <a:custGeom>
                  <a:avLst/>
                  <a:gdLst/>
                  <a:ahLst/>
                  <a:cxnLst>
                    <a:cxn ang="0">
                      <a:pos x="wd2" y="hd2"/>
                    </a:cxn>
                    <a:cxn ang="5400000">
                      <a:pos x="wd2" y="hd2"/>
                    </a:cxn>
                    <a:cxn ang="10800000">
                      <a:pos x="wd2" y="hd2"/>
                    </a:cxn>
                    <a:cxn ang="16200000">
                      <a:pos x="wd2" y="hd2"/>
                    </a:cxn>
                  </a:cxnLst>
                  <a:rect l="0" t="0" r="r" b="b"/>
                  <a:pathLst>
                    <a:path w="21600" h="21600" extrusionOk="0">
                      <a:moveTo>
                        <a:pt x="21600" y="13470"/>
                      </a:moveTo>
                      <a:lnTo>
                        <a:pt x="20995" y="10784"/>
                      </a:lnTo>
                      <a:lnTo>
                        <a:pt x="20681" y="10353"/>
                      </a:lnTo>
                      <a:lnTo>
                        <a:pt x="20681" y="13470"/>
                      </a:lnTo>
                      <a:lnTo>
                        <a:pt x="20480" y="14969"/>
                      </a:lnTo>
                      <a:lnTo>
                        <a:pt x="18992" y="17628"/>
                      </a:lnTo>
                      <a:lnTo>
                        <a:pt x="16323" y="19638"/>
                      </a:lnTo>
                      <a:lnTo>
                        <a:pt x="12791" y="20757"/>
                      </a:lnTo>
                      <a:lnTo>
                        <a:pt x="10800" y="20908"/>
                      </a:lnTo>
                      <a:lnTo>
                        <a:pt x="8808" y="20757"/>
                      </a:lnTo>
                      <a:lnTo>
                        <a:pt x="5275" y="19638"/>
                      </a:lnTo>
                      <a:lnTo>
                        <a:pt x="2606" y="17628"/>
                      </a:lnTo>
                      <a:lnTo>
                        <a:pt x="1120" y="14969"/>
                      </a:lnTo>
                      <a:lnTo>
                        <a:pt x="919" y="13470"/>
                      </a:lnTo>
                      <a:lnTo>
                        <a:pt x="1471" y="11014"/>
                      </a:lnTo>
                      <a:lnTo>
                        <a:pt x="3004" y="8906"/>
                      </a:lnTo>
                      <a:lnTo>
                        <a:pt x="5328" y="7285"/>
                      </a:lnTo>
                      <a:lnTo>
                        <a:pt x="8256" y="6290"/>
                      </a:lnTo>
                      <a:lnTo>
                        <a:pt x="8597" y="6222"/>
                      </a:lnTo>
                      <a:lnTo>
                        <a:pt x="8597" y="2027"/>
                      </a:lnTo>
                      <a:lnTo>
                        <a:pt x="13002" y="2027"/>
                      </a:lnTo>
                      <a:lnTo>
                        <a:pt x="13002" y="6222"/>
                      </a:lnTo>
                      <a:lnTo>
                        <a:pt x="13343" y="6290"/>
                      </a:lnTo>
                      <a:lnTo>
                        <a:pt x="16271" y="7285"/>
                      </a:lnTo>
                      <a:lnTo>
                        <a:pt x="18594" y="8906"/>
                      </a:lnTo>
                      <a:lnTo>
                        <a:pt x="20128" y="11014"/>
                      </a:lnTo>
                      <a:lnTo>
                        <a:pt x="20681" y="13470"/>
                      </a:lnTo>
                      <a:lnTo>
                        <a:pt x="20681" y="10353"/>
                      </a:lnTo>
                      <a:lnTo>
                        <a:pt x="19320" y="8480"/>
                      </a:lnTo>
                      <a:lnTo>
                        <a:pt x="16779" y="6708"/>
                      </a:lnTo>
                      <a:lnTo>
                        <a:pt x="14564" y="5956"/>
                      </a:lnTo>
                      <a:lnTo>
                        <a:pt x="13921" y="5738"/>
                      </a:lnTo>
                      <a:lnTo>
                        <a:pt x="13921" y="2197"/>
                      </a:lnTo>
                      <a:lnTo>
                        <a:pt x="13978" y="2197"/>
                      </a:lnTo>
                      <a:lnTo>
                        <a:pt x="14522" y="2114"/>
                      </a:lnTo>
                      <a:lnTo>
                        <a:pt x="14966" y="1888"/>
                      </a:lnTo>
                      <a:lnTo>
                        <a:pt x="15265" y="1554"/>
                      </a:lnTo>
                      <a:lnTo>
                        <a:pt x="15376" y="1144"/>
                      </a:lnTo>
                      <a:lnTo>
                        <a:pt x="15376" y="1052"/>
                      </a:lnTo>
                      <a:lnTo>
                        <a:pt x="15278" y="692"/>
                      </a:lnTo>
                      <a:lnTo>
                        <a:pt x="15265" y="642"/>
                      </a:lnTo>
                      <a:lnTo>
                        <a:pt x="14966" y="308"/>
                      </a:lnTo>
                      <a:lnTo>
                        <a:pt x="14522" y="82"/>
                      </a:lnTo>
                      <a:lnTo>
                        <a:pt x="14455" y="73"/>
                      </a:lnTo>
                      <a:lnTo>
                        <a:pt x="14455" y="1344"/>
                      </a:lnTo>
                      <a:lnTo>
                        <a:pt x="14242" y="1505"/>
                      </a:lnTo>
                      <a:lnTo>
                        <a:pt x="13002" y="1505"/>
                      </a:lnTo>
                      <a:lnTo>
                        <a:pt x="8597" y="1508"/>
                      </a:lnTo>
                      <a:lnTo>
                        <a:pt x="7358" y="1505"/>
                      </a:lnTo>
                      <a:lnTo>
                        <a:pt x="7143" y="1344"/>
                      </a:lnTo>
                      <a:lnTo>
                        <a:pt x="7143" y="853"/>
                      </a:lnTo>
                      <a:lnTo>
                        <a:pt x="7358" y="692"/>
                      </a:lnTo>
                      <a:lnTo>
                        <a:pt x="14242" y="692"/>
                      </a:lnTo>
                      <a:lnTo>
                        <a:pt x="14455" y="853"/>
                      </a:lnTo>
                      <a:lnTo>
                        <a:pt x="14455" y="73"/>
                      </a:lnTo>
                      <a:lnTo>
                        <a:pt x="13978" y="0"/>
                      </a:lnTo>
                      <a:lnTo>
                        <a:pt x="7621" y="0"/>
                      </a:lnTo>
                      <a:lnTo>
                        <a:pt x="7077" y="82"/>
                      </a:lnTo>
                      <a:lnTo>
                        <a:pt x="6633" y="308"/>
                      </a:lnTo>
                      <a:lnTo>
                        <a:pt x="6333" y="642"/>
                      </a:lnTo>
                      <a:lnTo>
                        <a:pt x="6224" y="1052"/>
                      </a:lnTo>
                      <a:lnTo>
                        <a:pt x="6224" y="1144"/>
                      </a:lnTo>
                      <a:lnTo>
                        <a:pt x="6333" y="1554"/>
                      </a:lnTo>
                      <a:lnTo>
                        <a:pt x="6633" y="1888"/>
                      </a:lnTo>
                      <a:lnTo>
                        <a:pt x="7077" y="2114"/>
                      </a:lnTo>
                      <a:lnTo>
                        <a:pt x="7621" y="2197"/>
                      </a:lnTo>
                      <a:lnTo>
                        <a:pt x="7678" y="2197"/>
                      </a:lnTo>
                      <a:lnTo>
                        <a:pt x="7678" y="5738"/>
                      </a:lnTo>
                      <a:lnTo>
                        <a:pt x="4819" y="6708"/>
                      </a:lnTo>
                      <a:lnTo>
                        <a:pt x="2279" y="8480"/>
                      </a:lnTo>
                      <a:lnTo>
                        <a:pt x="604" y="10784"/>
                      </a:lnTo>
                      <a:lnTo>
                        <a:pt x="0" y="13470"/>
                      </a:lnTo>
                      <a:lnTo>
                        <a:pt x="550" y="16040"/>
                      </a:lnTo>
                      <a:lnTo>
                        <a:pt x="2083" y="18271"/>
                      </a:lnTo>
                      <a:lnTo>
                        <a:pt x="4421" y="20031"/>
                      </a:lnTo>
                      <a:lnTo>
                        <a:pt x="7385" y="21186"/>
                      </a:lnTo>
                      <a:lnTo>
                        <a:pt x="10800" y="21600"/>
                      </a:lnTo>
                      <a:lnTo>
                        <a:pt x="14213" y="21186"/>
                      </a:lnTo>
                      <a:lnTo>
                        <a:pt x="14926" y="20908"/>
                      </a:lnTo>
                      <a:lnTo>
                        <a:pt x="17177" y="20031"/>
                      </a:lnTo>
                      <a:lnTo>
                        <a:pt x="19515" y="18271"/>
                      </a:lnTo>
                      <a:lnTo>
                        <a:pt x="21049" y="16040"/>
                      </a:lnTo>
                      <a:lnTo>
                        <a:pt x="21600" y="13470"/>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46" name="Figura"/>
                <p:cNvSpPr/>
                <p:nvPr/>
              </p:nvSpPr>
              <p:spPr>
                <a:xfrm>
                  <a:off x="336021" y="246039"/>
                  <a:ext cx="31440" cy="31454"/>
                </a:xfrm>
                <a:custGeom>
                  <a:avLst/>
                  <a:gdLst/>
                  <a:ahLst/>
                  <a:cxnLst>
                    <a:cxn ang="0">
                      <a:pos x="wd2" y="hd2"/>
                    </a:cxn>
                    <a:cxn ang="5400000">
                      <a:pos x="wd2" y="hd2"/>
                    </a:cxn>
                    <a:cxn ang="10800000">
                      <a:pos x="wd2" y="hd2"/>
                    </a:cxn>
                    <a:cxn ang="16200000">
                      <a:pos x="wd2" y="hd2"/>
                    </a:cxn>
                  </a:cxnLst>
                  <a:rect l="0" t="0" r="r" b="b"/>
                  <a:pathLst>
                    <a:path w="21600" h="21600" extrusionOk="0">
                      <a:moveTo>
                        <a:pt x="21600" y="3642"/>
                      </a:moveTo>
                      <a:lnTo>
                        <a:pt x="17966" y="10"/>
                      </a:lnTo>
                      <a:lnTo>
                        <a:pt x="10800" y="7173"/>
                      </a:lnTo>
                      <a:lnTo>
                        <a:pt x="3634" y="0"/>
                      </a:lnTo>
                      <a:lnTo>
                        <a:pt x="0" y="3633"/>
                      </a:lnTo>
                      <a:lnTo>
                        <a:pt x="7166" y="10805"/>
                      </a:lnTo>
                      <a:lnTo>
                        <a:pt x="0" y="17967"/>
                      </a:lnTo>
                      <a:lnTo>
                        <a:pt x="3634" y="21600"/>
                      </a:lnTo>
                      <a:lnTo>
                        <a:pt x="10800" y="14438"/>
                      </a:lnTo>
                      <a:lnTo>
                        <a:pt x="17966" y="21590"/>
                      </a:lnTo>
                      <a:lnTo>
                        <a:pt x="21600" y="17958"/>
                      </a:lnTo>
                      <a:lnTo>
                        <a:pt x="14434" y="10805"/>
                      </a:lnTo>
                      <a:lnTo>
                        <a:pt x="21600" y="3642"/>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47" name="Figura"/>
                <p:cNvSpPr/>
                <p:nvPr/>
              </p:nvSpPr>
              <p:spPr>
                <a:xfrm>
                  <a:off x="69107" y="470994"/>
                  <a:ext cx="40091" cy="47802"/>
                </a:xfrm>
                <a:custGeom>
                  <a:avLst/>
                  <a:gdLst/>
                  <a:ahLst/>
                  <a:cxnLst>
                    <a:cxn ang="0">
                      <a:pos x="wd2" y="hd2"/>
                    </a:cxn>
                    <a:cxn ang="5400000">
                      <a:pos x="wd2" y="hd2"/>
                    </a:cxn>
                    <a:cxn ang="10800000">
                      <a:pos x="wd2" y="hd2"/>
                    </a:cxn>
                    <a:cxn ang="16200000">
                      <a:pos x="wd2" y="hd2"/>
                    </a:cxn>
                  </a:cxnLst>
                  <a:rect l="0" t="0" r="r" b="b"/>
                  <a:pathLst>
                    <a:path w="21600" h="21600" extrusionOk="0">
                      <a:moveTo>
                        <a:pt x="21600" y="18967"/>
                      </a:moveTo>
                      <a:lnTo>
                        <a:pt x="16198" y="14902"/>
                      </a:lnTo>
                      <a:lnTo>
                        <a:pt x="11367" y="10351"/>
                      </a:lnTo>
                      <a:lnTo>
                        <a:pt x="7165" y="5374"/>
                      </a:lnTo>
                      <a:lnTo>
                        <a:pt x="3631" y="0"/>
                      </a:lnTo>
                      <a:lnTo>
                        <a:pt x="0" y="1458"/>
                      </a:lnTo>
                      <a:lnTo>
                        <a:pt x="3752" y="7164"/>
                      </a:lnTo>
                      <a:lnTo>
                        <a:pt x="8220" y="12458"/>
                      </a:lnTo>
                      <a:lnTo>
                        <a:pt x="13340" y="17285"/>
                      </a:lnTo>
                      <a:lnTo>
                        <a:pt x="19080" y="21600"/>
                      </a:lnTo>
                      <a:lnTo>
                        <a:pt x="21600" y="18967"/>
                      </a:lnTo>
                      <a:close/>
                    </a:path>
                  </a:pathLst>
                </a:custGeom>
                <a:no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grpSp>
        <p:sp>
          <p:nvSpPr>
            <p:cNvPr id="1850" name="Rectángulo 853"/>
            <p:cNvSpPr/>
            <p:nvPr/>
          </p:nvSpPr>
          <p:spPr>
            <a:xfrm>
              <a:off x="237308" y="412838"/>
              <a:ext cx="409138" cy="360557"/>
            </a:xfrm>
            <a:prstGeom prst="rect">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851" name="Elipse 854"/>
            <p:cNvSpPr/>
            <p:nvPr/>
          </p:nvSpPr>
          <p:spPr>
            <a:xfrm>
              <a:off x="291627" y="405409"/>
              <a:ext cx="322001" cy="322001"/>
            </a:xfrm>
            <a:prstGeom prst="ellipse">
              <a:avLst/>
            </a:prstGeom>
            <a:solidFill>
              <a:srgbClr val="1A75CF"/>
            </a:solid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852" name="Rectángulo 855"/>
            <p:cNvSpPr/>
            <p:nvPr/>
          </p:nvSpPr>
          <p:spPr>
            <a:xfrm>
              <a:off x="416158" y="315645"/>
              <a:ext cx="70000" cy="135738"/>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pic>
          <p:nvPicPr>
            <p:cNvPr id="1853" name="Gráfico 856" descr="Gráfico 856"/>
            <p:cNvPicPr>
              <a:picLocks noChangeAspect="1"/>
            </p:cNvPicPr>
            <p:nvPr/>
          </p:nvPicPr>
          <p:blipFill>
            <a:blip r:embed="rId16"/>
            <a:stretch>
              <a:fillRect/>
            </a:stretch>
          </p:blipFill>
          <p:spPr>
            <a:xfrm>
              <a:off x="600705" y="403843"/>
              <a:ext cx="35615" cy="35615"/>
            </a:xfrm>
            <a:prstGeom prst="rect">
              <a:avLst/>
            </a:prstGeom>
            <a:ln w="12700" cap="flat">
              <a:noFill/>
              <a:miter lim="400000"/>
            </a:ln>
            <a:effectLst/>
          </p:spPr>
        </p:pic>
        <p:sp>
          <p:nvSpPr>
            <p:cNvPr id="1854" name="Arco 857"/>
            <p:cNvSpPr/>
            <p:nvPr/>
          </p:nvSpPr>
          <p:spPr>
            <a:xfrm rot="6760259">
              <a:off x="470367" y="617743"/>
              <a:ext cx="76968" cy="678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2700" cap="flat">
              <a:solidFill>
                <a:srgbClr val="FFFFFF"/>
              </a:solidFill>
              <a:prstDash val="solid"/>
              <a:round/>
            </a:ln>
            <a:effectLst/>
          </p:spPr>
          <p:txBody>
            <a:bodyPr wrap="square" lIns="45719" tIns="45719" rIns="45719" bIns="45719" numCol="1" anchor="ctr">
              <a:noAutofit/>
            </a:bodyPr>
            <a:lstStyle/>
            <a:p>
              <a:pPr algn="ctr"/>
              <a:endParaRPr lang="en-US" dirty="0"/>
            </a:p>
          </p:txBody>
        </p:sp>
        <p:pic>
          <p:nvPicPr>
            <p:cNvPr id="1855" name="Gráfico 858" descr="Gráfico 858"/>
            <p:cNvPicPr>
              <a:picLocks noChangeAspect="1"/>
            </p:cNvPicPr>
            <p:nvPr/>
          </p:nvPicPr>
          <p:blipFill>
            <a:blip r:embed="rId17"/>
            <a:srcRect t="77517"/>
            <a:stretch>
              <a:fillRect/>
            </a:stretch>
          </p:blipFill>
          <p:spPr>
            <a:xfrm>
              <a:off x="314429" y="506517"/>
              <a:ext cx="287001" cy="64529"/>
            </a:xfrm>
            <a:prstGeom prst="rect">
              <a:avLst/>
            </a:prstGeom>
            <a:ln w="12700" cap="flat">
              <a:noFill/>
              <a:miter lim="400000"/>
            </a:ln>
            <a:effectLst/>
          </p:spPr>
        </p:pic>
        <p:pic>
          <p:nvPicPr>
            <p:cNvPr id="1856" name="Gráfico 859" descr="Gráfico 859"/>
            <p:cNvPicPr>
              <a:picLocks noChangeAspect="1"/>
            </p:cNvPicPr>
            <p:nvPr/>
          </p:nvPicPr>
          <p:blipFill>
            <a:blip r:embed="rId17"/>
            <a:srcRect t="77517"/>
            <a:stretch>
              <a:fillRect/>
            </a:stretch>
          </p:blipFill>
          <p:spPr>
            <a:xfrm>
              <a:off x="309127" y="553755"/>
              <a:ext cx="287001" cy="64529"/>
            </a:xfrm>
            <a:prstGeom prst="rect">
              <a:avLst/>
            </a:prstGeom>
            <a:ln w="12700" cap="flat">
              <a:noFill/>
              <a:miter lim="400000"/>
            </a:ln>
            <a:effectLst/>
          </p:spPr>
        </p:pic>
      </p:grpSp>
      <p:grpSp>
        <p:nvGrpSpPr>
          <p:cNvPr id="1877" name="Grupo 862"/>
          <p:cNvGrpSpPr/>
          <p:nvPr/>
        </p:nvGrpSpPr>
        <p:grpSpPr>
          <a:xfrm>
            <a:off x="7012254" y="3327956"/>
            <a:ext cx="931818" cy="931864"/>
            <a:chOff x="0" y="0"/>
            <a:chExt cx="931817" cy="931862"/>
          </a:xfrm>
        </p:grpSpPr>
        <p:grpSp>
          <p:nvGrpSpPr>
            <p:cNvPr id="1871" name="Grupo 863"/>
            <p:cNvGrpSpPr/>
            <p:nvPr/>
          </p:nvGrpSpPr>
          <p:grpSpPr>
            <a:xfrm>
              <a:off x="-1" y="-1"/>
              <a:ext cx="931819" cy="931864"/>
              <a:chOff x="0" y="0"/>
              <a:chExt cx="931817" cy="931862"/>
            </a:xfrm>
          </p:grpSpPr>
          <p:sp>
            <p:nvSpPr>
              <p:cNvPr id="1858" name="object 50"/>
              <p:cNvSpPr/>
              <p:nvPr/>
            </p:nvSpPr>
            <p:spPr>
              <a:xfrm>
                <a:off x="0" y="0"/>
                <a:ext cx="931818" cy="93186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3" y="4045"/>
                    </a:lnTo>
                    <a:lnTo>
                      <a:pt x="1681" y="5010"/>
                    </a:lnTo>
                    <a:lnTo>
                      <a:pt x="1098" y="6050"/>
                    </a:lnTo>
                    <a:lnTo>
                      <a:pt x="630" y="7157"/>
                    </a:lnTo>
                    <a:lnTo>
                      <a:pt x="285" y="8323"/>
                    </a:lnTo>
                    <a:lnTo>
                      <a:pt x="73" y="9540"/>
                    </a:lnTo>
                    <a:lnTo>
                      <a:pt x="0" y="10800"/>
                    </a:lnTo>
                    <a:lnTo>
                      <a:pt x="73" y="12059"/>
                    </a:lnTo>
                    <a:lnTo>
                      <a:pt x="285" y="13276"/>
                    </a:lnTo>
                    <a:lnTo>
                      <a:pt x="630" y="14442"/>
                    </a:lnTo>
                    <a:lnTo>
                      <a:pt x="1098" y="15549"/>
                    </a:lnTo>
                    <a:lnTo>
                      <a:pt x="1681" y="16590"/>
                    </a:lnTo>
                    <a:lnTo>
                      <a:pt x="2373" y="17555"/>
                    </a:lnTo>
                    <a:lnTo>
                      <a:pt x="3163" y="18437"/>
                    </a:lnTo>
                    <a:lnTo>
                      <a:pt x="4045" y="19227"/>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90" y="19919"/>
                    </a:lnTo>
                    <a:lnTo>
                      <a:pt x="17555" y="19227"/>
                    </a:lnTo>
                    <a:lnTo>
                      <a:pt x="18437" y="18437"/>
                    </a:lnTo>
                    <a:lnTo>
                      <a:pt x="19227" y="17555"/>
                    </a:lnTo>
                    <a:lnTo>
                      <a:pt x="19919" y="16590"/>
                    </a:lnTo>
                    <a:lnTo>
                      <a:pt x="20502" y="15549"/>
                    </a:lnTo>
                    <a:lnTo>
                      <a:pt x="20970" y="14442"/>
                    </a:lnTo>
                    <a:lnTo>
                      <a:pt x="21315" y="13276"/>
                    </a:lnTo>
                    <a:lnTo>
                      <a:pt x="21527" y="12059"/>
                    </a:lnTo>
                    <a:lnTo>
                      <a:pt x="21600" y="10800"/>
                    </a:lnTo>
                    <a:lnTo>
                      <a:pt x="21527" y="9540"/>
                    </a:lnTo>
                    <a:lnTo>
                      <a:pt x="21315" y="8323"/>
                    </a:lnTo>
                    <a:lnTo>
                      <a:pt x="20970" y="7157"/>
                    </a:lnTo>
                    <a:lnTo>
                      <a:pt x="20502" y="6050"/>
                    </a:lnTo>
                    <a:lnTo>
                      <a:pt x="19919" y="5010"/>
                    </a:lnTo>
                    <a:lnTo>
                      <a:pt x="19227" y="4045"/>
                    </a:lnTo>
                    <a:lnTo>
                      <a:pt x="18437" y="3163"/>
                    </a:lnTo>
                    <a:lnTo>
                      <a:pt x="17555" y="2373"/>
                    </a:lnTo>
                    <a:lnTo>
                      <a:pt x="16590"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1870" name="object 51"/>
              <p:cNvGrpSpPr/>
              <p:nvPr/>
            </p:nvGrpSpPr>
            <p:grpSpPr>
              <a:xfrm>
                <a:off x="90709" y="185075"/>
                <a:ext cx="720488" cy="501808"/>
                <a:chOff x="0" y="0"/>
                <a:chExt cx="720487" cy="501807"/>
              </a:xfrm>
            </p:grpSpPr>
            <p:sp>
              <p:nvSpPr>
                <p:cNvPr id="1859" name="Figura"/>
                <p:cNvSpPr/>
                <p:nvPr/>
              </p:nvSpPr>
              <p:spPr>
                <a:xfrm>
                  <a:off x="0" y="294721"/>
                  <a:ext cx="67719" cy="22251"/>
                </a:xfrm>
                <a:custGeom>
                  <a:avLst/>
                  <a:gdLst/>
                  <a:ahLst/>
                  <a:cxnLst>
                    <a:cxn ang="0">
                      <a:pos x="wd2" y="hd2"/>
                    </a:cxn>
                    <a:cxn ang="5400000">
                      <a:pos x="wd2" y="hd2"/>
                    </a:cxn>
                    <a:cxn ang="10800000">
                      <a:pos x="wd2" y="hd2"/>
                    </a:cxn>
                    <a:cxn ang="16200000">
                      <a:pos x="wd2" y="hd2"/>
                    </a:cxn>
                  </a:cxnLst>
                  <a:rect l="0" t="0" r="r" b="b"/>
                  <a:pathLst>
                    <a:path w="21600" h="21600" extrusionOk="0">
                      <a:moveTo>
                        <a:pt x="21600" y="10879"/>
                      </a:moveTo>
                      <a:lnTo>
                        <a:pt x="600" y="0"/>
                      </a:lnTo>
                      <a:lnTo>
                        <a:pt x="0" y="10721"/>
                      </a:lnTo>
                      <a:lnTo>
                        <a:pt x="21000" y="21600"/>
                      </a:lnTo>
                      <a:lnTo>
                        <a:pt x="21600" y="10879"/>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60" name="Figura"/>
                <p:cNvSpPr/>
                <p:nvPr/>
              </p:nvSpPr>
              <p:spPr>
                <a:xfrm>
                  <a:off x="122302" y="82720"/>
                  <a:ext cx="51926" cy="57738"/>
                </a:xfrm>
                <a:custGeom>
                  <a:avLst/>
                  <a:gdLst/>
                  <a:ahLst/>
                  <a:cxnLst>
                    <a:cxn ang="0">
                      <a:pos x="wd2" y="hd2"/>
                    </a:cxn>
                    <a:cxn ang="5400000">
                      <a:pos x="wd2" y="hd2"/>
                    </a:cxn>
                    <a:cxn ang="10800000">
                      <a:pos x="wd2" y="hd2"/>
                    </a:cxn>
                    <a:cxn ang="16200000">
                      <a:pos x="wd2" y="hd2"/>
                    </a:cxn>
                  </a:cxnLst>
                  <a:rect l="0" t="0" r="r" b="b"/>
                  <a:pathLst>
                    <a:path w="21600" h="21600" extrusionOk="0">
                      <a:moveTo>
                        <a:pt x="21600" y="18866"/>
                      </a:moveTo>
                      <a:lnTo>
                        <a:pt x="3537" y="0"/>
                      </a:lnTo>
                      <a:lnTo>
                        <a:pt x="0" y="2733"/>
                      </a:lnTo>
                      <a:lnTo>
                        <a:pt x="18069" y="21600"/>
                      </a:lnTo>
                      <a:lnTo>
                        <a:pt x="21600" y="18866"/>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61" name="Figura"/>
                <p:cNvSpPr/>
                <p:nvPr/>
              </p:nvSpPr>
              <p:spPr>
                <a:xfrm>
                  <a:off x="237179" y="39850"/>
                  <a:ext cx="28092" cy="46816"/>
                </a:xfrm>
                <a:custGeom>
                  <a:avLst/>
                  <a:gdLst/>
                  <a:ahLst/>
                  <a:cxnLst>
                    <a:cxn ang="0">
                      <a:pos x="wd2" y="hd2"/>
                    </a:cxn>
                    <a:cxn ang="5400000">
                      <a:pos x="wd2" y="hd2"/>
                    </a:cxn>
                    <a:cxn ang="10800000">
                      <a:pos x="wd2" y="hd2"/>
                    </a:cxn>
                    <a:cxn ang="16200000">
                      <a:pos x="wd2" y="hd2"/>
                    </a:cxn>
                  </a:cxnLst>
                  <a:rect l="0" t="0" r="r" b="b"/>
                  <a:pathLst>
                    <a:path w="21600" h="21600" extrusionOk="0">
                      <a:moveTo>
                        <a:pt x="21600" y="19607"/>
                      </a:moveTo>
                      <a:lnTo>
                        <a:pt x="7950" y="0"/>
                      </a:lnTo>
                      <a:lnTo>
                        <a:pt x="0" y="1993"/>
                      </a:lnTo>
                      <a:lnTo>
                        <a:pt x="13649" y="21600"/>
                      </a:lnTo>
                      <a:lnTo>
                        <a:pt x="21600" y="19607"/>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62" name="Rectángulo"/>
                <p:cNvSpPr/>
                <p:nvPr/>
              </p:nvSpPr>
              <p:spPr>
                <a:xfrm>
                  <a:off x="353893" y="0"/>
                  <a:ext cx="12701" cy="66298"/>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63" name="Figura"/>
                <p:cNvSpPr/>
                <p:nvPr/>
              </p:nvSpPr>
              <p:spPr>
                <a:xfrm>
                  <a:off x="126680" y="466109"/>
                  <a:ext cx="262133" cy="35699"/>
                </a:xfrm>
                <a:custGeom>
                  <a:avLst/>
                  <a:gdLst/>
                  <a:ahLst/>
                  <a:cxnLst>
                    <a:cxn ang="0">
                      <a:pos x="wd2" y="hd2"/>
                    </a:cxn>
                    <a:cxn ang="5400000">
                      <a:pos x="wd2" y="hd2"/>
                    </a:cxn>
                    <a:cxn ang="10800000">
                      <a:pos x="wd2" y="hd2"/>
                    </a:cxn>
                    <a:cxn ang="16200000">
                      <a:pos x="wd2" y="hd2"/>
                    </a:cxn>
                  </a:cxnLst>
                  <a:rect l="0" t="0" r="r" b="b"/>
                  <a:pathLst>
                    <a:path w="21600" h="21600" extrusionOk="0">
                      <a:moveTo>
                        <a:pt x="21600" y="9349"/>
                      </a:moveTo>
                      <a:lnTo>
                        <a:pt x="19007" y="0"/>
                      </a:lnTo>
                      <a:lnTo>
                        <a:pt x="18367" y="471"/>
                      </a:lnTo>
                      <a:lnTo>
                        <a:pt x="17745" y="1899"/>
                      </a:lnTo>
                      <a:lnTo>
                        <a:pt x="17164" y="4276"/>
                      </a:lnTo>
                      <a:lnTo>
                        <a:pt x="16642" y="7586"/>
                      </a:lnTo>
                      <a:lnTo>
                        <a:pt x="16053" y="12152"/>
                      </a:lnTo>
                      <a:lnTo>
                        <a:pt x="15444" y="13933"/>
                      </a:lnTo>
                      <a:lnTo>
                        <a:pt x="15227" y="13942"/>
                      </a:lnTo>
                      <a:lnTo>
                        <a:pt x="14833" y="13942"/>
                      </a:lnTo>
                      <a:lnTo>
                        <a:pt x="14221" y="13933"/>
                      </a:lnTo>
                      <a:lnTo>
                        <a:pt x="13613" y="12152"/>
                      </a:lnTo>
                      <a:lnTo>
                        <a:pt x="13138" y="8463"/>
                      </a:lnTo>
                      <a:lnTo>
                        <a:pt x="13012" y="7667"/>
                      </a:lnTo>
                      <a:lnTo>
                        <a:pt x="12615" y="5163"/>
                      </a:lnTo>
                      <a:lnTo>
                        <a:pt x="12034" y="2785"/>
                      </a:lnTo>
                      <a:lnTo>
                        <a:pt x="11413" y="1356"/>
                      </a:lnTo>
                      <a:lnTo>
                        <a:pt x="10772" y="886"/>
                      </a:lnTo>
                      <a:lnTo>
                        <a:pt x="10131" y="1356"/>
                      </a:lnTo>
                      <a:lnTo>
                        <a:pt x="9510" y="2785"/>
                      </a:lnTo>
                      <a:lnTo>
                        <a:pt x="8928" y="5163"/>
                      </a:lnTo>
                      <a:lnTo>
                        <a:pt x="8405" y="8472"/>
                      </a:lnTo>
                      <a:lnTo>
                        <a:pt x="7817" y="13029"/>
                      </a:lnTo>
                      <a:lnTo>
                        <a:pt x="7209" y="14819"/>
                      </a:lnTo>
                      <a:lnTo>
                        <a:pt x="5988" y="14819"/>
                      </a:lnTo>
                      <a:lnTo>
                        <a:pt x="5378" y="13029"/>
                      </a:lnTo>
                      <a:lnTo>
                        <a:pt x="4908" y="9385"/>
                      </a:lnTo>
                      <a:lnTo>
                        <a:pt x="2386" y="579"/>
                      </a:lnTo>
                      <a:lnTo>
                        <a:pt x="1745" y="1049"/>
                      </a:lnTo>
                      <a:lnTo>
                        <a:pt x="1123" y="2487"/>
                      </a:lnTo>
                      <a:lnTo>
                        <a:pt x="542" y="4864"/>
                      </a:lnTo>
                      <a:lnTo>
                        <a:pt x="14" y="8219"/>
                      </a:lnTo>
                      <a:lnTo>
                        <a:pt x="0" y="8336"/>
                      </a:lnTo>
                      <a:lnTo>
                        <a:pt x="595" y="12161"/>
                      </a:lnTo>
                      <a:lnTo>
                        <a:pt x="691" y="12830"/>
                      </a:lnTo>
                      <a:lnTo>
                        <a:pt x="683" y="12740"/>
                      </a:lnTo>
                      <a:lnTo>
                        <a:pt x="697" y="12784"/>
                      </a:lnTo>
                      <a:lnTo>
                        <a:pt x="992" y="10497"/>
                      </a:lnTo>
                      <a:lnTo>
                        <a:pt x="1166" y="9150"/>
                      </a:lnTo>
                      <a:lnTo>
                        <a:pt x="1776" y="7369"/>
                      </a:lnTo>
                      <a:lnTo>
                        <a:pt x="2998" y="7369"/>
                      </a:lnTo>
                      <a:lnTo>
                        <a:pt x="3608" y="9150"/>
                      </a:lnTo>
                      <a:lnTo>
                        <a:pt x="4232" y="14014"/>
                      </a:lnTo>
                      <a:lnTo>
                        <a:pt x="4754" y="17324"/>
                      </a:lnTo>
                      <a:lnTo>
                        <a:pt x="5335" y="19692"/>
                      </a:lnTo>
                      <a:lnTo>
                        <a:pt x="5957" y="21121"/>
                      </a:lnTo>
                      <a:lnTo>
                        <a:pt x="6598" y="21600"/>
                      </a:lnTo>
                      <a:lnTo>
                        <a:pt x="7239" y="21121"/>
                      </a:lnTo>
                      <a:lnTo>
                        <a:pt x="9077" y="13128"/>
                      </a:lnTo>
                      <a:lnTo>
                        <a:pt x="9552" y="9458"/>
                      </a:lnTo>
                      <a:lnTo>
                        <a:pt x="10162" y="7677"/>
                      </a:lnTo>
                      <a:lnTo>
                        <a:pt x="11383" y="7677"/>
                      </a:lnTo>
                      <a:lnTo>
                        <a:pt x="11992" y="9458"/>
                      </a:lnTo>
                      <a:lnTo>
                        <a:pt x="12468" y="13128"/>
                      </a:lnTo>
                      <a:lnTo>
                        <a:pt x="12989" y="16437"/>
                      </a:lnTo>
                      <a:lnTo>
                        <a:pt x="13570" y="18806"/>
                      </a:lnTo>
                      <a:lnTo>
                        <a:pt x="14191" y="20244"/>
                      </a:lnTo>
                      <a:lnTo>
                        <a:pt x="14833" y="20723"/>
                      </a:lnTo>
                      <a:lnTo>
                        <a:pt x="15473" y="20244"/>
                      </a:lnTo>
                      <a:lnTo>
                        <a:pt x="16095" y="18806"/>
                      </a:lnTo>
                      <a:lnTo>
                        <a:pt x="16676" y="16437"/>
                      </a:lnTo>
                      <a:lnTo>
                        <a:pt x="17070" y="13942"/>
                      </a:lnTo>
                      <a:lnTo>
                        <a:pt x="17211" y="13029"/>
                      </a:lnTo>
                      <a:lnTo>
                        <a:pt x="17788" y="8571"/>
                      </a:lnTo>
                      <a:lnTo>
                        <a:pt x="18396" y="6781"/>
                      </a:lnTo>
                      <a:lnTo>
                        <a:pt x="19619" y="6781"/>
                      </a:lnTo>
                      <a:lnTo>
                        <a:pt x="20228" y="8571"/>
                      </a:lnTo>
                      <a:lnTo>
                        <a:pt x="20704" y="12251"/>
                      </a:lnTo>
                      <a:lnTo>
                        <a:pt x="20929" y="14005"/>
                      </a:lnTo>
                      <a:lnTo>
                        <a:pt x="21193" y="12179"/>
                      </a:lnTo>
                      <a:lnTo>
                        <a:pt x="21598" y="9385"/>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64" name="Figura"/>
                <p:cNvSpPr/>
                <p:nvPr/>
              </p:nvSpPr>
              <p:spPr>
                <a:xfrm>
                  <a:off x="455232" y="39850"/>
                  <a:ext cx="28092" cy="46816"/>
                </a:xfrm>
                <a:custGeom>
                  <a:avLst/>
                  <a:gdLst/>
                  <a:ahLst/>
                  <a:cxnLst>
                    <a:cxn ang="0">
                      <a:pos x="wd2" y="hd2"/>
                    </a:cxn>
                    <a:cxn ang="5400000">
                      <a:pos x="wd2" y="hd2"/>
                    </a:cxn>
                    <a:cxn ang="10800000">
                      <a:pos x="wd2" y="hd2"/>
                    </a:cxn>
                    <a:cxn ang="16200000">
                      <a:pos x="wd2" y="hd2"/>
                    </a:cxn>
                  </a:cxnLst>
                  <a:rect l="0" t="0" r="r" b="b"/>
                  <a:pathLst>
                    <a:path w="21600" h="21600" extrusionOk="0">
                      <a:moveTo>
                        <a:pt x="21600" y="1993"/>
                      </a:moveTo>
                      <a:lnTo>
                        <a:pt x="13638" y="0"/>
                      </a:lnTo>
                      <a:lnTo>
                        <a:pt x="0" y="19607"/>
                      </a:lnTo>
                      <a:lnTo>
                        <a:pt x="7950" y="21600"/>
                      </a:lnTo>
                      <a:lnTo>
                        <a:pt x="21600" y="1993"/>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65" name="Figura"/>
                <p:cNvSpPr/>
                <p:nvPr/>
              </p:nvSpPr>
              <p:spPr>
                <a:xfrm>
                  <a:off x="546275" y="82734"/>
                  <a:ext cx="51911" cy="57738"/>
                </a:xfrm>
                <a:custGeom>
                  <a:avLst/>
                  <a:gdLst/>
                  <a:ahLst/>
                  <a:cxnLst>
                    <a:cxn ang="0">
                      <a:pos x="wd2" y="hd2"/>
                    </a:cxn>
                    <a:cxn ang="5400000">
                      <a:pos x="wd2" y="hd2"/>
                    </a:cxn>
                    <a:cxn ang="10800000">
                      <a:pos x="wd2" y="hd2"/>
                    </a:cxn>
                    <a:cxn ang="16200000">
                      <a:pos x="wd2" y="hd2"/>
                    </a:cxn>
                  </a:cxnLst>
                  <a:rect l="0" t="0" r="r" b="b"/>
                  <a:pathLst>
                    <a:path w="21600" h="21600" extrusionOk="0">
                      <a:moveTo>
                        <a:pt x="21600" y="2734"/>
                      </a:moveTo>
                      <a:lnTo>
                        <a:pt x="18068" y="0"/>
                      </a:lnTo>
                      <a:lnTo>
                        <a:pt x="0" y="18867"/>
                      </a:lnTo>
                      <a:lnTo>
                        <a:pt x="3531" y="21600"/>
                      </a:lnTo>
                      <a:lnTo>
                        <a:pt x="21600" y="2734"/>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66" name="Figura"/>
                <p:cNvSpPr/>
                <p:nvPr/>
              </p:nvSpPr>
              <p:spPr>
                <a:xfrm>
                  <a:off x="373422" y="407251"/>
                  <a:ext cx="256292" cy="35176"/>
                </a:xfrm>
                <a:custGeom>
                  <a:avLst/>
                  <a:gdLst/>
                  <a:ahLst/>
                  <a:cxnLst>
                    <a:cxn ang="0">
                      <a:pos x="wd2" y="hd2"/>
                    </a:cxn>
                    <a:cxn ang="5400000">
                      <a:pos x="wd2" y="hd2"/>
                    </a:cxn>
                    <a:cxn ang="10800000">
                      <a:pos x="wd2" y="hd2"/>
                    </a:cxn>
                    <a:cxn ang="16200000">
                      <a:pos x="wd2" y="hd2"/>
                    </a:cxn>
                  </a:cxnLst>
                  <a:rect l="0" t="0" r="r" b="b"/>
                  <a:pathLst>
                    <a:path w="21600" h="21600" extrusionOk="0">
                      <a:moveTo>
                        <a:pt x="21600" y="9322"/>
                      </a:moveTo>
                      <a:lnTo>
                        <a:pt x="21592" y="9231"/>
                      </a:lnTo>
                      <a:lnTo>
                        <a:pt x="21375" y="7561"/>
                      </a:lnTo>
                      <a:lnTo>
                        <a:pt x="21266" y="6882"/>
                      </a:lnTo>
                      <a:lnTo>
                        <a:pt x="20852" y="4276"/>
                      </a:lnTo>
                      <a:lnTo>
                        <a:pt x="20269" y="1899"/>
                      </a:lnTo>
                      <a:lnTo>
                        <a:pt x="19644" y="477"/>
                      </a:lnTo>
                      <a:lnTo>
                        <a:pt x="19001" y="0"/>
                      </a:lnTo>
                      <a:lnTo>
                        <a:pt x="18357" y="477"/>
                      </a:lnTo>
                      <a:lnTo>
                        <a:pt x="17733" y="1899"/>
                      </a:lnTo>
                      <a:lnTo>
                        <a:pt x="17150" y="4276"/>
                      </a:lnTo>
                      <a:lnTo>
                        <a:pt x="16626" y="7570"/>
                      </a:lnTo>
                      <a:lnTo>
                        <a:pt x="16039" y="12075"/>
                      </a:lnTo>
                      <a:lnTo>
                        <a:pt x="15432" y="13837"/>
                      </a:lnTo>
                      <a:lnTo>
                        <a:pt x="14213" y="13837"/>
                      </a:lnTo>
                      <a:lnTo>
                        <a:pt x="13607" y="12075"/>
                      </a:lnTo>
                      <a:lnTo>
                        <a:pt x="13134" y="8432"/>
                      </a:lnTo>
                      <a:lnTo>
                        <a:pt x="13025" y="7754"/>
                      </a:lnTo>
                      <a:lnTo>
                        <a:pt x="12610" y="5138"/>
                      </a:lnTo>
                      <a:lnTo>
                        <a:pt x="12027" y="2780"/>
                      </a:lnTo>
                      <a:lnTo>
                        <a:pt x="11402" y="1349"/>
                      </a:lnTo>
                      <a:lnTo>
                        <a:pt x="10758" y="872"/>
                      </a:lnTo>
                      <a:lnTo>
                        <a:pt x="10115" y="1349"/>
                      </a:lnTo>
                      <a:lnTo>
                        <a:pt x="9490" y="2780"/>
                      </a:lnTo>
                      <a:lnTo>
                        <a:pt x="8907" y="5148"/>
                      </a:lnTo>
                      <a:lnTo>
                        <a:pt x="8378" y="8479"/>
                      </a:lnTo>
                      <a:lnTo>
                        <a:pt x="8269" y="9322"/>
                      </a:lnTo>
                      <a:lnTo>
                        <a:pt x="7797" y="12947"/>
                      </a:lnTo>
                      <a:lnTo>
                        <a:pt x="7190" y="14709"/>
                      </a:lnTo>
                      <a:lnTo>
                        <a:pt x="6977" y="14718"/>
                      </a:lnTo>
                      <a:lnTo>
                        <a:pt x="6581" y="14718"/>
                      </a:lnTo>
                      <a:lnTo>
                        <a:pt x="5972" y="14709"/>
                      </a:lnTo>
                      <a:lnTo>
                        <a:pt x="5365" y="12947"/>
                      </a:lnTo>
                      <a:lnTo>
                        <a:pt x="4741" y="8139"/>
                      </a:lnTo>
                      <a:lnTo>
                        <a:pt x="4633" y="7460"/>
                      </a:lnTo>
                      <a:lnTo>
                        <a:pt x="4218" y="4845"/>
                      </a:lnTo>
                      <a:lnTo>
                        <a:pt x="3633" y="2477"/>
                      </a:lnTo>
                      <a:lnTo>
                        <a:pt x="3009" y="1056"/>
                      </a:lnTo>
                      <a:lnTo>
                        <a:pt x="2365" y="578"/>
                      </a:lnTo>
                      <a:lnTo>
                        <a:pt x="1722" y="1056"/>
                      </a:lnTo>
                      <a:lnTo>
                        <a:pt x="1098" y="2477"/>
                      </a:lnTo>
                      <a:lnTo>
                        <a:pt x="514" y="4845"/>
                      </a:lnTo>
                      <a:lnTo>
                        <a:pt x="0" y="8075"/>
                      </a:lnTo>
                      <a:lnTo>
                        <a:pt x="13" y="8295"/>
                      </a:lnTo>
                      <a:lnTo>
                        <a:pt x="659" y="13002"/>
                      </a:lnTo>
                      <a:lnTo>
                        <a:pt x="984" y="10507"/>
                      </a:lnTo>
                      <a:lnTo>
                        <a:pt x="1150" y="9231"/>
                      </a:lnTo>
                      <a:lnTo>
                        <a:pt x="1757" y="7469"/>
                      </a:lnTo>
                      <a:lnTo>
                        <a:pt x="2975" y="7469"/>
                      </a:lnTo>
                      <a:lnTo>
                        <a:pt x="3582" y="9231"/>
                      </a:lnTo>
                      <a:lnTo>
                        <a:pt x="4206" y="14057"/>
                      </a:lnTo>
                      <a:lnTo>
                        <a:pt x="4729" y="17342"/>
                      </a:lnTo>
                      <a:lnTo>
                        <a:pt x="5313" y="19701"/>
                      </a:lnTo>
                      <a:lnTo>
                        <a:pt x="5938" y="21122"/>
                      </a:lnTo>
                      <a:lnTo>
                        <a:pt x="6581" y="21600"/>
                      </a:lnTo>
                      <a:lnTo>
                        <a:pt x="7225" y="21122"/>
                      </a:lnTo>
                      <a:lnTo>
                        <a:pt x="7848" y="19701"/>
                      </a:lnTo>
                      <a:lnTo>
                        <a:pt x="8432" y="17342"/>
                      </a:lnTo>
                      <a:lnTo>
                        <a:pt x="8849" y="14718"/>
                      </a:lnTo>
                      <a:lnTo>
                        <a:pt x="8956" y="14048"/>
                      </a:lnTo>
                      <a:lnTo>
                        <a:pt x="9543" y="9525"/>
                      </a:lnTo>
                      <a:lnTo>
                        <a:pt x="9616" y="9314"/>
                      </a:lnTo>
                      <a:lnTo>
                        <a:pt x="10150" y="7763"/>
                      </a:lnTo>
                      <a:lnTo>
                        <a:pt x="11367" y="7763"/>
                      </a:lnTo>
                      <a:lnTo>
                        <a:pt x="11974" y="9525"/>
                      </a:lnTo>
                      <a:lnTo>
                        <a:pt x="12447" y="13168"/>
                      </a:lnTo>
                      <a:lnTo>
                        <a:pt x="12971" y="16462"/>
                      </a:lnTo>
                      <a:lnTo>
                        <a:pt x="13555" y="18820"/>
                      </a:lnTo>
                      <a:lnTo>
                        <a:pt x="14179" y="20242"/>
                      </a:lnTo>
                      <a:lnTo>
                        <a:pt x="14822" y="20719"/>
                      </a:lnTo>
                      <a:lnTo>
                        <a:pt x="15466" y="20242"/>
                      </a:lnTo>
                      <a:lnTo>
                        <a:pt x="17785" y="8653"/>
                      </a:lnTo>
                      <a:lnTo>
                        <a:pt x="18392" y="6891"/>
                      </a:lnTo>
                      <a:lnTo>
                        <a:pt x="19609" y="6891"/>
                      </a:lnTo>
                      <a:lnTo>
                        <a:pt x="20216" y="8653"/>
                      </a:lnTo>
                      <a:lnTo>
                        <a:pt x="20920" y="14057"/>
                      </a:lnTo>
                      <a:lnTo>
                        <a:pt x="21600" y="9322"/>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67" name="Figura"/>
                <p:cNvSpPr/>
                <p:nvPr/>
              </p:nvSpPr>
              <p:spPr>
                <a:xfrm>
                  <a:off x="41000" y="116325"/>
                  <a:ext cx="616746" cy="271233"/>
                </a:xfrm>
                <a:custGeom>
                  <a:avLst/>
                  <a:gdLst/>
                  <a:ahLst/>
                  <a:cxnLst>
                    <a:cxn ang="0">
                      <a:pos x="wd2" y="hd2"/>
                    </a:cxn>
                    <a:cxn ang="5400000">
                      <a:pos x="wd2" y="hd2"/>
                    </a:cxn>
                    <a:cxn ang="10800000">
                      <a:pos x="wd2" y="hd2"/>
                    </a:cxn>
                    <a:cxn ang="16200000">
                      <a:pos x="wd2" y="hd2"/>
                    </a:cxn>
                  </a:cxnLst>
                  <a:rect l="0" t="0" r="r" b="b"/>
                  <a:pathLst>
                    <a:path w="21600" h="21600" extrusionOk="0">
                      <a:moveTo>
                        <a:pt x="21600" y="19426"/>
                      </a:moveTo>
                      <a:lnTo>
                        <a:pt x="20341" y="18124"/>
                      </a:lnTo>
                      <a:lnTo>
                        <a:pt x="20011" y="18202"/>
                      </a:lnTo>
                      <a:lnTo>
                        <a:pt x="19690" y="18430"/>
                      </a:lnTo>
                      <a:lnTo>
                        <a:pt x="19557" y="18598"/>
                      </a:lnTo>
                      <a:lnTo>
                        <a:pt x="19362" y="14728"/>
                      </a:lnTo>
                      <a:lnTo>
                        <a:pt x="19061" y="12815"/>
                      </a:lnTo>
                      <a:lnTo>
                        <a:pt x="19061" y="19108"/>
                      </a:lnTo>
                      <a:lnTo>
                        <a:pt x="19054" y="19500"/>
                      </a:lnTo>
                      <a:lnTo>
                        <a:pt x="18826" y="20042"/>
                      </a:lnTo>
                      <a:lnTo>
                        <a:pt x="18524" y="20316"/>
                      </a:lnTo>
                      <a:lnTo>
                        <a:pt x="18423" y="20317"/>
                      </a:lnTo>
                      <a:lnTo>
                        <a:pt x="18221" y="20317"/>
                      </a:lnTo>
                      <a:lnTo>
                        <a:pt x="17918" y="20316"/>
                      </a:lnTo>
                      <a:lnTo>
                        <a:pt x="17616" y="20042"/>
                      </a:lnTo>
                      <a:lnTo>
                        <a:pt x="17265" y="19199"/>
                      </a:lnTo>
                      <a:lnTo>
                        <a:pt x="17253" y="19176"/>
                      </a:lnTo>
                      <a:lnTo>
                        <a:pt x="16996" y="18670"/>
                      </a:lnTo>
                      <a:lnTo>
                        <a:pt x="16695" y="18291"/>
                      </a:lnTo>
                      <a:lnTo>
                        <a:pt x="16375" y="18062"/>
                      </a:lnTo>
                      <a:lnTo>
                        <a:pt x="16043" y="17985"/>
                      </a:lnTo>
                      <a:lnTo>
                        <a:pt x="15713" y="18062"/>
                      </a:lnTo>
                      <a:lnTo>
                        <a:pt x="15391" y="18291"/>
                      </a:lnTo>
                      <a:lnTo>
                        <a:pt x="15091" y="18670"/>
                      </a:lnTo>
                      <a:lnTo>
                        <a:pt x="14822" y="19199"/>
                      </a:lnTo>
                      <a:lnTo>
                        <a:pt x="14528" y="19904"/>
                      </a:lnTo>
                      <a:lnTo>
                        <a:pt x="14226" y="20178"/>
                      </a:lnTo>
                      <a:lnTo>
                        <a:pt x="14125" y="20179"/>
                      </a:lnTo>
                      <a:lnTo>
                        <a:pt x="13923" y="20179"/>
                      </a:lnTo>
                      <a:lnTo>
                        <a:pt x="13620" y="20178"/>
                      </a:lnTo>
                      <a:lnTo>
                        <a:pt x="13318" y="19904"/>
                      </a:lnTo>
                      <a:lnTo>
                        <a:pt x="13076" y="19326"/>
                      </a:lnTo>
                      <a:lnTo>
                        <a:pt x="13070" y="19314"/>
                      </a:lnTo>
                      <a:lnTo>
                        <a:pt x="12813" y="18810"/>
                      </a:lnTo>
                      <a:lnTo>
                        <a:pt x="12513" y="18430"/>
                      </a:lnTo>
                      <a:lnTo>
                        <a:pt x="12192" y="18202"/>
                      </a:lnTo>
                      <a:lnTo>
                        <a:pt x="11861" y="18124"/>
                      </a:lnTo>
                      <a:lnTo>
                        <a:pt x="11530" y="18202"/>
                      </a:lnTo>
                      <a:lnTo>
                        <a:pt x="11209" y="18430"/>
                      </a:lnTo>
                      <a:lnTo>
                        <a:pt x="10909" y="18811"/>
                      </a:lnTo>
                      <a:lnTo>
                        <a:pt x="10638" y="19344"/>
                      </a:lnTo>
                      <a:lnTo>
                        <a:pt x="10583" y="19476"/>
                      </a:lnTo>
                      <a:lnTo>
                        <a:pt x="10346" y="20042"/>
                      </a:lnTo>
                      <a:lnTo>
                        <a:pt x="10044" y="20316"/>
                      </a:lnTo>
                      <a:lnTo>
                        <a:pt x="9943" y="20317"/>
                      </a:lnTo>
                      <a:lnTo>
                        <a:pt x="9741" y="20317"/>
                      </a:lnTo>
                      <a:lnTo>
                        <a:pt x="9438" y="20316"/>
                      </a:lnTo>
                      <a:lnTo>
                        <a:pt x="9136" y="20042"/>
                      </a:lnTo>
                      <a:lnTo>
                        <a:pt x="8901" y="19481"/>
                      </a:lnTo>
                      <a:lnTo>
                        <a:pt x="7601" y="18078"/>
                      </a:lnTo>
                      <a:lnTo>
                        <a:pt x="7270" y="18155"/>
                      </a:lnTo>
                      <a:lnTo>
                        <a:pt x="6949" y="18384"/>
                      </a:lnTo>
                      <a:lnTo>
                        <a:pt x="6649" y="18763"/>
                      </a:lnTo>
                      <a:lnTo>
                        <a:pt x="6379" y="19291"/>
                      </a:lnTo>
                      <a:lnTo>
                        <a:pt x="6366" y="19326"/>
                      </a:lnTo>
                      <a:lnTo>
                        <a:pt x="6140" y="19867"/>
                      </a:lnTo>
                      <a:lnTo>
                        <a:pt x="5838" y="20141"/>
                      </a:lnTo>
                      <a:lnTo>
                        <a:pt x="5736" y="20142"/>
                      </a:lnTo>
                      <a:lnTo>
                        <a:pt x="5535" y="20142"/>
                      </a:lnTo>
                      <a:lnTo>
                        <a:pt x="5231" y="20141"/>
                      </a:lnTo>
                      <a:lnTo>
                        <a:pt x="4929" y="19867"/>
                      </a:lnTo>
                      <a:lnTo>
                        <a:pt x="4696" y="19308"/>
                      </a:lnTo>
                      <a:lnTo>
                        <a:pt x="4655" y="19208"/>
                      </a:lnTo>
                      <a:lnTo>
                        <a:pt x="4643" y="19186"/>
                      </a:lnTo>
                      <a:lnTo>
                        <a:pt x="4386" y="18680"/>
                      </a:lnTo>
                      <a:lnTo>
                        <a:pt x="4086" y="18300"/>
                      </a:lnTo>
                      <a:lnTo>
                        <a:pt x="3765" y="18072"/>
                      </a:lnTo>
                      <a:lnTo>
                        <a:pt x="3434" y="17996"/>
                      </a:lnTo>
                      <a:lnTo>
                        <a:pt x="3349" y="18016"/>
                      </a:lnTo>
                      <a:lnTo>
                        <a:pt x="3461" y="15498"/>
                      </a:lnTo>
                      <a:lnTo>
                        <a:pt x="4647" y="9091"/>
                      </a:lnTo>
                      <a:lnTo>
                        <a:pt x="6775" y="4250"/>
                      </a:lnTo>
                      <a:lnTo>
                        <a:pt x="9593" y="1555"/>
                      </a:lnTo>
                      <a:lnTo>
                        <a:pt x="11182" y="1190"/>
                      </a:lnTo>
                      <a:lnTo>
                        <a:pt x="12770" y="1555"/>
                      </a:lnTo>
                      <a:lnTo>
                        <a:pt x="15586" y="4250"/>
                      </a:lnTo>
                      <a:lnTo>
                        <a:pt x="17715" y="9091"/>
                      </a:lnTo>
                      <a:lnTo>
                        <a:pt x="18901" y="15498"/>
                      </a:lnTo>
                      <a:lnTo>
                        <a:pt x="19061" y="19108"/>
                      </a:lnTo>
                      <a:lnTo>
                        <a:pt x="19061" y="12815"/>
                      </a:lnTo>
                      <a:lnTo>
                        <a:pt x="17738" y="7159"/>
                      </a:lnTo>
                      <a:lnTo>
                        <a:pt x="16436" y="4199"/>
                      </a:lnTo>
                      <a:lnTo>
                        <a:pt x="14876" y="1943"/>
                      </a:lnTo>
                      <a:lnTo>
                        <a:pt x="13108" y="506"/>
                      </a:lnTo>
                      <a:lnTo>
                        <a:pt x="11182" y="0"/>
                      </a:lnTo>
                      <a:lnTo>
                        <a:pt x="9254" y="506"/>
                      </a:lnTo>
                      <a:lnTo>
                        <a:pt x="7486" y="1943"/>
                      </a:lnTo>
                      <a:lnTo>
                        <a:pt x="5925" y="4199"/>
                      </a:lnTo>
                      <a:lnTo>
                        <a:pt x="4624" y="7159"/>
                      </a:lnTo>
                      <a:lnTo>
                        <a:pt x="3632" y="10706"/>
                      </a:lnTo>
                      <a:lnTo>
                        <a:pt x="3000" y="14728"/>
                      </a:lnTo>
                      <a:lnTo>
                        <a:pt x="2820" y="18273"/>
                      </a:lnTo>
                      <a:lnTo>
                        <a:pt x="2781" y="18300"/>
                      </a:lnTo>
                      <a:lnTo>
                        <a:pt x="2482" y="18680"/>
                      </a:lnTo>
                      <a:lnTo>
                        <a:pt x="2212" y="19208"/>
                      </a:lnTo>
                      <a:lnTo>
                        <a:pt x="1826" y="20136"/>
                      </a:lnTo>
                      <a:lnTo>
                        <a:pt x="1524" y="20409"/>
                      </a:lnTo>
                      <a:lnTo>
                        <a:pt x="1423" y="20410"/>
                      </a:lnTo>
                      <a:lnTo>
                        <a:pt x="1221" y="20410"/>
                      </a:lnTo>
                      <a:lnTo>
                        <a:pt x="918" y="20409"/>
                      </a:lnTo>
                      <a:lnTo>
                        <a:pt x="616" y="20136"/>
                      </a:lnTo>
                      <a:lnTo>
                        <a:pt x="380" y="19570"/>
                      </a:lnTo>
                      <a:lnTo>
                        <a:pt x="0" y="20387"/>
                      </a:lnTo>
                      <a:lnTo>
                        <a:pt x="270" y="20916"/>
                      </a:lnTo>
                      <a:lnTo>
                        <a:pt x="569" y="21295"/>
                      </a:lnTo>
                      <a:lnTo>
                        <a:pt x="891" y="21524"/>
                      </a:lnTo>
                      <a:lnTo>
                        <a:pt x="1221" y="21600"/>
                      </a:lnTo>
                      <a:lnTo>
                        <a:pt x="1552" y="21524"/>
                      </a:lnTo>
                      <a:lnTo>
                        <a:pt x="1875" y="21293"/>
                      </a:lnTo>
                      <a:lnTo>
                        <a:pt x="2173" y="20916"/>
                      </a:lnTo>
                      <a:lnTo>
                        <a:pt x="2431" y="20410"/>
                      </a:lnTo>
                      <a:lnTo>
                        <a:pt x="2442" y="20387"/>
                      </a:lnTo>
                      <a:lnTo>
                        <a:pt x="2829" y="19459"/>
                      </a:lnTo>
                      <a:lnTo>
                        <a:pt x="3131" y="19187"/>
                      </a:lnTo>
                      <a:lnTo>
                        <a:pt x="3736" y="19187"/>
                      </a:lnTo>
                      <a:lnTo>
                        <a:pt x="4038" y="19459"/>
                      </a:lnTo>
                      <a:lnTo>
                        <a:pt x="4313" y="20119"/>
                      </a:lnTo>
                      <a:lnTo>
                        <a:pt x="4582" y="20648"/>
                      </a:lnTo>
                      <a:lnTo>
                        <a:pt x="4883" y="21028"/>
                      </a:lnTo>
                      <a:lnTo>
                        <a:pt x="5203" y="21256"/>
                      </a:lnTo>
                      <a:lnTo>
                        <a:pt x="5535" y="21332"/>
                      </a:lnTo>
                      <a:lnTo>
                        <a:pt x="5866" y="21256"/>
                      </a:lnTo>
                      <a:lnTo>
                        <a:pt x="6760" y="20109"/>
                      </a:lnTo>
                      <a:lnTo>
                        <a:pt x="6767" y="20095"/>
                      </a:lnTo>
                      <a:lnTo>
                        <a:pt x="6772" y="20081"/>
                      </a:lnTo>
                      <a:lnTo>
                        <a:pt x="6930" y="19701"/>
                      </a:lnTo>
                      <a:lnTo>
                        <a:pt x="6996" y="19543"/>
                      </a:lnTo>
                      <a:lnTo>
                        <a:pt x="7262" y="19301"/>
                      </a:lnTo>
                      <a:lnTo>
                        <a:pt x="7298" y="19269"/>
                      </a:lnTo>
                      <a:lnTo>
                        <a:pt x="7904" y="19269"/>
                      </a:lnTo>
                      <a:lnTo>
                        <a:pt x="8206" y="19543"/>
                      </a:lnTo>
                      <a:lnTo>
                        <a:pt x="8520" y="20297"/>
                      </a:lnTo>
                      <a:lnTo>
                        <a:pt x="8788" y="20823"/>
                      </a:lnTo>
                      <a:lnTo>
                        <a:pt x="9088" y="21203"/>
                      </a:lnTo>
                      <a:lnTo>
                        <a:pt x="9410" y="21431"/>
                      </a:lnTo>
                      <a:lnTo>
                        <a:pt x="9741" y="21507"/>
                      </a:lnTo>
                      <a:lnTo>
                        <a:pt x="10072" y="21431"/>
                      </a:lnTo>
                      <a:lnTo>
                        <a:pt x="10393" y="21203"/>
                      </a:lnTo>
                      <a:lnTo>
                        <a:pt x="10694" y="20823"/>
                      </a:lnTo>
                      <a:lnTo>
                        <a:pt x="10951" y="20317"/>
                      </a:lnTo>
                      <a:lnTo>
                        <a:pt x="10962" y="20295"/>
                      </a:lnTo>
                      <a:lnTo>
                        <a:pt x="11256" y="19589"/>
                      </a:lnTo>
                      <a:lnTo>
                        <a:pt x="11381" y="19476"/>
                      </a:lnTo>
                      <a:lnTo>
                        <a:pt x="11558" y="19315"/>
                      </a:lnTo>
                      <a:lnTo>
                        <a:pt x="11971" y="19315"/>
                      </a:lnTo>
                      <a:lnTo>
                        <a:pt x="12166" y="19317"/>
                      </a:lnTo>
                      <a:lnTo>
                        <a:pt x="12466" y="19589"/>
                      </a:lnTo>
                      <a:lnTo>
                        <a:pt x="12703" y="20157"/>
                      </a:lnTo>
                      <a:lnTo>
                        <a:pt x="12972" y="20685"/>
                      </a:lnTo>
                      <a:lnTo>
                        <a:pt x="13272" y="21065"/>
                      </a:lnTo>
                      <a:lnTo>
                        <a:pt x="13593" y="21293"/>
                      </a:lnTo>
                      <a:lnTo>
                        <a:pt x="13923" y="21369"/>
                      </a:lnTo>
                      <a:lnTo>
                        <a:pt x="14255" y="21293"/>
                      </a:lnTo>
                      <a:lnTo>
                        <a:pt x="14575" y="21065"/>
                      </a:lnTo>
                      <a:lnTo>
                        <a:pt x="14876" y="20685"/>
                      </a:lnTo>
                      <a:lnTo>
                        <a:pt x="15133" y="20179"/>
                      </a:lnTo>
                      <a:lnTo>
                        <a:pt x="15170" y="20095"/>
                      </a:lnTo>
                      <a:lnTo>
                        <a:pt x="15438" y="19450"/>
                      </a:lnTo>
                      <a:lnTo>
                        <a:pt x="15740" y="19176"/>
                      </a:lnTo>
                      <a:lnTo>
                        <a:pt x="16347" y="19176"/>
                      </a:lnTo>
                      <a:lnTo>
                        <a:pt x="16648" y="19450"/>
                      </a:lnTo>
                      <a:lnTo>
                        <a:pt x="17002" y="20297"/>
                      </a:lnTo>
                      <a:lnTo>
                        <a:pt x="17270" y="20823"/>
                      </a:lnTo>
                      <a:lnTo>
                        <a:pt x="17570" y="21203"/>
                      </a:lnTo>
                      <a:lnTo>
                        <a:pt x="17891" y="21431"/>
                      </a:lnTo>
                      <a:lnTo>
                        <a:pt x="18221" y="21507"/>
                      </a:lnTo>
                      <a:lnTo>
                        <a:pt x="18553" y="21431"/>
                      </a:lnTo>
                      <a:lnTo>
                        <a:pt x="18874" y="21203"/>
                      </a:lnTo>
                      <a:lnTo>
                        <a:pt x="19174" y="20823"/>
                      </a:lnTo>
                      <a:lnTo>
                        <a:pt x="19431" y="20317"/>
                      </a:lnTo>
                      <a:lnTo>
                        <a:pt x="19443" y="20295"/>
                      </a:lnTo>
                      <a:lnTo>
                        <a:pt x="19737" y="19589"/>
                      </a:lnTo>
                      <a:lnTo>
                        <a:pt x="20038" y="19315"/>
                      </a:lnTo>
                      <a:lnTo>
                        <a:pt x="20452" y="19315"/>
                      </a:lnTo>
                      <a:lnTo>
                        <a:pt x="20646" y="19317"/>
                      </a:lnTo>
                      <a:lnTo>
                        <a:pt x="20946" y="19589"/>
                      </a:lnTo>
                      <a:lnTo>
                        <a:pt x="21223" y="20252"/>
                      </a:lnTo>
                      <a:lnTo>
                        <a:pt x="21600" y="19426"/>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68" name="Figura"/>
                <p:cNvSpPr/>
                <p:nvPr/>
              </p:nvSpPr>
              <p:spPr>
                <a:xfrm>
                  <a:off x="652769" y="294721"/>
                  <a:ext cx="67719" cy="22251"/>
                </a:xfrm>
                <a:custGeom>
                  <a:avLst/>
                  <a:gdLst/>
                  <a:ahLst/>
                  <a:cxnLst>
                    <a:cxn ang="0">
                      <a:pos x="wd2" y="hd2"/>
                    </a:cxn>
                    <a:cxn ang="5400000">
                      <a:pos x="wd2" y="hd2"/>
                    </a:cxn>
                    <a:cxn ang="10800000">
                      <a:pos x="wd2" y="hd2"/>
                    </a:cxn>
                    <a:cxn ang="16200000">
                      <a:pos x="wd2" y="hd2"/>
                    </a:cxn>
                  </a:cxnLst>
                  <a:rect l="0" t="0" r="r" b="b"/>
                  <a:pathLst>
                    <a:path w="21600" h="21600" extrusionOk="0">
                      <a:moveTo>
                        <a:pt x="21600" y="10721"/>
                      </a:moveTo>
                      <a:lnTo>
                        <a:pt x="21000" y="0"/>
                      </a:lnTo>
                      <a:lnTo>
                        <a:pt x="0" y="10879"/>
                      </a:lnTo>
                      <a:lnTo>
                        <a:pt x="600" y="21600"/>
                      </a:lnTo>
                      <a:lnTo>
                        <a:pt x="21600" y="10721"/>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69" name="Figura"/>
                <p:cNvSpPr/>
                <p:nvPr/>
              </p:nvSpPr>
              <p:spPr>
                <a:xfrm>
                  <a:off x="64490" y="190289"/>
                  <a:ext cx="591492" cy="29393"/>
                </a:xfrm>
                <a:custGeom>
                  <a:avLst/>
                  <a:gdLst/>
                  <a:ahLst/>
                  <a:cxnLst>
                    <a:cxn ang="0">
                      <a:pos x="wd2" y="hd2"/>
                    </a:cxn>
                    <a:cxn ang="5400000">
                      <a:pos x="wd2" y="hd2"/>
                    </a:cxn>
                    <a:cxn ang="10800000">
                      <a:pos x="wd2" y="hd2"/>
                    </a:cxn>
                    <a:cxn ang="16200000">
                      <a:pos x="wd2" y="hd2"/>
                    </a:cxn>
                  </a:cxnLst>
                  <a:rect l="0" t="0" r="r" b="b"/>
                  <a:pathLst>
                    <a:path w="21600" h="21600" extrusionOk="0">
                      <a:moveTo>
                        <a:pt x="1479" y="14407"/>
                      </a:moveTo>
                      <a:lnTo>
                        <a:pt x="200" y="0"/>
                      </a:lnTo>
                      <a:lnTo>
                        <a:pt x="0" y="7193"/>
                      </a:lnTo>
                      <a:lnTo>
                        <a:pt x="1280" y="21600"/>
                      </a:lnTo>
                      <a:lnTo>
                        <a:pt x="1479" y="14407"/>
                      </a:lnTo>
                      <a:close/>
                      <a:moveTo>
                        <a:pt x="21600" y="7193"/>
                      </a:moveTo>
                      <a:lnTo>
                        <a:pt x="21400" y="11"/>
                      </a:lnTo>
                      <a:lnTo>
                        <a:pt x="20121" y="14418"/>
                      </a:lnTo>
                      <a:lnTo>
                        <a:pt x="20321" y="21600"/>
                      </a:lnTo>
                      <a:lnTo>
                        <a:pt x="21600" y="7193"/>
                      </a:lnTo>
                      <a:close/>
                    </a:path>
                  </a:pathLst>
                </a:custGeom>
                <a:no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grpSp>
        <p:sp>
          <p:nvSpPr>
            <p:cNvPr id="1872" name="Diagrama de flujo: retraso 864"/>
            <p:cNvSpPr/>
            <p:nvPr/>
          </p:nvSpPr>
          <p:spPr>
            <a:xfrm rot="16200000">
              <a:off x="238136" y="261763"/>
              <a:ext cx="414207" cy="4861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1A75CF"/>
            </a:solid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873" name="Rectángulo 865"/>
            <p:cNvSpPr/>
            <p:nvPr/>
          </p:nvSpPr>
          <p:spPr>
            <a:xfrm>
              <a:off x="122112" y="518412"/>
              <a:ext cx="700208" cy="220037"/>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pic>
          <p:nvPicPr>
            <p:cNvPr id="1874" name="Gráfico 866" descr="Gráfico 866"/>
            <p:cNvPicPr>
              <a:picLocks noChangeAspect="1"/>
            </p:cNvPicPr>
            <p:nvPr/>
          </p:nvPicPr>
          <p:blipFill>
            <a:blip r:embed="rId17"/>
            <a:srcRect t="77517"/>
            <a:stretch>
              <a:fillRect/>
            </a:stretch>
          </p:blipFill>
          <p:spPr>
            <a:xfrm>
              <a:off x="47101" y="520111"/>
              <a:ext cx="800938" cy="135240"/>
            </a:xfrm>
            <a:prstGeom prst="rect">
              <a:avLst/>
            </a:prstGeom>
            <a:ln w="12700" cap="flat">
              <a:noFill/>
              <a:miter lim="400000"/>
            </a:ln>
            <a:effectLst/>
          </p:spPr>
        </p:pic>
        <p:pic>
          <p:nvPicPr>
            <p:cNvPr id="1875" name="Gráfico 867" descr="Gráfico 867"/>
            <p:cNvPicPr>
              <a:picLocks noChangeAspect="1"/>
            </p:cNvPicPr>
            <p:nvPr/>
          </p:nvPicPr>
          <p:blipFill>
            <a:blip r:embed="rId17"/>
            <a:srcRect t="77517"/>
            <a:stretch>
              <a:fillRect/>
            </a:stretch>
          </p:blipFill>
          <p:spPr>
            <a:xfrm>
              <a:off x="401457" y="617445"/>
              <a:ext cx="392803" cy="135241"/>
            </a:xfrm>
            <a:prstGeom prst="rect">
              <a:avLst/>
            </a:prstGeom>
            <a:ln w="12700" cap="flat">
              <a:noFill/>
              <a:miter lim="400000"/>
            </a:ln>
            <a:effectLst/>
          </p:spPr>
        </p:pic>
        <p:pic>
          <p:nvPicPr>
            <p:cNvPr id="1876" name="Gráfico 868" descr="Gráfico 868"/>
            <p:cNvPicPr>
              <a:picLocks noChangeAspect="1"/>
            </p:cNvPicPr>
            <p:nvPr/>
          </p:nvPicPr>
          <p:blipFill>
            <a:blip r:embed="rId17"/>
            <a:srcRect t="77517"/>
            <a:stretch>
              <a:fillRect/>
            </a:stretch>
          </p:blipFill>
          <p:spPr>
            <a:xfrm>
              <a:off x="134835" y="686623"/>
              <a:ext cx="392803" cy="135241"/>
            </a:xfrm>
            <a:prstGeom prst="rect">
              <a:avLst/>
            </a:prstGeom>
            <a:ln w="12700" cap="flat">
              <a:noFill/>
              <a:miter lim="400000"/>
            </a:ln>
            <a:effectLst/>
          </p:spPr>
        </p:pic>
      </p:grpSp>
      <p:grpSp>
        <p:nvGrpSpPr>
          <p:cNvPr id="1904" name="Grupo 871"/>
          <p:cNvGrpSpPr/>
          <p:nvPr/>
        </p:nvGrpSpPr>
        <p:grpSpPr>
          <a:xfrm>
            <a:off x="5549538" y="3327956"/>
            <a:ext cx="931818" cy="931864"/>
            <a:chOff x="0" y="0"/>
            <a:chExt cx="931817" cy="931862"/>
          </a:xfrm>
        </p:grpSpPr>
        <p:grpSp>
          <p:nvGrpSpPr>
            <p:cNvPr id="1902" name="Grupo 872"/>
            <p:cNvGrpSpPr/>
            <p:nvPr/>
          </p:nvGrpSpPr>
          <p:grpSpPr>
            <a:xfrm>
              <a:off x="-1" y="-1"/>
              <a:ext cx="931819" cy="931864"/>
              <a:chOff x="0" y="0"/>
              <a:chExt cx="931817" cy="931862"/>
            </a:xfrm>
          </p:grpSpPr>
          <p:grpSp>
            <p:nvGrpSpPr>
              <p:cNvPr id="1889" name="Grupo 874"/>
              <p:cNvGrpSpPr/>
              <p:nvPr/>
            </p:nvGrpSpPr>
            <p:grpSpPr>
              <a:xfrm>
                <a:off x="-1" y="-1"/>
                <a:ext cx="931819" cy="931864"/>
                <a:chOff x="0" y="0"/>
                <a:chExt cx="931817" cy="931862"/>
              </a:xfrm>
            </p:grpSpPr>
            <p:sp>
              <p:nvSpPr>
                <p:cNvPr id="1878" name="object 39"/>
                <p:cNvSpPr/>
                <p:nvPr/>
              </p:nvSpPr>
              <p:spPr>
                <a:xfrm>
                  <a:off x="0" y="0"/>
                  <a:ext cx="931818" cy="93186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0"/>
                      </a:lnTo>
                      <a:lnTo>
                        <a:pt x="630" y="7157"/>
                      </a:lnTo>
                      <a:lnTo>
                        <a:pt x="285" y="8323"/>
                      </a:lnTo>
                      <a:lnTo>
                        <a:pt x="73" y="9540"/>
                      </a:lnTo>
                      <a:lnTo>
                        <a:pt x="0" y="10800"/>
                      </a:lnTo>
                      <a:lnTo>
                        <a:pt x="73" y="12059"/>
                      </a:lnTo>
                      <a:lnTo>
                        <a:pt x="285" y="13276"/>
                      </a:lnTo>
                      <a:lnTo>
                        <a:pt x="630" y="14442"/>
                      </a:lnTo>
                      <a:lnTo>
                        <a:pt x="1098" y="15549"/>
                      </a:lnTo>
                      <a:lnTo>
                        <a:pt x="1681" y="16590"/>
                      </a:lnTo>
                      <a:lnTo>
                        <a:pt x="2372" y="17555"/>
                      </a:lnTo>
                      <a:lnTo>
                        <a:pt x="3163" y="18437"/>
                      </a:lnTo>
                      <a:lnTo>
                        <a:pt x="4045" y="19227"/>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7"/>
                      </a:lnTo>
                      <a:lnTo>
                        <a:pt x="18437" y="18437"/>
                      </a:lnTo>
                      <a:lnTo>
                        <a:pt x="19227" y="17555"/>
                      </a:lnTo>
                      <a:lnTo>
                        <a:pt x="19918" y="16590"/>
                      </a:lnTo>
                      <a:lnTo>
                        <a:pt x="20502" y="15549"/>
                      </a:lnTo>
                      <a:lnTo>
                        <a:pt x="20970" y="14442"/>
                      </a:lnTo>
                      <a:lnTo>
                        <a:pt x="21315" y="13276"/>
                      </a:lnTo>
                      <a:lnTo>
                        <a:pt x="21527" y="12059"/>
                      </a:lnTo>
                      <a:lnTo>
                        <a:pt x="21600" y="10800"/>
                      </a:lnTo>
                      <a:lnTo>
                        <a:pt x="21527" y="9540"/>
                      </a:lnTo>
                      <a:lnTo>
                        <a:pt x="21315" y="8323"/>
                      </a:lnTo>
                      <a:lnTo>
                        <a:pt x="20970" y="7157"/>
                      </a:lnTo>
                      <a:lnTo>
                        <a:pt x="20502" y="6050"/>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79" name="object 41"/>
                <p:cNvSpPr/>
                <p:nvPr/>
              </p:nvSpPr>
              <p:spPr>
                <a:xfrm>
                  <a:off x="169137" y="339712"/>
                  <a:ext cx="570304" cy="349039"/>
                </a:xfrm>
                <a:custGeom>
                  <a:avLst/>
                  <a:gdLst/>
                  <a:ahLst/>
                  <a:cxnLst>
                    <a:cxn ang="0">
                      <a:pos x="wd2" y="hd2"/>
                    </a:cxn>
                    <a:cxn ang="5400000">
                      <a:pos x="wd2" y="hd2"/>
                    </a:cxn>
                    <a:cxn ang="10800000">
                      <a:pos x="wd2" y="hd2"/>
                    </a:cxn>
                    <a:cxn ang="16200000">
                      <a:pos x="wd2" y="hd2"/>
                    </a:cxn>
                  </a:cxnLst>
                  <a:rect l="0" t="0" r="r" b="b"/>
                  <a:pathLst>
                    <a:path w="21600" h="21600" extrusionOk="0">
                      <a:moveTo>
                        <a:pt x="21600" y="20675"/>
                      </a:moveTo>
                      <a:lnTo>
                        <a:pt x="10428" y="20675"/>
                      </a:lnTo>
                      <a:lnTo>
                        <a:pt x="9860" y="10298"/>
                      </a:lnTo>
                      <a:lnTo>
                        <a:pt x="9860" y="20674"/>
                      </a:lnTo>
                      <a:lnTo>
                        <a:pt x="1547" y="20674"/>
                      </a:lnTo>
                      <a:lnTo>
                        <a:pt x="2629" y="925"/>
                      </a:lnTo>
                      <a:lnTo>
                        <a:pt x="8778" y="925"/>
                      </a:lnTo>
                      <a:lnTo>
                        <a:pt x="9860" y="20674"/>
                      </a:lnTo>
                      <a:lnTo>
                        <a:pt x="9860" y="10298"/>
                      </a:lnTo>
                      <a:lnTo>
                        <a:pt x="9346" y="925"/>
                      </a:lnTo>
                      <a:lnTo>
                        <a:pt x="9296" y="0"/>
                      </a:lnTo>
                      <a:lnTo>
                        <a:pt x="2111" y="0"/>
                      </a:lnTo>
                      <a:lnTo>
                        <a:pt x="979" y="20675"/>
                      </a:lnTo>
                      <a:lnTo>
                        <a:pt x="0" y="20675"/>
                      </a:lnTo>
                      <a:lnTo>
                        <a:pt x="0" y="21600"/>
                      </a:lnTo>
                      <a:lnTo>
                        <a:pt x="21600" y="21600"/>
                      </a:lnTo>
                      <a:lnTo>
                        <a:pt x="21600" y="20675"/>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1888" name="object 43"/>
                <p:cNvGrpSpPr/>
                <p:nvPr/>
              </p:nvGrpSpPr>
              <p:grpSpPr>
                <a:xfrm>
                  <a:off x="233104" y="220831"/>
                  <a:ext cx="282037" cy="100952"/>
                  <a:chOff x="0" y="0"/>
                  <a:chExt cx="282035" cy="100950"/>
                </a:xfrm>
              </p:grpSpPr>
              <p:sp>
                <p:nvSpPr>
                  <p:cNvPr id="1880" name="Rectángulo"/>
                  <p:cNvSpPr/>
                  <p:nvPr/>
                </p:nvSpPr>
                <p:spPr>
                  <a:xfrm>
                    <a:off x="20470" y="56496"/>
                    <a:ext cx="27868"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81" name="Rectángulo"/>
                  <p:cNvSpPr/>
                  <p:nvPr/>
                </p:nvSpPr>
                <p:spPr>
                  <a:xfrm>
                    <a:off x="36892" y="88250"/>
                    <a:ext cx="41331"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82" name="Rectángulo"/>
                  <p:cNvSpPr/>
                  <p:nvPr/>
                </p:nvSpPr>
                <p:spPr>
                  <a:xfrm>
                    <a:off x="0" y="29421"/>
                    <a:ext cx="96662"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83" name="Cuadrado"/>
                  <p:cNvSpPr/>
                  <p:nvPr/>
                </p:nvSpPr>
                <p:spPr>
                  <a:xfrm>
                    <a:off x="94001" y="88250"/>
                    <a:ext cx="18993"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84" name="Rectángulo"/>
                  <p:cNvSpPr/>
                  <p:nvPr/>
                </p:nvSpPr>
                <p:spPr>
                  <a:xfrm>
                    <a:off x="64669" y="56496"/>
                    <a:ext cx="92240"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85" name="Rectángulo"/>
                  <p:cNvSpPr/>
                  <p:nvPr/>
                </p:nvSpPr>
                <p:spPr>
                  <a:xfrm>
                    <a:off x="113934" y="29421"/>
                    <a:ext cx="76117"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86" name="Rectángulo"/>
                  <p:cNvSpPr/>
                  <p:nvPr/>
                </p:nvSpPr>
                <p:spPr>
                  <a:xfrm>
                    <a:off x="87172" y="0"/>
                    <a:ext cx="150202" cy="12700"/>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1887" name="Rectángulo"/>
                  <p:cNvSpPr/>
                  <p:nvPr/>
                </p:nvSpPr>
                <p:spPr>
                  <a:xfrm>
                    <a:off x="258067" y="0"/>
                    <a:ext cx="23969" cy="12700"/>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grpSp>
          <p:sp>
            <p:nvSpPr>
              <p:cNvPr id="1890" name="Rectángulo: esquinas redondeadas 875"/>
              <p:cNvSpPr/>
              <p:nvPr/>
            </p:nvSpPr>
            <p:spPr>
              <a:xfrm>
                <a:off x="471789" y="534675"/>
                <a:ext cx="240883" cy="146785"/>
              </a:xfrm>
              <a:prstGeom prst="roundRect">
                <a:avLst>
                  <a:gd name="adj" fmla="val 16667"/>
                </a:avLst>
              </a:prstGeom>
              <a:solidFill>
                <a:srgbClr val="1A75CF"/>
              </a:solid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1891" name="Rectángulo 876"/>
              <p:cNvSpPr/>
              <p:nvPr/>
            </p:nvSpPr>
            <p:spPr>
              <a:xfrm rot="21329454">
                <a:off x="456191" y="469416"/>
                <a:ext cx="65619" cy="180394"/>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1892" name="Conector recto 877"/>
              <p:cNvSpPr/>
              <p:nvPr/>
            </p:nvSpPr>
            <p:spPr>
              <a:xfrm>
                <a:off x="421892" y="456159"/>
                <a:ext cx="71416"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1893" name="Rectángulo 878"/>
              <p:cNvSpPr/>
              <p:nvPr/>
            </p:nvSpPr>
            <p:spPr>
              <a:xfrm>
                <a:off x="446190" y="605324"/>
                <a:ext cx="65619" cy="70385"/>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1894" name="Conector recto 879"/>
              <p:cNvSpPr/>
              <p:nvPr/>
            </p:nvSpPr>
            <p:spPr>
              <a:xfrm>
                <a:off x="204246" y="636428"/>
                <a:ext cx="22400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sp>
            <p:nvSpPr>
              <p:cNvPr id="1895" name="Conector recto 880"/>
              <p:cNvSpPr/>
              <p:nvPr/>
            </p:nvSpPr>
            <p:spPr>
              <a:xfrm>
                <a:off x="509587" y="506162"/>
                <a:ext cx="16317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sp>
            <p:nvSpPr>
              <p:cNvPr id="1896" name="Conector recto 881"/>
              <p:cNvSpPr/>
              <p:nvPr/>
            </p:nvSpPr>
            <p:spPr>
              <a:xfrm>
                <a:off x="571562" y="388013"/>
                <a:ext cx="1" cy="112000"/>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sp>
            <p:nvSpPr>
              <p:cNvPr id="1897" name="Conector recto 882"/>
              <p:cNvSpPr/>
              <p:nvPr/>
            </p:nvSpPr>
            <p:spPr>
              <a:xfrm>
                <a:off x="607369" y="451220"/>
                <a:ext cx="1" cy="49000"/>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sp>
            <p:nvSpPr>
              <p:cNvPr id="1898" name="Conector recto 883"/>
              <p:cNvSpPr/>
              <p:nvPr/>
            </p:nvSpPr>
            <p:spPr>
              <a:xfrm>
                <a:off x="666440" y="501843"/>
                <a:ext cx="1" cy="2800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grpSp>
            <p:nvGrpSpPr>
              <p:cNvPr id="1901" name="Grupo 884"/>
              <p:cNvGrpSpPr/>
              <p:nvPr/>
            </p:nvGrpSpPr>
            <p:grpSpPr>
              <a:xfrm>
                <a:off x="252709" y="419744"/>
                <a:ext cx="140001" cy="140001"/>
                <a:chOff x="0" y="0"/>
                <a:chExt cx="140000" cy="140000"/>
              </a:xfrm>
            </p:grpSpPr>
            <p:sp>
              <p:nvSpPr>
                <p:cNvPr id="1899" name="Elipse 885"/>
                <p:cNvSpPr/>
                <p:nvPr/>
              </p:nvSpPr>
              <p:spPr>
                <a:xfrm>
                  <a:off x="-1" y="-1"/>
                  <a:ext cx="140002" cy="140002"/>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pic>
              <p:nvPicPr>
                <p:cNvPr id="1900" name="Gráfico 886" descr="Gráfico 886"/>
                <p:cNvPicPr>
                  <a:picLocks noChangeAspect="1"/>
                </p:cNvPicPr>
                <p:nvPr/>
              </p:nvPicPr>
              <p:blipFill>
                <a:blip r:embed="rId9"/>
                <a:stretch>
                  <a:fillRect/>
                </a:stretch>
              </p:blipFill>
              <p:spPr>
                <a:xfrm>
                  <a:off x="11996" y="24761"/>
                  <a:ext cx="116008" cy="90478"/>
                </a:xfrm>
                <a:prstGeom prst="rect">
                  <a:avLst/>
                </a:prstGeom>
                <a:ln w="12700" cap="flat">
                  <a:noFill/>
                  <a:miter lim="400000"/>
                </a:ln>
                <a:effectLst/>
              </p:spPr>
            </p:pic>
          </p:grpSp>
        </p:grpSp>
        <p:sp>
          <p:nvSpPr>
            <p:cNvPr id="1903" name="Conector recto 873"/>
            <p:cNvSpPr/>
            <p:nvPr/>
          </p:nvSpPr>
          <p:spPr>
            <a:xfrm>
              <a:off x="487141" y="453076"/>
              <a:ext cx="80424" cy="22530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grpSp>
      <p:grpSp>
        <p:nvGrpSpPr>
          <p:cNvPr id="1910" name="Grupo 890"/>
          <p:cNvGrpSpPr/>
          <p:nvPr/>
        </p:nvGrpSpPr>
        <p:grpSpPr>
          <a:xfrm>
            <a:off x="4164672" y="3327956"/>
            <a:ext cx="931819" cy="931864"/>
            <a:chOff x="0" y="0"/>
            <a:chExt cx="931817" cy="931862"/>
          </a:xfrm>
        </p:grpSpPr>
        <p:grpSp>
          <p:nvGrpSpPr>
            <p:cNvPr id="1908" name="Grupo 891"/>
            <p:cNvGrpSpPr/>
            <p:nvPr/>
          </p:nvGrpSpPr>
          <p:grpSpPr>
            <a:xfrm>
              <a:off x="-1" y="-1"/>
              <a:ext cx="931819" cy="931864"/>
              <a:chOff x="0" y="0"/>
              <a:chExt cx="931817" cy="931862"/>
            </a:xfrm>
          </p:grpSpPr>
          <p:sp>
            <p:nvSpPr>
              <p:cNvPr id="1905" name="object 39"/>
              <p:cNvSpPr/>
              <p:nvPr/>
            </p:nvSpPr>
            <p:spPr>
              <a:xfrm>
                <a:off x="0" y="0"/>
                <a:ext cx="931818" cy="93186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0"/>
                    </a:lnTo>
                    <a:lnTo>
                      <a:pt x="630" y="7157"/>
                    </a:lnTo>
                    <a:lnTo>
                      <a:pt x="285" y="8323"/>
                    </a:lnTo>
                    <a:lnTo>
                      <a:pt x="73" y="9540"/>
                    </a:lnTo>
                    <a:lnTo>
                      <a:pt x="0" y="10800"/>
                    </a:lnTo>
                    <a:lnTo>
                      <a:pt x="73" y="12059"/>
                    </a:lnTo>
                    <a:lnTo>
                      <a:pt x="285" y="13276"/>
                    </a:lnTo>
                    <a:lnTo>
                      <a:pt x="630" y="14442"/>
                    </a:lnTo>
                    <a:lnTo>
                      <a:pt x="1098" y="15549"/>
                    </a:lnTo>
                    <a:lnTo>
                      <a:pt x="1681" y="16590"/>
                    </a:lnTo>
                    <a:lnTo>
                      <a:pt x="2372" y="17555"/>
                    </a:lnTo>
                    <a:lnTo>
                      <a:pt x="3163" y="18437"/>
                    </a:lnTo>
                    <a:lnTo>
                      <a:pt x="4045" y="19227"/>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7"/>
                    </a:lnTo>
                    <a:lnTo>
                      <a:pt x="18437" y="18437"/>
                    </a:lnTo>
                    <a:lnTo>
                      <a:pt x="19227" y="17555"/>
                    </a:lnTo>
                    <a:lnTo>
                      <a:pt x="19918" y="16590"/>
                    </a:lnTo>
                    <a:lnTo>
                      <a:pt x="20502" y="15549"/>
                    </a:lnTo>
                    <a:lnTo>
                      <a:pt x="20970" y="14442"/>
                    </a:lnTo>
                    <a:lnTo>
                      <a:pt x="21315" y="13276"/>
                    </a:lnTo>
                    <a:lnTo>
                      <a:pt x="21527" y="12059"/>
                    </a:lnTo>
                    <a:lnTo>
                      <a:pt x="21600" y="10800"/>
                    </a:lnTo>
                    <a:lnTo>
                      <a:pt x="21527" y="9540"/>
                    </a:lnTo>
                    <a:lnTo>
                      <a:pt x="21315" y="8323"/>
                    </a:lnTo>
                    <a:lnTo>
                      <a:pt x="20970" y="7157"/>
                    </a:lnTo>
                    <a:lnTo>
                      <a:pt x="20502" y="6050"/>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pic>
            <p:nvPicPr>
              <p:cNvPr id="1906" name="Gráfico 894" descr="Gráfico 894"/>
              <p:cNvPicPr>
                <a:picLocks noChangeAspect="1"/>
              </p:cNvPicPr>
              <p:nvPr/>
            </p:nvPicPr>
            <p:blipFill>
              <a:blip r:embed="rId18"/>
              <a:stretch>
                <a:fillRect/>
              </a:stretch>
            </p:blipFill>
            <p:spPr>
              <a:xfrm>
                <a:off x="88199" y="88199"/>
                <a:ext cx="756002" cy="756002"/>
              </a:xfrm>
              <a:prstGeom prst="rect">
                <a:avLst/>
              </a:prstGeom>
              <a:ln w="12700" cap="flat">
                <a:noFill/>
                <a:miter lim="400000"/>
              </a:ln>
              <a:effectLst/>
            </p:spPr>
          </p:pic>
          <p:pic>
            <p:nvPicPr>
              <p:cNvPr id="1907" name="Gráfico 895" descr="Gráfico 895"/>
              <p:cNvPicPr>
                <a:picLocks noChangeAspect="1"/>
              </p:cNvPicPr>
              <p:nvPr/>
            </p:nvPicPr>
            <p:blipFill>
              <a:blip r:embed="rId19"/>
              <a:stretch>
                <a:fillRect/>
              </a:stretch>
            </p:blipFill>
            <p:spPr>
              <a:xfrm>
                <a:off x="289157" y="285891"/>
                <a:ext cx="354087" cy="360618"/>
              </a:xfrm>
              <a:prstGeom prst="rect">
                <a:avLst/>
              </a:prstGeom>
              <a:ln w="12700" cap="flat">
                <a:noFill/>
                <a:miter lim="400000"/>
              </a:ln>
              <a:effectLst/>
            </p:spPr>
          </p:pic>
        </p:grpSp>
        <p:sp>
          <p:nvSpPr>
            <p:cNvPr id="1909" name="Elipse 892"/>
            <p:cNvSpPr/>
            <p:nvPr/>
          </p:nvSpPr>
          <p:spPr>
            <a:xfrm>
              <a:off x="139860" y="139860"/>
              <a:ext cx="652680" cy="652680"/>
            </a:xfrm>
            <a:prstGeom prst="ellipse">
              <a:avLst/>
            </a:prstGeom>
            <a:noFill/>
            <a:ln w="25400" cap="flat">
              <a:solidFill>
                <a:srgbClr val="FFFFFF"/>
              </a:solidFill>
              <a:prstDash val="sysDash"/>
              <a:round/>
            </a:ln>
            <a:effectLst/>
          </p:spPr>
          <p:txBody>
            <a:bodyPr wrap="square" lIns="45719" tIns="45719" rIns="45719" bIns="45719" numCol="1" anchor="ctr">
              <a:noAutofit/>
            </a:bodyPr>
            <a:lstStyle/>
            <a:p>
              <a:pPr algn="ctr">
                <a:defRPr>
                  <a:solidFill>
                    <a:srgbClr val="FFFFFF"/>
                  </a:solidFill>
                </a:defRPr>
              </a:pPr>
              <a:endParaRPr lang="en-US" dirty="0"/>
            </a:p>
          </p:txBody>
        </p:sp>
      </p:grpSp>
      <p:sp>
        <p:nvSpPr>
          <p:cNvPr id="1911" name="CuadroTexto 3"/>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Value chain</a:t>
            </a:r>
          </a:p>
          <a:p>
            <a:pPr>
              <a:spcBef>
                <a:spcPts val="300"/>
              </a:spcBef>
              <a:defRPr sz="1000" b="1" u="sng">
                <a:solidFill>
                  <a:srgbClr val="1A75CF"/>
                </a:solidFill>
              </a:defRPr>
            </a:pPr>
            <a:r>
              <a:rPr lang="en-US"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24"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25"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26"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27"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28"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29"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30"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31" action="ppaction://hlinksldjump">
                  <a:extLst>
                    <a:ext uri="{A12FA001-AC4F-418D-AE19-62706E023703}">
                      <ahyp:hlinkClr xmlns:ahyp="http://schemas.microsoft.com/office/drawing/2018/hyperlinkcolor" val="tx"/>
                    </a:ext>
                  </a:extLst>
                </a:hlinkClick>
              </a:rPr>
              <a:t>Digitalization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3" name="Google Shape;905;p9"/>
          <p:cNvGrpSpPr/>
          <p:nvPr/>
        </p:nvGrpSpPr>
        <p:grpSpPr>
          <a:xfrm>
            <a:off x="5136317" y="2011125"/>
            <a:ext cx="6873867" cy="3830147"/>
            <a:chOff x="0" y="0"/>
            <a:chExt cx="6873865" cy="3830145"/>
          </a:xfrm>
        </p:grpSpPr>
        <p:pic>
          <p:nvPicPr>
            <p:cNvPr id="1913" name="Google Shape;906;p9" descr="Google Shape;906;p9"/>
            <p:cNvPicPr>
              <a:picLocks noChangeAspect="1"/>
            </p:cNvPicPr>
            <p:nvPr/>
          </p:nvPicPr>
          <p:blipFill>
            <a:blip r:embed="rId2"/>
            <a:stretch>
              <a:fillRect/>
            </a:stretch>
          </p:blipFill>
          <p:spPr>
            <a:xfrm>
              <a:off x="0" y="47143"/>
              <a:ext cx="6873865" cy="3783002"/>
            </a:xfrm>
            <a:prstGeom prst="rect">
              <a:avLst/>
            </a:prstGeom>
            <a:ln w="12700" cap="flat">
              <a:noFill/>
              <a:miter lim="400000"/>
            </a:ln>
            <a:effectLst/>
          </p:spPr>
        </p:pic>
        <p:sp>
          <p:nvSpPr>
            <p:cNvPr id="1914" name="Google Shape;911;p9"/>
            <p:cNvSpPr txBox="1"/>
            <p:nvPr/>
          </p:nvSpPr>
          <p:spPr>
            <a:xfrm>
              <a:off x="215484" y="1409815"/>
              <a:ext cx="345434" cy="184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marR="2394" indent="5987">
                <a:defRPr sz="600" b="1">
                  <a:solidFill>
                    <a:srgbClr val="0778BD"/>
                  </a:solidFill>
                </a:defRPr>
              </a:lvl1pPr>
            </a:lstStyle>
            <a:p>
              <a:r>
                <a:rPr lang="en-US" dirty="0"/>
                <a:t>United States</a:t>
              </a:r>
            </a:p>
          </p:txBody>
        </p:sp>
        <p:sp>
          <p:nvSpPr>
            <p:cNvPr id="1915" name="Google Shape;912;p9"/>
            <p:cNvSpPr txBox="1"/>
            <p:nvPr/>
          </p:nvSpPr>
          <p:spPr>
            <a:xfrm>
              <a:off x="255627" y="2060786"/>
              <a:ext cx="325273"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Mexico</a:t>
              </a:r>
            </a:p>
          </p:txBody>
        </p:sp>
        <p:sp>
          <p:nvSpPr>
            <p:cNvPr id="1916" name="Google Shape;913;p9"/>
            <p:cNvSpPr txBox="1"/>
            <p:nvPr/>
          </p:nvSpPr>
          <p:spPr>
            <a:xfrm>
              <a:off x="838773" y="2561804"/>
              <a:ext cx="422048"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Colombia</a:t>
              </a:r>
            </a:p>
          </p:txBody>
        </p:sp>
        <p:sp>
          <p:nvSpPr>
            <p:cNvPr id="1917" name="Google Shape;914;p9"/>
            <p:cNvSpPr txBox="1"/>
            <p:nvPr/>
          </p:nvSpPr>
          <p:spPr>
            <a:xfrm>
              <a:off x="1102513" y="2866123"/>
              <a:ext cx="243283"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Peru</a:t>
              </a:r>
            </a:p>
          </p:txBody>
        </p:sp>
        <p:sp>
          <p:nvSpPr>
            <p:cNvPr id="1918" name="Google Shape;915;p9"/>
            <p:cNvSpPr txBox="1"/>
            <p:nvPr/>
          </p:nvSpPr>
          <p:spPr>
            <a:xfrm>
              <a:off x="2448330" y="1945794"/>
              <a:ext cx="381725"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Portugal</a:t>
              </a:r>
            </a:p>
          </p:txBody>
        </p:sp>
        <p:sp>
          <p:nvSpPr>
            <p:cNvPr id="1919" name="Google Shape;916;p9"/>
            <p:cNvSpPr txBox="1"/>
            <p:nvPr/>
          </p:nvSpPr>
          <p:spPr>
            <a:xfrm>
              <a:off x="2586378" y="2384950"/>
              <a:ext cx="227154"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Italy</a:t>
              </a:r>
            </a:p>
          </p:txBody>
        </p:sp>
        <p:sp>
          <p:nvSpPr>
            <p:cNvPr id="1920" name="Google Shape;917;p9"/>
            <p:cNvSpPr txBox="1"/>
            <p:nvPr/>
          </p:nvSpPr>
          <p:spPr>
            <a:xfrm>
              <a:off x="4201283" y="2575468"/>
              <a:ext cx="294359"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Egypt</a:t>
              </a:r>
            </a:p>
          </p:txBody>
        </p:sp>
        <p:sp>
          <p:nvSpPr>
            <p:cNvPr id="1921" name="Google Shape;918;p9"/>
            <p:cNvSpPr txBox="1"/>
            <p:nvPr/>
          </p:nvSpPr>
          <p:spPr>
            <a:xfrm>
              <a:off x="4377370" y="2306337"/>
              <a:ext cx="243283"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Catar</a:t>
              </a:r>
            </a:p>
          </p:txBody>
        </p:sp>
        <p:sp>
          <p:nvSpPr>
            <p:cNvPr id="1922" name="Google Shape;919;p9"/>
            <p:cNvSpPr txBox="1"/>
            <p:nvPr/>
          </p:nvSpPr>
          <p:spPr>
            <a:xfrm>
              <a:off x="4897439" y="2797201"/>
              <a:ext cx="273749"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Oman</a:t>
              </a:r>
            </a:p>
          </p:txBody>
        </p:sp>
        <p:sp>
          <p:nvSpPr>
            <p:cNvPr id="1923" name="Google Shape;920;p9"/>
            <p:cNvSpPr txBox="1"/>
            <p:nvPr/>
          </p:nvSpPr>
          <p:spPr>
            <a:xfrm>
              <a:off x="5928185" y="1828787"/>
              <a:ext cx="319896"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Japan</a:t>
              </a:r>
            </a:p>
          </p:txBody>
        </p:sp>
        <p:sp>
          <p:nvSpPr>
            <p:cNvPr id="1924" name="Google Shape;921;p9"/>
            <p:cNvSpPr txBox="1"/>
            <p:nvPr/>
          </p:nvSpPr>
          <p:spPr>
            <a:xfrm>
              <a:off x="2460720" y="1596515"/>
              <a:ext cx="319896"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Spain</a:t>
              </a:r>
            </a:p>
          </p:txBody>
        </p:sp>
        <p:sp>
          <p:nvSpPr>
            <p:cNvPr id="1925" name="Google Shape;922;p9"/>
            <p:cNvSpPr txBox="1"/>
            <p:nvPr/>
          </p:nvSpPr>
          <p:spPr>
            <a:xfrm>
              <a:off x="2550295" y="1247218"/>
              <a:ext cx="381725"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France</a:t>
              </a:r>
            </a:p>
          </p:txBody>
        </p:sp>
        <p:sp>
          <p:nvSpPr>
            <p:cNvPr id="1926" name="Google Shape;923;p9"/>
            <p:cNvSpPr txBox="1"/>
            <p:nvPr/>
          </p:nvSpPr>
          <p:spPr>
            <a:xfrm>
              <a:off x="3045299" y="0"/>
              <a:ext cx="470100" cy="2114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marL="81730" marR="2394" indent="-76042">
                <a:lnSpc>
                  <a:spcPct val="120400"/>
                </a:lnSpc>
                <a:defRPr sz="600" b="1">
                  <a:solidFill>
                    <a:srgbClr val="0778BD"/>
                  </a:solidFill>
                </a:defRPr>
              </a:pPr>
              <a:r>
                <a:rPr lang="en-US" dirty="0"/>
                <a:t>Czech</a:t>
              </a:r>
            </a:p>
            <a:p>
              <a:pPr marL="81730" marR="2394" indent="-76042">
                <a:lnSpc>
                  <a:spcPct val="120400"/>
                </a:lnSpc>
                <a:defRPr sz="600" b="1">
                  <a:solidFill>
                    <a:srgbClr val="0778BD"/>
                  </a:solidFill>
                </a:defRPr>
              </a:pPr>
              <a:r>
                <a:rPr lang="en-US" dirty="0"/>
                <a:t>Republic</a:t>
              </a:r>
            </a:p>
          </p:txBody>
        </p:sp>
        <p:sp>
          <p:nvSpPr>
            <p:cNvPr id="1927" name="Google Shape;924;p9"/>
            <p:cNvSpPr txBox="1"/>
            <p:nvPr/>
          </p:nvSpPr>
          <p:spPr>
            <a:xfrm>
              <a:off x="3759553" y="2269"/>
              <a:ext cx="391582"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Romania</a:t>
              </a:r>
            </a:p>
          </p:txBody>
        </p:sp>
        <p:sp>
          <p:nvSpPr>
            <p:cNvPr id="1928" name="Google Shape;925;p9"/>
            <p:cNvSpPr txBox="1"/>
            <p:nvPr/>
          </p:nvSpPr>
          <p:spPr>
            <a:xfrm>
              <a:off x="4113917" y="600999"/>
              <a:ext cx="356187"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Georgia</a:t>
              </a:r>
            </a:p>
          </p:txBody>
        </p:sp>
        <p:sp>
          <p:nvSpPr>
            <p:cNvPr id="1929" name="Google Shape;926;p9"/>
            <p:cNvSpPr txBox="1"/>
            <p:nvPr/>
          </p:nvSpPr>
          <p:spPr>
            <a:xfrm>
              <a:off x="4322773" y="3378195"/>
              <a:ext cx="565419"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Saudi Arabia</a:t>
              </a:r>
            </a:p>
          </p:txBody>
        </p:sp>
        <p:sp>
          <p:nvSpPr>
            <p:cNvPr id="1930" name="Google Shape;927;p9"/>
            <p:cNvSpPr txBox="1"/>
            <p:nvPr/>
          </p:nvSpPr>
          <p:spPr>
            <a:xfrm>
              <a:off x="4507228" y="3082407"/>
              <a:ext cx="934863"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United Arab Emirates</a:t>
              </a:r>
            </a:p>
          </p:txBody>
        </p:sp>
        <p:sp>
          <p:nvSpPr>
            <p:cNvPr id="1931" name="Google Shape;928;p9"/>
            <p:cNvSpPr txBox="1"/>
            <p:nvPr/>
          </p:nvSpPr>
          <p:spPr>
            <a:xfrm>
              <a:off x="1269311" y="3231277"/>
              <a:ext cx="294359"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Chile</a:t>
              </a:r>
            </a:p>
          </p:txBody>
        </p:sp>
        <p:sp>
          <p:nvSpPr>
            <p:cNvPr id="1932" name="Google Shape;929;p9"/>
            <p:cNvSpPr txBox="1"/>
            <p:nvPr/>
          </p:nvSpPr>
          <p:spPr>
            <a:xfrm>
              <a:off x="2853379" y="2830583"/>
              <a:ext cx="325273"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5987">
                <a:defRPr sz="600" b="1">
                  <a:solidFill>
                    <a:srgbClr val="0778BD"/>
                  </a:solidFill>
                </a:defRPr>
              </a:lvl1pPr>
            </a:lstStyle>
            <a:p>
              <a:r>
                <a:rPr lang="en-US" dirty="0"/>
                <a:t>Algeria</a:t>
              </a:r>
            </a:p>
          </p:txBody>
        </p:sp>
      </p:grpSp>
      <p:sp>
        <p:nvSpPr>
          <p:cNvPr id="1934"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International Presence</a:t>
            </a:r>
          </a:p>
        </p:txBody>
      </p:sp>
      <p:grpSp>
        <p:nvGrpSpPr>
          <p:cNvPr id="1946" name="Google Shape;930;p9"/>
          <p:cNvGrpSpPr/>
          <p:nvPr/>
        </p:nvGrpSpPr>
        <p:grpSpPr>
          <a:xfrm>
            <a:off x="2152454" y="3710220"/>
            <a:ext cx="3341134" cy="2106213"/>
            <a:chOff x="0" y="0"/>
            <a:chExt cx="3341133" cy="2106212"/>
          </a:xfrm>
        </p:grpSpPr>
        <p:pic>
          <p:nvPicPr>
            <p:cNvPr id="1935" name="Google Shape;931;p9" descr="Google Shape;931;p9"/>
            <p:cNvPicPr>
              <a:picLocks noChangeAspect="1"/>
            </p:cNvPicPr>
            <p:nvPr/>
          </p:nvPicPr>
          <p:blipFill>
            <a:blip r:embed="rId3"/>
            <a:stretch>
              <a:fillRect/>
            </a:stretch>
          </p:blipFill>
          <p:spPr>
            <a:xfrm>
              <a:off x="993284" y="459893"/>
              <a:ext cx="1565401" cy="1264501"/>
            </a:xfrm>
            <a:prstGeom prst="rect">
              <a:avLst/>
            </a:prstGeom>
            <a:ln w="12700" cap="flat">
              <a:noFill/>
              <a:miter lim="400000"/>
            </a:ln>
            <a:effectLst/>
          </p:spPr>
        </p:pic>
        <p:sp>
          <p:nvSpPr>
            <p:cNvPr id="1936" name="Google Shape;932;p9"/>
            <p:cNvSpPr txBox="1"/>
            <p:nvPr/>
          </p:nvSpPr>
          <p:spPr>
            <a:xfrm>
              <a:off x="0" y="1071944"/>
              <a:ext cx="1112101" cy="4024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6932" algn="r">
                <a:lnSpc>
                  <a:spcPct val="125000"/>
                </a:lnSpc>
                <a:defRPr sz="1100" b="1"/>
              </a:pPr>
              <a:r>
                <a:rPr lang="en-US" dirty="0"/>
                <a:t>North of Africa </a:t>
              </a:r>
              <a:r>
                <a:rPr lang="en-US" b="0" dirty="0"/>
                <a:t>62.3 M$ / 3%</a:t>
              </a:r>
            </a:p>
          </p:txBody>
        </p:sp>
        <p:sp>
          <p:nvSpPr>
            <p:cNvPr id="1937" name="Google Shape;933;p9"/>
            <p:cNvSpPr txBox="1"/>
            <p:nvPr/>
          </p:nvSpPr>
          <p:spPr>
            <a:xfrm>
              <a:off x="301035" y="300700"/>
              <a:ext cx="1010701" cy="4024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6932" algn="r">
                <a:lnSpc>
                  <a:spcPct val="125000"/>
                </a:lnSpc>
                <a:defRPr sz="1100" b="1"/>
              </a:pPr>
              <a:r>
                <a:rPr lang="en-US" dirty="0"/>
                <a:t>Asia</a:t>
              </a:r>
            </a:p>
            <a:p>
              <a:pPr indent="16932" algn="r">
                <a:lnSpc>
                  <a:spcPct val="125000"/>
                </a:lnSpc>
                <a:defRPr sz="1100"/>
              </a:pPr>
              <a:r>
                <a:rPr lang="en-US" dirty="0"/>
                <a:t>115 M$ / 5.5%</a:t>
              </a:r>
            </a:p>
          </p:txBody>
        </p:sp>
        <p:sp>
          <p:nvSpPr>
            <p:cNvPr id="1938" name="Google Shape;934;p9"/>
            <p:cNvSpPr txBox="1"/>
            <p:nvPr/>
          </p:nvSpPr>
          <p:spPr>
            <a:xfrm>
              <a:off x="1633517" y="0"/>
              <a:ext cx="1010701" cy="4024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6932">
                <a:lnSpc>
                  <a:spcPct val="125000"/>
                </a:lnSpc>
                <a:defRPr sz="1100" b="1"/>
              </a:pPr>
              <a:r>
                <a:rPr lang="en-US" dirty="0"/>
                <a:t>Americas</a:t>
              </a:r>
            </a:p>
            <a:p>
              <a:pPr indent="16932">
                <a:lnSpc>
                  <a:spcPct val="125000"/>
                </a:lnSpc>
                <a:defRPr sz="1100"/>
              </a:pPr>
              <a:r>
                <a:rPr lang="en-US" dirty="0"/>
                <a:t>252.6 M$ / 12%</a:t>
              </a:r>
            </a:p>
          </p:txBody>
        </p:sp>
        <p:sp>
          <p:nvSpPr>
            <p:cNvPr id="1939" name="Google Shape;935;p9"/>
            <p:cNvSpPr txBox="1"/>
            <p:nvPr/>
          </p:nvSpPr>
          <p:spPr>
            <a:xfrm>
              <a:off x="2157032" y="1592382"/>
              <a:ext cx="1184101" cy="4024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6932">
                <a:lnSpc>
                  <a:spcPct val="125000"/>
                </a:lnSpc>
                <a:defRPr sz="1100" b="1"/>
              </a:pPr>
              <a:r>
                <a:rPr lang="en-US" dirty="0"/>
                <a:t>Spain</a:t>
              </a:r>
            </a:p>
            <a:p>
              <a:pPr indent="16932">
                <a:lnSpc>
                  <a:spcPct val="125000"/>
                </a:lnSpc>
                <a:defRPr sz="1100"/>
              </a:pPr>
              <a:r>
                <a:rPr lang="en-US" dirty="0"/>
                <a:t>1.222 M$ / 58.1%</a:t>
              </a:r>
            </a:p>
          </p:txBody>
        </p:sp>
        <p:sp>
          <p:nvSpPr>
            <p:cNvPr id="1940" name="Google Shape;936;p9"/>
            <p:cNvSpPr txBox="1"/>
            <p:nvPr/>
          </p:nvSpPr>
          <p:spPr>
            <a:xfrm>
              <a:off x="190127" y="1703794"/>
              <a:ext cx="1218001" cy="4024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6932" algn="r">
                <a:lnSpc>
                  <a:spcPct val="125000"/>
                </a:lnSpc>
                <a:defRPr sz="1100" b="1"/>
              </a:pPr>
              <a:r>
                <a:rPr lang="en-US" dirty="0"/>
                <a:t>Rest of  Europe </a:t>
              </a:r>
              <a:r>
                <a:rPr lang="en-US" b="0" dirty="0"/>
                <a:t>451 M$/ 21.4%</a:t>
              </a:r>
            </a:p>
          </p:txBody>
        </p:sp>
        <p:sp>
          <p:nvSpPr>
            <p:cNvPr id="1941" name="Google Shape;937;p9"/>
            <p:cNvSpPr/>
            <p:nvPr/>
          </p:nvSpPr>
          <p:spPr>
            <a:xfrm flipV="1">
              <a:off x="1602092" y="15822"/>
              <a:ext cx="1" cy="55230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1942" name="Google Shape;938;p9"/>
            <p:cNvSpPr/>
            <p:nvPr/>
          </p:nvSpPr>
          <p:spPr>
            <a:xfrm flipV="1">
              <a:off x="1350769" y="296196"/>
              <a:ext cx="1" cy="47250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1943" name="Google Shape;939;p9"/>
            <p:cNvSpPr/>
            <p:nvPr/>
          </p:nvSpPr>
          <p:spPr>
            <a:xfrm flipV="1">
              <a:off x="2111622" y="1478386"/>
              <a:ext cx="1" cy="47220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1944" name="Google Shape;940;p9"/>
            <p:cNvSpPr/>
            <p:nvPr/>
          </p:nvSpPr>
          <p:spPr>
            <a:xfrm flipV="1">
              <a:off x="1479347" y="1543619"/>
              <a:ext cx="1" cy="51660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1945" name="Google Shape;941;p9"/>
            <p:cNvSpPr/>
            <p:nvPr/>
          </p:nvSpPr>
          <p:spPr>
            <a:xfrm rot="5400000">
              <a:off x="950803" y="1158263"/>
              <a:ext cx="476401" cy="69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8" y="0"/>
                  </a:lnTo>
                  <a:lnTo>
                    <a:pt x="288" y="21600"/>
                  </a:lnTo>
                  <a:lnTo>
                    <a:pt x="21600" y="21600"/>
                  </a:lnTo>
                </a:path>
              </a:pathLst>
            </a:custGeom>
            <a:noFill/>
            <a:ln w="9525" cap="flat">
              <a:solidFill>
                <a:srgbClr val="1A75CF"/>
              </a:solidFill>
              <a:prstDash val="solid"/>
              <a:round/>
            </a:ln>
            <a:effectLst/>
          </p:spPr>
          <p:txBody>
            <a:bodyPr wrap="square" lIns="45719" tIns="45719" rIns="45719" bIns="45719" numCol="1" anchor="ctr">
              <a:noAutofit/>
            </a:bodyPr>
            <a:lstStyle/>
            <a:p>
              <a:endParaRPr lang="en-US" dirty="0"/>
            </a:p>
          </p:txBody>
        </p:sp>
      </p:grpSp>
      <p:sp>
        <p:nvSpPr>
          <p:cNvPr id="1951"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21</a:t>
            </a:fld>
            <a:endParaRPr lang="en-US" dirty="0"/>
          </a:p>
        </p:txBody>
      </p:sp>
      <p:sp>
        <p:nvSpPr>
          <p:cNvPr id="1952" name="Rectángulo: esquinas redondeadas 51"/>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1953"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1954" name="Imagen 50" descr="Imagen 50">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1955" name="CuadroTexto 1"/>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b="1"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Digitalization</a:t>
            </a:r>
          </a:p>
        </p:txBody>
      </p:sp>
      <p:sp>
        <p:nvSpPr>
          <p:cNvPr id="2" name="Google Shape;942;p9" descr="$PPTXTitle">
            <a:extLst>
              <a:ext uri="{FF2B5EF4-FFF2-40B4-BE49-F238E27FC236}">
                <a16:creationId xmlns:a16="http://schemas.microsoft.com/office/drawing/2014/main" id="{4617D696-12F5-0D26-7484-C6F0FF2114E5}"/>
              </a:ext>
            </a:extLst>
          </p:cNvPr>
          <p:cNvSpPr txBox="1"/>
          <p:nvPr/>
        </p:nvSpPr>
        <p:spPr>
          <a:xfrm>
            <a:off x="2247026" y="2229686"/>
            <a:ext cx="2404500" cy="348374"/>
          </a:xfrm>
          <a:prstGeom prst="rect">
            <a:avLst/>
          </a:prstGeom>
          <a:noFill/>
          <a:ln>
            <a:noFill/>
          </a:ln>
        </p:spPr>
        <p:txBody>
          <a:bodyPr spcFirstLastPara="1" wrap="square" lIns="0" tIns="9725" rIns="0" bIns="0" anchor="ctr" anchorCtr="0">
            <a:spAutoFit/>
          </a:bodyPr>
          <a:lstStyle/>
          <a:p>
            <a:pPr marL="16933" marR="0" lvl="0" indent="0" algn="l" rtl="0">
              <a:lnSpc>
                <a:spcPct val="100000"/>
              </a:lnSpc>
              <a:spcBef>
                <a:spcPts val="600"/>
              </a:spcBef>
              <a:spcAft>
                <a:spcPts val="600"/>
              </a:spcAft>
              <a:buClr>
                <a:srgbClr val="1A75CF"/>
              </a:buClr>
              <a:buSzPts val="1100"/>
              <a:buFont typeface="Arial"/>
              <a:buNone/>
            </a:pPr>
            <a:r>
              <a:rPr lang="en-US" sz="1200" b="1" dirty="0">
                <a:solidFill>
                  <a:srgbClr val="1A75CF"/>
                </a:solidFill>
                <a:latin typeface="+mn-lt"/>
                <a:ea typeface="Arial"/>
                <a:cs typeface="Arial"/>
                <a:sym typeface="Arial"/>
              </a:rPr>
              <a:t>2025 Revenue Turnover:</a:t>
            </a:r>
          </a:p>
        </p:txBody>
      </p:sp>
      <p:sp>
        <p:nvSpPr>
          <p:cNvPr id="3" name="Google Shape;943;p9">
            <a:extLst>
              <a:ext uri="{FF2B5EF4-FFF2-40B4-BE49-F238E27FC236}">
                <a16:creationId xmlns:a16="http://schemas.microsoft.com/office/drawing/2014/main" id="{00CB21A7-7524-9B6E-7B99-940480E62763}"/>
              </a:ext>
            </a:extLst>
          </p:cNvPr>
          <p:cNvSpPr txBox="1"/>
          <p:nvPr/>
        </p:nvSpPr>
        <p:spPr>
          <a:xfrm>
            <a:off x="2139851" y="1419635"/>
            <a:ext cx="3557386" cy="578580"/>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rgbClr val="1A75CF"/>
              </a:buClr>
              <a:buSzPts val="1100"/>
              <a:buFont typeface="Arial"/>
              <a:buNone/>
            </a:pPr>
            <a:r>
              <a:rPr lang="en-US" sz="1200" dirty="0">
                <a:solidFill>
                  <a:schemeClr val="dk1"/>
                </a:solidFill>
                <a:latin typeface="+mn-lt"/>
              </a:rPr>
              <a:t>Aqualia operates in 19 countries across Europe, the Americas, North Africa, and Asia.</a:t>
            </a:r>
          </a:p>
        </p:txBody>
      </p:sp>
      <p:sp>
        <p:nvSpPr>
          <p:cNvPr id="4" name="Google Shape;944;p9">
            <a:extLst>
              <a:ext uri="{FF2B5EF4-FFF2-40B4-BE49-F238E27FC236}">
                <a16:creationId xmlns:a16="http://schemas.microsoft.com/office/drawing/2014/main" id="{D7314C98-CF46-CAA6-9E47-E340D6C64B67}"/>
              </a:ext>
            </a:extLst>
          </p:cNvPr>
          <p:cNvSpPr txBox="1"/>
          <p:nvPr/>
        </p:nvSpPr>
        <p:spPr>
          <a:xfrm>
            <a:off x="1996733" y="2666957"/>
            <a:ext cx="1348200" cy="699422"/>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1A75CF"/>
              </a:buClr>
              <a:buSzPts val="1600"/>
              <a:buFont typeface="Arial"/>
              <a:buNone/>
            </a:pPr>
            <a:r>
              <a:rPr lang="en-US" sz="1600" dirty="0">
                <a:solidFill>
                  <a:srgbClr val="1A75CF"/>
                </a:solidFill>
                <a:latin typeface="+mn-lt"/>
              </a:rPr>
              <a:t>Spain</a:t>
            </a:r>
            <a:endParaRPr lang="en-US" dirty="0">
              <a:latin typeface="+mn-lt"/>
            </a:endParaRPr>
          </a:p>
          <a:p>
            <a:pPr marL="12700" marR="0" lvl="0" indent="0" algn="ctr" rtl="0">
              <a:spcBef>
                <a:spcPts val="0"/>
              </a:spcBef>
              <a:spcAft>
                <a:spcPts val="0"/>
              </a:spcAft>
              <a:buClr>
                <a:srgbClr val="007A3D"/>
              </a:buClr>
              <a:buSzPts val="1600"/>
              <a:buFont typeface="Arial"/>
              <a:buNone/>
            </a:pPr>
            <a:r>
              <a:rPr lang="en-US" sz="1600" b="1" dirty="0">
                <a:solidFill>
                  <a:srgbClr val="1A75CF"/>
                </a:solidFill>
                <a:latin typeface="+mn-lt"/>
              </a:rPr>
              <a:t>1 222</a:t>
            </a:r>
            <a:r>
              <a:rPr lang="en-US" sz="1600" b="1" u="none" dirty="0">
                <a:solidFill>
                  <a:srgbClr val="1A75CF"/>
                </a:solidFill>
                <a:latin typeface="+mn-lt"/>
                <a:ea typeface="Arial"/>
                <a:cs typeface="Arial"/>
                <a:sym typeface="Arial"/>
              </a:rPr>
              <a:t> M$ </a:t>
            </a:r>
            <a:r>
              <a:rPr lang="en-US" sz="1600" b="0" u="none" dirty="0">
                <a:solidFill>
                  <a:schemeClr val="dk1"/>
                </a:solidFill>
                <a:latin typeface="+mn-lt"/>
                <a:ea typeface="Arial"/>
                <a:cs typeface="Arial"/>
                <a:sym typeface="Arial"/>
              </a:rPr>
              <a:t> </a:t>
            </a:r>
            <a:endParaRPr lang="en-US" dirty="0">
              <a:latin typeface="+mn-lt"/>
            </a:endParaRPr>
          </a:p>
          <a:p>
            <a:pPr marL="0" marR="0" lvl="0" indent="0" algn="ctr" rtl="0">
              <a:spcBef>
                <a:spcPts val="0"/>
              </a:spcBef>
              <a:spcAft>
                <a:spcPts val="0"/>
              </a:spcAft>
              <a:buClr>
                <a:schemeClr val="dk1"/>
              </a:buClr>
              <a:buSzPts val="1345"/>
              <a:buFont typeface="Arial"/>
              <a:buNone/>
            </a:pPr>
            <a:r>
              <a:rPr lang="en-US" sz="1345" dirty="0">
                <a:solidFill>
                  <a:srgbClr val="1A75CF"/>
                </a:solidFill>
                <a:latin typeface="+mn-lt"/>
              </a:rPr>
              <a:t>58.1%</a:t>
            </a:r>
            <a:endParaRPr lang="en-US" sz="1345" b="0" u="none" dirty="0">
              <a:solidFill>
                <a:srgbClr val="1A75CF"/>
              </a:solidFill>
              <a:latin typeface="+mn-lt"/>
              <a:ea typeface="Arial"/>
              <a:cs typeface="Arial"/>
              <a:sym typeface="Arial"/>
            </a:endParaRPr>
          </a:p>
        </p:txBody>
      </p:sp>
      <p:sp>
        <p:nvSpPr>
          <p:cNvPr id="5" name="Google Shape;945;p9">
            <a:extLst>
              <a:ext uri="{FF2B5EF4-FFF2-40B4-BE49-F238E27FC236}">
                <a16:creationId xmlns:a16="http://schemas.microsoft.com/office/drawing/2014/main" id="{B1B4164D-BBC0-945B-59A3-CED935940226}"/>
              </a:ext>
            </a:extLst>
          </p:cNvPr>
          <p:cNvSpPr txBox="1"/>
          <p:nvPr/>
        </p:nvSpPr>
        <p:spPr>
          <a:xfrm>
            <a:off x="3174039" y="2669362"/>
            <a:ext cx="1579200" cy="699422"/>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1A75CF"/>
              </a:buClr>
              <a:buSzPts val="1600"/>
              <a:buFont typeface="Arial"/>
              <a:buNone/>
            </a:pPr>
            <a:r>
              <a:rPr lang="en-US" sz="1600" dirty="0">
                <a:solidFill>
                  <a:srgbClr val="1A75CF"/>
                </a:solidFill>
                <a:latin typeface="+mn-lt"/>
              </a:rPr>
              <a:t>International</a:t>
            </a:r>
            <a:endParaRPr lang="en-US" dirty="0">
              <a:latin typeface="+mn-lt"/>
            </a:endParaRPr>
          </a:p>
          <a:p>
            <a:pPr marL="12700" marR="0" lvl="0" indent="0" algn="ctr" rtl="0">
              <a:spcBef>
                <a:spcPts val="0"/>
              </a:spcBef>
              <a:spcAft>
                <a:spcPts val="0"/>
              </a:spcAft>
              <a:buClr>
                <a:srgbClr val="007A3D"/>
              </a:buClr>
              <a:buSzPts val="1600"/>
              <a:buFont typeface="Arial"/>
              <a:buNone/>
            </a:pPr>
            <a:r>
              <a:rPr lang="en-US" sz="1600" b="1" dirty="0">
                <a:solidFill>
                  <a:srgbClr val="1A75CF"/>
                </a:solidFill>
                <a:latin typeface="+mn-lt"/>
              </a:rPr>
              <a:t>880</a:t>
            </a:r>
            <a:r>
              <a:rPr lang="en-US" sz="1600" b="1" u="none" dirty="0">
                <a:solidFill>
                  <a:srgbClr val="1A75CF"/>
                </a:solidFill>
                <a:latin typeface="+mn-lt"/>
                <a:ea typeface="Arial"/>
                <a:cs typeface="Arial"/>
                <a:sym typeface="Arial"/>
              </a:rPr>
              <a:t> M$</a:t>
            </a:r>
            <a:r>
              <a:rPr lang="en-US" sz="1600" b="0" u="none" dirty="0">
                <a:solidFill>
                  <a:schemeClr val="dk1"/>
                </a:solidFill>
                <a:latin typeface="+mn-lt"/>
                <a:ea typeface="Arial"/>
                <a:cs typeface="Arial"/>
                <a:sym typeface="Arial"/>
              </a:rPr>
              <a:t> </a:t>
            </a:r>
            <a:endParaRPr lang="en-US" dirty="0">
              <a:latin typeface="+mn-lt"/>
            </a:endParaRPr>
          </a:p>
          <a:p>
            <a:pPr marL="0" marR="0" lvl="0" indent="0" algn="ctr" rtl="0">
              <a:spcBef>
                <a:spcPts val="0"/>
              </a:spcBef>
              <a:spcAft>
                <a:spcPts val="0"/>
              </a:spcAft>
              <a:buClr>
                <a:schemeClr val="dk1"/>
              </a:buClr>
              <a:buSzPts val="1345"/>
              <a:buFont typeface="Arial"/>
              <a:buNone/>
            </a:pPr>
            <a:r>
              <a:rPr lang="en-US" sz="1345" dirty="0">
                <a:solidFill>
                  <a:srgbClr val="1A75CF"/>
                </a:solidFill>
                <a:latin typeface="+mn-lt"/>
              </a:rPr>
              <a:t>41.9%</a:t>
            </a:r>
            <a:endParaRPr lang="en-US" sz="1345" b="0" u="none" dirty="0">
              <a:solidFill>
                <a:srgbClr val="1A75CF"/>
              </a:solidFill>
              <a:latin typeface="+mn-lt"/>
              <a:ea typeface="Arial"/>
              <a:cs typeface="Arial"/>
              <a:sym typeface="Arial"/>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Aqualia’s Business Models</a:t>
            </a:r>
          </a:p>
        </p:txBody>
      </p:sp>
      <p:sp>
        <p:nvSpPr>
          <p:cNvPr id="1961" name="Google Shape;1003;g3e180a3e9ec_0_851"/>
          <p:cNvSpPr/>
          <p:nvPr/>
        </p:nvSpPr>
        <p:spPr>
          <a:xfrm>
            <a:off x="5734258" y="1831275"/>
            <a:ext cx="2685901" cy="2686201"/>
          </a:xfrm>
          <a:prstGeom prst="ellipse">
            <a:avLst/>
          </a:prstGeom>
          <a:solidFill>
            <a:srgbClr val="FFFFFF"/>
          </a:solidFill>
          <a:ln w="19050">
            <a:solidFill>
              <a:srgbClr val="007DC3"/>
            </a:solidFill>
            <a:prstDash val="dot"/>
          </a:ln>
        </p:spPr>
        <p:txBody>
          <a:bodyPr lIns="45719" rIns="45719" anchor="ctr"/>
          <a:lstStyle/>
          <a:p>
            <a:pPr algn="ctr">
              <a:defRPr sz="1100"/>
            </a:pPr>
            <a:endParaRPr lang="en-US" dirty="0"/>
          </a:p>
        </p:txBody>
      </p:sp>
      <p:sp>
        <p:nvSpPr>
          <p:cNvPr id="1963" name="Google Shape;1009;g3e180a3e9ec_0_851"/>
          <p:cNvSpPr/>
          <p:nvPr/>
        </p:nvSpPr>
        <p:spPr>
          <a:xfrm>
            <a:off x="6150809" y="2270599"/>
            <a:ext cx="1822801" cy="1822801"/>
          </a:xfrm>
          <a:prstGeom prst="ellipse">
            <a:avLst/>
          </a:prstGeom>
          <a:solidFill>
            <a:srgbClr val="FFFFFF"/>
          </a:solidFill>
          <a:ln>
            <a:solidFill>
              <a:srgbClr val="007DC3"/>
            </a:solidFill>
          </a:ln>
        </p:spPr>
        <p:txBody>
          <a:bodyPr lIns="45719" rIns="45719" anchor="ctr"/>
          <a:lstStyle/>
          <a:p>
            <a:pPr algn="ctr"/>
            <a:endParaRPr lang="en-US" dirty="0"/>
          </a:p>
        </p:txBody>
      </p:sp>
      <p:pic>
        <p:nvPicPr>
          <p:cNvPr id="1964" name="Google Shape;1010;g3e180a3e9ec_0_851" descr="Google Shape;1010;g3e180a3e9ec_0_851"/>
          <p:cNvPicPr>
            <a:picLocks noChangeAspect="1"/>
          </p:cNvPicPr>
          <p:nvPr/>
        </p:nvPicPr>
        <p:blipFill>
          <a:blip r:embed="rId2"/>
          <a:stretch>
            <a:fillRect/>
          </a:stretch>
        </p:blipFill>
        <p:spPr>
          <a:xfrm>
            <a:off x="6445937" y="2971800"/>
            <a:ext cx="1284875" cy="478725"/>
          </a:xfrm>
          <a:prstGeom prst="rect">
            <a:avLst/>
          </a:prstGeom>
          <a:ln w="12700">
            <a:miter lim="400000"/>
          </a:ln>
        </p:spPr>
      </p:pic>
      <p:sp>
        <p:nvSpPr>
          <p:cNvPr id="1965"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22</a:t>
            </a:fld>
            <a:endParaRPr lang="en-US" dirty="0"/>
          </a:p>
        </p:txBody>
      </p:sp>
      <p:grpSp>
        <p:nvGrpSpPr>
          <p:cNvPr id="1969" name="Grupo 33"/>
          <p:cNvGrpSpPr/>
          <p:nvPr/>
        </p:nvGrpSpPr>
        <p:grpSpPr>
          <a:xfrm>
            <a:off x="5730238" y="1944944"/>
            <a:ext cx="724095" cy="724094"/>
            <a:chOff x="0" y="0"/>
            <a:chExt cx="724093" cy="724093"/>
          </a:xfrm>
        </p:grpSpPr>
        <p:sp>
          <p:nvSpPr>
            <p:cNvPr id="1966" name="object 44"/>
            <p:cNvSpPr/>
            <p:nvPr/>
          </p:nvSpPr>
          <p:spPr>
            <a:xfrm>
              <a:off x="45702" y="39334"/>
              <a:ext cx="645023" cy="6450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1967" name="Gráfico 35" descr="Gráfico 35"/>
            <p:cNvPicPr>
              <a:picLocks noChangeAspect="1"/>
            </p:cNvPicPr>
            <p:nvPr/>
          </p:nvPicPr>
          <p:blipFill>
            <a:blip r:embed="rId3"/>
            <a:stretch>
              <a:fillRect/>
            </a:stretch>
          </p:blipFill>
          <p:spPr>
            <a:xfrm>
              <a:off x="0" y="0"/>
              <a:ext cx="724094" cy="724094"/>
            </a:xfrm>
            <a:prstGeom prst="rect">
              <a:avLst/>
            </a:prstGeom>
            <a:ln w="12700" cap="flat">
              <a:noFill/>
              <a:miter lim="400000"/>
            </a:ln>
            <a:effectLst/>
          </p:spPr>
        </p:pic>
        <p:pic>
          <p:nvPicPr>
            <p:cNvPr id="1968" name="Gráfico 36" descr="Gráfico 36"/>
            <p:cNvPicPr>
              <a:picLocks noChangeAspect="1"/>
            </p:cNvPicPr>
            <p:nvPr/>
          </p:nvPicPr>
          <p:blipFill>
            <a:blip r:embed="rId4"/>
            <a:stretch>
              <a:fillRect/>
            </a:stretch>
          </p:blipFill>
          <p:spPr>
            <a:xfrm>
              <a:off x="200690" y="197713"/>
              <a:ext cx="322713" cy="328667"/>
            </a:xfrm>
            <a:prstGeom prst="rect">
              <a:avLst/>
            </a:prstGeom>
            <a:ln w="12700" cap="flat">
              <a:noFill/>
              <a:miter lim="400000"/>
            </a:ln>
            <a:effectLst/>
          </p:spPr>
        </p:pic>
      </p:grpSp>
      <p:grpSp>
        <p:nvGrpSpPr>
          <p:cNvPr id="1974" name="Grupo 42"/>
          <p:cNvGrpSpPr/>
          <p:nvPr/>
        </p:nvGrpSpPr>
        <p:grpSpPr>
          <a:xfrm>
            <a:off x="5653778" y="3818556"/>
            <a:ext cx="623515" cy="623535"/>
            <a:chOff x="0" y="0"/>
            <a:chExt cx="623514" cy="623534"/>
          </a:xfrm>
        </p:grpSpPr>
        <p:sp>
          <p:nvSpPr>
            <p:cNvPr id="1970" name="object 44"/>
            <p:cNvSpPr/>
            <p:nvPr/>
          </p:nvSpPr>
          <p:spPr>
            <a:xfrm>
              <a:off x="0" y="0"/>
              <a:ext cx="623515" cy="62353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grpSp>
          <p:nvGrpSpPr>
            <p:cNvPr id="1973" name="Grupo 44"/>
            <p:cNvGrpSpPr/>
            <p:nvPr/>
          </p:nvGrpSpPr>
          <p:grpSpPr>
            <a:xfrm>
              <a:off x="51991" y="86653"/>
              <a:ext cx="519921" cy="450598"/>
              <a:chOff x="0" y="0"/>
              <a:chExt cx="519920" cy="450597"/>
            </a:xfrm>
          </p:grpSpPr>
          <p:pic>
            <p:nvPicPr>
              <p:cNvPr id="1971" name="Gráfico 45" descr="Gráfico 45"/>
              <p:cNvPicPr>
                <a:picLocks noChangeAspect="1"/>
              </p:cNvPicPr>
              <p:nvPr/>
            </p:nvPicPr>
            <p:blipFill>
              <a:blip r:embed="rId5"/>
              <a:stretch>
                <a:fillRect/>
              </a:stretch>
            </p:blipFill>
            <p:spPr>
              <a:xfrm>
                <a:off x="-1" y="0"/>
                <a:ext cx="448761" cy="450598"/>
              </a:xfrm>
              <a:prstGeom prst="rect">
                <a:avLst/>
              </a:prstGeom>
              <a:ln w="12700" cap="flat">
                <a:noFill/>
                <a:miter lim="400000"/>
              </a:ln>
              <a:effectLst/>
            </p:spPr>
          </p:pic>
          <p:pic>
            <p:nvPicPr>
              <p:cNvPr id="1972" name="Gráfico 46" descr="Gráfico 46"/>
              <p:cNvPicPr>
                <a:picLocks noChangeAspect="1"/>
              </p:cNvPicPr>
              <p:nvPr/>
            </p:nvPicPr>
            <p:blipFill>
              <a:blip r:embed="rId6"/>
              <a:stretch>
                <a:fillRect/>
              </a:stretch>
            </p:blipFill>
            <p:spPr>
              <a:xfrm>
                <a:off x="231431" y="104557"/>
                <a:ext cx="288490" cy="289671"/>
              </a:xfrm>
              <a:prstGeom prst="rect">
                <a:avLst/>
              </a:prstGeom>
              <a:ln w="12700" cap="flat">
                <a:noFill/>
                <a:miter lim="400000"/>
              </a:ln>
              <a:effectLst/>
            </p:spPr>
          </p:pic>
        </p:grpSp>
      </p:grpSp>
      <p:grpSp>
        <p:nvGrpSpPr>
          <p:cNvPr id="1977" name="Grupo 50"/>
          <p:cNvGrpSpPr/>
          <p:nvPr/>
        </p:nvGrpSpPr>
        <p:grpSpPr>
          <a:xfrm>
            <a:off x="7736030" y="1944944"/>
            <a:ext cx="645971" cy="645971"/>
            <a:chOff x="0" y="0"/>
            <a:chExt cx="645970" cy="645970"/>
          </a:xfrm>
        </p:grpSpPr>
        <p:sp>
          <p:nvSpPr>
            <p:cNvPr id="1975" name="object 44"/>
            <p:cNvSpPr/>
            <p:nvPr/>
          </p:nvSpPr>
          <p:spPr>
            <a:xfrm>
              <a:off x="4319" y="4319"/>
              <a:ext cx="636934" cy="63695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1976" name="Gráfico 52" descr="Gráfico 52"/>
            <p:cNvPicPr>
              <a:picLocks noChangeAspect="1"/>
            </p:cNvPicPr>
            <p:nvPr/>
          </p:nvPicPr>
          <p:blipFill>
            <a:blip r:embed="rId7"/>
            <a:stretch>
              <a:fillRect/>
            </a:stretch>
          </p:blipFill>
          <p:spPr>
            <a:xfrm>
              <a:off x="0" y="0"/>
              <a:ext cx="645971" cy="645971"/>
            </a:xfrm>
            <a:prstGeom prst="rect">
              <a:avLst/>
            </a:prstGeom>
            <a:ln w="12700" cap="flat">
              <a:noFill/>
              <a:miter lim="400000"/>
            </a:ln>
            <a:effectLst/>
          </p:spPr>
        </p:pic>
      </p:grpSp>
      <p:grpSp>
        <p:nvGrpSpPr>
          <p:cNvPr id="1980" name="Grupo 56"/>
          <p:cNvGrpSpPr/>
          <p:nvPr/>
        </p:nvGrpSpPr>
        <p:grpSpPr>
          <a:xfrm>
            <a:off x="7778522" y="3818556"/>
            <a:ext cx="597431" cy="597451"/>
            <a:chOff x="0" y="0"/>
            <a:chExt cx="597430" cy="597450"/>
          </a:xfrm>
        </p:grpSpPr>
        <p:sp>
          <p:nvSpPr>
            <p:cNvPr id="1978" name="object 44"/>
            <p:cNvSpPr/>
            <p:nvPr/>
          </p:nvSpPr>
          <p:spPr>
            <a:xfrm>
              <a:off x="0" y="0"/>
              <a:ext cx="597431" cy="59745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1979" name="Gráfico 58" descr="Gráfico 58"/>
            <p:cNvPicPr>
              <a:picLocks noChangeAspect="1"/>
            </p:cNvPicPr>
            <p:nvPr/>
          </p:nvPicPr>
          <p:blipFill>
            <a:blip r:embed="rId8"/>
            <a:stretch>
              <a:fillRect/>
            </a:stretch>
          </p:blipFill>
          <p:spPr>
            <a:xfrm>
              <a:off x="86323" y="86323"/>
              <a:ext cx="425158" cy="425158"/>
            </a:xfrm>
            <a:prstGeom prst="rect">
              <a:avLst/>
            </a:prstGeom>
            <a:ln w="12700" cap="flat">
              <a:noFill/>
              <a:miter lim="400000"/>
            </a:ln>
            <a:effectLst/>
          </p:spPr>
        </p:pic>
      </p:grpSp>
      <p:sp>
        <p:nvSpPr>
          <p:cNvPr id="1981" name="Rectángulo: esquinas redondeadas 59"/>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1982"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1983" name="Imagen 13" descr="Imagen 13">
            <a:hlinkClick r:id="rId9" action="ppaction://hlinksldjump"/>
          </p:cNvPr>
          <p:cNvPicPr>
            <a:picLocks noChangeAspect="1"/>
          </p:cNvPicPr>
          <p:nvPr/>
        </p:nvPicPr>
        <p:blipFill>
          <a:blip r:embed="rId10"/>
          <a:stretch>
            <a:fillRect/>
          </a:stretch>
        </p:blipFill>
        <p:spPr>
          <a:xfrm>
            <a:off x="312466" y="321263"/>
            <a:ext cx="139972" cy="109739"/>
          </a:xfrm>
          <a:prstGeom prst="rect">
            <a:avLst/>
          </a:prstGeom>
          <a:ln w="12700">
            <a:miter lim="400000"/>
          </a:ln>
        </p:spPr>
      </p:pic>
      <p:sp>
        <p:nvSpPr>
          <p:cNvPr id="1984" name="CuadroTexto 1"/>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International presence</a:t>
            </a:r>
          </a:p>
          <a:p>
            <a:pPr>
              <a:spcBef>
                <a:spcPts val="300"/>
              </a:spcBef>
              <a:defRPr sz="1000" b="1"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Digitalization</a:t>
            </a:r>
          </a:p>
        </p:txBody>
      </p:sp>
      <p:sp>
        <p:nvSpPr>
          <p:cNvPr id="2" name="Google Shape;998;g3e180a3e9ec_0_851">
            <a:extLst>
              <a:ext uri="{FF2B5EF4-FFF2-40B4-BE49-F238E27FC236}">
                <a16:creationId xmlns:a16="http://schemas.microsoft.com/office/drawing/2014/main" id="{60F7B944-C229-DB86-B02D-C258095C5829}"/>
              </a:ext>
            </a:extLst>
          </p:cNvPr>
          <p:cNvSpPr txBox="1"/>
          <p:nvPr/>
        </p:nvSpPr>
        <p:spPr>
          <a:xfrm>
            <a:off x="2160006" y="3506100"/>
            <a:ext cx="3383400" cy="2159203"/>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US" sz="1600" b="1" dirty="0">
                <a:solidFill>
                  <a:srgbClr val="1A75CF"/>
                </a:solidFill>
                <a:latin typeface="+mn-lt"/>
              </a:rPr>
              <a:t>Infrastructure concessions (BOT)</a:t>
            </a:r>
          </a:p>
          <a:p>
            <a:pPr marL="0" marR="0" lvl="0" indent="0" algn="l" rtl="0">
              <a:lnSpc>
                <a:spcPct val="90000"/>
              </a:lnSpc>
              <a:spcBef>
                <a:spcPts val="1000"/>
              </a:spcBef>
              <a:spcAft>
                <a:spcPts val="0"/>
              </a:spcAft>
              <a:buClr>
                <a:schemeClr val="dk1"/>
              </a:buClr>
              <a:buSzPts val="1600"/>
              <a:buFont typeface="Arial"/>
              <a:buNone/>
            </a:pPr>
            <a:r>
              <a:rPr lang="en-US" sz="1100" dirty="0">
                <a:solidFill>
                  <a:schemeClr val="dk1"/>
                </a:solidFill>
                <a:latin typeface="+mn-lt"/>
              </a:rPr>
              <a:t>Infrastructure concessions in which Aqualia designs, builds, finances, and operates infrastructure over the long-term, including treatment plants (drinking water treatment, wastewater treatment, and desalination) or water reuse facilities, under BOT‑type contracts and take‑or‑pay mechanisms, whereby recovery of the investment associated with the infrastructure is guaranteed without assuming demand risk.</a:t>
            </a:r>
          </a:p>
        </p:txBody>
      </p:sp>
      <p:sp>
        <p:nvSpPr>
          <p:cNvPr id="3" name="Google Shape;999;g3e180a3e9ec_0_851">
            <a:extLst>
              <a:ext uri="{FF2B5EF4-FFF2-40B4-BE49-F238E27FC236}">
                <a16:creationId xmlns:a16="http://schemas.microsoft.com/office/drawing/2014/main" id="{C0BF204A-6D3E-FF4E-29D6-7FCC3C2CA8A3}"/>
              </a:ext>
            </a:extLst>
          </p:cNvPr>
          <p:cNvSpPr txBox="1"/>
          <p:nvPr/>
        </p:nvSpPr>
        <p:spPr>
          <a:xfrm>
            <a:off x="8561964" y="1449938"/>
            <a:ext cx="3383400" cy="1706068"/>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US" sz="1600" b="1" dirty="0">
                <a:solidFill>
                  <a:srgbClr val="1A75CF"/>
                </a:solidFill>
                <a:latin typeface="+mn-lt"/>
              </a:rPr>
              <a:t>Operation and maintenance (O&amp;M)</a:t>
            </a:r>
          </a:p>
          <a:p>
            <a:pPr marL="0" lvl="0" indent="0" algn="l" rtl="0">
              <a:lnSpc>
                <a:spcPct val="90000"/>
              </a:lnSpc>
              <a:spcBef>
                <a:spcPts val="1000"/>
              </a:spcBef>
              <a:spcAft>
                <a:spcPts val="0"/>
              </a:spcAft>
              <a:buClr>
                <a:schemeClr val="dk1"/>
              </a:buClr>
              <a:buSzPts val="1600"/>
              <a:buFont typeface="Arial"/>
              <a:buNone/>
            </a:pPr>
            <a:r>
              <a:rPr lang="en-US" sz="1100" dirty="0">
                <a:solidFill>
                  <a:schemeClr val="dk1"/>
                </a:solidFill>
                <a:latin typeface="+mn-lt"/>
              </a:rPr>
              <a:t>Operation, maintenance, and (O&amp;M) contracts ensure the continuous availability of high‑quality water, which requires the dedication, technology, professionalism, and experience necessary to achieve the highest level of excellence across all processes of the end-to-end water cycle.</a:t>
            </a:r>
          </a:p>
        </p:txBody>
      </p:sp>
      <p:sp>
        <p:nvSpPr>
          <p:cNvPr id="4" name="Google Shape;1000;g3e180a3e9ec_0_851">
            <a:extLst>
              <a:ext uri="{FF2B5EF4-FFF2-40B4-BE49-F238E27FC236}">
                <a16:creationId xmlns:a16="http://schemas.microsoft.com/office/drawing/2014/main" id="{0AF545C5-6328-DEC6-2470-CF473D048216}"/>
              </a:ext>
            </a:extLst>
          </p:cNvPr>
          <p:cNvSpPr txBox="1"/>
          <p:nvPr/>
        </p:nvSpPr>
        <p:spPr>
          <a:xfrm>
            <a:off x="2144664" y="1516174"/>
            <a:ext cx="3182710" cy="1401369"/>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US" sz="1600" b="1" dirty="0">
                <a:solidFill>
                  <a:srgbClr val="1A75CF"/>
                </a:solidFill>
                <a:latin typeface="+mn-lt"/>
              </a:rPr>
              <a:t>Management of the water cycle (MWC) concessions</a:t>
            </a:r>
          </a:p>
          <a:p>
            <a:pPr marL="0" lvl="0" indent="0" algn="l" rtl="0">
              <a:lnSpc>
                <a:spcPct val="90000"/>
              </a:lnSpc>
              <a:spcBef>
                <a:spcPts val="1000"/>
              </a:spcBef>
              <a:spcAft>
                <a:spcPts val="0"/>
              </a:spcAft>
              <a:buClr>
                <a:schemeClr val="dk1"/>
              </a:buClr>
              <a:buSzPts val="1600"/>
              <a:buFont typeface="Arial"/>
              <a:buNone/>
            </a:pPr>
            <a:r>
              <a:rPr lang="en-US" sz="1100" dirty="0">
                <a:solidFill>
                  <a:schemeClr val="dk1"/>
                </a:solidFill>
                <a:latin typeface="+mn-lt"/>
              </a:rPr>
              <a:t>Management of public utility services, including water collection, treatment, drinking water production, distribution, sewer, and wastewater treatment, as well as water quality analysis.</a:t>
            </a:r>
          </a:p>
        </p:txBody>
      </p:sp>
      <p:sp>
        <p:nvSpPr>
          <p:cNvPr id="5" name="Google Shape;1004;g3e180a3e9ec_0_851">
            <a:extLst>
              <a:ext uri="{FF2B5EF4-FFF2-40B4-BE49-F238E27FC236}">
                <a16:creationId xmlns:a16="http://schemas.microsoft.com/office/drawing/2014/main" id="{5F9A4A40-AE5E-60E7-8F4D-BE0D9E59DB0E}"/>
              </a:ext>
            </a:extLst>
          </p:cNvPr>
          <p:cNvSpPr txBox="1"/>
          <p:nvPr/>
        </p:nvSpPr>
        <p:spPr>
          <a:xfrm>
            <a:off x="8558439" y="3585608"/>
            <a:ext cx="3383400" cy="1484469"/>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1000"/>
              </a:spcBef>
              <a:spcAft>
                <a:spcPts val="0"/>
              </a:spcAft>
              <a:buClr>
                <a:schemeClr val="dk1"/>
              </a:buClr>
              <a:buSzPts val="1600"/>
              <a:buFont typeface="Arial"/>
              <a:buNone/>
            </a:pPr>
            <a:r>
              <a:rPr lang="en-US" sz="1600" b="1" dirty="0">
                <a:solidFill>
                  <a:srgbClr val="1A75CF"/>
                </a:solidFill>
                <a:latin typeface="+mn-lt"/>
              </a:rPr>
              <a:t>Technology and networks (EPC) </a:t>
            </a:r>
          </a:p>
          <a:p>
            <a:pPr marL="0" lvl="0" indent="0" algn="l" rtl="0">
              <a:lnSpc>
                <a:spcPct val="90000"/>
              </a:lnSpc>
              <a:spcBef>
                <a:spcPts val="1000"/>
              </a:spcBef>
              <a:spcAft>
                <a:spcPts val="0"/>
              </a:spcAft>
              <a:buClr>
                <a:schemeClr val="dk1"/>
              </a:buClr>
              <a:buSzPts val="1600"/>
              <a:buFont typeface="Arial"/>
              <a:buNone/>
            </a:pPr>
            <a:r>
              <a:rPr lang="en-US" sz="1100" dirty="0">
                <a:solidFill>
                  <a:schemeClr val="dk1"/>
                </a:solidFill>
                <a:latin typeface="+mn-lt"/>
              </a:rPr>
              <a:t>Design and construction projects for water infrastructure, mainly for our own concessions and flagship projects. Our experience working with leading construction companies enables us to form partnerships that reduce and mitigate construction risks.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Our Values</a:t>
            </a:r>
          </a:p>
        </p:txBody>
      </p:sp>
      <p:pic>
        <p:nvPicPr>
          <p:cNvPr id="1987" name="Marcador de posición de imagen 13" descr="Marcador de posición de imagen 13"/>
          <p:cNvPicPr>
            <a:picLocks noChangeAspect="1"/>
          </p:cNvPicPr>
          <p:nvPr/>
        </p:nvPicPr>
        <p:blipFill>
          <a:blip r:embed="rId2"/>
          <a:srcRect t="16678" b="16676"/>
          <a:stretch>
            <a:fillRect/>
          </a:stretch>
        </p:blipFill>
        <p:spPr>
          <a:xfrm>
            <a:off x="8527208" y="850076"/>
            <a:ext cx="4663201" cy="46609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pic>
        <p:nvPicPr>
          <p:cNvPr id="1989" name="Marcador de posición de imagen 15" descr="Marcador de posición de imagen 15"/>
          <p:cNvPicPr>
            <a:picLocks noChangeAspect="1"/>
          </p:cNvPicPr>
          <p:nvPr/>
        </p:nvPicPr>
        <p:blipFill>
          <a:blip r:embed="rId3"/>
          <a:srcRect l="16667" r="16671" b="1"/>
          <a:stretch>
            <a:fillRect/>
          </a:stretch>
        </p:blipFill>
        <p:spPr>
          <a:xfrm>
            <a:off x="8284616" y="-245450"/>
            <a:ext cx="2215357" cy="22145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sp>
        <p:nvSpPr>
          <p:cNvPr id="1990"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23</a:t>
            </a:fld>
            <a:endParaRPr lang="en-US" dirty="0"/>
          </a:p>
        </p:txBody>
      </p:sp>
      <p:sp>
        <p:nvSpPr>
          <p:cNvPr id="1991" name="Rectángulo: esquinas redondeadas 1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1992"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grpSp>
        <p:nvGrpSpPr>
          <p:cNvPr id="1995" name="Grupo 44"/>
          <p:cNvGrpSpPr/>
          <p:nvPr/>
        </p:nvGrpSpPr>
        <p:grpSpPr>
          <a:xfrm>
            <a:off x="2300283" y="3009527"/>
            <a:ext cx="346233" cy="346244"/>
            <a:chOff x="0" y="0"/>
            <a:chExt cx="346231" cy="346242"/>
          </a:xfrm>
        </p:grpSpPr>
        <p:sp>
          <p:nvSpPr>
            <p:cNvPr id="1993"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1994" name="Imagen 25" descr="Imagen 25"/>
            <p:cNvPicPr>
              <a:picLocks noChangeAspect="1"/>
            </p:cNvPicPr>
            <p:nvPr/>
          </p:nvPicPr>
          <p:blipFill>
            <a:blip r:embed="rId4"/>
            <a:stretch>
              <a:fillRect/>
            </a:stretch>
          </p:blipFill>
          <p:spPr>
            <a:xfrm>
              <a:off x="45701" y="47996"/>
              <a:ext cx="253548" cy="253548"/>
            </a:xfrm>
            <a:prstGeom prst="rect">
              <a:avLst/>
            </a:prstGeom>
            <a:ln w="12700" cap="flat">
              <a:noFill/>
              <a:miter lim="400000"/>
            </a:ln>
            <a:effectLst/>
          </p:spPr>
        </p:pic>
      </p:grpSp>
      <p:grpSp>
        <p:nvGrpSpPr>
          <p:cNvPr id="1998" name="Grupo 45"/>
          <p:cNvGrpSpPr/>
          <p:nvPr/>
        </p:nvGrpSpPr>
        <p:grpSpPr>
          <a:xfrm>
            <a:off x="2300283" y="3495302"/>
            <a:ext cx="346233" cy="346244"/>
            <a:chOff x="0" y="0"/>
            <a:chExt cx="346231" cy="346242"/>
          </a:xfrm>
        </p:grpSpPr>
        <p:sp>
          <p:nvSpPr>
            <p:cNvPr id="1996"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1997" name="Imagen 29" descr="Imagen 29"/>
            <p:cNvPicPr>
              <a:picLocks noChangeAspect="1"/>
            </p:cNvPicPr>
            <p:nvPr/>
          </p:nvPicPr>
          <p:blipFill>
            <a:blip r:embed="rId5"/>
            <a:stretch>
              <a:fillRect/>
            </a:stretch>
          </p:blipFill>
          <p:spPr>
            <a:xfrm>
              <a:off x="55793" y="58785"/>
              <a:ext cx="233364" cy="233364"/>
            </a:xfrm>
            <a:prstGeom prst="rect">
              <a:avLst/>
            </a:prstGeom>
            <a:ln w="12700" cap="flat">
              <a:noFill/>
              <a:miter lim="400000"/>
            </a:ln>
            <a:effectLst/>
          </p:spPr>
        </p:pic>
      </p:grpSp>
      <p:grpSp>
        <p:nvGrpSpPr>
          <p:cNvPr id="2001" name="Grupo 46"/>
          <p:cNvGrpSpPr/>
          <p:nvPr/>
        </p:nvGrpSpPr>
        <p:grpSpPr>
          <a:xfrm>
            <a:off x="2300283" y="4006044"/>
            <a:ext cx="346233" cy="346244"/>
            <a:chOff x="0" y="0"/>
            <a:chExt cx="346231" cy="346242"/>
          </a:xfrm>
        </p:grpSpPr>
        <p:sp>
          <p:nvSpPr>
            <p:cNvPr id="1999"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2000" name="Imagen 31" descr="Imagen 31"/>
            <p:cNvPicPr>
              <a:picLocks noChangeAspect="1"/>
            </p:cNvPicPr>
            <p:nvPr/>
          </p:nvPicPr>
          <p:blipFill>
            <a:blip r:embed="rId6"/>
            <a:stretch>
              <a:fillRect/>
            </a:stretch>
          </p:blipFill>
          <p:spPr>
            <a:xfrm>
              <a:off x="50601" y="49390"/>
              <a:ext cx="243747" cy="243747"/>
            </a:xfrm>
            <a:prstGeom prst="rect">
              <a:avLst/>
            </a:prstGeom>
            <a:ln w="12700" cap="flat">
              <a:noFill/>
              <a:miter lim="400000"/>
            </a:ln>
            <a:effectLst/>
          </p:spPr>
        </p:pic>
      </p:grpSp>
      <p:grpSp>
        <p:nvGrpSpPr>
          <p:cNvPr id="2004" name="Grupo 47"/>
          <p:cNvGrpSpPr/>
          <p:nvPr/>
        </p:nvGrpSpPr>
        <p:grpSpPr>
          <a:xfrm>
            <a:off x="2300283" y="4504952"/>
            <a:ext cx="346233" cy="346244"/>
            <a:chOff x="0" y="0"/>
            <a:chExt cx="346231" cy="346242"/>
          </a:xfrm>
        </p:grpSpPr>
        <p:sp>
          <p:nvSpPr>
            <p:cNvPr id="2002"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2003" name="Imagen 33" descr="Imagen 33"/>
            <p:cNvPicPr>
              <a:picLocks noChangeAspect="1"/>
            </p:cNvPicPr>
            <p:nvPr/>
          </p:nvPicPr>
          <p:blipFill>
            <a:blip r:embed="rId7"/>
            <a:stretch>
              <a:fillRect/>
            </a:stretch>
          </p:blipFill>
          <p:spPr>
            <a:xfrm>
              <a:off x="41335" y="40853"/>
              <a:ext cx="262279" cy="262279"/>
            </a:xfrm>
            <a:prstGeom prst="rect">
              <a:avLst/>
            </a:prstGeom>
            <a:ln w="12700" cap="flat">
              <a:noFill/>
              <a:miter lim="400000"/>
            </a:ln>
            <a:effectLst/>
          </p:spPr>
        </p:pic>
      </p:grpSp>
      <p:grpSp>
        <p:nvGrpSpPr>
          <p:cNvPr id="2007" name="Grupo 51"/>
          <p:cNvGrpSpPr/>
          <p:nvPr/>
        </p:nvGrpSpPr>
        <p:grpSpPr>
          <a:xfrm>
            <a:off x="5557833" y="3009527"/>
            <a:ext cx="346233" cy="346244"/>
            <a:chOff x="0" y="0"/>
            <a:chExt cx="346231" cy="346242"/>
          </a:xfrm>
        </p:grpSpPr>
        <p:sp>
          <p:nvSpPr>
            <p:cNvPr id="2005"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2006" name="Imagen 35" descr="Imagen 35"/>
            <p:cNvPicPr>
              <a:picLocks noChangeAspect="1"/>
            </p:cNvPicPr>
            <p:nvPr/>
          </p:nvPicPr>
          <p:blipFill>
            <a:blip r:embed="rId8"/>
            <a:stretch>
              <a:fillRect/>
            </a:stretch>
          </p:blipFill>
          <p:spPr>
            <a:xfrm>
              <a:off x="54839" y="63236"/>
              <a:ext cx="232412" cy="232412"/>
            </a:xfrm>
            <a:prstGeom prst="rect">
              <a:avLst/>
            </a:prstGeom>
            <a:ln w="12700" cap="flat">
              <a:noFill/>
              <a:miter lim="400000"/>
            </a:ln>
            <a:effectLst/>
          </p:spPr>
        </p:pic>
      </p:grpSp>
      <p:grpSp>
        <p:nvGrpSpPr>
          <p:cNvPr id="2010" name="Grupo 50"/>
          <p:cNvGrpSpPr/>
          <p:nvPr/>
        </p:nvGrpSpPr>
        <p:grpSpPr>
          <a:xfrm>
            <a:off x="5570533" y="3495302"/>
            <a:ext cx="346233" cy="346244"/>
            <a:chOff x="0" y="0"/>
            <a:chExt cx="346231" cy="346242"/>
          </a:xfrm>
        </p:grpSpPr>
        <p:sp>
          <p:nvSpPr>
            <p:cNvPr id="2008"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2009" name="Imagen 37" descr="Imagen 37"/>
            <p:cNvPicPr>
              <a:picLocks noChangeAspect="1"/>
            </p:cNvPicPr>
            <p:nvPr/>
          </p:nvPicPr>
          <p:blipFill>
            <a:blip r:embed="rId9"/>
            <a:stretch>
              <a:fillRect/>
            </a:stretch>
          </p:blipFill>
          <p:spPr>
            <a:xfrm>
              <a:off x="43077" y="31870"/>
              <a:ext cx="255935" cy="255935"/>
            </a:xfrm>
            <a:prstGeom prst="rect">
              <a:avLst/>
            </a:prstGeom>
            <a:ln w="12700" cap="flat">
              <a:noFill/>
              <a:miter lim="400000"/>
            </a:ln>
            <a:effectLst/>
          </p:spPr>
        </p:pic>
      </p:grpSp>
      <p:grpSp>
        <p:nvGrpSpPr>
          <p:cNvPr id="2013" name="Grupo 49"/>
          <p:cNvGrpSpPr/>
          <p:nvPr/>
        </p:nvGrpSpPr>
        <p:grpSpPr>
          <a:xfrm>
            <a:off x="5570533" y="4006044"/>
            <a:ext cx="346233" cy="346244"/>
            <a:chOff x="0" y="0"/>
            <a:chExt cx="346231" cy="346242"/>
          </a:xfrm>
        </p:grpSpPr>
        <p:sp>
          <p:nvSpPr>
            <p:cNvPr id="2011"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2012" name="Imagen 39" descr="Imagen 39"/>
            <p:cNvPicPr>
              <a:picLocks noChangeAspect="1"/>
            </p:cNvPicPr>
            <p:nvPr/>
          </p:nvPicPr>
          <p:blipFill>
            <a:blip r:embed="rId10"/>
            <a:stretch>
              <a:fillRect/>
            </a:stretch>
          </p:blipFill>
          <p:spPr>
            <a:xfrm>
              <a:off x="40423" y="36727"/>
              <a:ext cx="261243" cy="261243"/>
            </a:xfrm>
            <a:prstGeom prst="rect">
              <a:avLst/>
            </a:prstGeom>
            <a:ln w="12700" cap="flat">
              <a:noFill/>
              <a:miter lim="400000"/>
            </a:ln>
            <a:effectLst/>
          </p:spPr>
        </p:pic>
      </p:grpSp>
      <p:grpSp>
        <p:nvGrpSpPr>
          <p:cNvPr id="2016" name="Grupo 48"/>
          <p:cNvGrpSpPr/>
          <p:nvPr/>
        </p:nvGrpSpPr>
        <p:grpSpPr>
          <a:xfrm>
            <a:off x="5557833" y="4504952"/>
            <a:ext cx="346233" cy="346244"/>
            <a:chOff x="0" y="0"/>
            <a:chExt cx="346231" cy="346242"/>
          </a:xfrm>
        </p:grpSpPr>
        <p:sp>
          <p:nvSpPr>
            <p:cNvPr id="2014"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2015" name="Imagen 41" descr="Imagen 41"/>
            <p:cNvPicPr>
              <a:picLocks noChangeAspect="1"/>
            </p:cNvPicPr>
            <p:nvPr/>
          </p:nvPicPr>
          <p:blipFill>
            <a:blip r:embed="rId11"/>
            <a:stretch>
              <a:fillRect/>
            </a:stretch>
          </p:blipFill>
          <p:spPr>
            <a:xfrm>
              <a:off x="29204" y="21493"/>
              <a:ext cx="302731" cy="302731"/>
            </a:xfrm>
            <a:prstGeom prst="rect">
              <a:avLst/>
            </a:prstGeom>
            <a:ln w="12700" cap="flat">
              <a:noFill/>
              <a:miter lim="400000"/>
            </a:ln>
            <a:effectLst/>
          </p:spPr>
        </p:pic>
      </p:grpSp>
      <p:pic>
        <p:nvPicPr>
          <p:cNvPr id="2025" name="Imagen 63" descr="Imagen 63">
            <a:hlinkClick r:id="rId12" action="ppaction://hlinksldjump"/>
          </p:cNvPr>
          <p:cNvPicPr>
            <a:picLocks noChangeAspect="1"/>
          </p:cNvPicPr>
          <p:nvPr/>
        </p:nvPicPr>
        <p:blipFill>
          <a:blip r:embed="rId13"/>
          <a:stretch>
            <a:fillRect/>
          </a:stretch>
        </p:blipFill>
        <p:spPr>
          <a:xfrm>
            <a:off x="312466" y="321263"/>
            <a:ext cx="139972" cy="109739"/>
          </a:xfrm>
          <a:prstGeom prst="rect">
            <a:avLst/>
          </a:prstGeom>
          <a:ln w="12700">
            <a:miter lim="400000"/>
          </a:ln>
        </p:spPr>
      </p:pic>
      <p:sp>
        <p:nvSpPr>
          <p:cNvPr id="2026" name="CuadroTexto 1"/>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Business model</a:t>
            </a:r>
          </a:p>
          <a:p>
            <a:pPr>
              <a:spcBef>
                <a:spcPts val="300"/>
              </a:spcBef>
              <a:defRPr sz="1000" b="1" u="sng">
                <a:solidFill>
                  <a:srgbClr val="1A75CF"/>
                </a:solidFill>
              </a:defRPr>
            </a:pPr>
            <a:r>
              <a:rPr lang="en-US"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24"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25" action="ppaction://hlinksldjump">
                  <a:extLst>
                    <a:ext uri="{A12FA001-AC4F-418D-AE19-62706E023703}">
                      <ahyp:hlinkClr xmlns:ahyp="http://schemas.microsoft.com/office/drawing/2018/hyperlinkcolor" val="tx"/>
                    </a:ext>
                  </a:extLst>
                </a:hlinkClick>
              </a:rPr>
              <a:t>Digitalization</a:t>
            </a:r>
          </a:p>
        </p:txBody>
      </p:sp>
      <p:sp>
        <p:nvSpPr>
          <p:cNvPr id="2" name="Google Shape;1017;p10">
            <a:extLst>
              <a:ext uri="{FF2B5EF4-FFF2-40B4-BE49-F238E27FC236}">
                <a16:creationId xmlns:a16="http://schemas.microsoft.com/office/drawing/2014/main" id="{354978C6-4349-039E-F74F-12BA8DBB2909}"/>
              </a:ext>
            </a:extLst>
          </p:cNvPr>
          <p:cNvSpPr txBox="1"/>
          <p:nvPr/>
        </p:nvSpPr>
        <p:spPr>
          <a:xfrm>
            <a:off x="2153825" y="1506977"/>
            <a:ext cx="5428200" cy="1009467"/>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chemeClr val="dk1"/>
              </a:buClr>
              <a:buSzPts val="1600"/>
              <a:buFont typeface="Arial"/>
              <a:buNone/>
            </a:pPr>
            <a:r>
              <a:rPr lang="en-US" sz="1100" dirty="0">
                <a:solidFill>
                  <a:schemeClr val="dk1"/>
                </a:solidFill>
                <a:latin typeface="+mn-lt"/>
                <a:ea typeface="Arial"/>
                <a:cs typeface="Arial"/>
                <a:sym typeface="Arial"/>
              </a:rPr>
              <a:t>Aqualia's purpose is to </a:t>
            </a:r>
            <a:r>
              <a:rPr lang="en-US" sz="1100" dirty="0">
                <a:solidFill>
                  <a:srgbClr val="1A75CF"/>
                </a:solidFill>
                <a:latin typeface="+mn-lt"/>
                <a:ea typeface="Arial"/>
                <a:cs typeface="Arial"/>
                <a:sym typeface="Arial"/>
              </a:rPr>
              <a:t>ensure</a:t>
            </a:r>
            <a:r>
              <a:rPr lang="en-US" sz="1100" dirty="0">
                <a:solidFill>
                  <a:schemeClr val="dk1"/>
                </a:solidFill>
                <a:latin typeface="+mn-lt"/>
                <a:ea typeface="Arial"/>
                <a:cs typeface="Arial"/>
                <a:sym typeface="Arial"/>
              </a:rPr>
              <a:t> </a:t>
            </a:r>
            <a:r>
              <a:rPr lang="en-US" sz="1100" dirty="0">
                <a:solidFill>
                  <a:srgbClr val="1A75CF"/>
                </a:solidFill>
                <a:latin typeface="+mn-lt"/>
                <a:ea typeface="Arial"/>
                <a:cs typeface="Arial"/>
                <a:sym typeface="Arial"/>
              </a:rPr>
              <a:t>the well-being and progress of the people </a:t>
            </a:r>
            <a:r>
              <a:rPr lang="en-US" sz="1100" dirty="0">
                <a:solidFill>
                  <a:schemeClr val="dk1"/>
                </a:solidFill>
                <a:latin typeface="+mn-lt"/>
                <a:ea typeface="Arial"/>
                <a:cs typeface="Arial"/>
                <a:sym typeface="Arial"/>
              </a:rPr>
              <a:t>and communities we serve by providing a public service: sustainable water management. Proudly and firmly guaranteeing the universal and local right to water.</a:t>
            </a:r>
          </a:p>
          <a:p>
            <a:pPr marL="0" marR="0" lvl="0" indent="0" algn="l" rtl="0">
              <a:lnSpc>
                <a:spcPct val="90000"/>
              </a:lnSpc>
              <a:spcBef>
                <a:spcPts val="600"/>
              </a:spcBef>
              <a:spcAft>
                <a:spcPts val="600"/>
              </a:spcAft>
              <a:buClr>
                <a:schemeClr val="dk1"/>
              </a:buClr>
              <a:buSzPts val="1600"/>
              <a:buFont typeface="Arial"/>
              <a:buNone/>
            </a:pPr>
            <a:r>
              <a:rPr lang="en-US" sz="1100" dirty="0">
                <a:solidFill>
                  <a:schemeClr val="dk1"/>
                </a:solidFill>
                <a:latin typeface="+mn-lt"/>
                <a:ea typeface="Arial"/>
                <a:cs typeface="Arial"/>
                <a:sym typeface="Arial"/>
              </a:rPr>
              <a:t>Our values are based on caring for people through efficient water management:</a:t>
            </a:r>
          </a:p>
        </p:txBody>
      </p:sp>
      <p:sp>
        <p:nvSpPr>
          <p:cNvPr id="3" name="Google Shape;1018;p10">
            <a:extLst>
              <a:ext uri="{FF2B5EF4-FFF2-40B4-BE49-F238E27FC236}">
                <a16:creationId xmlns:a16="http://schemas.microsoft.com/office/drawing/2014/main" id="{AD58C372-2E6F-6989-857E-20F0F9ED8405}"/>
              </a:ext>
            </a:extLst>
          </p:cNvPr>
          <p:cNvSpPr txBox="1"/>
          <p:nvPr/>
        </p:nvSpPr>
        <p:spPr>
          <a:xfrm>
            <a:off x="2640565" y="3057079"/>
            <a:ext cx="2306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US" sz="1600" b="1" dirty="0">
                <a:solidFill>
                  <a:srgbClr val="1A75CF"/>
                </a:solidFill>
                <a:latin typeface="+mn-lt"/>
              </a:rPr>
              <a:t>Customer-oriented.</a:t>
            </a:r>
          </a:p>
        </p:txBody>
      </p:sp>
      <p:sp>
        <p:nvSpPr>
          <p:cNvPr id="4" name="Google Shape;1018;p10">
            <a:extLst>
              <a:ext uri="{FF2B5EF4-FFF2-40B4-BE49-F238E27FC236}">
                <a16:creationId xmlns:a16="http://schemas.microsoft.com/office/drawing/2014/main" id="{0A934CDC-5E6E-A32F-5A0A-86EBFD883089}"/>
              </a:ext>
            </a:extLst>
          </p:cNvPr>
          <p:cNvSpPr txBox="1"/>
          <p:nvPr/>
        </p:nvSpPr>
        <p:spPr>
          <a:xfrm>
            <a:off x="2640565" y="3542854"/>
            <a:ext cx="2687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US" sz="1600" b="1" dirty="0">
                <a:solidFill>
                  <a:srgbClr val="1A75CF"/>
                </a:solidFill>
                <a:latin typeface="+mn-lt"/>
              </a:rPr>
              <a:t>Efficient and specialized.</a:t>
            </a:r>
          </a:p>
        </p:txBody>
      </p:sp>
      <p:sp>
        <p:nvSpPr>
          <p:cNvPr id="5" name="Google Shape;1018;p10">
            <a:extLst>
              <a:ext uri="{FF2B5EF4-FFF2-40B4-BE49-F238E27FC236}">
                <a16:creationId xmlns:a16="http://schemas.microsoft.com/office/drawing/2014/main" id="{E37CE796-E164-0E0A-EE0E-DDFE13165085}"/>
              </a:ext>
            </a:extLst>
          </p:cNvPr>
          <p:cNvSpPr txBox="1"/>
          <p:nvPr/>
        </p:nvSpPr>
        <p:spPr>
          <a:xfrm>
            <a:off x="2653265" y="3930486"/>
            <a:ext cx="2306085" cy="497567"/>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US" sz="1600" b="1" dirty="0">
                <a:solidFill>
                  <a:srgbClr val="1A75CF"/>
                </a:solidFill>
                <a:latin typeface="+mn-lt"/>
              </a:rPr>
              <a:t>Committed to the environment.</a:t>
            </a:r>
          </a:p>
        </p:txBody>
      </p:sp>
      <p:sp>
        <p:nvSpPr>
          <p:cNvPr id="6" name="Google Shape;1018;p10">
            <a:extLst>
              <a:ext uri="{FF2B5EF4-FFF2-40B4-BE49-F238E27FC236}">
                <a16:creationId xmlns:a16="http://schemas.microsoft.com/office/drawing/2014/main" id="{5AE313A3-3FEB-6B7C-B021-9ADDBAED7495}"/>
              </a:ext>
            </a:extLst>
          </p:cNvPr>
          <p:cNvSpPr txBox="1"/>
          <p:nvPr/>
        </p:nvSpPr>
        <p:spPr>
          <a:xfrm>
            <a:off x="2653265" y="4552504"/>
            <a:ext cx="2687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US" sz="1600" b="1" dirty="0">
                <a:solidFill>
                  <a:srgbClr val="1A75CF"/>
                </a:solidFill>
                <a:latin typeface="+mn-lt"/>
              </a:rPr>
              <a:t>Socially involved.</a:t>
            </a:r>
          </a:p>
        </p:txBody>
      </p:sp>
      <p:sp>
        <p:nvSpPr>
          <p:cNvPr id="7" name="Google Shape;1018;p10">
            <a:extLst>
              <a:ext uri="{FF2B5EF4-FFF2-40B4-BE49-F238E27FC236}">
                <a16:creationId xmlns:a16="http://schemas.microsoft.com/office/drawing/2014/main" id="{0660AA64-55DF-D952-B1B3-39D5DC1BCFB6}"/>
              </a:ext>
            </a:extLst>
          </p:cNvPr>
          <p:cNvSpPr txBox="1"/>
          <p:nvPr/>
        </p:nvSpPr>
        <p:spPr>
          <a:xfrm>
            <a:off x="5910815" y="3057079"/>
            <a:ext cx="2306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US" sz="1600" b="1" dirty="0">
                <a:solidFill>
                  <a:srgbClr val="1A75CF"/>
                </a:solidFill>
                <a:latin typeface="+mn-lt"/>
              </a:rPr>
              <a:t>Transparent.</a:t>
            </a:r>
          </a:p>
        </p:txBody>
      </p:sp>
      <p:sp>
        <p:nvSpPr>
          <p:cNvPr id="8" name="Google Shape;1018;p10">
            <a:extLst>
              <a:ext uri="{FF2B5EF4-FFF2-40B4-BE49-F238E27FC236}">
                <a16:creationId xmlns:a16="http://schemas.microsoft.com/office/drawing/2014/main" id="{DAFB9BAF-D6D3-7B4F-8730-FF45527E705C}"/>
              </a:ext>
            </a:extLst>
          </p:cNvPr>
          <p:cNvSpPr txBox="1"/>
          <p:nvPr/>
        </p:nvSpPr>
        <p:spPr>
          <a:xfrm>
            <a:off x="5910815" y="3542854"/>
            <a:ext cx="2687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US" sz="1600" b="1" dirty="0">
                <a:solidFill>
                  <a:srgbClr val="1A75CF"/>
                </a:solidFill>
                <a:latin typeface="+mn-lt"/>
              </a:rPr>
              <a:t>Ethical and with integrity.</a:t>
            </a:r>
          </a:p>
        </p:txBody>
      </p:sp>
      <p:sp>
        <p:nvSpPr>
          <p:cNvPr id="9" name="Google Shape;1018;p10">
            <a:extLst>
              <a:ext uri="{FF2B5EF4-FFF2-40B4-BE49-F238E27FC236}">
                <a16:creationId xmlns:a16="http://schemas.microsoft.com/office/drawing/2014/main" id="{0CF2DF01-AC17-5468-6833-5315B7FC724E}"/>
              </a:ext>
            </a:extLst>
          </p:cNvPr>
          <p:cNvSpPr txBox="1"/>
          <p:nvPr/>
        </p:nvSpPr>
        <p:spPr>
          <a:xfrm>
            <a:off x="5923515" y="4053596"/>
            <a:ext cx="2306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US" sz="1600" b="1" dirty="0">
                <a:solidFill>
                  <a:srgbClr val="1A75CF"/>
                </a:solidFill>
                <a:latin typeface="+mn-lt"/>
              </a:rPr>
              <a:t>Innovative.</a:t>
            </a:r>
          </a:p>
        </p:txBody>
      </p:sp>
      <p:sp>
        <p:nvSpPr>
          <p:cNvPr id="10" name="Google Shape;1018;p10">
            <a:extLst>
              <a:ext uri="{FF2B5EF4-FFF2-40B4-BE49-F238E27FC236}">
                <a16:creationId xmlns:a16="http://schemas.microsoft.com/office/drawing/2014/main" id="{F8635CC5-1DA7-C581-7EC8-690FA6160356}"/>
              </a:ext>
            </a:extLst>
          </p:cNvPr>
          <p:cNvSpPr txBox="1"/>
          <p:nvPr/>
        </p:nvSpPr>
        <p:spPr>
          <a:xfrm>
            <a:off x="5923515" y="4552504"/>
            <a:ext cx="2687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US" sz="1600" b="1" dirty="0">
                <a:solidFill>
                  <a:srgbClr val="1A75CF"/>
                </a:solidFill>
                <a:latin typeface="+mn-lt"/>
              </a:rPr>
              <a:t>Based on digitalization.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8"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Key objectives and challenges</a:t>
            </a:r>
          </a:p>
        </p:txBody>
      </p:sp>
      <p:sp>
        <p:nvSpPr>
          <p:cNvPr id="2029" name="Google Shape;1027;g3df36b23d32_1_27"/>
          <p:cNvSpPr/>
          <p:nvPr/>
        </p:nvSpPr>
        <p:spPr>
          <a:xfrm>
            <a:off x="5795371" y="2481650"/>
            <a:ext cx="3634201" cy="3634201"/>
          </a:xfrm>
          <a:prstGeom prst="ellipse">
            <a:avLst/>
          </a:prstGeom>
          <a:solidFill>
            <a:srgbClr val="FFFFFF"/>
          </a:solidFill>
          <a:ln>
            <a:solidFill>
              <a:srgbClr val="007DC3"/>
            </a:solidFill>
          </a:ln>
        </p:spPr>
        <p:txBody>
          <a:bodyPr lIns="45719" rIns="45719" anchor="ctr"/>
          <a:lstStyle/>
          <a:p>
            <a:pPr algn="ctr"/>
            <a:endParaRPr lang="en-US" dirty="0"/>
          </a:p>
        </p:txBody>
      </p:sp>
      <p:pic>
        <p:nvPicPr>
          <p:cNvPr id="2030" name="Marcador de posición de imagen 12" descr="Marcador de posición de imagen 12"/>
          <p:cNvPicPr>
            <a:picLocks noChangeAspect="1"/>
          </p:cNvPicPr>
          <p:nvPr/>
        </p:nvPicPr>
        <p:blipFill>
          <a:blip r:embed="rId2"/>
          <a:srcRect l="16630" r="16630"/>
          <a:stretch>
            <a:fillRect/>
          </a:stretch>
        </p:blipFill>
        <p:spPr>
          <a:xfrm>
            <a:off x="5168201" y="2159000"/>
            <a:ext cx="1746251" cy="17462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chemeClr val="accent1"/>
            </a:solidFill>
          </a:ln>
        </p:spPr>
      </p:pic>
      <p:pic>
        <p:nvPicPr>
          <p:cNvPr id="2031" name="Marcador de posición de imagen 14" descr="Marcador de posición de imagen 14"/>
          <p:cNvPicPr>
            <a:picLocks noChangeAspect="1"/>
          </p:cNvPicPr>
          <p:nvPr/>
        </p:nvPicPr>
        <p:blipFill>
          <a:blip r:embed="rId3"/>
          <a:srcRect t="12493" b="12493"/>
          <a:stretch>
            <a:fillRect/>
          </a:stretch>
        </p:blipFill>
        <p:spPr>
          <a:xfrm>
            <a:off x="8973921" y="2806700"/>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chemeClr val="accent1"/>
            </a:solidFill>
          </a:ln>
        </p:spPr>
      </p:pic>
      <p:pic>
        <p:nvPicPr>
          <p:cNvPr id="2032" name="Marcador de posición de imagen 10" descr="Marcador de posición de imagen 10"/>
          <p:cNvPicPr>
            <a:picLocks noChangeAspect="1"/>
          </p:cNvPicPr>
          <p:nvPr/>
        </p:nvPicPr>
        <p:blipFill>
          <a:blip r:embed="rId4"/>
          <a:srcRect l="16667" r="16667"/>
          <a:stretch>
            <a:fillRect/>
          </a:stretch>
        </p:blipFill>
        <p:spPr>
          <a:xfrm>
            <a:off x="5225832" y="4611687"/>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chemeClr val="accent1"/>
            </a:solidFill>
          </a:ln>
        </p:spPr>
      </p:pic>
      <p:pic>
        <p:nvPicPr>
          <p:cNvPr id="2033" name="Google Shape;1033;g3df36b23d32_1_27" descr="Google Shape;1033;g3df36b23d32_1_27"/>
          <p:cNvPicPr>
            <a:picLocks noChangeAspect="1"/>
          </p:cNvPicPr>
          <p:nvPr/>
        </p:nvPicPr>
        <p:blipFill>
          <a:blip r:embed="rId5"/>
          <a:stretch>
            <a:fillRect/>
          </a:stretch>
        </p:blipFill>
        <p:spPr>
          <a:xfrm>
            <a:off x="6673057" y="3948738"/>
            <a:ext cx="1878852" cy="700027"/>
          </a:xfrm>
          <a:prstGeom prst="rect">
            <a:avLst/>
          </a:prstGeom>
          <a:ln w="12700">
            <a:miter lim="400000"/>
          </a:ln>
        </p:spPr>
      </p:pic>
      <p:grpSp>
        <p:nvGrpSpPr>
          <p:cNvPr id="2054" name="Google Shape;1038;g3df36b23d32_1_27"/>
          <p:cNvGrpSpPr/>
          <p:nvPr/>
        </p:nvGrpSpPr>
        <p:grpSpPr>
          <a:xfrm>
            <a:off x="5395957" y="4430836"/>
            <a:ext cx="635589" cy="635589"/>
            <a:chOff x="0" y="0"/>
            <a:chExt cx="635587" cy="635587"/>
          </a:xfrm>
        </p:grpSpPr>
        <p:sp>
          <p:nvSpPr>
            <p:cNvPr id="2037" name="Google Shape;1039;g3df36b23d32_1_27"/>
            <p:cNvSpPr/>
            <p:nvPr/>
          </p:nvSpPr>
          <p:spPr>
            <a:xfrm>
              <a:off x="0" y="0"/>
              <a:ext cx="635588" cy="635588"/>
            </a:xfrm>
            <a:prstGeom prst="ellipse">
              <a:avLst/>
            </a:prstGeom>
            <a:solidFill>
              <a:srgbClr val="1A75CF"/>
            </a:solidFill>
            <a:ln w="12650" cap="flat">
              <a:solidFill>
                <a:srgbClr val="007DC3"/>
              </a:solidFill>
              <a:prstDash val="solid"/>
              <a:miter lim="800000"/>
            </a:ln>
            <a:effectLst/>
          </p:spPr>
          <p:txBody>
            <a:bodyPr wrap="square" lIns="45719" tIns="45719" rIns="45719" bIns="45719" numCol="1" anchor="ctr">
              <a:noAutofit/>
            </a:bodyPr>
            <a:lstStyle/>
            <a:p>
              <a:pPr algn="ctr">
                <a:defRPr sz="1500">
                  <a:solidFill>
                    <a:srgbClr val="FFFFFF"/>
                  </a:solidFill>
                </a:defRPr>
              </a:pPr>
              <a:endParaRPr lang="en-US" dirty="0"/>
            </a:p>
          </p:txBody>
        </p:sp>
        <p:grpSp>
          <p:nvGrpSpPr>
            <p:cNvPr id="2053" name="Google Shape;1040;g3df36b23d32_1_27"/>
            <p:cNvGrpSpPr/>
            <p:nvPr/>
          </p:nvGrpSpPr>
          <p:grpSpPr>
            <a:xfrm>
              <a:off x="120042" y="134876"/>
              <a:ext cx="395217" cy="365479"/>
              <a:chOff x="0" y="0"/>
              <a:chExt cx="395216" cy="365478"/>
            </a:xfrm>
          </p:grpSpPr>
          <p:grpSp>
            <p:nvGrpSpPr>
              <p:cNvPr id="2049" name="Google Shape;1041;g3df36b23d32_1_27"/>
              <p:cNvGrpSpPr/>
              <p:nvPr/>
            </p:nvGrpSpPr>
            <p:grpSpPr>
              <a:xfrm>
                <a:off x="0" y="71117"/>
                <a:ext cx="395217" cy="294362"/>
                <a:chOff x="0" y="0"/>
                <a:chExt cx="395216" cy="294360"/>
              </a:xfrm>
            </p:grpSpPr>
            <p:sp>
              <p:nvSpPr>
                <p:cNvPr id="2038" name="Google Shape;1042;g3df36b23d32_1_27"/>
                <p:cNvSpPr/>
                <p:nvPr/>
              </p:nvSpPr>
              <p:spPr>
                <a:xfrm>
                  <a:off x="239249" y="0"/>
                  <a:ext cx="144592" cy="166331"/>
                </a:xfrm>
                <a:custGeom>
                  <a:avLst/>
                  <a:gdLst/>
                  <a:ahLst/>
                  <a:cxnLst>
                    <a:cxn ang="0">
                      <a:pos x="wd2" y="hd2"/>
                    </a:cxn>
                    <a:cxn ang="5400000">
                      <a:pos x="wd2" y="hd2"/>
                    </a:cxn>
                    <a:cxn ang="10800000">
                      <a:pos x="wd2" y="hd2"/>
                    </a:cxn>
                    <a:cxn ang="16200000">
                      <a:pos x="wd2" y="hd2"/>
                    </a:cxn>
                  </a:cxnLst>
                  <a:rect l="0" t="0" r="r" b="b"/>
                  <a:pathLst>
                    <a:path w="21600" h="21600" extrusionOk="0">
                      <a:moveTo>
                        <a:pt x="21600" y="7524"/>
                      </a:moveTo>
                      <a:lnTo>
                        <a:pt x="21600" y="3851"/>
                      </a:lnTo>
                      <a:lnTo>
                        <a:pt x="21429" y="2941"/>
                      </a:lnTo>
                      <a:lnTo>
                        <a:pt x="16154" y="229"/>
                      </a:lnTo>
                      <a:lnTo>
                        <a:pt x="12864" y="0"/>
                      </a:lnTo>
                      <a:lnTo>
                        <a:pt x="9574" y="229"/>
                      </a:lnTo>
                      <a:lnTo>
                        <a:pt x="5469" y="1361"/>
                      </a:lnTo>
                      <a:lnTo>
                        <a:pt x="4127" y="3851"/>
                      </a:lnTo>
                      <a:lnTo>
                        <a:pt x="4127" y="17111"/>
                      </a:lnTo>
                      <a:lnTo>
                        <a:pt x="4064" y="21600"/>
                      </a:lnTo>
                      <a:lnTo>
                        <a:pt x="0" y="15535"/>
                      </a:lnTo>
                    </a:path>
                  </a:pathLst>
                </a:cu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US" dirty="0"/>
                </a:p>
              </p:txBody>
            </p:sp>
            <p:grpSp>
              <p:nvGrpSpPr>
                <p:cNvPr id="2041" name="Google Shape;1043;g3df36b23d32_1_27"/>
                <p:cNvGrpSpPr/>
                <p:nvPr/>
              </p:nvGrpSpPr>
              <p:grpSpPr>
                <a:xfrm>
                  <a:off x="169165" y="129407"/>
                  <a:ext cx="55886" cy="135012"/>
                  <a:chOff x="0" y="0"/>
                  <a:chExt cx="55884" cy="135011"/>
                </a:xfrm>
              </p:grpSpPr>
              <p:sp>
                <p:nvSpPr>
                  <p:cNvPr id="2039" name="Rectángulo"/>
                  <p:cNvSpPr/>
                  <p:nvPr/>
                </p:nvSpPr>
                <p:spPr>
                  <a:xfrm>
                    <a:off x="0" y="0"/>
                    <a:ext cx="55885" cy="74040"/>
                  </a:xfrm>
                  <a:prstGeom prst="rect">
                    <a:avLst/>
                  </a:pr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US" dirty="0"/>
                  </a:p>
                </p:txBody>
              </p:sp>
              <p:sp>
                <p:nvSpPr>
                  <p:cNvPr id="2040" name="Figura"/>
                  <p:cNvSpPr/>
                  <p:nvPr/>
                </p:nvSpPr>
                <p:spPr>
                  <a:xfrm>
                    <a:off x="11891" y="72585"/>
                    <a:ext cx="32103" cy="624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moveTo>
                          <a:pt x="21600" y="0"/>
                        </a:moveTo>
                        <a:lnTo>
                          <a:pt x="21600" y="21600"/>
                        </a:lnTo>
                      </a:path>
                    </a:pathLst>
                  </a:cu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US" dirty="0"/>
                  </a:p>
                </p:txBody>
              </p:sp>
            </p:grpSp>
            <p:sp>
              <p:nvSpPr>
                <p:cNvPr id="2042" name="Google Shape;1044;g3df36b23d32_1_27"/>
                <p:cNvSpPr/>
                <p:nvPr/>
              </p:nvSpPr>
              <p:spPr>
                <a:xfrm>
                  <a:off x="8009" y="21511"/>
                  <a:ext cx="147012" cy="144747"/>
                </a:xfrm>
                <a:custGeom>
                  <a:avLst/>
                  <a:gdLst/>
                  <a:ahLst/>
                  <a:cxnLst>
                    <a:cxn ang="0">
                      <a:pos x="wd2" y="hd2"/>
                    </a:cxn>
                    <a:cxn ang="5400000">
                      <a:pos x="wd2" y="hd2"/>
                    </a:cxn>
                    <a:cxn ang="10800000">
                      <a:pos x="wd2" y="hd2"/>
                    </a:cxn>
                    <a:cxn ang="16200000">
                      <a:pos x="wd2" y="hd2"/>
                    </a:cxn>
                  </a:cxnLst>
                  <a:rect l="0" t="0" r="r" b="b"/>
                  <a:pathLst>
                    <a:path w="21600" h="21600" extrusionOk="0">
                      <a:moveTo>
                        <a:pt x="0" y="6529"/>
                      </a:moveTo>
                      <a:lnTo>
                        <a:pt x="208" y="5814"/>
                      </a:lnTo>
                      <a:lnTo>
                        <a:pt x="417" y="5097"/>
                      </a:lnTo>
                      <a:lnTo>
                        <a:pt x="625" y="4382"/>
                      </a:lnTo>
                      <a:lnTo>
                        <a:pt x="3047" y="1042"/>
                      </a:lnTo>
                      <a:lnTo>
                        <a:pt x="7329" y="0"/>
                      </a:lnTo>
                      <a:lnTo>
                        <a:pt x="11616" y="1042"/>
                      </a:lnTo>
                      <a:lnTo>
                        <a:pt x="14037" y="4382"/>
                      </a:lnTo>
                      <a:lnTo>
                        <a:pt x="17589" y="21600"/>
                      </a:lnTo>
                      <a:lnTo>
                        <a:pt x="21600" y="14698"/>
                      </a:lnTo>
                    </a:path>
                  </a:pathLst>
                </a:cu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US" dirty="0"/>
                </a:p>
              </p:txBody>
            </p:sp>
            <p:grpSp>
              <p:nvGrpSpPr>
                <p:cNvPr id="2045" name="Google Shape;1045;g3df36b23d32_1_27"/>
                <p:cNvGrpSpPr/>
                <p:nvPr/>
              </p:nvGrpSpPr>
              <p:grpSpPr>
                <a:xfrm>
                  <a:off x="-1" y="82866"/>
                  <a:ext cx="170587" cy="211495"/>
                  <a:chOff x="0" y="0"/>
                  <a:chExt cx="170585" cy="211494"/>
                </a:xfrm>
              </p:grpSpPr>
              <p:sp>
                <p:nvSpPr>
                  <p:cNvPr id="2043" name="Línea"/>
                  <p:cNvSpPr/>
                  <p:nvPr/>
                </p:nvSpPr>
                <p:spPr>
                  <a:xfrm>
                    <a:off x="0" y="0"/>
                    <a:ext cx="145891" cy="211495"/>
                  </a:xfrm>
                  <a:custGeom>
                    <a:avLst/>
                    <a:gdLst/>
                    <a:ahLst/>
                    <a:cxnLst>
                      <a:cxn ang="0">
                        <a:pos x="wd2" y="hd2"/>
                      </a:cxn>
                      <a:cxn ang="5400000">
                        <a:pos x="wd2" y="hd2"/>
                      </a:cxn>
                      <a:cxn ang="10800000">
                        <a:pos x="wd2" y="hd2"/>
                      </a:cxn>
                      <a:cxn ang="16200000">
                        <a:pos x="wd2" y="hd2"/>
                      </a:cxn>
                    </a:cxnLst>
                    <a:rect l="0" t="0" r="r" b="b"/>
                    <a:pathLst>
                      <a:path w="21600" h="21600" extrusionOk="0">
                        <a:moveTo>
                          <a:pt x="10363" y="21108"/>
                        </a:moveTo>
                        <a:lnTo>
                          <a:pt x="144" y="9312"/>
                        </a:lnTo>
                        <a:lnTo>
                          <a:pt x="0" y="6"/>
                        </a:lnTo>
                        <a:lnTo>
                          <a:pt x="48" y="5"/>
                        </a:lnTo>
                        <a:lnTo>
                          <a:pt x="95" y="1"/>
                        </a:lnTo>
                        <a:lnTo>
                          <a:pt x="144" y="1"/>
                        </a:lnTo>
                        <a:lnTo>
                          <a:pt x="1294" y="0"/>
                        </a:lnTo>
                        <a:lnTo>
                          <a:pt x="2614" y="218"/>
                        </a:lnTo>
                        <a:lnTo>
                          <a:pt x="3684" y="795"/>
                        </a:lnTo>
                        <a:lnTo>
                          <a:pt x="4454" y="1619"/>
                        </a:lnTo>
                        <a:lnTo>
                          <a:pt x="4878" y="2579"/>
                        </a:lnTo>
                        <a:lnTo>
                          <a:pt x="4878" y="7746"/>
                        </a:lnTo>
                        <a:lnTo>
                          <a:pt x="7685" y="9785"/>
                        </a:lnTo>
                        <a:lnTo>
                          <a:pt x="15717" y="15311"/>
                        </a:lnTo>
                        <a:lnTo>
                          <a:pt x="10725" y="11894"/>
                        </a:lnTo>
                        <a:lnTo>
                          <a:pt x="10093" y="11097"/>
                        </a:lnTo>
                        <a:lnTo>
                          <a:pt x="10012" y="10161"/>
                        </a:lnTo>
                        <a:lnTo>
                          <a:pt x="10409" y="9235"/>
                        </a:lnTo>
                        <a:lnTo>
                          <a:pt x="11215" y="8467"/>
                        </a:lnTo>
                        <a:lnTo>
                          <a:pt x="12265" y="7781"/>
                        </a:lnTo>
                        <a:lnTo>
                          <a:pt x="12298" y="7761"/>
                        </a:lnTo>
                        <a:lnTo>
                          <a:pt x="21186" y="13874"/>
                        </a:lnTo>
                        <a:lnTo>
                          <a:pt x="21600" y="18316"/>
                        </a:lnTo>
                        <a:lnTo>
                          <a:pt x="21600" y="21600"/>
                        </a:lnTo>
                      </a:path>
                    </a:pathLst>
                  </a:cu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US" dirty="0"/>
                  </a:p>
                </p:txBody>
              </p:sp>
              <p:sp>
                <p:nvSpPr>
                  <p:cNvPr id="2044" name="Línea"/>
                  <p:cNvSpPr/>
                  <p:nvPr/>
                </p:nvSpPr>
                <p:spPr>
                  <a:xfrm flipH="1">
                    <a:off x="49846" y="210032"/>
                    <a:ext cx="12074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grpSp>
            <p:grpSp>
              <p:nvGrpSpPr>
                <p:cNvPr id="2048" name="Google Shape;1046;g3df36b23d32_1_27"/>
                <p:cNvGrpSpPr/>
                <p:nvPr/>
              </p:nvGrpSpPr>
              <p:grpSpPr>
                <a:xfrm>
                  <a:off x="224630" y="82866"/>
                  <a:ext cx="170587" cy="211495"/>
                  <a:chOff x="0" y="0"/>
                  <a:chExt cx="170585" cy="211494"/>
                </a:xfrm>
              </p:grpSpPr>
              <p:sp>
                <p:nvSpPr>
                  <p:cNvPr id="2046" name="Línea"/>
                  <p:cNvSpPr/>
                  <p:nvPr/>
                </p:nvSpPr>
                <p:spPr>
                  <a:xfrm>
                    <a:off x="24687" y="0"/>
                    <a:ext cx="145899" cy="211495"/>
                  </a:xfrm>
                  <a:custGeom>
                    <a:avLst/>
                    <a:gdLst/>
                    <a:ahLst/>
                    <a:cxnLst>
                      <a:cxn ang="0">
                        <a:pos x="wd2" y="hd2"/>
                      </a:cxn>
                      <a:cxn ang="5400000">
                        <a:pos x="wd2" y="hd2"/>
                      </a:cxn>
                      <a:cxn ang="10800000">
                        <a:pos x="wd2" y="hd2"/>
                      </a:cxn>
                      <a:cxn ang="16200000">
                        <a:pos x="wd2" y="hd2"/>
                      </a:cxn>
                    </a:cxnLst>
                    <a:rect l="0" t="0" r="r" b="b"/>
                    <a:pathLst>
                      <a:path w="21600" h="21600" extrusionOk="0">
                        <a:moveTo>
                          <a:pt x="11238" y="21108"/>
                        </a:moveTo>
                        <a:lnTo>
                          <a:pt x="21456" y="9312"/>
                        </a:lnTo>
                        <a:lnTo>
                          <a:pt x="21600" y="6"/>
                        </a:lnTo>
                        <a:lnTo>
                          <a:pt x="21552" y="5"/>
                        </a:lnTo>
                        <a:lnTo>
                          <a:pt x="21506" y="1"/>
                        </a:lnTo>
                        <a:lnTo>
                          <a:pt x="21456" y="1"/>
                        </a:lnTo>
                        <a:lnTo>
                          <a:pt x="20308" y="0"/>
                        </a:lnTo>
                        <a:lnTo>
                          <a:pt x="18987" y="218"/>
                        </a:lnTo>
                        <a:lnTo>
                          <a:pt x="17917" y="795"/>
                        </a:lnTo>
                        <a:lnTo>
                          <a:pt x="17147" y="1619"/>
                        </a:lnTo>
                        <a:lnTo>
                          <a:pt x="16724" y="2579"/>
                        </a:lnTo>
                        <a:lnTo>
                          <a:pt x="16724" y="7746"/>
                        </a:lnTo>
                        <a:lnTo>
                          <a:pt x="13917" y="9785"/>
                        </a:lnTo>
                        <a:lnTo>
                          <a:pt x="5884" y="15311"/>
                        </a:lnTo>
                        <a:lnTo>
                          <a:pt x="5849" y="15340"/>
                        </a:lnTo>
                        <a:lnTo>
                          <a:pt x="10842" y="11923"/>
                        </a:lnTo>
                        <a:lnTo>
                          <a:pt x="11157" y="9265"/>
                        </a:lnTo>
                        <a:lnTo>
                          <a:pt x="9337" y="7781"/>
                        </a:lnTo>
                        <a:lnTo>
                          <a:pt x="9303" y="7761"/>
                        </a:lnTo>
                        <a:lnTo>
                          <a:pt x="417" y="13874"/>
                        </a:lnTo>
                        <a:lnTo>
                          <a:pt x="0" y="18316"/>
                        </a:lnTo>
                        <a:lnTo>
                          <a:pt x="0" y="21600"/>
                        </a:lnTo>
                      </a:path>
                    </a:pathLst>
                  </a:cu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US" dirty="0"/>
                  </a:p>
                </p:txBody>
              </p:sp>
              <p:sp>
                <p:nvSpPr>
                  <p:cNvPr id="2047" name="Línea"/>
                  <p:cNvSpPr/>
                  <p:nvPr/>
                </p:nvSpPr>
                <p:spPr>
                  <a:xfrm>
                    <a:off x="0" y="210032"/>
                    <a:ext cx="120739"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US" dirty="0"/>
                  </a:p>
                </p:txBody>
              </p:sp>
            </p:grpSp>
          </p:grpSp>
          <p:sp>
            <p:nvSpPr>
              <p:cNvPr id="2050" name="Google Shape;1047;g3df36b23d32_1_27"/>
              <p:cNvSpPr/>
              <p:nvPr/>
            </p:nvSpPr>
            <p:spPr>
              <a:xfrm>
                <a:off x="26836" y="20746"/>
                <a:ext cx="65751" cy="65751"/>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sz="1500">
                    <a:solidFill>
                      <a:srgbClr val="FFFFFF"/>
                    </a:solidFill>
                  </a:defRPr>
                </a:pPr>
                <a:endParaRPr lang="en-US" dirty="0"/>
              </a:p>
            </p:txBody>
          </p:sp>
          <p:sp>
            <p:nvSpPr>
              <p:cNvPr id="2051" name="Google Shape;1048;g3df36b23d32_1_27"/>
              <p:cNvSpPr/>
              <p:nvPr/>
            </p:nvSpPr>
            <p:spPr>
              <a:xfrm>
                <a:off x="289576" y="0"/>
                <a:ext cx="65751" cy="65751"/>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sz="1500">
                    <a:solidFill>
                      <a:srgbClr val="FFFFFF"/>
                    </a:solidFill>
                  </a:defRPr>
                </a:pPr>
                <a:endParaRPr lang="en-US" dirty="0"/>
              </a:p>
            </p:txBody>
          </p:sp>
          <p:sp>
            <p:nvSpPr>
              <p:cNvPr id="2052" name="Google Shape;1049;g3df36b23d32_1_27"/>
              <p:cNvSpPr/>
              <p:nvPr/>
            </p:nvSpPr>
            <p:spPr>
              <a:xfrm>
                <a:off x="175357" y="132067"/>
                <a:ext cx="43835" cy="43835"/>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sz="1500">
                    <a:solidFill>
                      <a:srgbClr val="FFFFFF"/>
                    </a:solidFill>
                  </a:defRPr>
                </a:pPr>
                <a:endParaRPr lang="en-US" dirty="0"/>
              </a:p>
            </p:txBody>
          </p:sp>
        </p:grpSp>
      </p:grpSp>
      <p:grpSp>
        <p:nvGrpSpPr>
          <p:cNvPr id="2061" name="Google Shape;1050;g3df36b23d32_1_27"/>
          <p:cNvGrpSpPr/>
          <p:nvPr/>
        </p:nvGrpSpPr>
        <p:grpSpPr>
          <a:xfrm>
            <a:off x="9076624" y="4194335"/>
            <a:ext cx="635491" cy="640064"/>
            <a:chOff x="0" y="0"/>
            <a:chExt cx="635489" cy="640062"/>
          </a:xfrm>
        </p:grpSpPr>
        <p:sp>
          <p:nvSpPr>
            <p:cNvPr id="2055" name="Google Shape;1051;g3df36b23d32_1_27"/>
            <p:cNvSpPr/>
            <p:nvPr/>
          </p:nvSpPr>
          <p:spPr>
            <a:xfrm>
              <a:off x="0" y="0"/>
              <a:ext cx="635490" cy="635494"/>
            </a:xfrm>
            <a:prstGeom prst="ellipse">
              <a:avLst/>
            </a:prstGeom>
            <a:solidFill>
              <a:srgbClr val="1A75CF"/>
            </a:solidFill>
            <a:ln w="12700" cap="flat">
              <a:noFill/>
              <a:miter lim="400000"/>
            </a:ln>
            <a:effectLst/>
          </p:spPr>
          <p:txBody>
            <a:bodyPr wrap="square" lIns="45719" tIns="45719" rIns="45719" bIns="45719" numCol="1" anchor="ctr">
              <a:noAutofit/>
            </a:bodyPr>
            <a:lstStyle/>
            <a:p>
              <a:pPr>
                <a:defRPr sz="1500">
                  <a:solidFill>
                    <a:srgbClr val="FFFFFF"/>
                  </a:solidFill>
                </a:defRPr>
              </a:pPr>
              <a:endParaRPr lang="en-US" dirty="0"/>
            </a:p>
          </p:txBody>
        </p:sp>
        <p:pic>
          <p:nvPicPr>
            <p:cNvPr id="2056" name="Google Shape;1052;g3df36b23d32_1_27" descr="Google Shape;1052;g3df36b23d32_1_27"/>
            <p:cNvPicPr>
              <a:picLocks noChangeAspect="1"/>
            </p:cNvPicPr>
            <p:nvPr/>
          </p:nvPicPr>
          <p:blipFill>
            <a:blip r:embed="rId6"/>
            <a:stretch>
              <a:fillRect/>
            </a:stretch>
          </p:blipFill>
          <p:spPr>
            <a:xfrm>
              <a:off x="123210" y="4456"/>
              <a:ext cx="372800" cy="312150"/>
            </a:xfrm>
            <a:prstGeom prst="rect">
              <a:avLst/>
            </a:prstGeom>
            <a:ln w="12700" cap="flat">
              <a:noFill/>
              <a:miter lim="400000"/>
            </a:ln>
            <a:effectLst/>
          </p:spPr>
        </p:pic>
        <p:pic>
          <p:nvPicPr>
            <p:cNvPr id="2057" name="Google Shape;1053;g3df36b23d32_1_27" descr="Google Shape;1053;g3df36b23d32_1_27"/>
            <p:cNvPicPr>
              <a:picLocks noChangeAspect="1"/>
            </p:cNvPicPr>
            <p:nvPr/>
          </p:nvPicPr>
          <p:blipFill>
            <a:blip r:embed="rId7"/>
            <a:stretch>
              <a:fillRect/>
            </a:stretch>
          </p:blipFill>
          <p:spPr>
            <a:xfrm>
              <a:off x="151200" y="327914"/>
              <a:ext cx="372800" cy="312150"/>
            </a:xfrm>
            <a:prstGeom prst="rect">
              <a:avLst/>
            </a:prstGeom>
            <a:ln w="12700" cap="flat">
              <a:noFill/>
              <a:miter lim="400000"/>
            </a:ln>
            <a:effectLst/>
          </p:spPr>
        </p:pic>
        <p:grpSp>
          <p:nvGrpSpPr>
            <p:cNvPr id="2060" name="Google Shape;1054;g3df36b23d32_1_27"/>
            <p:cNvGrpSpPr/>
            <p:nvPr/>
          </p:nvGrpSpPr>
          <p:grpSpPr>
            <a:xfrm>
              <a:off x="168118" y="202819"/>
              <a:ext cx="299396" cy="250688"/>
              <a:chOff x="0" y="0"/>
              <a:chExt cx="299394" cy="250686"/>
            </a:xfrm>
          </p:grpSpPr>
          <p:pic>
            <p:nvPicPr>
              <p:cNvPr id="2058" name="Google Shape;1055;g3df36b23d32_1_27" descr="Google Shape;1055;g3df36b23d32_1_27"/>
              <p:cNvPicPr>
                <a:picLocks noChangeAspect="1"/>
              </p:cNvPicPr>
              <p:nvPr/>
            </p:nvPicPr>
            <p:blipFill>
              <a:blip r:embed="rId8"/>
              <a:stretch>
                <a:fillRect/>
              </a:stretch>
            </p:blipFill>
            <p:spPr>
              <a:xfrm>
                <a:off x="0" y="0"/>
                <a:ext cx="299395" cy="250687"/>
              </a:xfrm>
              <a:prstGeom prst="rect">
                <a:avLst/>
              </a:prstGeom>
              <a:ln w="12700" cap="flat">
                <a:noFill/>
                <a:miter lim="400000"/>
              </a:ln>
              <a:effectLst/>
            </p:spPr>
          </p:pic>
          <p:pic>
            <p:nvPicPr>
              <p:cNvPr id="2059" name="Google Shape;1056;g3df36b23d32_1_27" descr="Google Shape;1056;g3df36b23d32_1_27"/>
              <p:cNvPicPr>
                <a:picLocks noChangeAspect="1"/>
              </p:cNvPicPr>
              <p:nvPr/>
            </p:nvPicPr>
            <p:blipFill>
              <a:blip r:embed="rId9"/>
              <a:stretch>
                <a:fillRect/>
              </a:stretch>
            </p:blipFill>
            <p:spPr>
              <a:xfrm>
                <a:off x="83870" y="64974"/>
                <a:ext cx="123446" cy="103363"/>
              </a:xfrm>
              <a:prstGeom prst="rect">
                <a:avLst/>
              </a:prstGeom>
              <a:ln w="12700" cap="flat">
                <a:noFill/>
                <a:miter lim="400000"/>
              </a:ln>
              <a:effectLst/>
            </p:spPr>
          </p:pic>
        </p:grpSp>
      </p:grpSp>
      <p:grpSp>
        <p:nvGrpSpPr>
          <p:cNvPr id="2068" name="Google Shape;1057;g3df36b23d32_1_27"/>
          <p:cNvGrpSpPr/>
          <p:nvPr/>
        </p:nvGrpSpPr>
        <p:grpSpPr>
          <a:xfrm>
            <a:off x="6516154" y="2427878"/>
            <a:ext cx="635534" cy="635683"/>
            <a:chOff x="0" y="0"/>
            <a:chExt cx="635533" cy="635682"/>
          </a:xfrm>
        </p:grpSpPr>
        <p:grpSp>
          <p:nvGrpSpPr>
            <p:cNvPr id="2064" name="Google Shape;1058;g3df36b23d32_1_27"/>
            <p:cNvGrpSpPr/>
            <p:nvPr/>
          </p:nvGrpSpPr>
          <p:grpSpPr>
            <a:xfrm>
              <a:off x="33235" y="-1"/>
              <a:ext cx="602299" cy="635684"/>
              <a:chOff x="0" y="0"/>
              <a:chExt cx="602298" cy="635682"/>
            </a:xfrm>
          </p:grpSpPr>
          <p:sp>
            <p:nvSpPr>
              <p:cNvPr id="2062" name="Google Shape;1059;g3df36b23d32_1_27"/>
              <p:cNvSpPr/>
              <p:nvPr/>
            </p:nvSpPr>
            <p:spPr>
              <a:xfrm>
                <a:off x="-1" y="-1"/>
                <a:ext cx="602300" cy="635684"/>
              </a:xfrm>
              <a:prstGeom prst="ellipse">
                <a:avLst/>
              </a:prstGeom>
              <a:solidFill>
                <a:srgbClr val="007DC3"/>
              </a:solidFill>
              <a:ln w="12700" cap="flat">
                <a:noFill/>
                <a:miter lim="400000"/>
              </a:ln>
              <a:effectLst/>
            </p:spPr>
            <p:txBody>
              <a:bodyPr wrap="square" lIns="45719" tIns="45719" rIns="45719" bIns="45719" numCol="1" anchor="ctr">
                <a:noAutofit/>
              </a:bodyPr>
              <a:lstStyle/>
              <a:p>
                <a:pPr>
                  <a:defRPr sz="1500">
                    <a:solidFill>
                      <a:srgbClr val="FFFFFF"/>
                    </a:solidFill>
                  </a:defRPr>
                </a:pPr>
                <a:endParaRPr lang="en-US" dirty="0"/>
              </a:p>
            </p:txBody>
          </p:sp>
          <p:pic>
            <p:nvPicPr>
              <p:cNvPr id="2063" name="Google Shape;1060;g3df36b23d32_1_27" descr="Google Shape;1060;g3df36b23d32_1_27"/>
              <p:cNvPicPr>
                <a:picLocks noChangeAspect="1"/>
              </p:cNvPicPr>
              <p:nvPr/>
            </p:nvPicPr>
            <p:blipFill>
              <a:blip r:embed="rId10"/>
              <a:stretch>
                <a:fillRect/>
              </a:stretch>
            </p:blipFill>
            <p:spPr>
              <a:xfrm>
                <a:off x="52951" y="55933"/>
                <a:ext cx="496498" cy="523760"/>
              </a:xfrm>
              <a:prstGeom prst="rect">
                <a:avLst/>
              </a:prstGeom>
              <a:ln w="12700" cap="flat">
                <a:noFill/>
                <a:miter lim="400000"/>
              </a:ln>
              <a:effectLst/>
            </p:spPr>
          </p:pic>
        </p:grpSp>
        <p:grpSp>
          <p:nvGrpSpPr>
            <p:cNvPr id="2067" name="Google Shape;1061;g3df36b23d32_1_27"/>
            <p:cNvGrpSpPr/>
            <p:nvPr/>
          </p:nvGrpSpPr>
          <p:grpSpPr>
            <a:xfrm>
              <a:off x="-1" y="-1"/>
              <a:ext cx="602300" cy="635684"/>
              <a:chOff x="0" y="0"/>
              <a:chExt cx="602298" cy="635682"/>
            </a:xfrm>
          </p:grpSpPr>
          <p:sp>
            <p:nvSpPr>
              <p:cNvPr id="2065" name="Google Shape;1062;g3df36b23d32_1_27"/>
              <p:cNvSpPr/>
              <p:nvPr/>
            </p:nvSpPr>
            <p:spPr>
              <a:xfrm>
                <a:off x="-1" y="-1"/>
                <a:ext cx="602300" cy="635684"/>
              </a:xfrm>
              <a:prstGeom prst="ellipse">
                <a:avLst/>
              </a:prstGeom>
              <a:solidFill>
                <a:srgbClr val="1A75CF"/>
              </a:solidFill>
              <a:ln w="12700" cap="flat">
                <a:noFill/>
                <a:miter lim="400000"/>
              </a:ln>
              <a:effectLst/>
            </p:spPr>
            <p:txBody>
              <a:bodyPr wrap="square" lIns="45719" tIns="45719" rIns="45719" bIns="45719" numCol="1" anchor="ctr">
                <a:noAutofit/>
              </a:bodyPr>
              <a:lstStyle/>
              <a:p>
                <a:pPr>
                  <a:defRPr sz="1500">
                    <a:solidFill>
                      <a:srgbClr val="FFFFFF"/>
                    </a:solidFill>
                  </a:defRPr>
                </a:pPr>
                <a:endParaRPr lang="en-US" dirty="0"/>
              </a:p>
            </p:txBody>
          </p:sp>
          <p:pic>
            <p:nvPicPr>
              <p:cNvPr id="2066" name="Google Shape;1063;g3df36b23d32_1_27" descr="Google Shape;1063;g3df36b23d32_1_27"/>
              <p:cNvPicPr>
                <a:picLocks noChangeAspect="1"/>
              </p:cNvPicPr>
              <p:nvPr/>
            </p:nvPicPr>
            <p:blipFill>
              <a:blip r:embed="rId10"/>
              <a:stretch>
                <a:fillRect/>
              </a:stretch>
            </p:blipFill>
            <p:spPr>
              <a:xfrm>
                <a:off x="52951" y="55933"/>
                <a:ext cx="496498" cy="523760"/>
              </a:xfrm>
              <a:prstGeom prst="rect">
                <a:avLst/>
              </a:prstGeom>
              <a:ln w="12700" cap="flat">
                <a:noFill/>
                <a:miter lim="400000"/>
              </a:ln>
              <a:effectLst/>
            </p:spPr>
          </p:pic>
        </p:grpSp>
      </p:grpSp>
      <p:sp>
        <p:nvSpPr>
          <p:cNvPr id="2070"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24</a:t>
            </a:fld>
            <a:endParaRPr lang="en-US" dirty="0"/>
          </a:p>
        </p:txBody>
      </p:sp>
      <p:sp>
        <p:nvSpPr>
          <p:cNvPr id="2071" name="Rectángulo: esquinas redondeadas 43"/>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072"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073" name="Imagen 48" descr="Imagen 48">
            <a:hlinkClick r:id="rId11" action="ppaction://hlinksldjump"/>
          </p:cNvPr>
          <p:cNvPicPr>
            <a:picLocks noChangeAspect="1"/>
          </p:cNvPicPr>
          <p:nvPr/>
        </p:nvPicPr>
        <p:blipFill>
          <a:blip r:embed="rId12"/>
          <a:stretch>
            <a:fillRect/>
          </a:stretch>
        </p:blipFill>
        <p:spPr>
          <a:xfrm>
            <a:off x="312466" y="321263"/>
            <a:ext cx="139972" cy="109739"/>
          </a:xfrm>
          <a:prstGeom prst="rect">
            <a:avLst/>
          </a:prstGeom>
          <a:ln w="12700">
            <a:miter lim="400000"/>
          </a:ln>
        </p:spPr>
      </p:pic>
      <p:sp>
        <p:nvSpPr>
          <p:cNvPr id="2074"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Values</a:t>
            </a:r>
          </a:p>
          <a:p>
            <a:pPr>
              <a:spcBef>
                <a:spcPts val="300"/>
              </a:spcBef>
              <a:defRPr sz="1000" b="1" u="sng">
                <a:solidFill>
                  <a:srgbClr val="1A75CF"/>
                </a:solidFill>
              </a:defRPr>
            </a:pPr>
            <a:r>
              <a:rPr lang="en-US"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24" action="ppaction://hlinksldjump">
                  <a:extLst>
                    <a:ext uri="{A12FA001-AC4F-418D-AE19-62706E023703}">
                      <ahyp:hlinkClr xmlns:ahyp="http://schemas.microsoft.com/office/drawing/2018/hyperlinkcolor" val="tx"/>
                    </a:ext>
                  </a:extLst>
                </a:hlinkClick>
              </a:rPr>
              <a:t>Digitalization</a:t>
            </a:r>
          </a:p>
        </p:txBody>
      </p:sp>
      <p:sp>
        <p:nvSpPr>
          <p:cNvPr id="2" name="Google Shape;1034;g3df36b23d32_1_27">
            <a:extLst>
              <a:ext uri="{FF2B5EF4-FFF2-40B4-BE49-F238E27FC236}">
                <a16:creationId xmlns:a16="http://schemas.microsoft.com/office/drawing/2014/main" id="{AB8866B0-8445-C322-DA66-DB7C595F9809}"/>
              </a:ext>
            </a:extLst>
          </p:cNvPr>
          <p:cNvSpPr txBox="1"/>
          <p:nvPr/>
        </p:nvSpPr>
        <p:spPr>
          <a:xfrm>
            <a:off x="2255425" y="2427875"/>
            <a:ext cx="2221800" cy="1084059"/>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Environmental</a:t>
            </a:r>
          </a:p>
          <a:p>
            <a:pPr marL="171450" marR="0" lvl="0" indent="-171450" algn="l" rtl="0">
              <a:lnSpc>
                <a:spcPct val="100000"/>
              </a:lnSpc>
              <a:buClr>
                <a:srgbClr val="1A75CF"/>
              </a:buClr>
              <a:buSzPct val="90000"/>
              <a:buFont typeface="Arial" panose="020B0604020202020204" pitchFamily="34" charset="0"/>
              <a:buChar char="•"/>
            </a:pPr>
            <a:r>
              <a:rPr lang="en-US" sz="1100" dirty="0">
                <a:solidFill>
                  <a:schemeClr val="dk1"/>
                </a:solidFill>
                <a:latin typeface="+mn-lt"/>
              </a:rPr>
              <a:t>Adaptation to climate emergency and water stress.</a:t>
            </a:r>
          </a:p>
          <a:p>
            <a:pPr marL="171450" marR="0" lvl="0" indent="-171450" algn="l" rtl="0">
              <a:lnSpc>
                <a:spcPct val="100000"/>
              </a:lnSpc>
              <a:buClr>
                <a:srgbClr val="1A75CF"/>
              </a:buClr>
              <a:buSzPct val="90000"/>
              <a:buFont typeface="Arial" panose="020B0604020202020204" pitchFamily="34" charset="0"/>
              <a:buChar char="•"/>
            </a:pPr>
            <a:r>
              <a:rPr lang="en-US" sz="1100" dirty="0">
                <a:solidFill>
                  <a:schemeClr val="dk1"/>
                </a:solidFill>
                <a:latin typeface="+mn-lt"/>
              </a:rPr>
              <a:t>Protection of biodiversity.</a:t>
            </a:r>
          </a:p>
          <a:p>
            <a:pPr marL="171450" marR="0" lvl="0" indent="-171450" algn="l" rtl="0">
              <a:lnSpc>
                <a:spcPct val="100000"/>
              </a:lnSpc>
              <a:buClr>
                <a:srgbClr val="1A75CF"/>
              </a:buClr>
              <a:buSzPct val="90000"/>
              <a:buFont typeface="Arial" panose="020B0604020202020204" pitchFamily="34" charset="0"/>
              <a:buChar char="•"/>
            </a:pPr>
            <a:r>
              <a:rPr lang="en-US" sz="1100" dirty="0">
                <a:solidFill>
                  <a:schemeClr val="dk1"/>
                </a:solidFill>
                <a:latin typeface="+mn-lt"/>
              </a:rPr>
              <a:t>Access to renewable energies.</a:t>
            </a:r>
          </a:p>
        </p:txBody>
      </p:sp>
      <p:sp>
        <p:nvSpPr>
          <p:cNvPr id="3" name="Google Shape;1035;g3df36b23d32_1_27">
            <a:extLst>
              <a:ext uri="{FF2B5EF4-FFF2-40B4-BE49-F238E27FC236}">
                <a16:creationId xmlns:a16="http://schemas.microsoft.com/office/drawing/2014/main" id="{7B149981-AF3E-1FB7-A40E-CB5643391F48}"/>
              </a:ext>
            </a:extLst>
          </p:cNvPr>
          <p:cNvSpPr txBox="1"/>
          <p:nvPr/>
        </p:nvSpPr>
        <p:spPr>
          <a:xfrm>
            <a:off x="2255425" y="5066425"/>
            <a:ext cx="2140200" cy="1084059"/>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Social</a:t>
            </a:r>
          </a:p>
          <a:p>
            <a:pPr marL="171450" indent="-171450">
              <a:buClr>
                <a:srgbClr val="1A75CF"/>
              </a:buClr>
              <a:buSzPct val="90000"/>
              <a:buFont typeface="Arial" panose="020B0604020202020204" pitchFamily="34" charset="0"/>
              <a:buChar char="•"/>
            </a:pPr>
            <a:r>
              <a:rPr lang="en-US" sz="1100" dirty="0">
                <a:solidFill>
                  <a:schemeClr val="dk1"/>
                </a:solidFill>
                <a:latin typeface="+mn-lt"/>
              </a:rPr>
              <a:t>Access to water for vulnerable people and families.</a:t>
            </a:r>
          </a:p>
          <a:p>
            <a:pPr marL="171450" indent="-171450">
              <a:buClr>
                <a:srgbClr val="1A75CF"/>
              </a:buClr>
              <a:buSzPct val="90000"/>
              <a:buFont typeface="Arial" panose="020B0604020202020204" pitchFamily="34" charset="0"/>
              <a:buChar char="•"/>
            </a:pPr>
            <a:r>
              <a:rPr lang="en-US" sz="1100" dirty="0">
                <a:solidFill>
                  <a:schemeClr val="dk1"/>
                </a:solidFill>
                <a:latin typeface="+mn-lt"/>
              </a:rPr>
              <a:t>Social awareness of water care and quality.</a:t>
            </a:r>
          </a:p>
        </p:txBody>
      </p:sp>
      <p:sp>
        <p:nvSpPr>
          <p:cNvPr id="4" name="Google Shape;1036;g3df36b23d32_1_27">
            <a:extLst>
              <a:ext uri="{FF2B5EF4-FFF2-40B4-BE49-F238E27FC236}">
                <a16:creationId xmlns:a16="http://schemas.microsoft.com/office/drawing/2014/main" id="{E986D4A6-4FDC-59F0-7C5B-F0CB2CD80D7D}"/>
              </a:ext>
            </a:extLst>
          </p:cNvPr>
          <p:cNvSpPr txBox="1"/>
          <p:nvPr/>
        </p:nvSpPr>
        <p:spPr>
          <a:xfrm>
            <a:off x="9569653" y="5066425"/>
            <a:ext cx="2266800" cy="1576502"/>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Economic</a:t>
            </a:r>
          </a:p>
          <a:p>
            <a:pPr marL="171450" marR="0" lvl="0" indent="-171450" algn="l" rtl="0">
              <a:lnSpc>
                <a:spcPct val="100000"/>
              </a:lnSpc>
              <a:buClr>
                <a:srgbClr val="1A75CF"/>
              </a:buClr>
              <a:buSzPct val="90000"/>
              <a:buFont typeface="Arial" panose="020B0604020202020204" pitchFamily="34" charset="0"/>
              <a:buChar char="•"/>
            </a:pPr>
            <a:r>
              <a:rPr lang="en-US" sz="1100" dirty="0">
                <a:solidFill>
                  <a:schemeClr val="dk1"/>
                </a:solidFill>
                <a:latin typeface="+mn-lt"/>
              </a:rPr>
              <a:t>Optimizing the management of the water cycle, its quality and availability, to enable the development and quality of life of millions of people.</a:t>
            </a:r>
          </a:p>
          <a:p>
            <a:pPr marL="0" marR="0" lvl="0" indent="0" algn="l" rtl="0">
              <a:lnSpc>
                <a:spcPct val="100000"/>
              </a:lnSpc>
              <a:spcBef>
                <a:spcPts val="600"/>
              </a:spcBef>
              <a:spcAft>
                <a:spcPts val="600"/>
              </a:spcAft>
              <a:buNone/>
            </a:pPr>
            <a:endParaRPr lang="en-US" sz="1100" dirty="0">
              <a:latin typeface="+mn-lt"/>
            </a:endParaRPr>
          </a:p>
        </p:txBody>
      </p:sp>
      <p:sp>
        <p:nvSpPr>
          <p:cNvPr id="5" name="Google Shape;1017;p10">
            <a:extLst>
              <a:ext uri="{FF2B5EF4-FFF2-40B4-BE49-F238E27FC236}">
                <a16:creationId xmlns:a16="http://schemas.microsoft.com/office/drawing/2014/main" id="{8FE4FA13-1A40-7EC3-3FB1-D2004FF3B366}"/>
              </a:ext>
            </a:extLst>
          </p:cNvPr>
          <p:cNvSpPr txBox="1"/>
          <p:nvPr/>
        </p:nvSpPr>
        <p:spPr>
          <a:xfrm>
            <a:off x="2153825" y="1389550"/>
            <a:ext cx="4833384" cy="549341"/>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Clr>
                <a:schemeClr val="dk1"/>
              </a:buClr>
              <a:buSzPts val="1600"/>
              <a:buFont typeface="Arial"/>
              <a:buNone/>
            </a:pPr>
            <a:r>
              <a:rPr lang="en-US" sz="1100" dirty="0">
                <a:solidFill>
                  <a:schemeClr val="dk1"/>
                </a:solidFill>
                <a:latin typeface="+mn-lt"/>
                <a:ea typeface="Arial"/>
                <a:cs typeface="Arial"/>
                <a:sym typeface="Arial"/>
              </a:rPr>
              <a:t>At Aqualia we are aware that, as a society, we face multiple and, to this end, </a:t>
            </a:r>
            <a:r>
              <a:rPr lang="en-US" sz="1100" dirty="0">
                <a:solidFill>
                  <a:srgbClr val="1A75CF"/>
                </a:solidFill>
                <a:latin typeface="+mn-lt"/>
                <a:ea typeface="Arial"/>
                <a:cs typeface="Arial"/>
                <a:sym typeface="Arial"/>
              </a:rPr>
              <a:t>the company is adapting by defining goals based on triple sustainability:</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6"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Lines of Action</a:t>
            </a:r>
          </a:p>
        </p:txBody>
      </p:sp>
      <p:sp>
        <p:nvSpPr>
          <p:cNvPr id="2077" name="Google Shape;1068;g3e180a3e9ec_0_870"/>
          <p:cNvSpPr/>
          <p:nvPr/>
        </p:nvSpPr>
        <p:spPr>
          <a:xfrm>
            <a:off x="5522381" y="1942956"/>
            <a:ext cx="2796901" cy="2796901"/>
          </a:xfrm>
          <a:prstGeom prst="ellipse">
            <a:avLst/>
          </a:prstGeom>
          <a:solidFill>
            <a:srgbClr val="FFFFFF"/>
          </a:solidFill>
          <a:ln w="19050">
            <a:solidFill>
              <a:srgbClr val="007DC3"/>
            </a:solidFill>
            <a:prstDash val="dot"/>
          </a:ln>
        </p:spPr>
        <p:txBody>
          <a:bodyPr lIns="45719" rIns="45719" anchor="ctr"/>
          <a:lstStyle/>
          <a:p>
            <a:pPr algn="ctr"/>
            <a:endParaRPr lang="en-US" dirty="0"/>
          </a:p>
        </p:txBody>
      </p:sp>
      <p:sp>
        <p:nvSpPr>
          <p:cNvPr id="2078" name="Google Shape;1069;g3e180a3e9ec_0_870"/>
          <p:cNvSpPr/>
          <p:nvPr/>
        </p:nvSpPr>
        <p:spPr>
          <a:xfrm>
            <a:off x="5995094" y="2448399"/>
            <a:ext cx="1822801" cy="1822801"/>
          </a:xfrm>
          <a:prstGeom prst="ellipse">
            <a:avLst/>
          </a:prstGeom>
          <a:solidFill>
            <a:srgbClr val="FFFFFF"/>
          </a:solidFill>
          <a:ln>
            <a:solidFill>
              <a:srgbClr val="007DC3"/>
            </a:solidFill>
          </a:ln>
        </p:spPr>
        <p:txBody>
          <a:bodyPr lIns="45719" rIns="45719" anchor="ctr"/>
          <a:lstStyle/>
          <a:p>
            <a:pPr algn="ctr"/>
            <a:endParaRPr lang="en-US" dirty="0"/>
          </a:p>
        </p:txBody>
      </p:sp>
      <p:pic>
        <p:nvPicPr>
          <p:cNvPr id="2079" name="Google Shape;1072;g3e180a3e9ec_0_870" descr="Google Shape;1072;g3e180a3e9ec_0_870"/>
          <p:cNvPicPr>
            <a:picLocks noChangeAspect="1"/>
          </p:cNvPicPr>
          <p:nvPr/>
        </p:nvPicPr>
        <p:blipFill>
          <a:blip r:embed="rId3"/>
          <a:stretch>
            <a:fillRect/>
          </a:stretch>
        </p:blipFill>
        <p:spPr>
          <a:xfrm>
            <a:off x="6135706" y="3127968"/>
            <a:ext cx="1419777" cy="528976"/>
          </a:xfrm>
          <a:prstGeom prst="rect">
            <a:avLst/>
          </a:prstGeom>
          <a:ln w="12700">
            <a:miter lim="400000"/>
          </a:ln>
        </p:spPr>
      </p:pic>
      <p:sp>
        <p:nvSpPr>
          <p:cNvPr id="2086"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25</a:t>
            </a:fld>
            <a:endParaRPr lang="en-US" dirty="0"/>
          </a:p>
        </p:txBody>
      </p:sp>
      <p:grpSp>
        <p:nvGrpSpPr>
          <p:cNvPr id="2267" name="Grupo 109"/>
          <p:cNvGrpSpPr/>
          <p:nvPr/>
        </p:nvGrpSpPr>
        <p:grpSpPr>
          <a:xfrm>
            <a:off x="5652292" y="1921668"/>
            <a:ext cx="681408" cy="681430"/>
            <a:chOff x="0" y="0"/>
            <a:chExt cx="681406" cy="681428"/>
          </a:xfrm>
        </p:grpSpPr>
        <p:sp>
          <p:nvSpPr>
            <p:cNvPr id="2087" name="object 44"/>
            <p:cNvSpPr/>
            <p:nvPr/>
          </p:nvSpPr>
          <p:spPr>
            <a:xfrm>
              <a:off x="0" y="0"/>
              <a:ext cx="681407" cy="68142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2266" name="object 30"/>
            <p:cNvGrpSpPr/>
            <p:nvPr/>
          </p:nvGrpSpPr>
          <p:grpSpPr>
            <a:xfrm>
              <a:off x="78992" y="108614"/>
              <a:ext cx="465577" cy="464576"/>
              <a:chOff x="0" y="0"/>
              <a:chExt cx="465576" cy="464574"/>
            </a:xfrm>
          </p:grpSpPr>
          <p:grpSp>
            <p:nvGrpSpPr>
              <p:cNvPr id="2100" name="object 31"/>
              <p:cNvGrpSpPr/>
              <p:nvPr/>
            </p:nvGrpSpPr>
            <p:grpSpPr>
              <a:xfrm>
                <a:off x="-1" y="0"/>
                <a:ext cx="289779" cy="291898"/>
                <a:chOff x="0" y="0"/>
                <a:chExt cx="289777" cy="291897"/>
              </a:xfrm>
            </p:grpSpPr>
            <p:sp>
              <p:nvSpPr>
                <p:cNvPr id="2088" name="Figura"/>
                <p:cNvSpPr/>
                <p:nvPr/>
              </p:nvSpPr>
              <p:spPr>
                <a:xfrm>
                  <a:off x="69202" y="2791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932"/>
                      </a:moveTo>
                      <a:lnTo>
                        <a:pt x="6497" y="0"/>
                      </a:lnTo>
                      <a:lnTo>
                        <a:pt x="0" y="9549"/>
                      </a:lnTo>
                      <a:lnTo>
                        <a:pt x="6850" y="10792"/>
                      </a:lnTo>
                      <a:lnTo>
                        <a:pt x="17120" y="21600"/>
                      </a:lnTo>
                      <a:lnTo>
                        <a:pt x="21600" y="1993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89" name="Figura"/>
                <p:cNvSpPr/>
                <p:nvPr/>
              </p:nvSpPr>
              <p:spPr>
                <a:xfrm>
                  <a:off x="49343" y="249495"/>
                  <a:ext cx="30956" cy="36692"/>
                </a:xfrm>
                <a:custGeom>
                  <a:avLst/>
                  <a:gdLst/>
                  <a:ahLst/>
                  <a:cxnLst>
                    <a:cxn ang="0">
                      <a:pos x="wd2" y="hd2"/>
                    </a:cxn>
                    <a:cxn ang="5400000">
                      <a:pos x="wd2" y="hd2"/>
                    </a:cxn>
                    <a:cxn ang="10800000">
                      <a:pos x="wd2" y="hd2"/>
                    </a:cxn>
                    <a:cxn ang="16200000">
                      <a:pos x="wd2" y="hd2"/>
                    </a:cxn>
                  </a:cxnLst>
                  <a:rect l="0" t="0" r="r" b="b"/>
                  <a:pathLst>
                    <a:path w="21600" h="21600" extrusionOk="0">
                      <a:moveTo>
                        <a:pt x="21600" y="19872"/>
                      </a:moveTo>
                      <a:lnTo>
                        <a:pt x="20398" y="19008"/>
                      </a:lnTo>
                      <a:lnTo>
                        <a:pt x="20533" y="19872"/>
                      </a:lnTo>
                      <a:lnTo>
                        <a:pt x="19506" y="19008"/>
                      </a:lnTo>
                      <a:lnTo>
                        <a:pt x="18905" y="19008"/>
                      </a:lnTo>
                      <a:lnTo>
                        <a:pt x="16791" y="18144"/>
                      </a:lnTo>
                      <a:lnTo>
                        <a:pt x="15505" y="19872"/>
                      </a:lnTo>
                      <a:lnTo>
                        <a:pt x="14707" y="19008"/>
                      </a:lnTo>
                      <a:lnTo>
                        <a:pt x="11961" y="19008"/>
                      </a:lnTo>
                      <a:lnTo>
                        <a:pt x="14603" y="19872"/>
                      </a:lnTo>
                      <a:lnTo>
                        <a:pt x="12407" y="20736"/>
                      </a:lnTo>
                      <a:lnTo>
                        <a:pt x="10934" y="19008"/>
                      </a:lnTo>
                      <a:lnTo>
                        <a:pt x="10054" y="19008"/>
                      </a:lnTo>
                      <a:lnTo>
                        <a:pt x="9401" y="19872"/>
                      </a:lnTo>
                      <a:lnTo>
                        <a:pt x="7981" y="19008"/>
                      </a:lnTo>
                      <a:lnTo>
                        <a:pt x="5244" y="19872"/>
                      </a:lnTo>
                      <a:lnTo>
                        <a:pt x="5275" y="19699"/>
                      </a:lnTo>
                      <a:lnTo>
                        <a:pt x="4964" y="19872"/>
                      </a:lnTo>
                      <a:lnTo>
                        <a:pt x="5017" y="19008"/>
                      </a:lnTo>
                      <a:lnTo>
                        <a:pt x="3908" y="19008"/>
                      </a:lnTo>
                      <a:lnTo>
                        <a:pt x="3700" y="18152"/>
                      </a:lnTo>
                      <a:lnTo>
                        <a:pt x="3089" y="19008"/>
                      </a:lnTo>
                      <a:lnTo>
                        <a:pt x="3773" y="19008"/>
                      </a:lnTo>
                      <a:lnTo>
                        <a:pt x="3016" y="19872"/>
                      </a:lnTo>
                      <a:lnTo>
                        <a:pt x="2581" y="19008"/>
                      </a:lnTo>
                      <a:lnTo>
                        <a:pt x="3089" y="19008"/>
                      </a:lnTo>
                      <a:lnTo>
                        <a:pt x="3161" y="18144"/>
                      </a:lnTo>
                      <a:lnTo>
                        <a:pt x="3544" y="17280"/>
                      </a:lnTo>
                      <a:lnTo>
                        <a:pt x="3866" y="16416"/>
                      </a:lnTo>
                      <a:lnTo>
                        <a:pt x="2746" y="16416"/>
                      </a:lnTo>
                      <a:lnTo>
                        <a:pt x="3337" y="14688"/>
                      </a:lnTo>
                      <a:lnTo>
                        <a:pt x="3006" y="12960"/>
                      </a:lnTo>
                      <a:lnTo>
                        <a:pt x="3337" y="12960"/>
                      </a:lnTo>
                      <a:lnTo>
                        <a:pt x="3482" y="11232"/>
                      </a:lnTo>
                      <a:lnTo>
                        <a:pt x="3555" y="10368"/>
                      </a:lnTo>
                      <a:lnTo>
                        <a:pt x="3908" y="8640"/>
                      </a:lnTo>
                      <a:lnTo>
                        <a:pt x="3068" y="8640"/>
                      </a:lnTo>
                      <a:lnTo>
                        <a:pt x="3255" y="6912"/>
                      </a:lnTo>
                      <a:lnTo>
                        <a:pt x="3047" y="6048"/>
                      </a:lnTo>
                      <a:lnTo>
                        <a:pt x="3897" y="6048"/>
                      </a:lnTo>
                      <a:lnTo>
                        <a:pt x="4166" y="6912"/>
                      </a:lnTo>
                      <a:lnTo>
                        <a:pt x="4156" y="6048"/>
                      </a:lnTo>
                      <a:lnTo>
                        <a:pt x="3835" y="5184"/>
                      </a:lnTo>
                      <a:lnTo>
                        <a:pt x="3669" y="5184"/>
                      </a:lnTo>
                      <a:lnTo>
                        <a:pt x="3555" y="4320"/>
                      </a:lnTo>
                      <a:lnTo>
                        <a:pt x="4301" y="4320"/>
                      </a:lnTo>
                      <a:lnTo>
                        <a:pt x="4260" y="3456"/>
                      </a:lnTo>
                      <a:lnTo>
                        <a:pt x="3420" y="1728"/>
                      </a:lnTo>
                      <a:lnTo>
                        <a:pt x="3918" y="0"/>
                      </a:lnTo>
                      <a:lnTo>
                        <a:pt x="3213" y="0"/>
                      </a:lnTo>
                      <a:lnTo>
                        <a:pt x="1959" y="1728"/>
                      </a:lnTo>
                      <a:lnTo>
                        <a:pt x="1866" y="1391"/>
                      </a:lnTo>
                      <a:lnTo>
                        <a:pt x="456" y="3456"/>
                      </a:lnTo>
                      <a:lnTo>
                        <a:pt x="124" y="2592"/>
                      </a:lnTo>
                      <a:lnTo>
                        <a:pt x="477" y="5184"/>
                      </a:lnTo>
                      <a:lnTo>
                        <a:pt x="860" y="5184"/>
                      </a:lnTo>
                      <a:lnTo>
                        <a:pt x="1347" y="4320"/>
                      </a:lnTo>
                      <a:lnTo>
                        <a:pt x="1731" y="5184"/>
                      </a:lnTo>
                      <a:lnTo>
                        <a:pt x="2021" y="6048"/>
                      </a:lnTo>
                      <a:lnTo>
                        <a:pt x="1596" y="5184"/>
                      </a:lnTo>
                      <a:lnTo>
                        <a:pt x="995" y="6048"/>
                      </a:lnTo>
                      <a:lnTo>
                        <a:pt x="642" y="6912"/>
                      </a:lnTo>
                      <a:lnTo>
                        <a:pt x="1254" y="6912"/>
                      </a:lnTo>
                      <a:lnTo>
                        <a:pt x="124" y="8640"/>
                      </a:lnTo>
                      <a:lnTo>
                        <a:pt x="2529" y="6912"/>
                      </a:lnTo>
                      <a:lnTo>
                        <a:pt x="1773" y="8640"/>
                      </a:lnTo>
                      <a:lnTo>
                        <a:pt x="1440" y="8640"/>
                      </a:lnTo>
                      <a:lnTo>
                        <a:pt x="1606" y="9504"/>
                      </a:lnTo>
                      <a:lnTo>
                        <a:pt x="2042" y="10368"/>
                      </a:lnTo>
                      <a:lnTo>
                        <a:pt x="1949" y="11232"/>
                      </a:lnTo>
                      <a:lnTo>
                        <a:pt x="1213" y="11232"/>
                      </a:lnTo>
                      <a:lnTo>
                        <a:pt x="1606" y="10368"/>
                      </a:lnTo>
                      <a:lnTo>
                        <a:pt x="1005" y="10368"/>
                      </a:lnTo>
                      <a:lnTo>
                        <a:pt x="1047" y="11232"/>
                      </a:lnTo>
                      <a:lnTo>
                        <a:pt x="2394" y="12096"/>
                      </a:lnTo>
                      <a:lnTo>
                        <a:pt x="1669" y="12960"/>
                      </a:lnTo>
                      <a:lnTo>
                        <a:pt x="1462" y="12960"/>
                      </a:lnTo>
                      <a:lnTo>
                        <a:pt x="1451" y="12096"/>
                      </a:lnTo>
                      <a:lnTo>
                        <a:pt x="1254" y="12096"/>
                      </a:lnTo>
                      <a:lnTo>
                        <a:pt x="394" y="12960"/>
                      </a:lnTo>
                      <a:lnTo>
                        <a:pt x="611" y="12960"/>
                      </a:lnTo>
                      <a:lnTo>
                        <a:pt x="477" y="13824"/>
                      </a:lnTo>
                      <a:lnTo>
                        <a:pt x="104" y="15552"/>
                      </a:lnTo>
                      <a:lnTo>
                        <a:pt x="331" y="14688"/>
                      </a:lnTo>
                      <a:lnTo>
                        <a:pt x="1295" y="15552"/>
                      </a:lnTo>
                      <a:lnTo>
                        <a:pt x="1316" y="19008"/>
                      </a:lnTo>
                      <a:lnTo>
                        <a:pt x="1171" y="19008"/>
                      </a:lnTo>
                      <a:lnTo>
                        <a:pt x="922" y="19872"/>
                      </a:lnTo>
                      <a:lnTo>
                        <a:pt x="425" y="19872"/>
                      </a:lnTo>
                      <a:lnTo>
                        <a:pt x="0" y="21600"/>
                      </a:lnTo>
                      <a:lnTo>
                        <a:pt x="6695" y="21600"/>
                      </a:lnTo>
                      <a:lnTo>
                        <a:pt x="7099" y="20736"/>
                      </a:lnTo>
                      <a:lnTo>
                        <a:pt x="8302" y="21600"/>
                      </a:lnTo>
                      <a:lnTo>
                        <a:pt x="13743" y="21600"/>
                      </a:lnTo>
                      <a:lnTo>
                        <a:pt x="16252" y="20736"/>
                      </a:lnTo>
                      <a:lnTo>
                        <a:pt x="16707" y="19872"/>
                      </a:lnTo>
                      <a:lnTo>
                        <a:pt x="19827" y="19872"/>
                      </a:lnTo>
                      <a:lnTo>
                        <a:pt x="18397" y="20736"/>
                      </a:lnTo>
                      <a:lnTo>
                        <a:pt x="21393" y="20736"/>
                      </a:lnTo>
                      <a:lnTo>
                        <a:pt x="21020" y="19872"/>
                      </a:lnTo>
                      <a:lnTo>
                        <a:pt x="21600" y="1987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90" name="Figura"/>
                <p:cNvSpPr/>
                <p:nvPr/>
              </p:nvSpPr>
              <p:spPr>
                <a:xfrm>
                  <a:off x="74415" y="2791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350" y="14211"/>
                      </a:lnTo>
                      <a:lnTo>
                        <a:pt x="0" y="7389"/>
                      </a:lnTo>
                      <a:lnTo>
                        <a:pt x="9789" y="21600"/>
                      </a:lnTo>
                      <a:lnTo>
                        <a:pt x="1630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91" name="Triángulo"/>
                <p:cNvSpPr/>
                <p:nvPr/>
              </p:nvSpPr>
              <p:spPr>
                <a:xfrm>
                  <a:off x="74876" y="2776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82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92" name="Figura"/>
                <p:cNvSpPr/>
                <p:nvPr/>
              </p:nvSpPr>
              <p:spPr>
                <a:xfrm>
                  <a:off x="75722" y="27915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74" y="8433"/>
                      </a:lnTo>
                      <a:lnTo>
                        <a:pt x="0" y="21600"/>
                      </a:lnTo>
                      <a:lnTo>
                        <a:pt x="8251" y="17827"/>
                      </a:lnTo>
                      <a:lnTo>
                        <a:pt x="15296" y="1035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93" name="Figura"/>
                <p:cNvSpPr/>
                <p:nvPr/>
              </p:nvSpPr>
              <p:spPr>
                <a:xfrm>
                  <a:off x="79555" y="2776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6768" y="0"/>
                      </a:lnTo>
                      <a:lnTo>
                        <a:pt x="2796" y="14400"/>
                      </a:lnTo>
                      <a:lnTo>
                        <a:pt x="1572" y="14400"/>
                      </a:lnTo>
                      <a:lnTo>
                        <a:pt x="0" y="21600"/>
                      </a:lnTo>
                      <a:lnTo>
                        <a:pt x="3786" y="21600"/>
                      </a:lnTo>
                      <a:lnTo>
                        <a:pt x="10016" y="14400"/>
                      </a:lnTo>
                      <a:lnTo>
                        <a:pt x="17231" y="14400"/>
                      </a:lnTo>
                      <a:lnTo>
                        <a:pt x="17584" y="15335"/>
                      </a:lnTo>
                      <a:lnTo>
                        <a:pt x="18341" y="14400"/>
                      </a:lnTo>
                      <a:lnTo>
                        <a:pt x="21600" y="14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94" name="Figura"/>
                <p:cNvSpPr/>
                <p:nvPr/>
              </p:nvSpPr>
              <p:spPr>
                <a:xfrm>
                  <a:off x="83580" y="2791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551"/>
                      </a:moveTo>
                      <a:lnTo>
                        <a:pt x="17472" y="10137"/>
                      </a:lnTo>
                      <a:lnTo>
                        <a:pt x="19302" y="0"/>
                      </a:lnTo>
                      <a:lnTo>
                        <a:pt x="10464" y="0"/>
                      </a:lnTo>
                      <a:lnTo>
                        <a:pt x="0" y="21600"/>
                      </a:lnTo>
                      <a:lnTo>
                        <a:pt x="15461" y="21600"/>
                      </a:lnTo>
                      <a:lnTo>
                        <a:pt x="17185" y="11650"/>
                      </a:lnTo>
                      <a:lnTo>
                        <a:pt x="20164" y="12093"/>
                      </a:lnTo>
                      <a:lnTo>
                        <a:pt x="21600" y="755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95" name="Figura"/>
                <p:cNvSpPr/>
                <p:nvPr/>
              </p:nvSpPr>
              <p:spPr>
                <a:xfrm>
                  <a:off x="88920" y="2776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65"/>
                      </a:moveTo>
                      <a:lnTo>
                        <a:pt x="17662" y="541"/>
                      </a:lnTo>
                      <a:lnTo>
                        <a:pt x="12673" y="215"/>
                      </a:lnTo>
                      <a:lnTo>
                        <a:pt x="7438" y="6324"/>
                      </a:lnTo>
                      <a:lnTo>
                        <a:pt x="6334" y="4253"/>
                      </a:lnTo>
                      <a:lnTo>
                        <a:pt x="7438" y="1744"/>
                      </a:lnTo>
                      <a:lnTo>
                        <a:pt x="7680" y="0"/>
                      </a:lnTo>
                      <a:lnTo>
                        <a:pt x="4127" y="4579"/>
                      </a:lnTo>
                      <a:lnTo>
                        <a:pt x="0" y="12768"/>
                      </a:lnTo>
                      <a:lnTo>
                        <a:pt x="2302" y="21600"/>
                      </a:lnTo>
                      <a:lnTo>
                        <a:pt x="5854" y="12329"/>
                      </a:lnTo>
                      <a:lnTo>
                        <a:pt x="6720" y="16256"/>
                      </a:lnTo>
                      <a:lnTo>
                        <a:pt x="10511" y="5232"/>
                      </a:lnTo>
                      <a:lnTo>
                        <a:pt x="13534" y="4141"/>
                      </a:lnTo>
                      <a:lnTo>
                        <a:pt x="15791" y="8403"/>
                      </a:lnTo>
                      <a:lnTo>
                        <a:pt x="15262" y="11891"/>
                      </a:lnTo>
                      <a:lnTo>
                        <a:pt x="16369" y="9382"/>
                      </a:lnTo>
                      <a:lnTo>
                        <a:pt x="19967" y="13962"/>
                      </a:lnTo>
                      <a:lnTo>
                        <a:pt x="21600" y="796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96" name="Figura"/>
                <p:cNvSpPr/>
                <p:nvPr/>
              </p:nvSpPr>
              <p:spPr>
                <a:xfrm>
                  <a:off x="93695" y="27822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1"/>
                      </a:moveTo>
                      <a:lnTo>
                        <a:pt x="19281" y="0"/>
                      </a:lnTo>
                      <a:lnTo>
                        <a:pt x="8039" y="2227"/>
                      </a:lnTo>
                      <a:lnTo>
                        <a:pt x="0" y="21600"/>
                      </a:lnTo>
                      <a:lnTo>
                        <a:pt x="17496" y="16481"/>
                      </a:lnTo>
                      <a:lnTo>
                        <a:pt x="21600" y="1136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97" name="Figura"/>
                <p:cNvSpPr/>
                <p:nvPr/>
              </p:nvSpPr>
              <p:spPr>
                <a:xfrm>
                  <a:off x="0" y="20546"/>
                  <a:ext cx="159453" cy="229155"/>
                </a:xfrm>
                <a:custGeom>
                  <a:avLst/>
                  <a:gdLst/>
                  <a:ahLst/>
                  <a:cxnLst>
                    <a:cxn ang="0">
                      <a:pos x="wd2" y="hd2"/>
                    </a:cxn>
                    <a:cxn ang="5400000">
                      <a:pos x="wd2" y="hd2"/>
                    </a:cxn>
                    <a:cxn ang="10800000">
                      <a:pos x="wd2" y="hd2"/>
                    </a:cxn>
                    <a:cxn ang="16200000">
                      <a:pos x="wd2" y="hd2"/>
                    </a:cxn>
                  </a:cxnLst>
                  <a:rect l="0" t="0" r="r" b="b"/>
                  <a:pathLst>
                    <a:path w="21600" h="21600" extrusionOk="0">
                      <a:moveTo>
                        <a:pt x="21600" y="138"/>
                      </a:moveTo>
                      <a:lnTo>
                        <a:pt x="20210" y="138"/>
                      </a:lnTo>
                      <a:lnTo>
                        <a:pt x="20028" y="277"/>
                      </a:lnTo>
                      <a:lnTo>
                        <a:pt x="19958" y="138"/>
                      </a:lnTo>
                      <a:lnTo>
                        <a:pt x="20014" y="0"/>
                      </a:lnTo>
                      <a:lnTo>
                        <a:pt x="19853" y="277"/>
                      </a:lnTo>
                      <a:lnTo>
                        <a:pt x="19805" y="138"/>
                      </a:lnTo>
                      <a:lnTo>
                        <a:pt x="19793" y="277"/>
                      </a:lnTo>
                      <a:lnTo>
                        <a:pt x="19328" y="277"/>
                      </a:lnTo>
                      <a:lnTo>
                        <a:pt x="19340" y="415"/>
                      </a:lnTo>
                      <a:lnTo>
                        <a:pt x="19292" y="415"/>
                      </a:lnTo>
                      <a:lnTo>
                        <a:pt x="18847" y="692"/>
                      </a:lnTo>
                      <a:lnTo>
                        <a:pt x="18688" y="830"/>
                      </a:lnTo>
                      <a:lnTo>
                        <a:pt x="18332" y="1107"/>
                      </a:lnTo>
                      <a:lnTo>
                        <a:pt x="18431" y="1245"/>
                      </a:lnTo>
                      <a:lnTo>
                        <a:pt x="18266" y="1245"/>
                      </a:lnTo>
                      <a:lnTo>
                        <a:pt x="18244" y="1383"/>
                      </a:lnTo>
                      <a:lnTo>
                        <a:pt x="17940" y="1660"/>
                      </a:lnTo>
                      <a:lnTo>
                        <a:pt x="17568" y="1798"/>
                      </a:lnTo>
                      <a:lnTo>
                        <a:pt x="17278" y="1937"/>
                      </a:lnTo>
                      <a:lnTo>
                        <a:pt x="17103" y="2075"/>
                      </a:lnTo>
                      <a:lnTo>
                        <a:pt x="17292" y="2075"/>
                      </a:lnTo>
                      <a:lnTo>
                        <a:pt x="17246" y="2213"/>
                      </a:lnTo>
                      <a:lnTo>
                        <a:pt x="17145" y="2075"/>
                      </a:lnTo>
                      <a:lnTo>
                        <a:pt x="16819" y="2213"/>
                      </a:lnTo>
                      <a:lnTo>
                        <a:pt x="16936" y="2075"/>
                      </a:lnTo>
                      <a:lnTo>
                        <a:pt x="16439" y="2352"/>
                      </a:lnTo>
                      <a:lnTo>
                        <a:pt x="15912" y="2628"/>
                      </a:lnTo>
                      <a:lnTo>
                        <a:pt x="16061" y="2628"/>
                      </a:lnTo>
                      <a:lnTo>
                        <a:pt x="15962" y="2767"/>
                      </a:lnTo>
                      <a:lnTo>
                        <a:pt x="15793" y="2767"/>
                      </a:lnTo>
                      <a:lnTo>
                        <a:pt x="15785" y="2638"/>
                      </a:lnTo>
                      <a:lnTo>
                        <a:pt x="15515" y="2767"/>
                      </a:lnTo>
                      <a:lnTo>
                        <a:pt x="13934" y="2767"/>
                      </a:lnTo>
                      <a:lnTo>
                        <a:pt x="13660" y="2905"/>
                      </a:lnTo>
                      <a:lnTo>
                        <a:pt x="13236" y="2905"/>
                      </a:lnTo>
                      <a:lnTo>
                        <a:pt x="13018" y="2767"/>
                      </a:lnTo>
                      <a:lnTo>
                        <a:pt x="12332" y="3043"/>
                      </a:lnTo>
                      <a:lnTo>
                        <a:pt x="12131" y="2905"/>
                      </a:lnTo>
                      <a:lnTo>
                        <a:pt x="11932" y="2767"/>
                      </a:lnTo>
                      <a:lnTo>
                        <a:pt x="11364" y="2905"/>
                      </a:lnTo>
                      <a:lnTo>
                        <a:pt x="10928" y="2628"/>
                      </a:lnTo>
                      <a:lnTo>
                        <a:pt x="9809" y="2905"/>
                      </a:lnTo>
                      <a:lnTo>
                        <a:pt x="9244" y="2772"/>
                      </a:lnTo>
                      <a:lnTo>
                        <a:pt x="9099" y="2905"/>
                      </a:lnTo>
                      <a:lnTo>
                        <a:pt x="9079" y="2823"/>
                      </a:lnTo>
                      <a:lnTo>
                        <a:pt x="9024" y="2905"/>
                      </a:lnTo>
                      <a:lnTo>
                        <a:pt x="7312" y="2905"/>
                      </a:lnTo>
                      <a:lnTo>
                        <a:pt x="6431" y="2767"/>
                      </a:lnTo>
                      <a:lnTo>
                        <a:pt x="6364" y="3597"/>
                      </a:lnTo>
                      <a:lnTo>
                        <a:pt x="6346" y="3873"/>
                      </a:lnTo>
                      <a:lnTo>
                        <a:pt x="6328" y="4012"/>
                      </a:lnTo>
                      <a:lnTo>
                        <a:pt x="6262" y="4427"/>
                      </a:lnTo>
                      <a:lnTo>
                        <a:pt x="6229" y="4842"/>
                      </a:lnTo>
                      <a:lnTo>
                        <a:pt x="6213" y="5119"/>
                      </a:lnTo>
                      <a:lnTo>
                        <a:pt x="6730" y="4980"/>
                      </a:lnTo>
                      <a:lnTo>
                        <a:pt x="6503" y="5395"/>
                      </a:lnTo>
                      <a:lnTo>
                        <a:pt x="6326" y="5257"/>
                      </a:lnTo>
                      <a:lnTo>
                        <a:pt x="6537" y="5949"/>
                      </a:lnTo>
                      <a:lnTo>
                        <a:pt x="6320" y="6640"/>
                      </a:lnTo>
                      <a:lnTo>
                        <a:pt x="6499" y="7194"/>
                      </a:lnTo>
                      <a:lnTo>
                        <a:pt x="6406" y="7194"/>
                      </a:lnTo>
                      <a:lnTo>
                        <a:pt x="6278" y="7332"/>
                      </a:lnTo>
                      <a:lnTo>
                        <a:pt x="6399" y="7609"/>
                      </a:lnTo>
                      <a:lnTo>
                        <a:pt x="6503" y="7609"/>
                      </a:lnTo>
                      <a:lnTo>
                        <a:pt x="6493" y="7747"/>
                      </a:lnTo>
                      <a:lnTo>
                        <a:pt x="6356" y="7747"/>
                      </a:lnTo>
                      <a:lnTo>
                        <a:pt x="6282" y="7885"/>
                      </a:lnTo>
                      <a:lnTo>
                        <a:pt x="6505" y="8024"/>
                      </a:lnTo>
                      <a:lnTo>
                        <a:pt x="6372" y="8138"/>
                      </a:lnTo>
                      <a:lnTo>
                        <a:pt x="6378" y="8173"/>
                      </a:lnTo>
                      <a:lnTo>
                        <a:pt x="6242" y="8439"/>
                      </a:lnTo>
                      <a:lnTo>
                        <a:pt x="6405" y="8439"/>
                      </a:lnTo>
                      <a:lnTo>
                        <a:pt x="6288" y="8577"/>
                      </a:lnTo>
                      <a:lnTo>
                        <a:pt x="6342" y="8854"/>
                      </a:lnTo>
                      <a:lnTo>
                        <a:pt x="6181" y="8992"/>
                      </a:lnTo>
                      <a:lnTo>
                        <a:pt x="6290" y="9130"/>
                      </a:lnTo>
                      <a:lnTo>
                        <a:pt x="5918" y="9269"/>
                      </a:lnTo>
                      <a:lnTo>
                        <a:pt x="6105" y="9407"/>
                      </a:lnTo>
                      <a:lnTo>
                        <a:pt x="5899" y="9269"/>
                      </a:lnTo>
                      <a:lnTo>
                        <a:pt x="5690" y="9684"/>
                      </a:lnTo>
                      <a:lnTo>
                        <a:pt x="5668" y="9822"/>
                      </a:lnTo>
                      <a:lnTo>
                        <a:pt x="5642" y="9822"/>
                      </a:lnTo>
                      <a:lnTo>
                        <a:pt x="5509" y="9960"/>
                      </a:lnTo>
                      <a:lnTo>
                        <a:pt x="5467" y="9822"/>
                      </a:lnTo>
                      <a:lnTo>
                        <a:pt x="5346" y="9960"/>
                      </a:lnTo>
                      <a:lnTo>
                        <a:pt x="5256" y="10099"/>
                      </a:lnTo>
                      <a:lnTo>
                        <a:pt x="5378" y="10099"/>
                      </a:lnTo>
                      <a:lnTo>
                        <a:pt x="4901" y="10237"/>
                      </a:lnTo>
                      <a:lnTo>
                        <a:pt x="4982" y="10652"/>
                      </a:lnTo>
                      <a:lnTo>
                        <a:pt x="4511" y="10652"/>
                      </a:lnTo>
                      <a:lnTo>
                        <a:pt x="4056" y="11067"/>
                      </a:lnTo>
                      <a:lnTo>
                        <a:pt x="3644" y="11452"/>
                      </a:lnTo>
                      <a:lnTo>
                        <a:pt x="3489" y="11344"/>
                      </a:lnTo>
                      <a:lnTo>
                        <a:pt x="3145" y="11703"/>
                      </a:lnTo>
                      <a:lnTo>
                        <a:pt x="3553" y="11536"/>
                      </a:lnTo>
                      <a:lnTo>
                        <a:pt x="3163" y="11897"/>
                      </a:lnTo>
                      <a:lnTo>
                        <a:pt x="3085" y="11826"/>
                      </a:lnTo>
                      <a:lnTo>
                        <a:pt x="3085" y="12727"/>
                      </a:lnTo>
                      <a:lnTo>
                        <a:pt x="3040" y="12865"/>
                      </a:lnTo>
                      <a:lnTo>
                        <a:pt x="2946" y="12865"/>
                      </a:lnTo>
                      <a:lnTo>
                        <a:pt x="3006" y="12727"/>
                      </a:lnTo>
                      <a:lnTo>
                        <a:pt x="3085" y="12727"/>
                      </a:lnTo>
                      <a:lnTo>
                        <a:pt x="3085" y="11826"/>
                      </a:lnTo>
                      <a:lnTo>
                        <a:pt x="3068" y="11811"/>
                      </a:lnTo>
                      <a:lnTo>
                        <a:pt x="2970" y="12035"/>
                      </a:lnTo>
                      <a:lnTo>
                        <a:pt x="2467" y="12312"/>
                      </a:lnTo>
                      <a:lnTo>
                        <a:pt x="2340" y="12312"/>
                      </a:lnTo>
                      <a:lnTo>
                        <a:pt x="2076" y="12589"/>
                      </a:lnTo>
                      <a:lnTo>
                        <a:pt x="1555" y="12727"/>
                      </a:lnTo>
                      <a:lnTo>
                        <a:pt x="1235" y="13142"/>
                      </a:lnTo>
                      <a:lnTo>
                        <a:pt x="1449" y="13142"/>
                      </a:lnTo>
                      <a:lnTo>
                        <a:pt x="1406" y="13196"/>
                      </a:lnTo>
                      <a:lnTo>
                        <a:pt x="1406" y="13972"/>
                      </a:lnTo>
                      <a:lnTo>
                        <a:pt x="1268" y="14072"/>
                      </a:lnTo>
                      <a:lnTo>
                        <a:pt x="1207" y="13972"/>
                      </a:lnTo>
                      <a:lnTo>
                        <a:pt x="1406" y="13972"/>
                      </a:lnTo>
                      <a:lnTo>
                        <a:pt x="1406" y="13196"/>
                      </a:lnTo>
                      <a:lnTo>
                        <a:pt x="1155" y="13510"/>
                      </a:lnTo>
                      <a:lnTo>
                        <a:pt x="1129" y="13280"/>
                      </a:lnTo>
                      <a:lnTo>
                        <a:pt x="559" y="13834"/>
                      </a:lnTo>
                      <a:lnTo>
                        <a:pt x="505" y="13557"/>
                      </a:lnTo>
                      <a:lnTo>
                        <a:pt x="433" y="13557"/>
                      </a:lnTo>
                      <a:lnTo>
                        <a:pt x="376" y="13695"/>
                      </a:lnTo>
                      <a:lnTo>
                        <a:pt x="475" y="13695"/>
                      </a:lnTo>
                      <a:lnTo>
                        <a:pt x="334" y="13834"/>
                      </a:lnTo>
                      <a:lnTo>
                        <a:pt x="235" y="13834"/>
                      </a:lnTo>
                      <a:lnTo>
                        <a:pt x="280" y="13695"/>
                      </a:lnTo>
                      <a:lnTo>
                        <a:pt x="0" y="13972"/>
                      </a:lnTo>
                      <a:lnTo>
                        <a:pt x="76" y="14110"/>
                      </a:lnTo>
                      <a:lnTo>
                        <a:pt x="0" y="14110"/>
                      </a:lnTo>
                      <a:lnTo>
                        <a:pt x="179" y="14180"/>
                      </a:lnTo>
                      <a:lnTo>
                        <a:pt x="127" y="14110"/>
                      </a:lnTo>
                      <a:lnTo>
                        <a:pt x="165" y="14110"/>
                      </a:lnTo>
                      <a:lnTo>
                        <a:pt x="262" y="14210"/>
                      </a:lnTo>
                      <a:lnTo>
                        <a:pt x="362" y="14249"/>
                      </a:lnTo>
                      <a:lnTo>
                        <a:pt x="646" y="14387"/>
                      </a:lnTo>
                      <a:lnTo>
                        <a:pt x="805" y="14543"/>
                      </a:lnTo>
                      <a:lnTo>
                        <a:pt x="793" y="14525"/>
                      </a:lnTo>
                      <a:lnTo>
                        <a:pt x="966" y="14664"/>
                      </a:lnTo>
                      <a:lnTo>
                        <a:pt x="1026" y="14664"/>
                      </a:lnTo>
                      <a:lnTo>
                        <a:pt x="1350" y="14802"/>
                      </a:lnTo>
                      <a:lnTo>
                        <a:pt x="1660" y="14940"/>
                      </a:lnTo>
                      <a:lnTo>
                        <a:pt x="1863" y="15079"/>
                      </a:lnTo>
                      <a:lnTo>
                        <a:pt x="2038" y="15217"/>
                      </a:lnTo>
                      <a:lnTo>
                        <a:pt x="1751" y="15356"/>
                      </a:lnTo>
                      <a:lnTo>
                        <a:pt x="2127" y="15356"/>
                      </a:lnTo>
                      <a:lnTo>
                        <a:pt x="2010" y="15494"/>
                      </a:lnTo>
                      <a:lnTo>
                        <a:pt x="2278" y="15632"/>
                      </a:lnTo>
                      <a:lnTo>
                        <a:pt x="2255" y="15494"/>
                      </a:lnTo>
                      <a:lnTo>
                        <a:pt x="2453" y="15632"/>
                      </a:lnTo>
                      <a:lnTo>
                        <a:pt x="2730" y="15771"/>
                      </a:lnTo>
                      <a:lnTo>
                        <a:pt x="2855" y="15909"/>
                      </a:lnTo>
                      <a:lnTo>
                        <a:pt x="2650" y="15771"/>
                      </a:lnTo>
                      <a:lnTo>
                        <a:pt x="2849" y="15909"/>
                      </a:lnTo>
                      <a:lnTo>
                        <a:pt x="3048" y="16047"/>
                      </a:lnTo>
                      <a:lnTo>
                        <a:pt x="2891" y="15909"/>
                      </a:lnTo>
                      <a:lnTo>
                        <a:pt x="3165" y="15909"/>
                      </a:lnTo>
                      <a:lnTo>
                        <a:pt x="3048" y="15771"/>
                      </a:lnTo>
                      <a:lnTo>
                        <a:pt x="3274" y="15909"/>
                      </a:lnTo>
                      <a:lnTo>
                        <a:pt x="3205" y="15909"/>
                      </a:lnTo>
                      <a:lnTo>
                        <a:pt x="3471" y="16047"/>
                      </a:lnTo>
                      <a:lnTo>
                        <a:pt x="3481" y="16130"/>
                      </a:lnTo>
                      <a:lnTo>
                        <a:pt x="3427" y="16115"/>
                      </a:lnTo>
                      <a:lnTo>
                        <a:pt x="3366" y="16098"/>
                      </a:lnTo>
                      <a:lnTo>
                        <a:pt x="3308" y="16076"/>
                      </a:lnTo>
                      <a:lnTo>
                        <a:pt x="3372" y="16132"/>
                      </a:lnTo>
                      <a:lnTo>
                        <a:pt x="3427" y="16172"/>
                      </a:lnTo>
                      <a:lnTo>
                        <a:pt x="3481" y="16137"/>
                      </a:lnTo>
                      <a:lnTo>
                        <a:pt x="3489" y="16186"/>
                      </a:lnTo>
                      <a:lnTo>
                        <a:pt x="3781" y="16324"/>
                      </a:lnTo>
                      <a:lnTo>
                        <a:pt x="3893" y="16462"/>
                      </a:lnTo>
                      <a:lnTo>
                        <a:pt x="3916" y="16462"/>
                      </a:lnTo>
                      <a:lnTo>
                        <a:pt x="4199" y="16877"/>
                      </a:lnTo>
                      <a:lnTo>
                        <a:pt x="4477" y="16877"/>
                      </a:lnTo>
                      <a:lnTo>
                        <a:pt x="4537" y="17016"/>
                      </a:lnTo>
                      <a:lnTo>
                        <a:pt x="4463" y="17016"/>
                      </a:lnTo>
                      <a:lnTo>
                        <a:pt x="4722" y="17154"/>
                      </a:lnTo>
                      <a:lnTo>
                        <a:pt x="4553" y="16877"/>
                      </a:lnTo>
                      <a:lnTo>
                        <a:pt x="4728" y="17071"/>
                      </a:lnTo>
                      <a:lnTo>
                        <a:pt x="4702" y="17016"/>
                      </a:lnTo>
                      <a:lnTo>
                        <a:pt x="4996" y="17292"/>
                      </a:lnTo>
                      <a:lnTo>
                        <a:pt x="5394" y="17431"/>
                      </a:lnTo>
                      <a:lnTo>
                        <a:pt x="5594" y="17707"/>
                      </a:lnTo>
                      <a:lnTo>
                        <a:pt x="5511" y="17846"/>
                      </a:lnTo>
                      <a:lnTo>
                        <a:pt x="5336" y="17569"/>
                      </a:lnTo>
                      <a:lnTo>
                        <a:pt x="5290" y="17707"/>
                      </a:lnTo>
                      <a:lnTo>
                        <a:pt x="5680" y="17984"/>
                      </a:lnTo>
                      <a:lnTo>
                        <a:pt x="6183" y="18261"/>
                      </a:lnTo>
                      <a:lnTo>
                        <a:pt x="6362" y="18676"/>
                      </a:lnTo>
                      <a:lnTo>
                        <a:pt x="6340" y="18537"/>
                      </a:lnTo>
                      <a:lnTo>
                        <a:pt x="6638" y="18537"/>
                      </a:lnTo>
                      <a:lnTo>
                        <a:pt x="6374" y="18952"/>
                      </a:lnTo>
                      <a:lnTo>
                        <a:pt x="6475" y="19019"/>
                      </a:lnTo>
                      <a:lnTo>
                        <a:pt x="6405" y="19091"/>
                      </a:lnTo>
                      <a:lnTo>
                        <a:pt x="6441" y="19091"/>
                      </a:lnTo>
                      <a:lnTo>
                        <a:pt x="6509" y="19367"/>
                      </a:lnTo>
                      <a:lnTo>
                        <a:pt x="6720" y="19506"/>
                      </a:lnTo>
                      <a:lnTo>
                        <a:pt x="6855" y="19921"/>
                      </a:lnTo>
                      <a:lnTo>
                        <a:pt x="6777" y="19921"/>
                      </a:lnTo>
                      <a:lnTo>
                        <a:pt x="6736" y="20059"/>
                      </a:lnTo>
                      <a:lnTo>
                        <a:pt x="6763" y="20336"/>
                      </a:lnTo>
                      <a:lnTo>
                        <a:pt x="6730" y="20474"/>
                      </a:lnTo>
                      <a:lnTo>
                        <a:pt x="6803" y="20612"/>
                      </a:lnTo>
                      <a:lnTo>
                        <a:pt x="6895" y="20612"/>
                      </a:lnTo>
                      <a:lnTo>
                        <a:pt x="6483" y="21166"/>
                      </a:lnTo>
                      <a:lnTo>
                        <a:pt x="6980" y="21600"/>
                      </a:lnTo>
                      <a:lnTo>
                        <a:pt x="6974" y="21581"/>
                      </a:lnTo>
                      <a:lnTo>
                        <a:pt x="7195" y="21581"/>
                      </a:lnTo>
                      <a:lnTo>
                        <a:pt x="7143" y="21442"/>
                      </a:lnTo>
                      <a:lnTo>
                        <a:pt x="7173" y="21442"/>
                      </a:lnTo>
                      <a:lnTo>
                        <a:pt x="7298" y="21581"/>
                      </a:lnTo>
                      <a:lnTo>
                        <a:pt x="7352" y="21442"/>
                      </a:lnTo>
                      <a:lnTo>
                        <a:pt x="7382" y="21304"/>
                      </a:lnTo>
                      <a:lnTo>
                        <a:pt x="7445" y="21166"/>
                      </a:lnTo>
                      <a:lnTo>
                        <a:pt x="7382" y="21166"/>
                      </a:lnTo>
                      <a:lnTo>
                        <a:pt x="7374" y="21087"/>
                      </a:lnTo>
                      <a:lnTo>
                        <a:pt x="7374" y="21304"/>
                      </a:lnTo>
                      <a:lnTo>
                        <a:pt x="7322" y="21442"/>
                      </a:lnTo>
                      <a:lnTo>
                        <a:pt x="7282" y="21304"/>
                      </a:lnTo>
                      <a:lnTo>
                        <a:pt x="7374" y="21304"/>
                      </a:lnTo>
                      <a:lnTo>
                        <a:pt x="7374" y="21087"/>
                      </a:lnTo>
                      <a:lnTo>
                        <a:pt x="7368" y="21027"/>
                      </a:lnTo>
                      <a:lnTo>
                        <a:pt x="7360" y="20889"/>
                      </a:lnTo>
                      <a:lnTo>
                        <a:pt x="7495" y="21027"/>
                      </a:lnTo>
                      <a:lnTo>
                        <a:pt x="7549" y="20889"/>
                      </a:lnTo>
                      <a:lnTo>
                        <a:pt x="7475" y="20889"/>
                      </a:lnTo>
                      <a:lnTo>
                        <a:pt x="7551" y="20751"/>
                      </a:lnTo>
                      <a:lnTo>
                        <a:pt x="7394" y="20612"/>
                      </a:lnTo>
                      <a:lnTo>
                        <a:pt x="7511" y="20612"/>
                      </a:lnTo>
                      <a:lnTo>
                        <a:pt x="7445" y="20474"/>
                      </a:lnTo>
                      <a:lnTo>
                        <a:pt x="7473" y="20197"/>
                      </a:lnTo>
                      <a:lnTo>
                        <a:pt x="7487" y="20059"/>
                      </a:lnTo>
                      <a:lnTo>
                        <a:pt x="7320" y="20197"/>
                      </a:lnTo>
                      <a:lnTo>
                        <a:pt x="7141" y="19782"/>
                      </a:lnTo>
                      <a:lnTo>
                        <a:pt x="7296" y="19367"/>
                      </a:lnTo>
                      <a:lnTo>
                        <a:pt x="7073" y="18952"/>
                      </a:lnTo>
                      <a:lnTo>
                        <a:pt x="7123" y="18952"/>
                      </a:lnTo>
                      <a:lnTo>
                        <a:pt x="6974" y="18814"/>
                      </a:lnTo>
                      <a:lnTo>
                        <a:pt x="6851" y="18537"/>
                      </a:lnTo>
                      <a:lnTo>
                        <a:pt x="6646" y="18399"/>
                      </a:lnTo>
                      <a:lnTo>
                        <a:pt x="6610" y="18399"/>
                      </a:lnTo>
                      <a:lnTo>
                        <a:pt x="6632" y="18261"/>
                      </a:lnTo>
                      <a:lnTo>
                        <a:pt x="6708" y="18261"/>
                      </a:lnTo>
                      <a:lnTo>
                        <a:pt x="6557" y="18122"/>
                      </a:lnTo>
                      <a:lnTo>
                        <a:pt x="6497" y="18122"/>
                      </a:lnTo>
                      <a:lnTo>
                        <a:pt x="6380" y="17846"/>
                      </a:lnTo>
                      <a:lnTo>
                        <a:pt x="6503" y="17926"/>
                      </a:lnTo>
                      <a:lnTo>
                        <a:pt x="6573" y="17984"/>
                      </a:lnTo>
                      <a:lnTo>
                        <a:pt x="6543" y="17952"/>
                      </a:lnTo>
                      <a:lnTo>
                        <a:pt x="6594" y="17984"/>
                      </a:lnTo>
                      <a:lnTo>
                        <a:pt x="6529" y="17935"/>
                      </a:lnTo>
                      <a:lnTo>
                        <a:pt x="6447" y="17846"/>
                      </a:lnTo>
                      <a:lnTo>
                        <a:pt x="6469" y="17707"/>
                      </a:lnTo>
                      <a:lnTo>
                        <a:pt x="6143" y="17569"/>
                      </a:lnTo>
                      <a:lnTo>
                        <a:pt x="6328" y="17569"/>
                      </a:lnTo>
                      <a:lnTo>
                        <a:pt x="6227" y="17431"/>
                      </a:lnTo>
                      <a:lnTo>
                        <a:pt x="6127" y="17292"/>
                      </a:lnTo>
                      <a:lnTo>
                        <a:pt x="6018" y="17292"/>
                      </a:lnTo>
                      <a:lnTo>
                        <a:pt x="6032" y="17397"/>
                      </a:lnTo>
                      <a:lnTo>
                        <a:pt x="5940" y="17292"/>
                      </a:lnTo>
                      <a:lnTo>
                        <a:pt x="5747" y="17154"/>
                      </a:lnTo>
                      <a:lnTo>
                        <a:pt x="5938" y="17154"/>
                      </a:lnTo>
                      <a:lnTo>
                        <a:pt x="5855" y="17016"/>
                      </a:lnTo>
                      <a:lnTo>
                        <a:pt x="5775" y="16877"/>
                      </a:lnTo>
                      <a:lnTo>
                        <a:pt x="5493" y="16877"/>
                      </a:lnTo>
                      <a:lnTo>
                        <a:pt x="5006" y="16601"/>
                      </a:lnTo>
                      <a:lnTo>
                        <a:pt x="4787" y="16462"/>
                      </a:lnTo>
                      <a:lnTo>
                        <a:pt x="4741" y="16324"/>
                      </a:lnTo>
                      <a:lnTo>
                        <a:pt x="4529" y="16324"/>
                      </a:lnTo>
                      <a:lnTo>
                        <a:pt x="4928" y="16601"/>
                      </a:lnTo>
                      <a:lnTo>
                        <a:pt x="4716" y="16462"/>
                      </a:lnTo>
                      <a:lnTo>
                        <a:pt x="4521" y="16324"/>
                      </a:lnTo>
                      <a:lnTo>
                        <a:pt x="4481" y="16047"/>
                      </a:lnTo>
                      <a:lnTo>
                        <a:pt x="4414" y="16047"/>
                      </a:lnTo>
                      <a:lnTo>
                        <a:pt x="4195" y="15771"/>
                      </a:lnTo>
                      <a:lnTo>
                        <a:pt x="3962" y="16047"/>
                      </a:lnTo>
                      <a:lnTo>
                        <a:pt x="3706" y="15771"/>
                      </a:lnTo>
                      <a:lnTo>
                        <a:pt x="3618" y="15909"/>
                      </a:lnTo>
                      <a:lnTo>
                        <a:pt x="3348" y="15771"/>
                      </a:lnTo>
                      <a:lnTo>
                        <a:pt x="3153" y="15632"/>
                      </a:lnTo>
                      <a:lnTo>
                        <a:pt x="3276" y="15494"/>
                      </a:lnTo>
                      <a:lnTo>
                        <a:pt x="3445" y="15494"/>
                      </a:lnTo>
                      <a:lnTo>
                        <a:pt x="3457" y="15530"/>
                      </a:lnTo>
                      <a:lnTo>
                        <a:pt x="3406" y="15506"/>
                      </a:lnTo>
                      <a:lnTo>
                        <a:pt x="3404" y="15520"/>
                      </a:lnTo>
                      <a:lnTo>
                        <a:pt x="3449" y="15546"/>
                      </a:lnTo>
                      <a:lnTo>
                        <a:pt x="3499" y="15632"/>
                      </a:lnTo>
                      <a:lnTo>
                        <a:pt x="3580" y="15632"/>
                      </a:lnTo>
                      <a:lnTo>
                        <a:pt x="3519" y="15494"/>
                      </a:lnTo>
                      <a:lnTo>
                        <a:pt x="3223" y="15356"/>
                      </a:lnTo>
                      <a:lnTo>
                        <a:pt x="3364" y="15356"/>
                      </a:lnTo>
                      <a:lnTo>
                        <a:pt x="3163" y="15217"/>
                      </a:lnTo>
                      <a:lnTo>
                        <a:pt x="3183" y="15266"/>
                      </a:lnTo>
                      <a:lnTo>
                        <a:pt x="3113" y="15217"/>
                      </a:lnTo>
                      <a:lnTo>
                        <a:pt x="2895" y="15079"/>
                      </a:lnTo>
                      <a:lnTo>
                        <a:pt x="2678" y="14951"/>
                      </a:lnTo>
                      <a:lnTo>
                        <a:pt x="2668" y="15079"/>
                      </a:lnTo>
                      <a:lnTo>
                        <a:pt x="2624" y="14940"/>
                      </a:lnTo>
                      <a:lnTo>
                        <a:pt x="2270" y="14664"/>
                      </a:lnTo>
                      <a:lnTo>
                        <a:pt x="2358" y="14940"/>
                      </a:lnTo>
                      <a:lnTo>
                        <a:pt x="2062" y="14802"/>
                      </a:lnTo>
                      <a:lnTo>
                        <a:pt x="1976" y="14539"/>
                      </a:lnTo>
                      <a:lnTo>
                        <a:pt x="1944" y="14525"/>
                      </a:lnTo>
                      <a:lnTo>
                        <a:pt x="1819" y="14387"/>
                      </a:lnTo>
                      <a:lnTo>
                        <a:pt x="1960" y="14387"/>
                      </a:lnTo>
                      <a:lnTo>
                        <a:pt x="1855" y="14249"/>
                      </a:lnTo>
                      <a:lnTo>
                        <a:pt x="1722" y="14110"/>
                      </a:lnTo>
                      <a:lnTo>
                        <a:pt x="1292" y="14110"/>
                      </a:lnTo>
                      <a:lnTo>
                        <a:pt x="1276" y="14086"/>
                      </a:lnTo>
                      <a:lnTo>
                        <a:pt x="1557" y="13972"/>
                      </a:lnTo>
                      <a:lnTo>
                        <a:pt x="1485" y="13972"/>
                      </a:lnTo>
                      <a:lnTo>
                        <a:pt x="1622" y="13834"/>
                      </a:lnTo>
                      <a:lnTo>
                        <a:pt x="1650" y="13834"/>
                      </a:lnTo>
                      <a:lnTo>
                        <a:pt x="1696" y="13926"/>
                      </a:lnTo>
                      <a:lnTo>
                        <a:pt x="1670" y="13834"/>
                      </a:lnTo>
                      <a:lnTo>
                        <a:pt x="1738" y="13695"/>
                      </a:lnTo>
                      <a:lnTo>
                        <a:pt x="2002" y="13557"/>
                      </a:lnTo>
                      <a:lnTo>
                        <a:pt x="1930" y="13557"/>
                      </a:lnTo>
                      <a:lnTo>
                        <a:pt x="2044" y="13419"/>
                      </a:lnTo>
                      <a:lnTo>
                        <a:pt x="1895" y="13557"/>
                      </a:lnTo>
                      <a:lnTo>
                        <a:pt x="1871" y="13419"/>
                      </a:lnTo>
                      <a:lnTo>
                        <a:pt x="1984" y="13419"/>
                      </a:lnTo>
                      <a:lnTo>
                        <a:pt x="2109" y="13280"/>
                      </a:lnTo>
                      <a:lnTo>
                        <a:pt x="2133" y="13142"/>
                      </a:lnTo>
                      <a:lnTo>
                        <a:pt x="2577" y="13142"/>
                      </a:lnTo>
                      <a:lnTo>
                        <a:pt x="2724" y="13004"/>
                      </a:lnTo>
                      <a:lnTo>
                        <a:pt x="2875" y="13004"/>
                      </a:lnTo>
                      <a:lnTo>
                        <a:pt x="2861" y="13142"/>
                      </a:lnTo>
                      <a:lnTo>
                        <a:pt x="2984" y="13004"/>
                      </a:lnTo>
                      <a:lnTo>
                        <a:pt x="3151" y="12865"/>
                      </a:lnTo>
                      <a:lnTo>
                        <a:pt x="3350" y="12865"/>
                      </a:lnTo>
                      <a:lnTo>
                        <a:pt x="3545" y="12727"/>
                      </a:lnTo>
                      <a:lnTo>
                        <a:pt x="3386" y="12727"/>
                      </a:lnTo>
                      <a:lnTo>
                        <a:pt x="3487" y="12450"/>
                      </a:lnTo>
                      <a:lnTo>
                        <a:pt x="3113" y="12865"/>
                      </a:lnTo>
                      <a:lnTo>
                        <a:pt x="3187" y="12727"/>
                      </a:lnTo>
                      <a:lnTo>
                        <a:pt x="3175" y="12589"/>
                      </a:lnTo>
                      <a:lnTo>
                        <a:pt x="3157" y="12450"/>
                      </a:lnTo>
                      <a:lnTo>
                        <a:pt x="3459" y="12312"/>
                      </a:lnTo>
                      <a:lnTo>
                        <a:pt x="3674" y="12450"/>
                      </a:lnTo>
                      <a:lnTo>
                        <a:pt x="4089" y="12312"/>
                      </a:lnTo>
                      <a:lnTo>
                        <a:pt x="4121" y="12035"/>
                      </a:lnTo>
                      <a:lnTo>
                        <a:pt x="4352" y="11897"/>
                      </a:lnTo>
                      <a:lnTo>
                        <a:pt x="4407" y="11865"/>
                      </a:lnTo>
                      <a:lnTo>
                        <a:pt x="4382" y="11759"/>
                      </a:lnTo>
                      <a:lnTo>
                        <a:pt x="4656" y="11620"/>
                      </a:lnTo>
                      <a:lnTo>
                        <a:pt x="4753" y="11482"/>
                      </a:lnTo>
                      <a:lnTo>
                        <a:pt x="4813" y="11620"/>
                      </a:lnTo>
                      <a:lnTo>
                        <a:pt x="5026" y="11620"/>
                      </a:lnTo>
                      <a:lnTo>
                        <a:pt x="4964" y="11482"/>
                      </a:lnTo>
                      <a:lnTo>
                        <a:pt x="5332" y="11344"/>
                      </a:lnTo>
                      <a:lnTo>
                        <a:pt x="5219" y="11205"/>
                      </a:lnTo>
                      <a:lnTo>
                        <a:pt x="5501" y="11205"/>
                      </a:lnTo>
                      <a:lnTo>
                        <a:pt x="5879" y="10929"/>
                      </a:lnTo>
                      <a:lnTo>
                        <a:pt x="5680" y="10790"/>
                      </a:lnTo>
                      <a:lnTo>
                        <a:pt x="5988" y="10514"/>
                      </a:lnTo>
                      <a:lnTo>
                        <a:pt x="5992" y="10652"/>
                      </a:lnTo>
                      <a:lnTo>
                        <a:pt x="6187" y="10514"/>
                      </a:lnTo>
                      <a:lnTo>
                        <a:pt x="6048" y="10790"/>
                      </a:lnTo>
                      <a:lnTo>
                        <a:pt x="6151" y="10652"/>
                      </a:lnTo>
                      <a:lnTo>
                        <a:pt x="6199" y="10652"/>
                      </a:lnTo>
                      <a:lnTo>
                        <a:pt x="6312" y="10514"/>
                      </a:lnTo>
                      <a:lnTo>
                        <a:pt x="6342" y="10237"/>
                      </a:lnTo>
                      <a:lnTo>
                        <a:pt x="6495" y="10237"/>
                      </a:lnTo>
                      <a:lnTo>
                        <a:pt x="6481" y="10216"/>
                      </a:lnTo>
                      <a:lnTo>
                        <a:pt x="6417" y="10099"/>
                      </a:lnTo>
                      <a:lnTo>
                        <a:pt x="6509" y="9960"/>
                      </a:lnTo>
                      <a:lnTo>
                        <a:pt x="6560" y="9901"/>
                      </a:lnTo>
                      <a:lnTo>
                        <a:pt x="6706" y="9822"/>
                      </a:lnTo>
                      <a:lnTo>
                        <a:pt x="6855" y="9545"/>
                      </a:lnTo>
                      <a:lnTo>
                        <a:pt x="6958" y="9407"/>
                      </a:lnTo>
                      <a:lnTo>
                        <a:pt x="7064" y="9130"/>
                      </a:lnTo>
                      <a:lnTo>
                        <a:pt x="7135" y="8992"/>
                      </a:lnTo>
                      <a:lnTo>
                        <a:pt x="7318" y="8854"/>
                      </a:lnTo>
                      <a:lnTo>
                        <a:pt x="7330" y="8787"/>
                      </a:lnTo>
                      <a:lnTo>
                        <a:pt x="7356" y="8746"/>
                      </a:lnTo>
                      <a:lnTo>
                        <a:pt x="7334" y="8758"/>
                      </a:lnTo>
                      <a:lnTo>
                        <a:pt x="7368" y="8577"/>
                      </a:lnTo>
                      <a:lnTo>
                        <a:pt x="7405" y="8162"/>
                      </a:lnTo>
                      <a:lnTo>
                        <a:pt x="7441" y="8162"/>
                      </a:lnTo>
                      <a:lnTo>
                        <a:pt x="7567" y="7885"/>
                      </a:lnTo>
                      <a:lnTo>
                        <a:pt x="7157" y="7885"/>
                      </a:lnTo>
                      <a:lnTo>
                        <a:pt x="7270" y="7609"/>
                      </a:lnTo>
                      <a:lnTo>
                        <a:pt x="7441" y="7470"/>
                      </a:lnTo>
                      <a:lnTo>
                        <a:pt x="7362" y="7747"/>
                      </a:lnTo>
                      <a:lnTo>
                        <a:pt x="7427" y="7747"/>
                      </a:lnTo>
                      <a:lnTo>
                        <a:pt x="7773" y="7609"/>
                      </a:lnTo>
                      <a:lnTo>
                        <a:pt x="7576" y="7470"/>
                      </a:lnTo>
                      <a:lnTo>
                        <a:pt x="7380" y="7332"/>
                      </a:lnTo>
                      <a:lnTo>
                        <a:pt x="7582" y="7055"/>
                      </a:lnTo>
                      <a:lnTo>
                        <a:pt x="7602" y="7194"/>
                      </a:lnTo>
                      <a:lnTo>
                        <a:pt x="7660" y="7055"/>
                      </a:lnTo>
                      <a:lnTo>
                        <a:pt x="7720" y="6917"/>
                      </a:lnTo>
                      <a:lnTo>
                        <a:pt x="7471" y="6779"/>
                      </a:lnTo>
                      <a:lnTo>
                        <a:pt x="7497" y="6502"/>
                      </a:lnTo>
                      <a:lnTo>
                        <a:pt x="7549" y="6502"/>
                      </a:lnTo>
                      <a:lnTo>
                        <a:pt x="7372" y="6225"/>
                      </a:lnTo>
                      <a:lnTo>
                        <a:pt x="7314" y="5949"/>
                      </a:lnTo>
                      <a:lnTo>
                        <a:pt x="7288" y="5810"/>
                      </a:lnTo>
                      <a:lnTo>
                        <a:pt x="7284" y="5788"/>
                      </a:lnTo>
                      <a:lnTo>
                        <a:pt x="7252" y="5810"/>
                      </a:lnTo>
                      <a:lnTo>
                        <a:pt x="7213" y="5534"/>
                      </a:lnTo>
                      <a:lnTo>
                        <a:pt x="7288" y="5534"/>
                      </a:lnTo>
                      <a:lnTo>
                        <a:pt x="7320" y="5395"/>
                      </a:lnTo>
                      <a:lnTo>
                        <a:pt x="7352" y="5257"/>
                      </a:lnTo>
                      <a:lnTo>
                        <a:pt x="7499" y="5257"/>
                      </a:lnTo>
                      <a:lnTo>
                        <a:pt x="7507" y="5534"/>
                      </a:lnTo>
                      <a:lnTo>
                        <a:pt x="7698" y="5395"/>
                      </a:lnTo>
                      <a:lnTo>
                        <a:pt x="7501" y="5257"/>
                      </a:lnTo>
                      <a:lnTo>
                        <a:pt x="7535" y="5119"/>
                      </a:lnTo>
                      <a:lnTo>
                        <a:pt x="7618" y="5119"/>
                      </a:lnTo>
                      <a:lnTo>
                        <a:pt x="7604" y="4980"/>
                      </a:lnTo>
                      <a:lnTo>
                        <a:pt x="7590" y="4842"/>
                      </a:lnTo>
                      <a:lnTo>
                        <a:pt x="7380" y="4842"/>
                      </a:lnTo>
                      <a:lnTo>
                        <a:pt x="7397" y="4427"/>
                      </a:lnTo>
                      <a:lnTo>
                        <a:pt x="7332" y="4427"/>
                      </a:lnTo>
                      <a:lnTo>
                        <a:pt x="7125" y="4288"/>
                      </a:lnTo>
                      <a:lnTo>
                        <a:pt x="7449" y="4288"/>
                      </a:lnTo>
                      <a:lnTo>
                        <a:pt x="7296" y="4150"/>
                      </a:lnTo>
                      <a:lnTo>
                        <a:pt x="7507" y="4012"/>
                      </a:lnTo>
                      <a:lnTo>
                        <a:pt x="7431" y="3873"/>
                      </a:lnTo>
                      <a:lnTo>
                        <a:pt x="7405" y="3873"/>
                      </a:lnTo>
                      <a:lnTo>
                        <a:pt x="7330" y="3735"/>
                      </a:lnTo>
                      <a:lnTo>
                        <a:pt x="7284" y="3597"/>
                      </a:lnTo>
                      <a:lnTo>
                        <a:pt x="7264" y="3458"/>
                      </a:lnTo>
                      <a:lnTo>
                        <a:pt x="7342" y="3597"/>
                      </a:lnTo>
                      <a:lnTo>
                        <a:pt x="7499" y="3873"/>
                      </a:lnTo>
                      <a:lnTo>
                        <a:pt x="7592" y="3873"/>
                      </a:lnTo>
                      <a:lnTo>
                        <a:pt x="7572" y="3735"/>
                      </a:lnTo>
                      <a:lnTo>
                        <a:pt x="7543" y="3735"/>
                      </a:lnTo>
                      <a:lnTo>
                        <a:pt x="7493" y="3597"/>
                      </a:lnTo>
                      <a:lnTo>
                        <a:pt x="7473" y="3597"/>
                      </a:lnTo>
                      <a:lnTo>
                        <a:pt x="7523" y="3735"/>
                      </a:lnTo>
                      <a:lnTo>
                        <a:pt x="7423" y="3597"/>
                      </a:lnTo>
                      <a:lnTo>
                        <a:pt x="7358" y="3597"/>
                      </a:lnTo>
                      <a:lnTo>
                        <a:pt x="7320" y="3458"/>
                      </a:lnTo>
                      <a:lnTo>
                        <a:pt x="7751" y="3458"/>
                      </a:lnTo>
                      <a:lnTo>
                        <a:pt x="7845" y="3597"/>
                      </a:lnTo>
                      <a:lnTo>
                        <a:pt x="8684" y="3597"/>
                      </a:lnTo>
                      <a:lnTo>
                        <a:pt x="8821" y="3735"/>
                      </a:lnTo>
                      <a:lnTo>
                        <a:pt x="9481" y="3597"/>
                      </a:lnTo>
                      <a:lnTo>
                        <a:pt x="10131" y="3735"/>
                      </a:lnTo>
                      <a:lnTo>
                        <a:pt x="10902" y="3735"/>
                      </a:lnTo>
                      <a:lnTo>
                        <a:pt x="10628" y="3458"/>
                      </a:lnTo>
                      <a:lnTo>
                        <a:pt x="11125" y="3735"/>
                      </a:lnTo>
                      <a:lnTo>
                        <a:pt x="11103" y="3612"/>
                      </a:lnTo>
                      <a:lnTo>
                        <a:pt x="11312" y="3651"/>
                      </a:lnTo>
                      <a:lnTo>
                        <a:pt x="11097" y="3572"/>
                      </a:lnTo>
                      <a:lnTo>
                        <a:pt x="11109" y="3557"/>
                      </a:lnTo>
                      <a:lnTo>
                        <a:pt x="11079" y="3458"/>
                      </a:lnTo>
                      <a:lnTo>
                        <a:pt x="11342" y="3458"/>
                      </a:lnTo>
                      <a:lnTo>
                        <a:pt x="11374" y="3467"/>
                      </a:lnTo>
                      <a:lnTo>
                        <a:pt x="11109" y="3557"/>
                      </a:lnTo>
                      <a:lnTo>
                        <a:pt x="11646" y="3537"/>
                      </a:lnTo>
                      <a:lnTo>
                        <a:pt x="11885" y="3597"/>
                      </a:lnTo>
                      <a:lnTo>
                        <a:pt x="12014" y="3735"/>
                      </a:lnTo>
                      <a:lnTo>
                        <a:pt x="12125" y="3735"/>
                      </a:lnTo>
                      <a:lnTo>
                        <a:pt x="11896" y="3873"/>
                      </a:lnTo>
                      <a:lnTo>
                        <a:pt x="12103" y="3873"/>
                      </a:lnTo>
                      <a:lnTo>
                        <a:pt x="12292" y="3735"/>
                      </a:lnTo>
                      <a:lnTo>
                        <a:pt x="12201" y="3735"/>
                      </a:lnTo>
                      <a:lnTo>
                        <a:pt x="12749" y="3597"/>
                      </a:lnTo>
                      <a:lnTo>
                        <a:pt x="12676" y="3873"/>
                      </a:lnTo>
                      <a:lnTo>
                        <a:pt x="13228" y="3735"/>
                      </a:lnTo>
                      <a:lnTo>
                        <a:pt x="13052" y="3873"/>
                      </a:lnTo>
                      <a:lnTo>
                        <a:pt x="13447" y="3873"/>
                      </a:lnTo>
                      <a:lnTo>
                        <a:pt x="14020" y="3735"/>
                      </a:lnTo>
                      <a:lnTo>
                        <a:pt x="14306" y="3735"/>
                      </a:lnTo>
                      <a:lnTo>
                        <a:pt x="14439" y="3597"/>
                      </a:lnTo>
                      <a:lnTo>
                        <a:pt x="14497" y="3597"/>
                      </a:lnTo>
                      <a:lnTo>
                        <a:pt x="14582" y="3735"/>
                      </a:lnTo>
                      <a:lnTo>
                        <a:pt x="14825" y="3735"/>
                      </a:lnTo>
                      <a:lnTo>
                        <a:pt x="15226" y="3597"/>
                      </a:lnTo>
                      <a:lnTo>
                        <a:pt x="15586" y="3458"/>
                      </a:lnTo>
                      <a:lnTo>
                        <a:pt x="15946" y="3320"/>
                      </a:lnTo>
                      <a:lnTo>
                        <a:pt x="16264" y="3320"/>
                      </a:lnTo>
                      <a:lnTo>
                        <a:pt x="16560" y="3182"/>
                      </a:lnTo>
                      <a:lnTo>
                        <a:pt x="16542" y="3320"/>
                      </a:lnTo>
                      <a:lnTo>
                        <a:pt x="16660" y="3182"/>
                      </a:lnTo>
                      <a:lnTo>
                        <a:pt x="16930" y="3182"/>
                      </a:lnTo>
                      <a:lnTo>
                        <a:pt x="17055" y="3043"/>
                      </a:lnTo>
                      <a:lnTo>
                        <a:pt x="17181" y="2905"/>
                      </a:lnTo>
                      <a:lnTo>
                        <a:pt x="17358" y="2905"/>
                      </a:lnTo>
                      <a:lnTo>
                        <a:pt x="17272" y="3043"/>
                      </a:lnTo>
                      <a:lnTo>
                        <a:pt x="17952" y="2767"/>
                      </a:lnTo>
                      <a:lnTo>
                        <a:pt x="18061" y="2490"/>
                      </a:lnTo>
                      <a:lnTo>
                        <a:pt x="18423" y="2213"/>
                      </a:lnTo>
                      <a:lnTo>
                        <a:pt x="18588" y="2213"/>
                      </a:lnTo>
                      <a:lnTo>
                        <a:pt x="19222" y="1937"/>
                      </a:lnTo>
                      <a:lnTo>
                        <a:pt x="19803" y="1660"/>
                      </a:lnTo>
                      <a:lnTo>
                        <a:pt x="20025" y="1245"/>
                      </a:lnTo>
                      <a:lnTo>
                        <a:pt x="20465" y="830"/>
                      </a:lnTo>
                      <a:lnTo>
                        <a:pt x="20958" y="830"/>
                      </a:lnTo>
                      <a:lnTo>
                        <a:pt x="21600" y="13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98" name="Figura"/>
                <p:cNvSpPr/>
                <p:nvPr/>
              </p:nvSpPr>
              <p:spPr>
                <a:xfrm>
                  <a:off x="148371" y="0"/>
                  <a:ext cx="141407" cy="1218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9"/>
                      </a:moveTo>
                      <a:lnTo>
                        <a:pt x="21505" y="20559"/>
                      </a:lnTo>
                      <a:lnTo>
                        <a:pt x="21325" y="20299"/>
                      </a:lnTo>
                      <a:lnTo>
                        <a:pt x="21423" y="20299"/>
                      </a:lnTo>
                      <a:lnTo>
                        <a:pt x="21518" y="20559"/>
                      </a:lnTo>
                      <a:lnTo>
                        <a:pt x="21589" y="20299"/>
                      </a:lnTo>
                      <a:lnTo>
                        <a:pt x="21452" y="20299"/>
                      </a:lnTo>
                      <a:lnTo>
                        <a:pt x="21346" y="20039"/>
                      </a:lnTo>
                      <a:lnTo>
                        <a:pt x="21446" y="20039"/>
                      </a:lnTo>
                      <a:lnTo>
                        <a:pt x="21457" y="19778"/>
                      </a:lnTo>
                      <a:lnTo>
                        <a:pt x="21364" y="19778"/>
                      </a:lnTo>
                      <a:lnTo>
                        <a:pt x="21260" y="19583"/>
                      </a:lnTo>
                      <a:lnTo>
                        <a:pt x="21364" y="19778"/>
                      </a:lnTo>
                      <a:lnTo>
                        <a:pt x="21387" y="19258"/>
                      </a:lnTo>
                      <a:lnTo>
                        <a:pt x="21257" y="19258"/>
                      </a:lnTo>
                      <a:lnTo>
                        <a:pt x="21167" y="19518"/>
                      </a:lnTo>
                      <a:lnTo>
                        <a:pt x="21046" y="19258"/>
                      </a:lnTo>
                      <a:lnTo>
                        <a:pt x="21139" y="19018"/>
                      </a:lnTo>
                      <a:lnTo>
                        <a:pt x="21142" y="18953"/>
                      </a:lnTo>
                      <a:lnTo>
                        <a:pt x="21178" y="18821"/>
                      </a:lnTo>
                      <a:lnTo>
                        <a:pt x="21182" y="18737"/>
                      </a:lnTo>
                      <a:lnTo>
                        <a:pt x="21219" y="18477"/>
                      </a:lnTo>
                      <a:lnTo>
                        <a:pt x="21071" y="18217"/>
                      </a:lnTo>
                      <a:lnTo>
                        <a:pt x="21228" y="18217"/>
                      </a:lnTo>
                      <a:lnTo>
                        <a:pt x="21030" y="17436"/>
                      </a:lnTo>
                      <a:lnTo>
                        <a:pt x="21296" y="17696"/>
                      </a:lnTo>
                      <a:lnTo>
                        <a:pt x="21232" y="17436"/>
                      </a:lnTo>
                      <a:lnTo>
                        <a:pt x="21087" y="17176"/>
                      </a:lnTo>
                      <a:lnTo>
                        <a:pt x="21078" y="16916"/>
                      </a:lnTo>
                      <a:lnTo>
                        <a:pt x="21393" y="17436"/>
                      </a:lnTo>
                      <a:lnTo>
                        <a:pt x="21273" y="16916"/>
                      </a:lnTo>
                      <a:lnTo>
                        <a:pt x="21096" y="16135"/>
                      </a:lnTo>
                      <a:lnTo>
                        <a:pt x="21434" y="16135"/>
                      </a:lnTo>
                      <a:lnTo>
                        <a:pt x="21151" y="15875"/>
                      </a:lnTo>
                      <a:lnTo>
                        <a:pt x="21310" y="15094"/>
                      </a:lnTo>
                      <a:lnTo>
                        <a:pt x="21151" y="14834"/>
                      </a:lnTo>
                      <a:lnTo>
                        <a:pt x="21205" y="14834"/>
                      </a:lnTo>
                      <a:lnTo>
                        <a:pt x="21228" y="14573"/>
                      </a:lnTo>
                      <a:lnTo>
                        <a:pt x="21314" y="14573"/>
                      </a:lnTo>
                      <a:lnTo>
                        <a:pt x="21368" y="14313"/>
                      </a:lnTo>
                      <a:lnTo>
                        <a:pt x="21133" y="14313"/>
                      </a:lnTo>
                      <a:lnTo>
                        <a:pt x="21078" y="13793"/>
                      </a:lnTo>
                      <a:lnTo>
                        <a:pt x="20933" y="13533"/>
                      </a:lnTo>
                      <a:lnTo>
                        <a:pt x="21160" y="13272"/>
                      </a:lnTo>
                      <a:lnTo>
                        <a:pt x="21210" y="13793"/>
                      </a:lnTo>
                      <a:lnTo>
                        <a:pt x="21237" y="13759"/>
                      </a:lnTo>
                      <a:lnTo>
                        <a:pt x="21237" y="13012"/>
                      </a:lnTo>
                      <a:lnTo>
                        <a:pt x="21078" y="13272"/>
                      </a:lnTo>
                      <a:lnTo>
                        <a:pt x="21219" y="13012"/>
                      </a:lnTo>
                      <a:lnTo>
                        <a:pt x="21146" y="13012"/>
                      </a:lnTo>
                      <a:lnTo>
                        <a:pt x="21341" y="12752"/>
                      </a:lnTo>
                      <a:lnTo>
                        <a:pt x="21049" y="12752"/>
                      </a:lnTo>
                      <a:lnTo>
                        <a:pt x="21291" y="12492"/>
                      </a:lnTo>
                      <a:lnTo>
                        <a:pt x="21112" y="12231"/>
                      </a:lnTo>
                      <a:lnTo>
                        <a:pt x="21257" y="11971"/>
                      </a:lnTo>
                      <a:lnTo>
                        <a:pt x="21387" y="12231"/>
                      </a:lnTo>
                      <a:lnTo>
                        <a:pt x="21341" y="11971"/>
                      </a:lnTo>
                      <a:lnTo>
                        <a:pt x="21298" y="11711"/>
                      </a:lnTo>
                      <a:lnTo>
                        <a:pt x="21389" y="11711"/>
                      </a:lnTo>
                      <a:lnTo>
                        <a:pt x="21493" y="11971"/>
                      </a:lnTo>
                      <a:lnTo>
                        <a:pt x="21498" y="11451"/>
                      </a:lnTo>
                      <a:lnTo>
                        <a:pt x="21276" y="11711"/>
                      </a:lnTo>
                      <a:lnTo>
                        <a:pt x="21149" y="11711"/>
                      </a:lnTo>
                      <a:lnTo>
                        <a:pt x="21085" y="11190"/>
                      </a:lnTo>
                      <a:lnTo>
                        <a:pt x="21312" y="11451"/>
                      </a:lnTo>
                      <a:lnTo>
                        <a:pt x="21425" y="11190"/>
                      </a:lnTo>
                      <a:lnTo>
                        <a:pt x="21396" y="11190"/>
                      </a:lnTo>
                      <a:lnTo>
                        <a:pt x="21330" y="10930"/>
                      </a:lnTo>
                      <a:lnTo>
                        <a:pt x="21217" y="10410"/>
                      </a:lnTo>
                      <a:lnTo>
                        <a:pt x="21167" y="10410"/>
                      </a:lnTo>
                      <a:lnTo>
                        <a:pt x="21171" y="10149"/>
                      </a:lnTo>
                      <a:lnTo>
                        <a:pt x="21207" y="10149"/>
                      </a:lnTo>
                      <a:lnTo>
                        <a:pt x="21217" y="9980"/>
                      </a:lnTo>
                      <a:lnTo>
                        <a:pt x="21189" y="9889"/>
                      </a:lnTo>
                      <a:lnTo>
                        <a:pt x="21171" y="9108"/>
                      </a:lnTo>
                      <a:lnTo>
                        <a:pt x="20266" y="9108"/>
                      </a:lnTo>
                      <a:lnTo>
                        <a:pt x="19935" y="9363"/>
                      </a:lnTo>
                      <a:lnTo>
                        <a:pt x="19880" y="9145"/>
                      </a:lnTo>
                      <a:lnTo>
                        <a:pt x="19894" y="9369"/>
                      </a:lnTo>
                      <a:lnTo>
                        <a:pt x="19876" y="9629"/>
                      </a:lnTo>
                      <a:lnTo>
                        <a:pt x="19540" y="9629"/>
                      </a:lnTo>
                      <a:lnTo>
                        <a:pt x="19533" y="9369"/>
                      </a:lnTo>
                      <a:lnTo>
                        <a:pt x="19478" y="9369"/>
                      </a:lnTo>
                      <a:lnTo>
                        <a:pt x="19413" y="9629"/>
                      </a:lnTo>
                      <a:lnTo>
                        <a:pt x="19254" y="9369"/>
                      </a:lnTo>
                      <a:lnTo>
                        <a:pt x="18635" y="9369"/>
                      </a:lnTo>
                      <a:lnTo>
                        <a:pt x="18580" y="9108"/>
                      </a:lnTo>
                      <a:lnTo>
                        <a:pt x="19254" y="9369"/>
                      </a:lnTo>
                      <a:lnTo>
                        <a:pt x="18904" y="9108"/>
                      </a:lnTo>
                      <a:lnTo>
                        <a:pt x="19318" y="9369"/>
                      </a:lnTo>
                      <a:lnTo>
                        <a:pt x="19002" y="8848"/>
                      </a:lnTo>
                      <a:lnTo>
                        <a:pt x="18734" y="8848"/>
                      </a:lnTo>
                      <a:lnTo>
                        <a:pt x="18668" y="9108"/>
                      </a:lnTo>
                      <a:lnTo>
                        <a:pt x="18537" y="9046"/>
                      </a:lnTo>
                      <a:lnTo>
                        <a:pt x="18537" y="10149"/>
                      </a:lnTo>
                      <a:lnTo>
                        <a:pt x="18094" y="10339"/>
                      </a:lnTo>
                      <a:lnTo>
                        <a:pt x="18149" y="10149"/>
                      </a:lnTo>
                      <a:lnTo>
                        <a:pt x="18537" y="10149"/>
                      </a:lnTo>
                      <a:lnTo>
                        <a:pt x="18537" y="9046"/>
                      </a:lnTo>
                      <a:lnTo>
                        <a:pt x="18126" y="8848"/>
                      </a:lnTo>
                      <a:lnTo>
                        <a:pt x="18004" y="9108"/>
                      </a:lnTo>
                      <a:lnTo>
                        <a:pt x="18167" y="9108"/>
                      </a:lnTo>
                      <a:lnTo>
                        <a:pt x="18045" y="9369"/>
                      </a:lnTo>
                      <a:lnTo>
                        <a:pt x="17273" y="9369"/>
                      </a:lnTo>
                      <a:lnTo>
                        <a:pt x="17436" y="8588"/>
                      </a:lnTo>
                      <a:lnTo>
                        <a:pt x="16872" y="9108"/>
                      </a:lnTo>
                      <a:lnTo>
                        <a:pt x="16724" y="9108"/>
                      </a:lnTo>
                      <a:lnTo>
                        <a:pt x="16667" y="9369"/>
                      </a:lnTo>
                      <a:lnTo>
                        <a:pt x="16263" y="9369"/>
                      </a:lnTo>
                      <a:lnTo>
                        <a:pt x="16400" y="9108"/>
                      </a:lnTo>
                      <a:lnTo>
                        <a:pt x="15882" y="9108"/>
                      </a:lnTo>
                      <a:lnTo>
                        <a:pt x="15526" y="8848"/>
                      </a:lnTo>
                      <a:lnTo>
                        <a:pt x="15578" y="9108"/>
                      </a:lnTo>
                      <a:lnTo>
                        <a:pt x="15873" y="9108"/>
                      </a:lnTo>
                      <a:lnTo>
                        <a:pt x="16100" y="9369"/>
                      </a:lnTo>
                      <a:lnTo>
                        <a:pt x="15581" y="9124"/>
                      </a:lnTo>
                      <a:lnTo>
                        <a:pt x="15630" y="9369"/>
                      </a:lnTo>
                      <a:lnTo>
                        <a:pt x="15356" y="9369"/>
                      </a:lnTo>
                      <a:lnTo>
                        <a:pt x="15297" y="9108"/>
                      </a:lnTo>
                      <a:lnTo>
                        <a:pt x="14119" y="9108"/>
                      </a:lnTo>
                      <a:lnTo>
                        <a:pt x="13498" y="9369"/>
                      </a:lnTo>
                      <a:lnTo>
                        <a:pt x="13532" y="9108"/>
                      </a:lnTo>
                      <a:lnTo>
                        <a:pt x="12722" y="9108"/>
                      </a:lnTo>
                      <a:lnTo>
                        <a:pt x="11950" y="8848"/>
                      </a:lnTo>
                      <a:lnTo>
                        <a:pt x="11342" y="8588"/>
                      </a:lnTo>
                      <a:lnTo>
                        <a:pt x="11036" y="8588"/>
                      </a:lnTo>
                      <a:lnTo>
                        <a:pt x="10814" y="8328"/>
                      </a:lnTo>
                      <a:lnTo>
                        <a:pt x="10984" y="8588"/>
                      </a:lnTo>
                      <a:lnTo>
                        <a:pt x="10691" y="8588"/>
                      </a:lnTo>
                      <a:lnTo>
                        <a:pt x="10800" y="8328"/>
                      </a:lnTo>
                      <a:lnTo>
                        <a:pt x="10314" y="8328"/>
                      </a:lnTo>
                      <a:lnTo>
                        <a:pt x="9425" y="8067"/>
                      </a:lnTo>
                      <a:lnTo>
                        <a:pt x="9153" y="7547"/>
                      </a:lnTo>
                      <a:lnTo>
                        <a:pt x="9262" y="7547"/>
                      </a:lnTo>
                      <a:lnTo>
                        <a:pt x="9008" y="7287"/>
                      </a:lnTo>
                      <a:lnTo>
                        <a:pt x="8683" y="7547"/>
                      </a:lnTo>
                      <a:lnTo>
                        <a:pt x="8524" y="7027"/>
                      </a:lnTo>
                      <a:lnTo>
                        <a:pt x="8597" y="7027"/>
                      </a:lnTo>
                      <a:lnTo>
                        <a:pt x="8007" y="6246"/>
                      </a:lnTo>
                      <a:lnTo>
                        <a:pt x="7163" y="5725"/>
                      </a:lnTo>
                      <a:lnTo>
                        <a:pt x="6852" y="4945"/>
                      </a:lnTo>
                      <a:lnTo>
                        <a:pt x="6578" y="4945"/>
                      </a:lnTo>
                      <a:lnTo>
                        <a:pt x="6285" y="3904"/>
                      </a:lnTo>
                      <a:lnTo>
                        <a:pt x="5994" y="4164"/>
                      </a:lnTo>
                      <a:lnTo>
                        <a:pt x="5745" y="3643"/>
                      </a:lnTo>
                      <a:lnTo>
                        <a:pt x="5895" y="3643"/>
                      </a:lnTo>
                      <a:lnTo>
                        <a:pt x="5452" y="3123"/>
                      </a:lnTo>
                      <a:lnTo>
                        <a:pt x="5325" y="2863"/>
                      </a:lnTo>
                      <a:lnTo>
                        <a:pt x="5087" y="3123"/>
                      </a:lnTo>
                      <a:lnTo>
                        <a:pt x="4887" y="2863"/>
                      </a:lnTo>
                      <a:lnTo>
                        <a:pt x="5014" y="2602"/>
                      </a:lnTo>
                      <a:lnTo>
                        <a:pt x="4640" y="2602"/>
                      </a:lnTo>
                      <a:lnTo>
                        <a:pt x="4672" y="2342"/>
                      </a:lnTo>
                      <a:lnTo>
                        <a:pt x="4540" y="2165"/>
                      </a:lnTo>
                      <a:lnTo>
                        <a:pt x="4554" y="2342"/>
                      </a:lnTo>
                      <a:lnTo>
                        <a:pt x="4350" y="2342"/>
                      </a:lnTo>
                      <a:lnTo>
                        <a:pt x="4218" y="2082"/>
                      </a:lnTo>
                      <a:lnTo>
                        <a:pt x="4132" y="1822"/>
                      </a:lnTo>
                      <a:lnTo>
                        <a:pt x="4104" y="1822"/>
                      </a:lnTo>
                      <a:lnTo>
                        <a:pt x="4030" y="1561"/>
                      </a:lnTo>
                      <a:lnTo>
                        <a:pt x="3932" y="1301"/>
                      </a:lnTo>
                      <a:lnTo>
                        <a:pt x="2938" y="520"/>
                      </a:lnTo>
                      <a:lnTo>
                        <a:pt x="2879" y="520"/>
                      </a:lnTo>
                      <a:lnTo>
                        <a:pt x="2938" y="260"/>
                      </a:lnTo>
                      <a:lnTo>
                        <a:pt x="2752" y="520"/>
                      </a:lnTo>
                      <a:lnTo>
                        <a:pt x="2943" y="0"/>
                      </a:lnTo>
                      <a:lnTo>
                        <a:pt x="2530" y="520"/>
                      </a:lnTo>
                      <a:lnTo>
                        <a:pt x="2609" y="520"/>
                      </a:lnTo>
                      <a:lnTo>
                        <a:pt x="2516" y="781"/>
                      </a:lnTo>
                      <a:lnTo>
                        <a:pt x="2380" y="1041"/>
                      </a:lnTo>
                      <a:lnTo>
                        <a:pt x="2153" y="1301"/>
                      </a:lnTo>
                      <a:lnTo>
                        <a:pt x="1731" y="1561"/>
                      </a:lnTo>
                      <a:lnTo>
                        <a:pt x="1559" y="1822"/>
                      </a:lnTo>
                      <a:lnTo>
                        <a:pt x="1497" y="1822"/>
                      </a:lnTo>
                      <a:lnTo>
                        <a:pt x="1445" y="2082"/>
                      </a:lnTo>
                      <a:lnTo>
                        <a:pt x="1402" y="1822"/>
                      </a:lnTo>
                      <a:lnTo>
                        <a:pt x="933" y="2342"/>
                      </a:lnTo>
                      <a:lnTo>
                        <a:pt x="504" y="2863"/>
                      </a:lnTo>
                      <a:lnTo>
                        <a:pt x="0" y="3643"/>
                      </a:lnTo>
                      <a:lnTo>
                        <a:pt x="222" y="3383"/>
                      </a:lnTo>
                      <a:lnTo>
                        <a:pt x="338" y="3643"/>
                      </a:lnTo>
                      <a:lnTo>
                        <a:pt x="243" y="3831"/>
                      </a:lnTo>
                      <a:lnTo>
                        <a:pt x="1788" y="3831"/>
                      </a:lnTo>
                      <a:lnTo>
                        <a:pt x="2244" y="3479"/>
                      </a:lnTo>
                      <a:lnTo>
                        <a:pt x="2242" y="3383"/>
                      </a:lnTo>
                      <a:lnTo>
                        <a:pt x="2323" y="3123"/>
                      </a:lnTo>
                      <a:lnTo>
                        <a:pt x="2493" y="3123"/>
                      </a:lnTo>
                      <a:lnTo>
                        <a:pt x="2564" y="2602"/>
                      </a:lnTo>
                      <a:lnTo>
                        <a:pt x="2711" y="2863"/>
                      </a:lnTo>
                      <a:lnTo>
                        <a:pt x="2915" y="2863"/>
                      </a:lnTo>
                      <a:lnTo>
                        <a:pt x="2900" y="2602"/>
                      </a:lnTo>
                      <a:lnTo>
                        <a:pt x="2886" y="2342"/>
                      </a:lnTo>
                      <a:lnTo>
                        <a:pt x="2938" y="2342"/>
                      </a:lnTo>
                      <a:lnTo>
                        <a:pt x="2993" y="2602"/>
                      </a:lnTo>
                      <a:lnTo>
                        <a:pt x="3024" y="2602"/>
                      </a:lnTo>
                      <a:lnTo>
                        <a:pt x="3097" y="2863"/>
                      </a:lnTo>
                      <a:lnTo>
                        <a:pt x="3158" y="2863"/>
                      </a:lnTo>
                      <a:lnTo>
                        <a:pt x="4059" y="3643"/>
                      </a:lnTo>
                      <a:lnTo>
                        <a:pt x="4066" y="3904"/>
                      </a:lnTo>
                      <a:lnTo>
                        <a:pt x="4256" y="4164"/>
                      </a:lnTo>
                      <a:lnTo>
                        <a:pt x="4422" y="4164"/>
                      </a:lnTo>
                      <a:lnTo>
                        <a:pt x="4613" y="4424"/>
                      </a:lnTo>
                      <a:lnTo>
                        <a:pt x="4486" y="4424"/>
                      </a:lnTo>
                      <a:lnTo>
                        <a:pt x="4998" y="5205"/>
                      </a:lnTo>
                      <a:lnTo>
                        <a:pt x="5491" y="5725"/>
                      </a:lnTo>
                      <a:lnTo>
                        <a:pt x="5309" y="5725"/>
                      </a:lnTo>
                      <a:lnTo>
                        <a:pt x="5561" y="5986"/>
                      </a:lnTo>
                      <a:lnTo>
                        <a:pt x="5985" y="5725"/>
                      </a:lnTo>
                      <a:lnTo>
                        <a:pt x="6233" y="5986"/>
                      </a:lnTo>
                      <a:lnTo>
                        <a:pt x="6126" y="6246"/>
                      </a:lnTo>
                      <a:lnTo>
                        <a:pt x="6582" y="6766"/>
                      </a:lnTo>
                      <a:lnTo>
                        <a:pt x="6884" y="7547"/>
                      </a:lnTo>
                      <a:lnTo>
                        <a:pt x="7497" y="7807"/>
                      </a:lnTo>
                      <a:lnTo>
                        <a:pt x="7317" y="7807"/>
                      </a:lnTo>
                      <a:lnTo>
                        <a:pt x="7487" y="8067"/>
                      </a:lnTo>
                      <a:lnTo>
                        <a:pt x="8123" y="8848"/>
                      </a:lnTo>
                      <a:lnTo>
                        <a:pt x="8216" y="8663"/>
                      </a:lnTo>
                      <a:lnTo>
                        <a:pt x="8812" y="9108"/>
                      </a:lnTo>
                      <a:lnTo>
                        <a:pt x="9187" y="9108"/>
                      </a:lnTo>
                      <a:lnTo>
                        <a:pt x="9048" y="9369"/>
                      </a:lnTo>
                      <a:lnTo>
                        <a:pt x="9434" y="9369"/>
                      </a:lnTo>
                      <a:lnTo>
                        <a:pt x="9464" y="9108"/>
                      </a:lnTo>
                      <a:lnTo>
                        <a:pt x="9877" y="9369"/>
                      </a:lnTo>
                      <a:lnTo>
                        <a:pt x="9958" y="9369"/>
                      </a:lnTo>
                      <a:lnTo>
                        <a:pt x="9929" y="9496"/>
                      </a:lnTo>
                      <a:lnTo>
                        <a:pt x="10067" y="9629"/>
                      </a:lnTo>
                      <a:lnTo>
                        <a:pt x="10099" y="9369"/>
                      </a:lnTo>
                      <a:lnTo>
                        <a:pt x="10444" y="9629"/>
                      </a:lnTo>
                      <a:lnTo>
                        <a:pt x="10260" y="9629"/>
                      </a:lnTo>
                      <a:lnTo>
                        <a:pt x="10582" y="9886"/>
                      </a:lnTo>
                      <a:lnTo>
                        <a:pt x="10802" y="9629"/>
                      </a:lnTo>
                      <a:lnTo>
                        <a:pt x="11027" y="9889"/>
                      </a:lnTo>
                      <a:lnTo>
                        <a:pt x="11422" y="9889"/>
                      </a:lnTo>
                      <a:lnTo>
                        <a:pt x="11442" y="10149"/>
                      </a:lnTo>
                      <a:lnTo>
                        <a:pt x="11510" y="10149"/>
                      </a:lnTo>
                      <a:lnTo>
                        <a:pt x="11721" y="9889"/>
                      </a:lnTo>
                      <a:lnTo>
                        <a:pt x="11914" y="10149"/>
                      </a:lnTo>
                      <a:lnTo>
                        <a:pt x="11812" y="10149"/>
                      </a:lnTo>
                      <a:lnTo>
                        <a:pt x="12386" y="10410"/>
                      </a:lnTo>
                      <a:lnTo>
                        <a:pt x="12697" y="10149"/>
                      </a:lnTo>
                      <a:lnTo>
                        <a:pt x="13089" y="10410"/>
                      </a:lnTo>
                      <a:lnTo>
                        <a:pt x="12322" y="10410"/>
                      </a:lnTo>
                      <a:lnTo>
                        <a:pt x="12715" y="10670"/>
                      </a:lnTo>
                      <a:lnTo>
                        <a:pt x="12381" y="10930"/>
                      </a:lnTo>
                      <a:lnTo>
                        <a:pt x="12719" y="10670"/>
                      </a:lnTo>
                      <a:lnTo>
                        <a:pt x="13260" y="10410"/>
                      </a:lnTo>
                      <a:lnTo>
                        <a:pt x="13591" y="10410"/>
                      </a:lnTo>
                      <a:lnTo>
                        <a:pt x="13625" y="10670"/>
                      </a:lnTo>
                      <a:lnTo>
                        <a:pt x="14696" y="10670"/>
                      </a:lnTo>
                      <a:lnTo>
                        <a:pt x="14680" y="10410"/>
                      </a:lnTo>
                      <a:lnTo>
                        <a:pt x="14178" y="10410"/>
                      </a:lnTo>
                      <a:lnTo>
                        <a:pt x="14324" y="10149"/>
                      </a:lnTo>
                      <a:lnTo>
                        <a:pt x="14521" y="10410"/>
                      </a:lnTo>
                      <a:lnTo>
                        <a:pt x="14569" y="10272"/>
                      </a:lnTo>
                      <a:lnTo>
                        <a:pt x="14612" y="10149"/>
                      </a:lnTo>
                      <a:lnTo>
                        <a:pt x="14768" y="10149"/>
                      </a:lnTo>
                      <a:lnTo>
                        <a:pt x="15013" y="10410"/>
                      </a:lnTo>
                      <a:lnTo>
                        <a:pt x="15483" y="10410"/>
                      </a:lnTo>
                      <a:lnTo>
                        <a:pt x="15546" y="10670"/>
                      </a:lnTo>
                      <a:lnTo>
                        <a:pt x="16091" y="10410"/>
                      </a:lnTo>
                      <a:lnTo>
                        <a:pt x="16826" y="10670"/>
                      </a:lnTo>
                      <a:lnTo>
                        <a:pt x="17169" y="10149"/>
                      </a:lnTo>
                      <a:lnTo>
                        <a:pt x="17323" y="10149"/>
                      </a:lnTo>
                      <a:lnTo>
                        <a:pt x="17346" y="10410"/>
                      </a:lnTo>
                      <a:lnTo>
                        <a:pt x="18392" y="10410"/>
                      </a:lnTo>
                      <a:lnTo>
                        <a:pt x="18798" y="10670"/>
                      </a:lnTo>
                      <a:lnTo>
                        <a:pt x="19143" y="10410"/>
                      </a:lnTo>
                      <a:lnTo>
                        <a:pt x="19599" y="10410"/>
                      </a:lnTo>
                      <a:lnTo>
                        <a:pt x="19771" y="10149"/>
                      </a:lnTo>
                      <a:lnTo>
                        <a:pt x="20268" y="10149"/>
                      </a:lnTo>
                      <a:lnTo>
                        <a:pt x="20277" y="10410"/>
                      </a:lnTo>
                      <a:lnTo>
                        <a:pt x="20245" y="10670"/>
                      </a:lnTo>
                      <a:lnTo>
                        <a:pt x="20218" y="10670"/>
                      </a:lnTo>
                      <a:lnTo>
                        <a:pt x="20177" y="10930"/>
                      </a:lnTo>
                      <a:lnTo>
                        <a:pt x="20173" y="12231"/>
                      </a:lnTo>
                      <a:lnTo>
                        <a:pt x="20230" y="13533"/>
                      </a:lnTo>
                      <a:lnTo>
                        <a:pt x="20248" y="14313"/>
                      </a:lnTo>
                      <a:lnTo>
                        <a:pt x="20089" y="15094"/>
                      </a:lnTo>
                      <a:lnTo>
                        <a:pt x="20025" y="15614"/>
                      </a:lnTo>
                      <a:lnTo>
                        <a:pt x="20166" y="15614"/>
                      </a:lnTo>
                      <a:lnTo>
                        <a:pt x="20275" y="15875"/>
                      </a:lnTo>
                      <a:lnTo>
                        <a:pt x="20093" y="15875"/>
                      </a:lnTo>
                      <a:lnTo>
                        <a:pt x="20302" y="16395"/>
                      </a:lnTo>
                      <a:lnTo>
                        <a:pt x="20456" y="17176"/>
                      </a:lnTo>
                      <a:lnTo>
                        <a:pt x="19855" y="17436"/>
                      </a:lnTo>
                      <a:lnTo>
                        <a:pt x="20148" y="18217"/>
                      </a:lnTo>
                      <a:lnTo>
                        <a:pt x="20268" y="18217"/>
                      </a:lnTo>
                      <a:lnTo>
                        <a:pt x="20236" y="18477"/>
                      </a:lnTo>
                      <a:lnTo>
                        <a:pt x="20379" y="19258"/>
                      </a:lnTo>
                      <a:lnTo>
                        <a:pt x="20230" y="19258"/>
                      </a:lnTo>
                      <a:lnTo>
                        <a:pt x="20332" y="19583"/>
                      </a:lnTo>
                      <a:lnTo>
                        <a:pt x="20400" y="19778"/>
                      </a:lnTo>
                      <a:lnTo>
                        <a:pt x="20497" y="20039"/>
                      </a:lnTo>
                      <a:lnTo>
                        <a:pt x="20550" y="20559"/>
                      </a:lnTo>
                      <a:lnTo>
                        <a:pt x="20098" y="20039"/>
                      </a:lnTo>
                      <a:lnTo>
                        <a:pt x="20284" y="20819"/>
                      </a:lnTo>
                      <a:lnTo>
                        <a:pt x="20397" y="21340"/>
                      </a:lnTo>
                      <a:lnTo>
                        <a:pt x="20813" y="21600"/>
                      </a:lnTo>
                      <a:lnTo>
                        <a:pt x="20797" y="21340"/>
                      </a:lnTo>
                      <a:lnTo>
                        <a:pt x="20788" y="21080"/>
                      </a:lnTo>
                      <a:lnTo>
                        <a:pt x="20876" y="21080"/>
                      </a:lnTo>
                      <a:lnTo>
                        <a:pt x="20965" y="21256"/>
                      </a:lnTo>
                      <a:lnTo>
                        <a:pt x="20915" y="21277"/>
                      </a:lnTo>
                      <a:lnTo>
                        <a:pt x="20981" y="21288"/>
                      </a:lnTo>
                      <a:lnTo>
                        <a:pt x="21008" y="21340"/>
                      </a:lnTo>
                      <a:lnTo>
                        <a:pt x="21600" y="21340"/>
                      </a:lnTo>
                      <a:lnTo>
                        <a:pt x="21600" y="2081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099" name="Figura"/>
                <p:cNvSpPr/>
                <p:nvPr/>
              </p:nvSpPr>
              <p:spPr>
                <a:xfrm>
                  <a:off x="1321" y="1467"/>
                  <a:ext cx="287329" cy="284720"/>
                </a:xfrm>
                <a:custGeom>
                  <a:avLst/>
                  <a:gdLst/>
                  <a:ahLst/>
                  <a:cxnLst>
                    <a:cxn ang="0">
                      <a:pos x="wd2" y="hd2"/>
                    </a:cxn>
                    <a:cxn ang="5400000">
                      <a:pos x="wd2" y="hd2"/>
                    </a:cxn>
                    <a:cxn ang="10800000">
                      <a:pos x="wd2" y="hd2"/>
                    </a:cxn>
                    <a:cxn ang="16200000">
                      <a:pos x="wd2" y="hd2"/>
                    </a:cxn>
                  </a:cxnLst>
                  <a:rect l="0" t="0" r="r" b="b"/>
                  <a:pathLst>
                    <a:path w="21600" h="21600" extrusionOk="0">
                      <a:moveTo>
                        <a:pt x="1712" y="11579"/>
                      </a:moveTo>
                      <a:lnTo>
                        <a:pt x="1663" y="11579"/>
                      </a:lnTo>
                      <a:lnTo>
                        <a:pt x="1672" y="11685"/>
                      </a:lnTo>
                      <a:lnTo>
                        <a:pt x="1712" y="11579"/>
                      </a:lnTo>
                      <a:close/>
                      <a:moveTo>
                        <a:pt x="1736" y="14386"/>
                      </a:moveTo>
                      <a:lnTo>
                        <a:pt x="1707" y="14349"/>
                      </a:lnTo>
                      <a:lnTo>
                        <a:pt x="1675" y="14305"/>
                      </a:lnTo>
                      <a:lnTo>
                        <a:pt x="1632" y="14280"/>
                      </a:lnTo>
                      <a:lnTo>
                        <a:pt x="1660" y="14332"/>
                      </a:lnTo>
                      <a:lnTo>
                        <a:pt x="1697" y="14363"/>
                      </a:lnTo>
                      <a:lnTo>
                        <a:pt x="1736" y="14386"/>
                      </a:lnTo>
                      <a:close/>
                      <a:moveTo>
                        <a:pt x="2445" y="10911"/>
                      </a:moveTo>
                      <a:lnTo>
                        <a:pt x="2346" y="10997"/>
                      </a:lnTo>
                      <a:lnTo>
                        <a:pt x="2350" y="11023"/>
                      </a:lnTo>
                      <a:lnTo>
                        <a:pt x="2445" y="10911"/>
                      </a:lnTo>
                      <a:close/>
                      <a:moveTo>
                        <a:pt x="2567" y="15254"/>
                      </a:moveTo>
                      <a:lnTo>
                        <a:pt x="2525" y="15187"/>
                      </a:lnTo>
                      <a:lnTo>
                        <a:pt x="2548" y="15254"/>
                      </a:lnTo>
                      <a:lnTo>
                        <a:pt x="2567" y="15254"/>
                      </a:lnTo>
                      <a:close/>
                      <a:moveTo>
                        <a:pt x="2738" y="10701"/>
                      </a:moveTo>
                      <a:lnTo>
                        <a:pt x="2723" y="10695"/>
                      </a:lnTo>
                      <a:lnTo>
                        <a:pt x="2707" y="10695"/>
                      </a:lnTo>
                      <a:lnTo>
                        <a:pt x="2690" y="10698"/>
                      </a:lnTo>
                      <a:lnTo>
                        <a:pt x="2709" y="10705"/>
                      </a:lnTo>
                      <a:lnTo>
                        <a:pt x="2738" y="10701"/>
                      </a:lnTo>
                      <a:close/>
                      <a:moveTo>
                        <a:pt x="2773" y="14696"/>
                      </a:moveTo>
                      <a:lnTo>
                        <a:pt x="2642" y="14604"/>
                      </a:lnTo>
                      <a:lnTo>
                        <a:pt x="2736" y="14675"/>
                      </a:lnTo>
                      <a:lnTo>
                        <a:pt x="2773" y="14696"/>
                      </a:lnTo>
                      <a:close/>
                      <a:moveTo>
                        <a:pt x="2855" y="15536"/>
                      </a:moveTo>
                      <a:lnTo>
                        <a:pt x="2822" y="15509"/>
                      </a:lnTo>
                      <a:lnTo>
                        <a:pt x="2789" y="15481"/>
                      </a:lnTo>
                      <a:lnTo>
                        <a:pt x="2754" y="15456"/>
                      </a:lnTo>
                      <a:lnTo>
                        <a:pt x="2763" y="15487"/>
                      </a:lnTo>
                      <a:lnTo>
                        <a:pt x="2770" y="15519"/>
                      </a:lnTo>
                      <a:lnTo>
                        <a:pt x="2776" y="15551"/>
                      </a:lnTo>
                      <a:lnTo>
                        <a:pt x="2855" y="15536"/>
                      </a:lnTo>
                      <a:close/>
                      <a:moveTo>
                        <a:pt x="2943" y="9297"/>
                      </a:moveTo>
                      <a:lnTo>
                        <a:pt x="2932" y="9312"/>
                      </a:lnTo>
                      <a:lnTo>
                        <a:pt x="2943" y="9297"/>
                      </a:lnTo>
                      <a:close/>
                      <a:moveTo>
                        <a:pt x="3044" y="9155"/>
                      </a:moveTo>
                      <a:lnTo>
                        <a:pt x="3013" y="9194"/>
                      </a:lnTo>
                      <a:lnTo>
                        <a:pt x="2978" y="9247"/>
                      </a:lnTo>
                      <a:lnTo>
                        <a:pt x="2945" y="9298"/>
                      </a:lnTo>
                      <a:lnTo>
                        <a:pt x="2980" y="9252"/>
                      </a:lnTo>
                      <a:lnTo>
                        <a:pt x="3013" y="9204"/>
                      </a:lnTo>
                      <a:lnTo>
                        <a:pt x="3044" y="9155"/>
                      </a:lnTo>
                      <a:close/>
                      <a:moveTo>
                        <a:pt x="3330" y="8609"/>
                      </a:moveTo>
                      <a:lnTo>
                        <a:pt x="3324" y="8590"/>
                      </a:lnTo>
                      <a:lnTo>
                        <a:pt x="3245" y="8683"/>
                      </a:lnTo>
                      <a:lnTo>
                        <a:pt x="3282" y="8663"/>
                      </a:lnTo>
                      <a:lnTo>
                        <a:pt x="3309" y="8638"/>
                      </a:lnTo>
                      <a:lnTo>
                        <a:pt x="3330" y="8609"/>
                      </a:lnTo>
                      <a:close/>
                      <a:moveTo>
                        <a:pt x="3437" y="7998"/>
                      </a:moveTo>
                      <a:lnTo>
                        <a:pt x="3409" y="7905"/>
                      </a:lnTo>
                      <a:lnTo>
                        <a:pt x="3422" y="8016"/>
                      </a:lnTo>
                      <a:lnTo>
                        <a:pt x="3437" y="7998"/>
                      </a:lnTo>
                      <a:close/>
                      <a:moveTo>
                        <a:pt x="3523" y="9622"/>
                      </a:moveTo>
                      <a:lnTo>
                        <a:pt x="3506" y="9628"/>
                      </a:lnTo>
                      <a:lnTo>
                        <a:pt x="3502" y="9667"/>
                      </a:lnTo>
                      <a:lnTo>
                        <a:pt x="3523" y="9622"/>
                      </a:lnTo>
                      <a:close/>
                      <a:moveTo>
                        <a:pt x="3537" y="9575"/>
                      </a:moveTo>
                      <a:lnTo>
                        <a:pt x="3529" y="9464"/>
                      </a:lnTo>
                      <a:lnTo>
                        <a:pt x="3513" y="9464"/>
                      </a:lnTo>
                      <a:lnTo>
                        <a:pt x="3537" y="9575"/>
                      </a:lnTo>
                      <a:close/>
                      <a:moveTo>
                        <a:pt x="3656" y="21348"/>
                      </a:moveTo>
                      <a:lnTo>
                        <a:pt x="3619" y="21359"/>
                      </a:lnTo>
                      <a:lnTo>
                        <a:pt x="3634" y="21361"/>
                      </a:lnTo>
                      <a:lnTo>
                        <a:pt x="3645" y="21356"/>
                      </a:lnTo>
                      <a:lnTo>
                        <a:pt x="3656" y="21348"/>
                      </a:lnTo>
                      <a:close/>
                      <a:moveTo>
                        <a:pt x="3660" y="20522"/>
                      </a:moveTo>
                      <a:lnTo>
                        <a:pt x="3631" y="20646"/>
                      </a:lnTo>
                      <a:lnTo>
                        <a:pt x="3648" y="20592"/>
                      </a:lnTo>
                      <a:lnTo>
                        <a:pt x="3656" y="20553"/>
                      </a:lnTo>
                      <a:lnTo>
                        <a:pt x="3660" y="20522"/>
                      </a:lnTo>
                      <a:close/>
                      <a:moveTo>
                        <a:pt x="3679" y="19650"/>
                      </a:moveTo>
                      <a:lnTo>
                        <a:pt x="3665" y="19662"/>
                      </a:lnTo>
                      <a:lnTo>
                        <a:pt x="3658" y="19677"/>
                      </a:lnTo>
                      <a:lnTo>
                        <a:pt x="3671" y="19664"/>
                      </a:lnTo>
                      <a:lnTo>
                        <a:pt x="3679" y="19650"/>
                      </a:lnTo>
                      <a:close/>
                      <a:moveTo>
                        <a:pt x="3699" y="16001"/>
                      </a:moveTo>
                      <a:lnTo>
                        <a:pt x="3644" y="15915"/>
                      </a:lnTo>
                      <a:lnTo>
                        <a:pt x="3670" y="16010"/>
                      </a:lnTo>
                      <a:lnTo>
                        <a:pt x="3699" y="16001"/>
                      </a:lnTo>
                      <a:close/>
                      <a:moveTo>
                        <a:pt x="3850" y="18928"/>
                      </a:moveTo>
                      <a:lnTo>
                        <a:pt x="3774" y="18832"/>
                      </a:lnTo>
                      <a:lnTo>
                        <a:pt x="3811" y="18996"/>
                      </a:lnTo>
                      <a:lnTo>
                        <a:pt x="3850" y="18928"/>
                      </a:lnTo>
                      <a:close/>
                      <a:moveTo>
                        <a:pt x="3974" y="6075"/>
                      </a:moveTo>
                      <a:lnTo>
                        <a:pt x="3932" y="6012"/>
                      </a:lnTo>
                      <a:lnTo>
                        <a:pt x="3943" y="6106"/>
                      </a:lnTo>
                      <a:lnTo>
                        <a:pt x="3974" y="6075"/>
                      </a:lnTo>
                      <a:close/>
                      <a:moveTo>
                        <a:pt x="3975" y="17574"/>
                      </a:moveTo>
                      <a:lnTo>
                        <a:pt x="3965" y="17621"/>
                      </a:lnTo>
                      <a:lnTo>
                        <a:pt x="3971" y="17607"/>
                      </a:lnTo>
                      <a:lnTo>
                        <a:pt x="3974" y="17592"/>
                      </a:lnTo>
                      <a:lnTo>
                        <a:pt x="3975" y="17574"/>
                      </a:lnTo>
                      <a:close/>
                      <a:moveTo>
                        <a:pt x="3994" y="8733"/>
                      </a:moveTo>
                      <a:lnTo>
                        <a:pt x="3897" y="8736"/>
                      </a:lnTo>
                      <a:lnTo>
                        <a:pt x="3891" y="8805"/>
                      </a:lnTo>
                      <a:lnTo>
                        <a:pt x="3987" y="8852"/>
                      </a:lnTo>
                      <a:lnTo>
                        <a:pt x="3994" y="8733"/>
                      </a:lnTo>
                      <a:close/>
                      <a:moveTo>
                        <a:pt x="4000" y="17454"/>
                      </a:moveTo>
                      <a:lnTo>
                        <a:pt x="3967" y="17448"/>
                      </a:lnTo>
                      <a:lnTo>
                        <a:pt x="3982" y="17516"/>
                      </a:lnTo>
                      <a:lnTo>
                        <a:pt x="3975" y="17574"/>
                      </a:lnTo>
                      <a:lnTo>
                        <a:pt x="3985" y="17534"/>
                      </a:lnTo>
                      <a:lnTo>
                        <a:pt x="3993" y="17494"/>
                      </a:lnTo>
                      <a:lnTo>
                        <a:pt x="4000" y="17454"/>
                      </a:lnTo>
                      <a:close/>
                      <a:moveTo>
                        <a:pt x="4048" y="6124"/>
                      </a:moveTo>
                      <a:lnTo>
                        <a:pt x="4038" y="6012"/>
                      </a:lnTo>
                      <a:lnTo>
                        <a:pt x="3974" y="6075"/>
                      </a:lnTo>
                      <a:lnTo>
                        <a:pt x="4008" y="6124"/>
                      </a:lnTo>
                      <a:lnTo>
                        <a:pt x="4048" y="6124"/>
                      </a:lnTo>
                      <a:close/>
                      <a:moveTo>
                        <a:pt x="4076" y="20850"/>
                      </a:moveTo>
                      <a:lnTo>
                        <a:pt x="3993" y="20847"/>
                      </a:lnTo>
                      <a:lnTo>
                        <a:pt x="3956" y="20837"/>
                      </a:lnTo>
                      <a:lnTo>
                        <a:pt x="3991" y="20851"/>
                      </a:lnTo>
                      <a:lnTo>
                        <a:pt x="4006" y="20865"/>
                      </a:lnTo>
                      <a:lnTo>
                        <a:pt x="4013" y="20882"/>
                      </a:lnTo>
                      <a:lnTo>
                        <a:pt x="4029" y="20881"/>
                      </a:lnTo>
                      <a:lnTo>
                        <a:pt x="4072" y="20865"/>
                      </a:lnTo>
                      <a:lnTo>
                        <a:pt x="4076" y="20850"/>
                      </a:lnTo>
                      <a:close/>
                      <a:moveTo>
                        <a:pt x="4096" y="20968"/>
                      </a:moveTo>
                      <a:lnTo>
                        <a:pt x="4067" y="20949"/>
                      </a:lnTo>
                      <a:lnTo>
                        <a:pt x="4059" y="20933"/>
                      </a:lnTo>
                      <a:lnTo>
                        <a:pt x="4031" y="21003"/>
                      </a:lnTo>
                      <a:lnTo>
                        <a:pt x="4047" y="21064"/>
                      </a:lnTo>
                      <a:lnTo>
                        <a:pt x="4078" y="20971"/>
                      </a:lnTo>
                      <a:lnTo>
                        <a:pt x="4096" y="20968"/>
                      </a:lnTo>
                      <a:close/>
                      <a:moveTo>
                        <a:pt x="4098" y="19519"/>
                      </a:moveTo>
                      <a:lnTo>
                        <a:pt x="4058" y="19456"/>
                      </a:lnTo>
                      <a:lnTo>
                        <a:pt x="4058" y="19490"/>
                      </a:lnTo>
                      <a:lnTo>
                        <a:pt x="4069" y="19500"/>
                      </a:lnTo>
                      <a:lnTo>
                        <a:pt x="4082" y="19510"/>
                      </a:lnTo>
                      <a:lnTo>
                        <a:pt x="4098" y="19519"/>
                      </a:lnTo>
                      <a:close/>
                      <a:moveTo>
                        <a:pt x="4106" y="18411"/>
                      </a:moveTo>
                      <a:lnTo>
                        <a:pt x="4095" y="18411"/>
                      </a:lnTo>
                      <a:lnTo>
                        <a:pt x="4076" y="18425"/>
                      </a:lnTo>
                      <a:lnTo>
                        <a:pt x="4088" y="18422"/>
                      </a:lnTo>
                      <a:lnTo>
                        <a:pt x="4099" y="18417"/>
                      </a:lnTo>
                      <a:close/>
                      <a:moveTo>
                        <a:pt x="4134" y="4842"/>
                      </a:moveTo>
                      <a:lnTo>
                        <a:pt x="4088" y="4779"/>
                      </a:lnTo>
                      <a:lnTo>
                        <a:pt x="4081" y="4861"/>
                      </a:lnTo>
                      <a:lnTo>
                        <a:pt x="4044" y="4944"/>
                      </a:lnTo>
                      <a:lnTo>
                        <a:pt x="4057" y="4986"/>
                      </a:lnTo>
                      <a:lnTo>
                        <a:pt x="4104" y="4946"/>
                      </a:lnTo>
                      <a:lnTo>
                        <a:pt x="4134" y="4842"/>
                      </a:lnTo>
                      <a:close/>
                      <a:moveTo>
                        <a:pt x="4315" y="21266"/>
                      </a:moveTo>
                      <a:lnTo>
                        <a:pt x="4196" y="21266"/>
                      </a:lnTo>
                      <a:lnTo>
                        <a:pt x="4178" y="21355"/>
                      </a:lnTo>
                      <a:lnTo>
                        <a:pt x="4315" y="21266"/>
                      </a:lnTo>
                      <a:close/>
                      <a:moveTo>
                        <a:pt x="4575" y="21190"/>
                      </a:moveTo>
                      <a:lnTo>
                        <a:pt x="4557" y="21177"/>
                      </a:lnTo>
                      <a:lnTo>
                        <a:pt x="4348" y="21167"/>
                      </a:lnTo>
                      <a:lnTo>
                        <a:pt x="4575" y="21190"/>
                      </a:lnTo>
                      <a:close/>
                      <a:moveTo>
                        <a:pt x="4586" y="21108"/>
                      </a:moveTo>
                      <a:lnTo>
                        <a:pt x="4300" y="21012"/>
                      </a:lnTo>
                      <a:lnTo>
                        <a:pt x="4509" y="21114"/>
                      </a:lnTo>
                      <a:lnTo>
                        <a:pt x="4586" y="21108"/>
                      </a:lnTo>
                      <a:close/>
                      <a:moveTo>
                        <a:pt x="4645" y="21180"/>
                      </a:moveTo>
                      <a:lnTo>
                        <a:pt x="4509" y="21114"/>
                      </a:lnTo>
                      <a:lnTo>
                        <a:pt x="4483" y="21116"/>
                      </a:lnTo>
                      <a:lnTo>
                        <a:pt x="4557" y="21177"/>
                      </a:lnTo>
                      <a:lnTo>
                        <a:pt x="4645" y="21180"/>
                      </a:lnTo>
                      <a:close/>
                      <a:moveTo>
                        <a:pt x="4961" y="3674"/>
                      </a:moveTo>
                      <a:lnTo>
                        <a:pt x="4932" y="3674"/>
                      </a:lnTo>
                      <a:lnTo>
                        <a:pt x="4939" y="3720"/>
                      </a:lnTo>
                      <a:lnTo>
                        <a:pt x="4961" y="3674"/>
                      </a:lnTo>
                      <a:close/>
                      <a:moveTo>
                        <a:pt x="5035" y="3674"/>
                      </a:moveTo>
                      <a:lnTo>
                        <a:pt x="5016" y="3674"/>
                      </a:lnTo>
                      <a:lnTo>
                        <a:pt x="5030" y="3679"/>
                      </a:lnTo>
                      <a:close/>
                      <a:moveTo>
                        <a:pt x="67" y="12915"/>
                      </a:moveTo>
                      <a:lnTo>
                        <a:pt x="46" y="12884"/>
                      </a:lnTo>
                      <a:lnTo>
                        <a:pt x="0" y="12860"/>
                      </a:lnTo>
                      <a:lnTo>
                        <a:pt x="30" y="12915"/>
                      </a:lnTo>
                      <a:lnTo>
                        <a:pt x="67" y="12915"/>
                      </a:lnTo>
                      <a:close/>
                      <a:moveTo>
                        <a:pt x="416" y="13249"/>
                      </a:moveTo>
                      <a:lnTo>
                        <a:pt x="347" y="13153"/>
                      </a:lnTo>
                      <a:lnTo>
                        <a:pt x="398" y="13249"/>
                      </a:lnTo>
                      <a:lnTo>
                        <a:pt x="416" y="13249"/>
                      </a:lnTo>
                      <a:close/>
                      <a:moveTo>
                        <a:pt x="5738" y="21560"/>
                      </a:moveTo>
                      <a:lnTo>
                        <a:pt x="5711" y="21589"/>
                      </a:lnTo>
                      <a:lnTo>
                        <a:pt x="5730" y="21584"/>
                      </a:lnTo>
                      <a:lnTo>
                        <a:pt x="5738" y="21560"/>
                      </a:lnTo>
                      <a:close/>
                      <a:moveTo>
                        <a:pt x="5748" y="21530"/>
                      </a:moveTo>
                      <a:lnTo>
                        <a:pt x="5738" y="21560"/>
                      </a:lnTo>
                      <a:lnTo>
                        <a:pt x="5747" y="21544"/>
                      </a:lnTo>
                      <a:lnTo>
                        <a:pt x="5748" y="21530"/>
                      </a:lnTo>
                      <a:close/>
                      <a:moveTo>
                        <a:pt x="610" y="11913"/>
                      </a:moveTo>
                      <a:lnTo>
                        <a:pt x="567" y="12025"/>
                      </a:lnTo>
                      <a:lnTo>
                        <a:pt x="610" y="11913"/>
                      </a:lnTo>
                      <a:close/>
                      <a:moveTo>
                        <a:pt x="655" y="11798"/>
                      </a:moveTo>
                      <a:lnTo>
                        <a:pt x="631" y="11832"/>
                      </a:lnTo>
                      <a:lnTo>
                        <a:pt x="609" y="11873"/>
                      </a:lnTo>
                      <a:lnTo>
                        <a:pt x="620" y="11860"/>
                      </a:lnTo>
                      <a:lnTo>
                        <a:pt x="655" y="11798"/>
                      </a:lnTo>
                      <a:close/>
                      <a:moveTo>
                        <a:pt x="904" y="12610"/>
                      </a:moveTo>
                      <a:lnTo>
                        <a:pt x="853" y="12687"/>
                      </a:lnTo>
                      <a:lnTo>
                        <a:pt x="882" y="12693"/>
                      </a:lnTo>
                      <a:lnTo>
                        <a:pt x="904" y="12610"/>
                      </a:lnTo>
                      <a:close/>
                      <a:moveTo>
                        <a:pt x="925" y="12581"/>
                      </a:moveTo>
                      <a:lnTo>
                        <a:pt x="913" y="12581"/>
                      </a:lnTo>
                      <a:lnTo>
                        <a:pt x="904" y="12610"/>
                      </a:lnTo>
                      <a:lnTo>
                        <a:pt x="925" y="12581"/>
                      </a:lnTo>
                      <a:close/>
                      <a:moveTo>
                        <a:pt x="1083" y="12201"/>
                      </a:moveTo>
                      <a:lnTo>
                        <a:pt x="1063" y="12212"/>
                      </a:lnTo>
                      <a:lnTo>
                        <a:pt x="1066" y="12187"/>
                      </a:lnTo>
                      <a:lnTo>
                        <a:pt x="1017" y="12247"/>
                      </a:lnTo>
                      <a:lnTo>
                        <a:pt x="1060" y="12247"/>
                      </a:lnTo>
                      <a:lnTo>
                        <a:pt x="1063" y="12214"/>
                      </a:lnTo>
                      <a:lnTo>
                        <a:pt x="1083" y="12201"/>
                      </a:lnTo>
                      <a:close/>
                      <a:moveTo>
                        <a:pt x="6536" y="21600"/>
                      </a:moveTo>
                      <a:lnTo>
                        <a:pt x="6489" y="21503"/>
                      </a:lnTo>
                      <a:lnTo>
                        <a:pt x="6394" y="21600"/>
                      </a:lnTo>
                      <a:lnTo>
                        <a:pt x="6536" y="21600"/>
                      </a:lnTo>
                      <a:close/>
                      <a:moveTo>
                        <a:pt x="1108" y="12136"/>
                      </a:moveTo>
                      <a:lnTo>
                        <a:pt x="1072" y="12136"/>
                      </a:lnTo>
                      <a:lnTo>
                        <a:pt x="1066" y="12187"/>
                      </a:lnTo>
                      <a:lnTo>
                        <a:pt x="1108" y="12136"/>
                      </a:lnTo>
                      <a:close/>
                      <a:moveTo>
                        <a:pt x="1167" y="13249"/>
                      </a:moveTo>
                      <a:lnTo>
                        <a:pt x="995" y="13138"/>
                      </a:lnTo>
                      <a:lnTo>
                        <a:pt x="1003" y="13153"/>
                      </a:lnTo>
                      <a:lnTo>
                        <a:pt x="1167" y="13249"/>
                      </a:lnTo>
                      <a:close/>
                      <a:moveTo>
                        <a:pt x="7143" y="12552"/>
                      </a:moveTo>
                      <a:lnTo>
                        <a:pt x="7137" y="12539"/>
                      </a:lnTo>
                      <a:lnTo>
                        <a:pt x="7143" y="12552"/>
                      </a:lnTo>
                      <a:close/>
                      <a:moveTo>
                        <a:pt x="7146" y="12226"/>
                      </a:moveTo>
                      <a:lnTo>
                        <a:pt x="7135" y="12230"/>
                      </a:lnTo>
                      <a:lnTo>
                        <a:pt x="7133" y="12242"/>
                      </a:lnTo>
                      <a:lnTo>
                        <a:pt x="7146" y="12226"/>
                      </a:lnTo>
                      <a:close/>
                      <a:moveTo>
                        <a:pt x="7198" y="13484"/>
                      </a:moveTo>
                      <a:lnTo>
                        <a:pt x="7189" y="13497"/>
                      </a:lnTo>
                      <a:lnTo>
                        <a:pt x="7198" y="13484"/>
                      </a:lnTo>
                      <a:close/>
                      <a:moveTo>
                        <a:pt x="7247" y="12880"/>
                      </a:moveTo>
                      <a:lnTo>
                        <a:pt x="7232" y="12882"/>
                      </a:lnTo>
                      <a:lnTo>
                        <a:pt x="7221" y="12885"/>
                      </a:lnTo>
                      <a:lnTo>
                        <a:pt x="7247" y="12880"/>
                      </a:lnTo>
                      <a:close/>
                      <a:moveTo>
                        <a:pt x="1273" y="11245"/>
                      </a:moveTo>
                      <a:lnTo>
                        <a:pt x="1190" y="11357"/>
                      </a:lnTo>
                      <a:lnTo>
                        <a:pt x="1273" y="11245"/>
                      </a:lnTo>
                      <a:close/>
                      <a:moveTo>
                        <a:pt x="7341" y="14273"/>
                      </a:moveTo>
                      <a:lnTo>
                        <a:pt x="7325" y="14262"/>
                      </a:lnTo>
                      <a:lnTo>
                        <a:pt x="7323" y="14274"/>
                      </a:lnTo>
                      <a:lnTo>
                        <a:pt x="7341" y="14273"/>
                      </a:lnTo>
                      <a:close/>
                      <a:moveTo>
                        <a:pt x="7375" y="14048"/>
                      </a:moveTo>
                      <a:lnTo>
                        <a:pt x="7364" y="14060"/>
                      </a:lnTo>
                      <a:lnTo>
                        <a:pt x="7375" y="14048"/>
                      </a:lnTo>
                      <a:close/>
                      <a:moveTo>
                        <a:pt x="7401" y="13687"/>
                      </a:moveTo>
                      <a:lnTo>
                        <a:pt x="7390" y="13680"/>
                      </a:lnTo>
                      <a:lnTo>
                        <a:pt x="7401" y="13687"/>
                      </a:lnTo>
                      <a:close/>
                      <a:moveTo>
                        <a:pt x="1377" y="13383"/>
                      </a:moveTo>
                      <a:lnTo>
                        <a:pt x="1371" y="13365"/>
                      </a:lnTo>
                      <a:lnTo>
                        <a:pt x="1363" y="13351"/>
                      </a:lnTo>
                      <a:lnTo>
                        <a:pt x="1351" y="13349"/>
                      </a:lnTo>
                      <a:lnTo>
                        <a:pt x="1360" y="13361"/>
                      </a:lnTo>
                      <a:lnTo>
                        <a:pt x="1368" y="13372"/>
                      </a:lnTo>
                      <a:lnTo>
                        <a:pt x="1377" y="13383"/>
                      </a:lnTo>
                      <a:close/>
                      <a:moveTo>
                        <a:pt x="7643" y="10417"/>
                      </a:moveTo>
                      <a:lnTo>
                        <a:pt x="7544" y="10434"/>
                      </a:lnTo>
                      <a:lnTo>
                        <a:pt x="7575" y="10444"/>
                      </a:lnTo>
                      <a:lnTo>
                        <a:pt x="7621" y="10509"/>
                      </a:lnTo>
                      <a:lnTo>
                        <a:pt x="7643" y="10417"/>
                      </a:lnTo>
                      <a:close/>
                      <a:moveTo>
                        <a:pt x="7704" y="10512"/>
                      </a:moveTo>
                      <a:lnTo>
                        <a:pt x="7625" y="10515"/>
                      </a:lnTo>
                      <a:lnTo>
                        <a:pt x="7639" y="10534"/>
                      </a:lnTo>
                      <a:lnTo>
                        <a:pt x="7704" y="10512"/>
                      </a:lnTo>
                      <a:close/>
                      <a:moveTo>
                        <a:pt x="7735" y="15367"/>
                      </a:moveTo>
                      <a:lnTo>
                        <a:pt x="7730" y="15378"/>
                      </a:lnTo>
                      <a:lnTo>
                        <a:pt x="7735" y="15367"/>
                      </a:lnTo>
                      <a:close/>
                      <a:moveTo>
                        <a:pt x="7745" y="15319"/>
                      </a:moveTo>
                      <a:lnTo>
                        <a:pt x="7716" y="15334"/>
                      </a:lnTo>
                      <a:lnTo>
                        <a:pt x="7732" y="15345"/>
                      </a:lnTo>
                      <a:lnTo>
                        <a:pt x="7734" y="15362"/>
                      </a:lnTo>
                      <a:lnTo>
                        <a:pt x="7745" y="15319"/>
                      </a:lnTo>
                      <a:close/>
                      <a:moveTo>
                        <a:pt x="7959" y="15493"/>
                      </a:moveTo>
                      <a:lnTo>
                        <a:pt x="7943" y="15505"/>
                      </a:lnTo>
                      <a:lnTo>
                        <a:pt x="7955" y="15497"/>
                      </a:lnTo>
                      <a:close/>
                      <a:moveTo>
                        <a:pt x="8119" y="15747"/>
                      </a:moveTo>
                      <a:lnTo>
                        <a:pt x="8077" y="15756"/>
                      </a:lnTo>
                      <a:lnTo>
                        <a:pt x="8092" y="15759"/>
                      </a:lnTo>
                      <a:lnTo>
                        <a:pt x="8119" y="15747"/>
                      </a:lnTo>
                      <a:close/>
                      <a:moveTo>
                        <a:pt x="8327" y="16059"/>
                      </a:moveTo>
                      <a:lnTo>
                        <a:pt x="8257" y="16100"/>
                      </a:lnTo>
                      <a:lnTo>
                        <a:pt x="8226" y="16120"/>
                      </a:lnTo>
                      <a:lnTo>
                        <a:pt x="8256" y="16102"/>
                      </a:lnTo>
                      <a:lnTo>
                        <a:pt x="8274" y="16096"/>
                      </a:lnTo>
                      <a:lnTo>
                        <a:pt x="8295" y="16089"/>
                      </a:lnTo>
                      <a:lnTo>
                        <a:pt x="8310" y="16076"/>
                      </a:lnTo>
                      <a:lnTo>
                        <a:pt x="8327" y="16059"/>
                      </a:lnTo>
                      <a:close/>
                      <a:moveTo>
                        <a:pt x="8479" y="16913"/>
                      </a:moveTo>
                      <a:lnTo>
                        <a:pt x="8465" y="16901"/>
                      </a:lnTo>
                      <a:lnTo>
                        <a:pt x="8473" y="16913"/>
                      </a:lnTo>
                      <a:close/>
                      <a:moveTo>
                        <a:pt x="8511" y="16923"/>
                      </a:moveTo>
                      <a:lnTo>
                        <a:pt x="8498" y="16921"/>
                      </a:lnTo>
                      <a:lnTo>
                        <a:pt x="8480" y="16929"/>
                      </a:lnTo>
                      <a:lnTo>
                        <a:pt x="8499" y="16928"/>
                      </a:lnTo>
                      <a:lnTo>
                        <a:pt x="8511" y="16923"/>
                      </a:lnTo>
                      <a:close/>
                      <a:moveTo>
                        <a:pt x="8673" y="3563"/>
                      </a:moveTo>
                      <a:lnTo>
                        <a:pt x="8661" y="3563"/>
                      </a:lnTo>
                      <a:lnTo>
                        <a:pt x="8673" y="3563"/>
                      </a:lnTo>
                      <a:close/>
                      <a:moveTo>
                        <a:pt x="8885" y="17103"/>
                      </a:moveTo>
                      <a:lnTo>
                        <a:pt x="8863" y="17098"/>
                      </a:lnTo>
                      <a:lnTo>
                        <a:pt x="8789" y="17164"/>
                      </a:lnTo>
                      <a:lnTo>
                        <a:pt x="8830" y="17165"/>
                      </a:lnTo>
                      <a:lnTo>
                        <a:pt x="8851" y="17151"/>
                      </a:lnTo>
                      <a:lnTo>
                        <a:pt x="8885" y="17103"/>
                      </a:lnTo>
                      <a:close/>
                      <a:moveTo>
                        <a:pt x="8888" y="16984"/>
                      </a:moveTo>
                      <a:lnTo>
                        <a:pt x="8866" y="16960"/>
                      </a:lnTo>
                      <a:lnTo>
                        <a:pt x="8799" y="16985"/>
                      </a:lnTo>
                      <a:lnTo>
                        <a:pt x="8807" y="16964"/>
                      </a:lnTo>
                      <a:lnTo>
                        <a:pt x="8829" y="16949"/>
                      </a:lnTo>
                      <a:lnTo>
                        <a:pt x="8843" y="16937"/>
                      </a:lnTo>
                      <a:lnTo>
                        <a:pt x="8795" y="16958"/>
                      </a:lnTo>
                      <a:lnTo>
                        <a:pt x="8717" y="17003"/>
                      </a:lnTo>
                      <a:lnTo>
                        <a:pt x="8671" y="17081"/>
                      </a:lnTo>
                      <a:lnTo>
                        <a:pt x="8751" y="17025"/>
                      </a:lnTo>
                      <a:lnTo>
                        <a:pt x="8730" y="17058"/>
                      </a:lnTo>
                      <a:lnTo>
                        <a:pt x="8821" y="16991"/>
                      </a:lnTo>
                      <a:lnTo>
                        <a:pt x="8845" y="16995"/>
                      </a:lnTo>
                      <a:lnTo>
                        <a:pt x="8828" y="17037"/>
                      </a:lnTo>
                      <a:lnTo>
                        <a:pt x="8802" y="17063"/>
                      </a:lnTo>
                      <a:lnTo>
                        <a:pt x="8824" y="17048"/>
                      </a:lnTo>
                      <a:lnTo>
                        <a:pt x="8812" y="17100"/>
                      </a:lnTo>
                      <a:lnTo>
                        <a:pt x="8860" y="17060"/>
                      </a:lnTo>
                      <a:lnTo>
                        <a:pt x="8888" y="16984"/>
                      </a:lnTo>
                      <a:close/>
                      <a:moveTo>
                        <a:pt x="11107" y="1503"/>
                      </a:moveTo>
                      <a:lnTo>
                        <a:pt x="11059" y="1447"/>
                      </a:lnTo>
                      <a:lnTo>
                        <a:pt x="11055" y="1559"/>
                      </a:lnTo>
                      <a:lnTo>
                        <a:pt x="11107" y="1503"/>
                      </a:lnTo>
                      <a:close/>
                      <a:moveTo>
                        <a:pt x="11161" y="1447"/>
                      </a:moveTo>
                      <a:lnTo>
                        <a:pt x="11107" y="1503"/>
                      </a:lnTo>
                      <a:lnTo>
                        <a:pt x="11128" y="1528"/>
                      </a:lnTo>
                      <a:lnTo>
                        <a:pt x="11161" y="1447"/>
                      </a:lnTo>
                      <a:close/>
                      <a:moveTo>
                        <a:pt x="1388" y="13472"/>
                      </a:moveTo>
                      <a:lnTo>
                        <a:pt x="1377" y="13472"/>
                      </a:lnTo>
                      <a:lnTo>
                        <a:pt x="1388" y="13472"/>
                      </a:lnTo>
                      <a:close/>
                      <a:moveTo>
                        <a:pt x="11996" y="6715"/>
                      </a:moveTo>
                      <a:lnTo>
                        <a:pt x="11994" y="6729"/>
                      </a:lnTo>
                      <a:lnTo>
                        <a:pt x="11996" y="6715"/>
                      </a:lnTo>
                      <a:close/>
                      <a:moveTo>
                        <a:pt x="12223" y="1336"/>
                      </a:moveTo>
                      <a:lnTo>
                        <a:pt x="12159" y="1377"/>
                      </a:lnTo>
                      <a:lnTo>
                        <a:pt x="12163" y="1447"/>
                      </a:lnTo>
                      <a:lnTo>
                        <a:pt x="12223" y="1336"/>
                      </a:lnTo>
                      <a:close/>
                      <a:moveTo>
                        <a:pt x="12500" y="7100"/>
                      </a:moveTo>
                      <a:lnTo>
                        <a:pt x="12492" y="7151"/>
                      </a:lnTo>
                      <a:lnTo>
                        <a:pt x="12500" y="7100"/>
                      </a:lnTo>
                      <a:close/>
                      <a:moveTo>
                        <a:pt x="12526" y="1019"/>
                      </a:moveTo>
                      <a:lnTo>
                        <a:pt x="12517" y="1002"/>
                      </a:lnTo>
                      <a:lnTo>
                        <a:pt x="12507" y="1021"/>
                      </a:lnTo>
                      <a:lnTo>
                        <a:pt x="12504" y="1032"/>
                      </a:lnTo>
                      <a:lnTo>
                        <a:pt x="12517" y="1021"/>
                      </a:lnTo>
                      <a:close/>
                      <a:moveTo>
                        <a:pt x="12575" y="111"/>
                      </a:moveTo>
                      <a:lnTo>
                        <a:pt x="12532" y="0"/>
                      </a:lnTo>
                      <a:lnTo>
                        <a:pt x="12520" y="0"/>
                      </a:lnTo>
                      <a:lnTo>
                        <a:pt x="12555" y="111"/>
                      </a:lnTo>
                      <a:lnTo>
                        <a:pt x="12575" y="111"/>
                      </a:lnTo>
                      <a:close/>
                      <a:moveTo>
                        <a:pt x="13257" y="728"/>
                      </a:moveTo>
                      <a:lnTo>
                        <a:pt x="13245" y="715"/>
                      </a:lnTo>
                      <a:lnTo>
                        <a:pt x="13233" y="705"/>
                      </a:lnTo>
                      <a:lnTo>
                        <a:pt x="13217" y="704"/>
                      </a:lnTo>
                      <a:lnTo>
                        <a:pt x="13257" y="728"/>
                      </a:lnTo>
                      <a:close/>
                      <a:moveTo>
                        <a:pt x="13289" y="815"/>
                      </a:moveTo>
                      <a:lnTo>
                        <a:pt x="13286" y="779"/>
                      </a:lnTo>
                      <a:lnTo>
                        <a:pt x="13258" y="779"/>
                      </a:lnTo>
                      <a:lnTo>
                        <a:pt x="13289" y="815"/>
                      </a:lnTo>
                      <a:close/>
                      <a:moveTo>
                        <a:pt x="13557" y="989"/>
                      </a:moveTo>
                      <a:lnTo>
                        <a:pt x="13536" y="964"/>
                      </a:lnTo>
                      <a:lnTo>
                        <a:pt x="13521" y="979"/>
                      </a:lnTo>
                      <a:lnTo>
                        <a:pt x="13557" y="989"/>
                      </a:lnTo>
                      <a:close/>
                      <a:moveTo>
                        <a:pt x="15941" y="3951"/>
                      </a:moveTo>
                      <a:lnTo>
                        <a:pt x="15875" y="3897"/>
                      </a:lnTo>
                      <a:lnTo>
                        <a:pt x="15926" y="4008"/>
                      </a:lnTo>
                      <a:lnTo>
                        <a:pt x="15941" y="3951"/>
                      </a:lnTo>
                      <a:close/>
                      <a:moveTo>
                        <a:pt x="18394" y="4454"/>
                      </a:moveTo>
                      <a:lnTo>
                        <a:pt x="18287" y="4342"/>
                      </a:lnTo>
                      <a:lnTo>
                        <a:pt x="18394" y="4454"/>
                      </a:lnTo>
                      <a:close/>
                      <a:moveTo>
                        <a:pt x="18722" y="3792"/>
                      </a:moveTo>
                      <a:lnTo>
                        <a:pt x="18707" y="3786"/>
                      </a:lnTo>
                      <a:lnTo>
                        <a:pt x="18722" y="3792"/>
                      </a:lnTo>
                      <a:close/>
                      <a:moveTo>
                        <a:pt x="20684" y="3897"/>
                      </a:moveTo>
                      <a:lnTo>
                        <a:pt x="20543" y="3674"/>
                      </a:lnTo>
                      <a:lnTo>
                        <a:pt x="20406" y="3674"/>
                      </a:lnTo>
                      <a:lnTo>
                        <a:pt x="20684" y="3897"/>
                      </a:lnTo>
                      <a:close/>
                      <a:moveTo>
                        <a:pt x="20838" y="3801"/>
                      </a:moveTo>
                      <a:lnTo>
                        <a:pt x="20837" y="3786"/>
                      </a:lnTo>
                      <a:lnTo>
                        <a:pt x="20838" y="3801"/>
                      </a:lnTo>
                      <a:close/>
                      <a:moveTo>
                        <a:pt x="21131" y="3688"/>
                      </a:moveTo>
                      <a:lnTo>
                        <a:pt x="20749" y="3693"/>
                      </a:lnTo>
                      <a:lnTo>
                        <a:pt x="20794" y="3716"/>
                      </a:lnTo>
                      <a:lnTo>
                        <a:pt x="20817" y="3742"/>
                      </a:lnTo>
                      <a:lnTo>
                        <a:pt x="20832" y="3768"/>
                      </a:lnTo>
                      <a:lnTo>
                        <a:pt x="20808" y="3709"/>
                      </a:lnTo>
                      <a:lnTo>
                        <a:pt x="21131" y="3688"/>
                      </a:lnTo>
                      <a:close/>
                      <a:moveTo>
                        <a:pt x="21516" y="8128"/>
                      </a:moveTo>
                      <a:lnTo>
                        <a:pt x="21463" y="8016"/>
                      </a:lnTo>
                      <a:lnTo>
                        <a:pt x="21516" y="8128"/>
                      </a:lnTo>
                      <a:close/>
                      <a:moveTo>
                        <a:pt x="21521" y="4231"/>
                      </a:moveTo>
                      <a:lnTo>
                        <a:pt x="21498" y="4120"/>
                      </a:lnTo>
                      <a:lnTo>
                        <a:pt x="21496" y="4159"/>
                      </a:lnTo>
                      <a:lnTo>
                        <a:pt x="21521" y="4231"/>
                      </a:lnTo>
                      <a:close/>
                      <a:moveTo>
                        <a:pt x="21531" y="8016"/>
                      </a:moveTo>
                      <a:lnTo>
                        <a:pt x="21495" y="7941"/>
                      </a:lnTo>
                      <a:lnTo>
                        <a:pt x="21512" y="8016"/>
                      </a:lnTo>
                      <a:lnTo>
                        <a:pt x="21531" y="8016"/>
                      </a:lnTo>
                      <a:close/>
                      <a:moveTo>
                        <a:pt x="21550" y="7355"/>
                      </a:moveTo>
                      <a:lnTo>
                        <a:pt x="21535" y="7355"/>
                      </a:lnTo>
                      <a:lnTo>
                        <a:pt x="21549" y="7366"/>
                      </a:lnTo>
                      <a:lnTo>
                        <a:pt x="21550" y="7355"/>
                      </a:lnTo>
                      <a:close/>
                      <a:moveTo>
                        <a:pt x="21600" y="5678"/>
                      </a:moveTo>
                      <a:lnTo>
                        <a:pt x="21506" y="5775"/>
                      </a:lnTo>
                      <a:lnTo>
                        <a:pt x="21506" y="5790"/>
                      </a:lnTo>
                      <a:lnTo>
                        <a:pt x="21600" y="5678"/>
                      </a:lnTo>
                      <a:close/>
                      <a:moveTo>
                        <a:pt x="1646" y="10867"/>
                      </a:moveTo>
                      <a:lnTo>
                        <a:pt x="1571" y="10911"/>
                      </a:lnTo>
                      <a:lnTo>
                        <a:pt x="1603" y="10954"/>
                      </a:lnTo>
                      <a:lnTo>
                        <a:pt x="1617" y="10911"/>
                      </a:lnTo>
                      <a:lnTo>
                        <a:pt x="1646" y="10867"/>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120" name="object 32"/>
              <p:cNvGrpSpPr/>
              <p:nvPr/>
            </p:nvGrpSpPr>
            <p:grpSpPr>
              <a:xfrm>
                <a:off x="86447" y="85925"/>
                <a:ext cx="144540" cy="145728"/>
                <a:chOff x="0" y="0"/>
                <a:chExt cx="144538" cy="145727"/>
              </a:xfrm>
            </p:grpSpPr>
            <p:sp>
              <p:nvSpPr>
                <p:cNvPr id="2101" name="Figura"/>
                <p:cNvSpPr/>
                <p:nvPr/>
              </p:nvSpPr>
              <p:spPr>
                <a:xfrm>
                  <a:off x="0" y="50563"/>
                  <a:ext cx="20260" cy="6627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282" y="0"/>
                      </a:lnTo>
                      <a:lnTo>
                        <a:pt x="8028" y="191"/>
                      </a:lnTo>
                      <a:lnTo>
                        <a:pt x="7727" y="622"/>
                      </a:lnTo>
                      <a:lnTo>
                        <a:pt x="7616" y="1100"/>
                      </a:lnTo>
                      <a:lnTo>
                        <a:pt x="6429" y="1196"/>
                      </a:lnTo>
                      <a:lnTo>
                        <a:pt x="7158" y="1244"/>
                      </a:lnTo>
                      <a:lnTo>
                        <a:pt x="7711" y="1435"/>
                      </a:lnTo>
                      <a:lnTo>
                        <a:pt x="7300" y="1396"/>
                      </a:lnTo>
                      <a:lnTo>
                        <a:pt x="7300" y="1961"/>
                      </a:lnTo>
                      <a:lnTo>
                        <a:pt x="6508" y="2344"/>
                      </a:lnTo>
                      <a:lnTo>
                        <a:pt x="5510" y="2774"/>
                      </a:lnTo>
                      <a:lnTo>
                        <a:pt x="4497" y="3252"/>
                      </a:lnTo>
                      <a:lnTo>
                        <a:pt x="3594" y="3635"/>
                      </a:lnTo>
                      <a:lnTo>
                        <a:pt x="2851" y="4066"/>
                      </a:lnTo>
                      <a:lnTo>
                        <a:pt x="2359" y="4400"/>
                      </a:lnTo>
                      <a:lnTo>
                        <a:pt x="6444" y="4544"/>
                      </a:lnTo>
                      <a:lnTo>
                        <a:pt x="4338" y="4831"/>
                      </a:lnTo>
                      <a:lnTo>
                        <a:pt x="3087" y="4592"/>
                      </a:lnTo>
                      <a:lnTo>
                        <a:pt x="4038" y="5405"/>
                      </a:lnTo>
                      <a:lnTo>
                        <a:pt x="2121" y="6027"/>
                      </a:lnTo>
                      <a:lnTo>
                        <a:pt x="3135" y="6792"/>
                      </a:lnTo>
                      <a:lnTo>
                        <a:pt x="2834" y="6744"/>
                      </a:lnTo>
                      <a:lnTo>
                        <a:pt x="2423" y="6696"/>
                      </a:lnTo>
                      <a:lnTo>
                        <a:pt x="2470" y="6648"/>
                      </a:lnTo>
                      <a:lnTo>
                        <a:pt x="1393" y="6744"/>
                      </a:lnTo>
                      <a:lnTo>
                        <a:pt x="2137" y="7175"/>
                      </a:lnTo>
                      <a:lnTo>
                        <a:pt x="2960" y="7222"/>
                      </a:lnTo>
                      <a:lnTo>
                        <a:pt x="2818" y="7318"/>
                      </a:lnTo>
                      <a:lnTo>
                        <a:pt x="2217" y="7222"/>
                      </a:lnTo>
                      <a:lnTo>
                        <a:pt x="1757" y="7270"/>
                      </a:lnTo>
                      <a:lnTo>
                        <a:pt x="1092" y="7366"/>
                      </a:lnTo>
                      <a:lnTo>
                        <a:pt x="2851" y="7653"/>
                      </a:lnTo>
                      <a:lnTo>
                        <a:pt x="1662" y="7701"/>
                      </a:lnTo>
                      <a:lnTo>
                        <a:pt x="1868" y="7748"/>
                      </a:lnTo>
                      <a:lnTo>
                        <a:pt x="1171" y="8083"/>
                      </a:lnTo>
                      <a:lnTo>
                        <a:pt x="2359" y="8035"/>
                      </a:lnTo>
                      <a:lnTo>
                        <a:pt x="1773" y="8275"/>
                      </a:lnTo>
                      <a:lnTo>
                        <a:pt x="2787" y="8514"/>
                      </a:lnTo>
                      <a:lnTo>
                        <a:pt x="2074" y="8705"/>
                      </a:lnTo>
                      <a:lnTo>
                        <a:pt x="3341" y="8849"/>
                      </a:lnTo>
                      <a:lnTo>
                        <a:pt x="1377" y="9136"/>
                      </a:lnTo>
                      <a:lnTo>
                        <a:pt x="3198" y="9231"/>
                      </a:lnTo>
                      <a:lnTo>
                        <a:pt x="1298" y="9183"/>
                      </a:lnTo>
                      <a:lnTo>
                        <a:pt x="1599" y="9662"/>
                      </a:lnTo>
                      <a:lnTo>
                        <a:pt x="2454" y="9805"/>
                      </a:lnTo>
                      <a:lnTo>
                        <a:pt x="1900" y="9757"/>
                      </a:lnTo>
                      <a:lnTo>
                        <a:pt x="1837" y="9949"/>
                      </a:lnTo>
                      <a:lnTo>
                        <a:pt x="1060" y="9901"/>
                      </a:lnTo>
                      <a:lnTo>
                        <a:pt x="1060" y="10092"/>
                      </a:lnTo>
                      <a:lnTo>
                        <a:pt x="1377" y="10236"/>
                      </a:lnTo>
                      <a:lnTo>
                        <a:pt x="2359" y="10236"/>
                      </a:lnTo>
                      <a:lnTo>
                        <a:pt x="0" y="10570"/>
                      </a:lnTo>
                      <a:lnTo>
                        <a:pt x="4212" y="10905"/>
                      </a:lnTo>
                      <a:lnTo>
                        <a:pt x="1298" y="11097"/>
                      </a:lnTo>
                      <a:lnTo>
                        <a:pt x="2343" y="11671"/>
                      </a:lnTo>
                      <a:lnTo>
                        <a:pt x="3040" y="12106"/>
                      </a:lnTo>
                      <a:lnTo>
                        <a:pt x="1409" y="12149"/>
                      </a:lnTo>
                      <a:lnTo>
                        <a:pt x="2185" y="12546"/>
                      </a:lnTo>
                      <a:lnTo>
                        <a:pt x="3151" y="12187"/>
                      </a:lnTo>
                      <a:lnTo>
                        <a:pt x="3388" y="12101"/>
                      </a:lnTo>
                      <a:lnTo>
                        <a:pt x="3293" y="12292"/>
                      </a:lnTo>
                      <a:lnTo>
                        <a:pt x="3721" y="12627"/>
                      </a:lnTo>
                      <a:lnTo>
                        <a:pt x="2581" y="12656"/>
                      </a:lnTo>
                      <a:lnTo>
                        <a:pt x="4021" y="12818"/>
                      </a:lnTo>
                      <a:lnTo>
                        <a:pt x="3768" y="13201"/>
                      </a:lnTo>
                      <a:lnTo>
                        <a:pt x="3626" y="13345"/>
                      </a:lnTo>
                      <a:lnTo>
                        <a:pt x="3468" y="13440"/>
                      </a:lnTo>
                      <a:lnTo>
                        <a:pt x="2851" y="13249"/>
                      </a:lnTo>
                      <a:lnTo>
                        <a:pt x="2518" y="13249"/>
                      </a:lnTo>
                      <a:lnTo>
                        <a:pt x="3452" y="13679"/>
                      </a:lnTo>
                      <a:lnTo>
                        <a:pt x="2755" y="14158"/>
                      </a:lnTo>
                      <a:lnTo>
                        <a:pt x="3959" y="14493"/>
                      </a:lnTo>
                      <a:lnTo>
                        <a:pt x="3579" y="14493"/>
                      </a:lnTo>
                      <a:lnTo>
                        <a:pt x="3420" y="14445"/>
                      </a:lnTo>
                      <a:lnTo>
                        <a:pt x="3468" y="14493"/>
                      </a:lnTo>
                      <a:lnTo>
                        <a:pt x="3373" y="14588"/>
                      </a:lnTo>
                      <a:lnTo>
                        <a:pt x="3230" y="14636"/>
                      </a:lnTo>
                      <a:lnTo>
                        <a:pt x="4085" y="14588"/>
                      </a:lnTo>
                      <a:lnTo>
                        <a:pt x="3816" y="14540"/>
                      </a:lnTo>
                      <a:lnTo>
                        <a:pt x="4117" y="14493"/>
                      </a:lnTo>
                      <a:lnTo>
                        <a:pt x="4988" y="14349"/>
                      </a:lnTo>
                      <a:lnTo>
                        <a:pt x="6318" y="14684"/>
                      </a:lnTo>
                      <a:lnTo>
                        <a:pt x="4671" y="14684"/>
                      </a:lnTo>
                      <a:lnTo>
                        <a:pt x="6857" y="15114"/>
                      </a:lnTo>
                      <a:lnTo>
                        <a:pt x="3642" y="15066"/>
                      </a:lnTo>
                      <a:lnTo>
                        <a:pt x="3832" y="15114"/>
                      </a:lnTo>
                      <a:lnTo>
                        <a:pt x="4291" y="15162"/>
                      </a:lnTo>
                      <a:lnTo>
                        <a:pt x="4846" y="15114"/>
                      </a:lnTo>
                      <a:lnTo>
                        <a:pt x="4735" y="15210"/>
                      </a:lnTo>
                      <a:lnTo>
                        <a:pt x="4418" y="15258"/>
                      </a:lnTo>
                      <a:lnTo>
                        <a:pt x="3721" y="15210"/>
                      </a:lnTo>
                      <a:lnTo>
                        <a:pt x="4371" y="15449"/>
                      </a:lnTo>
                      <a:lnTo>
                        <a:pt x="5210" y="15306"/>
                      </a:lnTo>
                      <a:lnTo>
                        <a:pt x="5352" y="15593"/>
                      </a:lnTo>
                      <a:lnTo>
                        <a:pt x="4940" y="15593"/>
                      </a:lnTo>
                      <a:lnTo>
                        <a:pt x="4751" y="15545"/>
                      </a:lnTo>
                      <a:lnTo>
                        <a:pt x="4260" y="15545"/>
                      </a:lnTo>
                      <a:lnTo>
                        <a:pt x="6033" y="15736"/>
                      </a:lnTo>
                      <a:lnTo>
                        <a:pt x="5827" y="15975"/>
                      </a:lnTo>
                      <a:lnTo>
                        <a:pt x="5574" y="15975"/>
                      </a:lnTo>
                      <a:lnTo>
                        <a:pt x="5416" y="16119"/>
                      </a:lnTo>
                      <a:lnTo>
                        <a:pt x="5605" y="16310"/>
                      </a:lnTo>
                      <a:lnTo>
                        <a:pt x="7855" y="16406"/>
                      </a:lnTo>
                      <a:lnTo>
                        <a:pt x="7427" y="16884"/>
                      </a:lnTo>
                      <a:lnTo>
                        <a:pt x="5574" y="16884"/>
                      </a:lnTo>
                      <a:lnTo>
                        <a:pt x="6968" y="17075"/>
                      </a:lnTo>
                      <a:lnTo>
                        <a:pt x="5479" y="17219"/>
                      </a:lnTo>
                      <a:lnTo>
                        <a:pt x="6113" y="17410"/>
                      </a:lnTo>
                      <a:lnTo>
                        <a:pt x="6777" y="17267"/>
                      </a:lnTo>
                      <a:lnTo>
                        <a:pt x="6904" y="17458"/>
                      </a:lnTo>
                      <a:lnTo>
                        <a:pt x="8171" y="17506"/>
                      </a:lnTo>
                      <a:lnTo>
                        <a:pt x="7855" y="17697"/>
                      </a:lnTo>
                      <a:lnTo>
                        <a:pt x="7094" y="17649"/>
                      </a:lnTo>
                      <a:lnTo>
                        <a:pt x="7744" y="17936"/>
                      </a:lnTo>
                      <a:lnTo>
                        <a:pt x="8108" y="17697"/>
                      </a:lnTo>
                      <a:lnTo>
                        <a:pt x="9074" y="17841"/>
                      </a:lnTo>
                      <a:lnTo>
                        <a:pt x="9977" y="17506"/>
                      </a:lnTo>
                      <a:lnTo>
                        <a:pt x="9819" y="17793"/>
                      </a:lnTo>
                      <a:lnTo>
                        <a:pt x="9612" y="17745"/>
                      </a:lnTo>
                      <a:lnTo>
                        <a:pt x="9691" y="17793"/>
                      </a:lnTo>
                      <a:lnTo>
                        <a:pt x="9992" y="17984"/>
                      </a:lnTo>
                      <a:lnTo>
                        <a:pt x="9216" y="18175"/>
                      </a:lnTo>
                      <a:lnTo>
                        <a:pt x="10389" y="18223"/>
                      </a:lnTo>
                      <a:lnTo>
                        <a:pt x="10167" y="18415"/>
                      </a:lnTo>
                      <a:lnTo>
                        <a:pt x="9723" y="18510"/>
                      </a:lnTo>
                      <a:lnTo>
                        <a:pt x="8503" y="18558"/>
                      </a:lnTo>
                      <a:lnTo>
                        <a:pt x="8203" y="18606"/>
                      </a:lnTo>
                      <a:lnTo>
                        <a:pt x="9517" y="18558"/>
                      </a:lnTo>
                      <a:lnTo>
                        <a:pt x="9058" y="18989"/>
                      </a:lnTo>
                      <a:lnTo>
                        <a:pt x="10167" y="18989"/>
                      </a:lnTo>
                      <a:lnTo>
                        <a:pt x="9391" y="19036"/>
                      </a:lnTo>
                      <a:lnTo>
                        <a:pt x="9248" y="19084"/>
                      </a:lnTo>
                      <a:lnTo>
                        <a:pt x="10341" y="19036"/>
                      </a:lnTo>
                      <a:lnTo>
                        <a:pt x="10119" y="19180"/>
                      </a:lnTo>
                      <a:lnTo>
                        <a:pt x="9359" y="19276"/>
                      </a:lnTo>
                      <a:lnTo>
                        <a:pt x="9502" y="19515"/>
                      </a:lnTo>
                      <a:lnTo>
                        <a:pt x="10831" y="19036"/>
                      </a:lnTo>
                      <a:lnTo>
                        <a:pt x="11101" y="18941"/>
                      </a:lnTo>
                      <a:lnTo>
                        <a:pt x="10689" y="19371"/>
                      </a:lnTo>
                      <a:lnTo>
                        <a:pt x="10578" y="19323"/>
                      </a:lnTo>
                      <a:lnTo>
                        <a:pt x="10452" y="19371"/>
                      </a:lnTo>
                      <a:lnTo>
                        <a:pt x="10230" y="19323"/>
                      </a:lnTo>
                      <a:lnTo>
                        <a:pt x="10230" y="19706"/>
                      </a:lnTo>
                      <a:lnTo>
                        <a:pt x="11576" y="19849"/>
                      </a:lnTo>
                      <a:lnTo>
                        <a:pt x="11512" y="20184"/>
                      </a:lnTo>
                      <a:lnTo>
                        <a:pt x="10183" y="20423"/>
                      </a:lnTo>
                      <a:lnTo>
                        <a:pt x="10800" y="19993"/>
                      </a:lnTo>
                      <a:lnTo>
                        <a:pt x="9928" y="20184"/>
                      </a:lnTo>
                      <a:lnTo>
                        <a:pt x="9819" y="20280"/>
                      </a:lnTo>
                      <a:lnTo>
                        <a:pt x="10150" y="20423"/>
                      </a:lnTo>
                      <a:lnTo>
                        <a:pt x="10578" y="20615"/>
                      </a:lnTo>
                      <a:lnTo>
                        <a:pt x="12669" y="20806"/>
                      </a:lnTo>
                      <a:lnTo>
                        <a:pt x="12890" y="21237"/>
                      </a:lnTo>
                      <a:lnTo>
                        <a:pt x="12937" y="21141"/>
                      </a:lnTo>
                      <a:lnTo>
                        <a:pt x="15012" y="20902"/>
                      </a:lnTo>
                      <a:lnTo>
                        <a:pt x="12415" y="21571"/>
                      </a:lnTo>
                      <a:lnTo>
                        <a:pt x="13254" y="21600"/>
                      </a:lnTo>
                      <a:lnTo>
                        <a:pt x="17784" y="21600"/>
                      </a:lnTo>
                      <a:lnTo>
                        <a:pt x="18196" y="21380"/>
                      </a:lnTo>
                      <a:lnTo>
                        <a:pt x="17182" y="21141"/>
                      </a:lnTo>
                      <a:lnTo>
                        <a:pt x="17546" y="21093"/>
                      </a:lnTo>
                      <a:lnTo>
                        <a:pt x="16818" y="20950"/>
                      </a:lnTo>
                      <a:lnTo>
                        <a:pt x="16770" y="20902"/>
                      </a:lnTo>
                      <a:lnTo>
                        <a:pt x="16565" y="20710"/>
                      </a:lnTo>
                      <a:lnTo>
                        <a:pt x="15582" y="20663"/>
                      </a:lnTo>
                      <a:lnTo>
                        <a:pt x="15487" y="20615"/>
                      </a:lnTo>
                      <a:lnTo>
                        <a:pt x="16057" y="20423"/>
                      </a:lnTo>
                      <a:lnTo>
                        <a:pt x="16532" y="20423"/>
                      </a:lnTo>
                      <a:lnTo>
                        <a:pt x="16216" y="20328"/>
                      </a:lnTo>
                      <a:lnTo>
                        <a:pt x="16042" y="20280"/>
                      </a:lnTo>
                      <a:lnTo>
                        <a:pt x="15582" y="20328"/>
                      </a:lnTo>
                      <a:lnTo>
                        <a:pt x="15899" y="20041"/>
                      </a:lnTo>
                      <a:lnTo>
                        <a:pt x="16549" y="20074"/>
                      </a:lnTo>
                      <a:lnTo>
                        <a:pt x="16596" y="19993"/>
                      </a:lnTo>
                      <a:lnTo>
                        <a:pt x="16643" y="19897"/>
                      </a:lnTo>
                      <a:lnTo>
                        <a:pt x="17198" y="19754"/>
                      </a:lnTo>
                      <a:lnTo>
                        <a:pt x="15851" y="19706"/>
                      </a:lnTo>
                      <a:lnTo>
                        <a:pt x="16929" y="19658"/>
                      </a:lnTo>
                      <a:lnTo>
                        <a:pt x="16913" y="19563"/>
                      </a:lnTo>
                      <a:lnTo>
                        <a:pt x="16865" y="19419"/>
                      </a:lnTo>
                      <a:lnTo>
                        <a:pt x="16438" y="19371"/>
                      </a:lnTo>
                      <a:lnTo>
                        <a:pt x="15931" y="19563"/>
                      </a:lnTo>
                      <a:lnTo>
                        <a:pt x="15646" y="19515"/>
                      </a:lnTo>
                      <a:lnTo>
                        <a:pt x="15598" y="19371"/>
                      </a:lnTo>
                      <a:lnTo>
                        <a:pt x="15567" y="19276"/>
                      </a:lnTo>
                      <a:lnTo>
                        <a:pt x="16929" y="19180"/>
                      </a:lnTo>
                      <a:lnTo>
                        <a:pt x="17388" y="18941"/>
                      </a:lnTo>
                      <a:lnTo>
                        <a:pt x="17657" y="18797"/>
                      </a:lnTo>
                      <a:lnTo>
                        <a:pt x="18021" y="18606"/>
                      </a:lnTo>
                      <a:lnTo>
                        <a:pt x="13334" y="18797"/>
                      </a:lnTo>
                      <a:lnTo>
                        <a:pt x="14204" y="18558"/>
                      </a:lnTo>
                      <a:lnTo>
                        <a:pt x="14379" y="18510"/>
                      </a:lnTo>
                      <a:lnTo>
                        <a:pt x="14046" y="18510"/>
                      </a:lnTo>
                      <a:lnTo>
                        <a:pt x="13967" y="18319"/>
                      </a:lnTo>
                      <a:lnTo>
                        <a:pt x="15646" y="17888"/>
                      </a:lnTo>
                      <a:lnTo>
                        <a:pt x="15757" y="17745"/>
                      </a:lnTo>
                      <a:lnTo>
                        <a:pt x="16073" y="17554"/>
                      </a:lnTo>
                      <a:lnTo>
                        <a:pt x="13412" y="17793"/>
                      </a:lnTo>
                      <a:lnTo>
                        <a:pt x="13461" y="17745"/>
                      </a:lnTo>
                      <a:lnTo>
                        <a:pt x="13634" y="17506"/>
                      </a:lnTo>
                      <a:lnTo>
                        <a:pt x="13207" y="17601"/>
                      </a:lnTo>
                      <a:lnTo>
                        <a:pt x="11972" y="17745"/>
                      </a:lnTo>
                      <a:lnTo>
                        <a:pt x="11306" y="17554"/>
                      </a:lnTo>
                      <a:lnTo>
                        <a:pt x="11306" y="17506"/>
                      </a:lnTo>
                      <a:lnTo>
                        <a:pt x="11275" y="17362"/>
                      </a:lnTo>
                      <a:lnTo>
                        <a:pt x="12162" y="17267"/>
                      </a:lnTo>
                      <a:lnTo>
                        <a:pt x="13048" y="17171"/>
                      </a:lnTo>
                      <a:lnTo>
                        <a:pt x="13556" y="17219"/>
                      </a:lnTo>
                      <a:lnTo>
                        <a:pt x="13523" y="17314"/>
                      </a:lnTo>
                      <a:lnTo>
                        <a:pt x="13350" y="17314"/>
                      </a:lnTo>
                      <a:lnTo>
                        <a:pt x="13887" y="17410"/>
                      </a:lnTo>
                      <a:lnTo>
                        <a:pt x="14315" y="17314"/>
                      </a:lnTo>
                      <a:lnTo>
                        <a:pt x="13825" y="17314"/>
                      </a:lnTo>
                      <a:lnTo>
                        <a:pt x="14204" y="17171"/>
                      </a:lnTo>
                      <a:lnTo>
                        <a:pt x="14078" y="17075"/>
                      </a:lnTo>
                      <a:lnTo>
                        <a:pt x="13920" y="16956"/>
                      </a:lnTo>
                      <a:lnTo>
                        <a:pt x="13745" y="17075"/>
                      </a:lnTo>
                      <a:lnTo>
                        <a:pt x="13887" y="16932"/>
                      </a:lnTo>
                      <a:lnTo>
                        <a:pt x="14109" y="16836"/>
                      </a:lnTo>
                      <a:lnTo>
                        <a:pt x="14173" y="16788"/>
                      </a:lnTo>
                      <a:lnTo>
                        <a:pt x="13429" y="16693"/>
                      </a:lnTo>
                      <a:lnTo>
                        <a:pt x="13556" y="16549"/>
                      </a:lnTo>
                      <a:lnTo>
                        <a:pt x="13667" y="16406"/>
                      </a:lnTo>
                      <a:lnTo>
                        <a:pt x="13429" y="16501"/>
                      </a:lnTo>
                      <a:lnTo>
                        <a:pt x="12906" y="16549"/>
                      </a:lnTo>
                      <a:lnTo>
                        <a:pt x="12922" y="16454"/>
                      </a:lnTo>
                      <a:lnTo>
                        <a:pt x="13159" y="16119"/>
                      </a:lnTo>
                      <a:lnTo>
                        <a:pt x="11829" y="16454"/>
                      </a:lnTo>
                      <a:lnTo>
                        <a:pt x="11402" y="16214"/>
                      </a:lnTo>
                      <a:lnTo>
                        <a:pt x="12003" y="16023"/>
                      </a:lnTo>
                      <a:lnTo>
                        <a:pt x="13159" y="16119"/>
                      </a:lnTo>
                      <a:lnTo>
                        <a:pt x="12779" y="16023"/>
                      </a:lnTo>
                      <a:lnTo>
                        <a:pt x="12367" y="15927"/>
                      </a:lnTo>
                      <a:lnTo>
                        <a:pt x="12732" y="15736"/>
                      </a:lnTo>
                      <a:lnTo>
                        <a:pt x="14062" y="15832"/>
                      </a:lnTo>
                      <a:lnTo>
                        <a:pt x="13303" y="15736"/>
                      </a:lnTo>
                      <a:lnTo>
                        <a:pt x="12922" y="15688"/>
                      </a:lnTo>
                      <a:lnTo>
                        <a:pt x="13334" y="15593"/>
                      </a:lnTo>
                      <a:lnTo>
                        <a:pt x="14363" y="15353"/>
                      </a:lnTo>
                      <a:lnTo>
                        <a:pt x="14395" y="15306"/>
                      </a:lnTo>
                      <a:lnTo>
                        <a:pt x="14426" y="15258"/>
                      </a:lnTo>
                      <a:lnTo>
                        <a:pt x="14442" y="15210"/>
                      </a:lnTo>
                      <a:lnTo>
                        <a:pt x="14632" y="15243"/>
                      </a:lnTo>
                      <a:lnTo>
                        <a:pt x="14570" y="15162"/>
                      </a:lnTo>
                      <a:lnTo>
                        <a:pt x="13634" y="15258"/>
                      </a:lnTo>
                      <a:lnTo>
                        <a:pt x="13729" y="15162"/>
                      </a:lnTo>
                      <a:lnTo>
                        <a:pt x="14126" y="15114"/>
                      </a:lnTo>
                      <a:lnTo>
                        <a:pt x="13445" y="15066"/>
                      </a:lnTo>
                      <a:lnTo>
                        <a:pt x="12558" y="15258"/>
                      </a:lnTo>
                      <a:lnTo>
                        <a:pt x="11576" y="15162"/>
                      </a:lnTo>
                      <a:lnTo>
                        <a:pt x="11940" y="15085"/>
                      </a:lnTo>
                      <a:lnTo>
                        <a:pt x="11892" y="15162"/>
                      </a:lnTo>
                      <a:lnTo>
                        <a:pt x="13081" y="14827"/>
                      </a:lnTo>
                      <a:lnTo>
                        <a:pt x="13412" y="14732"/>
                      </a:lnTo>
                      <a:lnTo>
                        <a:pt x="13587" y="14822"/>
                      </a:lnTo>
                      <a:lnTo>
                        <a:pt x="13825" y="14732"/>
                      </a:lnTo>
                      <a:lnTo>
                        <a:pt x="13967" y="14780"/>
                      </a:lnTo>
                      <a:lnTo>
                        <a:pt x="15028" y="14445"/>
                      </a:lnTo>
                      <a:lnTo>
                        <a:pt x="12495" y="14732"/>
                      </a:lnTo>
                      <a:lnTo>
                        <a:pt x="12478" y="14684"/>
                      </a:lnTo>
                      <a:lnTo>
                        <a:pt x="12336" y="14445"/>
                      </a:lnTo>
                      <a:lnTo>
                        <a:pt x="13096" y="14445"/>
                      </a:lnTo>
                      <a:lnTo>
                        <a:pt x="13303" y="14397"/>
                      </a:lnTo>
                      <a:lnTo>
                        <a:pt x="12304" y="14397"/>
                      </a:lnTo>
                      <a:lnTo>
                        <a:pt x="12131" y="14373"/>
                      </a:lnTo>
                      <a:lnTo>
                        <a:pt x="12131" y="14827"/>
                      </a:lnTo>
                      <a:lnTo>
                        <a:pt x="11956" y="15057"/>
                      </a:lnTo>
                      <a:lnTo>
                        <a:pt x="10864" y="14923"/>
                      </a:lnTo>
                      <a:lnTo>
                        <a:pt x="12131" y="14827"/>
                      </a:lnTo>
                      <a:lnTo>
                        <a:pt x="12131" y="14373"/>
                      </a:lnTo>
                      <a:lnTo>
                        <a:pt x="11940" y="14339"/>
                      </a:lnTo>
                      <a:lnTo>
                        <a:pt x="11814" y="14253"/>
                      </a:lnTo>
                      <a:lnTo>
                        <a:pt x="12067" y="14158"/>
                      </a:lnTo>
                      <a:lnTo>
                        <a:pt x="12178" y="14110"/>
                      </a:lnTo>
                      <a:lnTo>
                        <a:pt x="11164" y="14110"/>
                      </a:lnTo>
                      <a:lnTo>
                        <a:pt x="11180" y="14014"/>
                      </a:lnTo>
                      <a:lnTo>
                        <a:pt x="11053" y="14110"/>
                      </a:lnTo>
                      <a:lnTo>
                        <a:pt x="10975" y="14158"/>
                      </a:lnTo>
                      <a:lnTo>
                        <a:pt x="10214" y="14158"/>
                      </a:lnTo>
                      <a:lnTo>
                        <a:pt x="10072" y="13966"/>
                      </a:lnTo>
                      <a:lnTo>
                        <a:pt x="9977" y="13919"/>
                      </a:lnTo>
                      <a:lnTo>
                        <a:pt x="9280" y="13871"/>
                      </a:lnTo>
                      <a:lnTo>
                        <a:pt x="11845" y="13584"/>
                      </a:lnTo>
                      <a:lnTo>
                        <a:pt x="11117" y="13440"/>
                      </a:lnTo>
                      <a:lnTo>
                        <a:pt x="10864" y="13392"/>
                      </a:lnTo>
                      <a:lnTo>
                        <a:pt x="11322" y="13297"/>
                      </a:lnTo>
                      <a:lnTo>
                        <a:pt x="12241" y="13345"/>
                      </a:lnTo>
                      <a:lnTo>
                        <a:pt x="12400" y="13297"/>
                      </a:lnTo>
                      <a:lnTo>
                        <a:pt x="12542" y="13249"/>
                      </a:lnTo>
                      <a:lnTo>
                        <a:pt x="12273" y="13201"/>
                      </a:lnTo>
                      <a:lnTo>
                        <a:pt x="11829" y="13120"/>
                      </a:lnTo>
                      <a:lnTo>
                        <a:pt x="11639" y="13086"/>
                      </a:lnTo>
                      <a:lnTo>
                        <a:pt x="10736" y="12962"/>
                      </a:lnTo>
                      <a:lnTo>
                        <a:pt x="10135" y="12866"/>
                      </a:lnTo>
                      <a:lnTo>
                        <a:pt x="10150" y="12947"/>
                      </a:lnTo>
                      <a:lnTo>
                        <a:pt x="10167" y="13010"/>
                      </a:lnTo>
                      <a:lnTo>
                        <a:pt x="10325" y="13029"/>
                      </a:lnTo>
                      <a:lnTo>
                        <a:pt x="10705" y="13086"/>
                      </a:lnTo>
                      <a:lnTo>
                        <a:pt x="10705" y="13201"/>
                      </a:lnTo>
                      <a:lnTo>
                        <a:pt x="9977" y="13120"/>
                      </a:lnTo>
                      <a:lnTo>
                        <a:pt x="9295" y="13201"/>
                      </a:lnTo>
                      <a:lnTo>
                        <a:pt x="9881" y="13105"/>
                      </a:lnTo>
                      <a:lnTo>
                        <a:pt x="10167" y="13058"/>
                      </a:lnTo>
                      <a:lnTo>
                        <a:pt x="10150" y="12947"/>
                      </a:lnTo>
                      <a:lnTo>
                        <a:pt x="8330" y="12914"/>
                      </a:lnTo>
                      <a:lnTo>
                        <a:pt x="9280" y="12675"/>
                      </a:lnTo>
                      <a:lnTo>
                        <a:pt x="11750" y="12579"/>
                      </a:lnTo>
                      <a:lnTo>
                        <a:pt x="12779" y="12292"/>
                      </a:lnTo>
                      <a:lnTo>
                        <a:pt x="10325" y="12149"/>
                      </a:lnTo>
                      <a:lnTo>
                        <a:pt x="10403" y="12101"/>
                      </a:lnTo>
                      <a:lnTo>
                        <a:pt x="10736" y="11862"/>
                      </a:lnTo>
                      <a:lnTo>
                        <a:pt x="10864" y="11766"/>
                      </a:lnTo>
                      <a:lnTo>
                        <a:pt x="10452" y="11862"/>
                      </a:lnTo>
                      <a:lnTo>
                        <a:pt x="9438" y="11862"/>
                      </a:lnTo>
                      <a:lnTo>
                        <a:pt x="10294" y="11623"/>
                      </a:lnTo>
                      <a:lnTo>
                        <a:pt x="9881" y="11527"/>
                      </a:lnTo>
                      <a:lnTo>
                        <a:pt x="10705" y="11527"/>
                      </a:lnTo>
                      <a:lnTo>
                        <a:pt x="11006" y="11431"/>
                      </a:lnTo>
                      <a:lnTo>
                        <a:pt x="11512" y="11384"/>
                      </a:lnTo>
                      <a:lnTo>
                        <a:pt x="10895" y="11384"/>
                      </a:lnTo>
                      <a:lnTo>
                        <a:pt x="11544" y="11097"/>
                      </a:lnTo>
                      <a:lnTo>
                        <a:pt x="9881" y="11097"/>
                      </a:lnTo>
                      <a:lnTo>
                        <a:pt x="10958" y="10905"/>
                      </a:lnTo>
                      <a:lnTo>
                        <a:pt x="11386" y="10618"/>
                      </a:lnTo>
                      <a:lnTo>
                        <a:pt x="8519" y="10570"/>
                      </a:lnTo>
                      <a:lnTo>
                        <a:pt x="8868" y="10283"/>
                      </a:lnTo>
                      <a:lnTo>
                        <a:pt x="9755" y="10379"/>
                      </a:lnTo>
                      <a:lnTo>
                        <a:pt x="10167" y="10283"/>
                      </a:lnTo>
                      <a:lnTo>
                        <a:pt x="10356" y="10236"/>
                      </a:lnTo>
                      <a:lnTo>
                        <a:pt x="10514" y="10283"/>
                      </a:lnTo>
                      <a:lnTo>
                        <a:pt x="10975" y="10427"/>
                      </a:lnTo>
                      <a:lnTo>
                        <a:pt x="10990" y="10331"/>
                      </a:lnTo>
                      <a:lnTo>
                        <a:pt x="11164" y="10283"/>
                      </a:lnTo>
                      <a:lnTo>
                        <a:pt x="10594" y="10283"/>
                      </a:lnTo>
                      <a:lnTo>
                        <a:pt x="11117" y="10188"/>
                      </a:lnTo>
                      <a:lnTo>
                        <a:pt x="9517" y="9996"/>
                      </a:lnTo>
                      <a:lnTo>
                        <a:pt x="9928" y="9949"/>
                      </a:lnTo>
                      <a:lnTo>
                        <a:pt x="10325" y="9901"/>
                      </a:lnTo>
                      <a:lnTo>
                        <a:pt x="9961" y="9853"/>
                      </a:lnTo>
                      <a:lnTo>
                        <a:pt x="9105" y="9853"/>
                      </a:lnTo>
                      <a:lnTo>
                        <a:pt x="9137" y="9805"/>
                      </a:lnTo>
                      <a:lnTo>
                        <a:pt x="9153" y="9662"/>
                      </a:lnTo>
                      <a:lnTo>
                        <a:pt x="9074" y="9566"/>
                      </a:lnTo>
                      <a:lnTo>
                        <a:pt x="8139" y="9662"/>
                      </a:lnTo>
                      <a:lnTo>
                        <a:pt x="10769" y="9375"/>
                      </a:lnTo>
                      <a:lnTo>
                        <a:pt x="10103" y="9231"/>
                      </a:lnTo>
                      <a:lnTo>
                        <a:pt x="8092" y="8801"/>
                      </a:lnTo>
                      <a:lnTo>
                        <a:pt x="10341" y="8562"/>
                      </a:lnTo>
                      <a:lnTo>
                        <a:pt x="9850" y="8083"/>
                      </a:lnTo>
                      <a:lnTo>
                        <a:pt x="9881" y="8035"/>
                      </a:lnTo>
                      <a:lnTo>
                        <a:pt x="9928" y="7892"/>
                      </a:lnTo>
                      <a:lnTo>
                        <a:pt x="10341" y="7892"/>
                      </a:lnTo>
                      <a:lnTo>
                        <a:pt x="10230" y="7940"/>
                      </a:lnTo>
                      <a:lnTo>
                        <a:pt x="10420" y="7892"/>
                      </a:lnTo>
                      <a:lnTo>
                        <a:pt x="11133" y="7701"/>
                      </a:lnTo>
                      <a:lnTo>
                        <a:pt x="7949" y="7701"/>
                      </a:lnTo>
                      <a:lnTo>
                        <a:pt x="8963" y="7414"/>
                      </a:lnTo>
                      <a:lnTo>
                        <a:pt x="10372" y="7318"/>
                      </a:lnTo>
                      <a:lnTo>
                        <a:pt x="9597" y="7605"/>
                      </a:lnTo>
                      <a:lnTo>
                        <a:pt x="10150" y="7509"/>
                      </a:lnTo>
                      <a:lnTo>
                        <a:pt x="12875" y="7605"/>
                      </a:lnTo>
                      <a:lnTo>
                        <a:pt x="12304" y="7509"/>
                      </a:lnTo>
                      <a:lnTo>
                        <a:pt x="9977" y="7127"/>
                      </a:lnTo>
                      <a:lnTo>
                        <a:pt x="11639" y="7031"/>
                      </a:lnTo>
                      <a:lnTo>
                        <a:pt x="11781" y="7079"/>
                      </a:lnTo>
                      <a:lnTo>
                        <a:pt x="12289" y="7031"/>
                      </a:lnTo>
                      <a:lnTo>
                        <a:pt x="12779" y="6983"/>
                      </a:lnTo>
                      <a:lnTo>
                        <a:pt x="11734" y="6792"/>
                      </a:lnTo>
                      <a:lnTo>
                        <a:pt x="10942" y="6648"/>
                      </a:lnTo>
                      <a:lnTo>
                        <a:pt x="11259" y="6409"/>
                      </a:lnTo>
                      <a:lnTo>
                        <a:pt x="11670" y="6409"/>
                      </a:lnTo>
                      <a:lnTo>
                        <a:pt x="10420" y="6170"/>
                      </a:lnTo>
                      <a:lnTo>
                        <a:pt x="10056" y="5835"/>
                      </a:lnTo>
                      <a:lnTo>
                        <a:pt x="9961" y="5644"/>
                      </a:lnTo>
                      <a:lnTo>
                        <a:pt x="9739" y="5644"/>
                      </a:lnTo>
                      <a:lnTo>
                        <a:pt x="9628" y="5405"/>
                      </a:lnTo>
                      <a:lnTo>
                        <a:pt x="10261" y="5357"/>
                      </a:lnTo>
                      <a:lnTo>
                        <a:pt x="10879" y="5261"/>
                      </a:lnTo>
                      <a:lnTo>
                        <a:pt x="12036" y="5309"/>
                      </a:lnTo>
                      <a:lnTo>
                        <a:pt x="11925" y="5500"/>
                      </a:lnTo>
                      <a:lnTo>
                        <a:pt x="13461" y="5500"/>
                      </a:lnTo>
                      <a:lnTo>
                        <a:pt x="12083" y="5261"/>
                      </a:lnTo>
                      <a:lnTo>
                        <a:pt x="12431" y="5166"/>
                      </a:lnTo>
                      <a:lnTo>
                        <a:pt x="13064" y="5213"/>
                      </a:lnTo>
                      <a:lnTo>
                        <a:pt x="13081" y="5166"/>
                      </a:lnTo>
                      <a:lnTo>
                        <a:pt x="13112" y="4927"/>
                      </a:lnTo>
                      <a:lnTo>
                        <a:pt x="12051" y="4831"/>
                      </a:lnTo>
                      <a:lnTo>
                        <a:pt x="11512" y="4783"/>
                      </a:lnTo>
                      <a:lnTo>
                        <a:pt x="11909" y="4448"/>
                      </a:lnTo>
                      <a:lnTo>
                        <a:pt x="11402" y="4448"/>
                      </a:lnTo>
                      <a:lnTo>
                        <a:pt x="9992" y="4161"/>
                      </a:lnTo>
                      <a:lnTo>
                        <a:pt x="12415" y="4400"/>
                      </a:lnTo>
                      <a:lnTo>
                        <a:pt x="11576" y="4161"/>
                      </a:lnTo>
                      <a:lnTo>
                        <a:pt x="11402" y="4113"/>
                      </a:lnTo>
                      <a:lnTo>
                        <a:pt x="13048" y="4161"/>
                      </a:lnTo>
                      <a:lnTo>
                        <a:pt x="12970" y="4113"/>
                      </a:lnTo>
                      <a:lnTo>
                        <a:pt x="12779" y="4018"/>
                      </a:lnTo>
                      <a:lnTo>
                        <a:pt x="11845" y="3635"/>
                      </a:lnTo>
                      <a:lnTo>
                        <a:pt x="11781" y="3396"/>
                      </a:lnTo>
                      <a:lnTo>
                        <a:pt x="12289" y="3492"/>
                      </a:lnTo>
                      <a:lnTo>
                        <a:pt x="12162" y="3396"/>
                      </a:lnTo>
                      <a:lnTo>
                        <a:pt x="12003" y="3205"/>
                      </a:lnTo>
                      <a:lnTo>
                        <a:pt x="12241" y="3013"/>
                      </a:lnTo>
                      <a:lnTo>
                        <a:pt x="15234" y="3396"/>
                      </a:lnTo>
                      <a:lnTo>
                        <a:pt x="14617" y="3013"/>
                      </a:lnTo>
                      <a:lnTo>
                        <a:pt x="13745" y="2487"/>
                      </a:lnTo>
                      <a:lnTo>
                        <a:pt x="16279" y="2631"/>
                      </a:lnTo>
                      <a:lnTo>
                        <a:pt x="16121" y="2487"/>
                      </a:lnTo>
                      <a:lnTo>
                        <a:pt x="15693" y="2105"/>
                      </a:lnTo>
                      <a:lnTo>
                        <a:pt x="17593" y="1865"/>
                      </a:lnTo>
                      <a:lnTo>
                        <a:pt x="18163" y="1435"/>
                      </a:lnTo>
                      <a:lnTo>
                        <a:pt x="15630" y="1291"/>
                      </a:lnTo>
                      <a:lnTo>
                        <a:pt x="18307" y="1291"/>
                      </a:lnTo>
                      <a:lnTo>
                        <a:pt x="15931" y="1004"/>
                      </a:lnTo>
                      <a:lnTo>
                        <a:pt x="16057" y="813"/>
                      </a:lnTo>
                      <a:lnTo>
                        <a:pt x="16216" y="861"/>
                      </a:lnTo>
                      <a:lnTo>
                        <a:pt x="16849" y="813"/>
                      </a:lnTo>
                      <a:lnTo>
                        <a:pt x="18116" y="717"/>
                      </a:lnTo>
                      <a:lnTo>
                        <a:pt x="18908" y="765"/>
                      </a:lnTo>
                      <a:lnTo>
                        <a:pt x="18465" y="909"/>
                      </a:lnTo>
                      <a:lnTo>
                        <a:pt x="19004" y="957"/>
                      </a:lnTo>
                      <a:lnTo>
                        <a:pt x="19541" y="765"/>
                      </a:lnTo>
                      <a:lnTo>
                        <a:pt x="20144" y="1004"/>
                      </a:lnTo>
                      <a:lnTo>
                        <a:pt x="20983" y="957"/>
                      </a:lnTo>
                      <a:lnTo>
                        <a:pt x="20112" y="861"/>
                      </a:lnTo>
                      <a:lnTo>
                        <a:pt x="19985" y="765"/>
                      </a:lnTo>
                      <a:lnTo>
                        <a:pt x="19922" y="717"/>
                      </a:lnTo>
                      <a:lnTo>
                        <a:pt x="20444" y="622"/>
                      </a:lnTo>
                      <a:lnTo>
                        <a:pt x="19099" y="622"/>
                      </a:lnTo>
                      <a:lnTo>
                        <a:pt x="18370" y="143"/>
                      </a:lnTo>
                      <a:lnTo>
                        <a:pt x="21442" y="670"/>
                      </a:lnTo>
                      <a:lnTo>
                        <a:pt x="20746" y="143"/>
                      </a:lnTo>
                      <a:lnTo>
                        <a:pt x="21299" y="383"/>
                      </a:lnTo>
                      <a:lnTo>
                        <a:pt x="21110" y="14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02" name="Figura"/>
                <p:cNvSpPr/>
                <p:nvPr/>
              </p:nvSpPr>
              <p:spPr>
                <a:xfrm>
                  <a:off x="9721" y="1141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698"/>
                      </a:moveTo>
                      <a:lnTo>
                        <a:pt x="20680" y="10139"/>
                      </a:lnTo>
                      <a:lnTo>
                        <a:pt x="19396" y="11020"/>
                      </a:lnTo>
                      <a:lnTo>
                        <a:pt x="18881" y="10580"/>
                      </a:lnTo>
                      <a:lnTo>
                        <a:pt x="17927" y="9257"/>
                      </a:lnTo>
                      <a:lnTo>
                        <a:pt x="20533" y="8816"/>
                      </a:lnTo>
                      <a:lnTo>
                        <a:pt x="20865" y="7494"/>
                      </a:lnTo>
                      <a:lnTo>
                        <a:pt x="20938" y="7053"/>
                      </a:lnTo>
                      <a:lnTo>
                        <a:pt x="19578" y="7494"/>
                      </a:lnTo>
                      <a:lnTo>
                        <a:pt x="20241" y="5731"/>
                      </a:lnTo>
                      <a:lnTo>
                        <a:pt x="17779" y="7494"/>
                      </a:lnTo>
                      <a:lnTo>
                        <a:pt x="17559" y="7053"/>
                      </a:lnTo>
                      <a:lnTo>
                        <a:pt x="18661" y="6171"/>
                      </a:lnTo>
                      <a:lnTo>
                        <a:pt x="19249" y="5290"/>
                      </a:lnTo>
                      <a:lnTo>
                        <a:pt x="17742" y="5290"/>
                      </a:lnTo>
                      <a:lnTo>
                        <a:pt x="17669" y="4849"/>
                      </a:lnTo>
                      <a:lnTo>
                        <a:pt x="16972" y="1763"/>
                      </a:lnTo>
                      <a:lnTo>
                        <a:pt x="14803" y="4408"/>
                      </a:lnTo>
                      <a:lnTo>
                        <a:pt x="14731" y="4849"/>
                      </a:lnTo>
                      <a:lnTo>
                        <a:pt x="10580" y="3527"/>
                      </a:lnTo>
                      <a:lnTo>
                        <a:pt x="12232" y="0"/>
                      </a:lnTo>
                      <a:lnTo>
                        <a:pt x="1545" y="0"/>
                      </a:lnTo>
                      <a:lnTo>
                        <a:pt x="0" y="882"/>
                      </a:lnTo>
                      <a:lnTo>
                        <a:pt x="552" y="882"/>
                      </a:lnTo>
                      <a:lnTo>
                        <a:pt x="845" y="3527"/>
                      </a:lnTo>
                      <a:lnTo>
                        <a:pt x="3748" y="4849"/>
                      </a:lnTo>
                      <a:lnTo>
                        <a:pt x="6722" y="7494"/>
                      </a:lnTo>
                      <a:lnTo>
                        <a:pt x="5362" y="7935"/>
                      </a:lnTo>
                      <a:lnTo>
                        <a:pt x="4960" y="9698"/>
                      </a:lnTo>
                      <a:lnTo>
                        <a:pt x="6502" y="11461"/>
                      </a:lnTo>
                      <a:lnTo>
                        <a:pt x="6687" y="13665"/>
                      </a:lnTo>
                      <a:lnTo>
                        <a:pt x="8044" y="13224"/>
                      </a:lnTo>
                      <a:lnTo>
                        <a:pt x="8266" y="14106"/>
                      </a:lnTo>
                      <a:lnTo>
                        <a:pt x="8963" y="13224"/>
                      </a:lnTo>
                      <a:lnTo>
                        <a:pt x="9660" y="12343"/>
                      </a:lnTo>
                      <a:lnTo>
                        <a:pt x="5362" y="21600"/>
                      </a:lnTo>
                      <a:lnTo>
                        <a:pt x="14731" y="18820"/>
                      </a:lnTo>
                      <a:lnTo>
                        <a:pt x="15685" y="17633"/>
                      </a:lnTo>
                      <a:lnTo>
                        <a:pt x="17594" y="16310"/>
                      </a:lnTo>
                      <a:lnTo>
                        <a:pt x="17082" y="16310"/>
                      </a:lnTo>
                      <a:lnTo>
                        <a:pt x="17340" y="15869"/>
                      </a:lnTo>
                      <a:lnTo>
                        <a:pt x="17817" y="15692"/>
                      </a:lnTo>
                      <a:lnTo>
                        <a:pt x="17632" y="14988"/>
                      </a:lnTo>
                      <a:lnTo>
                        <a:pt x="19249" y="13665"/>
                      </a:lnTo>
                      <a:lnTo>
                        <a:pt x="18442" y="13665"/>
                      </a:lnTo>
                      <a:lnTo>
                        <a:pt x="19798" y="12784"/>
                      </a:lnTo>
                      <a:lnTo>
                        <a:pt x="19506" y="13665"/>
                      </a:lnTo>
                      <a:lnTo>
                        <a:pt x="20055" y="13665"/>
                      </a:lnTo>
                      <a:lnTo>
                        <a:pt x="20131" y="12784"/>
                      </a:lnTo>
                      <a:lnTo>
                        <a:pt x="20241" y="12343"/>
                      </a:lnTo>
                      <a:lnTo>
                        <a:pt x="20498" y="11020"/>
                      </a:lnTo>
                      <a:lnTo>
                        <a:pt x="21600" y="96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03" name="Figura"/>
                <p:cNvSpPr/>
                <p:nvPr/>
              </p:nvSpPr>
              <p:spPr>
                <a:xfrm>
                  <a:off x="14154" y="1160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884"/>
                      </a:moveTo>
                      <a:lnTo>
                        <a:pt x="19179" y="11119"/>
                      </a:lnTo>
                      <a:lnTo>
                        <a:pt x="10934" y="11119"/>
                      </a:lnTo>
                      <a:lnTo>
                        <a:pt x="11739" y="0"/>
                      </a:lnTo>
                      <a:lnTo>
                        <a:pt x="6452" y="4765"/>
                      </a:lnTo>
                      <a:lnTo>
                        <a:pt x="0" y="21600"/>
                      </a:lnTo>
                      <a:lnTo>
                        <a:pt x="16405" y="21600"/>
                      </a:lnTo>
                      <a:lnTo>
                        <a:pt x="21600" y="158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04" name="Figura"/>
                <p:cNvSpPr/>
                <p:nvPr/>
              </p:nvSpPr>
              <p:spPr>
                <a:xfrm>
                  <a:off x="20178" y="1310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99" y="4764"/>
                      </a:lnTo>
                      <a:lnTo>
                        <a:pt x="7179" y="8418"/>
                      </a:lnTo>
                      <a:lnTo>
                        <a:pt x="0" y="20919"/>
                      </a:lnTo>
                      <a:lnTo>
                        <a:pt x="560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05" name="Figura"/>
                <p:cNvSpPr/>
                <p:nvPr/>
              </p:nvSpPr>
              <p:spPr>
                <a:xfrm>
                  <a:off x="22888" y="13302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41" y="0"/>
                      </a:lnTo>
                      <a:lnTo>
                        <a:pt x="0" y="9395"/>
                      </a:lnTo>
                      <a:lnTo>
                        <a:pt x="17082"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06" name="Figura"/>
                <p:cNvSpPr/>
                <p:nvPr/>
              </p:nvSpPr>
              <p:spPr>
                <a:xfrm>
                  <a:off x="16798" y="123357"/>
                  <a:ext cx="13533" cy="14678"/>
                </a:xfrm>
                <a:custGeom>
                  <a:avLst/>
                  <a:gdLst/>
                  <a:ahLst/>
                  <a:cxnLst>
                    <a:cxn ang="0">
                      <a:pos x="wd2" y="hd2"/>
                    </a:cxn>
                    <a:cxn ang="5400000">
                      <a:pos x="wd2" y="hd2"/>
                    </a:cxn>
                    <a:cxn ang="10800000">
                      <a:pos x="wd2" y="hd2"/>
                    </a:cxn>
                    <a:cxn ang="16200000">
                      <a:pos x="wd2" y="hd2"/>
                    </a:cxn>
                  </a:cxnLst>
                  <a:rect l="0" t="0" r="r" b="b"/>
                  <a:pathLst>
                    <a:path w="21600" h="21600" extrusionOk="0">
                      <a:moveTo>
                        <a:pt x="21600" y="19008"/>
                      </a:moveTo>
                      <a:lnTo>
                        <a:pt x="19300" y="19656"/>
                      </a:lnTo>
                      <a:lnTo>
                        <a:pt x="20319" y="18360"/>
                      </a:lnTo>
                      <a:lnTo>
                        <a:pt x="20485" y="18144"/>
                      </a:lnTo>
                      <a:lnTo>
                        <a:pt x="21150" y="18144"/>
                      </a:lnTo>
                      <a:lnTo>
                        <a:pt x="21481" y="16848"/>
                      </a:lnTo>
                      <a:lnTo>
                        <a:pt x="20011" y="18360"/>
                      </a:lnTo>
                      <a:lnTo>
                        <a:pt x="20461" y="17280"/>
                      </a:lnTo>
                      <a:lnTo>
                        <a:pt x="20627" y="16848"/>
                      </a:lnTo>
                      <a:lnTo>
                        <a:pt x="20864" y="16632"/>
                      </a:lnTo>
                      <a:lnTo>
                        <a:pt x="19774" y="16632"/>
                      </a:lnTo>
                      <a:lnTo>
                        <a:pt x="20273" y="16416"/>
                      </a:lnTo>
                      <a:lnTo>
                        <a:pt x="20627" y="15984"/>
                      </a:lnTo>
                      <a:lnTo>
                        <a:pt x="20984" y="15552"/>
                      </a:lnTo>
                      <a:lnTo>
                        <a:pt x="21055" y="15984"/>
                      </a:lnTo>
                      <a:lnTo>
                        <a:pt x="21079" y="15552"/>
                      </a:lnTo>
                      <a:lnTo>
                        <a:pt x="21150" y="14256"/>
                      </a:lnTo>
                      <a:lnTo>
                        <a:pt x="18090" y="15984"/>
                      </a:lnTo>
                      <a:lnTo>
                        <a:pt x="18234" y="15768"/>
                      </a:lnTo>
                      <a:lnTo>
                        <a:pt x="19158" y="14256"/>
                      </a:lnTo>
                      <a:lnTo>
                        <a:pt x="17450" y="13608"/>
                      </a:lnTo>
                      <a:lnTo>
                        <a:pt x="17877" y="15336"/>
                      </a:lnTo>
                      <a:lnTo>
                        <a:pt x="15269" y="15768"/>
                      </a:lnTo>
                      <a:lnTo>
                        <a:pt x="16337" y="14472"/>
                      </a:lnTo>
                      <a:lnTo>
                        <a:pt x="18068" y="12312"/>
                      </a:lnTo>
                      <a:lnTo>
                        <a:pt x="16526" y="13392"/>
                      </a:lnTo>
                      <a:lnTo>
                        <a:pt x="16384" y="12960"/>
                      </a:lnTo>
                      <a:lnTo>
                        <a:pt x="15174" y="13392"/>
                      </a:lnTo>
                      <a:lnTo>
                        <a:pt x="15602" y="12312"/>
                      </a:lnTo>
                      <a:lnTo>
                        <a:pt x="15839" y="11664"/>
                      </a:lnTo>
                      <a:lnTo>
                        <a:pt x="12781" y="12312"/>
                      </a:lnTo>
                      <a:lnTo>
                        <a:pt x="13656" y="11448"/>
                      </a:lnTo>
                      <a:lnTo>
                        <a:pt x="13302" y="11448"/>
                      </a:lnTo>
                      <a:lnTo>
                        <a:pt x="13776" y="11016"/>
                      </a:lnTo>
                      <a:lnTo>
                        <a:pt x="13656" y="10800"/>
                      </a:lnTo>
                      <a:lnTo>
                        <a:pt x="14108" y="10584"/>
                      </a:lnTo>
                      <a:lnTo>
                        <a:pt x="13871" y="10907"/>
                      </a:lnTo>
                      <a:lnTo>
                        <a:pt x="14226" y="10584"/>
                      </a:lnTo>
                      <a:lnTo>
                        <a:pt x="14060" y="11036"/>
                      </a:lnTo>
                      <a:lnTo>
                        <a:pt x="14961" y="10152"/>
                      </a:lnTo>
                      <a:lnTo>
                        <a:pt x="14345" y="10453"/>
                      </a:lnTo>
                      <a:lnTo>
                        <a:pt x="15577" y="9288"/>
                      </a:lnTo>
                      <a:lnTo>
                        <a:pt x="12116" y="11016"/>
                      </a:lnTo>
                      <a:lnTo>
                        <a:pt x="12378" y="10368"/>
                      </a:lnTo>
                      <a:lnTo>
                        <a:pt x="12708" y="9504"/>
                      </a:lnTo>
                      <a:lnTo>
                        <a:pt x="14179" y="8640"/>
                      </a:lnTo>
                      <a:lnTo>
                        <a:pt x="14013" y="9720"/>
                      </a:lnTo>
                      <a:lnTo>
                        <a:pt x="14463" y="8640"/>
                      </a:lnTo>
                      <a:lnTo>
                        <a:pt x="14629" y="8208"/>
                      </a:lnTo>
                      <a:lnTo>
                        <a:pt x="12092" y="9504"/>
                      </a:lnTo>
                      <a:lnTo>
                        <a:pt x="12852" y="8424"/>
                      </a:lnTo>
                      <a:lnTo>
                        <a:pt x="13302" y="7776"/>
                      </a:lnTo>
                      <a:lnTo>
                        <a:pt x="14060" y="6696"/>
                      </a:lnTo>
                      <a:lnTo>
                        <a:pt x="13182" y="6480"/>
                      </a:lnTo>
                      <a:lnTo>
                        <a:pt x="11405" y="7776"/>
                      </a:lnTo>
                      <a:lnTo>
                        <a:pt x="11429" y="7344"/>
                      </a:lnTo>
                      <a:lnTo>
                        <a:pt x="11429" y="6048"/>
                      </a:lnTo>
                      <a:lnTo>
                        <a:pt x="10124" y="5616"/>
                      </a:lnTo>
                      <a:lnTo>
                        <a:pt x="10789" y="5184"/>
                      </a:lnTo>
                      <a:lnTo>
                        <a:pt x="10029" y="3672"/>
                      </a:lnTo>
                      <a:lnTo>
                        <a:pt x="9792" y="3024"/>
                      </a:lnTo>
                      <a:lnTo>
                        <a:pt x="9792" y="2116"/>
                      </a:lnTo>
                      <a:lnTo>
                        <a:pt x="8132" y="3024"/>
                      </a:lnTo>
                      <a:lnTo>
                        <a:pt x="8061" y="2808"/>
                      </a:lnTo>
                      <a:lnTo>
                        <a:pt x="7990" y="2592"/>
                      </a:lnTo>
                      <a:lnTo>
                        <a:pt x="7777" y="1944"/>
                      </a:lnTo>
                      <a:lnTo>
                        <a:pt x="6924" y="1512"/>
                      </a:lnTo>
                      <a:lnTo>
                        <a:pt x="8061" y="864"/>
                      </a:lnTo>
                      <a:lnTo>
                        <a:pt x="8584" y="648"/>
                      </a:lnTo>
                      <a:lnTo>
                        <a:pt x="9366" y="648"/>
                      </a:lnTo>
                      <a:lnTo>
                        <a:pt x="9224" y="432"/>
                      </a:lnTo>
                      <a:lnTo>
                        <a:pt x="8892" y="0"/>
                      </a:lnTo>
                      <a:lnTo>
                        <a:pt x="8203" y="216"/>
                      </a:lnTo>
                      <a:lnTo>
                        <a:pt x="7753" y="432"/>
                      </a:lnTo>
                      <a:lnTo>
                        <a:pt x="7516" y="216"/>
                      </a:lnTo>
                      <a:lnTo>
                        <a:pt x="2608" y="216"/>
                      </a:lnTo>
                      <a:lnTo>
                        <a:pt x="1019" y="3240"/>
                      </a:lnTo>
                      <a:lnTo>
                        <a:pt x="853" y="3024"/>
                      </a:lnTo>
                      <a:lnTo>
                        <a:pt x="0" y="3024"/>
                      </a:lnTo>
                      <a:lnTo>
                        <a:pt x="142" y="3240"/>
                      </a:lnTo>
                      <a:lnTo>
                        <a:pt x="1968" y="4320"/>
                      </a:lnTo>
                      <a:lnTo>
                        <a:pt x="2798" y="3672"/>
                      </a:lnTo>
                      <a:lnTo>
                        <a:pt x="3060" y="3456"/>
                      </a:lnTo>
                      <a:lnTo>
                        <a:pt x="2513" y="3672"/>
                      </a:lnTo>
                      <a:lnTo>
                        <a:pt x="2869" y="3240"/>
                      </a:lnTo>
                      <a:lnTo>
                        <a:pt x="3224" y="2808"/>
                      </a:lnTo>
                      <a:lnTo>
                        <a:pt x="4079" y="2592"/>
                      </a:lnTo>
                      <a:lnTo>
                        <a:pt x="4932" y="2592"/>
                      </a:lnTo>
                      <a:lnTo>
                        <a:pt x="5216" y="3024"/>
                      </a:lnTo>
                      <a:lnTo>
                        <a:pt x="3913" y="2808"/>
                      </a:lnTo>
                      <a:lnTo>
                        <a:pt x="3319" y="4320"/>
                      </a:lnTo>
                      <a:lnTo>
                        <a:pt x="2916" y="4968"/>
                      </a:lnTo>
                      <a:lnTo>
                        <a:pt x="3224" y="4752"/>
                      </a:lnTo>
                      <a:lnTo>
                        <a:pt x="3723" y="4536"/>
                      </a:lnTo>
                      <a:lnTo>
                        <a:pt x="4055" y="4320"/>
                      </a:lnTo>
                      <a:lnTo>
                        <a:pt x="2608" y="6480"/>
                      </a:lnTo>
                      <a:lnTo>
                        <a:pt x="4932" y="4320"/>
                      </a:lnTo>
                      <a:lnTo>
                        <a:pt x="6331" y="3024"/>
                      </a:lnTo>
                      <a:lnTo>
                        <a:pt x="6543" y="2808"/>
                      </a:lnTo>
                      <a:lnTo>
                        <a:pt x="5998" y="4968"/>
                      </a:lnTo>
                      <a:lnTo>
                        <a:pt x="5336" y="5184"/>
                      </a:lnTo>
                      <a:lnTo>
                        <a:pt x="5976" y="5400"/>
                      </a:lnTo>
                      <a:lnTo>
                        <a:pt x="7090" y="5184"/>
                      </a:lnTo>
                      <a:lnTo>
                        <a:pt x="7279" y="5832"/>
                      </a:lnTo>
                      <a:lnTo>
                        <a:pt x="6069" y="6912"/>
                      </a:lnTo>
                      <a:lnTo>
                        <a:pt x="6284" y="5832"/>
                      </a:lnTo>
                      <a:lnTo>
                        <a:pt x="5169" y="6480"/>
                      </a:lnTo>
                      <a:lnTo>
                        <a:pt x="5761" y="7128"/>
                      </a:lnTo>
                      <a:lnTo>
                        <a:pt x="6355" y="6912"/>
                      </a:lnTo>
                      <a:lnTo>
                        <a:pt x="8677" y="6048"/>
                      </a:lnTo>
                      <a:lnTo>
                        <a:pt x="7802" y="7344"/>
                      </a:lnTo>
                      <a:lnTo>
                        <a:pt x="7232" y="7344"/>
                      </a:lnTo>
                      <a:lnTo>
                        <a:pt x="6924" y="7128"/>
                      </a:lnTo>
                      <a:lnTo>
                        <a:pt x="6331" y="7128"/>
                      </a:lnTo>
                      <a:lnTo>
                        <a:pt x="5265" y="8856"/>
                      </a:lnTo>
                      <a:lnTo>
                        <a:pt x="5715" y="8640"/>
                      </a:lnTo>
                      <a:lnTo>
                        <a:pt x="5832" y="9266"/>
                      </a:lnTo>
                      <a:lnTo>
                        <a:pt x="5832" y="9979"/>
                      </a:lnTo>
                      <a:lnTo>
                        <a:pt x="5905" y="9547"/>
                      </a:lnTo>
                      <a:lnTo>
                        <a:pt x="6047" y="10584"/>
                      </a:lnTo>
                      <a:lnTo>
                        <a:pt x="6235" y="10152"/>
                      </a:lnTo>
                      <a:lnTo>
                        <a:pt x="8797" y="9072"/>
                      </a:lnTo>
                      <a:lnTo>
                        <a:pt x="9816" y="8640"/>
                      </a:lnTo>
                      <a:lnTo>
                        <a:pt x="10315" y="8424"/>
                      </a:lnTo>
                      <a:lnTo>
                        <a:pt x="8394" y="11016"/>
                      </a:lnTo>
                      <a:lnTo>
                        <a:pt x="8773" y="10929"/>
                      </a:lnTo>
                      <a:lnTo>
                        <a:pt x="9982" y="11232"/>
                      </a:lnTo>
                      <a:lnTo>
                        <a:pt x="8465" y="12312"/>
                      </a:lnTo>
                      <a:lnTo>
                        <a:pt x="8298" y="12744"/>
                      </a:lnTo>
                      <a:lnTo>
                        <a:pt x="8203" y="13608"/>
                      </a:lnTo>
                      <a:lnTo>
                        <a:pt x="7707" y="13824"/>
                      </a:lnTo>
                      <a:lnTo>
                        <a:pt x="9295" y="13392"/>
                      </a:lnTo>
                      <a:lnTo>
                        <a:pt x="7516" y="15336"/>
                      </a:lnTo>
                      <a:lnTo>
                        <a:pt x="9840" y="14688"/>
                      </a:lnTo>
                      <a:lnTo>
                        <a:pt x="9389" y="15120"/>
                      </a:lnTo>
                      <a:lnTo>
                        <a:pt x="9674" y="15120"/>
                      </a:lnTo>
                      <a:lnTo>
                        <a:pt x="10290" y="14688"/>
                      </a:lnTo>
                      <a:lnTo>
                        <a:pt x="12757" y="14472"/>
                      </a:lnTo>
                      <a:lnTo>
                        <a:pt x="10623" y="18576"/>
                      </a:lnTo>
                      <a:lnTo>
                        <a:pt x="14060" y="17928"/>
                      </a:lnTo>
                      <a:lnTo>
                        <a:pt x="16027" y="18360"/>
                      </a:lnTo>
                      <a:lnTo>
                        <a:pt x="16739" y="17928"/>
                      </a:lnTo>
                      <a:lnTo>
                        <a:pt x="17760" y="17280"/>
                      </a:lnTo>
                      <a:lnTo>
                        <a:pt x="19561" y="17496"/>
                      </a:lnTo>
                      <a:lnTo>
                        <a:pt x="19253" y="18360"/>
                      </a:lnTo>
                      <a:lnTo>
                        <a:pt x="17687" y="18792"/>
                      </a:lnTo>
                      <a:lnTo>
                        <a:pt x="17665" y="19872"/>
                      </a:lnTo>
                      <a:lnTo>
                        <a:pt x="18234" y="20088"/>
                      </a:lnTo>
                      <a:lnTo>
                        <a:pt x="19276" y="20088"/>
                      </a:lnTo>
                      <a:lnTo>
                        <a:pt x="18802" y="20304"/>
                      </a:lnTo>
                      <a:lnTo>
                        <a:pt x="18305" y="21384"/>
                      </a:lnTo>
                      <a:lnTo>
                        <a:pt x="18872" y="21600"/>
                      </a:lnTo>
                      <a:lnTo>
                        <a:pt x="19632" y="20714"/>
                      </a:lnTo>
                      <a:lnTo>
                        <a:pt x="20698" y="19656"/>
                      </a:lnTo>
                      <a:lnTo>
                        <a:pt x="21600" y="1900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07" name="Figura"/>
                <p:cNvSpPr/>
                <p:nvPr/>
              </p:nvSpPr>
              <p:spPr>
                <a:xfrm>
                  <a:off x="24091" y="13300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235" y="10800"/>
                      </a:lnTo>
                      <a:lnTo>
                        <a:pt x="8074" y="14400"/>
                      </a:lnTo>
                      <a:lnTo>
                        <a:pt x="0" y="18000"/>
                      </a:lnTo>
                      <a:lnTo>
                        <a:pt x="7296" y="21600"/>
                      </a:lnTo>
                      <a:lnTo>
                        <a:pt x="21600" y="72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08" name="Figura"/>
                <p:cNvSpPr/>
                <p:nvPr/>
              </p:nvSpPr>
              <p:spPr>
                <a:xfrm>
                  <a:off x="23638" y="1315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615" y="10800"/>
                      </a:lnTo>
                      <a:lnTo>
                        <a:pt x="2426" y="15600"/>
                      </a:lnTo>
                      <a:lnTo>
                        <a:pt x="0" y="16800"/>
                      </a:lnTo>
                      <a:lnTo>
                        <a:pt x="3349" y="18000"/>
                      </a:lnTo>
                      <a:lnTo>
                        <a:pt x="7866" y="16800"/>
                      </a:lnTo>
                      <a:lnTo>
                        <a:pt x="11301" y="16800"/>
                      </a:lnTo>
                      <a:lnTo>
                        <a:pt x="9290" y="21600"/>
                      </a:lnTo>
                      <a:lnTo>
                        <a:pt x="10886" y="18000"/>
                      </a:lnTo>
                      <a:lnTo>
                        <a:pt x="11637" y="16800"/>
                      </a:lnTo>
                      <a:lnTo>
                        <a:pt x="12303" y="15600"/>
                      </a:lnTo>
                      <a:lnTo>
                        <a:pt x="14651" y="15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09" name="Figura"/>
                <p:cNvSpPr/>
                <p:nvPr/>
              </p:nvSpPr>
              <p:spPr>
                <a:xfrm>
                  <a:off x="8970" y="3599"/>
                  <a:ext cx="72531" cy="46671"/>
                </a:xfrm>
                <a:custGeom>
                  <a:avLst/>
                  <a:gdLst/>
                  <a:ahLst/>
                  <a:cxnLst>
                    <a:cxn ang="0">
                      <a:pos x="wd2" y="hd2"/>
                    </a:cxn>
                    <a:cxn ang="5400000">
                      <a:pos x="wd2" y="hd2"/>
                    </a:cxn>
                    <a:cxn ang="10800000">
                      <a:pos x="wd2" y="hd2"/>
                    </a:cxn>
                    <a:cxn ang="16200000">
                      <a:pos x="wd2" y="hd2"/>
                    </a:cxn>
                  </a:cxnLst>
                  <a:rect l="0" t="0" r="r" b="b"/>
                  <a:pathLst>
                    <a:path w="21600" h="21600" extrusionOk="0">
                      <a:moveTo>
                        <a:pt x="21600" y="883"/>
                      </a:moveTo>
                      <a:lnTo>
                        <a:pt x="21260" y="340"/>
                      </a:lnTo>
                      <a:lnTo>
                        <a:pt x="21025" y="883"/>
                      </a:lnTo>
                      <a:lnTo>
                        <a:pt x="20985" y="679"/>
                      </a:lnTo>
                      <a:lnTo>
                        <a:pt x="20946" y="475"/>
                      </a:lnTo>
                      <a:lnTo>
                        <a:pt x="21144" y="475"/>
                      </a:lnTo>
                      <a:lnTo>
                        <a:pt x="21025" y="68"/>
                      </a:lnTo>
                      <a:lnTo>
                        <a:pt x="20959" y="408"/>
                      </a:lnTo>
                      <a:lnTo>
                        <a:pt x="20879" y="679"/>
                      </a:lnTo>
                      <a:lnTo>
                        <a:pt x="20839" y="340"/>
                      </a:lnTo>
                      <a:lnTo>
                        <a:pt x="20822" y="272"/>
                      </a:lnTo>
                      <a:lnTo>
                        <a:pt x="20773" y="204"/>
                      </a:lnTo>
                      <a:lnTo>
                        <a:pt x="20649" y="679"/>
                      </a:lnTo>
                      <a:lnTo>
                        <a:pt x="20609" y="951"/>
                      </a:lnTo>
                      <a:lnTo>
                        <a:pt x="20565" y="998"/>
                      </a:lnTo>
                      <a:lnTo>
                        <a:pt x="20437" y="1155"/>
                      </a:lnTo>
                      <a:lnTo>
                        <a:pt x="20366" y="951"/>
                      </a:lnTo>
                      <a:lnTo>
                        <a:pt x="20313" y="815"/>
                      </a:lnTo>
                      <a:lnTo>
                        <a:pt x="20335" y="475"/>
                      </a:lnTo>
                      <a:lnTo>
                        <a:pt x="20215" y="815"/>
                      </a:lnTo>
                      <a:lnTo>
                        <a:pt x="20198" y="679"/>
                      </a:lnTo>
                      <a:lnTo>
                        <a:pt x="20194" y="577"/>
                      </a:lnTo>
                      <a:lnTo>
                        <a:pt x="20154" y="679"/>
                      </a:lnTo>
                      <a:lnTo>
                        <a:pt x="19950" y="543"/>
                      </a:lnTo>
                      <a:lnTo>
                        <a:pt x="19910" y="951"/>
                      </a:lnTo>
                      <a:lnTo>
                        <a:pt x="19773" y="543"/>
                      </a:lnTo>
                      <a:lnTo>
                        <a:pt x="19521" y="1155"/>
                      </a:lnTo>
                      <a:lnTo>
                        <a:pt x="19517" y="1019"/>
                      </a:lnTo>
                      <a:lnTo>
                        <a:pt x="19490" y="340"/>
                      </a:lnTo>
                      <a:lnTo>
                        <a:pt x="19442" y="611"/>
                      </a:lnTo>
                      <a:lnTo>
                        <a:pt x="19313" y="951"/>
                      </a:lnTo>
                      <a:lnTo>
                        <a:pt x="19211" y="1019"/>
                      </a:lnTo>
                      <a:lnTo>
                        <a:pt x="19349" y="0"/>
                      </a:lnTo>
                      <a:lnTo>
                        <a:pt x="18804" y="1019"/>
                      </a:lnTo>
                      <a:lnTo>
                        <a:pt x="18804" y="883"/>
                      </a:lnTo>
                      <a:lnTo>
                        <a:pt x="18783" y="0"/>
                      </a:lnTo>
                      <a:lnTo>
                        <a:pt x="18698" y="883"/>
                      </a:lnTo>
                      <a:lnTo>
                        <a:pt x="18278" y="543"/>
                      </a:lnTo>
                      <a:lnTo>
                        <a:pt x="18066" y="1019"/>
                      </a:lnTo>
                      <a:lnTo>
                        <a:pt x="18083" y="869"/>
                      </a:lnTo>
                      <a:lnTo>
                        <a:pt x="17964" y="815"/>
                      </a:lnTo>
                      <a:lnTo>
                        <a:pt x="17898" y="611"/>
                      </a:lnTo>
                      <a:lnTo>
                        <a:pt x="17783" y="475"/>
                      </a:lnTo>
                      <a:lnTo>
                        <a:pt x="17836" y="1155"/>
                      </a:lnTo>
                      <a:lnTo>
                        <a:pt x="17628" y="1358"/>
                      </a:lnTo>
                      <a:lnTo>
                        <a:pt x="17557" y="1834"/>
                      </a:lnTo>
                      <a:lnTo>
                        <a:pt x="17504" y="1698"/>
                      </a:lnTo>
                      <a:lnTo>
                        <a:pt x="17446" y="1562"/>
                      </a:lnTo>
                      <a:lnTo>
                        <a:pt x="17389" y="1426"/>
                      </a:lnTo>
                      <a:lnTo>
                        <a:pt x="17305" y="1223"/>
                      </a:lnTo>
                      <a:lnTo>
                        <a:pt x="17570" y="951"/>
                      </a:lnTo>
                      <a:lnTo>
                        <a:pt x="17446" y="340"/>
                      </a:lnTo>
                      <a:lnTo>
                        <a:pt x="17517" y="883"/>
                      </a:lnTo>
                      <a:lnTo>
                        <a:pt x="17199" y="951"/>
                      </a:lnTo>
                      <a:lnTo>
                        <a:pt x="17314" y="1426"/>
                      </a:lnTo>
                      <a:lnTo>
                        <a:pt x="17252" y="1291"/>
                      </a:lnTo>
                      <a:lnTo>
                        <a:pt x="17128" y="1019"/>
                      </a:lnTo>
                      <a:lnTo>
                        <a:pt x="17172" y="1291"/>
                      </a:lnTo>
                      <a:lnTo>
                        <a:pt x="17031" y="679"/>
                      </a:lnTo>
                      <a:lnTo>
                        <a:pt x="17115" y="1562"/>
                      </a:lnTo>
                      <a:lnTo>
                        <a:pt x="17079" y="1426"/>
                      </a:lnTo>
                      <a:lnTo>
                        <a:pt x="16925" y="883"/>
                      </a:lnTo>
                      <a:lnTo>
                        <a:pt x="16880" y="1426"/>
                      </a:lnTo>
                      <a:lnTo>
                        <a:pt x="16628" y="1087"/>
                      </a:lnTo>
                      <a:lnTo>
                        <a:pt x="16655" y="951"/>
                      </a:lnTo>
                      <a:lnTo>
                        <a:pt x="16721" y="611"/>
                      </a:lnTo>
                      <a:lnTo>
                        <a:pt x="16540" y="951"/>
                      </a:lnTo>
                      <a:lnTo>
                        <a:pt x="16438" y="794"/>
                      </a:lnTo>
                      <a:lnTo>
                        <a:pt x="16509" y="998"/>
                      </a:lnTo>
                      <a:lnTo>
                        <a:pt x="16544" y="1426"/>
                      </a:lnTo>
                      <a:lnTo>
                        <a:pt x="16314" y="1698"/>
                      </a:lnTo>
                      <a:lnTo>
                        <a:pt x="16319" y="1630"/>
                      </a:lnTo>
                      <a:lnTo>
                        <a:pt x="16279" y="869"/>
                      </a:lnTo>
                      <a:lnTo>
                        <a:pt x="16217" y="747"/>
                      </a:lnTo>
                      <a:lnTo>
                        <a:pt x="16080" y="951"/>
                      </a:lnTo>
                      <a:lnTo>
                        <a:pt x="16044" y="1562"/>
                      </a:lnTo>
                      <a:lnTo>
                        <a:pt x="15925" y="1630"/>
                      </a:lnTo>
                      <a:lnTo>
                        <a:pt x="15898" y="1494"/>
                      </a:lnTo>
                      <a:lnTo>
                        <a:pt x="15872" y="1358"/>
                      </a:lnTo>
                      <a:lnTo>
                        <a:pt x="15854" y="1494"/>
                      </a:lnTo>
                      <a:lnTo>
                        <a:pt x="15788" y="1902"/>
                      </a:lnTo>
                      <a:lnTo>
                        <a:pt x="15367" y="1562"/>
                      </a:lnTo>
                      <a:lnTo>
                        <a:pt x="15328" y="2466"/>
                      </a:lnTo>
                      <a:lnTo>
                        <a:pt x="15372" y="2717"/>
                      </a:lnTo>
                      <a:lnTo>
                        <a:pt x="15412" y="2995"/>
                      </a:lnTo>
                      <a:lnTo>
                        <a:pt x="15328" y="3057"/>
                      </a:lnTo>
                      <a:lnTo>
                        <a:pt x="15323" y="3464"/>
                      </a:lnTo>
                      <a:lnTo>
                        <a:pt x="15230" y="3125"/>
                      </a:lnTo>
                      <a:lnTo>
                        <a:pt x="15213" y="3057"/>
                      </a:lnTo>
                      <a:lnTo>
                        <a:pt x="15270" y="3057"/>
                      </a:lnTo>
                      <a:lnTo>
                        <a:pt x="15257" y="2989"/>
                      </a:lnTo>
                      <a:lnTo>
                        <a:pt x="15244" y="2785"/>
                      </a:lnTo>
                      <a:lnTo>
                        <a:pt x="15182" y="2989"/>
                      </a:lnTo>
                      <a:lnTo>
                        <a:pt x="15071" y="2649"/>
                      </a:lnTo>
                      <a:lnTo>
                        <a:pt x="15031" y="2534"/>
                      </a:lnTo>
                      <a:lnTo>
                        <a:pt x="15036" y="2649"/>
                      </a:lnTo>
                      <a:lnTo>
                        <a:pt x="14907" y="3125"/>
                      </a:lnTo>
                      <a:lnTo>
                        <a:pt x="14735" y="2995"/>
                      </a:lnTo>
                      <a:lnTo>
                        <a:pt x="14580" y="2445"/>
                      </a:lnTo>
                      <a:lnTo>
                        <a:pt x="15009" y="2635"/>
                      </a:lnTo>
                      <a:lnTo>
                        <a:pt x="14885" y="2445"/>
                      </a:lnTo>
                      <a:lnTo>
                        <a:pt x="14735" y="2242"/>
                      </a:lnTo>
                      <a:lnTo>
                        <a:pt x="15009" y="2377"/>
                      </a:lnTo>
                      <a:lnTo>
                        <a:pt x="14956" y="2242"/>
                      </a:lnTo>
                      <a:lnTo>
                        <a:pt x="14655" y="1494"/>
                      </a:lnTo>
                      <a:lnTo>
                        <a:pt x="15142" y="2336"/>
                      </a:lnTo>
                      <a:lnTo>
                        <a:pt x="15115" y="2242"/>
                      </a:lnTo>
                      <a:lnTo>
                        <a:pt x="14837" y="1494"/>
                      </a:lnTo>
                      <a:lnTo>
                        <a:pt x="14810" y="1426"/>
                      </a:lnTo>
                      <a:lnTo>
                        <a:pt x="14465" y="1426"/>
                      </a:lnTo>
                      <a:lnTo>
                        <a:pt x="14518" y="1902"/>
                      </a:lnTo>
                      <a:lnTo>
                        <a:pt x="14182" y="1902"/>
                      </a:lnTo>
                      <a:lnTo>
                        <a:pt x="14186" y="2242"/>
                      </a:lnTo>
                      <a:lnTo>
                        <a:pt x="14248" y="2309"/>
                      </a:lnTo>
                      <a:lnTo>
                        <a:pt x="14288" y="2785"/>
                      </a:lnTo>
                      <a:lnTo>
                        <a:pt x="14018" y="3532"/>
                      </a:lnTo>
                      <a:lnTo>
                        <a:pt x="13651" y="1426"/>
                      </a:lnTo>
                      <a:lnTo>
                        <a:pt x="13585" y="1902"/>
                      </a:lnTo>
                      <a:lnTo>
                        <a:pt x="13545" y="2921"/>
                      </a:lnTo>
                      <a:lnTo>
                        <a:pt x="13664" y="3532"/>
                      </a:lnTo>
                      <a:lnTo>
                        <a:pt x="13355" y="3328"/>
                      </a:lnTo>
                      <a:lnTo>
                        <a:pt x="13319" y="2989"/>
                      </a:lnTo>
                      <a:lnTo>
                        <a:pt x="13271" y="2581"/>
                      </a:lnTo>
                      <a:lnTo>
                        <a:pt x="12961" y="2717"/>
                      </a:lnTo>
                      <a:lnTo>
                        <a:pt x="13080" y="2995"/>
                      </a:lnTo>
                      <a:lnTo>
                        <a:pt x="13337" y="3600"/>
                      </a:lnTo>
                      <a:lnTo>
                        <a:pt x="13200" y="3532"/>
                      </a:lnTo>
                      <a:lnTo>
                        <a:pt x="12965" y="3417"/>
                      </a:lnTo>
                      <a:lnTo>
                        <a:pt x="12841" y="3532"/>
                      </a:lnTo>
                      <a:lnTo>
                        <a:pt x="12660" y="2921"/>
                      </a:lnTo>
                      <a:lnTo>
                        <a:pt x="12536" y="3036"/>
                      </a:lnTo>
                      <a:lnTo>
                        <a:pt x="12536" y="7064"/>
                      </a:lnTo>
                      <a:lnTo>
                        <a:pt x="12320" y="7268"/>
                      </a:lnTo>
                      <a:lnTo>
                        <a:pt x="12209" y="7309"/>
                      </a:lnTo>
                      <a:lnTo>
                        <a:pt x="12191" y="7404"/>
                      </a:lnTo>
                      <a:lnTo>
                        <a:pt x="12174" y="7336"/>
                      </a:lnTo>
                      <a:lnTo>
                        <a:pt x="12151" y="7268"/>
                      </a:lnTo>
                      <a:lnTo>
                        <a:pt x="12205" y="7268"/>
                      </a:lnTo>
                      <a:lnTo>
                        <a:pt x="12098" y="6521"/>
                      </a:lnTo>
                      <a:lnTo>
                        <a:pt x="12421" y="6860"/>
                      </a:lnTo>
                      <a:lnTo>
                        <a:pt x="12470" y="6996"/>
                      </a:lnTo>
                      <a:lnTo>
                        <a:pt x="12505" y="7064"/>
                      </a:lnTo>
                      <a:lnTo>
                        <a:pt x="12536" y="3036"/>
                      </a:lnTo>
                      <a:lnTo>
                        <a:pt x="12368" y="3192"/>
                      </a:lnTo>
                      <a:lnTo>
                        <a:pt x="12160" y="3872"/>
                      </a:lnTo>
                      <a:lnTo>
                        <a:pt x="11997" y="4069"/>
                      </a:lnTo>
                      <a:lnTo>
                        <a:pt x="11997" y="4211"/>
                      </a:lnTo>
                      <a:lnTo>
                        <a:pt x="11912" y="4347"/>
                      </a:lnTo>
                      <a:lnTo>
                        <a:pt x="11997" y="4211"/>
                      </a:lnTo>
                      <a:lnTo>
                        <a:pt x="11997" y="4069"/>
                      </a:lnTo>
                      <a:lnTo>
                        <a:pt x="11868" y="4211"/>
                      </a:lnTo>
                      <a:lnTo>
                        <a:pt x="11838" y="3804"/>
                      </a:lnTo>
                      <a:lnTo>
                        <a:pt x="11745" y="3702"/>
                      </a:lnTo>
                      <a:lnTo>
                        <a:pt x="11745" y="4755"/>
                      </a:lnTo>
                      <a:lnTo>
                        <a:pt x="11625" y="4755"/>
                      </a:lnTo>
                      <a:lnTo>
                        <a:pt x="11528" y="4619"/>
                      </a:lnTo>
                      <a:lnTo>
                        <a:pt x="11581" y="4619"/>
                      </a:lnTo>
                      <a:lnTo>
                        <a:pt x="11700" y="4551"/>
                      </a:lnTo>
                      <a:lnTo>
                        <a:pt x="11731" y="4619"/>
                      </a:lnTo>
                      <a:lnTo>
                        <a:pt x="11745" y="4755"/>
                      </a:lnTo>
                      <a:lnTo>
                        <a:pt x="11745" y="3702"/>
                      </a:lnTo>
                      <a:lnTo>
                        <a:pt x="11382" y="4279"/>
                      </a:lnTo>
                      <a:lnTo>
                        <a:pt x="10294" y="4279"/>
                      </a:lnTo>
                      <a:lnTo>
                        <a:pt x="10307" y="4823"/>
                      </a:lnTo>
                      <a:lnTo>
                        <a:pt x="10263" y="5094"/>
                      </a:lnTo>
                      <a:lnTo>
                        <a:pt x="10192" y="5230"/>
                      </a:lnTo>
                      <a:lnTo>
                        <a:pt x="10090" y="5026"/>
                      </a:lnTo>
                      <a:lnTo>
                        <a:pt x="10059" y="4755"/>
                      </a:lnTo>
                      <a:lnTo>
                        <a:pt x="9949" y="5298"/>
                      </a:lnTo>
                      <a:lnTo>
                        <a:pt x="9639" y="6249"/>
                      </a:lnTo>
                      <a:lnTo>
                        <a:pt x="9174" y="6045"/>
                      </a:lnTo>
                      <a:lnTo>
                        <a:pt x="9174" y="5842"/>
                      </a:lnTo>
                      <a:lnTo>
                        <a:pt x="8883" y="5909"/>
                      </a:lnTo>
                      <a:lnTo>
                        <a:pt x="9312" y="6996"/>
                      </a:lnTo>
                      <a:lnTo>
                        <a:pt x="8945" y="6792"/>
                      </a:lnTo>
                      <a:lnTo>
                        <a:pt x="8949" y="6657"/>
                      </a:lnTo>
                      <a:lnTo>
                        <a:pt x="8391" y="6860"/>
                      </a:lnTo>
                      <a:lnTo>
                        <a:pt x="8126" y="7811"/>
                      </a:lnTo>
                      <a:lnTo>
                        <a:pt x="7485" y="7540"/>
                      </a:lnTo>
                      <a:lnTo>
                        <a:pt x="7719" y="8219"/>
                      </a:lnTo>
                      <a:lnTo>
                        <a:pt x="6918" y="7811"/>
                      </a:lnTo>
                      <a:lnTo>
                        <a:pt x="7312" y="8626"/>
                      </a:lnTo>
                      <a:lnTo>
                        <a:pt x="6856" y="8558"/>
                      </a:lnTo>
                      <a:lnTo>
                        <a:pt x="6852" y="8287"/>
                      </a:lnTo>
                      <a:lnTo>
                        <a:pt x="6357" y="8423"/>
                      </a:lnTo>
                      <a:lnTo>
                        <a:pt x="6246" y="8491"/>
                      </a:lnTo>
                      <a:lnTo>
                        <a:pt x="6445" y="8966"/>
                      </a:lnTo>
                      <a:lnTo>
                        <a:pt x="6489" y="9170"/>
                      </a:lnTo>
                      <a:lnTo>
                        <a:pt x="6445" y="9374"/>
                      </a:lnTo>
                      <a:lnTo>
                        <a:pt x="6206" y="8898"/>
                      </a:lnTo>
                      <a:lnTo>
                        <a:pt x="6308" y="9577"/>
                      </a:lnTo>
                      <a:lnTo>
                        <a:pt x="6131" y="9374"/>
                      </a:lnTo>
                      <a:lnTo>
                        <a:pt x="5950" y="9170"/>
                      </a:lnTo>
                      <a:lnTo>
                        <a:pt x="5910" y="9442"/>
                      </a:lnTo>
                      <a:lnTo>
                        <a:pt x="5963" y="9374"/>
                      </a:lnTo>
                      <a:lnTo>
                        <a:pt x="6100" y="9509"/>
                      </a:lnTo>
                      <a:lnTo>
                        <a:pt x="6131" y="9577"/>
                      </a:lnTo>
                      <a:lnTo>
                        <a:pt x="6158" y="9699"/>
                      </a:lnTo>
                      <a:lnTo>
                        <a:pt x="6118" y="10053"/>
                      </a:lnTo>
                      <a:lnTo>
                        <a:pt x="5618" y="9849"/>
                      </a:lnTo>
                      <a:lnTo>
                        <a:pt x="5490" y="9645"/>
                      </a:lnTo>
                      <a:lnTo>
                        <a:pt x="5326" y="10528"/>
                      </a:lnTo>
                      <a:lnTo>
                        <a:pt x="5304" y="10732"/>
                      </a:lnTo>
                      <a:lnTo>
                        <a:pt x="5282" y="10664"/>
                      </a:lnTo>
                      <a:lnTo>
                        <a:pt x="4950" y="9645"/>
                      </a:lnTo>
                      <a:lnTo>
                        <a:pt x="4999" y="10257"/>
                      </a:lnTo>
                      <a:lnTo>
                        <a:pt x="5083" y="10325"/>
                      </a:lnTo>
                      <a:lnTo>
                        <a:pt x="5136" y="10528"/>
                      </a:lnTo>
                      <a:lnTo>
                        <a:pt x="5185" y="10664"/>
                      </a:lnTo>
                      <a:lnTo>
                        <a:pt x="4946" y="10528"/>
                      </a:lnTo>
                      <a:lnTo>
                        <a:pt x="4724" y="10800"/>
                      </a:lnTo>
                      <a:lnTo>
                        <a:pt x="4658" y="11140"/>
                      </a:lnTo>
                      <a:lnTo>
                        <a:pt x="4508" y="10800"/>
                      </a:lnTo>
                      <a:lnTo>
                        <a:pt x="4207" y="11208"/>
                      </a:lnTo>
                      <a:lnTo>
                        <a:pt x="4061" y="11819"/>
                      </a:lnTo>
                      <a:lnTo>
                        <a:pt x="3773" y="12294"/>
                      </a:lnTo>
                      <a:lnTo>
                        <a:pt x="3964" y="12294"/>
                      </a:lnTo>
                      <a:lnTo>
                        <a:pt x="4238" y="12729"/>
                      </a:lnTo>
                      <a:lnTo>
                        <a:pt x="4238" y="12831"/>
                      </a:lnTo>
                      <a:lnTo>
                        <a:pt x="4211" y="12906"/>
                      </a:lnTo>
                      <a:lnTo>
                        <a:pt x="4145" y="12831"/>
                      </a:lnTo>
                      <a:lnTo>
                        <a:pt x="4194" y="13042"/>
                      </a:lnTo>
                      <a:lnTo>
                        <a:pt x="4061" y="13177"/>
                      </a:lnTo>
                      <a:lnTo>
                        <a:pt x="3977" y="13042"/>
                      </a:lnTo>
                      <a:lnTo>
                        <a:pt x="3844" y="12838"/>
                      </a:lnTo>
                      <a:lnTo>
                        <a:pt x="3800" y="12770"/>
                      </a:lnTo>
                      <a:lnTo>
                        <a:pt x="3765" y="12498"/>
                      </a:lnTo>
                      <a:lnTo>
                        <a:pt x="3738" y="12838"/>
                      </a:lnTo>
                      <a:lnTo>
                        <a:pt x="3645" y="12770"/>
                      </a:lnTo>
                      <a:lnTo>
                        <a:pt x="3627" y="12634"/>
                      </a:lnTo>
                      <a:lnTo>
                        <a:pt x="3526" y="12498"/>
                      </a:lnTo>
                      <a:lnTo>
                        <a:pt x="3650" y="12831"/>
                      </a:lnTo>
                      <a:lnTo>
                        <a:pt x="3013" y="12498"/>
                      </a:lnTo>
                      <a:lnTo>
                        <a:pt x="3251" y="13042"/>
                      </a:lnTo>
                      <a:lnTo>
                        <a:pt x="3158" y="12906"/>
                      </a:lnTo>
                      <a:lnTo>
                        <a:pt x="2867" y="13381"/>
                      </a:lnTo>
                      <a:lnTo>
                        <a:pt x="2880" y="13789"/>
                      </a:lnTo>
                      <a:lnTo>
                        <a:pt x="2681" y="14196"/>
                      </a:lnTo>
                      <a:lnTo>
                        <a:pt x="2937" y="14536"/>
                      </a:lnTo>
                      <a:lnTo>
                        <a:pt x="2800" y="14604"/>
                      </a:lnTo>
                      <a:lnTo>
                        <a:pt x="2951" y="15011"/>
                      </a:lnTo>
                      <a:lnTo>
                        <a:pt x="2721" y="15215"/>
                      </a:lnTo>
                      <a:lnTo>
                        <a:pt x="2344" y="15283"/>
                      </a:lnTo>
                      <a:lnTo>
                        <a:pt x="2190" y="15691"/>
                      </a:lnTo>
                      <a:lnTo>
                        <a:pt x="2199" y="16098"/>
                      </a:lnTo>
                      <a:lnTo>
                        <a:pt x="2380" y="16030"/>
                      </a:lnTo>
                      <a:lnTo>
                        <a:pt x="2486" y="16302"/>
                      </a:lnTo>
                      <a:lnTo>
                        <a:pt x="2230" y="16098"/>
                      </a:lnTo>
                      <a:lnTo>
                        <a:pt x="2075" y="16438"/>
                      </a:lnTo>
                      <a:lnTo>
                        <a:pt x="1991" y="16098"/>
                      </a:lnTo>
                      <a:lnTo>
                        <a:pt x="1814" y="16574"/>
                      </a:lnTo>
                      <a:lnTo>
                        <a:pt x="1792" y="16709"/>
                      </a:lnTo>
                      <a:lnTo>
                        <a:pt x="1756" y="17525"/>
                      </a:lnTo>
                      <a:lnTo>
                        <a:pt x="1885" y="17592"/>
                      </a:lnTo>
                      <a:lnTo>
                        <a:pt x="1955" y="17525"/>
                      </a:lnTo>
                      <a:lnTo>
                        <a:pt x="1995" y="17592"/>
                      </a:lnTo>
                      <a:lnTo>
                        <a:pt x="2031" y="17796"/>
                      </a:lnTo>
                      <a:lnTo>
                        <a:pt x="1827" y="17796"/>
                      </a:lnTo>
                      <a:lnTo>
                        <a:pt x="1712" y="17660"/>
                      </a:lnTo>
                      <a:lnTo>
                        <a:pt x="1694" y="17592"/>
                      </a:lnTo>
                      <a:lnTo>
                        <a:pt x="1827" y="18611"/>
                      </a:lnTo>
                      <a:lnTo>
                        <a:pt x="319" y="18475"/>
                      </a:lnTo>
                      <a:lnTo>
                        <a:pt x="655" y="19453"/>
                      </a:lnTo>
                      <a:lnTo>
                        <a:pt x="757" y="20242"/>
                      </a:lnTo>
                      <a:lnTo>
                        <a:pt x="628" y="20513"/>
                      </a:lnTo>
                      <a:lnTo>
                        <a:pt x="606" y="19970"/>
                      </a:lnTo>
                      <a:lnTo>
                        <a:pt x="381" y="20038"/>
                      </a:lnTo>
                      <a:lnTo>
                        <a:pt x="628" y="20989"/>
                      </a:lnTo>
                      <a:lnTo>
                        <a:pt x="0" y="20989"/>
                      </a:lnTo>
                      <a:lnTo>
                        <a:pt x="111" y="21600"/>
                      </a:lnTo>
                      <a:lnTo>
                        <a:pt x="3450" y="21600"/>
                      </a:lnTo>
                      <a:lnTo>
                        <a:pt x="3539" y="21464"/>
                      </a:lnTo>
                      <a:lnTo>
                        <a:pt x="3137" y="20785"/>
                      </a:lnTo>
                      <a:lnTo>
                        <a:pt x="3225" y="20853"/>
                      </a:lnTo>
                      <a:lnTo>
                        <a:pt x="3415" y="20921"/>
                      </a:lnTo>
                      <a:lnTo>
                        <a:pt x="3419" y="21057"/>
                      </a:lnTo>
                      <a:lnTo>
                        <a:pt x="3605" y="20785"/>
                      </a:lnTo>
                      <a:lnTo>
                        <a:pt x="3698" y="20649"/>
                      </a:lnTo>
                      <a:lnTo>
                        <a:pt x="3663" y="20513"/>
                      </a:lnTo>
                      <a:lnTo>
                        <a:pt x="3358" y="19426"/>
                      </a:lnTo>
                      <a:lnTo>
                        <a:pt x="3822" y="19291"/>
                      </a:lnTo>
                      <a:lnTo>
                        <a:pt x="3950" y="19494"/>
                      </a:lnTo>
                      <a:lnTo>
                        <a:pt x="3946" y="19358"/>
                      </a:lnTo>
                      <a:lnTo>
                        <a:pt x="3906" y="19291"/>
                      </a:lnTo>
                      <a:lnTo>
                        <a:pt x="3743" y="19019"/>
                      </a:lnTo>
                      <a:lnTo>
                        <a:pt x="3941" y="19087"/>
                      </a:lnTo>
                      <a:lnTo>
                        <a:pt x="4070" y="19223"/>
                      </a:lnTo>
                      <a:lnTo>
                        <a:pt x="4039" y="19019"/>
                      </a:lnTo>
                      <a:lnTo>
                        <a:pt x="3941" y="18679"/>
                      </a:lnTo>
                      <a:lnTo>
                        <a:pt x="4079" y="18611"/>
                      </a:lnTo>
                      <a:lnTo>
                        <a:pt x="4198" y="18951"/>
                      </a:lnTo>
                      <a:lnTo>
                        <a:pt x="4600" y="18611"/>
                      </a:lnTo>
                      <a:lnTo>
                        <a:pt x="4154" y="17796"/>
                      </a:lnTo>
                      <a:lnTo>
                        <a:pt x="4207" y="17525"/>
                      </a:lnTo>
                      <a:lnTo>
                        <a:pt x="4256" y="17253"/>
                      </a:lnTo>
                      <a:lnTo>
                        <a:pt x="4672" y="17728"/>
                      </a:lnTo>
                      <a:lnTo>
                        <a:pt x="5145" y="17389"/>
                      </a:lnTo>
                      <a:lnTo>
                        <a:pt x="5198" y="17457"/>
                      </a:lnTo>
                      <a:lnTo>
                        <a:pt x="5242" y="17389"/>
                      </a:lnTo>
                      <a:lnTo>
                        <a:pt x="5335" y="17253"/>
                      </a:lnTo>
                      <a:lnTo>
                        <a:pt x="5512" y="16981"/>
                      </a:lnTo>
                      <a:lnTo>
                        <a:pt x="5383" y="16438"/>
                      </a:lnTo>
                      <a:lnTo>
                        <a:pt x="5352" y="16302"/>
                      </a:lnTo>
                      <a:lnTo>
                        <a:pt x="5321" y="16030"/>
                      </a:lnTo>
                      <a:lnTo>
                        <a:pt x="5450" y="15419"/>
                      </a:lnTo>
                      <a:lnTo>
                        <a:pt x="6052" y="15691"/>
                      </a:lnTo>
                      <a:lnTo>
                        <a:pt x="6100" y="15419"/>
                      </a:lnTo>
                      <a:lnTo>
                        <a:pt x="6224" y="14672"/>
                      </a:lnTo>
                      <a:lnTo>
                        <a:pt x="6728" y="14536"/>
                      </a:lnTo>
                      <a:lnTo>
                        <a:pt x="6618" y="14468"/>
                      </a:lnTo>
                      <a:lnTo>
                        <a:pt x="6503" y="14196"/>
                      </a:lnTo>
                      <a:lnTo>
                        <a:pt x="6458" y="13925"/>
                      </a:lnTo>
                      <a:lnTo>
                        <a:pt x="6596" y="13925"/>
                      </a:lnTo>
                      <a:lnTo>
                        <a:pt x="6392" y="13245"/>
                      </a:lnTo>
                      <a:lnTo>
                        <a:pt x="6720" y="13789"/>
                      </a:lnTo>
                      <a:lnTo>
                        <a:pt x="7069" y="14264"/>
                      </a:lnTo>
                      <a:lnTo>
                        <a:pt x="7126" y="13925"/>
                      </a:lnTo>
                      <a:lnTo>
                        <a:pt x="7255" y="13789"/>
                      </a:lnTo>
                      <a:lnTo>
                        <a:pt x="6958" y="13245"/>
                      </a:lnTo>
                      <a:lnTo>
                        <a:pt x="6918" y="13177"/>
                      </a:lnTo>
                      <a:lnTo>
                        <a:pt x="6843" y="13042"/>
                      </a:lnTo>
                      <a:lnTo>
                        <a:pt x="7312" y="13360"/>
                      </a:lnTo>
                      <a:lnTo>
                        <a:pt x="7339" y="13544"/>
                      </a:lnTo>
                      <a:lnTo>
                        <a:pt x="7361" y="13388"/>
                      </a:lnTo>
                      <a:lnTo>
                        <a:pt x="7763" y="13653"/>
                      </a:lnTo>
                      <a:lnTo>
                        <a:pt x="7670" y="13042"/>
                      </a:lnTo>
                      <a:lnTo>
                        <a:pt x="7649" y="12906"/>
                      </a:lnTo>
                      <a:lnTo>
                        <a:pt x="7432" y="11547"/>
                      </a:lnTo>
                      <a:lnTo>
                        <a:pt x="8131" y="12226"/>
                      </a:lnTo>
                      <a:lnTo>
                        <a:pt x="8104" y="11955"/>
                      </a:lnTo>
                      <a:lnTo>
                        <a:pt x="8193" y="11819"/>
                      </a:lnTo>
                      <a:lnTo>
                        <a:pt x="8175" y="11547"/>
                      </a:lnTo>
                      <a:lnTo>
                        <a:pt x="8383" y="11955"/>
                      </a:lnTo>
                      <a:lnTo>
                        <a:pt x="8790" y="11751"/>
                      </a:lnTo>
                      <a:lnTo>
                        <a:pt x="8900" y="11547"/>
                      </a:lnTo>
                      <a:lnTo>
                        <a:pt x="9011" y="11343"/>
                      </a:lnTo>
                      <a:lnTo>
                        <a:pt x="9099" y="11683"/>
                      </a:lnTo>
                      <a:lnTo>
                        <a:pt x="9258" y="11547"/>
                      </a:lnTo>
                      <a:lnTo>
                        <a:pt x="9174" y="11343"/>
                      </a:lnTo>
                      <a:lnTo>
                        <a:pt x="9086" y="11140"/>
                      </a:lnTo>
                      <a:lnTo>
                        <a:pt x="8918" y="10732"/>
                      </a:lnTo>
                      <a:lnTo>
                        <a:pt x="8714" y="10257"/>
                      </a:lnTo>
                      <a:lnTo>
                        <a:pt x="8847" y="10121"/>
                      </a:lnTo>
                      <a:lnTo>
                        <a:pt x="9184" y="10664"/>
                      </a:lnTo>
                      <a:lnTo>
                        <a:pt x="9458" y="10325"/>
                      </a:lnTo>
                      <a:lnTo>
                        <a:pt x="9949" y="10528"/>
                      </a:lnTo>
                      <a:lnTo>
                        <a:pt x="9962" y="10325"/>
                      </a:lnTo>
                      <a:lnTo>
                        <a:pt x="9971" y="10121"/>
                      </a:lnTo>
                      <a:lnTo>
                        <a:pt x="9975" y="10053"/>
                      </a:lnTo>
                      <a:lnTo>
                        <a:pt x="9988" y="9713"/>
                      </a:lnTo>
                      <a:lnTo>
                        <a:pt x="10041" y="9849"/>
                      </a:lnTo>
                      <a:lnTo>
                        <a:pt x="10059" y="10053"/>
                      </a:lnTo>
                      <a:lnTo>
                        <a:pt x="10205" y="9985"/>
                      </a:lnTo>
                      <a:lnTo>
                        <a:pt x="10754" y="10053"/>
                      </a:lnTo>
                      <a:lnTo>
                        <a:pt x="10723" y="9985"/>
                      </a:lnTo>
                      <a:lnTo>
                        <a:pt x="10630" y="9781"/>
                      </a:lnTo>
                      <a:lnTo>
                        <a:pt x="10594" y="9699"/>
                      </a:lnTo>
                      <a:lnTo>
                        <a:pt x="10585" y="9781"/>
                      </a:lnTo>
                      <a:lnTo>
                        <a:pt x="10568" y="9645"/>
                      </a:lnTo>
                      <a:lnTo>
                        <a:pt x="10643" y="9170"/>
                      </a:lnTo>
                      <a:lnTo>
                        <a:pt x="10674" y="8898"/>
                      </a:lnTo>
                      <a:lnTo>
                        <a:pt x="10714" y="8626"/>
                      </a:lnTo>
                      <a:lnTo>
                        <a:pt x="10723" y="8558"/>
                      </a:lnTo>
                      <a:lnTo>
                        <a:pt x="10864" y="9034"/>
                      </a:lnTo>
                      <a:lnTo>
                        <a:pt x="10807" y="8558"/>
                      </a:lnTo>
                      <a:lnTo>
                        <a:pt x="10780" y="8355"/>
                      </a:lnTo>
                      <a:lnTo>
                        <a:pt x="10732" y="8219"/>
                      </a:lnTo>
                      <a:lnTo>
                        <a:pt x="10860" y="7879"/>
                      </a:lnTo>
                      <a:lnTo>
                        <a:pt x="10922" y="7879"/>
                      </a:lnTo>
                      <a:lnTo>
                        <a:pt x="11015" y="8178"/>
                      </a:lnTo>
                      <a:lnTo>
                        <a:pt x="11156" y="8219"/>
                      </a:lnTo>
                      <a:lnTo>
                        <a:pt x="11010" y="7879"/>
                      </a:lnTo>
                      <a:lnTo>
                        <a:pt x="10979" y="7811"/>
                      </a:lnTo>
                      <a:lnTo>
                        <a:pt x="10891" y="7608"/>
                      </a:lnTo>
                      <a:lnTo>
                        <a:pt x="11152" y="7675"/>
                      </a:lnTo>
                      <a:lnTo>
                        <a:pt x="11187" y="8015"/>
                      </a:lnTo>
                      <a:lnTo>
                        <a:pt x="11351" y="7879"/>
                      </a:lnTo>
                      <a:lnTo>
                        <a:pt x="11320" y="7811"/>
                      </a:lnTo>
                      <a:lnTo>
                        <a:pt x="11280" y="7675"/>
                      </a:lnTo>
                      <a:lnTo>
                        <a:pt x="11276" y="7608"/>
                      </a:lnTo>
                      <a:lnTo>
                        <a:pt x="11293" y="7132"/>
                      </a:lnTo>
                      <a:lnTo>
                        <a:pt x="11603" y="7268"/>
                      </a:lnTo>
                      <a:lnTo>
                        <a:pt x="11758" y="7675"/>
                      </a:lnTo>
                      <a:lnTo>
                        <a:pt x="11727" y="7540"/>
                      </a:lnTo>
                      <a:lnTo>
                        <a:pt x="11683" y="7132"/>
                      </a:lnTo>
                      <a:lnTo>
                        <a:pt x="11674" y="6996"/>
                      </a:lnTo>
                      <a:lnTo>
                        <a:pt x="11811" y="7064"/>
                      </a:lnTo>
                      <a:lnTo>
                        <a:pt x="11842" y="7132"/>
                      </a:lnTo>
                      <a:lnTo>
                        <a:pt x="11868" y="7336"/>
                      </a:lnTo>
                      <a:lnTo>
                        <a:pt x="12209" y="7458"/>
                      </a:lnTo>
                      <a:lnTo>
                        <a:pt x="12249" y="7608"/>
                      </a:lnTo>
                      <a:lnTo>
                        <a:pt x="12284" y="7743"/>
                      </a:lnTo>
                      <a:lnTo>
                        <a:pt x="12474" y="7675"/>
                      </a:lnTo>
                      <a:lnTo>
                        <a:pt x="12523" y="8355"/>
                      </a:lnTo>
                      <a:lnTo>
                        <a:pt x="12563" y="7675"/>
                      </a:lnTo>
                      <a:lnTo>
                        <a:pt x="12576" y="7064"/>
                      </a:lnTo>
                      <a:lnTo>
                        <a:pt x="12797" y="7132"/>
                      </a:lnTo>
                      <a:lnTo>
                        <a:pt x="12833" y="7200"/>
                      </a:lnTo>
                      <a:lnTo>
                        <a:pt x="12859" y="7336"/>
                      </a:lnTo>
                      <a:lnTo>
                        <a:pt x="12912" y="7336"/>
                      </a:lnTo>
                      <a:lnTo>
                        <a:pt x="12943" y="7200"/>
                      </a:lnTo>
                      <a:lnTo>
                        <a:pt x="13063" y="7268"/>
                      </a:lnTo>
                      <a:lnTo>
                        <a:pt x="13116" y="7200"/>
                      </a:lnTo>
                      <a:lnTo>
                        <a:pt x="13235" y="7540"/>
                      </a:lnTo>
                      <a:lnTo>
                        <a:pt x="13328" y="7336"/>
                      </a:lnTo>
                      <a:lnTo>
                        <a:pt x="13359" y="7268"/>
                      </a:lnTo>
                      <a:lnTo>
                        <a:pt x="13447" y="7200"/>
                      </a:lnTo>
                      <a:lnTo>
                        <a:pt x="13390" y="6996"/>
                      </a:lnTo>
                      <a:lnTo>
                        <a:pt x="13337" y="6792"/>
                      </a:lnTo>
                      <a:lnTo>
                        <a:pt x="13315" y="6725"/>
                      </a:lnTo>
                      <a:lnTo>
                        <a:pt x="13447" y="6792"/>
                      </a:lnTo>
                      <a:lnTo>
                        <a:pt x="13408" y="6725"/>
                      </a:lnTo>
                      <a:lnTo>
                        <a:pt x="13364" y="6657"/>
                      </a:lnTo>
                      <a:lnTo>
                        <a:pt x="13249" y="6466"/>
                      </a:lnTo>
                      <a:lnTo>
                        <a:pt x="13218" y="7336"/>
                      </a:lnTo>
                      <a:lnTo>
                        <a:pt x="13138" y="7200"/>
                      </a:lnTo>
                      <a:lnTo>
                        <a:pt x="13187" y="7132"/>
                      </a:lnTo>
                      <a:lnTo>
                        <a:pt x="13209" y="6996"/>
                      </a:lnTo>
                      <a:lnTo>
                        <a:pt x="13218" y="7336"/>
                      </a:lnTo>
                      <a:lnTo>
                        <a:pt x="13218" y="6527"/>
                      </a:lnTo>
                      <a:lnTo>
                        <a:pt x="13160" y="6657"/>
                      </a:lnTo>
                      <a:lnTo>
                        <a:pt x="13156" y="6589"/>
                      </a:lnTo>
                      <a:lnTo>
                        <a:pt x="12952" y="6792"/>
                      </a:lnTo>
                      <a:lnTo>
                        <a:pt x="12952" y="6521"/>
                      </a:lnTo>
                      <a:lnTo>
                        <a:pt x="12965" y="6249"/>
                      </a:lnTo>
                      <a:lnTo>
                        <a:pt x="13134" y="6453"/>
                      </a:lnTo>
                      <a:lnTo>
                        <a:pt x="13067" y="5842"/>
                      </a:lnTo>
                      <a:lnTo>
                        <a:pt x="13049" y="5638"/>
                      </a:lnTo>
                      <a:lnTo>
                        <a:pt x="13355" y="6181"/>
                      </a:lnTo>
                      <a:lnTo>
                        <a:pt x="13678" y="6385"/>
                      </a:lnTo>
                      <a:lnTo>
                        <a:pt x="13815" y="6792"/>
                      </a:lnTo>
                      <a:lnTo>
                        <a:pt x="14009" y="6385"/>
                      </a:lnTo>
                      <a:lnTo>
                        <a:pt x="14394" y="6249"/>
                      </a:lnTo>
                      <a:lnTo>
                        <a:pt x="14372" y="5638"/>
                      </a:lnTo>
                      <a:lnTo>
                        <a:pt x="14376" y="5230"/>
                      </a:lnTo>
                      <a:lnTo>
                        <a:pt x="14412" y="5094"/>
                      </a:lnTo>
                      <a:lnTo>
                        <a:pt x="14505" y="5502"/>
                      </a:lnTo>
                      <a:lnTo>
                        <a:pt x="14540" y="5706"/>
                      </a:lnTo>
                      <a:lnTo>
                        <a:pt x="14487" y="5774"/>
                      </a:lnTo>
                      <a:lnTo>
                        <a:pt x="14492" y="5909"/>
                      </a:lnTo>
                      <a:lnTo>
                        <a:pt x="14593" y="5570"/>
                      </a:lnTo>
                      <a:lnTo>
                        <a:pt x="14925" y="5570"/>
                      </a:lnTo>
                      <a:lnTo>
                        <a:pt x="14916" y="5502"/>
                      </a:lnTo>
                      <a:lnTo>
                        <a:pt x="14899" y="5386"/>
                      </a:lnTo>
                      <a:lnTo>
                        <a:pt x="14859" y="5094"/>
                      </a:lnTo>
                      <a:lnTo>
                        <a:pt x="14828" y="4891"/>
                      </a:lnTo>
                      <a:lnTo>
                        <a:pt x="15084" y="5026"/>
                      </a:lnTo>
                      <a:lnTo>
                        <a:pt x="14947" y="5298"/>
                      </a:lnTo>
                      <a:lnTo>
                        <a:pt x="14907" y="5447"/>
                      </a:lnTo>
                      <a:lnTo>
                        <a:pt x="15089" y="5298"/>
                      </a:lnTo>
                      <a:lnTo>
                        <a:pt x="15093" y="5502"/>
                      </a:lnTo>
                      <a:lnTo>
                        <a:pt x="15810" y="6249"/>
                      </a:lnTo>
                      <a:lnTo>
                        <a:pt x="15765" y="5298"/>
                      </a:lnTo>
                      <a:lnTo>
                        <a:pt x="15730" y="4551"/>
                      </a:lnTo>
                      <a:lnTo>
                        <a:pt x="15717" y="4347"/>
                      </a:lnTo>
                      <a:lnTo>
                        <a:pt x="15682" y="3600"/>
                      </a:lnTo>
                      <a:lnTo>
                        <a:pt x="15677" y="3532"/>
                      </a:lnTo>
                      <a:lnTo>
                        <a:pt x="16424" y="4435"/>
                      </a:lnTo>
                      <a:lnTo>
                        <a:pt x="16407" y="4347"/>
                      </a:lnTo>
                      <a:lnTo>
                        <a:pt x="17163" y="4619"/>
                      </a:lnTo>
                      <a:lnTo>
                        <a:pt x="17305" y="4347"/>
                      </a:lnTo>
                      <a:lnTo>
                        <a:pt x="17752" y="3464"/>
                      </a:lnTo>
                      <a:lnTo>
                        <a:pt x="17787" y="3396"/>
                      </a:lnTo>
                      <a:lnTo>
                        <a:pt x="18579" y="4143"/>
                      </a:lnTo>
                      <a:lnTo>
                        <a:pt x="18791" y="4279"/>
                      </a:lnTo>
                      <a:lnTo>
                        <a:pt x="18835" y="3668"/>
                      </a:lnTo>
                      <a:lnTo>
                        <a:pt x="18871" y="3532"/>
                      </a:lnTo>
                      <a:lnTo>
                        <a:pt x="18955" y="4008"/>
                      </a:lnTo>
                      <a:lnTo>
                        <a:pt x="19070" y="3532"/>
                      </a:lnTo>
                      <a:lnTo>
                        <a:pt x="19105" y="3396"/>
                      </a:lnTo>
                      <a:lnTo>
                        <a:pt x="19119" y="3328"/>
                      </a:lnTo>
                      <a:lnTo>
                        <a:pt x="19388" y="2853"/>
                      </a:lnTo>
                      <a:lnTo>
                        <a:pt x="19707" y="4619"/>
                      </a:lnTo>
                      <a:lnTo>
                        <a:pt x="20008" y="3804"/>
                      </a:lnTo>
                      <a:lnTo>
                        <a:pt x="19968" y="3396"/>
                      </a:lnTo>
                      <a:lnTo>
                        <a:pt x="20105" y="3396"/>
                      </a:lnTo>
                      <a:lnTo>
                        <a:pt x="20388" y="3125"/>
                      </a:lnTo>
                      <a:lnTo>
                        <a:pt x="20379" y="3532"/>
                      </a:lnTo>
                      <a:lnTo>
                        <a:pt x="20410" y="3192"/>
                      </a:lnTo>
                      <a:lnTo>
                        <a:pt x="20472" y="3328"/>
                      </a:lnTo>
                      <a:lnTo>
                        <a:pt x="20485" y="3600"/>
                      </a:lnTo>
                      <a:lnTo>
                        <a:pt x="20760" y="3192"/>
                      </a:lnTo>
                      <a:lnTo>
                        <a:pt x="20804" y="3125"/>
                      </a:lnTo>
                      <a:lnTo>
                        <a:pt x="21065" y="3328"/>
                      </a:lnTo>
                      <a:lnTo>
                        <a:pt x="20786" y="4279"/>
                      </a:lnTo>
                      <a:lnTo>
                        <a:pt x="21153" y="4279"/>
                      </a:lnTo>
                      <a:lnTo>
                        <a:pt x="21286" y="4143"/>
                      </a:lnTo>
                      <a:lnTo>
                        <a:pt x="21534" y="3417"/>
                      </a:lnTo>
                      <a:lnTo>
                        <a:pt x="21490" y="3260"/>
                      </a:lnTo>
                      <a:lnTo>
                        <a:pt x="21388" y="3125"/>
                      </a:lnTo>
                      <a:lnTo>
                        <a:pt x="21344" y="3057"/>
                      </a:lnTo>
                      <a:lnTo>
                        <a:pt x="21344" y="2853"/>
                      </a:lnTo>
                      <a:lnTo>
                        <a:pt x="21339" y="2785"/>
                      </a:lnTo>
                      <a:lnTo>
                        <a:pt x="21467" y="2649"/>
                      </a:lnTo>
                      <a:lnTo>
                        <a:pt x="21490" y="1902"/>
                      </a:lnTo>
                      <a:lnTo>
                        <a:pt x="21490" y="1834"/>
                      </a:lnTo>
                      <a:lnTo>
                        <a:pt x="21503" y="1698"/>
                      </a:lnTo>
                      <a:lnTo>
                        <a:pt x="21525" y="1528"/>
                      </a:lnTo>
                      <a:lnTo>
                        <a:pt x="21569" y="1155"/>
                      </a:lnTo>
                      <a:lnTo>
                        <a:pt x="21600" y="8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10" name="Figura"/>
                <p:cNvSpPr/>
                <p:nvPr/>
              </p:nvSpPr>
              <p:spPr>
                <a:xfrm>
                  <a:off x="75388" y="8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771"/>
                      </a:moveTo>
                      <a:lnTo>
                        <a:pt x="19457" y="0"/>
                      </a:lnTo>
                      <a:lnTo>
                        <a:pt x="15545" y="9212"/>
                      </a:lnTo>
                      <a:lnTo>
                        <a:pt x="14695" y="5266"/>
                      </a:lnTo>
                      <a:lnTo>
                        <a:pt x="10817" y="16230"/>
                      </a:lnTo>
                      <a:lnTo>
                        <a:pt x="7790" y="17430"/>
                      </a:lnTo>
                      <a:lnTo>
                        <a:pt x="5613" y="13157"/>
                      </a:lnTo>
                      <a:lnTo>
                        <a:pt x="6497" y="9652"/>
                      </a:lnTo>
                      <a:lnTo>
                        <a:pt x="5204" y="12060"/>
                      </a:lnTo>
                      <a:lnTo>
                        <a:pt x="1735" y="7459"/>
                      </a:lnTo>
                      <a:lnTo>
                        <a:pt x="0" y="13485"/>
                      </a:lnTo>
                      <a:lnTo>
                        <a:pt x="3878" y="20944"/>
                      </a:lnTo>
                      <a:lnTo>
                        <a:pt x="8640" y="21272"/>
                      </a:lnTo>
                      <a:lnTo>
                        <a:pt x="13844" y="15237"/>
                      </a:lnTo>
                      <a:lnTo>
                        <a:pt x="14695" y="17327"/>
                      </a:lnTo>
                      <a:lnTo>
                        <a:pt x="13844" y="19847"/>
                      </a:lnTo>
                      <a:lnTo>
                        <a:pt x="13402" y="21600"/>
                      </a:lnTo>
                      <a:lnTo>
                        <a:pt x="16838" y="16999"/>
                      </a:lnTo>
                      <a:lnTo>
                        <a:pt x="21600" y="877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11" name="Figura"/>
                <p:cNvSpPr/>
                <p:nvPr/>
              </p:nvSpPr>
              <p:spPr>
                <a:xfrm>
                  <a:off x="75989" y="6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64" y="2639"/>
                      </a:lnTo>
                      <a:lnTo>
                        <a:pt x="0" y="21600"/>
                      </a:lnTo>
                      <a:lnTo>
                        <a:pt x="14438" y="4844"/>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12" name="Figura"/>
                <p:cNvSpPr/>
                <p:nvPr/>
              </p:nvSpPr>
              <p:spPr>
                <a:xfrm>
                  <a:off x="76323"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130" y="3662"/>
                      </a:lnTo>
                      <a:lnTo>
                        <a:pt x="0" y="21600"/>
                      </a:lnTo>
                      <a:lnTo>
                        <a:pt x="9470" y="1465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13" name="Figura"/>
                <p:cNvSpPr/>
                <p:nvPr/>
              </p:nvSpPr>
              <p:spPr>
                <a:xfrm>
                  <a:off x="76502" y="16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926" y="1600"/>
                      </a:lnTo>
                      <a:lnTo>
                        <a:pt x="9789" y="4479"/>
                      </a:lnTo>
                      <a:lnTo>
                        <a:pt x="5137" y="6400"/>
                      </a:lnTo>
                      <a:lnTo>
                        <a:pt x="2063" y="7200"/>
                      </a:lnTo>
                      <a:lnTo>
                        <a:pt x="0" y="21600"/>
                      </a:lnTo>
                      <a:lnTo>
                        <a:pt x="13874" y="8561"/>
                      </a:lnTo>
                      <a:lnTo>
                        <a:pt x="18526" y="24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14" name="Línea"/>
                <p:cNvSpPr/>
                <p:nvPr/>
              </p:nvSpPr>
              <p:spPr>
                <a:xfrm flipH="1" flipV="1">
                  <a:off x="84256" y="5870"/>
                  <a:ext cx="2080" cy="12701"/>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115" name="Línea"/>
                <p:cNvSpPr/>
                <p:nvPr/>
              </p:nvSpPr>
              <p:spPr>
                <a:xfrm>
                  <a:off x="84256" y="5870"/>
                  <a:ext cx="2080" cy="12701"/>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116" name="Figura"/>
                <p:cNvSpPr/>
                <p:nvPr/>
              </p:nvSpPr>
              <p:spPr>
                <a:xfrm>
                  <a:off x="80052" y="22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956"/>
                      </a:moveTo>
                      <a:lnTo>
                        <a:pt x="19914" y="6029"/>
                      </a:lnTo>
                      <a:lnTo>
                        <a:pt x="19478" y="8673"/>
                      </a:lnTo>
                      <a:lnTo>
                        <a:pt x="19671" y="7847"/>
                      </a:lnTo>
                      <a:lnTo>
                        <a:pt x="19626" y="10325"/>
                      </a:lnTo>
                      <a:lnTo>
                        <a:pt x="19238" y="11441"/>
                      </a:lnTo>
                      <a:lnTo>
                        <a:pt x="18806" y="12390"/>
                      </a:lnTo>
                      <a:lnTo>
                        <a:pt x="18851" y="11564"/>
                      </a:lnTo>
                      <a:lnTo>
                        <a:pt x="19045" y="9086"/>
                      </a:lnTo>
                      <a:lnTo>
                        <a:pt x="18756" y="7021"/>
                      </a:lnTo>
                      <a:lnTo>
                        <a:pt x="18468" y="9086"/>
                      </a:lnTo>
                      <a:lnTo>
                        <a:pt x="18130" y="4956"/>
                      </a:lnTo>
                      <a:lnTo>
                        <a:pt x="17742" y="14455"/>
                      </a:lnTo>
                      <a:lnTo>
                        <a:pt x="17260" y="12390"/>
                      </a:lnTo>
                      <a:lnTo>
                        <a:pt x="17165" y="9912"/>
                      </a:lnTo>
                      <a:lnTo>
                        <a:pt x="16539" y="11109"/>
                      </a:lnTo>
                      <a:lnTo>
                        <a:pt x="16102" y="12390"/>
                      </a:lnTo>
                      <a:lnTo>
                        <a:pt x="15814" y="9086"/>
                      </a:lnTo>
                      <a:lnTo>
                        <a:pt x="16296" y="10738"/>
                      </a:lnTo>
                      <a:lnTo>
                        <a:pt x="16490" y="9086"/>
                      </a:lnTo>
                      <a:lnTo>
                        <a:pt x="16584" y="8260"/>
                      </a:lnTo>
                      <a:lnTo>
                        <a:pt x="15912" y="8260"/>
                      </a:lnTo>
                      <a:lnTo>
                        <a:pt x="14754" y="13629"/>
                      </a:lnTo>
                      <a:lnTo>
                        <a:pt x="14656" y="12803"/>
                      </a:lnTo>
                      <a:lnTo>
                        <a:pt x="14804" y="9912"/>
                      </a:lnTo>
                      <a:lnTo>
                        <a:pt x="15092" y="6608"/>
                      </a:lnTo>
                      <a:lnTo>
                        <a:pt x="13790" y="4130"/>
                      </a:lnTo>
                      <a:lnTo>
                        <a:pt x="13790" y="6195"/>
                      </a:lnTo>
                      <a:lnTo>
                        <a:pt x="12488" y="12803"/>
                      </a:lnTo>
                      <a:lnTo>
                        <a:pt x="12438" y="11977"/>
                      </a:lnTo>
                      <a:lnTo>
                        <a:pt x="12393" y="11564"/>
                      </a:lnTo>
                      <a:lnTo>
                        <a:pt x="12199" y="6608"/>
                      </a:lnTo>
                      <a:lnTo>
                        <a:pt x="11573" y="8673"/>
                      </a:lnTo>
                      <a:lnTo>
                        <a:pt x="11330" y="9499"/>
                      </a:lnTo>
                      <a:lnTo>
                        <a:pt x="11136" y="8673"/>
                      </a:lnTo>
                      <a:lnTo>
                        <a:pt x="11136" y="8260"/>
                      </a:lnTo>
                      <a:lnTo>
                        <a:pt x="11330" y="4956"/>
                      </a:lnTo>
                      <a:lnTo>
                        <a:pt x="11090" y="2478"/>
                      </a:lnTo>
                      <a:lnTo>
                        <a:pt x="10365" y="4956"/>
                      </a:lnTo>
                      <a:lnTo>
                        <a:pt x="10415" y="413"/>
                      </a:lnTo>
                      <a:lnTo>
                        <a:pt x="9352" y="4130"/>
                      </a:lnTo>
                      <a:lnTo>
                        <a:pt x="9401" y="3304"/>
                      </a:lnTo>
                      <a:lnTo>
                        <a:pt x="9063" y="4130"/>
                      </a:lnTo>
                      <a:lnTo>
                        <a:pt x="7761" y="8260"/>
                      </a:lnTo>
                      <a:lnTo>
                        <a:pt x="6846" y="0"/>
                      </a:lnTo>
                      <a:lnTo>
                        <a:pt x="5255" y="4462"/>
                      </a:lnTo>
                      <a:lnTo>
                        <a:pt x="4773" y="5369"/>
                      </a:lnTo>
                      <a:lnTo>
                        <a:pt x="3952" y="6608"/>
                      </a:lnTo>
                      <a:lnTo>
                        <a:pt x="2988" y="11109"/>
                      </a:lnTo>
                      <a:lnTo>
                        <a:pt x="2024" y="12390"/>
                      </a:lnTo>
                      <a:lnTo>
                        <a:pt x="1929" y="11977"/>
                      </a:lnTo>
                      <a:lnTo>
                        <a:pt x="2312" y="9086"/>
                      </a:lnTo>
                      <a:lnTo>
                        <a:pt x="1929" y="7021"/>
                      </a:lnTo>
                      <a:lnTo>
                        <a:pt x="1447" y="7434"/>
                      </a:lnTo>
                      <a:lnTo>
                        <a:pt x="820" y="8260"/>
                      </a:lnTo>
                      <a:lnTo>
                        <a:pt x="433" y="8797"/>
                      </a:lnTo>
                      <a:lnTo>
                        <a:pt x="0" y="12803"/>
                      </a:lnTo>
                      <a:lnTo>
                        <a:pt x="1010" y="9086"/>
                      </a:lnTo>
                      <a:lnTo>
                        <a:pt x="771" y="13629"/>
                      </a:lnTo>
                      <a:lnTo>
                        <a:pt x="1253" y="15694"/>
                      </a:lnTo>
                      <a:lnTo>
                        <a:pt x="1348" y="11977"/>
                      </a:lnTo>
                      <a:lnTo>
                        <a:pt x="1686" y="15281"/>
                      </a:lnTo>
                      <a:lnTo>
                        <a:pt x="2312" y="13629"/>
                      </a:lnTo>
                      <a:lnTo>
                        <a:pt x="2267" y="16933"/>
                      </a:lnTo>
                      <a:lnTo>
                        <a:pt x="2844" y="18998"/>
                      </a:lnTo>
                      <a:lnTo>
                        <a:pt x="3615" y="13629"/>
                      </a:lnTo>
                      <a:lnTo>
                        <a:pt x="3759" y="12803"/>
                      </a:lnTo>
                      <a:lnTo>
                        <a:pt x="3952" y="16478"/>
                      </a:lnTo>
                      <a:lnTo>
                        <a:pt x="4867" y="15694"/>
                      </a:lnTo>
                      <a:lnTo>
                        <a:pt x="4435" y="13629"/>
                      </a:lnTo>
                      <a:lnTo>
                        <a:pt x="4340" y="12803"/>
                      </a:lnTo>
                      <a:lnTo>
                        <a:pt x="4484" y="12390"/>
                      </a:lnTo>
                      <a:lnTo>
                        <a:pt x="5494" y="9499"/>
                      </a:lnTo>
                      <a:lnTo>
                        <a:pt x="5737" y="17759"/>
                      </a:lnTo>
                      <a:lnTo>
                        <a:pt x="6075" y="14455"/>
                      </a:lnTo>
                      <a:lnTo>
                        <a:pt x="6363" y="16107"/>
                      </a:lnTo>
                      <a:lnTo>
                        <a:pt x="6796" y="14455"/>
                      </a:lnTo>
                      <a:lnTo>
                        <a:pt x="6990" y="13714"/>
                      </a:lnTo>
                      <a:lnTo>
                        <a:pt x="6363" y="14455"/>
                      </a:lnTo>
                      <a:lnTo>
                        <a:pt x="6796" y="12390"/>
                      </a:lnTo>
                      <a:lnTo>
                        <a:pt x="6990" y="13714"/>
                      </a:lnTo>
                      <a:lnTo>
                        <a:pt x="7328" y="15694"/>
                      </a:lnTo>
                      <a:lnTo>
                        <a:pt x="8004" y="13629"/>
                      </a:lnTo>
                      <a:lnTo>
                        <a:pt x="8436" y="12390"/>
                      </a:lnTo>
                      <a:lnTo>
                        <a:pt x="8869" y="11151"/>
                      </a:lnTo>
                      <a:lnTo>
                        <a:pt x="8774" y="13259"/>
                      </a:lnTo>
                      <a:lnTo>
                        <a:pt x="9017" y="12803"/>
                      </a:lnTo>
                      <a:lnTo>
                        <a:pt x="8968" y="14127"/>
                      </a:lnTo>
                      <a:lnTo>
                        <a:pt x="8824" y="18585"/>
                      </a:lnTo>
                      <a:lnTo>
                        <a:pt x="9595" y="14042"/>
                      </a:lnTo>
                      <a:lnTo>
                        <a:pt x="9834" y="12803"/>
                      </a:lnTo>
                      <a:lnTo>
                        <a:pt x="9982" y="11977"/>
                      </a:lnTo>
                      <a:lnTo>
                        <a:pt x="9982" y="17346"/>
                      </a:lnTo>
                      <a:lnTo>
                        <a:pt x="9500" y="15694"/>
                      </a:lnTo>
                      <a:lnTo>
                        <a:pt x="9739" y="17346"/>
                      </a:lnTo>
                      <a:lnTo>
                        <a:pt x="9932" y="18585"/>
                      </a:lnTo>
                      <a:lnTo>
                        <a:pt x="10126" y="17346"/>
                      </a:lnTo>
                      <a:lnTo>
                        <a:pt x="10753" y="13629"/>
                      </a:lnTo>
                      <a:lnTo>
                        <a:pt x="11090" y="19824"/>
                      </a:lnTo>
                      <a:lnTo>
                        <a:pt x="11474" y="18998"/>
                      </a:lnTo>
                      <a:lnTo>
                        <a:pt x="11956" y="16107"/>
                      </a:lnTo>
                      <a:lnTo>
                        <a:pt x="12100" y="14868"/>
                      </a:lnTo>
                      <a:lnTo>
                        <a:pt x="13019" y="17346"/>
                      </a:lnTo>
                      <a:lnTo>
                        <a:pt x="14079" y="16107"/>
                      </a:lnTo>
                      <a:lnTo>
                        <a:pt x="13885" y="17346"/>
                      </a:lnTo>
                      <a:lnTo>
                        <a:pt x="15525" y="18172"/>
                      </a:lnTo>
                      <a:lnTo>
                        <a:pt x="16152" y="19782"/>
                      </a:lnTo>
                      <a:lnTo>
                        <a:pt x="16733" y="16520"/>
                      </a:lnTo>
                      <a:lnTo>
                        <a:pt x="17503" y="17346"/>
                      </a:lnTo>
                      <a:lnTo>
                        <a:pt x="18274" y="16520"/>
                      </a:lnTo>
                      <a:lnTo>
                        <a:pt x="17697" y="19782"/>
                      </a:lnTo>
                      <a:lnTo>
                        <a:pt x="17260" y="20650"/>
                      </a:lnTo>
                      <a:lnTo>
                        <a:pt x="17742" y="21021"/>
                      </a:lnTo>
                      <a:lnTo>
                        <a:pt x="17648" y="21600"/>
                      </a:lnTo>
                      <a:lnTo>
                        <a:pt x="17841" y="21063"/>
                      </a:lnTo>
                      <a:lnTo>
                        <a:pt x="18130" y="19411"/>
                      </a:lnTo>
                      <a:lnTo>
                        <a:pt x="18418" y="18998"/>
                      </a:lnTo>
                      <a:lnTo>
                        <a:pt x="18851" y="18585"/>
                      </a:lnTo>
                      <a:lnTo>
                        <a:pt x="18323" y="21476"/>
                      </a:lnTo>
                      <a:lnTo>
                        <a:pt x="19094" y="21476"/>
                      </a:lnTo>
                      <a:lnTo>
                        <a:pt x="20153" y="18585"/>
                      </a:lnTo>
                      <a:lnTo>
                        <a:pt x="20347" y="18172"/>
                      </a:lnTo>
                      <a:lnTo>
                        <a:pt x="21072" y="20237"/>
                      </a:lnTo>
                      <a:lnTo>
                        <a:pt x="21406" y="18172"/>
                      </a:lnTo>
                      <a:lnTo>
                        <a:pt x="21505" y="16520"/>
                      </a:lnTo>
                      <a:lnTo>
                        <a:pt x="21456" y="16107"/>
                      </a:lnTo>
                      <a:lnTo>
                        <a:pt x="21406" y="14868"/>
                      </a:lnTo>
                      <a:lnTo>
                        <a:pt x="21406" y="14455"/>
                      </a:lnTo>
                      <a:lnTo>
                        <a:pt x="21311" y="12390"/>
                      </a:lnTo>
                      <a:lnTo>
                        <a:pt x="21072" y="7847"/>
                      </a:lnTo>
                      <a:lnTo>
                        <a:pt x="21118" y="6195"/>
                      </a:lnTo>
                      <a:lnTo>
                        <a:pt x="21600" y="49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17" name="Triángulo"/>
                <p:cNvSpPr/>
                <p:nvPr/>
              </p:nvSpPr>
              <p:spPr>
                <a:xfrm>
                  <a:off x="83565" y="27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600" y="5005"/>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18" name="Figura"/>
                <p:cNvSpPr/>
                <p:nvPr/>
              </p:nvSpPr>
              <p:spPr>
                <a:xfrm>
                  <a:off x="89908" y="5036"/>
                  <a:ext cx="54631" cy="35078"/>
                </a:xfrm>
                <a:custGeom>
                  <a:avLst/>
                  <a:gdLst/>
                  <a:ahLst/>
                  <a:cxnLst>
                    <a:cxn ang="0">
                      <a:pos x="wd2" y="hd2"/>
                    </a:cxn>
                    <a:cxn ang="5400000">
                      <a:pos x="wd2" y="hd2"/>
                    </a:cxn>
                    <a:cxn ang="10800000">
                      <a:pos x="wd2" y="hd2"/>
                    </a:cxn>
                    <a:cxn ang="16200000">
                      <a:pos x="wd2" y="hd2"/>
                    </a:cxn>
                  </a:cxnLst>
                  <a:rect l="0" t="0" r="r" b="b"/>
                  <a:pathLst>
                    <a:path w="21600" h="21600" extrusionOk="0">
                      <a:moveTo>
                        <a:pt x="21600" y="18166"/>
                      </a:moveTo>
                      <a:lnTo>
                        <a:pt x="21160" y="18527"/>
                      </a:lnTo>
                      <a:lnTo>
                        <a:pt x="21395" y="18256"/>
                      </a:lnTo>
                      <a:lnTo>
                        <a:pt x="21436" y="18166"/>
                      </a:lnTo>
                      <a:lnTo>
                        <a:pt x="20942" y="18527"/>
                      </a:lnTo>
                      <a:lnTo>
                        <a:pt x="20901" y="18618"/>
                      </a:lnTo>
                      <a:lnTo>
                        <a:pt x="20678" y="18708"/>
                      </a:lnTo>
                      <a:lnTo>
                        <a:pt x="20790" y="18527"/>
                      </a:lnTo>
                      <a:lnTo>
                        <a:pt x="20901" y="18346"/>
                      </a:lnTo>
                      <a:lnTo>
                        <a:pt x="20972" y="18256"/>
                      </a:lnTo>
                      <a:lnTo>
                        <a:pt x="21119" y="18075"/>
                      </a:lnTo>
                      <a:lnTo>
                        <a:pt x="20860" y="18256"/>
                      </a:lnTo>
                      <a:lnTo>
                        <a:pt x="20930" y="18166"/>
                      </a:lnTo>
                      <a:lnTo>
                        <a:pt x="20972" y="18075"/>
                      </a:lnTo>
                      <a:lnTo>
                        <a:pt x="21013" y="17804"/>
                      </a:lnTo>
                      <a:lnTo>
                        <a:pt x="20690" y="18166"/>
                      </a:lnTo>
                      <a:lnTo>
                        <a:pt x="20801" y="17985"/>
                      </a:lnTo>
                      <a:lnTo>
                        <a:pt x="20972" y="17714"/>
                      </a:lnTo>
                      <a:lnTo>
                        <a:pt x="20484" y="17985"/>
                      </a:lnTo>
                      <a:lnTo>
                        <a:pt x="20637" y="17804"/>
                      </a:lnTo>
                      <a:lnTo>
                        <a:pt x="20843" y="17569"/>
                      </a:lnTo>
                      <a:lnTo>
                        <a:pt x="20537" y="17804"/>
                      </a:lnTo>
                      <a:lnTo>
                        <a:pt x="20484" y="17714"/>
                      </a:lnTo>
                      <a:lnTo>
                        <a:pt x="20784" y="17443"/>
                      </a:lnTo>
                      <a:lnTo>
                        <a:pt x="21183" y="17081"/>
                      </a:lnTo>
                      <a:lnTo>
                        <a:pt x="20390" y="17443"/>
                      </a:lnTo>
                      <a:lnTo>
                        <a:pt x="20543" y="17262"/>
                      </a:lnTo>
                      <a:lnTo>
                        <a:pt x="21089" y="16629"/>
                      </a:lnTo>
                      <a:lnTo>
                        <a:pt x="20473" y="17262"/>
                      </a:lnTo>
                      <a:lnTo>
                        <a:pt x="20525" y="17081"/>
                      </a:lnTo>
                      <a:lnTo>
                        <a:pt x="20578" y="16900"/>
                      </a:lnTo>
                      <a:lnTo>
                        <a:pt x="20666" y="16629"/>
                      </a:lnTo>
                      <a:lnTo>
                        <a:pt x="20273" y="16900"/>
                      </a:lnTo>
                      <a:lnTo>
                        <a:pt x="20420" y="16720"/>
                      </a:lnTo>
                      <a:lnTo>
                        <a:pt x="20449" y="16539"/>
                      </a:lnTo>
                      <a:lnTo>
                        <a:pt x="20555" y="16358"/>
                      </a:lnTo>
                      <a:lnTo>
                        <a:pt x="20631" y="16177"/>
                      </a:lnTo>
                      <a:lnTo>
                        <a:pt x="20161" y="16810"/>
                      </a:lnTo>
                      <a:lnTo>
                        <a:pt x="19979" y="16810"/>
                      </a:lnTo>
                      <a:lnTo>
                        <a:pt x="19656" y="17081"/>
                      </a:lnTo>
                      <a:lnTo>
                        <a:pt x="19815" y="16810"/>
                      </a:lnTo>
                      <a:lnTo>
                        <a:pt x="19873" y="16720"/>
                      </a:lnTo>
                      <a:lnTo>
                        <a:pt x="19873" y="16629"/>
                      </a:lnTo>
                      <a:lnTo>
                        <a:pt x="19914" y="16539"/>
                      </a:lnTo>
                      <a:lnTo>
                        <a:pt x="19962" y="16449"/>
                      </a:lnTo>
                      <a:lnTo>
                        <a:pt x="19968" y="16358"/>
                      </a:lnTo>
                      <a:lnTo>
                        <a:pt x="20326" y="15816"/>
                      </a:lnTo>
                      <a:lnTo>
                        <a:pt x="19738" y="16539"/>
                      </a:lnTo>
                      <a:lnTo>
                        <a:pt x="19791" y="16449"/>
                      </a:lnTo>
                      <a:lnTo>
                        <a:pt x="19903" y="16268"/>
                      </a:lnTo>
                      <a:lnTo>
                        <a:pt x="20185" y="15816"/>
                      </a:lnTo>
                      <a:lnTo>
                        <a:pt x="19791" y="16268"/>
                      </a:lnTo>
                      <a:lnTo>
                        <a:pt x="19920" y="15997"/>
                      </a:lnTo>
                      <a:lnTo>
                        <a:pt x="20009" y="15816"/>
                      </a:lnTo>
                      <a:lnTo>
                        <a:pt x="20308" y="15545"/>
                      </a:lnTo>
                      <a:lnTo>
                        <a:pt x="20068" y="15635"/>
                      </a:lnTo>
                      <a:lnTo>
                        <a:pt x="20014" y="15726"/>
                      </a:lnTo>
                      <a:lnTo>
                        <a:pt x="19756" y="15997"/>
                      </a:lnTo>
                      <a:lnTo>
                        <a:pt x="19545" y="15997"/>
                      </a:lnTo>
                      <a:lnTo>
                        <a:pt x="19785" y="15726"/>
                      </a:lnTo>
                      <a:lnTo>
                        <a:pt x="19862" y="15635"/>
                      </a:lnTo>
                      <a:lnTo>
                        <a:pt x="20026" y="15454"/>
                      </a:lnTo>
                      <a:lnTo>
                        <a:pt x="20214" y="15093"/>
                      </a:lnTo>
                      <a:lnTo>
                        <a:pt x="20044" y="15183"/>
                      </a:lnTo>
                      <a:lnTo>
                        <a:pt x="19609" y="15635"/>
                      </a:lnTo>
                      <a:lnTo>
                        <a:pt x="19656" y="15454"/>
                      </a:lnTo>
                      <a:lnTo>
                        <a:pt x="19768" y="15274"/>
                      </a:lnTo>
                      <a:lnTo>
                        <a:pt x="19374" y="15726"/>
                      </a:lnTo>
                      <a:lnTo>
                        <a:pt x="19580" y="15003"/>
                      </a:lnTo>
                      <a:lnTo>
                        <a:pt x="19087" y="15545"/>
                      </a:lnTo>
                      <a:lnTo>
                        <a:pt x="18987" y="15726"/>
                      </a:lnTo>
                      <a:lnTo>
                        <a:pt x="18617" y="16177"/>
                      </a:lnTo>
                      <a:lnTo>
                        <a:pt x="18294" y="16449"/>
                      </a:lnTo>
                      <a:lnTo>
                        <a:pt x="18670" y="15906"/>
                      </a:lnTo>
                      <a:lnTo>
                        <a:pt x="18722" y="15816"/>
                      </a:lnTo>
                      <a:lnTo>
                        <a:pt x="18775" y="15726"/>
                      </a:lnTo>
                      <a:lnTo>
                        <a:pt x="18822" y="15527"/>
                      </a:lnTo>
                      <a:lnTo>
                        <a:pt x="18499" y="15816"/>
                      </a:lnTo>
                      <a:lnTo>
                        <a:pt x="18558" y="15545"/>
                      </a:lnTo>
                      <a:lnTo>
                        <a:pt x="18617" y="15454"/>
                      </a:lnTo>
                      <a:lnTo>
                        <a:pt x="18681" y="15364"/>
                      </a:lnTo>
                      <a:lnTo>
                        <a:pt x="18740" y="15274"/>
                      </a:lnTo>
                      <a:lnTo>
                        <a:pt x="18928" y="15003"/>
                      </a:lnTo>
                      <a:lnTo>
                        <a:pt x="18822" y="15527"/>
                      </a:lnTo>
                      <a:lnTo>
                        <a:pt x="18881" y="15454"/>
                      </a:lnTo>
                      <a:lnTo>
                        <a:pt x="19081" y="15003"/>
                      </a:lnTo>
                      <a:lnTo>
                        <a:pt x="19010" y="15364"/>
                      </a:lnTo>
                      <a:lnTo>
                        <a:pt x="19204" y="15003"/>
                      </a:lnTo>
                      <a:lnTo>
                        <a:pt x="19457" y="14551"/>
                      </a:lnTo>
                      <a:lnTo>
                        <a:pt x="19557" y="14370"/>
                      </a:lnTo>
                      <a:lnTo>
                        <a:pt x="19016" y="15454"/>
                      </a:lnTo>
                      <a:lnTo>
                        <a:pt x="19551" y="14551"/>
                      </a:lnTo>
                      <a:lnTo>
                        <a:pt x="19609" y="14370"/>
                      </a:lnTo>
                      <a:lnTo>
                        <a:pt x="19615" y="14099"/>
                      </a:lnTo>
                      <a:lnTo>
                        <a:pt x="19298" y="14551"/>
                      </a:lnTo>
                      <a:lnTo>
                        <a:pt x="19298" y="14189"/>
                      </a:lnTo>
                      <a:lnTo>
                        <a:pt x="19057" y="14460"/>
                      </a:lnTo>
                      <a:lnTo>
                        <a:pt x="18992" y="14641"/>
                      </a:lnTo>
                      <a:lnTo>
                        <a:pt x="18752" y="14912"/>
                      </a:lnTo>
                      <a:lnTo>
                        <a:pt x="18217" y="15274"/>
                      </a:lnTo>
                      <a:lnTo>
                        <a:pt x="18400" y="15003"/>
                      </a:lnTo>
                      <a:lnTo>
                        <a:pt x="18464" y="14912"/>
                      </a:lnTo>
                      <a:lnTo>
                        <a:pt x="19580" y="13285"/>
                      </a:lnTo>
                      <a:lnTo>
                        <a:pt x="18676" y="14189"/>
                      </a:lnTo>
                      <a:lnTo>
                        <a:pt x="18194" y="14912"/>
                      </a:lnTo>
                      <a:lnTo>
                        <a:pt x="18223" y="14822"/>
                      </a:lnTo>
                      <a:lnTo>
                        <a:pt x="18288" y="14641"/>
                      </a:lnTo>
                      <a:lnTo>
                        <a:pt x="18358" y="14460"/>
                      </a:lnTo>
                      <a:lnTo>
                        <a:pt x="18781" y="13873"/>
                      </a:lnTo>
                      <a:lnTo>
                        <a:pt x="18746" y="13556"/>
                      </a:lnTo>
                      <a:lnTo>
                        <a:pt x="18541" y="13918"/>
                      </a:lnTo>
                      <a:lnTo>
                        <a:pt x="18141" y="14641"/>
                      </a:lnTo>
                      <a:lnTo>
                        <a:pt x="18235" y="14279"/>
                      </a:lnTo>
                      <a:lnTo>
                        <a:pt x="18270" y="14008"/>
                      </a:lnTo>
                      <a:lnTo>
                        <a:pt x="18429" y="13737"/>
                      </a:lnTo>
                      <a:lnTo>
                        <a:pt x="18587" y="13466"/>
                      </a:lnTo>
                      <a:lnTo>
                        <a:pt x="18411" y="13376"/>
                      </a:lnTo>
                      <a:lnTo>
                        <a:pt x="18012" y="13647"/>
                      </a:lnTo>
                      <a:lnTo>
                        <a:pt x="17818" y="13556"/>
                      </a:lnTo>
                      <a:lnTo>
                        <a:pt x="17877" y="13466"/>
                      </a:lnTo>
                      <a:lnTo>
                        <a:pt x="18071" y="13195"/>
                      </a:lnTo>
                      <a:lnTo>
                        <a:pt x="18153" y="13014"/>
                      </a:lnTo>
                      <a:lnTo>
                        <a:pt x="17812" y="13014"/>
                      </a:lnTo>
                      <a:lnTo>
                        <a:pt x="17818" y="12924"/>
                      </a:lnTo>
                      <a:lnTo>
                        <a:pt x="17847" y="12472"/>
                      </a:lnTo>
                      <a:lnTo>
                        <a:pt x="17853" y="12382"/>
                      </a:lnTo>
                      <a:lnTo>
                        <a:pt x="17889" y="11839"/>
                      </a:lnTo>
                      <a:lnTo>
                        <a:pt x="17589" y="12138"/>
                      </a:lnTo>
                      <a:lnTo>
                        <a:pt x="17589" y="13556"/>
                      </a:lnTo>
                      <a:lnTo>
                        <a:pt x="17565" y="13647"/>
                      </a:lnTo>
                      <a:lnTo>
                        <a:pt x="17436" y="13864"/>
                      </a:lnTo>
                      <a:lnTo>
                        <a:pt x="17483" y="13737"/>
                      </a:lnTo>
                      <a:lnTo>
                        <a:pt x="17560" y="13466"/>
                      </a:lnTo>
                      <a:lnTo>
                        <a:pt x="17589" y="13556"/>
                      </a:lnTo>
                      <a:lnTo>
                        <a:pt x="17589" y="12138"/>
                      </a:lnTo>
                      <a:lnTo>
                        <a:pt x="17519" y="12201"/>
                      </a:lnTo>
                      <a:lnTo>
                        <a:pt x="17425" y="12300"/>
                      </a:lnTo>
                      <a:lnTo>
                        <a:pt x="17425" y="13882"/>
                      </a:lnTo>
                      <a:lnTo>
                        <a:pt x="17425" y="12300"/>
                      </a:lnTo>
                      <a:lnTo>
                        <a:pt x="17354" y="12382"/>
                      </a:lnTo>
                      <a:lnTo>
                        <a:pt x="17325" y="17081"/>
                      </a:lnTo>
                      <a:lnTo>
                        <a:pt x="17213" y="17533"/>
                      </a:lnTo>
                      <a:lnTo>
                        <a:pt x="16972" y="17606"/>
                      </a:lnTo>
                      <a:lnTo>
                        <a:pt x="17143" y="17352"/>
                      </a:lnTo>
                      <a:lnTo>
                        <a:pt x="17325" y="17081"/>
                      </a:lnTo>
                      <a:lnTo>
                        <a:pt x="17325" y="12382"/>
                      </a:lnTo>
                      <a:lnTo>
                        <a:pt x="17483" y="12020"/>
                      </a:lnTo>
                      <a:lnTo>
                        <a:pt x="17601" y="11839"/>
                      </a:lnTo>
                      <a:lnTo>
                        <a:pt x="17225" y="12201"/>
                      </a:lnTo>
                      <a:lnTo>
                        <a:pt x="16726" y="12382"/>
                      </a:lnTo>
                      <a:lnTo>
                        <a:pt x="16925" y="11659"/>
                      </a:lnTo>
                      <a:lnTo>
                        <a:pt x="17037" y="11568"/>
                      </a:lnTo>
                      <a:lnTo>
                        <a:pt x="17066" y="11207"/>
                      </a:lnTo>
                      <a:lnTo>
                        <a:pt x="16320" y="12472"/>
                      </a:lnTo>
                      <a:lnTo>
                        <a:pt x="16344" y="12382"/>
                      </a:lnTo>
                      <a:lnTo>
                        <a:pt x="16426" y="12110"/>
                      </a:lnTo>
                      <a:lnTo>
                        <a:pt x="16514" y="11839"/>
                      </a:lnTo>
                      <a:lnTo>
                        <a:pt x="16585" y="11839"/>
                      </a:lnTo>
                      <a:lnTo>
                        <a:pt x="16538" y="11478"/>
                      </a:lnTo>
                      <a:lnTo>
                        <a:pt x="16514" y="11297"/>
                      </a:lnTo>
                      <a:lnTo>
                        <a:pt x="16021" y="11478"/>
                      </a:lnTo>
                      <a:lnTo>
                        <a:pt x="16068" y="11297"/>
                      </a:lnTo>
                      <a:lnTo>
                        <a:pt x="16297" y="10484"/>
                      </a:lnTo>
                      <a:lnTo>
                        <a:pt x="15851" y="11297"/>
                      </a:lnTo>
                      <a:lnTo>
                        <a:pt x="15933" y="11026"/>
                      </a:lnTo>
                      <a:lnTo>
                        <a:pt x="16268" y="9941"/>
                      </a:lnTo>
                      <a:lnTo>
                        <a:pt x="15680" y="10936"/>
                      </a:lnTo>
                      <a:lnTo>
                        <a:pt x="15798" y="10484"/>
                      </a:lnTo>
                      <a:lnTo>
                        <a:pt x="15845" y="10303"/>
                      </a:lnTo>
                      <a:lnTo>
                        <a:pt x="15909" y="10213"/>
                      </a:lnTo>
                      <a:lnTo>
                        <a:pt x="15980" y="10122"/>
                      </a:lnTo>
                      <a:lnTo>
                        <a:pt x="15980" y="9399"/>
                      </a:lnTo>
                      <a:lnTo>
                        <a:pt x="15581" y="10122"/>
                      </a:lnTo>
                      <a:lnTo>
                        <a:pt x="15463" y="10213"/>
                      </a:lnTo>
                      <a:lnTo>
                        <a:pt x="15504" y="10122"/>
                      </a:lnTo>
                      <a:lnTo>
                        <a:pt x="15757" y="9580"/>
                      </a:lnTo>
                      <a:lnTo>
                        <a:pt x="15375" y="10122"/>
                      </a:lnTo>
                      <a:lnTo>
                        <a:pt x="15680" y="9399"/>
                      </a:lnTo>
                      <a:lnTo>
                        <a:pt x="15551" y="9490"/>
                      </a:lnTo>
                      <a:lnTo>
                        <a:pt x="15557" y="9580"/>
                      </a:lnTo>
                      <a:lnTo>
                        <a:pt x="15381" y="9941"/>
                      </a:lnTo>
                      <a:lnTo>
                        <a:pt x="15169" y="10122"/>
                      </a:lnTo>
                      <a:lnTo>
                        <a:pt x="15263" y="9761"/>
                      </a:lnTo>
                      <a:lnTo>
                        <a:pt x="15357" y="9399"/>
                      </a:lnTo>
                      <a:lnTo>
                        <a:pt x="15381" y="9309"/>
                      </a:lnTo>
                      <a:lnTo>
                        <a:pt x="15527" y="9038"/>
                      </a:lnTo>
                      <a:lnTo>
                        <a:pt x="15087" y="9309"/>
                      </a:lnTo>
                      <a:lnTo>
                        <a:pt x="15140" y="9182"/>
                      </a:lnTo>
                      <a:lnTo>
                        <a:pt x="15046" y="9309"/>
                      </a:lnTo>
                      <a:lnTo>
                        <a:pt x="14981" y="9399"/>
                      </a:lnTo>
                      <a:lnTo>
                        <a:pt x="15134" y="9128"/>
                      </a:lnTo>
                      <a:lnTo>
                        <a:pt x="15663" y="8224"/>
                      </a:lnTo>
                      <a:lnTo>
                        <a:pt x="15292" y="8676"/>
                      </a:lnTo>
                      <a:lnTo>
                        <a:pt x="15240" y="8857"/>
                      </a:lnTo>
                      <a:lnTo>
                        <a:pt x="15058" y="9128"/>
                      </a:lnTo>
                      <a:lnTo>
                        <a:pt x="15116" y="8947"/>
                      </a:lnTo>
                      <a:lnTo>
                        <a:pt x="15146" y="8857"/>
                      </a:lnTo>
                      <a:lnTo>
                        <a:pt x="15122" y="8676"/>
                      </a:lnTo>
                      <a:lnTo>
                        <a:pt x="15064" y="8586"/>
                      </a:lnTo>
                      <a:lnTo>
                        <a:pt x="14911" y="8676"/>
                      </a:lnTo>
                      <a:lnTo>
                        <a:pt x="15076" y="8315"/>
                      </a:lnTo>
                      <a:lnTo>
                        <a:pt x="15070" y="8134"/>
                      </a:lnTo>
                      <a:lnTo>
                        <a:pt x="15017" y="8044"/>
                      </a:lnTo>
                      <a:lnTo>
                        <a:pt x="14705" y="8134"/>
                      </a:lnTo>
                      <a:lnTo>
                        <a:pt x="14541" y="7953"/>
                      </a:lnTo>
                      <a:lnTo>
                        <a:pt x="14517" y="8134"/>
                      </a:lnTo>
                      <a:lnTo>
                        <a:pt x="14459" y="8315"/>
                      </a:lnTo>
                      <a:lnTo>
                        <a:pt x="14171" y="8857"/>
                      </a:lnTo>
                      <a:lnTo>
                        <a:pt x="14089" y="8947"/>
                      </a:lnTo>
                      <a:lnTo>
                        <a:pt x="14195" y="8667"/>
                      </a:lnTo>
                      <a:lnTo>
                        <a:pt x="14018" y="8947"/>
                      </a:lnTo>
                      <a:lnTo>
                        <a:pt x="14435" y="8044"/>
                      </a:lnTo>
                      <a:lnTo>
                        <a:pt x="14253" y="8134"/>
                      </a:lnTo>
                      <a:lnTo>
                        <a:pt x="14330" y="7953"/>
                      </a:lnTo>
                      <a:lnTo>
                        <a:pt x="14418" y="7682"/>
                      </a:lnTo>
                      <a:lnTo>
                        <a:pt x="14470" y="7501"/>
                      </a:lnTo>
                      <a:lnTo>
                        <a:pt x="14670" y="6869"/>
                      </a:lnTo>
                      <a:lnTo>
                        <a:pt x="14312" y="7501"/>
                      </a:lnTo>
                      <a:lnTo>
                        <a:pt x="14353" y="7411"/>
                      </a:lnTo>
                      <a:lnTo>
                        <a:pt x="14306" y="7230"/>
                      </a:lnTo>
                      <a:lnTo>
                        <a:pt x="14224" y="7140"/>
                      </a:lnTo>
                      <a:lnTo>
                        <a:pt x="14048" y="7230"/>
                      </a:lnTo>
                      <a:lnTo>
                        <a:pt x="13889" y="7140"/>
                      </a:lnTo>
                      <a:lnTo>
                        <a:pt x="13648" y="7682"/>
                      </a:lnTo>
                      <a:lnTo>
                        <a:pt x="13648" y="7501"/>
                      </a:lnTo>
                      <a:lnTo>
                        <a:pt x="13413" y="7953"/>
                      </a:lnTo>
                      <a:lnTo>
                        <a:pt x="13390" y="7772"/>
                      </a:lnTo>
                      <a:lnTo>
                        <a:pt x="13449" y="7049"/>
                      </a:lnTo>
                      <a:lnTo>
                        <a:pt x="13302" y="7049"/>
                      </a:lnTo>
                      <a:lnTo>
                        <a:pt x="13096" y="7230"/>
                      </a:lnTo>
                      <a:lnTo>
                        <a:pt x="13079" y="7501"/>
                      </a:lnTo>
                      <a:lnTo>
                        <a:pt x="12903" y="7772"/>
                      </a:lnTo>
                      <a:lnTo>
                        <a:pt x="13096" y="7230"/>
                      </a:lnTo>
                      <a:lnTo>
                        <a:pt x="12961" y="7140"/>
                      </a:lnTo>
                      <a:lnTo>
                        <a:pt x="13178" y="6869"/>
                      </a:lnTo>
                      <a:lnTo>
                        <a:pt x="12938" y="6778"/>
                      </a:lnTo>
                      <a:lnTo>
                        <a:pt x="12579" y="7049"/>
                      </a:lnTo>
                      <a:lnTo>
                        <a:pt x="12462" y="7411"/>
                      </a:lnTo>
                      <a:lnTo>
                        <a:pt x="12421" y="7501"/>
                      </a:lnTo>
                      <a:lnTo>
                        <a:pt x="12351" y="7592"/>
                      </a:lnTo>
                      <a:lnTo>
                        <a:pt x="12403" y="7321"/>
                      </a:lnTo>
                      <a:lnTo>
                        <a:pt x="12462" y="7140"/>
                      </a:lnTo>
                      <a:lnTo>
                        <a:pt x="12509" y="7013"/>
                      </a:lnTo>
                      <a:lnTo>
                        <a:pt x="12045" y="7501"/>
                      </a:lnTo>
                      <a:lnTo>
                        <a:pt x="12062" y="7411"/>
                      </a:lnTo>
                      <a:lnTo>
                        <a:pt x="12233" y="6688"/>
                      </a:lnTo>
                      <a:lnTo>
                        <a:pt x="12338" y="6236"/>
                      </a:lnTo>
                      <a:lnTo>
                        <a:pt x="12656" y="4880"/>
                      </a:lnTo>
                      <a:lnTo>
                        <a:pt x="12051" y="5874"/>
                      </a:lnTo>
                      <a:lnTo>
                        <a:pt x="11687" y="6236"/>
                      </a:lnTo>
                      <a:lnTo>
                        <a:pt x="11634" y="6146"/>
                      </a:lnTo>
                      <a:lnTo>
                        <a:pt x="11886" y="5874"/>
                      </a:lnTo>
                      <a:lnTo>
                        <a:pt x="11939" y="5513"/>
                      </a:lnTo>
                      <a:lnTo>
                        <a:pt x="11416" y="6236"/>
                      </a:lnTo>
                      <a:lnTo>
                        <a:pt x="11499" y="5874"/>
                      </a:lnTo>
                      <a:lnTo>
                        <a:pt x="11522" y="5784"/>
                      </a:lnTo>
                      <a:lnTo>
                        <a:pt x="11546" y="5694"/>
                      </a:lnTo>
                      <a:lnTo>
                        <a:pt x="11563" y="5603"/>
                      </a:lnTo>
                      <a:lnTo>
                        <a:pt x="11675" y="5151"/>
                      </a:lnTo>
                      <a:lnTo>
                        <a:pt x="11293" y="5603"/>
                      </a:lnTo>
                      <a:lnTo>
                        <a:pt x="11358" y="5332"/>
                      </a:lnTo>
                      <a:lnTo>
                        <a:pt x="11722" y="3886"/>
                      </a:lnTo>
                      <a:lnTo>
                        <a:pt x="10806" y="5332"/>
                      </a:lnTo>
                      <a:lnTo>
                        <a:pt x="10982" y="4157"/>
                      </a:lnTo>
                      <a:lnTo>
                        <a:pt x="10865" y="4510"/>
                      </a:lnTo>
                      <a:lnTo>
                        <a:pt x="10694" y="4880"/>
                      </a:lnTo>
                      <a:lnTo>
                        <a:pt x="10788" y="4564"/>
                      </a:lnTo>
                      <a:lnTo>
                        <a:pt x="10718" y="4700"/>
                      </a:lnTo>
                      <a:lnTo>
                        <a:pt x="10183" y="4880"/>
                      </a:lnTo>
                      <a:lnTo>
                        <a:pt x="10095" y="3615"/>
                      </a:lnTo>
                      <a:lnTo>
                        <a:pt x="9673" y="2711"/>
                      </a:lnTo>
                      <a:lnTo>
                        <a:pt x="9114" y="4880"/>
                      </a:lnTo>
                      <a:lnTo>
                        <a:pt x="9197" y="3886"/>
                      </a:lnTo>
                      <a:lnTo>
                        <a:pt x="9208" y="3796"/>
                      </a:lnTo>
                      <a:lnTo>
                        <a:pt x="9467" y="3163"/>
                      </a:lnTo>
                      <a:lnTo>
                        <a:pt x="8927" y="3796"/>
                      </a:lnTo>
                      <a:lnTo>
                        <a:pt x="8856" y="2711"/>
                      </a:lnTo>
                      <a:lnTo>
                        <a:pt x="8363" y="3254"/>
                      </a:lnTo>
                      <a:lnTo>
                        <a:pt x="8392" y="3163"/>
                      </a:lnTo>
                      <a:lnTo>
                        <a:pt x="8474" y="2911"/>
                      </a:lnTo>
                      <a:lnTo>
                        <a:pt x="8592" y="2350"/>
                      </a:lnTo>
                      <a:lnTo>
                        <a:pt x="8286" y="2711"/>
                      </a:lnTo>
                      <a:lnTo>
                        <a:pt x="8169" y="3163"/>
                      </a:lnTo>
                      <a:lnTo>
                        <a:pt x="8222" y="2892"/>
                      </a:lnTo>
                      <a:lnTo>
                        <a:pt x="8269" y="2711"/>
                      </a:lnTo>
                      <a:lnTo>
                        <a:pt x="8310" y="2169"/>
                      </a:lnTo>
                      <a:lnTo>
                        <a:pt x="7957" y="3163"/>
                      </a:lnTo>
                      <a:lnTo>
                        <a:pt x="7987" y="2982"/>
                      </a:lnTo>
                      <a:lnTo>
                        <a:pt x="8016" y="2802"/>
                      </a:lnTo>
                      <a:lnTo>
                        <a:pt x="8040" y="2621"/>
                      </a:lnTo>
                      <a:lnTo>
                        <a:pt x="7969" y="2169"/>
                      </a:lnTo>
                      <a:lnTo>
                        <a:pt x="7858" y="2802"/>
                      </a:lnTo>
                      <a:lnTo>
                        <a:pt x="7816" y="2440"/>
                      </a:lnTo>
                      <a:lnTo>
                        <a:pt x="7576" y="2982"/>
                      </a:lnTo>
                      <a:lnTo>
                        <a:pt x="7576" y="2531"/>
                      </a:lnTo>
                      <a:lnTo>
                        <a:pt x="7353" y="3163"/>
                      </a:lnTo>
                      <a:lnTo>
                        <a:pt x="7359" y="3073"/>
                      </a:lnTo>
                      <a:lnTo>
                        <a:pt x="7470" y="2079"/>
                      </a:lnTo>
                      <a:lnTo>
                        <a:pt x="7212" y="3073"/>
                      </a:lnTo>
                      <a:lnTo>
                        <a:pt x="7323" y="2621"/>
                      </a:lnTo>
                      <a:lnTo>
                        <a:pt x="7464" y="2079"/>
                      </a:lnTo>
                      <a:lnTo>
                        <a:pt x="7206" y="2178"/>
                      </a:lnTo>
                      <a:lnTo>
                        <a:pt x="7030" y="2621"/>
                      </a:lnTo>
                      <a:lnTo>
                        <a:pt x="7077" y="2440"/>
                      </a:lnTo>
                      <a:lnTo>
                        <a:pt x="7124" y="2259"/>
                      </a:lnTo>
                      <a:lnTo>
                        <a:pt x="7041" y="2259"/>
                      </a:lnTo>
                      <a:lnTo>
                        <a:pt x="7165" y="1808"/>
                      </a:lnTo>
                      <a:lnTo>
                        <a:pt x="7083" y="1808"/>
                      </a:lnTo>
                      <a:lnTo>
                        <a:pt x="6959" y="1988"/>
                      </a:lnTo>
                      <a:lnTo>
                        <a:pt x="6859" y="2440"/>
                      </a:lnTo>
                      <a:lnTo>
                        <a:pt x="6983" y="1175"/>
                      </a:lnTo>
                      <a:lnTo>
                        <a:pt x="6337" y="3344"/>
                      </a:lnTo>
                      <a:lnTo>
                        <a:pt x="6454" y="2621"/>
                      </a:lnTo>
                      <a:lnTo>
                        <a:pt x="6466" y="2531"/>
                      </a:lnTo>
                      <a:lnTo>
                        <a:pt x="6601" y="1717"/>
                      </a:lnTo>
                      <a:lnTo>
                        <a:pt x="5973" y="2323"/>
                      </a:lnTo>
                      <a:lnTo>
                        <a:pt x="5932" y="2531"/>
                      </a:lnTo>
                      <a:lnTo>
                        <a:pt x="5920" y="2359"/>
                      </a:lnTo>
                      <a:lnTo>
                        <a:pt x="5673" y="2531"/>
                      </a:lnTo>
                      <a:lnTo>
                        <a:pt x="5778" y="2007"/>
                      </a:lnTo>
                      <a:lnTo>
                        <a:pt x="5556" y="2621"/>
                      </a:lnTo>
                      <a:lnTo>
                        <a:pt x="5426" y="2323"/>
                      </a:lnTo>
                      <a:lnTo>
                        <a:pt x="5421" y="1988"/>
                      </a:lnTo>
                      <a:lnTo>
                        <a:pt x="5520" y="1808"/>
                      </a:lnTo>
                      <a:lnTo>
                        <a:pt x="5573" y="1627"/>
                      </a:lnTo>
                      <a:lnTo>
                        <a:pt x="5280" y="1988"/>
                      </a:lnTo>
                      <a:lnTo>
                        <a:pt x="5186" y="1356"/>
                      </a:lnTo>
                      <a:lnTo>
                        <a:pt x="4892" y="1898"/>
                      </a:lnTo>
                      <a:lnTo>
                        <a:pt x="4839" y="2440"/>
                      </a:lnTo>
                      <a:lnTo>
                        <a:pt x="4786" y="2621"/>
                      </a:lnTo>
                      <a:lnTo>
                        <a:pt x="4769" y="5332"/>
                      </a:lnTo>
                      <a:lnTo>
                        <a:pt x="4710" y="5874"/>
                      </a:lnTo>
                      <a:lnTo>
                        <a:pt x="4610" y="6146"/>
                      </a:lnTo>
                      <a:lnTo>
                        <a:pt x="4592" y="6055"/>
                      </a:lnTo>
                      <a:lnTo>
                        <a:pt x="4704" y="5694"/>
                      </a:lnTo>
                      <a:lnTo>
                        <a:pt x="4769" y="5332"/>
                      </a:lnTo>
                      <a:lnTo>
                        <a:pt x="4769" y="2657"/>
                      </a:lnTo>
                      <a:lnTo>
                        <a:pt x="4534" y="3109"/>
                      </a:lnTo>
                      <a:lnTo>
                        <a:pt x="4434" y="3525"/>
                      </a:lnTo>
                      <a:lnTo>
                        <a:pt x="4469" y="3344"/>
                      </a:lnTo>
                      <a:lnTo>
                        <a:pt x="4486" y="3254"/>
                      </a:lnTo>
                      <a:lnTo>
                        <a:pt x="4516" y="3136"/>
                      </a:lnTo>
                      <a:lnTo>
                        <a:pt x="4733" y="2169"/>
                      </a:lnTo>
                      <a:lnTo>
                        <a:pt x="4316" y="3073"/>
                      </a:lnTo>
                      <a:lnTo>
                        <a:pt x="4357" y="2892"/>
                      </a:lnTo>
                      <a:lnTo>
                        <a:pt x="4492" y="2350"/>
                      </a:lnTo>
                      <a:lnTo>
                        <a:pt x="4534" y="2169"/>
                      </a:lnTo>
                      <a:lnTo>
                        <a:pt x="4604" y="1536"/>
                      </a:lnTo>
                      <a:lnTo>
                        <a:pt x="4657" y="1356"/>
                      </a:lnTo>
                      <a:lnTo>
                        <a:pt x="4481" y="1627"/>
                      </a:lnTo>
                      <a:lnTo>
                        <a:pt x="4440" y="2079"/>
                      </a:lnTo>
                      <a:lnTo>
                        <a:pt x="4322" y="2079"/>
                      </a:lnTo>
                      <a:lnTo>
                        <a:pt x="4363" y="1808"/>
                      </a:lnTo>
                      <a:lnTo>
                        <a:pt x="4410" y="1672"/>
                      </a:lnTo>
                      <a:lnTo>
                        <a:pt x="4463" y="1446"/>
                      </a:lnTo>
                      <a:lnTo>
                        <a:pt x="4270" y="2079"/>
                      </a:lnTo>
                      <a:lnTo>
                        <a:pt x="4187" y="2350"/>
                      </a:lnTo>
                      <a:lnTo>
                        <a:pt x="4140" y="2169"/>
                      </a:lnTo>
                      <a:lnTo>
                        <a:pt x="4170" y="1808"/>
                      </a:lnTo>
                      <a:lnTo>
                        <a:pt x="4017" y="1808"/>
                      </a:lnTo>
                      <a:lnTo>
                        <a:pt x="3717" y="2892"/>
                      </a:lnTo>
                      <a:lnTo>
                        <a:pt x="3600" y="2350"/>
                      </a:lnTo>
                      <a:lnTo>
                        <a:pt x="3676" y="1988"/>
                      </a:lnTo>
                      <a:lnTo>
                        <a:pt x="3811" y="1356"/>
                      </a:lnTo>
                      <a:lnTo>
                        <a:pt x="3588" y="1988"/>
                      </a:lnTo>
                      <a:lnTo>
                        <a:pt x="3612" y="1808"/>
                      </a:lnTo>
                      <a:lnTo>
                        <a:pt x="3711" y="1175"/>
                      </a:lnTo>
                      <a:lnTo>
                        <a:pt x="3570" y="1356"/>
                      </a:lnTo>
                      <a:lnTo>
                        <a:pt x="3547" y="1808"/>
                      </a:lnTo>
                      <a:lnTo>
                        <a:pt x="3459" y="1717"/>
                      </a:lnTo>
                      <a:lnTo>
                        <a:pt x="3289" y="2350"/>
                      </a:lnTo>
                      <a:lnTo>
                        <a:pt x="3342" y="1808"/>
                      </a:lnTo>
                      <a:lnTo>
                        <a:pt x="3371" y="1717"/>
                      </a:lnTo>
                      <a:lnTo>
                        <a:pt x="3183" y="1808"/>
                      </a:lnTo>
                      <a:lnTo>
                        <a:pt x="3177" y="2323"/>
                      </a:lnTo>
                      <a:lnTo>
                        <a:pt x="3130" y="2440"/>
                      </a:lnTo>
                      <a:lnTo>
                        <a:pt x="3077" y="3344"/>
                      </a:lnTo>
                      <a:lnTo>
                        <a:pt x="3036" y="3163"/>
                      </a:lnTo>
                      <a:lnTo>
                        <a:pt x="2995" y="2982"/>
                      </a:lnTo>
                      <a:lnTo>
                        <a:pt x="2907" y="2982"/>
                      </a:lnTo>
                      <a:lnTo>
                        <a:pt x="2936" y="2440"/>
                      </a:lnTo>
                      <a:lnTo>
                        <a:pt x="2772" y="2982"/>
                      </a:lnTo>
                      <a:lnTo>
                        <a:pt x="2748" y="2802"/>
                      </a:lnTo>
                      <a:lnTo>
                        <a:pt x="2748" y="2531"/>
                      </a:lnTo>
                      <a:lnTo>
                        <a:pt x="2754" y="2350"/>
                      </a:lnTo>
                      <a:lnTo>
                        <a:pt x="2660" y="1717"/>
                      </a:lnTo>
                      <a:lnTo>
                        <a:pt x="2537" y="2350"/>
                      </a:lnTo>
                      <a:lnTo>
                        <a:pt x="2508" y="2531"/>
                      </a:lnTo>
                      <a:lnTo>
                        <a:pt x="2472" y="1600"/>
                      </a:lnTo>
                      <a:lnTo>
                        <a:pt x="2443" y="2802"/>
                      </a:lnTo>
                      <a:lnTo>
                        <a:pt x="2367" y="2350"/>
                      </a:lnTo>
                      <a:lnTo>
                        <a:pt x="2372" y="2259"/>
                      </a:lnTo>
                      <a:lnTo>
                        <a:pt x="2326" y="1871"/>
                      </a:lnTo>
                      <a:lnTo>
                        <a:pt x="2091" y="2350"/>
                      </a:lnTo>
                      <a:lnTo>
                        <a:pt x="1991" y="1988"/>
                      </a:lnTo>
                      <a:lnTo>
                        <a:pt x="2049" y="1139"/>
                      </a:lnTo>
                      <a:lnTo>
                        <a:pt x="1961" y="1175"/>
                      </a:lnTo>
                      <a:lnTo>
                        <a:pt x="1644" y="1988"/>
                      </a:lnTo>
                      <a:lnTo>
                        <a:pt x="1480" y="1808"/>
                      </a:lnTo>
                      <a:lnTo>
                        <a:pt x="1451" y="2323"/>
                      </a:lnTo>
                      <a:lnTo>
                        <a:pt x="1345" y="3163"/>
                      </a:lnTo>
                      <a:lnTo>
                        <a:pt x="1345" y="3073"/>
                      </a:lnTo>
                      <a:lnTo>
                        <a:pt x="1356" y="2892"/>
                      </a:lnTo>
                      <a:lnTo>
                        <a:pt x="1386" y="2169"/>
                      </a:lnTo>
                      <a:lnTo>
                        <a:pt x="1403" y="1898"/>
                      </a:lnTo>
                      <a:lnTo>
                        <a:pt x="1403" y="1808"/>
                      </a:lnTo>
                      <a:lnTo>
                        <a:pt x="1433" y="1265"/>
                      </a:lnTo>
                      <a:lnTo>
                        <a:pt x="1274" y="1808"/>
                      </a:lnTo>
                      <a:lnTo>
                        <a:pt x="1327" y="1536"/>
                      </a:lnTo>
                      <a:lnTo>
                        <a:pt x="1274" y="1075"/>
                      </a:lnTo>
                      <a:lnTo>
                        <a:pt x="1057" y="1446"/>
                      </a:lnTo>
                      <a:lnTo>
                        <a:pt x="822" y="1808"/>
                      </a:lnTo>
                      <a:lnTo>
                        <a:pt x="863" y="1600"/>
                      </a:lnTo>
                      <a:lnTo>
                        <a:pt x="845" y="1356"/>
                      </a:lnTo>
                      <a:lnTo>
                        <a:pt x="828" y="1265"/>
                      </a:lnTo>
                      <a:lnTo>
                        <a:pt x="693" y="1356"/>
                      </a:lnTo>
                      <a:lnTo>
                        <a:pt x="622" y="1175"/>
                      </a:lnTo>
                      <a:lnTo>
                        <a:pt x="570" y="1446"/>
                      </a:lnTo>
                      <a:lnTo>
                        <a:pt x="517" y="1898"/>
                      </a:lnTo>
                      <a:lnTo>
                        <a:pt x="411" y="0"/>
                      </a:lnTo>
                      <a:lnTo>
                        <a:pt x="53" y="2178"/>
                      </a:lnTo>
                      <a:lnTo>
                        <a:pt x="0" y="2973"/>
                      </a:lnTo>
                      <a:lnTo>
                        <a:pt x="12" y="3163"/>
                      </a:lnTo>
                      <a:lnTo>
                        <a:pt x="6" y="3615"/>
                      </a:lnTo>
                      <a:lnTo>
                        <a:pt x="47" y="3525"/>
                      </a:lnTo>
                      <a:lnTo>
                        <a:pt x="35" y="4609"/>
                      </a:lnTo>
                      <a:lnTo>
                        <a:pt x="82" y="3977"/>
                      </a:lnTo>
                      <a:lnTo>
                        <a:pt x="223" y="3886"/>
                      </a:lnTo>
                      <a:lnTo>
                        <a:pt x="188" y="4067"/>
                      </a:lnTo>
                      <a:lnTo>
                        <a:pt x="147" y="4790"/>
                      </a:lnTo>
                      <a:lnTo>
                        <a:pt x="194" y="4428"/>
                      </a:lnTo>
                      <a:lnTo>
                        <a:pt x="229" y="4790"/>
                      </a:lnTo>
                      <a:lnTo>
                        <a:pt x="258" y="4428"/>
                      </a:lnTo>
                      <a:lnTo>
                        <a:pt x="288" y="4067"/>
                      </a:lnTo>
                      <a:lnTo>
                        <a:pt x="288" y="4609"/>
                      </a:lnTo>
                      <a:lnTo>
                        <a:pt x="364" y="4338"/>
                      </a:lnTo>
                      <a:lnTo>
                        <a:pt x="523" y="4609"/>
                      </a:lnTo>
                      <a:lnTo>
                        <a:pt x="523" y="4338"/>
                      </a:lnTo>
                      <a:lnTo>
                        <a:pt x="529" y="4067"/>
                      </a:lnTo>
                      <a:lnTo>
                        <a:pt x="529" y="3796"/>
                      </a:lnTo>
                      <a:lnTo>
                        <a:pt x="616" y="3525"/>
                      </a:lnTo>
                      <a:lnTo>
                        <a:pt x="769" y="3073"/>
                      </a:lnTo>
                      <a:lnTo>
                        <a:pt x="840" y="4248"/>
                      </a:lnTo>
                      <a:lnTo>
                        <a:pt x="1028" y="3977"/>
                      </a:lnTo>
                      <a:lnTo>
                        <a:pt x="1004" y="4157"/>
                      </a:lnTo>
                      <a:lnTo>
                        <a:pt x="1127" y="3977"/>
                      </a:lnTo>
                      <a:lnTo>
                        <a:pt x="1233" y="4067"/>
                      </a:lnTo>
                      <a:lnTo>
                        <a:pt x="1256" y="3977"/>
                      </a:lnTo>
                      <a:lnTo>
                        <a:pt x="1356" y="3615"/>
                      </a:lnTo>
                      <a:lnTo>
                        <a:pt x="1333" y="4338"/>
                      </a:lnTo>
                      <a:lnTo>
                        <a:pt x="1427" y="4148"/>
                      </a:lnTo>
                      <a:lnTo>
                        <a:pt x="1468" y="3886"/>
                      </a:lnTo>
                      <a:lnTo>
                        <a:pt x="1497" y="4428"/>
                      </a:lnTo>
                      <a:lnTo>
                        <a:pt x="1445" y="4636"/>
                      </a:lnTo>
                      <a:lnTo>
                        <a:pt x="1515" y="4700"/>
                      </a:lnTo>
                      <a:lnTo>
                        <a:pt x="1433" y="4628"/>
                      </a:lnTo>
                      <a:lnTo>
                        <a:pt x="1468" y="5151"/>
                      </a:lnTo>
                      <a:lnTo>
                        <a:pt x="1615" y="4700"/>
                      </a:lnTo>
                      <a:lnTo>
                        <a:pt x="1644" y="4609"/>
                      </a:lnTo>
                      <a:lnTo>
                        <a:pt x="1580" y="5242"/>
                      </a:lnTo>
                      <a:lnTo>
                        <a:pt x="1627" y="5332"/>
                      </a:lnTo>
                      <a:lnTo>
                        <a:pt x="1668" y="5206"/>
                      </a:lnTo>
                      <a:lnTo>
                        <a:pt x="1674" y="4700"/>
                      </a:lnTo>
                      <a:lnTo>
                        <a:pt x="1738" y="4700"/>
                      </a:lnTo>
                      <a:lnTo>
                        <a:pt x="1815" y="4790"/>
                      </a:lnTo>
                      <a:lnTo>
                        <a:pt x="1750" y="5206"/>
                      </a:lnTo>
                      <a:lnTo>
                        <a:pt x="1697" y="5703"/>
                      </a:lnTo>
                      <a:lnTo>
                        <a:pt x="1756" y="6597"/>
                      </a:lnTo>
                      <a:lnTo>
                        <a:pt x="2120" y="4700"/>
                      </a:lnTo>
                      <a:lnTo>
                        <a:pt x="2137" y="4609"/>
                      </a:lnTo>
                      <a:lnTo>
                        <a:pt x="2243" y="4067"/>
                      </a:lnTo>
                      <a:lnTo>
                        <a:pt x="2208" y="4890"/>
                      </a:lnTo>
                      <a:lnTo>
                        <a:pt x="2255" y="4700"/>
                      </a:lnTo>
                      <a:lnTo>
                        <a:pt x="2332" y="4790"/>
                      </a:lnTo>
                      <a:lnTo>
                        <a:pt x="2267" y="5965"/>
                      </a:lnTo>
                      <a:lnTo>
                        <a:pt x="2349" y="6417"/>
                      </a:lnTo>
                      <a:lnTo>
                        <a:pt x="2560" y="4880"/>
                      </a:lnTo>
                      <a:lnTo>
                        <a:pt x="2648" y="5242"/>
                      </a:lnTo>
                      <a:lnTo>
                        <a:pt x="2895" y="3886"/>
                      </a:lnTo>
                      <a:lnTo>
                        <a:pt x="2930" y="3977"/>
                      </a:lnTo>
                      <a:lnTo>
                        <a:pt x="2960" y="4148"/>
                      </a:lnTo>
                      <a:lnTo>
                        <a:pt x="2854" y="4971"/>
                      </a:lnTo>
                      <a:lnTo>
                        <a:pt x="2801" y="5206"/>
                      </a:lnTo>
                      <a:lnTo>
                        <a:pt x="2748" y="5332"/>
                      </a:lnTo>
                      <a:lnTo>
                        <a:pt x="2737" y="5151"/>
                      </a:lnTo>
                      <a:lnTo>
                        <a:pt x="2643" y="5332"/>
                      </a:lnTo>
                      <a:lnTo>
                        <a:pt x="2631" y="5694"/>
                      </a:lnTo>
                      <a:lnTo>
                        <a:pt x="2684" y="5423"/>
                      </a:lnTo>
                      <a:lnTo>
                        <a:pt x="2689" y="5694"/>
                      </a:lnTo>
                      <a:lnTo>
                        <a:pt x="2801" y="5694"/>
                      </a:lnTo>
                      <a:lnTo>
                        <a:pt x="2837" y="5965"/>
                      </a:lnTo>
                      <a:lnTo>
                        <a:pt x="2954" y="5603"/>
                      </a:lnTo>
                      <a:lnTo>
                        <a:pt x="3024" y="5947"/>
                      </a:lnTo>
                      <a:lnTo>
                        <a:pt x="3054" y="5603"/>
                      </a:lnTo>
                      <a:lnTo>
                        <a:pt x="3059" y="5513"/>
                      </a:lnTo>
                      <a:lnTo>
                        <a:pt x="3065" y="5423"/>
                      </a:lnTo>
                      <a:lnTo>
                        <a:pt x="3194" y="5865"/>
                      </a:lnTo>
                      <a:lnTo>
                        <a:pt x="3218" y="5423"/>
                      </a:lnTo>
                      <a:lnTo>
                        <a:pt x="3224" y="5332"/>
                      </a:lnTo>
                      <a:lnTo>
                        <a:pt x="3242" y="4971"/>
                      </a:lnTo>
                      <a:lnTo>
                        <a:pt x="3377" y="4880"/>
                      </a:lnTo>
                      <a:lnTo>
                        <a:pt x="3342" y="5423"/>
                      </a:lnTo>
                      <a:lnTo>
                        <a:pt x="3200" y="5865"/>
                      </a:lnTo>
                      <a:lnTo>
                        <a:pt x="3365" y="5603"/>
                      </a:lnTo>
                      <a:lnTo>
                        <a:pt x="3359" y="5956"/>
                      </a:lnTo>
                      <a:lnTo>
                        <a:pt x="3194" y="6507"/>
                      </a:lnTo>
                      <a:lnTo>
                        <a:pt x="3383" y="6055"/>
                      </a:lnTo>
                      <a:lnTo>
                        <a:pt x="3318" y="7140"/>
                      </a:lnTo>
                      <a:lnTo>
                        <a:pt x="3277" y="7230"/>
                      </a:lnTo>
                      <a:lnTo>
                        <a:pt x="3330" y="7140"/>
                      </a:lnTo>
                      <a:lnTo>
                        <a:pt x="3447" y="6597"/>
                      </a:lnTo>
                      <a:lnTo>
                        <a:pt x="3459" y="6688"/>
                      </a:lnTo>
                      <a:lnTo>
                        <a:pt x="3447" y="6959"/>
                      </a:lnTo>
                      <a:lnTo>
                        <a:pt x="3518" y="6688"/>
                      </a:lnTo>
                      <a:lnTo>
                        <a:pt x="3541" y="6597"/>
                      </a:lnTo>
                      <a:lnTo>
                        <a:pt x="3576" y="6055"/>
                      </a:lnTo>
                      <a:lnTo>
                        <a:pt x="3723" y="5603"/>
                      </a:lnTo>
                      <a:lnTo>
                        <a:pt x="3723" y="5857"/>
                      </a:lnTo>
                      <a:lnTo>
                        <a:pt x="3811" y="5603"/>
                      </a:lnTo>
                      <a:lnTo>
                        <a:pt x="3905" y="5332"/>
                      </a:lnTo>
                      <a:lnTo>
                        <a:pt x="3794" y="6055"/>
                      </a:lnTo>
                      <a:lnTo>
                        <a:pt x="3735" y="5874"/>
                      </a:lnTo>
                      <a:lnTo>
                        <a:pt x="3705" y="5784"/>
                      </a:lnTo>
                      <a:lnTo>
                        <a:pt x="3700" y="5874"/>
                      </a:lnTo>
                      <a:lnTo>
                        <a:pt x="3682" y="6778"/>
                      </a:lnTo>
                      <a:lnTo>
                        <a:pt x="3618" y="6824"/>
                      </a:lnTo>
                      <a:lnTo>
                        <a:pt x="3600" y="7049"/>
                      </a:lnTo>
                      <a:lnTo>
                        <a:pt x="3594" y="7772"/>
                      </a:lnTo>
                      <a:lnTo>
                        <a:pt x="3782" y="6326"/>
                      </a:lnTo>
                      <a:lnTo>
                        <a:pt x="3911" y="6326"/>
                      </a:lnTo>
                      <a:lnTo>
                        <a:pt x="3858" y="6580"/>
                      </a:lnTo>
                      <a:lnTo>
                        <a:pt x="3811" y="6932"/>
                      </a:lnTo>
                      <a:lnTo>
                        <a:pt x="3958" y="6326"/>
                      </a:lnTo>
                      <a:lnTo>
                        <a:pt x="4040" y="6055"/>
                      </a:lnTo>
                      <a:lnTo>
                        <a:pt x="4070" y="6417"/>
                      </a:lnTo>
                      <a:lnTo>
                        <a:pt x="4175" y="5874"/>
                      </a:lnTo>
                      <a:lnTo>
                        <a:pt x="4216" y="5965"/>
                      </a:lnTo>
                      <a:lnTo>
                        <a:pt x="4205" y="5874"/>
                      </a:lnTo>
                      <a:lnTo>
                        <a:pt x="4258" y="5513"/>
                      </a:lnTo>
                      <a:lnTo>
                        <a:pt x="4316" y="5423"/>
                      </a:lnTo>
                      <a:lnTo>
                        <a:pt x="4405" y="5332"/>
                      </a:lnTo>
                      <a:lnTo>
                        <a:pt x="4505" y="4971"/>
                      </a:lnTo>
                      <a:lnTo>
                        <a:pt x="4310" y="6507"/>
                      </a:lnTo>
                      <a:lnTo>
                        <a:pt x="4492" y="6055"/>
                      </a:lnTo>
                      <a:lnTo>
                        <a:pt x="4457" y="6417"/>
                      </a:lnTo>
                      <a:lnTo>
                        <a:pt x="4405" y="6597"/>
                      </a:lnTo>
                      <a:lnTo>
                        <a:pt x="4351" y="7049"/>
                      </a:lnTo>
                      <a:lnTo>
                        <a:pt x="4686" y="6146"/>
                      </a:lnTo>
                      <a:lnTo>
                        <a:pt x="4792" y="5874"/>
                      </a:lnTo>
                      <a:lnTo>
                        <a:pt x="4892" y="5332"/>
                      </a:lnTo>
                      <a:lnTo>
                        <a:pt x="4986" y="4971"/>
                      </a:lnTo>
                      <a:lnTo>
                        <a:pt x="5009" y="4880"/>
                      </a:lnTo>
                      <a:lnTo>
                        <a:pt x="4986" y="5423"/>
                      </a:lnTo>
                      <a:lnTo>
                        <a:pt x="4927" y="5784"/>
                      </a:lnTo>
                      <a:lnTo>
                        <a:pt x="4769" y="6597"/>
                      </a:lnTo>
                      <a:lnTo>
                        <a:pt x="4716" y="7501"/>
                      </a:lnTo>
                      <a:lnTo>
                        <a:pt x="5074" y="6236"/>
                      </a:lnTo>
                      <a:lnTo>
                        <a:pt x="5168" y="6688"/>
                      </a:lnTo>
                      <a:lnTo>
                        <a:pt x="5203" y="6236"/>
                      </a:lnTo>
                      <a:lnTo>
                        <a:pt x="5297" y="5874"/>
                      </a:lnTo>
                      <a:lnTo>
                        <a:pt x="5280" y="6417"/>
                      </a:lnTo>
                      <a:lnTo>
                        <a:pt x="5379" y="6236"/>
                      </a:lnTo>
                      <a:lnTo>
                        <a:pt x="5280" y="6688"/>
                      </a:lnTo>
                      <a:lnTo>
                        <a:pt x="5238" y="7140"/>
                      </a:lnTo>
                      <a:lnTo>
                        <a:pt x="5309" y="6778"/>
                      </a:lnTo>
                      <a:lnTo>
                        <a:pt x="5350" y="7230"/>
                      </a:lnTo>
                      <a:lnTo>
                        <a:pt x="5456" y="6778"/>
                      </a:lnTo>
                      <a:lnTo>
                        <a:pt x="5562" y="6326"/>
                      </a:lnTo>
                      <a:lnTo>
                        <a:pt x="5526" y="7049"/>
                      </a:lnTo>
                      <a:lnTo>
                        <a:pt x="5579" y="7230"/>
                      </a:lnTo>
                      <a:lnTo>
                        <a:pt x="5802" y="6326"/>
                      </a:lnTo>
                      <a:lnTo>
                        <a:pt x="5826" y="6236"/>
                      </a:lnTo>
                      <a:lnTo>
                        <a:pt x="5914" y="5874"/>
                      </a:lnTo>
                      <a:lnTo>
                        <a:pt x="5937" y="5784"/>
                      </a:lnTo>
                      <a:lnTo>
                        <a:pt x="6002" y="6055"/>
                      </a:lnTo>
                      <a:lnTo>
                        <a:pt x="5884" y="6417"/>
                      </a:lnTo>
                      <a:lnTo>
                        <a:pt x="5843" y="6824"/>
                      </a:lnTo>
                      <a:lnTo>
                        <a:pt x="5749" y="7140"/>
                      </a:lnTo>
                      <a:lnTo>
                        <a:pt x="5767" y="7230"/>
                      </a:lnTo>
                      <a:lnTo>
                        <a:pt x="5837" y="6959"/>
                      </a:lnTo>
                      <a:lnTo>
                        <a:pt x="5802" y="7230"/>
                      </a:lnTo>
                      <a:lnTo>
                        <a:pt x="5896" y="6959"/>
                      </a:lnTo>
                      <a:lnTo>
                        <a:pt x="6096" y="6417"/>
                      </a:lnTo>
                      <a:lnTo>
                        <a:pt x="6037" y="6778"/>
                      </a:lnTo>
                      <a:lnTo>
                        <a:pt x="6143" y="6417"/>
                      </a:lnTo>
                      <a:lnTo>
                        <a:pt x="6213" y="6146"/>
                      </a:lnTo>
                      <a:lnTo>
                        <a:pt x="6254" y="6236"/>
                      </a:lnTo>
                      <a:lnTo>
                        <a:pt x="6348" y="6146"/>
                      </a:lnTo>
                      <a:lnTo>
                        <a:pt x="6401" y="5784"/>
                      </a:lnTo>
                      <a:lnTo>
                        <a:pt x="6225" y="7140"/>
                      </a:lnTo>
                      <a:lnTo>
                        <a:pt x="6818" y="5784"/>
                      </a:lnTo>
                      <a:lnTo>
                        <a:pt x="6636" y="7049"/>
                      </a:lnTo>
                      <a:lnTo>
                        <a:pt x="6912" y="6869"/>
                      </a:lnTo>
                      <a:lnTo>
                        <a:pt x="7000" y="6869"/>
                      </a:lnTo>
                      <a:lnTo>
                        <a:pt x="6948" y="7140"/>
                      </a:lnTo>
                      <a:lnTo>
                        <a:pt x="6953" y="7501"/>
                      </a:lnTo>
                      <a:lnTo>
                        <a:pt x="7100" y="6869"/>
                      </a:lnTo>
                      <a:lnTo>
                        <a:pt x="7341" y="5874"/>
                      </a:lnTo>
                      <a:lnTo>
                        <a:pt x="7335" y="6507"/>
                      </a:lnTo>
                      <a:lnTo>
                        <a:pt x="7235" y="7140"/>
                      </a:lnTo>
                      <a:lnTo>
                        <a:pt x="7182" y="6688"/>
                      </a:lnTo>
                      <a:lnTo>
                        <a:pt x="7165" y="6869"/>
                      </a:lnTo>
                      <a:lnTo>
                        <a:pt x="7106" y="7230"/>
                      </a:lnTo>
                      <a:lnTo>
                        <a:pt x="6795" y="8495"/>
                      </a:lnTo>
                      <a:lnTo>
                        <a:pt x="7294" y="7140"/>
                      </a:lnTo>
                      <a:lnTo>
                        <a:pt x="7364" y="6959"/>
                      </a:lnTo>
                      <a:lnTo>
                        <a:pt x="7224" y="7772"/>
                      </a:lnTo>
                      <a:lnTo>
                        <a:pt x="7170" y="7953"/>
                      </a:lnTo>
                      <a:lnTo>
                        <a:pt x="7118" y="8405"/>
                      </a:lnTo>
                      <a:lnTo>
                        <a:pt x="7488" y="7411"/>
                      </a:lnTo>
                      <a:lnTo>
                        <a:pt x="7529" y="7501"/>
                      </a:lnTo>
                      <a:lnTo>
                        <a:pt x="7546" y="7682"/>
                      </a:lnTo>
                      <a:lnTo>
                        <a:pt x="7511" y="7863"/>
                      </a:lnTo>
                      <a:lnTo>
                        <a:pt x="7681" y="7411"/>
                      </a:lnTo>
                      <a:lnTo>
                        <a:pt x="7787" y="7140"/>
                      </a:lnTo>
                      <a:lnTo>
                        <a:pt x="7999" y="6959"/>
                      </a:lnTo>
                      <a:lnTo>
                        <a:pt x="8110" y="6905"/>
                      </a:lnTo>
                      <a:lnTo>
                        <a:pt x="8134" y="6778"/>
                      </a:lnTo>
                      <a:lnTo>
                        <a:pt x="8275" y="6688"/>
                      </a:lnTo>
                      <a:lnTo>
                        <a:pt x="8234" y="6932"/>
                      </a:lnTo>
                      <a:lnTo>
                        <a:pt x="8181" y="7411"/>
                      </a:lnTo>
                      <a:lnTo>
                        <a:pt x="8040" y="7953"/>
                      </a:lnTo>
                      <a:lnTo>
                        <a:pt x="8016" y="8315"/>
                      </a:lnTo>
                      <a:lnTo>
                        <a:pt x="7963" y="8495"/>
                      </a:lnTo>
                      <a:lnTo>
                        <a:pt x="8128" y="8405"/>
                      </a:lnTo>
                      <a:lnTo>
                        <a:pt x="8381" y="7592"/>
                      </a:lnTo>
                      <a:lnTo>
                        <a:pt x="8510" y="7772"/>
                      </a:lnTo>
                      <a:lnTo>
                        <a:pt x="8545" y="7592"/>
                      </a:lnTo>
                      <a:lnTo>
                        <a:pt x="8903" y="6688"/>
                      </a:lnTo>
                      <a:lnTo>
                        <a:pt x="8492" y="8044"/>
                      </a:lnTo>
                      <a:lnTo>
                        <a:pt x="8762" y="7411"/>
                      </a:lnTo>
                      <a:lnTo>
                        <a:pt x="8521" y="8315"/>
                      </a:lnTo>
                      <a:lnTo>
                        <a:pt x="8956" y="7592"/>
                      </a:lnTo>
                      <a:lnTo>
                        <a:pt x="9103" y="7501"/>
                      </a:lnTo>
                      <a:lnTo>
                        <a:pt x="8962" y="7863"/>
                      </a:lnTo>
                      <a:lnTo>
                        <a:pt x="9150" y="7592"/>
                      </a:lnTo>
                      <a:lnTo>
                        <a:pt x="9249" y="7682"/>
                      </a:lnTo>
                      <a:lnTo>
                        <a:pt x="8709" y="9309"/>
                      </a:lnTo>
                      <a:lnTo>
                        <a:pt x="9385" y="8315"/>
                      </a:lnTo>
                      <a:lnTo>
                        <a:pt x="9044" y="9580"/>
                      </a:lnTo>
                      <a:lnTo>
                        <a:pt x="9420" y="9128"/>
                      </a:lnTo>
                      <a:lnTo>
                        <a:pt x="9297" y="10122"/>
                      </a:lnTo>
                      <a:lnTo>
                        <a:pt x="9526" y="10213"/>
                      </a:lnTo>
                      <a:lnTo>
                        <a:pt x="9813" y="9128"/>
                      </a:lnTo>
                      <a:lnTo>
                        <a:pt x="9889" y="8857"/>
                      </a:lnTo>
                      <a:lnTo>
                        <a:pt x="9684" y="9797"/>
                      </a:lnTo>
                      <a:lnTo>
                        <a:pt x="9596" y="10213"/>
                      </a:lnTo>
                      <a:lnTo>
                        <a:pt x="9655" y="10041"/>
                      </a:lnTo>
                      <a:lnTo>
                        <a:pt x="9637" y="10222"/>
                      </a:lnTo>
                      <a:lnTo>
                        <a:pt x="9696" y="9924"/>
                      </a:lnTo>
                      <a:lnTo>
                        <a:pt x="9790" y="9634"/>
                      </a:lnTo>
                      <a:lnTo>
                        <a:pt x="9984" y="9634"/>
                      </a:lnTo>
                      <a:lnTo>
                        <a:pt x="10089" y="8957"/>
                      </a:lnTo>
                      <a:lnTo>
                        <a:pt x="10019" y="9201"/>
                      </a:lnTo>
                      <a:lnTo>
                        <a:pt x="9825" y="9535"/>
                      </a:lnTo>
                      <a:lnTo>
                        <a:pt x="10031" y="8947"/>
                      </a:lnTo>
                      <a:lnTo>
                        <a:pt x="10107" y="8857"/>
                      </a:lnTo>
                      <a:lnTo>
                        <a:pt x="10095" y="9038"/>
                      </a:lnTo>
                      <a:lnTo>
                        <a:pt x="9943" y="9941"/>
                      </a:lnTo>
                      <a:lnTo>
                        <a:pt x="9866" y="10303"/>
                      </a:lnTo>
                      <a:lnTo>
                        <a:pt x="10301" y="9761"/>
                      </a:lnTo>
                      <a:lnTo>
                        <a:pt x="9643" y="11478"/>
                      </a:lnTo>
                      <a:lnTo>
                        <a:pt x="10025" y="10936"/>
                      </a:lnTo>
                      <a:lnTo>
                        <a:pt x="9837" y="11297"/>
                      </a:lnTo>
                      <a:lnTo>
                        <a:pt x="9995" y="11116"/>
                      </a:lnTo>
                      <a:lnTo>
                        <a:pt x="10095" y="11568"/>
                      </a:lnTo>
                      <a:lnTo>
                        <a:pt x="10301" y="11116"/>
                      </a:lnTo>
                      <a:lnTo>
                        <a:pt x="10383" y="10936"/>
                      </a:lnTo>
                      <a:lnTo>
                        <a:pt x="10554" y="10574"/>
                      </a:lnTo>
                      <a:lnTo>
                        <a:pt x="10418" y="11026"/>
                      </a:lnTo>
                      <a:lnTo>
                        <a:pt x="10365" y="11297"/>
                      </a:lnTo>
                      <a:lnTo>
                        <a:pt x="10436" y="11478"/>
                      </a:lnTo>
                      <a:lnTo>
                        <a:pt x="11052" y="10574"/>
                      </a:lnTo>
                      <a:lnTo>
                        <a:pt x="11117" y="10484"/>
                      </a:lnTo>
                      <a:lnTo>
                        <a:pt x="11023" y="11116"/>
                      </a:lnTo>
                      <a:lnTo>
                        <a:pt x="10965" y="11297"/>
                      </a:lnTo>
                      <a:lnTo>
                        <a:pt x="10876" y="11478"/>
                      </a:lnTo>
                      <a:lnTo>
                        <a:pt x="10941" y="11478"/>
                      </a:lnTo>
                      <a:lnTo>
                        <a:pt x="11158" y="10936"/>
                      </a:lnTo>
                      <a:lnTo>
                        <a:pt x="11076" y="11297"/>
                      </a:lnTo>
                      <a:lnTo>
                        <a:pt x="10982" y="11478"/>
                      </a:lnTo>
                      <a:lnTo>
                        <a:pt x="10947" y="11659"/>
                      </a:lnTo>
                      <a:lnTo>
                        <a:pt x="11246" y="11207"/>
                      </a:lnTo>
                      <a:lnTo>
                        <a:pt x="11229" y="11297"/>
                      </a:lnTo>
                      <a:lnTo>
                        <a:pt x="11170" y="11478"/>
                      </a:lnTo>
                      <a:lnTo>
                        <a:pt x="11082" y="11659"/>
                      </a:lnTo>
                      <a:lnTo>
                        <a:pt x="11041" y="12291"/>
                      </a:lnTo>
                      <a:lnTo>
                        <a:pt x="11587" y="11207"/>
                      </a:lnTo>
                      <a:lnTo>
                        <a:pt x="11634" y="11116"/>
                      </a:lnTo>
                      <a:lnTo>
                        <a:pt x="11863" y="11026"/>
                      </a:lnTo>
                      <a:lnTo>
                        <a:pt x="11528" y="11839"/>
                      </a:lnTo>
                      <a:lnTo>
                        <a:pt x="11505" y="12562"/>
                      </a:lnTo>
                      <a:lnTo>
                        <a:pt x="11446" y="12653"/>
                      </a:lnTo>
                      <a:lnTo>
                        <a:pt x="11587" y="12924"/>
                      </a:lnTo>
                      <a:lnTo>
                        <a:pt x="12068" y="12291"/>
                      </a:lnTo>
                      <a:lnTo>
                        <a:pt x="12397" y="12110"/>
                      </a:lnTo>
                      <a:lnTo>
                        <a:pt x="12086" y="13195"/>
                      </a:lnTo>
                      <a:lnTo>
                        <a:pt x="12585" y="12924"/>
                      </a:lnTo>
                      <a:lnTo>
                        <a:pt x="12509" y="13647"/>
                      </a:lnTo>
                      <a:lnTo>
                        <a:pt x="12556" y="13466"/>
                      </a:lnTo>
                      <a:lnTo>
                        <a:pt x="12826" y="12924"/>
                      </a:lnTo>
                      <a:lnTo>
                        <a:pt x="12897" y="12924"/>
                      </a:lnTo>
                      <a:lnTo>
                        <a:pt x="12855" y="13105"/>
                      </a:lnTo>
                      <a:lnTo>
                        <a:pt x="12961" y="12924"/>
                      </a:lnTo>
                      <a:lnTo>
                        <a:pt x="13290" y="12382"/>
                      </a:lnTo>
                      <a:lnTo>
                        <a:pt x="12573" y="13918"/>
                      </a:lnTo>
                      <a:lnTo>
                        <a:pt x="12750" y="13828"/>
                      </a:lnTo>
                      <a:lnTo>
                        <a:pt x="12803" y="13918"/>
                      </a:lnTo>
                      <a:lnTo>
                        <a:pt x="12844" y="13828"/>
                      </a:lnTo>
                      <a:lnTo>
                        <a:pt x="13302" y="12924"/>
                      </a:lnTo>
                      <a:lnTo>
                        <a:pt x="12750" y="14551"/>
                      </a:lnTo>
                      <a:lnTo>
                        <a:pt x="13995" y="12924"/>
                      </a:lnTo>
                      <a:lnTo>
                        <a:pt x="13437" y="14279"/>
                      </a:lnTo>
                      <a:lnTo>
                        <a:pt x="13601" y="14099"/>
                      </a:lnTo>
                      <a:lnTo>
                        <a:pt x="13648" y="14189"/>
                      </a:lnTo>
                      <a:lnTo>
                        <a:pt x="13730" y="14099"/>
                      </a:lnTo>
                      <a:lnTo>
                        <a:pt x="13813" y="14008"/>
                      </a:lnTo>
                      <a:lnTo>
                        <a:pt x="13578" y="14460"/>
                      </a:lnTo>
                      <a:lnTo>
                        <a:pt x="13549" y="14641"/>
                      </a:lnTo>
                      <a:lnTo>
                        <a:pt x="13595" y="14912"/>
                      </a:lnTo>
                      <a:lnTo>
                        <a:pt x="13789" y="14912"/>
                      </a:lnTo>
                      <a:lnTo>
                        <a:pt x="13619" y="15183"/>
                      </a:lnTo>
                      <a:lnTo>
                        <a:pt x="13619" y="15364"/>
                      </a:lnTo>
                      <a:lnTo>
                        <a:pt x="14406" y="14008"/>
                      </a:lnTo>
                      <a:lnTo>
                        <a:pt x="14459" y="13918"/>
                      </a:lnTo>
                      <a:lnTo>
                        <a:pt x="14547" y="13918"/>
                      </a:lnTo>
                      <a:lnTo>
                        <a:pt x="14154" y="14731"/>
                      </a:lnTo>
                      <a:lnTo>
                        <a:pt x="14224" y="14822"/>
                      </a:lnTo>
                      <a:lnTo>
                        <a:pt x="14265" y="15003"/>
                      </a:lnTo>
                      <a:lnTo>
                        <a:pt x="14048" y="15726"/>
                      </a:lnTo>
                      <a:lnTo>
                        <a:pt x="14559" y="15183"/>
                      </a:lnTo>
                      <a:lnTo>
                        <a:pt x="14365" y="15545"/>
                      </a:lnTo>
                      <a:lnTo>
                        <a:pt x="14347" y="15816"/>
                      </a:lnTo>
                      <a:lnTo>
                        <a:pt x="14259" y="16358"/>
                      </a:lnTo>
                      <a:lnTo>
                        <a:pt x="14447" y="15997"/>
                      </a:lnTo>
                      <a:lnTo>
                        <a:pt x="15163" y="15274"/>
                      </a:lnTo>
                      <a:lnTo>
                        <a:pt x="14864" y="15816"/>
                      </a:lnTo>
                      <a:lnTo>
                        <a:pt x="15287" y="15274"/>
                      </a:lnTo>
                      <a:lnTo>
                        <a:pt x="15340" y="15183"/>
                      </a:lnTo>
                      <a:lnTo>
                        <a:pt x="15392" y="15093"/>
                      </a:lnTo>
                      <a:lnTo>
                        <a:pt x="15575" y="15003"/>
                      </a:lnTo>
                      <a:lnTo>
                        <a:pt x="15557" y="15093"/>
                      </a:lnTo>
                      <a:lnTo>
                        <a:pt x="15369" y="15445"/>
                      </a:lnTo>
                      <a:lnTo>
                        <a:pt x="15322" y="15635"/>
                      </a:lnTo>
                      <a:lnTo>
                        <a:pt x="15639" y="15003"/>
                      </a:lnTo>
                      <a:lnTo>
                        <a:pt x="15733" y="14822"/>
                      </a:lnTo>
                      <a:lnTo>
                        <a:pt x="15657" y="15274"/>
                      </a:lnTo>
                      <a:lnTo>
                        <a:pt x="15522" y="15445"/>
                      </a:lnTo>
                      <a:lnTo>
                        <a:pt x="15487" y="15635"/>
                      </a:lnTo>
                      <a:lnTo>
                        <a:pt x="15586" y="15445"/>
                      </a:lnTo>
                      <a:lnTo>
                        <a:pt x="15992" y="15003"/>
                      </a:lnTo>
                      <a:lnTo>
                        <a:pt x="15886" y="15445"/>
                      </a:lnTo>
                      <a:lnTo>
                        <a:pt x="15633" y="15906"/>
                      </a:lnTo>
                      <a:lnTo>
                        <a:pt x="15803" y="15635"/>
                      </a:lnTo>
                      <a:lnTo>
                        <a:pt x="16056" y="15364"/>
                      </a:lnTo>
                      <a:lnTo>
                        <a:pt x="16021" y="15527"/>
                      </a:lnTo>
                      <a:lnTo>
                        <a:pt x="15921" y="15726"/>
                      </a:lnTo>
                      <a:lnTo>
                        <a:pt x="15809" y="15816"/>
                      </a:lnTo>
                      <a:lnTo>
                        <a:pt x="15716" y="16268"/>
                      </a:lnTo>
                      <a:lnTo>
                        <a:pt x="15809" y="16133"/>
                      </a:lnTo>
                      <a:lnTo>
                        <a:pt x="16314" y="15454"/>
                      </a:lnTo>
                      <a:lnTo>
                        <a:pt x="16097" y="16087"/>
                      </a:lnTo>
                      <a:lnTo>
                        <a:pt x="15938" y="16340"/>
                      </a:lnTo>
                      <a:lnTo>
                        <a:pt x="15938" y="17081"/>
                      </a:lnTo>
                      <a:lnTo>
                        <a:pt x="15857" y="17172"/>
                      </a:lnTo>
                      <a:lnTo>
                        <a:pt x="15774" y="17262"/>
                      </a:lnTo>
                      <a:lnTo>
                        <a:pt x="15710" y="17352"/>
                      </a:lnTo>
                      <a:lnTo>
                        <a:pt x="15821" y="17081"/>
                      </a:lnTo>
                      <a:lnTo>
                        <a:pt x="15857" y="17172"/>
                      </a:lnTo>
                      <a:lnTo>
                        <a:pt x="15898" y="17081"/>
                      </a:lnTo>
                      <a:lnTo>
                        <a:pt x="15938" y="16340"/>
                      </a:lnTo>
                      <a:lnTo>
                        <a:pt x="15821" y="16133"/>
                      </a:lnTo>
                      <a:lnTo>
                        <a:pt x="15610" y="16449"/>
                      </a:lnTo>
                      <a:lnTo>
                        <a:pt x="15575" y="16720"/>
                      </a:lnTo>
                      <a:lnTo>
                        <a:pt x="15146" y="17262"/>
                      </a:lnTo>
                      <a:lnTo>
                        <a:pt x="15404" y="16991"/>
                      </a:lnTo>
                      <a:lnTo>
                        <a:pt x="15927" y="16385"/>
                      </a:lnTo>
                      <a:lnTo>
                        <a:pt x="15880" y="16720"/>
                      </a:lnTo>
                      <a:lnTo>
                        <a:pt x="15792" y="16900"/>
                      </a:lnTo>
                      <a:lnTo>
                        <a:pt x="15745" y="16991"/>
                      </a:lnTo>
                      <a:lnTo>
                        <a:pt x="15792" y="17081"/>
                      </a:lnTo>
                      <a:lnTo>
                        <a:pt x="15586" y="17443"/>
                      </a:lnTo>
                      <a:lnTo>
                        <a:pt x="15780" y="17443"/>
                      </a:lnTo>
                      <a:lnTo>
                        <a:pt x="15839" y="17352"/>
                      </a:lnTo>
                      <a:lnTo>
                        <a:pt x="16086" y="16991"/>
                      </a:lnTo>
                      <a:lnTo>
                        <a:pt x="16080" y="17172"/>
                      </a:lnTo>
                      <a:lnTo>
                        <a:pt x="16162" y="16991"/>
                      </a:lnTo>
                      <a:lnTo>
                        <a:pt x="16291" y="16720"/>
                      </a:lnTo>
                      <a:lnTo>
                        <a:pt x="16197" y="16720"/>
                      </a:lnTo>
                      <a:lnTo>
                        <a:pt x="16092" y="16629"/>
                      </a:lnTo>
                      <a:lnTo>
                        <a:pt x="16432" y="16268"/>
                      </a:lnTo>
                      <a:lnTo>
                        <a:pt x="16303" y="16530"/>
                      </a:lnTo>
                      <a:lnTo>
                        <a:pt x="16532" y="16268"/>
                      </a:lnTo>
                      <a:lnTo>
                        <a:pt x="16843" y="15906"/>
                      </a:lnTo>
                      <a:lnTo>
                        <a:pt x="16462" y="16629"/>
                      </a:lnTo>
                      <a:lnTo>
                        <a:pt x="16314" y="17081"/>
                      </a:lnTo>
                      <a:lnTo>
                        <a:pt x="16062" y="17533"/>
                      </a:lnTo>
                      <a:lnTo>
                        <a:pt x="16338" y="17443"/>
                      </a:lnTo>
                      <a:lnTo>
                        <a:pt x="16414" y="17714"/>
                      </a:lnTo>
                      <a:lnTo>
                        <a:pt x="16632" y="17443"/>
                      </a:lnTo>
                      <a:lnTo>
                        <a:pt x="17066" y="16900"/>
                      </a:lnTo>
                      <a:lnTo>
                        <a:pt x="17172" y="16900"/>
                      </a:lnTo>
                      <a:lnTo>
                        <a:pt x="16931" y="17262"/>
                      </a:lnTo>
                      <a:lnTo>
                        <a:pt x="16773" y="17443"/>
                      </a:lnTo>
                      <a:lnTo>
                        <a:pt x="16878" y="17352"/>
                      </a:lnTo>
                      <a:lnTo>
                        <a:pt x="16896" y="17623"/>
                      </a:lnTo>
                      <a:lnTo>
                        <a:pt x="16902" y="17714"/>
                      </a:lnTo>
                      <a:lnTo>
                        <a:pt x="16960" y="17623"/>
                      </a:lnTo>
                      <a:lnTo>
                        <a:pt x="17072" y="17623"/>
                      </a:lnTo>
                      <a:lnTo>
                        <a:pt x="16931" y="17804"/>
                      </a:lnTo>
                      <a:lnTo>
                        <a:pt x="16449" y="19069"/>
                      </a:lnTo>
                      <a:lnTo>
                        <a:pt x="18088" y="17081"/>
                      </a:lnTo>
                      <a:lnTo>
                        <a:pt x="18235" y="16900"/>
                      </a:lnTo>
                      <a:lnTo>
                        <a:pt x="18311" y="16810"/>
                      </a:lnTo>
                      <a:lnTo>
                        <a:pt x="17742" y="18220"/>
                      </a:lnTo>
                      <a:lnTo>
                        <a:pt x="17624" y="19069"/>
                      </a:lnTo>
                      <a:lnTo>
                        <a:pt x="18646" y="18527"/>
                      </a:lnTo>
                      <a:lnTo>
                        <a:pt x="18247" y="19702"/>
                      </a:lnTo>
                      <a:lnTo>
                        <a:pt x="18176" y="19973"/>
                      </a:lnTo>
                      <a:lnTo>
                        <a:pt x="18464" y="19702"/>
                      </a:lnTo>
                      <a:lnTo>
                        <a:pt x="18717" y="19431"/>
                      </a:lnTo>
                      <a:lnTo>
                        <a:pt x="18370" y="19973"/>
                      </a:lnTo>
                      <a:lnTo>
                        <a:pt x="18852" y="19521"/>
                      </a:lnTo>
                      <a:lnTo>
                        <a:pt x="19051" y="19431"/>
                      </a:lnTo>
                      <a:lnTo>
                        <a:pt x="19257" y="19341"/>
                      </a:lnTo>
                      <a:lnTo>
                        <a:pt x="18123" y="20967"/>
                      </a:lnTo>
                      <a:lnTo>
                        <a:pt x="18822" y="20425"/>
                      </a:lnTo>
                      <a:lnTo>
                        <a:pt x="19051" y="20154"/>
                      </a:lnTo>
                      <a:lnTo>
                        <a:pt x="19046" y="20244"/>
                      </a:lnTo>
                      <a:lnTo>
                        <a:pt x="19316" y="20244"/>
                      </a:lnTo>
                      <a:lnTo>
                        <a:pt x="19010" y="20696"/>
                      </a:lnTo>
                      <a:lnTo>
                        <a:pt x="19445" y="20515"/>
                      </a:lnTo>
                      <a:lnTo>
                        <a:pt x="19380" y="20787"/>
                      </a:lnTo>
                      <a:lnTo>
                        <a:pt x="18664" y="21419"/>
                      </a:lnTo>
                      <a:lnTo>
                        <a:pt x="18740" y="21600"/>
                      </a:lnTo>
                      <a:lnTo>
                        <a:pt x="18852" y="21600"/>
                      </a:lnTo>
                      <a:lnTo>
                        <a:pt x="19427" y="21238"/>
                      </a:lnTo>
                      <a:lnTo>
                        <a:pt x="19545" y="21058"/>
                      </a:lnTo>
                      <a:lnTo>
                        <a:pt x="19533" y="20967"/>
                      </a:lnTo>
                      <a:lnTo>
                        <a:pt x="19621" y="20787"/>
                      </a:lnTo>
                      <a:lnTo>
                        <a:pt x="19815" y="20606"/>
                      </a:lnTo>
                      <a:lnTo>
                        <a:pt x="19897" y="20561"/>
                      </a:lnTo>
                      <a:lnTo>
                        <a:pt x="19762" y="20705"/>
                      </a:lnTo>
                      <a:lnTo>
                        <a:pt x="19938" y="20534"/>
                      </a:lnTo>
                      <a:lnTo>
                        <a:pt x="20290" y="20154"/>
                      </a:lnTo>
                      <a:lnTo>
                        <a:pt x="21071" y="19341"/>
                      </a:lnTo>
                      <a:lnTo>
                        <a:pt x="21165" y="19250"/>
                      </a:lnTo>
                      <a:lnTo>
                        <a:pt x="21348" y="18798"/>
                      </a:lnTo>
                      <a:lnTo>
                        <a:pt x="21465" y="18527"/>
                      </a:lnTo>
                      <a:lnTo>
                        <a:pt x="21036" y="18798"/>
                      </a:lnTo>
                      <a:lnTo>
                        <a:pt x="21101" y="18708"/>
                      </a:lnTo>
                      <a:lnTo>
                        <a:pt x="21230" y="18527"/>
                      </a:lnTo>
                      <a:lnTo>
                        <a:pt x="21295" y="18437"/>
                      </a:lnTo>
                      <a:lnTo>
                        <a:pt x="21371" y="18527"/>
                      </a:lnTo>
                      <a:lnTo>
                        <a:pt x="21424" y="18437"/>
                      </a:lnTo>
                      <a:lnTo>
                        <a:pt x="21600" y="1816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19" name="Figura"/>
                <p:cNvSpPr/>
                <p:nvPr/>
              </p:nvSpPr>
              <p:spPr>
                <a:xfrm>
                  <a:off x="994" y="4039"/>
                  <a:ext cx="142951" cy="136299"/>
                </a:xfrm>
                <a:custGeom>
                  <a:avLst/>
                  <a:gdLst/>
                  <a:ahLst/>
                  <a:cxnLst>
                    <a:cxn ang="0">
                      <a:pos x="wd2" y="hd2"/>
                    </a:cxn>
                    <a:cxn ang="5400000">
                      <a:pos x="wd2" y="hd2"/>
                    </a:cxn>
                    <a:cxn ang="10800000">
                      <a:pos x="wd2" y="hd2"/>
                    </a:cxn>
                    <a:cxn ang="16200000">
                      <a:pos x="wd2" y="hd2"/>
                    </a:cxn>
                  </a:cxnLst>
                  <a:rect l="0" t="0" r="r" b="b"/>
                  <a:pathLst>
                    <a:path w="21600" h="21600" extrusionOk="0">
                      <a:moveTo>
                        <a:pt x="1964" y="14816"/>
                      </a:moveTo>
                      <a:lnTo>
                        <a:pt x="1923" y="14785"/>
                      </a:lnTo>
                      <a:lnTo>
                        <a:pt x="1964" y="14816"/>
                      </a:lnTo>
                      <a:close/>
                      <a:moveTo>
                        <a:pt x="2009" y="16351"/>
                      </a:moveTo>
                      <a:lnTo>
                        <a:pt x="1971" y="16295"/>
                      </a:lnTo>
                      <a:lnTo>
                        <a:pt x="1897" y="16365"/>
                      </a:lnTo>
                      <a:lnTo>
                        <a:pt x="2009" y="16351"/>
                      </a:lnTo>
                      <a:close/>
                      <a:moveTo>
                        <a:pt x="2060" y="16211"/>
                      </a:moveTo>
                      <a:lnTo>
                        <a:pt x="1912" y="16211"/>
                      </a:lnTo>
                      <a:lnTo>
                        <a:pt x="1971" y="16295"/>
                      </a:lnTo>
                      <a:lnTo>
                        <a:pt x="2060" y="16211"/>
                      </a:lnTo>
                      <a:close/>
                      <a:moveTo>
                        <a:pt x="2213" y="16325"/>
                      </a:moveTo>
                      <a:lnTo>
                        <a:pt x="2130" y="16262"/>
                      </a:lnTo>
                      <a:lnTo>
                        <a:pt x="2184" y="16311"/>
                      </a:lnTo>
                      <a:lnTo>
                        <a:pt x="2213" y="16325"/>
                      </a:lnTo>
                      <a:close/>
                      <a:moveTo>
                        <a:pt x="2227" y="17142"/>
                      </a:moveTo>
                      <a:lnTo>
                        <a:pt x="2206" y="17102"/>
                      </a:lnTo>
                      <a:lnTo>
                        <a:pt x="2204" y="17137"/>
                      </a:lnTo>
                      <a:lnTo>
                        <a:pt x="2227" y="17142"/>
                      </a:lnTo>
                      <a:close/>
                      <a:moveTo>
                        <a:pt x="2377" y="17172"/>
                      </a:moveTo>
                      <a:lnTo>
                        <a:pt x="2336" y="17132"/>
                      </a:lnTo>
                      <a:lnTo>
                        <a:pt x="2323" y="17195"/>
                      </a:lnTo>
                      <a:lnTo>
                        <a:pt x="2377" y="17172"/>
                      </a:lnTo>
                      <a:close/>
                      <a:moveTo>
                        <a:pt x="2664" y="19437"/>
                      </a:moveTo>
                      <a:lnTo>
                        <a:pt x="2644" y="19460"/>
                      </a:lnTo>
                      <a:lnTo>
                        <a:pt x="2664" y="19437"/>
                      </a:lnTo>
                      <a:close/>
                      <a:moveTo>
                        <a:pt x="2678" y="18839"/>
                      </a:moveTo>
                      <a:lnTo>
                        <a:pt x="2518" y="18879"/>
                      </a:lnTo>
                      <a:lnTo>
                        <a:pt x="2640" y="18923"/>
                      </a:lnTo>
                      <a:lnTo>
                        <a:pt x="2678" y="18839"/>
                      </a:lnTo>
                      <a:close/>
                      <a:moveTo>
                        <a:pt x="2844" y="18607"/>
                      </a:moveTo>
                      <a:lnTo>
                        <a:pt x="2727" y="18707"/>
                      </a:lnTo>
                      <a:lnTo>
                        <a:pt x="2824" y="18677"/>
                      </a:lnTo>
                      <a:lnTo>
                        <a:pt x="2844" y="18607"/>
                      </a:lnTo>
                      <a:close/>
                      <a:moveTo>
                        <a:pt x="31" y="12032"/>
                      </a:moveTo>
                      <a:lnTo>
                        <a:pt x="14" y="12064"/>
                      </a:lnTo>
                      <a:lnTo>
                        <a:pt x="2" y="12111"/>
                      </a:lnTo>
                      <a:lnTo>
                        <a:pt x="0" y="12155"/>
                      </a:lnTo>
                      <a:lnTo>
                        <a:pt x="31" y="12032"/>
                      </a:lnTo>
                      <a:close/>
                      <a:moveTo>
                        <a:pt x="144" y="11599"/>
                      </a:moveTo>
                      <a:lnTo>
                        <a:pt x="121" y="11587"/>
                      </a:lnTo>
                      <a:lnTo>
                        <a:pt x="25" y="11662"/>
                      </a:lnTo>
                      <a:lnTo>
                        <a:pt x="85" y="11643"/>
                      </a:lnTo>
                      <a:lnTo>
                        <a:pt x="119" y="11622"/>
                      </a:lnTo>
                      <a:lnTo>
                        <a:pt x="144" y="11599"/>
                      </a:lnTo>
                      <a:close/>
                      <a:moveTo>
                        <a:pt x="216" y="13527"/>
                      </a:moveTo>
                      <a:lnTo>
                        <a:pt x="180" y="13513"/>
                      </a:lnTo>
                      <a:lnTo>
                        <a:pt x="159" y="13474"/>
                      </a:lnTo>
                      <a:lnTo>
                        <a:pt x="110" y="13536"/>
                      </a:lnTo>
                      <a:lnTo>
                        <a:pt x="216" y="13527"/>
                      </a:lnTo>
                      <a:close/>
                      <a:moveTo>
                        <a:pt x="3223" y="20100"/>
                      </a:moveTo>
                      <a:lnTo>
                        <a:pt x="3183" y="20095"/>
                      </a:lnTo>
                      <a:lnTo>
                        <a:pt x="3167" y="20119"/>
                      </a:lnTo>
                      <a:lnTo>
                        <a:pt x="3223" y="20100"/>
                      </a:lnTo>
                      <a:close/>
                      <a:moveTo>
                        <a:pt x="3261" y="4289"/>
                      </a:moveTo>
                      <a:lnTo>
                        <a:pt x="3180" y="4233"/>
                      </a:lnTo>
                      <a:lnTo>
                        <a:pt x="3243" y="4349"/>
                      </a:lnTo>
                      <a:lnTo>
                        <a:pt x="3261" y="4289"/>
                      </a:lnTo>
                      <a:close/>
                      <a:moveTo>
                        <a:pt x="3308" y="4324"/>
                      </a:moveTo>
                      <a:lnTo>
                        <a:pt x="3277" y="4233"/>
                      </a:lnTo>
                      <a:lnTo>
                        <a:pt x="3279" y="4303"/>
                      </a:lnTo>
                      <a:lnTo>
                        <a:pt x="3308" y="4324"/>
                      </a:lnTo>
                      <a:close/>
                      <a:moveTo>
                        <a:pt x="3333" y="20654"/>
                      </a:moveTo>
                      <a:lnTo>
                        <a:pt x="3313" y="20572"/>
                      </a:lnTo>
                      <a:lnTo>
                        <a:pt x="3241" y="20630"/>
                      </a:lnTo>
                      <a:lnTo>
                        <a:pt x="3333" y="20654"/>
                      </a:lnTo>
                      <a:close/>
                      <a:moveTo>
                        <a:pt x="3346" y="19118"/>
                      </a:moveTo>
                      <a:lnTo>
                        <a:pt x="3315" y="19118"/>
                      </a:lnTo>
                      <a:lnTo>
                        <a:pt x="3346" y="19118"/>
                      </a:lnTo>
                      <a:close/>
                      <a:moveTo>
                        <a:pt x="3360" y="20537"/>
                      </a:moveTo>
                      <a:lnTo>
                        <a:pt x="3304" y="20537"/>
                      </a:lnTo>
                      <a:lnTo>
                        <a:pt x="3313" y="20572"/>
                      </a:lnTo>
                      <a:lnTo>
                        <a:pt x="3360" y="20537"/>
                      </a:lnTo>
                      <a:close/>
                      <a:moveTo>
                        <a:pt x="3780" y="20142"/>
                      </a:moveTo>
                      <a:lnTo>
                        <a:pt x="3719" y="20098"/>
                      </a:lnTo>
                      <a:lnTo>
                        <a:pt x="3681" y="20142"/>
                      </a:lnTo>
                      <a:lnTo>
                        <a:pt x="3780" y="20142"/>
                      </a:lnTo>
                      <a:close/>
                      <a:moveTo>
                        <a:pt x="3838" y="19591"/>
                      </a:moveTo>
                      <a:lnTo>
                        <a:pt x="3766" y="19595"/>
                      </a:lnTo>
                      <a:lnTo>
                        <a:pt x="3737" y="19674"/>
                      </a:lnTo>
                      <a:lnTo>
                        <a:pt x="3802" y="19707"/>
                      </a:lnTo>
                      <a:lnTo>
                        <a:pt x="3809" y="19611"/>
                      </a:lnTo>
                      <a:lnTo>
                        <a:pt x="3838" y="19591"/>
                      </a:lnTo>
                      <a:close/>
                      <a:moveTo>
                        <a:pt x="335" y="14385"/>
                      </a:moveTo>
                      <a:lnTo>
                        <a:pt x="287" y="14339"/>
                      </a:lnTo>
                      <a:lnTo>
                        <a:pt x="303" y="14362"/>
                      </a:lnTo>
                      <a:lnTo>
                        <a:pt x="335" y="14385"/>
                      </a:lnTo>
                      <a:close/>
                      <a:moveTo>
                        <a:pt x="3883" y="3498"/>
                      </a:moveTo>
                      <a:lnTo>
                        <a:pt x="3874" y="3421"/>
                      </a:lnTo>
                      <a:lnTo>
                        <a:pt x="3860" y="3466"/>
                      </a:lnTo>
                      <a:lnTo>
                        <a:pt x="3883" y="3498"/>
                      </a:lnTo>
                      <a:close/>
                      <a:moveTo>
                        <a:pt x="3901" y="21207"/>
                      </a:moveTo>
                      <a:lnTo>
                        <a:pt x="3863" y="21230"/>
                      </a:lnTo>
                      <a:lnTo>
                        <a:pt x="3901" y="21207"/>
                      </a:lnTo>
                      <a:close/>
                      <a:moveTo>
                        <a:pt x="3908" y="3535"/>
                      </a:moveTo>
                      <a:lnTo>
                        <a:pt x="3883" y="3498"/>
                      </a:lnTo>
                      <a:lnTo>
                        <a:pt x="3887" y="3535"/>
                      </a:lnTo>
                      <a:close/>
                      <a:moveTo>
                        <a:pt x="846" y="8040"/>
                      </a:moveTo>
                      <a:lnTo>
                        <a:pt x="786" y="8024"/>
                      </a:lnTo>
                      <a:lnTo>
                        <a:pt x="770" y="8052"/>
                      </a:lnTo>
                      <a:lnTo>
                        <a:pt x="828" y="8071"/>
                      </a:lnTo>
                      <a:lnTo>
                        <a:pt x="846" y="8040"/>
                      </a:lnTo>
                      <a:close/>
                      <a:moveTo>
                        <a:pt x="3948" y="21167"/>
                      </a:moveTo>
                      <a:lnTo>
                        <a:pt x="3901" y="21207"/>
                      </a:lnTo>
                      <a:lnTo>
                        <a:pt x="3928" y="21188"/>
                      </a:lnTo>
                      <a:close/>
                      <a:moveTo>
                        <a:pt x="3984" y="20144"/>
                      </a:moveTo>
                      <a:lnTo>
                        <a:pt x="3917" y="20044"/>
                      </a:lnTo>
                      <a:lnTo>
                        <a:pt x="3968" y="20174"/>
                      </a:lnTo>
                      <a:lnTo>
                        <a:pt x="3984" y="20144"/>
                      </a:lnTo>
                      <a:close/>
                      <a:moveTo>
                        <a:pt x="3988" y="20235"/>
                      </a:moveTo>
                      <a:lnTo>
                        <a:pt x="3852" y="20281"/>
                      </a:lnTo>
                      <a:lnTo>
                        <a:pt x="3939" y="20305"/>
                      </a:lnTo>
                      <a:lnTo>
                        <a:pt x="3930" y="20281"/>
                      </a:lnTo>
                      <a:lnTo>
                        <a:pt x="3988" y="20235"/>
                      </a:lnTo>
                      <a:close/>
                      <a:moveTo>
                        <a:pt x="4051" y="20060"/>
                      </a:moveTo>
                      <a:lnTo>
                        <a:pt x="4044" y="20030"/>
                      </a:lnTo>
                      <a:lnTo>
                        <a:pt x="3984" y="20144"/>
                      </a:lnTo>
                      <a:lnTo>
                        <a:pt x="4011" y="20186"/>
                      </a:lnTo>
                      <a:lnTo>
                        <a:pt x="4051" y="20060"/>
                      </a:lnTo>
                      <a:close/>
                      <a:moveTo>
                        <a:pt x="884" y="8052"/>
                      </a:moveTo>
                      <a:lnTo>
                        <a:pt x="857" y="8024"/>
                      </a:lnTo>
                      <a:lnTo>
                        <a:pt x="864" y="8047"/>
                      </a:lnTo>
                      <a:close/>
                      <a:moveTo>
                        <a:pt x="4130" y="19807"/>
                      </a:moveTo>
                      <a:lnTo>
                        <a:pt x="4060" y="20030"/>
                      </a:lnTo>
                      <a:lnTo>
                        <a:pt x="4094" y="20060"/>
                      </a:lnTo>
                      <a:lnTo>
                        <a:pt x="4130" y="19807"/>
                      </a:lnTo>
                      <a:close/>
                      <a:moveTo>
                        <a:pt x="4204" y="3144"/>
                      </a:moveTo>
                      <a:lnTo>
                        <a:pt x="4197" y="3179"/>
                      </a:lnTo>
                      <a:lnTo>
                        <a:pt x="4204" y="3144"/>
                      </a:lnTo>
                      <a:close/>
                      <a:moveTo>
                        <a:pt x="4296" y="21072"/>
                      </a:moveTo>
                      <a:lnTo>
                        <a:pt x="4246" y="21140"/>
                      </a:lnTo>
                      <a:lnTo>
                        <a:pt x="4294" y="21207"/>
                      </a:lnTo>
                      <a:lnTo>
                        <a:pt x="4296" y="21072"/>
                      </a:lnTo>
                      <a:close/>
                      <a:moveTo>
                        <a:pt x="1073" y="16088"/>
                      </a:moveTo>
                      <a:lnTo>
                        <a:pt x="1039" y="16069"/>
                      </a:lnTo>
                      <a:lnTo>
                        <a:pt x="1017" y="16113"/>
                      </a:lnTo>
                      <a:lnTo>
                        <a:pt x="1032" y="16137"/>
                      </a:lnTo>
                      <a:lnTo>
                        <a:pt x="1062" y="16155"/>
                      </a:lnTo>
                      <a:lnTo>
                        <a:pt x="1066" y="16125"/>
                      </a:lnTo>
                      <a:lnTo>
                        <a:pt x="1073" y="16088"/>
                      </a:lnTo>
                      <a:close/>
                      <a:moveTo>
                        <a:pt x="4341" y="21600"/>
                      </a:moveTo>
                      <a:lnTo>
                        <a:pt x="4312" y="21600"/>
                      </a:lnTo>
                      <a:lnTo>
                        <a:pt x="4341" y="21600"/>
                      </a:lnTo>
                      <a:close/>
                      <a:moveTo>
                        <a:pt x="1156" y="16190"/>
                      </a:moveTo>
                      <a:lnTo>
                        <a:pt x="1120" y="16181"/>
                      </a:lnTo>
                      <a:lnTo>
                        <a:pt x="1086" y="16172"/>
                      </a:lnTo>
                      <a:lnTo>
                        <a:pt x="1062" y="16155"/>
                      </a:lnTo>
                      <a:lnTo>
                        <a:pt x="1062" y="16192"/>
                      </a:lnTo>
                      <a:lnTo>
                        <a:pt x="1066" y="16220"/>
                      </a:lnTo>
                      <a:lnTo>
                        <a:pt x="1156" y="16190"/>
                      </a:lnTo>
                      <a:close/>
                      <a:moveTo>
                        <a:pt x="4354" y="2975"/>
                      </a:moveTo>
                      <a:lnTo>
                        <a:pt x="4345" y="2933"/>
                      </a:lnTo>
                      <a:lnTo>
                        <a:pt x="4354" y="2975"/>
                      </a:lnTo>
                      <a:close/>
                      <a:moveTo>
                        <a:pt x="1282" y="13746"/>
                      </a:moveTo>
                      <a:lnTo>
                        <a:pt x="1250" y="13746"/>
                      </a:lnTo>
                      <a:lnTo>
                        <a:pt x="1282" y="13746"/>
                      </a:lnTo>
                      <a:close/>
                      <a:moveTo>
                        <a:pt x="1329" y="10108"/>
                      </a:moveTo>
                      <a:lnTo>
                        <a:pt x="1255" y="10071"/>
                      </a:lnTo>
                      <a:lnTo>
                        <a:pt x="1261" y="10113"/>
                      </a:lnTo>
                      <a:lnTo>
                        <a:pt x="1329" y="10108"/>
                      </a:lnTo>
                      <a:close/>
                      <a:moveTo>
                        <a:pt x="1345" y="14118"/>
                      </a:moveTo>
                      <a:lnTo>
                        <a:pt x="1264" y="14141"/>
                      </a:lnTo>
                      <a:lnTo>
                        <a:pt x="1335" y="14157"/>
                      </a:lnTo>
                      <a:lnTo>
                        <a:pt x="1345" y="14118"/>
                      </a:lnTo>
                      <a:close/>
                      <a:moveTo>
                        <a:pt x="1351" y="11515"/>
                      </a:moveTo>
                      <a:lnTo>
                        <a:pt x="1329" y="11522"/>
                      </a:lnTo>
                      <a:lnTo>
                        <a:pt x="1324" y="11548"/>
                      </a:lnTo>
                      <a:lnTo>
                        <a:pt x="1351" y="11515"/>
                      </a:lnTo>
                      <a:close/>
                      <a:moveTo>
                        <a:pt x="4570" y="21351"/>
                      </a:moveTo>
                      <a:lnTo>
                        <a:pt x="4541" y="21328"/>
                      </a:lnTo>
                      <a:lnTo>
                        <a:pt x="4543" y="21375"/>
                      </a:lnTo>
                      <a:lnTo>
                        <a:pt x="4570" y="21351"/>
                      </a:lnTo>
                      <a:close/>
                      <a:moveTo>
                        <a:pt x="1360" y="14164"/>
                      </a:moveTo>
                      <a:lnTo>
                        <a:pt x="1335" y="14157"/>
                      </a:lnTo>
                      <a:lnTo>
                        <a:pt x="1326" y="14188"/>
                      </a:lnTo>
                      <a:lnTo>
                        <a:pt x="1360" y="14164"/>
                      </a:lnTo>
                      <a:close/>
                      <a:moveTo>
                        <a:pt x="6415" y="1582"/>
                      </a:moveTo>
                      <a:lnTo>
                        <a:pt x="6363" y="1535"/>
                      </a:lnTo>
                      <a:lnTo>
                        <a:pt x="6365" y="1489"/>
                      </a:lnTo>
                      <a:lnTo>
                        <a:pt x="6257" y="1465"/>
                      </a:lnTo>
                      <a:lnTo>
                        <a:pt x="6415" y="1582"/>
                      </a:lnTo>
                      <a:close/>
                      <a:moveTo>
                        <a:pt x="6800" y="2745"/>
                      </a:moveTo>
                      <a:lnTo>
                        <a:pt x="6749" y="2721"/>
                      </a:lnTo>
                      <a:lnTo>
                        <a:pt x="6800" y="2745"/>
                      </a:lnTo>
                      <a:close/>
                      <a:moveTo>
                        <a:pt x="7784" y="1100"/>
                      </a:moveTo>
                      <a:lnTo>
                        <a:pt x="7772" y="1047"/>
                      </a:lnTo>
                      <a:lnTo>
                        <a:pt x="7759" y="1023"/>
                      </a:lnTo>
                      <a:lnTo>
                        <a:pt x="7763" y="1070"/>
                      </a:lnTo>
                      <a:lnTo>
                        <a:pt x="7784" y="1100"/>
                      </a:lnTo>
                      <a:close/>
                      <a:moveTo>
                        <a:pt x="7842" y="956"/>
                      </a:moveTo>
                      <a:lnTo>
                        <a:pt x="7819" y="954"/>
                      </a:lnTo>
                      <a:lnTo>
                        <a:pt x="7653" y="814"/>
                      </a:lnTo>
                      <a:lnTo>
                        <a:pt x="7759" y="1023"/>
                      </a:lnTo>
                      <a:lnTo>
                        <a:pt x="7757" y="977"/>
                      </a:lnTo>
                      <a:lnTo>
                        <a:pt x="7842" y="956"/>
                      </a:lnTo>
                      <a:close/>
                      <a:moveTo>
                        <a:pt x="7900" y="2149"/>
                      </a:moveTo>
                      <a:lnTo>
                        <a:pt x="7878" y="2130"/>
                      </a:lnTo>
                      <a:lnTo>
                        <a:pt x="7880" y="2179"/>
                      </a:lnTo>
                      <a:lnTo>
                        <a:pt x="7896" y="2154"/>
                      </a:lnTo>
                      <a:close/>
                      <a:moveTo>
                        <a:pt x="8836" y="768"/>
                      </a:moveTo>
                      <a:lnTo>
                        <a:pt x="8805" y="744"/>
                      </a:lnTo>
                      <a:lnTo>
                        <a:pt x="8832" y="798"/>
                      </a:lnTo>
                      <a:lnTo>
                        <a:pt x="8836" y="768"/>
                      </a:lnTo>
                      <a:close/>
                      <a:moveTo>
                        <a:pt x="8957" y="861"/>
                      </a:moveTo>
                      <a:lnTo>
                        <a:pt x="8928" y="744"/>
                      </a:lnTo>
                      <a:lnTo>
                        <a:pt x="8915" y="698"/>
                      </a:lnTo>
                      <a:lnTo>
                        <a:pt x="8899" y="744"/>
                      </a:lnTo>
                      <a:lnTo>
                        <a:pt x="8868" y="791"/>
                      </a:lnTo>
                      <a:lnTo>
                        <a:pt x="8957" y="861"/>
                      </a:lnTo>
                      <a:close/>
                      <a:moveTo>
                        <a:pt x="8962" y="721"/>
                      </a:moveTo>
                      <a:lnTo>
                        <a:pt x="8935" y="651"/>
                      </a:lnTo>
                      <a:lnTo>
                        <a:pt x="8948" y="698"/>
                      </a:lnTo>
                      <a:lnTo>
                        <a:pt x="8962" y="721"/>
                      </a:lnTo>
                      <a:close/>
                      <a:moveTo>
                        <a:pt x="8984" y="463"/>
                      </a:moveTo>
                      <a:lnTo>
                        <a:pt x="8859" y="509"/>
                      </a:lnTo>
                      <a:lnTo>
                        <a:pt x="8888" y="551"/>
                      </a:lnTo>
                      <a:lnTo>
                        <a:pt x="8910" y="600"/>
                      </a:lnTo>
                      <a:lnTo>
                        <a:pt x="8933" y="651"/>
                      </a:lnTo>
                      <a:lnTo>
                        <a:pt x="8890" y="535"/>
                      </a:lnTo>
                      <a:lnTo>
                        <a:pt x="8984" y="463"/>
                      </a:lnTo>
                      <a:close/>
                      <a:moveTo>
                        <a:pt x="9584" y="1489"/>
                      </a:moveTo>
                      <a:lnTo>
                        <a:pt x="9539" y="1449"/>
                      </a:lnTo>
                      <a:lnTo>
                        <a:pt x="9584" y="1489"/>
                      </a:lnTo>
                      <a:close/>
                      <a:moveTo>
                        <a:pt x="9604" y="70"/>
                      </a:moveTo>
                      <a:lnTo>
                        <a:pt x="9489" y="93"/>
                      </a:lnTo>
                      <a:lnTo>
                        <a:pt x="9532" y="177"/>
                      </a:lnTo>
                      <a:lnTo>
                        <a:pt x="9604" y="70"/>
                      </a:lnTo>
                      <a:close/>
                      <a:moveTo>
                        <a:pt x="11487" y="70"/>
                      </a:moveTo>
                      <a:lnTo>
                        <a:pt x="11460" y="93"/>
                      </a:lnTo>
                      <a:lnTo>
                        <a:pt x="11451" y="128"/>
                      </a:lnTo>
                      <a:lnTo>
                        <a:pt x="11487" y="70"/>
                      </a:lnTo>
                      <a:close/>
                      <a:moveTo>
                        <a:pt x="11682" y="47"/>
                      </a:moveTo>
                      <a:lnTo>
                        <a:pt x="11599" y="0"/>
                      </a:lnTo>
                      <a:lnTo>
                        <a:pt x="11550" y="140"/>
                      </a:lnTo>
                      <a:lnTo>
                        <a:pt x="11628" y="218"/>
                      </a:lnTo>
                      <a:lnTo>
                        <a:pt x="11644" y="116"/>
                      </a:lnTo>
                      <a:lnTo>
                        <a:pt x="11682" y="47"/>
                      </a:lnTo>
                      <a:close/>
                      <a:moveTo>
                        <a:pt x="1362" y="17093"/>
                      </a:moveTo>
                      <a:lnTo>
                        <a:pt x="1293" y="17034"/>
                      </a:lnTo>
                      <a:lnTo>
                        <a:pt x="1226" y="17125"/>
                      </a:lnTo>
                      <a:lnTo>
                        <a:pt x="1362" y="17093"/>
                      </a:lnTo>
                      <a:close/>
                      <a:moveTo>
                        <a:pt x="1475" y="10164"/>
                      </a:moveTo>
                      <a:lnTo>
                        <a:pt x="1466" y="10094"/>
                      </a:lnTo>
                      <a:lnTo>
                        <a:pt x="1329" y="10108"/>
                      </a:lnTo>
                      <a:lnTo>
                        <a:pt x="1392" y="10141"/>
                      </a:lnTo>
                      <a:lnTo>
                        <a:pt x="1320" y="10141"/>
                      </a:lnTo>
                      <a:lnTo>
                        <a:pt x="1475" y="10164"/>
                      </a:lnTo>
                      <a:close/>
                      <a:moveTo>
                        <a:pt x="1499" y="13736"/>
                      </a:moveTo>
                      <a:lnTo>
                        <a:pt x="1475" y="13723"/>
                      </a:lnTo>
                      <a:lnTo>
                        <a:pt x="1499" y="13736"/>
                      </a:lnTo>
                      <a:close/>
                      <a:moveTo>
                        <a:pt x="1547" y="11715"/>
                      </a:moveTo>
                      <a:lnTo>
                        <a:pt x="1493" y="11653"/>
                      </a:lnTo>
                      <a:lnTo>
                        <a:pt x="1306" y="11655"/>
                      </a:lnTo>
                      <a:lnTo>
                        <a:pt x="1338" y="11692"/>
                      </a:lnTo>
                      <a:lnTo>
                        <a:pt x="1547" y="11715"/>
                      </a:lnTo>
                      <a:close/>
                      <a:moveTo>
                        <a:pt x="1672" y="9138"/>
                      </a:moveTo>
                      <a:lnTo>
                        <a:pt x="1591" y="9071"/>
                      </a:lnTo>
                      <a:lnTo>
                        <a:pt x="1672" y="9138"/>
                      </a:lnTo>
                      <a:close/>
                      <a:moveTo>
                        <a:pt x="1758" y="13676"/>
                      </a:moveTo>
                      <a:lnTo>
                        <a:pt x="1697" y="13629"/>
                      </a:lnTo>
                      <a:lnTo>
                        <a:pt x="1636" y="13583"/>
                      </a:lnTo>
                      <a:lnTo>
                        <a:pt x="1519" y="13622"/>
                      </a:lnTo>
                      <a:lnTo>
                        <a:pt x="1387" y="13560"/>
                      </a:lnTo>
                      <a:lnTo>
                        <a:pt x="1488" y="13720"/>
                      </a:lnTo>
                      <a:lnTo>
                        <a:pt x="1758" y="13676"/>
                      </a:lnTo>
                      <a:close/>
                      <a:moveTo>
                        <a:pt x="12416" y="646"/>
                      </a:moveTo>
                      <a:lnTo>
                        <a:pt x="12414" y="570"/>
                      </a:lnTo>
                      <a:lnTo>
                        <a:pt x="12387" y="553"/>
                      </a:lnTo>
                      <a:lnTo>
                        <a:pt x="12416" y="646"/>
                      </a:lnTo>
                      <a:close/>
                      <a:moveTo>
                        <a:pt x="1769" y="14374"/>
                      </a:moveTo>
                      <a:lnTo>
                        <a:pt x="1766" y="14346"/>
                      </a:lnTo>
                      <a:lnTo>
                        <a:pt x="1735" y="14374"/>
                      </a:lnTo>
                      <a:lnTo>
                        <a:pt x="1769" y="14374"/>
                      </a:lnTo>
                      <a:close/>
                      <a:moveTo>
                        <a:pt x="12427" y="305"/>
                      </a:moveTo>
                      <a:lnTo>
                        <a:pt x="12425" y="328"/>
                      </a:lnTo>
                      <a:lnTo>
                        <a:pt x="12427" y="305"/>
                      </a:lnTo>
                      <a:close/>
                      <a:moveTo>
                        <a:pt x="12429" y="247"/>
                      </a:moveTo>
                      <a:lnTo>
                        <a:pt x="12418" y="274"/>
                      </a:lnTo>
                      <a:lnTo>
                        <a:pt x="12414" y="300"/>
                      </a:lnTo>
                      <a:lnTo>
                        <a:pt x="12429" y="247"/>
                      </a:lnTo>
                      <a:close/>
                      <a:moveTo>
                        <a:pt x="12438" y="270"/>
                      </a:moveTo>
                      <a:lnTo>
                        <a:pt x="12427" y="305"/>
                      </a:lnTo>
                      <a:lnTo>
                        <a:pt x="12432" y="279"/>
                      </a:lnTo>
                      <a:close/>
                      <a:moveTo>
                        <a:pt x="12441" y="577"/>
                      </a:moveTo>
                      <a:lnTo>
                        <a:pt x="12436" y="414"/>
                      </a:lnTo>
                      <a:lnTo>
                        <a:pt x="12427" y="577"/>
                      </a:lnTo>
                      <a:close/>
                      <a:moveTo>
                        <a:pt x="12497" y="251"/>
                      </a:moveTo>
                      <a:lnTo>
                        <a:pt x="12495" y="284"/>
                      </a:lnTo>
                      <a:lnTo>
                        <a:pt x="12497" y="251"/>
                      </a:lnTo>
                      <a:close/>
                      <a:moveTo>
                        <a:pt x="12508" y="1065"/>
                      </a:moveTo>
                      <a:lnTo>
                        <a:pt x="12492" y="1019"/>
                      </a:lnTo>
                      <a:lnTo>
                        <a:pt x="12504" y="1065"/>
                      </a:lnTo>
                      <a:close/>
                      <a:moveTo>
                        <a:pt x="12537" y="402"/>
                      </a:moveTo>
                      <a:lnTo>
                        <a:pt x="12524" y="163"/>
                      </a:lnTo>
                      <a:lnTo>
                        <a:pt x="12515" y="202"/>
                      </a:lnTo>
                      <a:lnTo>
                        <a:pt x="12537" y="402"/>
                      </a:lnTo>
                      <a:close/>
                      <a:moveTo>
                        <a:pt x="1789" y="14327"/>
                      </a:moveTo>
                      <a:lnTo>
                        <a:pt x="1764" y="14304"/>
                      </a:lnTo>
                      <a:lnTo>
                        <a:pt x="1766" y="14346"/>
                      </a:lnTo>
                      <a:lnTo>
                        <a:pt x="1789" y="14327"/>
                      </a:lnTo>
                      <a:close/>
                      <a:moveTo>
                        <a:pt x="12762" y="1081"/>
                      </a:moveTo>
                      <a:lnTo>
                        <a:pt x="12717" y="1030"/>
                      </a:lnTo>
                      <a:lnTo>
                        <a:pt x="12719" y="1061"/>
                      </a:lnTo>
                      <a:lnTo>
                        <a:pt x="12762" y="1081"/>
                      </a:lnTo>
                      <a:close/>
                      <a:moveTo>
                        <a:pt x="12811" y="858"/>
                      </a:moveTo>
                      <a:lnTo>
                        <a:pt x="12782" y="926"/>
                      </a:lnTo>
                      <a:lnTo>
                        <a:pt x="12809" y="902"/>
                      </a:lnTo>
                      <a:lnTo>
                        <a:pt x="12811" y="858"/>
                      </a:lnTo>
                      <a:close/>
                      <a:moveTo>
                        <a:pt x="12827" y="181"/>
                      </a:moveTo>
                      <a:lnTo>
                        <a:pt x="12804" y="251"/>
                      </a:lnTo>
                      <a:lnTo>
                        <a:pt x="12818" y="279"/>
                      </a:lnTo>
                      <a:lnTo>
                        <a:pt x="12827" y="181"/>
                      </a:lnTo>
                      <a:close/>
                      <a:moveTo>
                        <a:pt x="12917" y="1251"/>
                      </a:moveTo>
                      <a:lnTo>
                        <a:pt x="12901" y="1191"/>
                      </a:lnTo>
                      <a:lnTo>
                        <a:pt x="12874" y="1219"/>
                      </a:lnTo>
                      <a:lnTo>
                        <a:pt x="12894" y="1288"/>
                      </a:lnTo>
                      <a:lnTo>
                        <a:pt x="12890" y="1326"/>
                      </a:lnTo>
                      <a:lnTo>
                        <a:pt x="12910" y="1265"/>
                      </a:lnTo>
                      <a:close/>
                      <a:moveTo>
                        <a:pt x="12968" y="484"/>
                      </a:moveTo>
                      <a:lnTo>
                        <a:pt x="12921" y="600"/>
                      </a:lnTo>
                      <a:lnTo>
                        <a:pt x="12968" y="484"/>
                      </a:lnTo>
                      <a:close/>
                      <a:moveTo>
                        <a:pt x="12970" y="1042"/>
                      </a:moveTo>
                      <a:lnTo>
                        <a:pt x="12961" y="1112"/>
                      </a:lnTo>
                      <a:lnTo>
                        <a:pt x="12955" y="1147"/>
                      </a:lnTo>
                      <a:lnTo>
                        <a:pt x="12943" y="1230"/>
                      </a:lnTo>
                      <a:lnTo>
                        <a:pt x="12941" y="1281"/>
                      </a:lnTo>
                      <a:lnTo>
                        <a:pt x="12970" y="1042"/>
                      </a:lnTo>
                      <a:close/>
                      <a:moveTo>
                        <a:pt x="13116" y="484"/>
                      </a:moveTo>
                      <a:lnTo>
                        <a:pt x="13114" y="437"/>
                      </a:lnTo>
                      <a:lnTo>
                        <a:pt x="13105" y="484"/>
                      </a:lnTo>
                      <a:close/>
                      <a:moveTo>
                        <a:pt x="1802" y="14630"/>
                      </a:moveTo>
                      <a:lnTo>
                        <a:pt x="1775" y="14581"/>
                      </a:lnTo>
                      <a:lnTo>
                        <a:pt x="1778" y="14630"/>
                      </a:lnTo>
                      <a:lnTo>
                        <a:pt x="1802" y="14630"/>
                      </a:lnTo>
                      <a:close/>
                      <a:moveTo>
                        <a:pt x="1805" y="9541"/>
                      </a:moveTo>
                      <a:lnTo>
                        <a:pt x="1724" y="9480"/>
                      </a:lnTo>
                      <a:lnTo>
                        <a:pt x="1701" y="9522"/>
                      </a:lnTo>
                      <a:lnTo>
                        <a:pt x="1618" y="9548"/>
                      </a:lnTo>
                      <a:lnTo>
                        <a:pt x="1636" y="9578"/>
                      </a:lnTo>
                      <a:lnTo>
                        <a:pt x="1733" y="9580"/>
                      </a:lnTo>
                      <a:lnTo>
                        <a:pt x="1805" y="9541"/>
                      </a:lnTo>
                      <a:close/>
                      <a:moveTo>
                        <a:pt x="1834" y="9187"/>
                      </a:moveTo>
                      <a:lnTo>
                        <a:pt x="1730" y="9117"/>
                      </a:lnTo>
                      <a:lnTo>
                        <a:pt x="1746" y="9141"/>
                      </a:lnTo>
                      <a:lnTo>
                        <a:pt x="1796" y="9187"/>
                      </a:lnTo>
                      <a:lnTo>
                        <a:pt x="1755" y="9210"/>
                      </a:lnTo>
                      <a:lnTo>
                        <a:pt x="1672" y="9138"/>
                      </a:lnTo>
                      <a:lnTo>
                        <a:pt x="1724" y="9280"/>
                      </a:lnTo>
                      <a:lnTo>
                        <a:pt x="1802" y="9373"/>
                      </a:lnTo>
                      <a:lnTo>
                        <a:pt x="1825" y="9280"/>
                      </a:lnTo>
                      <a:lnTo>
                        <a:pt x="1832" y="9210"/>
                      </a:lnTo>
                      <a:lnTo>
                        <a:pt x="1834" y="9187"/>
                      </a:lnTo>
                      <a:close/>
                      <a:moveTo>
                        <a:pt x="13671" y="1165"/>
                      </a:moveTo>
                      <a:lnTo>
                        <a:pt x="13646" y="1163"/>
                      </a:lnTo>
                      <a:lnTo>
                        <a:pt x="13662" y="1230"/>
                      </a:lnTo>
                      <a:lnTo>
                        <a:pt x="13671" y="1165"/>
                      </a:lnTo>
                      <a:close/>
                      <a:moveTo>
                        <a:pt x="13940" y="1456"/>
                      </a:moveTo>
                      <a:lnTo>
                        <a:pt x="13926" y="1421"/>
                      </a:lnTo>
                      <a:lnTo>
                        <a:pt x="13917" y="1477"/>
                      </a:lnTo>
                      <a:lnTo>
                        <a:pt x="13940" y="1456"/>
                      </a:lnTo>
                      <a:close/>
                      <a:moveTo>
                        <a:pt x="14279" y="1416"/>
                      </a:moveTo>
                      <a:lnTo>
                        <a:pt x="14247" y="1507"/>
                      </a:lnTo>
                      <a:lnTo>
                        <a:pt x="14274" y="1498"/>
                      </a:lnTo>
                      <a:lnTo>
                        <a:pt x="14279" y="1416"/>
                      </a:lnTo>
                      <a:close/>
                      <a:moveTo>
                        <a:pt x="14290" y="556"/>
                      </a:moveTo>
                      <a:lnTo>
                        <a:pt x="14288" y="456"/>
                      </a:lnTo>
                      <a:lnTo>
                        <a:pt x="14252" y="593"/>
                      </a:lnTo>
                      <a:lnTo>
                        <a:pt x="14268" y="437"/>
                      </a:lnTo>
                      <a:lnTo>
                        <a:pt x="14221" y="451"/>
                      </a:lnTo>
                      <a:lnTo>
                        <a:pt x="14250" y="623"/>
                      </a:lnTo>
                      <a:lnTo>
                        <a:pt x="14252" y="595"/>
                      </a:lnTo>
                      <a:lnTo>
                        <a:pt x="14290" y="556"/>
                      </a:lnTo>
                      <a:close/>
                      <a:moveTo>
                        <a:pt x="14315" y="1484"/>
                      </a:moveTo>
                      <a:lnTo>
                        <a:pt x="14274" y="1498"/>
                      </a:lnTo>
                      <a:lnTo>
                        <a:pt x="14268" y="1623"/>
                      </a:lnTo>
                      <a:lnTo>
                        <a:pt x="14315" y="1484"/>
                      </a:lnTo>
                      <a:close/>
                      <a:moveTo>
                        <a:pt x="14434" y="623"/>
                      </a:moveTo>
                      <a:lnTo>
                        <a:pt x="14391" y="763"/>
                      </a:lnTo>
                      <a:lnTo>
                        <a:pt x="14434" y="623"/>
                      </a:lnTo>
                      <a:close/>
                      <a:moveTo>
                        <a:pt x="14499" y="1437"/>
                      </a:moveTo>
                      <a:lnTo>
                        <a:pt x="14483" y="1461"/>
                      </a:lnTo>
                      <a:lnTo>
                        <a:pt x="14499" y="1437"/>
                      </a:lnTo>
                      <a:close/>
                      <a:moveTo>
                        <a:pt x="14506" y="1630"/>
                      </a:moveTo>
                      <a:lnTo>
                        <a:pt x="14472" y="1740"/>
                      </a:lnTo>
                      <a:lnTo>
                        <a:pt x="14499" y="1691"/>
                      </a:lnTo>
                      <a:lnTo>
                        <a:pt x="14506" y="1630"/>
                      </a:lnTo>
                      <a:close/>
                      <a:moveTo>
                        <a:pt x="14541" y="577"/>
                      </a:moveTo>
                      <a:lnTo>
                        <a:pt x="14488" y="763"/>
                      </a:lnTo>
                      <a:lnTo>
                        <a:pt x="14539" y="600"/>
                      </a:lnTo>
                      <a:lnTo>
                        <a:pt x="14541" y="577"/>
                      </a:lnTo>
                      <a:close/>
                      <a:moveTo>
                        <a:pt x="14595" y="702"/>
                      </a:moveTo>
                      <a:lnTo>
                        <a:pt x="14557" y="777"/>
                      </a:lnTo>
                      <a:lnTo>
                        <a:pt x="14571" y="749"/>
                      </a:lnTo>
                      <a:lnTo>
                        <a:pt x="14584" y="719"/>
                      </a:lnTo>
                      <a:close/>
                      <a:moveTo>
                        <a:pt x="14627" y="712"/>
                      </a:moveTo>
                      <a:lnTo>
                        <a:pt x="14622" y="674"/>
                      </a:lnTo>
                      <a:lnTo>
                        <a:pt x="14595" y="702"/>
                      </a:lnTo>
                      <a:lnTo>
                        <a:pt x="14611" y="735"/>
                      </a:lnTo>
                      <a:lnTo>
                        <a:pt x="14627" y="712"/>
                      </a:lnTo>
                      <a:close/>
                      <a:moveTo>
                        <a:pt x="14815" y="1902"/>
                      </a:moveTo>
                      <a:lnTo>
                        <a:pt x="14793" y="1926"/>
                      </a:lnTo>
                      <a:lnTo>
                        <a:pt x="14815" y="1902"/>
                      </a:lnTo>
                      <a:close/>
                      <a:moveTo>
                        <a:pt x="14892" y="1942"/>
                      </a:moveTo>
                      <a:lnTo>
                        <a:pt x="14883" y="1972"/>
                      </a:lnTo>
                      <a:lnTo>
                        <a:pt x="14892" y="1942"/>
                      </a:lnTo>
                      <a:close/>
                      <a:moveTo>
                        <a:pt x="14903" y="1972"/>
                      </a:moveTo>
                      <a:lnTo>
                        <a:pt x="14889" y="1995"/>
                      </a:lnTo>
                      <a:lnTo>
                        <a:pt x="14903" y="1972"/>
                      </a:lnTo>
                      <a:close/>
                      <a:moveTo>
                        <a:pt x="15118" y="1530"/>
                      </a:moveTo>
                      <a:lnTo>
                        <a:pt x="15107" y="1554"/>
                      </a:lnTo>
                      <a:lnTo>
                        <a:pt x="15096" y="1623"/>
                      </a:lnTo>
                      <a:lnTo>
                        <a:pt x="15118" y="1530"/>
                      </a:lnTo>
                      <a:close/>
                      <a:moveTo>
                        <a:pt x="15237" y="530"/>
                      </a:moveTo>
                      <a:lnTo>
                        <a:pt x="15194" y="600"/>
                      </a:lnTo>
                      <a:lnTo>
                        <a:pt x="15177" y="670"/>
                      </a:lnTo>
                      <a:lnTo>
                        <a:pt x="15237" y="530"/>
                      </a:lnTo>
                      <a:close/>
                      <a:moveTo>
                        <a:pt x="15260" y="1786"/>
                      </a:moveTo>
                      <a:lnTo>
                        <a:pt x="15172" y="1851"/>
                      </a:lnTo>
                      <a:lnTo>
                        <a:pt x="15100" y="2112"/>
                      </a:lnTo>
                      <a:lnTo>
                        <a:pt x="15154" y="2042"/>
                      </a:lnTo>
                      <a:lnTo>
                        <a:pt x="15174" y="2000"/>
                      </a:lnTo>
                      <a:lnTo>
                        <a:pt x="15190" y="1902"/>
                      </a:lnTo>
                      <a:lnTo>
                        <a:pt x="15204" y="1879"/>
                      </a:lnTo>
                      <a:lnTo>
                        <a:pt x="15260" y="1786"/>
                      </a:lnTo>
                      <a:close/>
                      <a:moveTo>
                        <a:pt x="15340" y="577"/>
                      </a:moveTo>
                      <a:lnTo>
                        <a:pt x="15318" y="530"/>
                      </a:lnTo>
                      <a:lnTo>
                        <a:pt x="15305" y="577"/>
                      </a:lnTo>
                      <a:lnTo>
                        <a:pt x="15291" y="623"/>
                      </a:lnTo>
                      <a:lnTo>
                        <a:pt x="15287" y="646"/>
                      </a:lnTo>
                      <a:lnTo>
                        <a:pt x="15309" y="623"/>
                      </a:lnTo>
                      <a:lnTo>
                        <a:pt x="15340" y="577"/>
                      </a:lnTo>
                      <a:close/>
                      <a:moveTo>
                        <a:pt x="15430" y="1998"/>
                      </a:moveTo>
                      <a:lnTo>
                        <a:pt x="15419" y="2056"/>
                      </a:lnTo>
                      <a:lnTo>
                        <a:pt x="15426" y="2026"/>
                      </a:lnTo>
                      <a:lnTo>
                        <a:pt x="15430" y="2002"/>
                      </a:lnTo>
                      <a:close/>
                      <a:moveTo>
                        <a:pt x="15686" y="530"/>
                      </a:moveTo>
                      <a:lnTo>
                        <a:pt x="15643" y="674"/>
                      </a:lnTo>
                      <a:lnTo>
                        <a:pt x="15670" y="623"/>
                      </a:lnTo>
                      <a:lnTo>
                        <a:pt x="15686" y="530"/>
                      </a:lnTo>
                      <a:close/>
                      <a:moveTo>
                        <a:pt x="15785" y="530"/>
                      </a:moveTo>
                      <a:lnTo>
                        <a:pt x="15713" y="588"/>
                      </a:lnTo>
                      <a:lnTo>
                        <a:pt x="15697" y="765"/>
                      </a:lnTo>
                      <a:lnTo>
                        <a:pt x="15785" y="530"/>
                      </a:lnTo>
                      <a:close/>
                      <a:moveTo>
                        <a:pt x="15971" y="1961"/>
                      </a:moveTo>
                      <a:lnTo>
                        <a:pt x="15964" y="1995"/>
                      </a:lnTo>
                      <a:lnTo>
                        <a:pt x="15969" y="1972"/>
                      </a:lnTo>
                      <a:close/>
                      <a:moveTo>
                        <a:pt x="16211" y="660"/>
                      </a:moveTo>
                      <a:lnTo>
                        <a:pt x="16193" y="626"/>
                      </a:lnTo>
                      <a:lnTo>
                        <a:pt x="16211" y="660"/>
                      </a:lnTo>
                      <a:close/>
                      <a:moveTo>
                        <a:pt x="16350" y="765"/>
                      </a:moveTo>
                      <a:lnTo>
                        <a:pt x="16348" y="684"/>
                      </a:lnTo>
                      <a:lnTo>
                        <a:pt x="16335" y="744"/>
                      </a:lnTo>
                      <a:lnTo>
                        <a:pt x="16330" y="781"/>
                      </a:lnTo>
                      <a:lnTo>
                        <a:pt x="16330" y="805"/>
                      </a:lnTo>
                      <a:lnTo>
                        <a:pt x="16350" y="765"/>
                      </a:lnTo>
                      <a:close/>
                      <a:moveTo>
                        <a:pt x="16508" y="2205"/>
                      </a:moveTo>
                      <a:lnTo>
                        <a:pt x="16472" y="2182"/>
                      </a:lnTo>
                      <a:lnTo>
                        <a:pt x="16402" y="2391"/>
                      </a:lnTo>
                      <a:lnTo>
                        <a:pt x="16501" y="2228"/>
                      </a:lnTo>
                      <a:lnTo>
                        <a:pt x="16508" y="2205"/>
                      </a:lnTo>
                      <a:close/>
                      <a:moveTo>
                        <a:pt x="16514" y="2000"/>
                      </a:moveTo>
                      <a:lnTo>
                        <a:pt x="16481" y="2065"/>
                      </a:lnTo>
                      <a:lnTo>
                        <a:pt x="16503" y="1995"/>
                      </a:lnTo>
                      <a:lnTo>
                        <a:pt x="16476" y="2065"/>
                      </a:lnTo>
                      <a:lnTo>
                        <a:pt x="16449" y="2135"/>
                      </a:lnTo>
                      <a:lnTo>
                        <a:pt x="16476" y="2135"/>
                      </a:lnTo>
                      <a:lnTo>
                        <a:pt x="16496" y="2065"/>
                      </a:lnTo>
                      <a:lnTo>
                        <a:pt x="16514" y="2000"/>
                      </a:lnTo>
                      <a:close/>
                      <a:moveTo>
                        <a:pt x="16548" y="763"/>
                      </a:moveTo>
                      <a:lnTo>
                        <a:pt x="16523" y="786"/>
                      </a:lnTo>
                      <a:lnTo>
                        <a:pt x="16514" y="821"/>
                      </a:lnTo>
                      <a:lnTo>
                        <a:pt x="16548" y="763"/>
                      </a:lnTo>
                      <a:close/>
                      <a:moveTo>
                        <a:pt x="16555" y="1926"/>
                      </a:moveTo>
                      <a:lnTo>
                        <a:pt x="16514" y="2000"/>
                      </a:lnTo>
                      <a:lnTo>
                        <a:pt x="16555" y="1926"/>
                      </a:lnTo>
                      <a:close/>
                      <a:moveTo>
                        <a:pt x="16802" y="2298"/>
                      </a:moveTo>
                      <a:lnTo>
                        <a:pt x="16750" y="2368"/>
                      </a:lnTo>
                      <a:lnTo>
                        <a:pt x="16802" y="2298"/>
                      </a:lnTo>
                      <a:close/>
                      <a:moveTo>
                        <a:pt x="16813" y="2256"/>
                      </a:moveTo>
                      <a:lnTo>
                        <a:pt x="16707" y="2354"/>
                      </a:lnTo>
                      <a:lnTo>
                        <a:pt x="16687" y="2414"/>
                      </a:lnTo>
                      <a:lnTo>
                        <a:pt x="16741" y="2414"/>
                      </a:lnTo>
                      <a:lnTo>
                        <a:pt x="16754" y="2388"/>
                      </a:lnTo>
                      <a:lnTo>
                        <a:pt x="16770" y="2321"/>
                      </a:lnTo>
                      <a:lnTo>
                        <a:pt x="16813" y="2256"/>
                      </a:lnTo>
                      <a:close/>
                      <a:moveTo>
                        <a:pt x="17208" y="2856"/>
                      </a:moveTo>
                      <a:lnTo>
                        <a:pt x="17206" y="2810"/>
                      </a:lnTo>
                      <a:lnTo>
                        <a:pt x="17188" y="2763"/>
                      </a:lnTo>
                      <a:lnTo>
                        <a:pt x="17174" y="2786"/>
                      </a:lnTo>
                      <a:lnTo>
                        <a:pt x="17163" y="2856"/>
                      </a:lnTo>
                      <a:lnTo>
                        <a:pt x="17176" y="2879"/>
                      </a:lnTo>
                      <a:lnTo>
                        <a:pt x="17109" y="2972"/>
                      </a:lnTo>
                      <a:lnTo>
                        <a:pt x="17087" y="3019"/>
                      </a:lnTo>
                      <a:lnTo>
                        <a:pt x="17071" y="3089"/>
                      </a:lnTo>
                      <a:lnTo>
                        <a:pt x="17129" y="2972"/>
                      </a:lnTo>
                      <a:lnTo>
                        <a:pt x="17174" y="2926"/>
                      </a:lnTo>
                      <a:lnTo>
                        <a:pt x="17172" y="2996"/>
                      </a:lnTo>
                      <a:lnTo>
                        <a:pt x="17190" y="2926"/>
                      </a:lnTo>
                      <a:lnTo>
                        <a:pt x="17208" y="2856"/>
                      </a:lnTo>
                      <a:close/>
                      <a:moveTo>
                        <a:pt x="17592" y="1228"/>
                      </a:moveTo>
                      <a:lnTo>
                        <a:pt x="17578" y="1251"/>
                      </a:lnTo>
                      <a:lnTo>
                        <a:pt x="17565" y="1319"/>
                      </a:lnTo>
                      <a:lnTo>
                        <a:pt x="17583" y="1274"/>
                      </a:lnTo>
                      <a:lnTo>
                        <a:pt x="17592" y="1228"/>
                      </a:lnTo>
                      <a:close/>
                      <a:moveTo>
                        <a:pt x="18900" y="2344"/>
                      </a:moveTo>
                      <a:lnTo>
                        <a:pt x="18878" y="2354"/>
                      </a:lnTo>
                      <a:lnTo>
                        <a:pt x="18860" y="2388"/>
                      </a:lnTo>
                      <a:lnTo>
                        <a:pt x="18900" y="2344"/>
                      </a:lnTo>
                      <a:close/>
                      <a:moveTo>
                        <a:pt x="18922" y="2275"/>
                      </a:moveTo>
                      <a:lnTo>
                        <a:pt x="18842" y="2368"/>
                      </a:lnTo>
                      <a:lnTo>
                        <a:pt x="18878" y="2354"/>
                      </a:lnTo>
                      <a:lnTo>
                        <a:pt x="18922" y="2275"/>
                      </a:lnTo>
                      <a:close/>
                      <a:moveTo>
                        <a:pt x="18983" y="2135"/>
                      </a:moveTo>
                      <a:lnTo>
                        <a:pt x="18913" y="2205"/>
                      </a:lnTo>
                      <a:lnTo>
                        <a:pt x="18902" y="2228"/>
                      </a:lnTo>
                      <a:lnTo>
                        <a:pt x="18983" y="2135"/>
                      </a:lnTo>
                      <a:close/>
                      <a:moveTo>
                        <a:pt x="19261" y="2484"/>
                      </a:moveTo>
                      <a:lnTo>
                        <a:pt x="19221" y="2521"/>
                      </a:lnTo>
                      <a:lnTo>
                        <a:pt x="19261" y="2484"/>
                      </a:lnTo>
                      <a:close/>
                      <a:moveTo>
                        <a:pt x="19313" y="2437"/>
                      </a:moveTo>
                      <a:lnTo>
                        <a:pt x="19261" y="2484"/>
                      </a:lnTo>
                      <a:lnTo>
                        <a:pt x="19313" y="2437"/>
                      </a:lnTo>
                      <a:close/>
                      <a:moveTo>
                        <a:pt x="19484" y="2600"/>
                      </a:moveTo>
                      <a:lnTo>
                        <a:pt x="19457" y="2623"/>
                      </a:lnTo>
                      <a:lnTo>
                        <a:pt x="19484" y="2600"/>
                      </a:lnTo>
                      <a:close/>
                      <a:moveTo>
                        <a:pt x="19665" y="4412"/>
                      </a:moveTo>
                      <a:lnTo>
                        <a:pt x="19625" y="4449"/>
                      </a:lnTo>
                      <a:lnTo>
                        <a:pt x="19665" y="4412"/>
                      </a:lnTo>
                      <a:close/>
                      <a:moveTo>
                        <a:pt x="20215" y="4847"/>
                      </a:moveTo>
                      <a:lnTo>
                        <a:pt x="20182" y="4903"/>
                      </a:lnTo>
                      <a:lnTo>
                        <a:pt x="20215" y="4847"/>
                      </a:lnTo>
                      <a:close/>
                      <a:moveTo>
                        <a:pt x="20222" y="3135"/>
                      </a:moveTo>
                      <a:lnTo>
                        <a:pt x="20125" y="3298"/>
                      </a:lnTo>
                      <a:lnTo>
                        <a:pt x="20173" y="3228"/>
                      </a:lnTo>
                      <a:lnTo>
                        <a:pt x="20202" y="3205"/>
                      </a:lnTo>
                      <a:lnTo>
                        <a:pt x="20222" y="3135"/>
                      </a:lnTo>
                      <a:close/>
                      <a:moveTo>
                        <a:pt x="20489" y="3728"/>
                      </a:moveTo>
                      <a:lnTo>
                        <a:pt x="20433" y="3763"/>
                      </a:lnTo>
                      <a:lnTo>
                        <a:pt x="20422" y="3810"/>
                      </a:lnTo>
                      <a:lnTo>
                        <a:pt x="20489" y="3728"/>
                      </a:lnTo>
                      <a:close/>
                      <a:moveTo>
                        <a:pt x="20610" y="4228"/>
                      </a:moveTo>
                      <a:lnTo>
                        <a:pt x="20561" y="4265"/>
                      </a:lnTo>
                      <a:lnTo>
                        <a:pt x="20610" y="4228"/>
                      </a:lnTo>
                      <a:close/>
                      <a:moveTo>
                        <a:pt x="20630" y="3554"/>
                      </a:moveTo>
                      <a:lnTo>
                        <a:pt x="20489" y="3728"/>
                      </a:lnTo>
                      <a:lnTo>
                        <a:pt x="20521" y="3740"/>
                      </a:lnTo>
                      <a:lnTo>
                        <a:pt x="20534" y="3717"/>
                      </a:lnTo>
                      <a:lnTo>
                        <a:pt x="20630" y="3554"/>
                      </a:lnTo>
                      <a:close/>
                      <a:moveTo>
                        <a:pt x="20671" y="4135"/>
                      </a:moveTo>
                      <a:lnTo>
                        <a:pt x="20640" y="4154"/>
                      </a:lnTo>
                      <a:lnTo>
                        <a:pt x="20621" y="4182"/>
                      </a:lnTo>
                      <a:lnTo>
                        <a:pt x="20671" y="4135"/>
                      </a:lnTo>
                      <a:close/>
                      <a:moveTo>
                        <a:pt x="20691" y="4112"/>
                      </a:moveTo>
                      <a:lnTo>
                        <a:pt x="20671" y="4135"/>
                      </a:lnTo>
                      <a:lnTo>
                        <a:pt x="20691" y="4112"/>
                      </a:lnTo>
                      <a:close/>
                      <a:moveTo>
                        <a:pt x="20731" y="4135"/>
                      </a:moveTo>
                      <a:lnTo>
                        <a:pt x="20675" y="4135"/>
                      </a:lnTo>
                      <a:lnTo>
                        <a:pt x="20621" y="4228"/>
                      </a:lnTo>
                      <a:lnTo>
                        <a:pt x="20731" y="4135"/>
                      </a:lnTo>
                      <a:close/>
                      <a:moveTo>
                        <a:pt x="20817" y="5368"/>
                      </a:moveTo>
                      <a:lnTo>
                        <a:pt x="20711" y="5438"/>
                      </a:lnTo>
                      <a:lnTo>
                        <a:pt x="20805" y="5380"/>
                      </a:lnTo>
                      <a:close/>
                      <a:moveTo>
                        <a:pt x="20911" y="4012"/>
                      </a:moveTo>
                      <a:lnTo>
                        <a:pt x="20868" y="3982"/>
                      </a:lnTo>
                      <a:lnTo>
                        <a:pt x="20837" y="4019"/>
                      </a:lnTo>
                      <a:lnTo>
                        <a:pt x="20801" y="4059"/>
                      </a:lnTo>
                      <a:lnTo>
                        <a:pt x="20767" y="4096"/>
                      </a:lnTo>
                      <a:lnTo>
                        <a:pt x="20850" y="4010"/>
                      </a:lnTo>
                      <a:lnTo>
                        <a:pt x="20911" y="4012"/>
                      </a:lnTo>
                      <a:close/>
                      <a:moveTo>
                        <a:pt x="21118" y="4321"/>
                      </a:moveTo>
                      <a:lnTo>
                        <a:pt x="21066" y="4368"/>
                      </a:lnTo>
                      <a:lnTo>
                        <a:pt x="21118" y="4321"/>
                      </a:lnTo>
                      <a:close/>
                      <a:moveTo>
                        <a:pt x="21183" y="4368"/>
                      </a:moveTo>
                      <a:lnTo>
                        <a:pt x="21140" y="4321"/>
                      </a:lnTo>
                      <a:lnTo>
                        <a:pt x="21030" y="4438"/>
                      </a:lnTo>
                      <a:lnTo>
                        <a:pt x="21093" y="4391"/>
                      </a:lnTo>
                      <a:lnTo>
                        <a:pt x="21167" y="4391"/>
                      </a:lnTo>
                      <a:lnTo>
                        <a:pt x="21183" y="4368"/>
                      </a:lnTo>
                      <a:close/>
                      <a:moveTo>
                        <a:pt x="21259" y="4065"/>
                      </a:moveTo>
                      <a:lnTo>
                        <a:pt x="21232" y="4019"/>
                      </a:lnTo>
                      <a:lnTo>
                        <a:pt x="21158" y="4112"/>
                      </a:lnTo>
                      <a:lnTo>
                        <a:pt x="21259" y="4065"/>
                      </a:lnTo>
                      <a:close/>
                      <a:moveTo>
                        <a:pt x="21324" y="4228"/>
                      </a:moveTo>
                      <a:lnTo>
                        <a:pt x="21183" y="4368"/>
                      </a:lnTo>
                      <a:lnTo>
                        <a:pt x="21324" y="4228"/>
                      </a:lnTo>
                      <a:close/>
                      <a:moveTo>
                        <a:pt x="21456" y="4893"/>
                      </a:moveTo>
                      <a:lnTo>
                        <a:pt x="21391" y="4949"/>
                      </a:lnTo>
                      <a:lnTo>
                        <a:pt x="21434" y="4928"/>
                      </a:lnTo>
                      <a:lnTo>
                        <a:pt x="21456" y="4893"/>
                      </a:lnTo>
                      <a:close/>
                      <a:moveTo>
                        <a:pt x="21470" y="4624"/>
                      </a:moveTo>
                      <a:lnTo>
                        <a:pt x="21400" y="4680"/>
                      </a:lnTo>
                      <a:lnTo>
                        <a:pt x="21470" y="4624"/>
                      </a:lnTo>
                      <a:close/>
                      <a:moveTo>
                        <a:pt x="21531" y="4763"/>
                      </a:moveTo>
                      <a:lnTo>
                        <a:pt x="21450" y="4810"/>
                      </a:lnTo>
                      <a:lnTo>
                        <a:pt x="21531" y="4763"/>
                      </a:lnTo>
                      <a:close/>
                      <a:moveTo>
                        <a:pt x="21600" y="4763"/>
                      </a:moveTo>
                      <a:lnTo>
                        <a:pt x="21492" y="4833"/>
                      </a:lnTo>
                      <a:lnTo>
                        <a:pt x="21456" y="4893"/>
                      </a:lnTo>
                      <a:lnTo>
                        <a:pt x="21573" y="4833"/>
                      </a:lnTo>
                      <a:lnTo>
                        <a:pt x="21600" y="4763"/>
                      </a:lnTo>
                      <a:close/>
                      <a:moveTo>
                        <a:pt x="1937" y="15606"/>
                      </a:moveTo>
                      <a:lnTo>
                        <a:pt x="1852" y="15560"/>
                      </a:lnTo>
                      <a:lnTo>
                        <a:pt x="1829" y="15606"/>
                      </a:lnTo>
                      <a:lnTo>
                        <a:pt x="1937" y="15606"/>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127" name="object 33"/>
              <p:cNvGrpSpPr/>
              <p:nvPr/>
            </p:nvGrpSpPr>
            <p:grpSpPr>
              <a:xfrm>
                <a:off x="119562" y="86931"/>
                <a:ext cx="315349" cy="344933"/>
                <a:chOff x="0" y="0"/>
                <a:chExt cx="315348" cy="344931"/>
              </a:xfrm>
            </p:grpSpPr>
            <p:sp>
              <p:nvSpPr>
                <p:cNvPr id="2121" name="Figura"/>
                <p:cNvSpPr/>
                <p:nvPr/>
              </p:nvSpPr>
              <p:spPr>
                <a:xfrm>
                  <a:off x="0" y="180554"/>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227" y="5605"/>
                      </a:lnTo>
                      <a:lnTo>
                        <a:pt x="0" y="21600"/>
                      </a:lnTo>
                      <a:lnTo>
                        <a:pt x="19533" y="560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22" name="Triángulo"/>
                <p:cNvSpPr/>
                <p:nvPr/>
              </p:nvSpPr>
              <p:spPr>
                <a:xfrm>
                  <a:off x="55975"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15477"/>
                      </a:moveTo>
                      <a:lnTo>
                        <a:pt x="20300" y="0"/>
                      </a:lnTo>
                      <a:lnTo>
                        <a:pt x="0" y="21600"/>
                      </a:lnTo>
                      <a:lnTo>
                        <a:pt x="21600" y="1547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23" name="Figura"/>
                <p:cNvSpPr/>
                <p:nvPr/>
              </p:nvSpPr>
              <p:spPr>
                <a:xfrm>
                  <a:off x="66625" y="96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313" y="2627"/>
                      </a:lnTo>
                      <a:lnTo>
                        <a:pt x="0" y="21600"/>
                      </a:lnTo>
                      <a:lnTo>
                        <a:pt x="8648" y="17239"/>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24" name="Figura"/>
                <p:cNvSpPr/>
                <p:nvPr/>
              </p:nvSpPr>
              <p:spPr>
                <a:xfrm>
                  <a:off x="71556" y="112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589" y="13341"/>
                      </a:lnTo>
                      <a:lnTo>
                        <a:pt x="0" y="21600"/>
                      </a:lnTo>
                      <a:lnTo>
                        <a:pt x="19897" y="11639"/>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25" name="Figura"/>
                <p:cNvSpPr/>
                <p:nvPr/>
              </p:nvSpPr>
              <p:spPr>
                <a:xfrm>
                  <a:off x="6052" y="42600"/>
                  <a:ext cx="309297" cy="302332"/>
                </a:xfrm>
                <a:custGeom>
                  <a:avLst/>
                  <a:gdLst/>
                  <a:ahLst/>
                  <a:cxnLst>
                    <a:cxn ang="0">
                      <a:pos x="wd2" y="hd2"/>
                    </a:cxn>
                    <a:cxn ang="5400000">
                      <a:pos x="wd2" y="hd2"/>
                    </a:cxn>
                    <a:cxn ang="10800000">
                      <a:pos x="wd2" y="hd2"/>
                    </a:cxn>
                    <a:cxn ang="16200000">
                      <a:pos x="wd2" y="hd2"/>
                    </a:cxn>
                  </a:cxnLst>
                  <a:rect l="0" t="0" r="r" b="b"/>
                  <a:pathLst>
                    <a:path w="21600" h="21600" extrusionOk="0">
                      <a:moveTo>
                        <a:pt x="21600" y="10276"/>
                      </a:moveTo>
                      <a:lnTo>
                        <a:pt x="21545" y="10171"/>
                      </a:lnTo>
                      <a:lnTo>
                        <a:pt x="21505" y="10066"/>
                      </a:lnTo>
                      <a:lnTo>
                        <a:pt x="21558" y="10066"/>
                      </a:lnTo>
                      <a:lnTo>
                        <a:pt x="21567" y="9961"/>
                      </a:lnTo>
                      <a:lnTo>
                        <a:pt x="21430" y="9751"/>
                      </a:lnTo>
                      <a:lnTo>
                        <a:pt x="21443" y="9720"/>
                      </a:lnTo>
                      <a:lnTo>
                        <a:pt x="21385" y="9542"/>
                      </a:lnTo>
                      <a:lnTo>
                        <a:pt x="21424" y="9437"/>
                      </a:lnTo>
                      <a:lnTo>
                        <a:pt x="21477" y="9437"/>
                      </a:lnTo>
                      <a:lnTo>
                        <a:pt x="21404" y="9332"/>
                      </a:lnTo>
                      <a:lnTo>
                        <a:pt x="21424" y="9260"/>
                      </a:lnTo>
                      <a:lnTo>
                        <a:pt x="21410" y="9017"/>
                      </a:lnTo>
                      <a:lnTo>
                        <a:pt x="21333" y="8913"/>
                      </a:lnTo>
                      <a:lnTo>
                        <a:pt x="21357" y="8913"/>
                      </a:lnTo>
                      <a:lnTo>
                        <a:pt x="21336" y="8703"/>
                      </a:lnTo>
                      <a:lnTo>
                        <a:pt x="21322" y="8598"/>
                      </a:lnTo>
                      <a:lnTo>
                        <a:pt x="21289" y="8493"/>
                      </a:lnTo>
                      <a:lnTo>
                        <a:pt x="21350" y="8493"/>
                      </a:lnTo>
                      <a:lnTo>
                        <a:pt x="21312" y="8388"/>
                      </a:lnTo>
                      <a:lnTo>
                        <a:pt x="21198" y="8283"/>
                      </a:lnTo>
                      <a:lnTo>
                        <a:pt x="21161" y="8179"/>
                      </a:lnTo>
                      <a:lnTo>
                        <a:pt x="21359" y="8283"/>
                      </a:lnTo>
                      <a:lnTo>
                        <a:pt x="21308" y="8179"/>
                      </a:lnTo>
                      <a:lnTo>
                        <a:pt x="21050" y="7654"/>
                      </a:lnTo>
                      <a:lnTo>
                        <a:pt x="21215" y="7654"/>
                      </a:lnTo>
                      <a:lnTo>
                        <a:pt x="21055" y="7550"/>
                      </a:lnTo>
                      <a:lnTo>
                        <a:pt x="20953" y="7130"/>
                      </a:lnTo>
                      <a:lnTo>
                        <a:pt x="20841" y="6920"/>
                      </a:lnTo>
                      <a:lnTo>
                        <a:pt x="20829" y="6900"/>
                      </a:lnTo>
                      <a:lnTo>
                        <a:pt x="20810" y="6816"/>
                      </a:lnTo>
                      <a:lnTo>
                        <a:pt x="20786" y="6711"/>
                      </a:lnTo>
                      <a:lnTo>
                        <a:pt x="20804" y="6711"/>
                      </a:lnTo>
                      <a:lnTo>
                        <a:pt x="20796" y="6606"/>
                      </a:lnTo>
                      <a:lnTo>
                        <a:pt x="20789" y="6501"/>
                      </a:lnTo>
                      <a:lnTo>
                        <a:pt x="20681" y="6606"/>
                      </a:lnTo>
                      <a:lnTo>
                        <a:pt x="20542" y="6291"/>
                      </a:lnTo>
                      <a:lnTo>
                        <a:pt x="20421" y="6291"/>
                      </a:lnTo>
                      <a:lnTo>
                        <a:pt x="20424" y="5977"/>
                      </a:lnTo>
                      <a:lnTo>
                        <a:pt x="20542" y="6202"/>
                      </a:lnTo>
                      <a:lnTo>
                        <a:pt x="20414" y="5872"/>
                      </a:lnTo>
                      <a:lnTo>
                        <a:pt x="20380" y="5977"/>
                      </a:lnTo>
                      <a:lnTo>
                        <a:pt x="20368" y="5872"/>
                      </a:lnTo>
                      <a:lnTo>
                        <a:pt x="20348" y="5872"/>
                      </a:lnTo>
                      <a:lnTo>
                        <a:pt x="20392" y="5767"/>
                      </a:lnTo>
                      <a:lnTo>
                        <a:pt x="20259" y="5767"/>
                      </a:lnTo>
                      <a:lnTo>
                        <a:pt x="20311" y="5662"/>
                      </a:lnTo>
                      <a:lnTo>
                        <a:pt x="20165" y="5557"/>
                      </a:lnTo>
                      <a:lnTo>
                        <a:pt x="20102" y="5348"/>
                      </a:lnTo>
                      <a:lnTo>
                        <a:pt x="20243" y="5452"/>
                      </a:lnTo>
                      <a:lnTo>
                        <a:pt x="20159" y="5348"/>
                      </a:lnTo>
                      <a:lnTo>
                        <a:pt x="20075" y="5243"/>
                      </a:lnTo>
                      <a:lnTo>
                        <a:pt x="20061" y="5190"/>
                      </a:lnTo>
                      <a:lnTo>
                        <a:pt x="20058" y="5243"/>
                      </a:lnTo>
                      <a:lnTo>
                        <a:pt x="19979" y="5243"/>
                      </a:lnTo>
                      <a:lnTo>
                        <a:pt x="19793" y="4928"/>
                      </a:lnTo>
                      <a:lnTo>
                        <a:pt x="19967" y="5033"/>
                      </a:lnTo>
                      <a:lnTo>
                        <a:pt x="19957" y="4928"/>
                      </a:lnTo>
                      <a:lnTo>
                        <a:pt x="19894" y="4823"/>
                      </a:lnTo>
                      <a:lnTo>
                        <a:pt x="19761" y="4718"/>
                      </a:lnTo>
                      <a:lnTo>
                        <a:pt x="19693" y="4718"/>
                      </a:lnTo>
                      <a:lnTo>
                        <a:pt x="19630" y="4614"/>
                      </a:lnTo>
                      <a:lnTo>
                        <a:pt x="19589" y="4614"/>
                      </a:lnTo>
                      <a:lnTo>
                        <a:pt x="19596" y="4509"/>
                      </a:lnTo>
                      <a:lnTo>
                        <a:pt x="19621" y="4509"/>
                      </a:lnTo>
                      <a:lnTo>
                        <a:pt x="19432" y="4404"/>
                      </a:lnTo>
                      <a:lnTo>
                        <a:pt x="19255" y="4089"/>
                      </a:lnTo>
                      <a:lnTo>
                        <a:pt x="19142" y="3984"/>
                      </a:lnTo>
                      <a:lnTo>
                        <a:pt x="19029" y="3880"/>
                      </a:lnTo>
                      <a:lnTo>
                        <a:pt x="19014" y="3984"/>
                      </a:lnTo>
                      <a:lnTo>
                        <a:pt x="18944" y="3984"/>
                      </a:lnTo>
                      <a:lnTo>
                        <a:pt x="18866" y="3880"/>
                      </a:lnTo>
                      <a:lnTo>
                        <a:pt x="18882" y="3880"/>
                      </a:lnTo>
                      <a:lnTo>
                        <a:pt x="18820" y="3817"/>
                      </a:lnTo>
                      <a:lnTo>
                        <a:pt x="18820" y="3880"/>
                      </a:lnTo>
                      <a:lnTo>
                        <a:pt x="18753" y="3880"/>
                      </a:lnTo>
                      <a:lnTo>
                        <a:pt x="18774" y="3775"/>
                      </a:lnTo>
                      <a:lnTo>
                        <a:pt x="18820" y="3880"/>
                      </a:lnTo>
                      <a:lnTo>
                        <a:pt x="18820" y="3817"/>
                      </a:lnTo>
                      <a:lnTo>
                        <a:pt x="18779" y="3775"/>
                      </a:lnTo>
                      <a:lnTo>
                        <a:pt x="18778" y="3670"/>
                      </a:lnTo>
                      <a:lnTo>
                        <a:pt x="18914" y="3880"/>
                      </a:lnTo>
                      <a:lnTo>
                        <a:pt x="18968" y="3880"/>
                      </a:lnTo>
                      <a:lnTo>
                        <a:pt x="18785" y="3670"/>
                      </a:lnTo>
                      <a:lnTo>
                        <a:pt x="18740" y="3651"/>
                      </a:lnTo>
                      <a:lnTo>
                        <a:pt x="18543" y="3565"/>
                      </a:lnTo>
                      <a:lnTo>
                        <a:pt x="18441" y="3355"/>
                      </a:lnTo>
                      <a:lnTo>
                        <a:pt x="18484" y="3250"/>
                      </a:lnTo>
                      <a:lnTo>
                        <a:pt x="18736" y="3649"/>
                      </a:lnTo>
                      <a:lnTo>
                        <a:pt x="18647" y="3460"/>
                      </a:lnTo>
                      <a:lnTo>
                        <a:pt x="18810" y="3670"/>
                      </a:lnTo>
                      <a:lnTo>
                        <a:pt x="18775" y="3460"/>
                      </a:lnTo>
                      <a:lnTo>
                        <a:pt x="18918" y="3775"/>
                      </a:lnTo>
                      <a:lnTo>
                        <a:pt x="18902" y="3565"/>
                      </a:lnTo>
                      <a:lnTo>
                        <a:pt x="18823" y="3460"/>
                      </a:lnTo>
                      <a:lnTo>
                        <a:pt x="18665" y="3250"/>
                      </a:lnTo>
                      <a:lnTo>
                        <a:pt x="18596" y="3250"/>
                      </a:lnTo>
                      <a:lnTo>
                        <a:pt x="18345" y="2936"/>
                      </a:lnTo>
                      <a:lnTo>
                        <a:pt x="18246" y="2936"/>
                      </a:lnTo>
                      <a:lnTo>
                        <a:pt x="18312" y="3041"/>
                      </a:lnTo>
                      <a:lnTo>
                        <a:pt x="18214" y="3041"/>
                      </a:lnTo>
                      <a:lnTo>
                        <a:pt x="17765" y="2726"/>
                      </a:lnTo>
                      <a:lnTo>
                        <a:pt x="18065" y="2621"/>
                      </a:lnTo>
                      <a:lnTo>
                        <a:pt x="17879" y="2517"/>
                      </a:lnTo>
                      <a:lnTo>
                        <a:pt x="17695" y="2412"/>
                      </a:lnTo>
                      <a:lnTo>
                        <a:pt x="17576" y="2412"/>
                      </a:lnTo>
                      <a:lnTo>
                        <a:pt x="17471" y="2517"/>
                      </a:lnTo>
                      <a:lnTo>
                        <a:pt x="17291" y="2307"/>
                      </a:lnTo>
                      <a:lnTo>
                        <a:pt x="17430" y="2202"/>
                      </a:lnTo>
                      <a:lnTo>
                        <a:pt x="17147" y="1992"/>
                      </a:lnTo>
                      <a:lnTo>
                        <a:pt x="17159" y="2090"/>
                      </a:lnTo>
                      <a:lnTo>
                        <a:pt x="17175" y="2202"/>
                      </a:lnTo>
                      <a:lnTo>
                        <a:pt x="16917" y="1992"/>
                      </a:lnTo>
                      <a:lnTo>
                        <a:pt x="16953" y="1992"/>
                      </a:lnTo>
                      <a:lnTo>
                        <a:pt x="16805" y="1887"/>
                      </a:lnTo>
                      <a:lnTo>
                        <a:pt x="16824" y="1783"/>
                      </a:lnTo>
                      <a:lnTo>
                        <a:pt x="16656" y="1678"/>
                      </a:lnTo>
                      <a:lnTo>
                        <a:pt x="16092" y="1360"/>
                      </a:lnTo>
                      <a:lnTo>
                        <a:pt x="16092" y="1992"/>
                      </a:lnTo>
                      <a:lnTo>
                        <a:pt x="16057" y="1992"/>
                      </a:lnTo>
                      <a:lnTo>
                        <a:pt x="15906" y="1866"/>
                      </a:lnTo>
                      <a:lnTo>
                        <a:pt x="15906" y="1992"/>
                      </a:lnTo>
                      <a:lnTo>
                        <a:pt x="15838" y="1992"/>
                      </a:lnTo>
                      <a:lnTo>
                        <a:pt x="15837" y="1887"/>
                      </a:lnTo>
                      <a:lnTo>
                        <a:pt x="15906" y="1992"/>
                      </a:lnTo>
                      <a:lnTo>
                        <a:pt x="15906" y="1866"/>
                      </a:lnTo>
                      <a:lnTo>
                        <a:pt x="15808" y="1783"/>
                      </a:lnTo>
                      <a:lnTo>
                        <a:pt x="15905" y="1783"/>
                      </a:lnTo>
                      <a:lnTo>
                        <a:pt x="16005" y="1887"/>
                      </a:lnTo>
                      <a:lnTo>
                        <a:pt x="16092" y="1992"/>
                      </a:lnTo>
                      <a:lnTo>
                        <a:pt x="16092" y="1360"/>
                      </a:lnTo>
                      <a:lnTo>
                        <a:pt x="15912" y="1258"/>
                      </a:lnTo>
                      <a:lnTo>
                        <a:pt x="15828" y="1258"/>
                      </a:lnTo>
                      <a:lnTo>
                        <a:pt x="15752" y="1153"/>
                      </a:lnTo>
                      <a:lnTo>
                        <a:pt x="15499" y="1049"/>
                      </a:lnTo>
                      <a:lnTo>
                        <a:pt x="15443" y="1025"/>
                      </a:lnTo>
                      <a:lnTo>
                        <a:pt x="15443" y="1153"/>
                      </a:lnTo>
                      <a:lnTo>
                        <a:pt x="15405" y="1153"/>
                      </a:lnTo>
                      <a:lnTo>
                        <a:pt x="15305" y="1049"/>
                      </a:lnTo>
                      <a:lnTo>
                        <a:pt x="15369" y="1049"/>
                      </a:lnTo>
                      <a:lnTo>
                        <a:pt x="15443" y="1153"/>
                      </a:lnTo>
                      <a:lnTo>
                        <a:pt x="15443" y="1025"/>
                      </a:lnTo>
                      <a:lnTo>
                        <a:pt x="14994" y="839"/>
                      </a:lnTo>
                      <a:lnTo>
                        <a:pt x="14734" y="629"/>
                      </a:lnTo>
                      <a:lnTo>
                        <a:pt x="14488" y="524"/>
                      </a:lnTo>
                      <a:lnTo>
                        <a:pt x="14243" y="419"/>
                      </a:lnTo>
                      <a:lnTo>
                        <a:pt x="14014" y="419"/>
                      </a:lnTo>
                      <a:lnTo>
                        <a:pt x="13827" y="315"/>
                      </a:lnTo>
                      <a:lnTo>
                        <a:pt x="13989" y="419"/>
                      </a:lnTo>
                      <a:lnTo>
                        <a:pt x="13775" y="419"/>
                      </a:lnTo>
                      <a:lnTo>
                        <a:pt x="13753" y="315"/>
                      </a:lnTo>
                      <a:lnTo>
                        <a:pt x="13144" y="315"/>
                      </a:lnTo>
                      <a:lnTo>
                        <a:pt x="13019" y="210"/>
                      </a:lnTo>
                      <a:lnTo>
                        <a:pt x="12659" y="210"/>
                      </a:lnTo>
                      <a:lnTo>
                        <a:pt x="12552" y="105"/>
                      </a:lnTo>
                      <a:lnTo>
                        <a:pt x="12538" y="105"/>
                      </a:lnTo>
                      <a:lnTo>
                        <a:pt x="12254" y="0"/>
                      </a:lnTo>
                      <a:lnTo>
                        <a:pt x="12192" y="210"/>
                      </a:lnTo>
                      <a:lnTo>
                        <a:pt x="11936" y="105"/>
                      </a:lnTo>
                      <a:lnTo>
                        <a:pt x="11989" y="105"/>
                      </a:lnTo>
                      <a:lnTo>
                        <a:pt x="11678" y="0"/>
                      </a:lnTo>
                      <a:lnTo>
                        <a:pt x="10185" y="0"/>
                      </a:lnTo>
                      <a:lnTo>
                        <a:pt x="10102" y="105"/>
                      </a:lnTo>
                      <a:lnTo>
                        <a:pt x="9556" y="0"/>
                      </a:lnTo>
                      <a:lnTo>
                        <a:pt x="9535" y="105"/>
                      </a:lnTo>
                      <a:lnTo>
                        <a:pt x="8616" y="105"/>
                      </a:lnTo>
                      <a:lnTo>
                        <a:pt x="8574" y="210"/>
                      </a:lnTo>
                      <a:lnTo>
                        <a:pt x="8417" y="315"/>
                      </a:lnTo>
                      <a:lnTo>
                        <a:pt x="8393" y="210"/>
                      </a:lnTo>
                      <a:lnTo>
                        <a:pt x="8194" y="315"/>
                      </a:lnTo>
                      <a:lnTo>
                        <a:pt x="8042" y="315"/>
                      </a:lnTo>
                      <a:lnTo>
                        <a:pt x="8039" y="419"/>
                      </a:lnTo>
                      <a:lnTo>
                        <a:pt x="7428" y="419"/>
                      </a:lnTo>
                      <a:lnTo>
                        <a:pt x="6904" y="734"/>
                      </a:lnTo>
                      <a:lnTo>
                        <a:pt x="6904" y="691"/>
                      </a:lnTo>
                      <a:lnTo>
                        <a:pt x="6795" y="734"/>
                      </a:lnTo>
                      <a:lnTo>
                        <a:pt x="6972" y="524"/>
                      </a:lnTo>
                      <a:lnTo>
                        <a:pt x="6731" y="734"/>
                      </a:lnTo>
                      <a:lnTo>
                        <a:pt x="6577" y="734"/>
                      </a:lnTo>
                      <a:lnTo>
                        <a:pt x="6288" y="944"/>
                      </a:lnTo>
                      <a:lnTo>
                        <a:pt x="6080" y="1049"/>
                      </a:lnTo>
                      <a:lnTo>
                        <a:pt x="6095" y="944"/>
                      </a:lnTo>
                      <a:lnTo>
                        <a:pt x="5688" y="1153"/>
                      </a:lnTo>
                      <a:lnTo>
                        <a:pt x="5303" y="1468"/>
                      </a:lnTo>
                      <a:lnTo>
                        <a:pt x="5054" y="1593"/>
                      </a:lnTo>
                      <a:lnTo>
                        <a:pt x="5069" y="1678"/>
                      </a:lnTo>
                      <a:lnTo>
                        <a:pt x="4955" y="1783"/>
                      </a:lnTo>
                      <a:lnTo>
                        <a:pt x="4941" y="1783"/>
                      </a:lnTo>
                      <a:lnTo>
                        <a:pt x="4880" y="1887"/>
                      </a:lnTo>
                      <a:lnTo>
                        <a:pt x="4728" y="1992"/>
                      </a:lnTo>
                      <a:lnTo>
                        <a:pt x="4724" y="1887"/>
                      </a:lnTo>
                      <a:lnTo>
                        <a:pt x="4791" y="1783"/>
                      </a:lnTo>
                      <a:lnTo>
                        <a:pt x="4638" y="1883"/>
                      </a:lnTo>
                      <a:lnTo>
                        <a:pt x="4631" y="1783"/>
                      </a:lnTo>
                      <a:lnTo>
                        <a:pt x="4591" y="1887"/>
                      </a:lnTo>
                      <a:lnTo>
                        <a:pt x="4271" y="1992"/>
                      </a:lnTo>
                      <a:lnTo>
                        <a:pt x="4223" y="2097"/>
                      </a:lnTo>
                      <a:lnTo>
                        <a:pt x="4197" y="2097"/>
                      </a:lnTo>
                      <a:lnTo>
                        <a:pt x="3941" y="2307"/>
                      </a:lnTo>
                      <a:lnTo>
                        <a:pt x="3868" y="2412"/>
                      </a:lnTo>
                      <a:lnTo>
                        <a:pt x="3809" y="2412"/>
                      </a:lnTo>
                      <a:lnTo>
                        <a:pt x="3632" y="2621"/>
                      </a:lnTo>
                      <a:lnTo>
                        <a:pt x="3524" y="2726"/>
                      </a:lnTo>
                      <a:lnTo>
                        <a:pt x="3377" y="2936"/>
                      </a:lnTo>
                      <a:lnTo>
                        <a:pt x="3425" y="2936"/>
                      </a:lnTo>
                      <a:lnTo>
                        <a:pt x="3300" y="3041"/>
                      </a:lnTo>
                      <a:lnTo>
                        <a:pt x="3257" y="3146"/>
                      </a:lnTo>
                      <a:lnTo>
                        <a:pt x="3046" y="3355"/>
                      </a:lnTo>
                      <a:lnTo>
                        <a:pt x="2784" y="3565"/>
                      </a:lnTo>
                      <a:lnTo>
                        <a:pt x="2558" y="3873"/>
                      </a:lnTo>
                      <a:lnTo>
                        <a:pt x="2525" y="4089"/>
                      </a:lnTo>
                      <a:lnTo>
                        <a:pt x="2475" y="4011"/>
                      </a:lnTo>
                      <a:lnTo>
                        <a:pt x="2558" y="3880"/>
                      </a:lnTo>
                      <a:lnTo>
                        <a:pt x="2474" y="4009"/>
                      </a:lnTo>
                      <a:lnTo>
                        <a:pt x="2459" y="3984"/>
                      </a:lnTo>
                      <a:lnTo>
                        <a:pt x="2255" y="4299"/>
                      </a:lnTo>
                      <a:lnTo>
                        <a:pt x="2325" y="4089"/>
                      </a:lnTo>
                      <a:lnTo>
                        <a:pt x="2126" y="4404"/>
                      </a:lnTo>
                      <a:lnTo>
                        <a:pt x="1914" y="4718"/>
                      </a:lnTo>
                      <a:lnTo>
                        <a:pt x="1771" y="5033"/>
                      </a:lnTo>
                      <a:lnTo>
                        <a:pt x="1825" y="5033"/>
                      </a:lnTo>
                      <a:lnTo>
                        <a:pt x="1869" y="4928"/>
                      </a:lnTo>
                      <a:lnTo>
                        <a:pt x="1871" y="5033"/>
                      </a:lnTo>
                      <a:lnTo>
                        <a:pt x="1832" y="5138"/>
                      </a:lnTo>
                      <a:lnTo>
                        <a:pt x="1719" y="5138"/>
                      </a:lnTo>
                      <a:lnTo>
                        <a:pt x="1611" y="5452"/>
                      </a:lnTo>
                      <a:lnTo>
                        <a:pt x="1380" y="5662"/>
                      </a:lnTo>
                      <a:lnTo>
                        <a:pt x="1207" y="5977"/>
                      </a:lnTo>
                      <a:lnTo>
                        <a:pt x="1026" y="6186"/>
                      </a:lnTo>
                      <a:lnTo>
                        <a:pt x="919" y="6396"/>
                      </a:lnTo>
                      <a:lnTo>
                        <a:pt x="888" y="6501"/>
                      </a:lnTo>
                      <a:lnTo>
                        <a:pt x="864" y="6606"/>
                      </a:lnTo>
                      <a:lnTo>
                        <a:pt x="845" y="6606"/>
                      </a:lnTo>
                      <a:lnTo>
                        <a:pt x="834" y="6711"/>
                      </a:lnTo>
                      <a:lnTo>
                        <a:pt x="736" y="7235"/>
                      </a:lnTo>
                      <a:lnTo>
                        <a:pt x="646" y="7445"/>
                      </a:lnTo>
                      <a:lnTo>
                        <a:pt x="732" y="7025"/>
                      </a:lnTo>
                      <a:lnTo>
                        <a:pt x="634" y="7235"/>
                      </a:lnTo>
                      <a:lnTo>
                        <a:pt x="615" y="7340"/>
                      </a:lnTo>
                      <a:lnTo>
                        <a:pt x="588" y="7445"/>
                      </a:lnTo>
                      <a:lnTo>
                        <a:pt x="555" y="7550"/>
                      </a:lnTo>
                      <a:lnTo>
                        <a:pt x="532" y="7654"/>
                      </a:lnTo>
                      <a:lnTo>
                        <a:pt x="416" y="8074"/>
                      </a:lnTo>
                      <a:lnTo>
                        <a:pt x="356" y="8283"/>
                      </a:lnTo>
                      <a:lnTo>
                        <a:pt x="340" y="8493"/>
                      </a:lnTo>
                      <a:lnTo>
                        <a:pt x="184" y="8598"/>
                      </a:lnTo>
                      <a:lnTo>
                        <a:pt x="161" y="8913"/>
                      </a:lnTo>
                      <a:lnTo>
                        <a:pt x="118" y="9240"/>
                      </a:lnTo>
                      <a:lnTo>
                        <a:pt x="66" y="9751"/>
                      </a:lnTo>
                      <a:lnTo>
                        <a:pt x="57" y="9856"/>
                      </a:lnTo>
                      <a:lnTo>
                        <a:pt x="39" y="9961"/>
                      </a:lnTo>
                      <a:lnTo>
                        <a:pt x="0" y="10171"/>
                      </a:lnTo>
                      <a:lnTo>
                        <a:pt x="50" y="10066"/>
                      </a:lnTo>
                      <a:lnTo>
                        <a:pt x="92" y="10171"/>
                      </a:lnTo>
                      <a:lnTo>
                        <a:pt x="59" y="10216"/>
                      </a:lnTo>
                      <a:lnTo>
                        <a:pt x="68" y="10381"/>
                      </a:lnTo>
                      <a:lnTo>
                        <a:pt x="61" y="10905"/>
                      </a:lnTo>
                      <a:lnTo>
                        <a:pt x="85" y="11324"/>
                      </a:lnTo>
                      <a:lnTo>
                        <a:pt x="85" y="12076"/>
                      </a:lnTo>
                      <a:lnTo>
                        <a:pt x="117" y="12373"/>
                      </a:lnTo>
                      <a:lnTo>
                        <a:pt x="171" y="13002"/>
                      </a:lnTo>
                      <a:lnTo>
                        <a:pt x="248" y="13421"/>
                      </a:lnTo>
                      <a:lnTo>
                        <a:pt x="330" y="13736"/>
                      </a:lnTo>
                      <a:lnTo>
                        <a:pt x="545" y="13526"/>
                      </a:lnTo>
                      <a:lnTo>
                        <a:pt x="551" y="14050"/>
                      </a:lnTo>
                      <a:lnTo>
                        <a:pt x="431" y="13946"/>
                      </a:lnTo>
                      <a:lnTo>
                        <a:pt x="588" y="14260"/>
                      </a:lnTo>
                      <a:lnTo>
                        <a:pt x="738" y="14680"/>
                      </a:lnTo>
                      <a:lnTo>
                        <a:pt x="863" y="14994"/>
                      </a:lnTo>
                      <a:lnTo>
                        <a:pt x="1184" y="15728"/>
                      </a:lnTo>
                      <a:lnTo>
                        <a:pt x="1394" y="16043"/>
                      </a:lnTo>
                      <a:lnTo>
                        <a:pt x="1326" y="16043"/>
                      </a:lnTo>
                      <a:lnTo>
                        <a:pt x="1296" y="15938"/>
                      </a:lnTo>
                      <a:lnTo>
                        <a:pt x="1310" y="16148"/>
                      </a:lnTo>
                      <a:lnTo>
                        <a:pt x="1592" y="16462"/>
                      </a:lnTo>
                      <a:lnTo>
                        <a:pt x="1637" y="16462"/>
                      </a:lnTo>
                      <a:lnTo>
                        <a:pt x="1692" y="16567"/>
                      </a:lnTo>
                      <a:lnTo>
                        <a:pt x="1609" y="16462"/>
                      </a:lnTo>
                      <a:lnTo>
                        <a:pt x="1622" y="16567"/>
                      </a:lnTo>
                      <a:lnTo>
                        <a:pt x="1674" y="16672"/>
                      </a:lnTo>
                      <a:lnTo>
                        <a:pt x="1894" y="16882"/>
                      </a:lnTo>
                      <a:lnTo>
                        <a:pt x="1893" y="16961"/>
                      </a:lnTo>
                      <a:lnTo>
                        <a:pt x="1914" y="16986"/>
                      </a:lnTo>
                      <a:lnTo>
                        <a:pt x="2108" y="17301"/>
                      </a:lnTo>
                      <a:lnTo>
                        <a:pt x="2110" y="17196"/>
                      </a:lnTo>
                      <a:lnTo>
                        <a:pt x="2251" y="17406"/>
                      </a:lnTo>
                      <a:lnTo>
                        <a:pt x="2449" y="17616"/>
                      </a:lnTo>
                      <a:lnTo>
                        <a:pt x="2560" y="17825"/>
                      </a:lnTo>
                      <a:lnTo>
                        <a:pt x="2575" y="17825"/>
                      </a:lnTo>
                      <a:lnTo>
                        <a:pt x="2622" y="17902"/>
                      </a:lnTo>
                      <a:lnTo>
                        <a:pt x="2610" y="17847"/>
                      </a:lnTo>
                      <a:lnTo>
                        <a:pt x="2599" y="17825"/>
                      </a:lnTo>
                      <a:lnTo>
                        <a:pt x="2721" y="17825"/>
                      </a:lnTo>
                      <a:lnTo>
                        <a:pt x="2850" y="18140"/>
                      </a:lnTo>
                      <a:lnTo>
                        <a:pt x="2970" y="18140"/>
                      </a:lnTo>
                      <a:lnTo>
                        <a:pt x="2866" y="18245"/>
                      </a:lnTo>
                      <a:lnTo>
                        <a:pt x="3219" y="18559"/>
                      </a:lnTo>
                      <a:lnTo>
                        <a:pt x="3246" y="18576"/>
                      </a:lnTo>
                      <a:lnTo>
                        <a:pt x="3304" y="18632"/>
                      </a:lnTo>
                      <a:lnTo>
                        <a:pt x="3338" y="18664"/>
                      </a:lnTo>
                      <a:lnTo>
                        <a:pt x="3361" y="18685"/>
                      </a:lnTo>
                      <a:lnTo>
                        <a:pt x="3377" y="18699"/>
                      </a:lnTo>
                      <a:lnTo>
                        <a:pt x="3364" y="18687"/>
                      </a:lnTo>
                      <a:lnTo>
                        <a:pt x="3486" y="18769"/>
                      </a:lnTo>
                      <a:lnTo>
                        <a:pt x="3400" y="18769"/>
                      </a:lnTo>
                      <a:lnTo>
                        <a:pt x="3703" y="18979"/>
                      </a:lnTo>
                      <a:lnTo>
                        <a:pt x="3719" y="18979"/>
                      </a:lnTo>
                      <a:lnTo>
                        <a:pt x="3889" y="19293"/>
                      </a:lnTo>
                      <a:lnTo>
                        <a:pt x="4368" y="19293"/>
                      </a:lnTo>
                      <a:lnTo>
                        <a:pt x="4416" y="19608"/>
                      </a:lnTo>
                      <a:lnTo>
                        <a:pt x="5179" y="20027"/>
                      </a:lnTo>
                      <a:lnTo>
                        <a:pt x="5370" y="20136"/>
                      </a:lnTo>
                      <a:lnTo>
                        <a:pt x="5348" y="20237"/>
                      </a:lnTo>
                      <a:lnTo>
                        <a:pt x="5464" y="20237"/>
                      </a:lnTo>
                      <a:lnTo>
                        <a:pt x="5536" y="20275"/>
                      </a:lnTo>
                      <a:lnTo>
                        <a:pt x="5386" y="20146"/>
                      </a:lnTo>
                      <a:lnTo>
                        <a:pt x="5554" y="20241"/>
                      </a:lnTo>
                      <a:lnTo>
                        <a:pt x="5727" y="20342"/>
                      </a:lnTo>
                      <a:lnTo>
                        <a:pt x="5669" y="20342"/>
                      </a:lnTo>
                      <a:lnTo>
                        <a:pt x="5828" y="20410"/>
                      </a:lnTo>
                      <a:lnTo>
                        <a:pt x="5736" y="20342"/>
                      </a:lnTo>
                      <a:lnTo>
                        <a:pt x="5913" y="20342"/>
                      </a:lnTo>
                      <a:lnTo>
                        <a:pt x="5882" y="20433"/>
                      </a:lnTo>
                      <a:lnTo>
                        <a:pt x="6160" y="20551"/>
                      </a:lnTo>
                      <a:lnTo>
                        <a:pt x="6345" y="20551"/>
                      </a:lnTo>
                      <a:lnTo>
                        <a:pt x="6565" y="20761"/>
                      </a:lnTo>
                      <a:lnTo>
                        <a:pt x="6428" y="20761"/>
                      </a:lnTo>
                      <a:lnTo>
                        <a:pt x="6664" y="20866"/>
                      </a:lnTo>
                      <a:lnTo>
                        <a:pt x="6900" y="20866"/>
                      </a:lnTo>
                      <a:lnTo>
                        <a:pt x="7351" y="21079"/>
                      </a:lnTo>
                      <a:lnTo>
                        <a:pt x="7559" y="21181"/>
                      </a:lnTo>
                      <a:lnTo>
                        <a:pt x="7774" y="21181"/>
                      </a:lnTo>
                      <a:lnTo>
                        <a:pt x="7882" y="21285"/>
                      </a:lnTo>
                      <a:lnTo>
                        <a:pt x="7888" y="21181"/>
                      </a:lnTo>
                      <a:lnTo>
                        <a:pt x="7800" y="21181"/>
                      </a:lnTo>
                      <a:lnTo>
                        <a:pt x="7688" y="21076"/>
                      </a:lnTo>
                      <a:lnTo>
                        <a:pt x="8209" y="21076"/>
                      </a:lnTo>
                      <a:lnTo>
                        <a:pt x="8025" y="21181"/>
                      </a:lnTo>
                      <a:lnTo>
                        <a:pt x="8625" y="21181"/>
                      </a:lnTo>
                      <a:lnTo>
                        <a:pt x="8486" y="21285"/>
                      </a:lnTo>
                      <a:lnTo>
                        <a:pt x="8561" y="21390"/>
                      </a:lnTo>
                      <a:lnTo>
                        <a:pt x="8488" y="21390"/>
                      </a:lnTo>
                      <a:lnTo>
                        <a:pt x="8804" y="21495"/>
                      </a:lnTo>
                      <a:lnTo>
                        <a:pt x="8708" y="21390"/>
                      </a:lnTo>
                      <a:lnTo>
                        <a:pt x="8925" y="21390"/>
                      </a:lnTo>
                      <a:lnTo>
                        <a:pt x="8890" y="21495"/>
                      </a:lnTo>
                      <a:lnTo>
                        <a:pt x="9195" y="21390"/>
                      </a:lnTo>
                      <a:lnTo>
                        <a:pt x="9431" y="21495"/>
                      </a:lnTo>
                      <a:lnTo>
                        <a:pt x="9368" y="21495"/>
                      </a:lnTo>
                      <a:lnTo>
                        <a:pt x="9782" y="21600"/>
                      </a:lnTo>
                      <a:lnTo>
                        <a:pt x="10084" y="21390"/>
                      </a:lnTo>
                      <a:lnTo>
                        <a:pt x="10533" y="21495"/>
                      </a:lnTo>
                      <a:lnTo>
                        <a:pt x="10395" y="21600"/>
                      </a:lnTo>
                      <a:lnTo>
                        <a:pt x="10685" y="21495"/>
                      </a:lnTo>
                      <a:lnTo>
                        <a:pt x="10709" y="21600"/>
                      </a:lnTo>
                      <a:lnTo>
                        <a:pt x="11071" y="21600"/>
                      </a:lnTo>
                      <a:lnTo>
                        <a:pt x="11258" y="21495"/>
                      </a:lnTo>
                      <a:lnTo>
                        <a:pt x="11443" y="21495"/>
                      </a:lnTo>
                      <a:lnTo>
                        <a:pt x="11285" y="21600"/>
                      </a:lnTo>
                      <a:lnTo>
                        <a:pt x="11685" y="21495"/>
                      </a:lnTo>
                      <a:lnTo>
                        <a:pt x="11456" y="21495"/>
                      </a:lnTo>
                      <a:lnTo>
                        <a:pt x="11669" y="21390"/>
                      </a:lnTo>
                      <a:lnTo>
                        <a:pt x="11956" y="21390"/>
                      </a:lnTo>
                      <a:lnTo>
                        <a:pt x="11900" y="21410"/>
                      </a:lnTo>
                      <a:lnTo>
                        <a:pt x="11978" y="21405"/>
                      </a:lnTo>
                      <a:lnTo>
                        <a:pt x="12038" y="21397"/>
                      </a:lnTo>
                      <a:lnTo>
                        <a:pt x="12237" y="21285"/>
                      </a:lnTo>
                      <a:lnTo>
                        <a:pt x="12442" y="21285"/>
                      </a:lnTo>
                      <a:lnTo>
                        <a:pt x="12380" y="21390"/>
                      </a:lnTo>
                      <a:lnTo>
                        <a:pt x="12409" y="21495"/>
                      </a:lnTo>
                      <a:lnTo>
                        <a:pt x="12499" y="21285"/>
                      </a:lnTo>
                      <a:lnTo>
                        <a:pt x="12904" y="21390"/>
                      </a:lnTo>
                      <a:lnTo>
                        <a:pt x="13012" y="21181"/>
                      </a:lnTo>
                      <a:lnTo>
                        <a:pt x="12975" y="21285"/>
                      </a:lnTo>
                      <a:lnTo>
                        <a:pt x="13000" y="21285"/>
                      </a:lnTo>
                      <a:lnTo>
                        <a:pt x="13070" y="21181"/>
                      </a:lnTo>
                      <a:lnTo>
                        <a:pt x="13186" y="21181"/>
                      </a:lnTo>
                      <a:lnTo>
                        <a:pt x="13180" y="21285"/>
                      </a:lnTo>
                      <a:lnTo>
                        <a:pt x="13473" y="21181"/>
                      </a:lnTo>
                      <a:lnTo>
                        <a:pt x="13350" y="21181"/>
                      </a:lnTo>
                      <a:lnTo>
                        <a:pt x="13703" y="21076"/>
                      </a:lnTo>
                      <a:lnTo>
                        <a:pt x="14034" y="20960"/>
                      </a:lnTo>
                      <a:lnTo>
                        <a:pt x="14315" y="20866"/>
                      </a:lnTo>
                      <a:lnTo>
                        <a:pt x="14427" y="20961"/>
                      </a:lnTo>
                      <a:lnTo>
                        <a:pt x="14626" y="20866"/>
                      </a:lnTo>
                      <a:lnTo>
                        <a:pt x="15060" y="20656"/>
                      </a:lnTo>
                      <a:lnTo>
                        <a:pt x="15260" y="20447"/>
                      </a:lnTo>
                      <a:lnTo>
                        <a:pt x="15391" y="20447"/>
                      </a:lnTo>
                      <a:lnTo>
                        <a:pt x="15386" y="20342"/>
                      </a:lnTo>
                      <a:lnTo>
                        <a:pt x="15382" y="20237"/>
                      </a:lnTo>
                      <a:lnTo>
                        <a:pt x="15730" y="20342"/>
                      </a:lnTo>
                      <a:lnTo>
                        <a:pt x="15816" y="20237"/>
                      </a:lnTo>
                      <a:lnTo>
                        <a:pt x="15902" y="20132"/>
                      </a:lnTo>
                      <a:lnTo>
                        <a:pt x="15865" y="20224"/>
                      </a:lnTo>
                      <a:lnTo>
                        <a:pt x="15865" y="20275"/>
                      </a:lnTo>
                      <a:lnTo>
                        <a:pt x="15876" y="20342"/>
                      </a:lnTo>
                      <a:lnTo>
                        <a:pt x="15882" y="20237"/>
                      </a:lnTo>
                      <a:lnTo>
                        <a:pt x="16160" y="20132"/>
                      </a:lnTo>
                      <a:lnTo>
                        <a:pt x="16417" y="19922"/>
                      </a:lnTo>
                      <a:lnTo>
                        <a:pt x="16784" y="19608"/>
                      </a:lnTo>
                      <a:lnTo>
                        <a:pt x="16758" y="19713"/>
                      </a:lnTo>
                      <a:lnTo>
                        <a:pt x="16924" y="19608"/>
                      </a:lnTo>
                      <a:lnTo>
                        <a:pt x="17157" y="19398"/>
                      </a:lnTo>
                      <a:lnTo>
                        <a:pt x="17326" y="19293"/>
                      </a:lnTo>
                      <a:lnTo>
                        <a:pt x="17351" y="19188"/>
                      </a:lnTo>
                      <a:lnTo>
                        <a:pt x="17433" y="19188"/>
                      </a:lnTo>
                      <a:lnTo>
                        <a:pt x="17507" y="19083"/>
                      </a:lnTo>
                      <a:lnTo>
                        <a:pt x="17572" y="19083"/>
                      </a:lnTo>
                      <a:lnTo>
                        <a:pt x="17635" y="18979"/>
                      </a:lnTo>
                      <a:lnTo>
                        <a:pt x="17693" y="18979"/>
                      </a:lnTo>
                      <a:lnTo>
                        <a:pt x="17858" y="18874"/>
                      </a:lnTo>
                      <a:lnTo>
                        <a:pt x="17955" y="18769"/>
                      </a:lnTo>
                      <a:lnTo>
                        <a:pt x="18048" y="18664"/>
                      </a:lnTo>
                      <a:lnTo>
                        <a:pt x="18140" y="18454"/>
                      </a:lnTo>
                      <a:lnTo>
                        <a:pt x="18237" y="18454"/>
                      </a:lnTo>
                      <a:lnTo>
                        <a:pt x="18418" y="18245"/>
                      </a:lnTo>
                      <a:lnTo>
                        <a:pt x="18518" y="18140"/>
                      </a:lnTo>
                      <a:lnTo>
                        <a:pt x="18580" y="18087"/>
                      </a:lnTo>
                      <a:lnTo>
                        <a:pt x="18563" y="18140"/>
                      </a:lnTo>
                      <a:lnTo>
                        <a:pt x="18597" y="18140"/>
                      </a:lnTo>
                      <a:lnTo>
                        <a:pt x="18669" y="18035"/>
                      </a:lnTo>
                      <a:lnTo>
                        <a:pt x="18812" y="17825"/>
                      </a:lnTo>
                      <a:lnTo>
                        <a:pt x="18711" y="17825"/>
                      </a:lnTo>
                      <a:lnTo>
                        <a:pt x="18721" y="17720"/>
                      </a:lnTo>
                      <a:lnTo>
                        <a:pt x="18786" y="17616"/>
                      </a:lnTo>
                      <a:lnTo>
                        <a:pt x="18863" y="17511"/>
                      </a:lnTo>
                      <a:lnTo>
                        <a:pt x="18755" y="17720"/>
                      </a:lnTo>
                      <a:lnTo>
                        <a:pt x="18946" y="17616"/>
                      </a:lnTo>
                      <a:lnTo>
                        <a:pt x="19001" y="17616"/>
                      </a:lnTo>
                      <a:lnTo>
                        <a:pt x="19003" y="17511"/>
                      </a:lnTo>
                      <a:lnTo>
                        <a:pt x="18983" y="17511"/>
                      </a:lnTo>
                      <a:lnTo>
                        <a:pt x="19215" y="17406"/>
                      </a:lnTo>
                      <a:lnTo>
                        <a:pt x="18907" y="17406"/>
                      </a:lnTo>
                      <a:lnTo>
                        <a:pt x="19161" y="17196"/>
                      </a:lnTo>
                      <a:lnTo>
                        <a:pt x="19178" y="17196"/>
                      </a:lnTo>
                      <a:lnTo>
                        <a:pt x="19238" y="17091"/>
                      </a:lnTo>
                      <a:lnTo>
                        <a:pt x="19269" y="16986"/>
                      </a:lnTo>
                      <a:lnTo>
                        <a:pt x="19356" y="16882"/>
                      </a:lnTo>
                      <a:lnTo>
                        <a:pt x="19449" y="16882"/>
                      </a:lnTo>
                      <a:lnTo>
                        <a:pt x="19305" y="16986"/>
                      </a:lnTo>
                      <a:lnTo>
                        <a:pt x="19350" y="17091"/>
                      </a:lnTo>
                      <a:lnTo>
                        <a:pt x="19457" y="16882"/>
                      </a:lnTo>
                      <a:lnTo>
                        <a:pt x="19460" y="16672"/>
                      </a:lnTo>
                      <a:lnTo>
                        <a:pt x="19602" y="16567"/>
                      </a:lnTo>
                      <a:lnTo>
                        <a:pt x="19578" y="16672"/>
                      </a:lnTo>
                      <a:lnTo>
                        <a:pt x="19521" y="16777"/>
                      </a:lnTo>
                      <a:lnTo>
                        <a:pt x="19487" y="16882"/>
                      </a:lnTo>
                      <a:lnTo>
                        <a:pt x="19670" y="16777"/>
                      </a:lnTo>
                      <a:lnTo>
                        <a:pt x="19652" y="16672"/>
                      </a:lnTo>
                      <a:lnTo>
                        <a:pt x="19738" y="16567"/>
                      </a:lnTo>
                      <a:lnTo>
                        <a:pt x="19861" y="16426"/>
                      </a:lnTo>
                      <a:lnTo>
                        <a:pt x="19844" y="16252"/>
                      </a:lnTo>
                      <a:lnTo>
                        <a:pt x="19898" y="16148"/>
                      </a:lnTo>
                      <a:lnTo>
                        <a:pt x="19996" y="15938"/>
                      </a:lnTo>
                      <a:lnTo>
                        <a:pt x="20034" y="15938"/>
                      </a:lnTo>
                      <a:lnTo>
                        <a:pt x="20064" y="15833"/>
                      </a:lnTo>
                      <a:lnTo>
                        <a:pt x="20089" y="15833"/>
                      </a:lnTo>
                      <a:lnTo>
                        <a:pt x="20103" y="15755"/>
                      </a:lnTo>
                      <a:lnTo>
                        <a:pt x="20088" y="15938"/>
                      </a:lnTo>
                      <a:lnTo>
                        <a:pt x="20154" y="15728"/>
                      </a:lnTo>
                      <a:lnTo>
                        <a:pt x="20272" y="15728"/>
                      </a:lnTo>
                      <a:lnTo>
                        <a:pt x="20349" y="15623"/>
                      </a:lnTo>
                      <a:lnTo>
                        <a:pt x="20359" y="15518"/>
                      </a:lnTo>
                      <a:lnTo>
                        <a:pt x="20512" y="15414"/>
                      </a:lnTo>
                      <a:lnTo>
                        <a:pt x="20514" y="15204"/>
                      </a:lnTo>
                      <a:lnTo>
                        <a:pt x="20543" y="15204"/>
                      </a:lnTo>
                      <a:lnTo>
                        <a:pt x="20561" y="15162"/>
                      </a:lnTo>
                      <a:lnTo>
                        <a:pt x="20547" y="15099"/>
                      </a:lnTo>
                      <a:lnTo>
                        <a:pt x="20591" y="14784"/>
                      </a:lnTo>
                      <a:lnTo>
                        <a:pt x="20901" y="14470"/>
                      </a:lnTo>
                      <a:lnTo>
                        <a:pt x="20936" y="14050"/>
                      </a:lnTo>
                      <a:lnTo>
                        <a:pt x="20963" y="13841"/>
                      </a:lnTo>
                      <a:lnTo>
                        <a:pt x="20990" y="13631"/>
                      </a:lnTo>
                      <a:lnTo>
                        <a:pt x="20911" y="13631"/>
                      </a:lnTo>
                      <a:lnTo>
                        <a:pt x="20955" y="13212"/>
                      </a:lnTo>
                      <a:lnTo>
                        <a:pt x="21024" y="13107"/>
                      </a:lnTo>
                      <a:lnTo>
                        <a:pt x="21026" y="13317"/>
                      </a:lnTo>
                      <a:lnTo>
                        <a:pt x="21106" y="13212"/>
                      </a:lnTo>
                      <a:lnTo>
                        <a:pt x="21126" y="13107"/>
                      </a:lnTo>
                      <a:lnTo>
                        <a:pt x="21147" y="13002"/>
                      </a:lnTo>
                      <a:lnTo>
                        <a:pt x="21144" y="12897"/>
                      </a:lnTo>
                      <a:lnTo>
                        <a:pt x="21161" y="12897"/>
                      </a:lnTo>
                      <a:lnTo>
                        <a:pt x="21223" y="12792"/>
                      </a:lnTo>
                      <a:lnTo>
                        <a:pt x="21238" y="12687"/>
                      </a:lnTo>
                      <a:lnTo>
                        <a:pt x="21185" y="12687"/>
                      </a:lnTo>
                      <a:lnTo>
                        <a:pt x="21162" y="12792"/>
                      </a:lnTo>
                      <a:lnTo>
                        <a:pt x="21066" y="12687"/>
                      </a:lnTo>
                      <a:lnTo>
                        <a:pt x="21121" y="12897"/>
                      </a:lnTo>
                      <a:lnTo>
                        <a:pt x="21081" y="13002"/>
                      </a:lnTo>
                      <a:lnTo>
                        <a:pt x="21021" y="13002"/>
                      </a:lnTo>
                      <a:lnTo>
                        <a:pt x="20926" y="13212"/>
                      </a:lnTo>
                      <a:lnTo>
                        <a:pt x="20908" y="13212"/>
                      </a:lnTo>
                      <a:lnTo>
                        <a:pt x="20907" y="13107"/>
                      </a:lnTo>
                      <a:lnTo>
                        <a:pt x="20903" y="13212"/>
                      </a:lnTo>
                      <a:lnTo>
                        <a:pt x="20899" y="13317"/>
                      </a:lnTo>
                      <a:lnTo>
                        <a:pt x="20813" y="13317"/>
                      </a:lnTo>
                      <a:lnTo>
                        <a:pt x="20855" y="13212"/>
                      </a:lnTo>
                      <a:lnTo>
                        <a:pt x="20809" y="13317"/>
                      </a:lnTo>
                      <a:lnTo>
                        <a:pt x="20715" y="13526"/>
                      </a:lnTo>
                      <a:lnTo>
                        <a:pt x="20816" y="13736"/>
                      </a:lnTo>
                      <a:lnTo>
                        <a:pt x="20704" y="13841"/>
                      </a:lnTo>
                      <a:lnTo>
                        <a:pt x="20617" y="14260"/>
                      </a:lnTo>
                      <a:lnTo>
                        <a:pt x="20776" y="13841"/>
                      </a:lnTo>
                      <a:lnTo>
                        <a:pt x="20765" y="14155"/>
                      </a:lnTo>
                      <a:lnTo>
                        <a:pt x="20495" y="14365"/>
                      </a:lnTo>
                      <a:lnTo>
                        <a:pt x="20561" y="14365"/>
                      </a:lnTo>
                      <a:lnTo>
                        <a:pt x="20527" y="14492"/>
                      </a:lnTo>
                      <a:lnTo>
                        <a:pt x="20543" y="14575"/>
                      </a:lnTo>
                      <a:lnTo>
                        <a:pt x="20483" y="14661"/>
                      </a:lnTo>
                      <a:lnTo>
                        <a:pt x="20479" y="14680"/>
                      </a:lnTo>
                      <a:lnTo>
                        <a:pt x="20479" y="14666"/>
                      </a:lnTo>
                      <a:lnTo>
                        <a:pt x="20469" y="14680"/>
                      </a:lnTo>
                      <a:lnTo>
                        <a:pt x="20433" y="14784"/>
                      </a:lnTo>
                      <a:lnTo>
                        <a:pt x="20385" y="14889"/>
                      </a:lnTo>
                      <a:lnTo>
                        <a:pt x="20332" y="15099"/>
                      </a:lnTo>
                      <a:lnTo>
                        <a:pt x="20314" y="15099"/>
                      </a:lnTo>
                      <a:lnTo>
                        <a:pt x="20286" y="15204"/>
                      </a:lnTo>
                      <a:lnTo>
                        <a:pt x="20128" y="15204"/>
                      </a:lnTo>
                      <a:lnTo>
                        <a:pt x="20196" y="15414"/>
                      </a:lnTo>
                      <a:lnTo>
                        <a:pt x="20053" y="15623"/>
                      </a:lnTo>
                      <a:lnTo>
                        <a:pt x="20013" y="15518"/>
                      </a:lnTo>
                      <a:lnTo>
                        <a:pt x="20125" y="15309"/>
                      </a:lnTo>
                      <a:lnTo>
                        <a:pt x="19984" y="15518"/>
                      </a:lnTo>
                      <a:lnTo>
                        <a:pt x="20015" y="15623"/>
                      </a:lnTo>
                      <a:lnTo>
                        <a:pt x="19968" y="15623"/>
                      </a:lnTo>
                      <a:lnTo>
                        <a:pt x="19847" y="15833"/>
                      </a:lnTo>
                      <a:lnTo>
                        <a:pt x="19760" y="15938"/>
                      </a:lnTo>
                      <a:lnTo>
                        <a:pt x="19730" y="15938"/>
                      </a:lnTo>
                      <a:lnTo>
                        <a:pt x="19813" y="16043"/>
                      </a:lnTo>
                      <a:lnTo>
                        <a:pt x="19585" y="16252"/>
                      </a:lnTo>
                      <a:lnTo>
                        <a:pt x="19473" y="16567"/>
                      </a:lnTo>
                      <a:lnTo>
                        <a:pt x="19134" y="16986"/>
                      </a:lnTo>
                      <a:lnTo>
                        <a:pt x="18955" y="17091"/>
                      </a:lnTo>
                      <a:lnTo>
                        <a:pt x="18993" y="17196"/>
                      </a:lnTo>
                      <a:lnTo>
                        <a:pt x="18720" y="17511"/>
                      </a:lnTo>
                      <a:lnTo>
                        <a:pt x="18686" y="17511"/>
                      </a:lnTo>
                      <a:lnTo>
                        <a:pt x="18730" y="17406"/>
                      </a:lnTo>
                      <a:lnTo>
                        <a:pt x="18693" y="17406"/>
                      </a:lnTo>
                      <a:lnTo>
                        <a:pt x="18652" y="17511"/>
                      </a:lnTo>
                      <a:lnTo>
                        <a:pt x="18610" y="17511"/>
                      </a:lnTo>
                      <a:lnTo>
                        <a:pt x="18587" y="17616"/>
                      </a:lnTo>
                      <a:lnTo>
                        <a:pt x="18518" y="17720"/>
                      </a:lnTo>
                      <a:lnTo>
                        <a:pt x="18491" y="17616"/>
                      </a:lnTo>
                      <a:lnTo>
                        <a:pt x="18335" y="17825"/>
                      </a:lnTo>
                      <a:lnTo>
                        <a:pt x="18246" y="18035"/>
                      </a:lnTo>
                      <a:lnTo>
                        <a:pt x="17991" y="18245"/>
                      </a:lnTo>
                      <a:lnTo>
                        <a:pt x="18311" y="18245"/>
                      </a:lnTo>
                      <a:lnTo>
                        <a:pt x="18101" y="18454"/>
                      </a:lnTo>
                      <a:lnTo>
                        <a:pt x="18067" y="18454"/>
                      </a:lnTo>
                      <a:lnTo>
                        <a:pt x="18034" y="18390"/>
                      </a:lnTo>
                      <a:lnTo>
                        <a:pt x="18013" y="18454"/>
                      </a:lnTo>
                      <a:lnTo>
                        <a:pt x="17960" y="18454"/>
                      </a:lnTo>
                      <a:lnTo>
                        <a:pt x="18012" y="18350"/>
                      </a:lnTo>
                      <a:lnTo>
                        <a:pt x="17995" y="18350"/>
                      </a:lnTo>
                      <a:lnTo>
                        <a:pt x="17908" y="18454"/>
                      </a:lnTo>
                      <a:lnTo>
                        <a:pt x="17821" y="18454"/>
                      </a:lnTo>
                      <a:lnTo>
                        <a:pt x="17852" y="18407"/>
                      </a:lnTo>
                      <a:lnTo>
                        <a:pt x="17808" y="18454"/>
                      </a:lnTo>
                      <a:lnTo>
                        <a:pt x="17675" y="18559"/>
                      </a:lnTo>
                      <a:lnTo>
                        <a:pt x="17660" y="18559"/>
                      </a:lnTo>
                      <a:lnTo>
                        <a:pt x="17597" y="18664"/>
                      </a:lnTo>
                      <a:lnTo>
                        <a:pt x="17426" y="18769"/>
                      </a:lnTo>
                      <a:lnTo>
                        <a:pt x="17495" y="18664"/>
                      </a:lnTo>
                      <a:lnTo>
                        <a:pt x="17376" y="18664"/>
                      </a:lnTo>
                      <a:lnTo>
                        <a:pt x="17362" y="18769"/>
                      </a:lnTo>
                      <a:lnTo>
                        <a:pt x="17216" y="18874"/>
                      </a:lnTo>
                      <a:lnTo>
                        <a:pt x="17264" y="18874"/>
                      </a:lnTo>
                      <a:lnTo>
                        <a:pt x="17209" y="18979"/>
                      </a:lnTo>
                      <a:lnTo>
                        <a:pt x="17175" y="18979"/>
                      </a:lnTo>
                      <a:lnTo>
                        <a:pt x="17141" y="18874"/>
                      </a:lnTo>
                      <a:lnTo>
                        <a:pt x="17066" y="18979"/>
                      </a:lnTo>
                      <a:lnTo>
                        <a:pt x="16695" y="19292"/>
                      </a:lnTo>
                      <a:lnTo>
                        <a:pt x="16652" y="19313"/>
                      </a:lnTo>
                      <a:lnTo>
                        <a:pt x="16660" y="19345"/>
                      </a:lnTo>
                      <a:lnTo>
                        <a:pt x="16717" y="19293"/>
                      </a:lnTo>
                      <a:lnTo>
                        <a:pt x="16799" y="19293"/>
                      </a:lnTo>
                      <a:lnTo>
                        <a:pt x="16722" y="19398"/>
                      </a:lnTo>
                      <a:lnTo>
                        <a:pt x="16555" y="19503"/>
                      </a:lnTo>
                      <a:lnTo>
                        <a:pt x="16458" y="19608"/>
                      </a:lnTo>
                      <a:lnTo>
                        <a:pt x="16179" y="19713"/>
                      </a:lnTo>
                      <a:lnTo>
                        <a:pt x="15990" y="19817"/>
                      </a:lnTo>
                      <a:lnTo>
                        <a:pt x="15829" y="19922"/>
                      </a:lnTo>
                      <a:lnTo>
                        <a:pt x="15817" y="19922"/>
                      </a:lnTo>
                      <a:lnTo>
                        <a:pt x="15628" y="20027"/>
                      </a:lnTo>
                      <a:lnTo>
                        <a:pt x="15354" y="20132"/>
                      </a:lnTo>
                      <a:lnTo>
                        <a:pt x="15229" y="20237"/>
                      </a:lnTo>
                      <a:lnTo>
                        <a:pt x="15165" y="20342"/>
                      </a:lnTo>
                      <a:lnTo>
                        <a:pt x="15059" y="20342"/>
                      </a:lnTo>
                      <a:lnTo>
                        <a:pt x="15072" y="20237"/>
                      </a:lnTo>
                      <a:lnTo>
                        <a:pt x="14917" y="20342"/>
                      </a:lnTo>
                      <a:lnTo>
                        <a:pt x="14916" y="20447"/>
                      </a:lnTo>
                      <a:lnTo>
                        <a:pt x="14651" y="20447"/>
                      </a:lnTo>
                      <a:lnTo>
                        <a:pt x="14785" y="20354"/>
                      </a:lnTo>
                      <a:lnTo>
                        <a:pt x="14584" y="20447"/>
                      </a:lnTo>
                      <a:lnTo>
                        <a:pt x="14519" y="20447"/>
                      </a:lnTo>
                      <a:lnTo>
                        <a:pt x="14310" y="20551"/>
                      </a:lnTo>
                      <a:lnTo>
                        <a:pt x="14366" y="20447"/>
                      </a:lnTo>
                      <a:lnTo>
                        <a:pt x="14116" y="20551"/>
                      </a:lnTo>
                      <a:lnTo>
                        <a:pt x="14187" y="20551"/>
                      </a:lnTo>
                      <a:lnTo>
                        <a:pt x="14073" y="20656"/>
                      </a:lnTo>
                      <a:lnTo>
                        <a:pt x="13864" y="20656"/>
                      </a:lnTo>
                      <a:lnTo>
                        <a:pt x="13892" y="20551"/>
                      </a:lnTo>
                      <a:lnTo>
                        <a:pt x="13649" y="20656"/>
                      </a:lnTo>
                      <a:lnTo>
                        <a:pt x="13455" y="20656"/>
                      </a:lnTo>
                      <a:lnTo>
                        <a:pt x="13086" y="20866"/>
                      </a:lnTo>
                      <a:lnTo>
                        <a:pt x="12911" y="20971"/>
                      </a:lnTo>
                      <a:lnTo>
                        <a:pt x="12891" y="20960"/>
                      </a:lnTo>
                      <a:lnTo>
                        <a:pt x="12881" y="20971"/>
                      </a:lnTo>
                      <a:lnTo>
                        <a:pt x="12044" y="20971"/>
                      </a:lnTo>
                      <a:lnTo>
                        <a:pt x="12089" y="21076"/>
                      </a:lnTo>
                      <a:lnTo>
                        <a:pt x="11770" y="21076"/>
                      </a:lnTo>
                      <a:lnTo>
                        <a:pt x="11813" y="21181"/>
                      </a:lnTo>
                      <a:lnTo>
                        <a:pt x="11861" y="21181"/>
                      </a:lnTo>
                      <a:lnTo>
                        <a:pt x="11625" y="21285"/>
                      </a:lnTo>
                      <a:lnTo>
                        <a:pt x="11400" y="21285"/>
                      </a:lnTo>
                      <a:lnTo>
                        <a:pt x="11344" y="21181"/>
                      </a:lnTo>
                      <a:lnTo>
                        <a:pt x="11481" y="21076"/>
                      </a:lnTo>
                      <a:lnTo>
                        <a:pt x="11034" y="21076"/>
                      </a:lnTo>
                      <a:lnTo>
                        <a:pt x="10878" y="21181"/>
                      </a:lnTo>
                      <a:lnTo>
                        <a:pt x="10642" y="21096"/>
                      </a:lnTo>
                      <a:lnTo>
                        <a:pt x="10677" y="21181"/>
                      </a:lnTo>
                      <a:lnTo>
                        <a:pt x="10630" y="21181"/>
                      </a:lnTo>
                      <a:lnTo>
                        <a:pt x="10213" y="21078"/>
                      </a:lnTo>
                      <a:lnTo>
                        <a:pt x="10442" y="21181"/>
                      </a:lnTo>
                      <a:lnTo>
                        <a:pt x="9989" y="21181"/>
                      </a:lnTo>
                      <a:lnTo>
                        <a:pt x="10212" y="21079"/>
                      </a:lnTo>
                      <a:lnTo>
                        <a:pt x="9751" y="21076"/>
                      </a:lnTo>
                      <a:lnTo>
                        <a:pt x="9896" y="20971"/>
                      </a:lnTo>
                      <a:lnTo>
                        <a:pt x="9608" y="20971"/>
                      </a:lnTo>
                      <a:lnTo>
                        <a:pt x="9503" y="20866"/>
                      </a:lnTo>
                      <a:lnTo>
                        <a:pt x="9102" y="20866"/>
                      </a:lnTo>
                      <a:lnTo>
                        <a:pt x="9239" y="20971"/>
                      </a:lnTo>
                      <a:lnTo>
                        <a:pt x="8727" y="20971"/>
                      </a:lnTo>
                      <a:lnTo>
                        <a:pt x="8709" y="20866"/>
                      </a:lnTo>
                      <a:lnTo>
                        <a:pt x="9039" y="20971"/>
                      </a:lnTo>
                      <a:lnTo>
                        <a:pt x="8864" y="20866"/>
                      </a:lnTo>
                      <a:lnTo>
                        <a:pt x="8852" y="20866"/>
                      </a:lnTo>
                      <a:lnTo>
                        <a:pt x="8842" y="20853"/>
                      </a:lnTo>
                      <a:lnTo>
                        <a:pt x="8690" y="20761"/>
                      </a:lnTo>
                      <a:lnTo>
                        <a:pt x="8806" y="20804"/>
                      </a:lnTo>
                      <a:lnTo>
                        <a:pt x="8775" y="20761"/>
                      </a:lnTo>
                      <a:lnTo>
                        <a:pt x="8812" y="20761"/>
                      </a:lnTo>
                      <a:lnTo>
                        <a:pt x="8515" y="20656"/>
                      </a:lnTo>
                      <a:lnTo>
                        <a:pt x="8648" y="20866"/>
                      </a:lnTo>
                      <a:lnTo>
                        <a:pt x="8320" y="20761"/>
                      </a:lnTo>
                      <a:lnTo>
                        <a:pt x="8374" y="20761"/>
                      </a:lnTo>
                      <a:lnTo>
                        <a:pt x="8309" y="20697"/>
                      </a:lnTo>
                      <a:lnTo>
                        <a:pt x="8255" y="20761"/>
                      </a:lnTo>
                      <a:lnTo>
                        <a:pt x="8124" y="20761"/>
                      </a:lnTo>
                      <a:lnTo>
                        <a:pt x="7924" y="20656"/>
                      </a:lnTo>
                      <a:lnTo>
                        <a:pt x="7891" y="20752"/>
                      </a:lnTo>
                      <a:lnTo>
                        <a:pt x="7737" y="20761"/>
                      </a:lnTo>
                      <a:lnTo>
                        <a:pt x="7724" y="20752"/>
                      </a:lnTo>
                      <a:lnTo>
                        <a:pt x="7682" y="20656"/>
                      </a:lnTo>
                      <a:lnTo>
                        <a:pt x="7496" y="20656"/>
                      </a:lnTo>
                      <a:lnTo>
                        <a:pt x="7353" y="20447"/>
                      </a:lnTo>
                      <a:lnTo>
                        <a:pt x="7113" y="20447"/>
                      </a:lnTo>
                      <a:lnTo>
                        <a:pt x="7024" y="20342"/>
                      </a:lnTo>
                      <a:lnTo>
                        <a:pt x="7137" y="20342"/>
                      </a:lnTo>
                      <a:lnTo>
                        <a:pt x="7056" y="20237"/>
                      </a:lnTo>
                      <a:lnTo>
                        <a:pt x="6843" y="20237"/>
                      </a:lnTo>
                      <a:lnTo>
                        <a:pt x="6788" y="20224"/>
                      </a:lnTo>
                      <a:lnTo>
                        <a:pt x="6784" y="20237"/>
                      </a:lnTo>
                      <a:lnTo>
                        <a:pt x="6669" y="20237"/>
                      </a:lnTo>
                      <a:lnTo>
                        <a:pt x="6817" y="20342"/>
                      </a:lnTo>
                      <a:lnTo>
                        <a:pt x="6762" y="20342"/>
                      </a:lnTo>
                      <a:lnTo>
                        <a:pt x="6801" y="20447"/>
                      </a:lnTo>
                      <a:lnTo>
                        <a:pt x="6671" y="20241"/>
                      </a:lnTo>
                      <a:lnTo>
                        <a:pt x="6438" y="20342"/>
                      </a:lnTo>
                      <a:lnTo>
                        <a:pt x="6268" y="20132"/>
                      </a:lnTo>
                      <a:lnTo>
                        <a:pt x="6345" y="20027"/>
                      </a:lnTo>
                      <a:lnTo>
                        <a:pt x="6217" y="19922"/>
                      </a:lnTo>
                      <a:lnTo>
                        <a:pt x="6074" y="19817"/>
                      </a:lnTo>
                      <a:lnTo>
                        <a:pt x="5926" y="19817"/>
                      </a:lnTo>
                      <a:lnTo>
                        <a:pt x="5781" y="19713"/>
                      </a:lnTo>
                      <a:lnTo>
                        <a:pt x="5621" y="19713"/>
                      </a:lnTo>
                      <a:lnTo>
                        <a:pt x="5544" y="19618"/>
                      </a:lnTo>
                      <a:lnTo>
                        <a:pt x="5471" y="19713"/>
                      </a:lnTo>
                      <a:lnTo>
                        <a:pt x="5325" y="19503"/>
                      </a:lnTo>
                      <a:lnTo>
                        <a:pt x="5193" y="19503"/>
                      </a:lnTo>
                      <a:lnTo>
                        <a:pt x="5233" y="19398"/>
                      </a:lnTo>
                      <a:lnTo>
                        <a:pt x="5170" y="19398"/>
                      </a:lnTo>
                      <a:lnTo>
                        <a:pt x="5140" y="19293"/>
                      </a:lnTo>
                      <a:lnTo>
                        <a:pt x="5123" y="19398"/>
                      </a:lnTo>
                      <a:lnTo>
                        <a:pt x="4972" y="19188"/>
                      </a:lnTo>
                      <a:lnTo>
                        <a:pt x="4896" y="19083"/>
                      </a:lnTo>
                      <a:lnTo>
                        <a:pt x="4802" y="19188"/>
                      </a:lnTo>
                      <a:lnTo>
                        <a:pt x="4692" y="18979"/>
                      </a:lnTo>
                      <a:lnTo>
                        <a:pt x="4565" y="18874"/>
                      </a:lnTo>
                      <a:lnTo>
                        <a:pt x="4439" y="18769"/>
                      </a:lnTo>
                      <a:lnTo>
                        <a:pt x="4276" y="18874"/>
                      </a:lnTo>
                      <a:lnTo>
                        <a:pt x="4046" y="18664"/>
                      </a:lnTo>
                      <a:lnTo>
                        <a:pt x="4158" y="18664"/>
                      </a:lnTo>
                      <a:lnTo>
                        <a:pt x="4072" y="18559"/>
                      </a:lnTo>
                      <a:lnTo>
                        <a:pt x="4262" y="18664"/>
                      </a:lnTo>
                      <a:lnTo>
                        <a:pt x="4181" y="18559"/>
                      </a:lnTo>
                      <a:lnTo>
                        <a:pt x="4089" y="18559"/>
                      </a:lnTo>
                      <a:lnTo>
                        <a:pt x="4081" y="18527"/>
                      </a:lnTo>
                      <a:lnTo>
                        <a:pt x="4075" y="18497"/>
                      </a:lnTo>
                      <a:lnTo>
                        <a:pt x="4096" y="18379"/>
                      </a:lnTo>
                      <a:lnTo>
                        <a:pt x="4095" y="18389"/>
                      </a:lnTo>
                      <a:lnTo>
                        <a:pt x="4097" y="18379"/>
                      </a:lnTo>
                      <a:lnTo>
                        <a:pt x="4104" y="18351"/>
                      </a:lnTo>
                      <a:lnTo>
                        <a:pt x="4092" y="18425"/>
                      </a:lnTo>
                      <a:lnTo>
                        <a:pt x="4106" y="18351"/>
                      </a:lnTo>
                      <a:lnTo>
                        <a:pt x="4102" y="18389"/>
                      </a:lnTo>
                      <a:lnTo>
                        <a:pt x="4091" y="18450"/>
                      </a:lnTo>
                      <a:lnTo>
                        <a:pt x="4081" y="18527"/>
                      </a:lnTo>
                      <a:lnTo>
                        <a:pt x="4111" y="18351"/>
                      </a:lnTo>
                      <a:lnTo>
                        <a:pt x="4119" y="18293"/>
                      </a:lnTo>
                      <a:lnTo>
                        <a:pt x="4129" y="18228"/>
                      </a:lnTo>
                      <a:lnTo>
                        <a:pt x="4132" y="18208"/>
                      </a:lnTo>
                      <a:lnTo>
                        <a:pt x="4103" y="18208"/>
                      </a:lnTo>
                      <a:lnTo>
                        <a:pt x="4103" y="18315"/>
                      </a:lnTo>
                      <a:lnTo>
                        <a:pt x="4093" y="18379"/>
                      </a:lnTo>
                      <a:lnTo>
                        <a:pt x="4074" y="18494"/>
                      </a:lnTo>
                      <a:lnTo>
                        <a:pt x="4070" y="18478"/>
                      </a:lnTo>
                      <a:lnTo>
                        <a:pt x="4090" y="18376"/>
                      </a:lnTo>
                      <a:lnTo>
                        <a:pt x="4103" y="18315"/>
                      </a:lnTo>
                      <a:lnTo>
                        <a:pt x="4103" y="18208"/>
                      </a:lnTo>
                      <a:lnTo>
                        <a:pt x="4098" y="18241"/>
                      </a:lnTo>
                      <a:lnTo>
                        <a:pt x="4094" y="18265"/>
                      </a:lnTo>
                      <a:lnTo>
                        <a:pt x="4094" y="18315"/>
                      </a:lnTo>
                      <a:lnTo>
                        <a:pt x="4085" y="18376"/>
                      </a:lnTo>
                      <a:lnTo>
                        <a:pt x="4069" y="18477"/>
                      </a:lnTo>
                      <a:lnTo>
                        <a:pt x="4065" y="18454"/>
                      </a:lnTo>
                      <a:lnTo>
                        <a:pt x="4094" y="18315"/>
                      </a:lnTo>
                      <a:lnTo>
                        <a:pt x="4094" y="18265"/>
                      </a:lnTo>
                      <a:lnTo>
                        <a:pt x="4066" y="18416"/>
                      </a:lnTo>
                      <a:lnTo>
                        <a:pt x="4061" y="18453"/>
                      </a:lnTo>
                      <a:lnTo>
                        <a:pt x="4069" y="18377"/>
                      </a:lnTo>
                      <a:lnTo>
                        <a:pt x="4056" y="18416"/>
                      </a:lnTo>
                      <a:lnTo>
                        <a:pt x="4048" y="18448"/>
                      </a:lnTo>
                      <a:lnTo>
                        <a:pt x="4063" y="18377"/>
                      </a:lnTo>
                      <a:lnTo>
                        <a:pt x="4043" y="18446"/>
                      </a:lnTo>
                      <a:lnTo>
                        <a:pt x="4060" y="18376"/>
                      </a:lnTo>
                      <a:lnTo>
                        <a:pt x="4078" y="18336"/>
                      </a:lnTo>
                      <a:lnTo>
                        <a:pt x="4084" y="18311"/>
                      </a:lnTo>
                      <a:lnTo>
                        <a:pt x="4098" y="18241"/>
                      </a:lnTo>
                      <a:lnTo>
                        <a:pt x="4098" y="18208"/>
                      </a:lnTo>
                      <a:lnTo>
                        <a:pt x="4041" y="18208"/>
                      </a:lnTo>
                      <a:lnTo>
                        <a:pt x="4041" y="18416"/>
                      </a:lnTo>
                      <a:lnTo>
                        <a:pt x="4036" y="18443"/>
                      </a:lnTo>
                      <a:lnTo>
                        <a:pt x="4041" y="18416"/>
                      </a:lnTo>
                      <a:lnTo>
                        <a:pt x="4041" y="18385"/>
                      </a:lnTo>
                      <a:lnTo>
                        <a:pt x="4039" y="18396"/>
                      </a:lnTo>
                      <a:lnTo>
                        <a:pt x="4039" y="18416"/>
                      </a:lnTo>
                      <a:lnTo>
                        <a:pt x="4033" y="18442"/>
                      </a:lnTo>
                      <a:lnTo>
                        <a:pt x="4039" y="18416"/>
                      </a:lnTo>
                      <a:lnTo>
                        <a:pt x="4039" y="18396"/>
                      </a:lnTo>
                      <a:lnTo>
                        <a:pt x="4035" y="18416"/>
                      </a:lnTo>
                      <a:lnTo>
                        <a:pt x="4029" y="18440"/>
                      </a:lnTo>
                      <a:lnTo>
                        <a:pt x="4041" y="18385"/>
                      </a:lnTo>
                      <a:lnTo>
                        <a:pt x="4041" y="18208"/>
                      </a:lnTo>
                      <a:lnTo>
                        <a:pt x="4038" y="18385"/>
                      </a:lnTo>
                      <a:lnTo>
                        <a:pt x="4025" y="18439"/>
                      </a:lnTo>
                      <a:lnTo>
                        <a:pt x="4038" y="18385"/>
                      </a:lnTo>
                      <a:lnTo>
                        <a:pt x="4038" y="18208"/>
                      </a:lnTo>
                      <a:lnTo>
                        <a:pt x="4036" y="18382"/>
                      </a:lnTo>
                      <a:lnTo>
                        <a:pt x="4023" y="18438"/>
                      </a:lnTo>
                      <a:lnTo>
                        <a:pt x="4036" y="18382"/>
                      </a:lnTo>
                      <a:lnTo>
                        <a:pt x="4036" y="18208"/>
                      </a:lnTo>
                      <a:lnTo>
                        <a:pt x="4029" y="18399"/>
                      </a:lnTo>
                      <a:lnTo>
                        <a:pt x="4020" y="18437"/>
                      </a:lnTo>
                      <a:lnTo>
                        <a:pt x="4029" y="18399"/>
                      </a:lnTo>
                      <a:lnTo>
                        <a:pt x="4029" y="18208"/>
                      </a:lnTo>
                      <a:lnTo>
                        <a:pt x="4000" y="18208"/>
                      </a:lnTo>
                      <a:lnTo>
                        <a:pt x="4000" y="18399"/>
                      </a:lnTo>
                      <a:lnTo>
                        <a:pt x="3992" y="18424"/>
                      </a:lnTo>
                      <a:lnTo>
                        <a:pt x="4000" y="18399"/>
                      </a:lnTo>
                      <a:lnTo>
                        <a:pt x="4000" y="18208"/>
                      </a:lnTo>
                      <a:lnTo>
                        <a:pt x="3963" y="18208"/>
                      </a:lnTo>
                      <a:lnTo>
                        <a:pt x="3963" y="18280"/>
                      </a:lnTo>
                      <a:lnTo>
                        <a:pt x="3955" y="18296"/>
                      </a:lnTo>
                      <a:lnTo>
                        <a:pt x="3955" y="18311"/>
                      </a:lnTo>
                      <a:lnTo>
                        <a:pt x="3945" y="18333"/>
                      </a:lnTo>
                      <a:lnTo>
                        <a:pt x="3945" y="18365"/>
                      </a:lnTo>
                      <a:lnTo>
                        <a:pt x="3930" y="18399"/>
                      </a:lnTo>
                      <a:lnTo>
                        <a:pt x="3945" y="18365"/>
                      </a:lnTo>
                      <a:lnTo>
                        <a:pt x="3945" y="18333"/>
                      </a:lnTo>
                      <a:lnTo>
                        <a:pt x="3936" y="18352"/>
                      </a:lnTo>
                      <a:lnTo>
                        <a:pt x="3919" y="18395"/>
                      </a:lnTo>
                      <a:lnTo>
                        <a:pt x="3936" y="18360"/>
                      </a:lnTo>
                      <a:lnTo>
                        <a:pt x="3916" y="18392"/>
                      </a:lnTo>
                      <a:lnTo>
                        <a:pt x="3955" y="18311"/>
                      </a:lnTo>
                      <a:lnTo>
                        <a:pt x="3955" y="18296"/>
                      </a:lnTo>
                      <a:lnTo>
                        <a:pt x="3943" y="18321"/>
                      </a:lnTo>
                      <a:lnTo>
                        <a:pt x="3909" y="18390"/>
                      </a:lnTo>
                      <a:lnTo>
                        <a:pt x="3920" y="18359"/>
                      </a:lnTo>
                      <a:lnTo>
                        <a:pt x="3963" y="18280"/>
                      </a:lnTo>
                      <a:lnTo>
                        <a:pt x="3963" y="18208"/>
                      </a:lnTo>
                      <a:lnTo>
                        <a:pt x="3953" y="18283"/>
                      </a:lnTo>
                      <a:lnTo>
                        <a:pt x="3916" y="18359"/>
                      </a:lnTo>
                      <a:lnTo>
                        <a:pt x="3901" y="18387"/>
                      </a:lnTo>
                      <a:lnTo>
                        <a:pt x="3916" y="18352"/>
                      </a:lnTo>
                      <a:lnTo>
                        <a:pt x="3953" y="18283"/>
                      </a:lnTo>
                      <a:lnTo>
                        <a:pt x="3953" y="18208"/>
                      </a:lnTo>
                      <a:lnTo>
                        <a:pt x="3941" y="18208"/>
                      </a:lnTo>
                      <a:lnTo>
                        <a:pt x="3941" y="18282"/>
                      </a:lnTo>
                      <a:lnTo>
                        <a:pt x="3890" y="18379"/>
                      </a:lnTo>
                      <a:lnTo>
                        <a:pt x="3941" y="18282"/>
                      </a:lnTo>
                      <a:lnTo>
                        <a:pt x="3941" y="18208"/>
                      </a:lnTo>
                      <a:lnTo>
                        <a:pt x="3935" y="18282"/>
                      </a:lnTo>
                      <a:lnTo>
                        <a:pt x="3887" y="18369"/>
                      </a:lnTo>
                      <a:lnTo>
                        <a:pt x="3935" y="18282"/>
                      </a:lnTo>
                      <a:lnTo>
                        <a:pt x="3935" y="18208"/>
                      </a:lnTo>
                      <a:lnTo>
                        <a:pt x="3913" y="18208"/>
                      </a:lnTo>
                      <a:lnTo>
                        <a:pt x="3913" y="18312"/>
                      </a:lnTo>
                      <a:lnTo>
                        <a:pt x="3876" y="18377"/>
                      </a:lnTo>
                      <a:lnTo>
                        <a:pt x="3881" y="18364"/>
                      </a:lnTo>
                      <a:lnTo>
                        <a:pt x="3913" y="18312"/>
                      </a:lnTo>
                      <a:lnTo>
                        <a:pt x="3913" y="18208"/>
                      </a:lnTo>
                      <a:lnTo>
                        <a:pt x="3900" y="18208"/>
                      </a:lnTo>
                      <a:lnTo>
                        <a:pt x="4132" y="18207"/>
                      </a:lnTo>
                      <a:lnTo>
                        <a:pt x="4147" y="18100"/>
                      </a:lnTo>
                      <a:lnTo>
                        <a:pt x="4152" y="18059"/>
                      </a:lnTo>
                      <a:lnTo>
                        <a:pt x="4159" y="18022"/>
                      </a:lnTo>
                      <a:lnTo>
                        <a:pt x="4163" y="17986"/>
                      </a:lnTo>
                      <a:lnTo>
                        <a:pt x="4157" y="18022"/>
                      </a:lnTo>
                      <a:lnTo>
                        <a:pt x="4153" y="18039"/>
                      </a:lnTo>
                      <a:lnTo>
                        <a:pt x="4155" y="18019"/>
                      </a:lnTo>
                      <a:lnTo>
                        <a:pt x="4160" y="17987"/>
                      </a:lnTo>
                      <a:lnTo>
                        <a:pt x="4155" y="18011"/>
                      </a:lnTo>
                      <a:lnTo>
                        <a:pt x="4160" y="17987"/>
                      </a:lnTo>
                      <a:lnTo>
                        <a:pt x="4175" y="17891"/>
                      </a:lnTo>
                      <a:lnTo>
                        <a:pt x="4172" y="17903"/>
                      </a:lnTo>
                      <a:lnTo>
                        <a:pt x="4158" y="17987"/>
                      </a:lnTo>
                      <a:lnTo>
                        <a:pt x="4151" y="18018"/>
                      </a:lnTo>
                      <a:lnTo>
                        <a:pt x="4172" y="17903"/>
                      </a:lnTo>
                      <a:lnTo>
                        <a:pt x="4158" y="17966"/>
                      </a:lnTo>
                      <a:lnTo>
                        <a:pt x="4155" y="17978"/>
                      </a:lnTo>
                      <a:lnTo>
                        <a:pt x="4152" y="17989"/>
                      </a:lnTo>
                      <a:lnTo>
                        <a:pt x="4147" y="18016"/>
                      </a:lnTo>
                      <a:lnTo>
                        <a:pt x="4147" y="18037"/>
                      </a:lnTo>
                      <a:lnTo>
                        <a:pt x="4143" y="18056"/>
                      </a:lnTo>
                      <a:lnTo>
                        <a:pt x="4147" y="18037"/>
                      </a:lnTo>
                      <a:lnTo>
                        <a:pt x="4147" y="18016"/>
                      </a:lnTo>
                      <a:lnTo>
                        <a:pt x="4144" y="18030"/>
                      </a:lnTo>
                      <a:lnTo>
                        <a:pt x="4132" y="18082"/>
                      </a:lnTo>
                      <a:lnTo>
                        <a:pt x="4126" y="18108"/>
                      </a:lnTo>
                      <a:lnTo>
                        <a:pt x="4122" y="18127"/>
                      </a:lnTo>
                      <a:lnTo>
                        <a:pt x="4116" y="18154"/>
                      </a:lnTo>
                      <a:lnTo>
                        <a:pt x="4119" y="18123"/>
                      </a:lnTo>
                      <a:lnTo>
                        <a:pt x="4144" y="18018"/>
                      </a:lnTo>
                      <a:lnTo>
                        <a:pt x="4124" y="18101"/>
                      </a:lnTo>
                      <a:lnTo>
                        <a:pt x="4126" y="18085"/>
                      </a:lnTo>
                      <a:lnTo>
                        <a:pt x="4131" y="18062"/>
                      </a:lnTo>
                      <a:lnTo>
                        <a:pt x="4134" y="18050"/>
                      </a:lnTo>
                      <a:lnTo>
                        <a:pt x="4138" y="18034"/>
                      </a:lnTo>
                      <a:lnTo>
                        <a:pt x="4155" y="17953"/>
                      </a:lnTo>
                      <a:lnTo>
                        <a:pt x="4143" y="17997"/>
                      </a:lnTo>
                      <a:lnTo>
                        <a:pt x="4166" y="17906"/>
                      </a:lnTo>
                      <a:lnTo>
                        <a:pt x="4141" y="17997"/>
                      </a:lnTo>
                      <a:lnTo>
                        <a:pt x="4130" y="18034"/>
                      </a:lnTo>
                      <a:lnTo>
                        <a:pt x="4123" y="18053"/>
                      </a:lnTo>
                      <a:lnTo>
                        <a:pt x="4124" y="18067"/>
                      </a:lnTo>
                      <a:lnTo>
                        <a:pt x="4120" y="18085"/>
                      </a:lnTo>
                      <a:lnTo>
                        <a:pt x="4116" y="18101"/>
                      </a:lnTo>
                      <a:lnTo>
                        <a:pt x="4124" y="18067"/>
                      </a:lnTo>
                      <a:lnTo>
                        <a:pt x="4123" y="18053"/>
                      </a:lnTo>
                      <a:lnTo>
                        <a:pt x="4158" y="17931"/>
                      </a:lnTo>
                      <a:lnTo>
                        <a:pt x="4118" y="18067"/>
                      </a:lnTo>
                      <a:lnTo>
                        <a:pt x="4111" y="18092"/>
                      </a:lnTo>
                      <a:lnTo>
                        <a:pt x="4116" y="18071"/>
                      </a:lnTo>
                      <a:lnTo>
                        <a:pt x="4136" y="18001"/>
                      </a:lnTo>
                      <a:lnTo>
                        <a:pt x="4119" y="18050"/>
                      </a:lnTo>
                      <a:lnTo>
                        <a:pt x="4142" y="17973"/>
                      </a:lnTo>
                      <a:lnTo>
                        <a:pt x="4126" y="18020"/>
                      </a:lnTo>
                      <a:lnTo>
                        <a:pt x="4155" y="17925"/>
                      </a:lnTo>
                      <a:lnTo>
                        <a:pt x="4141" y="17966"/>
                      </a:lnTo>
                      <a:lnTo>
                        <a:pt x="4149" y="17937"/>
                      </a:lnTo>
                      <a:lnTo>
                        <a:pt x="4173" y="17868"/>
                      </a:lnTo>
                      <a:lnTo>
                        <a:pt x="4164" y="17890"/>
                      </a:lnTo>
                      <a:lnTo>
                        <a:pt x="4147" y="17933"/>
                      </a:lnTo>
                      <a:lnTo>
                        <a:pt x="4141" y="17953"/>
                      </a:lnTo>
                      <a:lnTo>
                        <a:pt x="4129" y="17990"/>
                      </a:lnTo>
                      <a:lnTo>
                        <a:pt x="4129" y="18004"/>
                      </a:lnTo>
                      <a:lnTo>
                        <a:pt x="4125" y="18016"/>
                      </a:lnTo>
                      <a:lnTo>
                        <a:pt x="4129" y="18004"/>
                      </a:lnTo>
                      <a:lnTo>
                        <a:pt x="4129" y="17990"/>
                      </a:lnTo>
                      <a:lnTo>
                        <a:pt x="4123" y="18004"/>
                      </a:lnTo>
                      <a:lnTo>
                        <a:pt x="4141" y="17953"/>
                      </a:lnTo>
                      <a:lnTo>
                        <a:pt x="4147" y="17935"/>
                      </a:lnTo>
                      <a:lnTo>
                        <a:pt x="4139" y="17953"/>
                      </a:lnTo>
                      <a:lnTo>
                        <a:pt x="4116" y="18011"/>
                      </a:lnTo>
                      <a:lnTo>
                        <a:pt x="4116" y="18059"/>
                      </a:lnTo>
                      <a:lnTo>
                        <a:pt x="4113" y="18071"/>
                      </a:lnTo>
                      <a:lnTo>
                        <a:pt x="4114" y="18059"/>
                      </a:lnTo>
                      <a:lnTo>
                        <a:pt x="4116" y="18011"/>
                      </a:lnTo>
                      <a:lnTo>
                        <a:pt x="4126" y="17981"/>
                      </a:lnTo>
                      <a:lnTo>
                        <a:pt x="4118" y="17995"/>
                      </a:lnTo>
                      <a:lnTo>
                        <a:pt x="4103" y="18033"/>
                      </a:lnTo>
                      <a:lnTo>
                        <a:pt x="4106" y="18022"/>
                      </a:lnTo>
                      <a:lnTo>
                        <a:pt x="4102" y="18033"/>
                      </a:lnTo>
                      <a:lnTo>
                        <a:pt x="4102" y="18022"/>
                      </a:lnTo>
                      <a:lnTo>
                        <a:pt x="4114" y="18003"/>
                      </a:lnTo>
                      <a:lnTo>
                        <a:pt x="4143" y="17934"/>
                      </a:lnTo>
                      <a:lnTo>
                        <a:pt x="4111" y="18003"/>
                      </a:lnTo>
                      <a:lnTo>
                        <a:pt x="4116" y="17989"/>
                      </a:lnTo>
                      <a:lnTo>
                        <a:pt x="4124" y="17971"/>
                      </a:lnTo>
                      <a:lnTo>
                        <a:pt x="4132" y="17952"/>
                      </a:lnTo>
                      <a:lnTo>
                        <a:pt x="4119" y="17971"/>
                      </a:lnTo>
                      <a:lnTo>
                        <a:pt x="4110" y="17989"/>
                      </a:lnTo>
                      <a:lnTo>
                        <a:pt x="4167" y="17872"/>
                      </a:lnTo>
                      <a:lnTo>
                        <a:pt x="4120" y="17959"/>
                      </a:lnTo>
                      <a:lnTo>
                        <a:pt x="4107" y="17989"/>
                      </a:lnTo>
                      <a:lnTo>
                        <a:pt x="4116" y="17969"/>
                      </a:lnTo>
                      <a:lnTo>
                        <a:pt x="4123" y="17952"/>
                      </a:lnTo>
                      <a:lnTo>
                        <a:pt x="4167" y="17868"/>
                      </a:lnTo>
                      <a:lnTo>
                        <a:pt x="4122" y="17950"/>
                      </a:lnTo>
                      <a:lnTo>
                        <a:pt x="4111" y="17967"/>
                      </a:lnTo>
                      <a:lnTo>
                        <a:pt x="4148" y="17895"/>
                      </a:lnTo>
                      <a:lnTo>
                        <a:pt x="4094" y="17980"/>
                      </a:lnTo>
                      <a:lnTo>
                        <a:pt x="4120" y="17938"/>
                      </a:lnTo>
                      <a:lnTo>
                        <a:pt x="4092" y="17980"/>
                      </a:lnTo>
                      <a:lnTo>
                        <a:pt x="4070" y="18013"/>
                      </a:lnTo>
                      <a:lnTo>
                        <a:pt x="4061" y="18029"/>
                      </a:lnTo>
                      <a:lnTo>
                        <a:pt x="4043" y="18055"/>
                      </a:lnTo>
                      <a:lnTo>
                        <a:pt x="4062" y="18024"/>
                      </a:lnTo>
                      <a:lnTo>
                        <a:pt x="4040" y="18055"/>
                      </a:lnTo>
                      <a:lnTo>
                        <a:pt x="4074" y="18003"/>
                      </a:lnTo>
                      <a:lnTo>
                        <a:pt x="4039" y="18055"/>
                      </a:lnTo>
                      <a:lnTo>
                        <a:pt x="3994" y="18122"/>
                      </a:lnTo>
                      <a:lnTo>
                        <a:pt x="4015" y="18086"/>
                      </a:lnTo>
                      <a:lnTo>
                        <a:pt x="4042" y="18045"/>
                      </a:lnTo>
                      <a:lnTo>
                        <a:pt x="4013" y="18086"/>
                      </a:lnTo>
                      <a:lnTo>
                        <a:pt x="4056" y="18023"/>
                      </a:lnTo>
                      <a:lnTo>
                        <a:pt x="4012" y="18086"/>
                      </a:lnTo>
                      <a:lnTo>
                        <a:pt x="3987" y="18122"/>
                      </a:lnTo>
                      <a:lnTo>
                        <a:pt x="3966" y="18154"/>
                      </a:lnTo>
                      <a:lnTo>
                        <a:pt x="3999" y="18103"/>
                      </a:lnTo>
                      <a:lnTo>
                        <a:pt x="3986" y="18120"/>
                      </a:lnTo>
                      <a:lnTo>
                        <a:pt x="4003" y="18096"/>
                      </a:lnTo>
                      <a:lnTo>
                        <a:pt x="4052" y="18025"/>
                      </a:lnTo>
                      <a:lnTo>
                        <a:pt x="4001" y="18096"/>
                      </a:lnTo>
                      <a:lnTo>
                        <a:pt x="3983" y="18120"/>
                      </a:lnTo>
                      <a:lnTo>
                        <a:pt x="4026" y="18057"/>
                      </a:lnTo>
                      <a:lnTo>
                        <a:pt x="3982" y="18117"/>
                      </a:lnTo>
                      <a:lnTo>
                        <a:pt x="3996" y="18097"/>
                      </a:lnTo>
                      <a:lnTo>
                        <a:pt x="4017" y="18067"/>
                      </a:lnTo>
                      <a:lnTo>
                        <a:pt x="3993" y="18097"/>
                      </a:lnTo>
                      <a:lnTo>
                        <a:pt x="4006" y="18076"/>
                      </a:lnTo>
                      <a:lnTo>
                        <a:pt x="3991" y="18097"/>
                      </a:lnTo>
                      <a:lnTo>
                        <a:pt x="4001" y="18082"/>
                      </a:lnTo>
                      <a:lnTo>
                        <a:pt x="4053" y="18010"/>
                      </a:lnTo>
                      <a:lnTo>
                        <a:pt x="3997" y="18082"/>
                      </a:lnTo>
                      <a:lnTo>
                        <a:pt x="3987" y="18094"/>
                      </a:lnTo>
                      <a:lnTo>
                        <a:pt x="4009" y="18063"/>
                      </a:lnTo>
                      <a:lnTo>
                        <a:pt x="3986" y="18091"/>
                      </a:lnTo>
                      <a:lnTo>
                        <a:pt x="4011" y="18058"/>
                      </a:lnTo>
                      <a:lnTo>
                        <a:pt x="4109" y="17931"/>
                      </a:lnTo>
                      <a:lnTo>
                        <a:pt x="4009" y="18058"/>
                      </a:lnTo>
                      <a:lnTo>
                        <a:pt x="3974" y="18102"/>
                      </a:lnTo>
                      <a:lnTo>
                        <a:pt x="3965" y="18115"/>
                      </a:lnTo>
                      <a:lnTo>
                        <a:pt x="3965" y="18150"/>
                      </a:lnTo>
                      <a:lnTo>
                        <a:pt x="3958" y="18165"/>
                      </a:lnTo>
                      <a:lnTo>
                        <a:pt x="3962" y="18150"/>
                      </a:lnTo>
                      <a:lnTo>
                        <a:pt x="3965" y="18115"/>
                      </a:lnTo>
                      <a:lnTo>
                        <a:pt x="3951" y="18131"/>
                      </a:lnTo>
                      <a:lnTo>
                        <a:pt x="3920" y="18170"/>
                      </a:lnTo>
                      <a:lnTo>
                        <a:pt x="3974" y="18100"/>
                      </a:lnTo>
                      <a:lnTo>
                        <a:pt x="3915" y="18170"/>
                      </a:lnTo>
                      <a:lnTo>
                        <a:pt x="3950" y="18124"/>
                      </a:lnTo>
                      <a:lnTo>
                        <a:pt x="3939" y="18137"/>
                      </a:lnTo>
                      <a:lnTo>
                        <a:pt x="3909" y="18171"/>
                      </a:lnTo>
                      <a:lnTo>
                        <a:pt x="4014" y="18040"/>
                      </a:lnTo>
                      <a:lnTo>
                        <a:pt x="3915" y="18159"/>
                      </a:lnTo>
                      <a:lnTo>
                        <a:pt x="3945" y="18121"/>
                      </a:lnTo>
                      <a:lnTo>
                        <a:pt x="3957" y="18106"/>
                      </a:lnTo>
                      <a:lnTo>
                        <a:pt x="3994" y="18062"/>
                      </a:lnTo>
                      <a:lnTo>
                        <a:pt x="4014" y="18037"/>
                      </a:lnTo>
                      <a:lnTo>
                        <a:pt x="4028" y="18020"/>
                      </a:lnTo>
                      <a:lnTo>
                        <a:pt x="4092" y="17942"/>
                      </a:lnTo>
                      <a:lnTo>
                        <a:pt x="4042" y="17996"/>
                      </a:lnTo>
                      <a:lnTo>
                        <a:pt x="3955" y="18097"/>
                      </a:lnTo>
                      <a:lnTo>
                        <a:pt x="3935" y="18118"/>
                      </a:lnTo>
                      <a:lnTo>
                        <a:pt x="3899" y="18161"/>
                      </a:lnTo>
                      <a:lnTo>
                        <a:pt x="3935" y="18120"/>
                      </a:lnTo>
                      <a:lnTo>
                        <a:pt x="3893" y="18165"/>
                      </a:lnTo>
                      <a:lnTo>
                        <a:pt x="3883" y="18178"/>
                      </a:lnTo>
                      <a:lnTo>
                        <a:pt x="3893" y="18167"/>
                      </a:lnTo>
                      <a:lnTo>
                        <a:pt x="3884" y="18178"/>
                      </a:lnTo>
                      <a:lnTo>
                        <a:pt x="3873" y="18188"/>
                      </a:lnTo>
                      <a:lnTo>
                        <a:pt x="3861" y="18203"/>
                      </a:lnTo>
                      <a:lnTo>
                        <a:pt x="3817" y="18255"/>
                      </a:lnTo>
                      <a:lnTo>
                        <a:pt x="3865" y="18203"/>
                      </a:lnTo>
                      <a:lnTo>
                        <a:pt x="3878" y="18188"/>
                      </a:lnTo>
                      <a:lnTo>
                        <a:pt x="3888" y="18178"/>
                      </a:lnTo>
                      <a:lnTo>
                        <a:pt x="3938" y="18121"/>
                      </a:lnTo>
                      <a:lnTo>
                        <a:pt x="3910" y="18154"/>
                      </a:lnTo>
                      <a:lnTo>
                        <a:pt x="3888" y="18180"/>
                      </a:lnTo>
                      <a:lnTo>
                        <a:pt x="3866" y="18205"/>
                      </a:lnTo>
                      <a:lnTo>
                        <a:pt x="3840" y="18239"/>
                      </a:lnTo>
                      <a:lnTo>
                        <a:pt x="3892" y="18180"/>
                      </a:lnTo>
                      <a:lnTo>
                        <a:pt x="3904" y="18166"/>
                      </a:lnTo>
                      <a:lnTo>
                        <a:pt x="3891" y="18184"/>
                      </a:lnTo>
                      <a:lnTo>
                        <a:pt x="3890" y="18222"/>
                      </a:lnTo>
                      <a:lnTo>
                        <a:pt x="3887" y="18317"/>
                      </a:lnTo>
                      <a:lnTo>
                        <a:pt x="3883" y="18352"/>
                      </a:lnTo>
                      <a:lnTo>
                        <a:pt x="3876" y="18364"/>
                      </a:lnTo>
                      <a:lnTo>
                        <a:pt x="3883" y="18352"/>
                      </a:lnTo>
                      <a:lnTo>
                        <a:pt x="3883" y="18324"/>
                      </a:lnTo>
                      <a:lnTo>
                        <a:pt x="3873" y="18340"/>
                      </a:lnTo>
                      <a:lnTo>
                        <a:pt x="3873" y="18352"/>
                      </a:lnTo>
                      <a:lnTo>
                        <a:pt x="3863" y="18370"/>
                      </a:lnTo>
                      <a:lnTo>
                        <a:pt x="3873" y="18352"/>
                      </a:lnTo>
                      <a:lnTo>
                        <a:pt x="3873" y="18340"/>
                      </a:lnTo>
                      <a:lnTo>
                        <a:pt x="3857" y="18368"/>
                      </a:lnTo>
                      <a:lnTo>
                        <a:pt x="3861" y="18346"/>
                      </a:lnTo>
                      <a:lnTo>
                        <a:pt x="3878" y="18321"/>
                      </a:lnTo>
                      <a:lnTo>
                        <a:pt x="3852" y="18363"/>
                      </a:lnTo>
                      <a:lnTo>
                        <a:pt x="3886" y="18317"/>
                      </a:lnTo>
                      <a:lnTo>
                        <a:pt x="3887" y="18227"/>
                      </a:lnTo>
                      <a:lnTo>
                        <a:pt x="3846" y="18282"/>
                      </a:lnTo>
                      <a:lnTo>
                        <a:pt x="3826" y="18311"/>
                      </a:lnTo>
                      <a:lnTo>
                        <a:pt x="3840" y="18293"/>
                      </a:lnTo>
                      <a:lnTo>
                        <a:pt x="3854" y="18282"/>
                      </a:lnTo>
                      <a:lnTo>
                        <a:pt x="3881" y="18247"/>
                      </a:lnTo>
                      <a:lnTo>
                        <a:pt x="3875" y="18273"/>
                      </a:lnTo>
                      <a:lnTo>
                        <a:pt x="3861" y="18295"/>
                      </a:lnTo>
                      <a:lnTo>
                        <a:pt x="3861" y="18321"/>
                      </a:lnTo>
                      <a:lnTo>
                        <a:pt x="3835" y="18359"/>
                      </a:lnTo>
                      <a:lnTo>
                        <a:pt x="3848" y="18336"/>
                      </a:lnTo>
                      <a:lnTo>
                        <a:pt x="3861" y="18321"/>
                      </a:lnTo>
                      <a:lnTo>
                        <a:pt x="3861" y="18295"/>
                      </a:lnTo>
                      <a:lnTo>
                        <a:pt x="3845" y="18317"/>
                      </a:lnTo>
                      <a:lnTo>
                        <a:pt x="3845" y="18329"/>
                      </a:lnTo>
                      <a:lnTo>
                        <a:pt x="3829" y="18355"/>
                      </a:lnTo>
                      <a:lnTo>
                        <a:pt x="3836" y="18339"/>
                      </a:lnTo>
                      <a:lnTo>
                        <a:pt x="3826" y="18356"/>
                      </a:lnTo>
                      <a:lnTo>
                        <a:pt x="3838" y="18339"/>
                      </a:lnTo>
                      <a:lnTo>
                        <a:pt x="3845" y="18329"/>
                      </a:lnTo>
                      <a:lnTo>
                        <a:pt x="3845" y="18317"/>
                      </a:lnTo>
                      <a:lnTo>
                        <a:pt x="3837" y="18329"/>
                      </a:lnTo>
                      <a:lnTo>
                        <a:pt x="3831" y="18339"/>
                      </a:lnTo>
                      <a:lnTo>
                        <a:pt x="3821" y="18354"/>
                      </a:lnTo>
                      <a:lnTo>
                        <a:pt x="3828" y="18340"/>
                      </a:lnTo>
                      <a:lnTo>
                        <a:pt x="3875" y="18273"/>
                      </a:lnTo>
                      <a:lnTo>
                        <a:pt x="3875" y="18255"/>
                      </a:lnTo>
                      <a:lnTo>
                        <a:pt x="3845" y="18297"/>
                      </a:lnTo>
                      <a:lnTo>
                        <a:pt x="3833" y="18314"/>
                      </a:lnTo>
                      <a:lnTo>
                        <a:pt x="3816" y="18338"/>
                      </a:lnTo>
                      <a:lnTo>
                        <a:pt x="3806" y="18330"/>
                      </a:lnTo>
                      <a:lnTo>
                        <a:pt x="3825" y="18306"/>
                      </a:lnTo>
                      <a:lnTo>
                        <a:pt x="3836" y="18292"/>
                      </a:lnTo>
                      <a:lnTo>
                        <a:pt x="3850" y="18274"/>
                      </a:lnTo>
                      <a:lnTo>
                        <a:pt x="3890" y="18222"/>
                      </a:lnTo>
                      <a:lnTo>
                        <a:pt x="3890" y="18186"/>
                      </a:lnTo>
                      <a:lnTo>
                        <a:pt x="3889" y="18210"/>
                      </a:lnTo>
                      <a:lnTo>
                        <a:pt x="3881" y="18222"/>
                      </a:lnTo>
                      <a:lnTo>
                        <a:pt x="3862" y="18245"/>
                      </a:lnTo>
                      <a:lnTo>
                        <a:pt x="3879" y="18223"/>
                      </a:lnTo>
                      <a:lnTo>
                        <a:pt x="3882" y="18210"/>
                      </a:lnTo>
                      <a:lnTo>
                        <a:pt x="3889" y="18187"/>
                      </a:lnTo>
                      <a:lnTo>
                        <a:pt x="3880" y="18197"/>
                      </a:lnTo>
                      <a:lnTo>
                        <a:pt x="3862" y="18219"/>
                      </a:lnTo>
                      <a:lnTo>
                        <a:pt x="3857" y="18230"/>
                      </a:lnTo>
                      <a:lnTo>
                        <a:pt x="3857" y="18252"/>
                      </a:lnTo>
                      <a:lnTo>
                        <a:pt x="3843" y="18271"/>
                      </a:lnTo>
                      <a:lnTo>
                        <a:pt x="3857" y="18252"/>
                      </a:lnTo>
                      <a:lnTo>
                        <a:pt x="3857" y="18230"/>
                      </a:lnTo>
                      <a:lnTo>
                        <a:pt x="3850" y="18252"/>
                      </a:lnTo>
                      <a:lnTo>
                        <a:pt x="3833" y="18274"/>
                      </a:lnTo>
                      <a:lnTo>
                        <a:pt x="3827" y="18292"/>
                      </a:lnTo>
                      <a:lnTo>
                        <a:pt x="3820" y="18306"/>
                      </a:lnTo>
                      <a:lnTo>
                        <a:pt x="3806" y="18326"/>
                      </a:lnTo>
                      <a:lnTo>
                        <a:pt x="3820" y="18306"/>
                      </a:lnTo>
                      <a:lnTo>
                        <a:pt x="3804" y="18322"/>
                      </a:lnTo>
                      <a:lnTo>
                        <a:pt x="3823" y="18292"/>
                      </a:lnTo>
                      <a:lnTo>
                        <a:pt x="3803" y="18320"/>
                      </a:lnTo>
                      <a:lnTo>
                        <a:pt x="3832" y="18283"/>
                      </a:lnTo>
                      <a:lnTo>
                        <a:pt x="3846" y="18252"/>
                      </a:lnTo>
                      <a:lnTo>
                        <a:pt x="3836" y="18268"/>
                      </a:lnTo>
                      <a:lnTo>
                        <a:pt x="3850" y="18252"/>
                      </a:lnTo>
                      <a:lnTo>
                        <a:pt x="3850" y="18239"/>
                      </a:lnTo>
                      <a:lnTo>
                        <a:pt x="3826" y="18270"/>
                      </a:lnTo>
                      <a:lnTo>
                        <a:pt x="3848" y="18245"/>
                      </a:lnTo>
                      <a:lnTo>
                        <a:pt x="3828" y="18272"/>
                      </a:lnTo>
                      <a:lnTo>
                        <a:pt x="3862" y="18223"/>
                      </a:lnTo>
                      <a:lnTo>
                        <a:pt x="3824" y="18265"/>
                      </a:lnTo>
                      <a:lnTo>
                        <a:pt x="3826" y="18275"/>
                      </a:lnTo>
                      <a:lnTo>
                        <a:pt x="3799" y="18311"/>
                      </a:lnTo>
                      <a:lnTo>
                        <a:pt x="3827" y="18276"/>
                      </a:lnTo>
                      <a:lnTo>
                        <a:pt x="3817" y="18292"/>
                      </a:lnTo>
                      <a:lnTo>
                        <a:pt x="3800" y="18313"/>
                      </a:lnTo>
                      <a:lnTo>
                        <a:pt x="3819" y="18292"/>
                      </a:lnTo>
                      <a:lnTo>
                        <a:pt x="3801" y="18315"/>
                      </a:lnTo>
                      <a:lnTo>
                        <a:pt x="3796" y="18301"/>
                      </a:lnTo>
                      <a:lnTo>
                        <a:pt x="3790" y="18287"/>
                      </a:lnTo>
                      <a:lnTo>
                        <a:pt x="3775" y="18245"/>
                      </a:lnTo>
                      <a:lnTo>
                        <a:pt x="3724" y="18245"/>
                      </a:lnTo>
                      <a:lnTo>
                        <a:pt x="3673" y="18350"/>
                      </a:lnTo>
                      <a:lnTo>
                        <a:pt x="3584" y="18245"/>
                      </a:lnTo>
                      <a:lnTo>
                        <a:pt x="3440" y="18035"/>
                      </a:lnTo>
                      <a:lnTo>
                        <a:pt x="3472" y="18245"/>
                      </a:lnTo>
                      <a:lnTo>
                        <a:pt x="3417" y="18035"/>
                      </a:lnTo>
                      <a:lnTo>
                        <a:pt x="3400" y="18014"/>
                      </a:lnTo>
                      <a:lnTo>
                        <a:pt x="3400" y="18664"/>
                      </a:lnTo>
                      <a:lnTo>
                        <a:pt x="3341" y="18664"/>
                      </a:lnTo>
                      <a:lnTo>
                        <a:pt x="3262" y="18585"/>
                      </a:lnTo>
                      <a:lnTo>
                        <a:pt x="3400" y="18664"/>
                      </a:lnTo>
                      <a:lnTo>
                        <a:pt x="3400" y="18014"/>
                      </a:lnTo>
                      <a:lnTo>
                        <a:pt x="3254" y="17824"/>
                      </a:lnTo>
                      <a:lnTo>
                        <a:pt x="3013" y="17616"/>
                      </a:lnTo>
                      <a:lnTo>
                        <a:pt x="2932" y="17511"/>
                      </a:lnTo>
                      <a:lnTo>
                        <a:pt x="2868" y="17406"/>
                      </a:lnTo>
                      <a:lnTo>
                        <a:pt x="2810" y="17301"/>
                      </a:lnTo>
                      <a:lnTo>
                        <a:pt x="2767" y="17196"/>
                      </a:lnTo>
                      <a:lnTo>
                        <a:pt x="2751" y="17196"/>
                      </a:lnTo>
                      <a:lnTo>
                        <a:pt x="2594" y="16986"/>
                      </a:lnTo>
                      <a:lnTo>
                        <a:pt x="2400" y="16777"/>
                      </a:lnTo>
                      <a:lnTo>
                        <a:pt x="2273" y="16567"/>
                      </a:lnTo>
                      <a:lnTo>
                        <a:pt x="2312" y="16567"/>
                      </a:lnTo>
                      <a:lnTo>
                        <a:pt x="2199" y="16357"/>
                      </a:lnTo>
                      <a:lnTo>
                        <a:pt x="2086" y="16567"/>
                      </a:lnTo>
                      <a:lnTo>
                        <a:pt x="1953" y="16148"/>
                      </a:lnTo>
                      <a:lnTo>
                        <a:pt x="1937" y="16043"/>
                      </a:lnTo>
                      <a:lnTo>
                        <a:pt x="2089" y="16357"/>
                      </a:lnTo>
                      <a:lnTo>
                        <a:pt x="2060" y="16252"/>
                      </a:lnTo>
                      <a:lnTo>
                        <a:pt x="2193" y="16043"/>
                      </a:lnTo>
                      <a:lnTo>
                        <a:pt x="1814" y="15833"/>
                      </a:lnTo>
                      <a:lnTo>
                        <a:pt x="1805" y="15623"/>
                      </a:lnTo>
                      <a:lnTo>
                        <a:pt x="1838" y="15623"/>
                      </a:lnTo>
                      <a:lnTo>
                        <a:pt x="1816" y="15518"/>
                      </a:lnTo>
                      <a:lnTo>
                        <a:pt x="1592" y="15309"/>
                      </a:lnTo>
                      <a:lnTo>
                        <a:pt x="1478" y="14994"/>
                      </a:lnTo>
                      <a:lnTo>
                        <a:pt x="1504" y="14994"/>
                      </a:lnTo>
                      <a:lnTo>
                        <a:pt x="1322" y="14889"/>
                      </a:lnTo>
                      <a:lnTo>
                        <a:pt x="1174" y="14564"/>
                      </a:lnTo>
                      <a:lnTo>
                        <a:pt x="1096" y="14365"/>
                      </a:lnTo>
                      <a:lnTo>
                        <a:pt x="1091" y="14350"/>
                      </a:lnTo>
                      <a:lnTo>
                        <a:pt x="1088" y="14365"/>
                      </a:lnTo>
                      <a:lnTo>
                        <a:pt x="983" y="14155"/>
                      </a:lnTo>
                      <a:lnTo>
                        <a:pt x="993" y="14050"/>
                      </a:lnTo>
                      <a:lnTo>
                        <a:pt x="957" y="13841"/>
                      </a:lnTo>
                      <a:lnTo>
                        <a:pt x="1030" y="13841"/>
                      </a:lnTo>
                      <a:lnTo>
                        <a:pt x="1049" y="13946"/>
                      </a:lnTo>
                      <a:lnTo>
                        <a:pt x="1084" y="13946"/>
                      </a:lnTo>
                      <a:lnTo>
                        <a:pt x="1110" y="14050"/>
                      </a:lnTo>
                      <a:lnTo>
                        <a:pt x="1156" y="13946"/>
                      </a:lnTo>
                      <a:lnTo>
                        <a:pt x="1083" y="13841"/>
                      </a:lnTo>
                      <a:lnTo>
                        <a:pt x="1010" y="13736"/>
                      </a:lnTo>
                      <a:lnTo>
                        <a:pt x="999" y="13631"/>
                      </a:lnTo>
                      <a:lnTo>
                        <a:pt x="1045" y="13631"/>
                      </a:lnTo>
                      <a:lnTo>
                        <a:pt x="1010" y="13526"/>
                      </a:lnTo>
                      <a:lnTo>
                        <a:pt x="943" y="13317"/>
                      </a:lnTo>
                      <a:lnTo>
                        <a:pt x="836" y="13317"/>
                      </a:lnTo>
                      <a:lnTo>
                        <a:pt x="769" y="13002"/>
                      </a:lnTo>
                      <a:lnTo>
                        <a:pt x="747" y="12897"/>
                      </a:lnTo>
                      <a:lnTo>
                        <a:pt x="725" y="13002"/>
                      </a:lnTo>
                      <a:lnTo>
                        <a:pt x="573" y="12792"/>
                      </a:lnTo>
                      <a:lnTo>
                        <a:pt x="753" y="12792"/>
                      </a:lnTo>
                      <a:lnTo>
                        <a:pt x="640" y="12583"/>
                      </a:lnTo>
                      <a:lnTo>
                        <a:pt x="738" y="12478"/>
                      </a:lnTo>
                      <a:lnTo>
                        <a:pt x="694" y="12373"/>
                      </a:lnTo>
                      <a:lnTo>
                        <a:pt x="552" y="12058"/>
                      </a:lnTo>
                      <a:lnTo>
                        <a:pt x="508" y="11849"/>
                      </a:lnTo>
                      <a:lnTo>
                        <a:pt x="595" y="11953"/>
                      </a:lnTo>
                      <a:lnTo>
                        <a:pt x="691" y="12268"/>
                      </a:lnTo>
                      <a:lnTo>
                        <a:pt x="762" y="12373"/>
                      </a:lnTo>
                      <a:lnTo>
                        <a:pt x="703" y="12058"/>
                      </a:lnTo>
                      <a:lnTo>
                        <a:pt x="684" y="11953"/>
                      </a:lnTo>
                      <a:lnTo>
                        <a:pt x="619" y="11849"/>
                      </a:lnTo>
                      <a:lnTo>
                        <a:pt x="638" y="11953"/>
                      </a:lnTo>
                      <a:lnTo>
                        <a:pt x="675" y="11953"/>
                      </a:lnTo>
                      <a:lnTo>
                        <a:pt x="667" y="12058"/>
                      </a:lnTo>
                      <a:lnTo>
                        <a:pt x="548" y="11849"/>
                      </a:lnTo>
                      <a:lnTo>
                        <a:pt x="505" y="11639"/>
                      </a:lnTo>
                      <a:lnTo>
                        <a:pt x="491" y="11429"/>
                      </a:lnTo>
                      <a:lnTo>
                        <a:pt x="703" y="11429"/>
                      </a:lnTo>
                      <a:lnTo>
                        <a:pt x="498" y="10695"/>
                      </a:lnTo>
                      <a:lnTo>
                        <a:pt x="696" y="10485"/>
                      </a:lnTo>
                      <a:lnTo>
                        <a:pt x="679" y="10276"/>
                      </a:lnTo>
                      <a:lnTo>
                        <a:pt x="678" y="10066"/>
                      </a:lnTo>
                      <a:lnTo>
                        <a:pt x="686" y="9961"/>
                      </a:lnTo>
                      <a:lnTo>
                        <a:pt x="776" y="9437"/>
                      </a:lnTo>
                      <a:lnTo>
                        <a:pt x="840" y="9227"/>
                      </a:lnTo>
                      <a:lnTo>
                        <a:pt x="852" y="9122"/>
                      </a:lnTo>
                      <a:lnTo>
                        <a:pt x="876" y="8913"/>
                      </a:lnTo>
                      <a:lnTo>
                        <a:pt x="685" y="9122"/>
                      </a:lnTo>
                      <a:lnTo>
                        <a:pt x="895" y="8808"/>
                      </a:lnTo>
                      <a:lnTo>
                        <a:pt x="725" y="8808"/>
                      </a:lnTo>
                      <a:lnTo>
                        <a:pt x="734" y="8598"/>
                      </a:lnTo>
                      <a:lnTo>
                        <a:pt x="770" y="8598"/>
                      </a:lnTo>
                      <a:lnTo>
                        <a:pt x="806" y="8521"/>
                      </a:lnTo>
                      <a:lnTo>
                        <a:pt x="821" y="8725"/>
                      </a:lnTo>
                      <a:lnTo>
                        <a:pt x="864" y="8517"/>
                      </a:lnTo>
                      <a:lnTo>
                        <a:pt x="910" y="8301"/>
                      </a:lnTo>
                      <a:lnTo>
                        <a:pt x="968" y="8179"/>
                      </a:lnTo>
                      <a:lnTo>
                        <a:pt x="1038" y="8179"/>
                      </a:lnTo>
                      <a:lnTo>
                        <a:pt x="972" y="8388"/>
                      </a:lnTo>
                      <a:lnTo>
                        <a:pt x="1012" y="8388"/>
                      </a:lnTo>
                      <a:lnTo>
                        <a:pt x="1067" y="8179"/>
                      </a:lnTo>
                      <a:lnTo>
                        <a:pt x="1095" y="8074"/>
                      </a:lnTo>
                      <a:lnTo>
                        <a:pt x="1111" y="8283"/>
                      </a:lnTo>
                      <a:lnTo>
                        <a:pt x="1200" y="8074"/>
                      </a:lnTo>
                      <a:lnTo>
                        <a:pt x="1133" y="8074"/>
                      </a:lnTo>
                      <a:lnTo>
                        <a:pt x="1142" y="7969"/>
                      </a:lnTo>
                      <a:lnTo>
                        <a:pt x="1203" y="7759"/>
                      </a:lnTo>
                      <a:lnTo>
                        <a:pt x="1073" y="7969"/>
                      </a:lnTo>
                      <a:lnTo>
                        <a:pt x="1082" y="7550"/>
                      </a:lnTo>
                      <a:lnTo>
                        <a:pt x="1309" y="7759"/>
                      </a:lnTo>
                      <a:lnTo>
                        <a:pt x="1332" y="7550"/>
                      </a:lnTo>
                      <a:lnTo>
                        <a:pt x="1343" y="7445"/>
                      </a:lnTo>
                      <a:lnTo>
                        <a:pt x="1355" y="7340"/>
                      </a:lnTo>
                      <a:lnTo>
                        <a:pt x="1361" y="7445"/>
                      </a:lnTo>
                      <a:lnTo>
                        <a:pt x="1382" y="7340"/>
                      </a:lnTo>
                      <a:lnTo>
                        <a:pt x="1447" y="7130"/>
                      </a:lnTo>
                      <a:lnTo>
                        <a:pt x="1499" y="7025"/>
                      </a:lnTo>
                      <a:lnTo>
                        <a:pt x="1544" y="6816"/>
                      </a:lnTo>
                      <a:lnTo>
                        <a:pt x="1620" y="6606"/>
                      </a:lnTo>
                      <a:lnTo>
                        <a:pt x="1597" y="6501"/>
                      </a:lnTo>
                      <a:lnTo>
                        <a:pt x="1665" y="6501"/>
                      </a:lnTo>
                      <a:lnTo>
                        <a:pt x="1786" y="6291"/>
                      </a:lnTo>
                      <a:lnTo>
                        <a:pt x="1856" y="6082"/>
                      </a:lnTo>
                      <a:lnTo>
                        <a:pt x="2078" y="5557"/>
                      </a:lnTo>
                      <a:lnTo>
                        <a:pt x="2190" y="5348"/>
                      </a:lnTo>
                      <a:lnTo>
                        <a:pt x="2325" y="5243"/>
                      </a:lnTo>
                      <a:lnTo>
                        <a:pt x="2339" y="5243"/>
                      </a:lnTo>
                      <a:lnTo>
                        <a:pt x="2379" y="5138"/>
                      </a:lnTo>
                      <a:lnTo>
                        <a:pt x="2353" y="5033"/>
                      </a:lnTo>
                      <a:lnTo>
                        <a:pt x="2499" y="5033"/>
                      </a:lnTo>
                      <a:lnTo>
                        <a:pt x="2542" y="4928"/>
                      </a:lnTo>
                      <a:lnTo>
                        <a:pt x="2586" y="4823"/>
                      </a:lnTo>
                      <a:lnTo>
                        <a:pt x="2678" y="4718"/>
                      </a:lnTo>
                      <a:lnTo>
                        <a:pt x="2653" y="4823"/>
                      </a:lnTo>
                      <a:lnTo>
                        <a:pt x="2736" y="4718"/>
                      </a:lnTo>
                      <a:lnTo>
                        <a:pt x="2819" y="4614"/>
                      </a:lnTo>
                      <a:lnTo>
                        <a:pt x="2906" y="4509"/>
                      </a:lnTo>
                      <a:lnTo>
                        <a:pt x="2981" y="4299"/>
                      </a:lnTo>
                      <a:lnTo>
                        <a:pt x="3066" y="4194"/>
                      </a:lnTo>
                      <a:lnTo>
                        <a:pt x="3105" y="4089"/>
                      </a:lnTo>
                      <a:lnTo>
                        <a:pt x="3143" y="3984"/>
                      </a:lnTo>
                      <a:lnTo>
                        <a:pt x="3206" y="3880"/>
                      </a:lnTo>
                      <a:lnTo>
                        <a:pt x="3270" y="3775"/>
                      </a:lnTo>
                      <a:lnTo>
                        <a:pt x="3363" y="3880"/>
                      </a:lnTo>
                      <a:lnTo>
                        <a:pt x="3498" y="3775"/>
                      </a:lnTo>
                      <a:lnTo>
                        <a:pt x="3633" y="3670"/>
                      </a:lnTo>
                      <a:lnTo>
                        <a:pt x="3788" y="3565"/>
                      </a:lnTo>
                      <a:lnTo>
                        <a:pt x="4006" y="3355"/>
                      </a:lnTo>
                      <a:lnTo>
                        <a:pt x="4163" y="3146"/>
                      </a:lnTo>
                      <a:lnTo>
                        <a:pt x="4464" y="2831"/>
                      </a:lnTo>
                      <a:lnTo>
                        <a:pt x="4824" y="2517"/>
                      </a:lnTo>
                      <a:lnTo>
                        <a:pt x="4908" y="2517"/>
                      </a:lnTo>
                      <a:lnTo>
                        <a:pt x="5006" y="2412"/>
                      </a:lnTo>
                      <a:lnTo>
                        <a:pt x="5113" y="2307"/>
                      </a:lnTo>
                      <a:lnTo>
                        <a:pt x="5735" y="1992"/>
                      </a:lnTo>
                      <a:lnTo>
                        <a:pt x="6001" y="1783"/>
                      </a:lnTo>
                      <a:lnTo>
                        <a:pt x="6175" y="1783"/>
                      </a:lnTo>
                      <a:lnTo>
                        <a:pt x="6225" y="1678"/>
                      </a:lnTo>
                      <a:lnTo>
                        <a:pt x="6303" y="1573"/>
                      </a:lnTo>
                      <a:lnTo>
                        <a:pt x="6422" y="1573"/>
                      </a:lnTo>
                      <a:lnTo>
                        <a:pt x="6570" y="1363"/>
                      </a:lnTo>
                      <a:lnTo>
                        <a:pt x="6599" y="1468"/>
                      </a:lnTo>
                      <a:lnTo>
                        <a:pt x="6560" y="1468"/>
                      </a:lnTo>
                      <a:lnTo>
                        <a:pt x="6689" y="1573"/>
                      </a:lnTo>
                      <a:lnTo>
                        <a:pt x="6894" y="1468"/>
                      </a:lnTo>
                      <a:lnTo>
                        <a:pt x="7081" y="1363"/>
                      </a:lnTo>
                      <a:lnTo>
                        <a:pt x="7057" y="1258"/>
                      </a:lnTo>
                      <a:lnTo>
                        <a:pt x="7339" y="1258"/>
                      </a:lnTo>
                      <a:lnTo>
                        <a:pt x="7636" y="1049"/>
                      </a:lnTo>
                      <a:lnTo>
                        <a:pt x="8213" y="839"/>
                      </a:lnTo>
                      <a:lnTo>
                        <a:pt x="8633" y="839"/>
                      </a:lnTo>
                      <a:lnTo>
                        <a:pt x="8741" y="734"/>
                      </a:lnTo>
                      <a:lnTo>
                        <a:pt x="9519" y="734"/>
                      </a:lnTo>
                      <a:lnTo>
                        <a:pt x="9934" y="629"/>
                      </a:lnTo>
                      <a:lnTo>
                        <a:pt x="9854" y="734"/>
                      </a:lnTo>
                      <a:lnTo>
                        <a:pt x="10088" y="734"/>
                      </a:lnTo>
                      <a:lnTo>
                        <a:pt x="10111" y="629"/>
                      </a:lnTo>
                      <a:lnTo>
                        <a:pt x="10135" y="524"/>
                      </a:lnTo>
                      <a:lnTo>
                        <a:pt x="10357" y="419"/>
                      </a:lnTo>
                      <a:lnTo>
                        <a:pt x="10428" y="629"/>
                      </a:lnTo>
                      <a:lnTo>
                        <a:pt x="10845" y="524"/>
                      </a:lnTo>
                      <a:lnTo>
                        <a:pt x="11255" y="734"/>
                      </a:lnTo>
                      <a:lnTo>
                        <a:pt x="11671" y="629"/>
                      </a:lnTo>
                      <a:lnTo>
                        <a:pt x="11778" y="629"/>
                      </a:lnTo>
                      <a:lnTo>
                        <a:pt x="12314" y="839"/>
                      </a:lnTo>
                      <a:lnTo>
                        <a:pt x="12290" y="734"/>
                      </a:lnTo>
                      <a:lnTo>
                        <a:pt x="13410" y="734"/>
                      </a:lnTo>
                      <a:lnTo>
                        <a:pt x="13401" y="781"/>
                      </a:lnTo>
                      <a:lnTo>
                        <a:pt x="13507" y="839"/>
                      </a:lnTo>
                      <a:lnTo>
                        <a:pt x="13491" y="734"/>
                      </a:lnTo>
                      <a:lnTo>
                        <a:pt x="13728" y="839"/>
                      </a:lnTo>
                      <a:lnTo>
                        <a:pt x="13623" y="839"/>
                      </a:lnTo>
                      <a:lnTo>
                        <a:pt x="13830" y="944"/>
                      </a:lnTo>
                      <a:lnTo>
                        <a:pt x="14090" y="944"/>
                      </a:lnTo>
                      <a:lnTo>
                        <a:pt x="14334" y="1049"/>
                      </a:lnTo>
                      <a:lnTo>
                        <a:pt x="14339" y="1153"/>
                      </a:lnTo>
                      <a:lnTo>
                        <a:pt x="14380" y="1153"/>
                      </a:lnTo>
                      <a:lnTo>
                        <a:pt x="14513" y="1049"/>
                      </a:lnTo>
                      <a:lnTo>
                        <a:pt x="14626" y="1153"/>
                      </a:lnTo>
                      <a:lnTo>
                        <a:pt x="14558" y="1153"/>
                      </a:lnTo>
                      <a:lnTo>
                        <a:pt x="14719" y="1258"/>
                      </a:lnTo>
                      <a:lnTo>
                        <a:pt x="14852" y="1258"/>
                      </a:lnTo>
                      <a:lnTo>
                        <a:pt x="14967" y="1363"/>
                      </a:lnTo>
                      <a:lnTo>
                        <a:pt x="15187" y="1363"/>
                      </a:lnTo>
                      <a:lnTo>
                        <a:pt x="15283" y="1468"/>
                      </a:lnTo>
                      <a:lnTo>
                        <a:pt x="15285" y="1566"/>
                      </a:lnTo>
                      <a:lnTo>
                        <a:pt x="15043" y="1468"/>
                      </a:lnTo>
                      <a:lnTo>
                        <a:pt x="14837" y="1363"/>
                      </a:lnTo>
                      <a:lnTo>
                        <a:pt x="15032" y="1468"/>
                      </a:lnTo>
                      <a:lnTo>
                        <a:pt x="14829" y="1468"/>
                      </a:lnTo>
                      <a:lnTo>
                        <a:pt x="15014" y="1573"/>
                      </a:lnTo>
                      <a:lnTo>
                        <a:pt x="15350" y="1573"/>
                      </a:lnTo>
                      <a:lnTo>
                        <a:pt x="15538" y="1678"/>
                      </a:lnTo>
                      <a:lnTo>
                        <a:pt x="15551" y="1678"/>
                      </a:lnTo>
                      <a:lnTo>
                        <a:pt x="15554" y="1783"/>
                      </a:lnTo>
                      <a:lnTo>
                        <a:pt x="15662" y="1783"/>
                      </a:lnTo>
                      <a:lnTo>
                        <a:pt x="15752" y="1887"/>
                      </a:lnTo>
                      <a:lnTo>
                        <a:pt x="15811" y="1887"/>
                      </a:lnTo>
                      <a:lnTo>
                        <a:pt x="15805" y="1992"/>
                      </a:lnTo>
                      <a:lnTo>
                        <a:pt x="16019" y="2097"/>
                      </a:lnTo>
                      <a:lnTo>
                        <a:pt x="16148" y="2097"/>
                      </a:lnTo>
                      <a:lnTo>
                        <a:pt x="16270" y="2202"/>
                      </a:lnTo>
                      <a:lnTo>
                        <a:pt x="16183" y="1992"/>
                      </a:lnTo>
                      <a:lnTo>
                        <a:pt x="16169" y="1992"/>
                      </a:lnTo>
                      <a:lnTo>
                        <a:pt x="16252" y="1887"/>
                      </a:lnTo>
                      <a:lnTo>
                        <a:pt x="16296" y="1887"/>
                      </a:lnTo>
                      <a:lnTo>
                        <a:pt x="16378" y="2097"/>
                      </a:lnTo>
                      <a:lnTo>
                        <a:pt x="16603" y="2307"/>
                      </a:lnTo>
                      <a:lnTo>
                        <a:pt x="16594" y="2412"/>
                      </a:lnTo>
                      <a:lnTo>
                        <a:pt x="16746" y="2517"/>
                      </a:lnTo>
                      <a:lnTo>
                        <a:pt x="16916" y="2621"/>
                      </a:lnTo>
                      <a:lnTo>
                        <a:pt x="17163" y="2726"/>
                      </a:lnTo>
                      <a:lnTo>
                        <a:pt x="17245" y="2831"/>
                      </a:lnTo>
                      <a:lnTo>
                        <a:pt x="17322" y="2831"/>
                      </a:lnTo>
                      <a:lnTo>
                        <a:pt x="17395" y="2936"/>
                      </a:lnTo>
                      <a:lnTo>
                        <a:pt x="17618" y="2936"/>
                      </a:lnTo>
                      <a:lnTo>
                        <a:pt x="17589" y="3041"/>
                      </a:lnTo>
                      <a:lnTo>
                        <a:pt x="17462" y="3041"/>
                      </a:lnTo>
                      <a:lnTo>
                        <a:pt x="17635" y="3146"/>
                      </a:lnTo>
                      <a:lnTo>
                        <a:pt x="17911" y="3355"/>
                      </a:lnTo>
                      <a:lnTo>
                        <a:pt x="18018" y="3355"/>
                      </a:lnTo>
                      <a:lnTo>
                        <a:pt x="18173" y="3565"/>
                      </a:lnTo>
                      <a:lnTo>
                        <a:pt x="17852" y="3355"/>
                      </a:lnTo>
                      <a:lnTo>
                        <a:pt x="18112" y="3565"/>
                      </a:lnTo>
                      <a:lnTo>
                        <a:pt x="18058" y="3565"/>
                      </a:lnTo>
                      <a:lnTo>
                        <a:pt x="18229" y="3880"/>
                      </a:lnTo>
                      <a:lnTo>
                        <a:pt x="18460" y="3984"/>
                      </a:lnTo>
                      <a:lnTo>
                        <a:pt x="18701" y="4194"/>
                      </a:lnTo>
                      <a:lnTo>
                        <a:pt x="19145" y="4614"/>
                      </a:lnTo>
                      <a:lnTo>
                        <a:pt x="19261" y="4867"/>
                      </a:lnTo>
                      <a:lnTo>
                        <a:pt x="19264" y="4823"/>
                      </a:lnTo>
                      <a:lnTo>
                        <a:pt x="19382" y="5033"/>
                      </a:lnTo>
                      <a:lnTo>
                        <a:pt x="19474" y="5243"/>
                      </a:lnTo>
                      <a:lnTo>
                        <a:pt x="19596" y="5452"/>
                      </a:lnTo>
                      <a:lnTo>
                        <a:pt x="19707" y="5662"/>
                      </a:lnTo>
                      <a:lnTo>
                        <a:pt x="19849" y="5767"/>
                      </a:lnTo>
                      <a:lnTo>
                        <a:pt x="19943" y="5977"/>
                      </a:lnTo>
                      <a:lnTo>
                        <a:pt x="20149" y="6396"/>
                      </a:lnTo>
                      <a:lnTo>
                        <a:pt x="20240" y="6606"/>
                      </a:lnTo>
                      <a:lnTo>
                        <a:pt x="20338" y="6816"/>
                      </a:lnTo>
                      <a:lnTo>
                        <a:pt x="20378" y="7025"/>
                      </a:lnTo>
                      <a:lnTo>
                        <a:pt x="20424" y="7235"/>
                      </a:lnTo>
                      <a:lnTo>
                        <a:pt x="20480" y="7550"/>
                      </a:lnTo>
                      <a:lnTo>
                        <a:pt x="20549" y="7550"/>
                      </a:lnTo>
                      <a:lnTo>
                        <a:pt x="20648" y="7654"/>
                      </a:lnTo>
                      <a:lnTo>
                        <a:pt x="20587" y="7759"/>
                      </a:lnTo>
                      <a:lnTo>
                        <a:pt x="20643" y="7759"/>
                      </a:lnTo>
                      <a:lnTo>
                        <a:pt x="20691" y="7864"/>
                      </a:lnTo>
                      <a:lnTo>
                        <a:pt x="20744" y="7969"/>
                      </a:lnTo>
                      <a:lnTo>
                        <a:pt x="20823" y="8074"/>
                      </a:lnTo>
                      <a:lnTo>
                        <a:pt x="20816" y="8598"/>
                      </a:lnTo>
                      <a:lnTo>
                        <a:pt x="20833" y="8703"/>
                      </a:lnTo>
                      <a:lnTo>
                        <a:pt x="20845" y="8808"/>
                      </a:lnTo>
                      <a:lnTo>
                        <a:pt x="20866" y="8913"/>
                      </a:lnTo>
                      <a:lnTo>
                        <a:pt x="20916" y="9017"/>
                      </a:lnTo>
                      <a:lnTo>
                        <a:pt x="20962" y="8913"/>
                      </a:lnTo>
                      <a:lnTo>
                        <a:pt x="20977" y="9122"/>
                      </a:lnTo>
                      <a:lnTo>
                        <a:pt x="21072" y="9437"/>
                      </a:lnTo>
                      <a:lnTo>
                        <a:pt x="21052" y="9542"/>
                      </a:lnTo>
                      <a:lnTo>
                        <a:pt x="21010" y="9542"/>
                      </a:lnTo>
                      <a:lnTo>
                        <a:pt x="21060" y="9647"/>
                      </a:lnTo>
                      <a:lnTo>
                        <a:pt x="21094" y="9856"/>
                      </a:lnTo>
                      <a:lnTo>
                        <a:pt x="21123" y="9961"/>
                      </a:lnTo>
                      <a:lnTo>
                        <a:pt x="21107" y="10276"/>
                      </a:lnTo>
                      <a:lnTo>
                        <a:pt x="20949" y="9961"/>
                      </a:lnTo>
                      <a:lnTo>
                        <a:pt x="20963" y="10381"/>
                      </a:lnTo>
                      <a:lnTo>
                        <a:pt x="20988" y="10590"/>
                      </a:lnTo>
                      <a:lnTo>
                        <a:pt x="21114" y="10905"/>
                      </a:lnTo>
                      <a:lnTo>
                        <a:pt x="21139" y="10800"/>
                      </a:lnTo>
                      <a:lnTo>
                        <a:pt x="21138" y="10695"/>
                      </a:lnTo>
                      <a:lnTo>
                        <a:pt x="21157" y="10590"/>
                      </a:lnTo>
                      <a:lnTo>
                        <a:pt x="21201" y="10590"/>
                      </a:lnTo>
                      <a:lnTo>
                        <a:pt x="21220" y="10724"/>
                      </a:lnTo>
                      <a:lnTo>
                        <a:pt x="21202" y="10719"/>
                      </a:lnTo>
                      <a:lnTo>
                        <a:pt x="21187" y="10719"/>
                      </a:lnTo>
                      <a:lnTo>
                        <a:pt x="21223" y="10749"/>
                      </a:lnTo>
                      <a:lnTo>
                        <a:pt x="21232" y="10800"/>
                      </a:lnTo>
                      <a:lnTo>
                        <a:pt x="21360" y="10800"/>
                      </a:lnTo>
                      <a:lnTo>
                        <a:pt x="21369" y="10840"/>
                      </a:lnTo>
                      <a:lnTo>
                        <a:pt x="21456" y="10910"/>
                      </a:lnTo>
                      <a:lnTo>
                        <a:pt x="21451" y="10870"/>
                      </a:lnTo>
                      <a:lnTo>
                        <a:pt x="21497" y="10905"/>
                      </a:lnTo>
                      <a:lnTo>
                        <a:pt x="21550" y="10590"/>
                      </a:lnTo>
                      <a:lnTo>
                        <a:pt x="21568" y="10485"/>
                      </a:lnTo>
                      <a:lnTo>
                        <a:pt x="21476" y="10276"/>
                      </a:lnTo>
                      <a:lnTo>
                        <a:pt x="21533" y="10171"/>
                      </a:lnTo>
                      <a:lnTo>
                        <a:pt x="21549" y="10381"/>
                      </a:lnTo>
                      <a:lnTo>
                        <a:pt x="21600" y="1027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26" name="Figura"/>
                <p:cNvSpPr/>
                <p:nvPr/>
              </p:nvSpPr>
              <p:spPr>
                <a:xfrm>
                  <a:off x="17178" y="44346"/>
                  <a:ext cx="297414" cy="298223"/>
                </a:xfrm>
                <a:custGeom>
                  <a:avLst/>
                  <a:gdLst/>
                  <a:ahLst/>
                  <a:cxnLst>
                    <a:cxn ang="0">
                      <a:pos x="wd2" y="hd2"/>
                    </a:cxn>
                    <a:cxn ang="5400000">
                      <a:pos x="wd2" y="hd2"/>
                    </a:cxn>
                    <a:cxn ang="10800000">
                      <a:pos x="wd2" y="hd2"/>
                    </a:cxn>
                    <a:cxn ang="16200000">
                      <a:pos x="wd2" y="hd2"/>
                    </a:cxn>
                  </a:cxnLst>
                  <a:rect l="0" t="0" r="r" b="b"/>
                  <a:pathLst>
                    <a:path w="21600" h="21600" extrusionOk="0">
                      <a:moveTo>
                        <a:pt x="2397" y="17471"/>
                      </a:moveTo>
                      <a:lnTo>
                        <a:pt x="2283" y="17382"/>
                      </a:lnTo>
                      <a:lnTo>
                        <a:pt x="2238" y="17468"/>
                      </a:lnTo>
                      <a:lnTo>
                        <a:pt x="2310" y="17521"/>
                      </a:lnTo>
                      <a:lnTo>
                        <a:pt x="2397" y="17471"/>
                      </a:lnTo>
                      <a:close/>
                      <a:moveTo>
                        <a:pt x="2727" y="18851"/>
                      </a:moveTo>
                      <a:lnTo>
                        <a:pt x="2703" y="18831"/>
                      </a:lnTo>
                      <a:lnTo>
                        <a:pt x="2726" y="18852"/>
                      </a:lnTo>
                      <a:close/>
                      <a:moveTo>
                        <a:pt x="3161" y="18380"/>
                      </a:moveTo>
                      <a:lnTo>
                        <a:pt x="3152" y="18367"/>
                      </a:lnTo>
                      <a:lnTo>
                        <a:pt x="3111" y="18342"/>
                      </a:lnTo>
                      <a:lnTo>
                        <a:pt x="3117" y="18361"/>
                      </a:lnTo>
                      <a:lnTo>
                        <a:pt x="3140" y="18367"/>
                      </a:lnTo>
                      <a:lnTo>
                        <a:pt x="3161" y="18380"/>
                      </a:lnTo>
                      <a:close/>
                      <a:moveTo>
                        <a:pt x="3162" y="18380"/>
                      </a:moveTo>
                      <a:lnTo>
                        <a:pt x="3134" y="18412"/>
                      </a:lnTo>
                      <a:lnTo>
                        <a:pt x="3162" y="18381"/>
                      </a:lnTo>
                      <a:close/>
                      <a:moveTo>
                        <a:pt x="64" y="12776"/>
                      </a:moveTo>
                      <a:lnTo>
                        <a:pt x="7" y="12698"/>
                      </a:lnTo>
                      <a:lnTo>
                        <a:pt x="17" y="12810"/>
                      </a:lnTo>
                      <a:lnTo>
                        <a:pt x="0" y="12928"/>
                      </a:lnTo>
                      <a:lnTo>
                        <a:pt x="30" y="12980"/>
                      </a:lnTo>
                      <a:lnTo>
                        <a:pt x="56" y="12920"/>
                      </a:lnTo>
                      <a:lnTo>
                        <a:pt x="64" y="12776"/>
                      </a:lnTo>
                      <a:close/>
                      <a:moveTo>
                        <a:pt x="3272" y="18246"/>
                      </a:moveTo>
                      <a:lnTo>
                        <a:pt x="3246" y="18271"/>
                      </a:lnTo>
                      <a:lnTo>
                        <a:pt x="3272" y="18246"/>
                      </a:lnTo>
                      <a:close/>
                      <a:moveTo>
                        <a:pt x="155" y="8585"/>
                      </a:moveTo>
                      <a:lnTo>
                        <a:pt x="61" y="8719"/>
                      </a:lnTo>
                      <a:lnTo>
                        <a:pt x="51" y="8800"/>
                      </a:lnTo>
                      <a:lnTo>
                        <a:pt x="155" y="8585"/>
                      </a:lnTo>
                      <a:close/>
                      <a:moveTo>
                        <a:pt x="3364" y="18152"/>
                      </a:moveTo>
                      <a:lnTo>
                        <a:pt x="3307" y="18212"/>
                      </a:lnTo>
                      <a:lnTo>
                        <a:pt x="3364" y="18152"/>
                      </a:lnTo>
                      <a:close/>
                      <a:moveTo>
                        <a:pt x="3397" y="18154"/>
                      </a:moveTo>
                      <a:lnTo>
                        <a:pt x="3379" y="18179"/>
                      </a:lnTo>
                      <a:lnTo>
                        <a:pt x="3346" y="18226"/>
                      </a:lnTo>
                      <a:lnTo>
                        <a:pt x="3387" y="18170"/>
                      </a:lnTo>
                      <a:lnTo>
                        <a:pt x="3397" y="18154"/>
                      </a:lnTo>
                      <a:close/>
                      <a:moveTo>
                        <a:pt x="3425" y="18135"/>
                      </a:moveTo>
                      <a:lnTo>
                        <a:pt x="3415" y="18146"/>
                      </a:lnTo>
                      <a:lnTo>
                        <a:pt x="3425" y="18135"/>
                      </a:lnTo>
                      <a:close/>
                      <a:moveTo>
                        <a:pt x="3519" y="18071"/>
                      </a:moveTo>
                      <a:lnTo>
                        <a:pt x="3507" y="18120"/>
                      </a:lnTo>
                      <a:lnTo>
                        <a:pt x="3516" y="18087"/>
                      </a:lnTo>
                      <a:lnTo>
                        <a:pt x="3519" y="18071"/>
                      </a:lnTo>
                      <a:close/>
                      <a:moveTo>
                        <a:pt x="3525" y="17992"/>
                      </a:moveTo>
                      <a:lnTo>
                        <a:pt x="3487" y="18072"/>
                      </a:lnTo>
                      <a:lnTo>
                        <a:pt x="3525" y="17992"/>
                      </a:lnTo>
                      <a:close/>
                      <a:moveTo>
                        <a:pt x="3526" y="18032"/>
                      </a:moveTo>
                      <a:lnTo>
                        <a:pt x="3506" y="18120"/>
                      </a:lnTo>
                      <a:lnTo>
                        <a:pt x="3501" y="18140"/>
                      </a:lnTo>
                      <a:lnTo>
                        <a:pt x="3507" y="18120"/>
                      </a:lnTo>
                      <a:lnTo>
                        <a:pt x="3526" y="18032"/>
                      </a:lnTo>
                      <a:close/>
                      <a:moveTo>
                        <a:pt x="3545" y="17952"/>
                      </a:moveTo>
                      <a:lnTo>
                        <a:pt x="3499" y="18055"/>
                      </a:lnTo>
                      <a:lnTo>
                        <a:pt x="3545" y="17952"/>
                      </a:lnTo>
                      <a:close/>
                      <a:moveTo>
                        <a:pt x="335" y="14379"/>
                      </a:moveTo>
                      <a:lnTo>
                        <a:pt x="290" y="14330"/>
                      </a:lnTo>
                      <a:lnTo>
                        <a:pt x="327" y="14422"/>
                      </a:lnTo>
                      <a:lnTo>
                        <a:pt x="335" y="14379"/>
                      </a:lnTo>
                      <a:close/>
                      <a:moveTo>
                        <a:pt x="4293" y="1681"/>
                      </a:moveTo>
                      <a:lnTo>
                        <a:pt x="4243" y="1681"/>
                      </a:lnTo>
                      <a:lnTo>
                        <a:pt x="4194" y="1787"/>
                      </a:lnTo>
                      <a:lnTo>
                        <a:pt x="4293" y="1681"/>
                      </a:lnTo>
                      <a:close/>
                      <a:moveTo>
                        <a:pt x="4394" y="1574"/>
                      </a:moveTo>
                      <a:lnTo>
                        <a:pt x="4293" y="1681"/>
                      </a:lnTo>
                      <a:lnTo>
                        <a:pt x="4330" y="1681"/>
                      </a:lnTo>
                      <a:lnTo>
                        <a:pt x="4394" y="1574"/>
                      </a:lnTo>
                      <a:close/>
                      <a:moveTo>
                        <a:pt x="422" y="14437"/>
                      </a:moveTo>
                      <a:lnTo>
                        <a:pt x="368" y="14224"/>
                      </a:lnTo>
                      <a:lnTo>
                        <a:pt x="335" y="14379"/>
                      </a:lnTo>
                      <a:lnTo>
                        <a:pt x="389" y="14437"/>
                      </a:lnTo>
                      <a:lnTo>
                        <a:pt x="422" y="14437"/>
                      </a:lnTo>
                      <a:close/>
                      <a:moveTo>
                        <a:pt x="4448" y="1488"/>
                      </a:moveTo>
                      <a:lnTo>
                        <a:pt x="4444" y="1468"/>
                      </a:lnTo>
                      <a:lnTo>
                        <a:pt x="4273" y="1574"/>
                      </a:lnTo>
                      <a:lnTo>
                        <a:pt x="4448" y="1488"/>
                      </a:lnTo>
                      <a:close/>
                      <a:moveTo>
                        <a:pt x="4540" y="19389"/>
                      </a:moveTo>
                      <a:lnTo>
                        <a:pt x="4539" y="19374"/>
                      </a:lnTo>
                      <a:lnTo>
                        <a:pt x="4523" y="19342"/>
                      </a:lnTo>
                      <a:lnTo>
                        <a:pt x="4522" y="19359"/>
                      </a:lnTo>
                      <a:lnTo>
                        <a:pt x="4530" y="19377"/>
                      </a:lnTo>
                      <a:lnTo>
                        <a:pt x="4537" y="19396"/>
                      </a:lnTo>
                      <a:close/>
                      <a:moveTo>
                        <a:pt x="4967" y="19751"/>
                      </a:moveTo>
                      <a:lnTo>
                        <a:pt x="4861" y="19645"/>
                      </a:lnTo>
                      <a:lnTo>
                        <a:pt x="4958" y="19762"/>
                      </a:lnTo>
                      <a:lnTo>
                        <a:pt x="4967" y="19751"/>
                      </a:lnTo>
                      <a:close/>
                      <a:moveTo>
                        <a:pt x="5087" y="20496"/>
                      </a:moveTo>
                      <a:lnTo>
                        <a:pt x="4949" y="20428"/>
                      </a:lnTo>
                      <a:lnTo>
                        <a:pt x="5031" y="20496"/>
                      </a:lnTo>
                      <a:lnTo>
                        <a:pt x="5087" y="20496"/>
                      </a:lnTo>
                      <a:close/>
                      <a:moveTo>
                        <a:pt x="1161" y="17068"/>
                      </a:moveTo>
                      <a:lnTo>
                        <a:pt x="1093" y="16988"/>
                      </a:lnTo>
                      <a:lnTo>
                        <a:pt x="1113" y="17094"/>
                      </a:lnTo>
                      <a:lnTo>
                        <a:pt x="1161" y="17094"/>
                      </a:lnTo>
                      <a:lnTo>
                        <a:pt x="1161" y="17068"/>
                      </a:lnTo>
                      <a:close/>
                      <a:moveTo>
                        <a:pt x="5309" y="20588"/>
                      </a:moveTo>
                      <a:lnTo>
                        <a:pt x="5252" y="20565"/>
                      </a:lnTo>
                      <a:lnTo>
                        <a:pt x="5304" y="20602"/>
                      </a:lnTo>
                      <a:lnTo>
                        <a:pt x="5309" y="20588"/>
                      </a:lnTo>
                      <a:close/>
                      <a:moveTo>
                        <a:pt x="6287" y="20283"/>
                      </a:moveTo>
                      <a:lnTo>
                        <a:pt x="6008" y="20177"/>
                      </a:lnTo>
                      <a:lnTo>
                        <a:pt x="6053" y="20283"/>
                      </a:lnTo>
                      <a:lnTo>
                        <a:pt x="5863" y="20283"/>
                      </a:lnTo>
                      <a:lnTo>
                        <a:pt x="6251" y="20376"/>
                      </a:lnTo>
                      <a:lnTo>
                        <a:pt x="6287" y="20283"/>
                      </a:lnTo>
                      <a:close/>
                      <a:moveTo>
                        <a:pt x="6531" y="511"/>
                      </a:moveTo>
                      <a:lnTo>
                        <a:pt x="6372" y="511"/>
                      </a:lnTo>
                      <a:lnTo>
                        <a:pt x="6372" y="574"/>
                      </a:lnTo>
                      <a:lnTo>
                        <a:pt x="6531" y="511"/>
                      </a:lnTo>
                      <a:close/>
                      <a:moveTo>
                        <a:pt x="7281" y="20783"/>
                      </a:moveTo>
                      <a:lnTo>
                        <a:pt x="7210" y="20746"/>
                      </a:lnTo>
                      <a:lnTo>
                        <a:pt x="7237" y="20763"/>
                      </a:lnTo>
                      <a:lnTo>
                        <a:pt x="7260" y="20774"/>
                      </a:lnTo>
                      <a:lnTo>
                        <a:pt x="7281" y="20783"/>
                      </a:lnTo>
                      <a:close/>
                      <a:moveTo>
                        <a:pt x="7395" y="20911"/>
                      </a:moveTo>
                      <a:lnTo>
                        <a:pt x="7281" y="20814"/>
                      </a:lnTo>
                      <a:lnTo>
                        <a:pt x="7395" y="20921"/>
                      </a:lnTo>
                      <a:close/>
                      <a:moveTo>
                        <a:pt x="7411" y="168"/>
                      </a:moveTo>
                      <a:lnTo>
                        <a:pt x="7386" y="173"/>
                      </a:lnTo>
                      <a:lnTo>
                        <a:pt x="7365" y="181"/>
                      </a:lnTo>
                      <a:lnTo>
                        <a:pt x="7351" y="193"/>
                      </a:lnTo>
                      <a:lnTo>
                        <a:pt x="7411" y="168"/>
                      </a:lnTo>
                      <a:close/>
                      <a:moveTo>
                        <a:pt x="7868" y="20814"/>
                      </a:moveTo>
                      <a:lnTo>
                        <a:pt x="7791" y="20814"/>
                      </a:lnTo>
                      <a:lnTo>
                        <a:pt x="7833" y="20856"/>
                      </a:lnTo>
                      <a:lnTo>
                        <a:pt x="7868" y="20814"/>
                      </a:lnTo>
                      <a:close/>
                      <a:moveTo>
                        <a:pt x="7961" y="0"/>
                      </a:moveTo>
                      <a:lnTo>
                        <a:pt x="7915" y="10"/>
                      </a:lnTo>
                      <a:lnTo>
                        <a:pt x="7920" y="29"/>
                      </a:lnTo>
                      <a:lnTo>
                        <a:pt x="7961" y="0"/>
                      </a:lnTo>
                      <a:close/>
                      <a:moveTo>
                        <a:pt x="8015" y="21559"/>
                      </a:moveTo>
                      <a:lnTo>
                        <a:pt x="8011" y="21458"/>
                      </a:lnTo>
                      <a:lnTo>
                        <a:pt x="7874" y="21559"/>
                      </a:lnTo>
                      <a:lnTo>
                        <a:pt x="8015" y="21559"/>
                      </a:lnTo>
                      <a:close/>
                      <a:moveTo>
                        <a:pt x="8412" y="20888"/>
                      </a:moveTo>
                      <a:lnTo>
                        <a:pt x="8385" y="20885"/>
                      </a:lnTo>
                      <a:lnTo>
                        <a:pt x="8356" y="20887"/>
                      </a:lnTo>
                      <a:lnTo>
                        <a:pt x="8412" y="20888"/>
                      </a:lnTo>
                      <a:close/>
                      <a:moveTo>
                        <a:pt x="8525" y="21027"/>
                      </a:moveTo>
                      <a:lnTo>
                        <a:pt x="8350" y="20964"/>
                      </a:lnTo>
                      <a:lnTo>
                        <a:pt x="8387" y="21014"/>
                      </a:lnTo>
                      <a:lnTo>
                        <a:pt x="8410" y="21027"/>
                      </a:lnTo>
                      <a:lnTo>
                        <a:pt x="8525" y="21027"/>
                      </a:lnTo>
                      <a:close/>
                      <a:moveTo>
                        <a:pt x="9818" y="21240"/>
                      </a:moveTo>
                      <a:lnTo>
                        <a:pt x="9807" y="21240"/>
                      </a:lnTo>
                      <a:lnTo>
                        <a:pt x="9818" y="21240"/>
                      </a:lnTo>
                      <a:close/>
                      <a:moveTo>
                        <a:pt x="10204" y="21189"/>
                      </a:moveTo>
                      <a:lnTo>
                        <a:pt x="10182" y="21179"/>
                      </a:lnTo>
                      <a:lnTo>
                        <a:pt x="10160" y="21173"/>
                      </a:lnTo>
                      <a:lnTo>
                        <a:pt x="10146" y="21179"/>
                      </a:lnTo>
                      <a:lnTo>
                        <a:pt x="10167" y="21182"/>
                      </a:lnTo>
                      <a:lnTo>
                        <a:pt x="10185" y="21185"/>
                      </a:lnTo>
                      <a:lnTo>
                        <a:pt x="10204" y="21189"/>
                      </a:lnTo>
                      <a:close/>
                      <a:moveTo>
                        <a:pt x="10259" y="21260"/>
                      </a:moveTo>
                      <a:lnTo>
                        <a:pt x="10251" y="21240"/>
                      </a:lnTo>
                      <a:lnTo>
                        <a:pt x="10204" y="21240"/>
                      </a:lnTo>
                      <a:lnTo>
                        <a:pt x="10259" y="21260"/>
                      </a:lnTo>
                      <a:close/>
                      <a:moveTo>
                        <a:pt x="11213" y="21239"/>
                      </a:moveTo>
                      <a:lnTo>
                        <a:pt x="11171" y="21247"/>
                      </a:lnTo>
                      <a:lnTo>
                        <a:pt x="11137" y="21254"/>
                      </a:lnTo>
                      <a:lnTo>
                        <a:pt x="11148" y="21262"/>
                      </a:lnTo>
                      <a:lnTo>
                        <a:pt x="11192" y="21258"/>
                      </a:lnTo>
                      <a:lnTo>
                        <a:pt x="11210" y="21247"/>
                      </a:lnTo>
                      <a:close/>
                      <a:moveTo>
                        <a:pt x="11568" y="21579"/>
                      </a:moveTo>
                      <a:lnTo>
                        <a:pt x="11502" y="21578"/>
                      </a:lnTo>
                      <a:lnTo>
                        <a:pt x="11423" y="21572"/>
                      </a:lnTo>
                      <a:lnTo>
                        <a:pt x="11357" y="21588"/>
                      </a:lnTo>
                      <a:lnTo>
                        <a:pt x="11439" y="21600"/>
                      </a:lnTo>
                      <a:lnTo>
                        <a:pt x="11506" y="21594"/>
                      </a:lnTo>
                      <a:lnTo>
                        <a:pt x="11568" y="21579"/>
                      </a:lnTo>
                      <a:close/>
                      <a:moveTo>
                        <a:pt x="12507" y="21076"/>
                      </a:moveTo>
                      <a:lnTo>
                        <a:pt x="12413" y="21027"/>
                      </a:lnTo>
                      <a:lnTo>
                        <a:pt x="12296" y="21133"/>
                      </a:lnTo>
                      <a:lnTo>
                        <a:pt x="12507" y="21076"/>
                      </a:lnTo>
                      <a:close/>
                      <a:moveTo>
                        <a:pt x="12688" y="21027"/>
                      </a:moveTo>
                      <a:lnTo>
                        <a:pt x="12507" y="21076"/>
                      </a:lnTo>
                      <a:lnTo>
                        <a:pt x="12598" y="21123"/>
                      </a:lnTo>
                      <a:lnTo>
                        <a:pt x="12688" y="21027"/>
                      </a:lnTo>
                      <a:close/>
                      <a:moveTo>
                        <a:pt x="12792" y="20877"/>
                      </a:moveTo>
                      <a:lnTo>
                        <a:pt x="12591" y="20955"/>
                      </a:lnTo>
                      <a:lnTo>
                        <a:pt x="12740" y="20901"/>
                      </a:lnTo>
                      <a:lnTo>
                        <a:pt x="12792" y="20877"/>
                      </a:lnTo>
                      <a:close/>
                      <a:moveTo>
                        <a:pt x="13129" y="665"/>
                      </a:moveTo>
                      <a:lnTo>
                        <a:pt x="13038" y="618"/>
                      </a:lnTo>
                      <a:lnTo>
                        <a:pt x="13117" y="724"/>
                      </a:lnTo>
                      <a:lnTo>
                        <a:pt x="13129" y="665"/>
                      </a:lnTo>
                      <a:close/>
                      <a:moveTo>
                        <a:pt x="14174" y="21133"/>
                      </a:moveTo>
                      <a:lnTo>
                        <a:pt x="13819" y="21133"/>
                      </a:lnTo>
                      <a:lnTo>
                        <a:pt x="13824" y="21123"/>
                      </a:lnTo>
                      <a:lnTo>
                        <a:pt x="13708" y="21180"/>
                      </a:lnTo>
                      <a:lnTo>
                        <a:pt x="13647" y="21200"/>
                      </a:lnTo>
                      <a:lnTo>
                        <a:pt x="13694" y="21204"/>
                      </a:lnTo>
                      <a:lnTo>
                        <a:pt x="13741" y="21209"/>
                      </a:lnTo>
                      <a:lnTo>
                        <a:pt x="13787" y="21207"/>
                      </a:lnTo>
                      <a:lnTo>
                        <a:pt x="13816" y="21141"/>
                      </a:lnTo>
                      <a:lnTo>
                        <a:pt x="13945" y="21240"/>
                      </a:lnTo>
                      <a:lnTo>
                        <a:pt x="14174" y="21133"/>
                      </a:lnTo>
                      <a:close/>
                      <a:moveTo>
                        <a:pt x="14208" y="21133"/>
                      </a:moveTo>
                      <a:lnTo>
                        <a:pt x="14195" y="21124"/>
                      </a:lnTo>
                      <a:lnTo>
                        <a:pt x="14174" y="21133"/>
                      </a:lnTo>
                      <a:lnTo>
                        <a:pt x="14208" y="21133"/>
                      </a:lnTo>
                      <a:close/>
                      <a:moveTo>
                        <a:pt x="14587" y="20496"/>
                      </a:moveTo>
                      <a:lnTo>
                        <a:pt x="14351" y="20602"/>
                      </a:lnTo>
                      <a:lnTo>
                        <a:pt x="14568" y="20508"/>
                      </a:lnTo>
                      <a:lnTo>
                        <a:pt x="14587" y="20496"/>
                      </a:lnTo>
                      <a:close/>
                      <a:moveTo>
                        <a:pt x="14781" y="20334"/>
                      </a:moveTo>
                      <a:lnTo>
                        <a:pt x="14776" y="20305"/>
                      </a:lnTo>
                      <a:lnTo>
                        <a:pt x="14665" y="20370"/>
                      </a:lnTo>
                      <a:lnTo>
                        <a:pt x="14781" y="20334"/>
                      </a:lnTo>
                      <a:close/>
                      <a:moveTo>
                        <a:pt x="17038" y="1998"/>
                      </a:moveTo>
                      <a:lnTo>
                        <a:pt x="17002" y="1893"/>
                      </a:lnTo>
                      <a:lnTo>
                        <a:pt x="16849" y="1681"/>
                      </a:lnTo>
                      <a:lnTo>
                        <a:pt x="16822" y="1893"/>
                      </a:lnTo>
                      <a:lnTo>
                        <a:pt x="16864" y="1893"/>
                      </a:lnTo>
                      <a:lnTo>
                        <a:pt x="17038" y="1998"/>
                      </a:lnTo>
                      <a:close/>
                      <a:moveTo>
                        <a:pt x="17507" y="18591"/>
                      </a:moveTo>
                      <a:lnTo>
                        <a:pt x="17496" y="18584"/>
                      </a:lnTo>
                      <a:lnTo>
                        <a:pt x="17484" y="18581"/>
                      </a:lnTo>
                      <a:lnTo>
                        <a:pt x="17493" y="18592"/>
                      </a:lnTo>
                      <a:lnTo>
                        <a:pt x="17507" y="18591"/>
                      </a:lnTo>
                      <a:close/>
                      <a:moveTo>
                        <a:pt x="17815" y="18476"/>
                      </a:moveTo>
                      <a:lnTo>
                        <a:pt x="17797" y="18476"/>
                      </a:lnTo>
                      <a:lnTo>
                        <a:pt x="17757" y="18534"/>
                      </a:lnTo>
                      <a:lnTo>
                        <a:pt x="17815" y="18476"/>
                      </a:lnTo>
                      <a:close/>
                      <a:moveTo>
                        <a:pt x="17960" y="18476"/>
                      </a:moveTo>
                      <a:lnTo>
                        <a:pt x="17925" y="18476"/>
                      </a:lnTo>
                      <a:lnTo>
                        <a:pt x="17946" y="18517"/>
                      </a:lnTo>
                      <a:lnTo>
                        <a:pt x="17960" y="18476"/>
                      </a:lnTo>
                      <a:close/>
                      <a:moveTo>
                        <a:pt x="18550" y="17553"/>
                      </a:moveTo>
                      <a:lnTo>
                        <a:pt x="18549" y="17535"/>
                      </a:lnTo>
                      <a:lnTo>
                        <a:pt x="18546" y="17517"/>
                      </a:lnTo>
                      <a:lnTo>
                        <a:pt x="18517" y="17605"/>
                      </a:lnTo>
                      <a:lnTo>
                        <a:pt x="18549" y="17570"/>
                      </a:lnTo>
                      <a:lnTo>
                        <a:pt x="18550" y="17553"/>
                      </a:lnTo>
                      <a:close/>
                      <a:moveTo>
                        <a:pt x="18830" y="17838"/>
                      </a:moveTo>
                      <a:lnTo>
                        <a:pt x="18754" y="17838"/>
                      </a:lnTo>
                      <a:lnTo>
                        <a:pt x="18756" y="17943"/>
                      </a:lnTo>
                      <a:lnTo>
                        <a:pt x="18830" y="17838"/>
                      </a:lnTo>
                      <a:close/>
                      <a:moveTo>
                        <a:pt x="19015" y="17617"/>
                      </a:moveTo>
                      <a:lnTo>
                        <a:pt x="18995" y="17623"/>
                      </a:lnTo>
                      <a:lnTo>
                        <a:pt x="18976" y="17634"/>
                      </a:lnTo>
                      <a:lnTo>
                        <a:pt x="18997" y="17630"/>
                      </a:lnTo>
                      <a:lnTo>
                        <a:pt x="19015" y="17617"/>
                      </a:lnTo>
                      <a:close/>
                      <a:moveTo>
                        <a:pt x="19196" y="3880"/>
                      </a:moveTo>
                      <a:lnTo>
                        <a:pt x="18979" y="3651"/>
                      </a:lnTo>
                      <a:lnTo>
                        <a:pt x="18987" y="3695"/>
                      </a:lnTo>
                      <a:lnTo>
                        <a:pt x="18985" y="3728"/>
                      </a:lnTo>
                      <a:lnTo>
                        <a:pt x="18979" y="3758"/>
                      </a:lnTo>
                      <a:lnTo>
                        <a:pt x="19003" y="3701"/>
                      </a:lnTo>
                      <a:lnTo>
                        <a:pt x="19196" y="3880"/>
                      </a:lnTo>
                      <a:close/>
                      <a:moveTo>
                        <a:pt x="19252" y="4870"/>
                      </a:moveTo>
                      <a:lnTo>
                        <a:pt x="19222" y="4808"/>
                      </a:lnTo>
                      <a:lnTo>
                        <a:pt x="19218" y="4870"/>
                      </a:lnTo>
                      <a:lnTo>
                        <a:pt x="19252" y="4870"/>
                      </a:lnTo>
                      <a:close/>
                      <a:moveTo>
                        <a:pt x="19710" y="16013"/>
                      </a:moveTo>
                      <a:lnTo>
                        <a:pt x="19697" y="16005"/>
                      </a:lnTo>
                      <a:lnTo>
                        <a:pt x="19679" y="16001"/>
                      </a:lnTo>
                      <a:lnTo>
                        <a:pt x="19651" y="16002"/>
                      </a:lnTo>
                      <a:lnTo>
                        <a:pt x="19625" y="16038"/>
                      </a:lnTo>
                      <a:lnTo>
                        <a:pt x="19685" y="16092"/>
                      </a:lnTo>
                      <a:lnTo>
                        <a:pt x="19707" y="16123"/>
                      </a:lnTo>
                      <a:lnTo>
                        <a:pt x="19692" y="16085"/>
                      </a:lnTo>
                      <a:lnTo>
                        <a:pt x="19695" y="16049"/>
                      </a:lnTo>
                      <a:lnTo>
                        <a:pt x="19710" y="16013"/>
                      </a:lnTo>
                      <a:close/>
                      <a:moveTo>
                        <a:pt x="19901" y="15609"/>
                      </a:moveTo>
                      <a:lnTo>
                        <a:pt x="19799" y="15745"/>
                      </a:lnTo>
                      <a:lnTo>
                        <a:pt x="19789" y="15729"/>
                      </a:lnTo>
                      <a:lnTo>
                        <a:pt x="19764" y="15834"/>
                      </a:lnTo>
                      <a:lnTo>
                        <a:pt x="19755" y="15859"/>
                      </a:lnTo>
                      <a:lnTo>
                        <a:pt x="19841" y="15764"/>
                      </a:lnTo>
                      <a:lnTo>
                        <a:pt x="19901" y="15609"/>
                      </a:lnTo>
                      <a:close/>
                      <a:moveTo>
                        <a:pt x="19915" y="16456"/>
                      </a:moveTo>
                      <a:lnTo>
                        <a:pt x="19847" y="16526"/>
                      </a:lnTo>
                      <a:lnTo>
                        <a:pt x="19851" y="16563"/>
                      </a:lnTo>
                      <a:lnTo>
                        <a:pt x="19915" y="16456"/>
                      </a:lnTo>
                      <a:close/>
                      <a:moveTo>
                        <a:pt x="20057" y="5094"/>
                      </a:moveTo>
                      <a:lnTo>
                        <a:pt x="20040" y="5082"/>
                      </a:lnTo>
                      <a:lnTo>
                        <a:pt x="20054" y="5135"/>
                      </a:lnTo>
                      <a:lnTo>
                        <a:pt x="20057" y="5094"/>
                      </a:lnTo>
                      <a:close/>
                      <a:moveTo>
                        <a:pt x="20206" y="5188"/>
                      </a:moveTo>
                      <a:lnTo>
                        <a:pt x="20066" y="4976"/>
                      </a:lnTo>
                      <a:lnTo>
                        <a:pt x="20057" y="5094"/>
                      </a:lnTo>
                      <a:lnTo>
                        <a:pt x="20206" y="5188"/>
                      </a:lnTo>
                      <a:close/>
                      <a:moveTo>
                        <a:pt x="20239" y="15851"/>
                      </a:moveTo>
                      <a:lnTo>
                        <a:pt x="20231" y="15834"/>
                      </a:lnTo>
                      <a:lnTo>
                        <a:pt x="20216" y="15818"/>
                      </a:lnTo>
                      <a:lnTo>
                        <a:pt x="20239" y="15851"/>
                      </a:lnTo>
                      <a:close/>
                      <a:moveTo>
                        <a:pt x="20292" y="15181"/>
                      </a:moveTo>
                      <a:lnTo>
                        <a:pt x="20211" y="15181"/>
                      </a:lnTo>
                      <a:lnTo>
                        <a:pt x="20238" y="15287"/>
                      </a:lnTo>
                      <a:lnTo>
                        <a:pt x="20292" y="15181"/>
                      </a:lnTo>
                      <a:close/>
                      <a:moveTo>
                        <a:pt x="20348" y="15074"/>
                      </a:moveTo>
                      <a:lnTo>
                        <a:pt x="20292" y="15181"/>
                      </a:lnTo>
                      <a:lnTo>
                        <a:pt x="20317" y="15181"/>
                      </a:lnTo>
                      <a:lnTo>
                        <a:pt x="20348" y="15074"/>
                      </a:lnTo>
                      <a:close/>
                      <a:moveTo>
                        <a:pt x="20367" y="14596"/>
                      </a:moveTo>
                      <a:lnTo>
                        <a:pt x="20144" y="14925"/>
                      </a:lnTo>
                      <a:lnTo>
                        <a:pt x="20335" y="14699"/>
                      </a:lnTo>
                      <a:lnTo>
                        <a:pt x="20367" y="14596"/>
                      </a:lnTo>
                      <a:close/>
                      <a:moveTo>
                        <a:pt x="20436" y="14639"/>
                      </a:moveTo>
                      <a:lnTo>
                        <a:pt x="20415" y="14656"/>
                      </a:lnTo>
                      <a:lnTo>
                        <a:pt x="20303" y="14920"/>
                      </a:lnTo>
                      <a:lnTo>
                        <a:pt x="20353" y="14829"/>
                      </a:lnTo>
                      <a:lnTo>
                        <a:pt x="20393" y="14730"/>
                      </a:lnTo>
                      <a:lnTo>
                        <a:pt x="20436" y="14639"/>
                      </a:lnTo>
                      <a:close/>
                      <a:moveTo>
                        <a:pt x="20462" y="14547"/>
                      </a:moveTo>
                      <a:lnTo>
                        <a:pt x="20335" y="14699"/>
                      </a:lnTo>
                      <a:lnTo>
                        <a:pt x="20325" y="14730"/>
                      </a:lnTo>
                      <a:lnTo>
                        <a:pt x="20415" y="14656"/>
                      </a:lnTo>
                      <a:lnTo>
                        <a:pt x="20462" y="14547"/>
                      </a:lnTo>
                      <a:close/>
                      <a:moveTo>
                        <a:pt x="20515" y="14638"/>
                      </a:moveTo>
                      <a:lnTo>
                        <a:pt x="20491" y="14543"/>
                      </a:lnTo>
                      <a:lnTo>
                        <a:pt x="20489" y="14742"/>
                      </a:lnTo>
                      <a:lnTo>
                        <a:pt x="20515" y="14638"/>
                      </a:lnTo>
                      <a:close/>
                      <a:moveTo>
                        <a:pt x="20540" y="14565"/>
                      </a:moveTo>
                      <a:lnTo>
                        <a:pt x="20536" y="14543"/>
                      </a:lnTo>
                      <a:lnTo>
                        <a:pt x="20515" y="14638"/>
                      </a:lnTo>
                      <a:lnTo>
                        <a:pt x="20518" y="14649"/>
                      </a:lnTo>
                      <a:lnTo>
                        <a:pt x="20540" y="14565"/>
                      </a:lnTo>
                      <a:close/>
                      <a:moveTo>
                        <a:pt x="20599" y="6242"/>
                      </a:moveTo>
                      <a:lnTo>
                        <a:pt x="20555" y="6161"/>
                      </a:lnTo>
                      <a:lnTo>
                        <a:pt x="20591" y="6251"/>
                      </a:lnTo>
                      <a:close/>
                      <a:moveTo>
                        <a:pt x="20651" y="15181"/>
                      </a:moveTo>
                      <a:lnTo>
                        <a:pt x="20601" y="15181"/>
                      </a:lnTo>
                      <a:lnTo>
                        <a:pt x="20574" y="15244"/>
                      </a:lnTo>
                      <a:lnTo>
                        <a:pt x="20584" y="15287"/>
                      </a:lnTo>
                      <a:lnTo>
                        <a:pt x="20651" y="15181"/>
                      </a:lnTo>
                      <a:close/>
                      <a:moveTo>
                        <a:pt x="20669" y="6145"/>
                      </a:moveTo>
                      <a:lnTo>
                        <a:pt x="20599" y="6242"/>
                      </a:lnTo>
                      <a:lnTo>
                        <a:pt x="20669" y="6145"/>
                      </a:lnTo>
                      <a:close/>
                      <a:moveTo>
                        <a:pt x="21049" y="12948"/>
                      </a:moveTo>
                      <a:lnTo>
                        <a:pt x="20958" y="13055"/>
                      </a:lnTo>
                      <a:lnTo>
                        <a:pt x="21046" y="13055"/>
                      </a:lnTo>
                      <a:lnTo>
                        <a:pt x="21049" y="12948"/>
                      </a:lnTo>
                      <a:close/>
                      <a:moveTo>
                        <a:pt x="21248" y="12629"/>
                      </a:moveTo>
                      <a:lnTo>
                        <a:pt x="21178" y="12736"/>
                      </a:lnTo>
                      <a:lnTo>
                        <a:pt x="21223" y="12736"/>
                      </a:lnTo>
                      <a:lnTo>
                        <a:pt x="21248" y="12629"/>
                      </a:lnTo>
                      <a:close/>
                      <a:moveTo>
                        <a:pt x="21259" y="13198"/>
                      </a:moveTo>
                      <a:lnTo>
                        <a:pt x="21247" y="13182"/>
                      </a:lnTo>
                      <a:lnTo>
                        <a:pt x="21234" y="13178"/>
                      </a:lnTo>
                      <a:lnTo>
                        <a:pt x="21259" y="13198"/>
                      </a:lnTo>
                      <a:close/>
                      <a:moveTo>
                        <a:pt x="21271" y="13283"/>
                      </a:moveTo>
                      <a:lnTo>
                        <a:pt x="21121" y="13454"/>
                      </a:lnTo>
                      <a:lnTo>
                        <a:pt x="21147" y="13550"/>
                      </a:lnTo>
                      <a:lnTo>
                        <a:pt x="21176" y="13464"/>
                      </a:lnTo>
                      <a:lnTo>
                        <a:pt x="21264" y="13343"/>
                      </a:lnTo>
                      <a:lnTo>
                        <a:pt x="21271" y="13283"/>
                      </a:lnTo>
                      <a:close/>
                      <a:moveTo>
                        <a:pt x="21280" y="13215"/>
                      </a:moveTo>
                      <a:lnTo>
                        <a:pt x="21260" y="13198"/>
                      </a:lnTo>
                      <a:lnTo>
                        <a:pt x="21276" y="13240"/>
                      </a:lnTo>
                      <a:lnTo>
                        <a:pt x="21280" y="13215"/>
                      </a:lnTo>
                      <a:close/>
                      <a:moveTo>
                        <a:pt x="21328" y="12832"/>
                      </a:moveTo>
                      <a:lnTo>
                        <a:pt x="21316" y="12915"/>
                      </a:lnTo>
                      <a:lnTo>
                        <a:pt x="21325" y="12878"/>
                      </a:lnTo>
                      <a:lnTo>
                        <a:pt x="21328" y="12853"/>
                      </a:lnTo>
                      <a:lnTo>
                        <a:pt x="21328" y="12832"/>
                      </a:lnTo>
                      <a:close/>
                      <a:moveTo>
                        <a:pt x="21334" y="12774"/>
                      </a:moveTo>
                      <a:lnTo>
                        <a:pt x="21322" y="12768"/>
                      </a:lnTo>
                      <a:lnTo>
                        <a:pt x="21311" y="12764"/>
                      </a:lnTo>
                      <a:lnTo>
                        <a:pt x="21302" y="12775"/>
                      </a:lnTo>
                      <a:lnTo>
                        <a:pt x="21321" y="12789"/>
                      </a:lnTo>
                      <a:lnTo>
                        <a:pt x="21328" y="12805"/>
                      </a:lnTo>
                      <a:lnTo>
                        <a:pt x="21328" y="12832"/>
                      </a:lnTo>
                      <a:lnTo>
                        <a:pt x="21330" y="12812"/>
                      </a:lnTo>
                      <a:lnTo>
                        <a:pt x="21331" y="12793"/>
                      </a:lnTo>
                      <a:lnTo>
                        <a:pt x="21334" y="12774"/>
                      </a:lnTo>
                      <a:close/>
                      <a:moveTo>
                        <a:pt x="21349" y="12747"/>
                      </a:moveTo>
                      <a:lnTo>
                        <a:pt x="21344" y="12718"/>
                      </a:lnTo>
                      <a:lnTo>
                        <a:pt x="21337" y="12691"/>
                      </a:lnTo>
                      <a:lnTo>
                        <a:pt x="21338" y="12523"/>
                      </a:lnTo>
                      <a:lnTo>
                        <a:pt x="21312" y="12417"/>
                      </a:lnTo>
                      <a:lnTo>
                        <a:pt x="21314" y="12204"/>
                      </a:lnTo>
                      <a:lnTo>
                        <a:pt x="21298" y="12204"/>
                      </a:lnTo>
                      <a:lnTo>
                        <a:pt x="21299" y="12098"/>
                      </a:lnTo>
                      <a:lnTo>
                        <a:pt x="21118" y="12204"/>
                      </a:lnTo>
                      <a:lnTo>
                        <a:pt x="21248" y="12629"/>
                      </a:lnTo>
                      <a:lnTo>
                        <a:pt x="21316" y="12629"/>
                      </a:lnTo>
                      <a:lnTo>
                        <a:pt x="21335" y="12728"/>
                      </a:lnTo>
                      <a:lnTo>
                        <a:pt x="21334" y="12774"/>
                      </a:lnTo>
                      <a:lnTo>
                        <a:pt x="21348" y="12781"/>
                      </a:lnTo>
                      <a:lnTo>
                        <a:pt x="21349" y="12747"/>
                      </a:lnTo>
                      <a:close/>
                      <a:moveTo>
                        <a:pt x="21409" y="12116"/>
                      </a:moveTo>
                      <a:lnTo>
                        <a:pt x="21327" y="12204"/>
                      </a:lnTo>
                      <a:lnTo>
                        <a:pt x="21369" y="12204"/>
                      </a:lnTo>
                      <a:lnTo>
                        <a:pt x="21370" y="12311"/>
                      </a:lnTo>
                      <a:lnTo>
                        <a:pt x="21393" y="12417"/>
                      </a:lnTo>
                      <a:lnTo>
                        <a:pt x="21400" y="12204"/>
                      </a:lnTo>
                      <a:lnTo>
                        <a:pt x="21409" y="12116"/>
                      </a:lnTo>
                      <a:close/>
                      <a:moveTo>
                        <a:pt x="21412" y="8419"/>
                      </a:moveTo>
                      <a:lnTo>
                        <a:pt x="21409" y="8403"/>
                      </a:lnTo>
                      <a:lnTo>
                        <a:pt x="21395" y="8406"/>
                      </a:lnTo>
                      <a:lnTo>
                        <a:pt x="21406" y="8416"/>
                      </a:lnTo>
                      <a:close/>
                      <a:moveTo>
                        <a:pt x="21425" y="12098"/>
                      </a:moveTo>
                      <a:lnTo>
                        <a:pt x="21413" y="12064"/>
                      </a:lnTo>
                      <a:lnTo>
                        <a:pt x="21409" y="12116"/>
                      </a:lnTo>
                      <a:lnTo>
                        <a:pt x="21425" y="12098"/>
                      </a:lnTo>
                      <a:close/>
                      <a:moveTo>
                        <a:pt x="21432" y="11885"/>
                      </a:moveTo>
                      <a:lnTo>
                        <a:pt x="21348" y="11779"/>
                      </a:lnTo>
                      <a:lnTo>
                        <a:pt x="21314" y="11885"/>
                      </a:lnTo>
                      <a:lnTo>
                        <a:pt x="21384" y="11885"/>
                      </a:lnTo>
                      <a:lnTo>
                        <a:pt x="21391" y="11992"/>
                      </a:lnTo>
                      <a:lnTo>
                        <a:pt x="21413" y="12064"/>
                      </a:lnTo>
                      <a:lnTo>
                        <a:pt x="21432" y="11885"/>
                      </a:lnTo>
                      <a:close/>
                      <a:moveTo>
                        <a:pt x="21482" y="11893"/>
                      </a:moveTo>
                      <a:lnTo>
                        <a:pt x="21476" y="11842"/>
                      </a:lnTo>
                      <a:lnTo>
                        <a:pt x="21475" y="11864"/>
                      </a:lnTo>
                      <a:lnTo>
                        <a:pt x="21474" y="11884"/>
                      </a:lnTo>
                      <a:close/>
                      <a:moveTo>
                        <a:pt x="21482" y="11759"/>
                      </a:moveTo>
                      <a:lnTo>
                        <a:pt x="21461" y="11732"/>
                      </a:lnTo>
                      <a:lnTo>
                        <a:pt x="21476" y="11841"/>
                      </a:lnTo>
                      <a:lnTo>
                        <a:pt x="21478" y="11803"/>
                      </a:lnTo>
                      <a:lnTo>
                        <a:pt x="21482" y="11759"/>
                      </a:lnTo>
                      <a:close/>
                      <a:moveTo>
                        <a:pt x="21483" y="11625"/>
                      </a:moveTo>
                      <a:lnTo>
                        <a:pt x="21398" y="11503"/>
                      </a:lnTo>
                      <a:lnTo>
                        <a:pt x="21438" y="11477"/>
                      </a:lnTo>
                      <a:lnTo>
                        <a:pt x="21336" y="11347"/>
                      </a:lnTo>
                      <a:lnTo>
                        <a:pt x="21330" y="11250"/>
                      </a:lnTo>
                      <a:lnTo>
                        <a:pt x="21376" y="11177"/>
                      </a:lnTo>
                      <a:lnTo>
                        <a:pt x="21409" y="11195"/>
                      </a:lnTo>
                      <a:lnTo>
                        <a:pt x="21386" y="11160"/>
                      </a:lnTo>
                      <a:lnTo>
                        <a:pt x="21438" y="11042"/>
                      </a:lnTo>
                      <a:lnTo>
                        <a:pt x="21381" y="10988"/>
                      </a:lnTo>
                      <a:lnTo>
                        <a:pt x="21301" y="11115"/>
                      </a:lnTo>
                      <a:lnTo>
                        <a:pt x="21290" y="11274"/>
                      </a:lnTo>
                      <a:lnTo>
                        <a:pt x="21342" y="11446"/>
                      </a:lnTo>
                      <a:lnTo>
                        <a:pt x="21320" y="11481"/>
                      </a:lnTo>
                      <a:lnTo>
                        <a:pt x="21297" y="11445"/>
                      </a:lnTo>
                      <a:lnTo>
                        <a:pt x="21280" y="11436"/>
                      </a:lnTo>
                      <a:lnTo>
                        <a:pt x="21320" y="11553"/>
                      </a:lnTo>
                      <a:lnTo>
                        <a:pt x="21393" y="11693"/>
                      </a:lnTo>
                      <a:lnTo>
                        <a:pt x="21483" y="11625"/>
                      </a:lnTo>
                      <a:close/>
                      <a:moveTo>
                        <a:pt x="21489" y="9261"/>
                      </a:moveTo>
                      <a:lnTo>
                        <a:pt x="21481" y="9228"/>
                      </a:lnTo>
                      <a:lnTo>
                        <a:pt x="21477" y="9241"/>
                      </a:lnTo>
                      <a:lnTo>
                        <a:pt x="21489" y="9261"/>
                      </a:lnTo>
                      <a:close/>
                      <a:moveTo>
                        <a:pt x="21495" y="11899"/>
                      </a:moveTo>
                      <a:lnTo>
                        <a:pt x="21482" y="11893"/>
                      </a:lnTo>
                      <a:lnTo>
                        <a:pt x="21485" y="11944"/>
                      </a:lnTo>
                      <a:lnTo>
                        <a:pt x="21495" y="11899"/>
                      </a:lnTo>
                      <a:close/>
                      <a:moveTo>
                        <a:pt x="21533" y="9334"/>
                      </a:moveTo>
                      <a:lnTo>
                        <a:pt x="21489" y="9261"/>
                      </a:lnTo>
                      <a:lnTo>
                        <a:pt x="21508" y="9334"/>
                      </a:lnTo>
                      <a:lnTo>
                        <a:pt x="21533" y="9334"/>
                      </a:lnTo>
                      <a:close/>
                      <a:moveTo>
                        <a:pt x="21600" y="9653"/>
                      </a:moveTo>
                      <a:lnTo>
                        <a:pt x="21522" y="9547"/>
                      </a:lnTo>
                      <a:lnTo>
                        <a:pt x="21509" y="9690"/>
                      </a:lnTo>
                      <a:lnTo>
                        <a:pt x="21526" y="9653"/>
                      </a:lnTo>
                      <a:lnTo>
                        <a:pt x="21596" y="9866"/>
                      </a:lnTo>
                      <a:lnTo>
                        <a:pt x="21600" y="9653"/>
                      </a:lnTo>
                      <a:close/>
                      <a:moveTo>
                        <a:pt x="2088" y="17262"/>
                      </a:moveTo>
                      <a:lnTo>
                        <a:pt x="2046" y="17187"/>
                      </a:lnTo>
                      <a:lnTo>
                        <a:pt x="2047" y="17198"/>
                      </a:lnTo>
                      <a:lnTo>
                        <a:pt x="2051" y="17211"/>
                      </a:lnTo>
                      <a:lnTo>
                        <a:pt x="2053" y="17223"/>
                      </a:lnTo>
                      <a:lnTo>
                        <a:pt x="2064" y="17234"/>
                      </a:lnTo>
                      <a:lnTo>
                        <a:pt x="2077" y="17249"/>
                      </a:lnTo>
                      <a:lnTo>
                        <a:pt x="2088" y="17262"/>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135" name="object 34"/>
              <p:cNvGrpSpPr/>
              <p:nvPr/>
            </p:nvGrpSpPr>
            <p:grpSpPr>
              <a:xfrm>
                <a:off x="167875" y="141639"/>
                <a:ext cx="131528" cy="249975"/>
                <a:chOff x="0" y="0"/>
                <a:chExt cx="131527" cy="249974"/>
              </a:xfrm>
            </p:grpSpPr>
            <p:sp>
              <p:nvSpPr>
                <p:cNvPr id="2128" name="Figura"/>
                <p:cNvSpPr/>
                <p:nvPr/>
              </p:nvSpPr>
              <p:spPr>
                <a:xfrm>
                  <a:off x="7753" y="2372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18"/>
                      </a:moveTo>
                      <a:lnTo>
                        <a:pt x="21456" y="928"/>
                      </a:lnTo>
                      <a:lnTo>
                        <a:pt x="20803" y="3178"/>
                      </a:lnTo>
                      <a:lnTo>
                        <a:pt x="20519" y="4022"/>
                      </a:lnTo>
                      <a:lnTo>
                        <a:pt x="21456" y="928"/>
                      </a:lnTo>
                      <a:lnTo>
                        <a:pt x="20707" y="2952"/>
                      </a:lnTo>
                      <a:lnTo>
                        <a:pt x="20335" y="3964"/>
                      </a:lnTo>
                      <a:lnTo>
                        <a:pt x="20335" y="4527"/>
                      </a:lnTo>
                      <a:lnTo>
                        <a:pt x="20146" y="5034"/>
                      </a:lnTo>
                      <a:lnTo>
                        <a:pt x="20335" y="4527"/>
                      </a:lnTo>
                      <a:lnTo>
                        <a:pt x="20335" y="3964"/>
                      </a:lnTo>
                      <a:lnTo>
                        <a:pt x="20194" y="4332"/>
                      </a:lnTo>
                      <a:lnTo>
                        <a:pt x="19770" y="5344"/>
                      </a:lnTo>
                      <a:lnTo>
                        <a:pt x="20194" y="4022"/>
                      </a:lnTo>
                      <a:lnTo>
                        <a:pt x="19630" y="5371"/>
                      </a:lnTo>
                      <a:lnTo>
                        <a:pt x="19630" y="5089"/>
                      </a:lnTo>
                      <a:lnTo>
                        <a:pt x="19910" y="4443"/>
                      </a:lnTo>
                      <a:lnTo>
                        <a:pt x="20707" y="2277"/>
                      </a:lnTo>
                      <a:lnTo>
                        <a:pt x="20146" y="3459"/>
                      </a:lnTo>
                      <a:lnTo>
                        <a:pt x="21176" y="1012"/>
                      </a:lnTo>
                      <a:lnTo>
                        <a:pt x="20051" y="3459"/>
                      </a:lnTo>
                      <a:lnTo>
                        <a:pt x="19538" y="4443"/>
                      </a:lnTo>
                      <a:lnTo>
                        <a:pt x="19257" y="4950"/>
                      </a:lnTo>
                      <a:lnTo>
                        <a:pt x="20803" y="1688"/>
                      </a:lnTo>
                      <a:lnTo>
                        <a:pt x="19069" y="5260"/>
                      </a:lnTo>
                      <a:lnTo>
                        <a:pt x="19069" y="7200"/>
                      </a:lnTo>
                      <a:lnTo>
                        <a:pt x="18929" y="7678"/>
                      </a:lnTo>
                      <a:lnTo>
                        <a:pt x="19021" y="7116"/>
                      </a:lnTo>
                      <a:lnTo>
                        <a:pt x="19069" y="5260"/>
                      </a:lnTo>
                      <a:lnTo>
                        <a:pt x="18741" y="5878"/>
                      </a:lnTo>
                      <a:lnTo>
                        <a:pt x="18929" y="5428"/>
                      </a:lnTo>
                      <a:lnTo>
                        <a:pt x="19818" y="3572"/>
                      </a:lnTo>
                      <a:lnTo>
                        <a:pt x="19069" y="4866"/>
                      </a:lnTo>
                      <a:lnTo>
                        <a:pt x="20099" y="2813"/>
                      </a:lnTo>
                      <a:lnTo>
                        <a:pt x="19398" y="4077"/>
                      </a:lnTo>
                      <a:lnTo>
                        <a:pt x="20519" y="1827"/>
                      </a:lnTo>
                      <a:lnTo>
                        <a:pt x="20051" y="2616"/>
                      </a:lnTo>
                      <a:lnTo>
                        <a:pt x="20427" y="1856"/>
                      </a:lnTo>
                      <a:lnTo>
                        <a:pt x="21504" y="0"/>
                      </a:lnTo>
                      <a:lnTo>
                        <a:pt x="21084" y="589"/>
                      </a:lnTo>
                      <a:lnTo>
                        <a:pt x="20335" y="1743"/>
                      </a:lnTo>
                      <a:lnTo>
                        <a:pt x="20051" y="2277"/>
                      </a:lnTo>
                      <a:lnTo>
                        <a:pt x="19490" y="3262"/>
                      </a:lnTo>
                      <a:lnTo>
                        <a:pt x="19490" y="3656"/>
                      </a:lnTo>
                      <a:lnTo>
                        <a:pt x="19350" y="3964"/>
                      </a:lnTo>
                      <a:lnTo>
                        <a:pt x="19490" y="3656"/>
                      </a:lnTo>
                      <a:lnTo>
                        <a:pt x="19490" y="3262"/>
                      </a:lnTo>
                      <a:lnTo>
                        <a:pt x="19257" y="3656"/>
                      </a:lnTo>
                      <a:lnTo>
                        <a:pt x="20051" y="2277"/>
                      </a:lnTo>
                      <a:lnTo>
                        <a:pt x="20335" y="1801"/>
                      </a:lnTo>
                      <a:lnTo>
                        <a:pt x="19958" y="2277"/>
                      </a:lnTo>
                      <a:lnTo>
                        <a:pt x="18929" y="3825"/>
                      </a:lnTo>
                      <a:lnTo>
                        <a:pt x="18929" y="5118"/>
                      </a:lnTo>
                      <a:lnTo>
                        <a:pt x="18789" y="5428"/>
                      </a:lnTo>
                      <a:lnTo>
                        <a:pt x="18833" y="5118"/>
                      </a:lnTo>
                      <a:lnTo>
                        <a:pt x="18929" y="3825"/>
                      </a:lnTo>
                      <a:lnTo>
                        <a:pt x="19398" y="3036"/>
                      </a:lnTo>
                      <a:lnTo>
                        <a:pt x="19021" y="3402"/>
                      </a:lnTo>
                      <a:lnTo>
                        <a:pt x="20146" y="1772"/>
                      </a:lnTo>
                      <a:lnTo>
                        <a:pt x="18693" y="3628"/>
                      </a:lnTo>
                      <a:lnTo>
                        <a:pt x="18929" y="3233"/>
                      </a:lnTo>
                      <a:lnTo>
                        <a:pt x="19302" y="2755"/>
                      </a:lnTo>
                      <a:lnTo>
                        <a:pt x="19630" y="2250"/>
                      </a:lnTo>
                      <a:lnTo>
                        <a:pt x="19069" y="2755"/>
                      </a:lnTo>
                      <a:lnTo>
                        <a:pt x="18645" y="3233"/>
                      </a:lnTo>
                      <a:lnTo>
                        <a:pt x="21224" y="113"/>
                      </a:lnTo>
                      <a:lnTo>
                        <a:pt x="19302" y="2193"/>
                      </a:lnTo>
                      <a:lnTo>
                        <a:pt x="21224" y="0"/>
                      </a:lnTo>
                      <a:lnTo>
                        <a:pt x="19209" y="2193"/>
                      </a:lnTo>
                      <a:lnTo>
                        <a:pt x="18929" y="2644"/>
                      </a:lnTo>
                      <a:lnTo>
                        <a:pt x="18505" y="3233"/>
                      </a:lnTo>
                      <a:lnTo>
                        <a:pt x="18461" y="4135"/>
                      </a:lnTo>
                      <a:lnTo>
                        <a:pt x="18272" y="4416"/>
                      </a:lnTo>
                      <a:lnTo>
                        <a:pt x="18272" y="4135"/>
                      </a:lnTo>
                      <a:lnTo>
                        <a:pt x="18461" y="3291"/>
                      </a:lnTo>
                      <a:lnTo>
                        <a:pt x="18929" y="2700"/>
                      </a:lnTo>
                      <a:lnTo>
                        <a:pt x="18833" y="2390"/>
                      </a:lnTo>
                      <a:lnTo>
                        <a:pt x="20379" y="731"/>
                      </a:lnTo>
                      <a:lnTo>
                        <a:pt x="19114" y="1885"/>
                      </a:lnTo>
                      <a:lnTo>
                        <a:pt x="17852" y="3010"/>
                      </a:lnTo>
                      <a:lnTo>
                        <a:pt x="16867" y="3880"/>
                      </a:lnTo>
                      <a:lnTo>
                        <a:pt x="16446" y="4303"/>
                      </a:lnTo>
                      <a:lnTo>
                        <a:pt x="15649" y="5005"/>
                      </a:lnTo>
                      <a:lnTo>
                        <a:pt x="16491" y="4190"/>
                      </a:lnTo>
                      <a:lnTo>
                        <a:pt x="15509" y="5005"/>
                      </a:lnTo>
                      <a:lnTo>
                        <a:pt x="17007" y="3628"/>
                      </a:lnTo>
                      <a:lnTo>
                        <a:pt x="15461" y="5005"/>
                      </a:lnTo>
                      <a:lnTo>
                        <a:pt x="13399" y="6806"/>
                      </a:lnTo>
                      <a:lnTo>
                        <a:pt x="14384" y="5849"/>
                      </a:lnTo>
                      <a:lnTo>
                        <a:pt x="15601" y="4753"/>
                      </a:lnTo>
                      <a:lnTo>
                        <a:pt x="14288" y="5849"/>
                      </a:lnTo>
                      <a:lnTo>
                        <a:pt x="16210" y="4161"/>
                      </a:lnTo>
                      <a:lnTo>
                        <a:pt x="14945" y="5202"/>
                      </a:lnTo>
                      <a:lnTo>
                        <a:pt x="16022" y="4219"/>
                      </a:lnTo>
                      <a:lnTo>
                        <a:pt x="14572" y="5428"/>
                      </a:lnTo>
                      <a:lnTo>
                        <a:pt x="14244" y="5794"/>
                      </a:lnTo>
                      <a:lnTo>
                        <a:pt x="13119" y="6806"/>
                      </a:lnTo>
                      <a:lnTo>
                        <a:pt x="12134" y="7678"/>
                      </a:lnTo>
                      <a:lnTo>
                        <a:pt x="13635" y="6301"/>
                      </a:lnTo>
                      <a:lnTo>
                        <a:pt x="13071" y="6750"/>
                      </a:lnTo>
                      <a:lnTo>
                        <a:pt x="13820" y="6104"/>
                      </a:lnTo>
                      <a:lnTo>
                        <a:pt x="14244" y="5794"/>
                      </a:lnTo>
                      <a:lnTo>
                        <a:pt x="13727" y="6104"/>
                      </a:lnTo>
                      <a:lnTo>
                        <a:pt x="12930" y="6750"/>
                      </a:lnTo>
                      <a:lnTo>
                        <a:pt x="14853" y="5063"/>
                      </a:lnTo>
                      <a:lnTo>
                        <a:pt x="12883" y="6666"/>
                      </a:lnTo>
                      <a:lnTo>
                        <a:pt x="13491" y="6130"/>
                      </a:lnTo>
                      <a:lnTo>
                        <a:pt x="14428" y="5344"/>
                      </a:lnTo>
                      <a:lnTo>
                        <a:pt x="13351" y="6130"/>
                      </a:lnTo>
                      <a:lnTo>
                        <a:pt x="13960" y="5568"/>
                      </a:lnTo>
                      <a:lnTo>
                        <a:pt x="13259" y="6130"/>
                      </a:lnTo>
                      <a:lnTo>
                        <a:pt x="13727" y="5738"/>
                      </a:lnTo>
                      <a:lnTo>
                        <a:pt x="16070" y="3796"/>
                      </a:lnTo>
                      <a:lnTo>
                        <a:pt x="13539" y="5738"/>
                      </a:lnTo>
                      <a:lnTo>
                        <a:pt x="13119" y="6046"/>
                      </a:lnTo>
                      <a:lnTo>
                        <a:pt x="14104" y="5231"/>
                      </a:lnTo>
                      <a:lnTo>
                        <a:pt x="13071" y="5962"/>
                      </a:lnTo>
                      <a:lnTo>
                        <a:pt x="14196" y="5089"/>
                      </a:lnTo>
                      <a:lnTo>
                        <a:pt x="18601" y="1688"/>
                      </a:lnTo>
                      <a:lnTo>
                        <a:pt x="14104" y="5089"/>
                      </a:lnTo>
                      <a:lnTo>
                        <a:pt x="12510" y="6272"/>
                      </a:lnTo>
                      <a:lnTo>
                        <a:pt x="12086" y="6609"/>
                      </a:lnTo>
                      <a:lnTo>
                        <a:pt x="12086" y="7565"/>
                      </a:lnTo>
                      <a:lnTo>
                        <a:pt x="11805" y="7960"/>
                      </a:lnTo>
                      <a:lnTo>
                        <a:pt x="11945" y="7565"/>
                      </a:lnTo>
                      <a:lnTo>
                        <a:pt x="12086" y="6609"/>
                      </a:lnTo>
                      <a:lnTo>
                        <a:pt x="11477" y="7058"/>
                      </a:lnTo>
                      <a:lnTo>
                        <a:pt x="10071" y="8099"/>
                      </a:lnTo>
                      <a:lnTo>
                        <a:pt x="12510" y="6214"/>
                      </a:lnTo>
                      <a:lnTo>
                        <a:pt x="9839" y="8099"/>
                      </a:lnTo>
                      <a:lnTo>
                        <a:pt x="11433" y="6863"/>
                      </a:lnTo>
                      <a:lnTo>
                        <a:pt x="10916" y="7200"/>
                      </a:lnTo>
                      <a:lnTo>
                        <a:pt x="9559" y="8128"/>
                      </a:lnTo>
                      <a:lnTo>
                        <a:pt x="14336" y="4613"/>
                      </a:lnTo>
                      <a:lnTo>
                        <a:pt x="9839" y="7791"/>
                      </a:lnTo>
                      <a:lnTo>
                        <a:pt x="11197" y="6777"/>
                      </a:lnTo>
                      <a:lnTo>
                        <a:pt x="11761" y="6385"/>
                      </a:lnTo>
                      <a:lnTo>
                        <a:pt x="13399" y="5202"/>
                      </a:lnTo>
                      <a:lnTo>
                        <a:pt x="14148" y="4669"/>
                      </a:lnTo>
                      <a:lnTo>
                        <a:pt x="14945" y="4077"/>
                      </a:lnTo>
                      <a:lnTo>
                        <a:pt x="17852" y="1969"/>
                      </a:lnTo>
                      <a:lnTo>
                        <a:pt x="11665" y="6130"/>
                      </a:lnTo>
                      <a:lnTo>
                        <a:pt x="10728" y="6693"/>
                      </a:lnTo>
                      <a:lnTo>
                        <a:pt x="9134" y="7847"/>
                      </a:lnTo>
                      <a:lnTo>
                        <a:pt x="10728" y="6750"/>
                      </a:lnTo>
                      <a:lnTo>
                        <a:pt x="8854" y="7960"/>
                      </a:lnTo>
                      <a:lnTo>
                        <a:pt x="8385" y="8296"/>
                      </a:lnTo>
                      <a:lnTo>
                        <a:pt x="8854" y="8015"/>
                      </a:lnTo>
                      <a:lnTo>
                        <a:pt x="8433" y="8296"/>
                      </a:lnTo>
                      <a:lnTo>
                        <a:pt x="7965" y="8578"/>
                      </a:lnTo>
                      <a:lnTo>
                        <a:pt x="7400" y="8972"/>
                      </a:lnTo>
                      <a:lnTo>
                        <a:pt x="3608" y="11616"/>
                      </a:lnTo>
                      <a:lnTo>
                        <a:pt x="7589" y="8972"/>
                      </a:lnTo>
                      <a:lnTo>
                        <a:pt x="8153" y="8578"/>
                      </a:lnTo>
                      <a:lnTo>
                        <a:pt x="8622" y="8296"/>
                      </a:lnTo>
                      <a:lnTo>
                        <a:pt x="10868" y="6777"/>
                      </a:lnTo>
                      <a:lnTo>
                        <a:pt x="9603" y="7678"/>
                      </a:lnTo>
                      <a:lnTo>
                        <a:pt x="8622" y="8354"/>
                      </a:lnTo>
                      <a:lnTo>
                        <a:pt x="7637" y="9027"/>
                      </a:lnTo>
                      <a:lnTo>
                        <a:pt x="6463" y="9957"/>
                      </a:lnTo>
                      <a:lnTo>
                        <a:pt x="8806" y="8354"/>
                      </a:lnTo>
                      <a:lnTo>
                        <a:pt x="9370" y="7988"/>
                      </a:lnTo>
                      <a:lnTo>
                        <a:pt x="8762" y="8465"/>
                      </a:lnTo>
                      <a:lnTo>
                        <a:pt x="8666" y="9169"/>
                      </a:lnTo>
                      <a:lnTo>
                        <a:pt x="8293" y="9479"/>
                      </a:lnTo>
                      <a:lnTo>
                        <a:pt x="7448" y="10097"/>
                      </a:lnTo>
                      <a:lnTo>
                        <a:pt x="8197" y="9506"/>
                      </a:lnTo>
                      <a:lnTo>
                        <a:pt x="8337" y="9169"/>
                      </a:lnTo>
                      <a:lnTo>
                        <a:pt x="8666" y="8551"/>
                      </a:lnTo>
                      <a:lnTo>
                        <a:pt x="8245" y="8832"/>
                      </a:lnTo>
                      <a:lnTo>
                        <a:pt x="4029" y="11897"/>
                      </a:lnTo>
                      <a:lnTo>
                        <a:pt x="7448" y="9506"/>
                      </a:lnTo>
                      <a:lnTo>
                        <a:pt x="7216" y="10294"/>
                      </a:lnTo>
                      <a:lnTo>
                        <a:pt x="6607" y="10801"/>
                      </a:lnTo>
                      <a:lnTo>
                        <a:pt x="7216" y="10294"/>
                      </a:lnTo>
                      <a:lnTo>
                        <a:pt x="7216" y="9703"/>
                      </a:lnTo>
                      <a:lnTo>
                        <a:pt x="5810" y="10772"/>
                      </a:lnTo>
                      <a:lnTo>
                        <a:pt x="6840" y="10097"/>
                      </a:lnTo>
                      <a:lnTo>
                        <a:pt x="3888" y="12431"/>
                      </a:lnTo>
                      <a:lnTo>
                        <a:pt x="6747" y="10294"/>
                      </a:lnTo>
                      <a:lnTo>
                        <a:pt x="6279" y="10715"/>
                      </a:lnTo>
                      <a:lnTo>
                        <a:pt x="6888" y="10294"/>
                      </a:lnTo>
                      <a:lnTo>
                        <a:pt x="5762" y="11138"/>
                      </a:lnTo>
                      <a:lnTo>
                        <a:pt x="3700" y="12628"/>
                      </a:lnTo>
                      <a:lnTo>
                        <a:pt x="5526" y="11364"/>
                      </a:lnTo>
                      <a:lnTo>
                        <a:pt x="3372" y="12965"/>
                      </a:lnTo>
                      <a:lnTo>
                        <a:pt x="5670" y="11364"/>
                      </a:lnTo>
                      <a:lnTo>
                        <a:pt x="4637" y="12234"/>
                      </a:lnTo>
                      <a:lnTo>
                        <a:pt x="6091" y="11138"/>
                      </a:lnTo>
                      <a:lnTo>
                        <a:pt x="3608" y="13135"/>
                      </a:lnTo>
                      <a:lnTo>
                        <a:pt x="5482" y="11756"/>
                      </a:lnTo>
                      <a:lnTo>
                        <a:pt x="3468" y="13304"/>
                      </a:lnTo>
                      <a:lnTo>
                        <a:pt x="5574" y="11756"/>
                      </a:lnTo>
                      <a:lnTo>
                        <a:pt x="4918" y="12292"/>
                      </a:lnTo>
                      <a:lnTo>
                        <a:pt x="4309" y="12881"/>
                      </a:lnTo>
                      <a:lnTo>
                        <a:pt x="5058" y="12292"/>
                      </a:lnTo>
                      <a:lnTo>
                        <a:pt x="5762" y="11756"/>
                      </a:lnTo>
                      <a:lnTo>
                        <a:pt x="6279" y="11364"/>
                      </a:lnTo>
                      <a:lnTo>
                        <a:pt x="6747" y="10969"/>
                      </a:lnTo>
                      <a:lnTo>
                        <a:pt x="8714" y="9479"/>
                      </a:lnTo>
                      <a:lnTo>
                        <a:pt x="6747" y="11109"/>
                      </a:lnTo>
                      <a:lnTo>
                        <a:pt x="5810" y="11869"/>
                      </a:lnTo>
                      <a:lnTo>
                        <a:pt x="6840" y="11167"/>
                      </a:lnTo>
                      <a:lnTo>
                        <a:pt x="8293" y="10152"/>
                      </a:lnTo>
                      <a:lnTo>
                        <a:pt x="6139" y="11953"/>
                      </a:lnTo>
                      <a:lnTo>
                        <a:pt x="7544" y="10856"/>
                      </a:lnTo>
                      <a:lnTo>
                        <a:pt x="5386" y="12599"/>
                      </a:lnTo>
                      <a:lnTo>
                        <a:pt x="3888" y="13950"/>
                      </a:lnTo>
                      <a:lnTo>
                        <a:pt x="3420" y="14429"/>
                      </a:lnTo>
                      <a:lnTo>
                        <a:pt x="5574" y="12657"/>
                      </a:lnTo>
                      <a:lnTo>
                        <a:pt x="92" y="17439"/>
                      </a:lnTo>
                      <a:lnTo>
                        <a:pt x="5903" y="12657"/>
                      </a:lnTo>
                      <a:lnTo>
                        <a:pt x="8057" y="10856"/>
                      </a:lnTo>
                      <a:lnTo>
                        <a:pt x="6323" y="12347"/>
                      </a:lnTo>
                      <a:lnTo>
                        <a:pt x="6043" y="12628"/>
                      </a:lnTo>
                      <a:lnTo>
                        <a:pt x="1498" y="16734"/>
                      </a:lnTo>
                      <a:lnTo>
                        <a:pt x="6279" y="12628"/>
                      </a:lnTo>
                      <a:lnTo>
                        <a:pt x="5434" y="13417"/>
                      </a:lnTo>
                      <a:lnTo>
                        <a:pt x="6371" y="12628"/>
                      </a:lnTo>
                      <a:lnTo>
                        <a:pt x="5106" y="13782"/>
                      </a:lnTo>
                      <a:lnTo>
                        <a:pt x="6840" y="12544"/>
                      </a:lnTo>
                      <a:lnTo>
                        <a:pt x="7400" y="12150"/>
                      </a:lnTo>
                      <a:lnTo>
                        <a:pt x="5762" y="13614"/>
                      </a:lnTo>
                      <a:lnTo>
                        <a:pt x="5434" y="13895"/>
                      </a:lnTo>
                      <a:lnTo>
                        <a:pt x="4449" y="14765"/>
                      </a:lnTo>
                      <a:lnTo>
                        <a:pt x="5294" y="14090"/>
                      </a:lnTo>
                      <a:lnTo>
                        <a:pt x="4265" y="15047"/>
                      </a:lnTo>
                      <a:lnTo>
                        <a:pt x="2671" y="16453"/>
                      </a:lnTo>
                      <a:lnTo>
                        <a:pt x="4309" y="15047"/>
                      </a:lnTo>
                      <a:lnTo>
                        <a:pt x="2811" y="16482"/>
                      </a:lnTo>
                      <a:lnTo>
                        <a:pt x="1966" y="17381"/>
                      </a:lnTo>
                      <a:lnTo>
                        <a:pt x="2951" y="16482"/>
                      </a:lnTo>
                      <a:lnTo>
                        <a:pt x="4545" y="15047"/>
                      </a:lnTo>
                      <a:lnTo>
                        <a:pt x="5574" y="14090"/>
                      </a:lnTo>
                      <a:lnTo>
                        <a:pt x="6139" y="13614"/>
                      </a:lnTo>
                      <a:lnTo>
                        <a:pt x="6700" y="13162"/>
                      </a:lnTo>
                      <a:lnTo>
                        <a:pt x="5762" y="14063"/>
                      </a:lnTo>
                      <a:lnTo>
                        <a:pt x="5106" y="14681"/>
                      </a:lnTo>
                      <a:lnTo>
                        <a:pt x="5482" y="14232"/>
                      </a:lnTo>
                      <a:lnTo>
                        <a:pt x="4873" y="14794"/>
                      </a:lnTo>
                      <a:lnTo>
                        <a:pt x="4169" y="15441"/>
                      </a:lnTo>
                      <a:lnTo>
                        <a:pt x="0" y="19434"/>
                      </a:lnTo>
                      <a:lnTo>
                        <a:pt x="4265" y="15441"/>
                      </a:lnTo>
                      <a:lnTo>
                        <a:pt x="2062" y="17636"/>
                      </a:lnTo>
                      <a:lnTo>
                        <a:pt x="4449" y="15441"/>
                      </a:lnTo>
                      <a:lnTo>
                        <a:pt x="5058" y="14878"/>
                      </a:lnTo>
                      <a:lnTo>
                        <a:pt x="4405" y="15583"/>
                      </a:lnTo>
                      <a:lnTo>
                        <a:pt x="5342" y="14681"/>
                      </a:lnTo>
                      <a:lnTo>
                        <a:pt x="5995" y="14063"/>
                      </a:lnTo>
                      <a:lnTo>
                        <a:pt x="7400" y="12825"/>
                      </a:lnTo>
                      <a:lnTo>
                        <a:pt x="8153" y="12150"/>
                      </a:lnTo>
                      <a:lnTo>
                        <a:pt x="6980" y="13275"/>
                      </a:lnTo>
                      <a:lnTo>
                        <a:pt x="8526" y="12037"/>
                      </a:lnTo>
                      <a:lnTo>
                        <a:pt x="6463" y="14148"/>
                      </a:lnTo>
                      <a:lnTo>
                        <a:pt x="2903" y="17720"/>
                      </a:lnTo>
                      <a:lnTo>
                        <a:pt x="6652" y="14148"/>
                      </a:lnTo>
                      <a:lnTo>
                        <a:pt x="5810" y="15131"/>
                      </a:lnTo>
                      <a:lnTo>
                        <a:pt x="6792" y="14148"/>
                      </a:lnTo>
                      <a:lnTo>
                        <a:pt x="7965" y="12965"/>
                      </a:lnTo>
                      <a:lnTo>
                        <a:pt x="7308" y="13669"/>
                      </a:lnTo>
                      <a:lnTo>
                        <a:pt x="6792" y="14148"/>
                      </a:lnTo>
                      <a:lnTo>
                        <a:pt x="7260" y="13782"/>
                      </a:lnTo>
                      <a:lnTo>
                        <a:pt x="4966" y="16116"/>
                      </a:lnTo>
                      <a:lnTo>
                        <a:pt x="7400" y="13782"/>
                      </a:lnTo>
                      <a:lnTo>
                        <a:pt x="5202" y="16172"/>
                      </a:lnTo>
                      <a:lnTo>
                        <a:pt x="7589" y="13782"/>
                      </a:lnTo>
                      <a:lnTo>
                        <a:pt x="8385" y="12965"/>
                      </a:lnTo>
                      <a:lnTo>
                        <a:pt x="8105" y="13304"/>
                      </a:lnTo>
                      <a:lnTo>
                        <a:pt x="6463" y="14991"/>
                      </a:lnTo>
                      <a:lnTo>
                        <a:pt x="8293" y="13304"/>
                      </a:lnTo>
                      <a:lnTo>
                        <a:pt x="9743" y="11897"/>
                      </a:lnTo>
                      <a:lnTo>
                        <a:pt x="6747" y="15104"/>
                      </a:lnTo>
                      <a:lnTo>
                        <a:pt x="10728" y="11109"/>
                      </a:lnTo>
                      <a:lnTo>
                        <a:pt x="8574" y="13443"/>
                      </a:lnTo>
                      <a:lnTo>
                        <a:pt x="7777" y="14316"/>
                      </a:lnTo>
                      <a:lnTo>
                        <a:pt x="8806" y="13443"/>
                      </a:lnTo>
                      <a:lnTo>
                        <a:pt x="11008" y="11109"/>
                      </a:lnTo>
                      <a:lnTo>
                        <a:pt x="8714" y="13698"/>
                      </a:lnTo>
                      <a:lnTo>
                        <a:pt x="5014" y="17775"/>
                      </a:lnTo>
                      <a:lnTo>
                        <a:pt x="9463" y="12965"/>
                      </a:lnTo>
                      <a:lnTo>
                        <a:pt x="8433" y="14148"/>
                      </a:lnTo>
                      <a:lnTo>
                        <a:pt x="5810" y="17184"/>
                      </a:lnTo>
                      <a:lnTo>
                        <a:pt x="8622" y="14148"/>
                      </a:lnTo>
                      <a:lnTo>
                        <a:pt x="7825" y="15131"/>
                      </a:lnTo>
                      <a:lnTo>
                        <a:pt x="8762" y="14148"/>
                      </a:lnTo>
                      <a:lnTo>
                        <a:pt x="9887" y="12965"/>
                      </a:lnTo>
                      <a:lnTo>
                        <a:pt x="11573" y="11138"/>
                      </a:lnTo>
                      <a:lnTo>
                        <a:pt x="9887" y="13162"/>
                      </a:lnTo>
                      <a:lnTo>
                        <a:pt x="8622" y="14626"/>
                      </a:lnTo>
                      <a:lnTo>
                        <a:pt x="7448" y="16088"/>
                      </a:lnTo>
                      <a:lnTo>
                        <a:pt x="7917" y="15751"/>
                      </a:lnTo>
                      <a:lnTo>
                        <a:pt x="8854" y="14626"/>
                      </a:lnTo>
                      <a:lnTo>
                        <a:pt x="10071" y="13162"/>
                      </a:lnTo>
                      <a:lnTo>
                        <a:pt x="11993" y="11054"/>
                      </a:lnTo>
                      <a:lnTo>
                        <a:pt x="11104" y="12150"/>
                      </a:lnTo>
                      <a:lnTo>
                        <a:pt x="8950" y="14765"/>
                      </a:lnTo>
                      <a:lnTo>
                        <a:pt x="11293" y="12150"/>
                      </a:lnTo>
                      <a:lnTo>
                        <a:pt x="8526" y="15301"/>
                      </a:lnTo>
                      <a:lnTo>
                        <a:pt x="11665" y="11869"/>
                      </a:lnTo>
                      <a:lnTo>
                        <a:pt x="7496" y="16989"/>
                      </a:lnTo>
                      <a:lnTo>
                        <a:pt x="10776" y="13191"/>
                      </a:lnTo>
                      <a:lnTo>
                        <a:pt x="7637" y="17213"/>
                      </a:lnTo>
                      <a:lnTo>
                        <a:pt x="9275" y="15328"/>
                      </a:lnTo>
                      <a:lnTo>
                        <a:pt x="7260" y="18085"/>
                      </a:lnTo>
                      <a:lnTo>
                        <a:pt x="7729" y="17775"/>
                      </a:lnTo>
                      <a:lnTo>
                        <a:pt x="9603" y="15328"/>
                      </a:lnTo>
                      <a:lnTo>
                        <a:pt x="11197" y="13333"/>
                      </a:lnTo>
                      <a:lnTo>
                        <a:pt x="8245" y="17381"/>
                      </a:lnTo>
                      <a:lnTo>
                        <a:pt x="7260" y="18787"/>
                      </a:lnTo>
                      <a:lnTo>
                        <a:pt x="5670" y="20898"/>
                      </a:lnTo>
                      <a:lnTo>
                        <a:pt x="7308" y="18787"/>
                      </a:lnTo>
                      <a:lnTo>
                        <a:pt x="8337" y="17381"/>
                      </a:lnTo>
                      <a:lnTo>
                        <a:pt x="10071" y="15215"/>
                      </a:lnTo>
                      <a:lnTo>
                        <a:pt x="7400" y="18787"/>
                      </a:lnTo>
                      <a:lnTo>
                        <a:pt x="5810" y="20953"/>
                      </a:lnTo>
                      <a:lnTo>
                        <a:pt x="7168" y="19323"/>
                      </a:lnTo>
                      <a:lnTo>
                        <a:pt x="6792" y="20167"/>
                      </a:lnTo>
                      <a:lnTo>
                        <a:pt x="7400" y="19323"/>
                      </a:lnTo>
                      <a:lnTo>
                        <a:pt x="7825" y="18787"/>
                      </a:lnTo>
                      <a:lnTo>
                        <a:pt x="9134" y="16989"/>
                      </a:lnTo>
                      <a:lnTo>
                        <a:pt x="8197" y="18367"/>
                      </a:lnTo>
                      <a:lnTo>
                        <a:pt x="7729" y="19294"/>
                      </a:lnTo>
                      <a:lnTo>
                        <a:pt x="9603" y="16818"/>
                      </a:lnTo>
                      <a:lnTo>
                        <a:pt x="10776" y="15215"/>
                      </a:lnTo>
                      <a:lnTo>
                        <a:pt x="9979" y="16426"/>
                      </a:lnTo>
                      <a:lnTo>
                        <a:pt x="8714" y="18367"/>
                      </a:lnTo>
                      <a:lnTo>
                        <a:pt x="10071" y="16426"/>
                      </a:lnTo>
                      <a:lnTo>
                        <a:pt x="9839" y="16792"/>
                      </a:lnTo>
                      <a:lnTo>
                        <a:pt x="8666" y="18564"/>
                      </a:lnTo>
                      <a:lnTo>
                        <a:pt x="9979" y="16792"/>
                      </a:lnTo>
                      <a:lnTo>
                        <a:pt x="8902" y="18338"/>
                      </a:lnTo>
                      <a:lnTo>
                        <a:pt x="8013" y="19941"/>
                      </a:lnTo>
                      <a:lnTo>
                        <a:pt x="10212" y="16792"/>
                      </a:lnTo>
                      <a:lnTo>
                        <a:pt x="10448" y="16426"/>
                      </a:lnTo>
                      <a:lnTo>
                        <a:pt x="11385" y="15215"/>
                      </a:lnTo>
                      <a:lnTo>
                        <a:pt x="9275" y="18506"/>
                      </a:lnTo>
                      <a:lnTo>
                        <a:pt x="8337" y="20504"/>
                      </a:lnTo>
                      <a:lnTo>
                        <a:pt x="11197" y="16426"/>
                      </a:lnTo>
                      <a:lnTo>
                        <a:pt x="9230" y="19773"/>
                      </a:lnTo>
                      <a:lnTo>
                        <a:pt x="10540" y="18085"/>
                      </a:lnTo>
                      <a:lnTo>
                        <a:pt x="9699" y="19802"/>
                      </a:lnTo>
                      <a:lnTo>
                        <a:pt x="10868" y="17888"/>
                      </a:lnTo>
                      <a:lnTo>
                        <a:pt x="11197" y="17297"/>
                      </a:lnTo>
                      <a:lnTo>
                        <a:pt x="11805" y="16426"/>
                      </a:lnTo>
                      <a:lnTo>
                        <a:pt x="11056" y="17720"/>
                      </a:lnTo>
                      <a:lnTo>
                        <a:pt x="9839" y="19802"/>
                      </a:lnTo>
                      <a:lnTo>
                        <a:pt x="9418" y="20533"/>
                      </a:lnTo>
                      <a:lnTo>
                        <a:pt x="9979" y="19802"/>
                      </a:lnTo>
                      <a:lnTo>
                        <a:pt x="11197" y="17775"/>
                      </a:lnTo>
                      <a:lnTo>
                        <a:pt x="11945" y="16511"/>
                      </a:lnTo>
                      <a:lnTo>
                        <a:pt x="10400" y="19323"/>
                      </a:lnTo>
                      <a:lnTo>
                        <a:pt x="10167" y="19715"/>
                      </a:lnTo>
                      <a:lnTo>
                        <a:pt x="9182" y="21600"/>
                      </a:lnTo>
                      <a:lnTo>
                        <a:pt x="12510" y="16172"/>
                      </a:lnTo>
                      <a:lnTo>
                        <a:pt x="13259" y="14934"/>
                      </a:lnTo>
                      <a:lnTo>
                        <a:pt x="11525" y="18169"/>
                      </a:lnTo>
                      <a:lnTo>
                        <a:pt x="12041" y="17410"/>
                      </a:lnTo>
                      <a:lnTo>
                        <a:pt x="11149" y="19097"/>
                      </a:lnTo>
                      <a:lnTo>
                        <a:pt x="10824" y="20083"/>
                      </a:lnTo>
                      <a:lnTo>
                        <a:pt x="11293" y="19434"/>
                      </a:lnTo>
                      <a:lnTo>
                        <a:pt x="12510" y="17270"/>
                      </a:lnTo>
                      <a:lnTo>
                        <a:pt x="13679" y="15131"/>
                      </a:lnTo>
                      <a:lnTo>
                        <a:pt x="12134" y="18141"/>
                      </a:lnTo>
                      <a:lnTo>
                        <a:pt x="11104" y="20785"/>
                      </a:lnTo>
                      <a:lnTo>
                        <a:pt x="12554" y="18141"/>
                      </a:lnTo>
                      <a:lnTo>
                        <a:pt x="12086" y="19097"/>
                      </a:lnTo>
                      <a:lnTo>
                        <a:pt x="11617" y="20138"/>
                      </a:lnTo>
                      <a:lnTo>
                        <a:pt x="11104" y="21600"/>
                      </a:lnTo>
                      <a:lnTo>
                        <a:pt x="11805" y="20138"/>
                      </a:lnTo>
                      <a:lnTo>
                        <a:pt x="13259" y="17439"/>
                      </a:lnTo>
                      <a:lnTo>
                        <a:pt x="13727" y="16566"/>
                      </a:lnTo>
                      <a:lnTo>
                        <a:pt x="12790" y="18535"/>
                      </a:lnTo>
                      <a:lnTo>
                        <a:pt x="13820" y="16537"/>
                      </a:lnTo>
                      <a:lnTo>
                        <a:pt x="14524" y="15131"/>
                      </a:lnTo>
                      <a:lnTo>
                        <a:pt x="14993" y="14232"/>
                      </a:lnTo>
                      <a:lnTo>
                        <a:pt x="14148" y="16285"/>
                      </a:lnTo>
                      <a:lnTo>
                        <a:pt x="15321" y="13782"/>
                      </a:lnTo>
                      <a:lnTo>
                        <a:pt x="14196" y="16453"/>
                      </a:lnTo>
                      <a:lnTo>
                        <a:pt x="15413" y="13866"/>
                      </a:lnTo>
                      <a:lnTo>
                        <a:pt x="14428" y="16256"/>
                      </a:lnTo>
                      <a:lnTo>
                        <a:pt x="15553" y="13866"/>
                      </a:lnTo>
                      <a:lnTo>
                        <a:pt x="15273" y="14681"/>
                      </a:lnTo>
                      <a:lnTo>
                        <a:pt x="14476" y="16595"/>
                      </a:lnTo>
                      <a:lnTo>
                        <a:pt x="14008" y="17775"/>
                      </a:lnTo>
                      <a:lnTo>
                        <a:pt x="13960" y="18085"/>
                      </a:lnTo>
                      <a:lnTo>
                        <a:pt x="13491" y="19379"/>
                      </a:lnTo>
                      <a:lnTo>
                        <a:pt x="14148" y="18085"/>
                      </a:lnTo>
                      <a:lnTo>
                        <a:pt x="14244" y="17775"/>
                      </a:lnTo>
                      <a:lnTo>
                        <a:pt x="14712" y="16595"/>
                      </a:lnTo>
                      <a:lnTo>
                        <a:pt x="15461" y="14681"/>
                      </a:lnTo>
                      <a:lnTo>
                        <a:pt x="15041" y="15835"/>
                      </a:lnTo>
                      <a:lnTo>
                        <a:pt x="15553" y="14681"/>
                      </a:lnTo>
                      <a:lnTo>
                        <a:pt x="14476" y="17552"/>
                      </a:lnTo>
                      <a:lnTo>
                        <a:pt x="14056" y="18677"/>
                      </a:lnTo>
                      <a:lnTo>
                        <a:pt x="14616" y="17552"/>
                      </a:lnTo>
                      <a:lnTo>
                        <a:pt x="14616" y="17944"/>
                      </a:lnTo>
                      <a:lnTo>
                        <a:pt x="14805" y="17552"/>
                      </a:lnTo>
                      <a:lnTo>
                        <a:pt x="16398" y="13614"/>
                      </a:lnTo>
                      <a:lnTo>
                        <a:pt x="17195" y="12544"/>
                      </a:lnTo>
                      <a:lnTo>
                        <a:pt x="17476" y="11869"/>
                      </a:lnTo>
                      <a:lnTo>
                        <a:pt x="18132" y="10013"/>
                      </a:lnTo>
                      <a:lnTo>
                        <a:pt x="16679" y="14681"/>
                      </a:lnTo>
                      <a:lnTo>
                        <a:pt x="16210" y="16708"/>
                      </a:lnTo>
                      <a:lnTo>
                        <a:pt x="17944" y="11982"/>
                      </a:lnTo>
                      <a:lnTo>
                        <a:pt x="17523" y="13614"/>
                      </a:lnTo>
                      <a:lnTo>
                        <a:pt x="16771" y="16679"/>
                      </a:lnTo>
                      <a:lnTo>
                        <a:pt x="17756" y="13614"/>
                      </a:lnTo>
                      <a:lnTo>
                        <a:pt x="18320" y="11982"/>
                      </a:lnTo>
                      <a:lnTo>
                        <a:pt x="17896" y="13698"/>
                      </a:lnTo>
                      <a:lnTo>
                        <a:pt x="16491" y="18761"/>
                      </a:lnTo>
                      <a:lnTo>
                        <a:pt x="18036" y="13698"/>
                      </a:lnTo>
                      <a:lnTo>
                        <a:pt x="17992" y="13979"/>
                      </a:lnTo>
                      <a:lnTo>
                        <a:pt x="18084" y="13698"/>
                      </a:lnTo>
                      <a:lnTo>
                        <a:pt x="18365" y="12938"/>
                      </a:lnTo>
                      <a:lnTo>
                        <a:pt x="17852" y="14934"/>
                      </a:lnTo>
                      <a:lnTo>
                        <a:pt x="18461" y="12938"/>
                      </a:lnTo>
                      <a:lnTo>
                        <a:pt x="18272" y="13979"/>
                      </a:lnTo>
                      <a:lnTo>
                        <a:pt x="17804" y="15609"/>
                      </a:lnTo>
                      <a:lnTo>
                        <a:pt x="17335" y="17804"/>
                      </a:lnTo>
                      <a:lnTo>
                        <a:pt x="18693" y="12938"/>
                      </a:lnTo>
                      <a:lnTo>
                        <a:pt x="19069" y="11390"/>
                      </a:lnTo>
                      <a:lnTo>
                        <a:pt x="19490" y="9647"/>
                      </a:lnTo>
                      <a:lnTo>
                        <a:pt x="19630" y="9114"/>
                      </a:lnTo>
                      <a:lnTo>
                        <a:pt x="9182" y="9114"/>
                      </a:lnTo>
                      <a:lnTo>
                        <a:pt x="19630" y="9085"/>
                      </a:lnTo>
                      <a:lnTo>
                        <a:pt x="20006" y="7397"/>
                      </a:lnTo>
                      <a:lnTo>
                        <a:pt x="20475" y="7255"/>
                      </a:lnTo>
                      <a:lnTo>
                        <a:pt x="20615" y="6412"/>
                      </a:lnTo>
                      <a:lnTo>
                        <a:pt x="20663" y="5568"/>
                      </a:lnTo>
                      <a:lnTo>
                        <a:pt x="20567" y="5118"/>
                      </a:lnTo>
                      <a:lnTo>
                        <a:pt x="20847" y="4135"/>
                      </a:lnTo>
                      <a:lnTo>
                        <a:pt x="21036" y="3149"/>
                      </a:lnTo>
                      <a:lnTo>
                        <a:pt x="20755" y="4135"/>
                      </a:lnTo>
                      <a:lnTo>
                        <a:pt x="20615" y="4584"/>
                      </a:lnTo>
                      <a:lnTo>
                        <a:pt x="20707" y="4051"/>
                      </a:lnTo>
                      <a:lnTo>
                        <a:pt x="20895" y="3178"/>
                      </a:lnTo>
                      <a:lnTo>
                        <a:pt x="20707" y="3825"/>
                      </a:lnTo>
                      <a:lnTo>
                        <a:pt x="20895" y="3178"/>
                      </a:lnTo>
                      <a:lnTo>
                        <a:pt x="21600" y="6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29" name="Figura"/>
                <p:cNvSpPr/>
                <p:nvPr/>
              </p:nvSpPr>
              <p:spPr>
                <a:xfrm>
                  <a:off x="12832" y="2343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780"/>
                      </a:moveTo>
                      <a:lnTo>
                        <a:pt x="20563" y="2351"/>
                      </a:lnTo>
                      <a:lnTo>
                        <a:pt x="11086" y="0"/>
                      </a:lnTo>
                      <a:lnTo>
                        <a:pt x="13742" y="7274"/>
                      </a:lnTo>
                      <a:lnTo>
                        <a:pt x="9358" y="6516"/>
                      </a:lnTo>
                      <a:lnTo>
                        <a:pt x="13860" y="14326"/>
                      </a:lnTo>
                      <a:lnTo>
                        <a:pt x="11550" y="16898"/>
                      </a:lnTo>
                      <a:lnTo>
                        <a:pt x="6357" y="15383"/>
                      </a:lnTo>
                      <a:lnTo>
                        <a:pt x="5084" y="13038"/>
                      </a:lnTo>
                      <a:lnTo>
                        <a:pt x="5202" y="15007"/>
                      </a:lnTo>
                      <a:lnTo>
                        <a:pt x="0" y="13187"/>
                      </a:lnTo>
                      <a:lnTo>
                        <a:pt x="118" y="17429"/>
                      </a:lnTo>
                      <a:lnTo>
                        <a:pt x="7167" y="21600"/>
                      </a:lnTo>
                      <a:lnTo>
                        <a:pt x="16170" y="18491"/>
                      </a:lnTo>
                      <a:lnTo>
                        <a:pt x="16407" y="11594"/>
                      </a:lnTo>
                      <a:lnTo>
                        <a:pt x="19290" y="11671"/>
                      </a:lnTo>
                      <a:lnTo>
                        <a:pt x="19981" y="13718"/>
                      </a:lnTo>
                      <a:lnTo>
                        <a:pt x="21027" y="14780"/>
                      </a:lnTo>
                      <a:lnTo>
                        <a:pt x="21600" y="97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30" name="Figura"/>
                <p:cNvSpPr/>
                <p:nvPr/>
              </p:nvSpPr>
              <p:spPr>
                <a:xfrm>
                  <a:off x="0" y="121812"/>
                  <a:ext cx="80046" cy="117411"/>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lnTo>
                        <a:pt x="20834" y="12142"/>
                      </a:lnTo>
                      <a:lnTo>
                        <a:pt x="20482" y="11880"/>
                      </a:lnTo>
                      <a:lnTo>
                        <a:pt x="20389" y="11610"/>
                      </a:lnTo>
                      <a:lnTo>
                        <a:pt x="20586" y="11070"/>
                      </a:lnTo>
                      <a:lnTo>
                        <a:pt x="20502" y="11070"/>
                      </a:lnTo>
                      <a:lnTo>
                        <a:pt x="20285" y="10530"/>
                      </a:lnTo>
                      <a:lnTo>
                        <a:pt x="19740" y="10800"/>
                      </a:lnTo>
                      <a:lnTo>
                        <a:pt x="19375" y="10530"/>
                      </a:lnTo>
                      <a:lnTo>
                        <a:pt x="19163" y="10800"/>
                      </a:lnTo>
                      <a:lnTo>
                        <a:pt x="18734" y="10530"/>
                      </a:lnTo>
                      <a:lnTo>
                        <a:pt x="18441" y="10530"/>
                      </a:lnTo>
                      <a:lnTo>
                        <a:pt x="18522" y="10260"/>
                      </a:lnTo>
                      <a:lnTo>
                        <a:pt x="18598" y="9990"/>
                      </a:lnTo>
                      <a:lnTo>
                        <a:pt x="18919" y="10260"/>
                      </a:lnTo>
                      <a:lnTo>
                        <a:pt x="19011" y="10260"/>
                      </a:lnTo>
                      <a:lnTo>
                        <a:pt x="19355" y="10530"/>
                      </a:lnTo>
                      <a:lnTo>
                        <a:pt x="19295" y="10260"/>
                      </a:lnTo>
                      <a:lnTo>
                        <a:pt x="19163" y="10260"/>
                      </a:lnTo>
                      <a:lnTo>
                        <a:pt x="19071" y="9990"/>
                      </a:lnTo>
                      <a:lnTo>
                        <a:pt x="18458" y="9723"/>
                      </a:lnTo>
                      <a:lnTo>
                        <a:pt x="18658" y="9990"/>
                      </a:lnTo>
                      <a:lnTo>
                        <a:pt x="18181" y="9720"/>
                      </a:lnTo>
                      <a:lnTo>
                        <a:pt x="13656" y="9723"/>
                      </a:lnTo>
                      <a:lnTo>
                        <a:pt x="13319" y="9990"/>
                      </a:lnTo>
                      <a:lnTo>
                        <a:pt x="13219" y="9720"/>
                      </a:lnTo>
                      <a:lnTo>
                        <a:pt x="13784" y="9720"/>
                      </a:lnTo>
                      <a:lnTo>
                        <a:pt x="13115" y="9450"/>
                      </a:lnTo>
                      <a:lnTo>
                        <a:pt x="13283" y="9450"/>
                      </a:lnTo>
                      <a:lnTo>
                        <a:pt x="12786" y="9180"/>
                      </a:lnTo>
                      <a:lnTo>
                        <a:pt x="13079" y="9720"/>
                      </a:lnTo>
                      <a:lnTo>
                        <a:pt x="12798" y="9720"/>
                      </a:lnTo>
                      <a:lnTo>
                        <a:pt x="12850" y="9496"/>
                      </a:lnTo>
                      <a:lnTo>
                        <a:pt x="12778" y="9720"/>
                      </a:lnTo>
                      <a:lnTo>
                        <a:pt x="12601" y="9720"/>
                      </a:lnTo>
                      <a:lnTo>
                        <a:pt x="12509" y="9450"/>
                      </a:lnTo>
                      <a:lnTo>
                        <a:pt x="12353" y="9720"/>
                      </a:lnTo>
                      <a:lnTo>
                        <a:pt x="11952" y="9720"/>
                      </a:lnTo>
                      <a:lnTo>
                        <a:pt x="11972" y="9450"/>
                      </a:lnTo>
                      <a:lnTo>
                        <a:pt x="12105" y="9450"/>
                      </a:lnTo>
                      <a:lnTo>
                        <a:pt x="12117" y="9180"/>
                      </a:lnTo>
                      <a:lnTo>
                        <a:pt x="12020" y="9180"/>
                      </a:lnTo>
                      <a:lnTo>
                        <a:pt x="12113" y="8910"/>
                      </a:lnTo>
                      <a:lnTo>
                        <a:pt x="12365" y="9180"/>
                      </a:lnTo>
                      <a:lnTo>
                        <a:pt x="12421" y="8910"/>
                      </a:lnTo>
                      <a:lnTo>
                        <a:pt x="12097" y="8640"/>
                      </a:lnTo>
                      <a:lnTo>
                        <a:pt x="12157" y="8640"/>
                      </a:lnTo>
                      <a:lnTo>
                        <a:pt x="11948" y="8516"/>
                      </a:lnTo>
                      <a:lnTo>
                        <a:pt x="11948" y="8640"/>
                      </a:lnTo>
                      <a:lnTo>
                        <a:pt x="11932" y="8910"/>
                      </a:lnTo>
                      <a:lnTo>
                        <a:pt x="11772" y="8732"/>
                      </a:lnTo>
                      <a:lnTo>
                        <a:pt x="11880" y="8640"/>
                      </a:lnTo>
                      <a:lnTo>
                        <a:pt x="11948" y="8640"/>
                      </a:lnTo>
                      <a:lnTo>
                        <a:pt x="11948" y="8516"/>
                      </a:lnTo>
                      <a:lnTo>
                        <a:pt x="11744" y="8394"/>
                      </a:lnTo>
                      <a:lnTo>
                        <a:pt x="11744" y="8640"/>
                      </a:lnTo>
                      <a:lnTo>
                        <a:pt x="11724" y="8680"/>
                      </a:lnTo>
                      <a:lnTo>
                        <a:pt x="11688" y="8732"/>
                      </a:lnTo>
                      <a:lnTo>
                        <a:pt x="11688" y="8640"/>
                      </a:lnTo>
                      <a:lnTo>
                        <a:pt x="11744" y="8640"/>
                      </a:lnTo>
                      <a:lnTo>
                        <a:pt x="11744" y="8394"/>
                      </a:lnTo>
                      <a:lnTo>
                        <a:pt x="11704" y="8370"/>
                      </a:lnTo>
                      <a:lnTo>
                        <a:pt x="11736" y="8578"/>
                      </a:lnTo>
                      <a:lnTo>
                        <a:pt x="11239" y="8370"/>
                      </a:lnTo>
                      <a:lnTo>
                        <a:pt x="11415" y="8100"/>
                      </a:lnTo>
                      <a:lnTo>
                        <a:pt x="12037" y="8100"/>
                      </a:lnTo>
                      <a:lnTo>
                        <a:pt x="12177" y="7560"/>
                      </a:lnTo>
                      <a:lnTo>
                        <a:pt x="11495" y="7290"/>
                      </a:lnTo>
                      <a:lnTo>
                        <a:pt x="11295" y="6750"/>
                      </a:lnTo>
                      <a:lnTo>
                        <a:pt x="11030" y="6750"/>
                      </a:lnTo>
                      <a:lnTo>
                        <a:pt x="11066" y="6480"/>
                      </a:lnTo>
                      <a:lnTo>
                        <a:pt x="10822" y="6480"/>
                      </a:lnTo>
                      <a:lnTo>
                        <a:pt x="11018" y="6210"/>
                      </a:lnTo>
                      <a:lnTo>
                        <a:pt x="11030" y="5940"/>
                      </a:lnTo>
                      <a:lnTo>
                        <a:pt x="10922" y="6210"/>
                      </a:lnTo>
                      <a:lnTo>
                        <a:pt x="10613" y="5670"/>
                      </a:lnTo>
                      <a:lnTo>
                        <a:pt x="10168" y="5670"/>
                      </a:lnTo>
                      <a:lnTo>
                        <a:pt x="10113" y="5400"/>
                      </a:lnTo>
                      <a:lnTo>
                        <a:pt x="9840" y="5130"/>
                      </a:lnTo>
                      <a:lnTo>
                        <a:pt x="8738" y="5130"/>
                      </a:lnTo>
                      <a:lnTo>
                        <a:pt x="8477" y="4860"/>
                      </a:lnTo>
                      <a:lnTo>
                        <a:pt x="8521" y="4860"/>
                      </a:lnTo>
                      <a:lnTo>
                        <a:pt x="8417" y="4590"/>
                      </a:lnTo>
                      <a:lnTo>
                        <a:pt x="7780" y="4860"/>
                      </a:lnTo>
                      <a:lnTo>
                        <a:pt x="7611" y="4590"/>
                      </a:lnTo>
                      <a:lnTo>
                        <a:pt x="7495" y="4860"/>
                      </a:lnTo>
                      <a:lnTo>
                        <a:pt x="7202" y="4860"/>
                      </a:lnTo>
                      <a:lnTo>
                        <a:pt x="7202" y="5940"/>
                      </a:lnTo>
                      <a:lnTo>
                        <a:pt x="7130" y="6129"/>
                      </a:lnTo>
                      <a:lnTo>
                        <a:pt x="7026" y="6113"/>
                      </a:lnTo>
                      <a:lnTo>
                        <a:pt x="7202" y="5940"/>
                      </a:lnTo>
                      <a:lnTo>
                        <a:pt x="7202" y="4860"/>
                      </a:lnTo>
                      <a:lnTo>
                        <a:pt x="6778" y="4860"/>
                      </a:lnTo>
                      <a:lnTo>
                        <a:pt x="6974" y="5130"/>
                      </a:lnTo>
                      <a:lnTo>
                        <a:pt x="6337" y="4590"/>
                      </a:lnTo>
                      <a:lnTo>
                        <a:pt x="5030" y="5130"/>
                      </a:lnTo>
                      <a:lnTo>
                        <a:pt x="4533" y="4860"/>
                      </a:lnTo>
                      <a:lnTo>
                        <a:pt x="3383" y="4860"/>
                      </a:lnTo>
                      <a:lnTo>
                        <a:pt x="3146" y="4590"/>
                      </a:lnTo>
                      <a:lnTo>
                        <a:pt x="2942" y="5130"/>
                      </a:lnTo>
                      <a:lnTo>
                        <a:pt x="2537" y="4860"/>
                      </a:lnTo>
                      <a:lnTo>
                        <a:pt x="2846" y="4860"/>
                      </a:lnTo>
                      <a:lnTo>
                        <a:pt x="3042" y="4590"/>
                      </a:lnTo>
                      <a:lnTo>
                        <a:pt x="2413" y="4590"/>
                      </a:lnTo>
                      <a:lnTo>
                        <a:pt x="2617" y="4320"/>
                      </a:lnTo>
                      <a:lnTo>
                        <a:pt x="2477" y="4320"/>
                      </a:lnTo>
                      <a:lnTo>
                        <a:pt x="2389" y="4050"/>
                      </a:lnTo>
                      <a:lnTo>
                        <a:pt x="2609" y="4050"/>
                      </a:lnTo>
                      <a:lnTo>
                        <a:pt x="2293" y="3780"/>
                      </a:lnTo>
                      <a:lnTo>
                        <a:pt x="2509" y="3510"/>
                      </a:lnTo>
                      <a:lnTo>
                        <a:pt x="2866" y="3240"/>
                      </a:lnTo>
                      <a:lnTo>
                        <a:pt x="2886" y="3345"/>
                      </a:lnTo>
                      <a:lnTo>
                        <a:pt x="3010" y="3240"/>
                      </a:lnTo>
                      <a:lnTo>
                        <a:pt x="3728" y="3240"/>
                      </a:lnTo>
                      <a:lnTo>
                        <a:pt x="3503" y="3510"/>
                      </a:lnTo>
                      <a:lnTo>
                        <a:pt x="3764" y="3510"/>
                      </a:lnTo>
                      <a:lnTo>
                        <a:pt x="3816" y="3240"/>
                      </a:lnTo>
                      <a:lnTo>
                        <a:pt x="4040" y="3240"/>
                      </a:lnTo>
                      <a:lnTo>
                        <a:pt x="4088" y="3510"/>
                      </a:lnTo>
                      <a:lnTo>
                        <a:pt x="4589" y="3240"/>
                      </a:lnTo>
                      <a:lnTo>
                        <a:pt x="4461" y="2970"/>
                      </a:lnTo>
                      <a:lnTo>
                        <a:pt x="5122" y="2700"/>
                      </a:lnTo>
                      <a:lnTo>
                        <a:pt x="5018" y="2700"/>
                      </a:lnTo>
                      <a:lnTo>
                        <a:pt x="5287" y="2430"/>
                      </a:lnTo>
                      <a:lnTo>
                        <a:pt x="5351" y="2816"/>
                      </a:lnTo>
                      <a:lnTo>
                        <a:pt x="5186" y="2775"/>
                      </a:lnTo>
                      <a:lnTo>
                        <a:pt x="5102" y="2819"/>
                      </a:lnTo>
                      <a:lnTo>
                        <a:pt x="5238" y="2910"/>
                      </a:lnTo>
                      <a:lnTo>
                        <a:pt x="5371" y="2927"/>
                      </a:lnTo>
                      <a:lnTo>
                        <a:pt x="5379" y="2970"/>
                      </a:lnTo>
                      <a:lnTo>
                        <a:pt x="5419" y="2935"/>
                      </a:lnTo>
                      <a:lnTo>
                        <a:pt x="5483" y="2940"/>
                      </a:lnTo>
                      <a:lnTo>
                        <a:pt x="5587" y="2811"/>
                      </a:lnTo>
                      <a:lnTo>
                        <a:pt x="5679" y="2700"/>
                      </a:lnTo>
                      <a:lnTo>
                        <a:pt x="5872" y="2970"/>
                      </a:lnTo>
                      <a:lnTo>
                        <a:pt x="6076" y="2700"/>
                      </a:lnTo>
                      <a:lnTo>
                        <a:pt x="6714" y="2430"/>
                      </a:lnTo>
                      <a:lnTo>
                        <a:pt x="7034" y="2430"/>
                      </a:lnTo>
                      <a:lnTo>
                        <a:pt x="6770" y="2700"/>
                      </a:lnTo>
                      <a:lnTo>
                        <a:pt x="6421" y="2700"/>
                      </a:lnTo>
                      <a:lnTo>
                        <a:pt x="6112" y="2970"/>
                      </a:lnTo>
                      <a:lnTo>
                        <a:pt x="6373" y="2970"/>
                      </a:lnTo>
                      <a:lnTo>
                        <a:pt x="7006" y="2700"/>
                      </a:lnTo>
                      <a:lnTo>
                        <a:pt x="6958" y="2700"/>
                      </a:lnTo>
                      <a:lnTo>
                        <a:pt x="7154" y="2430"/>
                      </a:lnTo>
                      <a:lnTo>
                        <a:pt x="7419" y="2430"/>
                      </a:lnTo>
                      <a:lnTo>
                        <a:pt x="7932" y="2160"/>
                      </a:lnTo>
                      <a:lnTo>
                        <a:pt x="8056" y="2700"/>
                      </a:lnTo>
                      <a:lnTo>
                        <a:pt x="9327" y="2160"/>
                      </a:lnTo>
                      <a:lnTo>
                        <a:pt x="9924" y="2430"/>
                      </a:lnTo>
                      <a:lnTo>
                        <a:pt x="10722" y="1890"/>
                      </a:lnTo>
                      <a:lnTo>
                        <a:pt x="11804" y="1890"/>
                      </a:lnTo>
                      <a:lnTo>
                        <a:pt x="12766" y="1350"/>
                      </a:lnTo>
                      <a:lnTo>
                        <a:pt x="12049" y="1080"/>
                      </a:lnTo>
                      <a:lnTo>
                        <a:pt x="13030" y="1350"/>
                      </a:lnTo>
                      <a:lnTo>
                        <a:pt x="12790" y="1074"/>
                      </a:lnTo>
                      <a:lnTo>
                        <a:pt x="13267" y="961"/>
                      </a:lnTo>
                      <a:lnTo>
                        <a:pt x="12818" y="999"/>
                      </a:lnTo>
                      <a:lnTo>
                        <a:pt x="12782" y="1064"/>
                      </a:lnTo>
                      <a:lnTo>
                        <a:pt x="12565" y="810"/>
                      </a:lnTo>
                      <a:lnTo>
                        <a:pt x="12874" y="810"/>
                      </a:lnTo>
                      <a:lnTo>
                        <a:pt x="12930" y="794"/>
                      </a:lnTo>
                      <a:lnTo>
                        <a:pt x="12826" y="985"/>
                      </a:lnTo>
                      <a:lnTo>
                        <a:pt x="13211" y="705"/>
                      </a:lnTo>
                      <a:lnTo>
                        <a:pt x="13736" y="540"/>
                      </a:lnTo>
                      <a:lnTo>
                        <a:pt x="14020" y="540"/>
                      </a:lnTo>
                      <a:lnTo>
                        <a:pt x="13652" y="810"/>
                      </a:lnTo>
                      <a:lnTo>
                        <a:pt x="13772" y="810"/>
                      </a:lnTo>
                      <a:lnTo>
                        <a:pt x="14257" y="540"/>
                      </a:lnTo>
                      <a:lnTo>
                        <a:pt x="14161" y="810"/>
                      </a:lnTo>
                      <a:lnTo>
                        <a:pt x="14574" y="540"/>
                      </a:lnTo>
                      <a:lnTo>
                        <a:pt x="14341" y="540"/>
                      </a:lnTo>
                      <a:lnTo>
                        <a:pt x="14461" y="270"/>
                      </a:lnTo>
                      <a:lnTo>
                        <a:pt x="14209" y="270"/>
                      </a:lnTo>
                      <a:lnTo>
                        <a:pt x="14345" y="0"/>
                      </a:lnTo>
                      <a:lnTo>
                        <a:pt x="10978" y="0"/>
                      </a:lnTo>
                      <a:lnTo>
                        <a:pt x="10582" y="270"/>
                      </a:lnTo>
                      <a:lnTo>
                        <a:pt x="10217" y="270"/>
                      </a:lnTo>
                      <a:lnTo>
                        <a:pt x="9780" y="540"/>
                      </a:lnTo>
                      <a:lnTo>
                        <a:pt x="9459" y="540"/>
                      </a:lnTo>
                      <a:lnTo>
                        <a:pt x="9363" y="810"/>
                      </a:lnTo>
                      <a:lnTo>
                        <a:pt x="9207" y="540"/>
                      </a:lnTo>
                      <a:lnTo>
                        <a:pt x="9066" y="540"/>
                      </a:lnTo>
                      <a:lnTo>
                        <a:pt x="9142" y="810"/>
                      </a:lnTo>
                      <a:lnTo>
                        <a:pt x="9251" y="810"/>
                      </a:lnTo>
                      <a:lnTo>
                        <a:pt x="8553" y="1080"/>
                      </a:lnTo>
                      <a:lnTo>
                        <a:pt x="7699" y="1080"/>
                      </a:lnTo>
                      <a:lnTo>
                        <a:pt x="6381" y="1350"/>
                      </a:lnTo>
                      <a:lnTo>
                        <a:pt x="3808" y="1350"/>
                      </a:lnTo>
                      <a:lnTo>
                        <a:pt x="3010" y="1620"/>
                      </a:lnTo>
                      <a:lnTo>
                        <a:pt x="3755" y="2160"/>
                      </a:lnTo>
                      <a:lnTo>
                        <a:pt x="2673" y="2160"/>
                      </a:lnTo>
                      <a:lnTo>
                        <a:pt x="2762" y="1890"/>
                      </a:lnTo>
                      <a:lnTo>
                        <a:pt x="1776" y="2430"/>
                      </a:lnTo>
                      <a:lnTo>
                        <a:pt x="1631" y="2430"/>
                      </a:lnTo>
                      <a:lnTo>
                        <a:pt x="1387" y="2700"/>
                      </a:lnTo>
                      <a:lnTo>
                        <a:pt x="1178" y="2970"/>
                      </a:lnTo>
                      <a:lnTo>
                        <a:pt x="950" y="2970"/>
                      </a:lnTo>
                      <a:lnTo>
                        <a:pt x="252" y="3780"/>
                      </a:lnTo>
                      <a:lnTo>
                        <a:pt x="56" y="4050"/>
                      </a:lnTo>
                      <a:lnTo>
                        <a:pt x="0" y="4860"/>
                      </a:lnTo>
                      <a:lnTo>
                        <a:pt x="184" y="5130"/>
                      </a:lnTo>
                      <a:lnTo>
                        <a:pt x="240" y="5165"/>
                      </a:lnTo>
                      <a:lnTo>
                        <a:pt x="240" y="5130"/>
                      </a:lnTo>
                      <a:lnTo>
                        <a:pt x="260" y="5178"/>
                      </a:lnTo>
                      <a:lnTo>
                        <a:pt x="589" y="5400"/>
                      </a:lnTo>
                      <a:lnTo>
                        <a:pt x="336" y="5400"/>
                      </a:lnTo>
                      <a:lnTo>
                        <a:pt x="260" y="5178"/>
                      </a:lnTo>
                      <a:lnTo>
                        <a:pt x="224" y="5400"/>
                      </a:lnTo>
                      <a:lnTo>
                        <a:pt x="497" y="5670"/>
                      </a:lnTo>
                      <a:lnTo>
                        <a:pt x="1174" y="5940"/>
                      </a:lnTo>
                      <a:lnTo>
                        <a:pt x="1559" y="5940"/>
                      </a:lnTo>
                      <a:lnTo>
                        <a:pt x="1703" y="6210"/>
                      </a:lnTo>
                      <a:lnTo>
                        <a:pt x="4521" y="6210"/>
                      </a:lnTo>
                      <a:lnTo>
                        <a:pt x="5046" y="5940"/>
                      </a:lnTo>
                      <a:lnTo>
                        <a:pt x="5439" y="6210"/>
                      </a:lnTo>
                      <a:lnTo>
                        <a:pt x="5535" y="6078"/>
                      </a:lnTo>
                      <a:lnTo>
                        <a:pt x="5695" y="6115"/>
                      </a:lnTo>
                      <a:lnTo>
                        <a:pt x="5611" y="6048"/>
                      </a:lnTo>
                      <a:lnTo>
                        <a:pt x="5567" y="6032"/>
                      </a:lnTo>
                      <a:lnTo>
                        <a:pt x="5635" y="5940"/>
                      </a:lnTo>
                      <a:lnTo>
                        <a:pt x="6180" y="6210"/>
                      </a:lnTo>
                      <a:lnTo>
                        <a:pt x="6233" y="5940"/>
                      </a:lnTo>
                      <a:lnTo>
                        <a:pt x="6225" y="6210"/>
                      </a:lnTo>
                      <a:lnTo>
                        <a:pt x="6926" y="6210"/>
                      </a:lnTo>
                      <a:lnTo>
                        <a:pt x="7014" y="6123"/>
                      </a:lnTo>
                      <a:lnTo>
                        <a:pt x="7086" y="6134"/>
                      </a:lnTo>
                      <a:lnTo>
                        <a:pt x="7126" y="6140"/>
                      </a:lnTo>
                      <a:lnTo>
                        <a:pt x="7102" y="6210"/>
                      </a:lnTo>
                      <a:lnTo>
                        <a:pt x="7768" y="6210"/>
                      </a:lnTo>
                      <a:lnTo>
                        <a:pt x="7880" y="6480"/>
                      </a:lnTo>
                      <a:lnTo>
                        <a:pt x="8730" y="6480"/>
                      </a:lnTo>
                      <a:lnTo>
                        <a:pt x="8537" y="6750"/>
                      </a:lnTo>
                      <a:lnTo>
                        <a:pt x="9187" y="7020"/>
                      </a:lnTo>
                      <a:lnTo>
                        <a:pt x="9523" y="7382"/>
                      </a:lnTo>
                      <a:lnTo>
                        <a:pt x="9211" y="7560"/>
                      </a:lnTo>
                      <a:lnTo>
                        <a:pt x="9575" y="7797"/>
                      </a:lnTo>
                      <a:lnTo>
                        <a:pt x="9640" y="7506"/>
                      </a:lnTo>
                      <a:lnTo>
                        <a:pt x="9687" y="7560"/>
                      </a:lnTo>
                      <a:lnTo>
                        <a:pt x="9912" y="7989"/>
                      </a:lnTo>
                      <a:lnTo>
                        <a:pt x="10109" y="8100"/>
                      </a:lnTo>
                      <a:lnTo>
                        <a:pt x="10132" y="8910"/>
                      </a:lnTo>
                      <a:lnTo>
                        <a:pt x="9984" y="8910"/>
                      </a:lnTo>
                      <a:lnTo>
                        <a:pt x="10028" y="9328"/>
                      </a:lnTo>
                      <a:lnTo>
                        <a:pt x="10056" y="9496"/>
                      </a:lnTo>
                      <a:lnTo>
                        <a:pt x="10325" y="10260"/>
                      </a:lnTo>
                      <a:lnTo>
                        <a:pt x="10649" y="10530"/>
                      </a:lnTo>
                      <a:lnTo>
                        <a:pt x="11251" y="10800"/>
                      </a:lnTo>
                      <a:lnTo>
                        <a:pt x="10962" y="10800"/>
                      </a:lnTo>
                      <a:lnTo>
                        <a:pt x="11415" y="11070"/>
                      </a:lnTo>
                      <a:lnTo>
                        <a:pt x="11503" y="10800"/>
                      </a:lnTo>
                      <a:lnTo>
                        <a:pt x="11259" y="10800"/>
                      </a:lnTo>
                      <a:lnTo>
                        <a:pt x="11195" y="10530"/>
                      </a:lnTo>
                      <a:lnTo>
                        <a:pt x="11487" y="10800"/>
                      </a:lnTo>
                      <a:lnTo>
                        <a:pt x="11796" y="10530"/>
                      </a:lnTo>
                      <a:lnTo>
                        <a:pt x="12445" y="10530"/>
                      </a:lnTo>
                      <a:lnTo>
                        <a:pt x="12201" y="10800"/>
                      </a:lnTo>
                      <a:lnTo>
                        <a:pt x="13183" y="10800"/>
                      </a:lnTo>
                      <a:lnTo>
                        <a:pt x="12830" y="11070"/>
                      </a:lnTo>
                      <a:lnTo>
                        <a:pt x="13904" y="11070"/>
                      </a:lnTo>
                      <a:lnTo>
                        <a:pt x="13624" y="10800"/>
                      </a:lnTo>
                      <a:lnTo>
                        <a:pt x="14105" y="10800"/>
                      </a:lnTo>
                      <a:lnTo>
                        <a:pt x="14069" y="11070"/>
                      </a:lnTo>
                      <a:lnTo>
                        <a:pt x="14586" y="10530"/>
                      </a:lnTo>
                      <a:lnTo>
                        <a:pt x="14954" y="10530"/>
                      </a:lnTo>
                      <a:lnTo>
                        <a:pt x="14951" y="10776"/>
                      </a:lnTo>
                      <a:lnTo>
                        <a:pt x="15484" y="10530"/>
                      </a:lnTo>
                      <a:lnTo>
                        <a:pt x="15977" y="10260"/>
                      </a:lnTo>
                      <a:lnTo>
                        <a:pt x="16682" y="10530"/>
                      </a:lnTo>
                      <a:lnTo>
                        <a:pt x="16393" y="10800"/>
                      </a:lnTo>
                      <a:lnTo>
                        <a:pt x="16886" y="10530"/>
                      </a:lnTo>
                      <a:lnTo>
                        <a:pt x="16802" y="10800"/>
                      </a:lnTo>
                      <a:lnTo>
                        <a:pt x="17764" y="10800"/>
                      </a:lnTo>
                      <a:lnTo>
                        <a:pt x="17929" y="11070"/>
                      </a:lnTo>
                      <a:lnTo>
                        <a:pt x="18049" y="11070"/>
                      </a:lnTo>
                      <a:lnTo>
                        <a:pt x="17984" y="10800"/>
                      </a:lnTo>
                      <a:lnTo>
                        <a:pt x="18381" y="11070"/>
                      </a:lnTo>
                      <a:lnTo>
                        <a:pt x="18505" y="11094"/>
                      </a:lnTo>
                      <a:lnTo>
                        <a:pt x="18450" y="11037"/>
                      </a:lnTo>
                      <a:lnTo>
                        <a:pt x="18393" y="10959"/>
                      </a:lnTo>
                      <a:lnTo>
                        <a:pt x="18353" y="10954"/>
                      </a:lnTo>
                      <a:lnTo>
                        <a:pt x="18269" y="10530"/>
                      </a:lnTo>
                      <a:lnTo>
                        <a:pt x="18562" y="10800"/>
                      </a:lnTo>
                      <a:lnTo>
                        <a:pt x="18462" y="10800"/>
                      </a:lnTo>
                      <a:lnTo>
                        <a:pt x="18838" y="11070"/>
                      </a:lnTo>
                      <a:lnTo>
                        <a:pt x="18762" y="11340"/>
                      </a:lnTo>
                      <a:lnTo>
                        <a:pt x="19195" y="11340"/>
                      </a:lnTo>
                      <a:lnTo>
                        <a:pt x="19243" y="11610"/>
                      </a:lnTo>
                      <a:lnTo>
                        <a:pt x="18967" y="11610"/>
                      </a:lnTo>
                      <a:lnTo>
                        <a:pt x="19207" y="11880"/>
                      </a:lnTo>
                      <a:lnTo>
                        <a:pt x="19303" y="12150"/>
                      </a:lnTo>
                      <a:lnTo>
                        <a:pt x="19283" y="12420"/>
                      </a:lnTo>
                      <a:lnTo>
                        <a:pt x="19351" y="12420"/>
                      </a:lnTo>
                      <a:lnTo>
                        <a:pt x="19436" y="12690"/>
                      </a:lnTo>
                      <a:lnTo>
                        <a:pt x="19792" y="12420"/>
                      </a:lnTo>
                      <a:lnTo>
                        <a:pt x="19744" y="12690"/>
                      </a:lnTo>
                      <a:lnTo>
                        <a:pt x="19612" y="12690"/>
                      </a:lnTo>
                      <a:lnTo>
                        <a:pt x="19644" y="12960"/>
                      </a:lnTo>
                      <a:lnTo>
                        <a:pt x="19993" y="13500"/>
                      </a:lnTo>
                      <a:lnTo>
                        <a:pt x="19881" y="13770"/>
                      </a:lnTo>
                      <a:lnTo>
                        <a:pt x="19592" y="13972"/>
                      </a:lnTo>
                      <a:lnTo>
                        <a:pt x="19560" y="14040"/>
                      </a:lnTo>
                      <a:lnTo>
                        <a:pt x="19917" y="14850"/>
                      </a:lnTo>
                      <a:lnTo>
                        <a:pt x="19808" y="15136"/>
                      </a:lnTo>
                      <a:lnTo>
                        <a:pt x="20329" y="15390"/>
                      </a:lnTo>
                      <a:lnTo>
                        <a:pt x="19403" y="15660"/>
                      </a:lnTo>
                      <a:lnTo>
                        <a:pt x="19167" y="16200"/>
                      </a:lnTo>
                      <a:lnTo>
                        <a:pt x="19263" y="16470"/>
                      </a:lnTo>
                      <a:lnTo>
                        <a:pt x="19147" y="17010"/>
                      </a:lnTo>
                      <a:lnTo>
                        <a:pt x="19047" y="17010"/>
                      </a:lnTo>
                      <a:lnTo>
                        <a:pt x="18814" y="17280"/>
                      </a:lnTo>
                      <a:lnTo>
                        <a:pt x="18686" y="17550"/>
                      </a:lnTo>
                      <a:lnTo>
                        <a:pt x="18470" y="17550"/>
                      </a:lnTo>
                      <a:lnTo>
                        <a:pt x="18562" y="17820"/>
                      </a:lnTo>
                      <a:lnTo>
                        <a:pt x="18698" y="17820"/>
                      </a:lnTo>
                      <a:lnTo>
                        <a:pt x="18089" y="18090"/>
                      </a:lnTo>
                      <a:lnTo>
                        <a:pt x="17953" y="18360"/>
                      </a:lnTo>
                      <a:lnTo>
                        <a:pt x="17624" y="19170"/>
                      </a:lnTo>
                      <a:lnTo>
                        <a:pt x="17423" y="19440"/>
                      </a:lnTo>
                      <a:lnTo>
                        <a:pt x="16930" y="19440"/>
                      </a:lnTo>
                      <a:lnTo>
                        <a:pt x="16939" y="19170"/>
                      </a:lnTo>
                      <a:lnTo>
                        <a:pt x="16882" y="19170"/>
                      </a:lnTo>
                      <a:lnTo>
                        <a:pt x="16746" y="19440"/>
                      </a:lnTo>
                      <a:lnTo>
                        <a:pt x="16434" y="19710"/>
                      </a:lnTo>
                      <a:lnTo>
                        <a:pt x="16858" y="19710"/>
                      </a:lnTo>
                      <a:lnTo>
                        <a:pt x="16890" y="19980"/>
                      </a:lnTo>
                      <a:lnTo>
                        <a:pt x="15708" y="19980"/>
                      </a:lnTo>
                      <a:lnTo>
                        <a:pt x="16550" y="20250"/>
                      </a:lnTo>
                      <a:lnTo>
                        <a:pt x="15880" y="20520"/>
                      </a:lnTo>
                      <a:lnTo>
                        <a:pt x="15840" y="20250"/>
                      </a:lnTo>
                      <a:lnTo>
                        <a:pt x="15700" y="20520"/>
                      </a:lnTo>
                      <a:lnTo>
                        <a:pt x="15592" y="20520"/>
                      </a:lnTo>
                      <a:lnTo>
                        <a:pt x="15359" y="20790"/>
                      </a:lnTo>
                      <a:lnTo>
                        <a:pt x="15163" y="20528"/>
                      </a:lnTo>
                      <a:lnTo>
                        <a:pt x="15043" y="20790"/>
                      </a:lnTo>
                      <a:lnTo>
                        <a:pt x="14766" y="20790"/>
                      </a:lnTo>
                      <a:lnTo>
                        <a:pt x="14954" y="20520"/>
                      </a:lnTo>
                      <a:lnTo>
                        <a:pt x="14061" y="20520"/>
                      </a:lnTo>
                      <a:lnTo>
                        <a:pt x="13948" y="20790"/>
                      </a:lnTo>
                      <a:lnTo>
                        <a:pt x="12866" y="20790"/>
                      </a:lnTo>
                      <a:lnTo>
                        <a:pt x="12938" y="20520"/>
                      </a:lnTo>
                      <a:lnTo>
                        <a:pt x="12646" y="20520"/>
                      </a:lnTo>
                      <a:lnTo>
                        <a:pt x="12710" y="20250"/>
                      </a:lnTo>
                      <a:lnTo>
                        <a:pt x="12437" y="20520"/>
                      </a:lnTo>
                      <a:lnTo>
                        <a:pt x="12393" y="20250"/>
                      </a:lnTo>
                      <a:lnTo>
                        <a:pt x="11984" y="20520"/>
                      </a:lnTo>
                      <a:lnTo>
                        <a:pt x="12000" y="20250"/>
                      </a:lnTo>
                      <a:lnTo>
                        <a:pt x="11888" y="20250"/>
                      </a:lnTo>
                      <a:lnTo>
                        <a:pt x="11828" y="20520"/>
                      </a:lnTo>
                      <a:lnTo>
                        <a:pt x="11568" y="20520"/>
                      </a:lnTo>
                      <a:lnTo>
                        <a:pt x="11247" y="20250"/>
                      </a:lnTo>
                      <a:lnTo>
                        <a:pt x="10878" y="20250"/>
                      </a:lnTo>
                      <a:lnTo>
                        <a:pt x="10497" y="19980"/>
                      </a:lnTo>
                      <a:lnTo>
                        <a:pt x="9984" y="19980"/>
                      </a:lnTo>
                      <a:lnTo>
                        <a:pt x="9535" y="20250"/>
                      </a:lnTo>
                      <a:lnTo>
                        <a:pt x="8762" y="20250"/>
                      </a:lnTo>
                      <a:lnTo>
                        <a:pt x="8730" y="20528"/>
                      </a:lnTo>
                      <a:lnTo>
                        <a:pt x="8229" y="20790"/>
                      </a:lnTo>
                      <a:lnTo>
                        <a:pt x="7964" y="20790"/>
                      </a:lnTo>
                      <a:lnTo>
                        <a:pt x="8249" y="20520"/>
                      </a:lnTo>
                      <a:lnTo>
                        <a:pt x="7852" y="20520"/>
                      </a:lnTo>
                      <a:lnTo>
                        <a:pt x="7599" y="20790"/>
                      </a:lnTo>
                      <a:lnTo>
                        <a:pt x="7652" y="20790"/>
                      </a:lnTo>
                      <a:lnTo>
                        <a:pt x="7824" y="21060"/>
                      </a:lnTo>
                      <a:lnTo>
                        <a:pt x="8217" y="21060"/>
                      </a:lnTo>
                      <a:lnTo>
                        <a:pt x="8441" y="20790"/>
                      </a:lnTo>
                      <a:lnTo>
                        <a:pt x="8421" y="21060"/>
                      </a:lnTo>
                      <a:lnTo>
                        <a:pt x="8958" y="21060"/>
                      </a:lnTo>
                      <a:lnTo>
                        <a:pt x="9126" y="20790"/>
                      </a:lnTo>
                      <a:lnTo>
                        <a:pt x="9359" y="20790"/>
                      </a:lnTo>
                      <a:lnTo>
                        <a:pt x="9952" y="20520"/>
                      </a:lnTo>
                      <a:lnTo>
                        <a:pt x="10088" y="20520"/>
                      </a:lnTo>
                      <a:lnTo>
                        <a:pt x="10193" y="20790"/>
                      </a:lnTo>
                      <a:lnTo>
                        <a:pt x="10269" y="21060"/>
                      </a:lnTo>
                      <a:lnTo>
                        <a:pt x="10385" y="20790"/>
                      </a:lnTo>
                      <a:lnTo>
                        <a:pt x="10738" y="20790"/>
                      </a:lnTo>
                      <a:lnTo>
                        <a:pt x="10782" y="20838"/>
                      </a:lnTo>
                      <a:lnTo>
                        <a:pt x="10770" y="20868"/>
                      </a:lnTo>
                      <a:lnTo>
                        <a:pt x="10834" y="20890"/>
                      </a:lnTo>
                      <a:lnTo>
                        <a:pt x="11014" y="21060"/>
                      </a:lnTo>
                      <a:lnTo>
                        <a:pt x="11207" y="20992"/>
                      </a:lnTo>
                      <a:lnTo>
                        <a:pt x="11788" y="20790"/>
                      </a:lnTo>
                      <a:lnTo>
                        <a:pt x="11748" y="21060"/>
                      </a:lnTo>
                      <a:lnTo>
                        <a:pt x="11888" y="21060"/>
                      </a:lnTo>
                      <a:lnTo>
                        <a:pt x="11872" y="21330"/>
                      </a:lnTo>
                      <a:lnTo>
                        <a:pt x="12385" y="21060"/>
                      </a:lnTo>
                      <a:lnTo>
                        <a:pt x="12706" y="21060"/>
                      </a:lnTo>
                      <a:lnTo>
                        <a:pt x="12561" y="21330"/>
                      </a:lnTo>
                      <a:lnTo>
                        <a:pt x="12838" y="21060"/>
                      </a:lnTo>
                      <a:lnTo>
                        <a:pt x="13103" y="21362"/>
                      </a:lnTo>
                      <a:lnTo>
                        <a:pt x="12750" y="21395"/>
                      </a:lnTo>
                      <a:lnTo>
                        <a:pt x="13099" y="21476"/>
                      </a:lnTo>
                      <a:lnTo>
                        <a:pt x="13082" y="21519"/>
                      </a:lnTo>
                      <a:lnTo>
                        <a:pt x="13215" y="21481"/>
                      </a:lnTo>
                      <a:lnTo>
                        <a:pt x="13323" y="21600"/>
                      </a:lnTo>
                      <a:lnTo>
                        <a:pt x="13680" y="21330"/>
                      </a:lnTo>
                      <a:lnTo>
                        <a:pt x="13664" y="21060"/>
                      </a:lnTo>
                      <a:lnTo>
                        <a:pt x="14385" y="21330"/>
                      </a:lnTo>
                      <a:lnTo>
                        <a:pt x="14870" y="21060"/>
                      </a:lnTo>
                      <a:lnTo>
                        <a:pt x="14882" y="21330"/>
                      </a:lnTo>
                      <a:lnTo>
                        <a:pt x="15916" y="21060"/>
                      </a:lnTo>
                      <a:lnTo>
                        <a:pt x="16421" y="20790"/>
                      </a:lnTo>
                      <a:lnTo>
                        <a:pt x="16325" y="20520"/>
                      </a:lnTo>
                      <a:lnTo>
                        <a:pt x="16790" y="20520"/>
                      </a:lnTo>
                      <a:lnTo>
                        <a:pt x="17019" y="20250"/>
                      </a:lnTo>
                      <a:lnTo>
                        <a:pt x="17159" y="20520"/>
                      </a:lnTo>
                      <a:lnTo>
                        <a:pt x="17351" y="20520"/>
                      </a:lnTo>
                      <a:lnTo>
                        <a:pt x="17335" y="20250"/>
                      </a:lnTo>
                      <a:lnTo>
                        <a:pt x="17644" y="20250"/>
                      </a:lnTo>
                      <a:lnTo>
                        <a:pt x="18005" y="19980"/>
                      </a:lnTo>
                      <a:lnTo>
                        <a:pt x="18061" y="19710"/>
                      </a:lnTo>
                      <a:lnTo>
                        <a:pt x="18578" y="19440"/>
                      </a:lnTo>
                      <a:lnTo>
                        <a:pt x="17696" y="19440"/>
                      </a:lnTo>
                      <a:lnTo>
                        <a:pt x="17908" y="18900"/>
                      </a:lnTo>
                      <a:lnTo>
                        <a:pt x="18261" y="19170"/>
                      </a:lnTo>
                      <a:lnTo>
                        <a:pt x="18305" y="19170"/>
                      </a:lnTo>
                      <a:lnTo>
                        <a:pt x="18441" y="18900"/>
                      </a:lnTo>
                      <a:lnTo>
                        <a:pt x="18614" y="19170"/>
                      </a:lnTo>
                      <a:lnTo>
                        <a:pt x="18654" y="18900"/>
                      </a:lnTo>
                      <a:lnTo>
                        <a:pt x="18774" y="19170"/>
                      </a:lnTo>
                      <a:lnTo>
                        <a:pt x="19055" y="18900"/>
                      </a:lnTo>
                      <a:lnTo>
                        <a:pt x="19007" y="18900"/>
                      </a:lnTo>
                      <a:lnTo>
                        <a:pt x="19075" y="18630"/>
                      </a:lnTo>
                      <a:lnTo>
                        <a:pt x="19283" y="18360"/>
                      </a:lnTo>
                      <a:lnTo>
                        <a:pt x="19372" y="18630"/>
                      </a:lnTo>
                      <a:lnTo>
                        <a:pt x="19524" y="18630"/>
                      </a:lnTo>
                      <a:lnTo>
                        <a:pt x="19800" y="18360"/>
                      </a:lnTo>
                      <a:lnTo>
                        <a:pt x="19524" y="18360"/>
                      </a:lnTo>
                      <a:lnTo>
                        <a:pt x="19580" y="18090"/>
                      </a:lnTo>
                      <a:lnTo>
                        <a:pt x="19808" y="18090"/>
                      </a:lnTo>
                      <a:lnTo>
                        <a:pt x="20241" y="17550"/>
                      </a:lnTo>
                      <a:lnTo>
                        <a:pt x="19780" y="17550"/>
                      </a:lnTo>
                      <a:lnTo>
                        <a:pt x="19776" y="17010"/>
                      </a:lnTo>
                      <a:lnTo>
                        <a:pt x="20482" y="16740"/>
                      </a:lnTo>
                      <a:lnTo>
                        <a:pt x="20522" y="16200"/>
                      </a:lnTo>
                      <a:lnTo>
                        <a:pt x="20622" y="16200"/>
                      </a:lnTo>
                      <a:lnTo>
                        <a:pt x="20610" y="15930"/>
                      </a:lnTo>
                      <a:lnTo>
                        <a:pt x="20598" y="15660"/>
                      </a:lnTo>
                      <a:lnTo>
                        <a:pt x="20750" y="15390"/>
                      </a:lnTo>
                      <a:lnTo>
                        <a:pt x="20566" y="15136"/>
                      </a:lnTo>
                      <a:lnTo>
                        <a:pt x="20782" y="14850"/>
                      </a:lnTo>
                      <a:lnTo>
                        <a:pt x="20738" y="14850"/>
                      </a:lnTo>
                      <a:lnTo>
                        <a:pt x="20938" y="14310"/>
                      </a:lnTo>
                      <a:lnTo>
                        <a:pt x="21067" y="14520"/>
                      </a:lnTo>
                      <a:lnTo>
                        <a:pt x="21107" y="14310"/>
                      </a:lnTo>
                      <a:lnTo>
                        <a:pt x="21107" y="14461"/>
                      </a:lnTo>
                      <a:lnTo>
                        <a:pt x="21167" y="14310"/>
                      </a:lnTo>
                      <a:lnTo>
                        <a:pt x="21348" y="14310"/>
                      </a:lnTo>
                      <a:lnTo>
                        <a:pt x="21047" y="14040"/>
                      </a:lnTo>
                      <a:lnTo>
                        <a:pt x="21311" y="14040"/>
                      </a:lnTo>
                      <a:lnTo>
                        <a:pt x="21391" y="13770"/>
                      </a:lnTo>
                      <a:lnTo>
                        <a:pt x="21279" y="13500"/>
                      </a:lnTo>
                      <a:lnTo>
                        <a:pt x="21171" y="13770"/>
                      </a:lnTo>
                      <a:lnTo>
                        <a:pt x="21107" y="13770"/>
                      </a:lnTo>
                      <a:lnTo>
                        <a:pt x="21063" y="13500"/>
                      </a:lnTo>
                      <a:lnTo>
                        <a:pt x="21059" y="13230"/>
                      </a:lnTo>
                      <a:lnTo>
                        <a:pt x="21424" y="13230"/>
                      </a:lnTo>
                      <a:lnTo>
                        <a:pt x="21600" y="1296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31" name="Figura"/>
                <p:cNvSpPr/>
                <p:nvPr/>
              </p:nvSpPr>
              <p:spPr>
                <a:xfrm>
                  <a:off x="44040" y="0"/>
                  <a:ext cx="73971" cy="123281"/>
                </a:xfrm>
                <a:custGeom>
                  <a:avLst/>
                  <a:gdLst/>
                  <a:ahLst/>
                  <a:cxnLst>
                    <a:cxn ang="0">
                      <a:pos x="wd2" y="hd2"/>
                    </a:cxn>
                    <a:cxn ang="5400000">
                      <a:pos x="wd2" y="hd2"/>
                    </a:cxn>
                    <a:cxn ang="10800000">
                      <a:pos x="wd2" y="hd2"/>
                    </a:cxn>
                    <a:cxn ang="16200000">
                      <a:pos x="wd2" y="hd2"/>
                    </a:cxn>
                  </a:cxnLst>
                  <a:rect l="0" t="0" r="r" b="b"/>
                  <a:pathLst>
                    <a:path w="21600" h="21600" extrusionOk="0">
                      <a:moveTo>
                        <a:pt x="21600" y="10029"/>
                      </a:moveTo>
                      <a:lnTo>
                        <a:pt x="21461" y="9514"/>
                      </a:lnTo>
                      <a:lnTo>
                        <a:pt x="20975" y="9260"/>
                      </a:lnTo>
                      <a:lnTo>
                        <a:pt x="20975" y="9514"/>
                      </a:lnTo>
                      <a:lnTo>
                        <a:pt x="20928" y="9725"/>
                      </a:lnTo>
                      <a:lnTo>
                        <a:pt x="20451" y="9514"/>
                      </a:lnTo>
                      <a:lnTo>
                        <a:pt x="20763" y="9257"/>
                      </a:lnTo>
                      <a:lnTo>
                        <a:pt x="20949" y="9257"/>
                      </a:lnTo>
                      <a:lnTo>
                        <a:pt x="20975" y="9514"/>
                      </a:lnTo>
                      <a:lnTo>
                        <a:pt x="20975" y="9260"/>
                      </a:lnTo>
                      <a:lnTo>
                        <a:pt x="21032" y="8743"/>
                      </a:lnTo>
                      <a:lnTo>
                        <a:pt x="21075" y="8743"/>
                      </a:lnTo>
                      <a:lnTo>
                        <a:pt x="21118" y="8486"/>
                      </a:lnTo>
                      <a:lnTo>
                        <a:pt x="21331" y="8229"/>
                      </a:lnTo>
                      <a:lnTo>
                        <a:pt x="21114" y="7971"/>
                      </a:lnTo>
                      <a:lnTo>
                        <a:pt x="21062" y="7714"/>
                      </a:lnTo>
                      <a:lnTo>
                        <a:pt x="20802" y="7933"/>
                      </a:lnTo>
                      <a:lnTo>
                        <a:pt x="20802" y="8486"/>
                      </a:lnTo>
                      <a:lnTo>
                        <a:pt x="20611" y="8486"/>
                      </a:lnTo>
                      <a:lnTo>
                        <a:pt x="20437" y="8229"/>
                      </a:lnTo>
                      <a:lnTo>
                        <a:pt x="20550" y="7971"/>
                      </a:lnTo>
                      <a:lnTo>
                        <a:pt x="20663" y="7971"/>
                      </a:lnTo>
                      <a:lnTo>
                        <a:pt x="20711" y="8229"/>
                      </a:lnTo>
                      <a:lnTo>
                        <a:pt x="20758" y="8229"/>
                      </a:lnTo>
                      <a:lnTo>
                        <a:pt x="20802" y="8486"/>
                      </a:lnTo>
                      <a:lnTo>
                        <a:pt x="20802" y="7933"/>
                      </a:lnTo>
                      <a:lnTo>
                        <a:pt x="20754" y="7971"/>
                      </a:lnTo>
                      <a:lnTo>
                        <a:pt x="20715" y="7714"/>
                      </a:lnTo>
                      <a:lnTo>
                        <a:pt x="20602" y="7871"/>
                      </a:lnTo>
                      <a:lnTo>
                        <a:pt x="20581" y="7897"/>
                      </a:lnTo>
                      <a:lnTo>
                        <a:pt x="20555" y="7940"/>
                      </a:lnTo>
                      <a:lnTo>
                        <a:pt x="20538" y="7971"/>
                      </a:lnTo>
                      <a:lnTo>
                        <a:pt x="19965" y="7971"/>
                      </a:lnTo>
                      <a:lnTo>
                        <a:pt x="20329" y="7714"/>
                      </a:lnTo>
                      <a:lnTo>
                        <a:pt x="20329" y="7200"/>
                      </a:lnTo>
                      <a:lnTo>
                        <a:pt x="20538" y="7200"/>
                      </a:lnTo>
                      <a:lnTo>
                        <a:pt x="20099" y="6686"/>
                      </a:lnTo>
                      <a:lnTo>
                        <a:pt x="19640" y="6171"/>
                      </a:lnTo>
                      <a:lnTo>
                        <a:pt x="19405" y="5914"/>
                      </a:lnTo>
                      <a:lnTo>
                        <a:pt x="19271" y="5955"/>
                      </a:lnTo>
                      <a:lnTo>
                        <a:pt x="19271" y="9257"/>
                      </a:lnTo>
                      <a:lnTo>
                        <a:pt x="19206" y="9514"/>
                      </a:lnTo>
                      <a:lnTo>
                        <a:pt x="19128" y="9514"/>
                      </a:lnTo>
                      <a:lnTo>
                        <a:pt x="19123" y="9257"/>
                      </a:lnTo>
                      <a:lnTo>
                        <a:pt x="19271" y="9257"/>
                      </a:lnTo>
                      <a:lnTo>
                        <a:pt x="19271" y="5955"/>
                      </a:lnTo>
                      <a:lnTo>
                        <a:pt x="18564" y="6171"/>
                      </a:lnTo>
                      <a:lnTo>
                        <a:pt x="18343" y="5914"/>
                      </a:lnTo>
                      <a:lnTo>
                        <a:pt x="18854" y="5914"/>
                      </a:lnTo>
                      <a:lnTo>
                        <a:pt x="18408" y="5657"/>
                      </a:lnTo>
                      <a:lnTo>
                        <a:pt x="17592" y="5400"/>
                      </a:lnTo>
                      <a:lnTo>
                        <a:pt x="17302" y="5657"/>
                      </a:lnTo>
                      <a:lnTo>
                        <a:pt x="16824" y="5400"/>
                      </a:lnTo>
                      <a:lnTo>
                        <a:pt x="17120" y="5400"/>
                      </a:lnTo>
                      <a:lnTo>
                        <a:pt x="16391" y="4886"/>
                      </a:lnTo>
                      <a:lnTo>
                        <a:pt x="15576" y="5143"/>
                      </a:lnTo>
                      <a:lnTo>
                        <a:pt x="14305" y="5400"/>
                      </a:lnTo>
                      <a:lnTo>
                        <a:pt x="11763" y="5400"/>
                      </a:lnTo>
                      <a:lnTo>
                        <a:pt x="11932" y="5143"/>
                      </a:lnTo>
                      <a:lnTo>
                        <a:pt x="11719" y="5364"/>
                      </a:lnTo>
                      <a:lnTo>
                        <a:pt x="11464" y="5143"/>
                      </a:lnTo>
                      <a:lnTo>
                        <a:pt x="11229" y="5143"/>
                      </a:lnTo>
                      <a:lnTo>
                        <a:pt x="10817" y="4886"/>
                      </a:lnTo>
                      <a:lnTo>
                        <a:pt x="10809" y="4371"/>
                      </a:lnTo>
                      <a:lnTo>
                        <a:pt x="11039" y="3857"/>
                      </a:lnTo>
                      <a:lnTo>
                        <a:pt x="11117" y="3343"/>
                      </a:lnTo>
                      <a:lnTo>
                        <a:pt x="10583" y="3343"/>
                      </a:lnTo>
                      <a:lnTo>
                        <a:pt x="10904" y="3086"/>
                      </a:lnTo>
                      <a:lnTo>
                        <a:pt x="10570" y="3086"/>
                      </a:lnTo>
                      <a:lnTo>
                        <a:pt x="10397" y="2829"/>
                      </a:lnTo>
                      <a:lnTo>
                        <a:pt x="10149" y="2571"/>
                      </a:lnTo>
                      <a:lnTo>
                        <a:pt x="10258" y="2571"/>
                      </a:lnTo>
                      <a:lnTo>
                        <a:pt x="10254" y="2057"/>
                      </a:lnTo>
                      <a:lnTo>
                        <a:pt x="10141" y="1543"/>
                      </a:lnTo>
                      <a:lnTo>
                        <a:pt x="9304" y="1543"/>
                      </a:lnTo>
                      <a:lnTo>
                        <a:pt x="8618" y="1286"/>
                      </a:lnTo>
                      <a:lnTo>
                        <a:pt x="8840" y="1029"/>
                      </a:lnTo>
                      <a:lnTo>
                        <a:pt x="8779" y="1029"/>
                      </a:lnTo>
                      <a:lnTo>
                        <a:pt x="8588" y="1286"/>
                      </a:lnTo>
                      <a:lnTo>
                        <a:pt x="8562" y="1029"/>
                      </a:lnTo>
                      <a:lnTo>
                        <a:pt x="8371" y="1029"/>
                      </a:lnTo>
                      <a:lnTo>
                        <a:pt x="8076" y="771"/>
                      </a:lnTo>
                      <a:lnTo>
                        <a:pt x="7534" y="771"/>
                      </a:lnTo>
                      <a:lnTo>
                        <a:pt x="7647" y="514"/>
                      </a:lnTo>
                      <a:lnTo>
                        <a:pt x="7794" y="514"/>
                      </a:lnTo>
                      <a:lnTo>
                        <a:pt x="7759" y="257"/>
                      </a:lnTo>
                      <a:lnTo>
                        <a:pt x="7122" y="257"/>
                      </a:lnTo>
                      <a:lnTo>
                        <a:pt x="6814" y="0"/>
                      </a:lnTo>
                      <a:lnTo>
                        <a:pt x="6367" y="257"/>
                      </a:lnTo>
                      <a:lnTo>
                        <a:pt x="5829" y="514"/>
                      </a:lnTo>
                      <a:lnTo>
                        <a:pt x="5973" y="514"/>
                      </a:lnTo>
                      <a:lnTo>
                        <a:pt x="5955" y="633"/>
                      </a:lnTo>
                      <a:lnTo>
                        <a:pt x="6016" y="612"/>
                      </a:lnTo>
                      <a:lnTo>
                        <a:pt x="6003" y="573"/>
                      </a:lnTo>
                      <a:lnTo>
                        <a:pt x="5994" y="540"/>
                      </a:lnTo>
                      <a:lnTo>
                        <a:pt x="5981" y="514"/>
                      </a:lnTo>
                      <a:lnTo>
                        <a:pt x="6320" y="514"/>
                      </a:lnTo>
                      <a:lnTo>
                        <a:pt x="6337" y="771"/>
                      </a:lnTo>
                      <a:lnTo>
                        <a:pt x="6059" y="771"/>
                      </a:lnTo>
                      <a:lnTo>
                        <a:pt x="6090" y="1029"/>
                      </a:lnTo>
                      <a:lnTo>
                        <a:pt x="6307" y="1286"/>
                      </a:lnTo>
                      <a:lnTo>
                        <a:pt x="6441" y="1543"/>
                      </a:lnTo>
                      <a:lnTo>
                        <a:pt x="6480" y="1800"/>
                      </a:lnTo>
                      <a:lnTo>
                        <a:pt x="6493" y="1543"/>
                      </a:lnTo>
                      <a:lnTo>
                        <a:pt x="6541" y="1543"/>
                      </a:lnTo>
                      <a:lnTo>
                        <a:pt x="6632" y="1286"/>
                      </a:lnTo>
                      <a:lnTo>
                        <a:pt x="6615" y="1543"/>
                      </a:lnTo>
                      <a:lnTo>
                        <a:pt x="6697" y="1800"/>
                      </a:lnTo>
                      <a:lnTo>
                        <a:pt x="6918" y="1800"/>
                      </a:lnTo>
                      <a:lnTo>
                        <a:pt x="7248" y="1607"/>
                      </a:lnTo>
                      <a:lnTo>
                        <a:pt x="7239" y="1543"/>
                      </a:lnTo>
                      <a:lnTo>
                        <a:pt x="7295" y="1579"/>
                      </a:lnTo>
                      <a:lnTo>
                        <a:pt x="7356" y="1543"/>
                      </a:lnTo>
                      <a:lnTo>
                        <a:pt x="7335" y="1607"/>
                      </a:lnTo>
                      <a:lnTo>
                        <a:pt x="7616" y="1800"/>
                      </a:lnTo>
                      <a:lnTo>
                        <a:pt x="7439" y="2057"/>
                      </a:lnTo>
                      <a:lnTo>
                        <a:pt x="7755" y="2057"/>
                      </a:lnTo>
                      <a:lnTo>
                        <a:pt x="7911" y="2314"/>
                      </a:lnTo>
                      <a:lnTo>
                        <a:pt x="8198" y="2057"/>
                      </a:lnTo>
                      <a:lnTo>
                        <a:pt x="8102" y="2314"/>
                      </a:lnTo>
                      <a:lnTo>
                        <a:pt x="8666" y="2571"/>
                      </a:lnTo>
                      <a:lnTo>
                        <a:pt x="8345" y="2571"/>
                      </a:lnTo>
                      <a:lnTo>
                        <a:pt x="8731" y="2829"/>
                      </a:lnTo>
                      <a:lnTo>
                        <a:pt x="8141" y="2829"/>
                      </a:lnTo>
                      <a:lnTo>
                        <a:pt x="9013" y="3343"/>
                      </a:lnTo>
                      <a:lnTo>
                        <a:pt x="8930" y="3343"/>
                      </a:lnTo>
                      <a:lnTo>
                        <a:pt x="8723" y="3857"/>
                      </a:lnTo>
                      <a:lnTo>
                        <a:pt x="9048" y="4114"/>
                      </a:lnTo>
                      <a:lnTo>
                        <a:pt x="8935" y="4114"/>
                      </a:lnTo>
                      <a:lnTo>
                        <a:pt x="8913" y="4371"/>
                      </a:lnTo>
                      <a:lnTo>
                        <a:pt x="8753" y="4371"/>
                      </a:lnTo>
                      <a:lnTo>
                        <a:pt x="8670" y="4629"/>
                      </a:lnTo>
                      <a:lnTo>
                        <a:pt x="9121" y="4629"/>
                      </a:lnTo>
                      <a:lnTo>
                        <a:pt x="9269" y="4886"/>
                      </a:lnTo>
                      <a:lnTo>
                        <a:pt x="9637" y="5143"/>
                      </a:lnTo>
                      <a:lnTo>
                        <a:pt x="9364" y="5400"/>
                      </a:lnTo>
                      <a:lnTo>
                        <a:pt x="9039" y="4886"/>
                      </a:lnTo>
                      <a:lnTo>
                        <a:pt x="8679" y="5143"/>
                      </a:lnTo>
                      <a:lnTo>
                        <a:pt x="8991" y="5143"/>
                      </a:lnTo>
                      <a:lnTo>
                        <a:pt x="9317" y="5400"/>
                      </a:lnTo>
                      <a:lnTo>
                        <a:pt x="9503" y="5657"/>
                      </a:lnTo>
                      <a:lnTo>
                        <a:pt x="9590" y="5400"/>
                      </a:lnTo>
                      <a:lnTo>
                        <a:pt x="9590" y="5845"/>
                      </a:lnTo>
                      <a:lnTo>
                        <a:pt x="9555" y="5914"/>
                      </a:lnTo>
                      <a:lnTo>
                        <a:pt x="10037" y="5914"/>
                      </a:lnTo>
                      <a:lnTo>
                        <a:pt x="9963" y="6171"/>
                      </a:lnTo>
                      <a:lnTo>
                        <a:pt x="10479" y="6171"/>
                      </a:lnTo>
                      <a:lnTo>
                        <a:pt x="10661" y="6429"/>
                      </a:lnTo>
                      <a:lnTo>
                        <a:pt x="10713" y="6429"/>
                      </a:lnTo>
                      <a:lnTo>
                        <a:pt x="10986" y="6686"/>
                      </a:lnTo>
                      <a:lnTo>
                        <a:pt x="11616" y="6686"/>
                      </a:lnTo>
                      <a:lnTo>
                        <a:pt x="11290" y="6927"/>
                      </a:lnTo>
                      <a:lnTo>
                        <a:pt x="11555" y="6943"/>
                      </a:lnTo>
                      <a:lnTo>
                        <a:pt x="11654" y="6686"/>
                      </a:lnTo>
                      <a:lnTo>
                        <a:pt x="11728" y="6686"/>
                      </a:lnTo>
                      <a:lnTo>
                        <a:pt x="11676" y="6429"/>
                      </a:lnTo>
                      <a:lnTo>
                        <a:pt x="12583" y="6429"/>
                      </a:lnTo>
                      <a:lnTo>
                        <a:pt x="12145" y="6686"/>
                      </a:lnTo>
                      <a:lnTo>
                        <a:pt x="12895" y="6686"/>
                      </a:lnTo>
                      <a:lnTo>
                        <a:pt x="13134" y="6429"/>
                      </a:lnTo>
                      <a:lnTo>
                        <a:pt x="14561" y="6429"/>
                      </a:lnTo>
                      <a:lnTo>
                        <a:pt x="14691" y="6341"/>
                      </a:lnTo>
                      <a:lnTo>
                        <a:pt x="15124" y="6328"/>
                      </a:lnTo>
                      <a:lnTo>
                        <a:pt x="15068" y="6274"/>
                      </a:lnTo>
                      <a:lnTo>
                        <a:pt x="15029" y="6215"/>
                      </a:lnTo>
                      <a:lnTo>
                        <a:pt x="14999" y="6156"/>
                      </a:lnTo>
                      <a:lnTo>
                        <a:pt x="15042" y="6290"/>
                      </a:lnTo>
                      <a:lnTo>
                        <a:pt x="14699" y="6333"/>
                      </a:lnTo>
                      <a:lnTo>
                        <a:pt x="14942" y="6171"/>
                      </a:lnTo>
                      <a:lnTo>
                        <a:pt x="14916" y="5914"/>
                      </a:lnTo>
                      <a:lnTo>
                        <a:pt x="15137" y="5914"/>
                      </a:lnTo>
                      <a:lnTo>
                        <a:pt x="15337" y="5657"/>
                      </a:lnTo>
                      <a:lnTo>
                        <a:pt x="15398" y="5914"/>
                      </a:lnTo>
                      <a:lnTo>
                        <a:pt x="15254" y="5914"/>
                      </a:lnTo>
                      <a:lnTo>
                        <a:pt x="15194" y="6171"/>
                      </a:lnTo>
                      <a:lnTo>
                        <a:pt x="15415" y="5914"/>
                      </a:lnTo>
                      <a:lnTo>
                        <a:pt x="15558" y="6143"/>
                      </a:lnTo>
                      <a:lnTo>
                        <a:pt x="16027" y="5914"/>
                      </a:lnTo>
                      <a:lnTo>
                        <a:pt x="16265" y="6143"/>
                      </a:lnTo>
                      <a:lnTo>
                        <a:pt x="16252" y="6429"/>
                      </a:lnTo>
                      <a:lnTo>
                        <a:pt x="15671" y="6197"/>
                      </a:lnTo>
                      <a:lnTo>
                        <a:pt x="15640" y="6171"/>
                      </a:lnTo>
                      <a:lnTo>
                        <a:pt x="15576" y="6171"/>
                      </a:lnTo>
                      <a:lnTo>
                        <a:pt x="15558" y="6143"/>
                      </a:lnTo>
                      <a:lnTo>
                        <a:pt x="15497" y="6171"/>
                      </a:lnTo>
                      <a:lnTo>
                        <a:pt x="15758" y="6686"/>
                      </a:lnTo>
                      <a:lnTo>
                        <a:pt x="15944" y="6686"/>
                      </a:lnTo>
                      <a:lnTo>
                        <a:pt x="16074" y="6429"/>
                      </a:lnTo>
                      <a:lnTo>
                        <a:pt x="16460" y="6686"/>
                      </a:lnTo>
                      <a:lnTo>
                        <a:pt x="16651" y="6686"/>
                      </a:lnTo>
                      <a:lnTo>
                        <a:pt x="16564" y="6429"/>
                      </a:lnTo>
                      <a:lnTo>
                        <a:pt x="17206" y="6429"/>
                      </a:lnTo>
                      <a:lnTo>
                        <a:pt x="17206" y="6686"/>
                      </a:lnTo>
                      <a:lnTo>
                        <a:pt x="17141" y="6686"/>
                      </a:lnTo>
                      <a:lnTo>
                        <a:pt x="17085" y="6943"/>
                      </a:lnTo>
                      <a:lnTo>
                        <a:pt x="18074" y="6943"/>
                      </a:lnTo>
                      <a:lnTo>
                        <a:pt x="18091" y="7200"/>
                      </a:lnTo>
                      <a:lnTo>
                        <a:pt x="17640" y="7200"/>
                      </a:lnTo>
                      <a:lnTo>
                        <a:pt x="17857" y="7457"/>
                      </a:lnTo>
                      <a:lnTo>
                        <a:pt x="18364" y="7200"/>
                      </a:lnTo>
                      <a:lnTo>
                        <a:pt x="18356" y="7460"/>
                      </a:lnTo>
                      <a:lnTo>
                        <a:pt x="18469" y="7714"/>
                      </a:lnTo>
                      <a:lnTo>
                        <a:pt x="18122" y="7971"/>
                      </a:lnTo>
                      <a:lnTo>
                        <a:pt x="18382" y="8229"/>
                      </a:lnTo>
                      <a:lnTo>
                        <a:pt x="18807" y="8486"/>
                      </a:lnTo>
                      <a:lnTo>
                        <a:pt x="18967" y="9000"/>
                      </a:lnTo>
                      <a:lnTo>
                        <a:pt x="18612" y="9000"/>
                      </a:lnTo>
                      <a:lnTo>
                        <a:pt x="18915" y="9514"/>
                      </a:lnTo>
                      <a:lnTo>
                        <a:pt x="18486" y="10029"/>
                      </a:lnTo>
                      <a:lnTo>
                        <a:pt x="17944" y="10286"/>
                      </a:lnTo>
                      <a:lnTo>
                        <a:pt x="18043" y="10543"/>
                      </a:lnTo>
                      <a:lnTo>
                        <a:pt x="18061" y="10800"/>
                      </a:lnTo>
                      <a:lnTo>
                        <a:pt x="17775" y="10800"/>
                      </a:lnTo>
                      <a:lnTo>
                        <a:pt x="17762" y="10543"/>
                      </a:lnTo>
                      <a:lnTo>
                        <a:pt x="17744" y="10800"/>
                      </a:lnTo>
                      <a:lnTo>
                        <a:pt x="17722" y="11057"/>
                      </a:lnTo>
                      <a:lnTo>
                        <a:pt x="16916" y="11571"/>
                      </a:lnTo>
                      <a:lnTo>
                        <a:pt x="16170" y="11314"/>
                      </a:lnTo>
                      <a:lnTo>
                        <a:pt x="15758" y="11314"/>
                      </a:lnTo>
                      <a:lnTo>
                        <a:pt x="15957" y="11829"/>
                      </a:lnTo>
                      <a:lnTo>
                        <a:pt x="14361" y="11829"/>
                      </a:lnTo>
                      <a:lnTo>
                        <a:pt x="13090" y="12086"/>
                      </a:lnTo>
                      <a:lnTo>
                        <a:pt x="12171" y="11829"/>
                      </a:lnTo>
                      <a:lnTo>
                        <a:pt x="12014" y="12086"/>
                      </a:lnTo>
                      <a:lnTo>
                        <a:pt x="11008" y="11571"/>
                      </a:lnTo>
                      <a:lnTo>
                        <a:pt x="10930" y="12086"/>
                      </a:lnTo>
                      <a:lnTo>
                        <a:pt x="10254" y="11829"/>
                      </a:lnTo>
                      <a:lnTo>
                        <a:pt x="10453" y="11829"/>
                      </a:lnTo>
                      <a:lnTo>
                        <a:pt x="9516" y="11571"/>
                      </a:lnTo>
                      <a:lnTo>
                        <a:pt x="9265" y="11571"/>
                      </a:lnTo>
                      <a:lnTo>
                        <a:pt x="9108" y="11829"/>
                      </a:lnTo>
                      <a:lnTo>
                        <a:pt x="8787" y="11829"/>
                      </a:lnTo>
                      <a:lnTo>
                        <a:pt x="8805" y="11571"/>
                      </a:lnTo>
                      <a:lnTo>
                        <a:pt x="8345" y="11829"/>
                      </a:lnTo>
                      <a:lnTo>
                        <a:pt x="8154" y="11571"/>
                      </a:lnTo>
                      <a:lnTo>
                        <a:pt x="7968" y="11571"/>
                      </a:lnTo>
                      <a:lnTo>
                        <a:pt x="8085" y="11829"/>
                      </a:lnTo>
                      <a:lnTo>
                        <a:pt x="7573" y="11829"/>
                      </a:lnTo>
                      <a:lnTo>
                        <a:pt x="6953" y="11571"/>
                      </a:lnTo>
                      <a:lnTo>
                        <a:pt x="6068" y="11571"/>
                      </a:lnTo>
                      <a:lnTo>
                        <a:pt x="6224" y="11319"/>
                      </a:lnTo>
                      <a:lnTo>
                        <a:pt x="5656" y="11314"/>
                      </a:lnTo>
                      <a:lnTo>
                        <a:pt x="5435" y="11571"/>
                      </a:lnTo>
                      <a:lnTo>
                        <a:pt x="4975" y="11314"/>
                      </a:lnTo>
                      <a:lnTo>
                        <a:pt x="3795" y="11314"/>
                      </a:lnTo>
                      <a:lnTo>
                        <a:pt x="3036" y="11057"/>
                      </a:lnTo>
                      <a:lnTo>
                        <a:pt x="2151" y="10800"/>
                      </a:lnTo>
                      <a:lnTo>
                        <a:pt x="386" y="10800"/>
                      </a:lnTo>
                      <a:lnTo>
                        <a:pt x="924" y="11571"/>
                      </a:lnTo>
                      <a:lnTo>
                        <a:pt x="1145" y="12086"/>
                      </a:lnTo>
                      <a:lnTo>
                        <a:pt x="1106" y="11829"/>
                      </a:lnTo>
                      <a:lnTo>
                        <a:pt x="1692" y="12086"/>
                      </a:lnTo>
                      <a:lnTo>
                        <a:pt x="1852" y="12343"/>
                      </a:lnTo>
                      <a:lnTo>
                        <a:pt x="1743" y="12343"/>
                      </a:lnTo>
                      <a:lnTo>
                        <a:pt x="1987" y="12600"/>
                      </a:lnTo>
                      <a:lnTo>
                        <a:pt x="2073" y="12857"/>
                      </a:lnTo>
                      <a:lnTo>
                        <a:pt x="1609" y="12600"/>
                      </a:lnTo>
                      <a:lnTo>
                        <a:pt x="1366" y="12343"/>
                      </a:lnTo>
                      <a:lnTo>
                        <a:pt x="1709" y="12857"/>
                      </a:lnTo>
                      <a:lnTo>
                        <a:pt x="1483" y="12857"/>
                      </a:lnTo>
                      <a:lnTo>
                        <a:pt x="1479" y="13371"/>
                      </a:lnTo>
                      <a:lnTo>
                        <a:pt x="1535" y="13629"/>
                      </a:lnTo>
                      <a:lnTo>
                        <a:pt x="1757" y="13886"/>
                      </a:lnTo>
                      <a:lnTo>
                        <a:pt x="1653" y="13886"/>
                      </a:lnTo>
                      <a:lnTo>
                        <a:pt x="1813" y="14400"/>
                      </a:lnTo>
                      <a:lnTo>
                        <a:pt x="1995" y="14657"/>
                      </a:lnTo>
                      <a:lnTo>
                        <a:pt x="2099" y="14914"/>
                      </a:lnTo>
                      <a:lnTo>
                        <a:pt x="2420" y="14914"/>
                      </a:lnTo>
                      <a:lnTo>
                        <a:pt x="2386" y="15171"/>
                      </a:lnTo>
                      <a:lnTo>
                        <a:pt x="2668" y="15171"/>
                      </a:lnTo>
                      <a:lnTo>
                        <a:pt x="2611" y="15686"/>
                      </a:lnTo>
                      <a:lnTo>
                        <a:pt x="2403" y="15943"/>
                      </a:lnTo>
                      <a:lnTo>
                        <a:pt x="2437" y="16457"/>
                      </a:lnTo>
                      <a:lnTo>
                        <a:pt x="2611" y="16714"/>
                      </a:lnTo>
                      <a:lnTo>
                        <a:pt x="2615" y="16457"/>
                      </a:lnTo>
                      <a:lnTo>
                        <a:pt x="2628" y="16681"/>
                      </a:lnTo>
                      <a:lnTo>
                        <a:pt x="2637" y="16971"/>
                      </a:lnTo>
                      <a:lnTo>
                        <a:pt x="2429" y="16714"/>
                      </a:lnTo>
                      <a:lnTo>
                        <a:pt x="2468" y="17229"/>
                      </a:lnTo>
                      <a:lnTo>
                        <a:pt x="2615" y="18000"/>
                      </a:lnTo>
                      <a:lnTo>
                        <a:pt x="2746" y="17743"/>
                      </a:lnTo>
                      <a:lnTo>
                        <a:pt x="2906" y="17743"/>
                      </a:lnTo>
                      <a:lnTo>
                        <a:pt x="2932" y="18000"/>
                      </a:lnTo>
                      <a:lnTo>
                        <a:pt x="2572" y="18000"/>
                      </a:lnTo>
                      <a:lnTo>
                        <a:pt x="2737" y="18257"/>
                      </a:lnTo>
                      <a:lnTo>
                        <a:pt x="2394" y="18771"/>
                      </a:lnTo>
                      <a:lnTo>
                        <a:pt x="2077" y="19029"/>
                      </a:lnTo>
                      <a:lnTo>
                        <a:pt x="1731" y="19286"/>
                      </a:lnTo>
                      <a:lnTo>
                        <a:pt x="1631" y="19286"/>
                      </a:lnTo>
                      <a:lnTo>
                        <a:pt x="1523" y="19543"/>
                      </a:lnTo>
                      <a:lnTo>
                        <a:pt x="1444" y="19543"/>
                      </a:lnTo>
                      <a:lnTo>
                        <a:pt x="1505" y="19800"/>
                      </a:lnTo>
                      <a:lnTo>
                        <a:pt x="1457" y="20057"/>
                      </a:lnTo>
                      <a:lnTo>
                        <a:pt x="1388" y="20314"/>
                      </a:lnTo>
                      <a:lnTo>
                        <a:pt x="1141" y="20314"/>
                      </a:lnTo>
                      <a:lnTo>
                        <a:pt x="1319" y="20057"/>
                      </a:lnTo>
                      <a:lnTo>
                        <a:pt x="1015" y="20057"/>
                      </a:lnTo>
                      <a:lnTo>
                        <a:pt x="959" y="20829"/>
                      </a:lnTo>
                      <a:lnTo>
                        <a:pt x="143" y="20829"/>
                      </a:lnTo>
                      <a:lnTo>
                        <a:pt x="0" y="21086"/>
                      </a:lnTo>
                      <a:lnTo>
                        <a:pt x="2811" y="21086"/>
                      </a:lnTo>
                      <a:lnTo>
                        <a:pt x="3509" y="21600"/>
                      </a:lnTo>
                      <a:lnTo>
                        <a:pt x="3652" y="21086"/>
                      </a:lnTo>
                      <a:lnTo>
                        <a:pt x="3722" y="20829"/>
                      </a:lnTo>
                      <a:lnTo>
                        <a:pt x="3748" y="21086"/>
                      </a:lnTo>
                      <a:lnTo>
                        <a:pt x="3839" y="21086"/>
                      </a:lnTo>
                      <a:lnTo>
                        <a:pt x="4077" y="20829"/>
                      </a:lnTo>
                      <a:lnTo>
                        <a:pt x="4207" y="20571"/>
                      </a:lnTo>
                      <a:lnTo>
                        <a:pt x="4363" y="20314"/>
                      </a:lnTo>
                      <a:lnTo>
                        <a:pt x="4437" y="20057"/>
                      </a:lnTo>
                      <a:lnTo>
                        <a:pt x="4229" y="19800"/>
                      </a:lnTo>
                      <a:lnTo>
                        <a:pt x="4641" y="19800"/>
                      </a:lnTo>
                      <a:lnTo>
                        <a:pt x="4706" y="19543"/>
                      </a:lnTo>
                      <a:lnTo>
                        <a:pt x="4758" y="19286"/>
                      </a:lnTo>
                      <a:lnTo>
                        <a:pt x="4780" y="18257"/>
                      </a:lnTo>
                      <a:lnTo>
                        <a:pt x="4736" y="18000"/>
                      </a:lnTo>
                      <a:lnTo>
                        <a:pt x="4953" y="17743"/>
                      </a:lnTo>
                      <a:lnTo>
                        <a:pt x="4823" y="17743"/>
                      </a:lnTo>
                      <a:lnTo>
                        <a:pt x="5014" y="17486"/>
                      </a:lnTo>
                      <a:lnTo>
                        <a:pt x="5148" y="17486"/>
                      </a:lnTo>
                      <a:lnTo>
                        <a:pt x="4923" y="17229"/>
                      </a:lnTo>
                      <a:lnTo>
                        <a:pt x="5036" y="16971"/>
                      </a:lnTo>
                      <a:lnTo>
                        <a:pt x="5218" y="17229"/>
                      </a:lnTo>
                      <a:lnTo>
                        <a:pt x="5478" y="16457"/>
                      </a:lnTo>
                      <a:lnTo>
                        <a:pt x="4771" y="16200"/>
                      </a:lnTo>
                      <a:lnTo>
                        <a:pt x="4606" y="15686"/>
                      </a:lnTo>
                      <a:lnTo>
                        <a:pt x="5118" y="15686"/>
                      </a:lnTo>
                      <a:lnTo>
                        <a:pt x="5222" y="15171"/>
                      </a:lnTo>
                      <a:lnTo>
                        <a:pt x="5261" y="14914"/>
                      </a:lnTo>
                      <a:lnTo>
                        <a:pt x="5331" y="14914"/>
                      </a:lnTo>
                      <a:lnTo>
                        <a:pt x="5300" y="14657"/>
                      </a:lnTo>
                      <a:lnTo>
                        <a:pt x="5127" y="14400"/>
                      </a:lnTo>
                      <a:lnTo>
                        <a:pt x="4403" y="13371"/>
                      </a:lnTo>
                      <a:lnTo>
                        <a:pt x="4281" y="13371"/>
                      </a:lnTo>
                      <a:lnTo>
                        <a:pt x="4637" y="13114"/>
                      </a:lnTo>
                      <a:lnTo>
                        <a:pt x="4793" y="13114"/>
                      </a:lnTo>
                      <a:lnTo>
                        <a:pt x="4572" y="12857"/>
                      </a:lnTo>
                      <a:lnTo>
                        <a:pt x="4754" y="12857"/>
                      </a:lnTo>
                      <a:lnTo>
                        <a:pt x="4763" y="12600"/>
                      </a:lnTo>
                      <a:lnTo>
                        <a:pt x="4919" y="12857"/>
                      </a:lnTo>
                      <a:lnTo>
                        <a:pt x="5148" y="13371"/>
                      </a:lnTo>
                      <a:lnTo>
                        <a:pt x="5031" y="13114"/>
                      </a:lnTo>
                      <a:lnTo>
                        <a:pt x="5257" y="13114"/>
                      </a:lnTo>
                      <a:lnTo>
                        <a:pt x="5417" y="12857"/>
                      </a:lnTo>
                      <a:lnTo>
                        <a:pt x="5769" y="13050"/>
                      </a:lnTo>
                      <a:lnTo>
                        <a:pt x="5639" y="13081"/>
                      </a:lnTo>
                      <a:lnTo>
                        <a:pt x="5808" y="13071"/>
                      </a:lnTo>
                      <a:lnTo>
                        <a:pt x="6363" y="13371"/>
                      </a:lnTo>
                      <a:lnTo>
                        <a:pt x="8250" y="12857"/>
                      </a:lnTo>
                      <a:lnTo>
                        <a:pt x="8770" y="13371"/>
                      </a:lnTo>
                      <a:lnTo>
                        <a:pt x="9369" y="13371"/>
                      </a:lnTo>
                      <a:lnTo>
                        <a:pt x="9637" y="13114"/>
                      </a:lnTo>
                      <a:lnTo>
                        <a:pt x="9603" y="13371"/>
                      </a:lnTo>
                      <a:lnTo>
                        <a:pt x="10340" y="13371"/>
                      </a:lnTo>
                      <a:lnTo>
                        <a:pt x="10709" y="13629"/>
                      </a:lnTo>
                      <a:lnTo>
                        <a:pt x="11633" y="13371"/>
                      </a:lnTo>
                      <a:lnTo>
                        <a:pt x="11442" y="13629"/>
                      </a:lnTo>
                      <a:lnTo>
                        <a:pt x="11971" y="13629"/>
                      </a:lnTo>
                      <a:lnTo>
                        <a:pt x="12084" y="13114"/>
                      </a:lnTo>
                      <a:lnTo>
                        <a:pt x="12548" y="13114"/>
                      </a:lnTo>
                      <a:lnTo>
                        <a:pt x="12717" y="13371"/>
                      </a:lnTo>
                      <a:lnTo>
                        <a:pt x="14630" y="13371"/>
                      </a:lnTo>
                      <a:lnTo>
                        <a:pt x="15467" y="13114"/>
                      </a:lnTo>
                      <a:lnTo>
                        <a:pt x="17154" y="13114"/>
                      </a:lnTo>
                      <a:lnTo>
                        <a:pt x="16764" y="12857"/>
                      </a:lnTo>
                      <a:lnTo>
                        <a:pt x="17367" y="12857"/>
                      </a:lnTo>
                      <a:lnTo>
                        <a:pt x="17644" y="12600"/>
                      </a:lnTo>
                      <a:lnTo>
                        <a:pt x="17922" y="12343"/>
                      </a:lnTo>
                      <a:lnTo>
                        <a:pt x="18109" y="12343"/>
                      </a:lnTo>
                      <a:lnTo>
                        <a:pt x="18195" y="12600"/>
                      </a:lnTo>
                      <a:lnTo>
                        <a:pt x="18399" y="12086"/>
                      </a:lnTo>
                      <a:lnTo>
                        <a:pt x="18325" y="12086"/>
                      </a:lnTo>
                      <a:lnTo>
                        <a:pt x="18763" y="11829"/>
                      </a:lnTo>
                      <a:lnTo>
                        <a:pt x="19323" y="11829"/>
                      </a:lnTo>
                      <a:lnTo>
                        <a:pt x="18919" y="11571"/>
                      </a:lnTo>
                      <a:lnTo>
                        <a:pt x="19444" y="11571"/>
                      </a:lnTo>
                      <a:lnTo>
                        <a:pt x="19817" y="11314"/>
                      </a:lnTo>
                      <a:lnTo>
                        <a:pt x="19700" y="11314"/>
                      </a:lnTo>
                      <a:lnTo>
                        <a:pt x="19670" y="11057"/>
                      </a:lnTo>
                      <a:lnTo>
                        <a:pt x="19752" y="11057"/>
                      </a:lnTo>
                      <a:lnTo>
                        <a:pt x="20212" y="10800"/>
                      </a:lnTo>
                      <a:lnTo>
                        <a:pt x="20507" y="10800"/>
                      </a:lnTo>
                      <a:lnTo>
                        <a:pt x="20373" y="10543"/>
                      </a:lnTo>
                      <a:lnTo>
                        <a:pt x="20255" y="10543"/>
                      </a:lnTo>
                      <a:lnTo>
                        <a:pt x="20411" y="10286"/>
                      </a:lnTo>
                      <a:lnTo>
                        <a:pt x="20581" y="10286"/>
                      </a:lnTo>
                      <a:lnTo>
                        <a:pt x="20871" y="9956"/>
                      </a:lnTo>
                      <a:lnTo>
                        <a:pt x="20850" y="10029"/>
                      </a:lnTo>
                      <a:lnTo>
                        <a:pt x="21131" y="10029"/>
                      </a:lnTo>
                      <a:lnTo>
                        <a:pt x="21257" y="9514"/>
                      </a:lnTo>
                      <a:lnTo>
                        <a:pt x="21600" y="1002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32" name="Figura"/>
                <p:cNvSpPr/>
                <p:nvPr/>
              </p:nvSpPr>
              <p:spPr>
                <a:xfrm>
                  <a:off x="113769" y="21769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109" y="2648"/>
                      </a:lnTo>
                      <a:lnTo>
                        <a:pt x="10793" y="4076"/>
                      </a:lnTo>
                      <a:lnTo>
                        <a:pt x="4978" y="6114"/>
                      </a:lnTo>
                      <a:lnTo>
                        <a:pt x="0" y="10800"/>
                      </a:lnTo>
                      <a:lnTo>
                        <a:pt x="3427" y="21600"/>
                      </a:lnTo>
                      <a:lnTo>
                        <a:pt x="15084" y="18744"/>
                      </a:lnTo>
                      <a:lnTo>
                        <a:pt x="17485" y="12838"/>
                      </a:lnTo>
                      <a:lnTo>
                        <a:pt x="19711" y="6114"/>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33" name="Figura"/>
                <p:cNvSpPr/>
                <p:nvPr/>
              </p:nvSpPr>
              <p:spPr>
                <a:xfrm>
                  <a:off x="118827" y="2168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355"/>
                      </a:moveTo>
                      <a:lnTo>
                        <a:pt x="17350" y="0"/>
                      </a:lnTo>
                      <a:lnTo>
                        <a:pt x="16190" y="7396"/>
                      </a:lnTo>
                      <a:lnTo>
                        <a:pt x="14641" y="6020"/>
                      </a:lnTo>
                      <a:lnTo>
                        <a:pt x="12708" y="14467"/>
                      </a:lnTo>
                      <a:lnTo>
                        <a:pt x="9619" y="17147"/>
                      </a:lnTo>
                      <a:lnTo>
                        <a:pt x="6426" y="15709"/>
                      </a:lnTo>
                      <a:lnTo>
                        <a:pt x="6525" y="13483"/>
                      </a:lnTo>
                      <a:lnTo>
                        <a:pt x="5654" y="15513"/>
                      </a:lnTo>
                      <a:lnTo>
                        <a:pt x="1355" y="14204"/>
                      </a:lnTo>
                      <a:lnTo>
                        <a:pt x="0" y="18131"/>
                      </a:lnTo>
                      <a:lnTo>
                        <a:pt x="5026" y="21600"/>
                      </a:lnTo>
                      <a:lnTo>
                        <a:pt x="11551" y="18915"/>
                      </a:lnTo>
                      <a:lnTo>
                        <a:pt x="15756" y="11782"/>
                      </a:lnTo>
                      <a:lnTo>
                        <a:pt x="17350" y="12045"/>
                      </a:lnTo>
                      <a:lnTo>
                        <a:pt x="16768" y="14137"/>
                      </a:lnTo>
                      <a:lnTo>
                        <a:pt x="16817" y="15317"/>
                      </a:lnTo>
                      <a:lnTo>
                        <a:pt x="19911" y="10081"/>
                      </a:lnTo>
                      <a:lnTo>
                        <a:pt x="21600" y="235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34" name="Figura"/>
                <p:cNvSpPr/>
                <p:nvPr/>
              </p:nvSpPr>
              <p:spPr>
                <a:xfrm>
                  <a:off x="9951" y="9010"/>
                  <a:ext cx="96949" cy="239943"/>
                </a:xfrm>
                <a:custGeom>
                  <a:avLst/>
                  <a:gdLst/>
                  <a:ahLst/>
                  <a:cxnLst>
                    <a:cxn ang="0">
                      <a:pos x="wd2" y="hd2"/>
                    </a:cxn>
                    <a:cxn ang="5400000">
                      <a:pos x="wd2" y="hd2"/>
                    </a:cxn>
                    <a:cxn ang="10800000">
                      <a:pos x="wd2" y="hd2"/>
                    </a:cxn>
                    <a:cxn ang="16200000">
                      <a:pos x="wd2" y="hd2"/>
                    </a:cxn>
                  </a:cxnLst>
                  <a:rect l="0" t="0" r="r" b="b"/>
                  <a:pathLst>
                    <a:path w="21600" h="21600" extrusionOk="0">
                      <a:moveTo>
                        <a:pt x="774" y="21332"/>
                      </a:moveTo>
                      <a:lnTo>
                        <a:pt x="731" y="21357"/>
                      </a:lnTo>
                      <a:lnTo>
                        <a:pt x="764" y="21341"/>
                      </a:lnTo>
                      <a:close/>
                      <a:moveTo>
                        <a:pt x="774" y="21300"/>
                      </a:moveTo>
                      <a:lnTo>
                        <a:pt x="748" y="21317"/>
                      </a:lnTo>
                      <a:lnTo>
                        <a:pt x="622" y="21415"/>
                      </a:lnTo>
                      <a:lnTo>
                        <a:pt x="774" y="21300"/>
                      </a:lnTo>
                      <a:close/>
                      <a:moveTo>
                        <a:pt x="784" y="21246"/>
                      </a:moveTo>
                      <a:lnTo>
                        <a:pt x="751" y="21268"/>
                      </a:lnTo>
                      <a:lnTo>
                        <a:pt x="678" y="21325"/>
                      </a:lnTo>
                      <a:lnTo>
                        <a:pt x="758" y="21268"/>
                      </a:lnTo>
                      <a:lnTo>
                        <a:pt x="784" y="21246"/>
                      </a:lnTo>
                      <a:close/>
                      <a:moveTo>
                        <a:pt x="797" y="21296"/>
                      </a:moveTo>
                      <a:lnTo>
                        <a:pt x="735" y="21345"/>
                      </a:lnTo>
                      <a:lnTo>
                        <a:pt x="698" y="21378"/>
                      </a:lnTo>
                      <a:lnTo>
                        <a:pt x="761" y="21329"/>
                      </a:lnTo>
                      <a:lnTo>
                        <a:pt x="797" y="21296"/>
                      </a:lnTo>
                      <a:close/>
                      <a:moveTo>
                        <a:pt x="1118" y="21525"/>
                      </a:moveTo>
                      <a:lnTo>
                        <a:pt x="1092" y="21558"/>
                      </a:lnTo>
                      <a:lnTo>
                        <a:pt x="1118" y="21525"/>
                      </a:lnTo>
                      <a:close/>
                      <a:moveTo>
                        <a:pt x="1165" y="20817"/>
                      </a:moveTo>
                      <a:lnTo>
                        <a:pt x="993" y="20892"/>
                      </a:lnTo>
                      <a:lnTo>
                        <a:pt x="1165" y="20817"/>
                      </a:lnTo>
                      <a:close/>
                      <a:moveTo>
                        <a:pt x="1181" y="21385"/>
                      </a:moveTo>
                      <a:lnTo>
                        <a:pt x="1036" y="21600"/>
                      </a:lnTo>
                      <a:lnTo>
                        <a:pt x="1165" y="21420"/>
                      </a:lnTo>
                      <a:lnTo>
                        <a:pt x="1181" y="21385"/>
                      </a:lnTo>
                      <a:close/>
                      <a:moveTo>
                        <a:pt x="1267" y="20819"/>
                      </a:moveTo>
                      <a:lnTo>
                        <a:pt x="1241" y="20832"/>
                      </a:lnTo>
                      <a:lnTo>
                        <a:pt x="1211" y="20851"/>
                      </a:lnTo>
                      <a:lnTo>
                        <a:pt x="1112" y="20909"/>
                      </a:lnTo>
                      <a:lnTo>
                        <a:pt x="1237" y="20839"/>
                      </a:lnTo>
                      <a:lnTo>
                        <a:pt x="1267" y="20819"/>
                      </a:lnTo>
                      <a:close/>
                      <a:moveTo>
                        <a:pt x="1277" y="20769"/>
                      </a:moveTo>
                      <a:lnTo>
                        <a:pt x="1244" y="20782"/>
                      </a:lnTo>
                      <a:lnTo>
                        <a:pt x="1218" y="20795"/>
                      </a:lnTo>
                      <a:lnTo>
                        <a:pt x="1277" y="20769"/>
                      </a:lnTo>
                      <a:close/>
                      <a:moveTo>
                        <a:pt x="1330" y="21254"/>
                      </a:moveTo>
                      <a:lnTo>
                        <a:pt x="1264" y="21352"/>
                      </a:lnTo>
                      <a:lnTo>
                        <a:pt x="1261" y="21370"/>
                      </a:lnTo>
                      <a:lnTo>
                        <a:pt x="1274" y="21352"/>
                      </a:lnTo>
                      <a:lnTo>
                        <a:pt x="1330" y="21254"/>
                      </a:lnTo>
                      <a:close/>
                      <a:moveTo>
                        <a:pt x="1350" y="21254"/>
                      </a:moveTo>
                      <a:lnTo>
                        <a:pt x="1307" y="21303"/>
                      </a:lnTo>
                      <a:lnTo>
                        <a:pt x="1277" y="21350"/>
                      </a:lnTo>
                      <a:lnTo>
                        <a:pt x="1267" y="21363"/>
                      </a:lnTo>
                      <a:lnTo>
                        <a:pt x="1280" y="21350"/>
                      </a:lnTo>
                      <a:lnTo>
                        <a:pt x="1161" y="21592"/>
                      </a:lnTo>
                      <a:lnTo>
                        <a:pt x="1297" y="21350"/>
                      </a:lnTo>
                      <a:lnTo>
                        <a:pt x="1350" y="21254"/>
                      </a:lnTo>
                      <a:close/>
                      <a:moveTo>
                        <a:pt x="1353" y="20795"/>
                      </a:moveTo>
                      <a:lnTo>
                        <a:pt x="1324" y="20810"/>
                      </a:lnTo>
                      <a:lnTo>
                        <a:pt x="1353" y="20795"/>
                      </a:lnTo>
                      <a:close/>
                      <a:moveTo>
                        <a:pt x="1598" y="12418"/>
                      </a:moveTo>
                      <a:lnTo>
                        <a:pt x="1479" y="12407"/>
                      </a:lnTo>
                      <a:lnTo>
                        <a:pt x="1512" y="12419"/>
                      </a:lnTo>
                      <a:lnTo>
                        <a:pt x="1598" y="12418"/>
                      </a:lnTo>
                      <a:close/>
                      <a:moveTo>
                        <a:pt x="1661" y="20618"/>
                      </a:moveTo>
                      <a:lnTo>
                        <a:pt x="1542" y="20717"/>
                      </a:lnTo>
                      <a:lnTo>
                        <a:pt x="1661" y="20618"/>
                      </a:lnTo>
                      <a:close/>
                      <a:moveTo>
                        <a:pt x="1665" y="20667"/>
                      </a:moveTo>
                      <a:lnTo>
                        <a:pt x="1602" y="20777"/>
                      </a:lnTo>
                      <a:lnTo>
                        <a:pt x="1585" y="20802"/>
                      </a:lnTo>
                      <a:lnTo>
                        <a:pt x="1605" y="20777"/>
                      </a:lnTo>
                      <a:lnTo>
                        <a:pt x="1665" y="20667"/>
                      </a:lnTo>
                      <a:close/>
                      <a:moveTo>
                        <a:pt x="185" y="11872"/>
                      </a:moveTo>
                      <a:lnTo>
                        <a:pt x="165" y="11792"/>
                      </a:lnTo>
                      <a:lnTo>
                        <a:pt x="0" y="11872"/>
                      </a:lnTo>
                      <a:lnTo>
                        <a:pt x="185" y="11872"/>
                      </a:lnTo>
                      <a:close/>
                      <a:moveTo>
                        <a:pt x="1721" y="20568"/>
                      </a:moveTo>
                      <a:lnTo>
                        <a:pt x="1582" y="20696"/>
                      </a:lnTo>
                      <a:lnTo>
                        <a:pt x="1721" y="20568"/>
                      </a:lnTo>
                      <a:close/>
                      <a:moveTo>
                        <a:pt x="2101" y="12386"/>
                      </a:moveTo>
                      <a:lnTo>
                        <a:pt x="2085" y="12262"/>
                      </a:lnTo>
                      <a:lnTo>
                        <a:pt x="1870" y="12304"/>
                      </a:lnTo>
                      <a:lnTo>
                        <a:pt x="1962" y="12411"/>
                      </a:lnTo>
                      <a:lnTo>
                        <a:pt x="2101" y="12386"/>
                      </a:lnTo>
                      <a:close/>
                      <a:moveTo>
                        <a:pt x="2303" y="20573"/>
                      </a:moveTo>
                      <a:lnTo>
                        <a:pt x="2260" y="20591"/>
                      </a:lnTo>
                      <a:lnTo>
                        <a:pt x="2201" y="20608"/>
                      </a:lnTo>
                      <a:lnTo>
                        <a:pt x="2224" y="20638"/>
                      </a:lnTo>
                      <a:lnTo>
                        <a:pt x="2303" y="20573"/>
                      </a:lnTo>
                      <a:close/>
                      <a:moveTo>
                        <a:pt x="2350" y="20554"/>
                      </a:moveTo>
                      <a:lnTo>
                        <a:pt x="2300" y="20573"/>
                      </a:lnTo>
                      <a:lnTo>
                        <a:pt x="2350" y="20554"/>
                      </a:lnTo>
                      <a:close/>
                      <a:moveTo>
                        <a:pt x="543" y="21262"/>
                      </a:moveTo>
                      <a:lnTo>
                        <a:pt x="483" y="21283"/>
                      </a:lnTo>
                      <a:lnTo>
                        <a:pt x="457" y="21300"/>
                      </a:lnTo>
                      <a:lnTo>
                        <a:pt x="410" y="21333"/>
                      </a:lnTo>
                      <a:lnTo>
                        <a:pt x="493" y="21287"/>
                      </a:lnTo>
                      <a:lnTo>
                        <a:pt x="443" y="21321"/>
                      </a:lnTo>
                      <a:lnTo>
                        <a:pt x="500" y="21287"/>
                      </a:lnTo>
                      <a:lnTo>
                        <a:pt x="543" y="21262"/>
                      </a:lnTo>
                      <a:close/>
                      <a:moveTo>
                        <a:pt x="2379" y="20513"/>
                      </a:moveTo>
                      <a:lnTo>
                        <a:pt x="2320" y="20530"/>
                      </a:lnTo>
                      <a:lnTo>
                        <a:pt x="2339" y="20543"/>
                      </a:lnTo>
                      <a:lnTo>
                        <a:pt x="2379" y="20513"/>
                      </a:lnTo>
                      <a:close/>
                      <a:moveTo>
                        <a:pt x="2598" y="20643"/>
                      </a:moveTo>
                      <a:lnTo>
                        <a:pt x="2406" y="20724"/>
                      </a:lnTo>
                      <a:lnTo>
                        <a:pt x="2555" y="20724"/>
                      </a:lnTo>
                      <a:lnTo>
                        <a:pt x="2598" y="20643"/>
                      </a:lnTo>
                      <a:close/>
                      <a:moveTo>
                        <a:pt x="2720" y="20592"/>
                      </a:moveTo>
                      <a:lnTo>
                        <a:pt x="2624" y="20592"/>
                      </a:lnTo>
                      <a:lnTo>
                        <a:pt x="2598" y="20643"/>
                      </a:lnTo>
                      <a:lnTo>
                        <a:pt x="2720" y="20592"/>
                      </a:lnTo>
                      <a:close/>
                      <a:moveTo>
                        <a:pt x="2879" y="20495"/>
                      </a:moveTo>
                      <a:lnTo>
                        <a:pt x="2720" y="20592"/>
                      </a:lnTo>
                      <a:lnTo>
                        <a:pt x="2783" y="20592"/>
                      </a:lnTo>
                      <a:lnTo>
                        <a:pt x="2879" y="20495"/>
                      </a:lnTo>
                      <a:close/>
                      <a:moveTo>
                        <a:pt x="2935" y="20460"/>
                      </a:moveTo>
                      <a:lnTo>
                        <a:pt x="2879" y="20495"/>
                      </a:lnTo>
                      <a:lnTo>
                        <a:pt x="2935" y="20460"/>
                      </a:lnTo>
                      <a:close/>
                      <a:moveTo>
                        <a:pt x="3376" y="20460"/>
                      </a:moveTo>
                      <a:lnTo>
                        <a:pt x="3359" y="20351"/>
                      </a:lnTo>
                      <a:lnTo>
                        <a:pt x="3203" y="20460"/>
                      </a:lnTo>
                      <a:lnTo>
                        <a:pt x="3091" y="20460"/>
                      </a:lnTo>
                      <a:lnTo>
                        <a:pt x="2932" y="20592"/>
                      </a:lnTo>
                      <a:lnTo>
                        <a:pt x="2849" y="20724"/>
                      </a:lnTo>
                      <a:lnTo>
                        <a:pt x="3319" y="20724"/>
                      </a:lnTo>
                      <a:lnTo>
                        <a:pt x="3376" y="20460"/>
                      </a:lnTo>
                      <a:close/>
                      <a:moveTo>
                        <a:pt x="3392" y="20328"/>
                      </a:moveTo>
                      <a:lnTo>
                        <a:pt x="3352" y="20328"/>
                      </a:lnTo>
                      <a:lnTo>
                        <a:pt x="3359" y="20351"/>
                      </a:lnTo>
                      <a:lnTo>
                        <a:pt x="3392" y="20328"/>
                      </a:lnTo>
                      <a:close/>
                      <a:moveTo>
                        <a:pt x="3488" y="20200"/>
                      </a:moveTo>
                      <a:lnTo>
                        <a:pt x="3471" y="20182"/>
                      </a:lnTo>
                      <a:lnTo>
                        <a:pt x="3432" y="20200"/>
                      </a:lnTo>
                      <a:lnTo>
                        <a:pt x="3409" y="20219"/>
                      </a:lnTo>
                      <a:lnTo>
                        <a:pt x="3395" y="20240"/>
                      </a:lnTo>
                      <a:lnTo>
                        <a:pt x="3425" y="20226"/>
                      </a:lnTo>
                      <a:lnTo>
                        <a:pt x="3455" y="20213"/>
                      </a:lnTo>
                      <a:lnTo>
                        <a:pt x="3488" y="20200"/>
                      </a:lnTo>
                      <a:close/>
                      <a:moveTo>
                        <a:pt x="3564" y="20174"/>
                      </a:moveTo>
                      <a:lnTo>
                        <a:pt x="3488" y="20200"/>
                      </a:lnTo>
                      <a:lnTo>
                        <a:pt x="3501" y="20214"/>
                      </a:lnTo>
                      <a:lnTo>
                        <a:pt x="3548" y="20229"/>
                      </a:lnTo>
                      <a:lnTo>
                        <a:pt x="3528" y="20205"/>
                      </a:lnTo>
                      <a:lnTo>
                        <a:pt x="3531" y="20189"/>
                      </a:lnTo>
                      <a:lnTo>
                        <a:pt x="3564" y="20174"/>
                      </a:lnTo>
                      <a:close/>
                      <a:moveTo>
                        <a:pt x="3640" y="20155"/>
                      </a:moveTo>
                      <a:lnTo>
                        <a:pt x="3587" y="20165"/>
                      </a:lnTo>
                      <a:lnTo>
                        <a:pt x="3640" y="20155"/>
                      </a:lnTo>
                      <a:close/>
                      <a:moveTo>
                        <a:pt x="3716" y="20460"/>
                      </a:moveTo>
                      <a:lnTo>
                        <a:pt x="3587" y="20385"/>
                      </a:lnTo>
                      <a:lnTo>
                        <a:pt x="3385" y="20457"/>
                      </a:lnTo>
                      <a:lnTo>
                        <a:pt x="3716" y="20460"/>
                      </a:lnTo>
                      <a:close/>
                      <a:moveTo>
                        <a:pt x="3743" y="20328"/>
                      </a:moveTo>
                      <a:lnTo>
                        <a:pt x="3485" y="20328"/>
                      </a:lnTo>
                      <a:lnTo>
                        <a:pt x="3587" y="20385"/>
                      </a:lnTo>
                      <a:lnTo>
                        <a:pt x="3743" y="20328"/>
                      </a:lnTo>
                      <a:close/>
                      <a:moveTo>
                        <a:pt x="3978" y="20328"/>
                      </a:moveTo>
                      <a:lnTo>
                        <a:pt x="3743" y="20328"/>
                      </a:lnTo>
                      <a:lnTo>
                        <a:pt x="3809" y="20592"/>
                      </a:lnTo>
                      <a:lnTo>
                        <a:pt x="3859" y="20457"/>
                      </a:lnTo>
                      <a:lnTo>
                        <a:pt x="3978" y="20328"/>
                      </a:lnTo>
                      <a:close/>
                      <a:moveTo>
                        <a:pt x="4110" y="20081"/>
                      </a:moveTo>
                      <a:lnTo>
                        <a:pt x="4093" y="20044"/>
                      </a:lnTo>
                      <a:lnTo>
                        <a:pt x="4093" y="20065"/>
                      </a:lnTo>
                      <a:lnTo>
                        <a:pt x="4110" y="20081"/>
                      </a:lnTo>
                      <a:close/>
                      <a:moveTo>
                        <a:pt x="4160" y="12386"/>
                      </a:moveTo>
                      <a:lnTo>
                        <a:pt x="4044" y="12386"/>
                      </a:lnTo>
                      <a:lnTo>
                        <a:pt x="4067" y="12401"/>
                      </a:lnTo>
                      <a:lnTo>
                        <a:pt x="4114" y="12389"/>
                      </a:lnTo>
                      <a:lnTo>
                        <a:pt x="4160" y="12386"/>
                      </a:lnTo>
                      <a:close/>
                      <a:moveTo>
                        <a:pt x="4180" y="19983"/>
                      </a:moveTo>
                      <a:lnTo>
                        <a:pt x="4133" y="19976"/>
                      </a:lnTo>
                      <a:lnTo>
                        <a:pt x="4117" y="20003"/>
                      </a:lnTo>
                      <a:lnTo>
                        <a:pt x="4180" y="19983"/>
                      </a:lnTo>
                      <a:close/>
                      <a:moveTo>
                        <a:pt x="4239" y="12411"/>
                      </a:moveTo>
                      <a:lnTo>
                        <a:pt x="4163" y="12386"/>
                      </a:lnTo>
                      <a:lnTo>
                        <a:pt x="4190" y="12401"/>
                      </a:lnTo>
                      <a:lnTo>
                        <a:pt x="4239" y="12411"/>
                      </a:lnTo>
                      <a:close/>
                      <a:moveTo>
                        <a:pt x="4702" y="19972"/>
                      </a:moveTo>
                      <a:lnTo>
                        <a:pt x="4547" y="19982"/>
                      </a:lnTo>
                      <a:lnTo>
                        <a:pt x="4259" y="19956"/>
                      </a:lnTo>
                      <a:lnTo>
                        <a:pt x="4180" y="19983"/>
                      </a:lnTo>
                      <a:lnTo>
                        <a:pt x="4613" y="20044"/>
                      </a:lnTo>
                      <a:lnTo>
                        <a:pt x="4689" y="19982"/>
                      </a:lnTo>
                      <a:close/>
                      <a:moveTo>
                        <a:pt x="6013" y="14118"/>
                      </a:moveTo>
                      <a:lnTo>
                        <a:pt x="5967" y="14064"/>
                      </a:lnTo>
                      <a:lnTo>
                        <a:pt x="5728" y="13986"/>
                      </a:lnTo>
                      <a:lnTo>
                        <a:pt x="5689" y="13970"/>
                      </a:lnTo>
                      <a:lnTo>
                        <a:pt x="5636" y="14118"/>
                      </a:lnTo>
                      <a:lnTo>
                        <a:pt x="6013" y="14118"/>
                      </a:lnTo>
                      <a:close/>
                      <a:moveTo>
                        <a:pt x="6026" y="14515"/>
                      </a:moveTo>
                      <a:lnTo>
                        <a:pt x="5884" y="14382"/>
                      </a:lnTo>
                      <a:lnTo>
                        <a:pt x="5963" y="14515"/>
                      </a:lnTo>
                      <a:lnTo>
                        <a:pt x="6026" y="14515"/>
                      </a:lnTo>
                      <a:close/>
                      <a:moveTo>
                        <a:pt x="6738" y="20447"/>
                      </a:moveTo>
                      <a:lnTo>
                        <a:pt x="6701" y="20388"/>
                      </a:lnTo>
                      <a:lnTo>
                        <a:pt x="6675" y="20366"/>
                      </a:lnTo>
                      <a:lnTo>
                        <a:pt x="6506" y="20336"/>
                      </a:lnTo>
                      <a:lnTo>
                        <a:pt x="6678" y="20444"/>
                      </a:lnTo>
                      <a:lnTo>
                        <a:pt x="6738" y="20447"/>
                      </a:lnTo>
                      <a:close/>
                      <a:moveTo>
                        <a:pt x="6936" y="12999"/>
                      </a:moveTo>
                      <a:lnTo>
                        <a:pt x="6910" y="13014"/>
                      </a:lnTo>
                      <a:lnTo>
                        <a:pt x="6900" y="13032"/>
                      </a:lnTo>
                      <a:lnTo>
                        <a:pt x="6890" y="13049"/>
                      </a:lnTo>
                      <a:lnTo>
                        <a:pt x="6926" y="13031"/>
                      </a:lnTo>
                      <a:lnTo>
                        <a:pt x="6936" y="12999"/>
                      </a:lnTo>
                      <a:close/>
                      <a:moveTo>
                        <a:pt x="6943" y="20605"/>
                      </a:moveTo>
                      <a:lnTo>
                        <a:pt x="6678" y="20444"/>
                      </a:lnTo>
                      <a:lnTo>
                        <a:pt x="6569" y="20436"/>
                      </a:lnTo>
                      <a:lnTo>
                        <a:pt x="6943" y="20605"/>
                      </a:lnTo>
                      <a:close/>
                      <a:moveTo>
                        <a:pt x="7926" y="14810"/>
                      </a:moveTo>
                      <a:lnTo>
                        <a:pt x="7919" y="14791"/>
                      </a:lnTo>
                      <a:lnTo>
                        <a:pt x="7916" y="14805"/>
                      </a:lnTo>
                      <a:close/>
                      <a:moveTo>
                        <a:pt x="8181" y="14382"/>
                      </a:moveTo>
                      <a:lnTo>
                        <a:pt x="7946" y="14250"/>
                      </a:lnTo>
                      <a:lnTo>
                        <a:pt x="7813" y="14250"/>
                      </a:lnTo>
                      <a:lnTo>
                        <a:pt x="7558" y="14118"/>
                      </a:lnTo>
                      <a:lnTo>
                        <a:pt x="7820" y="14382"/>
                      </a:lnTo>
                      <a:lnTo>
                        <a:pt x="8181" y="14382"/>
                      </a:lnTo>
                      <a:close/>
                      <a:moveTo>
                        <a:pt x="8498" y="20119"/>
                      </a:moveTo>
                      <a:lnTo>
                        <a:pt x="8482" y="20135"/>
                      </a:lnTo>
                      <a:lnTo>
                        <a:pt x="8475" y="20148"/>
                      </a:lnTo>
                      <a:lnTo>
                        <a:pt x="8472" y="20161"/>
                      </a:lnTo>
                      <a:lnTo>
                        <a:pt x="8498" y="20119"/>
                      </a:lnTo>
                      <a:close/>
                      <a:moveTo>
                        <a:pt x="8813" y="14655"/>
                      </a:moveTo>
                      <a:lnTo>
                        <a:pt x="8750" y="14668"/>
                      </a:lnTo>
                      <a:lnTo>
                        <a:pt x="8813" y="14655"/>
                      </a:lnTo>
                      <a:close/>
                      <a:moveTo>
                        <a:pt x="8925" y="5531"/>
                      </a:moveTo>
                      <a:lnTo>
                        <a:pt x="8737" y="5398"/>
                      </a:lnTo>
                      <a:lnTo>
                        <a:pt x="8856" y="5531"/>
                      </a:lnTo>
                      <a:lnTo>
                        <a:pt x="8925" y="5531"/>
                      </a:lnTo>
                      <a:close/>
                      <a:moveTo>
                        <a:pt x="8972" y="5663"/>
                      </a:moveTo>
                      <a:lnTo>
                        <a:pt x="8856" y="5531"/>
                      </a:lnTo>
                      <a:lnTo>
                        <a:pt x="8704" y="5531"/>
                      </a:lnTo>
                      <a:lnTo>
                        <a:pt x="8972" y="5663"/>
                      </a:lnTo>
                      <a:close/>
                      <a:moveTo>
                        <a:pt x="9223" y="20511"/>
                      </a:moveTo>
                      <a:lnTo>
                        <a:pt x="9193" y="20552"/>
                      </a:lnTo>
                      <a:lnTo>
                        <a:pt x="9144" y="20573"/>
                      </a:lnTo>
                      <a:lnTo>
                        <a:pt x="9078" y="20583"/>
                      </a:lnTo>
                      <a:lnTo>
                        <a:pt x="9081" y="20601"/>
                      </a:lnTo>
                      <a:lnTo>
                        <a:pt x="9094" y="20624"/>
                      </a:lnTo>
                      <a:lnTo>
                        <a:pt x="9127" y="20651"/>
                      </a:lnTo>
                      <a:lnTo>
                        <a:pt x="9207" y="20654"/>
                      </a:lnTo>
                      <a:lnTo>
                        <a:pt x="9210" y="20555"/>
                      </a:lnTo>
                      <a:lnTo>
                        <a:pt x="9223" y="20511"/>
                      </a:lnTo>
                      <a:close/>
                      <a:moveTo>
                        <a:pt x="9276" y="14779"/>
                      </a:moveTo>
                      <a:lnTo>
                        <a:pt x="9253" y="14647"/>
                      </a:lnTo>
                      <a:lnTo>
                        <a:pt x="9170" y="14779"/>
                      </a:lnTo>
                      <a:lnTo>
                        <a:pt x="9276" y="14779"/>
                      </a:lnTo>
                      <a:close/>
                      <a:moveTo>
                        <a:pt x="9686" y="20118"/>
                      </a:moveTo>
                      <a:lnTo>
                        <a:pt x="9451" y="20104"/>
                      </a:lnTo>
                      <a:lnTo>
                        <a:pt x="9554" y="20115"/>
                      </a:lnTo>
                      <a:lnTo>
                        <a:pt x="9630" y="20118"/>
                      </a:lnTo>
                      <a:lnTo>
                        <a:pt x="9686" y="20118"/>
                      </a:lnTo>
                      <a:close/>
                      <a:moveTo>
                        <a:pt x="10127" y="15427"/>
                      </a:moveTo>
                      <a:lnTo>
                        <a:pt x="10080" y="15439"/>
                      </a:lnTo>
                      <a:lnTo>
                        <a:pt x="10123" y="15439"/>
                      </a:lnTo>
                      <a:close/>
                      <a:moveTo>
                        <a:pt x="10590" y="20196"/>
                      </a:moveTo>
                      <a:lnTo>
                        <a:pt x="10510" y="20063"/>
                      </a:lnTo>
                      <a:lnTo>
                        <a:pt x="10302" y="20196"/>
                      </a:lnTo>
                      <a:lnTo>
                        <a:pt x="10590" y="20196"/>
                      </a:lnTo>
                      <a:close/>
                      <a:moveTo>
                        <a:pt x="10712" y="14647"/>
                      </a:moveTo>
                      <a:lnTo>
                        <a:pt x="10573" y="14647"/>
                      </a:lnTo>
                      <a:lnTo>
                        <a:pt x="10444" y="14719"/>
                      </a:lnTo>
                      <a:lnTo>
                        <a:pt x="10712" y="14647"/>
                      </a:lnTo>
                      <a:close/>
                      <a:moveTo>
                        <a:pt x="11076" y="14911"/>
                      </a:moveTo>
                      <a:lnTo>
                        <a:pt x="10792" y="14779"/>
                      </a:lnTo>
                      <a:lnTo>
                        <a:pt x="10335" y="14779"/>
                      </a:lnTo>
                      <a:lnTo>
                        <a:pt x="10444" y="14719"/>
                      </a:lnTo>
                      <a:lnTo>
                        <a:pt x="10219" y="14779"/>
                      </a:lnTo>
                      <a:lnTo>
                        <a:pt x="9759" y="14647"/>
                      </a:lnTo>
                      <a:lnTo>
                        <a:pt x="9425" y="14647"/>
                      </a:lnTo>
                      <a:lnTo>
                        <a:pt x="9491" y="14779"/>
                      </a:lnTo>
                      <a:lnTo>
                        <a:pt x="9422" y="14779"/>
                      </a:lnTo>
                      <a:lnTo>
                        <a:pt x="9230" y="14911"/>
                      </a:lnTo>
                      <a:lnTo>
                        <a:pt x="11076" y="14911"/>
                      </a:lnTo>
                      <a:close/>
                      <a:moveTo>
                        <a:pt x="11136" y="19843"/>
                      </a:moveTo>
                      <a:lnTo>
                        <a:pt x="11090" y="19834"/>
                      </a:lnTo>
                      <a:lnTo>
                        <a:pt x="11056" y="19835"/>
                      </a:lnTo>
                      <a:lnTo>
                        <a:pt x="11099" y="19841"/>
                      </a:lnTo>
                      <a:lnTo>
                        <a:pt x="11136" y="19843"/>
                      </a:lnTo>
                      <a:close/>
                      <a:moveTo>
                        <a:pt x="11500" y="8437"/>
                      </a:moveTo>
                      <a:lnTo>
                        <a:pt x="11473" y="8305"/>
                      </a:lnTo>
                      <a:lnTo>
                        <a:pt x="11374" y="8305"/>
                      </a:lnTo>
                      <a:lnTo>
                        <a:pt x="11500" y="8437"/>
                      </a:lnTo>
                      <a:close/>
                      <a:moveTo>
                        <a:pt x="11927" y="14718"/>
                      </a:moveTo>
                      <a:lnTo>
                        <a:pt x="11891" y="14703"/>
                      </a:lnTo>
                      <a:lnTo>
                        <a:pt x="11851" y="14694"/>
                      </a:lnTo>
                      <a:lnTo>
                        <a:pt x="11861" y="14707"/>
                      </a:lnTo>
                      <a:lnTo>
                        <a:pt x="11927" y="14718"/>
                      </a:lnTo>
                      <a:close/>
                      <a:moveTo>
                        <a:pt x="11960" y="14911"/>
                      </a:moveTo>
                      <a:lnTo>
                        <a:pt x="11202" y="14779"/>
                      </a:lnTo>
                      <a:lnTo>
                        <a:pt x="11583" y="14911"/>
                      </a:lnTo>
                      <a:lnTo>
                        <a:pt x="11960" y="14911"/>
                      </a:lnTo>
                      <a:close/>
                      <a:moveTo>
                        <a:pt x="12010" y="14800"/>
                      </a:moveTo>
                      <a:lnTo>
                        <a:pt x="12000" y="14779"/>
                      </a:lnTo>
                      <a:lnTo>
                        <a:pt x="11924" y="14779"/>
                      </a:lnTo>
                      <a:lnTo>
                        <a:pt x="12010" y="14800"/>
                      </a:lnTo>
                      <a:close/>
                      <a:moveTo>
                        <a:pt x="12168" y="20082"/>
                      </a:moveTo>
                      <a:lnTo>
                        <a:pt x="12109" y="20103"/>
                      </a:lnTo>
                      <a:lnTo>
                        <a:pt x="12112" y="20119"/>
                      </a:lnTo>
                      <a:lnTo>
                        <a:pt x="12122" y="20136"/>
                      </a:lnTo>
                      <a:lnTo>
                        <a:pt x="12135" y="20156"/>
                      </a:lnTo>
                      <a:lnTo>
                        <a:pt x="12168" y="20082"/>
                      </a:lnTo>
                      <a:close/>
                      <a:moveTo>
                        <a:pt x="12436" y="14911"/>
                      </a:moveTo>
                      <a:lnTo>
                        <a:pt x="12010" y="14800"/>
                      </a:lnTo>
                      <a:lnTo>
                        <a:pt x="12046" y="14911"/>
                      </a:lnTo>
                      <a:lnTo>
                        <a:pt x="12436" y="14911"/>
                      </a:lnTo>
                      <a:close/>
                      <a:moveTo>
                        <a:pt x="13181" y="40"/>
                      </a:moveTo>
                      <a:lnTo>
                        <a:pt x="13161" y="0"/>
                      </a:lnTo>
                      <a:lnTo>
                        <a:pt x="13155" y="15"/>
                      </a:lnTo>
                      <a:lnTo>
                        <a:pt x="13181" y="40"/>
                      </a:lnTo>
                      <a:close/>
                      <a:moveTo>
                        <a:pt x="13257" y="114"/>
                      </a:moveTo>
                      <a:lnTo>
                        <a:pt x="13181" y="40"/>
                      </a:lnTo>
                      <a:lnTo>
                        <a:pt x="13141" y="114"/>
                      </a:lnTo>
                      <a:lnTo>
                        <a:pt x="13257" y="114"/>
                      </a:lnTo>
                      <a:close/>
                      <a:moveTo>
                        <a:pt x="13274" y="15610"/>
                      </a:moveTo>
                      <a:lnTo>
                        <a:pt x="13198" y="15602"/>
                      </a:lnTo>
                      <a:lnTo>
                        <a:pt x="13131" y="15594"/>
                      </a:lnTo>
                      <a:lnTo>
                        <a:pt x="13065" y="15583"/>
                      </a:lnTo>
                      <a:lnTo>
                        <a:pt x="13122" y="15618"/>
                      </a:lnTo>
                      <a:lnTo>
                        <a:pt x="13161" y="15644"/>
                      </a:lnTo>
                      <a:lnTo>
                        <a:pt x="13274" y="15610"/>
                      </a:lnTo>
                      <a:close/>
                      <a:moveTo>
                        <a:pt x="13443" y="15836"/>
                      </a:moveTo>
                      <a:lnTo>
                        <a:pt x="13337" y="15836"/>
                      </a:lnTo>
                      <a:lnTo>
                        <a:pt x="13297" y="15968"/>
                      </a:lnTo>
                      <a:lnTo>
                        <a:pt x="13443" y="15836"/>
                      </a:lnTo>
                      <a:close/>
                      <a:moveTo>
                        <a:pt x="13585" y="5105"/>
                      </a:moveTo>
                      <a:lnTo>
                        <a:pt x="13552" y="5101"/>
                      </a:lnTo>
                      <a:lnTo>
                        <a:pt x="13519" y="5102"/>
                      </a:lnTo>
                      <a:lnTo>
                        <a:pt x="13585" y="5105"/>
                      </a:lnTo>
                      <a:close/>
                      <a:moveTo>
                        <a:pt x="13767" y="19380"/>
                      </a:moveTo>
                      <a:lnTo>
                        <a:pt x="13707" y="19372"/>
                      </a:lnTo>
                      <a:lnTo>
                        <a:pt x="13674" y="19372"/>
                      </a:lnTo>
                      <a:lnTo>
                        <a:pt x="13707" y="19378"/>
                      </a:lnTo>
                      <a:lnTo>
                        <a:pt x="13744" y="19380"/>
                      </a:lnTo>
                      <a:close/>
                      <a:moveTo>
                        <a:pt x="13863" y="480"/>
                      </a:moveTo>
                      <a:lnTo>
                        <a:pt x="13816" y="481"/>
                      </a:lnTo>
                      <a:lnTo>
                        <a:pt x="13850" y="482"/>
                      </a:lnTo>
                      <a:close/>
                      <a:moveTo>
                        <a:pt x="14058" y="16700"/>
                      </a:moveTo>
                      <a:lnTo>
                        <a:pt x="13969" y="16599"/>
                      </a:lnTo>
                      <a:lnTo>
                        <a:pt x="13846" y="16675"/>
                      </a:lnTo>
                      <a:lnTo>
                        <a:pt x="14058" y="16700"/>
                      </a:lnTo>
                      <a:close/>
                      <a:moveTo>
                        <a:pt x="14098" y="16761"/>
                      </a:moveTo>
                      <a:lnTo>
                        <a:pt x="13826" y="16893"/>
                      </a:lnTo>
                      <a:lnTo>
                        <a:pt x="13909" y="16992"/>
                      </a:lnTo>
                      <a:lnTo>
                        <a:pt x="14098" y="16761"/>
                      </a:lnTo>
                      <a:close/>
                      <a:moveTo>
                        <a:pt x="14138" y="17561"/>
                      </a:moveTo>
                      <a:lnTo>
                        <a:pt x="14058" y="17685"/>
                      </a:lnTo>
                      <a:lnTo>
                        <a:pt x="14138" y="17561"/>
                      </a:lnTo>
                      <a:close/>
                      <a:moveTo>
                        <a:pt x="14227" y="18659"/>
                      </a:moveTo>
                      <a:lnTo>
                        <a:pt x="14161" y="18689"/>
                      </a:lnTo>
                      <a:lnTo>
                        <a:pt x="14210" y="18672"/>
                      </a:lnTo>
                      <a:lnTo>
                        <a:pt x="14227" y="18659"/>
                      </a:lnTo>
                      <a:close/>
                      <a:moveTo>
                        <a:pt x="14382" y="5101"/>
                      </a:moveTo>
                      <a:lnTo>
                        <a:pt x="14319" y="5096"/>
                      </a:lnTo>
                      <a:lnTo>
                        <a:pt x="14316" y="5121"/>
                      </a:lnTo>
                      <a:lnTo>
                        <a:pt x="14382" y="5101"/>
                      </a:lnTo>
                      <a:close/>
                      <a:moveTo>
                        <a:pt x="14399" y="18580"/>
                      </a:moveTo>
                      <a:lnTo>
                        <a:pt x="14316" y="18561"/>
                      </a:lnTo>
                      <a:lnTo>
                        <a:pt x="14290" y="18617"/>
                      </a:lnTo>
                      <a:lnTo>
                        <a:pt x="14227" y="18659"/>
                      </a:lnTo>
                      <a:lnTo>
                        <a:pt x="14399" y="18580"/>
                      </a:lnTo>
                      <a:close/>
                      <a:moveTo>
                        <a:pt x="14955" y="15836"/>
                      </a:moveTo>
                      <a:lnTo>
                        <a:pt x="14683" y="15836"/>
                      </a:lnTo>
                      <a:lnTo>
                        <a:pt x="14826" y="15957"/>
                      </a:lnTo>
                      <a:lnTo>
                        <a:pt x="14955" y="15836"/>
                      </a:lnTo>
                      <a:close/>
                      <a:moveTo>
                        <a:pt x="14985" y="16096"/>
                      </a:moveTo>
                      <a:lnTo>
                        <a:pt x="14826" y="15957"/>
                      </a:lnTo>
                      <a:lnTo>
                        <a:pt x="14985" y="16096"/>
                      </a:lnTo>
                      <a:close/>
                      <a:moveTo>
                        <a:pt x="15038" y="17553"/>
                      </a:moveTo>
                      <a:lnTo>
                        <a:pt x="15011" y="17421"/>
                      </a:lnTo>
                      <a:lnTo>
                        <a:pt x="14942" y="17421"/>
                      </a:lnTo>
                      <a:lnTo>
                        <a:pt x="15038" y="17553"/>
                      </a:lnTo>
                      <a:close/>
                      <a:moveTo>
                        <a:pt x="15240" y="15955"/>
                      </a:moveTo>
                      <a:lnTo>
                        <a:pt x="15216" y="15932"/>
                      </a:lnTo>
                      <a:lnTo>
                        <a:pt x="15240" y="15955"/>
                      </a:lnTo>
                      <a:close/>
                      <a:moveTo>
                        <a:pt x="15332" y="16023"/>
                      </a:moveTo>
                      <a:lnTo>
                        <a:pt x="15273" y="15978"/>
                      </a:lnTo>
                      <a:lnTo>
                        <a:pt x="15240" y="15955"/>
                      </a:lnTo>
                      <a:lnTo>
                        <a:pt x="15276" y="15989"/>
                      </a:lnTo>
                      <a:lnTo>
                        <a:pt x="15332" y="16023"/>
                      </a:lnTo>
                      <a:close/>
                      <a:moveTo>
                        <a:pt x="15362" y="17411"/>
                      </a:moveTo>
                      <a:lnTo>
                        <a:pt x="15352" y="17327"/>
                      </a:lnTo>
                      <a:lnTo>
                        <a:pt x="15276" y="17404"/>
                      </a:lnTo>
                      <a:lnTo>
                        <a:pt x="15362" y="17411"/>
                      </a:lnTo>
                      <a:close/>
                      <a:moveTo>
                        <a:pt x="549" y="21262"/>
                      </a:moveTo>
                      <a:lnTo>
                        <a:pt x="476" y="21307"/>
                      </a:lnTo>
                      <a:lnTo>
                        <a:pt x="549" y="21262"/>
                      </a:lnTo>
                      <a:close/>
                      <a:moveTo>
                        <a:pt x="16011" y="2662"/>
                      </a:moveTo>
                      <a:lnTo>
                        <a:pt x="15938" y="2624"/>
                      </a:lnTo>
                      <a:lnTo>
                        <a:pt x="16011" y="2662"/>
                      </a:lnTo>
                      <a:close/>
                      <a:moveTo>
                        <a:pt x="16209" y="2748"/>
                      </a:moveTo>
                      <a:lnTo>
                        <a:pt x="16011" y="2662"/>
                      </a:lnTo>
                      <a:lnTo>
                        <a:pt x="16193" y="2756"/>
                      </a:lnTo>
                      <a:close/>
                      <a:moveTo>
                        <a:pt x="19618" y="2624"/>
                      </a:moveTo>
                      <a:lnTo>
                        <a:pt x="19224" y="2360"/>
                      </a:lnTo>
                      <a:lnTo>
                        <a:pt x="19403" y="2624"/>
                      </a:lnTo>
                      <a:lnTo>
                        <a:pt x="19618" y="2624"/>
                      </a:lnTo>
                      <a:close/>
                      <a:moveTo>
                        <a:pt x="21398" y="3090"/>
                      </a:moveTo>
                      <a:lnTo>
                        <a:pt x="21349" y="3020"/>
                      </a:lnTo>
                      <a:lnTo>
                        <a:pt x="21216" y="3152"/>
                      </a:lnTo>
                      <a:lnTo>
                        <a:pt x="21398" y="3090"/>
                      </a:lnTo>
                      <a:close/>
                      <a:moveTo>
                        <a:pt x="21600" y="3022"/>
                      </a:moveTo>
                      <a:lnTo>
                        <a:pt x="21398" y="3090"/>
                      </a:lnTo>
                      <a:lnTo>
                        <a:pt x="21441" y="3152"/>
                      </a:lnTo>
                      <a:lnTo>
                        <a:pt x="21593" y="3152"/>
                      </a:lnTo>
                      <a:lnTo>
                        <a:pt x="21600" y="3022"/>
                      </a:lnTo>
                      <a:close/>
                      <a:moveTo>
                        <a:pt x="582" y="21299"/>
                      </a:moveTo>
                      <a:lnTo>
                        <a:pt x="516" y="21337"/>
                      </a:lnTo>
                      <a:lnTo>
                        <a:pt x="466" y="21369"/>
                      </a:lnTo>
                      <a:lnTo>
                        <a:pt x="298" y="21477"/>
                      </a:lnTo>
                      <a:lnTo>
                        <a:pt x="476" y="21369"/>
                      </a:lnTo>
                      <a:lnTo>
                        <a:pt x="523" y="21337"/>
                      </a:lnTo>
                      <a:lnTo>
                        <a:pt x="582" y="21299"/>
                      </a:lnTo>
                      <a:close/>
                      <a:moveTo>
                        <a:pt x="622" y="21317"/>
                      </a:moveTo>
                      <a:lnTo>
                        <a:pt x="596" y="21333"/>
                      </a:lnTo>
                      <a:lnTo>
                        <a:pt x="563" y="21358"/>
                      </a:lnTo>
                      <a:lnTo>
                        <a:pt x="622" y="21317"/>
                      </a:lnTo>
                      <a:close/>
                      <a:moveTo>
                        <a:pt x="672" y="21237"/>
                      </a:moveTo>
                      <a:lnTo>
                        <a:pt x="589" y="21280"/>
                      </a:lnTo>
                      <a:lnTo>
                        <a:pt x="493" y="21341"/>
                      </a:lnTo>
                      <a:lnTo>
                        <a:pt x="596" y="21280"/>
                      </a:lnTo>
                      <a:lnTo>
                        <a:pt x="490" y="21348"/>
                      </a:lnTo>
                      <a:lnTo>
                        <a:pt x="404" y="21403"/>
                      </a:lnTo>
                      <a:lnTo>
                        <a:pt x="500" y="21348"/>
                      </a:lnTo>
                      <a:lnTo>
                        <a:pt x="592" y="21289"/>
                      </a:lnTo>
                      <a:lnTo>
                        <a:pt x="672" y="21237"/>
                      </a:lnTo>
                      <a:close/>
                      <a:moveTo>
                        <a:pt x="685" y="21299"/>
                      </a:moveTo>
                      <a:lnTo>
                        <a:pt x="533" y="21407"/>
                      </a:lnTo>
                      <a:lnTo>
                        <a:pt x="576" y="21378"/>
                      </a:lnTo>
                      <a:lnTo>
                        <a:pt x="685" y="21299"/>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138" name="object 35"/>
              <p:cNvGrpSpPr/>
              <p:nvPr/>
            </p:nvGrpSpPr>
            <p:grpSpPr>
              <a:xfrm>
                <a:off x="254396" y="177258"/>
                <a:ext cx="174425" cy="193728"/>
                <a:chOff x="0" y="0"/>
                <a:chExt cx="174424" cy="193727"/>
              </a:xfrm>
            </p:grpSpPr>
            <p:sp>
              <p:nvSpPr>
                <p:cNvPr id="2136" name="Figura"/>
                <p:cNvSpPr/>
                <p:nvPr/>
              </p:nvSpPr>
              <p:spPr>
                <a:xfrm>
                  <a:off x="-1" y="-1"/>
                  <a:ext cx="174426" cy="193729"/>
                </a:xfrm>
                <a:custGeom>
                  <a:avLst/>
                  <a:gdLst/>
                  <a:ahLst/>
                  <a:cxnLst>
                    <a:cxn ang="0">
                      <a:pos x="wd2" y="hd2"/>
                    </a:cxn>
                    <a:cxn ang="5400000">
                      <a:pos x="wd2" y="hd2"/>
                    </a:cxn>
                    <a:cxn ang="10800000">
                      <a:pos x="wd2" y="hd2"/>
                    </a:cxn>
                    <a:cxn ang="16200000">
                      <a:pos x="wd2" y="hd2"/>
                    </a:cxn>
                  </a:cxnLst>
                  <a:rect l="0" t="0" r="r" b="b"/>
                  <a:pathLst>
                    <a:path w="21600" h="21600" extrusionOk="0">
                      <a:moveTo>
                        <a:pt x="21600" y="12600"/>
                      </a:moveTo>
                      <a:lnTo>
                        <a:pt x="21280" y="12600"/>
                      </a:lnTo>
                      <a:lnTo>
                        <a:pt x="21333" y="12109"/>
                      </a:lnTo>
                      <a:lnTo>
                        <a:pt x="21431" y="12273"/>
                      </a:lnTo>
                      <a:lnTo>
                        <a:pt x="21469" y="12109"/>
                      </a:lnTo>
                      <a:lnTo>
                        <a:pt x="21510" y="11945"/>
                      </a:lnTo>
                      <a:lnTo>
                        <a:pt x="21537" y="12103"/>
                      </a:lnTo>
                      <a:lnTo>
                        <a:pt x="21596" y="11945"/>
                      </a:lnTo>
                      <a:lnTo>
                        <a:pt x="21416" y="11618"/>
                      </a:lnTo>
                      <a:lnTo>
                        <a:pt x="21504" y="11455"/>
                      </a:lnTo>
                      <a:lnTo>
                        <a:pt x="21359" y="11455"/>
                      </a:lnTo>
                      <a:lnTo>
                        <a:pt x="21364" y="11291"/>
                      </a:lnTo>
                      <a:lnTo>
                        <a:pt x="21352" y="11127"/>
                      </a:lnTo>
                      <a:lnTo>
                        <a:pt x="21341" y="10964"/>
                      </a:lnTo>
                      <a:lnTo>
                        <a:pt x="21238" y="11127"/>
                      </a:lnTo>
                      <a:lnTo>
                        <a:pt x="21528" y="10636"/>
                      </a:lnTo>
                      <a:lnTo>
                        <a:pt x="21127" y="9818"/>
                      </a:lnTo>
                      <a:lnTo>
                        <a:pt x="21315" y="9327"/>
                      </a:lnTo>
                      <a:lnTo>
                        <a:pt x="21225" y="9000"/>
                      </a:lnTo>
                      <a:lnTo>
                        <a:pt x="21048" y="8345"/>
                      </a:lnTo>
                      <a:lnTo>
                        <a:pt x="21098" y="8345"/>
                      </a:lnTo>
                      <a:lnTo>
                        <a:pt x="21094" y="8182"/>
                      </a:lnTo>
                      <a:lnTo>
                        <a:pt x="21092" y="8018"/>
                      </a:lnTo>
                      <a:lnTo>
                        <a:pt x="20767" y="8182"/>
                      </a:lnTo>
                      <a:lnTo>
                        <a:pt x="20754" y="7840"/>
                      </a:lnTo>
                      <a:lnTo>
                        <a:pt x="20765" y="7624"/>
                      </a:lnTo>
                      <a:lnTo>
                        <a:pt x="20833" y="7364"/>
                      </a:lnTo>
                      <a:lnTo>
                        <a:pt x="20897" y="7855"/>
                      </a:lnTo>
                      <a:lnTo>
                        <a:pt x="20912" y="7691"/>
                      </a:lnTo>
                      <a:lnTo>
                        <a:pt x="21203" y="7691"/>
                      </a:lnTo>
                      <a:lnTo>
                        <a:pt x="20715" y="7200"/>
                      </a:lnTo>
                      <a:lnTo>
                        <a:pt x="20783" y="6873"/>
                      </a:lnTo>
                      <a:lnTo>
                        <a:pt x="20827" y="6873"/>
                      </a:lnTo>
                      <a:lnTo>
                        <a:pt x="20853" y="6709"/>
                      </a:lnTo>
                      <a:lnTo>
                        <a:pt x="20513" y="6382"/>
                      </a:lnTo>
                      <a:lnTo>
                        <a:pt x="20380" y="6055"/>
                      </a:lnTo>
                      <a:lnTo>
                        <a:pt x="20426" y="6055"/>
                      </a:lnTo>
                      <a:lnTo>
                        <a:pt x="20169" y="5727"/>
                      </a:lnTo>
                      <a:lnTo>
                        <a:pt x="19908" y="5236"/>
                      </a:lnTo>
                      <a:lnTo>
                        <a:pt x="19796" y="5073"/>
                      </a:lnTo>
                      <a:lnTo>
                        <a:pt x="19764" y="5027"/>
                      </a:lnTo>
                      <a:lnTo>
                        <a:pt x="19748" y="5073"/>
                      </a:lnTo>
                      <a:lnTo>
                        <a:pt x="19555" y="4745"/>
                      </a:lnTo>
                      <a:lnTo>
                        <a:pt x="19498" y="4418"/>
                      </a:lnTo>
                      <a:lnTo>
                        <a:pt x="19599" y="4418"/>
                      </a:lnTo>
                      <a:lnTo>
                        <a:pt x="19713" y="4582"/>
                      </a:lnTo>
                      <a:lnTo>
                        <a:pt x="19766" y="4582"/>
                      </a:lnTo>
                      <a:lnTo>
                        <a:pt x="19847" y="4418"/>
                      </a:lnTo>
                      <a:lnTo>
                        <a:pt x="19549" y="4255"/>
                      </a:lnTo>
                      <a:lnTo>
                        <a:pt x="19490" y="4091"/>
                      </a:lnTo>
                      <a:lnTo>
                        <a:pt x="19569" y="4091"/>
                      </a:lnTo>
                      <a:lnTo>
                        <a:pt x="19376" y="3764"/>
                      </a:lnTo>
                      <a:lnTo>
                        <a:pt x="19280" y="3600"/>
                      </a:lnTo>
                      <a:lnTo>
                        <a:pt x="19117" y="3764"/>
                      </a:lnTo>
                      <a:lnTo>
                        <a:pt x="18819" y="3273"/>
                      </a:lnTo>
                      <a:lnTo>
                        <a:pt x="18627" y="3273"/>
                      </a:lnTo>
                      <a:lnTo>
                        <a:pt x="18587" y="3109"/>
                      </a:lnTo>
                      <a:lnTo>
                        <a:pt x="18554" y="2945"/>
                      </a:lnTo>
                      <a:lnTo>
                        <a:pt x="18344" y="2945"/>
                      </a:lnTo>
                      <a:lnTo>
                        <a:pt x="18331" y="2782"/>
                      </a:lnTo>
                      <a:lnTo>
                        <a:pt x="18313" y="2618"/>
                      </a:lnTo>
                      <a:lnTo>
                        <a:pt x="17717" y="2618"/>
                      </a:lnTo>
                      <a:lnTo>
                        <a:pt x="17522" y="2782"/>
                      </a:lnTo>
                      <a:lnTo>
                        <a:pt x="17314" y="2945"/>
                      </a:lnTo>
                      <a:lnTo>
                        <a:pt x="17189" y="2945"/>
                      </a:lnTo>
                      <a:lnTo>
                        <a:pt x="17377" y="2782"/>
                      </a:lnTo>
                      <a:lnTo>
                        <a:pt x="17476" y="2782"/>
                      </a:lnTo>
                      <a:lnTo>
                        <a:pt x="17581" y="2618"/>
                      </a:lnTo>
                      <a:lnTo>
                        <a:pt x="17390" y="2618"/>
                      </a:lnTo>
                      <a:lnTo>
                        <a:pt x="17174" y="2782"/>
                      </a:lnTo>
                      <a:lnTo>
                        <a:pt x="17287" y="2782"/>
                      </a:lnTo>
                      <a:lnTo>
                        <a:pt x="17147" y="2875"/>
                      </a:lnTo>
                      <a:lnTo>
                        <a:pt x="17147" y="2945"/>
                      </a:lnTo>
                      <a:lnTo>
                        <a:pt x="17016" y="3109"/>
                      </a:lnTo>
                      <a:lnTo>
                        <a:pt x="17060" y="2945"/>
                      </a:lnTo>
                      <a:lnTo>
                        <a:pt x="17147" y="2945"/>
                      </a:lnTo>
                      <a:lnTo>
                        <a:pt x="17147" y="2875"/>
                      </a:lnTo>
                      <a:lnTo>
                        <a:pt x="17038" y="2945"/>
                      </a:lnTo>
                      <a:lnTo>
                        <a:pt x="16823" y="3273"/>
                      </a:lnTo>
                      <a:lnTo>
                        <a:pt x="16555" y="3600"/>
                      </a:lnTo>
                      <a:lnTo>
                        <a:pt x="16431" y="3436"/>
                      </a:lnTo>
                      <a:lnTo>
                        <a:pt x="16225" y="3600"/>
                      </a:lnTo>
                      <a:lnTo>
                        <a:pt x="16045" y="3927"/>
                      </a:lnTo>
                      <a:lnTo>
                        <a:pt x="15859" y="4091"/>
                      </a:lnTo>
                      <a:lnTo>
                        <a:pt x="15701" y="4418"/>
                      </a:lnTo>
                      <a:lnTo>
                        <a:pt x="15508" y="4582"/>
                      </a:lnTo>
                      <a:lnTo>
                        <a:pt x="15460" y="4745"/>
                      </a:lnTo>
                      <a:lnTo>
                        <a:pt x="14814" y="4745"/>
                      </a:lnTo>
                      <a:lnTo>
                        <a:pt x="14518" y="4582"/>
                      </a:lnTo>
                      <a:lnTo>
                        <a:pt x="14209" y="4418"/>
                      </a:lnTo>
                      <a:lnTo>
                        <a:pt x="14309" y="4745"/>
                      </a:lnTo>
                      <a:lnTo>
                        <a:pt x="14163" y="4582"/>
                      </a:lnTo>
                      <a:lnTo>
                        <a:pt x="14018" y="4418"/>
                      </a:lnTo>
                      <a:lnTo>
                        <a:pt x="13906" y="4582"/>
                      </a:lnTo>
                      <a:lnTo>
                        <a:pt x="13738" y="4582"/>
                      </a:lnTo>
                      <a:lnTo>
                        <a:pt x="13683" y="4418"/>
                      </a:lnTo>
                      <a:lnTo>
                        <a:pt x="13567" y="4255"/>
                      </a:lnTo>
                      <a:lnTo>
                        <a:pt x="13483" y="4096"/>
                      </a:lnTo>
                      <a:lnTo>
                        <a:pt x="13681" y="4376"/>
                      </a:lnTo>
                      <a:lnTo>
                        <a:pt x="13707" y="4408"/>
                      </a:lnTo>
                      <a:lnTo>
                        <a:pt x="13692" y="4387"/>
                      </a:lnTo>
                      <a:lnTo>
                        <a:pt x="13691" y="4326"/>
                      </a:lnTo>
                      <a:lnTo>
                        <a:pt x="13950" y="4369"/>
                      </a:lnTo>
                      <a:lnTo>
                        <a:pt x="13880" y="4326"/>
                      </a:lnTo>
                      <a:lnTo>
                        <a:pt x="13470" y="4076"/>
                      </a:lnTo>
                      <a:lnTo>
                        <a:pt x="13411" y="4091"/>
                      </a:lnTo>
                      <a:lnTo>
                        <a:pt x="13400" y="3927"/>
                      </a:lnTo>
                      <a:lnTo>
                        <a:pt x="13564" y="4091"/>
                      </a:lnTo>
                      <a:lnTo>
                        <a:pt x="13606" y="4091"/>
                      </a:lnTo>
                      <a:lnTo>
                        <a:pt x="13499" y="3927"/>
                      </a:lnTo>
                      <a:lnTo>
                        <a:pt x="13394" y="3764"/>
                      </a:lnTo>
                      <a:lnTo>
                        <a:pt x="13597" y="3927"/>
                      </a:lnTo>
                      <a:lnTo>
                        <a:pt x="13542" y="3600"/>
                      </a:lnTo>
                      <a:lnTo>
                        <a:pt x="13479" y="3764"/>
                      </a:lnTo>
                      <a:lnTo>
                        <a:pt x="13343" y="3600"/>
                      </a:lnTo>
                      <a:lnTo>
                        <a:pt x="13313" y="3436"/>
                      </a:lnTo>
                      <a:lnTo>
                        <a:pt x="13312" y="3764"/>
                      </a:lnTo>
                      <a:lnTo>
                        <a:pt x="13120" y="3600"/>
                      </a:lnTo>
                      <a:lnTo>
                        <a:pt x="13141" y="3436"/>
                      </a:lnTo>
                      <a:lnTo>
                        <a:pt x="13176" y="3436"/>
                      </a:lnTo>
                      <a:lnTo>
                        <a:pt x="13201" y="3273"/>
                      </a:lnTo>
                      <a:lnTo>
                        <a:pt x="13269" y="3273"/>
                      </a:lnTo>
                      <a:lnTo>
                        <a:pt x="13131" y="2945"/>
                      </a:lnTo>
                      <a:lnTo>
                        <a:pt x="13256" y="3109"/>
                      </a:lnTo>
                      <a:lnTo>
                        <a:pt x="13203" y="2945"/>
                      </a:lnTo>
                      <a:lnTo>
                        <a:pt x="13153" y="2618"/>
                      </a:lnTo>
                      <a:lnTo>
                        <a:pt x="13038" y="2455"/>
                      </a:lnTo>
                      <a:lnTo>
                        <a:pt x="12927" y="2127"/>
                      </a:lnTo>
                      <a:lnTo>
                        <a:pt x="12760" y="1800"/>
                      </a:lnTo>
                      <a:lnTo>
                        <a:pt x="12574" y="1800"/>
                      </a:lnTo>
                      <a:lnTo>
                        <a:pt x="12578" y="1636"/>
                      </a:lnTo>
                      <a:lnTo>
                        <a:pt x="12703" y="1636"/>
                      </a:lnTo>
                      <a:lnTo>
                        <a:pt x="12534" y="1309"/>
                      </a:lnTo>
                      <a:lnTo>
                        <a:pt x="12206" y="982"/>
                      </a:lnTo>
                      <a:lnTo>
                        <a:pt x="11816" y="655"/>
                      </a:lnTo>
                      <a:lnTo>
                        <a:pt x="11430" y="491"/>
                      </a:lnTo>
                      <a:lnTo>
                        <a:pt x="11007" y="327"/>
                      </a:lnTo>
                      <a:lnTo>
                        <a:pt x="10670" y="164"/>
                      </a:lnTo>
                      <a:lnTo>
                        <a:pt x="10731" y="164"/>
                      </a:lnTo>
                      <a:lnTo>
                        <a:pt x="10762" y="0"/>
                      </a:lnTo>
                      <a:lnTo>
                        <a:pt x="10577" y="0"/>
                      </a:lnTo>
                      <a:lnTo>
                        <a:pt x="10429" y="164"/>
                      </a:lnTo>
                      <a:lnTo>
                        <a:pt x="10216" y="0"/>
                      </a:lnTo>
                      <a:lnTo>
                        <a:pt x="9202" y="0"/>
                      </a:lnTo>
                      <a:lnTo>
                        <a:pt x="9158" y="23"/>
                      </a:lnTo>
                      <a:lnTo>
                        <a:pt x="9158" y="1050"/>
                      </a:lnTo>
                      <a:lnTo>
                        <a:pt x="9037" y="1145"/>
                      </a:lnTo>
                      <a:lnTo>
                        <a:pt x="9127" y="982"/>
                      </a:lnTo>
                      <a:lnTo>
                        <a:pt x="9158" y="1050"/>
                      </a:lnTo>
                      <a:lnTo>
                        <a:pt x="9158" y="23"/>
                      </a:lnTo>
                      <a:lnTo>
                        <a:pt x="8868" y="164"/>
                      </a:lnTo>
                      <a:lnTo>
                        <a:pt x="8356" y="491"/>
                      </a:lnTo>
                      <a:lnTo>
                        <a:pt x="8167" y="655"/>
                      </a:lnTo>
                      <a:lnTo>
                        <a:pt x="7920" y="818"/>
                      </a:lnTo>
                      <a:lnTo>
                        <a:pt x="7788" y="655"/>
                      </a:lnTo>
                      <a:lnTo>
                        <a:pt x="7234" y="1145"/>
                      </a:lnTo>
                      <a:lnTo>
                        <a:pt x="7008" y="1309"/>
                      </a:lnTo>
                      <a:lnTo>
                        <a:pt x="6659" y="1636"/>
                      </a:lnTo>
                      <a:lnTo>
                        <a:pt x="6467" y="1964"/>
                      </a:lnTo>
                      <a:lnTo>
                        <a:pt x="6296" y="2127"/>
                      </a:lnTo>
                      <a:lnTo>
                        <a:pt x="5995" y="2782"/>
                      </a:lnTo>
                      <a:lnTo>
                        <a:pt x="5917" y="3109"/>
                      </a:lnTo>
                      <a:lnTo>
                        <a:pt x="5853" y="3273"/>
                      </a:lnTo>
                      <a:lnTo>
                        <a:pt x="5641" y="3436"/>
                      </a:lnTo>
                      <a:lnTo>
                        <a:pt x="5465" y="3927"/>
                      </a:lnTo>
                      <a:lnTo>
                        <a:pt x="5456" y="4418"/>
                      </a:lnTo>
                      <a:lnTo>
                        <a:pt x="5439" y="4909"/>
                      </a:lnTo>
                      <a:lnTo>
                        <a:pt x="5608" y="5400"/>
                      </a:lnTo>
                      <a:lnTo>
                        <a:pt x="5800" y="5891"/>
                      </a:lnTo>
                      <a:lnTo>
                        <a:pt x="5763" y="5727"/>
                      </a:lnTo>
                      <a:lnTo>
                        <a:pt x="5954" y="5727"/>
                      </a:lnTo>
                      <a:lnTo>
                        <a:pt x="6061" y="5891"/>
                      </a:lnTo>
                      <a:lnTo>
                        <a:pt x="6140" y="6055"/>
                      </a:lnTo>
                      <a:lnTo>
                        <a:pt x="6541" y="6218"/>
                      </a:lnTo>
                      <a:lnTo>
                        <a:pt x="6370" y="6382"/>
                      </a:lnTo>
                      <a:lnTo>
                        <a:pt x="6322" y="6218"/>
                      </a:lnTo>
                      <a:lnTo>
                        <a:pt x="6280" y="6545"/>
                      </a:lnTo>
                      <a:lnTo>
                        <a:pt x="6660" y="6709"/>
                      </a:lnTo>
                      <a:lnTo>
                        <a:pt x="6951" y="6873"/>
                      </a:lnTo>
                      <a:lnTo>
                        <a:pt x="7146" y="6709"/>
                      </a:lnTo>
                      <a:lnTo>
                        <a:pt x="7315" y="7033"/>
                      </a:lnTo>
                      <a:lnTo>
                        <a:pt x="7231" y="7013"/>
                      </a:lnTo>
                      <a:lnTo>
                        <a:pt x="7326" y="7051"/>
                      </a:lnTo>
                      <a:lnTo>
                        <a:pt x="7405" y="7200"/>
                      </a:lnTo>
                      <a:lnTo>
                        <a:pt x="7977" y="7364"/>
                      </a:lnTo>
                      <a:lnTo>
                        <a:pt x="8763" y="7527"/>
                      </a:lnTo>
                      <a:lnTo>
                        <a:pt x="8936" y="7527"/>
                      </a:lnTo>
                      <a:lnTo>
                        <a:pt x="9138" y="7691"/>
                      </a:lnTo>
                      <a:lnTo>
                        <a:pt x="9228" y="7691"/>
                      </a:lnTo>
                      <a:lnTo>
                        <a:pt x="9208" y="7855"/>
                      </a:lnTo>
                      <a:lnTo>
                        <a:pt x="9293" y="7691"/>
                      </a:lnTo>
                      <a:lnTo>
                        <a:pt x="9331" y="7855"/>
                      </a:lnTo>
                      <a:lnTo>
                        <a:pt x="9245" y="7855"/>
                      </a:lnTo>
                      <a:lnTo>
                        <a:pt x="9190" y="8018"/>
                      </a:lnTo>
                      <a:lnTo>
                        <a:pt x="9129" y="8018"/>
                      </a:lnTo>
                      <a:lnTo>
                        <a:pt x="9006" y="8182"/>
                      </a:lnTo>
                      <a:lnTo>
                        <a:pt x="8904" y="8345"/>
                      </a:lnTo>
                      <a:lnTo>
                        <a:pt x="8737" y="8503"/>
                      </a:lnTo>
                      <a:lnTo>
                        <a:pt x="8737" y="8345"/>
                      </a:lnTo>
                      <a:lnTo>
                        <a:pt x="8544" y="8509"/>
                      </a:lnTo>
                      <a:lnTo>
                        <a:pt x="8708" y="8836"/>
                      </a:lnTo>
                      <a:lnTo>
                        <a:pt x="8435" y="9000"/>
                      </a:lnTo>
                      <a:lnTo>
                        <a:pt x="8338" y="8836"/>
                      </a:lnTo>
                      <a:lnTo>
                        <a:pt x="7959" y="8836"/>
                      </a:lnTo>
                      <a:lnTo>
                        <a:pt x="7558" y="8509"/>
                      </a:lnTo>
                      <a:lnTo>
                        <a:pt x="7290" y="8509"/>
                      </a:lnTo>
                      <a:lnTo>
                        <a:pt x="6960" y="8345"/>
                      </a:lnTo>
                      <a:lnTo>
                        <a:pt x="7128" y="8345"/>
                      </a:lnTo>
                      <a:lnTo>
                        <a:pt x="6883" y="8182"/>
                      </a:lnTo>
                      <a:lnTo>
                        <a:pt x="6120" y="7691"/>
                      </a:lnTo>
                      <a:lnTo>
                        <a:pt x="6107" y="7840"/>
                      </a:lnTo>
                      <a:lnTo>
                        <a:pt x="5437" y="7691"/>
                      </a:lnTo>
                      <a:lnTo>
                        <a:pt x="5029" y="7691"/>
                      </a:lnTo>
                      <a:lnTo>
                        <a:pt x="5123" y="7527"/>
                      </a:lnTo>
                      <a:lnTo>
                        <a:pt x="4935" y="7691"/>
                      </a:lnTo>
                      <a:lnTo>
                        <a:pt x="4174" y="7691"/>
                      </a:lnTo>
                      <a:lnTo>
                        <a:pt x="4179" y="7624"/>
                      </a:lnTo>
                      <a:lnTo>
                        <a:pt x="3962" y="7527"/>
                      </a:lnTo>
                      <a:lnTo>
                        <a:pt x="4052" y="7691"/>
                      </a:lnTo>
                      <a:lnTo>
                        <a:pt x="3434" y="7691"/>
                      </a:lnTo>
                      <a:lnTo>
                        <a:pt x="3267" y="7855"/>
                      </a:lnTo>
                      <a:lnTo>
                        <a:pt x="3068" y="8018"/>
                      </a:lnTo>
                      <a:lnTo>
                        <a:pt x="2513" y="8018"/>
                      </a:lnTo>
                      <a:lnTo>
                        <a:pt x="2387" y="8182"/>
                      </a:lnTo>
                      <a:lnTo>
                        <a:pt x="2220" y="8182"/>
                      </a:lnTo>
                      <a:lnTo>
                        <a:pt x="1791" y="8301"/>
                      </a:lnTo>
                      <a:lnTo>
                        <a:pt x="1791" y="9164"/>
                      </a:lnTo>
                      <a:lnTo>
                        <a:pt x="1722" y="9327"/>
                      </a:lnTo>
                      <a:lnTo>
                        <a:pt x="1652" y="9327"/>
                      </a:lnTo>
                      <a:lnTo>
                        <a:pt x="1701" y="9164"/>
                      </a:lnTo>
                      <a:lnTo>
                        <a:pt x="1791" y="9164"/>
                      </a:lnTo>
                      <a:lnTo>
                        <a:pt x="1791" y="8301"/>
                      </a:lnTo>
                      <a:lnTo>
                        <a:pt x="1630" y="8345"/>
                      </a:lnTo>
                      <a:lnTo>
                        <a:pt x="1617" y="8363"/>
                      </a:lnTo>
                      <a:lnTo>
                        <a:pt x="1617" y="8411"/>
                      </a:lnTo>
                      <a:lnTo>
                        <a:pt x="1571" y="8673"/>
                      </a:lnTo>
                      <a:lnTo>
                        <a:pt x="1196" y="8836"/>
                      </a:lnTo>
                      <a:lnTo>
                        <a:pt x="1087" y="8836"/>
                      </a:lnTo>
                      <a:lnTo>
                        <a:pt x="1416" y="8509"/>
                      </a:lnTo>
                      <a:lnTo>
                        <a:pt x="1617" y="8411"/>
                      </a:lnTo>
                      <a:lnTo>
                        <a:pt x="1617" y="8363"/>
                      </a:lnTo>
                      <a:lnTo>
                        <a:pt x="1313" y="8509"/>
                      </a:lnTo>
                      <a:lnTo>
                        <a:pt x="1464" y="8182"/>
                      </a:lnTo>
                      <a:lnTo>
                        <a:pt x="1236" y="8509"/>
                      </a:lnTo>
                      <a:lnTo>
                        <a:pt x="1078" y="8836"/>
                      </a:lnTo>
                      <a:lnTo>
                        <a:pt x="999" y="9000"/>
                      </a:lnTo>
                      <a:lnTo>
                        <a:pt x="741" y="9164"/>
                      </a:lnTo>
                      <a:lnTo>
                        <a:pt x="688" y="9164"/>
                      </a:lnTo>
                      <a:lnTo>
                        <a:pt x="627" y="9327"/>
                      </a:lnTo>
                      <a:lnTo>
                        <a:pt x="568" y="9327"/>
                      </a:lnTo>
                      <a:lnTo>
                        <a:pt x="491" y="9491"/>
                      </a:lnTo>
                      <a:lnTo>
                        <a:pt x="430" y="9491"/>
                      </a:lnTo>
                      <a:lnTo>
                        <a:pt x="379" y="9655"/>
                      </a:lnTo>
                      <a:lnTo>
                        <a:pt x="357" y="9655"/>
                      </a:lnTo>
                      <a:lnTo>
                        <a:pt x="300" y="9818"/>
                      </a:lnTo>
                      <a:lnTo>
                        <a:pt x="285" y="9982"/>
                      </a:lnTo>
                      <a:lnTo>
                        <a:pt x="248" y="9818"/>
                      </a:lnTo>
                      <a:lnTo>
                        <a:pt x="276" y="9655"/>
                      </a:lnTo>
                      <a:lnTo>
                        <a:pt x="125" y="9982"/>
                      </a:lnTo>
                      <a:lnTo>
                        <a:pt x="77" y="10145"/>
                      </a:lnTo>
                      <a:lnTo>
                        <a:pt x="213" y="10145"/>
                      </a:lnTo>
                      <a:lnTo>
                        <a:pt x="119" y="10473"/>
                      </a:lnTo>
                      <a:lnTo>
                        <a:pt x="296" y="10309"/>
                      </a:lnTo>
                      <a:lnTo>
                        <a:pt x="278" y="10309"/>
                      </a:lnTo>
                      <a:lnTo>
                        <a:pt x="291" y="10145"/>
                      </a:lnTo>
                      <a:lnTo>
                        <a:pt x="329" y="10145"/>
                      </a:lnTo>
                      <a:lnTo>
                        <a:pt x="335" y="10050"/>
                      </a:lnTo>
                      <a:lnTo>
                        <a:pt x="370" y="10010"/>
                      </a:lnTo>
                      <a:lnTo>
                        <a:pt x="362" y="9993"/>
                      </a:lnTo>
                      <a:lnTo>
                        <a:pt x="384" y="9982"/>
                      </a:lnTo>
                      <a:lnTo>
                        <a:pt x="449" y="9818"/>
                      </a:lnTo>
                      <a:lnTo>
                        <a:pt x="533" y="9655"/>
                      </a:lnTo>
                      <a:lnTo>
                        <a:pt x="515" y="9982"/>
                      </a:lnTo>
                      <a:lnTo>
                        <a:pt x="370" y="10145"/>
                      </a:lnTo>
                      <a:lnTo>
                        <a:pt x="506" y="10309"/>
                      </a:lnTo>
                      <a:lnTo>
                        <a:pt x="245" y="10473"/>
                      </a:lnTo>
                      <a:lnTo>
                        <a:pt x="105" y="10964"/>
                      </a:lnTo>
                      <a:lnTo>
                        <a:pt x="0" y="11127"/>
                      </a:lnTo>
                      <a:lnTo>
                        <a:pt x="40" y="11455"/>
                      </a:lnTo>
                      <a:lnTo>
                        <a:pt x="123" y="11782"/>
                      </a:lnTo>
                      <a:lnTo>
                        <a:pt x="294" y="12109"/>
                      </a:lnTo>
                      <a:lnTo>
                        <a:pt x="460" y="12273"/>
                      </a:lnTo>
                      <a:lnTo>
                        <a:pt x="708" y="12600"/>
                      </a:lnTo>
                      <a:lnTo>
                        <a:pt x="1076" y="12600"/>
                      </a:lnTo>
                      <a:lnTo>
                        <a:pt x="1024" y="12764"/>
                      </a:lnTo>
                      <a:lnTo>
                        <a:pt x="947" y="12764"/>
                      </a:lnTo>
                      <a:lnTo>
                        <a:pt x="1157" y="12927"/>
                      </a:lnTo>
                      <a:lnTo>
                        <a:pt x="1580" y="13091"/>
                      </a:lnTo>
                      <a:lnTo>
                        <a:pt x="1845" y="13091"/>
                      </a:lnTo>
                      <a:lnTo>
                        <a:pt x="2229" y="13255"/>
                      </a:lnTo>
                      <a:lnTo>
                        <a:pt x="2141" y="13255"/>
                      </a:lnTo>
                      <a:lnTo>
                        <a:pt x="2045" y="13418"/>
                      </a:lnTo>
                      <a:lnTo>
                        <a:pt x="2327" y="13418"/>
                      </a:lnTo>
                      <a:lnTo>
                        <a:pt x="2661" y="13582"/>
                      </a:lnTo>
                      <a:lnTo>
                        <a:pt x="2926" y="13582"/>
                      </a:lnTo>
                      <a:lnTo>
                        <a:pt x="3206" y="13745"/>
                      </a:lnTo>
                      <a:lnTo>
                        <a:pt x="3335" y="13909"/>
                      </a:lnTo>
                      <a:lnTo>
                        <a:pt x="3421" y="14236"/>
                      </a:lnTo>
                      <a:lnTo>
                        <a:pt x="3429" y="14400"/>
                      </a:lnTo>
                      <a:lnTo>
                        <a:pt x="3388" y="14564"/>
                      </a:lnTo>
                      <a:lnTo>
                        <a:pt x="3305" y="14564"/>
                      </a:lnTo>
                      <a:lnTo>
                        <a:pt x="3224" y="14727"/>
                      </a:lnTo>
                      <a:lnTo>
                        <a:pt x="3053" y="14727"/>
                      </a:lnTo>
                      <a:lnTo>
                        <a:pt x="2897" y="14891"/>
                      </a:lnTo>
                      <a:lnTo>
                        <a:pt x="2741" y="14891"/>
                      </a:lnTo>
                      <a:lnTo>
                        <a:pt x="2603" y="15055"/>
                      </a:lnTo>
                      <a:lnTo>
                        <a:pt x="2323" y="15218"/>
                      </a:lnTo>
                      <a:lnTo>
                        <a:pt x="1517" y="16364"/>
                      </a:lnTo>
                      <a:lnTo>
                        <a:pt x="1291" y="17018"/>
                      </a:lnTo>
                      <a:lnTo>
                        <a:pt x="1067" y="17509"/>
                      </a:lnTo>
                      <a:lnTo>
                        <a:pt x="993" y="17761"/>
                      </a:lnTo>
                      <a:lnTo>
                        <a:pt x="986" y="17858"/>
                      </a:lnTo>
                      <a:lnTo>
                        <a:pt x="1091" y="18000"/>
                      </a:lnTo>
                      <a:lnTo>
                        <a:pt x="1179" y="18164"/>
                      </a:lnTo>
                      <a:lnTo>
                        <a:pt x="1032" y="18327"/>
                      </a:lnTo>
                      <a:lnTo>
                        <a:pt x="1161" y="18491"/>
                      </a:lnTo>
                      <a:lnTo>
                        <a:pt x="1236" y="18655"/>
                      </a:lnTo>
                      <a:lnTo>
                        <a:pt x="1333" y="18818"/>
                      </a:lnTo>
                      <a:lnTo>
                        <a:pt x="1317" y="18982"/>
                      </a:lnTo>
                      <a:lnTo>
                        <a:pt x="1306" y="19298"/>
                      </a:lnTo>
                      <a:lnTo>
                        <a:pt x="1321" y="19636"/>
                      </a:lnTo>
                      <a:lnTo>
                        <a:pt x="1383" y="19964"/>
                      </a:lnTo>
                      <a:lnTo>
                        <a:pt x="1679" y="20127"/>
                      </a:lnTo>
                      <a:lnTo>
                        <a:pt x="1718" y="19964"/>
                      </a:lnTo>
                      <a:lnTo>
                        <a:pt x="1823" y="20291"/>
                      </a:lnTo>
                      <a:lnTo>
                        <a:pt x="2231" y="20618"/>
                      </a:lnTo>
                      <a:lnTo>
                        <a:pt x="2255" y="20618"/>
                      </a:lnTo>
                      <a:lnTo>
                        <a:pt x="2284" y="20782"/>
                      </a:lnTo>
                      <a:lnTo>
                        <a:pt x="2233" y="20782"/>
                      </a:lnTo>
                      <a:lnTo>
                        <a:pt x="2417" y="20945"/>
                      </a:lnTo>
                      <a:lnTo>
                        <a:pt x="2610" y="20945"/>
                      </a:lnTo>
                      <a:lnTo>
                        <a:pt x="2812" y="21109"/>
                      </a:lnTo>
                      <a:lnTo>
                        <a:pt x="3005" y="21273"/>
                      </a:lnTo>
                      <a:lnTo>
                        <a:pt x="2960" y="21273"/>
                      </a:lnTo>
                      <a:lnTo>
                        <a:pt x="2904" y="21436"/>
                      </a:lnTo>
                      <a:lnTo>
                        <a:pt x="3291" y="21600"/>
                      </a:lnTo>
                      <a:lnTo>
                        <a:pt x="3969" y="21600"/>
                      </a:lnTo>
                      <a:lnTo>
                        <a:pt x="3793" y="21436"/>
                      </a:lnTo>
                      <a:lnTo>
                        <a:pt x="4050" y="21436"/>
                      </a:lnTo>
                      <a:lnTo>
                        <a:pt x="4065" y="21330"/>
                      </a:lnTo>
                      <a:lnTo>
                        <a:pt x="4098" y="21291"/>
                      </a:lnTo>
                      <a:lnTo>
                        <a:pt x="4071" y="21294"/>
                      </a:lnTo>
                      <a:lnTo>
                        <a:pt x="4074" y="21273"/>
                      </a:lnTo>
                      <a:lnTo>
                        <a:pt x="4127" y="21109"/>
                      </a:lnTo>
                      <a:lnTo>
                        <a:pt x="4085" y="20945"/>
                      </a:lnTo>
                      <a:lnTo>
                        <a:pt x="4004" y="20945"/>
                      </a:lnTo>
                      <a:lnTo>
                        <a:pt x="3822" y="20782"/>
                      </a:lnTo>
                      <a:lnTo>
                        <a:pt x="3682" y="20782"/>
                      </a:lnTo>
                      <a:lnTo>
                        <a:pt x="3589" y="20618"/>
                      </a:lnTo>
                      <a:lnTo>
                        <a:pt x="3480" y="20782"/>
                      </a:lnTo>
                      <a:lnTo>
                        <a:pt x="3351" y="20618"/>
                      </a:lnTo>
                      <a:lnTo>
                        <a:pt x="3184" y="20618"/>
                      </a:lnTo>
                      <a:lnTo>
                        <a:pt x="3053" y="20455"/>
                      </a:lnTo>
                      <a:lnTo>
                        <a:pt x="3145" y="20455"/>
                      </a:lnTo>
                      <a:lnTo>
                        <a:pt x="3022" y="20291"/>
                      </a:lnTo>
                      <a:lnTo>
                        <a:pt x="2840" y="20291"/>
                      </a:lnTo>
                      <a:lnTo>
                        <a:pt x="2991" y="20618"/>
                      </a:lnTo>
                      <a:lnTo>
                        <a:pt x="2755" y="20455"/>
                      </a:lnTo>
                      <a:lnTo>
                        <a:pt x="2717" y="20291"/>
                      </a:lnTo>
                      <a:lnTo>
                        <a:pt x="2814" y="20291"/>
                      </a:lnTo>
                      <a:lnTo>
                        <a:pt x="2621" y="20127"/>
                      </a:lnTo>
                      <a:lnTo>
                        <a:pt x="2540" y="19964"/>
                      </a:lnTo>
                      <a:lnTo>
                        <a:pt x="2474" y="19800"/>
                      </a:lnTo>
                      <a:lnTo>
                        <a:pt x="2327" y="19800"/>
                      </a:lnTo>
                      <a:lnTo>
                        <a:pt x="2342" y="19636"/>
                      </a:lnTo>
                      <a:lnTo>
                        <a:pt x="2029" y="19309"/>
                      </a:lnTo>
                      <a:lnTo>
                        <a:pt x="2170" y="19309"/>
                      </a:lnTo>
                      <a:lnTo>
                        <a:pt x="1977" y="18982"/>
                      </a:lnTo>
                      <a:lnTo>
                        <a:pt x="1929" y="18818"/>
                      </a:lnTo>
                      <a:lnTo>
                        <a:pt x="2090" y="18982"/>
                      </a:lnTo>
                      <a:lnTo>
                        <a:pt x="2054" y="18818"/>
                      </a:lnTo>
                      <a:lnTo>
                        <a:pt x="1999" y="18491"/>
                      </a:lnTo>
                      <a:lnTo>
                        <a:pt x="1992" y="18327"/>
                      </a:lnTo>
                      <a:lnTo>
                        <a:pt x="2132" y="18327"/>
                      </a:lnTo>
                      <a:lnTo>
                        <a:pt x="1872" y="18164"/>
                      </a:lnTo>
                      <a:lnTo>
                        <a:pt x="1987" y="17761"/>
                      </a:lnTo>
                      <a:lnTo>
                        <a:pt x="1985" y="17345"/>
                      </a:lnTo>
                      <a:lnTo>
                        <a:pt x="2025" y="17345"/>
                      </a:lnTo>
                      <a:lnTo>
                        <a:pt x="2007" y="17509"/>
                      </a:lnTo>
                      <a:lnTo>
                        <a:pt x="2038" y="17345"/>
                      </a:lnTo>
                      <a:lnTo>
                        <a:pt x="2071" y="17182"/>
                      </a:lnTo>
                      <a:lnTo>
                        <a:pt x="2240" y="17182"/>
                      </a:lnTo>
                      <a:lnTo>
                        <a:pt x="2060" y="17018"/>
                      </a:lnTo>
                      <a:lnTo>
                        <a:pt x="2137" y="16691"/>
                      </a:lnTo>
                      <a:lnTo>
                        <a:pt x="2119" y="16527"/>
                      </a:lnTo>
                      <a:lnTo>
                        <a:pt x="2404" y="16364"/>
                      </a:lnTo>
                      <a:lnTo>
                        <a:pt x="2367" y="16364"/>
                      </a:lnTo>
                      <a:lnTo>
                        <a:pt x="2573" y="16200"/>
                      </a:lnTo>
                      <a:lnTo>
                        <a:pt x="2700" y="16200"/>
                      </a:lnTo>
                      <a:lnTo>
                        <a:pt x="2524" y="16036"/>
                      </a:lnTo>
                      <a:lnTo>
                        <a:pt x="2770" y="16036"/>
                      </a:lnTo>
                      <a:lnTo>
                        <a:pt x="2768" y="15873"/>
                      </a:lnTo>
                      <a:lnTo>
                        <a:pt x="3055" y="15709"/>
                      </a:lnTo>
                      <a:lnTo>
                        <a:pt x="2978" y="15873"/>
                      </a:lnTo>
                      <a:lnTo>
                        <a:pt x="3151" y="15709"/>
                      </a:lnTo>
                      <a:lnTo>
                        <a:pt x="3136" y="15545"/>
                      </a:lnTo>
                      <a:lnTo>
                        <a:pt x="3408" y="15382"/>
                      </a:lnTo>
                      <a:lnTo>
                        <a:pt x="3357" y="15545"/>
                      </a:lnTo>
                      <a:lnTo>
                        <a:pt x="3572" y="15545"/>
                      </a:lnTo>
                      <a:lnTo>
                        <a:pt x="3666" y="15382"/>
                      </a:lnTo>
                      <a:lnTo>
                        <a:pt x="3806" y="15382"/>
                      </a:lnTo>
                      <a:lnTo>
                        <a:pt x="3918" y="15218"/>
                      </a:lnTo>
                      <a:lnTo>
                        <a:pt x="3990" y="15055"/>
                      </a:lnTo>
                      <a:lnTo>
                        <a:pt x="4019" y="15055"/>
                      </a:lnTo>
                      <a:lnTo>
                        <a:pt x="4052" y="14891"/>
                      </a:lnTo>
                      <a:lnTo>
                        <a:pt x="4100" y="14891"/>
                      </a:lnTo>
                      <a:lnTo>
                        <a:pt x="4135" y="14727"/>
                      </a:lnTo>
                      <a:lnTo>
                        <a:pt x="4161" y="14727"/>
                      </a:lnTo>
                      <a:lnTo>
                        <a:pt x="4175" y="14891"/>
                      </a:lnTo>
                      <a:lnTo>
                        <a:pt x="4164" y="14400"/>
                      </a:lnTo>
                      <a:lnTo>
                        <a:pt x="4131" y="14073"/>
                      </a:lnTo>
                      <a:lnTo>
                        <a:pt x="4100" y="14073"/>
                      </a:lnTo>
                      <a:lnTo>
                        <a:pt x="4030" y="13745"/>
                      </a:lnTo>
                      <a:lnTo>
                        <a:pt x="3896" y="13418"/>
                      </a:lnTo>
                      <a:lnTo>
                        <a:pt x="3699" y="13418"/>
                      </a:lnTo>
                      <a:lnTo>
                        <a:pt x="3708" y="13255"/>
                      </a:lnTo>
                      <a:lnTo>
                        <a:pt x="3673" y="13418"/>
                      </a:lnTo>
                      <a:lnTo>
                        <a:pt x="3535" y="13418"/>
                      </a:lnTo>
                      <a:lnTo>
                        <a:pt x="3429" y="13255"/>
                      </a:lnTo>
                      <a:lnTo>
                        <a:pt x="3397" y="13255"/>
                      </a:lnTo>
                      <a:lnTo>
                        <a:pt x="3349" y="13130"/>
                      </a:lnTo>
                      <a:lnTo>
                        <a:pt x="3349" y="13255"/>
                      </a:lnTo>
                      <a:lnTo>
                        <a:pt x="3237" y="13255"/>
                      </a:lnTo>
                      <a:lnTo>
                        <a:pt x="3265" y="13091"/>
                      </a:lnTo>
                      <a:lnTo>
                        <a:pt x="3349" y="13255"/>
                      </a:lnTo>
                      <a:lnTo>
                        <a:pt x="3349" y="13130"/>
                      </a:lnTo>
                      <a:lnTo>
                        <a:pt x="3335" y="13091"/>
                      </a:lnTo>
                      <a:lnTo>
                        <a:pt x="3270" y="13091"/>
                      </a:lnTo>
                      <a:lnTo>
                        <a:pt x="3243" y="12947"/>
                      </a:lnTo>
                      <a:lnTo>
                        <a:pt x="3230" y="12927"/>
                      </a:lnTo>
                      <a:lnTo>
                        <a:pt x="2884" y="12927"/>
                      </a:lnTo>
                      <a:lnTo>
                        <a:pt x="2770" y="12764"/>
                      </a:lnTo>
                      <a:lnTo>
                        <a:pt x="3151" y="12764"/>
                      </a:lnTo>
                      <a:lnTo>
                        <a:pt x="3289" y="12927"/>
                      </a:lnTo>
                      <a:lnTo>
                        <a:pt x="3136" y="12600"/>
                      </a:lnTo>
                      <a:lnTo>
                        <a:pt x="3041" y="12600"/>
                      </a:lnTo>
                      <a:lnTo>
                        <a:pt x="2882" y="12436"/>
                      </a:lnTo>
                      <a:lnTo>
                        <a:pt x="2124" y="12436"/>
                      </a:lnTo>
                      <a:lnTo>
                        <a:pt x="1998" y="12600"/>
                      </a:lnTo>
                      <a:lnTo>
                        <a:pt x="1668" y="12436"/>
                      </a:lnTo>
                      <a:lnTo>
                        <a:pt x="1630" y="12273"/>
                      </a:lnTo>
                      <a:lnTo>
                        <a:pt x="1622" y="12103"/>
                      </a:lnTo>
                      <a:lnTo>
                        <a:pt x="1643" y="11945"/>
                      </a:lnTo>
                      <a:lnTo>
                        <a:pt x="1061" y="11945"/>
                      </a:lnTo>
                      <a:lnTo>
                        <a:pt x="1052" y="11618"/>
                      </a:lnTo>
                      <a:lnTo>
                        <a:pt x="1265" y="11618"/>
                      </a:lnTo>
                      <a:lnTo>
                        <a:pt x="1218" y="11455"/>
                      </a:lnTo>
                      <a:lnTo>
                        <a:pt x="1170" y="11291"/>
                      </a:lnTo>
                      <a:lnTo>
                        <a:pt x="1104" y="11333"/>
                      </a:lnTo>
                      <a:lnTo>
                        <a:pt x="1092" y="11455"/>
                      </a:lnTo>
                      <a:lnTo>
                        <a:pt x="1085" y="11346"/>
                      </a:lnTo>
                      <a:lnTo>
                        <a:pt x="918" y="11455"/>
                      </a:lnTo>
                      <a:lnTo>
                        <a:pt x="1001" y="11127"/>
                      </a:lnTo>
                      <a:lnTo>
                        <a:pt x="975" y="11127"/>
                      </a:lnTo>
                      <a:lnTo>
                        <a:pt x="980" y="10964"/>
                      </a:lnTo>
                      <a:lnTo>
                        <a:pt x="1148" y="10964"/>
                      </a:lnTo>
                      <a:lnTo>
                        <a:pt x="1150" y="10473"/>
                      </a:lnTo>
                      <a:lnTo>
                        <a:pt x="1220" y="9982"/>
                      </a:lnTo>
                      <a:lnTo>
                        <a:pt x="1523" y="9655"/>
                      </a:lnTo>
                      <a:lnTo>
                        <a:pt x="1543" y="9655"/>
                      </a:lnTo>
                      <a:lnTo>
                        <a:pt x="1536" y="9818"/>
                      </a:lnTo>
                      <a:lnTo>
                        <a:pt x="1648" y="9655"/>
                      </a:lnTo>
                      <a:lnTo>
                        <a:pt x="1810" y="9491"/>
                      </a:lnTo>
                      <a:lnTo>
                        <a:pt x="2077" y="9164"/>
                      </a:lnTo>
                      <a:lnTo>
                        <a:pt x="2676" y="8836"/>
                      </a:lnTo>
                      <a:lnTo>
                        <a:pt x="3066" y="8836"/>
                      </a:lnTo>
                      <a:lnTo>
                        <a:pt x="3370" y="8673"/>
                      </a:lnTo>
                      <a:lnTo>
                        <a:pt x="3429" y="8673"/>
                      </a:lnTo>
                      <a:lnTo>
                        <a:pt x="3493" y="8509"/>
                      </a:lnTo>
                      <a:lnTo>
                        <a:pt x="3677" y="8509"/>
                      </a:lnTo>
                      <a:lnTo>
                        <a:pt x="3625" y="8673"/>
                      </a:lnTo>
                      <a:lnTo>
                        <a:pt x="3872" y="8509"/>
                      </a:lnTo>
                      <a:lnTo>
                        <a:pt x="3721" y="8509"/>
                      </a:lnTo>
                      <a:lnTo>
                        <a:pt x="3863" y="8345"/>
                      </a:lnTo>
                      <a:lnTo>
                        <a:pt x="3916" y="8509"/>
                      </a:lnTo>
                      <a:lnTo>
                        <a:pt x="4034" y="8509"/>
                      </a:lnTo>
                      <a:lnTo>
                        <a:pt x="4339" y="8345"/>
                      </a:lnTo>
                      <a:lnTo>
                        <a:pt x="4986" y="8345"/>
                      </a:lnTo>
                      <a:lnTo>
                        <a:pt x="5312" y="8509"/>
                      </a:lnTo>
                      <a:lnTo>
                        <a:pt x="5509" y="8673"/>
                      </a:lnTo>
                      <a:lnTo>
                        <a:pt x="5402" y="8673"/>
                      </a:lnTo>
                      <a:lnTo>
                        <a:pt x="5728" y="8836"/>
                      </a:lnTo>
                      <a:lnTo>
                        <a:pt x="5941" y="8673"/>
                      </a:lnTo>
                      <a:lnTo>
                        <a:pt x="6217" y="8836"/>
                      </a:lnTo>
                      <a:lnTo>
                        <a:pt x="6140" y="8836"/>
                      </a:lnTo>
                      <a:lnTo>
                        <a:pt x="6515" y="9164"/>
                      </a:lnTo>
                      <a:lnTo>
                        <a:pt x="6955" y="9327"/>
                      </a:lnTo>
                      <a:lnTo>
                        <a:pt x="7359" y="9491"/>
                      </a:lnTo>
                      <a:lnTo>
                        <a:pt x="7435" y="9655"/>
                      </a:lnTo>
                      <a:lnTo>
                        <a:pt x="7781" y="9655"/>
                      </a:lnTo>
                      <a:lnTo>
                        <a:pt x="7944" y="9818"/>
                      </a:lnTo>
                      <a:lnTo>
                        <a:pt x="8544" y="9818"/>
                      </a:lnTo>
                      <a:lnTo>
                        <a:pt x="8789" y="9655"/>
                      </a:lnTo>
                      <a:lnTo>
                        <a:pt x="9013" y="9655"/>
                      </a:lnTo>
                      <a:lnTo>
                        <a:pt x="9041" y="9491"/>
                      </a:lnTo>
                      <a:lnTo>
                        <a:pt x="9296" y="9327"/>
                      </a:lnTo>
                      <a:lnTo>
                        <a:pt x="9502" y="9327"/>
                      </a:lnTo>
                      <a:lnTo>
                        <a:pt x="9714" y="9164"/>
                      </a:lnTo>
                      <a:lnTo>
                        <a:pt x="9879" y="9000"/>
                      </a:lnTo>
                      <a:lnTo>
                        <a:pt x="9786" y="8836"/>
                      </a:lnTo>
                      <a:lnTo>
                        <a:pt x="10028" y="8673"/>
                      </a:lnTo>
                      <a:lnTo>
                        <a:pt x="10124" y="8509"/>
                      </a:lnTo>
                      <a:lnTo>
                        <a:pt x="10231" y="8509"/>
                      </a:lnTo>
                      <a:lnTo>
                        <a:pt x="10282" y="8345"/>
                      </a:lnTo>
                      <a:lnTo>
                        <a:pt x="10337" y="8345"/>
                      </a:lnTo>
                      <a:lnTo>
                        <a:pt x="10455" y="8018"/>
                      </a:lnTo>
                      <a:lnTo>
                        <a:pt x="10532" y="7855"/>
                      </a:lnTo>
                      <a:lnTo>
                        <a:pt x="10490" y="7527"/>
                      </a:lnTo>
                      <a:lnTo>
                        <a:pt x="10402" y="7200"/>
                      </a:lnTo>
                      <a:lnTo>
                        <a:pt x="10126" y="7200"/>
                      </a:lnTo>
                      <a:lnTo>
                        <a:pt x="9819" y="7036"/>
                      </a:lnTo>
                      <a:lnTo>
                        <a:pt x="9901" y="6873"/>
                      </a:lnTo>
                      <a:lnTo>
                        <a:pt x="9423" y="6873"/>
                      </a:lnTo>
                      <a:lnTo>
                        <a:pt x="9381" y="6709"/>
                      </a:lnTo>
                      <a:lnTo>
                        <a:pt x="9333" y="6709"/>
                      </a:lnTo>
                      <a:lnTo>
                        <a:pt x="9282" y="6545"/>
                      </a:lnTo>
                      <a:lnTo>
                        <a:pt x="9103" y="6545"/>
                      </a:lnTo>
                      <a:lnTo>
                        <a:pt x="9210" y="6709"/>
                      </a:lnTo>
                      <a:lnTo>
                        <a:pt x="8789" y="6709"/>
                      </a:lnTo>
                      <a:lnTo>
                        <a:pt x="8505" y="6382"/>
                      </a:lnTo>
                      <a:lnTo>
                        <a:pt x="8432" y="6382"/>
                      </a:lnTo>
                      <a:lnTo>
                        <a:pt x="8187" y="6218"/>
                      </a:lnTo>
                      <a:lnTo>
                        <a:pt x="7981" y="6218"/>
                      </a:lnTo>
                      <a:lnTo>
                        <a:pt x="7900" y="6187"/>
                      </a:lnTo>
                      <a:lnTo>
                        <a:pt x="7812" y="6123"/>
                      </a:lnTo>
                      <a:lnTo>
                        <a:pt x="7838" y="6161"/>
                      </a:lnTo>
                      <a:lnTo>
                        <a:pt x="7571" y="6055"/>
                      </a:lnTo>
                      <a:lnTo>
                        <a:pt x="7542" y="6055"/>
                      </a:lnTo>
                      <a:lnTo>
                        <a:pt x="7451" y="5891"/>
                      </a:lnTo>
                      <a:lnTo>
                        <a:pt x="7313" y="5727"/>
                      </a:lnTo>
                      <a:lnTo>
                        <a:pt x="7177" y="5564"/>
                      </a:lnTo>
                      <a:lnTo>
                        <a:pt x="6997" y="5400"/>
                      </a:lnTo>
                      <a:lnTo>
                        <a:pt x="7111" y="5400"/>
                      </a:lnTo>
                      <a:lnTo>
                        <a:pt x="6859" y="5073"/>
                      </a:lnTo>
                      <a:lnTo>
                        <a:pt x="6635" y="4582"/>
                      </a:lnTo>
                      <a:lnTo>
                        <a:pt x="6686" y="4255"/>
                      </a:lnTo>
                      <a:lnTo>
                        <a:pt x="6712" y="4091"/>
                      </a:lnTo>
                      <a:lnTo>
                        <a:pt x="6644" y="4255"/>
                      </a:lnTo>
                      <a:lnTo>
                        <a:pt x="6465" y="4255"/>
                      </a:lnTo>
                      <a:lnTo>
                        <a:pt x="6471" y="4091"/>
                      </a:lnTo>
                      <a:lnTo>
                        <a:pt x="6508" y="4091"/>
                      </a:lnTo>
                      <a:lnTo>
                        <a:pt x="6469" y="3927"/>
                      </a:lnTo>
                      <a:lnTo>
                        <a:pt x="6535" y="3764"/>
                      </a:lnTo>
                      <a:lnTo>
                        <a:pt x="6675" y="3927"/>
                      </a:lnTo>
                      <a:lnTo>
                        <a:pt x="6699" y="3927"/>
                      </a:lnTo>
                      <a:lnTo>
                        <a:pt x="6703" y="3764"/>
                      </a:lnTo>
                      <a:lnTo>
                        <a:pt x="6751" y="3764"/>
                      </a:lnTo>
                      <a:lnTo>
                        <a:pt x="7111" y="3436"/>
                      </a:lnTo>
                      <a:lnTo>
                        <a:pt x="7036" y="3273"/>
                      </a:lnTo>
                      <a:lnTo>
                        <a:pt x="7083" y="3273"/>
                      </a:lnTo>
                      <a:lnTo>
                        <a:pt x="7413" y="2782"/>
                      </a:lnTo>
                      <a:lnTo>
                        <a:pt x="7547" y="2618"/>
                      </a:lnTo>
                      <a:lnTo>
                        <a:pt x="7871" y="2291"/>
                      </a:lnTo>
                      <a:lnTo>
                        <a:pt x="7769" y="2127"/>
                      </a:lnTo>
                      <a:lnTo>
                        <a:pt x="7933" y="1964"/>
                      </a:lnTo>
                      <a:lnTo>
                        <a:pt x="7957" y="1800"/>
                      </a:lnTo>
                      <a:lnTo>
                        <a:pt x="8263" y="1636"/>
                      </a:lnTo>
                      <a:lnTo>
                        <a:pt x="8651" y="1473"/>
                      </a:lnTo>
                      <a:lnTo>
                        <a:pt x="9011" y="1309"/>
                      </a:lnTo>
                      <a:lnTo>
                        <a:pt x="9129" y="1145"/>
                      </a:lnTo>
                      <a:lnTo>
                        <a:pt x="9173" y="1083"/>
                      </a:lnTo>
                      <a:lnTo>
                        <a:pt x="9202" y="1145"/>
                      </a:lnTo>
                      <a:lnTo>
                        <a:pt x="9583" y="982"/>
                      </a:lnTo>
                      <a:lnTo>
                        <a:pt x="9408" y="1145"/>
                      </a:lnTo>
                      <a:lnTo>
                        <a:pt x="9635" y="982"/>
                      </a:lnTo>
                      <a:lnTo>
                        <a:pt x="10470" y="982"/>
                      </a:lnTo>
                      <a:lnTo>
                        <a:pt x="10521" y="818"/>
                      </a:lnTo>
                      <a:lnTo>
                        <a:pt x="10644" y="982"/>
                      </a:lnTo>
                      <a:lnTo>
                        <a:pt x="10742" y="982"/>
                      </a:lnTo>
                      <a:lnTo>
                        <a:pt x="10733" y="1013"/>
                      </a:lnTo>
                      <a:lnTo>
                        <a:pt x="11027" y="1145"/>
                      </a:lnTo>
                      <a:lnTo>
                        <a:pt x="11296" y="1473"/>
                      </a:lnTo>
                      <a:lnTo>
                        <a:pt x="11434" y="1800"/>
                      </a:lnTo>
                      <a:lnTo>
                        <a:pt x="11584" y="2127"/>
                      </a:lnTo>
                      <a:lnTo>
                        <a:pt x="11640" y="2455"/>
                      </a:lnTo>
                      <a:lnTo>
                        <a:pt x="11846" y="2782"/>
                      </a:lnTo>
                      <a:lnTo>
                        <a:pt x="11824" y="2782"/>
                      </a:lnTo>
                      <a:lnTo>
                        <a:pt x="11927" y="2945"/>
                      </a:lnTo>
                      <a:lnTo>
                        <a:pt x="12009" y="3109"/>
                      </a:lnTo>
                      <a:lnTo>
                        <a:pt x="12087" y="3273"/>
                      </a:lnTo>
                      <a:lnTo>
                        <a:pt x="12090" y="3436"/>
                      </a:lnTo>
                      <a:lnTo>
                        <a:pt x="12070" y="3436"/>
                      </a:lnTo>
                      <a:lnTo>
                        <a:pt x="12048" y="3273"/>
                      </a:lnTo>
                      <a:lnTo>
                        <a:pt x="11923" y="3273"/>
                      </a:lnTo>
                      <a:lnTo>
                        <a:pt x="12088" y="3764"/>
                      </a:lnTo>
                      <a:lnTo>
                        <a:pt x="12256" y="4091"/>
                      </a:lnTo>
                      <a:lnTo>
                        <a:pt x="12624" y="4582"/>
                      </a:lnTo>
                      <a:lnTo>
                        <a:pt x="12843" y="4909"/>
                      </a:lnTo>
                      <a:lnTo>
                        <a:pt x="13183" y="5073"/>
                      </a:lnTo>
                      <a:lnTo>
                        <a:pt x="13301" y="5236"/>
                      </a:lnTo>
                      <a:lnTo>
                        <a:pt x="13775" y="5564"/>
                      </a:lnTo>
                      <a:lnTo>
                        <a:pt x="14607" y="5727"/>
                      </a:lnTo>
                      <a:lnTo>
                        <a:pt x="15903" y="5727"/>
                      </a:lnTo>
                      <a:lnTo>
                        <a:pt x="16067" y="5564"/>
                      </a:lnTo>
                      <a:lnTo>
                        <a:pt x="16102" y="5564"/>
                      </a:lnTo>
                      <a:lnTo>
                        <a:pt x="16291" y="5400"/>
                      </a:lnTo>
                      <a:lnTo>
                        <a:pt x="16312" y="5400"/>
                      </a:lnTo>
                      <a:lnTo>
                        <a:pt x="16380" y="5236"/>
                      </a:lnTo>
                      <a:lnTo>
                        <a:pt x="16418" y="5236"/>
                      </a:lnTo>
                      <a:lnTo>
                        <a:pt x="16453" y="5073"/>
                      </a:lnTo>
                      <a:lnTo>
                        <a:pt x="16562" y="4909"/>
                      </a:lnTo>
                      <a:lnTo>
                        <a:pt x="16628" y="4745"/>
                      </a:lnTo>
                      <a:lnTo>
                        <a:pt x="16676" y="4582"/>
                      </a:lnTo>
                      <a:lnTo>
                        <a:pt x="16727" y="4582"/>
                      </a:lnTo>
                      <a:lnTo>
                        <a:pt x="16898" y="4255"/>
                      </a:lnTo>
                      <a:lnTo>
                        <a:pt x="17029" y="4091"/>
                      </a:lnTo>
                      <a:lnTo>
                        <a:pt x="17318" y="3764"/>
                      </a:lnTo>
                      <a:lnTo>
                        <a:pt x="17480" y="3600"/>
                      </a:lnTo>
                      <a:lnTo>
                        <a:pt x="17883" y="3600"/>
                      </a:lnTo>
                      <a:lnTo>
                        <a:pt x="18149" y="4091"/>
                      </a:lnTo>
                      <a:lnTo>
                        <a:pt x="18379" y="4582"/>
                      </a:lnTo>
                      <a:lnTo>
                        <a:pt x="18695" y="4091"/>
                      </a:lnTo>
                      <a:lnTo>
                        <a:pt x="18813" y="4745"/>
                      </a:lnTo>
                      <a:lnTo>
                        <a:pt x="18583" y="4745"/>
                      </a:lnTo>
                      <a:lnTo>
                        <a:pt x="19247" y="5400"/>
                      </a:lnTo>
                      <a:lnTo>
                        <a:pt x="19463" y="6545"/>
                      </a:lnTo>
                      <a:lnTo>
                        <a:pt x="19908" y="7364"/>
                      </a:lnTo>
                      <a:lnTo>
                        <a:pt x="19808" y="7364"/>
                      </a:lnTo>
                      <a:lnTo>
                        <a:pt x="19779" y="7200"/>
                      </a:lnTo>
                      <a:lnTo>
                        <a:pt x="19735" y="7364"/>
                      </a:lnTo>
                      <a:lnTo>
                        <a:pt x="19987" y="7855"/>
                      </a:lnTo>
                      <a:lnTo>
                        <a:pt x="20081" y="7855"/>
                      </a:lnTo>
                      <a:lnTo>
                        <a:pt x="20106" y="8018"/>
                      </a:lnTo>
                      <a:lnTo>
                        <a:pt x="19981" y="8018"/>
                      </a:lnTo>
                      <a:lnTo>
                        <a:pt x="19965" y="8182"/>
                      </a:lnTo>
                      <a:lnTo>
                        <a:pt x="20250" y="8509"/>
                      </a:lnTo>
                      <a:lnTo>
                        <a:pt x="20158" y="8643"/>
                      </a:lnTo>
                      <a:lnTo>
                        <a:pt x="20174" y="8673"/>
                      </a:lnTo>
                      <a:lnTo>
                        <a:pt x="20198" y="9164"/>
                      </a:lnTo>
                      <a:lnTo>
                        <a:pt x="20305" y="9000"/>
                      </a:lnTo>
                      <a:lnTo>
                        <a:pt x="20307" y="9327"/>
                      </a:lnTo>
                      <a:lnTo>
                        <a:pt x="20474" y="9655"/>
                      </a:lnTo>
                      <a:lnTo>
                        <a:pt x="20430" y="9982"/>
                      </a:lnTo>
                      <a:lnTo>
                        <a:pt x="20599" y="10145"/>
                      </a:lnTo>
                      <a:lnTo>
                        <a:pt x="20421" y="10473"/>
                      </a:lnTo>
                      <a:lnTo>
                        <a:pt x="20631" y="10636"/>
                      </a:lnTo>
                      <a:lnTo>
                        <a:pt x="20414" y="10636"/>
                      </a:lnTo>
                      <a:lnTo>
                        <a:pt x="20489" y="11291"/>
                      </a:lnTo>
                      <a:lnTo>
                        <a:pt x="20522" y="11345"/>
                      </a:lnTo>
                      <a:lnTo>
                        <a:pt x="20524" y="11618"/>
                      </a:lnTo>
                      <a:lnTo>
                        <a:pt x="20430" y="11618"/>
                      </a:lnTo>
                      <a:lnTo>
                        <a:pt x="20448" y="11945"/>
                      </a:lnTo>
                      <a:lnTo>
                        <a:pt x="20467" y="12109"/>
                      </a:lnTo>
                      <a:lnTo>
                        <a:pt x="20581" y="11945"/>
                      </a:lnTo>
                      <a:lnTo>
                        <a:pt x="20300" y="12436"/>
                      </a:lnTo>
                      <a:lnTo>
                        <a:pt x="20735" y="12927"/>
                      </a:lnTo>
                      <a:lnTo>
                        <a:pt x="20364" y="13255"/>
                      </a:lnTo>
                      <a:lnTo>
                        <a:pt x="20371" y="13418"/>
                      </a:lnTo>
                      <a:lnTo>
                        <a:pt x="20382" y="14073"/>
                      </a:lnTo>
                      <a:lnTo>
                        <a:pt x="20342" y="14564"/>
                      </a:lnTo>
                      <a:lnTo>
                        <a:pt x="20125" y="14564"/>
                      </a:lnTo>
                      <a:lnTo>
                        <a:pt x="20081" y="15061"/>
                      </a:lnTo>
                      <a:lnTo>
                        <a:pt x="20340" y="14601"/>
                      </a:lnTo>
                      <a:lnTo>
                        <a:pt x="20331" y="14727"/>
                      </a:lnTo>
                      <a:lnTo>
                        <a:pt x="20193" y="15382"/>
                      </a:lnTo>
                      <a:lnTo>
                        <a:pt x="20084" y="15295"/>
                      </a:lnTo>
                      <a:lnTo>
                        <a:pt x="20143" y="15545"/>
                      </a:lnTo>
                      <a:lnTo>
                        <a:pt x="19876" y="16200"/>
                      </a:lnTo>
                      <a:lnTo>
                        <a:pt x="19792" y="16364"/>
                      </a:lnTo>
                      <a:lnTo>
                        <a:pt x="19819" y="16036"/>
                      </a:lnTo>
                      <a:lnTo>
                        <a:pt x="19674" y="16691"/>
                      </a:lnTo>
                      <a:lnTo>
                        <a:pt x="19330" y="17182"/>
                      </a:lnTo>
                      <a:lnTo>
                        <a:pt x="19185" y="17813"/>
                      </a:lnTo>
                      <a:lnTo>
                        <a:pt x="19371" y="17673"/>
                      </a:lnTo>
                      <a:lnTo>
                        <a:pt x="19236" y="18254"/>
                      </a:lnTo>
                      <a:lnTo>
                        <a:pt x="19194" y="18164"/>
                      </a:lnTo>
                      <a:lnTo>
                        <a:pt x="19102" y="18327"/>
                      </a:lnTo>
                      <a:lnTo>
                        <a:pt x="19019" y="18491"/>
                      </a:lnTo>
                      <a:lnTo>
                        <a:pt x="18903" y="18491"/>
                      </a:lnTo>
                      <a:lnTo>
                        <a:pt x="18787" y="18327"/>
                      </a:lnTo>
                      <a:lnTo>
                        <a:pt x="18808" y="18491"/>
                      </a:lnTo>
                      <a:lnTo>
                        <a:pt x="18754" y="18491"/>
                      </a:lnTo>
                      <a:lnTo>
                        <a:pt x="18697" y="18655"/>
                      </a:lnTo>
                      <a:lnTo>
                        <a:pt x="18587" y="18655"/>
                      </a:lnTo>
                      <a:lnTo>
                        <a:pt x="18600" y="18491"/>
                      </a:lnTo>
                      <a:lnTo>
                        <a:pt x="18565" y="18655"/>
                      </a:lnTo>
                      <a:lnTo>
                        <a:pt x="18329" y="18655"/>
                      </a:lnTo>
                      <a:lnTo>
                        <a:pt x="18287" y="18491"/>
                      </a:lnTo>
                      <a:lnTo>
                        <a:pt x="18206" y="18327"/>
                      </a:lnTo>
                      <a:lnTo>
                        <a:pt x="18052" y="18327"/>
                      </a:lnTo>
                      <a:lnTo>
                        <a:pt x="17901" y="18164"/>
                      </a:lnTo>
                      <a:lnTo>
                        <a:pt x="17754" y="18164"/>
                      </a:lnTo>
                      <a:lnTo>
                        <a:pt x="17209" y="18000"/>
                      </a:lnTo>
                      <a:lnTo>
                        <a:pt x="16941" y="18000"/>
                      </a:lnTo>
                      <a:lnTo>
                        <a:pt x="16656" y="17836"/>
                      </a:lnTo>
                      <a:lnTo>
                        <a:pt x="16924" y="17673"/>
                      </a:lnTo>
                      <a:lnTo>
                        <a:pt x="16479" y="17673"/>
                      </a:lnTo>
                      <a:lnTo>
                        <a:pt x="16525" y="17509"/>
                      </a:lnTo>
                      <a:lnTo>
                        <a:pt x="16290" y="17509"/>
                      </a:lnTo>
                      <a:lnTo>
                        <a:pt x="16190" y="17345"/>
                      </a:lnTo>
                      <a:lnTo>
                        <a:pt x="16267" y="17509"/>
                      </a:lnTo>
                      <a:lnTo>
                        <a:pt x="16003" y="17509"/>
                      </a:lnTo>
                      <a:lnTo>
                        <a:pt x="15870" y="17345"/>
                      </a:lnTo>
                      <a:lnTo>
                        <a:pt x="15627" y="17345"/>
                      </a:lnTo>
                      <a:lnTo>
                        <a:pt x="15547" y="17182"/>
                      </a:lnTo>
                      <a:lnTo>
                        <a:pt x="15605" y="17182"/>
                      </a:lnTo>
                      <a:lnTo>
                        <a:pt x="15403" y="17059"/>
                      </a:lnTo>
                      <a:lnTo>
                        <a:pt x="15453" y="17182"/>
                      </a:lnTo>
                      <a:lnTo>
                        <a:pt x="15234" y="17182"/>
                      </a:lnTo>
                      <a:lnTo>
                        <a:pt x="15383" y="17345"/>
                      </a:lnTo>
                      <a:lnTo>
                        <a:pt x="15125" y="17182"/>
                      </a:lnTo>
                      <a:lnTo>
                        <a:pt x="15193" y="17182"/>
                      </a:lnTo>
                      <a:lnTo>
                        <a:pt x="14914" y="16855"/>
                      </a:lnTo>
                      <a:lnTo>
                        <a:pt x="14936" y="16691"/>
                      </a:lnTo>
                      <a:lnTo>
                        <a:pt x="14816" y="16691"/>
                      </a:lnTo>
                      <a:lnTo>
                        <a:pt x="14686" y="16527"/>
                      </a:lnTo>
                      <a:lnTo>
                        <a:pt x="14669" y="16364"/>
                      </a:lnTo>
                      <a:lnTo>
                        <a:pt x="14903" y="16364"/>
                      </a:lnTo>
                      <a:lnTo>
                        <a:pt x="14811" y="16200"/>
                      </a:lnTo>
                      <a:lnTo>
                        <a:pt x="14763" y="16200"/>
                      </a:lnTo>
                      <a:lnTo>
                        <a:pt x="14746" y="16036"/>
                      </a:lnTo>
                      <a:lnTo>
                        <a:pt x="14721" y="15873"/>
                      </a:lnTo>
                      <a:lnTo>
                        <a:pt x="14724" y="15709"/>
                      </a:lnTo>
                      <a:lnTo>
                        <a:pt x="14803" y="15709"/>
                      </a:lnTo>
                      <a:lnTo>
                        <a:pt x="14699" y="15545"/>
                      </a:lnTo>
                      <a:lnTo>
                        <a:pt x="14756" y="15382"/>
                      </a:lnTo>
                      <a:lnTo>
                        <a:pt x="14853" y="15382"/>
                      </a:lnTo>
                      <a:lnTo>
                        <a:pt x="14963" y="15055"/>
                      </a:lnTo>
                      <a:lnTo>
                        <a:pt x="14590" y="15545"/>
                      </a:lnTo>
                      <a:lnTo>
                        <a:pt x="14811" y="15055"/>
                      </a:lnTo>
                      <a:lnTo>
                        <a:pt x="14833" y="15055"/>
                      </a:lnTo>
                      <a:lnTo>
                        <a:pt x="14829" y="15218"/>
                      </a:lnTo>
                      <a:lnTo>
                        <a:pt x="14886" y="15055"/>
                      </a:lnTo>
                      <a:lnTo>
                        <a:pt x="15004" y="14727"/>
                      </a:lnTo>
                      <a:lnTo>
                        <a:pt x="15083" y="14400"/>
                      </a:lnTo>
                      <a:lnTo>
                        <a:pt x="15151" y="14236"/>
                      </a:lnTo>
                      <a:lnTo>
                        <a:pt x="15291" y="13909"/>
                      </a:lnTo>
                      <a:lnTo>
                        <a:pt x="15495" y="13909"/>
                      </a:lnTo>
                      <a:lnTo>
                        <a:pt x="15534" y="13745"/>
                      </a:lnTo>
                      <a:lnTo>
                        <a:pt x="15079" y="12273"/>
                      </a:lnTo>
                      <a:lnTo>
                        <a:pt x="14941" y="12109"/>
                      </a:lnTo>
                      <a:lnTo>
                        <a:pt x="15006" y="12273"/>
                      </a:lnTo>
                      <a:lnTo>
                        <a:pt x="14833" y="12273"/>
                      </a:lnTo>
                      <a:lnTo>
                        <a:pt x="14608" y="11945"/>
                      </a:lnTo>
                      <a:lnTo>
                        <a:pt x="14443" y="11782"/>
                      </a:lnTo>
                      <a:lnTo>
                        <a:pt x="14378" y="11782"/>
                      </a:lnTo>
                      <a:lnTo>
                        <a:pt x="13904" y="11455"/>
                      </a:lnTo>
                      <a:lnTo>
                        <a:pt x="13306" y="11455"/>
                      </a:lnTo>
                      <a:lnTo>
                        <a:pt x="12563" y="11782"/>
                      </a:lnTo>
                      <a:lnTo>
                        <a:pt x="12642" y="11618"/>
                      </a:lnTo>
                      <a:lnTo>
                        <a:pt x="12274" y="11618"/>
                      </a:lnTo>
                      <a:lnTo>
                        <a:pt x="11866" y="11945"/>
                      </a:lnTo>
                      <a:lnTo>
                        <a:pt x="11687" y="12109"/>
                      </a:lnTo>
                      <a:lnTo>
                        <a:pt x="11583" y="12273"/>
                      </a:lnTo>
                      <a:lnTo>
                        <a:pt x="11515" y="12436"/>
                      </a:lnTo>
                      <a:lnTo>
                        <a:pt x="11643" y="12436"/>
                      </a:lnTo>
                      <a:lnTo>
                        <a:pt x="11461" y="12600"/>
                      </a:lnTo>
                      <a:lnTo>
                        <a:pt x="11441" y="12764"/>
                      </a:lnTo>
                      <a:lnTo>
                        <a:pt x="11424" y="12947"/>
                      </a:lnTo>
                      <a:lnTo>
                        <a:pt x="11472" y="13255"/>
                      </a:lnTo>
                      <a:lnTo>
                        <a:pt x="11551" y="13418"/>
                      </a:lnTo>
                      <a:lnTo>
                        <a:pt x="11608" y="13745"/>
                      </a:lnTo>
                      <a:lnTo>
                        <a:pt x="11730" y="14073"/>
                      </a:lnTo>
                      <a:lnTo>
                        <a:pt x="11831" y="14400"/>
                      </a:lnTo>
                      <a:lnTo>
                        <a:pt x="11660" y="14727"/>
                      </a:lnTo>
                      <a:lnTo>
                        <a:pt x="11664" y="14564"/>
                      </a:lnTo>
                      <a:lnTo>
                        <a:pt x="11605" y="14564"/>
                      </a:lnTo>
                      <a:lnTo>
                        <a:pt x="11619" y="15218"/>
                      </a:lnTo>
                      <a:lnTo>
                        <a:pt x="11737" y="15218"/>
                      </a:lnTo>
                      <a:lnTo>
                        <a:pt x="11699" y="15055"/>
                      </a:lnTo>
                      <a:lnTo>
                        <a:pt x="11858" y="15055"/>
                      </a:lnTo>
                      <a:lnTo>
                        <a:pt x="11868" y="15295"/>
                      </a:lnTo>
                      <a:lnTo>
                        <a:pt x="11849" y="15382"/>
                      </a:lnTo>
                      <a:lnTo>
                        <a:pt x="11833" y="15055"/>
                      </a:lnTo>
                      <a:lnTo>
                        <a:pt x="11676" y="15382"/>
                      </a:lnTo>
                      <a:lnTo>
                        <a:pt x="11621" y="15382"/>
                      </a:lnTo>
                      <a:lnTo>
                        <a:pt x="11647" y="15545"/>
                      </a:lnTo>
                      <a:lnTo>
                        <a:pt x="11684" y="15545"/>
                      </a:lnTo>
                      <a:lnTo>
                        <a:pt x="11393" y="15709"/>
                      </a:lnTo>
                      <a:lnTo>
                        <a:pt x="11901" y="15545"/>
                      </a:lnTo>
                      <a:lnTo>
                        <a:pt x="11592" y="16036"/>
                      </a:lnTo>
                      <a:lnTo>
                        <a:pt x="11548" y="15873"/>
                      </a:lnTo>
                      <a:lnTo>
                        <a:pt x="11503" y="16036"/>
                      </a:lnTo>
                      <a:lnTo>
                        <a:pt x="11489" y="16200"/>
                      </a:lnTo>
                      <a:lnTo>
                        <a:pt x="11356" y="16364"/>
                      </a:lnTo>
                      <a:lnTo>
                        <a:pt x="11211" y="16364"/>
                      </a:lnTo>
                      <a:lnTo>
                        <a:pt x="11198" y="16691"/>
                      </a:lnTo>
                      <a:lnTo>
                        <a:pt x="10985" y="16691"/>
                      </a:lnTo>
                      <a:lnTo>
                        <a:pt x="11101" y="16527"/>
                      </a:lnTo>
                      <a:lnTo>
                        <a:pt x="11147" y="16364"/>
                      </a:lnTo>
                      <a:lnTo>
                        <a:pt x="10863" y="16527"/>
                      </a:lnTo>
                      <a:lnTo>
                        <a:pt x="10731" y="16527"/>
                      </a:lnTo>
                      <a:lnTo>
                        <a:pt x="10608" y="16691"/>
                      </a:lnTo>
                      <a:lnTo>
                        <a:pt x="10461" y="16691"/>
                      </a:lnTo>
                      <a:lnTo>
                        <a:pt x="10431" y="16855"/>
                      </a:lnTo>
                      <a:lnTo>
                        <a:pt x="10332" y="16855"/>
                      </a:lnTo>
                      <a:lnTo>
                        <a:pt x="10332" y="17182"/>
                      </a:lnTo>
                      <a:lnTo>
                        <a:pt x="10317" y="17215"/>
                      </a:lnTo>
                      <a:lnTo>
                        <a:pt x="10242" y="17246"/>
                      </a:lnTo>
                      <a:lnTo>
                        <a:pt x="10185" y="17259"/>
                      </a:lnTo>
                      <a:lnTo>
                        <a:pt x="10192" y="17182"/>
                      </a:lnTo>
                      <a:lnTo>
                        <a:pt x="10332" y="17182"/>
                      </a:lnTo>
                      <a:lnTo>
                        <a:pt x="10332" y="16855"/>
                      </a:lnTo>
                      <a:lnTo>
                        <a:pt x="10304" y="16855"/>
                      </a:lnTo>
                      <a:lnTo>
                        <a:pt x="10242" y="17018"/>
                      </a:lnTo>
                      <a:lnTo>
                        <a:pt x="9653" y="17018"/>
                      </a:lnTo>
                      <a:lnTo>
                        <a:pt x="9861" y="16855"/>
                      </a:lnTo>
                      <a:lnTo>
                        <a:pt x="9495" y="17018"/>
                      </a:lnTo>
                      <a:lnTo>
                        <a:pt x="9504" y="16855"/>
                      </a:lnTo>
                      <a:lnTo>
                        <a:pt x="9223" y="16855"/>
                      </a:lnTo>
                      <a:lnTo>
                        <a:pt x="9020" y="17018"/>
                      </a:lnTo>
                      <a:lnTo>
                        <a:pt x="8809" y="16855"/>
                      </a:lnTo>
                      <a:lnTo>
                        <a:pt x="8533" y="17018"/>
                      </a:lnTo>
                      <a:lnTo>
                        <a:pt x="8504" y="17018"/>
                      </a:lnTo>
                      <a:lnTo>
                        <a:pt x="8395" y="17100"/>
                      </a:lnTo>
                      <a:lnTo>
                        <a:pt x="8391" y="17182"/>
                      </a:lnTo>
                      <a:lnTo>
                        <a:pt x="8194" y="17345"/>
                      </a:lnTo>
                      <a:lnTo>
                        <a:pt x="7917" y="17345"/>
                      </a:lnTo>
                      <a:lnTo>
                        <a:pt x="7602" y="17509"/>
                      </a:lnTo>
                      <a:lnTo>
                        <a:pt x="7356" y="17673"/>
                      </a:lnTo>
                      <a:lnTo>
                        <a:pt x="7144" y="18000"/>
                      </a:lnTo>
                      <a:lnTo>
                        <a:pt x="7047" y="18164"/>
                      </a:lnTo>
                      <a:lnTo>
                        <a:pt x="6809" y="18655"/>
                      </a:lnTo>
                      <a:lnTo>
                        <a:pt x="6914" y="18818"/>
                      </a:lnTo>
                      <a:lnTo>
                        <a:pt x="6749" y="19309"/>
                      </a:lnTo>
                      <a:lnTo>
                        <a:pt x="6598" y="19473"/>
                      </a:lnTo>
                      <a:lnTo>
                        <a:pt x="6798" y="19473"/>
                      </a:lnTo>
                      <a:lnTo>
                        <a:pt x="6848" y="19309"/>
                      </a:lnTo>
                      <a:lnTo>
                        <a:pt x="6868" y="19145"/>
                      </a:lnTo>
                      <a:lnTo>
                        <a:pt x="6883" y="19309"/>
                      </a:lnTo>
                      <a:lnTo>
                        <a:pt x="6916" y="19309"/>
                      </a:lnTo>
                      <a:lnTo>
                        <a:pt x="7071" y="19145"/>
                      </a:lnTo>
                      <a:lnTo>
                        <a:pt x="7227" y="18982"/>
                      </a:lnTo>
                      <a:lnTo>
                        <a:pt x="7131" y="18655"/>
                      </a:lnTo>
                      <a:lnTo>
                        <a:pt x="7346" y="18655"/>
                      </a:lnTo>
                      <a:lnTo>
                        <a:pt x="7440" y="18491"/>
                      </a:lnTo>
                      <a:lnTo>
                        <a:pt x="7632" y="18164"/>
                      </a:lnTo>
                      <a:lnTo>
                        <a:pt x="7245" y="18491"/>
                      </a:lnTo>
                      <a:lnTo>
                        <a:pt x="7378" y="18164"/>
                      </a:lnTo>
                      <a:lnTo>
                        <a:pt x="7865" y="18164"/>
                      </a:lnTo>
                      <a:lnTo>
                        <a:pt x="7786" y="18000"/>
                      </a:lnTo>
                      <a:lnTo>
                        <a:pt x="7922" y="17836"/>
                      </a:lnTo>
                      <a:lnTo>
                        <a:pt x="7953" y="17836"/>
                      </a:lnTo>
                      <a:lnTo>
                        <a:pt x="8025" y="17673"/>
                      </a:lnTo>
                      <a:lnTo>
                        <a:pt x="7876" y="17836"/>
                      </a:lnTo>
                      <a:lnTo>
                        <a:pt x="7897" y="17673"/>
                      </a:lnTo>
                      <a:lnTo>
                        <a:pt x="8150" y="17673"/>
                      </a:lnTo>
                      <a:lnTo>
                        <a:pt x="8080" y="17715"/>
                      </a:lnTo>
                      <a:lnTo>
                        <a:pt x="8169" y="17712"/>
                      </a:lnTo>
                      <a:lnTo>
                        <a:pt x="8264" y="17725"/>
                      </a:lnTo>
                      <a:lnTo>
                        <a:pt x="8154" y="17817"/>
                      </a:lnTo>
                      <a:lnTo>
                        <a:pt x="8369" y="17761"/>
                      </a:lnTo>
                      <a:lnTo>
                        <a:pt x="8345" y="17756"/>
                      </a:lnTo>
                      <a:lnTo>
                        <a:pt x="8261" y="17705"/>
                      </a:lnTo>
                      <a:lnTo>
                        <a:pt x="8198" y="17663"/>
                      </a:lnTo>
                      <a:lnTo>
                        <a:pt x="8450" y="17561"/>
                      </a:lnTo>
                      <a:lnTo>
                        <a:pt x="8316" y="17601"/>
                      </a:lnTo>
                      <a:lnTo>
                        <a:pt x="8242" y="17630"/>
                      </a:lnTo>
                      <a:lnTo>
                        <a:pt x="8634" y="17345"/>
                      </a:lnTo>
                      <a:lnTo>
                        <a:pt x="8676" y="17393"/>
                      </a:lnTo>
                      <a:lnTo>
                        <a:pt x="8763" y="17345"/>
                      </a:lnTo>
                      <a:lnTo>
                        <a:pt x="8789" y="17373"/>
                      </a:lnTo>
                      <a:lnTo>
                        <a:pt x="8693" y="17414"/>
                      </a:lnTo>
                      <a:lnTo>
                        <a:pt x="8779" y="17509"/>
                      </a:lnTo>
                      <a:lnTo>
                        <a:pt x="8822" y="17414"/>
                      </a:lnTo>
                      <a:lnTo>
                        <a:pt x="8809" y="17395"/>
                      </a:lnTo>
                      <a:lnTo>
                        <a:pt x="8840" y="17373"/>
                      </a:lnTo>
                      <a:lnTo>
                        <a:pt x="8829" y="17414"/>
                      </a:lnTo>
                      <a:lnTo>
                        <a:pt x="8925" y="17509"/>
                      </a:lnTo>
                      <a:lnTo>
                        <a:pt x="9127" y="17182"/>
                      </a:lnTo>
                      <a:lnTo>
                        <a:pt x="9440" y="17182"/>
                      </a:lnTo>
                      <a:lnTo>
                        <a:pt x="9377" y="17345"/>
                      </a:lnTo>
                      <a:lnTo>
                        <a:pt x="9105" y="17345"/>
                      </a:lnTo>
                      <a:lnTo>
                        <a:pt x="9405" y="17509"/>
                      </a:lnTo>
                      <a:lnTo>
                        <a:pt x="9532" y="17182"/>
                      </a:lnTo>
                      <a:lnTo>
                        <a:pt x="9940" y="17340"/>
                      </a:lnTo>
                      <a:lnTo>
                        <a:pt x="9784" y="17323"/>
                      </a:lnTo>
                      <a:lnTo>
                        <a:pt x="9552" y="17375"/>
                      </a:lnTo>
                      <a:lnTo>
                        <a:pt x="9798" y="17390"/>
                      </a:lnTo>
                      <a:lnTo>
                        <a:pt x="9789" y="17417"/>
                      </a:lnTo>
                      <a:lnTo>
                        <a:pt x="9929" y="17357"/>
                      </a:lnTo>
                      <a:lnTo>
                        <a:pt x="9957" y="17345"/>
                      </a:lnTo>
                      <a:lnTo>
                        <a:pt x="10179" y="17345"/>
                      </a:lnTo>
                      <a:lnTo>
                        <a:pt x="10183" y="17288"/>
                      </a:lnTo>
                      <a:lnTo>
                        <a:pt x="10186" y="17309"/>
                      </a:lnTo>
                      <a:lnTo>
                        <a:pt x="10220" y="17342"/>
                      </a:lnTo>
                      <a:lnTo>
                        <a:pt x="10323" y="17342"/>
                      </a:lnTo>
                      <a:lnTo>
                        <a:pt x="10330" y="17211"/>
                      </a:lnTo>
                      <a:lnTo>
                        <a:pt x="10337" y="17182"/>
                      </a:lnTo>
                      <a:lnTo>
                        <a:pt x="10799" y="17182"/>
                      </a:lnTo>
                      <a:lnTo>
                        <a:pt x="11104" y="16855"/>
                      </a:lnTo>
                      <a:lnTo>
                        <a:pt x="11296" y="16855"/>
                      </a:lnTo>
                      <a:lnTo>
                        <a:pt x="11684" y="16364"/>
                      </a:lnTo>
                      <a:lnTo>
                        <a:pt x="11868" y="16200"/>
                      </a:lnTo>
                      <a:lnTo>
                        <a:pt x="11978" y="16036"/>
                      </a:lnTo>
                      <a:lnTo>
                        <a:pt x="12000" y="16036"/>
                      </a:lnTo>
                      <a:lnTo>
                        <a:pt x="11877" y="15873"/>
                      </a:lnTo>
                      <a:lnTo>
                        <a:pt x="12048" y="15545"/>
                      </a:lnTo>
                      <a:lnTo>
                        <a:pt x="12057" y="15218"/>
                      </a:lnTo>
                      <a:lnTo>
                        <a:pt x="12158" y="15382"/>
                      </a:lnTo>
                      <a:lnTo>
                        <a:pt x="12197" y="15382"/>
                      </a:lnTo>
                      <a:lnTo>
                        <a:pt x="12202" y="15545"/>
                      </a:lnTo>
                      <a:lnTo>
                        <a:pt x="12228" y="15382"/>
                      </a:lnTo>
                      <a:lnTo>
                        <a:pt x="12259" y="15218"/>
                      </a:lnTo>
                      <a:lnTo>
                        <a:pt x="12214" y="15218"/>
                      </a:lnTo>
                      <a:lnTo>
                        <a:pt x="12199" y="15055"/>
                      </a:lnTo>
                      <a:lnTo>
                        <a:pt x="12195" y="14891"/>
                      </a:lnTo>
                      <a:lnTo>
                        <a:pt x="12322" y="15055"/>
                      </a:lnTo>
                      <a:lnTo>
                        <a:pt x="12335" y="14891"/>
                      </a:lnTo>
                      <a:lnTo>
                        <a:pt x="12350" y="14727"/>
                      </a:lnTo>
                      <a:lnTo>
                        <a:pt x="12197" y="14400"/>
                      </a:lnTo>
                      <a:lnTo>
                        <a:pt x="12208" y="14236"/>
                      </a:lnTo>
                      <a:lnTo>
                        <a:pt x="12232" y="13909"/>
                      </a:lnTo>
                      <a:lnTo>
                        <a:pt x="12107" y="13909"/>
                      </a:lnTo>
                      <a:lnTo>
                        <a:pt x="11927" y="14236"/>
                      </a:lnTo>
                      <a:lnTo>
                        <a:pt x="11791" y="13909"/>
                      </a:lnTo>
                      <a:lnTo>
                        <a:pt x="11855" y="13745"/>
                      </a:lnTo>
                      <a:lnTo>
                        <a:pt x="11938" y="13745"/>
                      </a:lnTo>
                      <a:lnTo>
                        <a:pt x="11995" y="13909"/>
                      </a:lnTo>
                      <a:lnTo>
                        <a:pt x="11973" y="13772"/>
                      </a:lnTo>
                      <a:lnTo>
                        <a:pt x="11952" y="13745"/>
                      </a:lnTo>
                      <a:lnTo>
                        <a:pt x="11973" y="13772"/>
                      </a:lnTo>
                      <a:lnTo>
                        <a:pt x="12090" y="13909"/>
                      </a:lnTo>
                      <a:lnTo>
                        <a:pt x="12114" y="13745"/>
                      </a:lnTo>
                      <a:lnTo>
                        <a:pt x="11984" y="13745"/>
                      </a:lnTo>
                      <a:lnTo>
                        <a:pt x="11967" y="13582"/>
                      </a:lnTo>
                      <a:lnTo>
                        <a:pt x="12079" y="13582"/>
                      </a:lnTo>
                      <a:lnTo>
                        <a:pt x="12127" y="13745"/>
                      </a:lnTo>
                      <a:lnTo>
                        <a:pt x="12116" y="13582"/>
                      </a:lnTo>
                      <a:lnTo>
                        <a:pt x="12127" y="13255"/>
                      </a:lnTo>
                      <a:lnTo>
                        <a:pt x="12055" y="13255"/>
                      </a:lnTo>
                      <a:lnTo>
                        <a:pt x="12020" y="13091"/>
                      </a:lnTo>
                      <a:lnTo>
                        <a:pt x="11974" y="12927"/>
                      </a:lnTo>
                      <a:lnTo>
                        <a:pt x="12123" y="13091"/>
                      </a:lnTo>
                      <a:lnTo>
                        <a:pt x="12160" y="12927"/>
                      </a:lnTo>
                      <a:lnTo>
                        <a:pt x="12092" y="12764"/>
                      </a:lnTo>
                      <a:lnTo>
                        <a:pt x="12180" y="12600"/>
                      </a:lnTo>
                      <a:lnTo>
                        <a:pt x="12173" y="12436"/>
                      </a:lnTo>
                      <a:lnTo>
                        <a:pt x="12236" y="12436"/>
                      </a:lnTo>
                      <a:lnTo>
                        <a:pt x="12394" y="12273"/>
                      </a:lnTo>
                      <a:lnTo>
                        <a:pt x="12477" y="12273"/>
                      </a:lnTo>
                      <a:lnTo>
                        <a:pt x="12362" y="12109"/>
                      </a:lnTo>
                      <a:lnTo>
                        <a:pt x="12342" y="12109"/>
                      </a:lnTo>
                      <a:lnTo>
                        <a:pt x="12361" y="12093"/>
                      </a:lnTo>
                      <a:lnTo>
                        <a:pt x="12534" y="11945"/>
                      </a:lnTo>
                      <a:lnTo>
                        <a:pt x="13451" y="11945"/>
                      </a:lnTo>
                      <a:lnTo>
                        <a:pt x="13733" y="12109"/>
                      </a:lnTo>
                      <a:lnTo>
                        <a:pt x="13987" y="12109"/>
                      </a:lnTo>
                      <a:lnTo>
                        <a:pt x="14325" y="12273"/>
                      </a:lnTo>
                      <a:lnTo>
                        <a:pt x="14638" y="12436"/>
                      </a:lnTo>
                      <a:lnTo>
                        <a:pt x="14857" y="12600"/>
                      </a:lnTo>
                      <a:lnTo>
                        <a:pt x="14919" y="12600"/>
                      </a:lnTo>
                      <a:lnTo>
                        <a:pt x="14906" y="12764"/>
                      </a:lnTo>
                      <a:lnTo>
                        <a:pt x="14835" y="12764"/>
                      </a:lnTo>
                      <a:lnTo>
                        <a:pt x="14954" y="12927"/>
                      </a:lnTo>
                      <a:lnTo>
                        <a:pt x="15041" y="12927"/>
                      </a:lnTo>
                      <a:lnTo>
                        <a:pt x="14958" y="13255"/>
                      </a:lnTo>
                      <a:lnTo>
                        <a:pt x="14890" y="13124"/>
                      </a:lnTo>
                      <a:lnTo>
                        <a:pt x="14897" y="13255"/>
                      </a:lnTo>
                      <a:lnTo>
                        <a:pt x="14882" y="13146"/>
                      </a:lnTo>
                      <a:lnTo>
                        <a:pt x="14868" y="13255"/>
                      </a:lnTo>
                      <a:lnTo>
                        <a:pt x="14779" y="13255"/>
                      </a:lnTo>
                      <a:lnTo>
                        <a:pt x="14824" y="13582"/>
                      </a:lnTo>
                      <a:lnTo>
                        <a:pt x="14737" y="13582"/>
                      </a:lnTo>
                      <a:lnTo>
                        <a:pt x="14608" y="13745"/>
                      </a:lnTo>
                      <a:lnTo>
                        <a:pt x="14583" y="13909"/>
                      </a:lnTo>
                      <a:lnTo>
                        <a:pt x="14745" y="13745"/>
                      </a:lnTo>
                      <a:lnTo>
                        <a:pt x="14706" y="13909"/>
                      </a:lnTo>
                      <a:lnTo>
                        <a:pt x="14570" y="14236"/>
                      </a:lnTo>
                      <a:lnTo>
                        <a:pt x="14448" y="14073"/>
                      </a:lnTo>
                      <a:lnTo>
                        <a:pt x="14231" y="14400"/>
                      </a:lnTo>
                      <a:lnTo>
                        <a:pt x="14183" y="14727"/>
                      </a:lnTo>
                      <a:lnTo>
                        <a:pt x="14152" y="15218"/>
                      </a:lnTo>
                      <a:lnTo>
                        <a:pt x="14143" y="15545"/>
                      </a:lnTo>
                      <a:lnTo>
                        <a:pt x="14114" y="15601"/>
                      </a:lnTo>
                      <a:lnTo>
                        <a:pt x="14198" y="15709"/>
                      </a:lnTo>
                      <a:lnTo>
                        <a:pt x="14171" y="15873"/>
                      </a:lnTo>
                      <a:lnTo>
                        <a:pt x="14112" y="16036"/>
                      </a:lnTo>
                      <a:lnTo>
                        <a:pt x="14066" y="16200"/>
                      </a:lnTo>
                      <a:lnTo>
                        <a:pt x="13998" y="16527"/>
                      </a:lnTo>
                      <a:lnTo>
                        <a:pt x="14022" y="16527"/>
                      </a:lnTo>
                      <a:lnTo>
                        <a:pt x="14058" y="16855"/>
                      </a:lnTo>
                      <a:lnTo>
                        <a:pt x="14299" y="17018"/>
                      </a:lnTo>
                      <a:lnTo>
                        <a:pt x="14421" y="17018"/>
                      </a:lnTo>
                      <a:lnTo>
                        <a:pt x="14540" y="17182"/>
                      </a:lnTo>
                      <a:lnTo>
                        <a:pt x="14695" y="17345"/>
                      </a:lnTo>
                      <a:lnTo>
                        <a:pt x="14691" y="17182"/>
                      </a:lnTo>
                      <a:lnTo>
                        <a:pt x="14774" y="17182"/>
                      </a:lnTo>
                      <a:lnTo>
                        <a:pt x="15070" y="17345"/>
                      </a:lnTo>
                      <a:lnTo>
                        <a:pt x="15315" y="17509"/>
                      </a:lnTo>
                      <a:lnTo>
                        <a:pt x="15258" y="17673"/>
                      </a:lnTo>
                      <a:lnTo>
                        <a:pt x="15044" y="17673"/>
                      </a:lnTo>
                      <a:lnTo>
                        <a:pt x="15149" y="17836"/>
                      </a:lnTo>
                      <a:lnTo>
                        <a:pt x="15254" y="17836"/>
                      </a:lnTo>
                      <a:lnTo>
                        <a:pt x="15263" y="17858"/>
                      </a:lnTo>
                      <a:lnTo>
                        <a:pt x="15596" y="18164"/>
                      </a:lnTo>
                      <a:lnTo>
                        <a:pt x="15901" y="18164"/>
                      </a:lnTo>
                      <a:lnTo>
                        <a:pt x="16273" y="18327"/>
                      </a:lnTo>
                      <a:lnTo>
                        <a:pt x="16827" y="18655"/>
                      </a:lnTo>
                      <a:lnTo>
                        <a:pt x="16567" y="18327"/>
                      </a:lnTo>
                      <a:lnTo>
                        <a:pt x="16981" y="18491"/>
                      </a:lnTo>
                      <a:lnTo>
                        <a:pt x="17169" y="18655"/>
                      </a:lnTo>
                      <a:lnTo>
                        <a:pt x="17237" y="18655"/>
                      </a:lnTo>
                      <a:lnTo>
                        <a:pt x="17437" y="18818"/>
                      </a:lnTo>
                      <a:lnTo>
                        <a:pt x="17303" y="18818"/>
                      </a:lnTo>
                      <a:lnTo>
                        <a:pt x="17445" y="18982"/>
                      </a:lnTo>
                      <a:lnTo>
                        <a:pt x="17553" y="19145"/>
                      </a:lnTo>
                      <a:lnTo>
                        <a:pt x="17590" y="19145"/>
                      </a:lnTo>
                      <a:lnTo>
                        <a:pt x="17656" y="19298"/>
                      </a:lnTo>
                      <a:lnTo>
                        <a:pt x="17791" y="19438"/>
                      </a:lnTo>
                      <a:lnTo>
                        <a:pt x="17710" y="19309"/>
                      </a:lnTo>
                      <a:lnTo>
                        <a:pt x="17735" y="19309"/>
                      </a:lnTo>
                      <a:lnTo>
                        <a:pt x="17802" y="19450"/>
                      </a:lnTo>
                      <a:lnTo>
                        <a:pt x="17824" y="19473"/>
                      </a:lnTo>
                      <a:lnTo>
                        <a:pt x="17899" y="19473"/>
                      </a:lnTo>
                      <a:lnTo>
                        <a:pt x="17868" y="19309"/>
                      </a:lnTo>
                      <a:lnTo>
                        <a:pt x="18020" y="19473"/>
                      </a:lnTo>
                      <a:lnTo>
                        <a:pt x="18193" y="19473"/>
                      </a:lnTo>
                      <a:lnTo>
                        <a:pt x="18175" y="19636"/>
                      </a:lnTo>
                      <a:lnTo>
                        <a:pt x="18390" y="19636"/>
                      </a:lnTo>
                      <a:lnTo>
                        <a:pt x="18088" y="19309"/>
                      </a:lnTo>
                      <a:lnTo>
                        <a:pt x="18466" y="19309"/>
                      </a:lnTo>
                      <a:lnTo>
                        <a:pt x="18578" y="19473"/>
                      </a:lnTo>
                      <a:lnTo>
                        <a:pt x="18765" y="19473"/>
                      </a:lnTo>
                      <a:lnTo>
                        <a:pt x="18916" y="19309"/>
                      </a:lnTo>
                      <a:lnTo>
                        <a:pt x="19258" y="19309"/>
                      </a:lnTo>
                      <a:lnTo>
                        <a:pt x="18918" y="19473"/>
                      </a:lnTo>
                      <a:lnTo>
                        <a:pt x="19056" y="19473"/>
                      </a:lnTo>
                      <a:lnTo>
                        <a:pt x="18745" y="19636"/>
                      </a:lnTo>
                      <a:lnTo>
                        <a:pt x="19115" y="19473"/>
                      </a:lnTo>
                      <a:lnTo>
                        <a:pt x="19155" y="19473"/>
                      </a:lnTo>
                      <a:lnTo>
                        <a:pt x="19060" y="19522"/>
                      </a:lnTo>
                      <a:lnTo>
                        <a:pt x="19126" y="19497"/>
                      </a:lnTo>
                      <a:lnTo>
                        <a:pt x="19166" y="19473"/>
                      </a:lnTo>
                      <a:lnTo>
                        <a:pt x="19608" y="19473"/>
                      </a:lnTo>
                      <a:lnTo>
                        <a:pt x="19628" y="19309"/>
                      </a:lnTo>
                      <a:lnTo>
                        <a:pt x="19648" y="19145"/>
                      </a:lnTo>
                      <a:lnTo>
                        <a:pt x="19657" y="18982"/>
                      </a:lnTo>
                      <a:lnTo>
                        <a:pt x="19689" y="18818"/>
                      </a:lnTo>
                      <a:lnTo>
                        <a:pt x="19766" y="18655"/>
                      </a:lnTo>
                      <a:lnTo>
                        <a:pt x="19928" y="18655"/>
                      </a:lnTo>
                      <a:lnTo>
                        <a:pt x="19849" y="18491"/>
                      </a:lnTo>
                      <a:lnTo>
                        <a:pt x="19871" y="18327"/>
                      </a:lnTo>
                      <a:lnTo>
                        <a:pt x="20077" y="18164"/>
                      </a:lnTo>
                      <a:lnTo>
                        <a:pt x="19981" y="18000"/>
                      </a:lnTo>
                      <a:lnTo>
                        <a:pt x="20059" y="17836"/>
                      </a:lnTo>
                      <a:lnTo>
                        <a:pt x="19948" y="18000"/>
                      </a:lnTo>
                      <a:lnTo>
                        <a:pt x="19897" y="18000"/>
                      </a:lnTo>
                      <a:lnTo>
                        <a:pt x="19983" y="17813"/>
                      </a:lnTo>
                      <a:lnTo>
                        <a:pt x="20042" y="17673"/>
                      </a:lnTo>
                      <a:lnTo>
                        <a:pt x="20024" y="17509"/>
                      </a:lnTo>
                      <a:lnTo>
                        <a:pt x="20434" y="17345"/>
                      </a:lnTo>
                      <a:lnTo>
                        <a:pt x="20463" y="17018"/>
                      </a:lnTo>
                      <a:lnTo>
                        <a:pt x="20575" y="16855"/>
                      </a:lnTo>
                      <a:lnTo>
                        <a:pt x="20621" y="17018"/>
                      </a:lnTo>
                      <a:lnTo>
                        <a:pt x="20710" y="16855"/>
                      </a:lnTo>
                      <a:lnTo>
                        <a:pt x="20723" y="16691"/>
                      </a:lnTo>
                      <a:lnTo>
                        <a:pt x="20726" y="16527"/>
                      </a:lnTo>
                      <a:lnTo>
                        <a:pt x="20702" y="16200"/>
                      </a:lnTo>
                      <a:lnTo>
                        <a:pt x="20669" y="16288"/>
                      </a:lnTo>
                      <a:lnTo>
                        <a:pt x="20640" y="16236"/>
                      </a:lnTo>
                      <a:lnTo>
                        <a:pt x="20640" y="16409"/>
                      </a:lnTo>
                      <a:lnTo>
                        <a:pt x="20634" y="16527"/>
                      </a:lnTo>
                      <a:lnTo>
                        <a:pt x="20577" y="16691"/>
                      </a:lnTo>
                      <a:lnTo>
                        <a:pt x="20566" y="16527"/>
                      </a:lnTo>
                      <a:lnTo>
                        <a:pt x="20450" y="16527"/>
                      </a:lnTo>
                      <a:lnTo>
                        <a:pt x="20561" y="16458"/>
                      </a:lnTo>
                      <a:lnTo>
                        <a:pt x="20555" y="16364"/>
                      </a:lnTo>
                      <a:lnTo>
                        <a:pt x="20566" y="16455"/>
                      </a:lnTo>
                      <a:lnTo>
                        <a:pt x="20640" y="16409"/>
                      </a:lnTo>
                      <a:lnTo>
                        <a:pt x="20640" y="16236"/>
                      </a:lnTo>
                      <a:lnTo>
                        <a:pt x="20528" y="16036"/>
                      </a:lnTo>
                      <a:lnTo>
                        <a:pt x="20734" y="15709"/>
                      </a:lnTo>
                      <a:lnTo>
                        <a:pt x="21008" y="15873"/>
                      </a:lnTo>
                      <a:lnTo>
                        <a:pt x="21092" y="15709"/>
                      </a:lnTo>
                      <a:lnTo>
                        <a:pt x="21263" y="15382"/>
                      </a:lnTo>
                      <a:lnTo>
                        <a:pt x="21092" y="15055"/>
                      </a:lnTo>
                      <a:lnTo>
                        <a:pt x="21284" y="14400"/>
                      </a:lnTo>
                      <a:lnTo>
                        <a:pt x="21193" y="14564"/>
                      </a:lnTo>
                      <a:lnTo>
                        <a:pt x="21101" y="14564"/>
                      </a:lnTo>
                      <a:lnTo>
                        <a:pt x="21252" y="14236"/>
                      </a:lnTo>
                      <a:lnTo>
                        <a:pt x="21239" y="14073"/>
                      </a:lnTo>
                      <a:lnTo>
                        <a:pt x="21331" y="14073"/>
                      </a:lnTo>
                      <a:lnTo>
                        <a:pt x="21379" y="13940"/>
                      </a:lnTo>
                      <a:lnTo>
                        <a:pt x="21534" y="13418"/>
                      </a:lnTo>
                      <a:lnTo>
                        <a:pt x="21344" y="13418"/>
                      </a:lnTo>
                      <a:lnTo>
                        <a:pt x="21503" y="13091"/>
                      </a:lnTo>
                      <a:lnTo>
                        <a:pt x="21600" y="12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37" name="Figura"/>
                <p:cNvSpPr/>
                <p:nvPr/>
              </p:nvSpPr>
              <p:spPr>
                <a:xfrm>
                  <a:off x="6460" y="8805"/>
                  <a:ext cx="167846" cy="177585"/>
                </a:xfrm>
                <a:custGeom>
                  <a:avLst/>
                  <a:gdLst/>
                  <a:ahLst/>
                  <a:cxnLst>
                    <a:cxn ang="0">
                      <a:pos x="wd2" y="hd2"/>
                    </a:cxn>
                    <a:cxn ang="5400000">
                      <a:pos x="wd2" y="hd2"/>
                    </a:cxn>
                    <a:cxn ang="10800000">
                      <a:pos x="wd2" y="hd2"/>
                    </a:cxn>
                    <a:cxn ang="16200000">
                      <a:pos x="wd2" y="hd2"/>
                    </a:cxn>
                  </a:cxnLst>
                  <a:rect l="0" t="0" r="r" b="b"/>
                  <a:pathLst>
                    <a:path w="21600" h="21600" extrusionOk="0">
                      <a:moveTo>
                        <a:pt x="442" y="11068"/>
                      </a:moveTo>
                      <a:lnTo>
                        <a:pt x="283" y="11068"/>
                      </a:lnTo>
                      <a:lnTo>
                        <a:pt x="296" y="11307"/>
                      </a:lnTo>
                      <a:lnTo>
                        <a:pt x="315" y="11293"/>
                      </a:lnTo>
                      <a:lnTo>
                        <a:pt x="321" y="11246"/>
                      </a:lnTo>
                      <a:lnTo>
                        <a:pt x="442" y="11068"/>
                      </a:lnTo>
                      <a:close/>
                      <a:moveTo>
                        <a:pt x="1525" y="19854"/>
                      </a:moveTo>
                      <a:lnTo>
                        <a:pt x="1520" y="19836"/>
                      </a:lnTo>
                      <a:lnTo>
                        <a:pt x="1497" y="19845"/>
                      </a:lnTo>
                      <a:lnTo>
                        <a:pt x="1516" y="19854"/>
                      </a:lnTo>
                      <a:close/>
                      <a:moveTo>
                        <a:pt x="1785" y="16780"/>
                      </a:moveTo>
                      <a:lnTo>
                        <a:pt x="1667" y="16780"/>
                      </a:lnTo>
                      <a:lnTo>
                        <a:pt x="1504" y="17137"/>
                      </a:lnTo>
                      <a:lnTo>
                        <a:pt x="1554" y="17137"/>
                      </a:lnTo>
                      <a:lnTo>
                        <a:pt x="1785" y="16780"/>
                      </a:lnTo>
                      <a:close/>
                      <a:moveTo>
                        <a:pt x="2485" y="12674"/>
                      </a:moveTo>
                      <a:lnTo>
                        <a:pt x="2349" y="12496"/>
                      </a:lnTo>
                      <a:lnTo>
                        <a:pt x="2428" y="12674"/>
                      </a:lnTo>
                      <a:lnTo>
                        <a:pt x="2485" y="12674"/>
                      </a:lnTo>
                      <a:close/>
                      <a:moveTo>
                        <a:pt x="2690" y="16066"/>
                      </a:moveTo>
                      <a:lnTo>
                        <a:pt x="2603" y="16066"/>
                      </a:lnTo>
                      <a:lnTo>
                        <a:pt x="2462" y="16245"/>
                      </a:lnTo>
                      <a:lnTo>
                        <a:pt x="2690" y="16066"/>
                      </a:lnTo>
                      <a:close/>
                      <a:moveTo>
                        <a:pt x="2892" y="13210"/>
                      </a:moveTo>
                      <a:lnTo>
                        <a:pt x="2697" y="12853"/>
                      </a:lnTo>
                      <a:lnTo>
                        <a:pt x="2514" y="12674"/>
                      </a:lnTo>
                      <a:lnTo>
                        <a:pt x="2485" y="12674"/>
                      </a:lnTo>
                      <a:lnTo>
                        <a:pt x="2892" y="13210"/>
                      </a:lnTo>
                      <a:close/>
                      <a:moveTo>
                        <a:pt x="2921" y="13388"/>
                      </a:moveTo>
                      <a:lnTo>
                        <a:pt x="2760" y="13210"/>
                      </a:lnTo>
                      <a:lnTo>
                        <a:pt x="2552" y="13053"/>
                      </a:lnTo>
                      <a:lnTo>
                        <a:pt x="2837" y="13388"/>
                      </a:lnTo>
                      <a:lnTo>
                        <a:pt x="2921" y="13388"/>
                      </a:lnTo>
                      <a:close/>
                      <a:moveTo>
                        <a:pt x="3393" y="13647"/>
                      </a:moveTo>
                      <a:lnTo>
                        <a:pt x="3034" y="13162"/>
                      </a:lnTo>
                      <a:lnTo>
                        <a:pt x="3051" y="13244"/>
                      </a:lnTo>
                      <a:lnTo>
                        <a:pt x="3041" y="13303"/>
                      </a:lnTo>
                      <a:lnTo>
                        <a:pt x="3024" y="13354"/>
                      </a:lnTo>
                      <a:lnTo>
                        <a:pt x="3074" y="13258"/>
                      </a:lnTo>
                      <a:lnTo>
                        <a:pt x="3393" y="13647"/>
                      </a:lnTo>
                      <a:close/>
                      <a:moveTo>
                        <a:pt x="3670" y="7319"/>
                      </a:moveTo>
                      <a:lnTo>
                        <a:pt x="3519" y="7140"/>
                      </a:lnTo>
                      <a:lnTo>
                        <a:pt x="3511" y="7246"/>
                      </a:lnTo>
                      <a:lnTo>
                        <a:pt x="3670" y="7319"/>
                      </a:lnTo>
                      <a:close/>
                      <a:moveTo>
                        <a:pt x="4624" y="21288"/>
                      </a:moveTo>
                      <a:lnTo>
                        <a:pt x="4586" y="21316"/>
                      </a:lnTo>
                      <a:lnTo>
                        <a:pt x="4538" y="21345"/>
                      </a:lnTo>
                      <a:lnTo>
                        <a:pt x="4536" y="21395"/>
                      </a:lnTo>
                      <a:lnTo>
                        <a:pt x="4624" y="21288"/>
                      </a:lnTo>
                      <a:close/>
                      <a:moveTo>
                        <a:pt x="4668" y="21252"/>
                      </a:moveTo>
                      <a:lnTo>
                        <a:pt x="4624" y="21288"/>
                      </a:lnTo>
                      <a:lnTo>
                        <a:pt x="4649" y="21270"/>
                      </a:lnTo>
                      <a:lnTo>
                        <a:pt x="4668" y="21252"/>
                      </a:lnTo>
                      <a:close/>
                      <a:moveTo>
                        <a:pt x="4702" y="21182"/>
                      </a:moveTo>
                      <a:lnTo>
                        <a:pt x="4655" y="21214"/>
                      </a:lnTo>
                      <a:lnTo>
                        <a:pt x="4664" y="21236"/>
                      </a:lnTo>
                      <a:lnTo>
                        <a:pt x="4702" y="21182"/>
                      </a:lnTo>
                      <a:close/>
                      <a:moveTo>
                        <a:pt x="4848" y="21325"/>
                      </a:moveTo>
                      <a:lnTo>
                        <a:pt x="4691" y="21421"/>
                      </a:lnTo>
                      <a:lnTo>
                        <a:pt x="4699" y="21600"/>
                      </a:lnTo>
                      <a:lnTo>
                        <a:pt x="4796" y="21600"/>
                      </a:lnTo>
                      <a:lnTo>
                        <a:pt x="4756" y="21421"/>
                      </a:lnTo>
                      <a:lnTo>
                        <a:pt x="4794" y="21421"/>
                      </a:lnTo>
                      <a:lnTo>
                        <a:pt x="4848" y="21325"/>
                      </a:lnTo>
                      <a:close/>
                      <a:moveTo>
                        <a:pt x="4981" y="21243"/>
                      </a:moveTo>
                      <a:lnTo>
                        <a:pt x="4893" y="21243"/>
                      </a:lnTo>
                      <a:lnTo>
                        <a:pt x="4848" y="21325"/>
                      </a:lnTo>
                      <a:lnTo>
                        <a:pt x="4981" y="21243"/>
                      </a:lnTo>
                      <a:close/>
                      <a:moveTo>
                        <a:pt x="5109" y="20886"/>
                      </a:moveTo>
                      <a:lnTo>
                        <a:pt x="4981" y="21243"/>
                      </a:lnTo>
                      <a:lnTo>
                        <a:pt x="5104" y="21064"/>
                      </a:lnTo>
                      <a:lnTo>
                        <a:pt x="5109" y="20886"/>
                      </a:lnTo>
                      <a:close/>
                      <a:moveTo>
                        <a:pt x="5419" y="20359"/>
                      </a:moveTo>
                      <a:lnTo>
                        <a:pt x="5400" y="20340"/>
                      </a:lnTo>
                      <a:lnTo>
                        <a:pt x="5383" y="20384"/>
                      </a:lnTo>
                      <a:lnTo>
                        <a:pt x="5377" y="20424"/>
                      </a:lnTo>
                      <a:lnTo>
                        <a:pt x="5377" y="20465"/>
                      </a:lnTo>
                      <a:lnTo>
                        <a:pt x="5419" y="20359"/>
                      </a:lnTo>
                      <a:close/>
                      <a:moveTo>
                        <a:pt x="5469" y="20377"/>
                      </a:moveTo>
                      <a:lnTo>
                        <a:pt x="5446" y="20349"/>
                      </a:lnTo>
                      <a:lnTo>
                        <a:pt x="5440" y="20322"/>
                      </a:lnTo>
                      <a:lnTo>
                        <a:pt x="5454" y="20286"/>
                      </a:lnTo>
                      <a:lnTo>
                        <a:pt x="5440" y="20311"/>
                      </a:lnTo>
                      <a:lnTo>
                        <a:pt x="5431" y="20334"/>
                      </a:lnTo>
                      <a:lnTo>
                        <a:pt x="5419" y="20359"/>
                      </a:lnTo>
                      <a:lnTo>
                        <a:pt x="5450" y="20386"/>
                      </a:lnTo>
                      <a:lnTo>
                        <a:pt x="5469" y="20377"/>
                      </a:lnTo>
                      <a:close/>
                      <a:moveTo>
                        <a:pt x="5511" y="20186"/>
                      </a:moveTo>
                      <a:lnTo>
                        <a:pt x="5480" y="20229"/>
                      </a:lnTo>
                      <a:lnTo>
                        <a:pt x="5463" y="20259"/>
                      </a:lnTo>
                      <a:lnTo>
                        <a:pt x="5454" y="20286"/>
                      </a:lnTo>
                      <a:lnTo>
                        <a:pt x="5511" y="20186"/>
                      </a:lnTo>
                      <a:close/>
                      <a:moveTo>
                        <a:pt x="5513" y="20822"/>
                      </a:moveTo>
                      <a:lnTo>
                        <a:pt x="5438" y="20886"/>
                      </a:lnTo>
                      <a:lnTo>
                        <a:pt x="5421" y="20707"/>
                      </a:lnTo>
                      <a:lnTo>
                        <a:pt x="5373" y="20707"/>
                      </a:lnTo>
                      <a:lnTo>
                        <a:pt x="5377" y="20529"/>
                      </a:lnTo>
                      <a:lnTo>
                        <a:pt x="5299" y="20707"/>
                      </a:lnTo>
                      <a:lnTo>
                        <a:pt x="5238" y="21064"/>
                      </a:lnTo>
                      <a:lnTo>
                        <a:pt x="5104" y="21243"/>
                      </a:lnTo>
                      <a:lnTo>
                        <a:pt x="5052" y="21421"/>
                      </a:lnTo>
                      <a:lnTo>
                        <a:pt x="5186" y="21421"/>
                      </a:lnTo>
                      <a:lnTo>
                        <a:pt x="5312" y="21243"/>
                      </a:lnTo>
                      <a:lnTo>
                        <a:pt x="5402" y="21064"/>
                      </a:lnTo>
                      <a:lnTo>
                        <a:pt x="5497" y="20886"/>
                      </a:lnTo>
                      <a:lnTo>
                        <a:pt x="5513" y="20822"/>
                      </a:lnTo>
                      <a:close/>
                      <a:moveTo>
                        <a:pt x="5643" y="20707"/>
                      </a:moveTo>
                      <a:lnTo>
                        <a:pt x="5576" y="20641"/>
                      </a:lnTo>
                      <a:lnTo>
                        <a:pt x="5540" y="20707"/>
                      </a:lnTo>
                      <a:lnTo>
                        <a:pt x="5513" y="20822"/>
                      </a:lnTo>
                      <a:lnTo>
                        <a:pt x="5643" y="20707"/>
                      </a:lnTo>
                      <a:close/>
                      <a:moveTo>
                        <a:pt x="5700" y="19836"/>
                      </a:moveTo>
                      <a:lnTo>
                        <a:pt x="5685" y="19776"/>
                      </a:lnTo>
                      <a:lnTo>
                        <a:pt x="5673" y="19806"/>
                      </a:lnTo>
                      <a:lnTo>
                        <a:pt x="5700" y="19836"/>
                      </a:lnTo>
                      <a:close/>
                      <a:moveTo>
                        <a:pt x="5706" y="19722"/>
                      </a:moveTo>
                      <a:lnTo>
                        <a:pt x="5677" y="19738"/>
                      </a:lnTo>
                      <a:lnTo>
                        <a:pt x="5685" y="19776"/>
                      </a:lnTo>
                      <a:lnTo>
                        <a:pt x="5706" y="19722"/>
                      </a:lnTo>
                      <a:close/>
                      <a:moveTo>
                        <a:pt x="5736" y="19877"/>
                      </a:moveTo>
                      <a:lnTo>
                        <a:pt x="5700" y="19838"/>
                      </a:lnTo>
                      <a:lnTo>
                        <a:pt x="5715" y="19865"/>
                      </a:lnTo>
                      <a:lnTo>
                        <a:pt x="5736" y="19877"/>
                      </a:lnTo>
                      <a:close/>
                      <a:moveTo>
                        <a:pt x="5979" y="3392"/>
                      </a:moveTo>
                      <a:lnTo>
                        <a:pt x="5931" y="3392"/>
                      </a:lnTo>
                      <a:lnTo>
                        <a:pt x="5972" y="3570"/>
                      </a:lnTo>
                      <a:lnTo>
                        <a:pt x="5979" y="3392"/>
                      </a:lnTo>
                      <a:close/>
                      <a:moveTo>
                        <a:pt x="6006" y="19547"/>
                      </a:moveTo>
                      <a:lnTo>
                        <a:pt x="5993" y="19397"/>
                      </a:lnTo>
                      <a:lnTo>
                        <a:pt x="5914" y="19506"/>
                      </a:lnTo>
                      <a:lnTo>
                        <a:pt x="5735" y="19647"/>
                      </a:lnTo>
                      <a:lnTo>
                        <a:pt x="5706" y="19722"/>
                      </a:lnTo>
                      <a:lnTo>
                        <a:pt x="6006" y="19547"/>
                      </a:lnTo>
                      <a:close/>
                      <a:moveTo>
                        <a:pt x="6067" y="3392"/>
                      </a:moveTo>
                      <a:lnTo>
                        <a:pt x="5987" y="3213"/>
                      </a:lnTo>
                      <a:lnTo>
                        <a:pt x="5979" y="3392"/>
                      </a:lnTo>
                      <a:lnTo>
                        <a:pt x="6067" y="3392"/>
                      </a:lnTo>
                      <a:close/>
                      <a:moveTo>
                        <a:pt x="6161" y="20350"/>
                      </a:moveTo>
                      <a:lnTo>
                        <a:pt x="5989" y="20172"/>
                      </a:lnTo>
                      <a:lnTo>
                        <a:pt x="6025" y="20172"/>
                      </a:lnTo>
                      <a:lnTo>
                        <a:pt x="6088" y="19815"/>
                      </a:lnTo>
                      <a:lnTo>
                        <a:pt x="5891" y="19993"/>
                      </a:lnTo>
                      <a:lnTo>
                        <a:pt x="5796" y="20172"/>
                      </a:lnTo>
                      <a:lnTo>
                        <a:pt x="5713" y="20350"/>
                      </a:lnTo>
                      <a:lnTo>
                        <a:pt x="5557" y="20350"/>
                      </a:lnTo>
                      <a:lnTo>
                        <a:pt x="5463" y="20529"/>
                      </a:lnTo>
                      <a:lnTo>
                        <a:pt x="5576" y="20641"/>
                      </a:lnTo>
                      <a:lnTo>
                        <a:pt x="5639" y="20529"/>
                      </a:lnTo>
                      <a:lnTo>
                        <a:pt x="5742" y="20707"/>
                      </a:lnTo>
                      <a:lnTo>
                        <a:pt x="5761" y="20529"/>
                      </a:lnTo>
                      <a:lnTo>
                        <a:pt x="5782" y="20350"/>
                      </a:lnTo>
                      <a:lnTo>
                        <a:pt x="6000" y="20350"/>
                      </a:lnTo>
                      <a:lnTo>
                        <a:pt x="5935" y="20529"/>
                      </a:lnTo>
                      <a:lnTo>
                        <a:pt x="6161" y="20350"/>
                      </a:lnTo>
                      <a:close/>
                      <a:moveTo>
                        <a:pt x="7484" y="5534"/>
                      </a:moveTo>
                      <a:lnTo>
                        <a:pt x="7109" y="5355"/>
                      </a:lnTo>
                      <a:lnTo>
                        <a:pt x="7126" y="5534"/>
                      </a:lnTo>
                      <a:lnTo>
                        <a:pt x="7187" y="5534"/>
                      </a:lnTo>
                      <a:lnTo>
                        <a:pt x="7287" y="5609"/>
                      </a:lnTo>
                      <a:lnTo>
                        <a:pt x="7239" y="5534"/>
                      </a:lnTo>
                      <a:lnTo>
                        <a:pt x="7484" y="5534"/>
                      </a:lnTo>
                      <a:close/>
                      <a:moveTo>
                        <a:pt x="7787" y="17494"/>
                      </a:moveTo>
                      <a:lnTo>
                        <a:pt x="7484" y="17673"/>
                      </a:lnTo>
                      <a:lnTo>
                        <a:pt x="7786" y="17542"/>
                      </a:lnTo>
                      <a:lnTo>
                        <a:pt x="7787" y="17494"/>
                      </a:lnTo>
                      <a:close/>
                      <a:moveTo>
                        <a:pt x="7896" y="17494"/>
                      </a:moveTo>
                      <a:lnTo>
                        <a:pt x="7791" y="17539"/>
                      </a:lnTo>
                      <a:lnTo>
                        <a:pt x="7780" y="17673"/>
                      </a:lnTo>
                      <a:lnTo>
                        <a:pt x="7893" y="17583"/>
                      </a:lnTo>
                      <a:lnTo>
                        <a:pt x="7896" y="17494"/>
                      </a:lnTo>
                      <a:close/>
                      <a:moveTo>
                        <a:pt x="8202" y="17926"/>
                      </a:moveTo>
                      <a:lnTo>
                        <a:pt x="8185" y="17903"/>
                      </a:lnTo>
                      <a:lnTo>
                        <a:pt x="7969" y="18030"/>
                      </a:lnTo>
                      <a:lnTo>
                        <a:pt x="8202" y="17926"/>
                      </a:lnTo>
                      <a:close/>
                      <a:moveTo>
                        <a:pt x="8529" y="6007"/>
                      </a:moveTo>
                      <a:lnTo>
                        <a:pt x="8499" y="5996"/>
                      </a:lnTo>
                      <a:lnTo>
                        <a:pt x="8468" y="5993"/>
                      </a:lnTo>
                      <a:lnTo>
                        <a:pt x="8441" y="6002"/>
                      </a:lnTo>
                      <a:lnTo>
                        <a:pt x="8529" y="6007"/>
                      </a:lnTo>
                      <a:close/>
                      <a:moveTo>
                        <a:pt x="9064" y="17200"/>
                      </a:moveTo>
                      <a:lnTo>
                        <a:pt x="9049" y="17226"/>
                      </a:lnTo>
                      <a:lnTo>
                        <a:pt x="9047" y="17244"/>
                      </a:lnTo>
                      <a:lnTo>
                        <a:pt x="9064" y="17200"/>
                      </a:lnTo>
                      <a:close/>
                      <a:moveTo>
                        <a:pt x="9573" y="6416"/>
                      </a:moveTo>
                      <a:lnTo>
                        <a:pt x="9477" y="6341"/>
                      </a:lnTo>
                      <a:lnTo>
                        <a:pt x="9458" y="6369"/>
                      </a:lnTo>
                      <a:lnTo>
                        <a:pt x="9573" y="6416"/>
                      </a:lnTo>
                      <a:close/>
                      <a:moveTo>
                        <a:pt x="10303" y="16955"/>
                      </a:moveTo>
                      <a:lnTo>
                        <a:pt x="10230" y="16982"/>
                      </a:lnTo>
                      <a:lnTo>
                        <a:pt x="10160" y="17005"/>
                      </a:lnTo>
                      <a:lnTo>
                        <a:pt x="10087" y="17023"/>
                      </a:lnTo>
                      <a:lnTo>
                        <a:pt x="10185" y="17005"/>
                      </a:lnTo>
                      <a:lnTo>
                        <a:pt x="10251" y="16978"/>
                      </a:lnTo>
                      <a:lnTo>
                        <a:pt x="10303" y="16955"/>
                      </a:lnTo>
                      <a:close/>
                      <a:moveTo>
                        <a:pt x="10322" y="34"/>
                      </a:moveTo>
                      <a:lnTo>
                        <a:pt x="10253" y="0"/>
                      </a:lnTo>
                      <a:lnTo>
                        <a:pt x="10286" y="179"/>
                      </a:lnTo>
                      <a:lnTo>
                        <a:pt x="10322" y="34"/>
                      </a:lnTo>
                      <a:close/>
                      <a:moveTo>
                        <a:pt x="11033" y="16602"/>
                      </a:moveTo>
                      <a:lnTo>
                        <a:pt x="10941" y="16602"/>
                      </a:lnTo>
                      <a:lnTo>
                        <a:pt x="10825" y="16769"/>
                      </a:lnTo>
                      <a:lnTo>
                        <a:pt x="11033" y="16602"/>
                      </a:lnTo>
                      <a:close/>
                      <a:moveTo>
                        <a:pt x="11205" y="15704"/>
                      </a:moveTo>
                      <a:lnTo>
                        <a:pt x="11177" y="15718"/>
                      </a:lnTo>
                      <a:lnTo>
                        <a:pt x="11157" y="15741"/>
                      </a:lnTo>
                      <a:lnTo>
                        <a:pt x="11186" y="15725"/>
                      </a:lnTo>
                      <a:lnTo>
                        <a:pt x="11205" y="15704"/>
                      </a:lnTo>
                      <a:close/>
                      <a:moveTo>
                        <a:pt x="11874" y="13238"/>
                      </a:moveTo>
                      <a:lnTo>
                        <a:pt x="11840" y="13253"/>
                      </a:lnTo>
                      <a:lnTo>
                        <a:pt x="11828" y="13272"/>
                      </a:lnTo>
                      <a:lnTo>
                        <a:pt x="11848" y="13263"/>
                      </a:lnTo>
                      <a:lnTo>
                        <a:pt x="11874" y="13238"/>
                      </a:lnTo>
                      <a:close/>
                      <a:moveTo>
                        <a:pt x="11964" y="15582"/>
                      </a:moveTo>
                      <a:lnTo>
                        <a:pt x="11949" y="15534"/>
                      </a:lnTo>
                      <a:lnTo>
                        <a:pt x="11937" y="15484"/>
                      </a:lnTo>
                      <a:lnTo>
                        <a:pt x="11920" y="15436"/>
                      </a:lnTo>
                      <a:lnTo>
                        <a:pt x="11909" y="15511"/>
                      </a:lnTo>
                      <a:lnTo>
                        <a:pt x="11924" y="15534"/>
                      </a:lnTo>
                      <a:lnTo>
                        <a:pt x="11941" y="15559"/>
                      </a:lnTo>
                      <a:lnTo>
                        <a:pt x="11964" y="15582"/>
                      </a:lnTo>
                      <a:close/>
                      <a:moveTo>
                        <a:pt x="12107" y="12101"/>
                      </a:moveTo>
                      <a:lnTo>
                        <a:pt x="12081" y="12107"/>
                      </a:lnTo>
                      <a:lnTo>
                        <a:pt x="12054" y="12110"/>
                      </a:lnTo>
                      <a:lnTo>
                        <a:pt x="12029" y="12117"/>
                      </a:lnTo>
                      <a:lnTo>
                        <a:pt x="12052" y="12116"/>
                      </a:lnTo>
                      <a:lnTo>
                        <a:pt x="12079" y="12110"/>
                      </a:lnTo>
                      <a:lnTo>
                        <a:pt x="12107" y="12101"/>
                      </a:lnTo>
                      <a:close/>
                      <a:moveTo>
                        <a:pt x="12316" y="12080"/>
                      </a:moveTo>
                      <a:lnTo>
                        <a:pt x="12314" y="12028"/>
                      </a:lnTo>
                      <a:lnTo>
                        <a:pt x="12199" y="12071"/>
                      </a:lnTo>
                      <a:lnTo>
                        <a:pt x="12107" y="12101"/>
                      </a:lnTo>
                      <a:lnTo>
                        <a:pt x="12174" y="12089"/>
                      </a:lnTo>
                      <a:lnTo>
                        <a:pt x="12245" y="12083"/>
                      </a:lnTo>
                      <a:lnTo>
                        <a:pt x="12316" y="12080"/>
                      </a:lnTo>
                      <a:close/>
                      <a:moveTo>
                        <a:pt x="13683" y="15482"/>
                      </a:moveTo>
                      <a:lnTo>
                        <a:pt x="13669" y="15600"/>
                      </a:lnTo>
                      <a:lnTo>
                        <a:pt x="13673" y="15725"/>
                      </a:lnTo>
                      <a:lnTo>
                        <a:pt x="13681" y="15577"/>
                      </a:lnTo>
                      <a:lnTo>
                        <a:pt x="13683" y="15482"/>
                      </a:lnTo>
                      <a:close/>
                      <a:moveTo>
                        <a:pt x="13723" y="3733"/>
                      </a:moveTo>
                      <a:lnTo>
                        <a:pt x="13707" y="3702"/>
                      </a:lnTo>
                      <a:lnTo>
                        <a:pt x="13665" y="3695"/>
                      </a:lnTo>
                      <a:lnTo>
                        <a:pt x="13723" y="3733"/>
                      </a:lnTo>
                      <a:close/>
                      <a:moveTo>
                        <a:pt x="13799" y="3718"/>
                      </a:moveTo>
                      <a:lnTo>
                        <a:pt x="13595" y="3492"/>
                      </a:lnTo>
                      <a:lnTo>
                        <a:pt x="13707" y="3702"/>
                      </a:lnTo>
                      <a:lnTo>
                        <a:pt x="13799" y="3718"/>
                      </a:lnTo>
                      <a:close/>
                      <a:moveTo>
                        <a:pt x="13801" y="16423"/>
                      </a:moveTo>
                      <a:lnTo>
                        <a:pt x="13793" y="16034"/>
                      </a:lnTo>
                      <a:lnTo>
                        <a:pt x="13690" y="16245"/>
                      </a:lnTo>
                      <a:lnTo>
                        <a:pt x="13801" y="16423"/>
                      </a:lnTo>
                      <a:close/>
                      <a:moveTo>
                        <a:pt x="13836" y="15948"/>
                      </a:moveTo>
                      <a:lnTo>
                        <a:pt x="13792" y="15888"/>
                      </a:lnTo>
                      <a:lnTo>
                        <a:pt x="13793" y="16034"/>
                      </a:lnTo>
                      <a:lnTo>
                        <a:pt x="13836" y="15948"/>
                      </a:lnTo>
                      <a:close/>
                      <a:moveTo>
                        <a:pt x="14520" y="12980"/>
                      </a:moveTo>
                      <a:lnTo>
                        <a:pt x="14503" y="12865"/>
                      </a:lnTo>
                      <a:lnTo>
                        <a:pt x="14451" y="12880"/>
                      </a:lnTo>
                      <a:lnTo>
                        <a:pt x="14520" y="12980"/>
                      </a:lnTo>
                      <a:close/>
                      <a:moveTo>
                        <a:pt x="14606" y="18030"/>
                      </a:moveTo>
                      <a:lnTo>
                        <a:pt x="14472" y="17851"/>
                      </a:lnTo>
                      <a:lnTo>
                        <a:pt x="14535" y="18030"/>
                      </a:lnTo>
                      <a:lnTo>
                        <a:pt x="14606" y="18030"/>
                      </a:lnTo>
                      <a:close/>
                      <a:moveTo>
                        <a:pt x="14801" y="18208"/>
                      </a:moveTo>
                      <a:lnTo>
                        <a:pt x="14724" y="18030"/>
                      </a:lnTo>
                      <a:lnTo>
                        <a:pt x="14617" y="18030"/>
                      </a:lnTo>
                      <a:lnTo>
                        <a:pt x="14671" y="18208"/>
                      </a:lnTo>
                      <a:lnTo>
                        <a:pt x="14801" y="18208"/>
                      </a:lnTo>
                      <a:close/>
                      <a:moveTo>
                        <a:pt x="14831" y="18040"/>
                      </a:moveTo>
                      <a:lnTo>
                        <a:pt x="14828" y="18019"/>
                      </a:lnTo>
                      <a:lnTo>
                        <a:pt x="14766" y="17974"/>
                      </a:lnTo>
                      <a:lnTo>
                        <a:pt x="14732" y="17967"/>
                      </a:lnTo>
                      <a:lnTo>
                        <a:pt x="14780" y="18012"/>
                      </a:lnTo>
                      <a:lnTo>
                        <a:pt x="14831" y="18040"/>
                      </a:lnTo>
                      <a:close/>
                      <a:moveTo>
                        <a:pt x="14852" y="17230"/>
                      </a:moveTo>
                      <a:lnTo>
                        <a:pt x="14805" y="17143"/>
                      </a:lnTo>
                      <a:lnTo>
                        <a:pt x="14761" y="17080"/>
                      </a:lnTo>
                      <a:lnTo>
                        <a:pt x="14690" y="17116"/>
                      </a:lnTo>
                      <a:lnTo>
                        <a:pt x="14747" y="17153"/>
                      </a:lnTo>
                      <a:lnTo>
                        <a:pt x="14805" y="17189"/>
                      </a:lnTo>
                      <a:lnTo>
                        <a:pt x="14852" y="17230"/>
                      </a:lnTo>
                      <a:close/>
                      <a:moveTo>
                        <a:pt x="15034" y="17428"/>
                      </a:moveTo>
                      <a:lnTo>
                        <a:pt x="14986" y="17334"/>
                      </a:lnTo>
                      <a:lnTo>
                        <a:pt x="14917" y="17282"/>
                      </a:lnTo>
                      <a:lnTo>
                        <a:pt x="14854" y="17230"/>
                      </a:lnTo>
                      <a:lnTo>
                        <a:pt x="14896" y="17301"/>
                      </a:lnTo>
                      <a:lnTo>
                        <a:pt x="14961" y="17378"/>
                      </a:lnTo>
                      <a:lnTo>
                        <a:pt x="15034" y="17428"/>
                      </a:lnTo>
                      <a:close/>
                      <a:moveTo>
                        <a:pt x="15174" y="18565"/>
                      </a:moveTo>
                      <a:lnTo>
                        <a:pt x="15030" y="18410"/>
                      </a:lnTo>
                      <a:lnTo>
                        <a:pt x="15095" y="18565"/>
                      </a:lnTo>
                      <a:lnTo>
                        <a:pt x="15174" y="18565"/>
                      </a:lnTo>
                      <a:close/>
                      <a:moveTo>
                        <a:pt x="15175" y="17539"/>
                      </a:moveTo>
                      <a:lnTo>
                        <a:pt x="15158" y="17494"/>
                      </a:lnTo>
                      <a:lnTo>
                        <a:pt x="15105" y="17494"/>
                      </a:lnTo>
                      <a:lnTo>
                        <a:pt x="15175" y="17539"/>
                      </a:lnTo>
                      <a:close/>
                      <a:moveTo>
                        <a:pt x="15261" y="14136"/>
                      </a:moveTo>
                      <a:lnTo>
                        <a:pt x="14984" y="14433"/>
                      </a:lnTo>
                      <a:lnTo>
                        <a:pt x="14959" y="14460"/>
                      </a:lnTo>
                      <a:lnTo>
                        <a:pt x="14919" y="14690"/>
                      </a:lnTo>
                      <a:lnTo>
                        <a:pt x="15061" y="14545"/>
                      </a:lnTo>
                      <a:lnTo>
                        <a:pt x="15003" y="14460"/>
                      </a:lnTo>
                      <a:lnTo>
                        <a:pt x="15168" y="14460"/>
                      </a:lnTo>
                      <a:lnTo>
                        <a:pt x="15261" y="14136"/>
                      </a:lnTo>
                      <a:close/>
                      <a:moveTo>
                        <a:pt x="15292" y="14102"/>
                      </a:moveTo>
                      <a:lnTo>
                        <a:pt x="15271" y="14102"/>
                      </a:lnTo>
                      <a:lnTo>
                        <a:pt x="15261" y="14136"/>
                      </a:lnTo>
                      <a:lnTo>
                        <a:pt x="15292" y="14102"/>
                      </a:lnTo>
                      <a:close/>
                      <a:moveTo>
                        <a:pt x="15554" y="17851"/>
                      </a:moveTo>
                      <a:lnTo>
                        <a:pt x="15479" y="17673"/>
                      </a:lnTo>
                      <a:lnTo>
                        <a:pt x="15386" y="17673"/>
                      </a:lnTo>
                      <a:lnTo>
                        <a:pt x="15554" y="17851"/>
                      </a:lnTo>
                      <a:close/>
                      <a:moveTo>
                        <a:pt x="16372" y="4641"/>
                      </a:moveTo>
                      <a:lnTo>
                        <a:pt x="16299" y="4641"/>
                      </a:lnTo>
                      <a:lnTo>
                        <a:pt x="16120" y="4820"/>
                      </a:lnTo>
                      <a:lnTo>
                        <a:pt x="16225" y="4820"/>
                      </a:lnTo>
                      <a:lnTo>
                        <a:pt x="16372" y="4641"/>
                      </a:lnTo>
                      <a:close/>
                      <a:moveTo>
                        <a:pt x="16911" y="1964"/>
                      </a:moveTo>
                      <a:lnTo>
                        <a:pt x="16863" y="1964"/>
                      </a:lnTo>
                      <a:lnTo>
                        <a:pt x="16838" y="2142"/>
                      </a:lnTo>
                      <a:lnTo>
                        <a:pt x="16911" y="1964"/>
                      </a:lnTo>
                      <a:close/>
                      <a:moveTo>
                        <a:pt x="17523" y="19993"/>
                      </a:moveTo>
                      <a:lnTo>
                        <a:pt x="17368" y="19815"/>
                      </a:lnTo>
                      <a:lnTo>
                        <a:pt x="17460" y="19993"/>
                      </a:lnTo>
                      <a:lnTo>
                        <a:pt x="17523" y="19993"/>
                      </a:lnTo>
                      <a:close/>
                      <a:moveTo>
                        <a:pt x="17679" y="20172"/>
                      </a:moveTo>
                      <a:lnTo>
                        <a:pt x="17668" y="20147"/>
                      </a:lnTo>
                      <a:lnTo>
                        <a:pt x="17679" y="20172"/>
                      </a:lnTo>
                      <a:close/>
                      <a:moveTo>
                        <a:pt x="18851" y="2369"/>
                      </a:moveTo>
                      <a:lnTo>
                        <a:pt x="18572" y="1964"/>
                      </a:lnTo>
                      <a:lnTo>
                        <a:pt x="18662" y="2051"/>
                      </a:lnTo>
                      <a:lnTo>
                        <a:pt x="18719" y="2180"/>
                      </a:lnTo>
                      <a:lnTo>
                        <a:pt x="18807" y="2390"/>
                      </a:lnTo>
                      <a:lnTo>
                        <a:pt x="18840" y="2422"/>
                      </a:lnTo>
                      <a:lnTo>
                        <a:pt x="18851" y="2369"/>
                      </a:lnTo>
                      <a:close/>
                      <a:moveTo>
                        <a:pt x="19100" y="18208"/>
                      </a:moveTo>
                      <a:lnTo>
                        <a:pt x="19056" y="18387"/>
                      </a:lnTo>
                      <a:lnTo>
                        <a:pt x="19088" y="18305"/>
                      </a:lnTo>
                      <a:lnTo>
                        <a:pt x="19100" y="18208"/>
                      </a:lnTo>
                      <a:close/>
                      <a:moveTo>
                        <a:pt x="19106" y="18362"/>
                      </a:moveTo>
                      <a:lnTo>
                        <a:pt x="19081" y="18380"/>
                      </a:lnTo>
                      <a:lnTo>
                        <a:pt x="19100" y="18387"/>
                      </a:lnTo>
                      <a:lnTo>
                        <a:pt x="19106" y="18362"/>
                      </a:lnTo>
                      <a:close/>
                      <a:moveTo>
                        <a:pt x="19138" y="17928"/>
                      </a:moveTo>
                      <a:lnTo>
                        <a:pt x="19115" y="18005"/>
                      </a:lnTo>
                      <a:lnTo>
                        <a:pt x="19100" y="18094"/>
                      </a:lnTo>
                      <a:lnTo>
                        <a:pt x="19111" y="18062"/>
                      </a:lnTo>
                      <a:lnTo>
                        <a:pt x="19138" y="17928"/>
                      </a:lnTo>
                      <a:close/>
                      <a:moveTo>
                        <a:pt x="19719" y="4381"/>
                      </a:moveTo>
                      <a:lnTo>
                        <a:pt x="19625" y="4284"/>
                      </a:lnTo>
                      <a:lnTo>
                        <a:pt x="19708" y="4413"/>
                      </a:lnTo>
                      <a:lnTo>
                        <a:pt x="19719" y="4381"/>
                      </a:lnTo>
                      <a:close/>
                      <a:moveTo>
                        <a:pt x="19859" y="4463"/>
                      </a:moveTo>
                      <a:lnTo>
                        <a:pt x="19755" y="4284"/>
                      </a:lnTo>
                      <a:lnTo>
                        <a:pt x="19719" y="4381"/>
                      </a:lnTo>
                      <a:lnTo>
                        <a:pt x="19801" y="4463"/>
                      </a:lnTo>
                      <a:lnTo>
                        <a:pt x="19859" y="4463"/>
                      </a:lnTo>
                      <a:close/>
                      <a:moveTo>
                        <a:pt x="19975" y="19101"/>
                      </a:moveTo>
                      <a:lnTo>
                        <a:pt x="19878" y="19279"/>
                      </a:lnTo>
                      <a:lnTo>
                        <a:pt x="19956" y="19279"/>
                      </a:lnTo>
                      <a:lnTo>
                        <a:pt x="19975" y="19101"/>
                      </a:lnTo>
                      <a:close/>
                      <a:moveTo>
                        <a:pt x="20013" y="18387"/>
                      </a:moveTo>
                      <a:lnTo>
                        <a:pt x="20006" y="18305"/>
                      </a:lnTo>
                      <a:lnTo>
                        <a:pt x="19952" y="18387"/>
                      </a:lnTo>
                      <a:lnTo>
                        <a:pt x="20013" y="18387"/>
                      </a:lnTo>
                      <a:close/>
                      <a:moveTo>
                        <a:pt x="20040" y="15614"/>
                      </a:moveTo>
                      <a:lnTo>
                        <a:pt x="20036" y="15359"/>
                      </a:lnTo>
                      <a:lnTo>
                        <a:pt x="19945" y="15531"/>
                      </a:lnTo>
                      <a:lnTo>
                        <a:pt x="20040" y="15614"/>
                      </a:lnTo>
                      <a:close/>
                      <a:moveTo>
                        <a:pt x="20069" y="18208"/>
                      </a:moveTo>
                      <a:lnTo>
                        <a:pt x="19996" y="18208"/>
                      </a:lnTo>
                      <a:lnTo>
                        <a:pt x="20006" y="18305"/>
                      </a:lnTo>
                      <a:lnTo>
                        <a:pt x="20069" y="18208"/>
                      </a:lnTo>
                      <a:close/>
                      <a:moveTo>
                        <a:pt x="20078" y="18264"/>
                      </a:moveTo>
                      <a:lnTo>
                        <a:pt x="20048" y="18301"/>
                      </a:lnTo>
                      <a:lnTo>
                        <a:pt x="20029" y="18333"/>
                      </a:lnTo>
                      <a:lnTo>
                        <a:pt x="20013" y="18362"/>
                      </a:lnTo>
                      <a:lnTo>
                        <a:pt x="20078" y="18264"/>
                      </a:lnTo>
                      <a:close/>
                      <a:moveTo>
                        <a:pt x="20117" y="8358"/>
                      </a:moveTo>
                      <a:lnTo>
                        <a:pt x="20044" y="8212"/>
                      </a:lnTo>
                      <a:lnTo>
                        <a:pt x="20098" y="8390"/>
                      </a:lnTo>
                      <a:lnTo>
                        <a:pt x="20117" y="8358"/>
                      </a:lnTo>
                      <a:close/>
                      <a:moveTo>
                        <a:pt x="20400" y="11396"/>
                      </a:moveTo>
                      <a:lnTo>
                        <a:pt x="20398" y="11437"/>
                      </a:lnTo>
                      <a:lnTo>
                        <a:pt x="20400" y="11396"/>
                      </a:lnTo>
                      <a:close/>
                      <a:moveTo>
                        <a:pt x="20400" y="9690"/>
                      </a:moveTo>
                      <a:lnTo>
                        <a:pt x="20375" y="9658"/>
                      </a:lnTo>
                      <a:lnTo>
                        <a:pt x="20321" y="9909"/>
                      </a:lnTo>
                      <a:lnTo>
                        <a:pt x="20365" y="9838"/>
                      </a:lnTo>
                      <a:lnTo>
                        <a:pt x="20388" y="9765"/>
                      </a:lnTo>
                      <a:lnTo>
                        <a:pt x="20400" y="9690"/>
                      </a:lnTo>
                      <a:close/>
                      <a:moveTo>
                        <a:pt x="20411" y="11021"/>
                      </a:moveTo>
                      <a:lnTo>
                        <a:pt x="20400" y="11125"/>
                      </a:lnTo>
                      <a:lnTo>
                        <a:pt x="20396" y="11262"/>
                      </a:lnTo>
                      <a:lnTo>
                        <a:pt x="20398" y="11396"/>
                      </a:lnTo>
                      <a:lnTo>
                        <a:pt x="20411" y="11021"/>
                      </a:lnTo>
                      <a:close/>
                      <a:moveTo>
                        <a:pt x="20551" y="16959"/>
                      </a:moveTo>
                      <a:lnTo>
                        <a:pt x="20541" y="16880"/>
                      </a:lnTo>
                      <a:lnTo>
                        <a:pt x="20541" y="16959"/>
                      </a:lnTo>
                      <a:close/>
                      <a:moveTo>
                        <a:pt x="20998" y="16602"/>
                      </a:moveTo>
                      <a:lnTo>
                        <a:pt x="20868" y="16602"/>
                      </a:lnTo>
                      <a:lnTo>
                        <a:pt x="20843" y="16245"/>
                      </a:lnTo>
                      <a:lnTo>
                        <a:pt x="20805" y="16602"/>
                      </a:lnTo>
                      <a:lnTo>
                        <a:pt x="20707" y="16959"/>
                      </a:lnTo>
                      <a:lnTo>
                        <a:pt x="20962" y="16959"/>
                      </a:lnTo>
                      <a:lnTo>
                        <a:pt x="20998" y="16602"/>
                      </a:lnTo>
                      <a:close/>
                      <a:moveTo>
                        <a:pt x="21340" y="8992"/>
                      </a:moveTo>
                      <a:lnTo>
                        <a:pt x="21325" y="9026"/>
                      </a:lnTo>
                      <a:lnTo>
                        <a:pt x="21323" y="9065"/>
                      </a:lnTo>
                      <a:lnTo>
                        <a:pt x="21330" y="9093"/>
                      </a:lnTo>
                      <a:lnTo>
                        <a:pt x="21336" y="9120"/>
                      </a:lnTo>
                      <a:lnTo>
                        <a:pt x="21340" y="8992"/>
                      </a:lnTo>
                      <a:close/>
                      <a:moveTo>
                        <a:pt x="21418" y="11246"/>
                      </a:moveTo>
                      <a:lnTo>
                        <a:pt x="21390" y="11068"/>
                      </a:lnTo>
                      <a:lnTo>
                        <a:pt x="21371" y="11246"/>
                      </a:lnTo>
                      <a:lnTo>
                        <a:pt x="21418" y="11246"/>
                      </a:lnTo>
                      <a:close/>
                      <a:moveTo>
                        <a:pt x="21541" y="13924"/>
                      </a:moveTo>
                      <a:lnTo>
                        <a:pt x="21514" y="13933"/>
                      </a:lnTo>
                      <a:lnTo>
                        <a:pt x="21491" y="13956"/>
                      </a:lnTo>
                      <a:lnTo>
                        <a:pt x="21470" y="13979"/>
                      </a:lnTo>
                      <a:lnTo>
                        <a:pt x="21504" y="13967"/>
                      </a:lnTo>
                      <a:lnTo>
                        <a:pt x="21541" y="13924"/>
                      </a:lnTo>
                      <a:close/>
                      <a:moveTo>
                        <a:pt x="21545" y="11419"/>
                      </a:moveTo>
                      <a:lnTo>
                        <a:pt x="21531" y="11325"/>
                      </a:lnTo>
                      <a:lnTo>
                        <a:pt x="21535" y="11382"/>
                      </a:lnTo>
                      <a:lnTo>
                        <a:pt x="21545" y="11419"/>
                      </a:lnTo>
                      <a:close/>
                      <a:moveTo>
                        <a:pt x="21545" y="11419"/>
                      </a:moveTo>
                      <a:lnTo>
                        <a:pt x="21522" y="11494"/>
                      </a:lnTo>
                      <a:lnTo>
                        <a:pt x="21543" y="11432"/>
                      </a:lnTo>
                      <a:close/>
                      <a:moveTo>
                        <a:pt x="21592" y="12139"/>
                      </a:moveTo>
                      <a:lnTo>
                        <a:pt x="21552" y="12139"/>
                      </a:lnTo>
                      <a:lnTo>
                        <a:pt x="21583" y="12317"/>
                      </a:lnTo>
                      <a:lnTo>
                        <a:pt x="21592" y="12139"/>
                      </a:lnTo>
                      <a:close/>
                      <a:moveTo>
                        <a:pt x="21600" y="9631"/>
                      </a:moveTo>
                      <a:lnTo>
                        <a:pt x="21524" y="9422"/>
                      </a:lnTo>
                      <a:lnTo>
                        <a:pt x="21373" y="9495"/>
                      </a:lnTo>
                      <a:lnTo>
                        <a:pt x="21417" y="9620"/>
                      </a:lnTo>
                      <a:lnTo>
                        <a:pt x="21600" y="9631"/>
                      </a:lnTo>
                      <a:close/>
                      <a:moveTo>
                        <a:pt x="153" y="12853"/>
                      </a:moveTo>
                      <a:lnTo>
                        <a:pt x="0" y="12674"/>
                      </a:lnTo>
                      <a:lnTo>
                        <a:pt x="65" y="12853"/>
                      </a:lnTo>
                      <a:lnTo>
                        <a:pt x="153" y="12853"/>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151" name="object 37"/>
              <p:cNvGrpSpPr/>
              <p:nvPr/>
            </p:nvGrpSpPr>
            <p:grpSpPr>
              <a:xfrm>
                <a:off x="349489" y="124395"/>
                <a:ext cx="116088" cy="336086"/>
                <a:chOff x="0" y="0"/>
                <a:chExt cx="116087" cy="336085"/>
              </a:xfrm>
            </p:grpSpPr>
            <p:sp>
              <p:nvSpPr>
                <p:cNvPr id="2139" name="Figura"/>
                <p:cNvSpPr/>
                <p:nvPr/>
              </p:nvSpPr>
              <p:spPr>
                <a:xfrm>
                  <a:off x="0" y="177582"/>
                  <a:ext cx="97988" cy="158504"/>
                </a:xfrm>
                <a:custGeom>
                  <a:avLst/>
                  <a:gdLst/>
                  <a:ahLst/>
                  <a:cxnLst>
                    <a:cxn ang="0">
                      <a:pos x="wd2" y="hd2"/>
                    </a:cxn>
                    <a:cxn ang="5400000">
                      <a:pos x="wd2" y="hd2"/>
                    </a:cxn>
                    <a:cxn ang="10800000">
                      <a:pos x="wd2" y="hd2"/>
                    </a:cxn>
                    <a:cxn ang="16200000">
                      <a:pos x="wd2" y="hd2"/>
                    </a:cxn>
                  </a:cxnLst>
                  <a:rect l="0" t="0" r="r" b="b"/>
                  <a:pathLst>
                    <a:path w="21600" h="21600" extrusionOk="0">
                      <a:moveTo>
                        <a:pt x="21600" y="19200"/>
                      </a:moveTo>
                      <a:lnTo>
                        <a:pt x="21135" y="19200"/>
                      </a:lnTo>
                      <a:lnTo>
                        <a:pt x="21296" y="19000"/>
                      </a:lnTo>
                      <a:lnTo>
                        <a:pt x="20048" y="19000"/>
                      </a:lnTo>
                      <a:lnTo>
                        <a:pt x="19780" y="19400"/>
                      </a:lnTo>
                      <a:lnTo>
                        <a:pt x="19056" y="19600"/>
                      </a:lnTo>
                      <a:lnTo>
                        <a:pt x="19141" y="19800"/>
                      </a:lnTo>
                      <a:lnTo>
                        <a:pt x="19927" y="19800"/>
                      </a:lnTo>
                      <a:lnTo>
                        <a:pt x="19328" y="20200"/>
                      </a:lnTo>
                      <a:lnTo>
                        <a:pt x="19236" y="20000"/>
                      </a:lnTo>
                      <a:lnTo>
                        <a:pt x="19194" y="20000"/>
                      </a:lnTo>
                      <a:lnTo>
                        <a:pt x="19243" y="19800"/>
                      </a:lnTo>
                      <a:lnTo>
                        <a:pt x="19095" y="20000"/>
                      </a:lnTo>
                      <a:lnTo>
                        <a:pt x="18941" y="20000"/>
                      </a:lnTo>
                      <a:lnTo>
                        <a:pt x="19033" y="19842"/>
                      </a:lnTo>
                      <a:lnTo>
                        <a:pt x="18768" y="20000"/>
                      </a:lnTo>
                      <a:lnTo>
                        <a:pt x="18814" y="19800"/>
                      </a:lnTo>
                      <a:lnTo>
                        <a:pt x="18522" y="20000"/>
                      </a:lnTo>
                      <a:lnTo>
                        <a:pt x="18048" y="20000"/>
                      </a:lnTo>
                      <a:lnTo>
                        <a:pt x="18097" y="20200"/>
                      </a:lnTo>
                      <a:lnTo>
                        <a:pt x="17900" y="20200"/>
                      </a:lnTo>
                      <a:lnTo>
                        <a:pt x="17366" y="20400"/>
                      </a:lnTo>
                      <a:lnTo>
                        <a:pt x="17622" y="20200"/>
                      </a:lnTo>
                      <a:lnTo>
                        <a:pt x="17196" y="20200"/>
                      </a:lnTo>
                      <a:lnTo>
                        <a:pt x="16816" y="20400"/>
                      </a:lnTo>
                      <a:lnTo>
                        <a:pt x="16450" y="20400"/>
                      </a:lnTo>
                      <a:lnTo>
                        <a:pt x="16122" y="20600"/>
                      </a:lnTo>
                      <a:lnTo>
                        <a:pt x="15608" y="20600"/>
                      </a:lnTo>
                      <a:lnTo>
                        <a:pt x="15536" y="20680"/>
                      </a:lnTo>
                      <a:lnTo>
                        <a:pt x="15454" y="20686"/>
                      </a:lnTo>
                      <a:lnTo>
                        <a:pt x="15533" y="20686"/>
                      </a:lnTo>
                      <a:lnTo>
                        <a:pt x="15432" y="20800"/>
                      </a:lnTo>
                      <a:lnTo>
                        <a:pt x="15674" y="20800"/>
                      </a:lnTo>
                      <a:lnTo>
                        <a:pt x="14737" y="21200"/>
                      </a:lnTo>
                      <a:lnTo>
                        <a:pt x="13555" y="21000"/>
                      </a:lnTo>
                      <a:lnTo>
                        <a:pt x="10382" y="21000"/>
                      </a:lnTo>
                      <a:lnTo>
                        <a:pt x="10478" y="20800"/>
                      </a:lnTo>
                      <a:lnTo>
                        <a:pt x="9941" y="20800"/>
                      </a:lnTo>
                      <a:lnTo>
                        <a:pt x="9335" y="20600"/>
                      </a:lnTo>
                      <a:lnTo>
                        <a:pt x="9259" y="20600"/>
                      </a:lnTo>
                      <a:lnTo>
                        <a:pt x="9197" y="20400"/>
                      </a:lnTo>
                      <a:lnTo>
                        <a:pt x="8798" y="20400"/>
                      </a:lnTo>
                      <a:lnTo>
                        <a:pt x="8212" y="20200"/>
                      </a:lnTo>
                      <a:lnTo>
                        <a:pt x="7472" y="20200"/>
                      </a:lnTo>
                      <a:lnTo>
                        <a:pt x="7737" y="20000"/>
                      </a:lnTo>
                      <a:lnTo>
                        <a:pt x="7504" y="19800"/>
                      </a:lnTo>
                      <a:lnTo>
                        <a:pt x="7282" y="19800"/>
                      </a:lnTo>
                      <a:lnTo>
                        <a:pt x="6797" y="19600"/>
                      </a:lnTo>
                      <a:lnTo>
                        <a:pt x="6306" y="19600"/>
                      </a:lnTo>
                      <a:lnTo>
                        <a:pt x="5835" y="19400"/>
                      </a:lnTo>
                      <a:lnTo>
                        <a:pt x="5392" y="19200"/>
                      </a:lnTo>
                      <a:lnTo>
                        <a:pt x="5095" y="19200"/>
                      </a:lnTo>
                      <a:lnTo>
                        <a:pt x="4974" y="19020"/>
                      </a:lnTo>
                      <a:lnTo>
                        <a:pt x="5343" y="19118"/>
                      </a:lnTo>
                      <a:lnTo>
                        <a:pt x="5268" y="19000"/>
                      </a:lnTo>
                      <a:lnTo>
                        <a:pt x="4960" y="19000"/>
                      </a:lnTo>
                      <a:lnTo>
                        <a:pt x="4865" y="18800"/>
                      </a:lnTo>
                      <a:lnTo>
                        <a:pt x="4780" y="18800"/>
                      </a:lnTo>
                      <a:lnTo>
                        <a:pt x="4738" y="18600"/>
                      </a:lnTo>
                      <a:lnTo>
                        <a:pt x="4682" y="18600"/>
                      </a:lnTo>
                      <a:lnTo>
                        <a:pt x="4496" y="18400"/>
                      </a:lnTo>
                      <a:lnTo>
                        <a:pt x="4306" y="18200"/>
                      </a:lnTo>
                      <a:lnTo>
                        <a:pt x="3909" y="18400"/>
                      </a:lnTo>
                      <a:lnTo>
                        <a:pt x="3713" y="18200"/>
                      </a:lnTo>
                      <a:lnTo>
                        <a:pt x="3513" y="18000"/>
                      </a:lnTo>
                      <a:lnTo>
                        <a:pt x="3307" y="18200"/>
                      </a:lnTo>
                      <a:lnTo>
                        <a:pt x="2898" y="18000"/>
                      </a:lnTo>
                      <a:lnTo>
                        <a:pt x="2626" y="17600"/>
                      </a:lnTo>
                      <a:lnTo>
                        <a:pt x="2907" y="17400"/>
                      </a:lnTo>
                      <a:lnTo>
                        <a:pt x="3107" y="17560"/>
                      </a:lnTo>
                      <a:lnTo>
                        <a:pt x="3137" y="17584"/>
                      </a:lnTo>
                      <a:lnTo>
                        <a:pt x="3205" y="17600"/>
                      </a:lnTo>
                      <a:lnTo>
                        <a:pt x="3333" y="17800"/>
                      </a:lnTo>
                      <a:lnTo>
                        <a:pt x="3294" y="17600"/>
                      </a:lnTo>
                      <a:lnTo>
                        <a:pt x="2937" y="17238"/>
                      </a:lnTo>
                      <a:lnTo>
                        <a:pt x="2907" y="17200"/>
                      </a:lnTo>
                      <a:lnTo>
                        <a:pt x="2937" y="17238"/>
                      </a:lnTo>
                      <a:lnTo>
                        <a:pt x="2904" y="17164"/>
                      </a:lnTo>
                      <a:lnTo>
                        <a:pt x="2829" y="17000"/>
                      </a:lnTo>
                      <a:lnTo>
                        <a:pt x="2508" y="16800"/>
                      </a:lnTo>
                      <a:lnTo>
                        <a:pt x="2443" y="16600"/>
                      </a:lnTo>
                      <a:lnTo>
                        <a:pt x="2374" y="16400"/>
                      </a:lnTo>
                      <a:lnTo>
                        <a:pt x="2243" y="16400"/>
                      </a:lnTo>
                      <a:lnTo>
                        <a:pt x="2164" y="16200"/>
                      </a:lnTo>
                      <a:lnTo>
                        <a:pt x="2004" y="15800"/>
                      </a:lnTo>
                      <a:lnTo>
                        <a:pt x="1915" y="16200"/>
                      </a:lnTo>
                      <a:lnTo>
                        <a:pt x="1693" y="15840"/>
                      </a:lnTo>
                      <a:lnTo>
                        <a:pt x="1722" y="15400"/>
                      </a:lnTo>
                      <a:lnTo>
                        <a:pt x="2050" y="15800"/>
                      </a:lnTo>
                      <a:lnTo>
                        <a:pt x="1775" y="15400"/>
                      </a:lnTo>
                      <a:lnTo>
                        <a:pt x="1814" y="15000"/>
                      </a:lnTo>
                      <a:lnTo>
                        <a:pt x="1991" y="15164"/>
                      </a:lnTo>
                      <a:lnTo>
                        <a:pt x="1977" y="15000"/>
                      </a:lnTo>
                      <a:lnTo>
                        <a:pt x="2027" y="14600"/>
                      </a:lnTo>
                      <a:lnTo>
                        <a:pt x="2125" y="14600"/>
                      </a:lnTo>
                      <a:lnTo>
                        <a:pt x="2128" y="14400"/>
                      </a:lnTo>
                      <a:lnTo>
                        <a:pt x="1958" y="14400"/>
                      </a:lnTo>
                      <a:lnTo>
                        <a:pt x="1984" y="14200"/>
                      </a:lnTo>
                      <a:lnTo>
                        <a:pt x="2059" y="14200"/>
                      </a:lnTo>
                      <a:lnTo>
                        <a:pt x="1919" y="14000"/>
                      </a:lnTo>
                      <a:lnTo>
                        <a:pt x="1719" y="14400"/>
                      </a:lnTo>
                      <a:lnTo>
                        <a:pt x="1529" y="14000"/>
                      </a:lnTo>
                      <a:lnTo>
                        <a:pt x="1627" y="13806"/>
                      </a:lnTo>
                      <a:lnTo>
                        <a:pt x="1578" y="14000"/>
                      </a:lnTo>
                      <a:lnTo>
                        <a:pt x="2004" y="13400"/>
                      </a:lnTo>
                      <a:lnTo>
                        <a:pt x="2010" y="13600"/>
                      </a:lnTo>
                      <a:lnTo>
                        <a:pt x="2115" y="13600"/>
                      </a:lnTo>
                      <a:lnTo>
                        <a:pt x="2429" y="13200"/>
                      </a:lnTo>
                      <a:lnTo>
                        <a:pt x="1837" y="13400"/>
                      </a:lnTo>
                      <a:lnTo>
                        <a:pt x="1968" y="12800"/>
                      </a:lnTo>
                      <a:lnTo>
                        <a:pt x="2099" y="13000"/>
                      </a:lnTo>
                      <a:lnTo>
                        <a:pt x="2158" y="12940"/>
                      </a:lnTo>
                      <a:lnTo>
                        <a:pt x="2004" y="12800"/>
                      </a:lnTo>
                      <a:lnTo>
                        <a:pt x="1951" y="12600"/>
                      </a:lnTo>
                      <a:lnTo>
                        <a:pt x="2207" y="12200"/>
                      </a:lnTo>
                      <a:lnTo>
                        <a:pt x="2069" y="12200"/>
                      </a:lnTo>
                      <a:lnTo>
                        <a:pt x="2118" y="12000"/>
                      </a:lnTo>
                      <a:lnTo>
                        <a:pt x="2010" y="12200"/>
                      </a:lnTo>
                      <a:lnTo>
                        <a:pt x="1846" y="12200"/>
                      </a:lnTo>
                      <a:lnTo>
                        <a:pt x="1954" y="12000"/>
                      </a:lnTo>
                      <a:lnTo>
                        <a:pt x="2033" y="11800"/>
                      </a:lnTo>
                      <a:lnTo>
                        <a:pt x="1977" y="11600"/>
                      </a:lnTo>
                      <a:lnTo>
                        <a:pt x="2688" y="11400"/>
                      </a:lnTo>
                      <a:lnTo>
                        <a:pt x="2786" y="11000"/>
                      </a:lnTo>
                      <a:lnTo>
                        <a:pt x="3006" y="11000"/>
                      </a:lnTo>
                      <a:lnTo>
                        <a:pt x="3058" y="11200"/>
                      </a:lnTo>
                      <a:lnTo>
                        <a:pt x="3228" y="11000"/>
                      </a:lnTo>
                      <a:lnTo>
                        <a:pt x="3300" y="10800"/>
                      </a:lnTo>
                      <a:lnTo>
                        <a:pt x="3369" y="10602"/>
                      </a:lnTo>
                      <a:lnTo>
                        <a:pt x="3749" y="10800"/>
                      </a:lnTo>
                      <a:lnTo>
                        <a:pt x="3988" y="10400"/>
                      </a:lnTo>
                      <a:lnTo>
                        <a:pt x="3716" y="10400"/>
                      </a:lnTo>
                      <a:lnTo>
                        <a:pt x="3850" y="10000"/>
                      </a:lnTo>
                      <a:lnTo>
                        <a:pt x="3657" y="10200"/>
                      </a:lnTo>
                      <a:lnTo>
                        <a:pt x="3487" y="10400"/>
                      </a:lnTo>
                      <a:lnTo>
                        <a:pt x="3395" y="10522"/>
                      </a:lnTo>
                      <a:lnTo>
                        <a:pt x="3369" y="10600"/>
                      </a:lnTo>
                      <a:lnTo>
                        <a:pt x="3389" y="10530"/>
                      </a:lnTo>
                      <a:lnTo>
                        <a:pt x="3481" y="10200"/>
                      </a:lnTo>
                      <a:lnTo>
                        <a:pt x="3362" y="10316"/>
                      </a:lnTo>
                      <a:lnTo>
                        <a:pt x="3323" y="10200"/>
                      </a:lnTo>
                      <a:lnTo>
                        <a:pt x="3258" y="10000"/>
                      </a:lnTo>
                      <a:lnTo>
                        <a:pt x="3772" y="9800"/>
                      </a:lnTo>
                      <a:lnTo>
                        <a:pt x="4161" y="10000"/>
                      </a:lnTo>
                      <a:lnTo>
                        <a:pt x="4499" y="9800"/>
                      </a:lnTo>
                      <a:lnTo>
                        <a:pt x="4675" y="9600"/>
                      </a:lnTo>
                      <a:lnTo>
                        <a:pt x="4993" y="9400"/>
                      </a:lnTo>
                      <a:lnTo>
                        <a:pt x="5114" y="9200"/>
                      </a:lnTo>
                      <a:lnTo>
                        <a:pt x="5294" y="9200"/>
                      </a:lnTo>
                      <a:lnTo>
                        <a:pt x="5746" y="9000"/>
                      </a:lnTo>
                      <a:lnTo>
                        <a:pt x="5808" y="8920"/>
                      </a:lnTo>
                      <a:lnTo>
                        <a:pt x="5632" y="9000"/>
                      </a:lnTo>
                      <a:lnTo>
                        <a:pt x="5632" y="8800"/>
                      </a:lnTo>
                      <a:lnTo>
                        <a:pt x="5736" y="8800"/>
                      </a:lnTo>
                      <a:lnTo>
                        <a:pt x="5890" y="8600"/>
                      </a:lnTo>
                      <a:lnTo>
                        <a:pt x="5933" y="8200"/>
                      </a:lnTo>
                      <a:lnTo>
                        <a:pt x="5881" y="8000"/>
                      </a:lnTo>
                      <a:lnTo>
                        <a:pt x="6113" y="8000"/>
                      </a:lnTo>
                      <a:lnTo>
                        <a:pt x="6221" y="7800"/>
                      </a:lnTo>
                      <a:lnTo>
                        <a:pt x="6093" y="7800"/>
                      </a:lnTo>
                      <a:lnTo>
                        <a:pt x="6231" y="7400"/>
                      </a:lnTo>
                      <a:lnTo>
                        <a:pt x="5890" y="7200"/>
                      </a:lnTo>
                      <a:lnTo>
                        <a:pt x="6116" y="7000"/>
                      </a:lnTo>
                      <a:lnTo>
                        <a:pt x="6208" y="6400"/>
                      </a:lnTo>
                      <a:lnTo>
                        <a:pt x="5628" y="6400"/>
                      </a:lnTo>
                      <a:lnTo>
                        <a:pt x="5687" y="5800"/>
                      </a:lnTo>
                      <a:lnTo>
                        <a:pt x="5871" y="6000"/>
                      </a:lnTo>
                      <a:lnTo>
                        <a:pt x="5995" y="5800"/>
                      </a:lnTo>
                      <a:lnTo>
                        <a:pt x="6126" y="6000"/>
                      </a:lnTo>
                      <a:lnTo>
                        <a:pt x="6159" y="5800"/>
                      </a:lnTo>
                      <a:lnTo>
                        <a:pt x="6041" y="5800"/>
                      </a:lnTo>
                      <a:lnTo>
                        <a:pt x="6149" y="5600"/>
                      </a:lnTo>
                      <a:lnTo>
                        <a:pt x="5812" y="5200"/>
                      </a:lnTo>
                      <a:lnTo>
                        <a:pt x="5972" y="5000"/>
                      </a:lnTo>
                      <a:lnTo>
                        <a:pt x="5720" y="5000"/>
                      </a:lnTo>
                      <a:lnTo>
                        <a:pt x="5720" y="4600"/>
                      </a:lnTo>
                      <a:lnTo>
                        <a:pt x="5707" y="4454"/>
                      </a:lnTo>
                      <a:lnTo>
                        <a:pt x="5782" y="4400"/>
                      </a:lnTo>
                      <a:lnTo>
                        <a:pt x="6047" y="4200"/>
                      </a:lnTo>
                      <a:lnTo>
                        <a:pt x="5474" y="3200"/>
                      </a:lnTo>
                      <a:lnTo>
                        <a:pt x="5933" y="2600"/>
                      </a:lnTo>
                      <a:lnTo>
                        <a:pt x="5851" y="2000"/>
                      </a:lnTo>
                      <a:lnTo>
                        <a:pt x="5821" y="1800"/>
                      </a:lnTo>
                      <a:lnTo>
                        <a:pt x="5808" y="1400"/>
                      </a:lnTo>
                      <a:lnTo>
                        <a:pt x="5877" y="1400"/>
                      </a:lnTo>
                      <a:lnTo>
                        <a:pt x="5956" y="1200"/>
                      </a:lnTo>
                      <a:lnTo>
                        <a:pt x="6034" y="1000"/>
                      </a:lnTo>
                      <a:lnTo>
                        <a:pt x="5383" y="1200"/>
                      </a:lnTo>
                      <a:lnTo>
                        <a:pt x="5563" y="600"/>
                      </a:lnTo>
                      <a:lnTo>
                        <a:pt x="5838" y="400"/>
                      </a:lnTo>
                      <a:lnTo>
                        <a:pt x="5710" y="1000"/>
                      </a:lnTo>
                      <a:lnTo>
                        <a:pt x="5815" y="800"/>
                      </a:lnTo>
                      <a:lnTo>
                        <a:pt x="6378" y="600"/>
                      </a:lnTo>
                      <a:lnTo>
                        <a:pt x="6165" y="400"/>
                      </a:lnTo>
                      <a:lnTo>
                        <a:pt x="5740" y="0"/>
                      </a:lnTo>
                      <a:lnTo>
                        <a:pt x="3945" y="0"/>
                      </a:lnTo>
                      <a:lnTo>
                        <a:pt x="4145" y="600"/>
                      </a:lnTo>
                      <a:lnTo>
                        <a:pt x="4315" y="600"/>
                      </a:lnTo>
                      <a:lnTo>
                        <a:pt x="4296" y="800"/>
                      </a:lnTo>
                      <a:lnTo>
                        <a:pt x="4073" y="800"/>
                      </a:lnTo>
                      <a:lnTo>
                        <a:pt x="3952" y="1000"/>
                      </a:lnTo>
                      <a:lnTo>
                        <a:pt x="4342" y="1400"/>
                      </a:lnTo>
                      <a:lnTo>
                        <a:pt x="4135" y="1570"/>
                      </a:lnTo>
                      <a:lnTo>
                        <a:pt x="4152" y="1600"/>
                      </a:lnTo>
                      <a:lnTo>
                        <a:pt x="4024" y="2200"/>
                      </a:lnTo>
                      <a:lnTo>
                        <a:pt x="4263" y="2000"/>
                      </a:lnTo>
                      <a:lnTo>
                        <a:pt x="4148" y="2400"/>
                      </a:lnTo>
                      <a:lnTo>
                        <a:pt x="4371" y="2800"/>
                      </a:lnTo>
                      <a:lnTo>
                        <a:pt x="4227" y="3200"/>
                      </a:lnTo>
                      <a:lnTo>
                        <a:pt x="4496" y="3400"/>
                      </a:lnTo>
                      <a:lnTo>
                        <a:pt x="4099" y="4000"/>
                      </a:lnTo>
                      <a:lnTo>
                        <a:pt x="4106" y="4200"/>
                      </a:lnTo>
                      <a:lnTo>
                        <a:pt x="4161" y="4800"/>
                      </a:lnTo>
                      <a:lnTo>
                        <a:pt x="4348" y="5000"/>
                      </a:lnTo>
                      <a:lnTo>
                        <a:pt x="4227" y="5000"/>
                      </a:lnTo>
                      <a:lnTo>
                        <a:pt x="4224" y="5200"/>
                      </a:lnTo>
                      <a:lnTo>
                        <a:pt x="4060" y="5200"/>
                      </a:lnTo>
                      <a:lnTo>
                        <a:pt x="4067" y="5400"/>
                      </a:lnTo>
                      <a:lnTo>
                        <a:pt x="4138" y="5800"/>
                      </a:lnTo>
                      <a:lnTo>
                        <a:pt x="4342" y="5800"/>
                      </a:lnTo>
                      <a:lnTo>
                        <a:pt x="3870" y="6200"/>
                      </a:lnTo>
                      <a:lnTo>
                        <a:pt x="4718" y="6800"/>
                      </a:lnTo>
                      <a:lnTo>
                        <a:pt x="4116" y="7200"/>
                      </a:lnTo>
                      <a:lnTo>
                        <a:pt x="4315" y="8200"/>
                      </a:lnTo>
                      <a:lnTo>
                        <a:pt x="4391" y="8200"/>
                      </a:lnTo>
                      <a:lnTo>
                        <a:pt x="4257" y="8400"/>
                      </a:lnTo>
                      <a:lnTo>
                        <a:pt x="3690" y="8800"/>
                      </a:lnTo>
                      <a:lnTo>
                        <a:pt x="3258" y="9200"/>
                      </a:lnTo>
                      <a:lnTo>
                        <a:pt x="3254" y="10454"/>
                      </a:lnTo>
                      <a:lnTo>
                        <a:pt x="3189" y="10600"/>
                      </a:lnTo>
                      <a:lnTo>
                        <a:pt x="3058" y="10800"/>
                      </a:lnTo>
                      <a:lnTo>
                        <a:pt x="3074" y="10600"/>
                      </a:lnTo>
                      <a:lnTo>
                        <a:pt x="2884" y="10600"/>
                      </a:lnTo>
                      <a:lnTo>
                        <a:pt x="3058" y="10530"/>
                      </a:lnTo>
                      <a:lnTo>
                        <a:pt x="3091" y="10400"/>
                      </a:lnTo>
                      <a:lnTo>
                        <a:pt x="3107" y="10512"/>
                      </a:lnTo>
                      <a:lnTo>
                        <a:pt x="3254" y="10454"/>
                      </a:lnTo>
                      <a:lnTo>
                        <a:pt x="3254" y="9196"/>
                      </a:lnTo>
                      <a:lnTo>
                        <a:pt x="3120" y="9000"/>
                      </a:lnTo>
                      <a:lnTo>
                        <a:pt x="3651" y="8600"/>
                      </a:lnTo>
                      <a:lnTo>
                        <a:pt x="4204" y="8400"/>
                      </a:lnTo>
                      <a:lnTo>
                        <a:pt x="4014" y="8200"/>
                      </a:lnTo>
                      <a:lnTo>
                        <a:pt x="3114" y="8800"/>
                      </a:lnTo>
                      <a:lnTo>
                        <a:pt x="2845" y="9400"/>
                      </a:lnTo>
                      <a:lnTo>
                        <a:pt x="2033" y="10000"/>
                      </a:lnTo>
                      <a:lnTo>
                        <a:pt x="1807" y="10200"/>
                      </a:lnTo>
                      <a:lnTo>
                        <a:pt x="1968" y="9860"/>
                      </a:lnTo>
                      <a:lnTo>
                        <a:pt x="1738" y="10148"/>
                      </a:lnTo>
                      <a:lnTo>
                        <a:pt x="1738" y="13400"/>
                      </a:lnTo>
                      <a:lnTo>
                        <a:pt x="1630" y="13798"/>
                      </a:lnTo>
                      <a:lnTo>
                        <a:pt x="1447" y="13600"/>
                      </a:lnTo>
                      <a:lnTo>
                        <a:pt x="1738" y="13400"/>
                      </a:lnTo>
                      <a:lnTo>
                        <a:pt x="1738" y="10148"/>
                      </a:lnTo>
                      <a:lnTo>
                        <a:pt x="1378" y="10600"/>
                      </a:lnTo>
                      <a:lnTo>
                        <a:pt x="674" y="11200"/>
                      </a:lnTo>
                      <a:lnTo>
                        <a:pt x="543" y="11972"/>
                      </a:lnTo>
                      <a:lnTo>
                        <a:pt x="831" y="11800"/>
                      </a:lnTo>
                      <a:lnTo>
                        <a:pt x="779" y="12600"/>
                      </a:lnTo>
                      <a:lnTo>
                        <a:pt x="927" y="12800"/>
                      </a:lnTo>
                      <a:lnTo>
                        <a:pt x="488" y="12400"/>
                      </a:lnTo>
                      <a:lnTo>
                        <a:pt x="609" y="13400"/>
                      </a:lnTo>
                      <a:lnTo>
                        <a:pt x="88" y="13008"/>
                      </a:lnTo>
                      <a:lnTo>
                        <a:pt x="141" y="13200"/>
                      </a:lnTo>
                      <a:lnTo>
                        <a:pt x="262" y="13200"/>
                      </a:lnTo>
                      <a:lnTo>
                        <a:pt x="200" y="13400"/>
                      </a:lnTo>
                      <a:lnTo>
                        <a:pt x="131" y="13400"/>
                      </a:lnTo>
                      <a:lnTo>
                        <a:pt x="16" y="13200"/>
                      </a:lnTo>
                      <a:lnTo>
                        <a:pt x="36" y="13800"/>
                      </a:lnTo>
                      <a:lnTo>
                        <a:pt x="242" y="13600"/>
                      </a:lnTo>
                      <a:lnTo>
                        <a:pt x="216" y="14000"/>
                      </a:lnTo>
                      <a:lnTo>
                        <a:pt x="101" y="14000"/>
                      </a:lnTo>
                      <a:lnTo>
                        <a:pt x="0" y="13800"/>
                      </a:lnTo>
                      <a:lnTo>
                        <a:pt x="72" y="14000"/>
                      </a:lnTo>
                      <a:lnTo>
                        <a:pt x="144" y="14200"/>
                      </a:lnTo>
                      <a:lnTo>
                        <a:pt x="350" y="14400"/>
                      </a:lnTo>
                      <a:lnTo>
                        <a:pt x="308" y="14800"/>
                      </a:lnTo>
                      <a:lnTo>
                        <a:pt x="196" y="14800"/>
                      </a:lnTo>
                      <a:lnTo>
                        <a:pt x="209" y="15000"/>
                      </a:lnTo>
                      <a:lnTo>
                        <a:pt x="442" y="15200"/>
                      </a:lnTo>
                      <a:lnTo>
                        <a:pt x="586" y="15600"/>
                      </a:lnTo>
                      <a:lnTo>
                        <a:pt x="796" y="15800"/>
                      </a:lnTo>
                      <a:lnTo>
                        <a:pt x="946" y="16200"/>
                      </a:lnTo>
                      <a:lnTo>
                        <a:pt x="1074" y="16600"/>
                      </a:lnTo>
                      <a:lnTo>
                        <a:pt x="596" y="16400"/>
                      </a:lnTo>
                      <a:lnTo>
                        <a:pt x="1100" y="16800"/>
                      </a:lnTo>
                      <a:lnTo>
                        <a:pt x="822" y="16800"/>
                      </a:lnTo>
                      <a:lnTo>
                        <a:pt x="1031" y="17200"/>
                      </a:lnTo>
                      <a:lnTo>
                        <a:pt x="1166" y="17200"/>
                      </a:lnTo>
                      <a:lnTo>
                        <a:pt x="1195" y="17000"/>
                      </a:lnTo>
                      <a:lnTo>
                        <a:pt x="1454" y="17400"/>
                      </a:lnTo>
                      <a:lnTo>
                        <a:pt x="1840" y="17600"/>
                      </a:lnTo>
                      <a:lnTo>
                        <a:pt x="2023" y="17800"/>
                      </a:lnTo>
                      <a:lnTo>
                        <a:pt x="1886" y="17800"/>
                      </a:lnTo>
                      <a:lnTo>
                        <a:pt x="2099" y="18000"/>
                      </a:lnTo>
                      <a:lnTo>
                        <a:pt x="2298" y="18200"/>
                      </a:lnTo>
                      <a:lnTo>
                        <a:pt x="2089" y="17800"/>
                      </a:lnTo>
                      <a:lnTo>
                        <a:pt x="2439" y="18124"/>
                      </a:lnTo>
                      <a:lnTo>
                        <a:pt x="2501" y="18236"/>
                      </a:lnTo>
                      <a:lnTo>
                        <a:pt x="2629" y="18312"/>
                      </a:lnTo>
                      <a:lnTo>
                        <a:pt x="2747" y="18380"/>
                      </a:lnTo>
                      <a:lnTo>
                        <a:pt x="2662" y="18290"/>
                      </a:lnTo>
                      <a:lnTo>
                        <a:pt x="2551" y="18188"/>
                      </a:lnTo>
                      <a:lnTo>
                        <a:pt x="2514" y="18166"/>
                      </a:lnTo>
                      <a:lnTo>
                        <a:pt x="2406" y="17800"/>
                      </a:lnTo>
                      <a:lnTo>
                        <a:pt x="2718" y="18200"/>
                      </a:lnTo>
                      <a:lnTo>
                        <a:pt x="2596" y="18000"/>
                      </a:lnTo>
                      <a:lnTo>
                        <a:pt x="3038" y="18400"/>
                      </a:lnTo>
                      <a:lnTo>
                        <a:pt x="3051" y="18520"/>
                      </a:lnTo>
                      <a:lnTo>
                        <a:pt x="2953" y="18478"/>
                      </a:lnTo>
                      <a:lnTo>
                        <a:pt x="2845" y="18436"/>
                      </a:lnTo>
                      <a:lnTo>
                        <a:pt x="2747" y="18382"/>
                      </a:lnTo>
                      <a:lnTo>
                        <a:pt x="2855" y="18490"/>
                      </a:lnTo>
                      <a:lnTo>
                        <a:pt x="2950" y="18572"/>
                      </a:lnTo>
                      <a:lnTo>
                        <a:pt x="3051" y="18526"/>
                      </a:lnTo>
                      <a:lnTo>
                        <a:pt x="3061" y="18600"/>
                      </a:lnTo>
                      <a:lnTo>
                        <a:pt x="3304" y="18800"/>
                      </a:lnTo>
                      <a:lnTo>
                        <a:pt x="3575" y="18800"/>
                      </a:lnTo>
                      <a:lnTo>
                        <a:pt x="3795" y="19000"/>
                      </a:lnTo>
                      <a:lnTo>
                        <a:pt x="3791" y="19200"/>
                      </a:lnTo>
                      <a:lnTo>
                        <a:pt x="3831" y="19200"/>
                      </a:lnTo>
                      <a:lnTo>
                        <a:pt x="4479" y="19800"/>
                      </a:lnTo>
                      <a:lnTo>
                        <a:pt x="5013" y="19800"/>
                      </a:lnTo>
                      <a:lnTo>
                        <a:pt x="5176" y="20000"/>
                      </a:lnTo>
                      <a:lnTo>
                        <a:pt x="5072" y="20000"/>
                      </a:lnTo>
                      <a:lnTo>
                        <a:pt x="5687" y="20400"/>
                      </a:lnTo>
                      <a:lnTo>
                        <a:pt x="5118" y="19800"/>
                      </a:lnTo>
                      <a:lnTo>
                        <a:pt x="5763" y="20200"/>
                      </a:lnTo>
                      <a:lnTo>
                        <a:pt x="5560" y="20200"/>
                      </a:lnTo>
                      <a:lnTo>
                        <a:pt x="5903" y="20400"/>
                      </a:lnTo>
                      <a:lnTo>
                        <a:pt x="6339" y="20400"/>
                      </a:lnTo>
                      <a:lnTo>
                        <a:pt x="6728" y="20600"/>
                      </a:lnTo>
                      <a:lnTo>
                        <a:pt x="6771" y="20622"/>
                      </a:lnTo>
                      <a:lnTo>
                        <a:pt x="6735" y="20614"/>
                      </a:lnTo>
                      <a:lnTo>
                        <a:pt x="6977" y="20780"/>
                      </a:lnTo>
                      <a:lnTo>
                        <a:pt x="7049" y="20758"/>
                      </a:lnTo>
                      <a:lnTo>
                        <a:pt x="7138" y="20800"/>
                      </a:lnTo>
                      <a:lnTo>
                        <a:pt x="7547" y="20800"/>
                      </a:lnTo>
                      <a:lnTo>
                        <a:pt x="7917" y="21000"/>
                      </a:lnTo>
                      <a:lnTo>
                        <a:pt x="8022" y="21200"/>
                      </a:lnTo>
                      <a:lnTo>
                        <a:pt x="7193" y="20800"/>
                      </a:lnTo>
                      <a:lnTo>
                        <a:pt x="7347" y="21000"/>
                      </a:lnTo>
                      <a:lnTo>
                        <a:pt x="8552" y="21400"/>
                      </a:lnTo>
                      <a:lnTo>
                        <a:pt x="11764" y="21400"/>
                      </a:lnTo>
                      <a:lnTo>
                        <a:pt x="12098" y="21600"/>
                      </a:lnTo>
                      <a:lnTo>
                        <a:pt x="13978" y="21600"/>
                      </a:lnTo>
                      <a:lnTo>
                        <a:pt x="15170" y="21400"/>
                      </a:lnTo>
                      <a:lnTo>
                        <a:pt x="15540" y="21400"/>
                      </a:lnTo>
                      <a:lnTo>
                        <a:pt x="16322" y="21200"/>
                      </a:lnTo>
                      <a:lnTo>
                        <a:pt x="16830" y="21200"/>
                      </a:lnTo>
                      <a:lnTo>
                        <a:pt x="16941" y="21000"/>
                      </a:lnTo>
                      <a:lnTo>
                        <a:pt x="17874" y="21000"/>
                      </a:lnTo>
                      <a:lnTo>
                        <a:pt x="18565" y="20600"/>
                      </a:lnTo>
                      <a:lnTo>
                        <a:pt x="19338" y="20200"/>
                      </a:lnTo>
                      <a:lnTo>
                        <a:pt x="19721" y="20000"/>
                      </a:lnTo>
                      <a:lnTo>
                        <a:pt x="20209" y="19800"/>
                      </a:lnTo>
                      <a:lnTo>
                        <a:pt x="20775" y="19642"/>
                      </a:lnTo>
                      <a:lnTo>
                        <a:pt x="20683" y="19800"/>
                      </a:lnTo>
                      <a:lnTo>
                        <a:pt x="20788" y="19800"/>
                      </a:lnTo>
                      <a:lnTo>
                        <a:pt x="21073" y="19600"/>
                      </a:lnTo>
                      <a:lnTo>
                        <a:pt x="21358" y="19400"/>
                      </a:lnTo>
                      <a:lnTo>
                        <a:pt x="21600" y="192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40" name="Figura"/>
                <p:cNvSpPr/>
                <p:nvPr/>
              </p:nvSpPr>
              <p:spPr>
                <a:xfrm>
                  <a:off x="16828" y="0"/>
                  <a:ext cx="82809" cy="245401"/>
                </a:xfrm>
                <a:custGeom>
                  <a:avLst/>
                  <a:gdLst/>
                  <a:ahLst/>
                  <a:cxnLst>
                    <a:cxn ang="0">
                      <a:pos x="wd2" y="hd2"/>
                    </a:cxn>
                    <a:cxn ang="5400000">
                      <a:pos x="wd2" y="hd2"/>
                    </a:cxn>
                    <a:cxn ang="10800000">
                      <a:pos x="wd2" y="hd2"/>
                    </a:cxn>
                    <a:cxn ang="16200000">
                      <a:pos x="wd2" y="hd2"/>
                    </a:cxn>
                  </a:cxnLst>
                  <a:rect l="0" t="0" r="r" b="b"/>
                  <a:pathLst>
                    <a:path w="21600" h="21600" extrusionOk="0">
                      <a:moveTo>
                        <a:pt x="21600" y="21471"/>
                      </a:moveTo>
                      <a:lnTo>
                        <a:pt x="21123" y="21451"/>
                      </a:lnTo>
                      <a:lnTo>
                        <a:pt x="21151" y="21404"/>
                      </a:lnTo>
                      <a:lnTo>
                        <a:pt x="20616" y="21401"/>
                      </a:lnTo>
                      <a:lnTo>
                        <a:pt x="20387" y="21338"/>
                      </a:lnTo>
                      <a:lnTo>
                        <a:pt x="20317" y="21254"/>
                      </a:lnTo>
                      <a:lnTo>
                        <a:pt x="20442" y="21234"/>
                      </a:lnTo>
                      <a:lnTo>
                        <a:pt x="20302" y="21232"/>
                      </a:lnTo>
                      <a:lnTo>
                        <a:pt x="20201" y="21149"/>
                      </a:lnTo>
                      <a:lnTo>
                        <a:pt x="20395" y="20927"/>
                      </a:lnTo>
                      <a:lnTo>
                        <a:pt x="20105" y="20540"/>
                      </a:lnTo>
                      <a:lnTo>
                        <a:pt x="20337" y="20540"/>
                      </a:lnTo>
                      <a:lnTo>
                        <a:pt x="20353" y="20669"/>
                      </a:lnTo>
                      <a:lnTo>
                        <a:pt x="20569" y="20540"/>
                      </a:lnTo>
                      <a:lnTo>
                        <a:pt x="20376" y="20540"/>
                      </a:lnTo>
                      <a:lnTo>
                        <a:pt x="20244" y="20410"/>
                      </a:lnTo>
                      <a:lnTo>
                        <a:pt x="20453" y="20410"/>
                      </a:lnTo>
                      <a:lnTo>
                        <a:pt x="20500" y="20281"/>
                      </a:lnTo>
                      <a:lnTo>
                        <a:pt x="20271" y="20152"/>
                      </a:lnTo>
                      <a:lnTo>
                        <a:pt x="20151" y="20083"/>
                      </a:lnTo>
                      <a:lnTo>
                        <a:pt x="20097" y="20152"/>
                      </a:lnTo>
                      <a:lnTo>
                        <a:pt x="19957" y="19894"/>
                      </a:lnTo>
                      <a:lnTo>
                        <a:pt x="20174" y="19764"/>
                      </a:lnTo>
                      <a:lnTo>
                        <a:pt x="20353" y="19764"/>
                      </a:lnTo>
                      <a:lnTo>
                        <a:pt x="20166" y="19635"/>
                      </a:lnTo>
                      <a:lnTo>
                        <a:pt x="20349" y="19635"/>
                      </a:lnTo>
                      <a:lnTo>
                        <a:pt x="20275" y="19506"/>
                      </a:lnTo>
                      <a:lnTo>
                        <a:pt x="20360" y="19377"/>
                      </a:lnTo>
                      <a:lnTo>
                        <a:pt x="20105" y="19248"/>
                      </a:lnTo>
                      <a:lnTo>
                        <a:pt x="20376" y="19119"/>
                      </a:lnTo>
                      <a:lnTo>
                        <a:pt x="20035" y="18860"/>
                      </a:lnTo>
                      <a:lnTo>
                        <a:pt x="20488" y="18860"/>
                      </a:lnTo>
                      <a:lnTo>
                        <a:pt x="20380" y="18731"/>
                      </a:lnTo>
                      <a:lnTo>
                        <a:pt x="20136" y="18602"/>
                      </a:lnTo>
                      <a:lnTo>
                        <a:pt x="20116" y="18473"/>
                      </a:lnTo>
                      <a:lnTo>
                        <a:pt x="20655" y="18731"/>
                      </a:lnTo>
                      <a:lnTo>
                        <a:pt x="20488" y="18473"/>
                      </a:lnTo>
                      <a:lnTo>
                        <a:pt x="20147" y="17956"/>
                      </a:lnTo>
                      <a:lnTo>
                        <a:pt x="20728" y="18085"/>
                      </a:lnTo>
                      <a:lnTo>
                        <a:pt x="20484" y="17956"/>
                      </a:lnTo>
                      <a:lnTo>
                        <a:pt x="20240" y="17827"/>
                      </a:lnTo>
                      <a:lnTo>
                        <a:pt x="20511" y="17439"/>
                      </a:lnTo>
                      <a:lnTo>
                        <a:pt x="20240" y="17052"/>
                      </a:lnTo>
                      <a:lnTo>
                        <a:pt x="20341" y="17161"/>
                      </a:lnTo>
                      <a:lnTo>
                        <a:pt x="20372" y="17052"/>
                      </a:lnTo>
                      <a:lnTo>
                        <a:pt x="20519" y="16922"/>
                      </a:lnTo>
                      <a:lnTo>
                        <a:pt x="20612" y="16793"/>
                      </a:lnTo>
                      <a:lnTo>
                        <a:pt x="20209" y="16793"/>
                      </a:lnTo>
                      <a:lnTo>
                        <a:pt x="20120" y="16535"/>
                      </a:lnTo>
                      <a:lnTo>
                        <a:pt x="19868" y="16406"/>
                      </a:lnTo>
                      <a:lnTo>
                        <a:pt x="20259" y="16277"/>
                      </a:lnTo>
                      <a:lnTo>
                        <a:pt x="20341" y="16535"/>
                      </a:lnTo>
                      <a:lnTo>
                        <a:pt x="20387" y="16535"/>
                      </a:lnTo>
                      <a:lnTo>
                        <a:pt x="20391" y="16277"/>
                      </a:lnTo>
                      <a:lnTo>
                        <a:pt x="20391" y="16147"/>
                      </a:lnTo>
                      <a:lnTo>
                        <a:pt x="20120" y="16147"/>
                      </a:lnTo>
                      <a:lnTo>
                        <a:pt x="20356" y="16018"/>
                      </a:lnTo>
                      <a:lnTo>
                        <a:pt x="20569" y="16018"/>
                      </a:lnTo>
                      <a:lnTo>
                        <a:pt x="20066" y="15889"/>
                      </a:lnTo>
                      <a:lnTo>
                        <a:pt x="20484" y="15760"/>
                      </a:lnTo>
                      <a:lnTo>
                        <a:pt x="20174" y="15631"/>
                      </a:lnTo>
                      <a:lnTo>
                        <a:pt x="20422" y="15502"/>
                      </a:lnTo>
                      <a:lnTo>
                        <a:pt x="20647" y="15631"/>
                      </a:lnTo>
                      <a:lnTo>
                        <a:pt x="20569" y="15502"/>
                      </a:lnTo>
                      <a:lnTo>
                        <a:pt x="20492" y="15372"/>
                      </a:lnTo>
                      <a:lnTo>
                        <a:pt x="20519" y="15350"/>
                      </a:lnTo>
                      <a:lnTo>
                        <a:pt x="20453" y="15372"/>
                      </a:lnTo>
                      <a:lnTo>
                        <a:pt x="20236" y="15243"/>
                      </a:lnTo>
                      <a:lnTo>
                        <a:pt x="20128" y="14985"/>
                      </a:lnTo>
                      <a:lnTo>
                        <a:pt x="20515" y="15114"/>
                      </a:lnTo>
                      <a:lnTo>
                        <a:pt x="20709" y="15114"/>
                      </a:lnTo>
                      <a:lnTo>
                        <a:pt x="20659" y="14985"/>
                      </a:lnTo>
                      <a:lnTo>
                        <a:pt x="20608" y="14856"/>
                      </a:lnTo>
                      <a:lnTo>
                        <a:pt x="20259" y="14726"/>
                      </a:lnTo>
                      <a:lnTo>
                        <a:pt x="20275" y="14597"/>
                      </a:lnTo>
                      <a:lnTo>
                        <a:pt x="20337" y="14597"/>
                      </a:lnTo>
                      <a:lnTo>
                        <a:pt x="20353" y="14522"/>
                      </a:lnTo>
                      <a:lnTo>
                        <a:pt x="20136" y="14339"/>
                      </a:lnTo>
                      <a:lnTo>
                        <a:pt x="20422" y="13951"/>
                      </a:lnTo>
                      <a:lnTo>
                        <a:pt x="20046" y="13693"/>
                      </a:lnTo>
                      <a:lnTo>
                        <a:pt x="19620" y="13693"/>
                      </a:lnTo>
                      <a:lnTo>
                        <a:pt x="19612" y="13564"/>
                      </a:lnTo>
                      <a:lnTo>
                        <a:pt x="19380" y="13564"/>
                      </a:lnTo>
                      <a:lnTo>
                        <a:pt x="19628" y="13435"/>
                      </a:lnTo>
                      <a:lnTo>
                        <a:pt x="19620" y="13564"/>
                      </a:lnTo>
                      <a:lnTo>
                        <a:pt x="19799" y="13564"/>
                      </a:lnTo>
                      <a:lnTo>
                        <a:pt x="19690" y="13435"/>
                      </a:lnTo>
                      <a:lnTo>
                        <a:pt x="19903" y="13357"/>
                      </a:lnTo>
                      <a:lnTo>
                        <a:pt x="19667" y="13047"/>
                      </a:lnTo>
                      <a:lnTo>
                        <a:pt x="19767" y="12918"/>
                      </a:lnTo>
                      <a:lnTo>
                        <a:pt x="20116" y="12918"/>
                      </a:lnTo>
                      <a:lnTo>
                        <a:pt x="19884" y="13305"/>
                      </a:lnTo>
                      <a:lnTo>
                        <a:pt x="20194" y="13047"/>
                      </a:lnTo>
                      <a:lnTo>
                        <a:pt x="20062" y="13435"/>
                      </a:lnTo>
                      <a:lnTo>
                        <a:pt x="20612" y="13176"/>
                      </a:lnTo>
                      <a:lnTo>
                        <a:pt x="20058" y="13541"/>
                      </a:lnTo>
                      <a:lnTo>
                        <a:pt x="20612" y="13305"/>
                      </a:lnTo>
                      <a:lnTo>
                        <a:pt x="20663" y="13176"/>
                      </a:lnTo>
                      <a:lnTo>
                        <a:pt x="20713" y="13047"/>
                      </a:lnTo>
                      <a:lnTo>
                        <a:pt x="20434" y="12918"/>
                      </a:lnTo>
                      <a:lnTo>
                        <a:pt x="20504" y="12660"/>
                      </a:lnTo>
                      <a:lnTo>
                        <a:pt x="20535" y="12530"/>
                      </a:lnTo>
                      <a:lnTo>
                        <a:pt x="20341" y="12530"/>
                      </a:lnTo>
                      <a:lnTo>
                        <a:pt x="20248" y="12660"/>
                      </a:lnTo>
                      <a:lnTo>
                        <a:pt x="20054" y="12530"/>
                      </a:lnTo>
                      <a:lnTo>
                        <a:pt x="19969" y="12401"/>
                      </a:lnTo>
                      <a:lnTo>
                        <a:pt x="19705" y="12014"/>
                      </a:lnTo>
                      <a:lnTo>
                        <a:pt x="20930" y="12143"/>
                      </a:lnTo>
                      <a:lnTo>
                        <a:pt x="20465" y="11755"/>
                      </a:lnTo>
                      <a:lnTo>
                        <a:pt x="20232" y="11626"/>
                      </a:lnTo>
                      <a:lnTo>
                        <a:pt x="19795" y="11626"/>
                      </a:lnTo>
                      <a:lnTo>
                        <a:pt x="20027" y="11239"/>
                      </a:lnTo>
                      <a:lnTo>
                        <a:pt x="20422" y="11368"/>
                      </a:lnTo>
                      <a:lnTo>
                        <a:pt x="20449" y="11109"/>
                      </a:lnTo>
                      <a:lnTo>
                        <a:pt x="20461" y="10980"/>
                      </a:lnTo>
                      <a:lnTo>
                        <a:pt x="20267" y="11063"/>
                      </a:lnTo>
                      <a:lnTo>
                        <a:pt x="20252" y="11109"/>
                      </a:lnTo>
                      <a:lnTo>
                        <a:pt x="20256" y="11067"/>
                      </a:lnTo>
                      <a:lnTo>
                        <a:pt x="19853" y="11239"/>
                      </a:lnTo>
                      <a:lnTo>
                        <a:pt x="20120" y="10851"/>
                      </a:lnTo>
                      <a:lnTo>
                        <a:pt x="20073" y="10851"/>
                      </a:lnTo>
                      <a:lnTo>
                        <a:pt x="20073" y="10722"/>
                      </a:lnTo>
                      <a:lnTo>
                        <a:pt x="20422" y="10593"/>
                      </a:lnTo>
                      <a:lnTo>
                        <a:pt x="20368" y="10205"/>
                      </a:lnTo>
                      <a:lnTo>
                        <a:pt x="20116" y="9818"/>
                      </a:lnTo>
                      <a:lnTo>
                        <a:pt x="20050" y="9430"/>
                      </a:lnTo>
                      <a:lnTo>
                        <a:pt x="20155" y="9430"/>
                      </a:lnTo>
                      <a:lnTo>
                        <a:pt x="20263" y="9559"/>
                      </a:lnTo>
                      <a:lnTo>
                        <a:pt x="20372" y="9430"/>
                      </a:lnTo>
                      <a:lnTo>
                        <a:pt x="20287" y="9172"/>
                      </a:lnTo>
                      <a:lnTo>
                        <a:pt x="20198" y="8913"/>
                      </a:lnTo>
                      <a:lnTo>
                        <a:pt x="20287" y="8655"/>
                      </a:lnTo>
                      <a:lnTo>
                        <a:pt x="20372" y="8397"/>
                      </a:lnTo>
                      <a:lnTo>
                        <a:pt x="20414" y="8267"/>
                      </a:lnTo>
                      <a:lnTo>
                        <a:pt x="20620" y="7751"/>
                      </a:lnTo>
                      <a:lnTo>
                        <a:pt x="20321" y="7492"/>
                      </a:lnTo>
                      <a:lnTo>
                        <a:pt x="20205" y="7363"/>
                      </a:lnTo>
                      <a:lnTo>
                        <a:pt x="20182" y="7234"/>
                      </a:lnTo>
                      <a:lnTo>
                        <a:pt x="20376" y="7234"/>
                      </a:lnTo>
                      <a:lnTo>
                        <a:pt x="20469" y="7363"/>
                      </a:lnTo>
                      <a:lnTo>
                        <a:pt x="20383" y="7234"/>
                      </a:lnTo>
                      <a:lnTo>
                        <a:pt x="20213" y="6976"/>
                      </a:lnTo>
                      <a:lnTo>
                        <a:pt x="19977" y="6458"/>
                      </a:lnTo>
                      <a:lnTo>
                        <a:pt x="19977" y="9559"/>
                      </a:lnTo>
                      <a:lnTo>
                        <a:pt x="19954" y="9430"/>
                      </a:lnTo>
                      <a:lnTo>
                        <a:pt x="19977" y="9559"/>
                      </a:lnTo>
                      <a:lnTo>
                        <a:pt x="19977" y="6458"/>
                      </a:lnTo>
                      <a:lnTo>
                        <a:pt x="19938" y="6372"/>
                      </a:lnTo>
                      <a:lnTo>
                        <a:pt x="19938" y="9172"/>
                      </a:lnTo>
                      <a:lnTo>
                        <a:pt x="19736" y="9172"/>
                      </a:lnTo>
                      <a:lnTo>
                        <a:pt x="19740" y="9043"/>
                      </a:lnTo>
                      <a:lnTo>
                        <a:pt x="19810" y="9043"/>
                      </a:lnTo>
                      <a:lnTo>
                        <a:pt x="19864" y="8913"/>
                      </a:lnTo>
                      <a:lnTo>
                        <a:pt x="19938" y="8913"/>
                      </a:lnTo>
                      <a:lnTo>
                        <a:pt x="19938" y="6372"/>
                      </a:lnTo>
                      <a:lnTo>
                        <a:pt x="19918" y="6330"/>
                      </a:lnTo>
                      <a:lnTo>
                        <a:pt x="20240" y="5942"/>
                      </a:lnTo>
                      <a:lnTo>
                        <a:pt x="20329" y="6071"/>
                      </a:lnTo>
                      <a:lnTo>
                        <a:pt x="20372" y="5942"/>
                      </a:lnTo>
                      <a:lnTo>
                        <a:pt x="20414" y="5813"/>
                      </a:lnTo>
                      <a:lnTo>
                        <a:pt x="20453" y="5684"/>
                      </a:lnTo>
                      <a:lnTo>
                        <a:pt x="19713" y="5684"/>
                      </a:lnTo>
                      <a:lnTo>
                        <a:pt x="19992" y="5426"/>
                      </a:lnTo>
                      <a:lnTo>
                        <a:pt x="20046" y="5426"/>
                      </a:lnTo>
                      <a:lnTo>
                        <a:pt x="20178" y="4780"/>
                      </a:lnTo>
                      <a:lnTo>
                        <a:pt x="19899" y="4134"/>
                      </a:lnTo>
                      <a:lnTo>
                        <a:pt x="20356" y="3617"/>
                      </a:lnTo>
                      <a:lnTo>
                        <a:pt x="20136" y="3617"/>
                      </a:lnTo>
                      <a:lnTo>
                        <a:pt x="20198" y="3488"/>
                      </a:lnTo>
                      <a:lnTo>
                        <a:pt x="20205" y="3359"/>
                      </a:lnTo>
                      <a:lnTo>
                        <a:pt x="20182" y="2971"/>
                      </a:lnTo>
                      <a:lnTo>
                        <a:pt x="19856" y="2971"/>
                      </a:lnTo>
                      <a:lnTo>
                        <a:pt x="19926" y="2713"/>
                      </a:lnTo>
                      <a:lnTo>
                        <a:pt x="19981" y="2713"/>
                      </a:lnTo>
                      <a:lnTo>
                        <a:pt x="20011" y="2325"/>
                      </a:lnTo>
                      <a:lnTo>
                        <a:pt x="19779" y="2067"/>
                      </a:lnTo>
                      <a:lnTo>
                        <a:pt x="19601" y="1938"/>
                      </a:lnTo>
                      <a:lnTo>
                        <a:pt x="19159" y="1938"/>
                      </a:lnTo>
                      <a:lnTo>
                        <a:pt x="18822" y="1809"/>
                      </a:lnTo>
                      <a:lnTo>
                        <a:pt x="19090" y="1679"/>
                      </a:lnTo>
                      <a:lnTo>
                        <a:pt x="18857" y="1679"/>
                      </a:lnTo>
                      <a:lnTo>
                        <a:pt x="18640" y="1550"/>
                      </a:lnTo>
                      <a:lnTo>
                        <a:pt x="18404" y="1550"/>
                      </a:lnTo>
                      <a:lnTo>
                        <a:pt x="18466" y="1421"/>
                      </a:lnTo>
                      <a:lnTo>
                        <a:pt x="18334" y="1292"/>
                      </a:lnTo>
                      <a:lnTo>
                        <a:pt x="18198" y="1292"/>
                      </a:lnTo>
                      <a:lnTo>
                        <a:pt x="18237" y="1421"/>
                      </a:lnTo>
                      <a:lnTo>
                        <a:pt x="18148" y="1421"/>
                      </a:lnTo>
                      <a:lnTo>
                        <a:pt x="17857" y="1292"/>
                      </a:lnTo>
                      <a:lnTo>
                        <a:pt x="17547" y="1163"/>
                      </a:lnTo>
                      <a:lnTo>
                        <a:pt x="17338" y="1033"/>
                      </a:lnTo>
                      <a:lnTo>
                        <a:pt x="17106" y="904"/>
                      </a:lnTo>
                      <a:lnTo>
                        <a:pt x="16962" y="904"/>
                      </a:lnTo>
                      <a:lnTo>
                        <a:pt x="17005" y="775"/>
                      </a:lnTo>
                      <a:lnTo>
                        <a:pt x="16435" y="646"/>
                      </a:lnTo>
                      <a:lnTo>
                        <a:pt x="15835" y="646"/>
                      </a:lnTo>
                      <a:lnTo>
                        <a:pt x="15223" y="517"/>
                      </a:lnTo>
                      <a:lnTo>
                        <a:pt x="14816" y="517"/>
                      </a:lnTo>
                      <a:lnTo>
                        <a:pt x="15912" y="388"/>
                      </a:lnTo>
                      <a:lnTo>
                        <a:pt x="14692" y="388"/>
                      </a:lnTo>
                      <a:lnTo>
                        <a:pt x="14355" y="258"/>
                      </a:lnTo>
                      <a:lnTo>
                        <a:pt x="13274" y="129"/>
                      </a:lnTo>
                      <a:lnTo>
                        <a:pt x="12658" y="129"/>
                      </a:lnTo>
                      <a:lnTo>
                        <a:pt x="11178" y="0"/>
                      </a:lnTo>
                      <a:lnTo>
                        <a:pt x="9465" y="0"/>
                      </a:lnTo>
                      <a:lnTo>
                        <a:pt x="7857" y="129"/>
                      </a:lnTo>
                      <a:lnTo>
                        <a:pt x="8466" y="129"/>
                      </a:lnTo>
                      <a:lnTo>
                        <a:pt x="8404" y="258"/>
                      </a:lnTo>
                      <a:lnTo>
                        <a:pt x="7966" y="388"/>
                      </a:lnTo>
                      <a:lnTo>
                        <a:pt x="7865" y="341"/>
                      </a:lnTo>
                      <a:lnTo>
                        <a:pt x="7675" y="388"/>
                      </a:lnTo>
                      <a:lnTo>
                        <a:pt x="7106" y="388"/>
                      </a:lnTo>
                      <a:lnTo>
                        <a:pt x="7137" y="323"/>
                      </a:lnTo>
                      <a:lnTo>
                        <a:pt x="6800" y="388"/>
                      </a:lnTo>
                      <a:lnTo>
                        <a:pt x="6761" y="324"/>
                      </a:lnTo>
                      <a:lnTo>
                        <a:pt x="6660" y="388"/>
                      </a:lnTo>
                      <a:lnTo>
                        <a:pt x="5490" y="258"/>
                      </a:lnTo>
                      <a:lnTo>
                        <a:pt x="5285" y="517"/>
                      </a:lnTo>
                      <a:lnTo>
                        <a:pt x="5195" y="517"/>
                      </a:lnTo>
                      <a:lnTo>
                        <a:pt x="3762" y="775"/>
                      </a:lnTo>
                      <a:lnTo>
                        <a:pt x="3297" y="1033"/>
                      </a:lnTo>
                      <a:lnTo>
                        <a:pt x="2464" y="1421"/>
                      </a:lnTo>
                      <a:lnTo>
                        <a:pt x="2677" y="1421"/>
                      </a:lnTo>
                      <a:lnTo>
                        <a:pt x="2305" y="1550"/>
                      </a:lnTo>
                      <a:lnTo>
                        <a:pt x="2313" y="1679"/>
                      </a:lnTo>
                      <a:lnTo>
                        <a:pt x="1747" y="1938"/>
                      </a:lnTo>
                      <a:lnTo>
                        <a:pt x="1073" y="2325"/>
                      </a:lnTo>
                      <a:lnTo>
                        <a:pt x="852" y="2713"/>
                      </a:lnTo>
                      <a:lnTo>
                        <a:pt x="852" y="2971"/>
                      </a:lnTo>
                      <a:lnTo>
                        <a:pt x="1050" y="2842"/>
                      </a:lnTo>
                      <a:lnTo>
                        <a:pt x="1162" y="2971"/>
                      </a:lnTo>
                      <a:lnTo>
                        <a:pt x="864" y="2971"/>
                      </a:lnTo>
                      <a:lnTo>
                        <a:pt x="806" y="3359"/>
                      </a:lnTo>
                      <a:lnTo>
                        <a:pt x="662" y="3100"/>
                      </a:lnTo>
                      <a:lnTo>
                        <a:pt x="655" y="3488"/>
                      </a:lnTo>
                      <a:lnTo>
                        <a:pt x="725" y="3746"/>
                      </a:lnTo>
                      <a:lnTo>
                        <a:pt x="887" y="4134"/>
                      </a:lnTo>
                      <a:lnTo>
                        <a:pt x="1131" y="4134"/>
                      </a:lnTo>
                      <a:lnTo>
                        <a:pt x="1174" y="4263"/>
                      </a:lnTo>
                      <a:lnTo>
                        <a:pt x="1023" y="4392"/>
                      </a:lnTo>
                      <a:lnTo>
                        <a:pt x="895" y="4263"/>
                      </a:lnTo>
                      <a:lnTo>
                        <a:pt x="1263" y="4909"/>
                      </a:lnTo>
                      <a:lnTo>
                        <a:pt x="101" y="5684"/>
                      </a:lnTo>
                      <a:lnTo>
                        <a:pt x="651" y="6071"/>
                      </a:lnTo>
                      <a:lnTo>
                        <a:pt x="906" y="6588"/>
                      </a:lnTo>
                      <a:lnTo>
                        <a:pt x="864" y="6847"/>
                      </a:lnTo>
                      <a:lnTo>
                        <a:pt x="713" y="6459"/>
                      </a:lnTo>
                      <a:lnTo>
                        <a:pt x="546" y="6588"/>
                      </a:lnTo>
                      <a:lnTo>
                        <a:pt x="988" y="7105"/>
                      </a:lnTo>
                      <a:lnTo>
                        <a:pt x="484" y="7492"/>
                      </a:lnTo>
                      <a:lnTo>
                        <a:pt x="775" y="7880"/>
                      </a:lnTo>
                      <a:lnTo>
                        <a:pt x="0" y="8267"/>
                      </a:lnTo>
                      <a:lnTo>
                        <a:pt x="833" y="9043"/>
                      </a:lnTo>
                      <a:lnTo>
                        <a:pt x="337" y="9559"/>
                      </a:lnTo>
                      <a:lnTo>
                        <a:pt x="519" y="9559"/>
                      </a:lnTo>
                      <a:lnTo>
                        <a:pt x="697" y="9688"/>
                      </a:lnTo>
                      <a:lnTo>
                        <a:pt x="666" y="10593"/>
                      </a:lnTo>
                      <a:lnTo>
                        <a:pt x="566" y="11239"/>
                      </a:lnTo>
                      <a:lnTo>
                        <a:pt x="205" y="12789"/>
                      </a:lnTo>
                      <a:lnTo>
                        <a:pt x="155" y="13176"/>
                      </a:lnTo>
                      <a:lnTo>
                        <a:pt x="1151" y="13047"/>
                      </a:lnTo>
                      <a:lnTo>
                        <a:pt x="713" y="13435"/>
                      </a:lnTo>
                      <a:lnTo>
                        <a:pt x="376" y="13305"/>
                      </a:lnTo>
                      <a:lnTo>
                        <a:pt x="783" y="14081"/>
                      </a:lnTo>
                      <a:lnTo>
                        <a:pt x="360" y="14856"/>
                      </a:lnTo>
                      <a:lnTo>
                        <a:pt x="647" y="15502"/>
                      </a:lnTo>
                      <a:lnTo>
                        <a:pt x="2828" y="15502"/>
                      </a:lnTo>
                      <a:lnTo>
                        <a:pt x="3057" y="15372"/>
                      </a:lnTo>
                      <a:lnTo>
                        <a:pt x="2576" y="14985"/>
                      </a:lnTo>
                      <a:lnTo>
                        <a:pt x="2627" y="14726"/>
                      </a:lnTo>
                      <a:lnTo>
                        <a:pt x="2727" y="14726"/>
                      </a:lnTo>
                      <a:lnTo>
                        <a:pt x="2387" y="14597"/>
                      </a:lnTo>
                      <a:lnTo>
                        <a:pt x="2212" y="13951"/>
                      </a:lnTo>
                      <a:lnTo>
                        <a:pt x="2208" y="13934"/>
                      </a:lnTo>
                      <a:lnTo>
                        <a:pt x="2158" y="13951"/>
                      </a:lnTo>
                      <a:lnTo>
                        <a:pt x="2084" y="13693"/>
                      </a:lnTo>
                      <a:lnTo>
                        <a:pt x="2224" y="13693"/>
                      </a:lnTo>
                      <a:lnTo>
                        <a:pt x="2348" y="13435"/>
                      </a:lnTo>
                      <a:lnTo>
                        <a:pt x="2635" y="13435"/>
                      </a:lnTo>
                      <a:lnTo>
                        <a:pt x="2650" y="13693"/>
                      </a:lnTo>
                      <a:lnTo>
                        <a:pt x="3014" y="13564"/>
                      </a:lnTo>
                      <a:lnTo>
                        <a:pt x="2635" y="13305"/>
                      </a:lnTo>
                      <a:lnTo>
                        <a:pt x="2701" y="13176"/>
                      </a:lnTo>
                      <a:lnTo>
                        <a:pt x="2859" y="13176"/>
                      </a:lnTo>
                      <a:lnTo>
                        <a:pt x="2836" y="13047"/>
                      </a:lnTo>
                      <a:lnTo>
                        <a:pt x="2809" y="12918"/>
                      </a:lnTo>
                      <a:lnTo>
                        <a:pt x="2402" y="12918"/>
                      </a:lnTo>
                      <a:lnTo>
                        <a:pt x="2425" y="12530"/>
                      </a:lnTo>
                      <a:lnTo>
                        <a:pt x="2433" y="12401"/>
                      </a:lnTo>
                      <a:lnTo>
                        <a:pt x="2313" y="12530"/>
                      </a:lnTo>
                      <a:lnTo>
                        <a:pt x="1914" y="12272"/>
                      </a:lnTo>
                      <a:lnTo>
                        <a:pt x="2538" y="12272"/>
                      </a:lnTo>
                      <a:lnTo>
                        <a:pt x="2239" y="12143"/>
                      </a:lnTo>
                      <a:lnTo>
                        <a:pt x="2642" y="12014"/>
                      </a:lnTo>
                      <a:lnTo>
                        <a:pt x="2255" y="11497"/>
                      </a:lnTo>
                      <a:lnTo>
                        <a:pt x="2177" y="11239"/>
                      </a:lnTo>
                      <a:lnTo>
                        <a:pt x="2290" y="11286"/>
                      </a:lnTo>
                      <a:lnTo>
                        <a:pt x="2259" y="11239"/>
                      </a:lnTo>
                      <a:lnTo>
                        <a:pt x="2181" y="11109"/>
                      </a:lnTo>
                      <a:lnTo>
                        <a:pt x="2189" y="10851"/>
                      </a:lnTo>
                      <a:lnTo>
                        <a:pt x="2972" y="10851"/>
                      </a:lnTo>
                      <a:lnTo>
                        <a:pt x="2387" y="10076"/>
                      </a:lnTo>
                      <a:lnTo>
                        <a:pt x="2995" y="9818"/>
                      </a:lnTo>
                      <a:lnTo>
                        <a:pt x="2704" y="9301"/>
                      </a:lnTo>
                      <a:lnTo>
                        <a:pt x="3119" y="8913"/>
                      </a:lnTo>
                      <a:lnTo>
                        <a:pt x="3092" y="8526"/>
                      </a:lnTo>
                      <a:lnTo>
                        <a:pt x="3072" y="8267"/>
                      </a:lnTo>
                      <a:lnTo>
                        <a:pt x="2460" y="8526"/>
                      </a:lnTo>
                      <a:lnTo>
                        <a:pt x="3057" y="8138"/>
                      </a:lnTo>
                      <a:lnTo>
                        <a:pt x="2429" y="8138"/>
                      </a:lnTo>
                      <a:lnTo>
                        <a:pt x="2398" y="7880"/>
                      </a:lnTo>
                      <a:lnTo>
                        <a:pt x="2437" y="7880"/>
                      </a:lnTo>
                      <a:lnTo>
                        <a:pt x="2464" y="7851"/>
                      </a:lnTo>
                      <a:lnTo>
                        <a:pt x="2557" y="7829"/>
                      </a:lnTo>
                      <a:lnTo>
                        <a:pt x="2793" y="8035"/>
                      </a:lnTo>
                      <a:lnTo>
                        <a:pt x="2766" y="7829"/>
                      </a:lnTo>
                      <a:lnTo>
                        <a:pt x="2731" y="7576"/>
                      </a:lnTo>
                      <a:lnTo>
                        <a:pt x="2813" y="7492"/>
                      </a:lnTo>
                      <a:lnTo>
                        <a:pt x="2995" y="7363"/>
                      </a:lnTo>
                      <a:lnTo>
                        <a:pt x="2952" y="7622"/>
                      </a:lnTo>
                      <a:lnTo>
                        <a:pt x="3092" y="7622"/>
                      </a:lnTo>
                      <a:lnTo>
                        <a:pt x="3142" y="7363"/>
                      </a:lnTo>
                      <a:lnTo>
                        <a:pt x="3359" y="7492"/>
                      </a:lnTo>
                      <a:lnTo>
                        <a:pt x="3526" y="7234"/>
                      </a:lnTo>
                      <a:lnTo>
                        <a:pt x="3301" y="7363"/>
                      </a:lnTo>
                      <a:lnTo>
                        <a:pt x="3204" y="7234"/>
                      </a:lnTo>
                      <a:lnTo>
                        <a:pt x="3289" y="6976"/>
                      </a:lnTo>
                      <a:lnTo>
                        <a:pt x="2999" y="7234"/>
                      </a:lnTo>
                      <a:lnTo>
                        <a:pt x="2665" y="6847"/>
                      </a:lnTo>
                      <a:lnTo>
                        <a:pt x="3526" y="6847"/>
                      </a:lnTo>
                      <a:lnTo>
                        <a:pt x="3196" y="6459"/>
                      </a:lnTo>
                      <a:lnTo>
                        <a:pt x="3394" y="6588"/>
                      </a:lnTo>
                      <a:lnTo>
                        <a:pt x="3336" y="6459"/>
                      </a:lnTo>
                      <a:lnTo>
                        <a:pt x="3278" y="6330"/>
                      </a:lnTo>
                      <a:lnTo>
                        <a:pt x="3398" y="5813"/>
                      </a:lnTo>
                      <a:lnTo>
                        <a:pt x="2894" y="5555"/>
                      </a:lnTo>
                      <a:lnTo>
                        <a:pt x="3185" y="5555"/>
                      </a:lnTo>
                      <a:lnTo>
                        <a:pt x="3258" y="5038"/>
                      </a:lnTo>
                      <a:lnTo>
                        <a:pt x="2646" y="4392"/>
                      </a:lnTo>
                      <a:lnTo>
                        <a:pt x="2956" y="4005"/>
                      </a:lnTo>
                      <a:lnTo>
                        <a:pt x="3064" y="4005"/>
                      </a:lnTo>
                      <a:lnTo>
                        <a:pt x="2820" y="3875"/>
                      </a:lnTo>
                      <a:lnTo>
                        <a:pt x="2975" y="3746"/>
                      </a:lnTo>
                      <a:lnTo>
                        <a:pt x="3041" y="3746"/>
                      </a:lnTo>
                      <a:lnTo>
                        <a:pt x="3130" y="3875"/>
                      </a:lnTo>
                      <a:lnTo>
                        <a:pt x="3138" y="3746"/>
                      </a:lnTo>
                      <a:lnTo>
                        <a:pt x="2871" y="3488"/>
                      </a:lnTo>
                      <a:lnTo>
                        <a:pt x="2960" y="3359"/>
                      </a:lnTo>
                      <a:lnTo>
                        <a:pt x="3130" y="3488"/>
                      </a:lnTo>
                      <a:lnTo>
                        <a:pt x="3235" y="3229"/>
                      </a:lnTo>
                      <a:lnTo>
                        <a:pt x="3165" y="3100"/>
                      </a:lnTo>
                      <a:lnTo>
                        <a:pt x="3084" y="2842"/>
                      </a:lnTo>
                      <a:lnTo>
                        <a:pt x="3003" y="2584"/>
                      </a:lnTo>
                      <a:lnTo>
                        <a:pt x="3169" y="2454"/>
                      </a:lnTo>
                      <a:lnTo>
                        <a:pt x="3565" y="2454"/>
                      </a:lnTo>
                      <a:lnTo>
                        <a:pt x="4149" y="2196"/>
                      </a:lnTo>
                      <a:lnTo>
                        <a:pt x="4486" y="2067"/>
                      </a:lnTo>
                      <a:lnTo>
                        <a:pt x="4529" y="2067"/>
                      </a:lnTo>
                      <a:lnTo>
                        <a:pt x="5413" y="1679"/>
                      </a:lnTo>
                      <a:lnTo>
                        <a:pt x="5916" y="1292"/>
                      </a:lnTo>
                      <a:lnTo>
                        <a:pt x="7175" y="1033"/>
                      </a:lnTo>
                      <a:lnTo>
                        <a:pt x="8396" y="1033"/>
                      </a:lnTo>
                      <a:lnTo>
                        <a:pt x="9985" y="904"/>
                      </a:lnTo>
                      <a:lnTo>
                        <a:pt x="10883" y="904"/>
                      </a:lnTo>
                      <a:lnTo>
                        <a:pt x="11546" y="1033"/>
                      </a:lnTo>
                      <a:lnTo>
                        <a:pt x="11344" y="904"/>
                      </a:lnTo>
                      <a:lnTo>
                        <a:pt x="12611" y="904"/>
                      </a:lnTo>
                      <a:lnTo>
                        <a:pt x="12743" y="1163"/>
                      </a:lnTo>
                      <a:lnTo>
                        <a:pt x="13843" y="1163"/>
                      </a:lnTo>
                      <a:lnTo>
                        <a:pt x="14173" y="1033"/>
                      </a:lnTo>
                      <a:lnTo>
                        <a:pt x="14541" y="1247"/>
                      </a:lnTo>
                      <a:lnTo>
                        <a:pt x="14270" y="1232"/>
                      </a:lnTo>
                      <a:lnTo>
                        <a:pt x="14421" y="1253"/>
                      </a:lnTo>
                      <a:lnTo>
                        <a:pt x="14576" y="1267"/>
                      </a:lnTo>
                      <a:lnTo>
                        <a:pt x="14622" y="1292"/>
                      </a:lnTo>
                      <a:lnTo>
                        <a:pt x="15370" y="1421"/>
                      </a:lnTo>
                      <a:lnTo>
                        <a:pt x="16017" y="1679"/>
                      </a:lnTo>
                      <a:lnTo>
                        <a:pt x="16672" y="1809"/>
                      </a:lnTo>
                      <a:lnTo>
                        <a:pt x="17148" y="2067"/>
                      </a:lnTo>
                      <a:lnTo>
                        <a:pt x="17028" y="2196"/>
                      </a:lnTo>
                      <a:lnTo>
                        <a:pt x="17292" y="2325"/>
                      </a:lnTo>
                      <a:lnTo>
                        <a:pt x="17481" y="2454"/>
                      </a:lnTo>
                      <a:lnTo>
                        <a:pt x="17710" y="2454"/>
                      </a:lnTo>
                      <a:lnTo>
                        <a:pt x="17431" y="2584"/>
                      </a:lnTo>
                      <a:lnTo>
                        <a:pt x="17644" y="2842"/>
                      </a:lnTo>
                      <a:lnTo>
                        <a:pt x="17733" y="2971"/>
                      </a:lnTo>
                      <a:lnTo>
                        <a:pt x="17834" y="3359"/>
                      </a:lnTo>
                      <a:lnTo>
                        <a:pt x="17613" y="3229"/>
                      </a:lnTo>
                      <a:lnTo>
                        <a:pt x="17629" y="3488"/>
                      </a:lnTo>
                      <a:lnTo>
                        <a:pt x="18462" y="3617"/>
                      </a:lnTo>
                      <a:lnTo>
                        <a:pt x="18485" y="3875"/>
                      </a:lnTo>
                      <a:lnTo>
                        <a:pt x="18051" y="3875"/>
                      </a:lnTo>
                      <a:lnTo>
                        <a:pt x="18059" y="4263"/>
                      </a:lnTo>
                      <a:lnTo>
                        <a:pt x="17679" y="4780"/>
                      </a:lnTo>
                      <a:lnTo>
                        <a:pt x="18070" y="5167"/>
                      </a:lnTo>
                      <a:lnTo>
                        <a:pt x="17865" y="5167"/>
                      </a:lnTo>
                      <a:lnTo>
                        <a:pt x="17853" y="5296"/>
                      </a:lnTo>
                      <a:lnTo>
                        <a:pt x="17571" y="5942"/>
                      </a:lnTo>
                      <a:lnTo>
                        <a:pt x="17826" y="5887"/>
                      </a:lnTo>
                      <a:lnTo>
                        <a:pt x="18129" y="6330"/>
                      </a:lnTo>
                      <a:lnTo>
                        <a:pt x="18299" y="6459"/>
                      </a:lnTo>
                      <a:lnTo>
                        <a:pt x="18012" y="6459"/>
                      </a:lnTo>
                      <a:lnTo>
                        <a:pt x="18377" y="6717"/>
                      </a:lnTo>
                      <a:lnTo>
                        <a:pt x="18477" y="6717"/>
                      </a:lnTo>
                      <a:lnTo>
                        <a:pt x="18578" y="6976"/>
                      </a:lnTo>
                      <a:lnTo>
                        <a:pt x="18423" y="6976"/>
                      </a:lnTo>
                      <a:lnTo>
                        <a:pt x="18272" y="7105"/>
                      </a:lnTo>
                      <a:lnTo>
                        <a:pt x="18694" y="7105"/>
                      </a:lnTo>
                      <a:lnTo>
                        <a:pt x="18543" y="7363"/>
                      </a:lnTo>
                      <a:lnTo>
                        <a:pt x="18361" y="7234"/>
                      </a:lnTo>
                      <a:lnTo>
                        <a:pt x="18338" y="7492"/>
                      </a:lnTo>
                      <a:lnTo>
                        <a:pt x="18435" y="7492"/>
                      </a:lnTo>
                      <a:lnTo>
                        <a:pt x="18648" y="7622"/>
                      </a:lnTo>
                      <a:lnTo>
                        <a:pt x="18764" y="7751"/>
                      </a:lnTo>
                      <a:lnTo>
                        <a:pt x="18756" y="8913"/>
                      </a:lnTo>
                      <a:lnTo>
                        <a:pt x="18477" y="9172"/>
                      </a:lnTo>
                      <a:lnTo>
                        <a:pt x="18303" y="9172"/>
                      </a:lnTo>
                      <a:lnTo>
                        <a:pt x="18315" y="8913"/>
                      </a:lnTo>
                      <a:lnTo>
                        <a:pt x="18326" y="8701"/>
                      </a:lnTo>
                      <a:lnTo>
                        <a:pt x="18756" y="8913"/>
                      </a:lnTo>
                      <a:lnTo>
                        <a:pt x="18756" y="7762"/>
                      </a:lnTo>
                      <a:lnTo>
                        <a:pt x="18578" y="8009"/>
                      </a:lnTo>
                      <a:lnTo>
                        <a:pt x="18318" y="8138"/>
                      </a:lnTo>
                      <a:lnTo>
                        <a:pt x="18477" y="8138"/>
                      </a:lnTo>
                      <a:lnTo>
                        <a:pt x="18687" y="8267"/>
                      </a:lnTo>
                      <a:lnTo>
                        <a:pt x="18613" y="8397"/>
                      </a:lnTo>
                      <a:lnTo>
                        <a:pt x="18512" y="8397"/>
                      </a:lnTo>
                      <a:lnTo>
                        <a:pt x="18423" y="8267"/>
                      </a:lnTo>
                      <a:lnTo>
                        <a:pt x="18229" y="8655"/>
                      </a:lnTo>
                      <a:lnTo>
                        <a:pt x="18086" y="8655"/>
                      </a:lnTo>
                      <a:lnTo>
                        <a:pt x="18039" y="8913"/>
                      </a:lnTo>
                      <a:lnTo>
                        <a:pt x="17675" y="8655"/>
                      </a:lnTo>
                      <a:lnTo>
                        <a:pt x="17873" y="8913"/>
                      </a:lnTo>
                      <a:lnTo>
                        <a:pt x="18303" y="9301"/>
                      </a:lnTo>
                      <a:lnTo>
                        <a:pt x="18179" y="9430"/>
                      </a:lnTo>
                      <a:lnTo>
                        <a:pt x="18129" y="9559"/>
                      </a:lnTo>
                      <a:lnTo>
                        <a:pt x="18090" y="9559"/>
                      </a:lnTo>
                      <a:lnTo>
                        <a:pt x="18059" y="9430"/>
                      </a:lnTo>
                      <a:lnTo>
                        <a:pt x="18032" y="9559"/>
                      </a:lnTo>
                      <a:lnTo>
                        <a:pt x="18101" y="9688"/>
                      </a:lnTo>
                      <a:lnTo>
                        <a:pt x="18028" y="9818"/>
                      </a:lnTo>
                      <a:lnTo>
                        <a:pt x="18039" y="9947"/>
                      </a:lnTo>
                      <a:lnTo>
                        <a:pt x="17908" y="9947"/>
                      </a:lnTo>
                      <a:lnTo>
                        <a:pt x="17966" y="9818"/>
                      </a:lnTo>
                      <a:lnTo>
                        <a:pt x="17803" y="9818"/>
                      </a:lnTo>
                      <a:lnTo>
                        <a:pt x="17904" y="10076"/>
                      </a:lnTo>
                      <a:lnTo>
                        <a:pt x="17896" y="10205"/>
                      </a:lnTo>
                      <a:lnTo>
                        <a:pt x="18183" y="10205"/>
                      </a:lnTo>
                      <a:lnTo>
                        <a:pt x="18136" y="10334"/>
                      </a:lnTo>
                      <a:lnTo>
                        <a:pt x="18377" y="10205"/>
                      </a:lnTo>
                      <a:lnTo>
                        <a:pt x="18322" y="10076"/>
                      </a:lnTo>
                      <a:lnTo>
                        <a:pt x="18315" y="9947"/>
                      </a:lnTo>
                      <a:lnTo>
                        <a:pt x="18303" y="9818"/>
                      </a:lnTo>
                      <a:lnTo>
                        <a:pt x="18450" y="9818"/>
                      </a:lnTo>
                      <a:lnTo>
                        <a:pt x="18574" y="9947"/>
                      </a:lnTo>
                      <a:lnTo>
                        <a:pt x="18415" y="10076"/>
                      </a:lnTo>
                      <a:lnTo>
                        <a:pt x="18601" y="10205"/>
                      </a:lnTo>
                      <a:lnTo>
                        <a:pt x="18791" y="10205"/>
                      </a:lnTo>
                      <a:lnTo>
                        <a:pt x="18880" y="10334"/>
                      </a:lnTo>
                      <a:lnTo>
                        <a:pt x="18477" y="10464"/>
                      </a:lnTo>
                      <a:lnTo>
                        <a:pt x="18260" y="10722"/>
                      </a:lnTo>
                      <a:lnTo>
                        <a:pt x="18012" y="10851"/>
                      </a:lnTo>
                      <a:lnTo>
                        <a:pt x="18121" y="11109"/>
                      </a:lnTo>
                      <a:lnTo>
                        <a:pt x="18148" y="11435"/>
                      </a:lnTo>
                      <a:lnTo>
                        <a:pt x="18117" y="11626"/>
                      </a:lnTo>
                      <a:lnTo>
                        <a:pt x="18659" y="11884"/>
                      </a:lnTo>
                      <a:lnTo>
                        <a:pt x="18729" y="12014"/>
                      </a:lnTo>
                      <a:lnTo>
                        <a:pt x="18729" y="12530"/>
                      </a:lnTo>
                      <a:lnTo>
                        <a:pt x="18559" y="12789"/>
                      </a:lnTo>
                      <a:lnTo>
                        <a:pt x="18380" y="12401"/>
                      </a:lnTo>
                      <a:lnTo>
                        <a:pt x="18442" y="12530"/>
                      </a:lnTo>
                      <a:lnTo>
                        <a:pt x="18729" y="12530"/>
                      </a:lnTo>
                      <a:lnTo>
                        <a:pt x="18729" y="12014"/>
                      </a:lnTo>
                      <a:lnTo>
                        <a:pt x="18365" y="12014"/>
                      </a:lnTo>
                      <a:lnTo>
                        <a:pt x="18435" y="12143"/>
                      </a:lnTo>
                      <a:lnTo>
                        <a:pt x="18349" y="12530"/>
                      </a:lnTo>
                      <a:lnTo>
                        <a:pt x="18400" y="12530"/>
                      </a:lnTo>
                      <a:lnTo>
                        <a:pt x="18442" y="12789"/>
                      </a:lnTo>
                      <a:lnTo>
                        <a:pt x="18326" y="12789"/>
                      </a:lnTo>
                      <a:lnTo>
                        <a:pt x="17722" y="13435"/>
                      </a:lnTo>
                      <a:lnTo>
                        <a:pt x="19295" y="13951"/>
                      </a:lnTo>
                      <a:lnTo>
                        <a:pt x="18648" y="14597"/>
                      </a:lnTo>
                      <a:lnTo>
                        <a:pt x="18597" y="14985"/>
                      </a:lnTo>
                      <a:lnTo>
                        <a:pt x="18574" y="15631"/>
                      </a:lnTo>
                      <a:lnTo>
                        <a:pt x="18609" y="16793"/>
                      </a:lnTo>
                      <a:lnTo>
                        <a:pt x="18427" y="17439"/>
                      </a:lnTo>
                      <a:lnTo>
                        <a:pt x="18318" y="17698"/>
                      </a:lnTo>
                      <a:lnTo>
                        <a:pt x="18559" y="17698"/>
                      </a:lnTo>
                      <a:lnTo>
                        <a:pt x="18744" y="17827"/>
                      </a:lnTo>
                      <a:lnTo>
                        <a:pt x="18435" y="17827"/>
                      </a:lnTo>
                      <a:lnTo>
                        <a:pt x="18791" y="18085"/>
                      </a:lnTo>
                      <a:lnTo>
                        <a:pt x="19054" y="18473"/>
                      </a:lnTo>
                      <a:lnTo>
                        <a:pt x="18032" y="18731"/>
                      </a:lnTo>
                      <a:lnTo>
                        <a:pt x="18528" y="19248"/>
                      </a:lnTo>
                      <a:lnTo>
                        <a:pt x="18733" y="19248"/>
                      </a:lnTo>
                      <a:lnTo>
                        <a:pt x="18694" y="19377"/>
                      </a:lnTo>
                      <a:lnTo>
                        <a:pt x="18857" y="19764"/>
                      </a:lnTo>
                      <a:lnTo>
                        <a:pt x="18725" y="19894"/>
                      </a:lnTo>
                      <a:lnTo>
                        <a:pt x="18562" y="19894"/>
                      </a:lnTo>
                      <a:lnTo>
                        <a:pt x="18842" y="20281"/>
                      </a:lnTo>
                      <a:lnTo>
                        <a:pt x="18725" y="20540"/>
                      </a:lnTo>
                      <a:lnTo>
                        <a:pt x="18198" y="20281"/>
                      </a:lnTo>
                      <a:lnTo>
                        <a:pt x="18198" y="20798"/>
                      </a:lnTo>
                      <a:lnTo>
                        <a:pt x="18229" y="20927"/>
                      </a:lnTo>
                      <a:lnTo>
                        <a:pt x="18640" y="21185"/>
                      </a:lnTo>
                      <a:lnTo>
                        <a:pt x="18748" y="21185"/>
                      </a:lnTo>
                      <a:lnTo>
                        <a:pt x="18756" y="21056"/>
                      </a:lnTo>
                      <a:lnTo>
                        <a:pt x="18849" y="20927"/>
                      </a:lnTo>
                      <a:lnTo>
                        <a:pt x="19012" y="20927"/>
                      </a:lnTo>
                      <a:lnTo>
                        <a:pt x="19086" y="21043"/>
                      </a:lnTo>
                      <a:lnTo>
                        <a:pt x="19043" y="21039"/>
                      </a:lnTo>
                      <a:lnTo>
                        <a:pt x="18989" y="21037"/>
                      </a:lnTo>
                      <a:lnTo>
                        <a:pt x="18935" y="21037"/>
                      </a:lnTo>
                      <a:lnTo>
                        <a:pt x="19113" y="21076"/>
                      </a:lnTo>
                      <a:lnTo>
                        <a:pt x="19101" y="21059"/>
                      </a:lnTo>
                      <a:lnTo>
                        <a:pt x="20062" y="21315"/>
                      </a:lnTo>
                      <a:lnTo>
                        <a:pt x="20073" y="21302"/>
                      </a:lnTo>
                      <a:lnTo>
                        <a:pt x="20345" y="21388"/>
                      </a:lnTo>
                      <a:lnTo>
                        <a:pt x="20848" y="21464"/>
                      </a:lnTo>
                      <a:lnTo>
                        <a:pt x="20872" y="21508"/>
                      </a:lnTo>
                      <a:lnTo>
                        <a:pt x="20732" y="21503"/>
                      </a:lnTo>
                      <a:lnTo>
                        <a:pt x="20670" y="21511"/>
                      </a:lnTo>
                      <a:lnTo>
                        <a:pt x="21034" y="21554"/>
                      </a:lnTo>
                      <a:lnTo>
                        <a:pt x="21511" y="21600"/>
                      </a:lnTo>
                      <a:lnTo>
                        <a:pt x="21600" y="2147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41" name="Figura"/>
                <p:cNvSpPr/>
                <p:nvPr/>
              </p:nvSpPr>
              <p:spPr>
                <a:xfrm>
                  <a:off x="94452" y="239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274" y="11790"/>
                      </a:lnTo>
                      <a:lnTo>
                        <a:pt x="9074" y="774"/>
                      </a:lnTo>
                      <a:lnTo>
                        <a:pt x="0" y="0"/>
                      </a:lnTo>
                      <a:lnTo>
                        <a:pt x="7200" y="7056"/>
                      </a:lnTo>
                      <a:lnTo>
                        <a:pt x="14721" y="1374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42" name="Figura"/>
                <p:cNvSpPr/>
                <p:nvPr/>
              </p:nvSpPr>
              <p:spPr>
                <a:xfrm>
                  <a:off x="95715" y="24241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64" y="14400"/>
                      </a:lnTo>
                      <a:lnTo>
                        <a:pt x="5297" y="0"/>
                      </a:lnTo>
                      <a:lnTo>
                        <a:pt x="0" y="0"/>
                      </a:lnTo>
                      <a:lnTo>
                        <a:pt x="962" y="7200"/>
                      </a:lnTo>
                      <a:lnTo>
                        <a:pt x="6557" y="7200"/>
                      </a:lnTo>
                      <a:lnTo>
                        <a:pt x="14261" y="14400"/>
                      </a:lnTo>
                      <a:lnTo>
                        <a:pt x="13958" y="15403"/>
                      </a:lnTo>
                      <a:lnTo>
                        <a:pt x="1853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43" name="Triángulo"/>
                <p:cNvSpPr/>
                <p:nvPr/>
              </p:nvSpPr>
              <p:spPr>
                <a:xfrm>
                  <a:off x="98805" y="2490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413"/>
                      </a:moveTo>
                      <a:lnTo>
                        <a:pt x="0" y="0"/>
                      </a:lnTo>
                      <a:lnTo>
                        <a:pt x="11678" y="21600"/>
                      </a:lnTo>
                      <a:lnTo>
                        <a:pt x="21600" y="1641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44" name="Figura"/>
                <p:cNvSpPr/>
                <p:nvPr/>
              </p:nvSpPr>
              <p:spPr>
                <a:xfrm>
                  <a:off x="97111" y="2460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91" y="16200"/>
                      </a:lnTo>
                      <a:lnTo>
                        <a:pt x="12130" y="10800"/>
                      </a:lnTo>
                      <a:lnTo>
                        <a:pt x="7393" y="5400"/>
                      </a:lnTo>
                      <a:lnTo>
                        <a:pt x="6571" y="5400"/>
                      </a:lnTo>
                      <a:lnTo>
                        <a:pt x="3188" y="0"/>
                      </a:lnTo>
                      <a:lnTo>
                        <a:pt x="0" y="10800"/>
                      </a:lnTo>
                      <a:lnTo>
                        <a:pt x="14835" y="16200"/>
                      </a:lnTo>
                      <a:lnTo>
                        <a:pt x="16429" y="16200"/>
                      </a:lnTo>
                      <a:lnTo>
                        <a:pt x="1908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45" name="Figura"/>
                <p:cNvSpPr/>
                <p:nvPr/>
              </p:nvSpPr>
              <p:spPr>
                <a:xfrm>
                  <a:off x="99495" y="25048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2845" y="0"/>
                      </a:lnTo>
                      <a:lnTo>
                        <a:pt x="8468" y="5613"/>
                      </a:lnTo>
                      <a:lnTo>
                        <a:pt x="11237" y="10800"/>
                      </a:lnTo>
                      <a:lnTo>
                        <a:pt x="0" y="10800"/>
                      </a:lnTo>
                      <a:lnTo>
                        <a:pt x="8318" y="21600"/>
                      </a:lnTo>
                      <a:lnTo>
                        <a:pt x="19693" y="21600"/>
                      </a:lnTo>
                      <a:lnTo>
                        <a:pt x="21600" y="108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46" name="Figura"/>
                <p:cNvSpPr/>
                <p:nvPr/>
              </p:nvSpPr>
              <p:spPr>
                <a:xfrm>
                  <a:off x="100840" y="2485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781"/>
                      </a:moveTo>
                      <a:lnTo>
                        <a:pt x="15053" y="11997"/>
                      </a:lnTo>
                      <a:lnTo>
                        <a:pt x="7735" y="5605"/>
                      </a:lnTo>
                      <a:lnTo>
                        <a:pt x="0" y="0"/>
                      </a:lnTo>
                      <a:lnTo>
                        <a:pt x="15887" y="21600"/>
                      </a:lnTo>
                      <a:lnTo>
                        <a:pt x="21600" y="2078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47" name="Figura"/>
                <p:cNvSpPr/>
                <p:nvPr/>
              </p:nvSpPr>
              <p:spPr>
                <a:xfrm>
                  <a:off x="101040" y="24922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357" y="0"/>
                      </a:lnTo>
                      <a:lnTo>
                        <a:pt x="4930" y="553"/>
                      </a:lnTo>
                      <a:lnTo>
                        <a:pt x="426" y="2721"/>
                      </a:lnTo>
                      <a:lnTo>
                        <a:pt x="0" y="9184"/>
                      </a:lnTo>
                      <a:lnTo>
                        <a:pt x="9434" y="8674"/>
                      </a:lnTo>
                      <a:lnTo>
                        <a:pt x="15322" y="1190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48" name="Figura"/>
                <p:cNvSpPr/>
                <p:nvPr/>
              </p:nvSpPr>
              <p:spPr>
                <a:xfrm>
                  <a:off x="95656" y="287653"/>
                  <a:ext cx="18464" cy="293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
                      </a:moveTo>
                      <a:lnTo>
                        <a:pt x="20905" y="0"/>
                      </a:lnTo>
                      <a:lnTo>
                        <a:pt x="14040" y="0"/>
                      </a:lnTo>
                      <a:lnTo>
                        <a:pt x="16439" y="1080"/>
                      </a:lnTo>
                      <a:lnTo>
                        <a:pt x="15153" y="2937"/>
                      </a:lnTo>
                      <a:lnTo>
                        <a:pt x="15135" y="3240"/>
                      </a:lnTo>
                      <a:lnTo>
                        <a:pt x="11781" y="5400"/>
                      </a:lnTo>
                      <a:lnTo>
                        <a:pt x="11555" y="6480"/>
                      </a:lnTo>
                      <a:lnTo>
                        <a:pt x="13015" y="6480"/>
                      </a:lnTo>
                      <a:lnTo>
                        <a:pt x="10808" y="9720"/>
                      </a:lnTo>
                      <a:lnTo>
                        <a:pt x="9558" y="11880"/>
                      </a:lnTo>
                      <a:lnTo>
                        <a:pt x="9244" y="11880"/>
                      </a:lnTo>
                      <a:lnTo>
                        <a:pt x="5613" y="15120"/>
                      </a:lnTo>
                      <a:lnTo>
                        <a:pt x="3023" y="16200"/>
                      </a:lnTo>
                      <a:lnTo>
                        <a:pt x="2849" y="16200"/>
                      </a:lnTo>
                      <a:lnTo>
                        <a:pt x="3805" y="17280"/>
                      </a:lnTo>
                      <a:lnTo>
                        <a:pt x="1564" y="19440"/>
                      </a:lnTo>
                      <a:lnTo>
                        <a:pt x="0" y="20520"/>
                      </a:lnTo>
                      <a:lnTo>
                        <a:pt x="2154" y="20520"/>
                      </a:lnTo>
                      <a:lnTo>
                        <a:pt x="1111" y="21600"/>
                      </a:lnTo>
                      <a:lnTo>
                        <a:pt x="3440" y="21600"/>
                      </a:lnTo>
                      <a:lnTo>
                        <a:pt x="4760" y="20520"/>
                      </a:lnTo>
                      <a:lnTo>
                        <a:pt x="4065" y="20520"/>
                      </a:lnTo>
                      <a:lnTo>
                        <a:pt x="4796" y="20304"/>
                      </a:lnTo>
                      <a:lnTo>
                        <a:pt x="5108" y="20282"/>
                      </a:lnTo>
                      <a:lnTo>
                        <a:pt x="5351" y="20174"/>
                      </a:lnTo>
                      <a:lnTo>
                        <a:pt x="7576" y="19440"/>
                      </a:lnTo>
                      <a:lnTo>
                        <a:pt x="2727" y="19440"/>
                      </a:lnTo>
                      <a:lnTo>
                        <a:pt x="6446" y="17280"/>
                      </a:lnTo>
                      <a:lnTo>
                        <a:pt x="6759" y="18360"/>
                      </a:lnTo>
                      <a:lnTo>
                        <a:pt x="7610" y="17280"/>
                      </a:lnTo>
                      <a:lnTo>
                        <a:pt x="7662" y="16200"/>
                      </a:lnTo>
                      <a:lnTo>
                        <a:pt x="8775" y="15120"/>
                      </a:lnTo>
                      <a:lnTo>
                        <a:pt x="10235" y="15120"/>
                      </a:lnTo>
                      <a:lnTo>
                        <a:pt x="8341" y="16200"/>
                      </a:lnTo>
                      <a:lnTo>
                        <a:pt x="9140" y="16200"/>
                      </a:lnTo>
                      <a:lnTo>
                        <a:pt x="10513" y="15120"/>
                      </a:lnTo>
                      <a:lnTo>
                        <a:pt x="9748" y="12960"/>
                      </a:lnTo>
                      <a:lnTo>
                        <a:pt x="11763" y="11880"/>
                      </a:lnTo>
                      <a:lnTo>
                        <a:pt x="11590" y="12960"/>
                      </a:lnTo>
                      <a:lnTo>
                        <a:pt x="11052" y="13889"/>
                      </a:lnTo>
                      <a:lnTo>
                        <a:pt x="13171" y="12960"/>
                      </a:lnTo>
                      <a:lnTo>
                        <a:pt x="12945" y="12960"/>
                      </a:lnTo>
                      <a:lnTo>
                        <a:pt x="14006" y="11880"/>
                      </a:lnTo>
                      <a:lnTo>
                        <a:pt x="14753" y="10832"/>
                      </a:lnTo>
                      <a:lnTo>
                        <a:pt x="15552" y="10800"/>
                      </a:lnTo>
                      <a:lnTo>
                        <a:pt x="16247" y="9720"/>
                      </a:lnTo>
                      <a:lnTo>
                        <a:pt x="15482" y="9720"/>
                      </a:lnTo>
                      <a:lnTo>
                        <a:pt x="14561" y="8640"/>
                      </a:lnTo>
                      <a:lnTo>
                        <a:pt x="14979" y="7560"/>
                      </a:lnTo>
                      <a:lnTo>
                        <a:pt x="15586" y="6480"/>
                      </a:lnTo>
                      <a:lnTo>
                        <a:pt x="16021" y="5400"/>
                      </a:lnTo>
                      <a:lnTo>
                        <a:pt x="16509" y="4536"/>
                      </a:lnTo>
                      <a:lnTo>
                        <a:pt x="17046" y="6480"/>
                      </a:lnTo>
                      <a:lnTo>
                        <a:pt x="17098" y="3240"/>
                      </a:lnTo>
                      <a:lnTo>
                        <a:pt x="18384" y="4320"/>
                      </a:lnTo>
                      <a:lnTo>
                        <a:pt x="18732" y="3790"/>
                      </a:lnTo>
                      <a:lnTo>
                        <a:pt x="19097" y="3240"/>
                      </a:lnTo>
                      <a:lnTo>
                        <a:pt x="19705" y="2257"/>
                      </a:lnTo>
                      <a:lnTo>
                        <a:pt x="19236" y="1080"/>
                      </a:lnTo>
                      <a:lnTo>
                        <a:pt x="21600" y="10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49" name="Figura"/>
                <p:cNvSpPr/>
                <p:nvPr/>
              </p:nvSpPr>
              <p:spPr>
                <a:xfrm>
                  <a:off x="103387" y="258433"/>
                  <a:ext cx="12701" cy="28385"/>
                </a:xfrm>
                <a:custGeom>
                  <a:avLst/>
                  <a:gdLst/>
                  <a:ahLst/>
                  <a:cxnLst>
                    <a:cxn ang="0">
                      <a:pos x="wd2" y="hd2"/>
                    </a:cxn>
                    <a:cxn ang="5400000">
                      <a:pos x="wd2" y="hd2"/>
                    </a:cxn>
                    <a:cxn ang="10800000">
                      <a:pos x="wd2" y="hd2"/>
                    </a:cxn>
                    <a:cxn ang="16200000">
                      <a:pos x="wd2" y="hd2"/>
                    </a:cxn>
                  </a:cxnLst>
                  <a:rect l="0" t="0" r="r" b="b"/>
                  <a:pathLst>
                    <a:path w="21600" h="21600" extrusionOk="0">
                      <a:moveTo>
                        <a:pt x="21600" y="13302"/>
                      </a:moveTo>
                      <a:lnTo>
                        <a:pt x="15532" y="9951"/>
                      </a:lnTo>
                      <a:lnTo>
                        <a:pt x="11974" y="6601"/>
                      </a:lnTo>
                      <a:lnTo>
                        <a:pt x="8583" y="6601"/>
                      </a:lnTo>
                      <a:lnTo>
                        <a:pt x="4439" y="3250"/>
                      </a:lnTo>
                      <a:lnTo>
                        <a:pt x="4634" y="2133"/>
                      </a:lnTo>
                      <a:lnTo>
                        <a:pt x="8157" y="4322"/>
                      </a:lnTo>
                      <a:lnTo>
                        <a:pt x="7702" y="2133"/>
                      </a:lnTo>
                      <a:lnTo>
                        <a:pt x="6037" y="1017"/>
                      </a:lnTo>
                      <a:lnTo>
                        <a:pt x="3460" y="0"/>
                      </a:lnTo>
                      <a:lnTo>
                        <a:pt x="3232" y="1017"/>
                      </a:lnTo>
                      <a:lnTo>
                        <a:pt x="0" y="1017"/>
                      </a:lnTo>
                      <a:lnTo>
                        <a:pt x="262" y="2133"/>
                      </a:lnTo>
                      <a:lnTo>
                        <a:pt x="2872" y="2133"/>
                      </a:lnTo>
                      <a:lnTo>
                        <a:pt x="2415" y="3250"/>
                      </a:lnTo>
                      <a:lnTo>
                        <a:pt x="3558" y="4367"/>
                      </a:lnTo>
                      <a:lnTo>
                        <a:pt x="1762" y="4367"/>
                      </a:lnTo>
                      <a:lnTo>
                        <a:pt x="2317" y="6601"/>
                      </a:lnTo>
                      <a:lnTo>
                        <a:pt x="8028" y="7718"/>
                      </a:lnTo>
                      <a:lnTo>
                        <a:pt x="5973" y="8835"/>
                      </a:lnTo>
                      <a:lnTo>
                        <a:pt x="5647" y="8835"/>
                      </a:lnTo>
                      <a:lnTo>
                        <a:pt x="8909" y="12185"/>
                      </a:lnTo>
                      <a:lnTo>
                        <a:pt x="8550" y="8835"/>
                      </a:lnTo>
                      <a:lnTo>
                        <a:pt x="12922" y="11068"/>
                      </a:lnTo>
                      <a:lnTo>
                        <a:pt x="11062" y="12185"/>
                      </a:lnTo>
                      <a:lnTo>
                        <a:pt x="9104" y="13302"/>
                      </a:lnTo>
                      <a:lnTo>
                        <a:pt x="7080" y="13302"/>
                      </a:lnTo>
                      <a:lnTo>
                        <a:pt x="9788" y="14419"/>
                      </a:lnTo>
                      <a:lnTo>
                        <a:pt x="9788" y="15536"/>
                      </a:lnTo>
                      <a:lnTo>
                        <a:pt x="8711" y="15536"/>
                      </a:lnTo>
                      <a:lnTo>
                        <a:pt x="10605" y="16652"/>
                      </a:lnTo>
                      <a:lnTo>
                        <a:pt x="9821" y="14419"/>
                      </a:lnTo>
                      <a:lnTo>
                        <a:pt x="11584" y="15524"/>
                      </a:lnTo>
                      <a:lnTo>
                        <a:pt x="10605" y="16652"/>
                      </a:lnTo>
                      <a:lnTo>
                        <a:pt x="9659" y="17769"/>
                      </a:lnTo>
                      <a:lnTo>
                        <a:pt x="12203" y="21120"/>
                      </a:lnTo>
                      <a:lnTo>
                        <a:pt x="10995" y="21120"/>
                      </a:lnTo>
                      <a:lnTo>
                        <a:pt x="9952" y="21365"/>
                      </a:lnTo>
                      <a:lnTo>
                        <a:pt x="9952" y="21120"/>
                      </a:lnTo>
                      <a:lnTo>
                        <a:pt x="8092" y="21120"/>
                      </a:lnTo>
                      <a:lnTo>
                        <a:pt x="8940" y="21600"/>
                      </a:lnTo>
                      <a:lnTo>
                        <a:pt x="18402" y="21600"/>
                      </a:lnTo>
                      <a:lnTo>
                        <a:pt x="17816" y="21120"/>
                      </a:lnTo>
                      <a:lnTo>
                        <a:pt x="18664" y="21120"/>
                      </a:lnTo>
                      <a:lnTo>
                        <a:pt x="18402" y="20003"/>
                      </a:lnTo>
                      <a:lnTo>
                        <a:pt x="17618" y="20003"/>
                      </a:lnTo>
                      <a:lnTo>
                        <a:pt x="15401" y="17769"/>
                      </a:lnTo>
                      <a:lnTo>
                        <a:pt x="20066" y="14419"/>
                      </a:lnTo>
                      <a:lnTo>
                        <a:pt x="21600" y="1330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50" name="Figura"/>
                <p:cNvSpPr/>
                <p:nvPr/>
              </p:nvSpPr>
              <p:spPr>
                <a:xfrm>
                  <a:off x="816" y="2935"/>
                  <a:ext cx="113185" cy="326928"/>
                </a:xfrm>
                <a:custGeom>
                  <a:avLst/>
                  <a:gdLst/>
                  <a:ahLst/>
                  <a:cxnLst>
                    <a:cxn ang="0">
                      <a:pos x="wd2" y="hd2"/>
                    </a:cxn>
                    <a:cxn ang="5400000">
                      <a:pos x="wd2" y="hd2"/>
                    </a:cxn>
                    <a:cxn ang="10800000">
                      <a:pos x="wd2" y="hd2"/>
                    </a:cxn>
                    <a:cxn ang="16200000">
                      <a:pos x="wd2" y="hd2"/>
                    </a:cxn>
                  </a:cxnLst>
                  <a:rect l="0" t="0" r="r" b="b"/>
                  <a:pathLst>
                    <a:path w="21600" h="21600" extrusionOk="0">
                      <a:moveTo>
                        <a:pt x="2546" y="16678"/>
                      </a:moveTo>
                      <a:lnTo>
                        <a:pt x="2534" y="16635"/>
                      </a:lnTo>
                      <a:lnTo>
                        <a:pt x="2506" y="16678"/>
                      </a:lnTo>
                      <a:lnTo>
                        <a:pt x="2546" y="16678"/>
                      </a:lnTo>
                      <a:close/>
                      <a:moveTo>
                        <a:pt x="2563" y="19878"/>
                      </a:moveTo>
                      <a:lnTo>
                        <a:pt x="2339" y="19781"/>
                      </a:lnTo>
                      <a:lnTo>
                        <a:pt x="2358" y="19860"/>
                      </a:lnTo>
                      <a:lnTo>
                        <a:pt x="2373" y="19878"/>
                      </a:lnTo>
                      <a:lnTo>
                        <a:pt x="2563" y="19878"/>
                      </a:lnTo>
                      <a:close/>
                      <a:moveTo>
                        <a:pt x="3359" y="13979"/>
                      </a:moveTo>
                      <a:lnTo>
                        <a:pt x="3356" y="14002"/>
                      </a:lnTo>
                      <a:lnTo>
                        <a:pt x="3359" y="13979"/>
                      </a:lnTo>
                      <a:close/>
                      <a:moveTo>
                        <a:pt x="3390" y="13775"/>
                      </a:moveTo>
                      <a:lnTo>
                        <a:pt x="3370" y="13832"/>
                      </a:lnTo>
                      <a:lnTo>
                        <a:pt x="3359" y="13907"/>
                      </a:lnTo>
                      <a:lnTo>
                        <a:pt x="3359" y="13979"/>
                      </a:lnTo>
                      <a:lnTo>
                        <a:pt x="3390" y="13775"/>
                      </a:lnTo>
                      <a:close/>
                      <a:moveTo>
                        <a:pt x="3424" y="12300"/>
                      </a:moveTo>
                      <a:lnTo>
                        <a:pt x="3350" y="12218"/>
                      </a:lnTo>
                      <a:lnTo>
                        <a:pt x="3393" y="12315"/>
                      </a:lnTo>
                      <a:lnTo>
                        <a:pt x="3424" y="12300"/>
                      </a:lnTo>
                      <a:close/>
                      <a:moveTo>
                        <a:pt x="3433" y="7078"/>
                      </a:moveTo>
                      <a:lnTo>
                        <a:pt x="3359" y="7078"/>
                      </a:lnTo>
                      <a:lnTo>
                        <a:pt x="3328" y="7175"/>
                      </a:lnTo>
                      <a:lnTo>
                        <a:pt x="3433" y="7078"/>
                      </a:lnTo>
                      <a:close/>
                      <a:moveTo>
                        <a:pt x="3504" y="13052"/>
                      </a:moveTo>
                      <a:lnTo>
                        <a:pt x="3475" y="13033"/>
                      </a:lnTo>
                      <a:lnTo>
                        <a:pt x="3359" y="13167"/>
                      </a:lnTo>
                      <a:lnTo>
                        <a:pt x="3433" y="13130"/>
                      </a:lnTo>
                      <a:lnTo>
                        <a:pt x="3478" y="13091"/>
                      </a:lnTo>
                      <a:lnTo>
                        <a:pt x="3504" y="13052"/>
                      </a:lnTo>
                      <a:close/>
                      <a:moveTo>
                        <a:pt x="4737" y="20848"/>
                      </a:moveTo>
                      <a:lnTo>
                        <a:pt x="4470" y="20808"/>
                      </a:lnTo>
                      <a:lnTo>
                        <a:pt x="4513" y="20848"/>
                      </a:lnTo>
                      <a:lnTo>
                        <a:pt x="4737" y="20848"/>
                      </a:lnTo>
                      <a:close/>
                      <a:moveTo>
                        <a:pt x="4759" y="10236"/>
                      </a:moveTo>
                      <a:lnTo>
                        <a:pt x="4649" y="10181"/>
                      </a:lnTo>
                      <a:lnTo>
                        <a:pt x="4672" y="10266"/>
                      </a:lnTo>
                      <a:lnTo>
                        <a:pt x="4759" y="10236"/>
                      </a:lnTo>
                      <a:close/>
                      <a:moveTo>
                        <a:pt x="4887" y="8389"/>
                      </a:moveTo>
                      <a:lnTo>
                        <a:pt x="4867" y="8339"/>
                      </a:lnTo>
                      <a:lnTo>
                        <a:pt x="4731" y="8278"/>
                      </a:lnTo>
                      <a:lnTo>
                        <a:pt x="4765" y="8339"/>
                      </a:lnTo>
                      <a:lnTo>
                        <a:pt x="4887" y="8389"/>
                      </a:lnTo>
                      <a:close/>
                      <a:moveTo>
                        <a:pt x="4947" y="10278"/>
                      </a:moveTo>
                      <a:lnTo>
                        <a:pt x="4918" y="10181"/>
                      </a:lnTo>
                      <a:lnTo>
                        <a:pt x="4759" y="10236"/>
                      </a:lnTo>
                      <a:lnTo>
                        <a:pt x="4842" y="10278"/>
                      </a:lnTo>
                      <a:lnTo>
                        <a:pt x="4947" y="10278"/>
                      </a:lnTo>
                      <a:close/>
                      <a:moveTo>
                        <a:pt x="5023" y="12743"/>
                      </a:moveTo>
                      <a:lnTo>
                        <a:pt x="4995" y="12759"/>
                      </a:lnTo>
                      <a:lnTo>
                        <a:pt x="4983" y="12780"/>
                      </a:lnTo>
                      <a:lnTo>
                        <a:pt x="4989" y="12795"/>
                      </a:lnTo>
                      <a:lnTo>
                        <a:pt x="4992" y="12808"/>
                      </a:lnTo>
                      <a:lnTo>
                        <a:pt x="5023" y="12743"/>
                      </a:lnTo>
                      <a:close/>
                      <a:moveTo>
                        <a:pt x="5057" y="13993"/>
                      </a:moveTo>
                      <a:lnTo>
                        <a:pt x="5043" y="13945"/>
                      </a:lnTo>
                      <a:lnTo>
                        <a:pt x="5046" y="13975"/>
                      </a:lnTo>
                      <a:lnTo>
                        <a:pt x="5057" y="13993"/>
                      </a:lnTo>
                      <a:close/>
                      <a:moveTo>
                        <a:pt x="5057" y="13993"/>
                      </a:moveTo>
                      <a:lnTo>
                        <a:pt x="5026" y="14032"/>
                      </a:lnTo>
                      <a:lnTo>
                        <a:pt x="5057" y="13993"/>
                      </a:lnTo>
                      <a:close/>
                      <a:moveTo>
                        <a:pt x="5094" y="8389"/>
                      </a:moveTo>
                      <a:lnTo>
                        <a:pt x="5088" y="8339"/>
                      </a:lnTo>
                      <a:lnTo>
                        <a:pt x="4972" y="8339"/>
                      </a:lnTo>
                      <a:lnTo>
                        <a:pt x="5009" y="8389"/>
                      </a:lnTo>
                      <a:lnTo>
                        <a:pt x="5094" y="8389"/>
                      </a:lnTo>
                      <a:close/>
                      <a:moveTo>
                        <a:pt x="5099" y="15805"/>
                      </a:moveTo>
                      <a:lnTo>
                        <a:pt x="4952" y="15805"/>
                      </a:lnTo>
                      <a:lnTo>
                        <a:pt x="4873" y="15864"/>
                      </a:lnTo>
                      <a:lnTo>
                        <a:pt x="5099" y="15805"/>
                      </a:lnTo>
                      <a:close/>
                      <a:moveTo>
                        <a:pt x="5111" y="20834"/>
                      </a:moveTo>
                      <a:lnTo>
                        <a:pt x="4983" y="20811"/>
                      </a:lnTo>
                      <a:lnTo>
                        <a:pt x="4859" y="20791"/>
                      </a:lnTo>
                      <a:lnTo>
                        <a:pt x="5003" y="20818"/>
                      </a:lnTo>
                      <a:lnTo>
                        <a:pt x="5111" y="20834"/>
                      </a:lnTo>
                      <a:close/>
                      <a:moveTo>
                        <a:pt x="5111" y="8727"/>
                      </a:moveTo>
                      <a:lnTo>
                        <a:pt x="5097" y="8436"/>
                      </a:lnTo>
                      <a:lnTo>
                        <a:pt x="4907" y="8436"/>
                      </a:lnTo>
                      <a:lnTo>
                        <a:pt x="4980" y="8630"/>
                      </a:lnTo>
                      <a:lnTo>
                        <a:pt x="5111" y="8727"/>
                      </a:lnTo>
                      <a:close/>
                      <a:moveTo>
                        <a:pt x="5165" y="8989"/>
                      </a:moveTo>
                      <a:lnTo>
                        <a:pt x="5049" y="8922"/>
                      </a:lnTo>
                      <a:lnTo>
                        <a:pt x="5032" y="9008"/>
                      </a:lnTo>
                      <a:lnTo>
                        <a:pt x="4938" y="9094"/>
                      </a:lnTo>
                      <a:lnTo>
                        <a:pt x="4969" y="9138"/>
                      </a:lnTo>
                      <a:lnTo>
                        <a:pt x="5088" y="9096"/>
                      </a:lnTo>
                      <a:lnTo>
                        <a:pt x="5165" y="8989"/>
                      </a:lnTo>
                      <a:close/>
                      <a:moveTo>
                        <a:pt x="5281" y="13082"/>
                      </a:moveTo>
                      <a:lnTo>
                        <a:pt x="5210" y="12972"/>
                      </a:lnTo>
                      <a:lnTo>
                        <a:pt x="4975" y="13001"/>
                      </a:lnTo>
                      <a:lnTo>
                        <a:pt x="5017" y="13068"/>
                      </a:lnTo>
                      <a:lnTo>
                        <a:pt x="5281" y="13082"/>
                      </a:lnTo>
                      <a:close/>
                      <a:moveTo>
                        <a:pt x="5295" y="5721"/>
                      </a:moveTo>
                      <a:lnTo>
                        <a:pt x="5139" y="5837"/>
                      </a:lnTo>
                      <a:lnTo>
                        <a:pt x="5131" y="5865"/>
                      </a:lnTo>
                      <a:lnTo>
                        <a:pt x="5173" y="5901"/>
                      </a:lnTo>
                      <a:lnTo>
                        <a:pt x="5295" y="5721"/>
                      </a:lnTo>
                      <a:close/>
                      <a:moveTo>
                        <a:pt x="5324" y="15269"/>
                      </a:moveTo>
                      <a:lnTo>
                        <a:pt x="5287" y="15276"/>
                      </a:lnTo>
                      <a:lnTo>
                        <a:pt x="5258" y="15288"/>
                      </a:lnTo>
                      <a:lnTo>
                        <a:pt x="5230" y="15302"/>
                      </a:lnTo>
                      <a:lnTo>
                        <a:pt x="5278" y="15293"/>
                      </a:lnTo>
                      <a:lnTo>
                        <a:pt x="5324" y="15269"/>
                      </a:lnTo>
                      <a:close/>
                      <a:moveTo>
                        <a:pt x="8082" y="0"/>
                      </a:moveTo>
                      <a:lnTo>
                        <a:pt x="7974" y="0"/>
                      </a:lnTo>
                      <a:lnTo>
                        <a:pt x="8002" y="49"/>
                      </a:lnTo>
                      <a:lnTo>
                        <a:pt x="8082" y="0"/>
                      </a:lnTo>
                      <a:close/>
                      <a:moveTo>
                        <a:pt x="8521" y="0"/>
                      </a:moveTo>
                      <a:lnTo>
                        <a:pt x="8297" y="0"/>
                      </a:lnTo>
                      <a:lnTo>
                        <a:pt x="8277" y="48"/>
                      </a:lnTo>
                      <a:lnTo>
                        <a:pt x="8521" y="0"/>
                      </a:lnTo>
                      <a:close/>
                      <a:moveTo>
                        <a:pt x="8784" y="48"/>
                      </a:moveTo>
                      <a:lnTo>
                        <a:pt x="8682" y="0"/>
                      </a:lnTo>
                      <a:lnTo>
                        <a:pt x="8510" y="97"/>
                      </a:lnTo>
                      <a:lnTo>
                        <a:pt x="8784" y="48"/>
                      </a:lnTo>
                      <a:close/>
                      <a:moveTo>
                        <a:pt x="8858" y="21502"/>
                      </a:moveTo>
                      <a:lnTo>
                        <a:pt x="8592" y="21489"/>
                      </a:lnTo>
                      <a:lnTo>
                        <a:pt x="8827" y="21526"/>
                      </a:lnTo>
                      <a:lnTo>
                        <a:pt x="8858" y="21502"/>
                      </a:lnTo>
                      <a:close/>
                      <a:moveTo>
                        <a:pt x="9057" y="0"/>
                      </a:moveTo>
                      <a:lnTo>
                        <a:pt x="8784" y="48"/>
                      </a:lnTo>
                      <a:lnTo>
                        <a:pt x="8810" y="62"/>
                      </a:lnTo>
                      <a:lnTo>
                        <a:pt x="9057" y="0"/>
                      </a:lnTo>
                      <a:close/>
                      <a:moveTo>
                        <a:pt x="13224" y="21568"/>
                      </a:moveTo>
                      <a:lnTo>
                        <a:pt x="12881" y="21571"/>
                      </a:lnTo>
                      <a:lnTo>
                        <a:pt x="12878" y="21600"/>
                      </a:lnTo>
                      <a:lnTo>
                        <a:pt x="13062" y="21576"/>
                      </a:lnTo>
                      <a:lnTo>
                        <a:pt x="13224" y="21568"/>
                      </a:lnTo>
                      <a:close/>
                      <a:moveTo>
                        <a:pt x="15409" y="21179"/>
                      </a:moveTo>
                      <a:lnTo>
                        <a:pt x="15361" y="21166"/>
                      </a:lnTo>
                      <a:lnTo>
                        <a:pt x="15378" y="21176"/>
                      </a:lnTo>
                      <a:lnTo>
                        <a:pt x="15409" y="21179"/>
                      </a:lnTo>
                      <a:close/>
                      <a:moveTo>
                        <a:pt x="16279" y="699"/>
                      </a:moveTo>
                      <a:lnTo>
                        <a:pt x="16243" y="683"/>
                      </a:lnTo>
                      <a:lnTo>
                        <a:pt x="16200" y="670"/>
                      </a:lnTo>
                      <a:lnTo>
                        <a:pt x="16155" y="665"/>
                      </a:lnTo>
                      <a:lnTo>
                        <a:pt x="16279" y="699"/>
                      </a:lnTo>
                      <a:close/>
                      <a:moveTo>
                        <a:pt x="16381" y="21138"/>
                      </a:moveTo>
                      <a:lnTo>
                        <a:pt x="16342" y="21138"/>
                      </a:lnTo>
                      <a:lnTo>
                        <a:pt x="16322" y="21159"/>
                      </a:lnTo>
                      <a:lnTo>
                        <a:pt x="16381" y="21138"/>
                      </a:lnTo>
                      <a:close/>
                      <a:moveTo>
                        <a:pt x="16498" y="8727"/>
                      </a:moveTo>
                      <a:lnTo>
                        <a:pt x="16441" y="8727"/>
                      </a:lnTo>
                      <a:lnTo>
                        <a:pt x="16492" y="8824"/>
                      </a:lnTo>
                      <a:lnTo>
                        <a:pt x="16498" y="8727"/>
                      </a:lnTo>
                      <a:close/>
                      <a:moveTo>
                        <a:pt x="16529" y="7346"/>
                      </a:moveTo>
                      <a:lnTo>
                        <a:pt x="16464" y="7324"/>
                      </a:lnTo>
                      <a:lnTo>
                        <a:pt x="16464" y="7335"/>
                      </a:lnTo>
                      <a:lnTo>
                        <a:pt x="16466" y="7346"/>
                      </a:lnTo>
                      <a:lnTo>
                        <a:pt x="16466" y="7357"/>
                      </a:lnTo>
                      <a:lnTo>
                        <a:pt x="16481" y="7370"/>
                      </a:lnTo>
                      <a:lnTo>
                        <a:pt x="16481" y="7382"/>
                      </a:lnTo>
                      <a:lnTo>
                        <a:pt x="16501" y="7369"/>
                      </a:lnTo>
                      <a:lnTo>
                        <a:pt x="16529" y="7346"/>
                      </a:lnTo>
                      <a:close/>
                      <a:moveTo>
                        <a:pt x="16699" y="10763"/>
                      </a:moveTo>
                      <a:lnTo>
                        <a:pt x="16654" y="10763"/>
                      </a:lnTo>
                      <a:lnTo>
                        <a:pt x="16603" y="10860"/>
                      </a:lnTo>
                      <a:lnTo>
                        <a:pt x="16699" y="10763"/>
                      </a:lnTo>
                      <a:close/>
                      <a:moveTo>
                        <a:pt x="17121" y="1074"/>
                      </a:moveTo>
                      <a:lnTo>
                        <a:pt x="17067" y="1039"/>
                      </a:lnTo>
                      <a:lnTo>
                        <a:pt x="17022" y="1049"/>
                      </a:lnTo>
                      <a:lnTo>
                        <a:pt x="17121" y="1074"/>
                      </a:lnTo>
                      <a:close/>
                      <a:moveTo>
                        <a:pt x="17722" y="9794"/>
                      </a:moveTo>
                      <a:lnTo>
                        <a:pt x="17617" y="9832"/>
                      </a:lnTo>
                      <a:lnTo>
                        <a:pt x="17651" y="9876"/>
                      </a:lnTo>
                      <a:lnTo>
                        <a:pt x="17722" y="9794"/>
                      </a:lnTo>
                      <a:close/>
                      <a:moveTo>
                        <a:pt x="17731" y="9970"/>
                      </a:moveTo>
                      <a:lnTo>
                        <a:pt x="17651" y="9876"/>
                      </a:lnTo>
                      <a:lnTo>
                        <a:pt x="17552" y="9987"/>
                      </a:lnTo>
                      <a:lnTo>
                        <a:pt x="17705" y="9987"/>
                      </a:lnTo>
                      <a:lnTo>
                        <a:pt x="17731" y="9970"/>
                      </a:lnTo>
                      <a:close/>
                      <a:moveTo>
                        <a:pt x="17745" y="9987"/>
                      </a:moveTo>
                      <a:lnTo>
                        <a:pt x="17733" y="9975"/>
                      </a:lnTo>
                      <a:lnTo>
                        <a:pt x="17705" y="9987"/>
                      </a:lnTo>
                      <a:lnTo>
                        <a:pt x="17745" y="9987"/>
                      </a:lnTo>
                      <a:close/>
                      <a:moveTo>
                        <a:pt x="17827" y="20541"/>
                      </a:moveTo>
                      <a:lnTo>
                        <a:pt x="17824" y="20527"/>
                      </a:lnTo>
                      <a:lnTo>
                        <a:pt x="17819" y="20512"/>
                      </a:lnTo>
                      <a:lnTo>
                        <a:pt x="17807" y="20497"/>
                      </a:lnTo>
                      <a:lnTo>
                        <a:pt x="17759" y="20566"/>
                      </a:lnTo>
                      <a:lnTo>
                        <a:pt x="17827" y="20541"/>
                      </a:lnTo>
                      <a:close/>
                      <a:moveTo>
                        <a:pt x="17836" y="14836"/>
                      </a:moveTo>
                      <a:lnTo>
                        <a:pt x="17719" y="14836"/>
                      </a:lnTo>
                      <a:lnTo>
                        <a:pt x="17799" y="14881"/>
                      </a:lnTo>
                      <a:lnTo>
                        <a:pt x="17836" y="14836"/>
                      </a:lnTo>
                      <a:close/>
                      <a:moveTo>
                        <a:pt x="17949" y="12702"/>
                      </a:moveTo>
                      <a:lnTo>
                        <a:pt x="17938" y="12688"/>
                      </a:lnTo>
                      <a:lnTo>
                        <a:pt x="17932" y="12702"/>
                      </a:lnTo>
                      <a:close/>
                      <a:moveTo>
                        <a:pt x="17997" y="14642"/>
                      </a:moveTo>
                      <a:lnTo>
                        <a:pt x="17958" y="14545"/>
                      </a:lnTo>
                      <a:lnTo>
                        <a:pt x="17997" y="14642"/>
                      </a:lnTo>
                      <a:close/>
                      <a:moveTo>
                        <a:pt x="17997" y="10197"/>
                      </a:moveTo>
                      <a:lnTo>
                        <a:pt x="17983" y="9968"/>
                      </a:lnTo>
                      <a:lnTo>
                        <a:pt x="17923" y="9996"/>
                      </a:lnTo>
                      <a:lnTo>
                        <a:pt x="17858" y="10014"/>
                      </a:lnTo>
                      <a:lnTo>
                        <a:pt x="17793" y="10027"/>
                      </a:lnTo>
                      <a:lnTo>
                        <a:pt x="17943" y="10008"/>
                      </a:lnTo>
                      <a:lnTo>
                        <a:pt x="17997" y="10197"/>
                      </a:lnTo>
                      <a:close/>
                      <a:moveTo>
                        <a:pt x="18008" y="10763"/>
                      </a:moveTo>
                      <a:lnTo>
                        <a:pt x="17952" y="10666"/>
                      </a:lnTo>
                      <a:lnTo>
                        <a:pt x="17946" y="10707"/>
                      </a:lnTo>
                      <a:lnTo>
                        <a:pt x="18008" y="10763"/>
                      </a:lnTo>
                      <a:close/>
                      <a:moveTo>
                        <a:pt x="18065" y="14836"/>
                      </a:moveTo>
                      <a:lnTo>
                        <a:pt x="17912" y="14739"/>
                      </a:lnTo>
                      <a:lnTo>
                        <a:pt x="17836" y="14836"/>
                      </a:lnTo>
                      <a:lnTo>
                        <a:pt x="17992" y="14933"/>
                      </a:lnTo>
                      <a:lnTo>
                        <a:pt x="18065" y="14836"/>
                      </a:lnTo>
                      <a:close/>
                      <a:moveTo>
                        <a:pt x="18085" y="13882"/>
                      </a:moveTo>
                      <a:lnTo>
                        <a:pt x="18048" y="13882"/>
                      </a:lnTo>
                      <a:lnTo>
                        <a:pt x="18082" y="13894"/>
                      </a:lnTo>
                      <a:lnTo>
                        <a:pt x="18085" y="13882"/>
                      </a:lnTo>
                      <a:close/>
                      <a:moveTo>
                        <a:pt x="18099" y="20654"/>
                      </a:moveTo>
                      <a:lnTo>
                        <a:pt x="17989" y="20557"/>
                      </a:lnTo>
                      <a:lnTo>
                        <a:pt x="18082" y="20460"/>
                      </a:lnTo>
                      <a:lnTo>
                        <a:pt x="17827" y="20557"/>
                      </a:lnTo>
                      <a:lnTo>
                        <a:pt x="17830" y="20654"/>
                      </a:lnTo>
                      <a:lnTo>
                        <a:pt x="18099" y="20654"/>
                      </a:lnTo>
                      <a:close/>
                      <a:moveTo>
                        <a:pt x="18133" y="7951"/>
                      </a:moveTo>
                      <a:lnTo>
                        <a:pt x="17890" y="7951"/>
                      </a:lnTo>
                      <a:lnTo>
                        <a:pt x="17875" y="8113"/>
                      </a:lnTo>
                      <a:lnTo>
                        <a:pt x="17904" y="8048"/>
                      </a:lnTo>
                      <a:lnTo>
                        <a:pt x="18133" y="7951"/>
                      </a:lnTo>
                      <a:close/>
                      <a:moveTo>
                        <a:pt x="18147" y="5333"/>
                      </a:moveTo>
                      <a:lnTo>
                        <a:pt x="17923" y="5430"/>
                      </a:lnTo>
                      <a:lnTo>
                        <a:pt x="18065" y="5430"/>
                      </a:lnTo>
                      <a:lnTo>
                        <a:pt x="18147" y="5333"/>
                      </a:lnTo>
                      <a:close/>
                      <a:moveTo>
                        <a:pt x="18187" y="11286"/>
                      </a:moveTo>
                      <a:lnTo>
                        <a:pt x="18162" y="11248"/>
                      </a:lnTo>
                      <a:lnTo>
                        <a:pt x="18068" y="11328"/>
                      </a:lnTo>
                      <a:lnTo>
                        <a:pt x="18187" y="11286"/>
                      </a:lnTo>
                      <a:close/>
                      <a:moveTo>
                        <a:pt x="18298" y="11248"/>
                      </a:moveTo>
                      <a:lnTo>
                        <a:pt x="18187" y="11286"/>
                      </a:lnTo>
                      <a:lnTo>
                        <a:pt x="18292" y="11442"/>
                      </a:lnTo>
                      <a:lnTo>
                        <a:pt x="18298" y="11248"/>
                      </a:lnTo>
                      <a:close/>
                      <a:moveTo>
                        <a:pt x="14" y="18714"/>
                      </a:moveTo>
                      <a:lnTo>
                        <a:pt x="0" y="18617"/>
                      </a:lnTo>
                      <a:lnTo>
                        <a:pt x="8" y="18714"/>
                      </a:lnTo>
                      <a:close/>
                      <a:moveTo>
                        <a:pt x="286" y="17260"/>
                      </a:moveTo>
                      <a:lnTo>
                        <a:pt x="232" y="17357"/>
                      </a:lnTo>
                      <a:lnTo>
                        <a:pt x="108" y="17454"/>
                      </a:lnTo>
                      <a:lnTo>
                        <a:pt x="261" y="17454"/>
                      </a:lnTo>
                      <a:lnTo>
                        <a:pt x="286" y="17260"/>
                      </a:lnTo>
                      <a:close/>
                      <a:moveTo>
                        <a:pt x="315" y="17343"/>
                      </a:moveTo>
                      <a:lnTo>
                        <a:pt x="275" y="17357"/>
                      </a:lnTo>
                      <a:lnTo>
                        <a:pt x="309" y="17357"/>
                      </a:lnTo>
                      <a:lnTo>
                        <a:pt x="315" y="17343"/>
                      </a:lnTo>
                      <a:close/>
                      <a:moveTo>
                        <a:pt x="326" y="17137"/>
                      </a:moveTo>
                      <a:lnTo>
                        <a:pt x="300" y="17183"/>
                      </a:lnTo>
                      <a:lnTo>
                        <a:pt x="286" y="17236"/>
                      </a:lnTo>
                      <a:lnTo>
                        <a:pt x="295" y="17226"/>
                      </a:lnTo>
                      <a:lnTo>
                        <a:pt x="300" y="17216"/>
                      </a:lnTo>
                      <a:lnTo>
                        <a:pt x="326" y="17137"/>
                      </a:lnTo>
                      <a:close/>
                      <a:moveTo>
                        <a:pt x="1477" y="20169"/>
                      </a:moveTo>
                      <a:lnTo>
                        <a:pt x="1307" y="20072"/>
                      </a:lnTo>
                      <a:lnTo>
                        <a:pt x="1397" y="20169"/>
                      </a:lnTo>
                      <a:lnTo>
                        <a:pt x="1477" y="20169"/>
                      </a:lnTo>
                      <a:close/>
                      <a:moveTo>
                        <a:pt x="19471" y="16304"/>
                      </a:moveTo>
                      <a:lnTo>
                        <a:pt x="19434" y="16290"/>
                      </a:lnTo>
                      <a:lnTo>
                        <a:pt x="19389" y="16387"/>
                      </a:lnTo>
                      <a:lnTo>
                        <a:pt x="19471" y="16304"/>
                      </a:lnTo>
                      <a:close/>
                      <a:moveTo>
                        <a:pt x="1587" y="16290"/>
                      </a:moveTo>
                      <a:lnTo>
                        <a:pt x="1548" y="16319"/>
                      </a:lnTo>
                      <a:lnTo>
                        <a:pt x="1587" y="16290"/>
                      </a:lnTo>
                      <a:close/>
                      <a:moveTo>
                        <a:pt x="19902" y="20058"/>
                      </a:moveTo>
                      <a:lnTo>
                        <a:pt x="19845" y="20072"/>
                      </a:lnTo>
                      <a:lnTo>
                        <a:pt x="19888" y="20072"/>
                      </a:lnTo>
                      <a:lnTo>
                        <a:pt x="19902" y="20058"/>
                      </a:lnTo>
                      <a:close/>
                      <a:moveTo>
                        <a:pt x="1590" y="18229"/>
                      </a:moveTo>
                      <a:lnTo>
                        <a:pt x="1584" y="18133"/>
                      </a:lnTo>
                      <a:lnTo>
                        <a:pt x="1562" y="18229"/>
                      </a:lnTo>
                      <a:lnTo>
                        <a:pt x="1590" y="18229"/>
                      </a:lnTo>
                      <a:close/>
                      <a:moveTo>
                        <a:pt x="20049" y="19435"/>
                      </a:moveTo>
                      <a:lnTo>
                        <a:pt x="19987" y="19408"/>
                      </a:lnTo>
                      <a:lnTo>
                        <a:pt x="19973" y="19379"/>
                      </a:lnTo>
                      <a:lnTo>
                        <a:pt x="19984" y="19351"/>
                      </a:lnTo>
                      <a:lnTo>
                        <a:pt x="19947" y="19347"/>
                      </a:lnTo>
                      <a:lnTo>
                        <a:pt x="19896" y="19346"/>
                      </a:lnTo>
                      <a:lnTo>
                        <a:pt x="19828" y="19349"/>
                      </a:lnTo>
                      <a:lnTo>
                        <a:pt x="19789" y="19378"/>
                      </a:lnTo>
                      <a:lnTo>
                        <a:pt x="19976" y="19412"/>
                      </a:lnTo>
                      <a:lnTo>
                        <a:pt x="20049" y="19435"/>
                      </a:lnTo>
                      <a:close/>
                      <a:moveTo>
                        <a:pt x="20151" y="19031"/>
                      </a:moveTo>
                      <a:lnTo>
                        <a:pt x="19984" y="19143"/>
                      </a:lnTo>
                      <a:lnTo>
                        <a:pt x="19945" y="19132"/>
                      </a:lnTo>
                      <a:lnTo>
                        <a:pt x="19961" y="19211"/>
                      </a:lnTo>
                      <a:lnTo>
                        <a:pt x="19967" y="19232"/>
                      </a:lnTo>
                      <a:lnTo>
                        <a:pt x="20101" y="19151"/>
                      </a:lnTo>
                      <a:lnTo>
                        <a:pt x="20151" y="19031"/>
                      </a:lnTo>
                      <a:close/>
                      <a:moveTo>
                        <a:pt x="1655" y="17357"/>
                      </a:moveTo>
                      <a:lnTo>
                        <a:pt x="1633" y="17313"/>
                      </a:lnTo>
                      <a:lnTo>
                        <a:pt x="1573" y="17357"/>
                      </a:lnTo>
                      <a:lnTo>
                        <a:pt x="1655" y="17357"/>
                      </a:lnTo>
                      <a:close/>
                      <a:moveTo>
                        <a:pt x="1695" y="19005"/>
                      </a:moveTo>
                      <a:lnTo>
                        <a:pt x="1602" y="18908"/>
                      </a:lnTo>
                      <a:lnTo>
                        <a:pt x="1568" y="18891"/>
                      </a:lnTo>
                      <a:lnTo>
                        <a:pt x="1570" y="18908"/>
                      </a:lnTo>
                      <a:lnTo>
                        <a:pt x="1695" y="19005"/>
                      </a:lnTo>
                      <a:close/>
                      <a:moveTo>
                        <a:pt x="20373" y="18227"/>
                      </a:moveTo>
                      <a:lnTo>
                        <a:pt x="20137" y="18510"/>
                      </a:lnTo>
                      <a:lnTo>
                        <a:pt x="20373" y="18328"/>
                      </a:lnTo>
                      <a:lnTo>
                        <a:pt x="20373" y="18227"/>
                      </a:lnTo>
                      <a:close/>
                      <a:moveTo>
                        <a:pt x="1706" y="17260"/>
                      </a:moveTo>
                      <a:lnTo>
                        <a:pt x="1607" y="17260"/>
                      </a:lnTo>
                      <a:lnTo>
                        <a:pt x="1633" y="17313"/>
                      </a:lnTo>
                      <a:lnTo>
                        <a:pt x="1706" y="17260"/>
                      </a:lnTo>
                      <a:close/>
                      <a:moveTo>
                        <a:pt x="1755" y="17285"/>
                      </a:moveTo>
                      <a:lnTo>
                        <a:pt x="1718" y="17303"/>
                      </a:lnTo>
                      <a:lnTo>
                        <a:pt x="1695" y="17320"/>
                      </a:lnTo>
                      <a:lnTo>
                        <a:pt x="1678" y="17334"/>
                      </a:lnTo>
                      <a:lnTo>
                        <a:pt x="1755" y="17285"/>
                      </a:lnTo>
                      <a:close/>
                      <a:moveTo>
                        <a:pt x="1772" y="18617"/>
                      </a:moveTo>
                      <a:lnTo>
                        <a:pt x="1721" y="18520"/>
                      </a:lnTo>
                      <a:lnTo>
                        <a:pt x="1687" y="18520"/>
                      </a:lnTo>
                      <a:lnTo>
                        <a:pt x="1772" y="18617"/>
                      </a:lnTo>
                      <a:close/>
                      <a:moveTo>
                        <a:pt x="20523" y="18908"/>
                      </a:moveTo>
                      <a:lnTo>
                        <a:pt x="20282" y="19005"/>
                      </a:lnTo>
                      <a:lnTo>
                        <a:pt x="20489" y="19075"/>
                      </a:lnTo>
                      <a:lnTo>
                        <a:pt x="20361" y="19005"/>
                      </a:lnTo>
                      <a:lnTo>
                        <a:pt x="20523" y="18908"/>
                      </a:lnTo>
                      <a:close/>
                      <a:moveTo>
                        <a:pt x="20546" y="19094"/>
                      </a:moveTo>
                      <a:lnTo>
                        <a:pt x="20489" y="19075"/>
                      </a:lnTo>
                      <a:lnTo>
                        <a:pt x="20537" y="19102"/>
                      </a:lnTo>
                      <a:close/>
                      <a:moveTo>
                        <a:pt x="20580" y="18167"/>
                      </a:moveTo>
                      <a:lnTo>
                        <a:pt x="20395" y="18310"/>
                      </a:lnTo>
                      <a:lnTo>
                        <a:pt x="20401" y="18328"/>
                      </a:lnTo>
                      <a:lnTo>
                        <a:pt x="20563" y="18249"/>
                      </a:lnTo>
                      <a:lnTo>
                        <a:pt x="20580" y="18167"/>
                      </a:lnTo>
                      <a:close/>
                      <a:moveTo>
                        <a:pt x="20585" y="18236"/>
                      </a:moveTo>
                      <a:lnTo>
                        <a:pt x="20563" y="18249"/>
                      </a:lnTo>
                      <a:lnTo>
                        <a:pt x="20511" y="18464"/>
                      </a:lnTo>
                      <a:lnTo>
                        <a:pt x="20574" y="18328"/>
                      </a:lnTo>
                      <a:lnTo>
                        <a:pt x="20585" y="18236"/>
                      </a:lnTo>
                      <a:close/>
                      <a:moveTo>
                        <a:pt x="20772" y="16974"/>
                      </a:moveTo>
                      <a:lnTo>
                        <a:pt x="20724" y="16970"/>
                      </a:lnTo>
                      <a:lnTo>
                        <a:pt x="20690" y="16973"/>
                      </a:lnTo>
                      <a:lnTo>
                        <a:pt x="20772" y="16974"/>
                      </a:lnTo>
                      <a:close/>
                      <a:moveTo>
                        <a:pt x="20803" y="18714"/>
                      </a:moveTo>
                      <a:lnTo>
                        <a:pt x="20707" y="18520"/>
                      </a:lnTo>
                      <a:lnTo>
                        <a:pt x="20713" y="18714"/>
                      </a:lnTo>
                      <a:lnTo>
                        <a:pt x="20803" y="18714"/>
                      </a:lnTo>
                      <a:close/>
                      <a:moveTo>
                        <a:pt x="20871" y="16991"/>
                      </a:moveTo>
                      <a:lnTo>
                        <a:pt x="20840" y="16974"/>
                      </a:lnTo>
                      <a:lnTo>
                        <a:pt x="20772" y="16974"/>
                      </a:lnTo>
                      <a:lnTo>
                        <a:pt x="20871" y="16991"/>
                      </a:lnTo>
                      <a:close/>
                      <a:moveTo>
                        <a:pt x="20937" y="17003"/>
                      </a:moveTo>
                      <a:lnTo>
                        <a:pt x="20871" y="16991"/>
                      </a:lnTo>
                      <a:lnTo>
                        <a:pt x="20925" y="17022"/>
                      </a:lnTo>
                      <a:lnTo>
                        <a:pt x="20937" y="17003"/>
                      </a:lnTo>
                      <a:close/>
                      <a:moveTo>
                        <a:pt x="21002" y="17250"/>
                      </a:moveTo>
                      <a:lnTo>
                        <a:pt x="20954" y="17181"/>
                      </a:lnTo>
                      <a:lnTo>
                        <a:pt x="20996" y="17061"/>
                      </a:lnTo>
                      <a:lnTo>
                        <a:pt x="20925" y="17022"/>
                      </a:lnTo>
                      <a:lnTo>
                        <a:pt x="20823" y="17200"/>
                      </a:lnTo>
                      <a:lnTo>
                        <a:pt x="21002" y="17250"/>
                      </a:lnTo>
                      <a:close/>
                      <a:moveTo>
                        <a:pt x="21373" y="19102"/>
                      </a:moveTo>
                      <a:lnTo>
                        <a:pt x="21322" y="19005"/>
                      </a:lnTo>
                      <a:lnTo>
                        <a:pt x="21373" y="19102"/>
                      </a:lnTo>
                      <a:close/>
                      <a:moveTo>
                        <a:pt x="21498" y="18561"/>
                      </a:moveTo>
                      <a:lnTo>
                        <a:pt x="21421" y="18520"/>
                      </a:lnTo>
                      <a:lnTo>
                        <a:pt x="21447" y="18617"/>
                      </a:lnTo>
                      <a:lnTo>
                        <a:pt x="21498" y="18561"/>
                      </a:lnTo>
                      <a:close/>
                      <a:moveTo>
                        <a:pt x="21600" y="18617"/>
                      </a:moveTo>
                      <a:lnTo>
                        <a:pt x="21566" y="18423"/>
                      </a:lnTo>
                      <a:lnTo>
                        <a:pt x="21498" y="18561"/>
                      </a:lnTo>
                      <a:lnTo>
                        <a:pt x="21600" y="18617"/>
                      </a:lnTo>
                      <a:close/>
                      <a:moveTo>
                        <a:pt x="1823" y="17749"/>
                      </a:moveTo>
                      <a:lnTo>
                        <a:pt x="1712" y="17813"/>
                      </a:lnTo>
                      <a:lnTo>
                        <a:pt x="1766" y="17842"/>
                      </a:lnTo>
                      <a:lnTo>
                        <a:pt x="1823" y="17749"/>
                      </a:lnTo>
                      <a:close/>
                      <a:moveTo>
                        <a:pt x="1905" y="19378"/>
                      </a:moveTo>
                      <a:lnTo>
                        <a:pt x="1902" y="19362"/>
                      </a:lnTo>
                      <a:lnTo>
                        <a:pt x="1874" y="19355"/>
                      </a:lnTo>
                      <a:lnTo>
                        <a:pt x="1882" y="19370"/>
                      </a:lnTo>
                      <a:lnTo>
                        <a:pt x="1891" y="19382"/>
                      </a:lnTo>
                      <a:lnTo>
                        <a:pt x="1899" y="19396"/>
                      </a:lnTo>
                      <a:lnTo>
                        <a:pt x="1905" y="19378"/>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sp>
            <p:nvSpPr>
              <p:cNvPr id="2152" name="object 38"/>
              <p:cNvSpPr/>
              <p:nvPr/>
            </p:nvSpPr>
            <p:spPr>
              <a:xfrm>
                <a:off x="386752" y="385076"/>
                <a:ext cx="39838" cy="39392"/>
              </a:xfrm>
              <a:custGeom>
                <a:avLst/>
                <a:gdLst/>
                <a:ahLst/>
                <a:cxnLst>
                  <a:cxn ang="0">
                    <a:pos x="wd2" y="hd2"/>
                  </a:cxn>
                  <a:cxn ang="5400000">
                    <a:pos x="wd2" y="hd2"/>
                  </a:cxn>
                  <a:cxn ang="10800000">
                    <a:pos x="wd2" y="hd2"/>
                  </a:cxn>
                  <a:cxn ang="16200000">
                    <a:pos x="wd2" y="hd2"/>
                  </a:cxn>
                </a:cxnLst>
                <a:rect l="0" t="0" r="r" b="b"/>
                <a:pathLst>
                  <a:path w="21600" h="21600" extrusionOk="0">
                    <a:moveTo>
                      <a:pt x="16768" y="0"/>
                    </a:moveTo>
                    <a:lnTo>
                      <a:pt x="4840" y="0"/>
                    </a:lnTo>
                    <a:lnTo>
                      <a:pt x="0" y="4836"/>
                    </a:lnTo>
                    <a:lnTo>
                      <a:pt x="0" y="16764"/>
                    </a:lnTo>
                    <a:lnTo>
                      <a:pt x="4840" y="21600"/>
                    </a:lnTo>
                    <a:lnTo>
                      <a:pt x="16768" y="21600"/>
                    </a:lnTo>
                    <a:lnTo>
                      <a:pt x="21600" y="16764"/>
                    </a:lnTo>
                    <a:lnTo>
                      <a:pt x="21600" y="4836"/>
                    </a:lnTo>
                    <a:lnTo>
                      <a:pt x="16768"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grpSp>
            <p:nvGrpSpPr>
              <p:cNvPr id="2171" name="object 39"/>
              <p:cNvGrpSpPr/>
              <p:nvPr/>
            </p:nvGrpSpPr>
            <p:grpSpPr>
              <a:xfrm>
                <a:off x="377947" y="20653"/>
                <a:ext cx="65276" cy="408832"/>
                <a:chOff x="0" y="0"/>
                <a:chExt cx="65274" cy="408831"/>
              </a:xfrm>
            </p:grpSpPr>
            <p:sp>
              <p:nvSpPr>
                <p:cNvPr id="2153" name="Figura"/>
                <p:cNvSpPr/>
                <p:nvPr/>
              </p:nvSpPr>
              <p:spPr>
                <a:xfrm>
                  <a:off x="29" y="37488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410" y="5400"/>
                      </a:lnTo>
                      <a:lnTo>
                        <a:pt x="0" y="0"/>
                      </a:lnTo>
                      <a:lnTo>
                        <a:pt x="6874" y="16200"/>
                      </a:lnTo>
                      <a:lnTo>
                        <a:pt x="781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54" name="Figura"/>
                <p:cNvSpPr/>
                <p:nvPr/>
              </p:nvSpPr>
              <p:spPr>
                <a:xfrm>
                  <a:off x="0" y="3722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767"/>
                      </a:moveTo>
                      <a:lnTo>
                        <a:pt x="13164" y="0"/>
                      </a:lnTo>
                      <a:lnTo>
                        <a:pt x="11318" y="8457"/>
                      </a:lnTo>
                      <a:lnTo>
                        <a:pt x="0" y="13873"/>
                      </a:lnTo>
                      <a:lnTo>
                        <a:pt x="1036" y="21600"/>
                      </a:lnTo>
                      <a:lnTo>
                        <a:pt x="21600" y="1776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55" name="Figura"/>
                <p:cNvSpPr/>
                <p:nvPr/>
              </p:nvSpPr>
              <p:spPr>
                <a:xfrm>
                  <a:off x="645" y="37563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901"/>
                      </a:moveTo>
                      <a:lnTo>
                        <a:pt x="10800" y="15920"/>
                      </a:lnTo>
                      <a:lnTo>
                        <a:pt x="7863" y="10241"/>
                      </a:lnTo>
                      <a:lnTo>
                        <a:pt x="0" y="0"/>
                      </a:lnTo>
                      <a:lnTo>
                        <a:pt x="1971" y="15920"/>
                      </a:lnTo>
                      <a:lnTo>
                        <a:pt x="19629"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56" name="Figura"/>
                <p:cNvSpPr/>
                <p:nvPr/>
              </p:nvSpPr>
              <p:spPr>
                <a:xfrm>
                  <a:off x="853" y="3766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232"/>
                      </a:moveTo>
                      <a:lnTo>
                        <a:pt x="16968" y="5404"/>
                      </a:lnTo>
                      <a:lnTo>
                        <a:pt x="8926" y="0"/>
                      </a:lnTo>
                      <a:lnTo>
                        <a:pt x="0" y="904"/>
                      </a:lnTo>
                      <a:lnTo>
                        <a:pt x="9152" y="5847"/>
                      </a:lnTo>
                      <a:lnTo>
                        <a:pt x="5292" y="6308"/>
                      </a:lnTo>
                      <a:lnTo>
                        <a:pt x="16196" y="11252"/>
                      </a:lnTo>
                      <a:lnTo>
                        <a:pt x="17297" y="14176"/>
                      </a:lnTo>
                      <a:lnTo>
                        <a:pt x="13003" y="15983"/>
                      </a:lnTo>
                      <a:lnTo>
                        <a:pt x="9481" y="15310"/>
                      </a:lnTo>
                      <a:lnTo>
                        <a:pt x="11902" y="16426"/>
                      </a:lnTo>
                      <a:lnTo>
                        <a:pt x="7165" y="19810"/>
                      </a:lnTo>
                      <a:lnTo>
                        <a:pt x="13220" y="21600"/>
                      </a:lnTo>
                      <a:lnTo>
                        <a:pt x="20828" y="18233"/>
                      </a:lnTo>
                      <a:lnTo>
                        <a:pt x="21270" y="13945"/>
                      </a:lnTo>
                      <a:lnTo>
                        <a:pt x="15207" y="8098"/>
                      </a:lnTo>
                      <a:lnTo>
                        <a:pt x="17297" y="7424"/>
                      </a:lnTo>
                      <a:lnTo>
                        <a:pt x="19830" y="8771"/>
                      </a:lnTo>
                      <a:lnTo>
                        <a:pt x="21600" y="923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57" name="Figura"/>
                <p:cNvSpPr/>
                <p:nvPr/>
              </p:nvSpPr>
              <p:spPr>
                <a:xfrm>
                  <a:off x="1797" y="3746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007" y="7855"/>
                      </a:lnTo>
                      <a:lnTo>
                        <a:pt x="2185" y="3927"/>
                      </a:lnTo>
                      <a:lnTo>
                        <a:pt x="0" y="0"/>
                      </a:lnTo>
                      <a:lnTo>
                        <a:pt x="1618" y="5891"/>
                      </a:lnTo>
                      <a:lnTo>
                        <a:pt x="5179" y="11782"/>
                      </a:lnTo>
                      <a:lnTo>
                        <a:pt x="6797" y="17673"/>
                      </a:lnTo>
                      <a:lnTo>
                        <a:pt x="8090" y="17673"/>
                      </a:lnTo>
                      <a:lnTo>
                        <a:pt x="9223"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58" name="Figura"/>
                <p:cNvSpPr/>
                <p:nvPr/>
              </p:nvSpPr>
              <p:spPr>
                <a:xfrm>
                  <a:off x="4923" y="3684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532"/>
                      </a:moveTo>
                      <a:lnTo>
                        <a:pt x="21326" y="5268"/>
                      </a:lnTo>
                      <a:lnTo>
                        <a:pt x="21055" y="5005"/>
                      </a:lnTo>
                      <a:lnTo>
                        <a:pt x="20147" y="4161"/>
                      </a:lnTo>
                      <a:lnTo>
                        <a:pt x="16972" y="2686"/>
                      </a:lnTo>
                      <a:lnTo>
                        <a:pt x="16881" y="2371"/>
                      </a:lnTo>
                      <a:lnTo>
                        <a:pt x="12796" y="1054"/>
                      </a:lnTo>
                      <a:lnTo>
                        <a:pt x="12525" y="0"/>
                      </a:lnTo>
                      <a:lnTo>
                        <a:pt x="12372" y="263"/>
                      </a:lnTo>
                      <a:lnTo>
                        <a:pt x="12191" y="790"/>
                      </a:lnTo>
                      <a:lnTo>
                        <a:pt x="11889" y="2186"/>
                      </a:lnTo>
                      <a:lnTo>
                        <a:pt x="13280" y="2898"/>
                      </a:lnTo>
                      <a:lnTo>
                        <a:pt x="12796" y="2371"/>
                      </a:lnTo>
                      <a:lnTo>
                        <a:pt x="14159" y="3161"/>
                      </a:lnTo>
                      <a:lnTo>
                        <a:pt x="14823" y="3951"/>
                      </a:lnTo>
                      <a:lnTo>
                        <a:pt x="15035" y="4793"/>
                      </a:lnTo>
                      <a:lnTo>
                        <a:pt x="14490" y="3951"/>
                      </a:lnTo>
                      <a:lnTo>
                        <a:pt x="14430" y="3688"/>
                      </a:lnTo>
                      <a:lnTo>
                        <a:pt x="11496" y="2898"/>
                      </a:lnTo>
                      <a:lnTo>
                        <a:pt x="11979" y="3161"/>
                      </a:lnTo>
                      <a:lnTo>
                        <a:pt x="12372" y="3688"/>
                      </a:lnTo>
                      <a:lnTo>
                        <a:pt x="12856" y="3951"/>
                      </a:lnTo>
                      <a:lnTo>
                        <a:pt x="9680" y="2898"/>
                      </a:lnTo>
                      <a:lnTo>
                        <a:pt x="15671" y="6059"/>
                      </a:lnTo>
                      <a:lnTo>
                        <a:pt x="13158" y="5795"/>
                      </a:lnTo>
                      <a:lnTo>
                        <a:pt x="12434" y="5268"/>
                      </a:lnTo>
                      <a:lnTo>
                        <a:pt x="12706" y="6059"/>
                      </a:lnTo>
                      <a:lnTo>
                        <a:pt x="13280" y="6849"/>
                      </a:lnTo>
                      <a:lnTo>
                        <a:pt x="12765" y="7112"/>
                      </a:lnTo>
                      <a:lnTo>
                        <a:pt x="10860" y="6059"/>
                      </a:lnTo>
                      <a:lnTo>
                        <a:pt x="12251" y="6059"/>
                      </a:lnTo>
                      <a:lnTo>
                        <a:pt x="10860" y="5268"/>
                      </a:lnTo>
                      <a:lnTo>
                        <a:pt x="10467" y="5795"/>
                      </a:lnTo>
                      <a:lnTo>
                        <a:pt x="13280" y="8166"/>
                      </a:lnTo>
                      <a:lnTo>
                        <a:pt x="11162" y="7639"/>
                      </a:lnTo>
                      <a:lnTo>
                        <a:pt x="10981" y="7376"/>
                      </a:lnTo>
                      <a:lnTo>
                        <a:pt x="10769" y="6322"/>
                      </a:lnTo>
                      <a:lnTo>
                        <a:pt x="8258" y="5532"/>
                      </a:lnTo>
                      <a:lnTo>
                        <a:pt x="8773" y="6059"/>
                      </a:lnTo>
                      <a:lnTo>
                        <a:pt x="8108" y="6322"/>
                      </a:lnTo>
                      <a:lnTo>
                        <a:pt x="6503" y="6849"/>
                      </a:lnTo>
                      <a:lnTo>
                        <a:pt x="7260" y="6849"/>
                      </a:lnTo>
                      <a:lnTo>
                        <a:pt x="11586" y="10010"/>
                      </a:lnTo>
                      <a:lnTo>
                        <a:pt x="7017" y="8693"/>
                      </a:lnTo>
                      <a:lnTo>
                        <a:pt x="8592" y="10273"/>
                      </a:lnTo>
                      <a:lnTo>
                        <a:pt x="7201" y="8956"/>
                      </a:lnTo>
                      <a:lnTo>
                        <a:pt x="8046" y="10273"/>
                      </a:lnTo>
                      <a:lnTo>
                        <a:pt x="5929" y="9220"/>
                      </a:lnTo>
                      <a:lnTo>
                        <a:pt x="5202" y="9220"/>
                      </a:lnTo>
                      <a:lnTo>
                        <a:pt x="4295" y="9483"/>
                      </a:lnTo>
                      <a:lnTo>
                        <a:pt x="5202" y="10273"/>
                      </a:lnTo>
                      <a:lnTo>
                        <a:pt x="1846" y="9220"/>
                      </a:lnTo>
                      <a:lnTo>
                        <a:pt x="3721" y="10800"/>
                      </a:lnTo>
                      <a:lnTo>
                        <a:pt x="9166" y="10800"/>
                      </a:lnTo>
                      <a:lnTo>
                        <a:pt x="9437" y="11063"/>
                      </a:lnTo>
                      <a:lnTo>
                        <a:pt x="3449" y="11063"/>
                      </a:lnTo>
                      <a:lnTo>
                        <a:pt x="3690" y="11327"/>
                      </a:lnTo>
                      <a:lnTo>
                        <a:pt x="4145" y="11590"/>
                      </a:lnTo>
                      <a:lnTo>
                        <a:pt x="6081" y="13434"/>
                      </a:lnTo>
                      <a:lnTo>
                        <a:pt x="0" y="13171"/>
                      </a:lnTo>
                      <a:lnTo>
                        <a:pt x="2813" y="15541"/>
                      </a:lnTo>
                      <a:lnTo>
                        <a:pt x="3780" y="17385"/>
                      </a:lnTo>
                      <a:lnTo>
                        <a:pt x="6293" y="18176"/>
                      </a:lnTo>
                      <a:lnTo>
                        <a:pt x="7260" y="19493"/>
                      </a:lnTo>
                      <a:lnTo>
                        <a:pt x="5929" y="19756"/>
                      </a:lnTo>
                      <a:lnTo>
                        <a:pt x="4569" y="18702"/>
                      </a:lnTo>
                      <a:lnTo>
                        <a:pt x="3268" y="19229"/>
                      </a:lnTo>
                      <a:lnTo>
                        <a:pt x="3509" y="19966"/>
                      </a:lnTo>
                      <a:lnTo>
                        <a:pt x="4054" y="20546"/>
                      </a:lnTo>
                      <a:lnTo>
                        <a:pt x="3418" y="20283"/>
                      </a:lnTo>
                      <a:lnTo>
                        <a:pt x="1906" y="20283"/>
                      </a:lnTo>
                      <a:lnTo>
                        <a:pt x="2027" y="20810"/>
                      </a:lnTo>
                      <a:lnTo>
                        <a:pt x="3690" y="20967"/>
                      </a:lnTo>
                      <a:lnTo>
                        <a:pt x="7048" y="21600"/>
                      </a:lnTo>
                      <a:lnTo>
                        <a:pt x="5505" y="20810"/>
                      </a:lnTo>
                      <a:lnTo>
                        <a:pt x="4990" y="20546"/>
                      </a:lnTo>
                      <a:lnTo>
                        <a:pt x="4478" y="20283"/>
                      </a:lnTo>
                      <a:lnTo>
                        <a:pt x="5386" y="20283"/>
                      </a:lnTo>
                      <a:lnTo>
                        <a:pt x="7201" y="20546"/>
                      </a:lnTo>
                      <a:lnTo>
                        <a:pt x="7622" y="20810"/>
                      </a:lnTo>
                      <a:lnTo>
                        <a:pt x="9347" y="20546"/>
                      </a:lnTo>
                      <a:lnTo>
                        <a:pt x="6596" y="20283"/>
                      </a:lnTo>
                      <a:lnTo>
                        <a:pt x="8530" y="20020"/>
                      </a:lnTo>
                      <a:lnTo>
                        <a:pt x="8530" y="19756"/>
                      </a:lnTo>
                      <a:lnTo>
                        <a:pt x="8289" y="19493"/>
                      </a:lnTo>
                      <a:lnTo>
                        <a:pt x="8923" y="19756"/>
                      </a:lnTo>
                      <a:lnTo>
                        <a:pt x="10316" y="19966"/>
                      </a:lnTo>
                      <a:lnTo>
                        <a:pt x="12160" y="19756"/>
                      </a:lnTo>
                      <a:lnTo>
                        <a:pt x="11465" y="19493"/>
                      </a:lnTo>
                      <a:lnTo>
                        <a:pt x="8046" y="18176"/>
                      </a:lnTo>
                      <a:lnTo>
                        <a:pt x="10588" y="18176"/>
                      </a:lnTo>
                      <a:lnTo>
                        <a:pt x="10769" y="18439"/>
                      </a:lnTo>
                      <a:lnTo>
                        <a:pt x="10648" y="18176"/>
                      </a:lnTo>
                      <a:lnTo>
                        <a:pt x="10436" y="17649"/>
                      </a:lnTo>
                      <a:lnTo>
                        <a:pt x="10133" y="16859"/>
                      </a:lnTo>
                      <a:lnTo>
                        <a:pt x="8439" y="17649"/>
                      </a:lnTo>
                      <a:lnTo>
                        <a:pt x="6141" y="15805"/>
                      </a:lnTo>
                      <a:lnTo>
                        <a:pt x="12101" y="16859"/>
                      </a:lnTo>
                      <a:lnTo>
                        <a:pt x="9861" y="16068"/>
                      </a:lnTo>
                      <a:lnTo>
                        <a:pt x="10285" y="15805"/>
                      </a:lnTo>
                      <a:lnTo>
                        <a:pt x="11162" y="16068"/>
                      </a:lnTo>
                      <a:lnTo>
                        <a:pt x="10133" y="15278"/>
                      </a:lnTo>
                      <a:lnTo>
                        <a:pt x="9831" y="15145"/>
                      </a:lnTo>
                      <a:lnTo>
                        <a:pt x="10133" y="15805"/>
                      </a:lnTo>
                      <a:lnTo>
                        <a:pt x="8773" y="15015"/>
                      </a:lnTo>
                      <a:lnTo>
                        <a:pt x="9831" y="15145"/>
                      </a:lnTo>
                      <a:lnTo>
                        <a:pt x="11103" y="15278"/>
                      </a:lnTo>
                      <a:lnTo>
                        <a:pt x="10831" y="15015"/>
                      </a:lnTo>
                      <a:lnTo>
                        <a:pt x="9197" y="13434"/>
                      </a:lnTo>
                      <a:lnTo>
                        <a:pt x="8682" y="12907"/>
                      </a:lnTo>
                      <a:lnTo>
                        <a:pt x="10043" y="13407"/>
                      </a:lnTo>
                      <a:lnTo>
                        <a:pt x="10709" y="13461"/>
                      </a:lnTo>
                      <a:lnTo>
                        <a:pt x="10981" y="13749"/>
                      </a:lnTo>
                      <a:lnTo>
                        <a:pt x="12313" y="14224"/>
                      </a:lnTo>
                      <a:lnTo>
                        <a:pt x="11586" y="13749"/>
                      </a:lnTo>
                      <a:lnTo>
                        <a:pt x="13794" y="14488"/>
                      </a:lnTo>
                      <a:lnTo>
                        <a:pt x="11465" y="13171"/>
                      </a:lnTo>
                      <a:lnTo>
                        <a:pt x="11012" y="12907"/>
                      </a:lnTo>
                      <a:lnTo>
                        <a:pt x="9649" y="12117"/>
                      </a:lnTo>
                      <a:lnTo>
                        <a:pt x="11677" y="12117"/>
                      </a:lnTo>
                      <a:lnTo>
                        <a:pt x="11162" y="11854"/>
                      </a:lnTo>
                      <a:lnTo>
                        <a:pt x="15550" y="12907"/>
                      </a:lnTo>
                      <a:lnTo>
                        <a:pt x="15216" y="12117"/>
                      </a:lnTo>
                      <a:lnTo>
                        <a:pt x="14702" y="11854"/>
                      </a:lnTo>
                      <a:lnTo>
                        <a:pt x="13704" y="11327"/>
                      </a:lnTo>
                      <a:lnTo>
                        <a:pt x="12706" y="10800"/>
                      </a:lnTo>
                      <a:lnTo>
                        <a:pt x="14823" y="10800"/>
                      </a:lnTo>
                      <a:lnTo>
                        <a:pt x="14642" y="10010"/>
                      </a:lnTo>
                      <a:lnTo>
                        <a:pt x="14521" y="9483"/>
                      </a:lnTo>
                      <a:lnTo>
                        <a:pt x="15247" y="10010"/>
                      </a:lnTo>
                      <a:lnTo>
                        <a:pt x="16064" y="9483"/>
                      </a:lnTo>
                      <a:lnTo>
                        <a:pt x="16910" y="8956"/>
                      </a:lnTo>
                      <a:lnTo>
                        <a:pt x="18241" y="8956"/>
                      </a:lnTo>
                      <a:lnTo>
                        <a:pt x="17122" y="8166"/>
                      </a:lnTo>
                      <a:lnTo>
                        <a:pt x="16395" y="7639"/>
                      </a:lnTo>
                      <a:lnTo>
                        <a:pt x="17365" y="7112"/>
                      </a:lnTo>
                      <a:lnTo>
                        <a:pt x="17365" y="6322"/>
                      </a:lnTo>
                      <a:lnTo>
                        <a:pt x="18696" y="7376"/>
                      </a:lnTo>
                      <a:lnTo>
                        <a:pt x="19542" y="8429"/>
                      </a:lnTo>
                      <a:lnTo>
                        <a:pt x="19058" y="6585"/>
                      </a:lnTo>
                      <a:lnTo>
                        <a:pt x="20631" y="7902"/>
                      </a:lnTo>
                      <a:lnTo>
                        <a:pt x="20843" y="7639"/>
                      </a:lnTo>
                      <a:lnTo>
                        <a:pt x="20571" y="6585"/>
                      </a:lnTo>
                      <a:lnTo>
                        <a:pt x="20419" y="6322"/>
                      </a:lnTo>
                      <a:lnTo>
                        <a:pt x="20237" y="6059"/>
                      </a:lnTo>
                      <a:lnTo>
                        <a:pt x="19785" y="5268"/>
                      </a:lnTo>
                      <a:lnTo>
                        <a:pt x="21600" y="553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59" name="Figura"/>
                <p:cNvSpPr/>
                <p:nvPr/>
              </p:nvSpPr>
              <p:spPr>
                <a:xfrm>
                  <a:off x="39094" y="3756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103"/>
                      </a:moveTo>
                      <a:lnTo>
                        <a:pt x="12200" y="4320"/>
                      </a:lnTo>
                      <a:lnTo>
                        <a:pt x="0" y="0"/>
                      </a:lnTo>
                      <a:lnTo>
                        <a:pt x="1280" y="12960"/>
                      </a:lnTo>
                      <a:lnTo>
                        <a:pt x="3820" y="21600"/>
                      </a:lnTo>
                      <a:lnTo>
                        <a:pt x="14480" y="21600"/>
                      </a:lnTo>
                      <a:lnTo>
                        <a:pt x="7620" y="17280"/>
                      </a:lnTo>
                      <a:lnTo>
                        <a:pt x="11440" y="12960"/>
                      </a:lnTo>
                      <a:lnTo>
                        <a:pt x="21600" y="151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60" name="Figura"/>
                <p:cNvSpPr/>
                <p:nvPr/>
              </p:nvSpPr>
              <p:spPr>
                <a:xfrm>
                  <a:off x="44204" y="264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671"/>
                      </a:moveTo>
                      <a:lnTo>
                        <a:pt x="16896" y="0"/>
                      </a:lnTo>
                      <a:lnTo>
                        <a:pt x="0" y="21600"/>
                      </a:lnTo>
                      <a:lnTo>
                        <a:pt x="20022" y="903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61" name="Figura"/>
                <p:cNvSpPr/>
                <p:nvPr/>
              </p:nvSpPr>
              <p:spPr>
                <a:xfrm>
                  <a:off x="45497" y="266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471"/>
                      </a:moveTo>
                      <a:lnTo>
                        <a:pt x="14481" y="9395"/>
                      </a:lnTo>
                      <a:lnTo>
                        <a:pt x="0" y="0"/>
                      </a:lnTo>
                      <a:lnTo>
                        <a:pt x="3793" y="21600"/>
                      </a:lnTo>
                      <a:lnTo>
                        <a:pt x="19227" y="9395"/>
                      </a:lnTo>
                      <a:lnTo>
                        <a:pt x="21600" y="747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62" name="Figura"/>
                <p:cNvSpPr/>
                <p:nvPr/>
              </p:nvSpPr>
              <p:spPr>
                <a:xfrm>
                  <a:off x="45823" y="41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960" y="10800"/>
                      </a:lnTo>
                      <a:lnTo>
                        <a:pt x="6705" y="0"/>
                      </a:lnTo>
                      <a:lnTo>
                        <a:pt x="0" y="5184"/>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63" name="Figura"/>
                <p:cNvSpPr/>
                <p:nvPr/>
              </p:nvSpPr>
              <p:spPr>
                <a:xfrm>
                  <a:off x="12447" y="360399"/>
                  <a:ext cx="41799" cy="21957"/>
                </a:xfrm>
                <a:custGeom>
                  <a:avLst/>
                  <a:gdLst/>
                  <a:ahLst/>
                  <a:cxnLst>
                    <a:cxn ang="0">
                      <a:pos x="wd2" y="hd2"/>
                    </a:cxn>
                    <a:cxn ang="5400000">
                      <a:pos x="wd2" y="hd2"/>
                    </a:cxn>
                    <a:cxn ang="10800000">
                      <a:pos x="wd2" y="hd2"/>
                    </a:cxn>
                    <a:cxn ang="16200000">
                      <a:pos x="wd2" y="hd2"/>
                    </a:cxn>
                  </a:cxnLst>
                  <a:rect l="0" t="0" r="r" b="b"/>
                  <a:pathLst>
                    <a:path w="21600" h="21600" extrusionOk="0">
                      <a:moveTo>
                        <a:pt x="21600" y="17760"/>
                      </a:moveTo>
                      <a:lnTo>
                        <a:pt x="21577" y="16460"/>
                      </a:lnTo>
                      <a:lnTo>
                        <a:pt x="19735" y="17760"/>
                      </a:lnTo>
                      <a:lnTo>
                        <a:pt x="20011" y="17182"/>
                      </a:lnTo>
                      <a:lnTo>
                        <a:pt x="20287" y="16604"/>
                      </a:lnTo>
                      <a:lnTo>
                        <a:pt x="20426" y="16316"/>
                      </a:lnTo>
                      <a:lnTo>
                        <a:pt x="21109" y="16316"/>
                      </a:lnTo>
                      <a:lnTo>
                        <a:pt x="20978" y="16171"/>
                      </a:lnTo>
                      <a:lnTo>
                        <a:pt x="20088" y="15161"/>
                      </a:lnTo>
                      <a:lnTo>
                        <a:pt x="20134" y="14872"/>
                      </a:lnTo>
                      <a:lnTo>
                        <a:pt x="20426" y="13139"/>
                      </a:lnTo>
                      <a:lnTo>
                        <a:pt x="20479" y="12850"/>
                      </a:lnTo>
                      <a:lnTo>
                        <a:pt x="19451" y="11984"/>
                      </a:lnTo>
                      <a:lnTo>
                        <a:pt x="19612" y="11984"/>
                      </a:lnTo>
                      <a:lnTo>
                        <a:pt x="19789" y="11695"/>
                      </a:lnTo>
                      <a:lnTo>
                        <a:pt x="19827" y="11840"/>
                      </a:lnTo>
                      <a:lnTo>
                        <a:pt x="19888" y="11695"/>
                      </a:lnTo>
                      <a:lnTo>
                        <a:pt x="19957" y="11551"/>
                      </a:lnTo>
                      <a:lnTo>
                        <a:pt x="20165" y="11118"/>
                      </a:lnTo>
                      <a:lnTo>
                        <a:pt x="19489" y="10685"/>
                      </a:lnTo>
                      <a:lnTo>
                        <a:pt x="19152" y="11118"/>
                      </a:lnTo>
                      <a:lnTo>
                        <a:pt x="19121" y="10829"/>
                      </a:lnTo>
                      <a:lnTo>
                        <a:pt x="19443" y="10685"/>
                      </a:lnTo>
                      <a:lnTo>
                        <a:pt x="19573" y="10396"/>
                      </a:lnTo>
                      <a:lnTo>
                        <a:pt x="19604" y="10251"/>
                      </a:lnTo>
                      <a:lnTo>
                        <a:pt x="19712" y="9818"/>
                      </a:lnTo>
                      <a:lnTo>
                        <a:pt x="18806" y="10251"/>
                      </a:lnTo>
                      <a:lnTo>
                        <a:pt x="19098" y="9702"/>
                      </a:lnTo>
                      <a:lnTo>
                        <a:pt x="19090" y="9530"/>
                      </a:lnTo>
                      <a:lnTo>
                        <a:pt x="19067" y="8663"/>
                      </a:lnTo>
                      <a:lnTo>
                        <a:pt x="18683" y="9385"/>
                      </a:lnTo>
                      <a:lnTo>
                        <a:pt x="18691" y="8663"/>
                      </a:lnTo>
                      <a:lnTo>
                        <a:pt x="18115" y="8808"/>
                      </a:lnTo>
                      <a:lnTo>
                        <a:pt x="18138" y="8519"/>
                      </a:lnTo>
                      <a:lnTo>
                        <a:pt x="18200" y="7941"/>
                      </a:lnTo>
                      <a:lnTo>
                        <a:pt x="17609" y="8519"/>
                      </a:lnTo>
                      <a:lnTo>
                        <a:pt x="17785" y="7797"/>
                      </a:lnTo>
                      <a:lnTo>
                        <a:pt x="18030" y="6815"/>
                      </a:lnTo>
                      <a:lnTo>
                        <a:pt x="17939" y="6642"/>
                      </a:lnTo>
                      <a:lnTo>
                        <a:pt x="17831" y="6497"/>
                      </a:lnTo>
                      <a:lnTo>
                        <a:pt x="17501" y="6064"/>
                      </a:lnTo>
                      <a:lnTo>
                        <a:pt x="17040" y="6497"/>
                      </a:lnTo>
                      <a:lnTo>
                        <a:pt x="17163" y="6353"/>
                      </a:lnTo>
                      <a:lnTo>
                        <a:pt x="17109" y="5775"/>
                      </a:lnTo>
                      <a:lnTo>
                        <a:pt x="17432" y="5342"/>
                      </a:lnTo>
                      <a:lnTo>
                        <a:pt x="17240" y="5054"/>
                      </a:lnTo>
                      <a:lnTo>
                        <a:pt x="16964" y="5054"/>
                      </a:lnTo>
                      <a:lnTo>
                        <a:pt x="16687" y="5775"/>
                      </a:lnTo>
                      <a:lnTo>
                        <a:pt x="17071" y="3610"/>
                      </a:lnTo>
                      <a:lnTo>
                        <a:pt x="15467" y="6064"/>
                      </a:lnTo>
                      <a:lnTo>
                        <a:pt x="15774" y="4909"/>
                      </a:lnTo>
                      <a:lnTo>
                        <a:pt x="16050" y="3898"/>
                      </a:lnTo>
                      <a:lnTo>
                        <a:pt x="16135" y="3610"/>
                      </a:lnTo>
                      <a:lnTo>
                        <a:pt x="14630" y="3610"/>
                      </a:lnTo>
                      <a:lnTo>
                        <a:pt x="15014" y="2310"/>
                      </a:lnTo>
                      <a:lnTo>
                        <a:pt x="14408" y="2194"/>
                      </a:lnTo>
                      <a:lnTo>
                        <a:pt x="14477" y="3032"/>
                      </a:lnTo>
                      <a:lnTo>
                        <a:pt x="14546" y="3610"/>
                      </a:lnTo>
                      <a:lnTo>
                        <a:pt x="14553" y="3898"/>
                      </a:lnTo>
                      <a:lnTo>
                        <a:pt x="14523" y="3610"/>
                      </a:lnTo>
                      <a:lnTo>
                        <a:pt x="13924" y="3321"/>
                      </a:lnTo>
                      <a:lnTo>
                        <a:pt x="14293" y="2166"/>
                      </a:lnTo>
                      <a:lnTo>
                        <a:pt x="13640" y="3321"/>
                      </a:lnTo>
                      <a:lnTo>
                        <a:pt x="13233" y="2455"/>
                      </a:lnTo>
                      <a:lnTo>
                        <a:pt x="13149" y="2166"/>
                      </a:lnTo>
                      <a:lnTo>
                        <a:pt x="13464" y="1877"/>
                      </a:lnTo>
                      <a:lnTo>
                        <a:pt x="13578" y="1733"/>
                      </a:lnTo>
                      <a:lnTo>
                        <a:pt x="12895" y="1877"/>
                      </a:lnTo>
                      <a:lnTo>
                        <a:pt x="12527" y="722"/>
                      </a:lnTo>
                      <a:lnTo>
                        <a:pt x="11913" y="1270"/>
                      </a:lnTo>
                      <a:lnTo>
                        <a:pt x="11860" y="2310"/>
                      </a:lnTo>
                      <a:lnTo>
                        <a:pt x="11207" y="3248"/>
                      </a:lnTo>
                      <a:lnTo>
                        <a:pt x="11138" y="3465"/>
                      </a:lnTo>
                      <a:lnTo>
                        <a:pt x="11161" y="3321"/>
                      </a:lnTo>
                      <a:lnTo>
                        <a:pt x="11222" y="3177"/>
                      </a:lnTo>
                      <a:lnTo>
                        <a:pt x="11253" y="3032"/>
                      </a:lnTo>
                      <a:lnTo>
                        <a:pt x="11530" y="1733"/>
                      </a:lnTo>
                      <a:lnTo>
                        <a:pt x="10692" y="3032"/>
                      </a:lnTo>
                      <a:lnTo>
                        <a:pt x="10754" y="2743"/>
                      </a:lnTo>
                      <a:lnTo>
                        <a:pt x="10954" y="1877"/>
                      </a:lnTo>
                      <a:lnTo>
                        <a:pt x="11053" y="1444"/>
                      </a:lnTo>
                      <a:lnTo>
                        <a:pt x="11291" y="433"/>
                      </a:lnTo>
                      <a:lnTo>
                        <a:pt x="11207" y="578"/>
                      </a:lnTo>
                      <a:lnTo>
                        <a:pt x="11084" y="866"/>
                      </a:lnTo>
                      <a:lnTo>
                        <a:pt x="11038" y="1444"/>
                      </a:lnTo>
                      <a:lnTo>
                        <a:pt x="10984" y="1270"/>
                      </a:lnTo>
                      <a:lnTo>
                        <a:pt x="11045" y="578"/>
                      </a:lnTo>
                      <a:lnTo>
                        <a:pt x="11130" y="289"/>
                      </a:lnTo>
                      <a:lnTo>
                        <a:pt x="10723" y="578"/>
                      </a:lnTo>
                      <a:lnTo>
                        <a:pt x="10762" y="1444"/>
                      </a:lnTo>
                      <a:lnTo>
                        <a:pt x="10447" y="1444"/>
                      </a:lnTo>
                      <a:lnTo>
                        <a:pt x="10485" y="1011"/>
                      </a:lnTo>
                      <a:lnTo>
                        <a:pt x="10562" y="866"/>
                      </a:lnTo>
                      <a:lnTo>
                        <a:pt x="10639" y="433"/>
                      </a:lnTo>
                      <a:lnTo>
                        <a:pt x="10186" y="1877"/>
                      </a:lnTo>
                      <a:lnTo>
                        <a:pt x="9948" y="1444"/>
                      </a:lnTo>
                      <a:lnTo>
                        <a:pt x="9971" y="866"/>
                      </a:lnTo>
                      <a:lnTo>
                        <a:pt x="9557" y="866"/>
                      </a:lnTo>
                      <a:lnTo>
                        <a:pt x="9180" y="2743"/>
                      </a:lnTo>
                      <a:lnTo>
                        <a:pt x="8812" y="2166"/>
                      </a:lnTo>
                      <a:lnTo>
                        <a:pt x="8720" y="2021"/>
                      </a:lnTo>
                      <a:lnTo>
                        <a:pt x="8773" y="1444"/>
                      </a:lnTo>
                      <a:lnTo>
                        <a:pt x="8889" y="289"/>
                      </a:lnTo>
                      <a:lnTo>
                        <a:pt x="8559" y="1444"/>
                      </a:lnTo>
                      <a:lnTo>
                        <a:pt x="8536" y="0"/>
                      </a:lnTo>
                      <a:lnTo>
                        <a:pt x="8344" y="289"/>
                      </a:lnTo>
                      <a:lnTo>
                        <a:pt x="8298" y="722"/>
                      </a:lnTo>
                      <a:lnTo>
                        <a:pt x="8367" y="1155"/>
                      </a:lnTo>
                      <a:lnTo>
                        <a:pt x="8129" y="1155"/>
                      </a:lnTo>
                      <a:lnTo>
                        <a:pt x="8090" y="1357"/>
                      </a:lnTo>
                      <a:lnTo>
                        <a:pt x="8090" y="7609"/>
                      </a:lnTo>
                      <a:lnTo>
                        <a:pt x="7999" y="7364"/>
                      </a:lnTo>
                      <a:lnTo>
                        <a:pt x="8090" y="7609"/>
                      </a:lnTo>
                      <a:lnTo>
                        <a:pt x="8090" y="1357"/>
                      </a:lnTo>
                      <a:lnTo>
                        <a:pt x="7937" y="2166"/>
                      </a:lnTo>
                      <a:lnTo>
                        <a:pt x="7730" y="1733"/>
                      </a:lnTo>
                      <a:lnTo>
                        <a:pt x="7891" y="1155"/>
                      </a:lnTo>
                      <a:lnTo>
                        <a:pt x="7453" y="1444"/>
                      </a:lnTo>
                      <a:lnTo>
                        <a:pt x="7630" y="1733"/>
                      </a:lnTo>
                      <a:lnTo>
                        <a:pt x="7653" y="2166"/>
                      </a:lnTo>
                      <a:lnTo>
                        <a:pt x="7584" y="2455"/>
                      </a:lnTo>
                      <a:lnTo>
                        <a:pt x="7530" y="2801"/>
                      </a:lnTo>
                      <a:lnTo>
                        <a:pt x="7806" y="3754"/>
                      </a:lnTo>
                      <a:lnTo>
                        <a:pt x="7707" y="3610"/>
                      </a:lnTo>
                      <a:lnTo>
                        <a:pt x="7507" y="3321"/>
                      </a:lnTo>
                      <a:lnTo>
                        <a:pt x="7553" y="3177"/>
                      </a:lnTo>
                      <a:lnTo>
                        <a:pt x="7292" y="3321"/>
                      </a:lnTo>
                      <a:lnTo>
                        <a:pt x="7123" y="2599"/>
                      </a:lnTo>
                      <a:lnTo>
                        <a:pt x="6970" y="3610"/>
                      </a:lnTo>
                      <a:lnTo>
                        <a:pt x="6786" y="3321"/>
                      </a:lnTo>
                      <a:lnTo>
                        <a:pt x="6763" y="3177"/>
                      </a:lnTo>
                      <a:lnTo>
                        <a:pt x="6701" y="2599"/>
                      </a:lnTo>
                      <a:lnTo>
                        <a:pt x="6640" y="1444"/>
                      </a:lnTo>
                      <a:lnTo>
                        <a:pt x="6632" y="2599"/>
                      </a:lnTo>
                      <a:lnTo>
                        <a:pt x="6118" y="1877"/>
                      </a:lnTo>
                      <a:lnTo>
                        <a:pt x="6118" y="3032"/>
                      </a:lnTo>
                      <a:lnTo>
                        <a:pt x="6056" y="2166"/>
                      </a:lnTo>
                      <a:lnTo>
                        <a:pt x="6026" y="2021"/>
                      </a:lnTo>
                      <a:lnTo>
                        <a:pt x="6041" y="3032"/>
                      </a:lnTo>
                      <a:lnTo>
                        <a:pt x="5903" y="2743"/>
                      </a:lnTo>
                      <a:lnTo>
                        <a:pt x="5819" y="2021"/>
                      </a:lnTo>
                      <a:lnTo>
                        <a:pt x="5481" y="2021"/>
                      </a:lnTo>
                      <a:lnTo>
                        <a:pt x="6133" y="3754"/>
                      </a:lnTo>
                      <a:lnTo>
                        <a:pt x="6018" y="3610"/>
                      </a:lnTo>
                      <a:lnTo>
                        <a:pt x="5726" y="3248"/>
                      </a:lnTo>
                      <a:lnTo>
                        <a:pt x="5696" y="2743"/>
                      </a:lnTo>
                      <a:lnTo>
                        <a:pt x="5273" y="2455"/>
                      </a:lnTo>
                      <a:lnTo>
                        <a:pt x="5082" y="3610"/>
                      </a:lnTo>
                      <a:lnTo>
                        <a:pt x="4690" y="3465"/>
                      </a:lnTo>
                      <a:lnTo>
                        <a:pt x="4337" y="2181"/>
                      </a:lnTo>
                      <a:lnTo>
                        <a:pt x="4122" y="2455"/>
                      </a:lnTo>
                      <a:lnTo>
                        <a:pt x="3915" y="4187"/>
                      </a:lnTo>
                      <a:lnTo>
                        <a:pt x="3416" y="4187"/>
                      </a:lnTo>
                      <a:lnTo>
                        <a:pt x="3539" y="4332"/>
                      </a:lnTo>
                      <a:lnTo>
                        <a:pt x="3953" y="6209"/>
                      </a:lnTo>
                      <a:lnTo>
                        <a:pt x="3892" y="6064"/>
                      </a:lnTo>
                      <a:lnTo>
                        <a:pt x="3370" y="4765"/>
                      </a:lnTo>
                      <a:lnTo>
                        <a:pt x="2971" y="3754"/>
                      </a:lnTo>
                      <a:lnTo>
                        <a:pt x="2978" y="4765"/>
                      </a:lnTo>
                      <a:lnTo>
                        <a:pt x="2917" y="4332"/>
                      </a:lnTo>
                      <a:lnTo>
                        <a:pt x="2802" y="3898"/>
                      </a:lnTo>
                      <a:lnTo>
                        <a:pt x="2425" y="4043"/>
                      </a:lnTo>
                      <a:lnTo>
                        <a:pt x="2334" y="4909"/>
                      </a:lnTo>
                      <a:lnTo>
                        <a:pt x="2103" y="6064"/>
                      </a:lnTo>
                      <a:lnTo>
                        <a:pt x="1996" y="5631"/>
                      </a:lnTo>
                      <a:lnTo>
                        <a:pt x="1697" y="5487"/>
                      </a:lnTo>
                      <a:lnTo>
                        <a:pt x="1489" y="5920"/>
                      </a:lnTo>
                      <a:lnTo>
                        <a:pt x="1244" y="6064"/>
                      </a:lnTo>
                      <a:lnTo>
                        <a:pt x="1359" y="6497"/>
                      </a:lnTo>
                      <a:lnTo>
                        <a:pt x="1236" y="6497"/>
                      </a:lnTo>
                      <a:lnTo>
                        <a:pt x="1543" y="7075"/>
                      </a:lnTo>
                      <a:lnTo>
                        <a:pt x="0" y="5631"/>
                      </a:lnTo>
                      <a:lnTo>
                        <a:pt x="937" y="8808"/>
                      </a:lnTo>
                      <a:lnTo>
                        <a:pt x="1412" y="9702"/>
                      </a:lnTo>
                      <a:lnTo>
                        <a:pt x="1535" y="9674"/>
                      </a:lnTo>
                      <a:lnTo>
                        <a:pt x="1597" y="9905"/>
                      </a:lnTo>
                      <a:lnTo>
                        <a:pt x="1927" y="10396"/>
                      </a:lnTo>
                      <a:lnTo>
                        <a:pt x="1911" y="10107"/>
                      </a:lnTo>
                      <a:lnTo>
                        <a:pt x="2103" y="10511"/>
                      </a:lnTo>
                      <a:lnTo>
                        <a:pt x="2126" y="10685"/>
                      </a:lnTo>
                      <a:lnTo>
                        <a:pt x="2410" y="10829"/>
                      </a:lnTo>
                      <a:lnTo>
                        <a:pt x="2341" y="10685"/>
                      </a:lnTo>
                      <a:lnTo>
                        <a:pt x="2380" y="10107"/>
                      </a:lnTo>
                      <a:lnTo>
                        <a:pt x="2448" y="9963"/>
                      </a:lnTo>
                      <a:lnTo>
                        <a:pt x="2679" y="10829"/>
                      </a:lnTo>
                      <a:lnTo>
                        <a:pt x="2902" y="10973"/>
                      </a:lnTo>
                      <a:lnTo>
                        <a:pt x="2748" y="10540"/>
                      </a:lnTo>
                      <a:lnTo>
                        <a:pt x="3040" y="10829"/>
                      </a:lnTo>
                      <a:lnTo>
                        <a:pt x="2909" y="10540"/>
                      </a:lnTo>
                      <a:lnTo>
                        <a:pt x="2664" y="9963"/>
                      </a:lnTo>
                      <a:lnTo>
                        <a:pt x="2902" y="10251"/>
                      </a:lnTo>
                      <a:lnTo>
                        <a:pt x="3017" y="10540"/>
                      </a:lnTo>
                      <a:lnTo>
                        <a:pt x="2940" y="9963"/>
                      </a:lnTo>
                      <a:lnTo>
                        <a:pt x="3362" y="9818"/>
                      </a:lnTo>
                      <a:lnTo>
                        <a:pt x="3278" y="9674"/>
                      </a:lnTo>
                      <a:lnTo>
                        <a:pt x="2902" y="8967"/>
                      </a:lnTo>
                      <a:lnTo>
                        <a:pt x="2832" y="8808"/>
                      </a:lnTo>
                      <a:lnTo>
                        <a:pt x="2794" y="7508"/>
                      </a:lnTo>
                      <a:lnTo>
                        <a:pt x="3677" y="8663"/>
                      </a:lnTo>
                      <a:lnTo>
                        <a:pt x="3830" y="7941"/>
                      </a:lnTo>
                      <a:lnTo>
                        <a:pt x="3930" y="8230"/>
                      </a:lnTo>
                      <a:lnTo>
                        <a:pt x="3968" y="7941"/>
                      </a:lnTo>
                      <a:lnTo>
                        <a:pt x="4007" y="7652"/>
                      </a:lnTo>
                      <a:lnTo>
                        <a:pt x="4291" y="7652"/>
                      </a:lnTo>
                      <a:lnTo>
                        <a:pt x="4283" y="7508"/>
                      </a:lnTo>
                      <a:lnTo>
                        <a:pt x="4260" y="7075"/>
                      </a:lnTo>
                      <a:lnTo>
                        <a:pt x="4306" y="6642"/>
                      </a:lnTo>
                      <a:lnTo>
                        <a:pt x="4537" y="7219"/>
                      </a:lnTo>
                      <a:lnTo>
                        <a:pt x="4613" y="7652"/>
                      </a:lnTo>
                      <a:lnTo>
                        <a:pt x="4667" y="7465"/>
                      </a:lnTo>
                      <a:lnTo>
                        <a:pt x="4628" y="6786"/>
                      </a:lnTo>
                      <a:lnTo>
                        <a:pt x="4974" y="7219"/>
                      </a:lnTo>
                      <a:lnTo>
                        <a:pt x="5005" y="7840"/>
                      </a:lnTo>
                      <a:lnTo>
                        <a:pt x="5182" y="7941"/>
                      </a:lnTo>
                      <a:lnTo>
                        <a:pt x="5327" y="8519"/>
                      </a:lnTo>
                      <a:lnTo>
                        <a:pt x="5335" y="7797"/>
                      </a:lnTo>
                      <a:lnTo>
                        <a:pt x="5342" y="7508"/>
                      </a:lnTo>
                      <a:lnTo>
                        <a:pt x="5450" y="8374"/>
                      </a:lnTo>
                      <a:lnTo>
                        <a:pt x="5696" y="8519"/>
                      </a:lnTo>
                      <a:lnTo>
                        <a:pt x="5672" y="8086"/>
                      </a:lnTo>
                      <a:lnTo>
                        <a:pt x="5550" y="7797"/>
                      </a:lnTo>
                      <a:lnTo>
                        <a:pt x="5527" y="7508"/>
                      </a:lnTo>
                      <a:lnTo>
                        <a:pt x="5565" y="7364"/>
                      </a:lnTo>
                      <a:lnTo>
                        <a:pt x="5773" y="7364"/>
                      </a:lnTo>
                      <a:lnTo>
                        <a:pt x="5926" y="8663"/>
                      </a:lnTo>
                      <a:lnTo>
                        <a:pt x="6486" y="9963"/>
                      </a:lnTo>
                      <a:lnTo>
                        <a:pt x="6356" y="7364"/>
                      </a:lnTo>
                      <a:lnTo>
                        <a:pt x="6325" y="6786"/>
                      </a:lnTo>
                      <a:lnTo>
                        <a:pt x="6317" y="6642"/>
                      </a:lnTo>
                      <a:lnTo>
                        <a:pt x="6294" y="6209"/>
                      </a:lnTo>
                      <a:lnTo>
                        <a:pt x="6279" y="5775"/>
                      </a:lnTo>
                      <a:lnTo>
                        <a:pt x="6578" y="7032"/>
                      </a:lnTo>
                      <a:lnTo>
                        <a:pt x="6578" y="6642"/>
                      </a:lnTo>
                      <a:lnTo>
                        <a:pt x="6801" y="6642"/>
                      </a:lnTo>
                      <a:lnTo>
                        <a:pt x="7146" y="8374"/>
                      </a:lnTo>
                      <a:lnTo>
                        <a:pt x="7476" y="9096"/>
                      </a:lnTo>
                      <a:lnTo>
                        <a:pt x="7300" y="6642"/>
                      </a:lnTo>
                      <a:lnTo>
                        <a:pt x="7292" y="6497"/>
                      </a:lnTo>
                      <a:lnTo>
                        <a:pt x="7591" y="6931"/>
                      </a:lnTo>
                      <a:lnTo>
                        <a:pt x="7538" y="6497"/>
                      </a:lnTo>
                      <a:lnTo>
                        <a:pt x="7469" y="5775"/>
                      </a:lnTo>
                      <a:lnTo>
                        <a:pt x="7430" y="5342"/>
                      </a:lnTo>
                      <a:lnTo>
                        <a:pt x="7638" y="4909"/>
                      </a:lnTo>
                      <a:lnTo>
                        <a:pt x="7868" y="5054"/>
                      </a:lnTo>
                      <a:lnTo>
                        <a:pt x="7898" y="6931"/>
                      </a:lnTo>
                      <a:lnTo>
                        <a:pt x="7845" y="7075"/>
                      </a:lnTo>
                      <a:lnTo>
                        <a:pt x="7768" y="6786"/>
                      </a:lnTo>
                      <a:lnTo>
                        <a:pt x="7722" y="6931"/>
                      </a:lnTo>
                      <a:lnTo>
                        <a:pt x="7676" y="7364"/>
                      </a:lnTo>
                      <a:lnTo>
                        <a:pt x="7738" y="7652"/>
                      </a:lnTo>
                      <a:lnTo>
                        <a:pt x="7745" y="7219"/>
                      </a:lnTo>
                      <a:lnTo>
                        <a:pt x="7860" y="7652"/>
                      </a:lnTo>
                      <a:lnTo>
                        <a:pt x="8090" y="7652"/>
                      </a:lnTo>
                      <a:lnTo>
                        <a:pt x="8152" y="7840"/>
                      </a:lnTo>
                      <a:lnTo>
                        <a:pt x="8236" y="8086"/>
                      </a:lnTo>
                      <a:lnTo>
                        <a:pt x="8359" y="7364"/>
                      </a:lnTo>
                      <a:lnTo>
                        <a:pt x="8597" y="7797"/>
                      </a:lnTo>
                      <a:lnTo>
                        <a:pt x="8551" y="7364"/>
                      </a:lnTo>
                      <a:lnTo>
                        <a:pt x="8543" y="7219"/>
                      </a:lnTo>
                      <a:lnTo>
                        <a:pt x="8536" y="7075"/>
                      </a:lnTo>
                      <a:lnTo>
                        <a:pt x="8904" y="7638"/>
                      </a:lnTo>
                      <a:lnTo>
                        <a:pt x="8743" y="6209"/>
                      </a:lnTo>
                      <a:lnTo>
                        <a:pt x="9012" y="6064"/>
                      </a:lnTo>
                      <a:lnTo>
                        <a:pt x="9035" y="6209"/>
                      </a:lnTo>
                      <a:lnTo>
                        <a:pt x="9088" y="6959"/>
                      </a:lnTo>
                      <a:lnTo>
                        <a:pt x="8912" y="7623"/>
                      </a:lnTo>
                      <a:lnTo>
                        <a:pt x="9173" y="7075"/>
                      </a:lnTo>
                      <a:lnTo>
                        <a:pt x="9203" y="7219"/>
                      </a:lnTo>
                      <a:lnTo>
                        <a:pt x="9273" y="7754"/>
                      </a:lnTo>
                      <a:lnTo>
                        <a:pt x="9073" y="8663"/>
                      </a:lnTo>
                      <a:lnTo>
                        <a:pt x="9326" y="7797"/>
                      </a:lnTo>
                      <a:lnTo>
                        <a:pt x="9380" y="8808"/>
                      </a:lnTo>
                      <a:lnTo>
                        <a:pt x="9449" y="9659"/>
                      </a:lnTo>
                      <a:lnTo>
                        <a:pt x="9388" y="9818"/>
                      </a:lnTo>
                      <a:lnTo>
                        <a:pt x="9457" y="9674"/>
                      </a:lnTo>
                      <a:lnTo>
                        <a:pt x="9557" y="9674"/>
                      </a:lnTo>
                      <a:lnTo>
                        <a:pt x="9572" y="8808"/>
                      </a:lnTo>
                      <a:lnTo>
                        <a:pt x="9618" y="8952"/>
                      </a:lnTo>
                      <a:lnTo>
                        <a:pt x="9634" y="9385"/>
                      </a:lnTo>
                      <a:lnTo>
                        <a:pt x="9756" y="8808"/>
                      </a:lnTo>
                      <a:lnTo>
                        <a:pt x="9710" y="7797"/>
                      </a:lnTo>
                      <a:lnTo>
                        <a:pt x="9925" y="7075"/>
                      </a:lnTo>
                      <a:lnTo>
                        <a:pt x="9971" y="7493"/>
                      </a:lnTo>
                      <a:lnTo>
                        <a:pt x="10117" y="7075"/>
                      </a:lnTo>
                      <a:lnTo>
                        <a:pt x="10263" y="6642"/>
                      </a:lnTo>
                      <a:lnTo>
                        <a:pt x="10163" y="7941"/>
                      </a:lnTo>
                      <a:lnTo>
                        <a:pt x="9979" y="7508"/>
                      </a:lnTo>
                      <a:lnTo>
                        <a:pt x="9925" y="7364"/>
                      </a:lnTo>
                      <a:lnTo>
                        <a:pt x="9933" y="7508"/>
                      </a:lnTo>
                      <a:lnTo>
                        <a:pt x="10063" y="9096"/>
                      </a:lnTo>
                      <a:lnTo>
                        <a:pt x="9941" y="9168"/>
                      </a:lnTo>
                      <a:lnTo>
                        <a:pt x="9941" y="9905"/>
                      </a:lnTo>
                      <a:lnTo>
                        <a:pt x="10017" y="10685"/>
                      </a:lnTo>
                      <a:lnTo>
                        <a:pt x="10171" y="8230"/>
                      </a:lnTo>
                      <a:lnTo>
                        <a:pt x="10431" y="8374"/>
                      </a:lnTo>
                      <a:lnTo>
                        <a:pt x="10385" y="8663"/>
                      </a:lnTo>
                      <a:lnTo>
                        <a:pt x="10316" y="9356"/>
                      </a:lnTo>
                      <a:lnTo>
                        <a:pt x="10447" y="8663"/>
                      </a:lnTo>
                      <a:lnTo>
                        <a:pt x="10501" y="8461"/>
                      </a:lnTo>
                      <a:lnTo>
                        <a:pt x="10593" y="8230"/>
                      </a:lnTo>
                      <a:lnTo>
                        <a:pt x="10654" y="8086"/>
                      </a:lnTo>
                      <a:lnTo>
                        <a:pt x="10754" y="8663"/>
                      </a:lnTo>
                      <a:lnTo>
                        <a:pt x="10846" y="8086"/>
                      </a:lnTo>
                      <a:lnTo>
                        <a:pt x="10869" y="7941"/>
                      </a:lnTo>
                      <a:lnTo>
                        <a:pt x="10900" y="7797"/>
                      </a:lnTo>
                      <a:lnTo>
                        <a:pt x="10984" y="7797"/>
                      </a:lnTo>
                      <a:lnTo>
                        <a:pt x="11022" y="7941"/>
                      </a:lnTo>
                      <a:lnTo>
                        <a:pt x="10999" y="7797"/>
                      </a:lnTo>
                      <a:lnTo>
                        <a:pt x="11061" y="6931"/>
                      </a:lnTo>
                      <a:lnTo>
                        <a:pt x="11146" y="7075"/>
                      </a:lnTo>
                      <a:lnTo>
                        <a:pt x="11306" y="6931"/>
                      </a:lnTo>
                      <a:lnTo>
                        <a:pt x="11391" y="6642"/>
                      </a:lnTo>
                      <a:lnTo>
                        <a:pt x="11483" y="6353"/>
                      </a:lnTo>
                      <a:lnTo>
                        <a:pt x="11230" y="8808"/>
                      </a:lnTo>
                      <a:lnTo>
                        <a:pt x="11560" y="8230"/>
                      </a:lnTo>
                      <a:lnTo>
                        <a:pt x="11506" y="8808"/>
                      </a:lnTo>
                      <a:lnTo>
                        <a:pt x="11391" y="9168"/>
                      </a:lnTo>
                      <a:lnTo>
                        <a:pt x="11329" y="9674"/>
                      </a:lnTo>
                      <a:lnTo>
                        <a:pt x="11644" y="9183"/>
                      </a:lnTo>
                      <a:lnTo>
                        <a:pt x="11329" y="10685"/>
                      </a:lnTo>
                      <a:lnTo>
                        <a:pt x="11675" y="10251"/>
                      </a:lnTo>
                      <a:lnTo>
                        <a:pt x="11736" y="9905"/>
                      </a:lnTo>
                      <a:lnTo>
                        <a:pt x="11760" y="9530"/>
                      </a:lnTo>
                      <a:lnTo>
                        <a:pt x="11829" y="9385"/>
                      </a:lnTo>
                      <a:lnTo>
                        <a:pt x="12105" y="8952"/>
                      </a:lnTo>
                      <a:lnTo>
                        <a:pt x="11629" y="9096"/>
                      </a:lnTo>
                      <a:lnTo>
                        <a:pt x="11913" y="8519"/>
                      </a:lnTo>
                      <a:lnTo>
                        <a:pt x="11951" y="8215"/>
                      </a:lnTo>
                      <a:lnTo>
                        <a:pt x="11790" y="8519"/>
                      </a:lnTo>
                      <a:lnTo>
                        <a:pt x="11752" y="8230"/>
                      </a:lnTo>
                      <a:lnTo>
                        <a:pt x="11951" y="7797"/>
                      </a:lnTo>
                      <a:lnTo>
                        <a:pt x="12020" y="7465"/>
                      </a:lnTo>
                      <a:lnTo>
                        <a:pt x="12005" y="7681"/>
                      </a:lnTo>
                      <a:lnTo>
                        <a:pt x="11951" y="8215"/>
                      </a:lnTo>
                      <a:lnTo>
                        <a:pt x="11928" y="8489"/>
                      </a:lnTo>
                      <a:lnTo>
                        <a:pt x="12067" y="8086"/>
                      </a:lnTo>
                      <a:lnTo>
                        <a:pt x="12212" y="7652"/>
                      </a:lnTo>
                      <a:lnTo>
                        <a:pt x="12404" y="7075"/>
                      </a:lnTo>
                      <a:lnTo>
                        <a:pt x="12550" y="6642"/>
                      </a:lnTo>
                      <a:lnTo>
                        <a:pt x="12520" y="7667"/>
                      </a:lnTo>
                      <a:lnTo>
                        <a:pt x="12028" y="9500"/>
                      </a:lnTo>
                      <a:lnTo>
                        <a:pt x="11974" y="10829"/>
                      </a:lnTo>
                      <a:lnTo>
                        <a:pt x="12696" y="9096"/>
                      </a:lnTo>
                      <a:lnTo>
                        <a:pt x="12850" y="9963"/>
                      </a:lnTo>
                      <a:lnTo>
                        <a:pt x="12918" y="9385"/>
                      </a:lnTo>
                      <a:lnTo>
                        <a:pt x="13034" y="9096"/>
                      </a:lnTo>
                      <a:lnTo>
                        <a:pt x="13149" y="8808"/>
                      </a:lnTo>
                      <a:lnTo>
                        <a:pt x="13088" y="9674"/>
                      </a:lnTo>
                      <a:lnTo>
                        <a:pt x="13295" y="9385"/>
                      </a:lnTo>
                      <a:lnTo>
                        <a:pt x="13088" y="9905"/>
                      </a:lnTo>
                      <a:lnTo>
                        <a:pt x="13018" y="10511"/>
                      </a:lnTo>
                      <a:lnTo>
                        <a:pt x="12949" y="10829"/>
                      </a:lnTo>
                      <a:lnTo>
                        <a:pt x="13111" y="10251"/>
                      </a:lnTo>
                      <a:lnTo>
                        <a:pt x="13126" y="11118"/>
                      </a:lnTo>
                      <a:lnTo>
                        <a:pt x="13494" y="10251"/>
                      </a:lnTo>
                      <a:lnTo>
                        <a:pt x="13625" y="9963"/>
                      </a:lnTo>
                      <a:lnTo>
                        <a:pt x="13494" y="10511"/>
                      </a:lnTo>
                      <a:lnTo>
                        <a:pt x="13448" y="10973"/>
                      </a:lnTo>
                      <a:lnTo>
                        <a:pt x="13517" y="11551"/>
                      </a:lnTo>
                      <a:lnTo>
                        <a:pt x="14216" y="9963"/>
                      </a:lnTo>
                      <a:lnTo>
                        <a:pt x="14416" y="9530"/>
                      </a:lnTo>
                      <a:lnTo>
                        <a:pt x="14484" y="9818"/>
                      </a:lnTo>
                      <a:lnTo>
                        <a:pt x="14530" y="10135"/>
                      </a:lnTo>
                      <a:lnTo>
                        <a:pt x="14208" y="10685"/>
                      </a:lnTo>
                      <a:lnTo>
                        <a:pt x="14108" y="11262"/>
                      </a:lnTo>
                      <a:lnTo>
                        <a:pt x="13771" y="11407"/>
                      </a:lnTo>
                      <a:lnTo>
                        <a:pt x="13840" y="11551"/>
                      </a:lnTo>
                      <a:lnTo>
                        <a:pt x="13847" y="11695"/>
                      </a:lnTo>
                      <a:lnTo>
                        <a:pt x="14032" y="11407"/>
                      </a:lnTo>
                      <a:lnTo>
                        <a:pt x="13901" y="11840"/>
                      </a:lnTo>
                      <a:lnTo>
                        <a:pt x="14239" y="11407"/>
                      </a:lnTo>
                      <a:lnTo>
                        <a:pt x="14584" y="10973"/>
                      </a:lnTo>
                      <a:lnTo>
                        <a:pt x="14393" y="11551"/>
                      </a:lnTo>
                      <a:lnTo>
                        <a:pt x="14546" y="11407"/>
                      </a:lnTo>
                      <a:lnTo>
                        <a:pt x="14768" y="10973"/>
                      </a:lnTo>
                      <a:lnTo>
                        <a:pt x="14845" y="10829"/>
                      </a:lnTo>
                      <a:lnTo>
                        <a:pt x="14907" y="10973"/>
                      </a:lnTo>
                      <a:lnTo>
                        <a:pt x="15083" y="11118"/>
                      </a:lnTo>
                      <a:lnTo>
                        <a:pt x="15175" y="10829"/>
                      </a:lnTo>
                      <a:lnTo>
                        <a:pt x="15329" y="10396"/>
                      </a:lnTo>
                      <a:lnTo>
                        <a:pt x="14623" y="12562"/>
                      </a:lnTo>
                      <a:lnTo>
                        <a:pt x="16020" y="11551"/>
                      </a:lnTo>
                      <a:lnTo>
                        <a:pt x="15329" y="13284"/>
                      </a:lnTo>
                      <a:lnTo>
                        <a:pt x="15559" y="13428"/>
                      </a:lnTo>
                      <a:lnTo>
                        <a:pt x="15958" y="13861"/>
                      </a:lnTo>
                      <a:lnTo>
                        <a:pt x="15851" y="14005"/>
                      </a:lnTo>
                      <a:lnTo>
                        <a:pt x="15743" y="14294"/>
                      </a:lnTo>
                      <a:lnTo>
                        <a:pt x="15628" y="14872"/>
                      </a:lnTo>
                      <a:lnTo>
                        <a:pt x="16856" y="13139"/>
                      </a:lnTo>
                      <a:lnTo>
                        <a:pt x="16672" y="14005"/>
                      </a:lnTo>
                      <a:lnTo>
                        <a:pt x="16196" y="15016"/>
                      </a:lnTo>
                      <a:lnTo>
                        <a:pt x="16289" y="14150"/>
                      </a:lnTo>
                      <a:lnTo>
                        <a:pt x="16127" y="14583"/>
                      </a:lnTo>
                      <a:lnTo>
                        <a:pt x="15007" y="15883"/>
                      </a:lnTo>
                      <a:lnTo>
                        <a:pt x="16265" y="15016"/>
                      </a:lnTo>
                      <a:lnTo>
                        <a:pt x="16480" y="14872"/>
                      </a:lnTo>
                      <a:lnTo>
                        <a:pt x="15889" y="16027"/>
                      </a:lnTo>
                      <a:lnTo>
                        <a:pt x="15804" y="16027"/>
                      </a:lnTo>
                      <a:lnTo>
                        <a:pt x="15467" y="16604"/>
                      </a:lnTo>
                      <a:lnTo>
                        <a:pt x="16403" y="16171"/>
                      </a:lnTo>
                      <a:lnTo>
                        <a:pt x="16426" y="16604"/>
                      </a:lnTo>
                      <a:lnTo>
                        <a:pt x="16250" y="16749"/>
                      </a:lnTo>
                      <a:lnTo>
                        <a:pt x="16949" y="16604"/>
                      </a:lnTo>
                      <a:lnTo>
                        <a:pt x="17256" y="17038"/>
                      </a:lnTo>
                      <a:lnTo>
                        <a:pt x="17463" y="17254"/>
                      </a:lnTo>
                      <a:lnTo>
                        <a:pt x="17754" y="17471"/>
                      </a:lnTo>
                      <a:lnTo>
                        <a:pt x="17509" y="17760"/>
                      </a:lnTo>
                      <a:lnTo>
                        <a:pt x="17340" y="18193"/>
                      </a:lnTo>
                      <a:lnTo>
                        <a:pt x="16810" y="18626"/>
                      </a:lnTo>
                      <a:lnTo>
                        <a:pt x="16703" y="18193"/>
                      </a:lnTo>
                      <a:lnTo>
                        <a:pt x="16058" y="18770"/>
                      </a:lnTo>
                      <a:lnTo>
                        <a:pt x="16795" y="18641"/>
                      </a:lnTo>
                      <a:lnTo>
                        <a:pt x="16718" y="18915"/>
                      </a:lnTo>
                      <a:lnTo>
                        <a:pt x="16411" y="19059"/>
                      </a:lnTo>
                      <a:lnTo>
                        <a:pt x="16580" y="19492"/>
                      </a:lnTo>
                      <a:lnTo>
                        <a:pt x="17355" y="19203"/>
                      </a:lnTo>
                      <a:lnTo>
                        <a:pt x="17386" y="19925"/>
                      </a:lnTo>
                      <a:lnTo>
                        <a:pt x="17609" y="19637"/>
                      </a:lnTo>
                      <a:lnTo>
                        <a:pt x="18430" y="19781"/>
                      </a:lnTo>
                      <a:lnTo>
                        <a:pt x="17202" y="20214"/>
                      </a:lnTo>
                      <a:lnTo>
                        <a:pt x="17816" y="20359"/>
                      </a:lnTo>
                      <a:lnTo>
                        <a:pt x="17033" y="20647"/>
                      </a:lnTo>
                      <a:lnTo>
                        <a:pt x="17870" y="21225"/>
                      </a:lnTo>
                      <a:lnTo>
                        <a:pt x="18015" y="21600"/>
                      </a:lnTo>
                      <a:lnTo>
                        <a:pt x="21024" y="21600"/>
                      </a:lnTo>
                      <a:lnTo>
                        <a:pt x="21546" y="20070"/>
                      </a:lnTo>
                      <a:lnTo>
                        <a:pt x="21600" y="19637"/>
                      </a:lnTo>
                      <a:lnTo>
                        <a:pt x="21600" y="1776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64" name="Línea"/>
                <p:cNvSpPr/>
                <p:nvPr/>
              </p:nvSpPr>
              <p:spPr>
                <a:xfrm flipH="1" flipV="1">
                  <a:off x="47747" y="55803"/>
                  <a:ext cx="12701" cy="539"/>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165" name="Línea"/>
                <p:cNvSpPr/>
                <p:nvPr/>
              </p:nvSpPr>
              <p:spPr>
                <a:xfrm>
                  <a:off x="47747" y="55803"/>
                  <a:ext cx="12701" cy="539"/>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166" name="Figura"/>
                <p:cNvSpPr/>
                <p:nvPr/>
              </p:nvSpPr>
              <p:spPr>
                <a:xfrm>
                  <a:off x="3565" y="382414"/>
                  <a:ext cx="51766" cy="26418"/>
                </a:xfrm>
                <a:custGeom>
                  <a:avLst/>
                  <a:gdLst/>
                  <a:ahLst/>
                  <a:cxnLst>
                    <a:cxn ang="0">
                      <a:pos x="wd2" y="hd2"/>
                    </a:cxn>
                    <a:cxn ang="5400000">
                      <a:pos x="wd2" y="hd2"/>
                    </a:cxn>
                    <a:cxn ang="10800000">
                      <a:pos x="wd2" y="hd2"/>
                    </a:cxn>
                    <a:cxn ang="16200000">
                      <a:pos x="wd2" y="hd2"/>
                    </a:cxn>
                  </a:cxnLst>
                  <a:rect l="0" t="0" r="r" b="b"/>
                  <a:pathLst>
                    <a:path w="21600" h="21600" extrusionOk="0">
                      <a:moveTo>
                        <a:pt x="21600" y="5520"/>
                      </a:moveTo>
                      <a:lnTo>
                        <a:pt x="21191" y="4800"/>
                      </a:lnTo>
                      <a:lnTo>
                        <a:pt x="20441" y="3480"/>
                      </a:lnTo>
                      <a:lnTo>
                        <a:pt x="21228" y="2760"/>
                      </a:lnTo>
                      <a:lnTo>
                        <a:pt x="20937" y="2760"/>
                      </a:lnTo>
                      <a:lnTo>
                        <a:pt x="20652" y="2520"/>
                      </a:lnTo>
                      <a:lnTo>
                        <a:pt x="20912" y="2520"/>
                      </a:lnTo>
                      <a:lnTo>
                        <a:pt x="20757" y="2400"/>
                      </a:lnTo>
                      <a:lnTo>
                        <a:pt x="20466" y="600"/>
                      </a:lnTo>
                      <a:lnTo>
                        <a:pt x="20664" y="0"/>
                      </a:lnTo>
                      <a:lnTo>
                        <a:pt x="18104" y="0"/>
                      </a:lnTo>
                      <a:lnTo>
                        <a:pt x="18272" y="240"/>
                      </a:lnTo>
                      <a:lnTo>
                        <a:pt x="18278" y="600"/>
                      </a:lnTo>
                      <a:lnTo>
                        <a:pt x="17020" y="720"/>
                      </a:lnTo>
                      <a:lnTo>
                        <a:pt x="17993" y="1680"/>
                      </a:lnTo>
                      <a:lnTo>
                        <a:pt x="16989" y="1920"/>
                      </a:lnTo>
                      <a:lnTo>
                        <a:pt x="17454" y="2520"/>
                      </a:lnTo>
                      <a:lnTo>
                        <a:pt x="16753" y="3000"/>
                      </a:lnTo>
                      <a:lnTo>
                        <a:pt x="16766" y="3720"/>
                      </a:lnTo>
                      <a:lnTo>
                        <a:pt x="17751" y="3840"/>
                      </a:lnTo>
                      <a:lnTo>
                        <a:pt x="17100" y="3924"/>
                      </a:lnTo>
                      <a:lnTo>
                        <a:pt x="16877" y="3948"/>
                      </a:lnTo>
                      <a:lnTo>
                        <a:pt x="16778" y="3960"/>
                      </a:lnTo>
                      <a:lnTo>
                        <a:pt x="16933" y="4008"/>
                      </a:lnTo>
                      <a:lnTo>
                        <a:pt x="17187" y="4068"/>
                      </a:lnTo>
                      <a:lnTo>
                        <a:pt x="17218" y="4620"/>
                      </a:lnTo>
                      <a:lnTo>
                        <a:pt x="17714" y="4452"/>
                      </a:lnTo>
                      <a:lnTo>
                        <a:pt x="17534" y="4404"/>
                      </a:lnTo>
                      <a:lnTo>
                        <a:pt x="17231" y="4080"/>
                      </a:lnTo>
                      <a:lnTo>
                        <a:pt x="17769" y="4200"/>
                      </a:lnTo>
                      <a:lnTo>
                        <a:pt x="17782" y="4560"/>
                      </a:lnTo>
                      <a:lnTo>
                        <a:pt x="17720" y="4560"/>
                      </a:lnTo>
                      <a:lnTo>
                        <a:pt x="17286" y="4680"/>
                      </a:lnTo>
                      <a:lnTo>
                        <a:pt x="17069" y="4800"/>
                      </a:lnTo>
                      <a:lnTo>
                        <a:pt x="16772" y="4680"/>
                      </a:lnTo>
                      <a:lnTo>
                        <a:pt x="16877" y="4560"/>
                      </a:lnTo>
                      <a:lnTo>
                        <a:pt x="16654" y="4440"/>
                      </a:lnTo>
                      <a:lnTo>
                        <a:pt x="16536" y="4680"/>
                      </a:lnTo>
                      <a:lnTo>
                        <a:pt x="16220" y="4320"/>
                      </a:lnTo>
                      <a:lnTo>
                        <a:pt x="15941" y="4440"/>
                      </a:lnTo>
                      <a:lnTo>
                        <a:pt x="16288" y="4560"/>
                      </a:lnTo>
                      <a:lnTo>
                        <a:pt x="16419" y="4800"/>
                      </a:lnTo>
                      <a:lnTo>
                        <a:pt x="16263" y="4920"/>
                      </a:lnTo>
                      <a:lnTo>
                        <a:pt x="16741" y="4920"/>
                      </a:lnTo>
                      <a:lnTo>
                        <a:pt x="17193" y="5640"/>
                      </a:lnTo>
                      <a:lnTo>
                        <a:pt x="17001" y="5520"/>
                      </a:lnTo>
                      <a:lnTo>
                        <a:pt x="16158" y="5520"/>
                      </a:lnTo>
                      <a:lnTo>
                        <a:pt x="15879" y="6000"/>
                      </a:lnTo>
                      <a:lnTo>
                        <a:pt x="16549" y="6840"/>
                      </a:lnTo>
                      <a:lnTo>
                        <a:pt x="16431" y="6840"/>
                      </a:lnTo>
                      <a:lnTo>
                        <a:pt x="16171" y="6600"/>
                      </a:lnTo>
                      <a:lnTo>
                        <a:pt x="16127" y="6480"/>
                      </a:lnTo>
                      <a:lnTo>
                        <a:pt x="15985" y="6720"/>
                      </a:lnTo>
                      <a:lnTo>
                        <a:pt x="15960" y="6960"/>
                      </a:lnTo>
                      <a:lnTo>
                        <a:pt x="16555" y="8520"/>
                      </a:lnTo>
                      <a:lnTo>
                        <a:pt x="15997" y="8400"/>
                      </a:lnTo>
                      <a:lnTo>
                        <a:pt x="15799" y="8040"/>
                      </a:lnTo>
                      <a:lnTo>
                        <a:pt x="15829" y="8280"/>
                      </a:lnTo>
                      <a:lnTo>
                        <a:pt x="16139" y="8760"/>
                      </a:lnTo>
                      <a:lnTo>
                        <a:pt x="15873" y="8615"/>
                      </a:lnTo>
                      <a:lnTo>
                        <a:pt x="15805" y="8520"/>
                      </a:lnTo>
                      <a:lnTo>
                        <a:pt x="15700" y="8280"/>
                      </a:lnTo>
                      <a:lnTo>
                        <a:pt x="15724" y="8520"/>
                      </a:lnTo>
                      <a:lnTo>
                        <a:pt x="15923" y="9000"/>
                      </a:lnTo>
                      <a:lnTo>
                        <a:pt x="15762" y="9000"/>
                      </a:lnTo>
                      <a:lnTo>
                        <a:pt x="15576" y="8640"/>
                      </a:lnTo>
                      <a:lnTo>
                        <a:pt x="15154" y="8640"/>
                      </a:lnTo>
                      <a:lnTo>
                        <a:pt x="15774" y="9960"/>
                      </a:lnTo>
                      <a:lnTo>
                        <a:pt x="15805" y="10320"/>
                      </a:lnTo>
                      <a:lnTo>
                        <a:pt x="15749" y="10800"/>
                      </a:lnTo>
                      <a:lnTo>
                        <a:pt x="15210" y="9840"/>
                      </a:lnTo>
                      <a:lnTo>
                        <a:pt x="14726" y="9840"/>
                      </a:lnTo>
                      <a:lnTo>
                        <a:pt x="14658" y="9720"/>
                      </a:lnTo>
                      <a:lnTo>
                        <a:pt x="14360" y="9960"/>
                      </a:lnTo>
                      <a:lnTo>
                        <a:pt x="14565" y="10920"/>
                      </a:lnTo>
                      <a:lnTo>
                        <a:pt x="14627" y="11400"/>
                      </a:lnTo>
                      <a:lnTo>
                        <a:pt x="14516" y="12120"/>
                      </a:lnTo>
                      <a:lnTo>
                        <a:pt x="13902" y="11160"/>
                      </a:lnTo>
                      <a:lnTo>
                        <a:pt x="13741" y="12360"/>
                      </a:lnTo>
                      <a:lnTo>
                        <a:pt x="13245" y="11880"/>
                      </a:lnTo>
                      <a:lnTo>
                        <a:pt x="13307" y="12036"/>
                      </a:lnTo>
                      <a:lnTo>
                        <a:pt x="13369" y="12228"/>
                      </a:lnTo>
                      <a:lnTo>
                        <a:pt x="13419" y="12480"/>
                      </a:lnTo>
                      <a:lnTo>
                        <a:pt x="13474" y="13080"/>
                      </a:lnTo>
                      <a:lnTo>
                        <a:pt x="13338" y="12840"/>
                      </a:lnTo>
                      <a:lnTo>
                        <a:pt x="13481" y="14160"/>
                      </a:lnTo>
                      <a:lnTo>
                        <a:pt x="13425" y="13920"/>
                      </a:lnTo>
                      <a:lnTo>
                        <a:pt x="13258" y="13175"/>
                      </a:lnTo>
                      <a:lnTo>
                        <a:pt x="13245" y="12960"/>
                      </a:lnTo>
                      <a:lnTo>
                        <a:pt x="12916" y="11880"/>
                      </a:lnTo>
                      <a:lnTo>
                        <a:pt x="12867" y="12360"/>
                      </a:lnTo>
                      <a:lnTo>
                        <a:pt x="12749" y="12360"/>
                      </a:lnTo>
                      <a:lnTo>
                        <a:pt x="13047" y="13920"/>
                      </a:lnTo>
                      <a:lnTo>
                        <a:pt x="12656" y="12840"/>
                      </a:lnTo>
                      <a:lnTo>
                        <a:pt x="12061" y="14280"/>
                      </a:lnTo>
                      <a:lnTo>
                        <a:pt x="12030" y="14160"/>
                      </a:lnTo>
                      <a:lnTo>
                        <a:pt x="11857" y="13320"/>
                      </a:lnTo>
                      <a:lnTo>
                        <a:pt x="11832" y="13680"/>
                      </a:lnTo>
                      <a:lnTo>
                        <a:pt x="11745" y="13775"/>
                      </a:lnTo>
                      <a:lnTo>
                        <a:pt x="11689" y="14160"/>
                      </a:lnTo>
                      <a:lnTo>
                        <a:pt x="11615" y="13320"/>
                      </a:lnTo>
                      <a:lnTo>
                        <a:pt x="11385" y="13080"/>
                      </a:lnTo>
                      <a:lnTo>
                        <a:pt x="11286" y="13080"/>
                      </a:lnTo>
                      <a:lnTo>
                        <a:pt x="11038" y="13320"/>
                      </a:lnTo>
                      <a:lnTo>
                        <a:pt x="11063" y="12720"/>
                      </a:lnTo>
                      <a:lnTo>
                        <a:pt x="10927" y="12600"/>
                      </a:lnTo>
                      <a:lnTo>
                        <a:pt x="10983" y="15240"/>
                      </a:lnTo>
                      <a:lnTo>
                        <a:pt x="10822" y="15360"/>
                      </a:lnTo>
                      <a:lnTo>
                        <a:pt x="10809" y="15240"/>
                      </a:lnTo>
                      <a:lnTo>
                        <a:pt x="10772" y="14520"/>
                      </a:lnTo>
                      <a:lnTo>
                        <a:pt x="10760" y="14280"/>
                      </a:lnTo>
                      <a:lnTo>
                        <a:pt x="10747" y="14040"/>
                      </a:lnTo>
                      <a:lnTo>
                        <a:pt x="10468" y="14040"/>
                      </a:lnTo>
                      <a:lnTo>
                        <a:pt x="10251" y="12840"/>
                      </a:lnTo>
                      <a:lnTo>
                        <a:pt x="9948" y="14040"/>
                      </a:lnTo>
                      <a:lnTo>
                        <a:pt x="9985" y="13440"/>
                      </a:lnTo>
                      <a:lnTo>
                        <a:pt x="9898" y="13440"/>
                      </a:lnTo>
                      <a:lnTo>
                        <a:pt x="9811" y="13080"/>
                      </a:lnTo>
                      <a:lnTo>
                        <a:pt x="9638" y="12360"/>
                      </a:lnTo>
                      <a:lnTo>
                        <a:pt x="9594" y="13175"/>
                      </a:lnTo>
                      <a:lnTo>
                        <a:pt x="9291" y="14040"/>
                      </a:lnTo>
                      <a:lnTo>
                        <a:pt x="9074" y="14520"/>
                      </a:lnTo>
                      <a:lnTo>
                        <a:pt x="9192" y="13680"/>
                      </a:lnTo>
                      <a:lnTo>
                        <a:pt x="8906" y="15000"/>
                      </a:lnTo>
                      <a:lnTo>
                        <a:pt x="8689" y="15240"/>
                      </a:lnTo>
                      <a:lnTo>
                        <a:pt x="8689" y="14280"/>
                      </a:lnTo>
                      <a:lnTo>
                        <a:pt x="8547" y="15480"/>
                      </a:lnTo>
                      <a:lnTo>
                        <a:pt x="8491" y="15240"/>
                      </a:lnTo>
                      <a:lnTo>
                        <a:pt x="8541" y="14640"/>
                      </a:lnTo>
                      <a:lnTo>
                        <a:pt x="8578" y="14520"/>
                      </a:lnTo>
                      <a:lnTo>
                        <a:pt x="8448" y="14280"/>
                      </a:lnTo>
                      <a:lnTo>
                        <a:pt x="8373" y="14760"/>
                      </a:lnTo>
                      <a:lnTo>
                        <a:pt x="8231" y="15240"/>
                      </a:lnTo>
                      <a:lnTo>
                        <a:pt x="8076" y="15480"/>
                      </a:lnTo>
                      <a:lnTo>
                        <a:pt x="8014" y="15000"/>
                      </a:lnTo>
                      <a:lnTo>
                        <a:pt x="8070" y="14280"/>
                      </a:lnTo>
                      <a:lnTo>
                        <a:pt x="8113" y="14040"/>
                      </a:lnTo>
                      <a:lnTo>
                        <a:pt x="8008" y="14520"/>
                      </a:lnTo>
                      <a:lnTo>
                        <a:pt x="7803" y="15000"/>
                      </a:lnTo>
                      <a:lnTo>
                        <a:pt x="7778" y="14880"/>
                      </a:lnTo>
                      <a:lnTo>
                        <a:pt x="7810" y="14400"/>
                      </a:lnTo>
                      <a:lnTo>
                        <a:pt x="7909" y="14280"/>
                      </a:lnTo>
                      <a:lnTo>
                        <a:pt x="7797" y="13560"/>
                      </a:lnTo>
                      <a:lnTo>
                        <a:pt x="7766" y="13800"/>
                      </a:lnTo>
                      <a:lnTo>
                        <a:pt x="7351" y="14880"/>
                      </a:lnTo>
                      <a:lnTo>
                        <a:pt x="7351" y="14760"/>
                      </a:lnTo>
                      <a:lnTo>
                        <a:pt x="7357" y="14640"/>
                      </a:lnTo>
                      <a:lnTo>
                        <a:pt x="7363" y="14280"/>
                      </a:lnTo>
                      <a:lnTo>
                        <a:pt x="7413" y="13764"/>
                      </a:lnTo>
                      <a:lnTo>
                        <a:pt x="7438" y="13440"/>
                      </a:lnTo>
                      <a:lnTo>
                        <a:pt x="7475" y="12600"/>
                      </a:lnTo>
                      <a:lnTo>
                        <a:pt x="7462" y="12480"/>
                      </a:lnTo>
                      <a:lnTo>
                        <a:pt x="7419" y="12600"/>
                      </a:lnTo>
                      <a:lnTo>
                        <a:pt x="7351" y="12480"/>
                      </a:lnTo>
                      <a:lnTo>
                        <a:pt x="7351" y="12360"/>
                      </a:lnTo>
                      <a:lnTo>
                        <a:pt x="7413" y="12000"/>
                      </a:lnTo>
                      <a:lnTo>
                        <a:pt x="7444" y="11880"/>
                      </a:lnTo>
                      <a:lnTo>
                        <a:pt x="7376" y="11880"/>
                      </a:lnTo>
                      <a:lnTo>
                        <a:pt x="7376" y="12000"/>
                      </a:lnTo>
                      <a:lnTo>
                        <a:pt x="7301" y="12360"/>
                      </a:lnTo>
                      <a:lnTo>
                        <a:pt x="7276" y="12240"/>
                      </a:lnTo>
                      <a:lnTo>
                        <a:pt x="7202" y="12360"/>
                      </a:lnTo>
                      <a:lnTo>
                        <a:pt x="7301" y="12000"/>
                      </a:lnTo>
                      <a:lnTo>
                        <a:pt x="7376" y="12000"/>
                      </a:lnTo>
                      <a:lnTo>
                        <a:pt x="7376" y="11880"/>
                      </a:lnTo>
                      <a:lnTo>
                        <a:pt x="7177" y="11880"/>
                      </a:lnTo>
                      <a:lnTo>
                        <a:pt x="6985" y="12480"/>
                      </a:lnTo>
                      <a:lnTo>
                        <a:pt x="6935" y="12240"/>
                      </a:lnTo>
                      <a:lnTo>
                        <a:pt x="6818" y="12960"/>
                      </a:lnTo>
                      <a:lnTo>
                        <a:pt x="6849" y="13128"/>
                      </a:lnTo>
                      <a:lnTo>
                        <a:pt x="6917" y="12960"/>
                      </a:lnTo>
                      <a:lnTo>
                        <a:pt x="7053" y="13080"/>
                      </a:lnTo>
                      <a:lnTo>
                        <a:pt x="7066" y="13200"/>
                      </a:lnTo>
                      <a:lnTo>
                        <a:pt x="6954" y="13440"/>
                      </a:lnTo>
                      <a:lnTo>
                        <a:pt x="6793" y="13680"/>
                      </a:lnTo>
                      <a:lnTo>
                        <a:pt x="6849" y="13200"/>
                      </a:lnTo>
                      <a:lnTo>
                        <a:pt x="6663" y="13680"/>
                      </a:lnTo>
                      <a:lnTo>
                        <a:pt x="6539" y="13932"/>
                      </a:lnTo>
                      <a:lnTo>
                        <a:pt x="6539" y="17520"/>
                      </a:lnTo>
                      <a:lnTo>
                        <a:pt x="6495" y="17760"/>
                      </a:lnTo>
                      <a:lnTo>
                        <a:pt x="6532" y="18240"/>
                      </a:lnTo>
                      <a:lnTo>
                        <a:pt x="6489" y="18120"/>
                      </a:lnTo>
                      <a:lnTo>
                        <a:pt x="6359" y="18000"/>
                      </a:lnTo>
                      <a:lnTo>
                        <a:pt x="6415" y="17760"/>
                      </a:lnTo>
                      <a:lnTo>
                        <a:pt x="6502" y="17520"/>
                      </a:lnTo>
                      <a:lnTo>
                        <a:pt x="6539" y="13932"/>
                      </a:lnTo>
                      <a:lnTo>
                        <a:pt x="6359" y="14280"/>
                      </a:lnTo>
                      <a:lnTo>
                        <a:pt x="6520" y="13440"/>
                      </a:lnTo>
                      <a:lnTo>
                        <a:pt x="6576" y="13175"/>
                      </a:lnTo>
                      <a:lnTo>
                        <a:pt x="6594" y="12960"/>
                      </a:lnTo>
                      <a:lnTo>
                        <a:pt x="6613" y="12480"/>
                      </a:lnTo>
                      <a:lnTo>
                        <a:pt x="6656" y="12228"/>
                      </a:lnTo>
                      <a:lnTo>
                        <a:pt x="6793" y="11760"/>
                      </a:lnTo>
                      <a:lnTo>
                        <a:pt x="6830" y="11640"/>
                      </a:lnTo>
                      <a:lnTo>
                        <a:pt x="6502" y="11760"/>
                      </a:lnTo>
                      <a:lnTo>
                        <a:pt x="6303" y="11400"/>
                      </a:lnTo>
                      <a:lnTo>
                        <a:pt x="5628" y="12360"/>
                      </a:lnTo>
                      <a:lnTo>
                        <a:pt x="5504" y="12480"/>
                      </a:lnTo>
                      <a:lnTo>
                        <a:pt x="5559" y="12360"/>
                      </a:lnTo>
                      <a:lnTo>
                        <a:pt x="5727" y="12000"/>
                      </a:lnTo>
                      <a:lnTo>
                        <a:pt x="5764" y="11880"/>
                      </a:lnTo>
                      <a:lnTo>
                        <a:pt x="5764" y="11760"/>
                      </a:lnTo>
                      <a:lnTo>
                        <a:pt x="5659" y="11160"/>
                      </a:lnTo>
                      <a:lnTo>
                        <a:pt x="5671" y="11280"/>
                      </a:lnTo>
                      <a:lnTo>
                        <a:pt x="5578" y="11304"/>
                      </a:lnTo>
                      <a:lnTo>
                        <a:pt x="5206" y="12000"/>
                      </a:lnTo>
                      <a:lnTo>
                        <a:pt x="5249" y="11520"/>
                      </a:lnTo>
                      <a:lnTo>
                        <a:pt x="5262" y="11400"/>
                      </a:lnTo>
                      <a:lnTo>
                        <a:pt x="5578" y="11304"/>
                      </a:lnTo>
                      <a:lnTo>
                        <a:pt x="5423" y="11160"/>
                      </a:lnTo>
                      <a:lnTo>
                        <a:pt x="5578" y="10920"/>
                      </a:lnTo>
                      <a:lnTo>
                        <a:pt x="5597" y="10800"/>
                      </a:lnTo>
                      <a:lnTo>
                        <a:pt x="5671" y="10440"/>
                      </a:lnTo>
                      <a:lnTo>
                        <a:pt x="5770" y="9960"/>
                      </a:lnTo>
                      <a:lnTo>
                        <a:pt x="5380" y="10200"/>
                      </a:lnTo>
                      <a:lnTo>
                        <a:pt x="4574" y="10440"/>
                      </a:lnTo>
                      <a:lnTo>
                        <a:pt x="4171" y="10440"/>
                      </a:lnTo>
                      <a:lnTo>
                        <a:pt x="4245" y="10200"/>
                      </a:lnTo>
                      <a:lnTo>
                        <a:pt x="4320" y="9960"/>
                      </a:lnTo>
                      <a:lnTo>
                        <a:pt x="4363" y="9840"/>
                      </a:lnTo>
                      <a:lnTo>
                        <a:pt x="4419" y="9240"/>
                      </a:lnTo>
                      <a:lnTo>
                        <a:pt x="4444" y="9000"/>
                      </a:lnTo>
                      <a:lnTo>
                        <a:pt x="4518" y="8160"/>
                      </a:lnTo>
                      <a:lnTo>
                        <a:pt x="3235" y="7920"/>
                      </a:lnTo>
                      <a:lnTo>
                        <a:pt x="3433" y="7320"/>
                      </a:lnTo>
                      <a:lnTo>
                        <a:pt x="3867" y="6000"/>
                      </a:lnTo>
                      <a:lnTo>
                        <a:pt x="3942" y="5760"/>
                      </a:lnTo>
                      <a:lnTo>
                        <a:pt x="3570" y="6000"/>
                      </a:lnTo>
                      <a:lnTo>
                        <a:pt x="3254" y="5880"/>
                      </a:lnTo>
                      <a:lnTo>
                        <a:pt x="3712" y="5520"/>
                      </a:lnTo>
                      <a:lnTo>
                        <a:pt x="3118" y="5520"/>
                      </a:lnTo>
                      <a:lnTo>
                        <a:pt x="2652" y="5160"/>
                      </a:lnTo>
                      <a:lnTo>
                        <a:pt x="3409" y="4680"/>
                      </a:lnTo>
                      <a:lnTo>
                        <a:pt x="4171" y="4200"/>
                      </a:lnTo>
                      <a:lnTo>
                        <a:pt x="3898" y="4080"/>
                      </a:lnTo>
                      <a:lnTo>
                        <a:pt x="3359" y="3840"/>
                      </a:lnTo>
                      <a:lnTo>
                        <a:pt x="3037" y="4080"/>
                      </a:lnTo>
                      <a:lnTo>
                        <a:pt x="3080" y="3840"/>
                      </a:lnTo>
                      <a:lnTo>
                        <a:pt x="2832" y="3444"/>
                      </a:lnTo>
                      <a:lnTo>
                        <a:pt x="2981" y="3240"/>
                      </a:lnTo>
                      <a:lnTo>
                        <a:pt x="3242" y="3120"/>
                      </a:lnTo>
                      <a:lnTo>
                        <a:pt x="3074" y="3000"/>
                      </a:lnTo>
                      <a:lnTo>
                        <a:pt x="2770" y="2640"/>
                      </a:lnTo>
                      <a:lnTo>
                        <a:pt x="2944" y="2160"/>
                      </a:lnTo>
                      <a:lnTo>
                        <a:pt x="3799" y="2520"/>
                      </a:lnTo>
                      <a:lnTo>
                        <a:pt x="3818" y="2160"/>
                      </a:lnTo>
                      <a:lnTo>
                        <a:pt x="3774" y="1920"/>
                      </a:lnTo>
                      <a:lnTo>
                        <a:pt x="3725" y="1800"/>
                      </a:lnTo>
                      <a:lnTo>
                        <a:pt x="3502" y="1680"/>
                      </a:lnTo>
                      <a:lnTo>
                        <a:pt x="3061" y="1440"/>
                      </a:lnTo>
                      <a:lnTo>
                        <a:pt x="2888" y="1440"/>
                      </a:lnTo>
                      <a:lnTo>
                        <a:pt x="2876" y="1560"/>
                      </a:lnTo>
                      <a:lnTo>
                        <a:pt x="2733" y="1680"/>
                      </a:lnTo>
                      <a:lnTo>
                        <a:pt x="2473" y="1680"/>
                      </a:lnTo>
                      <a:lnTo>
                        <a:pt x="2336" y="1464"/>
                      </a:lnTo>
                      <a:lnTo>
                        <a:pt x="2590" y="1464"/>
                      </a:lnTo>
                      <a:lnTo>
                        <a:pt x="2305" y="1404"/>
                      </a:lnTo>
                      <a:lnTo>
                        <a:pt x="1568" y="1440"/>
                      </a:lnTo>
                      <a:lnTo>
                        <a:pt x="1493" y="1272"/>
                      </a:lnTo>
                      <a:lnTo>
                        <a:pt x="948" y="1140"/>
                      </a:lnTo>
                      <a:lnTo>
                        <a:pt x="1016" y="1284"/>
                      </a:lnTo>
                      <a:lnTo>
                        <a:pt x="781" y="1200"/>
                      </a:lnTo>
                      <a:lnTo>
                        <a:pt x="260" y="1920"/>
                      </a:lnTo>
                      <a:lnTo>
                        <a:pt x="737" y="2400"/>
                      </a:lnTo>
                      <a:lnTo>
                        <a:pt x="372" y="2640"/>
                      </a:lnTo>
                      <a:lnTo>
                        <a:pt x="341" y="2160"/>
                      </a:lnTo>
                      <a:lnTo>
                        <a:pt x="0" y="2520"/>
                      </a:lnTo>
                      <a:lnTo>
                        <a:pt x="310" y="2640"/>
                      </a:lnTo>
                      <a:lnTo>
                        <a:pt x="527" y="2760"/>
                      </a:lnTo>
                      <a:lnTo>
                        <a:pt x="328" y="2760"/>
                      </a:lnTo>
                      <a:lnTo>
                        <a:pt x="192" y="2880"/>
                      </a:lnTo>
                      <a:lnTo>
                        <a:pt x="124" y="3000"/>
                      </a:lnTo>
                      <a:lnTo>
                        <a:pt x="737" y="3300"/>
                      </a:lnTo>
                      <a:lnTo>
                        <a:pt x="855" y="3360"/>
                      </a:lnTo>
                      <a:lnTo>
                        <a:pt x="1022" y="3600"/>
                      </a:lnTo>
                      <a:lnTo>
                        <a:pt x="694" y="3960"/>
                      </a:lnTo>
                      <a:lnTo>
                        <a:pt x="409" y="3960"/>
                      </a:lnTo>
                      <a:lnTo>
                        <a:pt x="725" y="4080"/>
                      </a:lnTo>
                      <a:lnTo>
                        <a:pt x="533" y="4200"/>
                      </a:lnTo>
                      <a:lnTo>
                        <a:pt x="428" y="4200"/>
                      </a:lnTo>
                      <a:lnTo>
                        <a:pt x="558" y="4320"/>
                      </a:lnTo>
                      <a:lnTo>
                        <a:pt x="458" y="4800"/>
                      </a:lnTo>
                      <a:lnTo>
                        <a:pt x="868" y="4680"/>
                      </a:lnTo>
                      <a:lnTo>
                        <a:pt x="458" y="5160"/>
                      </a:lnTo>
                      <a:lnTo>
                        <a:pt x="1054" y="5520"/>
                      </a:lnTo>
                      <a:lnTo>
                        <a:pt x="347" y="5760"/>
                      </a:lnTo>
                      <a:lnTo>
                        <a:pt x="527" y="5760"/>
                      </a:lnTo>
                      <a:lnTo>
                        <a:pt x="954" y="6000"/>
                      </a:lnTo>
                      <a:lnTo>
                        <a:pt x="1016" y="6120"/>
                      </a:lnTo>
                      <a:lnTo>
                        <a:pt x="124" y="6120"/>
                      </a:lnTo>
                      <a:lnTo>
                        <a:pt x="1078" y="6960"/>
                      </a:lnTo>
                      <a:lnTo>
                        <a:pt x="167" y="7440"/>
                      </a:lnTo>
                      <a:lnTo>
                        <a:pt x="954" y="7320"/>
                      </a:lnTo>
                      <a:lnTo>
                        <a:pt x="700" y="8280"/>
                      </a:lnTo>
                      <a:lnTo>
                        <a:pt x="1202" y="8520"/>
                      </a:lnTo>
                      <a:lnTo>
                        <a:pt x="1035" y="8615"/>
                      </a:lnTo>
                      <a:lnTo>
                        <a:pt x="1035" y="8880"/>
                      </a:lnTo>
                      <a:lnTo>
                        <a:pt x="836" y="9120"/>
                      </a:lnTo>
                      <a:lnTo>
                        <a:pt x="737" y="9480"/>
                      </a:lnTo>
                      <a:lnTo>
                        <a:pt x="1339" y="9000"/>
                      </a:lnTo>
                      <a:lnTo>
                        <a:pt x="1580" y="9360"/>
                      </a:lnTo>
                      <a:lnTo>
                        <a:pt x="1996" y="9240"/>
                      </a:lnTo>
                      <a:lnTo>
                        <a:pt x="1518" y="10080"/>
                      </a:lnTo>
                      <a:lnTo>
                        <a:pt x="1320" y="9720"/>
                      </a:lnTo>
                      <a:lnTo>
                        <a:pt x="1258" y="9600"/>
                      </a:lnTo>
                      <a:lnTo>
                        <a:pt x="744" y="10200"/>
                      </a:lnTo>
                      <a:lnTo>
                        <a:pt x="1215" y="9720"/>
                      </a:lnTo>
                      <a:lnTo>
                        <a:pt x="1369" y="10440"/>
                      </a:lnTo>
                      <a:lnTo>
                        <a:pt x="1636" y="10080"/>
                      </a:lnTo>
                      <a:lnTo>
                        <a:pt x="1729" y="9960"/>
                      </a:lnTo>
                      <a:lnTo>
                        <a:pt x="1450" y="10440"/>
                      </a:lnTo>
                      <a:lnTo>
                        <a:pt x="1617" y="10320"/>
                      </a:lnTo>
                      <a:lnTo>
                        <a:pt x="1178" y="10920"/>
                      </a:lnTo>
                      <a:lnTo>
                        <a:pt x="1778" y="10320"/>
                      </a:lnTo>
                      <a:lnTo>
                        <a:pt x="1902" y="10200"/>
                      </a:lnTo>
                      <a:lnTo>
                        <a:pt x="1357" y="11040"/>
                      </a:lnTo>
                      <a:lnTo>
                        <a:pt x="1859" y="10800"/>
                      </a:lnTo>
                      <a:lnTo>
                        <a:pt x="1624" y="11520"/>
                      </a:lnTo>
                      <a:lnTo>
                        <a:pt x="1233" y="11640"/>
                      </a:lnTo>
                      <a:lnTo>
                        <a:pt x="1574" y="11760"/>
                      </a:lnTo>
                      <a:lnTo>
                        <a:pt x="1488" y="12036"/>
                      </a:lnTo>
                      <a:lnTo>
                        <a:pt x="1636" y="11760"/>
                      </a:lnTo>
                      <a:lnTo>
                        <a:pt x="1958" y="11520"/>
                      </a:lnTo>
                      <a:lnTo>
                        <a:pt x="2256" y="11760"/>
                      </a:lnTo>
                      <a:lnTo>
                        <a:pt x="1649" y="12120"/>
                      </a:lnTo>
                      <a:lnTo>
                        <a:pt x="1444" y="12600"/>
                      </a:lnTo>
                      <a:lnTo>
                        <a:pt x="1679" y="12840"/>
                      </a:lnTo>
                      <a:lnTo>
                        <a:pt x="2219" y="12480"/>
                      </a:lnTo>
                      <a:lnTo>
                        <a:pt x="2281" y="12600"/>
                      </a:lnTo>
                      <a:lnTo>
                        <a:pt x="2206" y="12720"/>
                      </a:lnTo>
                      <a:lnTo>
                        <a:pt x="2188" y="12840"/>
                      </a:lnTo>
                      <a:lnTo>
                        <a:pt x="2070" y="12960"/>
                      </a:lnTo>
                      <a:lnTo>
                        <a:pt x="2572" y="12720"/>
                      </a:lnTo>
                      <a:lnTo>
                        <a:pt x="2436" y="13800"/>
                      </a:lnTo>
                      <a:lnTo>
                        <a:pt x="3043" y="13440"/>
                      </a:lnTo>
                      <a:lnTo>
                        <a:pt x="2950" y="13680"/>
                      </a:lnTo>
                      <a:lnTo>
                        <a:pt x="3049" y="13440"/>
                      </a:lnTo>
                      <a:lnTo>
                        <a:pt x="3167" y="13175"/>
                      </a:lnTo>
                      <a:lnTo>
                        <a:pt x="3477" y="12720"/>
                      </a:lnTo>
                      <a:lnTo>
                        <a:pt x="3564" y="12600"/>
                      </a:lnTo>
                      <a:lnTo>
                        <a:pt x="3638" y="12720"/>
                      </a:lnTo>
                      <a:lnTo>
                        <a:pt x="3750" y="12600"/>
                      </a:lnTo>
                      <a:lnTo>
                        <a:pt x="3861" y="12480"/>
                      </a:lnTo>
                      <a:lnTo>
                        <a:pt x="3979" y="12360"/>
                      </a:lnTo>
                      <a:lnTo>
                        <a:pt x="3700" y="12960"/>
                      </a:lnTo>
                      <a:lnTo>
                        <a:pt x="3669" y="12840"/>
                      </a:lnTo>
                      <a:lnTo>
                        <a:pt x="3433" y="13080"/>
                      </a:lnTo>
                      <a:lnTo>
                        <a:pt x="3632" y="13080"/>
                      </a:lnTo>
                      <a:lnTo>
                        <a:pt x="3371" y="13668"/>
                      </a:lnTo>
                      <a:lnTo>
                        <a:pt x="3440" y="13644"/>
                      </a:lnTo>
                      <a:lnTo>
                        <a:pt x="3607" y="13560"/>
                      </a:lnTo>
                      <a:lnTo>
                        <a:pt x="3861" y="13440"/>
                      </a:lnTo>
                      <a:lnTo>
                        <a:pt x="3849" y="13920"/>
                      </a:lnTo>
                      <a:lnTo>
                        <a:pt x="3471" y="14640"/>
                      </a:lnTo>
                      <a:lnTo>
                        <a:pt x="3465" y="14520"/>
                      </a:lnTo>
                      <a:lnTo>
                        <a:pt x="3458" y="13632"/>
                      </a:lnTo>
                      <a:lnTo>
                        <a:pt x="3403" y="13775"/>
                      </a:lnTo>
                      <a:lnTo>
                        <a:pt x="3242" y="14520"/>
                      </a:lnTo>
                      <a:lnTo>
                        <a:pt x="3229" y="13920"/>
                      </a:lnTo>
                      <a:lnTo>
                        <a:pt x="2702" y="15360"/>
                      </a:lnTo>
                      <a:lnTo>
                        <a:pt x="3130" y="13680"/>
                      </a:lnTo>
                      <a:lnTo>
                        <a:pt x="3297" y="13680"/>
                      </a:lnTo>
                      <a:lnTo>
                        <a:pt x="3316" y="13560"/>
                      </a:lnTo>
                      <a:lnTo>
                        <a:pt x="3390" y="13080"/>
                      </a:lnTo>
                      <a:lnTo>
                        <a:pt x="3068" y="13680"/>
                      </a:lnTo>
                      <a:lnTo>
                        <a:pt x="2628" y="14880"/>
                      </a:lnTo>
                      <a:lnTo>
                        <a:pt x="2603" y="15120"/>
                      </a:lnTo>
                      <a:lnTo>
                        <a:pt x="2714" y="15840"/>
                      </a:lnTo>
                      <a:lnTo>
                        <a:pt x="2987" y="15360"/>
                      </a:lnTo>
                      <a:lnTo>
                        <a:pt x="3056" y="15240"/>
                      </a:lnTo>
                      <a:lnTo>
                        <a:pt x="3198" y="15960"/>
                      </a:lnTo>
                      <a:lnTo>
                        <a:pt x="3477" y="15600"/>
                      </a:lnTo>
                      <a:lnTo>
                        <a:pt x="3502" y="15360"/>
                      </a:lnTo>
                      <a:lnTo>
                        <a:pt x="3589" y="15240"/>
                      </a:lnTo>
                      <a:lnTo>
                        <a:pt x="3774" y="15000"/>
                      </a:lnTo>
                      <a:lnTo>
                        <a:pt x="4493" y="14760"/>
                      </a:lnTo>
                      <a:lnTo>
                        <a:pt x="3123" y="17520"/>
                      </a:lnTo>
                      <a:lnTo>
                        <a:pt x="3892" y="16920"/>
                      </a:lnTo>
                      <a:lnTo>
                        <a:pt x="4202" y="16440"/>
                      </a:lnTo>
                      <a:lnTo>
                        <a:pt x="4673" y="15480"/>
                      </a:lnTo>
                      <a:lnTo>
                        <a:pt x="4636" y="16320"/>
                      </a:lnTo>
                      <a:lnTo>
                        <a:pt x="4295" y="16944"/>
                      </a:lnTo>
                      <a:lnTo>
                        <a:pt x="4239" y="17280"/>
                      </a:lnTo>
                      <a:lnTo>
                        <a:pt x="4419" y="17640"/>
                      </a:lnTo>
                      <a:lnTo>
                        <a:pt x="4574" y="17040"/>
                      </a:lnTo>
                      <a:lnTo>
                        <a:pt x="4877" y="15960"/>
                      </a:lnTo>
                      <a:lnTo>
                        <a:pt x="4896" y="16944"/>
                      </a:lnTo>
                      <a:lnTo>
                        <a:pt x="5039" y="17040"/>
                      </a:lnTo>
                      <a:lnTo>
                        <a:pt x="4760" y="18000"/>
                      </a:lnTo>
                      <a:lnTo>
                        <a:pt x="5125" y="18240"/>
                      </a:lnTo>
                      <a:lnTo>
                        <a:pt x="5659" y="18000"/>
                      </a:lnTo>
                      <a:lnTo>
                        <a:pt x="6049" y="18120"/>
                      </a:lnTo>
                      <a:lnTo>
                        <a:pt x="5950" y="18360"/>
                      </a:lnTo>
                      <a:lnTo>
                        <a:pt x="5807" y="18600"/>
                      </a:lnTo>
                      <a:lnTo>
                        <a:pt x="5813" y="18960"/>
                      </a:lnTo>
                      <a:lnTo>
                        <a:pt x="6390" y="18960"/>
                      </a:lnTo>
                      <a:lnTo>
                        <a:pt x="6750" y="20040"/>
                      </a:lnTo>
                      <a:lnTo>
                        <a:pt x="7140" y="20880"/>
                      </a:lnTo>
                      <a:lnTo>
                        <a:pt x="7468" y="20160"/>
                      </a:lnTo>
                      <a:lnTo>
                        <a:pt x="7648" y="19920"/>
                      </a:lnTo>
                      <a:lnTo>
                        <a:pt x="7760" y="19920"/>
                      </a:lnTo>
                      <a:lnTo>
                        <a:pt x="7710" y="20520"/>
                      </a:lnTo>
                      <a:lnTo>
                        <a:pt x="7605" y="20760"/>
                      </a:lnTo>
                      <a:lnTo>
                        <a:pt x="8063" y="20160"/>
                      </a:lnTo>
                      <a:lnTo>
                        <a:pt x="8318" y="19920"/>
                      </a:lnTo>
                      <a:lnTo>
                        <a:pt x="8708" y="19560"/>
                      </a:lnTo>
                      <a:lnTo>
                        <a:pt x="8894" y="20280"/>
                      </a:lnTo>
                      <a:lnTo>
                        <a:pt x="8931" y="20640"/>
                      </a:lnTo>
                      <a:lnTo>
                        <a:pt x="8875" y="20880"/>
                      </a:lnTo>
                      <a:lnTo>
                        <a:pt x="9123" y="21240"/>
                      </a:lnTo>
                      <a:lnTo>
                        <a:pt x="9260" y="19560"/>
                      </a:lnTo>
                      <a:lnTo>
                        <a:pt x="9309" y="18960"/>
                      </a:lnTo>
                      <a:lnTo>
                        <a:pt x="9371" y="19320"/>
                      </a:lnTo>
                      <a:lnTo>
                        <a:pt x="9433" y="20160"/>
                      </a:lnTo>
                      <a:lnTo>
                        <a:pt x="10003" y="20640"/>
                      </a:lnTo>
                      <a:lnTo>
                        <a:pt x="10617" y="19800"/>
                      </a:lnTo>
                      <a:lnTo>
                        <a:pt x="11095" y="21120"/>
                      </a:lnTo>
                      <a:lnTo>
                        <a:pt x="11132" y="19800"/>
                      </a:lnTo>
                      <a:lnTo>
                        <a:pt x="11720" y="21600"/>
                      </a:lnTo>
                      <a:lnTo>
                        <a:pt x="11646" y="19800"/>
                      </a:lnTo>
                      <a:lnTo>
                        <a:pt x="11974" y="20520"/>
                      </a:lnTo>
                      <a:lnTo>
                        <a:pt x="12005" y="20760"/>
                      </a:lnTo>
                      <a:lnTo>
                        <a:pt x="11956" y="21000"/>
                      </a:lnTo>
                      <a:lnTo>
                        <a:pt x="12501" y="21360"/>
                      </a:lnTo>
                      <a:lnTo>
                        <a:pt x="12644" y="21480"/>
                      </a:lnTo>
                      <a:lnTo>
                        <a:pt x="12576" y="20160"/>
                      </a:lnTo>
                      <a:lnTo>
                        <a:pt x="12700" y="19920"/>
                      </a:lnTo>
                      <a:lnTo>
                        <a:pt x="12811" y="20868"/>
                      </a:lnTo>
                      <a:lnTo>
                        <a:pt x="12799" y="21036"/>
                      </a:lnTo>
                      <a:lnTo>
                        <a:pt x="12817" y="20880"/>
                      </a:lnTo>
                      <a:lnTo>
                        <a:pt x="12886" y="19920"/>
                      </a:lnTo>
                      <a:lnTo>
                        <a:pt x="12898" y="19800"/>
                      </a:lnTo>
                      <a:lnTo>
                        <a:pt x="13158" y="20880"/>
                      </a:lnTo>
                      <a:lnTo>
                        <a:pt x="13270" y="20520"/>
                      </a:lnTo>
                      <a:lnTo>
                        <a:pt x="13208" y="20520"/>
                      </a:lnTo>
                      <a:lnTo>
                        <a:pt x="13127" y="20280"/>
                      </a:lnTo>
                      <a:lnTo>
                        <a:pt x="13072" y="20040"/>
                      </a:lnTo>
                      <a:lnTo>
                        <a:pt x="13096" y="19800"/>
                      </a:lnTo>
                      <a:lnTo>
                        <a:pt x="13214" y="19440"/>
                      </a:lnTo>
                      <a:lnTo>
                        <a:pt x="13698" y="20280"/>
                      </a:lnTo>
                      <a:lnTo>
                        <a:pt x="13790" y="20760"/>
                      </a:lnTo>
                      <a:lnTo>
                        <a:pt x="14169" y="19560"/>
                      </a:lnTo>
                      <a:lnTo>
                        <a:pt x="14199" y="19764"/>
                      </a:lnTo>
                      <a:lnTo>
                        <a:pt x="14218" y="19560"/>
                      </a:lnTo>
                      <a:lnTo>
                        <a:pt x="14231" y="19440"/>
                      </a:lnTo>
                      <a:lnTo>
                        <a:pt x="14243" y="19320"/>
                      </a:lnTo>
                      <a:lnTo>
                        <a:pt x="14385" y="21360"/>
                      </a:lnTo>
                      <a:lnTo>
                        <a:pt x="14479" y="20280"/>
                      </a:lnTo>
                      <a:lnTo>
                        <a:pt x="14398" y="20160"/>
                      </a:lnTo>
                      <a:lnTo>
                        <a:pt x="14348" y="19560"/>
                      </a:lnTo>
                      <a:lnTo>
                        <a:pt x="14590" y="20040"/>
                      </a:lnTo>
                      <a:lnTo>
                        <a:pt x="14881" y="19800"/>
                      </a:lnTo>
                      <a:lnTo>
                        <a:pt x="14956" y="19560"/>
                      </a:lnTo>
                      <a:lnTo>
                        <a:pt x="15030" y="19320"/>
                      </a:lnTo>
                      <a:lnTo>
                        <a:pt x="15142" y="20040"/>
                      </a:lnTo>
                      <a:lnTo>
                        <a:pt x="15582" y="19800"/>
                      </a:lnTo>
                      <a:lnTo>
                        <a:pt x="15718" y="19320"/>
                      </a:lnTo>
                      <a:lnTo>
                        <a:pt x="15854" y="18840"/>
                      </a:lnTo>
                      <a:lnTo>
                        <a:pt x="16257" y="18360"/>
                      </a:lnTo>
                      <a:lnTo>
                        <a:pt x="16022" y="18360"/>
                      </a:lnTo>
                      <a:lnTo>
                        <a:pt x="15985" y="18240"/>
                      </a:lnTo>
                      <a:lnTo>
                        <a:pt x="15799" y="17520"/>
                      </a:lnTo>
                      <a:lnTo>
                        <a:pt x="15767" y="17400"/>
                      </a:lnTo>
                      <a:lnTo>
                        <a:pt x="15811" y="17040"/>
                      </a:lnTo>
                      <a:lnTo>
                        <a:pt x="15867" y="17196"/>
                      </a:lnTo>
                      <a:lnTo>
                        <a:pt x="15854" y="17040"/>
                      </a:lnTo>
                      <a:lnTo>
                        <a:pt x="15842" y="16920"/>
                      </a:lnTo>
                      <a:lnTo>
                        <a:pt x="16010" y="16800"/>
                      </a:lnTo>
                      <a:lnTo>
                        <a:pt x="16245" y="17640"/>
                      </a:lnTo>
                      <a:lnTo>
                        <a:pt x="16295" y="18120"/>
                      </a:lnTo>
                      <a:lnTo>
                        <a:pt x="16357" y="17520"/>
                      </a:lnTo>
                      <a:lnTo>
                        <a:pt x="16462" y="17760"/>
                      </a:lnTo>
                      <a:lnTo>
                        <a:pt x="17199" y="18720"/>
                      </a:lnTo>
                      <a:lnTo>
                        <a:pt x="16958" y="17640"/>
                      </a:lnTo>
                      <a:lnTo>
                        <a:pt x="17063" y="17880"/>
                      </a:lnTo>
                      <a:lnTo>
                        <a:pt x="17261" y="17640"/>
                      </a:lnTo>
                      <a:lnTo>
                        <a:pt x="17360" y="17520"/>
                      </a:lnTo>
                      <a:lnTo>
                        <a:pt x="17466" y="17160"/>
                      </a:lnTo>
                      <a:lnTo>
                        <a:pt x="17484" y="16800"/>
                      </a:lnTo>
                      <a:lnTo>
                        <a:pt x="17757" y="16200"/>
                      </a:lnTo>
                      <a:lnTo>
                        <a:pt x="17627" y="15960"/>
                      </a:lnTo>
                      <a:lnTo>
                        <a:pt x="17441" y="15600"/>
                      </a:lnTo>
                      <a:lnTo>
                        <a:pt x="17621" y="15600"/>
                      </a:lnTo>
                      <a:lnTo>
                        <a:pt x="17559" y="15360"/>
                      </a:lnTo>
                      <a:lnTo>
                        <a:pt x="17435" y="14880"/>
                      </a:lnTo>
                      <a:lnTo>
                        <a:pt x="17720" y="14760"/>
                      </a:lnTo>
                      <a:lnTo>
                        <a:pt x="18197" y="14760"/>
                      </a:lnTo>
                      <a:lnTo>
                        <a:pt x="18346" y="14280"/>
                      </a:lnTo>
                      <a:lnTo>
                        <a:pt x="18389" y="14160"/>
                      </a:lnTo>
                      <a:lnTo>
                        <a:pt x="18365" y="13680"/>
                      </a:lnTo>
                      <a:lnTo>
                        <a:pt x="18365" y="13560"/>
                      </a:lnTo>
                      <a:lnTo>
                        <a:pt x="18315" y="13680"/>
                      </a:lnTo>
                      <a:lnTo>
                        <a:pt x="18135" y="13680"/>
                      </a:lnTo>
                      <a:lnTo>
                        <a:pt x="17980" y="13200"/>
                      </a:lnTo>
                      <a:lnTo>
                        <a:pt x="18265" y="13608"/>
                      </a:lnTo>
                      <a:lnTo>
                        <a:pt x="18327" y="13584"/>
                      </a:lnTo>
                      <a:lnTo>
                        <a:pt x="18445" y="13200"/>
                      </a:lnTo>
                      <a:lnTo>
                        <a:pt x="18482" y="13080"/>
                      </a:lnTo>
                      <a:lnTo>
                        <a:pt x="18619" y="13680"/>
                      </a:lnTo>
                      <a:lnTo>
                        <a:pt x="18799" y="12960"/>
                      </a:lnTo>
                      <a:lnTo>
                        <a:pt x="18885" y="12840"/>
                      </a:lnTo>
                      <a:lnTo>
                        <a:pt x="18867" y="12360"/>
                      </a:lnTo>
                      <a:lnTo>
                        <a:pt x="18861" y="12120"/>
                      </a:lnTo>
                      <a:lnTo>
                        <a:pt x="18848" y="11640"/>
                      </a:lnTo>
                      <a:lnTo>
                        <a:pt x="18675" y="11520"/>
                      </a:lnTo>
                      <a:lnTo>
                        <a:pt x="18581" y="11520"/>
                      </a:lnTo>
                      <a:lnTo>
                        <a:pt x="18476" y="11400"/>
                      </a:lnTo>
                      <a:lnTo>
                        <a:pt x="18464" y="11160"/>
                      </a:lnTo>
                      <a:lnTo>
                        <a:pt x="18761" y="11304"/>
                      </a:lnTo>
                      <a:lnTo>
                        <a:pt x="18891" y="11400"/>
                      </a:lnTo>
                      <a:lnTo>
                        <a:pt x="18848" y="11160"/>
                      </a:lnTo>
                      <a:lnTo>
                        <a:pt x="18780" y="10800"/>
                      </a:lnTo>
                      <a:lnTo>
                        <a:pt x="18650" y="10080"/>
                      </a:lnTo>
                      <a:lnTo>
                        <a:pt x="20633" y="10440"/>
                      </a:lnTo>
                      <a:lnTo>
                        <a:pt x="20484" y="10080"/>
                      </a:lnTo>
                      <a:lnTo>
                        <a:pt x="20057" y="9000"/>
                      </a:lnTo>
                      <a:lnTo>
                        <a:pt x="20013" y="8760"/>
                      </a:lnTo>
                      <a:lnTo>
                        <a:pt x="19951" y="8520"/>
                      </a:lnTo>
                      <a:lnTo>
                        <a:pt x="19778" y="7800"/>
                      </a:lnTo>
                      <a:lnTo>
                        <a:pt x="19920" y="7440"/>
                      </a:lnTo>
                      <a:lnTo>
                        <a:pt x="20032" y="8160"/>
                      </a:lnTo>
                      <a:lnTo>
                        <a:pt x="20330" y="8040"/>
                      </a:lnTo>
                      <a:lnTo>
                        <a:pt x="20106" y="7440"/>
                      </a:lnTo>
                      <a:lnTo>
                        <a:pt x="19889" y="6840"/>
                      </a:lnTo>
                      <a:lnTo>
                        <a:pt x="19846" y="6720"/>
                      </a:lnTo>
                      <a:lnTo>
                        <a:pt x="20652" y="6600"/>
                      </a:lnTo>
                      <a:lnTo>
                        <a:pt x="20317" y="5640"/>
                      </a:lnTo>
                      <a:lnTo>
                        <a:pt x="21600" y="552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67" name="Figura"/>
                <p:cNvSpPr/>
                <p:nvPr/>
              </p:nvSpPr>
              <p:spPr>
                <a:xfrm>
                  <a:off x="50621"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81" y="4252"/>
                      </a:lnTo>
                      <a:lnTo>
                        <a:pt x="11361" y="0"/>
                      </a:lnTo>
                      <a:lnTo>
                        <a:pt x="0" y="2041"/>
                      </a:lnTo>
                      <a:lnTo>
                        <a:pt x="2227" y="1292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68" name="Figura"/>
                <p:cNvSpPr/>
                <p:nvPr/>
              </p:nvSpPr>
              <p:spPr>
                <a:xfrm>
                  <a:off x="50049" y="3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751"/>
                      </a:moveTo>
                      <a:lnTo>
                        <a:pt x="12324" y="16054"/>
                      </a:lnTo>
                      <a:lnTo>
                        <a:pt x="16249" y="15422"/>
                      </a:lnTo>
                      <a:lnTo>
                        <a:pt x="5239" y="11092"/>
                      </a:lnTo>
                      <a:lnTo>
                        <a:pt x="4148" y="8027"/>
                      </a:lnTo>
                      <a:lnTo>
                        <a:pt x="8400" y="6178"/>
                      </a:lnTo>
                      <a:lnTo>
                        <a:pt x="11886" y="6762"/>
                      </a:lnTo>
                      <a:lnTo>
                        <a:pt x="9379" y="5546"/>
                      </a:lnTo>
                      <a:lnTo>
                        <a:pt x="13965" y="1849"/>
                      </a:lnTo>
                      <a:lnTo>
                        <a:pt x="7962" y="0"/>
                      </a:lnTo>
                      <a:lnTo>
                        <a:pt x="550" y="4330"/>
                      </a:lnTo>
                      <a:lnTo>
                        <a:pt x="6330" y="14205"/>
                      </a:lnTo>
                      <a:lnTo>
                        <a:pt x="4251" y="15422"/>
                      </a:lnTo>
                      <a:lnTo>
                        <a:pt x="1743" y="14205"/>
                      </a:lnTo>
                      <a:lnTo>
                        <a:pt x="0" y="14205"/>
                      </a:lnTo>
                      <a:lnTo>
                        <a:pt x="4586" y="17903"/>
                      </a:lnTo>
                      <a:lnTo>
                        <a:pt x="12762" y="21600"/>
                      </a:lnTo>
                      <a:lnTo>
                        <a:pt x="21600" y="1975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69" name="Figura"/>
                <p:cNvSpPr/>
                <p:nvPr/>
              </p:nvSpPr>
              <p:spPr>
                <a:xfrm>
                  <a:off x="52574" y="442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089" y="0"/>
                      </a:lnTo>
                      <a:lnTo>
                        <a:pt x="13786" y="2827"/>
                      </a:lnTo>
                      <a:lnTo>
                        <a:pt x="0" y="5768"/>
                      </a:lnTo>
                      <a:lnTo>
                        <a:pt x="15887" y="4297"/>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70" name="Figura"/>
                <p:cNvSpPr/>
                <p:nvPr/>
              </p:nvSpPr>
              <p:spPr>
                <a:xfrm>
                  <a:off x="3847" y="13966"/>
                  <a:ext cx="50473" cy="394426"/>
                </a:xfrm>
                <a:custGeom>
                  <a:avLst/>
                  <a:gdLst/>
                  <a:ahLst/>
                  <a:cxnLst>
                    <a:cxn ang="0">
                      <a:pos x="wd2" y="hd2"/>
                    </a:cxn>
                    <a:cxn ang="5400000">
                      <a:pos x="wd2" y="hd2"/>
                    </a:cxn>
                    <a:cxn ang="10800000">
                      <a:pos x="wd2" y="hd2"/>
                    </a:cxn>
                    <a:cxn ang="16200000">
                      <a:pos x="wd2" y="hd2"/>
                    </a:cxn>
                  </a:cxnLst>
                  <a:rect l="0" t="0" r="r" b="b"/>
                  <a:pathLst>
                    <a:path w="21600" h="21600" extrusionOk="0">
                      <a:moveTo>
                        <a:pt x="4437" y="19816"/>
                      </a:moveTo>
                      <a:lnTo>
                        <a:pt x="4036" y="19784"/>
                      </a:lnTo>
                      <a:lnTo>
                        <a:pt x="4087" y="19792"/>
                      </a:lnTo>
                      <a:lnTo>
                        <a:pt x="4189" y="19803"/>
                      </a:lnTo>
                      <a:lnTo>
                        <a:pt x="4405" y="19817"/>
                      </a:lnTo>
                      <a:close/>
                      <a:moveTo>
                        <a:pt x="4513" y="20804"/>
                      </a:moveTo>
                      <a:lnTo>
                        <a:pt x="4412" y="20824"/>
                      </a:lnTo>
                      <a:lnTo>
                        <a:pt x="4513" y="20804"/>
                      </a:lnTo>
                      <a:close/>
                      <a:moveTo>
                        <a:pt x="4666" y="19510"/>
                      </a:moveTo>
                      <a:lnTo>
                        <a:pt x="4456" y="19462"/>
                      </a:lnTo>
                      <a:lnTo>
                        <a:pt x="4481" y="19502"/>
                      </a:lnTo>
                      <a:lnTo>
                        <a:pt x="4666" y="19510"/>
                      </a:lnTo>
                      <a:close/>
                      <a:moveTo>
                        <a:pt x="4723" y="21347"/>
                      </a:moveTo>
                      <a:lnTo>
                        <a:pt x="4570" y="21320"/>
                      </a:lnTo>
                      <a:lnTo>
                        <a:pt x="4456" y="21399"/>
                      </a:lnTo>
                      <a:lnTo>
                        <a:pt x="4723" y="21347"/>
                      </a:lnTo>
                      <a:close/>
                      <a:moveTo>
                        <a:pt x="4806" y="21331"/>
                      </a:moveTo>
                      <a:lnTo>
                        <a:pt x="4711" y="21343"/>
                      </a:lnTo>
                      <a:lnTo>
                        <a:pt x="4806" y="21331"/>
                      </a:lnTo>
                      <a:close/>
                      <a:moveTo>
                        <a:pt x="4901" y="21312"/>
                      </a:moveTo>
                      <a:lnTo>
                        <a:pt x="4806" y="21331"/>
                      </a:lnTo>
                      <a:lnTo>
                        <a:pt x="4895" y="21320"/>
                      </a:lnTo>
                      <a:close/>
                      <a:moveTo>
                        <a:pt x="4926" y="19534"/>
                      </a:moveTo>
                      <a:lnTo>
                        <a:pt x="4907" y="19518"/>
                      </a:lnTo>
                      <a:lnTo>
                        <a:pt x="4926" y="19534"/>
                      </a:lnTo>
                      <a:close/>
                      <a:moveTo>
                        <a:pt x="5053" y="19536"/>
                      </a:moveTo>
                      <a:lnTo>
                        <a:pt x="5003" y="19523"/>
                      </a:lnTo>
                      <a:lnTo>
                        <a:pt x="5053" y="19536"/>
                      </a:lnTo>
                      <a:close/>
                      <a:moveTo>
                        <a:pt x="5244" y="19695"/>
                      </a:moveTo>
                      <a:lnTo>
                        <a:pt x="5111" y="19671"/>
                      </a:lnTo>
                      <a:lnTo>
                        <a:pt x="5130" y="19680"/>
                      </a:lnTo>
                      <a:lnTo>
                        <a:pt x="5244" y="19695"/>
                      </a:lnTo>
                      <a:close/>
                      <a:moveTo>
                        <a:pt x="5346" y="19567"/>
                      </a:moveTo>
                      <a:lnTo>
                        <a:pt x="5053" y="19536"/>
                      </a:lnTo>
                      <a:lnTo>
                        <a:pt x="5111" y="19551"/>
                      </a:lnTo>
                      <a:lnTo>
                        <a:pt x="5161" y="19559"/>
                      </a:lnTo>
                      <a:lnTo>
                        <a:pt x="5346" y="19567"/>
                      </a:lnTo>
                      <a:close/>
                      <a:moveTo>
                        <a:pt x="5441" y="19567"/>
                      </a:moveTo>
                      <a:lnTo>
                        <a:pt x="5283" y="19559"/>
                      </a:lnTo>
                      <a:lnTo>
                        <a:pt x="5346" y="19567"/>
                      </a:lnTo>
                      <a:lnTo>
                        <a:pt x="5441" y="19567"/>
                      </a:lnTo>
                      <a:close/>
                      <a:moveTo>
                        <a:pt x="1297" y="20996"/>
                      </a:moveTo>
                      <a:lnTo>
                        <a:pt x="966" y="20989"/>
                      </a:lnTo>
                      <a:lnTo>
                        <a:pt x="1093" y="21021"/>
                      </a:lnTo>
                      <a:lnTo>
                        <a:pt x="1297" y="20996"/>
                      </a:lnTo>
                      <a:close/>
                      <a:moveTo>
                        <a:pt x="5918" y="20957"/>
                      </a:moveTo>
                      <a:lnTo>
                        <a:pt x="5791" y="20965"/>
                      </a:lnTo>
                      <a:lnTo>
                        <a:pt x="5918" y="20957"/>
                      </a:lnTo>
                      <a:close/>
                      <a:moveTo>
                        <a:pt x="6045" y="20949"/>
                      </a:moveTo>
                      <a:lnTo>
                        <a:pt x="5918" y="20957"/>
                      </a:lnTo>
                      <a:lnTo>
                        <a:pt x="5943" y="20965"/>
                      </a:lnTo>
                      <a:lnTo>
                        <a:pt x="6045" y="20949"/>
                      </a:lnTo>
                      <a:close/>
                      <a:moveTo>
                        <a:pt x="6350" y="19483"/>
                      </a:moveTo>
                      <a:lnTo>
                        <a:pt x="6255" y="19464"/>
                      </a:lnTo>
                      <a:lnTo>
                        <a:pt x="6230" y="19473"/>
                      </a:lnTo>
                      <a:lnTo>
                        <a:pt x="6160" y="19473"/>
                      </a:lnTo>
                      <a:lnTo>
                        <a:pt x="6350" y="19483"/>
                      </a:lnTo>
                      <a:close/>
                      <a:moveTo>
                        <a:pt x="7615" y="21600"/>
                      </a:moveTo>
                      <a:lnTo>
                        <a:pt x="7577" y="21528"/>
                      </a:lnTo>
                      <a:lnTo>
                        <a:pt x="7507" y="21576"/>
                      </a:lnTo>
                      <a:lnTo>
                        <a:pt x="7615" y="21600"/>
                      </a:lnTo>
                      <a:close/>
                      <a:moveTo>
                        <a:pt x="7755" y="19133"/>
                      </a:moveTo>
                      <a:lnTo>
                        <a:pt x="7488" y="19076"/>
                      </a:lnTo>
                      <a:lnTo>
                        <a:pt x="7291" y="19092"/>
                      </a:lnTo>
                      <a:lnTo>
                        <a:pt x="7755" y="19133"/>
                      </a:lnTo>
                      <a:close/>
                      <a:moveTo>
                        <a:pt x="7825" y="19451"/>
                      </a:moveTo>
                      <a:lnTo>
                        <a:pt x="7711" y="19444"/>
                      </a:lnTo>
                      <a:lnTo>
                        <a:pt x="7774" y="19463"/>
                      </a:lnTo>
                      <a:lnTo>
                        <a:pt x="7825" y="19451"/>
                      </a:lnTo>
                      <a:close/>
                      <a:moveTo>
                        <a:pt x="7838" y="19100"/>
                      </a:moveTo>
                      <a:lnTo>
                        <a:pt x="7647" y="19072"/>
                      </a:lnTo>
                      <a:lnTo>
                        <a:pt x="7717" y="19122"/>
                      </a:lnTo>
                      <a:lnTo>
                        <a:pt x="7838" y="19100"/>
                      </a:lnTo>
                      <a:close/>
                      <a:moveTo>
                        <a:pt x="8232" y="20973"/>
                      </a:moveTo>
                      <a:lnTo>
                        <a:pt x="7507" y="21078"/>
                      </a:lnTo>
                      <a:lnTo>
                        <a:pt x="7711" y="21094"/>
                      </a:lnTo>
                      <a:lnTo>
                        <a:pt x="7800" y="21099"/>
                      </a:lnTo>
                      <a:lnTo>
                        <a:pt x="7857" y="21089"/>
                      </a:lnTo>
                      <a:lnTo>
                        <a:pt x="7958" y="21060"/>
                      </a:lnTo>
                      <a:lnTo>
                        <a:pt x="7933" y="21045"/>
                      </a:lnTo>
                      <a:lnTo>
                        <a:pt x="7971" y="21021"/>
                      </a:lnTo>
                      <a:lnTo>
                        <a:pt x="8232" y="20973"/>
                      </a:lnTo>
                      <a:close/>
                      <a:moveTo>
                        <a:pt x="9224" y="19390"/>
                      </a:moveTo>
                      <a:lnTo>
                        <a:pt x="9128" y="19363"/>
                      </a:lnTo>
                      <a:lnTo>
                        <a:pt x="9141" y="19398"/>
                      </a:lnTo>
                      <a:lnTo>
                        <a:pt x="9224" y="19390"/>
                      </a:lnTo>
                      <a:close/>
                      <a:moveTo>
                        <a:pt x="9281" y="19441"/>
                      </a:moveTo>
                      <a:lnTo>
                        <a:pt x="9204" y="19456"/>
                      </a:lnTo>
                      <a:lnTo>
                        <a:pt x="9185" y="19465"/>
                      </a:lnTo>
                      <a:lnTo>
                        <a:pt x="9281" y="19441"/>
                      </a:lnTo>
                      <a:close/>
                      <a:moveTo>
                        <a:pt x="9389" y="19374"/>
                      </a:moveTo>
                      <a:lnTo>
                        <a:pt x="9306" y="19382"/>
                      </a:lnTo>
                      <a:lnTo>
                        <a:pt x="9255" y="19397"/>
                      </a:lnTo>
                      <a:lnTo>
                        <a:pt x="9376" y="19430"/>
                      </a:lnTo>
                      <a:lnTo>
                        <a:pt x="9389" y="19374"/>
                      </a:lnTo>
                      <a:close/>
                      <a:moveTo>
                        <a:pt x="9675" y="19080"/>
                      </a:moveTo>
                      <a:lnTo>
                        <a:pt x="9605" y="19077"/>
                      </a:lnTo>
                      <a:lnTo>
                        <a:pt x="9580" y="19111"/>
                      </a:lnTo>
                      <a:lnTo>
                        <a:pt x="9643" y="19088"/>
                      </a:lnTo>
                      <a:lnTo>
                        <a:pt x="9675" y="19080"/>
                      </a:lnTo>
                      <a:close/>
                      <a:moveTo>
                        <a:pt x="9859" y="19080"/>
                      </a:moveTo>
                      <a:lnTo>
                        <a:pt x="9783" y="19069"/>
                      </a:lnTo>
                      <a:lnTo>
                        <a:pt x="9675" y="19080"/>
                      </a:lnTo>
                      <a:lnTo>
                        <a:pt x="9738" y="19084"/>
                      </a:lnTo>
                      <a:lnTo>
                        <a:pt x="9808" y="19090"/>
                      </a:lnTo>
                      <a:lnTo>
                        <a:pt x="9859" y="19080"/>
                      </a:lnTo>
                      <a:close/>
                      <a:moveTo>
                        <a:pt x="10164" y="19340"/>
                      </a:moveTo>
                      <a:lnTo>
                        <a:pt x="10114" y="19349"/>
                      </a:lnTo>
                      <a:lnTo>
                        <a:pt x="10164" y="19340"/>
                      </a:lnTo>
                      <a:close/>
                      <a:moveTo>
                        <a:pt x="10419" y="19422"/>
                      </a:moveTo>
                      <a:lnTo>
                        <a:pt x="10381" y="19399"/>
                      </a:lnTo>
                      <a:lnTo>
                        <a:pt x="10355" y="19438"/>
                      </a:lnTo>
                      <a:lnTo>
                        <a:pt x="10419" y="19422"/>
                      </a:lnTo>
                      <a:close/>
                      <a:moveTo>
                        <a:pt x="11913" y="19482"/>
                      </a:moveTo>
                      <a:lnTo>
                        <a:pt x="11811" y="19486"/>
                      </a:lnTo>
                      <a:lnTo>
                        <a:pt x="11913" y="19482"/>
                      </a:lnTo>
                      <a:close/>
                      <a:moveTo>
                        <a:pt x="12224" y="19493"/>
                      </a:moveTo>
                      <a:lnTo>
                        <a:pt x="12198" y="19502"/>
                      </a:lnTo>
                      <a:lnTo>
                        <a:pt x="12224" y="19493"/>
                      </a:lnTo>
                      <a:close/>
                      <a:moveTo>
                        <a:pt x="12275" y="19502"/>
                      </a:moveTo>
                      <a:lnTo>
                        <a:pt x="12231" y="19510"/>
                      </a:lnTo>
                      <a:lnTo>
                        <a:pt x="12275" y="19502"/>
                      </a:lnTo>
                      <a:close/>
                      <a:moveTo>
                        <a:pt x="12866" y="21033"/>
                      </a:moveTo>
                      <a:lnTo>
                        <a:pt x="12860" y="21010"/>
                      </a:lnTo>
                      <a:lnTo>
                        <a:pt x="12803" y="21032"/>
                      </a:lnTo>
                      <a:lnTo>
                        <a:pt x="12866" y="21033"/>
                      </a:lnTo>
                      <a:close/>
                      <a:moveTo>
                        <a:pt x="13533" y="21541"/>
                      </a:moveTo>
                      <a:lnTo>
                        <a:pt x="13489" y="21549"/>
                      </a:lnTo>
                      <a:lnTo>
                        <a:pt x="13533" y="21541"/>
                      </a:lnTo>
                      <a:close/>
                      <a:moveTo>
                        <a:pt x="13661" y="19020"/>
                      </a:moveTo>
                      <a:lnTo>
                        <a:pt x="13571" y="19020"/>
                      </a:lnTo>
                      <a:lnTo>
                        <a:pt x="13502" y="19004"/>
                      </a:lnTo>
                      <a:lnTo>
                        <a:pt x="13419" y="19044"/>
                      </a:lnTo>
                      <a:lnTo>
                        <a:pt x="13521" y="19036"/>
                      </a:lnTo>
                      <a:lnTo>
                        <a:pt x="13661" y="19020"/>
                      </a:lnTo>
                      <a:close/>
                      <a:moveTo>
                        <a:pt x="13731" y="19422"/>
                      </a:moveTo>
                      <a:lnTo>
                        <a:pt x="13571" y="19443"/>
                      </a:lnTo>
                      <a:lnTo>
                        <a:pt x="13731" y="19422"/>
                      </a:lnTo>
                      <a:close/>
                      <a:moveTo>
                        <a:pt x="13807" y="19010"/>
                      </a:moveTo>
                      <a:lnTo>
                        <a:pt x="13743" y="19013"/>
                      </a:lnTo>
                      <a:lnTo>
                        <a:pt x="13661" y="19020"/>
                      </a:lnTo>
                      <a:lnTo>
                        <a:pt x="13807" y="19010"/>
                      </a:lnTo>
                      <a:close/>
                      <a:moveTo>
                        <a:pt x="14398" y="19568"/>
                      </a:moveTo>
                      <a:lnTo>
                        <a:pt x="14341" y="19579"/>
                      </a:lnTo>
                      <a:lnTo>
                        <a:pt x="14303" y="19592"/>
                      </a:lnTo>
                      <a:lnTo>
                        <a:pt x="14347" y="19583"/>
                      </a:lnTo>
                      <a:lnTo>
                        <a:pt x="14373" y="19575"/>
                      </a:lnTo>
                      <a:close/>
                      <a:moveTo>
                        <a:pt x="14442" y="21501"/>
                      </a:moveTo>
                      <a:lnTo>
                        <a:pt x="14385" y="21544"/>
                      </a:lnTo>
                      <a:lnTo>
                        <a:pt x="14442" y="21520"/>
                      </a:lnTo>
                      <a:lnTo>
                        <a:pt x="14442" y="21501"/>
                      </a:lnTo>
                      <a:close/>
                      <a:moveTo>
                        <a:pt x="15587" y="19615"/>
                      </a:moveTo>
                      <a:lnTo>
                        <a:pt x="15511" y="19619"/>
                      </a:lnTo>
                      <a:lnTo>
                        <a:pt x="15587" y="19615"/>
                      </a:lnTo>
                      <a:close/>
                      <a:moveTo>
                        <a:pt x="15612" y="19094"/>
                      </a:moveTo>
                      <a:lnTo>
                        <a:pt x="15593" y="19076"/>
                      </a:lnTo>
                      <a:lnTo>
                        <a:pt x="15574" y="19093"/>
                      </a:lnTo>
                      <a:close/>
                      <a:moveTo>
                        <a:pt x="16026" y="19583"/>
                      </a:moveTo>
                      <a:lnTo>
                        <a:pt x="15911" y="19599"/>
                      </a:lnTo>
                      <a:lnTo>
                        <a:pt x="15987" y="19591"/>
                      </a:lnTo>
                      <a:lnTo>
                        <a:pt x="16026" y="19583"/>
                      </a:lnTo>
                      <a:close/>
                      <a:moveTo>
                        <a:pt x="16260" y="19684"/>
                      </a:moveTo>
                      <a:lnTo>
                        <a:pt x="16146" y="19686"/>
                      </a:lnTo>
                      <a:lnTo>
                        <a:pt x="15682" y="19734"/>
                      </a:lnTo>
                      <a:lnTo>
                        <a:pt x="15866" y="19729"/>
                      </a:lnTo>
                      <a:lnTo>
                        <a:pt x="16260" y="19684"/>
                      </a:lnTo>
                      <a:close/>
                      <a:moveTo>
                        <a:pt x="16375" y="19706"/>
                      </a:moveTo>
                      <a:lnTo>
                        <a:pt x="16311" y="19716"/>
                      </a:lnTo>
                      <a:lnTo>
                        <a:pt x="16375" y="19706"/>
                      </a:lnTo>
                      <a:close/>
                      <a:moveTo>
                        <a:pt x="16445" y="21375"/>
                      </a:moveTo>
                      <a:lnTo>
                        <a:pt x="16330" y="21335"/>
                      </a:lnTo>
                      <a:lnTo>
                        <a:pt x="16292" y="21351"/>
                      </a:lnTo>
                      <a:lnTo>
                        <a:pt x="16445" y="21375"/>
                      </a:lnTo>
                      <a:close/>
                      <a:moveTo>
                        <a:pt x="16737" y="20523"/>
                      </a:moveTo>
                      <a:lnTo>
                        <a:pt x="16159" y="20499"/>
                      </a:lnTo>
                      <a:lnTo>
                        <a:pt x="16375" y="20523"/>
                      </a:lnTo>
                      <a:lnTo>
                        <a:pt x="16737" y="20523"/>
                      </a:lnTo>
                      <a:close/>
                      <a:moveTo>
                        <a:pt x="16769" y="19751"/>
                      </a:moveTo>
                      <a:lnTo>
                        <a:pt x="16744" y="19759"/>
                      </a:lnTo>
                      <a:lnTo>
                        <a:pt x="16769" y="19751"/>
                      </a:lnTo>
                      <a:close/>
                      <a:moveTo>
                        <a:pt x="16877" y="21407"/>
                      </a:moveTo>
                      <a:lnTo>
                        <a:pt x="16763" y="21372"/>
                      </a:lnTo>
                      <a:lnTo>
                        <a:pt x="16801" y="21391"/>
                      </a:lnTo>
                      <a:lnTo>
                        <a:pt x="16877" y="21407"/>
                      </a:lnTo>
                      <a:close/>
                      <a:moveTo>
                        <a:pt x="17856" y="20081"/>
                      </a:moveTo>
                      <a:lnTo>
                        <a:pt x="17773" y="20078"/>
                      </a:lnTo>
                      <a:lnTo>
                        <a:pt x="17526" y="20090"/>
                      </a:lnTo>
                      <a:lnTo>
                        <a:pt x="17373" y="20105"/>
                      </a:lnTo>
                      <a:lnTo>
                        <a:pt x="17640" y="20106"/>
                      </a:lnTo>
                      <a:lnTo>
                        <a:pt x="17665" y="20096"/>
                      </a:lnTo>
                      <a:lnTo>
                        <a:pt x="17856" y="20081"/>
                      </a:lnTo>
                      <a:close/>
                      <a:moveTo>
                        <a:pt x="17971" y="19944"/>
                      </a:moveTo>
                      <a:lnTo>
                        <a:pt x="17767" y="19952"/>
                      </a:lnTo>
                      <a:lnTo>
                        <a:pt x="17952" y="19936"/>
                      </a:lnTo>
                      <a:lnTo>
                        <a:pt x="17557" y="19960"/>
                      </a:lnTo>
                      <a:lnTo>
                        <a:pt x="17646" y="19968"/>
                      </a:lnTo>
                      <a:lnTo>
                        <a:pt x="17863" y="19952"/>
                      </a:lnTo>
                      <a:lnTo>
                        <a:pt x="17971" y="19944"/>
                      </a:lnTo>
                      <a:close/>
                      <a:moveTo>
                        <a:pt x="1405" y="20984"/>
                      </a:moveTo>
                      <a:lnTo>
                        <a:pt x="1341" y="20997"/>
                      </a:lnTo>
                      <a:lnTo>
                        <a:pt x="1405" y="20984"/>
                      </a:lnTo>
                      <a:close/>
                      <a:moveTo>
                        <a:pt x="18199" y="19936"/>
                      </a:moveTo>
                      <a:lnTo>
                        <a:pt x="17971" y="19944"/>
                      </a:lnTo>
                      <a:lnTo>
                        <a:pt x="18199" y="19936"/>
                      </a:lnTo>
                      <a:close/>
                      <a:moveTo>
                        <a:pt x="18288" y="19301"/>
                      </a:moveTo>
                      <a:lnTo>
                        <a:pt x="18263" y="19290"/>
                      </a:lnTo>
                      <a:lnTo>
                        <a:pt x="18206" y="19280"/>
                      </a:lnTo>
                      <a:lnTo>
                        <a:pt x="18136" y="19271"/>
                      </a:lnTo>
                      <a:lnTo>
                        <a:pt x="18288" y="19301"/>
                      </a:lnTo>
                      <a:close/>
                      <a:moveTo>
                        <a:pt x="18409" y="20174"/>
                      </a:moveTo>
                      <a:lnTo>
                        <a:pt x="18072" y="20165"/>
                      </a:lnTo>
                      <a:lnTo>
                        <a:pt x="18409" y="20174"/>
                      </a:lnTo>
                      <a:close/>
                      <a:moveTo>
                        <a:pt x="18899" y="19370"/>
                      </a:moveTo>
                      <a:lnTo>
                        <a:pt x="18803" y="19389"/>
                      </a:lnTo>
                      <a:lnTo>
                        <a:pt x="18765" y="19402"/>
                      </a:lnTo>
                      <a:lnTo>
                        <a:pt x="18752" y="19411"/>
                      </a:lnTo>
                      <a:lnTo>
                        <a:pt x="18823" y="19408"/>
                      </a:lnTo>
                      <a:lnTo>
                        <a:pt x="18899" y="19370"/>
                      </a:lnTo>
                      <a:close/>
                      <a:moveTo>
                        <a:pt x="19712" y="19502"/>
                      </a:moveTo>
                      <a:lnTo>
                        <a:pt x="19579" y="19502"/>
                      </a:lnTo>
                      <a:lnTo>
                        <a:pt x="19712" y="19502"/>
                      </a:lnTo>
                      <a:close/>
                      <a:moveTo>
                        <a:pt x="19960" y="520"/>
                      </a:moveTo>
                      <a:lnTo>
                        <a:pt x="19852" y="520"/>
                      </a:lnTo>
                      <a:lnTo>
                        <a:pt x="19960" y="520"/>
                      </a:lnTo>
                      <a:close/>
                      <a:moveTo>
                        <a:pt x="934" y="20026"/>
                      </a:moveTo>
                      <a:lnTo>
                        <a:pt x="928" y="20036"/>
                      </a:lnTo>
                      <a:lnTo>
                        <a:pt x="934" y="20026"/>
                      </a:lnTo>
                      <a:close/>
                      <a:moveTo>
                        <a:pt x="1513" y="19776"/>
                      </a:moveTo>
                      <a:lnTo>
                        <a:pt x="1316" y="19759"/>
                      </a:lnTo>
                      <a:lnTo>
                        <a:pt x="1360" y="19792"/>
                      </a:lnTo>
                      <a:lnTo>
                        <a:pt x="1513" y="19776"/>
                      </a:lnTo>
                      <a:close/>
                      <a:moveTo>
                        <a:pt x="229" y="20560"/>
                      </a:moveTo>
                      <a:lnTo>
                        <a:pt x="146" y="20561"/>
                      </a:lnTo>
                      <a:lnTo>
                        <a:pt x="229" y="20560"/>
                      </a:lnTo>
                      <a:close/>
                      <a:moveTo>
                        <a:pt x="1684" y="19784"/>
                      </a:moveTo>
                      <a:lnTo>
                        <a:pt x="1646" y="19772"/>
                      </a:lnTo>
                      <a:lnTo>
                        <a:pt x="1557" y="19776"/>
                      </a:lnTo>
                      <a:lnTo>
                        <a:pt x="1684" y="19784"/>
                      </a:lnTo>
                      <a:close/>
                      <a:moveTo>
                        <a:pt x="756" y="20402"/>
                      </a:moveTo>
                      <a:lnTo>
                        <a:pt x="636" y="20398"/>
                      </a:lnTo>
                      <a:lnTo>
                        <a:pt x="566" y="20408"/>
                      </a:lnTo>
                      <a:lnTo>
                        <a:pt x="756" y="20402"/>
                      </a:lnTo>
                      <a:close/>
                      <a:moveTo>
                        <a:pt x="1888" y="20073"/>
                      </a:moveTo>
                      <a:lnTo>
                        <a:pt x="1684" y="20070"/>
                      </a:lnTo>
                      <a:lnTo>
                        <a:pt x="1627" y="20089"/>
                      </a:lnTo>
                      <a:lnTo>
                        <a:pt x="1888" y="20073"/>
                      </a:lnTo>
                      <a:close/>
                      <a:moveTo>
                        <a:pt x="318" y="20459"/>
                      </a:moveTo>
                      <a:lnTo>
                        <a:pt x="191" y="20451"/>
                      </a:lnTo>
                      <a:lnTo>
                        <a:pt x="292" y="20459"/>
                      </a:lnTo>
                      <a:close/>
                      <a:moveTo>
                        <a:pt x="2613" y="19619"/>
                      </a:moveTo>
                      <a:lnTo>
                        <a:pt x="2390" y="19624"/>
                      </a:lnTo>
                      <a:lnTo>
                        <a:pt x="2505" y="19624"/>
                      </a:lnTo>
                      <a:lnTo>
                        <a:pt x="2568" y="19621"/>
                      </a:lnTo>
                      <a:close/>
                      <a:moveTo>
                        <a:pt x="20996" y="0"/>
                      </a:moveTo>
                      <a:lnTo>
                        <a:pt x="20812" y="0"/>
                      </a:lnTo>
                      <a:lnTo>
                        <a:pt x="20996" y="0"/>
                      </a:lnTo>
                      <a:close/>
                      <a:moveTo>
                        <a:pt x="566" y="20408"/>
                      </a:moveTo>
                      <a:lnTo>
                        <a:pt x="464" y="20410"/>
                      </a:lnTo>
                      <a:lnTo>
                        <a:pt x="146" y="20394"/>
                      </a:lnTo>
                      <a:lnTo>
                        <a:pt x="0" y="20419"/>
                      </a:lnTo>
                      <a:lnTo>
                        <a:pt x="362" y="20435"/>
                      </a:lnTo>
                      <a:lnTo>
                        <a:pt x="540" y="20410"/>
                      </a:lnTo>
                      <a:close/>
                      <a:moveTo>
                        <a:pt x="2816" y="20049"/>
                      </a:moveTo>
                      <a:lnTo>
                        <a:pt x="2765" y="20041"/>
                      </a:lnTo>
                      <a:lnTo>
                        <a:pt x="2816" y="20049"/>
                      </a:lnTo>
                      <a:close/>
                      <a:moveTo>
                        <a:pt x="2892" y="21089"/>
                      </a:moveTo>
                      <a:lnTo>
                        <a:pt x="2657" y="21119"/>
                      </a:lnTo>
                      <a:lnTo>
                        <a:pt x="2397" y="21105"/>
                      </a:lnTo>
                      <a:lnTo>
                        <a:pt x="2619" y="21131"/>
                      </a:lnTo>
                      <a:lnTo>
                        <a:pt x="2695" y="21116"/>
                      </a:lnTo>
                      <a:lnTo>
                        <a:pt x="2797" y="21103"/>
                      </a:lnTo>
                      <a:lnTo>
                        <a:pt x="2892" y="21089"/>
                      </a:lnTo>
                      <a:close/>
                      <a:moveTo>
                        <a:pt x="21600" y="20338"/>
                      </a:moveTo>
                      <a:lnTo>
                        <a:pt x="21365" y="20338"/>
                      </a:lnTo>
                      <a:lnTo>
                        <a:pt x="21327" y="20346"/>
                      </a:lnTo>
                      <a:lnTo>
                        <a:pt x="21530" y="20346"/>
                      </a:lnTo>
                      <a:lnTo>
                        <a:pt x="21600" y="20338"/>
                      </a:lnTo>
                      <a:close/>
                      <a:moveTo>
                        <a:pt x="3134" y="20041"/>
                      </a:moveTo>
                      <a:lnTo>
                        <a:pt x="3013" y="20041"/>
                      </a:lnTo>
                      <a:lnTo>
                        <a:pt x="3134" y="20041"/>
                      </a:lnTo>
                      <a:close/>
                      <a:moveTo>
                        <a:pt x="3159" y="19846"/>
                      </a:moveTo>
                      <a:lnTo>
                        <a:pt x="3019" y="19839"/>
                      </a:lnTo>
                      <a:lnTo>
                        <a:pt x="3153" y="19864"/>
                      </a:lnTo>
                      <a:lnTo>
                        <a:pt x="3159" y="19846"/>
                      </a:lnTo>
                      <a:close/>
                      <a:moveTo>
                        <a:pt x="3280" y="19514"/>
                      </a:moveTo>
                      <a:lnTo>
                        <a:pt x="3210" y="19510"/>
                      </a:lnTo>
                      <a:lnTo>
                        <a:pt x="3280" y="19514"/>
                      </a:lnTo>
                      <a:close/>
                      <a:moveTo>
                        <a:pt x="3331" y="21094"/>
                      </a:moveTo>
                      <a:lnTo>
                        <a:pt x="3261" y="21094"/>
                      </a:lnTo>
                      <a:lnTo>
                        <a:pt x="3229" y="21110"/>
                      </a:lnTo>
                      <a:lnTo>
                        <a:pt x="3331" y="21094"/>
                      </a:lnTo>
                      <a:close/>
                      <a:moveTo>
                        <a:pt x="3547" y="19889"/>
                      </a:moveTo>
                      <a:lnTo>
                        <a:pt x="3337" y="19909"/>
                      </a:lnTo>
                      <a:lnTo>
                        <a:pt x="3426" y="19911"/>
                      </a:lnTo>
                      <a:lnTo>
                        <a:pt x="3547" y="19889"/>
                      </a:lnTo>
                      <a:close/>
                      <a:moveTo>
                        <a:pt x="3776" y="19923"/>
                      </a:moveTo>
                      <a:lnTo>
                        <a:pt x="3426" y="19911"/>
                      </a:lnTo>
                      <a:lnTo>
                        <a:pt x="3376" y="19920"/>
                      </a:lnTo>
                      <a:lnTo>
                        <a:pt x="3776" y="19923"/>
                      </a:lnTo>
                      <a:close/>
                      <a:moveTo>
                        <a:pt x="3903" y="19840"/>
                      </a:moveTo>
                      <a:lnTo>
                        <a:pt x="3414" y="19804"/>
                      </a:lnTo>
                      <a:lnTo>
                        <a:pt x="3750" y="19832"/>
                      </a:lnTo>
                      <a:lnTo>
                        <a:pt x="3483" y="19840"/>
                      </a:lnTo>
                      <a:lnTo>
                        <a:pt x="3903" y="19840"/>
                      </a:lnTo>
                      <a:close/>
                      <a:moveTo>
                        <a:pt x="4373" y="19926"/>
                      </a:moveTo>
                      <a:lnTo>
                        <a:pt x="3776" y="19923"/>
                      </a:lnTo>
                      <a:lnTo>
                        <a:pt x="3776" y="19932"/>
                      </a:lnTo>
                      <a:lnTo>
                        <a:pt x="4373" y="19926"/>
                      </a:lnTo>
                      <a:close/>
                      <a:moveTo>
                        <a:pt x="4412" y="19847"/>
                      </a:moveTo>
                      <a:lnTo>
                        <a:pt x="4297" y="19829"/>
                      </a:lnTo>
                      <a:lnTo>
                        <a:pt x="4087" y="19825"/>
                      </a:lnTo>
                      <a:lnTo>
                        <a:pt x="4113" y="19843"/>
                      </a:lnTo>
                      <a:lnTo>
                        <a:pt x="4323" y="19840"/>
                      </a:lnTo>
                      <a:lnTo>
                        <a:pt x="4412" y="19847"/>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183" name="object 40"/>
              <p:cNvGrpSpPr/>
              <p:nvPr/>
            </p:nvGrpSpPr>
            <p:grpSpPr>
              <a:xfrm>
                <a:off x="422990" y="21519"/>
                <a:ext cx="18754" cy="55312"/>
                <a:chOff x="0" y="0"/>
                <a:chExt cx="18753" cy="55311"/>
              </a:xfrm>
            </p:grpSpPr>
            <p:sp>
              <p:nvSpPr>
                <p:cNvPr id="2172" name="Triángulo"/>
                <p:cNvSpPr/>
                <p:nvPr/>
              </p:nvSpPr>
              <p:spPr>
                <a:xfrm>
                  <a:off x="0" y="2187"/>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0611" y="756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73" name="Figura"/>
                <p:cNvSpPr/>
                <p:nvPr/>
              </p:nvSpPr>
              <p:spPr>
                <a:xfrm>
                  <a:off x="371" y="29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353"/>
                      </a:moveTo>
                      <a:lnTo>
                        <a:pt x="16376" y="0"/>
                      </a:lnTo>
                      <a:lnTo>
                        <a:pt x="5958" y="13353"/>
                      </a:lnTo>
                      <a:lnTo>
                        <a:pt x="0" y="13353"/>
                      </a:lnTo>
                      <a:lnTo>
                        <a:pt x="9685" y="21600"/>
                      </a:lnTo>
                      <a:lnTo>
                        <a:pt x="21600" y="133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74" name="Triángulo"/>
                <p:cNvSpPr/>
                <p:nvPr/>
              </p:nvSpPr>
              <p:spPr>
                <a:xfrm>
                  <a:off x="5615"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956" y="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75" name="Figura"/>
                <p:cNvSpPr/>
                <p:nvPr/>
              </p:nvSpPr>
              <p:spPr>
                <a:xfrm>
                  <a:off x="4249" y="3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47" y="14400"/>
                      </a:lnTo>
                      <a:lnTo>
                        <a:pt x="16042" y="14400"/>
                      </a:lnTo>
                      <a:lnTo>
                        <a:pt x="14268" y="7200"/>
                      </a:lnTo>
                      <a:lnTo>
                        <a:pt x="13035" y="7200"/>
                      </a:lnTo>
                      <a:lnTo>
                        <a:pt x="11723" y="0"/>
                      </a:lnTo>
                      <a:lnTo>
                        <a:pt x="0" y="7200"/>
                      </a:lnTo>
                      <a:lnTo>
                        <a:pt x="13576" y="14400"/>
                      </a:lnTo>
                      <a:lnTo>
                        <a:pt x="19359"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76" name="Figura"/>
                <p:cNvSpPr/>
                <p:nvPr/>
              </p:nvSpPr>
              <p:spPr>
                <a:xfrm>
                  <a:off x="6053" y="1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541" y="0"/>
                      </a:lnTo>
                      <a:lnTo>
                        <a:pt x="0" y="9579"/>
                      </a:lnTo>
                      <a:lnTo>
                        <a:pt x="652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77" name="Figura"/>
                <p:cNvSpPr/>
                <p:nvPr/>
              </p:nvSpPr>
              <p:spPr>
                <a:xfrm>
                  <a:off x="4099" y="11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17" y="17393"/>
                      </a:lnTo>
                      <a:lnTo>
                        <a:pt x="14073" y="12424"/>
                      </a:lnTo>
                      <a:lnTo>
                        <a:pt x="9824" y="12424"/>
                      </a:lnTo>
                      <a:lnTo>
                        <a:pt x="8747" y="9939"/>
                      </a:lnTo>
                      <a:lnTo>
                        <a:pt x="7673" y="7454"/>
                      </a:lnTo>
                      <a:lnTo>
                        <a:pt x="9674" y="7454"/>
                      </a:lnTo>
                      <a:lnTo>
                        <a:pt x="12268" y="9939"/>
                      </a:lnTo>
                      <a:lnTo>
                        <a:pt x="14123" y="7454"/>
                      </a:lnTo>
                      <a:lnTo>
                        <a:pt x="13780" y="4970"/>
                      </a:lnTo>
                      <a:lnTo>
                        <a:pt x="12364" y="2485"/>
                      </a:lnTo>
                      <a:lnTo>
                        <a:pt x="7231" y="0"/>
                      </a:lnTo>
                      <a:lnTo>
                        <a:pt x="11729" y="2485"/>
                      </a:lnTo>
                      <a:lnTo>
                        <a:pt x="10313" y="4970"/>
                      </a:lnTo>
                      <a:lnTo>
                        <a:pt x="8404" y="4970"/>
                      </a:lnTo>
                      <a:lnTo>
                        <a:pt x="4983" y="7454"/>
                      </a:lnTo>
                      <a:lnTo>
                        <a:pt x="4495" y="7454"/>
                      </a:lnTo>
                      <a:lnTo>
                        <a:pt x="6107" y="9939"/>
                      </a:lnTo>
                      <a:lnTo>
                        <a:pt x="2297" y="9939"/>
                      </a:lnTo>
                      <a:lnTo>
                        <a:pt x="3079" y="7454"/>
                      </a:lnTo>
                      <a:lnTo>
                        <a:pt x="0" y="12424"/>
                      </a:lnTo>
                      <a:lnTo>
                        <a:pt x="7135" y="14909"/>
                      </a:lnTo>
                      <a:lnTo>
                        <a:pt x="3321" y="17393"/>
                      </a:lnTo>
                      <a:lnTo>
                        <a:pt x="4399" y="21600"/>
                      </a:lnTo>
                      <a:lnTo>
                        <a:pt x="4937" y="21600"/>
                      </a:lnTo>
                      <a:lnTo>
                        <a:pt x="6696" y="17393"/>
                      </a:lnTo>
                      <a:lnTo>
                        <a:pt x="11337" y="19878"/>
                      </a:lnTo>
                      <a:lnTo>
                        <a:pt x="493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78" name="Figura"/>
                <p:cNvSpPr/>
                <p:nvPr/>
              </p:nvSpPr>
              <p:spPr>
                <a:xfrm>
                  <a:off x="3936" y="36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77" y="0"/>
                      </a:lnTo>
                      <a:lnTo>
                        <a:pt x="6332" y="864"/>
                      </a:lnTo>
                      <a:lnTo>
                        <a:pt x="8587" y="1728"/>
                      </a:lnTo>
                      <a:lnTo>
                        <a:pt x="5376" y="2592"/>
                      </a:lnTo>
                      <a:lnTo>
                        <a:pt x="10062" y="4320"/>
                      </a:lnTo>
                      <a:lnTo>
                        <a:pt x="8413" y="4320"/>
                      </a:lnTo>
                      <a:lnTo>
                        <a:pt x="6548" y="3456"/>
                      </a:lnTo>
                      <a:lnTo>
                        <a:pt x="7156" y="4320"/>
                      </a:lnTo>
                      <a:lnTo>
                        <a:pt x="2384" y="4320"/>
                      </a:lnTo>
                      <a:lnTo>
                        <a:pt x="9454" y="5184"/>
                      </a:lnTo>
                      <a:lnTo>
                        <a:pt x="6677" y="6048"/>
                      </a:lnTo>
                      <a:lnTo>
                        <a:pt x="3556" y="6048"/>
                      </a:lnTo>
                      <a:lnTo>
                        <a:pt x="5205" y="5184"/>
                      </a:lnTo>
                      <a:lnTo>
                        <a:pt x="2428" y="6048"/>
                      </a:lnTo>
                      <a:lnTo>
                        <a:pt x="7675" y="6912"/>
                      </a:lnTo>
                      <a:lnTo>
                        <a:pt x="1301" y="7776"/>
                      </a:lnTo>
                      <a:lnTo>
                        <a:pt x="2299" y="8640"/>
                      </a:lnTo>
                      <a:lnTo>
                        <a:pt x="6462" y="8640"/>
                      </a:lnTo>
                      <a:lnTo>
                        <a:pt x="4034" y="10368"/>
                      </a:lnTo>
                      <a:lnTo>
                        <a:pt x="5420" y="11232"/>
                      </a:lnTo>
                      <a:lnTo>
                        <a:pt x="4034" y="11232"/>
                      </a:lnTo>
                      <a:lnTo>
                        <a:pt x="3122" y="13824"/>
                      </a:lnTo>
                      <a:lnTo>
                        <a:pt x="1646" y="14688"/>
                      </a:lnTo>
                      <a:lnTo>
                        <a:pt x="5161" y="14688"/>
                      </a:lnTo>
                      <a:lnTo>
                        <a:pt x="4338" y="16416"/>
                      </a:lnTo>
                      <a:lnTo>
                        <a:pt x="5246" y="17280"/>
                      </a:lnTo>
                      <a:lnTo>
                        <a:pt x="1691" y="16416"/>
                      </a:lnTo>
                      <a:lnTo>
                        <a:pt x="564" y="16416"/>
                      </a:lnTo>
                      <a:lnTo>
                        <a:pt x="605" y="17280"/>
                      </a:lnTo>
                      <a:lnTo>
                        <a:pt x="2644" y="17280"/>
                      </a:lnTo>
                      <a:lnTo>
                        <a:pt x="3122" y="18144"/>
                      </a:lnTo>
                      <a:lnTo>
                        <a:pt x="0" y="18144"/>
                      </a:lnTo>
                      <a:lnTo>
                        <a:pt x="171" y="19008"/>
                      </a:lnTo>
                      <a:lnTo>
                        <a:pt x="3685" y="19872"/>
                      </a:lnTo>
                      <a:lnTo>
                        <a:pt x="1602" y="21600"/>
                      </a:lnTo>
                      <a:lnTo>
                        <a:pt x="4553" y="21600"/>
                      </a:lnTo>
                      <a:lnTo>
                        <a:pt x="9803" y="19872"/>
                      </a:lnTo>
                      <a:lnTo>
                        <a:pt x="10366" y="20389"/>
                      </a:lnTo>
                      <a:lnTo>
                        <a:pt x="12405" y="19872"/>
                      </a:lnTo>
                      <a:lnTo>
                        <a:pt x="16091" y="19008"/>
                      </a:lnTo>
                      <a:lnTo>
                        <a:pt x="17481" y="19008"/>
                      </a:lnTo>
                      <a:lnTo>
                        <a:pt x="16005" y="17280"/>
                      </a:lnTo>
                      <a:lnTo>
                        <a:pt x="14400" y="17280"/>
                      </a:lnTo>
                      <a:lnTo>
                        <a:pt x="12361" y="18144"/>
                      </a:lnTo>
                      <a:lnTo>
                        <a:pt x="10756" y="17280"/>
                      </a:lnTo>
                      <a:lnTo>
                        <a:pt x="9543" y="17280"/>
                      </a:lnTo>
                      <a:lnTo>
                        <a:pt x="9543" y="16416"/>
                      </a:lnTo>
                      <a:lnTo>
                        <a:pt x="11319" y="17280"/>
                      </a:lnTo>
                      <a:lnTo>
                        <a:pt x="15312" y="16416"/>
                      </a:lnTo>
                      <a:lnTo>
                        <a:pt x="14485" y="16416"/>
                      </a:lnTo>
                      <a:lnTo>
                        <a:pt x="14011" y="15981"/>
                      </a:lnTo>
                      <a:lnTo>
                        <a:pt x="17481" y="14688"/>
                      </a:lnTo>
                      <a:lnTo>
                        <a:pt x="7415" y="15552"/>
                      </a:lnTo>
                      <a:lnTo>
                        <a:pt x="10581" y="14688"/>
                      </a:lnTo>
                      <a:lnTo>
                        <a:pt x="11972" y="14688"/>
                      </a:lnTo>
                      <a:lnTo>
                        <a:pt x="11278" y="13824"/>
                      </a:lnTo>
                      <a:lnTo>
                        <a:pt x="9454" y="13824"/>
                      </a:lnTo>
                      <a:lnTo>
                        <a:pt x="9844" y="12960"/>
                      </a:lnTo>
                      <a:lnTo>
                        <a:pt x="12924" y="12960"/>
                      </a:lnTo>
                      <a:lnTo>
                        <a:pt x="11278" y="13824"/>
                      </a:lnTo>
                      <a:lnTo>
                        <a:pt x="13792" y="13824"/>
                      </a:lnTo>
                      <a:lnTo>
                        <a:pt x="13618" y="12960"/>
                      </a:lnTo>
                      <a:lnTo>
                        <a:pt x="7979" y="12096"/>
                      </a:lnTo>
                      <a:lnTo>
                        <a:pt x="11015" y="11232"/>
                      </a:lnTo>
                      <a:lnTo>
                        <a:pt x="11883" y="11232"/>
                      </a:lnTo>
                      <a:lnTo>
                        <a:pt x="11927" y="12096"/>
                      </a:lnTo>
                      <a:lnTo>
                        <a:pt x="12750" y="12096"/>
                      </a:lnTo>
                      <a:lnTo>
                        <a:pt x="16350" y="11232"/>
                      </a:lnTo>
                      <a:lnTo>
                        <a:pt x="15442" y="11232"/>
                      </a:lnTo>
                      <a:lnTo>
                        <a:pt x="16005" y="10368"/>
                      </a:lnTo>
                      <a:lnTo>
                        <a:pt x="15961" y="11232"/>
                      </a:lnTo>
                      <a:lnTo>
                        <a:pt x="16784" y="10368"/>
                      </a:lnTo>
                      <a:lnTo>
                        <a:pt x="17566" y="9504"/>
                      </a:lnTo>
                      <a:lnTo>
                        <a:pt x="16613" y="9504"/>
                      </a:lnTo>
                      <a:lnTo>
                        <a:pt x="8587" y="8640"/>
                      </a:lnTo>
                      <a:lnTo>
                        <a:pt x="15138" y="7776"/>
                      </a:lnTo>
                      <a:lnTo>
                        <a:pt x="9888" y="6048"/>
                      </a:lnTo>
                      <a:lnTo>
                        <a:pt x="13707" y="7341"/>
                      </a:lnTo>
                      <a:lnTo>
                        <a:pt x="12750" y="6912"/>
                      </a:lnTo>
                      <a:lnTo>
                        <a:pt x="16220" y="6912"/>
                      </a:lnTo>
                      <a:lnTo>
                        <a:pt x="17652" y="6307"/>
                      </a:lnTo>
                      <a:lnTo>
                        <a:pt x="18304" y="6048"/>
                      </a:lnTo>
                      <a:lnTo>
                        <a:pt x="19257" y="6048"/>
                      </a:lnTo>
                      <a:lnTo>
                        <a:pt x="16439" y="5184"/>
                      </a:lnTo>
                      <a:lnTo>
                        <a:pt x="21470" y="5184"/>
                      </a:lnTo>
                      <a:lnTo>
                        <a:pt x="17392" y="3456"/>
                      </a:lnTo>
                      <a:lnTo>
                        <a:pt x="16958" y="3456"/>
                      </a:lnTo>
                      <a:lnTo>
                        <a:pt x="13099" y="1728"/>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79" name="Figura"/>
                <p:cNvSpPr/>
                <p:nvPr/>
              </p:nvSpPr>
              <p:spPr>
                <a:xfrm>
                  <a:off x="2800" y="87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3"/>
                      </a:moveTo>
                      <a:lnTo>
                        <a:pt x="18290" y="667"/>
                      </a:lnTo>
                      <a:lnTo>
                        <a:pt x="13622" y="0"/>
                      </a:lnTo>
                      <a:lnTo>
                        <a:pt x="11256" y="191"/>
                      </a:lnTo>
                      <a:lnTo>
                        <a:pt x="10752" y="667"/>
                      </a:lnTo>
                      <a:lnTo>
                        <a:pt x="10342" y="569"/>
                      </a:lnTo>
                      <a:lnTo>
                        <a:pt x="8450" y="667"/>
                      </a:lnTo>
                      <a:lnTo>
                        <a:pt x="7978" y="667"/>
                      </a:lnTo>
                      <a:lnTo>
                        <a:pt x="7819" y="191"/>
                      </a:lnTo>
                      <a:lnTo>
                        <a:pt x="7504" y="667"/>
                      </a:lnTo>
                      <a:lnTo>
                        <a:pt x="6525" y="1143"/>
                      </a:lnTo>
                      <a:lnTo>
                        <a:pt x="7504" y="1143"/>
                      </a:lnTo>
                      <a:lnTo>
                        <a:pt x="7725" y="1618"/>
                      </a:lnTo>
                      <a:lnTo>
                        <a:pt x="7851" y="2094"/>
                      </a:lnTo>
                      <a:lnTo>
                        <a:pt x="5738" y="1618"/>
                      </a:lnTo>
                      <a:lnTo>
                        <a:pt x="4887" y="2094"/>
                      </a:lnTo>
                      <a:lnTo>
                        <a:pt x="6021" y="2094"/>
                      </a:lnTo>
                      <a:lnTo>
                        <a:pt x="4854" y="2570"/>
                      </a:lnTo>
                      <a:lnTo>
                        <a:pt x="5485" y="2570"/>
                      </a:lnTo>
                      <a:lnTo>
                        <a:pt x="6558" y="3046"/>
                      </a:lnTo>
                      <a:lnTo>
                        <a:pt x="5800" y="3997"/>
                      </a:lnTo>
                      <a:lnTo>
                        <a:pt x="8609" y="3997"/>
                      </a:lnTo>
                      <a:lnTo>
                        <a:pt x="11161" y="4949"/>
                      </a:lnTo>
                      <a:lnTo>
                        <a:pt x="7315" y="5900"/>
                      </a:lnTo>
                      <a:lnTo>
                        <a:pt x="8355" y="6852"/>
                      </a:lnTo>
                      <a:lnTo>
                        <a:pt x="7536" y="6852"/>
                      </a:lnTo>
                      <a:lnTo>
                        <a:pt x="8482" y="7327"/>
                      </a:lnTo>
                      <a:lnTo>
                        <a:pt x="8102" y="8279"/>
                      </a:lnTo>
                      <a:lnTo>
                        <a:pt x="9870" y="8755"/>
                      </a:lnTo>
                      <a:lnTo>
                        <a:pt x="8355" y="9230"/>
                      </a:lnTo>
                      <a:lnTo>
                        <a:pt x="8924" y="9230"/>
                      </a:lnTo>
                      <a:lnTo>
                        <a:pt x="7568" y="10182"/>
                      </a:lnTo>
                      <a:lnTo>
                        <a:pt x="6463" y="9800"/>
                      </a:lnTo>
                      <a:lnTo>
                        <a:pt x="5800" y="10182"/>
                      </a:lnTo>
                      <a:lnTo>
                        <a:pt x="4477" y="10182"/>
                      </a:lnTo>
                      <a:lnTo>
                        <a:pt x="6717" y="11133"/>
                      </a:lnTo>
                      <a:lnTo>
                        <a:pt x="4604" y="10658"/>
                      </a:lnTo>
                      <a:lnTo>
                        <a:pt x="4067" y="11609"/>
                      </a:lnTo>
                      <a:lnTo>
                        <a:pt x="4698" y="11609"/>
                      </a:lnTo>
                      <a:lnTo>
                        <a:pt x="6210" y="11133"/>
                      </a:lnTo>
                      <a:lnTo>
                        <a:pt x="6525" y="11609"/>
                      </a:lnTo>
                      <a:lnTo>
                        <a:pt x="6148" y="12085"/>
                      </a:lnTo>
                      <a:lnTo>
                        <a:pt x="3372" y="12085"/>
                      </a:lnTo>
                      <a:lnTo>
                        <a:pt x="0" y="13036"/>
                      </a:lnTo>
                      <a:lnTo>
                        <a:pt x="9145" y="13988"/>
                      </a:lnTo>
                      <a:lnTo>
                        <a:pt x="5485" y="14606"/>
                      </a:lnTo>
                      <a:lnTo>
                        <a:pt x="7094" y="14939"/>
                      </a:lnTo>
                      <a:lnTo>
                        <a:pt x="6717" y="15415"/>
                      </a:lnTo>
                      <a:lnTo>
                        <a:pt x="2741" y="15891"/>
                      </a:lnTo>
                      <a:lnTo>
                        <a:pt x="1197" y="16842"/>
                      </a:lnTo>
                      <a:lnTo>
                        <a:pt x="6811" y="16842"/>
                      </a:lnTo>
                      <a:lnTo>
                        <a:pt x="5738" y="17318"/>
                      </a:lnTo>
                      <a:lnTo>
                        <a:pt x="9364" y="17318"/>
                      </a:lnTo>
                      <a:lnTo>
                        <a:pt x="10310" y="17794"/>
                      </a:lnTo>
                      <a:lnTo>
                        <a:pt x="9964" y="18270"/>
                      </a:lnTo>
                      <a:lnTo>
                        <a:pt x="6148" y="18745"/>
                      </a:lnTo>
                      <a:lnTo>
                        <a:pt x="5361" y="18270"/>
                      </a:lnTo>
                      <a:lnTo>
                        <a:pt x="5927" y="18270"/>
                      </a:lnTo>
                      <a:lnTo>
                        <a:pt x="5140" y="17794"/>
                      </a:lnTo>
                      <a:lnTo>
                        <a:pt x="4035" y="18270"/>
                      </a:lnTo>
                      <a:lnTo>
                        <a:pt x="4162" y="18745"/>
                      </a:lnTo>
                      <a:lnTo>
                        <a:pt x="4666" y="18745"/>
                      </a:lnTo>
                      <a:lnTo>
                        <a:pt x="3720" y="19075"/>
                      </a:lnTo>
                      <a:lnTo>
                        <a:pt x="3372" y="19173"/>
                      </a:lnTo>
                      <a:lnTo>
                        <a:pt x="4633" y="19697"/>
                      </a:lnTo>
                      <a:lnTo>
                        <a:pt x="3658" y="20648"/>
                      </a:lnTo>
                      <a:lnTo>
                        <a:pt x="5361" y="20173"/>
                      </a:lnTo>
                      <a:lnTo>
                        <a:pt x="4129" y="21600"/>
                      </a:lnTo>
                      <a:lnTo>
                        <a:pt x="7253" y="21124"/>
                      </a:lnTo>
                      <a:lnTo>
                        <a:pt x="7663" y="21600"/>
                      </a:lnTo>
                      <a:lnTo>
                        <a:pt x="14916" y="21600"/>
                      </a:lnTo>
                      <a:lnTo>
                        <a:pt x="15703" y="21124"/>
                      </a:lnTo>
                      <a:lnTo>
                        <a:pt x="16460" y="20648"/>
                      </a:lnTo>
                      <a:lnTo>
                        <a:pt x="20056" y="21124"/>
                      </a:lnTo>
                      <a:lnTo>
                        <a:pt x="18856" y="20648"/>
                      </a:lnTo>
                      <a:lnTo>
                        <a:pt x="17659" y="20173"/>
                      </a:lnTo>
                      <a:lnTo>
                        <a:pt x="20781" y="20173"/>
                      </a:lnTo>
                      <a:lnTo>
                        <a:pt x="19835" y="19697"/>
                      </a:lnTo>
                      <a:lnTo>
                        <a:pt x="18320" y="19697"/>
                      </a:lnTo>
                      <a:lnTo>
                        <a:pt x="18163" y="19173"/>
                      </a:lnTo>
                      <a:lnTo>
                        <a:pt x="16112" y="18745"/>
                      </a:lnTo>
                      <a:lnTo>
                        <a:pt x="17123" y="18270"/>
                      </a:lnTo>
                      <a:lnTo>
                        <a:pt x="18414" y="18745"/>
                      </a:lnTo>
                      <a:lnTo>
                        <a:pt x="17816" y="17794"/>
                      </a:lnTo>
                      <a:lnTo>
                        <a:pt x="16649" y="18270"/>
                      </a:lnTo>
                      <a:lnTo>
                        <a:pt x="15040" y="17794"/>
                      </a:lnTo>
                      <a:lnTo>
                        <a:pt x="12676" y="18270"/>
                      </a:lnTo>
                      <a:lnTo>
                        <a:pt x="13560" y="17794"/>
                      </a:lnTo>
                      <a:lnTo>
                        <a:pt x="13875" y="17794"/>
                      </a:lnTo>
                      <a:lnTo>
                        <a:pt x="13590" y="17318"/>
                      </a:lnTo>
                      <a:lnTo>
                        <a:pt x="15452" y="16842"/>
                      </a:lnTo>
                      <a:lnTo>
                        <a:pt x="13401" y="16367"/>
                      </a:lnTo>
                      <a:lnTo>
                        <a:pt x="14191" y="15891"/>
                      </a:lnTo>
                      <a:lnTo>
                        <a:pt x="15703" y="15891"/>
                      </a:lnTo>
                      <a:lnTo>
                        <a:pt x="17563" y="14939"/>
                      </a:lnTo>
                      <a:lnTo>
                        <a:pt x="14789" y="14464"/>
                      </a:lnTo>
                      <a:lnTo>
                        <a:pt x="15293" y="14464"/>
                      </a:lnTo>
                      <a:lnTo>
                        <a:pt x="16301" y="13988"/>
                      </a:lnTo>
                      <a:lnTo>
                        <a:pt x="17595" y="13988"/>
                      </a:lnTo>
                      <a:lnTo>
                        <a:pt x="18005" y="13512"/>
                      </a:lnTo>
                      <a:lnTo>
                        <a:pt x="13654" y="14464"/>
                      </a:lnTo>
                      <a:lnTo>
                        <a:pt x="15355" y="13512"/>
                      </a:lnTo>
                      <a:lnTo>
                        <a:pt x="16177" y="13512"/>
                      </a:lnTo>
                      <a:lnTo>
                        <a:pt x="17059" y="13036"/>
                      </a:lnTo>
                      <a:lnTo>
                        <a:pt x="14821" y="12085"/>
                      </a:lnTo>
                      <a:lnTo>
                        <a:pt x="15862" y="11133"/>
                      </a:lnTo>
                      <a:lnTo>
                        <a:pt x="18983" y="11133"/>
                      </a:lnTo>
                      <a:lnTo>
                        <a:pt x="18700" y="10658"/>
                      </a:lnTo>
                      <a:lnTo>
                        <a:pt x="15514" y="9230"/>
                      </a:lnTo>
                      <a:lnTo>
                        <a:pt x="16271" y="8279"/>
                      </a:lnTo>
                      <a:lnTo>
                        <a:pt x="11477" y="8279"/>
                      </a:lnTo>
                      <a:lnTo>
                        <a:pt x="18099" y="7803"/>
                      </a:lnTo>
                      <a:lnTo>
                        <a:pt x="17059" y="7327"/>
                      </a:lnTo>
                      <a:lnTo>
                        <a:pt x="17975" y="7327"/>
                      </a:lnTo>
                      <a:lnTo>
                        <a:pt x="18700" y="6376"/>
                      </a:lnTo>
                      <a:lnTo>
                        <a:pt x="16902" y="5424"/>
                      </a:lnTo>
                      <a:lnTo>
                        <a:pt x="15482" y="4473"/>
                      </a:lnTo>
                      <a:lnTo>
                        <a:pt x="16617" y="4473"/>
                      </a:lnTo>
                      <a:lnTo>
                        <a:pt x="17659" y="3997"/>
                      </a:lnTo>
                      <a:lnTo>
                        <a:pt x="17217" y="3521"/>
                      </a:lnTo>
                      <a:lnTo>
                        <a:pt x="17721" y="3046"/>
                      </a:lnTo>
                      <a:lnTo>
                        <a:pt x="16587" y="3046"/>
                      </a:lnTo>
                      <a:lnTo>
                        <a:pt x="16775" y="2570"/>
                      </a:lnTo>
                      <a:lnTo>
                        <a:pt x="15137" y="2570"/>
                      </a:lnTo>
                      <a:lnTo>
                        <a:pt x="21600" y="11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80" name="Figura"/>
                <p:cNvSpPr/>
                <p:nvPr/>
              </p:nvSpPr>
              <p:spPr>
                <a:xfrm>
                  <a:off x="3172" y="16526"/>
                  <a:ext cx="129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lnTo>
                        <a:pt x="15168" y="11571"/>
                      </a:lnTo>
                      <a:lnTo>
                        <a:pt x="19737" y="11186"/>
                      </a:lnTo>
                      <a:lnTo>
                        <a:pt x="18148" y="10029"/>
                      </a:lnTo>
                      <a:lnTo>
                        <a:pt x="17055" y="8871"/>
                      </a:lnTo>
                      <a:lnTo>
                        <a:pt x="19762" y="8871"/>
                      </a:lnTo>
                      <a:lnTo>
                        <a:pt x="18496" y="8100"/>
                      </a:lnTo>
                      <a:lnTo>
                        <a:pt x="16981" y="8753"/>
                      </a:lnTo>
                      <a:lnTo>
                        <a:pt x="16658" y="8871"/>
                      </a:lnTo>
                      <a:lnTo>
                        <a:pt x="16584" y="8100"/>
                      </a:lnTo>
                      <a:lnTo>
                        <a:pt x="16361" y="7714"/>
                      </a:lnTo>
                      <a:lnTo>
                        <a:pt x="17280" y="7714"/>
                      </a:lnTo>
                      <a:lnTo>
                        <a:pt x="15987" y="7329"/>
                      </a:lnTo>
                      <a:lnTo>
                        <a:pt x="17131" y="6171"/>
                      </a:lnTo>
                      <a:lnTo>
                        <a:pt x="7771" y="6208"/>
                      </a:lnTo>
                      <a:lnTo>
                        <a:pt x="6207" y="6439"/>
                      </a:lnTo>
                      <a:lnTo>
                        <a:pt x="5462" y="6171"/>
                      </a:lnTo>
                      <a:lnTo>
                        <a:pt x="17131" y="6171"/>
                      </a:lnTo>
                      <a:lnTo>
                        <a:pt x="17999" y="6557"/>
                      </a:lnTo>
                      <a:lnTo>
                        <a:pt x="18521" y="6557"/>
                      </a:lnTo>
                      <a:lnTo>
                        <a:pt x="17899" y="6171"/>
                      </a:lnTo>
                      <a:lnTo>
                        <a:pt x="17280" y="5786"/>
                      </a:lnTo>
                      <a:lnTo>
                        <a:pt x="18793" y="4629"/>
                      </a:lnTo>
                      <a:lnTo>
                        <a:pt x="17974" y="4243"/>
                      </a:lnTo>
                      <a:lnTo>
                        <a:pt x="17254" y="3894"/>
                      </a:lnTo>
                      <a:lnTo>
                        <a:pt x="15467" y="4243"/>
                      </a:lnTo>
                      <a:lnTo>
                        <a:pt x="13579" y="3201"/>
                      </a:lnTo>
                      <a:lnTo>
                        <a:pt x="16161" y="3471"/>
                      </a:lnTo>
                      <a:lnTo>
                        <a:pt x="13256" y="2314"/>
                      </a:lnTo>
                      <a:lnTo>
                        <a:pt x="17876" y="2700"/>
                      </a:lnTo>
                      <a:lnTo>
                        <a:pt x="17254" y="2314"/>
                      </a:lnTo>
                      <a:lnTo>
                        <a:pt x="18173" y="2314"/>
                      </a:lnTo>
                      <a:lnTo>
                        <a:pt x="17428" y="1929"/>
                      </a:lnTo>
                      <a:lnTo>
                        <a:pt x="16013" y="1929"/>
                      </a:lnTo>
                      <a:lnTo>
                        <a:pt x="16038" y="1543"/>
                      </a:lnTo>
                      <a:lnTo>
                        <a:pt x="17702" y="1543"/>
                      </a:lnTo>
                      <a:lnTo>
                        <a:pt x="15168" y="1157"/>
                      </a:lnTo>
                      <a:lnTo>
                        <a:pt x="15716" y="771"/>
                      </a:lnTo>
                      <a:lnTo>
                        <a:pt x="16535" y="422"/>
                      </a:lnTo>
                      <a:lnTo>
                        <a:pt x="16410" y="0"/>
                      </a:lnTo>
                      <a:lnTo>
                        <a:pt x="4492" y="0"/>
                      </a:lnTo>
                      <a:lnTo>
                        <a:pt x="1986" y="771"/>
                      </a:lnTo>
                      <a:lnTo>
                        <a:pt x="1464" y="771"/>
                      </a:lnTo>
                      <a:lnTo>
                        <a:pt x="1439" y="1157"/>
                      </a:lnTo>
                      <a:lnTo>
                        <a:pt x="3003" y="771"/>
                      </a:lnTo>
                      <a:lnTo>
                        <a:pt x="2731" y="1157"/>
                      </a:lnTo>
                      <a:lnTo>
                        <a:pt x="2084" y="1157"/>
                      </a:lnTo>
                      <a:lnTo>
                        <a:pt x="3102" y="1543"/>
                      </a:lnTo>
                      <a:lnTo>
                        <a:pt x="4666" y="1157"/>
                      </a:lnTo>
                      <a:lnTo>
                        <a:pt x="6082" y="1543"/>
                      </a:lnTo>
                      <a:lnTo>
                        <a:pt x="5560" y="1543"/>
                      </a:lnTo>
                      <a:lnTo>
                        <a:pt x="6926" y="1929"/>
                      </a:lnTo>
                      <a:lnTo>
                        <a:pt x="4866" y="2314"/>
                      </a:lnTo>
                      <a:lnTo>
                        <a:pt x="5511" y="1619"/>
                      </a:lnTo>
                      <a:lnTo>
                        <a:pt x="2780" y="2314"/>
                      </a:lnTo>
                      <a:lnTo>
                        <a:pt x="2606" y="1929"/>
                      </a:lnTo>
                      <a:lnTo>
                        <a:pt x="2158" y="2314"/>
                      </a:lnTo>
                      <a:lnTo>
                        <a:pt x="1861" y="1929"/>
                      </a:lnTo>
                      <a:lnTo>
                        <a:pt x="0" y="2700"/>
                      </a:lnTo>
                      <a:lnTo>
                        <a:pt x="4195" y="2314"/>
                      </a:lnTo>
                      <a:lnTo>
                        <a:pt x="4144" y="3086"/>
                      </a:lnTo>
                      <a:lnTo>
                        <a:pt x="5014" y="3471"/>
                      </a:lnTo>
                      <a:lnTo>
                        <a:pt x="4121" y="3857"/>
                      </a:lnTo>
                      <a:lnTo>
                        <a:pt x="5710" y="3857"/>
                      </a:lnTo>
                      <a:lnTo>
                        <a:pt x="5611" y="4243"/>
                      </a:lnTo>
                      <a:lnTo>
                        <a:pt x="6033" y="3857"/>
                      </a:lnTo>
                      <a:lnTo>
                        <a:pt x="7200" y="3857"/>
                      </a:lnTo>
                      <a:lnTo>
                        <a:pt x="7200" y="4395"/>
                      </a:lnTo>
                      <a:lnTo>
                        <a:pt x="8441" y="4629"/>
                      </a:lnTo>
                      <a:lnTo>
                        <a:pt x="4244" y="5014"/>
                      </a:lnTo>
                      <a:lnTo>
                        <a:pt x="5634" y="5400"/>
                      </a:lnTo>
                      <a:lnTo>
                        <a:pt x="4840" y="5786"/>
                      </a:lnTo>
                      <a:lnTo>
                        <a:pt x="2903" y="5786"/>
                      </a:lnTo>
                      <a:lnTo>
                        <a:pt x="4418" y="6171"/>
                      </a:lnTo>
                      <a:lnTo>
                        <a:pt x="6455" y="6943"/>
                      </a:lnTo>
                      <a:lnTo>
                        <a:pt x="9284" y="6943"/>
                      </a:lnTo>
                      <a:lnTo>
                        <a:pt x="7720" y="7329"/>
                      </a:lnTo>
                      <a:lnTo>
                        <a:pt x="3822" y="7329"/>
                      </a:lnTo>
                      <a:lnTo>
                        <a:pt x="2084" y="8100"/>
                      </a:lnTo>
                      <a:lnTo>
                        <a:pt x="5808" y="8486"/>
                      </a:lnTo>
                      <a:lnTo>
                        <a:pt x="4840" y="9257"/>
                      </a:lnTo>
                      <a:lnTo>
                        <a:pt x="7049" y="9257"/>
                      </a:lnTo>
                      <a:lnTo>
                        <a:pt x="5734" y="9643"/>
                      </a:lnTo>
                      <a:lnTo>
                        <a:pt x="6355" y="10029"/>
                      </a:lnTo>
                      <a:lnTo>
                        <a:pt x="4741" y="10029"/>
                      </a:lnTo>
                      <a:lnTo>
                        <a:pt x="3699" y="10800"/>
                      </a:lnTo>
                      <a:lnTo>
                        <a:pt x="6281" y="10800"/>
                      </a:lnTo>
                      <a:lnTo>
                        <a:pt x="4567" y="11186"/>
                      </a:lnTo>
                      <a:lnTo>
                        <a:pt x="3873" y="11957"/>
                      </a:lnTo>
                      <a:lnTo>
                        <a:pt x="8267" y="11957"/>
                      </a:lnTo>
                      <a:lnTo>
                        <a:pt x="7820" y="12729"/>
                      </a:lnTo>
                      <a:lnTo>
                        <a:pt x="5511" y="12729"/>
                      </a:lnTo>
                      <a:lnTo>
                        <a:pt x="4492" y="12343"/>
                      </a:lnTo>
                      <a:lnTo>
                        <a:pt x="4469" y="12729"/>
                      </a:lnTo>
                      <a:lnTo>
                        <a:pt x="5138" y="12729"/>
                      </a:lnTo>
                      <a:lnTo>
                        <a:pt x="4318" y="13114"/>
                      </a:lnTo>
                      <a:lnTo>
                        <a:pt x="6875" y="13500"/>
                      </a:lnTo>
                      <a:lnTo>
                        <a:pt x="5660" y="13886"/>
                      </a:lnTo>
                      <a:lnTo>
                        <a:pt x="7597" y="13886"/>
                      </a:lnTo>
                      <a:lnTo>
                        <a:pt x="7671" y="14578"/>
                      </a:lnTo>
                      <a:lnTo>
                        <a:pt x="5089" y="15043"/>
                      </a:lnTo>
                      <a:lnTo>
                        <a:pt x="9434" y="16200"/>
                      </a:lnTo>
                      <a:lnTo>
                        <a:pt x="5959" y="16971"/>
                      </a:lnTo>
                      <a:lnTo>
                        <a:pt x="6827" y="17743"/>
                      </a:lnTo>
                      <a:lnTo>
                        <a:pt x="6901" y="18129"/>
                      </a:lnTo>
                      <a:lnTo>
                        <a:pt x="6404" y="18129"/>
                      </a:lnTo>
                      <a:lnTo>
                        <a:pt x="5188" y="18900"/>
                      </a:lnTo>
                      <a:lnTo>
                        <a:pt x="10128" y="18514"/>
                      </a:lnTo>
                      <a:lnTo>
                        <a:pt x="8787" y="19286"/>
                      </a:lnTo>
                      <a:lnTo>
                        <a:pt x="6678" y="19671"/>
                      </a:lnTo>
                      <a:lnTo>
                        <a:pt x="7646" y="18900"/>
                      </a:lnTo>
                      <a:lnTo>
                        <a:pt x="6852" y="19286"/>
                      </a:lnTo>
                      <a:lnTo>
                        <a:pt x="2581" y="19286"/>
                      </a:lnTo>
                      <a:lnTo>
                        <a:pt x="7423" y="20057"/>
                      </a:lnTo>
                      <a:lnTo>
                        <a:pt x="4940" y="20443"/>
                      </a:lnTo>
                      <a:lnTo>
                        <a:pt x="4692" y="20443"/>
                      </a:lnTo>
                      <a:lnTo>
                        <a:pt x="3228" y="20829"/>
                      </a:lnTo>
                      <a:lnTo>
                        <a:pt x="6305" y="21214"/>
                      </a:lnTo>
                      <a:lnTo>
                        <a:pt x="6131" y="21600"/>
                      </a:lnTo>
                      <a:lnTo>
                        <a:pt x="20507" y="21600"/>
                      </a:lnTo>
                      <a:lnTo>
                        <a:pt x="18296" y="20057"/>
                      </a:lnTo>
                      <a:lnTo>
                        <a:pt x="19463" y="20057"/>
                      </a:lnTo>
                      <a:lnTo>
                        <a:pt x="19440" y="20443"/>
                      </a:lnTo>
                      <a:lnTo>
                        <a:pt x="21027" y="20057"/>
                      </a:lnTo>
                      <a:lnTo>
                        <a:pt x="20282" y="19671"/>
                      </a:lnTo>
                      <a:lnTo>
                        <a:pt x="19514" y="19286"/>
                      </a:lnTo>
                      <a:lnTo>
                        <a:pt x="18247" y="19286"/>
                      </a:lnTo>
                      <a:lnTo>
                        <a:pt x="18372" y="18900"/>
                      </a:lnTo>
                      <a:lnTo>
                        <a:pt x="19389" y="19286"/>
                      </a:lnTo>
                      <a:lnTo>
                        <a:pt x="20060" y="18900"/>
                      </a:lnTo>
                      <a:lnTo>
                        <a:pt x="20978" y="18900"/>
                      </a:lnTo>
                      <a:lnTo>
                        <a:pt x="19514" y="18514"/>
                      </a:lnTo>
                      <a:lnTo>
                        <a:pt x="18048" y="18129"/>
                      </a:lnTo>
                      <a:lnTo>
                        <a:pt x="19489" y="18129"/>
                      </a:lnTo>
                      <a:lnTo>
                        <a:pt x="20433" y="17357"/>
                      </a:lnTo>
                      <a:lnTo>
                        <a:pt x="18621" y="17357"/>
                      </a:lnTo>
                      <a:lnTo>
                        <a:pt x="19489" y="16971"/>
                      </a:lnTo>
                      <a:lnTo>
                        <a:pt x="17800" y="16586"/>
                      </a:lnTo>
                      <a:lnTo>
                        <a:pt x="18892" y="16200"/>
                      </a:lnTo>
                      <a:lnTo>
                        <a:pt x="16857" y="15814"/>
                      </a:lnTo>
                      <a:lnTo>
                        <a:pt x="19862" y="15043"/>
                      </a:lnTo>
                      <a:lnTo>
                        <a:pt x="19688" y="14657"/>
                      </a:lnTo>
                      <a:lnTo>
                        <a:pt x="19389" y="14271"/>
                      </a:lnTo>
                      <a:lnTo>
                        <a:pt x="17974" y="13886"/>
                      </a:lnTo>
                      <a:lnTo>
                        <a:pt x="18892" y="13886"/>
                      </a:lnTo>
                      <a:lnTo>
                        <a:pt x="18918" y="13500"/>
                      </a:lnTo>
                      <a:lnTo>
                        <a:pt x="20159" y="13500"/>
                      </a:lnTo>
                      <a:lnTo>
                        <a:pt x="20134" y="13114"/>
                      </a:lnTo>
                      <a:lnTo>
                        <a:pt x="19563" y="12729"/>
                      </a:lnTo>
                      <a:lnTo>
                        <a:pt x="18048" y="12729"/>
                      </a:lnTo>
                      <a:lnTo>
                        <a:pt x="21600" y="123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81" name="Figura"/>
                <p:cNvSpPr/>
                <p:nvPr/>
              </p:nvSpPr>
              <p:spPr>
                <a:xfrm>
                  <a:off x="3305" y="27132"/>
                  <a:ext cx="13518" cy="2818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lnTo>
                        <a:pt x="20342" y="3487"/>
                      </a:lnTo>
                      <a:lnTo>
                        <a:pt x="16520" y="3150"/>
                      </a:lnTo>
                      <a:lnTo>
                        <a:pt x="19535" y="2925"/>
                      </a:lnTo>
                      <a:lnTo>
                        <a:pt x="18419" y="2925"/>
                      </a:lnTo>
                      <a:lnTo>
                        <a:pt x="17327" y="2812"/>
                      </a:lnTo>
                      <a:lnTo>
                        <a:pt x="17707" y="2812"/>
                      </a:lnTo>
                      <a:lnTo>
                        <a:pt x="16354" y="2250"/>
                      </a:lnTo>
                      <a:lnTo>
                        <a:pt x="18157" y="1912"/>
                      </a:lnTo>
                      <a:lnTo>
                        <a:pt x="19344" y="1687"/>
                      </a:lnTo>
                      <a:lnTo>
                        <a:pt x="20651" y="900"/>
                      </a:lnTo>
                      <a:lnTo>
                        <a:pt x="14550" y="900"/>
                      </a:lnTo>
                      <a:lnTo>
                        <a:pt x="17232" y="675"/>
                      </a:lnTo>
                      <a:lnTo>
                        <a:pt x="19322" y="787"/>
                      </a:lnTo>
                      <a:lnTo>
                        <a:pt x="16828" y="337"/>
                      </a:lnTo>
                      <a:lnTo>
                        <a:pt x="18752" y="0"/>
                      </a:lnTo>
                      <a:lnTo>
                        <a:pt x="4889" y="0"/>
                      </a:lnTo>
                      <a:lnTo>
                        <a:pt x="6979" y="112"/>
                      </a:lnTo>
                      <a:lnTo>
                        <a:pt x="7667" y="337"/>
                      </a:lnTo>
                      <a:lnTo>
                        <a:pt x="8403" y="337"/>
                      </a:lnTo>
                      <a:lnTo>
                        <a:pt x="8853" y="562"/>
                      </a:lnTo>
                      <a:lnTo>
                        <a:pt x="7975" y="562"/>
                      </a:lnTo>
                      <a:lnTo>
                        <a:pt x="7216" y="675"/>
                      </a:lnTo>
                      <a:lnTo>
                        <a:pt x="5484" y="675"/>
                      </a:lnTo>
                      <a:lnTo>
                        <a:pt x="5388" y="562"/>
                      </a:lnTo>
                      <a:lnTo>
                        <a:pt x="3132" y="675"/>
                      </a:lnTo>
                      <a:lnTo>
                        <a:pt x="5459" y="787"/>
                      </a:lnTo>
                      <a:lnTo>
                        <a:pt x="4082" y="787"/>
                      </a:lnTo>
                      <a:lnTo>
                        <a:pt x="4415" y="1012"/>
                      </a:lnTo>
                      <a:lnTo>
                        <a:pt x="6884" y="1012"/>
                      </a:lnTo>
                      <a:lnTo>
                        <a:pt x="6693" y="1237"/>
                      </a:lnTo>
                      <a:lnTo>
                        <a:pt x="7454" y="1237"/>
                      </a:lnTo>
                      <a:lnTo>
                        <a:pt x="9898" y="1350"/>
                      </a:lnTo>
                      <a:lnTo>
                        <a:pt x="6052" y="1350"/>
                      </a:lnTo>
                      <a:lnTo>
                        <a:pt x="7880" y="1462"/>
                      </a:lnTo>
                      <a:lnTo>
                        <a:pt x="5411" y="1462"/>
                      </a:lnTo>
                      <a:lnTo>
                        <a:pt x="7809" y="1800"/>
                      </a:lnTo>
                      <a:lnTo>
                        <a:pt x="8259" y="1912"/>
                      </a:lnTo>
                      <a:lnTo>
                        <a:pt x="6433" y="1800"/>
                      </a:lnTo>
                      <a:lnTo>
                        <a:pt x="4390" y="1575"/>
                      </a:lnTo>
                      <a:lnTo>
                        <a:pt x="4581" y="1800"/>
                      </a:lnTo>
                      <a:lnTo>
                        <a:pt x="5792" y="1912"/>
                      </a:lnTo>
                      <a:lnTo>
                        <a:pt x="4960" y="1800"/>
                      </a:lnTo>
                      <a:lnTo>
                        <a:pt x="5340" y="1800"/>
                      </a:lnTo>
                      <a:lnTo>
                        <a:pt x="7287" y="1912"/>
                      </a:lnTo>
                      <a:lnTo>
                        <a:pt x="8237" y="2025"/>
                      </a:lnTo>
                      <a:lnTo>
                        <a:pt x="8212" y="2137"/>
                      </a:lnTo>
                      <a:lnTo>
                        <a:pt x="3394" y="2137"/>
                      </a:lnTo>
                      <a:lnTo>
                        <a:pt x="6979" y="2587"/>
                      </a:lnTo>
                      <a:lnTo>
                        <a:pt x="3252" y="2700"/>
                      </a:lnTo>
                      <a:lnTo>
                        <a:pt x="5031" y="3037"/>
                      </a:lnTo>
                      <a:lnTo>
                        <a:pt x="2491" y="3262"/>
                      </a:lnTo>
                      <a:lnTo>
                        <a:pt x="2777" y="3600"/>
                      </a:lnTo>
                      <a:lnTo>
                        <a:pt x="6527" y="3487"/>
                      </a:lnTo>
                      <a:lnTo>
                        <a:pt x="2873" y="3712"/>
                      </a:lnTo>
                      <a:lnTo>
                        <a:pt x="6741" y="3712"/>
                      </a:lnTo>
                      <a:lnTo>
                        <a:pt x="6979" y="3825"/>
                      </a:lnTo>
                      <a:lnTo>
                        <a:pt x="6670" y="3825"/>
                      </a:lnTo>
                      <a:lnTo>
                        <a:pt x="4368" y="4050"/>
                      </a:lnTo>
                      <a:lnTo>
                        <a:pt x="3252" y="4050"/>
                      </a:lnTo>
                      <a:lnTo>
                        <a:pt x="3512" y="3937"/>
                      </a:lnTo>
                      <a:lnTo>
                        <a:pt x="2658" y="3937"/>
                      </a:lnTo>
                      <a:lnTo>
                        <a:pt x="2349" y="4162"/>
                      </a:lnTo>
                      <a:lnTo>
                        <a:pt x="1020" y="4050"/>
                      </a:lnTo>
                      <a:lnTo>
                        <a:pt x="0" y="4162"/>
                      </a:lnTo>
                      <a:lnTo>
                        <a:pt x="1376" y="4162"/>
                      </a:lnTo>
                      <a:lnTo>
                        <a:pt x="1850" y="4252"/>
                      </a:lnTo>
                      <a:lnTo>
                        <a:pt x="3228" y="4162"/>
                      </a:lnTo>
                      <a:lnTo>
                        <a:pt x="5269" y="4387"/>
                      </a:lnTo>
                      <a:lnTo>
                        <a:pt x="0" y="4387"/>
                      </a:lnTo>
                      <a:lnTo>
                        <a:pt x="2017" y="4612"/>
                      </a:lnTo>
                      <a:lnTo>
                        <a:pt x="807" y="4612"/>
                      </a:lnTo>
                      <a:lnTo>
                        <a:pt x="1519" y="4725"/>
                      </a:lnTo>
                      <a:lnTo>
                        <a:pt x="783" y="5062"/>
                      </a:lnTo>
                      <a:lnTo>
                        <a:pt x="3869" y="5175"/>
                      </a:lnTo>
                      <a:lnTo>
                        <a:pt x="2112" y="5175"/>
                      </a:lnTo>
                      <a:lnTo>
                        <a:pt x="1637" y="5400"/>
                      </a:lnTo>
                      <a:lnTo>
                        <a:pt x="5388" y="5737"/>
                      </a:lnTo>
                      <a:lnTo>
                        <a:pt x="3489" y="5962"/>
                      </a:lnTo>
                      <a:lnTo>
                        <a:pt x="2540" y="5962"/>
                      </a:lnTo>
                      <a:lnTo>
                        <a:pt x="2824" y="6075"/>
                      </a:lnTo>
                      <a:lnTo>
                        <a:pt x="4319" y="6075"/>
                      </a:lnTo>
                      <a:lnTo>
                        <a:pt x="3370" y="6187"/>
                      </a:lnTo>
                      <a:lnTo>
                        <a:pt x="2374" y="6187"/>
                      </a:lnTo>
                      <a:lnTo>
                        <a:pt x="4011" y="6300"/>
                      </a:lnTo>
                      <a:lnTo>
                        <a:pt x="3465" y="6412"/>
                      </a:lnTo>
                      <a:lnTo>
                        <a:pt x="2420" y="6300"/>
                      </a:lnTo>
                      <a:lnTo>
                        <a:pt x="1187" y="6637"/>
                      </a:lnTo>
                      <a:lnTo>
                        <a:pt x="4985" y="6750"/>
                      </a:lnTo>
                      <a:lnTo>
                        <a:pt x="5626" y="6975"/>
                      </a:lnTo>
                      <a:lnTo>
                        <a:pt x="2873" y="6975"/>
                      </a:lnTo>
                      <a:lnTo>
                        <a:pt x="1519" y="7312"/>
                      </a:lnTo>
                      <a:lnTo>
                        <a:pt x="1116" y="7312"/>
                      </a:lnTo>
                      <a:lnTo>
                        <a:pt x="783" y="7650"/>
                      </a:lnTo>
                      <a:lnTo>
                        <a:pt x="3418" y="7875"/>
                      </a:lnTo>
                      <a:lnTo>
                        <a:pt x="4510" y="8212"/>
                      </a:lnTo>
                      <a:lnTo>
                        <a:pt x="1495" y="8437"/>
                      </a:lnTo>
                      <a:lnTo>
                        <a:pt x="3252" y="8887"/>
                      </a:lnTo>
                      <a:lnTo>
                        <a:pt x="2112" y="9112"/>
                      </a:lnTo>
                      <a:lnTo>
                        <a:pt x="3727" y="9225"/>
                      </a:lnTo>
                      <a:lnTo>
                        <a:pt x="4011" y="9225"/>
                      </a:lnTo>
                      <a:lnTo>
                        <a:pt x="3441" y="9337"/>
                      </a:lnTo>
                      <a:lnTo>
                        <a:pt x="5934" y="9450"/>
                      </a:lnTo>
                      <a:lnTo>
                        <a:pt x="949" y="9450"/>
                      </a:lnTo>
                      <a:lnTo>
                        <a:pt x="1613" y="9675"/>
                      </a:lnTo>
                      <a:lnTo>
                        <a:pt x="4865" y="9787"/>
                      </a:lnTo>
                      <a:lnTo>
                        <a:pt x="24" y="10012"/>
                      </a:lnTo>
                      <a:lnTo>
                        <a:pt x="6622" y="10575"/>
                      </a:lnTo>
                      <a:lnTo>
                        <a:pt x="2303" y="10687"/>
                      </a:lnTo>
                      <a:lnTo>
                        <a:pt x="3132" y="10800"/>
                      </a:lnTo>
                      <a:lnTo>
                        <a:pt x="3132" y="10913"/>
                      </a:lnTo>
                      <a:lnTo>
                        <a:pt x="2183" y="10913"/>
                      </a:lnTo>
                      <a:lnTo>
                        <a:pt x="1733" y="11138"/>
                      </a:lnTo>
                      <a:lnTo>
                        <a:pt x="1708" y="11363"/>
                      </a:lnTo>
                      <a:lnTo>
                        <a:pt x="1923" y="11475"/>
                      </a:lnTo>
                      <a:lnTo>
                        <a:pt x="641" y="11475"/>
                      </a:lnTo>
                      <a:lnTo>
                        <a:pt x="521" y="11588"/>
                      </a:lnTo>
                      <a:lnTo>
                        <a:pt x="5792" y="11700"/>
                      </a:lnTo>
                      <a:lnTo>
                        <a:pt x="5885" y="11813"/>
                      </a:lnTo>
                      <a:lnTo>
                        <a:pt x="3228" y="11813"/>
                      </a:lnTo>
                      <a:lnTo>
                        <a:pt x="3274" y="12038"/>
                      </a:lnTo>
                      <a:lnTo>
                        <a:pt x="949" y="12263"/>
                      </a:lnTo>
                      <a:lnTo>
                        <a:pt x="3347" y="12600"/>
                      </a:lnTo>
                      <a:lnTo>
                        <a:pt x="2183" y="12488"/>
                      </a:lnTo>
                      <a:lnTo>
                        <a:pt x="2017" y="12600"/>
                      </a:lnTo>
                      <a:lnTo>
                        <a:pt x="284" y="12938"/>
                      </a:lnTo>
                      <a:lnTo>
                        <a:pt x="1542" y="12938"/>
                      </a:lnTo>
                      <a:lnTo>
                        <a:pt x="4747" y="13275"/>
                      </a:lnTo>
                      <a:lnTo>
                        <a:pt x="2990" y="13275"/>
                      </a:lnTo>
                      <a:lnTo>
                        <a:pt x="5246" y="13388"/>
                      </a:lnTo>
                      <a:lnTo>
                        <a:pt x="5839" y="13388"/>
                      </a:lnTo>
                      <a:lnTo>
                        <a:pt x="6456" y="13500"/>
                      </a:lnTo>
                      <a:lnTo>
                        <a:pt x="6242" y="13613"/>
                      </a:lnTo>
                      <a:lnTo>
                        <a:pt x="7168" y="13613"/>
                      </a:lnTo>
                      <a:lnTo>
                        <a:pt x="6242" y="13838"/>
                      </a:lnTo>
                      <a:lnTo>
                        <a:pt x="5127" y="13725"/>
                      </a:lnTo>
                      <a:lnTo>
                        <a:pt x="4985" y="13838"/>
                      </a:lnTo>
                      <a:lnTo>
                        <a:pt x="5577" y="13838"/>
                      </a:lnTo>
                      <a:lnTo>
                        <a:pt x="6884" y="13950"/>
                      </a:lnTo>
                      <a:lnTo>
                        <a:pt x="7596" y="13950"/>
                      </a:lnTo>
                      <a:lnTo>
                        <a:pt x="6456" y="14175"/>
                      </a:lnTo>
                      <a:lnTo>
                        <a:pt x="5839" y="14175"/>
                      </a:lnTo>
                      <a:lnTo>
                        <a:pt x="7121" y="14288"/>
                      </a:lnTo>
                      <a:lnTo>
                        <a:pt x="6670" y="14400"/>
                      </a:lnTo>
                      <a:lnTo>
                        <a:pt x="6052" y="14400"/>
                      </a:lnTo>
                      <a:lnTo>
                        <a:pt x="5506" y="14288"/>
                      </a:lnTo>
                      <a:lnTo>
                        <a:pt x="4319" y="14513"/>
                      </a:lnTo>
                      <a:lnTo>
                        <a:pt x="3441" y="14513"/>
                      </a:lnTo>
                      <a:lnTo>
                        <a:pt x="3157" y="14625"/>
                      </a:lnTo>
                      <a:lnTo>
                        <a:pt x="925" y="14513"/>
                      </a:lnTo>
                      <a:lnTo>
                        <a:pt x="4772" y="14850"/>
                      </a:lnTo>
                      <a:lnTo>
                        <a:pt x="4818" y="14625"/>
                      </a:lnTo>
                      <a:lnTo>
                        <a:pt x="7547" y="14625"/>
                      </a:lnTo>
                      <a:lnTo>
                        <a:pt x="5839" y="14738"/>
                      </a:lnTo>
                      <a:lnTo>
                        <a:pt x="4772" y="14850"/>
                      </a:lnTo>
                      <a:lnTo>
                        <a:pt x="4011" y="14963"/>
                      </a:lnTo>
                      <a:lnTo>
                        <a:pt x="3110" y="14963"/>
                      </a:lnTo>
                      <a:lnTo>
                        <a:pt x="3536" y="15075"/>
                      </a:lnTo>
                      <a:lnTo>
                        <a:pt x="3086" y="15188"/>
                      </a:lnTo>
                      <a:lnTo>
                        <a:pt x="3274" y="15300"/>
                      </a:lnTo>
                      <a:lnTo>
                        <a:pt x="2611" y="15300"/>
                      </a:lnTo>
                      <a:lnTo>
                        <a:pt x="2349" y="15188"/>
                      </a:lnTo>
                      <a:lnTo>
                        <a:pt x="1708" y="15188"/>
                      </a:lnTo>
                      <a:lnTo>
                        <a:pt x="2325" y="15300"/>
                      </a:lnTo>
                      <a:lnTo>
                        <a:pt x="2278" y="15413"/>
                      </a:lnTo>
                      <a:lnTo>
                        <a:pt x="4035" y="15413"/>
                      </a:lnTo>
                      <a:lnTo>
                        <a:pt x="3749" y="15525"/>
                      </a:lnTo>
                      <a:lnTo>
                        <a:pt x="5222" y="15413"/>
                      </a:lnTo>
                      <a:lnTo>
                        <a:pt x="4936" y="15300"/>
                      </a:lnTo>
                      <a:lnTo>
                        <a:pt x="4772" y="15188"/>
                      </a:lnTo>
                      <a:lnTo>
                        <a:pt x="6433" y="15300"/>
                      </a:lnTo>
                      <a:lnTo>
                        <a:pt x="5459" y="15300"/>
                      </a:lnTo>
                      <a:lnTo>
                        <a:pt x="8308" y="15413"/>
                      </a:lnTo>
                      <a:lnTo>
                        <a:pt x="5839" y="15525"/>
                      </a:lnTo>
                      <a:lnTo>
                        <a:pt x="4510" y="15750"/>
                      </a:lnTo>
                      <a:lnTo>
                        <a:pt x="2990" y="15750"/>
                      </a:lnTo>
                      <a:lnTo>
                        <a:pt x="3987" y="15975"/>
                      </a:lnTo>
                      <a:lnTo>
                        <a:pt x="3631" y="16200"/>
                      </a:lnTo>
                      <a:lnTo>
                        <a:pt x="6955" y="16313"/>
                      </a:lnTo>
                      <a:lnTo>
                        <a:pt x="7383" y="16425"/>
                      </a:lnTo>
                      <a:lnTo>
                        <a:pt x="7383" y="16763"/>
                      </a:lnTo>
                      <a:lnTo>
                        <a:pt x="6338" y="16875"/>
                      </a:lnTo>
                      <a:lnTo>
                        <a:pt x="5792" y="16763"/>
                      </a:lnTo>
                      <a:lnTo>
                        <a:pt x="7383" y="16763"/>
                      </a:lnTo>
                      <a:lnTo>
                        <a:pt x="7383" y="16425"/>
                      </a:lnTo>
                      <a:lnTo>
                        <a:pt x="5577" y="16425"/>
                      </a:lnTo>
                      <a:lnTo>
                        <a:pt x="5246" y="16650"/>
                      </a:lnTo>
                      <a:lnTo>
                        <a:pt x="5056" y="16763"/>
                      </a:lnTo>
                      <a:lnTo>
                        <a:pt x="5435" y="16763"/>
                      </a:lnTo>
                      <a:lnTo>
                        <a:pt x="5626" y="16875"/>
                      </a:lnTo>
                      <a:lnTo>
                        <a:pt x="4914" y="16875"/>
                      </a:lnTo>
                      <a:lnTo>
                        <a:pt x="1211" y="17213"/>
                      </a:lnTo>
                      <a:lnTo>
                        <a:pt x="10848" y="17550"/>
                      </a:lnTo>
                      <a:lnTo>
                        <a:pt x="6693" y="17943"/>
                      </a:lnTo>
                      <a:lnTo>
                        <a:pt x="4794" y="18450"/>
                      </a:lnTo>
                      <a:lnTo>
                        <a:pt x="8853" y="19013"/>
                      </a:lnTo>
                      <a:lnTo>
                        <a:pt x="5530" y="19463"/>
                      </a:lnTo>
                      <a:lnTo>
                        <a:pt x="4865" y="19575"/>
                      </a:lnTo>
                      <a:lnTo>
                        <a:pt x="6338" y="19575"/>
                      </a:lnTo>
                      <a:lnTo>
                        <a:pt x="7476" y="19688"/>
                      </a:lnTo>
                      <a:lnTo>
                        <a:pt x="5577" y="19800"/>
                      </a:lnTo>
                      <a:lnTo>
                        <a:pt x="7762" y="19913"/>
                      </a:lnTo>
                      <a:lnTo>
                        <a:pt x="9375" y="20138"/>
                      </a:lnTo>
                      <a:lnTo>
                        <a:pt x="3110" y="20250"/>
                      </a:lnTo>
                      <a:lnTo>
                        <a:pt x="6147" y="20588"/>
                      </a:lnTo>
                      <a:lnTo>
                        <a:pt x="7405" y="20475"/>
                      </a:lnTo>
                      <a:lnTo>
                        <a:pt x="7168" y="20588"/>
                      </a:lnTo>
                      <a:lnTo>
                        <a:pt x="8166" y="20813"/>
                      </a:lnTo>
                      <a:lnTo>
                        <a:pt x="6360" y="20813"/>
                      </a:lnTo>
                      <a:lnTo>
                        <a:pt x="8070" y="21150"/>
                      </a:lnTo>
                      <a:lnTo>
                        <a:pt x="7358" y="21263"/>
                      </a:lnTo>
                      <a:lnTo>
                        <a:pt x="4130" y="21038"/>
                      </a:lnTo>
                      <a:lnTo>
                        <a:pt x="3940" y="21375"/>
                      </a:lnTo>
                      <a:lnTo>
                        <a:pt x="4319" y="21488"/>
                      </a:lnTo>
                      <a:lnTo>
                        <a:pt x="6835" y="21600"/>
                      </a:lnTo>
                      <a:lnTo>
                        <a:pt x="7547" y="21600"/>
                      </a:lnTo>
                      <a:lnTo>
                        <a:pt x="8117" y="21488"/>
                      </a:lnTo>
                      <a:lnTo>
                        <a:pt x="9115" y="21488"/>
                      </a:lnTo>
                      <a:lnTo>
                        <a:pt x="9637" y="21600"/>
                      </a:lnTo>
                      <a:lnTo>
                        <a:pt x="15546" y="21600"/>
                      </a:lnTo>
                      <a:lnTo>
                        <a:pt x="17589" y="21488"/>
                      </a:lnTo>
                      <a:lnTo>
                        <a:pt x="15808" y="21263"/>
                      </a:lnTo>
                      <a:lnTo>
                        <a:pt x="17232" y="21263"/>
                      </a:lnTo>
                      <a:lnTo>
                        <a:pt x="17327" y="21375"/>
                      </a:lnTo>
                      <a:lnTo>
                        <a:pt x="18656" y="21263"/>
                      </a:lnTo>
                      <a:lnTo>
                        <a:pt x="16662" y="21150"/>
                      </a:lnTo>
                      <a:lnTo>
                        <a:pt x="18228" y="21150"/>
                      </a:lnTo>
                      <a:lnTo>
                        <a:pt x="16828" y="21038"/>
                      </a:lnTo>
                      <a:lnTo>
                        <a:pt x="16116" y="20981"/>
                      </a:lnTo>
                      <a:lnTo>
                        <a:pt x="15761" y="21038"/>
                      </a:lnTo>
                      <a:lnTo>
                        <a:pt x="14905" y="20925"/>
                      </a:lnTo>
                      <a:lnTo>
                        <a:pt x="16236" y="20813"/>
                      </a:lnTo>
                      <a:lnTo>
                        <a:pt x="17327" y="20813"/>
                      </a:lnTo>
                      <a:lnTo>
                        <a:pt x="16187" y="20700"/>
                      </a:lnTo>
                      <a:lnTo>
                        <a:pt x="16853" y="20700"/>
                      </a:lnTo>
                      <a:lnTo>
                        <a:pt x="17374" y="20588"/>
                      </a:lnTo>
                      <a:lnTo>
                        <a:pt x="15808" y="20588"/>
                      </a:lnTo>
                      <a:lnTo>
                        <a:pt x="17470" y="20475"/>
                      </a:lnTo>
                      <a:lnTo>
                        <a:pt x="15380" y="20250"/>
                      </a:lnTo>
                      <a:lnTo>
                        <a:pt x="17494" y="20250"/>
                      </a:lnTo>
                      <a:lnTo>
                        <a:pt x="15999" y="20138"/>
                      </a:lnTo>
                      <a:lnTo>
                        <a:pt x="15879" y="20025"/>
                      </a:lnTo>
                      <a:lnTo>
                        <a:pt x="19178" y="20250"/>
                      </a:lnTo>
                      <a:lnTo>
                        <a:pt x="17636" y="20025"/>
                      </a:lnTo>
                      <a:lnTo>
                        <a:pt x="16070" y="19800"/>
                      </a:lnTo>
                      <a:lnTo>
                        <a:pt x="19630" y="19800"/>
                      </a:lnTo>
                      <a:lnTo>
                        <a:pt x="16640" y="19688"/>
                      </a:lnTo>
                      <a:lnTo>
                        <a:pt x="18301" y="19463"/>
                      </a:lnTo>
                      <a:lnTo>
                        <a:pt x="16640" y="19350"/>
                      </a:lnTo>
                      <a:lnTo>
                        <a:pt x="17208" y="19350"/>
                      </a:lnTo>
                      <a:lnTo>
                        <a:pt x="17445" y="19238"/>
                      </a:lnTo>
                      <a:lnTo>
                        <a:pt x="18348" y="19238"/>
                      </a:lnTo>
                      <a:lnTo>
                        <a:pt x="18918" y="19125"/>
                      </a:lnTo>
                      <a:lnTo>
                        <a:pt x="16449" y="19125"/>
                      </a:lnTo>
                      <a:lnTo>
                        <a:pt x="15903" y="19013"/>
                      </a:lnTo>
                      <a:lnTo>
                        <a:pt x="14384" y="18900"/>
                      </a:lnTo>
                      <a:lnTo>
                        <a:pt x="16757" y="18788"/>
                      </a:lnTo>
                      <a:lnTo>
                        <a:pt x="15903" y="18788"/>
                      </a:lnTo>
                      <a:lnTo>
                        <a:pt x="17352" y="18675"/>
                      </a:lnTo>
                      <a:lnTo>
                        <a:pt x="15571" y="18675"/>
                      </a:lnTo>
                      <a:lnTo>
                        <a:pt x="18135" y="18563"/>
                      </a:lnTo>
                      <a:lnTo>
                        <a:pt x="16236" y="18450"/>
                      </a:lnTo>
                      <a:lnTo>
                        <a:pt x="17754" y="18338"/>
                      </a:lnTo>
                      <a:lnTo>
                        <a:pt x="16615" y="18338"/>
                      </a:lnTo>
                      <a:lnTo>
                        <a:pt x="15950" y="18113"/>
                      </a:lnTo>
                      <a:lnTo>
                        <a:pt x="18324" y="18225"/>
                      </a:lnTo>
                      <a:lnTo>
                        <a:pt x="19510" y="18113"/>
                      </a:lnTo>
                      <a:lnTo>
                        <a:pt x="18894" y="18000"/>
                      </a:lnTo>
                      <a:lnTo>
                        <a:pt x="16757" y="18000"/>
                      </a:lnTo>
                      <a:lnTo>
                        <a:pt x="16853" y="17888"/>
                      </a:lnTo>
                      <a:lnTo>
                        <a:pt x="17849" y="17888"/>
                      </a:lnTo>
                      <a:lnTo>
                        <a:pt x="15999" y="17775"/>
                      </a:lnTo>
                      <a:lnTo>
                        <a:pt x="17754" y="17550"/>
                      </a:lnTo>
                      <a:lnTo>
                        <a:pt x="15453" y="17438"/>
                      </a:lnTo>
                      <a:lnTo>
                        <a:pt x="16021" y="17325"/>
                      </a:lnTo>
                      <a:lnTo>
                        <a:pt x="13672" y="17438"/>
                      </a:lnTo>
                      <a:lnTo>
                        <a:pt x="12842" y="17438"/>
                      </a:lnTo>
                      <a:lnTo>
                        <a:pt x="12605" y="17313"/>
                      </a:lnTo>
                      <a:lnTo>
                        <a:pt x="11369" y="17213"/>
                      </a:lnTo>
                      <a:lnTo>
                        <a:pt x="12889" y="17213"/>
                      </a:lnTo>
                      <a:lnTo>
                        <a:pt x="12842" y="17325"/>
                      </a:lnTo>
                      <a:lnTo>
                        <a:pt x="13933" y="17325"/>
                      </a:lnTo>
                      <a:lnTo>
                        <a:pt x="13268" y="17213"/>
                      </a:lnTo>
                      <a:lnTo>
                        <a:pt x="14455" y="17213"/>
                      </a:lnTo>
                      <a:lnTo>
                        <a:pt x="13126" y="16988"/>
                      </a:lnTo>
                      <a:lnTo>
                        <a:pt x="13743" y="16988"/>
                      </a:lnTo>
                      <a:lnTo>
                        <a:pt x="15879" y="16875"/>
                      </a:lnTo>
                      <a:lnTo>
                        <a:pt x="14930" y="17100"/>
                      </a:lnTo>
                      <a:lnTo>
                        <a:pt x="16354" y="16988"/>
                      </a:lnTo>
                      <a:lnTo>
                        <a:pt x="15546" y="17213"/>
                      </a:lnTo>
                      <a:lnTo>
                        <a:pt x="18918" y="17100"/>
                      </a:lnTo>
                      <a:lnTo>
                        <a:pt x="15595" y="17313"/>
                      </a:lnTo>
                      <a:lnTo>
                        <a:pt x="18918" y="17213"/>
                      </a:lnTo>
                      <a:lnTo>
                        <a:pt x="19226" y="17100"/>
                      </a:lnTo>
                      <a:lnTo>
                        <a:pt x="19535" y="16988"/>
                      </a:lnTo>
                      <a:lnTo>
                        <a:pt x="17826" y="16988"/>
                      </a:lnTo>
                      <a:lnTo>
                        <a:pt x="18443" y="16763"/>
                      </a:lnTo>
                      <a:lnTo>
                        <a:pt x="17256" y="16650"/>
                      </a:lnTo>
                      <a:lnTo>
                        <a:pt x="16686" y="16763"/>
                      </a:lnTo>
                      <a:lnTo>
                        <a:pt x="15500" y="16763"/>
                      </a:lnTo>
                      <a:lnTo>
                        <a:pt x="14788" y="16650"/>
                      </a:lnTo>
                      <a:lnTo>
                        <a:pt x="13363" y="16425"/>
                      </a:lnTo>
                      <a:lnTo>
                        <a:pt x="20864" y="16425"/>
                      </a:lnTo>
                      <a:lnTo>
                        <a:pt x="18015" y="16200"/>
                      </a:lnTo>
                      <a:lnTo>
                        <a:pt x="13909" y="16200"/>
                      </a:lnTo>
                      <a:lnTo>
                        <a:pt x="15333" y="15975"/>
                      </a:lnTo>
                      <a:lnTo>
                        <a:pt x="17754" y="16088"/>
                      </a:lnTo>
                      <a:lnTo>
                        <a:pt x="17991" y="15863"/>
                      </a:lnTo>
                      <a:lnTo>
                        <a:pt x="14266" y="15975"/>
                      </a:lnTo>
                      <a:lnTo>
                        <a:pt x="15903" y="15750"/>
                      </a:lnTo>
                      <a:lnTo>
                        <a:pt x="15617" y="15750"/>
                      </a:lnTo>
                      <a:lnTo>
                        <a:pt x="15617" y="15638"/>
                      </a:lnTo>
                      <a:lnTo>
                        <a:pt x="17754" y="15638"/>
                      </a:lnTo>
                      <a:lnTo>
                        <a:pt x="17423" y="15413"/>
                      </a:lnTo>
                      <a:lnTo>
                        <a:pt x="15879" y="15188"/>
                      </a:lnTo>
                      <a:lnTo>
                        <a:pt x="15475" y="14963"/>
                      </a:lnTo>
                      <a:lnTo>
                        <a:pt x="17445" y="14963"/>
                      </a:lnTo>
                      <a:lnTo>
                        <a:pt x="16733" y="14738"/>
                      </a:lnTo>
                      <a:lnTo>
                        <a:pt x="16378" y="14625"/>
                      </a:lnTo>
                      <a:lnTo>
                        <a:pt x="16828" y="14513"/>
                      </a:lnTo>
                      <a:lnTo>
                        <a:pt x="17256" y="14400"/>
                      </a:lnTo>
                      <a:lnTo>
                        <a:pt x="18965" y="13950"/>
                      </a:lnTo>
                      <a:lnTo>
                        <a:pt x="17137" y="13838"/>
                      </a:lnTo>
                      <a:lnTo>
                        <a:pt x="16425" y="13838"/>
                      </a:lnTo>
                      <a:lnTo>
                        <a:pt x="16283" y="13725"/>
                      </a:lnTo>
                      <a:lnTo>
                        <a:pt x="18040" y="13725"/>
                      </a:lnTo>
                      <a:lnTo>
                        <a:pt x="16473" y="13613"/>
                      </a:lnTo>
                      <a:lnTo>
                        <a:pt x="14859" y="13218"/>
                      </a:lnTo>
                      <a:lnTo>
                        <a:pt x="14859" y="14625"/>
                      </a:lnTo>
                      <a:lnTo>
                        <a:pt x="14788" y="14738"/>
                      </a:lnTo>
                      <a:lnTo>
                        <a:pt x="14337" y="14738"/>
                      </a:lnTo>
                      <a:lnTo>
                        <a:pt x="14859" y="14625"/>
                      </a:lnTo>
                      <a:lnTo>
                        <a:pt x="14859" y="13218"/>
                      </a:lnTo>
                      <a:lnTo>
                        <a:pt x="16640" y="12938"/>
                      </a:lnTo>
                      <a:lnTo>
                        <a:pt x="17185" y="13050"/>
                      </a:lnTo>
                      <a:lnTo>
                        <a:pt x="17944" y="12825"/>
                      </a:lnTo>
                      <a:lnTo>
                        <a:pt x="13410" y="12825"/>
                      </a:lnTo>
                      <a:lnTo>
                        <a:pt x="15120" y="12713"/>
                      </a:lnTo>
                      <a:lnTo>
                        <a:pt x="15453" y="12713"/>
                      </a:lnTo>
                      <a:lnTo>
                        <a:pt x="15737" y="12600"/>
                      </a:lnTo>
                      <a:lnTo>
                        <a:pt x="16258" y="12375"/>
                      </a:lnTo>
                      <a:lnTo>
                        <a:pt x="14550" y="11925"/>
                      </a:lnTo>
                      <a:lnTo>
                        <a:pt x="17352" y="11700"/>
                      </a:lnTo>
                      <a:lnTo>
                        <a:pt x="14692" y="11700"/>
                      </a:lnTo>
                      <a:lnTo>
                        <a:pt x="18539" y="11363"/>
                      </a:lnTo>
                      <a:lnTo>
                        <a:pt x="14834" y="11363"/>
                      </a:lnTo>
                      <a:lnTo>
                        <a:pt x="16662" y="11138"/>
                      </a:lnTo>
                      <a:lnTo>
                        <a:pt x="17327" y="11138"/>
                      </a:lnTo>
                      <a:lnTo>
                        <a:pt x="18561" y="10913"/>
                      </a:lnTo>
                      <a:lnTo>
                        <a:pt x="18727" y="10800"/>
                      </a:lnTo>
                      <a:lnTo>
                        <a:pt x="16236" y="10800"/>
                      </a:lnTo>
                      <a:lnTo>
                        <a:pt x="15855" y="10687"/>
                      </a:lnTo>
                      <a:lnTo>
                        <a:pt x="17802" y="10687"/>
                      </a:lnTo>
                      <a:lnTo>
                        <a:pt x="15761" y="10575"/>
                      </a:lnTo>
                      <a:lnTo>
                        <a:pt x="18086" y="10462"/>
                      </a:lnTo>
                      <a:lnTo>
                        <a:pt x="17589" y="10350"/>
                      </a:lnTo>
                      <a:lnTo>
                        <a:pt x="17470" y="10462"/>
                      </a:lnTo>
                      <a:lnTo>
                        <a:pt x="16165" y="10462"/>
                      </a:lnTo>
                      <a:lnTo>
                        <a:pt x="15287" y="10350"/>
                      </a:lnTo>
                      <a:lnTo>
                        <a:pt x="17516" y="10125"/>
                      </a:lnTo>
                      <a:lnTo>
                        <a:pt x="18514" y="10125"/>
                      </a:lnTo>
                      <a:lnTo>
                        <a:pt x="16853" y="9787"/>
                      </a:lnTo>
                      <a:lnTo>
                        <a:pt x="17423" y="9787"/>
                      </a:lnTo>
                      <a:lnTo>
                        <a:pt x="16425" y="9675"/>
                      </a:lnTo>
                      <a:lnTo>
                        <a:pt x="20437" y="9900"/>
                      </a:lnTo>
                      <a:lnTo>
                        <a:pt x="18632" y="9675"/>
                      </a:lnTo>
                      <a:lnTo>
                        <a:pt x="17090" y="9675"/>
                      </a:lnTo>
                      <a:lnTo>
                        <a:pt x="18253" y="9562"/>
                      </a:lnTo>
                      <a:lnTo>
                        <a:pt x="18277" y="9450"/>
                      </a:lnTo>
                      <a:lnTo>
                        <a:pt x="17778" y="9225"/>
                      </a:lnTo>
                      <a:lnTo>
                        <a:pt x="19107" y="9337"/>
                      </a:lnTo>
                      <a:lnTo>
                        <a:pt x="19464" y="9112"/>
                      </a:lnTo>
                      <a:lnTo>
                        <a:pt x="18466" y="8775"/>
                      </a:lnTo>
                      <a:lnTo>
                        <a:pt x="18490" y="8662"/>
                      </a:lnTo>
                      <a:lnTo>
                        <a:pt x="18490" y="8550"/>
                      </a:lnTo>
                      <a:lnTo>
                        <a:pt x="17873" y="8662"/>
                      </a:lnTo>
                      <a:lnTo>
                        <a:pt x="15571" y="8550"/>
                      </a:lnTo>
                      <a:lnTo>
                        <a:pt x="16070" y="8515"/>
                      </a:lnTo>
                      <a:lnTo>
                        <a:pt x="15049" y="8437"/>
                      </a:lnTo>
                      <a:lnTo>
                        <a:pt x="15287" y="8325"/>
                      </a:lnTo>
                      <a:lnTo>
                        <a:pt x="17374" y="8437"/>
                      </a:lnTo>
                      <a:lnTo>
                        <a:pt x="18064" y="8437"/>
                      </a:lnTo>
                      <a:lnTo>
                        <a:pt x="17352" y="8325"/>
                      </a:lnTo>
                      <a:lnTo>
                        <a:pt x="17778" y="8325"/>
                      </a:lnTo>
                      <a:lnTo>
                        <a:pt x="21125" y="8100"/>
                      </a:lnTo>
                      <a:lnTo>
                        <a:pt x="19510" y="8100"/>
                      </a:lnTo>
                      <a:lnTo>
                        <a:pt x="19535" y="7762"/>
                      </a:lnTo>
                      <a:lnTo>
                        <a:pt x="18823" y="7650"/>
                      </a:lnTo>
                      <a:lnTo>
                        <a:pt x="18727" y="7425"/>
                      </a:lnTo>
                      <a:lnTo>
                        <a:pt x="16948" y="7425"/>
                      </a:lnTo>
                      <a:lnTo>
                        <a:pt x="17352" y="7312"/>
                      </a:lnTo>
                      <a:lnTo>
                        <a:pt x="15928" y="7312"/>
                      </a:lnTo>
                      <a:lnTo>
                        <a:pt x="16496" y="7087"/>
                      </a:lnTo>
                      <a:lnTo>
                        <a:pt x="17873" y="6975"/>
                      </a:lnTo>
                      <a:lnTo>
                        <a:pt x="17731" y="6750"/>
                      </a:lnTo>
                      <a:lnTo>
                        <a:pt x="16853" y="6637"/>
                      </a:lnTo>
                      <a:lnTo>
                        <a:pt x="16640" y="6412"/>
                      </a:lnTo>
                      <a:lnTo>
                        <a:pt x="17802" y="6525"/>
                      </a:lnTo>
                      <a:lnTo>
                        <a:pt x="17470" y="6187"/>
                      </a:lnTo>
                      <a:lnTo>
                        <a:pt x="16165" y="5962"/>
                      </a:lnTo>
                      <a:lnTo>
                        <a:pt x="14408" y="5962"/>
                      </a:lnTo>
                      <a:lnTo>
                        <a:pt x="15333" y="5850"/>
                      </a:lnTo>
                      <a:lnTo>
                        <a:pt x="16283" y="5850"/>
                      </a:lnTo>
                      <a:lnTo>
                        <a:pt x="13862" y="5512"/>
                      </a:lnTo>
                      <a:lnTo>
                        <a:pt x="20983" y="5062"/>
                      </a:lnTo>
                      <a:lnTo>
                        <a:pt x="17636" y="4837"/>
                      </a:lnTo>
                      <a:lnTo>
                        <a:pt x="16045" y="4612"/>
                      </a:lnTo>
                      <a:lnTo>
                        <a:pt x="16307" y="4387"/>
                      </a:lnTo>
                      <a:lnTo>
                        <a:pt x="17256" y="4612"/>
                      </a:lnTo>
                      <a:lnTo>
                        <a:pt x="18253" y="4500"/>
                      </a:lnTo>
                      <a:lnTo>
                        <a:pt x="15571" y="4275"/>
                      </a:lnTo>
                      <a:lnTo>
                        <a:pt x="18632" y="4050"/>
                      </a:lnTo>
                      <a:lnTo>
                        <a:pt x="16853" y="3825"/>
                      </a:lnTo>
                      <a:lnTo>
                        <a:pt x="21600" y="3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82" name="Figura"/>
                <p:cNvSpPr/>
                <p:nvPr/>
              </p:nvSpPr>
              <p:spPr>
                <a:xfrm>
                  <a:off x="3625" y="6438"/>
                  <a:ext cx="12701" cy="48140"/>
                </a:xfrm>
                <a:custGeom>
                  <a:avLst/>
                  <a:gdLst/>
                  <a:ahLst/>
                  <a:cxnLst>
                    <a:cxn ang="0">
                      <a:pos x="wd2" y="hd2"/>
                    </a:cxn>
                    <a:cxn ang="5400000">
                      <a:pos x="wd2" y="hd2"/>
                    </a:cxn>
                    <a:cxn ang="10800000">
                      <a:pos x="wd2" y="hd2"/>
                    </a:cxn>
                    <a:cxn ang="16200000">
                      <a:pos x="wd2" y="hd2"/>
                    </a:cxn>
                  </a:cxnLst>
                  <a:rect l="0" t="0" r="r" b="b"/>
                  <a:pathLst>
                    <a:path w="21600" h="21600" extrusionOk="0">
                      <a:moveTo>
                        <a:pt x="4960" y="18235"/>
                      </a:moveTo>
                      <a:lnTo>
                        <a:pt x="4533" y="18228"/>
                      </a:lnTo>
                      <a:lnTo>
                        <a:pt x="4960" y="18235"/>
                      </a:lnTo>
                      <a:close/>
                      <a:moveTo>
                        <a:pt x="5012" y="17188"/>
                      </a:moveTo>
                      <a:lnTo>
                        <a:pt x="3973" y="17254"/>
                      </a:lnTo>
                      <a:lnTo>
                        <a:pt x="4506" y="17254"/>
                      </a:lnTo>
                      <a:lnTo>
                        <a:pt x="5012" y="17188"/>
                      </a:lnTo>
                      <a:close/>
                      <a:moveTo>
                        <a:pt x="5067" y="8264"/>
                      </a:moveTo>
                      <a:lnTo>
                        <a:pt x="4666" y="8238"/>
                      </a:lnTo>
                      <a:lnTo>
                        <a:pt x="2186" y="8232"/>
                      </a:lnTo>
                      <a:lnTo>
                        <a:pt x="2854" y="8277"/>
                      </a:lnTo>
                      <a:lnTo>
                        <a:pt x="5067" y="8264"/>
                      </a:lnTo>
                      <a:close/>
                      <a:moveTo>
                        <a:pt x="5092" y="18900"/>
                      </a:moveTo>
                      <a:lnTo>
                        <a:pt x="4132" y="18834"/>
                      </a:lnTo>
                      <a:lnTo>
                        <a:pt x="4666" y="18900"/>
                      </a:lnTo>
                      <a:lnTo>
                        <a:pt x="5092" y="18900"/>
                      </a:lnTo>
                      <a:close/>
                      <a:moveTo>
                        <a:pt x="5413" y="9990"/>
                      </a:moveTo>
                      <a:lnTo>
                        <a:pt x="5119" y="9970"/>
                      </a:lnTo>
                      <a:lnTo>
                        <a:pt x="4000" y="9990"/>
                      </a:lnTo>
                      <a:lnTo>
                        <a:pt x="3280" y="10036"/>
                      </a:lnTo>
                      <a:lnTo>
                        <a:pt x="4372" y="10069"/>
                      </a:lnTo>
                      <a:lnTo>
                        <a:pt x="5413" y="9990"/>
                      </a:lnTo>
                      <a:close/>
                      <a:moveTo>
                        <a:pt x="960" y="6059"/>
                      </a:moveTo>
                      <a:lnTo>
                        <a:pt x="666" y="6059"/>
                      </a:lnTo>
                      <a:lnTo>
                        <a:pt x="932" y="6124"/>
                      </a:lnTo>
                      <a:lnTo>
                        <a:pt x="960" y="6059"/>
                      </a:lnTo>
                      <a:close/>
                      <a:moveTo>
                        <a:pt x="1039" y="11788"/>
                      </a:moveTo>
                      <a:lnTo>
                        <a:pt x="454" y="11788"/>
                      </a:lnTo>
                      <a:lnTo>
                        <a:pt x="1039" y="11788"/>
                      </a:lnTo>
                      <a:close/>
                      <a:moveTo>
                        <a:pt x="5867" y="6256"/>
                      </a:moveTo>
                      <a:lnTo>
                        <a:pt x="5438" y="6256"/>
                      </a:lnTo>
                      <a:lnTo>
                        <a:pt x="5839" y="6269"/>
                      </a:lnTo>
                      <a:close/>
                      <a:moveTo>
                        <a:pt x="6532" y="6322"/>
                      </a:moveTo>
                      <a:lnTo>
                        <a:pt x="5839" y="6269"/>
                      </a:lnTo>
                      <a:lnTo>
                        <a:pt x="5573" y="6322"/>
                      </a:lnTo>
                      <a:lnTo>
                        <a:pt x="6532" y="6322"/>
                      </a:lnTo>
                      <a:close/>
                      <a:moveTo>
                        <a:pt x="6560" y="19756"/>
                      </a:moveTo>
                      <a:lnTo>
                        <a:pt x="6133" y="19756"/>
                      </a:lnTo>
                      <a:lnTo>
                        <a:pt x="5652" y="19822"/>
                      </a:lnTo>
                      <a:lnTo>
                        <a:pt x="6345" y="19789"/>
                      </a:lnTo>
                      <a:close/>
                      <a:moveTo>
                        <a:pt x="7145" y="9483"/>
                      </a:moveTo>
                      <a:lnTo>
                        <a:pt x="5333" y="9549"/>
                      </a:lnTo>
                      <a:lnTo>
                        <a:pt x="6692" y="9522"/>
                      </a:lnTo>
                      <a:lnTo>
                        <a:pt x="7145" y="9483"/>
                      </a:lnTo>
                      <a:close/>
                      <a:moveTo>
                        <a:pt x="7173" y="849"/>
                      </a:moveTo>
                      <a:lnTo>
                        <a:pt x="5600" y="908"/>
                      </a:lnTo>
                      <a:lnTo>
                        <a:pt x="7093" y="889"/>
                      </a:lnTo>
                      <a:close/>
                      <a:moveTo>
                        <a:pt x="7252" y="3688"/>
                      </a:moveTo>
                      <a:lnTo>
                        <a:pt x="6425" y="3622"/>
                      </a:lnTo>
                      <a:lnTo>
                        <a:pt x="6959" y="3688"/>
                      </a:lnTo>
                      <a:lnTo>
                        <a:pt x="7252" y="3688"/>
                      </a:lnTo>
                      <a:close/>
                      <a:moveTo>
                        <a:pt x="7412" y="882"/>
                      </a:moveTo>
                      <a:lnTo>
                        <a:pt x="7093" y="889"/>
                      </a:lnTo>
                      <a:lnTo>
                        <a:pt x="6854" y="988"/>
                      </a:lnTo>
                      <a:lnTo>
                        <a:pt x="7412" y="882"/>
                      </a:lnTo>
                      <a:close/>
                      <a:moveTo>
                        <a:pt x="7572" y="659"/>
                      </a:moveTo>
                      <a:lnTo>
                        <a:pt x="7252" y="593"/>
                      </a:lnTo>
                      <a:lnTo>
                        <a:pt x="7439" y="659"/>
                      </a:lnTo>
                      <a:close/>
                      <a:moveTo>
                        <a:pt x="8105" y="9549"/>
                      </a:moveTo>
                      <a:lnTo>
                        <a:pt x="7599" y="9496"/>
                      </a:lnTo>
                      <a:lnTo>
                        <a:pt x="6692" y="9522"/>
                      </a:lnTo>
                      <a:lnTo>
                        <a:pt x="6293" y="9549"/>
                      </a:lnTo>
                      <a:lnTo>
                        <a:pt x="8105" y="9549"/>
                      </a:lnTo>
                      <a:close/>
                      <a:moveTo>
                        <a:pt x="8267" y="2463"/>
                      </a:moveTo>
                      <a:lnTo>
                        <a:pt x="7654" y="2437"/>
                      </a:lnTo>
                      <a:lnTo>
                        <a:pt x="7387" y="2463"/>
                      </a:lnTo>
                      <a:lnTo>
                        <a:pt x="8267" y="2463"/>
                      </a:lnTo>
                      <a:close/>
                      <a:moveTo>
                        <a:pt x="9012" y="2437"/>
                      </a:moveTo>
                      <a:lnTo>
                        <a:pt x="8267" y="2463"/>
                      </a:lnTo>
                      <a:lnTo>
                        <a:pt x="8932" y="2489"/>
                      </a:lnTo>
                      <a:close/>
                      <a:moveTo>
                        <a:pt x="9146" y="922"/>
                      </a:moveTo>
                      <a:lnTo>
                        <a:pt x="8613" y="856"/>
                      </a:lnTo>
                      <a:lnTo>
                        <a:pt x="7679" y="856"/>
                      </a:lnTo>
                      <a:lnTo>
                        <a:pt x="9146" y="922"/>
                      </a:lnTo>
                      <a:close/>
                      <a:moveTo>
                        <a:pt x="9760" y="329"/>
                      </a:moveTo>
                      <a:lnTo>
                        <a:pt x="9306" y="263"/>
                      </a:lnTo>
                      <a:lnTo>
                        <a:pt x="7866" y="329"/>
                      </a:lnTo>
                      <a:lnTo>
                        <a:pt x="9760" y="329"/>
                      </a:lnTo>
                      <a:close/>
                      <a:moveTo>
                        <a:pt x="11706" y="2410"/>
                      </a:moveTo>
                      <a:lnTo>
                        <a:pt x="11093" y="2344"/>
                      </a:lnTo>
                      <a:lnTo>
                        <a:pt x="10054" y="2371"/>
                      </a:lnTo>
                      <a:lnTo>
                        <a:pt x="11706" y="2410"/>
                      </a:lnTo>
                      <a:close/>
                      <a:moveTo>
                        <a:pt x="12880" y="132"/>
                      </a:moveTo>
                      <a:lnTo>
                        <a:pt x="11866" y="198"/>
                      </a:lnTo>
                      <a:lnTo>
                        <a:pt x="12773" y="198"/>
                      </a:lnTo>
                      <a:lnTo>
                        <a:pt x="12880" y="132"/>
                      </a:lnTo>
                      <a:close/>
                      <a:moveTo>
                        <a:pt x="14373" y="4728"/>
                      </a:moveTo>
                      <a:lnTo>
                        <a:pt x="13254" y="4728"/>
                      </a:lnTo>
                      <a:lnTo>
                        <a:pt x="13625" y="4741"/>
                      </a:lnTo>
                      <a:lnTo>
                        <a:pt x="13972" y="4761"/>
                      </a:lnTo>
                      <a:lnTo>
                        <a:pt x="14345" y="4748"/>
                      </a:lnTo>
                      <a:close/>
                      <a:moveTo>
                        <a:pt x="14373" y="263"/>
                      </a:moveTo>
                      <a:lnTo>
                        <a:pt x="14213" y="198"/>
                      </a:lnTo>
                      <a:lnTo>
                        <a:pt x="12773" y="198"/>
                      </a:lnTo>
                      <a:lnTo>
                        <a:pt x="12666" y="263"/>
                      </a:lnTo>
                      <a:lnTo>
                        <a:pt x="14373" y="263"/>
                      </a:lnTo>
                      <a:close/>
                      <a:moveTo>
                        <a:pt x="14560" y="4814"/>
                      </a:moveTo>
                      <a:lnTo>
                        <a:pt x="14186" y="4774"/>
                      </a:lnTo>
                      <a:lnTo>
                        <a:pt x="13867" y="4820"/>
                      </a:lnTo>
                      <a:lnTo>
                        <a:pt x="14159" y="4840"/>
                      </a:lnTo>
                      <a:lnTo>
                        <a:pt x="14560" y="4814"/>
                      </a:lnTo>
                      <a:close/>
                      <a:moveTo>
                        <a:pt x="14587" y="33"/>
                      </a:moveTo>
                      <a:lnTo>
                        <a:pt x="14320" y="0"/>
                      </a:lnTo>
                      <a:lnTo>
                        <a:pt x="13119" y="66"/>
                      </a:lnTo>
                      <a:lnTo>
                        <a:pt x="13386" y="66"/>
                      </a:lnTo>
                      <a:lnTo>
                        <a:pt x="14587" y="33"/>
                      </a:lnTo>
                      <a:close/>
                      <a:moveTo>
                        <a:pt x="14639" y="1976"/>
                      </a:moveTo>
                      <a:lnTo>
                        <a:pt x="14133" y="1989"/>
                      </a:lnTo>
                      <a:lnTo>
                        <a:pt x="14639" y="1976"/>
                      </a:lnTo>
                      <a:close/>
                      <a:moveTo>
                        <a:pt x="1199" y="14620"/>
                      </a:moveTo>
                      <a:lnTo>
                        <a:pt x="586" y="14685"/>
                      </a:lnTo>
                      <a:lnTo>
                        <a:pt x="1199" y="14620"/>
                      </a:lnTo>
                      <a:close/>
                      <a:moveTo>
                        <a:pt x="1466" y="5861"/>
                      </a:moveTo>
                      <a:lnTo>
                        <a:pt x="1199" y="5795"/>
                      </a:lnTo>
                      <a:lnTo>
                        <a:pt x="1386" y="5861"/>
                      </a:lnTo>
                      <a:close/>
                      <a:moveTo>
                        <a:pt x="15599" y="19361"/>
                      </a:moveTo>
                      <a:lnTo>
                        <a:pt x="15066" y="19361"/>
                      </a:lnTo>
                      <a:lnTo>
                        <a:pt x="15599" y="19361"/>
                      </a:lnTo>
                      <a:close/>
                      <a:moveTo>
                        <a:pt x="1493" y="15047"/>
                      </a:moveTo>
                      <a:lnTo>
                        <a:pt x="745" y="15015"/>
                      </a:lnTo>
                      <a:lnTo>
                        <a:pt x="1359" y="15080"/>
                      </a:lnTo>
                      <a:close/>
                      <a:moveTo>
                        <a:pt x="2612" y="4405"/>
                      </a:moveTo>
                      <a:lnTo>
                        <a:pt x="2213" y="4353"/>
                      </a:lnTo>
                      <a:lnTo>
                        <a:pt x="1946" y="4333"/>
                      </a:lnTo>
                      <a:lnTo>
                        <a:pt x="2612" y="4405"/>
                      </a:lnTo>
                      <a:close/>
                      <a:moveTo>
                        <a:pt x="3679" y="7244"/>
                      </a:moveTo>
                      <a:lnTo>
                        <a:pt x="2639" y="7310"/>
                      </a:lnTo>
                      <a:lnTo>
                        <a:pt x="3679" y="7244"/>
                      </a:lnTo>
                      <a:close/>
                      <a:moveTo>
                        <a:pt x="16187" y="19361"/>
                      </a:moveTo>
                      <a:lnTo>
                        <a:pt x="15599" y="19361"/>
                      </a:lnTo>
                      <a:lnTo>
                        <a:pt x="16187" y="19361"/>
                      </a:lnTo>
                      <a:close/>
                      <a:moveTo>
                        <a:pt x="16267" y="349"/>
                      </a:moveTo>
                      <a:lnTo>
                        <a:pt x="15546" y="342"/>
                      </a:lnTo>
                      <a:lnTo>
                        <a:pt x="16267" y="349"/>
                      </a:lnTo>
                      <a:close/>
                      <a:moveTo>
                        <a:pt x="16399" y="19427"/>
                      </a:moveTo>
                      <a:lnTo>
                        <a:pt x="15813" y="19381"/>
                      </a:lnTo>
                      <a:lnTo>
                        <a:pt x="14587" y="19427"/>
                      </a:lnTo>
                      <a:lnTo>
                        <a:pt x="16399" y="19427"/>
                      </a:lnTo>
                      <a:close/>
                      <a:moveTo>
                        <a:pt x="16479" y="4017"/>
                      </a:moveTo>
                      <a:lnTo>
                        <a:pt x="16267" y="3951"/>
                      </a:lnTo>
                      <a:lnTo>
                        <a:pt x="15013" y="4037"/>
                      </a:lnTo>
                      <a:lnTo>
                        <a:pt x="14532" y="4023"/>
                      </a:lnTo>
                      <a:lnTo>
                        <a:pt x="14238" y="4083"/>
                      </a:lnTo>
                      <a:lnTo>
                        <a:pt x="14854" y="4069"/>
                      </a:lnTo>
                      <a:lnTo>
                        <a:pt x="16187" y="4050"/>
                      </a:lnTo>
                      <a:lnTo>
                        <a:pt x="15626" y="4043"/>
                      </a:lnTo>
                      <a:lnTo>
                        <a:pt x="16479" y="4017"/>
                      </a:lnTo>
                      <a:close/>
                      <a:moveTo>
                        <a:pt x="17199" y="1054"/>
                      </a:moveTo>
                      <a:lnTo>
                        <a:pt x="16666" y="988"/>
                      </a:lnTo>
                      <a:lnTo>
                        <a:pt x="16000" y="1054"/>
                      </a:lnTo>
                      <a:lnTo>
                        <a:pt x="17199" y="1054"/>
                      </a:lnTo>
                      <a:close/>
                      <a:moveTo>
                        <a:pt x="17254" y="21534"/>
                      </a:moveTo>
                      <a:lnTo>
                        <a:pt x="16160" y="21534"/>
                      </a:lnTo>
                      <a:lnTo>
                        <a:pt x="16932" y="21567"/>
                      </a:lnTo>
                      <a:lnTo>
                        <a:pt x="17254" y="21534"/>
                      </a:lnTo>
                      <a:close/>
                      <a:moveTo>
                        <a:pt x="17279" y="395"/>
                      </a:moveTo>
                      <a:lnTo>
                        <a:pt x="14532" y="441"/>
                      </a:lnTo>
                      <a:lnTo>
                        <a:pt x="15759" y="467"/>
                      </a:lnTo>
                      <a:lnTo>
                        <a:pt x="17279" y="395"/>
                      </a:lnTo>
                      <a:close/>
                      <a:moveTo>
                        <a:pt x="17333" y="369"/>
                      </a:moveTo>
                      <a:lnTo>
                        <a:pt x="16905" y="362"/>
                      </a:lnTo>
                      <a:lnTo>
                        <a:pt x="17333" y="369"/>
                      </a:lnTo>
                      <a:close/>
                      <a:moveTo>
                        <a:pt x="17493" y="14290"/>
                      </a:moveTo>
                      <a:lnTo>
                        <a:pt x="17226" y="14257"/>
                      </a:lnTo>
                      <a:lnTo>
                        <a:pt x="16880" y="14270"/>
                      </a:lnTo>
                      <a:lnTo>
                        <a:pt x="17493" y="14290"/>
                      </a:lnTo>
                      <a:close/>
                      <a:moveTo>
                        <a:pt x="3706" y="5005"/>
                      </a:moveTo>
                      <a:lnTo>
                        <a:pt x="2320" y="5005"/>
                      </a:lnTo>
                      <a:lnTo>
                        <a:pt x="3038" y="5064"/>
                      </a:lnTo>
                      <a:lnTo>
                        <a:pt x="3332" y="5051"/>
                      </a:lnTo>
                      <a:lnTo>
                        <a:pt x="3706" y="5005"/>
                      </a:lnTo>
                      <a:close/>
                      <a:moveTo>
                        <a:pt x="4267" y="6783"/>
                      </a:moveTo>
                      <a:lnTo>
                        <a:pt x="3093" y="6592"/>
                      </a:lnTo>
                      <a:lnTo>
                        <a:pt x="0" y="6651"/>
                      </a:lnTo>
                      <a:lnTo>
                        <a:pt x="1333" y="6717"/>
                      </a:lnTo>
                      <a:lnTo>
                        <a:pt x="2612" y="6717"/>
                      </a:lnTo>
                      <a:lnTo>
                        <a:pt x="4267" y="6783"/>
                      </a:lnTo>
                      <a:close/>
                      <a:moveTo>
                        <a:pt x="18345" y="14224"/>
                      </a:moveTo>
                      <a:lnTo>
                        <a:pt x="16932" y="14224"/>
                      </a:lnTo>
                      <a:lnTo>
                        <a:pt x="17226" y="14257"/>
                      </a:lnTo>
                      <a:lnTo>
                        <a:pt x="18345" y="14224"/>
                      </a:lnTo>
                      <a:close/>
                      <a:moveTo>
                        <a:pt x="18345" y="6124"/>
                      </a:moveTo>
                      <a:lnTo>
                        <a:pt x="16905" y="6124"/>
                      </a:lnTo>
                      <a:lnTo>
                        <a:pt x="17306" y="6190"/>
                      </a:lnTo>
                      <a:lnTo>
                        <a:pt x="17787" y="6190"/>
                      </a:lnTo>
                      <a:lnTo>
                        <a:pt x="18345" y="6124"/>
                      </a:lnTo>
                      <a:close/>
                      <a:moveTo>
                        <a:pt x="18373" y="6230"/>
                      </a:moveTo>
                      <a:lnTo>
                        <a:pt x="17972" y="6203"/>
                      </a:lnTo>
                      <a:lnTo>
                        <a:pt x="18373" y="6230"/>
                      </a:lnTo>
                      <a:close/>
                      <a:moveTo>
                        <a:pt x="4586" y="3648"/>
                      </a:moveTo>
                      <a:lnTo>
                        <a:pt x="3920" y="3642"/>
                      </a:lnTo>
                      <a:lnTo>
                        <a:pt x="4187" y="3688"/>
                      </a:lnTo>
                      <a:lnTo>
                        <a:pt x="4586" y="3648"/>
                      </a:lnTo>
                      <a:close/>
                      <a:moveTo>
                        <a:pt x="18560" y="20283"/>
                      </a:moveTo>
                      <a:lnTo>
                        <a:pt x="17652" y="20283"/>
                      </a:lnTo>
                      <a:lnTo>
                        <a:pt x="18213" y="20415"/>
                      </a:lnTo>
                      <a:lnTo>
                        <a:pt x="18532" y="20415"/>
                      </a:lnTo>
                      <a:lnTo>
                        <a:pt x="18560" y="20283"/>
                      </a:lnTo>
                      <a:close/>
                      <a:moveTo>
                        <a:pt x="18639" y="15324"/>
                      </a:moveTo>
                      <a:lnTo>
                        <a:pt x="18345" y="15311"/>
                      </a:lnTo>
                      <a:lnTo>
                        <a:pt x="18639" y="15324"/>
                      </a:lnTo>
                      <a:close/>
                      <a:moveTo>
                        <a:pt x="18746" y="15034"/>
                      </a:moveTo>
                      <a:lnTo>
                        <a:pt x="18400" y="15015"/>
                      </a:lnTo>
                      <a:lnTo>
                        <a:pt x="18746" y="15034"/>
                      </a:lnTo>
                      <a:close/>
                      <a:moveTo>
                        <a:pt x="18772" y="21468"/>
                      </a:moveTo>
                      <a:lnTo>
                        <a:pt x="17867" y="21402"/>
                      </a:lnTo>
                      <a:lnTo>
                        <a:pt x="18772" y="21468"/>
                      </a:lnTo>
                      <a:close/>
                      <a:moveTo>
                        <a:pt x="19332" y="15502"/>
                      </a:moveTo>
                      <a:lnTo>
                        <a:pt x="18826" y="15502"/>
                      </a:lnTo>
                      <a:lnTo>
                        <a:pt x="19280" y="15515"/>
                      </a:lnTo>
                      <a:close/>
                      <a:moveTo>
                        <a:pt x="19360" y="6849"/>
                      </a:moveTo>
                      <a:lnTo>
                        <a:pt x="17146" y="6849"/>
                      </a:lnTo>
                      <a:lnTo>
                        <a:pt x="18452" y="6915"/>
                      </a:lnTo>
                      <a:lnTo>
                        <a:pt x="19360" y="6849"/>
                      </a:lnTo>
                      <a:close/>
                      <a:moveTo>
                        <a:pt x="19412" y="21534"/>
                      </a:moveTo>
                      <a:lnTo>
                        <a:pt x="17972" y="21468"/>
                      </a:lnTo>
                      <a:lnTo>
                        <a:pt x="17254" y="21534"/>
                      </a:lnTo>
                      <a:lnTo>
                        <a:pt x="18719" y="21600"/>
                      </a:lnTo>
                      <a:lnTo>
                        <a:pt x="19412" y="21534"/>
                      </a:lnTo>
                      <a:close/>
                      <a:moveTo>
                        <a:pt x="19519" y="15080"/>
                      </a:moveTo>
                      <a:lnTo>
                        <a:pt x="18746" y="15034"/>
                      </a:lnTo>
                      <a:lnTo>
                        <a:pt x="19519" y="15080"/>
                      </a:lnTo>
                      <a:close/>
                      <a:moveTo>
                        <a:pt x="20052" y="18505"/>
                      </a:moveTo>
                      <a:lnTo>
                        <a:pt x="17760" y="18505"/>
                      </a:lnTo>
                      <a:lnTo>
                        <a:pt x="17600" y="18571"/>
                      </a:lnTo>
                      <a:lnTo>
                        <a:pt x="17892" y="18571"/>
                      </a:lnTo>
                      <a:lnTo>
                        <a:pt x="20052" y="18505"/>
                      </a:lnTo>
                      <a:close/>
                      <a:moveTo>
                        <a:pt x="20187" y="17320"/>
                      </a:moveTo>
                      <a:lnTo>
                        <a:pt x="18079" y="17385"/>
                      </a:lnTo>
                      <a:lnTo>
                        <a:pt x="19412" y="17385"/>
                      </a:lnTo>
                      <a:lnTo>
                        <a:pt x="20187" y="17320"/>
                      </a:lnTo>
                      <a:close/>
                      <a:moveTo>
                        <a:pt x="20267" y="8192"/>
                      </a:moveTo>
                      <a:lnTo>
                        <a:pt x="19572" y="8205"/>
                      </a:lnTo>
                      <a:lnTo>
                        <a:pt x="19145" y="8225"/>
                      </a:lnTo>
                      <a:lnTo>
                        <a:pt x="19412" y="8251"/>
                      </a:lnTo>
                      <a:lnTo>
                        <a:pt x="20267" y="8192"/>
                      </a:lnTo>
                      <a:close/>
                      <a:moveTo>
                        <a:pt x="20267" y="7837"/>
                      </a:moveTo>
                      <a:lnTo>
                        <a:pt x="19973" y="7928"/>
                      </a:lnTo>
                      <a:lnTo>
                        <a:pt x="20267" y="7869"/>
                      </a:lnTo>
                      <a:close/>
                      <a:moveTo>
                        <a:pt x="20319" y="20085"/>
                      </a:moveTo>
                      <a:lnTo>
                        <a:pt x="19252" y="20020"/>
                      </a:lnTo>
                      <a:lnTo>
                        <a:pt x="18986" y="20020"/>
                      </a:lnTo>
                      <a:lnTo>
                        <a:pt x="20319" y="20085"/>
                      </a:lnTo>
                      <a:close/>
                      <a:moveTo>
                        <a:pt x="20745" y="19980"/>
                      </a:moveTo>
                      <a:lnTo>
                        <a:pt x="20319" y="19954"/>
                      </a:lnTo>
                      <a:lnTo>
                        <a:pt x="19439" y="20006"/>
                      </a:lnTo>
                      <a:lnTo>
                        <a:pt x="20745" y="19980"/>
                      </a:lnTo>
                      <a:close/>
                      <a:moveTo>
                        <a:pt x="21600" y="19954"/>
                      </a:moveTo>
                      <a:lnTo>
                        <a:pt x="20745" y="19980"/>
                      </a:lnTo>
                      <a:lnTo>
                        <a:pt x="21545" y="20020"/>
                      </a:lnTo>
                      <a:lnTo>
                        <a:pt x="21600" y="19954"/>
                      </a:lnTo>
                      <a:close/>
                      <a:moveTo>
                        <a:pt x="4773" y="4544"/>
                      </a:moveTo>
                      <a:lnTo>
                        <a:pt x="4399" y="4445"/>
                      </a:lnTo>
                      <a:lnTo>
                        <a:pt x="3120" y="4478"/>
                      </a:lnTo>
                      <a:lnTo>
                        <a:pt x="4773" y="4544"/>
                      </a:lnTo>
                      <a:close/>
                      <a:moveTo>
                        <a:pt x="4825" y="4432"/>
                      </a:moveTo>
                      <a:lnTo>
                        <a:pt x="4267" y="4412"/>
                      </a:lnTo>
                      <a:lnTo>
                        <a:pt x="4825" y="4432"/>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sp>
            <p:nvSpPr>
              <p:cNvPr id="2184" name="object 41"/>
              <p:cNvSpPr/>
              <p:nvPr/>
            </p:nvSpPr>
            <p:spPr>
              <a:xfrm flipH="1" flipV="1">
                <a:off x="407028" y="53242"/>
                <a:ext cx="50368" cy="1"/>
              </a:xfrm>
              <a:prstGeom prst="line">
                <a:avLst/>
              </a:prstGeom>
              <a:noFill/>
              <a:ln w="12700" cap="flat">
                <a:noFill/>
                <a:miter lim="400000"/>
              </a:ln>
              <a:effectLst/>
            </p:spPr>
            <p:txBody>
              <a:bodyPr wrap="square" lIns="45719" tIns="45719" rIns="45719" bIns="45719" numCol="1" anchor="t">
                <a:noAutofit/>
              </a:bodyPr>
              <a:lstStyle/>
              <a:p>
                <a:endParaRPr lang="en-US" dirty="0"/>
              </a:p>
            </p:txBody>
          </p:sp>
          <p:grpSp>
            <p:nvGrpSpPr>
              <p:cNvPr id="2204" name="object 42"/>
              <p:cNvGrpSpPr/>
              <p:nvPr/>
            </p:nvGrpSpPr>
            <p:grpSpPr>
              <a:xfrm>
                <a:off x="336988" y="44686"/>
                <a:ext cx="120470" cy="69248"/>
                <a:chOff x="0" y="0"/>
                <a:chExt cx="120469" cy="69247"/>
              </a:xfrm>
            </p:grpSpPr>
            <p:sp>
              <p:nvSpPr>
                <p:cNvPr id="2185" name="Figura"/>
                <p:cNvSpPr/>
                <p:nvPr/>
              </p:nvSpPr>
              <p:spPr>
                <a:xfrm>
                  <a:off x="0" y="387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553"/>
                      </a:moveTo>
                      <a:lnTo>
                        <a:pt x="17192" y="0"/>
                      </a:lnTo>
                      <a:lnTo>
                        <a:pt x="0" y="21600"/>
                      </a:lnTo>
                      <a:lnTo>
                        <a:pt x="20403" y="710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86" name="Figura"/>
                <p:cNvSpPr/>
                <p:nvPr/>
              </p:nvSpPr>
              <p:spPr>
                <a:xfrm>
                  <a:off x="1277" y="388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144"/>
                      </a:moveTo>
                      <a:lnTo>
                        <a:pt x="14782" y="9915"/>
                      </a:lnTo>
                      <a:lnTo>
                        <a:pt x="0" y="0"/>
                      </a:lnTo>
                      <a:lnTo>
                        <a:pt x="4231" y="21600"/>
                      </a:lnTo>
                      <a:lnTo>
                        <a:pt x="19253" y="9915"/>
                      </a:lnTo>
                      <a:lnTo>
                        <a:pt x="21600" y="814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87" name="Figura"/>
                <p:cNvSpPr/>
                <p:nvPr/>
              </p:nvSpPr>
              <p:spPr>
                <a:xfrm>
                  <a:off x="1611" y="163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960" y="10588"/>
                      </a:lnTo>
                      <a:lnTo>
                        <a:pt x="6705" y="0"/>
                      </a:lnTo>
                      <a:lnTo>
                        <a:pt x="0" y="550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88" name="Línea"/>
                <p:cNvSpPr/>
                <p:nvPr/>
              </p:nvSpPr>
              <p:spPr>
                <a:xfrm flipH="1" flipV="1">
                  <a:off x="3535" y="68066"/>
                  <a:ext cx="12701" cy="538"/>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189" name="Línea"/>
                <p:cNvSpPr/>
                <p:nvPr/>
              </p:nvSpPr>
              <p:spPr>
                <a:xfrm>
                  <a:off x="3535" y="68066"/>
                  <a:ext cx="12701" cy="538"/>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190" name="Figura"/>
                <p:cNvSpPr/>
                <p:nvPr/>
              </p:nvSpPr>
              <p:spPr>
                <a:xfrm>
                  <a:off x="6409" y="122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81" y="4252"/>
                      </a:lnTo>
                      <a:lnTo>
                        <a:pt x="11361" y="0"/>
                      </a:lnTo>
                      <a:lnTo>
                        <a:pt x="0" y="2211"/>
                      </a:lnTo>
                      <a:lnTo>
                        <a:pt x="2227" y="1292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91" name="Figura"/>
                <p:cNvSpPr/>
                <p:nvPr/>
              </p:nvSpPr>
              <p:spPr>
                <a:xfrm>
                  <a:off x="5852" y="126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756"/>
                      </a:moveTo>
                      <a:lnTo>
                        <a:pt x="12329" y="16067"/>
                      </a:lnTo>
                      <a:lnTo>
                        <a:pt x="16256" y="15436"/>
                      </a:lnTo>
                      <a:lnTo>
                        <a:pt x="5232" y="11116"/>
                      </a:lnTo>
                      <a:lnTo>
                        <a:pt x="4141" y="8009"/>
                      </a:lnTo>
                      <a:lnTo>
                        <a:pt x="8403" y="6164"/>
                      </a:lnTo>
                      <a:lnTo>
                        <a:pt x="11891" y="6796"/>
                      </a:lnTo>
                      <a:lnTo>
                        <a:pt x="9382" y="5582"/>
                      </a:lnTo>
                      <a:lnTo>
                        <a:pt x="13962" y="1844"/>
                      </a:lnTo>
                      <a:lnTo>
                        <a:pt x="7965" y="0"/>
                      </a:lnTo>
                      <a:lnTo>
                        <a:pt x="541" y="4320"/>
                      </a:lnTo>
                      <a:lnTo>
                        <a:pt x="6324" y="14173"/>
                      </a:lnTo>
                      <a:lnTo>
                        <a:pt x="4253" y="15436"/>
                      </a:lnTo>
                      <a:lnTo>
                        <a:pt x="1744" y="14173"/>
                      </a:lnTo>
                      <a:lnTo>
                        <a:pt x="0" y="14173"/>
                      </a:lnTo>
                      <a:lnTo>
                        <a:pt x="4579" y="17911"/>
                      </a:lnTo>
                      <a:lnTo>
                        <a:pt x="12768" y="21600"/>
                      </a:lnTo>
                      <a:lnTo>
                        <a:pt x="21600" y="197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92" name="Figura"/>
                <p:cNvSpPr/>
                <p:nvPr/>
              </p:nvSpPr>
              <p:spPr>
                <a:xfrm>
                  <a:off x="8377" y="565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111" y="0"/>
                      </a:lnTo>
                      <a:lnTo>
                        <a:pt x="13801" y="2842"/>
                      </a:lnTo>
                      <a:lnTo>
                        <a:pt x="0" y="5798"/>
                      </a:lnTo>
                      <a:lnTo>
                        <a:pt x="15905" y="432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93" name="Figura"/>
                <p:cNvSpPr/>
                <p:nvPr/>
              </p:nvSpPr>
              <p:spPr>
                <a:xfrm>
                  <a:off x="63722"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252" y="5119"/>
                      </a:lnTo>
                      <a:lnTo>
                        <a:pt x="0" y="10239"/>
                      </a:lnTo>
                      <a:lnTo>
                        <a:pt x="2041" y="21600"/>
                      </a:lnTo>
                      <a:lnTo>
                        <a:pt x="12926" y="1937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94" name="Figura"/>
                <p:cNvSpPr/>
                <p:nvPr/>
              </p:nvSpPr>
              <p:spPr>
                <a:xfrm>
                  <a:off x="64085" y="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841"/>
                      </a:moveTo>
                      <a:lnTo>
                        <a:pt x="19707" y="0"/>
                      </a:lnTo>
                      <a:lnTo>
                        <a:pt x="16018" y="9271"/>
                      </a:lnTo>
                      <a:lnTo>
                        <a:pt x="15436" y="5344"/>
                      </a:lnTo>
                      <a:lnTo>
                        <a:pt x="11116" y="16368"/>
                      </a:lnTo>
                      <a:lnTo>
                        <a:pt x="8009" y="17459"/>
                      </a:lnTo>
                      <a:lnTo>
                        <a:pt x="6164" y="13206"/>
                      </a:lnTo>
                      <a:lnTo>
                        <a:pt x="6796" y="9709"/>
                      </a:lnTo>
                      <a:lnTo>
                        <a:pt x="5533" y="12218"/>
                      </a:lnTo>
                      <a:lnTo>
                        <a:pt x="1844" y="7638"/>
                      </a:lnTo>
                      <a:lnTo>
                        <a:pt x="0" y="13635"/>
                      </a:lnTo>
                      <a:lnTo>
                        <a:pt x="4320" y="21059"/>
                      </a:lnTo>
                      <a:lnTo>
                        <a:pt x="14173" y="15276"/>
                      </a:lnTo>
                      <a:lnTo>
                        <a:pt x="15436" y="17347"/>
                      </a:lnTo>
                      <a:lnTo>
                        <a:pt x="14173" y="21600"/>
                      </a:lnTo>
                      <a:lnTo>
                        <a:pt x="17862" y="17021"/>
                      </a:lnTo>
                      <a:lnTo>
                        <a:pt x="21600" y="884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95" name="Figura"/>
                <p:cNvSpPr/>
                <p:nvPr/>
              </p:nvSpPr>
              <p:spPr>
                <a:xfrm>
                  <a:off x="64895" y="12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575" y="1312"/>
                      </a:lnTo>
                      <a:lnTo>
                        <a:pt x="8288" y="4780"/>
                      </a:lnTo>
                      <a:lnTo>
                        <a:pt x="848" y="7326"/>
                      </a:lnTo>
                      <a:lnTo>
                        <a:pt x="0" y="21600"/>
                      </a:lnTo>
                      <a:lnTo>
                        <a:pt x="15792" y="709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96" name="Triángulo"/>
                <p:cNvSpPr/>
                <p:nvPr/>
              </p:nvSpPr>
              <p:spPr>
                <a:xfrm>
                  <a:off x="65199" y="46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438"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97" name="Figura"/>
                <p:cNvSpPr/>
                <p:nvPr/>
              </p:nvSpPr>
              <p:spPr>
                <a:xfrm>
                  <a:off x="65333" y="19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46"/>
                      </a:moveTo>
                      <a:lnTo>
                        <a:pt x="17012" y="0"/>
                      </a:lnTo>
                      <a:lnTo>
                        <a:pt x="6547" y="3701"/>
                      </a:lnTo>
                      <a:lnTo>
                        <a:pt x="0" y="14505"/>
                      </a:lnTo>
                      <a:lnTo>
                        <a:pt x="8506" y="5046"/>
                      </a:lnTo>
                      <a:lnTo>
                        <a:pt x="13713" y="21600"/>
                      </a:lnTo>
                      <a:lnTo>
                        <a:pt x="17012" y="13582"/>
                      </a:lnTo>
                      <a:lnTo>
                        <a:pt x="18301" y="12035"/>
                      </a:lnTo>
                      <a:lnTo>
                        <a:pt x="21600" y="504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198" name="Línea"/>
                <p:cNvSpPr/>
                <p:nvPr/>
              </p:nvSpPr>
              <p:spPr>
                <a:xfrm flipH="1" flipV="1">
                  <a:off x="72201" y="5459"/>
                  <a:ext cx="1980" cy="12701"/>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199" name="Línea"/>
                <p:cNvSpPr/>
                <p:nvPr/>
              </p:nvSpPr>
              <p:spPr>
                <a:xfrm>
                  <a:off x="72201" y="5459"/>
                  <a:ext cx="1980" cy="12701"/>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200" name="Figura"/>
                <p:cNvSpPr/>
                <p:nvPr/>
              </p:nvSpPr>
              <p:spPr>
                <a:xfrm>
                  <a:off x="67613" y="512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320"/>
                      </a:moveTo>
                      <a:lnTo>
                        <a:pt x="12325" y="0"/>
                      </a:lnTo>
                      <a:lnTo>
                        <a:pt x="0" y="4836"/>
                      </a:lnTo>
                      <a:lnTo>
                        <a:pt x="12325" y="15650"/>
                      </a:lnTo>
                      <a:lnTo>
                        <a:pt x="12325" y="21600"/>
                      </a:lnTo>
                      <a:lnTo>
                        <a:pt x="20136" y="119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01" name="Figura"/>
                <p:cNvSpPr/>
                <p:nvPr/>
              </p:nvSpPr>
              <p:spPr>
                <a:xfrm>
                  <a:off x="67776" y="1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912"/>
                      </a:moveTo>
                      <a:lnTo>
                        <a:pt x="21528" y="16351"/>
                      </a:lnTo>
                      <a:lnTo>
                        <a:pt x="21318" y="15139"/>
                      </a:lnTo>
                      <a:lnTo>
                        <a:pt x="21109" y="14183"/>
                      </a:lnTo>
                      <a:lnTo>
                        <a:pt x="20407" y="9238"/>
                      </a:lnTo>
                      <a:lnTo>
                        <a:pt x="19916" y="7199"/>
                      </a:lnTo>
                      <a:lnTo>
                        <a:pt x="19706" y="5508"/>
                      </a:lnTo>
                      <a:lnTo>
                        <a:pt x="20060" y="4163"/>
                      </a:lnTo>
                      <a:lnTo>
                        <a:pt x="18933" y="4945"/>
                      </a:lnTo>
                      <a:lnTo>
                        <a:pt x="18447" y="7199"/>
                      </a:lnTo>
                      <a:lnTo>
                        <a:pt x="18375" y="7721"/>
                      </a:lnTo>
                      <a:lnTo>
                        <a:pt x="18304" y="8240"/>
                      </a:lnTo>
                      <a:lnTo>
                        <a:pt x="18166" y="10235"/>
                      </a:lnTo>
                      <a:lnTo>
                        <a:pt x="18166" y="10843"/>
                      </a:lnTo>
                      <a:lnTo>
                        <a:pt x="18094" y="12058"/>
                      </a:lnTo>
                      <a:lnTo>
                        <a:pt x="18166" y="10843"/>
                      </a:lnTo>
                      <a:lnTo>
                        <a:pt x="18166" y="10235"/>
                      </a:lnTo>
                      <a:lnTo>
                        <a:pt x="17321" y="6290"/>
                      </a:lnTo>
                      <a:lnTo>
                        <a:pt x="17321" y="8848"/>
                      </a:lnTo>
                      <a:lnTo>
                        <a:pt x="16973" y="12058"/>
                      </a:lnTo>
                      <a:lnTo>
                        <a:pt x="17183" y="14183"/>
                      </a:lnTo>
                      <a:lnTo>
                        <a:pt x="16973" y="13619"/>
                      </a:lnTo>
                      <a:lnTo>
                        <a:pt x="16410" y="12144"/>
                      </a:lnTo>
                      <a:lnTo>
                        <a:pt x="16062" y="9630"/>
                      </a:lnTo>
                      <a:lnTo>
                        <a:pt x="15217" y="12144"/>
                      </a:lnTo>
                      <a:lnTo>
                        <a:pt x="15217" y="7807"/>
                      </a:lnTo>
                      <a:lnTo>
                        <a:pt x="13887" y="13619"/>
                      </a:lnTo>
                      <a:lnTo>
                        <a:pt x="13748" y="13011"/>
                      </a:lnTo>
                      <a:lnTo>
                        <a:pt x="14025" y="9716"/>
                      </a:lnTo>
                      <a:lnTo>
                        <a:pt x="13539" y="6161"/>
                      </a:lnTo>
                      <a:lnTo>
                        <a:pt x="13113" y="5638"/>
                      </a:lnTo>
                      <a:lnTo>
                        <a:pt x="12622" y="5030"/>
                      </a:lnTo>
                      <a:lnTo>
                        <a:pt x="11993" y="4033"/>
                      </a:lnTo>
                      <a:lnTo>
                        <a:pt x="12136" y="6331"/>
                      </a:lnTo>
                      <a:lnTo>
                        <a:pt x="11435" y="13011"/>
                      </a:lnTo>
                      <a:lnTo>
                        <a:pt x="11291" y="12144"/>
                      </a:lnTo>
                      <a:lnTo>
                        <a:pt x="11220" y="11710"/>
                      </a:lnTo>
                      <a:lnTo>
                        <a:pt x="10590" y="6465"/>
                      </a:lnTo>
                      <a:lnTo>
                        <a:pt x="9607" y="8848"/>
                      </a:lnTo>
                      <a:lnTo>
                        <a:pt x="9817" y="9846"/>
                      </a:lnTo>
                      <a:lnTo>
                        <a:pt x="9607" y="8848"/>
                      </a:lnTo>
                      <a:lnTo>
                        <a:pt x="9607" y="5164"/>
                      </a:lnTo>
                      <a:lnTo>
                        <a:pt x="9116" y="2343"/>
                      </a:lnTo>
                      <a:lnTo>
                        <a:pt x="8558" y="5164"/>
                      </a:lnTo>
                      <a:lnTo>
                        <a:pt x="8205" y="130"/>
                      </a:lnTo>
                      <a:lnTo>
                        <a:pt x="7437" y="4207"/>
                      </a:lnTo>
                      <a:lnTo>
                        <a:pt x="7437" y="3125"/>
                      </a:lnTo>
                      <a:lnTo>
                        <a:pt x="7084" y="4207"/>
                      </a:lnTo>
                      <a:lnTo>
                        <a:pt x="6035" y="8500"/>
                      </a:lnTo>
                      <a:lnTo>
                        <a:pt x="4633" y="0"/>
                      </a:lnTo>
                      <a:lnTo>
                        <a:pt x="3020" y="5293"/>
                      </a:lnTo>
                      <a:lnTo>
                        <a:pt x="2319" y="6420"/>
                      </a:lnTo>
                      <a:lnTo>
                        <a:pt x="1618" y="8934"/>
                      </a:lnTo>
                      <a:lnTo>
                        <a:pt x="917" y="12058"/>
                      </a:lnTo>
                      <a:lnTo>
                        <a:pt x="282" y="13100"/>
                      </a:lnTo>
                      <a:lnTo>
                        <a:pt x="0" y="15917"/>
                      </a:lnTo>
                      <a:lnTo>
                        <a:pt x="635" y="14487"/>
                      </a:lnTo>
                      <a:lnTo>
                        <a:pt x="635" y="17871"/>
                      </a:lnTo>
                      <a:lnTo>
                        <a:pt x="1474" y="19910"/>
                      </a:lnTo>
                      <a:lnTo>
                        <a:pt x="2037" y="14487"/>
                      </a:lnTo>
                      <a:lnTo>
                        <a:pt x="2457" y="17478"/>
                      </a:lnTo>
                      <a:lnTo>
                        <a:pt x="3788" y="16092"/>
                      </a:lnTo>
                      <a:lnTo>
                        <a:pt x="2667" y="13575"/>
                      </a:lnTo>
                      <a:lnTo>
                        <a:pt x="3788" y="9846"/>
                      </a:lnTo>
                      <a:lnTo>
                        <a:pt x="4561" y="18520"/>
                      </a:lnTo>
                      <a:lnTo>
                        <a:pt x="4980" y="15613"/>
                      </a:lnTo>
                      <a:lnTo>
                        <a:pt x="5124" y="16829"/>
                      </a:lnTo>
                      <a:lnTo>
                        <a:pt x="5472" y="15269"/>
                      </a:lnTo>
                      <a:lnTo>
                        <a:pt x="5682" y="14442"/>
                      </a:lnTo>
                      <a:lnTo>
                        <a:pt x="5052" y="15269"/>
                      </a:lnTo>
                      <a:lnTo>
                        <a:pt x="5400" y="13011"/>
                      </a:lnTo>
                      <a:lnTo>
                        <a:pt x="5682" y="14442"/>
                      </a:lnTo>
                      <a:lnTo>
                        <a:pt x="6101" y="16221"/>
                      </a:lnTo>
                      <a:lnTo>
                        <a:pt x="6593" y="14401"/>
                      </a:lnTo>
                      <a:lnTo>
                        <a:pt x="7012" y="13011"/>
                      </a:lnTo>
                      <a:lnTo>
                        <a:pt x="7504" y="11536"/>
                      </a:lnTo>
                      <a:lnTo>
                        <a:pt x="7504" y="13575"/>
                      </a:lnTo>
                      <a:lnTo>
                        <a:pt x="7713" y="14442"/>
                      </a:lnTo>
                      <a:lnTo>
                        <a:pt x="7995" y="19213"/>
                      </a:lnTo>
                      <a:lnTo>
                        <a:pt x="8415" y="14442"/>
                      </a:lnTo>
                      <a:lnTo>
                        <a:pt x="8558" y="13185"/>
                      </a:lnTo>
                      <a:lnTo>
                        <a:pt x="8696" y="12144"/>
                      </a:lnTo>
                      <a:lnTo>
                        <a:pt x="9188" y="18042"/>
                      </a:lnTo>
                      <a:lnTo>
                        <a:pt x="8487" y="16396"/>
                      </a:lnTo>
                      <a:lnTo>
                        <a:pt x="8906" y="18042"/>
                      </a:lnTo>
                      <a:lnTo>
                        <a:pt x="9188" y="19172"/>
                      </a:lnTo>
                      <a:lnTo>
                        <a:pt x="9260" y="18042"/>
                      </a:lnTo>
                      <a:lnTo>
                        <a:pt x="9607" y="13923"/>
                      </a:lnTo>
                      <a:lnTo>
                        <a:pt x="10590" y="20299"/>
                      </a:lnTo>
                      <a:lnTo>
                        <a:pt x="11153" y="15139"/>
                      </a:lnTo>
                      <a:lnTo>
                        <a:pt x="12412" y="17567"/>
                      </a:lnTo>
                      <a:lnTo>
                        <a:pt x="13467" y="16177"/>
                      </a:lnTo>
                      <a:lnTo>
                        <a:pt x="13605" y="17697"/>
                      </a:lnTo>
                      <a:lnTo>
                        <a:pt x="14869" y="18305"/>
                      </a:lnTo>
                      <a:lnTo>
                        <a:pt x="15499" y="18824"/>
                      </a:lnTo>
                      <a:lnTo>
                        <a:pt x="16200" y="20688"/>
                      </a:lnTo>
                      <a:lnTo>
                        <a:pt x="16344" y="16440"/>
                      </a:lnTo>
                      <a:lnTo>
                        <a:pt x="17321" y="17263"/>
                      </a:lnTo>
                      <a:lnTo>
                        <a:pt x="17956" y="16440"/>
                      </a:lnTo>
                      <a:lnTo>
                        <a:pt x="17464" y="21037"/>
                      </a:lnTo>
                      <a:lnTo>
                        <a:pt x="18166" y="20992"/>
                      </a:lnTo>
                      <a:lnTo>
                        <a:pt x="18933" y="18475"/>
                      </a:lnTo>
                      <a:lnTo>
                        <a:pt x="18723" y="21600"/>
                      </a:lnTo>
                      <a:lnTo>
                        <a:pt x="19778" y="20384"/>
                      </a:lnTo>
                      <a:lnTo>
                        <a:pt x="20336" y="18475"/>
                      </a:lnTo>
                      <a:lnTo>
                        <a:pt x="20479" y="17912"/>
                      </a:lnTo>
                      <a:lnTo>
                        <a:pt x="21600" y="19995"/>
                      </a:lnTo>
                      <a:lnTo>
                        <a:pt x="21600" y="1791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02" name="Figura"/>
                <p:cNvSpPr/>
                <p:nvPr/>
              </p:nvSpPr>
              <p:spPr>
                <a:xfrm>
                  <a:off x="76458" y="1499"/>
                  <a:ext cx="44012" cy="13489"/>
                </a:xfrm>
                <a:custGeom>
                  <a:avLst/>
                  <a:gdLst/>
                  <a:ahLst/>
                  <a:cxnLst>
                    <a:cxn ang="0">
                      <a:pos x="wd2" y="hd2"/>
                    </a:cxn>
                    <a:cxn ang="5400000">
                      <a:pos x="wd2" y="hd2"/>
                    </a:cxn>
                    <a:cxn ang="10800000">
                      <a:pos x="wd2" y="hd2"/>
                    </a:cxn>
                    <a:cxn ang="16200000">
                      <a:pos x="wd2" y="hd2"/>
                    </a:cxn>
                  </a:cxnLst>
                  <a:rect l="0" t="0" r="r" b="b"/>
                  <a:pathLst>
                    <a:path w="21600" h="21600" extrusionOk="0">
                      <a:moveTo>
                        <a:pt x="21600" y="6628"/>
                      </a:moveTo>
                      <a:lnTo>
                        <a:pt x="21593" y="5734"/>
                      </a:lnTo>
                      <a:lnTo>
                        <a:pt x="21469" y="3972"/>
                      </a:lnTo>
                      <a:lnTo>
                        <a:pt x="21367" y="5734"/>
                      </a:lnTo>
                      <a:lnTo>
                        <a:pt x="21308" y="4888"/>
                      </a:lnTo>
                      <a:lnTo>
                        <a:pt x="21265" y="3337"/>
                      </a:lnTo>
                      <a:lnTo>
                        <a:pt x="21163" y="6111"/>
                      </a:lnTo>
                      <a:lnTo>
                        <a:pt x="21112" y="6628"/>
                      </a:lnTo>
                      <a:lnTo>
                        <a:pt x="21090" y="6157"/>
                      </a:lnTo>
                      <a:lnTo>
                        <a:pt x="21075" y="5734"/>
                      </a:lnTo>
                      <a:lnTo>
                        <a:pt x="21017" y="5358"/>
                      </a:lnTo>
                      <a:lnTo>
                        <a:pt x="20995" y="4701"/>
                      </a:lnTo>
                      <a:lnTo>
                        <a:pt x="20908" y="4183"/>
                      </a:lnTo>
                      <a:lnTo>
                        <a:pt x="20886" y="5734"/>
                      </a:lnTo>
                      <a:lnTo>
                        <a:pt x="20835" y="4088"/>
                      </a:lnTo>
                      <a:lnTo>
                        <a:pt x="20711" y="6157"/>
                      </a:lnTo>
                      <a:lnTo>
                        <a:pt x="20711" y="5663"/>
                      </a:lnTo>
                      <a:lnTo>
                        <a:pt x="20718" y="3407"/>
                      </a:lnTo>
                      <a:lnTo>
                        <a:pt x="20645" y="5123"/>
                      </a:lnTo>
                      <a:lnTo>
                        <a:pt x="20579" y="5663"/>
                      </a:lnTo>
                      <a:lnTo>
                        <a:pt x="20667" y="2397"/>
                      </a:lnTo>
                      <a:lnTo>
                        <a:pt x="20404" y="5476"/>
                      </a:lnTo>
                      <a:lnTo>
                        <a:pt x="20404" y="4912"/>
                      </a:lnTo>
                      <a:lnTo>
                        <a:pt x="20427" y="1951"/>
                      </a:lnTo>
                      <a:lnTo>
                        <a:pt x="20368" y="4912"/>
                      </a:lnTo>
                      <a:lnTo>
                        <a:pt x="20201" y="3267"/>
                      </a:lnTo>
                      <a:lnTo>
                        <a:pt x="20091" y="4912"/>
                      </a:lnTo>
                      <a:lnTo>
                        <a:pt x="20018" y="2961"/>
                      </a:lnTo>
                      <a:lnTo>
                        <a:pt x="19996" y="2656"/>
                      </a:lnTo>
                      <a:lnTo>
                        <a:pt x="19974" y="5171"/>
                      </a:lnTo>
                      <a:lnTo>
                        <a:pt x="19902" y="5547"/>
                      </a:lnTo>
                      <a:lnTo>
                        <a:pt x="19836" y="7168"/>
                      </a:lnTo>
                      <a:lnTo>
                        <a:pt x="19799" y="5969"/>
                      </a:lnTo>
                      <a:lnTo>
                        <a:pt x="19756" y="5641"/>
                      </a:lnTo>
                      <a:lnTo>
                        <a:pt x="19726" y="4936"/>
                      </a:lnTo>
                      <a:lnTo>
                        <a:pt x="19698" y="4207"/>
                      </a:lnTo>
                      <a:lnTo>
                        <a:pt x="19705" y="4936"/>
                      </a:lnTo>
                      <a:lnTo>
                        <a:pt x="19675" y="2913"/>
                      </a:lnTo>
                      <a:lnTo>
                        <a:pt x="19661" y="4936"/>
                      </a:lnTo>
                      <a:lnTo>
                        <a:pt x="19661" y="5969"/>
                      </a:lnTo>
                      <a:lnTo>
                        <a:pt x="19654" y="5593"/>
                      </a:lnTo>
                      <a:lnTo>
                        <a:pt x="19647" y="5312"/>
                      </a:lnTo>
                      <a:lnTo>
                        <a:pt x="19617" y="3431"/>
                      </a:lnTo>
                      <a:lnTo>
                        <a:pt x="19566" y="5312"/>
                      </a:lnTo>
                      <a:lnTo>
                        <a:pt x="19493" y="3948"/>
                      </a:lnTo>
                      <a:lnTo>
                        <a:pt x="19501" y="3383"/>
                      </a:lnTo>
                      <a:lnTo>
                        <a:pt x="19544" y="2443"/>
                      </a:lnTo>
                      <a:lnTo>
                        <a:pt x="19457" y="3383"/>
                      </a:lnTo>
                      <a:lnTo>
                        <a:pt x="19428" y="2867"/>
                      </a:lnTo>
                      <a:lnTo>
                        <a:pt x="19442" y="3383"/>
                      </a:lnTo>
                      <a:lnTo>
                        <a:pt x="19377" y="5193"/>
                      </a:lnTo>
                      <a:lnTo>
                        <a:pt x="19311" y="5593"/>
                      </a:lnTo>
                      <a:lnTo>
                        <a:pt x="19333" y="4793"/>
                      </a:lnTo>
                      <a:lnTo>
                        <a:pt x="19333" y="2067"/>
                      </a:lnTo>
                      <a:lnTo>
                        <a:pt x="19275" y="2561"/>
                      </a:lnTo>
                      <a:lnTo>
                        <a:pt x="19209" y="4793"/>
                      </a:lnTo>
                      <a:lnTo>
                        <a:pt x="19158" y="3713"/>
                      </a:lnTo>
                      <a:lnTo>
                        <a:pt x="19078" y="5547"/>
                      </a:lnTo>
                      <a:lnTo>
                        <a:pt x="18932" y="3807"/>
                      </a:lnTo>
                      <a:lnTo>
                        <a:pt x="18845" y="6087"/>
                      </a:lnTo>
                      <a:lnTo>
                        <a:pt x="18801" y="8719"/>
                      </a:lnTo>
                      <a:lnTo>
                        <a:pt x="18764" y="10129"/>
                      </a:lnTo>
                      <a:lnTo>
                        <a:pt x="18772" y="8673"/>
                      </a:lnTo>
                      <a:lnTo>
                        <a:pt x="18779" y="8389"/>
                      </a:lnTo>
                      <a:lnTo>
                        <a:pt x="18721" y="7074"/>
                      </a:lnTo>
                      <a:lnTo>
                        <a:pt x="18713" y="6652"/>
                      </a:lnTo>
                      <a:lnTo>
                        <a:pt x="18706" y="7074"/>
                      </a:lnTo>
                      <a:lnTo>
                        <a:pt x="18619" y="8389"/>
                      </a:lnTo>
                      <a:lnTo>
                        <a:pt x="18589" y="8154"/>
                      </a:lnTo>
                      <a:lnTo>
                        <a:pt x="18538" y="5663"/>
                      </a:lnTo>
                      <a:lnTo>
                        <a:pt x="18691" y="7003"/>
                      </a:lnTo>
                      <a:lnTo>
                        <a:pt x="18640" y="5663"/>
                      </a:lnTo>
                      <a:lnTo>
                        <a:pt x="18619" y="5193"/>
                      </a:lnTo>
                      <a:lnTo>
                        <a:pt x="18721" y="6017"/>
                      </a:lnTo>
                      <a:lnTo>
                        <a:pt x="18699" y="5193"/>
                      </a:lnTo>
                      <a:lnTo>
                        <a:pt x="18662" y="3737"/>
                      </a:lnTo>
                      <a:lnTo>
                        <a:pt x="18640" y="2656"/>
                      </a:lnTo>
                      <a:lnTo>
                        <a:pt x="18779" y="6111"/>
                      </a:lnTo>
                      <a:lnTo>
                        <a:pt x="18713" y="2656"/>
                      </a:lnTo>
                      <a:lnTo>
                        <a:pt x="18575" y="2043"/>
                      </a:lnTo>
                      <a:lnTo>
                        <a:pt x="18560" y="3737"/>
                      </a:lnTo>
                      <a:lnTo>
                        <a:pt x="18422" y="3126"/>
                      </a:lnTo>
                      <a:lnTo>
                        <a:pt x="18422" y="5312"/>
                      </a:lnTo>
                      <a:lnTo>
                        <a:pt x="18349" y="6628"/>
                      </a:lnTo>
                      <a:lnTo>
                        <a:pt x="18210" y="8108"/>
                      </a:lnTo>
                      <a:lnTo>
                        <a:pt x="18210" y="7614"/>
                      </a:lnTo>
                      <a:lnTo>
                        <a:pt x="18254" y="727"/>
                      </a:lnTo>
                      <a:lnTo>
                        <a:pt x="18130" y="3126"/>
                      </a:lnTo>
                      <a:lnTo>
                        <a:pt x="18057" y="7614"/>
                      </a:lnTo>
                      <a:lnTo>
                        <a:pt x="18028" y="7262"/>
                      </a:lnTo>
                      <a:lnTo>
                        <a:pt x="17955" y="6274"/>
                      </a:lnTo>
                      <a:lnTo>
                        <a:pt x="17911" y="3666"/>
                      </a:lnTo>
                      <a:lnTo>
                        <a:pt x="17868" y="4701"/>
                      </a:lnTo>
                      <a:lnTo>
                        <a:pt x="17773" y="2678"/>
                      </a:lnTo>
                      <a:lnTo>
                        <a:pt x="17795" y="5053"/>
                      </a:lnTo>
                      <a:lnTo>
                        <a:pt x="17802" y="4701"/>
                      </a:lnTo>
                      <a:lnTo>
                        <a:pt x="17875" y="4842"/>
                      </a:lnTo>
                      <a:lnTo>
                        <a:pt x="17919" y="7262"/>
                      </a:lnTo>
                      <a:lnTo>
                        <a:pt x="17868" y="6674"/>
                      </a:lnTo>
                      <a:lnTo>
                        <a:pt x="17817" y="6063"/>
                      </a:lnTo>
                      <a:lnTo>
                        <a:pt x="17729" y="5922"/>
                      </a:lnTo>
                      <a:lnTo>
                        <a:pt x="17715" y="3807"/>
                      </a:lnTo>
                      <a:lnTo>
                        <a:pt x="17605" y="4066"/>
                      </a:lnTo>
                      <a:lnTo>
                        <a:pt x="17533" y="4558"/>
                      </a:lnTo>
                      <a:lnTo>
                        <a:pt x="17460" y="5241"/>
                      </a:lnTo>
                      <a:lnTo>
                        <a:pt x="17394" y="5734"/>
                      </a:lnTo>
                      <a:lnTo>
                        <a:pt x="17263" y="6063"/>
                      </a:lnTo>
                      <a:lnTo>
                        <a:pt x="17285" y="5264"/>
                      </a:lnTo>
                      <a:lnTo>
                        <a:pt x="17263" y="4112"/>
                      </a:lnTo>
                      <a:lnTo>
                        <a:pt x="17161" y="4677"/>
                      </a:lnTo>
                      <a:lnTo>
                        <a:pt x="17161" y="7967"/>
                      </a:lnTo>
                      <a:lnTo>
                        <a:pt x="17088" y="6863"/>
                      </a:lnTo>
                      <a:lnTo>
                        <a:pt x="17161" y="7967"/>
                      </a:lnTo>
                      <a:lnTo>
                        <a:pt x="17161" y="4677"/>
                      </a:lnTo>
                      <a:lnTo>
                        <a:pt x="17066" y="5171"/>
                      </a:lnTo>
                      <a:lnTo>
                        <a:pt x="16658" y="2608"/>
                      </a:lnTo>
                      <a:lnTo>
                        <a:pt x="16585" y="4418"/>
                      </a:lnTo>
                      <a:lnTo>
                        <a:pt x="16490" y="5264"/>
                      </a:lnTo>
                      <a:lnTo>
                        <a:pt x="16505" y="3526"/>
                      </a:lnTo>
                      <a:lnTo>
                        <a:pt x="16351" y="5241"/>
                      </a:lnTo>
                      <a:lnTo>
                        <a:pt x="16133" y="6863"/>
                      </a:lnTo>
                      <a:lnTo>
                        <a:pt x="16060" y="5852"/>
                      </a:lnTo>
                      <a:lnTo>
                        <a:pt x="15987" y="4136"/>
                      </a:lnTo>
                      <a:lnTo>
                        <a:pt x="15914" y="3618"/>
                      </a:lnTo>
                      <a:lnTo>
                        <a:pt x="15900" y="8108"/>
                      </a:lnTo>
                      <a:lnTo>
                        <a:pt x="15870" y="7662"/>
                      </a:lnTo>
                      <a:lnTo>
                        <a:pt x="15841" y="7122"/>
                      </a:lnTo>
                      <a:lnTo>
                        <a:pt x="15761" y="5898"/>
                      </a:lnTo>
                      <a:lnTo>
                        <a:pt x="15593" y="5288"/>
                      </a:lnTo>
                      <a:lnTo>
                        <a:pt x="15331" y="6979"/>
                      </a:lnTo>
                      <a:lnTo>
                        <a:pt x="15156" y="4207"/>
                      </a:lnTo>
                      <a:lnTo>
                        <a:pt x="15127" y="6838"/>
                      </a:lnTo>
                      <a:lnTo>
                        <a:pt x="14930" y="3032"/>
                      </a:lnTo>
                      <a:lnTo>
                        <a:pt x="14915" y="6698"/>
                      </a:lnTo>
                      <a:lnTo>
                        <a:pt x="14879" y="6252"/>
                      </a:lnTo>
                      <a:lnTo>
                        <a:pt x="14842" y="5782"/>
                      </a:lnTo>
                      <a:lnTo>
                        <a:pt x="14769" y="3924"/>
                      </a:lnTo>
                      <a:lnTo>
                        <a:pt x="14631" y="3007"/>
                      </a:lnTo>
                      <a:lnTo>
                        <a:pt x="14566" y="4488"/>
                      </a:lnTo>
                      <a:lnTo>
                        <a:pt x="14493" y="5687"/>
                      </a:lnTo>
                      <a:lnTo>
                        <a:pt x="14493" y="3761"/>
                      </a:lnTo>
                      <a:lnTo>
                        <a:pt x="14412" y="5782"/>
                      </a:lnTo>
                      <a:lnTo>
                        <a:pt x="14369" y="3478"/>
                      </a:lnTo>
                      <a:lnTo>
                        <a:pt x="14332" y="5547"/>
                      </a:lnTo>
                      <a:lnTo>
                        <a:pt x="14266" y="6252"/>
                      </a:lnTo>
                      <a:lnTo>
                        <a:pt x="14194" y="5123"/>
                      </a:lnTo>
                      <a:lnTo>
                        <a:pt x="14135" y="3056"/>
                      </a:lnTo>
                      <a:lnTo>
                        <a:pt x="13916" y="4701"/>
                      </a:lnTo>
                      <a:lnTo>
                        <a:pt x="13873" y="5123"/>
                      </a:lnTo>
                      <a:lnTo>
                        <a:pt x="13815" y="3783"/>
                      </a:lnTo>
                      <a:lnTo>
                        <a:pt x="13800" y="3313"/>
                      </a:lnTo>
                      <a:lnTo>
                        <a:pt x="13683" y="3291"/>
                      </a:lnTo>
                      <a:lnTo>
                        <a:pt x="13596" y="3783"/>
                      </a:lnTo>
                      <a:lnTo>
                        <a:pt x="13603" y="3102"/>
                      </a:lnTo>
                      <a:lnTo>
                        <a:pt x="13552" y="2350"/>
                      </a:lnTo>
                      <a:lnTo>
                        <a:pt x="13457" y="2115"/>
                      </a:lnTo>
                      <a:lnTo>
                        <a:pt x="13275" y="3102"/>
                      </a:lnTo>
                      <a:lnTo>
                        <a:pt x="13100" y="3078"/>
                      </a:lnTo>
                      <a:lnTo>
                        <a:pt x="13100" y="6204"/>
                      </a:lnTo>
                      <a:lnTo>
                        <a:pt x="13064" y="6487"/>
                      </a:lnTo>
                      <a:lnTo>
                        <a:pt x="13005" y="5617"/>
                      </a:lnTo>
                      <a:lnTo>
                        <a:pt x="12918" y="2656"/>
                      </a:lnTo>
                      <a:lnTo>
                        <a:pt x="12852" y="470"/>
                      </a:lnTo>
                      <a:lnTo>
                        <a:pt x="12808" y="2656"/>
                      </a:lnTo>
                      <a:lnTo>
                        <a:pt x="12801" y="2067"/>
                      </a:lnTo>
                      <a:lnTo>
                        <a:pt x="12627" y="2043"/>
                      </a:lnTo>
                      <a:lnTo>
                        <a:pt x="12546" y="2748"/>
                      </a:lnTo>
                      <a:lnTo>
                        <a:pt x="12400" y="2843"/>
                      </a:lnTo>
                      <a:lnTo>
                        <a:pt x="12400" y="4606"/>
                      </a:lnTo>
                      <a:lnTo>
                        <a:pt x="12342" y="4207"/>
                      </a:lnTo>
                      <a:lnTo>
                        <a:pt x="12327" y="4606"/>
                      </a:lnTo>
                      <a:lnTo>
                        <a:pt x="12298" y="5617"/>
                      </a:lnTo>
                      <a:lnTo>
                        <a:pt x="12225" y="5264"/>
                      </a:lnTo>
                      <a:lnTo>
                        <a:pt x="12160" y="4771"/>
                      </a:lnTo>
                      <a:lnTo>
                        <a:pt x="12072" y="3689"/>
                      </a:lnTo>
                      <a:lnTo>
                        <a:pt x="11985" y="3783"/>
                      </a:lnTo>
                      <a:lnTo>
                        <a:pt x="11861" y="4793"/>
                      </a:lnTo>
                      <a:lnTo>
                        <a:pt x="11744" y="4912"/>
                      </a:lnTo>
                      <a:lnTo>
                        <a:pt x="11810" y="3761"/>
                      </a:lnTo>
                      <a:lnTo>
                        <a:pt x="11628" y="4066"/>
                      </a:lnTo>
                      <a:lnTo>
                        <a:pt x="11489" y="4936"/>
                      </a:lnTo>
                      <a:lnTo>
                        <a:pt x="11416" y="7122"/>
                      </a:lnTo>
                      <a:lnTo>
                        <a:pt x="11387" y="5264"/>
                      </a:lnTo>
                      <a:lnTo>
                        <a:pt x="11169" y="7662"/>
                      </a:lnTo>
                      <a:lnTo>
                        <a:pt x="11146" y="7238"/>
                      </a:lnTo>
                      <a:lnTo>
                        <a:pt x="11139" y="6979"/>
                      </a:lnTo>
                      <a:lnTo>
                        <a:pt x="11096" y="5969"/>
                      </a:lnTo>
                      <a:lnTo>
                        <a:pt x="11081" y="5499"/>
                      </a:lnTo>
                      <a:lnTo>
                        <a:pt x="10884" y="611"/>
                      </a:lnTo>
                      <a:lnTo>
                        <a:pt x="10716" y="3783"/>
                      </a:lnTo>
                      <a:lnTo>
                        <a:pt x="10680" y="4088"/>
                      </a:lnTo>
                      <a:lnTo>
                        <a:pt x="10541" y="5499"/>
                      </a:lnTo>
                      <a:lnTo>
                        <a:pt x="10468" y="5288"/>
                      </a:lnTo>
                      <a:lnTo>
                        <a:pt x="10534" y="4653"/>
                      </a:lnTo>
                      <a:lnTo>
                        <a:pt x="10527" y="3313"/>
                      </a:lnTo>
                      <a:lnTo>
                        <a:pt x="10337" y="5969"/>
                      </a:lnTo>
                      <a:lnTo>
                        <a:pt x="10308" y="5193"/>
                      </a:lnTo>
                      <a:lnTo>
                        <a:pt x="10286" y="4701"/>
                      </a:lnTo>
                      <a:lnTo>
                        <a:pt x="10221" y="2937"/>
                      </a:lnTo>
                      <a:lnTo>
                        <a:pt x="10060" y="4701"/>
                      </a:lnTo>
                      <a:lnTo>
                        <a:pt x="9936" y="0"/>
                      </a:lnTo>
                      <a:lnTo>
                        <a:pt x="9623" y="5028"/>
                      </a:lnTo>
                      <a:lnTo>
                        <a:pt x="9572" y="4231"/>
                      </a:lnTo>
                      <a:lnTo>
                        <a:pt x="9455" y="2043"/>
                      </a:lnTo>
                      <a:lnTo>
                        <a:pt x="9419" y="4231"/>
                      </a:lnTo>
                      <a:lnTo>
                        <a:pt x="9411" y="3478"/>
                      </a:lnTo>
                      <a:lnTo>
                        <a:pt x="9375" y="3924"/>
                      </a:lnTo>
                      <a:lnTo>
                        <a:pt x="9032" y="5193"/>
                      </a:lnTo>
                      <a:lnTo>
                        <a:pt x="8682" y="2513"/>
                      </a:lnTo>
                      <a:lnTo>
                        <a:pt x="8624" y="2186"/>
                      </a:lnTo>
                      <a:lnTo>
                        <a:pt x="8135" y="940"/>
                      </a:lnTo>
                      <a:lnTo>
                        <a:pt x="8194" y="6979"/>
                      </a:lnTo>
                      <a:lnTo>
                        <a:pt x="8099" y="5641"/>
                      </a:lnTo>
                      <a:lnTo>
                        <a:pt x="8041" y="4747"/>
                      </a:lnTo>
                      <a:lnTo>
                        <a:pt x="8070" y="2256"/>
                      </a:lnTo>
                      <a:lnTo>
                        <a:pt x="7793" y="4723"/>
                      </a:lnTo>
                      <a:lnTo>
                        <a:pt x="7742" y="4323"/>
                      </a:lnTo>
                      <a:lnTo>
                        <a:pt x="7501" y="2186"/>
                      </a:lnTo>
                      <a:lnTo>
                        <a:pt x="7232" y="4277"/>
                      </a:lnTo>
                      <a:lnTo>
                        <a:pt x="7261" y="3196"/>
                      </a:lnTo>
                      <a:lnTo>
                        <a:pt x="7217" y="1692"/>
                      </a:lnTo>
                      <a:lnTo>
                        <a:pt x="7137" y="2443"/>
                      </a:lnTo>
                      <a:lnTo>
                        <a:pt x="7064" y="4323"/>
                      </a:lnTo>
                      <a:lnTo>
                        <a:pt x="6991" y="2067"/>
                      </a:lnTo>
                      <a:lnTo>
                        <a:pt x="6969" y="1738"/>
                      </a:lnTo>
                      <a:lnTo>
                        <a:pt x="6882" y="4512"/>
                      </a:lnTo>
                      <a:lnTo>
                        <a:pt x="6867" y="3972"/>
                      </a:lnTo>
                      <a:lnTo>
                        <a:pt x="6838" y="3148"/>
                      </a:lnTo>
                      <a:lnTo>
                        <a:pt x="6699" y="2256"/>
                      </a:lnTo>
                      <a:lnTo>
                        <a:pt x="6736" y="3972"/>
                      </a:lnTo>
                      <a:lnTo>
                        <a:pt x="6634" y="3148"/>
                      </a:lnTo>
                      <a:lnTo>
                        <a:pt x="6539" y="4747"/>
                      </a:lnTo>
                      <a:lnTo>
                        <a:pt x="6459" y="3713"/>
                      </a:lnTo>
                      <a:lnTo>
                        <a:pt x="6408" y="5641"/>
                      </a:lnTo>
                      <a:lnTo>
                        <a:pt x="6291" y="2796"/>
                      </a:lnTo>
                      <a:lnTo>
                        <a:pt x="6269" y="5523"/>
                      </a:lnTo>
                      <a:lnTo>
                        <a:pt x="6269" y="4582"/>
                      </a:lnTo>
                      <a:lnTo>
                        <a:pt x="6277" y="2702"/>
                      </a:lnTo>
                      <a:lnTo>
                        <a:pt x="6094" y="3242"/>
                      </a:lnTo>
                      <a:lnTo>
                        <a:pt x="6029" y="4512"/>
                      </a:lnTo>
                      <a:lnTo>
                        <a:pt x="6051" y="3713"/>
                      </a:lnTo>
                      <a:lnTo>
                        <a:pt x="5970" y="3689"/>
                      </a:lnTo>
                      <a:lnTo>
                        <a:pt x="6000" y="2513"/>
                      </a:lnTo>
                      <a:lnTo>
                        <a:pt x="5927" y="2537"/>
                      </a:lnTo>
                      <a:lnTo>
                        <a:pt x="5869" y="4512"/>
                      </a:lnTo>
                      <a:lnTo>
                        <a:pt x="5737" y="1151"/>
                      </a:lnTo>
                      <a:lnTo>
                        <a:pt x="5599" y="7238"/>
                      </a:lnTo>
                      <a:lnTo>
                        <a:pt x="5584" y="6463"/>
                      </a:lnTo>
                      <a:lnTo>
                        <a:pt x="5570" y="5828"/>
                      </a:lnTo>
                      <a:lnTo>
                        <a:pt x="5526" y="2913"/>
                      </a:lnTo>
                      <a:lnTo>
                        <a:pt x="5322" y="4277"/>
                      </a:lnTo>
                      <a:lnTo>
                        <a:pt x="5191" y="4982"/>
                      </a:lnTo>
                      <a:lnTo>
                        <a:pt x="5125" y="5828"/>
                      </a:lnTo>
                      <a:lnTo>
                        <a:pt x="5095" y="5476"/>
                      </a:lnTo>
                      <a:lnTo>
                        <a:pt x="4906" y="6111"/>
                      </a:lnTo>
                      <a:lnTo>
                        <a:pt x="4906" y="4442"/>
                      </a:lnTo>
                      <a:lnTo>
                        <a:pt x="4833" y="6111"/>
                      </a:lnTo>
                      <a:lnTo>
                        <a:pt x="4819" y="6463"/>
                      </a:lnTo>
                      <a:lnTo>
                        <a:pt x="4680" y="5969"/>
                      </a:lnTo>
                      <a:lnTo>
                        <a:pt x="4614" y="5617"/>
                      </a:lnTo>
                      <a:lnTo>
                        <a:pt x="4593" y="5241"/>
                      </a:lnTo>
                      <a:lnTo>
                        <a:pt x="4666" y="4347"/>
                      </a:lnTo>
                      <a:lnTo>
                        <a:pt x="4680" y="4066"/>
                      </a:lnTo>
                      <a:lnTo>
                        <a:pt x="4490" y="5241"/>
                      </a:lnTo>
                      <a:lnTo>
                        <a:pt x="4323" y="3807"/>
                      </a:lnTo>
                      <a:lnTo>
                        <a:pt x="4155" y="5358"/>
                      </a:lnTo>
                      <a:lnTo>
                        <a:pt x="4155" y="7403"/>
                      </a:lnTo>
                      <a:lnTo>
                        <a:pt x="4082" y="8178"/>
                      </a:lnTo>
                      <a:lnTo>
                        <a:pt x="4017" y="9942"/>
                      </a:lnTo>
                      <a:lnTo>
                        <a:pt x="4017" y="9072"/>
                      </a:lnTo>
                      <a:lnTo>
                        <a:pt x="4068" y="6298"/>
                      </a:lnTo>
                      <a:lnTo>
                        <a:pt x="3849" y="9048"/>
                      </a:lnTo>
                      <a:lnTo>
                        <a:pt x="3879" y="7238"/>
                      </a:lnTo>
                      <a:lnTo>
                        <a:pt x="3893" y="6439"/>
                      </a:lnTo>
                      <a:lnTo>
                        <a:pt x="3885" y="4394"/>
                      </a:lnTo>
                      <a:lnTo>
                        <a:pt x="3813" y="6439"/>
                      </a:lnTo>
                      <a:lnTo>
                        <a:pt x="3704" y="6417"/>
                      </a:lnTo>
                      <a:lnTo>
                        <a:pt x="3740" y="4842"/>
                      </a:lnTo>
                      <a:lnTo>
                        <a:pt x="3631" y="7238"/>
                      </a:lnTo>
                      <a:lnTo>
                        <a:pt x="3558" y="6838"/>
                      </a:lnTo>
                      <a:lnTo>
                        <a:pt x="3536" y="5922"/>
                      </a:lnTo>
                      <a:lnTo>
                        <a:pt x="3441" y="6017"/>
                      </a:lnTo>
                      <a:lnTo>
                        <a:pt x="3368" y="6957"/>
                      </a:lnTo>
                      <a:lnTo>
                        <a:pt x="3302" y="9072"/>
                      </a:lnTo>
                      <a:lnTo>
                        <a:pt x="3171" y="8178"/>
                      </a:lnTo>
                      <a:lnTo>
                        <a:pt x="3150" y="7027"/>
                      </a:lnTo>
                      <a:lnTo>
                        <a:pt x="3178" y="5241"/>
                      </a:lnTo>
                      <a:lnTo>
                        <a:pt x="3077" y="7027"/>
                      </a:lnTo>
                      <a:lnTo>
                        <a:pt x="3011" y="6533"/>
                      </a:lnTo>
                      <a:lnTo>
                        <a:pt x="2931" y="6487"/>
                      </a:lnTo>
                      <a:lnTo>
                        <a:pt x="2858" y="8178"/>
                      </a:lnTo>
                      <a:lnTo>
                        <a:pt x="2851" y="6463"/>
                      </a:lnTo>
                      <a:lnTo>
                        <a:pt x="2727" y="9283"/>
                      </a:lnTo>
                      <a:lnTo>
                        <a:pt x="2799" y="10740"/>
                      </a:lnTo>
                      <a:lnTo>
                        <a:pt x="2705" y="10199"/>
                      </a:lnTo>
                      <a:lnTo>
                        <a:pt x="2712" y="9848"/>
                      </a:lnTo>
                      <a:lnTo>
                        <a:pt x="2610" y="10059"/>
                      </a:lnTo>
                      <a:lnTo>
                        <a:pt x="2566" y="8767"/>
                      </a:lnTo>
                      <a:lnTo>
                        <a:pt x="2494" y="10199"/>
                      </a:lnTo>
                      <a:lnTo>
                        <a:pt x="2421" y="8484"/>
                      </a:lnTo>
                      <a:lnTo>
                        <a:pt x="2435" y="6557"/>
                      </a:lnTo>
                      <a:lnTo>
                        <a:pt x="2398" y="8484"/>
                      </a:lnTo>
                      <a:lnTo>
                        <a:pt x="2246" y="7098"/>
                      </a:lnTo>
                      <a:lnTo>
                        <a:pt x="2209" y="8719"/>
                      </a:lnTo>
                      <a:lnTo>
                        <a:pt x="2209" y="7214"/>
                      </a:lnTo>
                      <a:lnTo>
                        <a:pt x="2180" y="8789"/>
                      </a:lnTo>
                      <a:lnTo>
                        <a:pt x="2107" y="6979"/>
                      </a:lnTo>
                      <a:lnTo>
                        <a:pt x="2034" y="6768"/>
                      </a:lnTo>
                      <a:lnTo>
                        <a:pt x="2122" y="8789"/>
                      </a:lnTo>
                      <a:lnTo>
                        <a:pt x="2136" y="9167"/>
                      </a:lnTo>
                      <a:lnTo>
                        <a:pt x="2180" y="10013"/>
                      </a:lnTo>
                      <a:lnTo>
                        <a:pt x="2085" y="9143"/>
                      </a:lnTo>
                      <a:lnTo>
                        <a:pt x="2019" y="7897"/>
                      </a:lnTo>
                      <a:lnTo>
                        <a:pt x="1939" y="7473"/>
                      </a:lnTo>
                      <a:lnTo>
                        <a:pt x="1815" y="9143"/>
                      </a:lnTo>
                      <a:lnTo>
                        <a:pt x="1735" y="8624"/>
                      </a:lnTo>
                      <a:lnTo>
                        <a:pt x="1662" y="6087"/>
                      </a:lnTo>
                      <a:lnTo>
                        <a:pt x="1538" y="6838"/>
                      </a:lnTo>
                      <a:lnTo>
                        <a:pt x="1400" y="8624"/>
                      </a:lnTo>
                      <a:lnTo>
                        <a:pt x="1232" y="8062"/>
                      </a:lnTo>
                      <a:lnTo>
                        <a:pt x="1239" y="11634"/>
                      </a:lnTo>
                      <a:lnTo>
                        <a:pt x="1196" y="9824"/>
                      </a:lnTo>
                      <a:lnTo>
                        <a:pt x="1181" y="8908"/>
                      </a:lnTo>
                      <a:lnTo>
                        <a:pt x="1174" y="8649"/>
                      </a:lnTo>
                      <a:lnTo>
                        <a:pt x="1166" y="8249"/>
                      </a:lnTo>
                      <a:lnTo>
                        <a:pt x="1137" y="6698"/>
                      </a:lnTo>
                      <a:lnTo>
                        <a:pt x="1050" y="8249"/>
                      </a:lnTo>
                      <a:lnTo>
                        <a:pt x="1072" y="6792"/>
                      </a:lnTo>
                      <a:lnTo>
                        <a:pt x="955" y="6252"/>
                      </a:lnTo>
                      <a:lnTo>
                        <a:pt x="867" y="7214"/>
                      </a:lnTo>
                      <a:lnTo>
                        <a:pt x="794" y="7827"/>
                      </a:lnTo>
                      <a:lnTo>
                        <a:pt x="664" y="8649"/>
                      </a:lnTo>
                      <a:lnTo>
                        <a:pt x="642" y="7357"/>
                      </a:lnTo>
                      <a:lnTo>
                        <a:pt x="620" y="7027"/>
                      </a:lnTo>
                      <a:lnTo>
                        <a:pt x="503" y="7357"/>
                      </a:lnTo>
                      <a:lnTo>
                        <a:pt x="430" y="6979"/>
                      </a:lnTo>
                      <a:lnTo>
                        <a:pt x="408" y="7827"/>
                      </a:lnTo>
                      <a:lnTo>
                        <a:pt x="394" y="8908"/>
                      </a:lnTo>
                      <a:lnTo>
                        <a:pt x="168" y="4088"/>
                      </a:lnTo>
                      <a:lnTo>
                        <a:pt x="0" y="9872"/>
                      </a:lnTo>
                      <a:lnTo>
                        <a:pt x="15" y="11939"/>
                      </a:lnTo>
                      <a:lnTo>
                        <a:pt x="65" y="13773"/>
                      </a:lnTo>
                      <a:lnTo>
                        <a:pt x="95" y="13420"/>
                      </a:lnTo>
                      <a:lnTo>
                        <a:pt x="80" y="14501"/>
                      </a:lnTo>
                      <a:lnTo>
                        <a:pt x="161" y="16240"/>
                      </a:lnTo>
                      <a:lnTo>
                        <a:pt x="219" y="14408"/>
                      </a:lnTo>
                      <a:lnTo>
                        <a:pt x="277" y="16546"/>
                      </a:lnTo>
                      <a:lnTo>
                        <a:pt x="299" y="15700"/>
                      </a:lnTo>
                      <a:lnTo>
                        <a:pt x="357" y="16570"/>
                      </a:lnTo>
                      <a:lnTo>
                        <a:pt x="357" y="14736"/>
                      </a:lnTo>
                      <a:lnTo>
                        <a:pt x="401" y="16100"/>
                      </a:lnTo>
                      <a:lnTo>
                        <a:pt x="452" y="15300"/>
                      </a:lnTo>
                      <a:lnTo>
                        <a:pt x="620" y="15865"/>
                      </a:lnTo>
                      <a:lnTo>
                        <a:pt x="605" y="15300"/>
                      </a:lnTo>
                      <a:lnTo>
                        <a:pt x="591" y="14736"/>
                      </a:lnTo>
                      <a:lnTo>
                        <a:pt x="576" y="14338"/>
                      </a:lnTo>
                      <a:lnTo>
                        <a:pt x="583" y="13420"/>
                      </a:lnTo>
                      <a:lnTo>
                        <a:pt x="715" y="11869"/>
                      </a:lnTo>
                      <a:lnTo>
                        <a:pt x="882" y="14736"/>
                      </a:lnTo>
                      <a:lnTo>
                        <a:pt x="1028" y="13960"/>
                      </a:lnTo>
                      <a:lnTo>
                        <a:pt x="1028" y="14573"/>
                      </a:lnTo>
                      <a:lnTo>
                        <a:pt x="1108" y="13960"/>
                      </a:lnTo>
                      <a:lnTo>
                        <a:pt x="1232" y="14149"/>
                      </a:lnTo>
                      <a:lnTo>
                        <a:pt x="1247" y="13868"/>
                      </a:lnTo>
                      <a:lnTo>
                        <a:pt x="1298" y="12833"/>
                      </a:lnTo>
                      <a:lnTo>
                        <a:pt x="1349" y="14689"/>
                      </a:lnTo>
                      <a:lnTo>
                        <a:pt x="1422" y="13538"/>
                      </a:lnTo>
                      <a:lnTo>
                        <a:pt x="1487" y="15419"/>
                      </a:lnTo>
                      <a:lnTo>
                        <a:pt x="1560" y="16851"/>
                      </a:lnTo>
                      <a:lnTo>
                        <a:pt x="1662" y="15183"/>
                      </a:lnTo>
                      <a:lnTo>
                        <a:pt x="1662" y="16923"/>
                      </a:lnTo>
                      <a:lnTo>
                        <a:pt x="1728" y="17158"/>
                      </a:lnTo>
                      <a:lnTo>
                        <a:pt x="1757" y="15324"/>
                      </a:lnTo>
                      <a:lnTo>
                        <a:pt x="1852" y="18261"/>
                      </a:lnTo>
                      <a:lnTo>
                        <a:pt x="1998" y="20190"/>
                      </a:lnTo>
                      <a:lnTo>
                        <a:pt x="2107" y="15324"/>
                      </a:lnTo>
                      <a:lnTo>
                        <a:pt x="2143" y="13538"/>
                      </a:lnTo>
                      <a:lnTo>
                        <a:pt x="2216" y="15419"/>
                      </a:lnTo>
                      <a:lnTo>
                        <a:pt x="2231" y="14900"/>
                      </a:lnTo>
                      <a:lnTo>
                        <a:pt x="2333" y="15889"/>
                      </a:lnTo>
                      <a:lnTo>
                        <a:pt x="2406" y="18145"/>
                      </a:lnTo>
                      <a:lnTo>
                        <a:pt x="2471" y="18591"/>
                      </a:lnTo>
                      <a:lnTo>
                        <a:pt x="2544" y="19296"/>
                      </a:lnTo>
                      <a:lnTo>
                        <a:pt x="2537" y="15113"/>
                      </a:lnTo>
                      <a:lnTo>
                        <a:pt x="2661" y="15911"/>
                      </a:lnTo>
                      <a:lnTo>
                        <a:pt x="2646" y="15113"/>
                      </a:lnTo>
                      <a:lnTo>
                        <a:pt x="2632" y="13373"/>
                      </a:lnTo>
                      <a:lnTo>
                        <a:pt x="2675" y="12833"/>
                      </a:lnTo>
                      <a:lnTo>
                        <a:pt x="2719" y="12504"/>
                      </a:lnTo>
                      <a:lnTo>
                        <a:pt x="2814" y="15630"/>
                      </a:lnTo>
                      <a:lnTo>
                        <a:pt x="2748" y="16264"/>
                      </a:lnTo>
                      <a:lnTo>
                        <a:pt x="2727" y="16664"/>
                      </a:lnTo>
                      <a:lnTo>
                        <a:pt x="2763" y="17180"/>
                      </a:lnTo>
                      <a:lnTo>
                        <a:pt x="2851" y="17110"/>
                      </a:lnTo>
                      <a:lnTo>
                        <a:pt x="2829" y="16710"/>
                      </a:lnTo>
                      <a:lnTo>
                        <a:pt x="2872" y="17040"/>
                      </a:lnTo>
                      <a:lnTo>
                        <a:pt x="2945" y="17791"/>
                      </a:lnTo>
                      <a:lnTo>
                        <a:pt x="3004" y="16734"/>
                      </a:lnTo>
                      <a:lnTo>
                        <a:pt x="3113" y="17464"/>
                      </a:lnTo>
                      <a:lnTo>
                        <a:pt x="3091" y="16734"/>
                      </a:lnTo>
                      <a:lnTo>
                        <a:pt x="3084" y="16429"/>
                      </a:lnTo>
                      <a:lnTo>
                        <a:pt x="3077" y="16194"/>
                      </a:lnTo>
                      <a:lnTo>
                        <a:pt x="3259" y="17110"/>
                      </a:lnTo>
                      <a:lnTo>
                        <a:pt x="3222" y="16194"/>
                      </a:lnTo>
                      <a:lnTo>
                        <a:pt x="3280" y="14478"/>
                      </a:lnTo>
                      <a:lnTo>
                        <a:pt x="3324" y="15889"/>
                      </a:lnTo>
                      <a:lnTo>
                        <a:pt x="3259" y="17110"/>
                      </a:lnTo>
                      <a:lnTo>
                        <a:pt x="3368" y="16218"/>
                      </a:lnTo>
                      <a:lnTo>
                        <a:pt x="3426" y="17158"/>
                      </a:lnTo>
                      <a:lnTo>
                        <a:pt x="3361" y="18779"/>
                      </a:lnTo>
                      <a:lnTo>
                        <a:pt x="3456" y="17345"/>
                      </a:lnTo>
                      <a:lnTo>
                        <a:pt x="3580" y="20214"/>
                      </a:lnTo>
                      <a:lnTo>
                        <a:pt x="3609" y="18755"/>
                      </a:lnTo>
                      <a:lnTo>
                        <a:pt x="3638" y="19015"/>
                      </a:lnTo>
                      <a:lnTo>
                        <a:pt x="3667" y="19625"/>
                      </a:lnTo>
                      <a:lnTo>
                        <a:pt x="3682" y="19015"/>
                      </a:lnTo>
                      <a:lnTo>
                        <a:pt x="3689" y="18755"/>
                      </a:lnTo>
                      <a:lnTo>
                        <a:pt x="3638" y="17345"/>
                      </a:lnTo>
                      <a:lnTo>
                        <a:pt x="3682" y="16218"/>
                      </a:lnTo>
                      <a:lnTo>
                        <a:pt x="3704" y="15840"/>
                      </a:lnTo>
                      <a:lnTo>
                        <a:pt x="3747" y="16523"/>
                      </a:lnTo>
                      <a:lnTo>
                        <a:pt x="3783" y="15840"/>
                      </a:lnTo>
                      <a:lnTo>
                        <a:pt x="3827" y="15043"/>
                      </a:lnTo>
                      <a:lnTo>
                        <a:pt x="3849" y="16994"/>
                      </a:lnTo>
                      <a:lnTo>
                        <a:pt x="3761" y="16594"/>
                      </a:lnTo>
                      <a:lnTo>
                        <a:pt x="3710" y="16335"/>
                      </a:lnTo>
                      <a:lnTo>
                        <a:pt x="3725" y="16594"/>
                      </a:lnTo>
                      <a:lnTo>
                        <a:pt x="3798" y="19061"/>
                      </a:lnTo>
                      <a:lnTo>
                        <a:pt x="3879" y="20754"/>
                      </a:lnTo>
                      <a:lnTo>
                        <a:pt x="3944" y="21600"/>
                      </a:lnTo>
                      <a:lnTo>
                        <a:pt x="3871" y="17628"/>
                      </a:lnTo>
                      <a:lnTo>
                        <a:pt x="4002" y="19225"/>
                      </a:lnTo>
                      <a:lnTo>
                        <a:pt x="4031" y="17628"/>
                      </a:lnTo>
                      <a:lnTo>
                        <a:pt x="4068" y="16994"/>
                      </a:lnTo>
                      <a:lnTo>
                        <a:pt x="4163" y="17699"/>
                      </a:lnTo>
                      <a:lnTo>
                        <a:pt x="4163" y="16851"/>
                      </a:lnTo>
                      <a:lnTo>
                        <a:pt x="4192" y="16264"/>
                      </a:lnTo>
                      <a:lnTo>
                        <a:pt x="4170" y="15043"/>
                      </a:lnTo>
                      <a:lnTo>
                        <a:pt x="4243" y="14784"/>
                      </a:lnTo>
                      <a:lnTo>
                        <a:pt x="4287" y="14478"/>
                      </a:lnTo>
                      <a:lnTo>
                        <a:pt x="4316" y="13608"/>
                      </a:lnTo>
                      <a:lnTo>
                        <a:pt x="4396" y="17580"/>
                      </a:lnTo>
                      <a:lnTo>
                        <a:pt x="4484" y="16264"/>
                      </a:lnTo>
                      <a:lnTo>
                        <a:pt x="4527" y="18850"/>
                      </a:lnTo>
                      <a:lnTo>
                        <a:pt x="4608" y="17651"/>
                      </a:lnTo>
                      <a:lnTo>
                        <a:pt x="4608" y="16429"/>
                      </a:lnTo>
                      <a:lnTo>
                        <a:pt x="4600" y="14103"/>
                      </a:lnTo>
                      <a:lnTo>
                        <a:pt x="4622" y="14971"/>
                      </a:lnTo>
                      <a:lnTo>
                        <a:pt x="4644" y="15465"/>
                      </a:lnTo>
                      <a:lnTo>
                        <a:pt x="4651" y="15700"/>
                      </a:lnTo>
                      <a:lnTo>
                        <a:pt x="4666" y="15465"/>
                      </a:lnTo>
                      <a:lnTo>
                        <a:pt x="4695" y="14971"/>
                      </a:lnTo>
                      <a:lnTo>
                        <a:pt x="4717" y="14103"/>
                      </a:lnTo>
                      <a:lnTo>
                        <a:pt x="4724" y="13608"/>
                      </a:lnTo>
                      <a:lnTo>
                        <a:pt x="4746" y="12809"/>
                      </a:lnTo>
                      <a:lnTo>
                        <a:pt x="4804" y="13914"/>
                      </a:lnTo>
                      <a:lnTo>
                        <a:pt x="4877" y="18661"/>
                      </a:lnTo>
                      <a:lnTo>
                        <a:pt x="4950" y="19625"/>
                      </a:lnTo>
                      <a:lnTo>
                        <a:pt x="5045" y="16100"/>
                      </a:lnTo>
                      <a:lnTo>
                        <a:pt x="5213" y="17016"/>
                      </a:lnTo>
                      <a:lnTo>
                        <a:pt x="5161" y="16100"/>
                      </a:lnTo>
                      <a:lnTo>
                        <a:pt x="5183" y="14924"/>
                      </a:lnTo>
                      <a:lnTo>
                        <a:pt x="5256" y="16170"/>
                      </a:lnTo>
                      <a:lnTo>
                        <a:pt x="5314" y="15583"/>
                      </a:lnTo>
                      <a:lnTo>
                        <a:pt x="5358" y="18026"/>
                      </a:lnTo>
                      <a:lnTo>
                        <a:pt x="5358" y="17110"/>
                      </a:lnTo>
                      <a:lnTo>
                        <a:pt x="5482" y="18098"/>
                      </a:lnTo>
                      <a:lnTo>
                        <a:pt x="5482" y="17110"/>
                      </a:lnTo>
                      <a:lnTo>
                        <a:pt x="5497" y="15654"/>
                      </a:lnTo>
                      <a:lnTo>
                        <a:pt x="5555" y="17016"/>
                      </a:lnTo>
                      <a:lnTo>
                        <a:pt x="5628" y="17580"/>
                      </a:lnTo>
                      <a:lnTo>
                        <a:pt x="5701" y="17934"/>
                      </a:lnTo>
                      <a:lnTo>
                        <a:pt x="5708" y="15654"/>
                      </a:lnTo>
                      <a:lnTo>
                        <a:pt x="5715" y="14924"/>
                      </a:lnTo>
                      <a:lnTo>
                        <a:pt x="5723" y="13773"/>
                      </a:lnTo>
                      <a:lnTo>
                        <a:pt x="5818" y="17369"/>
                      </a:lnTo>
                      <a:lnTo>
                        <a:pt x="5890" y="17510"/>
                      </a:lnTo>
                      <a:lnTo>
                        <a:pt x="5912" y="16734"/>
                      </a:lnTo>
                      <a:lnTo>
                        <a:pt x="5978" y="15089"/>
                      </a:lnTo>
                      <a:lnTo>
                        <a:pt x="6021" y="16240"/>
                      </a:lnTo>
                      <a:lnTo>
                        <a:pt x="6036" y="15089"/>
                      </a:lnTo>
                      <a:lnTo>
                        <a:pt x="6043" y="14408"/>
                      </a:lnTo>
                      <a:lnTo>
                        <a:pt x="6124" y="14408"/>
                      </a:lnTo>
                      <a:lnTo>
                        <a:pt x="6145" y="13773"/>
                      </a:lnTo>
                      <a:lnTo>
                        <a:pt x="6255" y="16781"/>
                      </a:lnTo>
                      <a:lnTo>
                        <a:pt x="6466" y="12950"/>
                      </a:lnTo>
                      <a:lnTo>
                        <a:pt x="6488" y="12668"/>
                      </a:lnTo>
                      <a:lnTo>
                        <a:pt x="6605" y="15959"/>
                      </a:lnTo>
                      <a:lnTo>
                        <a:pt x="6736" y="15370"/>
                      </a:lnTo>
                      <a:lnTo>
                        <a:pt x="6809" y="15135"/>
                      </a:lnTo>
                      <a:lnTo>
                        <a:pt x="6889" y="15065"/>
                      </a:lnTo>
                      <a:lnTo>
                        <a:pt x="6889" y="15676"/>
                      </a:lnTo>
                      <a:lnTo>
                        <a:pt x="6991" y="16688"/>
                      </a:lnTo>
                      <a:lnTo>
                        <a:pt x="6977" y="15065"/>
                      </a:lnTo>
                      <a:lnTo>
                        <a:pt x="6947" y="12668"/>
                      </a:lnTo>
                      <a:lnTo>
                        <a:pt x="6947" y="12009"/>
                      </a:lnTo>
                      <a:lnTo>
                        <a:pt x="7071" y="13233"/>
                      </a:lnTo>
                      <a:lnTo>
                        <a:pt x="7144" y="15278"/>
                      </a:lnTo>
                      <a:lnTo>
                        <a:pt x="7210" y="14573"/>
                      </a:lnTo>
                      <a:lnTo>
                        <a:pt x="7341" y="18544"/>
                      </a:lnTo>
                      <a:lnTo>
                        <a:pt x="7436" y="15630"/>
                      </a:lnTo>
                      <a:lnTo>
                        <a:pt x="7552" y="16546"/>
                      </a:lnTo>
                      <a:lnTo>
                        <a:pt x="7582" y="15630"/>
                      </a:lnTo>
                      <a:lnTo>
                        <a:pt x="7618" y="14573"/>
                      </a:lnTo>
                      <a:lnTo>
                        <a:pt x="7837" y="13420"/>
                      </a:lnTo>
                      <a:lnTo>
                        <a:pt x="7895" y="12763"/>
                      </a:lnTo>
                      <a:lnTo>
                        <a:pt x="7990" y="18285"/>
                      </a:lnTo>
                      <a:lnTo>
                        <a:pt x="8063" y="15983"/>
                      </a:lnTo>
                      <a:lnTo>
                        <a:pt x="8107" y="17345"/>
                      </a:lnTo>
                      <a:lnTo>
                        <a:pt x="8245" y="15983"/>
                      </a:lnTo>
                      <a:lnTo>
                        <a:pt x="8245" y="14573"/>
                      </a:lnTo>
                      <a:lnTo>
                        <a:pt x="8391" y="14760"/>
                      </a:lnTo>
                      <a:lnTo>
                        <a:pt x="8420" y="12620"/>
                      </a:lnTo>
                      <a:lnTo>
                        <a:pt x="8442" y="12009"/>
                      </a:lnTo>
                      <a:lnTo>
                        <a:pt x="8442" y="15394"/>
                      </a:lnTo>
                      <a:lnTo>
                        <a:pt x="8529" y="13584"/>
                      </a:lnTo>
                      <a:lnTo>
                        <a:pt x="8551" y="16029"/>
                      </a:lnTo>
                      <a:lnTo>
                        <a:pt x="8755" y="13584"/>
                      </a:lnTo>
                      <a:lnTo>
                        <a:pt x="8836" y="13209"/>
                      </a:lnTo>
                      <a:lnTo>
                        <a:pt x="8806" y="14079"/>
                      </a:lnTo>
                      <a:lnTo>
                        <a:pt x="8886" y="13233"/>
                      </a:lnTo>
                      <a:lnTo>
                        <a:pt x="17576" y="13209"/>
                      </a:lnTo>
                      <a:lnTo>
                        <a:pt x="17634" y="15348"/>
                      </a:lnTo>
                      <a:lnTo>
                        <a:pt x="17707" y="16359"/>
                      </a:lnTo>
                      <a:lnTo>
                        <a:pt x="17780" y="18426"/>
                      </a:lnTo>
                      <a:lnTo>
                        <a:pt x="17911" y="17440"/>
                      </a:lnTo>
                      <a:lnTo>
                        <a:pt x="18101" y="17791"/>
                      </a:lnTo>
                      <a:lnTo>
                        <a:pt x="18108" y="17440"/>
                      </a:lnTo>
                      <a:lnTo>
                        <a:pt x="18181" y="14713"/>
                      </a:lnTo>
                      <a:lnTo>
                        <a:pt x="18225" y="14079"/>
                      </a:lnTo>
                      <a:lnTo>
                        <a:pt x="18225" y="16218"/>
                      </a:lnTo>
                      <a:lnTo>
                        <a:pt x="18262" y="15865"/>
                      </a:lnTo>
                      <a:lnTo>
                        <a:pt x="18356" y="16194"/>
                      </a:lnTo>
                      <a:lnTo>
                        <a:pt x="18414" y="15865"/>
                      </a:lnTo>
                      <a:lnTo>
                        <a:pt x="18429" y="14079"/>
                      </a:lnTo>
                      <a:lnTo>
                        <a:pt x="18487" y="15370"/>
                      </a:lnTo>
                      <a:lnTo>
                        <a:pt x="18414" y="16100"/>
                      </a:lnTo>
                      <a:lnTo>
                        <a:pt x="18509" y="15818"/>
                      </a:lnTo>
                      <a:lnTo>
                        <a:pt x="18538" y="17275"/>
                      </a:lnTo>
                      <a:lnTo>
                        <a:pt x="18757" y="20190"/>
                      </a:lnTo>
                      <a:lnTo>
                        <a:pt x="18830" y="15818"/>
                      </a:lnTo>
                      <a:lnTo>
                        <a:pt x="18859" y="14079"/>
                      </a:lnTo>
                      <a:lnTo>
                        <a:pt x="18873" y="13162"/>
                      </a:lnTo>
                      <a:lnTo>
                        <a:pt x="18896" y="11587"/>
                      </a:lnTo>
                      <a:lnTo>
                        <a:pt x="18910" y="10740"/>
                      </a:lnTo>
                      <a:lnTo>
                        <a:pt x="19173" y="14878"/>
                      </a:lnTo>
                      <a:lnTo>
                        <a:pt x="19173" y="14573"/>
                      </a:lnTo>
                      <a:lnTo>
                        <a:pt x="19508" y="16640"/>
                      </a:lnTo>
                      <a:lnTo>
                        <a:pt x="19690" y="14573"/>
                      </a:lnTo>
                      <a:lnTo>
                        <a:pt x="19865" y="12620"/>
                      </a:lnTo>
                      <a:lnTo>
                        <a:pt x="20215" y="16100"/>
                      </a:lnTo>
                      <a:lnTo>
                        <a:pt x="20288" y="16570"/>
                      </a:lnTo>
                      <a:lnTo>
                        <a:pt x="20354" y="13984"/>
                      </a:lnTo>
                      <a:lnTo>
                        <a:pt x="20368" y="15865"/>
                      </a:lnTo>
                      <a:lnTo>
                        <a:pt x="20455" y="13984"/>
                      </a:lnTo>
                      <a:lnTo>
                        <a:pt x="20558" y="12620"/>
                      </a:lnTo>
                      <a:lnTo>
                        <a:pt x="20609" y="12104"/>
                      </a:lnTo>
                      <a:lnTo>
                        <a:pt x="20711" y="18309"/>
                      </a:lnTo>
                      <a:lnTo>
                        <a:pt x="20849" y="15818"/>
                      </a:lnTo>
                      <a:lnTo>
                        <a:pt x="20857" y="14055"/>
                      </a:lnTo>
                      <a:lnTo>
                        <a:pt x="20922" y="14290"/>
                      </a:lnTo>
                      <a:lnTo>
                        <a:pt x="20951" y="14055"/>
                      </a:lnTo>
                      <a:lnTo>
                        <a:pt x="21060" y="13303"/>
                      </a:lnTo>
                      <a:lnTo>
                        <a:pt x="21046" y="14760"/>
                      </a:lnTo>
                      <a:lnTo>
                        <a:pt x="21068" y="13444"/>
                      </a:lnTo>
                      <a:lnTo>
                        <a:pt x="21097" y="15089"/>
                      </a:lnTo>
                      <a:lnTo>
                        <a:pt x="21243" y="13444"/>
                      </a:lnTo>
                      <a:lnTo>
                        <a:pt x="21345" y="14619"/>
                      </a:lnTo>
                      <a:lnTo>
                        <a:pt x="21272" y="17345"/>
                      </a:lnTo>
                      <a:lnTo>
                        <a:pt x="21403" y="17486"/>
                      </a:lnTo>
                      <a:lnTo>
                        <a:pt x="21476" y="16969"/>
                      </a:lnTo>
                      <a:lnTo>
                        <a:pt x="21549" y="15513"/>
                      </a:lnTo>
                      <a:lnTo>
                        <a:pt x="21498" y="13398"/>
                      </a:lnTo>
                      <a:lnTo>
                        <a:pt x="21527" y="12104"/>
                      </a:lnTo>
                      <a:lnTo>
                        <a:pt x="21556" y="10647"/>
                      </a:lnTo>
                      <a:lnTo>
                        <a:pt x="21556" y="10129"/>
                      </a:lnTo>
                      <a:lnTo>
                        <a:pt x="21593" y="7168"/>
                      </a:lnTo>
                      <a:lnTo>
                        <a:pt x="21600" y="66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03" name="Figura"/>
                <p:cNvSpPr/>
                <p:nvPr/>
              </p:nvSpPr>
              <p:spPr>
                <a:xfrm>
                  <a:off x="8280" y="2218"/>
                  <a:ext cx="112116" cy="24026"/>
                </a:xfrm>
                <a:custGeom>
                  <a:avLst/>
                  <a:gdLst/>
                  <a:ahLst/>
                  <a:cxnLst>
                    <a:cxn ang="0">
                      <a:pos x="wd2" y="hd2"/>
                    </a:cxn>
                    <a:cxn ang="5400000">
                      <a:pos x="wd2" y="hd2"/>
                    </a:cxn>
                    <a:cxn ang="10800000">
                      <a:pos x="wd2" y="hd2"/>
                    </a:cxn>
                    <a:cxn ang="16200000">
                      <a:pos x="wd2" y="hd2"/>
                    </a:cxn>
                  </a:cxnLst>
                  <a:rect l="0" t="0" r="r" b="b"/>
                  <a:pathLst>
                    <a:path w="21600" h="21600" extrusionOk="0">
                      <a:moveTo>
                        <a:pt x="12712" y="7482"/>
                      </a:moveTo>
                      <a:lnTo>
                        <a:pt x="12706" y="7666"/>
                      </a:lnTo>
                      <a:lnTo>
                        <a:pt x="12700" y="8154"/>
                      </a:lnTo>
                      <a:lnTo>
                        <a:pt x="12703" y="8445"/>
                      </a:lnTo>
                      <a:lnTo>
                        <a:pt x="12712" y="7508"/>
                      </a:lnTo>
                      <a:close/>
                      <a:moveTo>
                        <a:pt x="12806" y="3748"/>
                      </a:moveTo>
                      <a:lnTo>
                        <a:pt x="12800" y="3470"/>
                      </a:lnTo>
                      <a:lnTo>
                        <a:pt x="12798" y="3748"/>
                      </a:lnTo>
                      <a:close/>
                      <a:moveTo>
                        <a:pt x="12952" y="4565"/>
                      </a:moveTo>
                      <a:lnTo>
                        <a:pt x="12915" y="3127"/>
                      </a:lnTo>
                      <a:lnTo>
                        <a:pt x="12929" y="4565"/>
                      </a:lnTo>
                      <a:close/>
                      <a:moveTo>
                        <a:pt x="12517" y="7389"/>
                      </a:moveTo>
                      <a:lnTo>
                        <a:pt x="12471" y="7098"/>
                      </a:lnTo>
                      <a:lnTo>
                        <a:pt x="12474" y="7283"/>
                      </a:lnTo>
                      <a:lnTo>
                        <a:pt x="12517" y="7389"/>
                      </a:lnTo>
                      <a:close/>
                      <a:moveTo>
                        <a:pt x="83" y="21600"/>
                      </a:moveTo>
                      <a:lnTo>
                        <a:pt x="0" y="21600"/>
                      </a:lnTo>
                      <a:lnTo>
                        <a:pt x="83" y="21600"/>
                      </a:lnTo>
                      <a:close/>
                      <a:moveTo>
                        <a:pt x="13167" y="7494"/>
                      </a:moveTo>
                      <a:lnTo>
                        <a:pt x="13161" y="7350"/>
                      </a:lnTo>
                      <a:lnTo>
                        <a:pt x="13155" y="7151"/>
                      </a:lnTo>
                      <a:lnTo>
                        <a:pt x="13155" y="7350"/>
                      </a:lnTo>
                      <a:lnTo>
                        <a:pt x="13161" y="7494"/>
                      </a:lnTo>
                      <a:close/>
                      <a:moveTo>
                        <a:pt x="13390" y="7310"/>
                      </a:moveTo>
                      <a:lnTo>
                        <a:pt x="13390" y="7692"/>
                      </a:lnTo>
                      <a:lnTo>
                        <a:pt x="13390" y="7310"/>
                      </a:lnTo>
                      <a:close/>
                      <a:moveTo>
                        <a:pt x="13690" y="8709"/>
                      </a:moveTo>
                      <a:lnTo>
                        <a:pt x="13670" y="8510"/>
                      </a:lnTo>
                      <a:lnTo>
                        <a:pt x="13670" y="8841"/>
                      </a:lnTo>
                      <a:lnTo>
                        <a:pt x="13690" y="8709"/>
                      </a:lnTo>
                      <a:close/>
                      <a:moveTo>
                        <a:pt x="13868" y="3325"/>
                      </a:moveTo>
                      <a:lnTo>
                        <a:pt x="13850" y="2771"/>
                      </a:lnTo>
                      <a:lnTo>
                        <a:pt x="13839" y="3484"/>
                      </a:lnTo>
                      <a:lnTo>
                        <a:pt x="13828" y="2625"/>
                      </a:lnTo>
                      <a:lnTo>
                        <a:pt x="13816" y="3259"/>
                      </a:lnTo>
                      <a:lnTo>
                        <a:pt x="13845" y="3734"/>
                      </a:lnTo>
                      <a:lnTo>
                        <a:pt x="13842" y="3563"/>
                      </a:lnTo>
                      <a:lnTo>
                        <a:pt x="13868" y="3325"/>
                      </a:lnTo>
                      <a:close/>
                      <a:moveTo>
                        <a:pt x="14005" y="9500"/>
                      </a:moveTo>
                      <a:lnTo>
                        <a:pt x="13982" y="9698"/>
                      </a:lnTo>
                      <a:lnTo>
                        <a:pt x="13974" y="9830"/>
                      </a:lnTo>
                      <a:lnTo>
                        <a:pt x="14005" y="9500"/>
                      </a:lnTo>
                      <a:close/>
                      <a:moveTo>
                        <a:pt x="14162" y="3760"/>
                      </a:moveTo>
                      <a:lnTo>
                        <a:pt x="14143" y="4222"/>
                      </a:lnTo>
                      <a:lnTo>
                        <a:pt x="14148" y="4037"/>
                      </a:lnTo>
                      <a:lnTo>
                        <a:pt x="14157" y="3866"/>
                      </a:lnTo>
                      <a:close/>
                      <a:moveTo>
                        <a:pt x="14194" y="3774"/>
                      </a:moveTo>
                      <a:lnTo>
                        <a:pt x="14182" y="3576"/>
                      </a:lnTo>
                      <a:lnTo>
                        <a:pt x="14165" y="3760"/>
                      </a:lnTo>
                      <a:lnTo>
                        <a:pt x="14185" y="3919"/>
                      </a:lnTo>
                      <a:lnTo>
                        <a:pt x="14194" y="3774"/>
                      </a:lnTo>
                      <a:close/>
                      <a:moveTo>
                        <a:pt x="14214" y="8484"/>
                      </a:moveTo>
                      <a:lnTo>
                        <a:pt x="14211" y="8207"/>
                      </a:lnTo>
                      <a:lnTo>
                        <a:pt x="14188" y="8484"/>
                      </a:lnTo>
                      <a:close/>
                      <a:moveTo>
                        <a:pt x="14223" y="8062"/>
                      </a:moveTo>
                      <a:lnTo>
                        <a:pt x="14211" y="8207"/>
                      </a:lnTo>
                      <a:lnTo>
                        <a:pt x="14223" y="8062"/>
                      </a:lnTo>
                      <a:close/>
                      <a:moveTo>
                        <a:pt x="14340" y="1993"/>
                      </a:moveTo>
                      <a:lnTo>
                        <a:pt x="14317" y="3021"/>
                      </a:lnTo>
                      <a:lnTo>
                        <a:pt x="14340" y="1993"/>
                      </a:lnTo>
                      <a:close/>
                      <a:moveTo>
                        <a:pt x="14626" y="10054"/>
                      </a:moveTo>
                      <a:lnTo>
                        <a:pt x="14606" y="10186"/>
                      </a:lnTo>
                      <a:lnTo>
                        <a:pt x="14626" y="10054"/>
                      </a:lnTo>
                      <a:close/>
                      <a:moveTo>
                        <a:pt x="14680" y="1834"/>
                      </a:moveTo>
                      <a:lnTo>
                        <a:pt x="14663" y="2784"/>
                      </a:lnTo>
                      <a:lnTo>
                        <a:pt x="14680" y="1834"/>
                      </a:lnTo>
                      <a:close/>
                      <a:moveTo>
                        <a:pt x="14781" y="1926"/>
                      </a:moveTo>
                      <a:lnTo>
                        <a:pt x="14749" y="1702"/>
                      </a:lnTo>
                      <a:lnTo>
                        <a:pt x="14749" y="2216"/>
                      </a:lnTo>
                      <a:lnTo>
                        <a:pt x="14752" y="2415"/>
                      </a:lnTo>
                      <a:lnTo>
                        <a:pt x="14763" y="2216"/>
                      </a:lnTo>
                      <a:lnTo>
                        <a:pt x="14766" y="2362"/>
                      </a:lnTo>
                      <a:lnTo>
                        <a:pt x="14769" y="2216"/>
                      </a:lnTo>
                      <a:lnTo>
                        <a:pt x="14775" y="1979"/>
                      </a:lnTo>
                      <a:close/>
                      <a:moveTo>
                        <a:pt x="14795" y="1688"/>
                      </a:moveTo>
                      <a:lnTo>
                        <a:pt x="14778" y="1926"/>
                      </a:lnTo>
                      <a:lnTo>
                        <a:pt x="14795" y="1688"/>
                      </a:lnTo>
                      <a:close/>
                      <a:moveTo>
                        <a:pt x="14801" y="8642"/>
                      </a:moveTo>
                      <a:lnTo>
                        <a:pt x="14789" y="8510"/>
                      </a:lnTo>
                      <a:lnTo>
                        <a:pt x="14801" y="8642"/>
                      </a:lnTo>
                      <a:close/>
                      <a:moveTo>
                        <a:pt x="14969" y="8524"/>
                      </a:moveTo>
                      <a:lnTo>
                        <a:pt x="14961" y="8167"/>
                      </a:lnTo>
                      <a:lnTo>
                        <a:pt x="14944" y="8524"/>
                      </a:lnTo>
                      <a:close/>
                      <a:moveTo>
                        <a:pt x="15012" y="8669"/>
                      </a:moveTo>
                      <a:lnTo>
                        <a:pt x="14981" y="8919"/>
                      </a:lnTo>
                      <a:lnTo>
                        <a:pt x="14955" y="10780"/>
                      </a:lnTo>
                      <a:lnTo>
                        <a:pt x="14981" y="10371"/>
                      </a:lnTo>
                      <a:lnTo>
                        <a:pt x="14984" y="9487"/>
                      </a:lnTo>
                      <a:lnTo>
                        <a:pt x="14990" y="9289"/>
                      </a:lnTo>
                      <a:lnTo>
                        <a:pt x="15012" y="8669"/>
                      </a:lnTo>
                      <a:close/>
                      <a:moveTo>
                        <a:pt x="15144" y="977"/>
                      </a:moveTo>
                      <a:lnTo>
                        <a:pt x="15107" y="1966"/>
                      </a:lnTo>
                      <a:lnTo>
                        <a:pt x="15135" y="2428"/>
                      </a:lnTo>
                      <a:lnTo>
                        <a:pt x="15144" y="977"/>
                      </a:lnTo>
                      <a:close/>
                      <a:moveTo>
                        <a:pt x="15244" y="9910"/>
                      </a:moveTo>
                      <a:lnTo>
                        <a:pt x="15241" y="9737"/>
                      </a:lnTo>
                      <a:lnTo>
                        <a:pt x="15241" y="9605"/>
                      </a:lnTo>
                      <a:lnTo>
                        <a:pt x="15239" y="9473"/>
                      </a:lnTo>
                      <a:lnTo>
                        <a:pt x="15239" y="9698"/>
                      </a:lnTo>
                      <a:lnTo>
                        <a:pt x="15244" y="9910"/>
                      </a:lnTo>
                      <a:close/>
                      <a:moveTo>
                        <a:pt x="15533" y="910"/>
                      </a:moveTo>
                      <a:lnTo>
                        <a:pt x="15507" y="765"/>
                      </a:lnTo>
                      <a:lnTo>
                        <a:pt x="15533" y="910"/>
                      </a:lnTo>
                      <a:close/>
                      <a:moveTo>
                        <a:pt x="15673" y="1188"/>
                      </a:moveTo>
                      <a:lnTo>
                        <a:pt x="15648" y="765"/>
                      </a:lnTo>
                      <a:lnTo>
                        <a:pt x="15653" y="1109"/>
                      </a:lnTo>
                      <a:lnTo>
                        <a:pt x="15662" y="1319"/>
                      </a:lnTo>
                      <a:lnTo>
                        <a:pt x="15673" y="1188"/>
                      </a:lnTo>
                      <a:close/>
                      <a:moveTo>
                        <a:pt x="15685" y="9382"/>
                      </a:moveTo>
                      <a:lnTo>
                        <a:pt x="15679" y="8286"/>
                      </a:lnTo>
                      <a:lnTo>
                        <a:pt x="15668" y="8471"/>
                      </a:lnTo>
                      <a:lnTo>
                        <a:pt x="15665" y="9711"/>
                      </a:lnTo>
                      <a:lnTo>
                        <a:pt x="15685" y="9382"/>
                      </a:lnTo>
                      <a:close/>
                      <a:moveTo>
                        <a:pt x="15731" y="8510"/>
                      </a:moveTo>
                      <a:lnTo>
                        <a:pt x="15728" y="8378"/>
                      </a:lnTo>
                      <a:lnTo>
                        <a:pt x="15731" y="8510"/>
                      </a:lnTo>
                      <a:close/>
                      <a:moveTo>
                        <a:pt x="15940" y="7930"/>
                      </a:moveTo>
                      <a:lnTo>
                        <a:pt x="15885" y="7415"/>
                      </a:lnTo>
                      <a:lnTo>
                        <a:pt x="15908" y="10107"/>
                      </a:lnTo>
                      <a:lnTo>
                        <a:pt x="15934" y="8854"/>
                      </a:lnTo>
                      <a:lnTo>
                        <a:pt x="15940" y="7930"/>
                      </a:lnTo>
                      <a:close/>
                      <a:moveTo>
                        <a:pt x="16226" y="7666"/>
                      </a:moveTo>
                      <a:lnTo>
                        <a:pt x="16220" y="7204"/>
                      </a:lnTo>
                      <a:lnTo>
                        <a:pt x="16214" y="7666"/>
                      </a:lnTo>
                      <a:lnTo>
                        <a:pt x="16214" y="8141"/>
                      </a:lnTo>
                      <a:lnTo>
                        <a:pt x="16226" y="7666"/>
                      </a:lnTo>
                      <a:close/>
                      <a:moveTo>
                        <a:pt x="16466" y="8630"/>
                      </a:moveTo>
                      <a:lnTo>
                        <a:pt x="16432" y="8114"/>
                      </a:lnTo>
                      <a:lnTo>
                        <a:pt x="16423" y="8260"/>
                      </a:lnTo>
                      <a:lnTo>
                        <a:pt x="16432" y="8814"/>
                      </a:lnTo>
                      <a:lnTo>
                        <a:pt x="16452" y="9170"/>
                      </a:lnTo>
                      <a:lnTo>
                        <a:pt x="16466" y="8630"/>
                      </a:lnTo>
                      <a:close/>
                      <a:moveTo>
                        <a:pt x="16581" y="8722"/>
                      </a:moveTo>
                      <a:lnTo>
                        <a:pt x="16575" y="7838"/>
                      </a:lnTo>
                      <a:lnTo>
                        <a:pt x="16558" y="8035"/>
                      </a:lnTo>
                      <a:lnTo>
                        <a:pt x="16532" y="8933"/>
                      </a:lnTo>
                      <a:lnTo>
                        <a:pt x="16581" y="8722"/>
                      </a:lnTo>
                      <a:close/>
                      <a:moveTo>
                        <a:pt x="16592" y="8141"/>
                      </a:moveTo>
                      <a:lnTo>
                        <a:pt x="16572" y="8603"/>
                      </a:lnTo>
                      <a:lnTo>
                        <a:pt x="16592" y="8141"/>
                      </a:lnTo>
                      <a:close/>
                      <a:moveTo>
                        <a:pt x="18237" y="765"/>
                      </a:moveTo>
                      <a:lnTo>
                        <a:pt x="18223" y="1477"/>
                      </a:lnTo>
                      <a:lnTo>
                        <a:pt x="18237" y="765"/>
                      </a:lnTo>
                      <a:close/>
                      <a:moveTo>
                        <a:pt x="18260" y="1319"/>
                      </a:moveTo>
                      <a:lnTo>
                        <a:pt x="18229" y="1715"/>
                      </a:lnTo>
                      <a:lnTo>
                        <a:pt x="18260" y="1319"/>
                      </a:lnTo>
                      <a:close/>
                      <a:moveTo>
                        <a:pt x="18278" y="2836"/>
                      </a:moveTo>
                      <a:lnTo>
                        <a:pt x="18275" y="2586"/>
                      </a:lnTo>
                      <a:lnTo>
                        <a:pt x="18266" y="2836"/>
                      </a:lnTo>
                      <a:close/>
                      <a:moveTo>
                        <a:pt x="18598" y="1794"/>
                      </a:moveTo>
                      <a:lnTo>
                        <a:pt x="18589" y="1993"/>
                      </a:lnTo>
                      <a:lnTo>
                        <a:pt x="18598" y="1794"/>
                      </a:lnTo>
                      <a:close/>
                      <a:moveTo>
                        <a:pt x="18618" y="0"/>
                      </a:moveTo>
                      <a:lnTo>
                        <a:pt x="18598" y="449"/>
                      </a:lnTo>
                      <a:lnTo>
                        <a:pt x="18572" y="1861"/>
                      </a:lnTo>
                      <a:lnTo>
                        <a:pt x="18618" y="0"/>
                      </a:lnTo>
                      <a:close/>
                      <a:moveTo>
                        <a:pt x="18830" y="1241"/>
                      </a:moveTo>
                      <a:lnTo>
                        <a:pt x="18824" y="1465"/>
                      </a:lnTo>
                      <a:lnTo>
                        <a:pt x="18830" y="1241"/>
                      </a:lnTo>
                      <a:close/>
                      <a:moveTo>
                        <a:pt x="19880" y="8709"/>
                      </a:moveTo>
                      <a:lnTo>
                        <a:pt x="19811" y="8656"/>
                      </a:lnTo>
                      <a:lnTo>
                        <a:pt x="19809" y="8959"/>
                      </a:lnTo>
                      <a:lnTo>
                        <a:pt x="19811" y="9487"/>
                      </a:lnTo>
                      <a:lnTo>
                        <a:pt x="19837" y="9619"/>
                      </a:lnTo>
                      <a:lnTo>
                        <a:pt x="19811" y="10846"/>
                      </a:lnTo>
                      <a:lnTo>
                        <a:pt x="19837" y="10186"/>
                      </a:lnTo>
                      <a:lnTo>
                        <a:pt x="19866" y="9341"/>
                      </a:lnTo>
                      <a:lnTo>
                        <a:pt x="19880" y="8709"/>
                      </a:lnTo>
                      <a:close/>
                      <a:moveTo>
                        <a:pt x="20020" y="8537"/>
                      </a:moveTo>
                      <a:lnTo>
                        <a:pt x="20012" y="8326"/>
                      </a:lnTo>
                      <a:lnTo>
                        <a:pt x="20009" y="8537"/>
                      </a:lnTo>
                      <a:close/>
                      <a:moveTo>
                        <a:pt x="20052" y="9276"/>
                      </a:moveTo>
                      <a:lnTo>
                        <a:pt x="20046" y="9118"/>
                      </a:lnTo>
                      <a:lnTo>
                        <a:pt x="20035" y="8722"/>
                      </a:lnTo>
                      <a:lnTo>
                        <a:pt x="20029" y="8550"/>
                      </a:lnTo>
                      <a:lnTo>
                        <a:pt x="20009" y="8722"/>
                      </a:lnTo>
                      <a:lnTo>
                        <a:pt x="19966" y="8709"/>
                      </a:lnTo>
                      <a:lnTo>
                        <a:pt x="19995" y="7785"/>
                      </a:lnTo>
                      <a:lnTo>
                        <a:pt x="20012" y="8326"/>
                      </a:lnTo>
                      <a:lnTo>
                        <a:pt x="20020" y="7785"/>
                      </a:lnTo>
                      <a:lnTo>
                        <a:pt x="20029" y="7165"/>
                      </a:lnTo>
                      <a:lnTo>
                        <a:pt x="20035" y="6782"/>
                      </a:lnTo>
                      <a:lnTo>
                        <a:pt x="16623" y="6782"/>
                      </a:lnTo>
                      <a:lnTo>
                        <a:pt x="16664" y="6795"/>
                      </a:lnTo>
                      <a:lnTo>
                        <a:pt x="16658" y="9473"/>
                      </a:lnTo>
                      <a:lnTo>
                        <a:pt x="16772" y="7482"/>
                      </a:lnTo>
                      <a:lnTo>
                        <a:pt x="16801" y="9553"/>
                      </a:lnTo>
                      <a:lnTo>
                        <a:pt x="16875" y="8563"/>
                      </a:lnTo>
                      <a:lnTo>
                        <a:pt x="16947" y="9975"/>
                      </a:lnTo>
                      <a:lnTo>
                        <a:pt x="17024" y="9830"/>
                      </a:lnTo>
                      <a:lnTo>
                        <a:pt x="17015" y="8563"/>
                      </a:lnTo>
                      <a:lnTo>
                        <a:pt x="17004" y="7732"/>
                      </a:lnTo>
                      <a:lnTo>
                        <a:pt x="17059" y="9764"/>
                      </a:lnTo>
                      <a:lnTo>
                        <a:pt x="17056" y="9421"/>
                      </a:lnTo>
                      <a:lnTo>
                        <a:pt x="17079" y="9764"/>
                      </a:lnTo>
                      <a:lnTo>
                        <a:pt x="17056" y="9091"/>
                      </a:lnTo>
                      <a:lnTo>
                        <a:pt x="17056" y="8866"/>
                      </a:lnTo>
                      <a:lnTo>
                        <a:pt x="17053" y="7732"/>
                      </a:lnTo>
                      <a:lnTo>
                        <a:pt x="17073" y="7482"/>
                      </a:lnTo>
                      <a:lnTo>
                        <a:pt x="17079" y="7666"/>
                      </a:lnTo>
                      <a:lnTo>
                        <a:pt x="17064" y="8630"/>
                      </a:lnTo>
                      <a:lnTo>
                        <a:pt x="17056" y="8866"/>
                      </a:lnTo>
                      <a:lnTo>
                        <a:pt x="17124" y="8630"/>
                      </a:lnTo>
                      <a:lnTo>
                        <a:pt x="17156" y="9553"/>
                      </a:lnTo>
                      <a:lnTo>
                        <a:pt x="17124" y="9408"/>
                      </a:lnTo>
                      <a:lnTo>
                        <a:pt x="17144" y="10833"/>
                      </a:lnTo>
                      <a:lnTo>
                        <a:pt x="17173" y="11361"/>
                      </a:lnTo>
                      <a:lnTo>
                        <a:pt x="17187" y="10265"/>
                      </a:lnTo>
                      <a:lnTo>
                        <a:pt x="17213" y="10556"/>
                      </a:lnTo>
                      <a:lnTo>
                        <a:pt x="17202" y="10265"/>
                      </a:lnTo>
                      <a:lnTo>
                        <a:pt x="17179" y="9553"/>
                      </a:lnTo>
                      <a:lnTo>
                        <a:pt x="17239" y="8431"/>
                      </a:lnTo>
                      <a:lnTo>
                        <a:pt x="17230" y="11361"/>
                      </a:lnTo>
                      <a:lnTo>
                        <a:pt x="17290" y="10239"/>
                      </a:lnTo>
                      <a:lnTo>
                        <a:pt x="17270" y="10912"/>
                      </a:lnTo>
                      <a:lnTo>
                        <a:pt x="17305" y="10516"/>
                      </a:lnTo>
                      <a:lnTo>
                        <a:pt x="17387" y="10925"/>
                      </a:lnTo>
                      <a:lnTo>
                        <a:pt x="17393" y="10516"/>
                      </a:lnTo>
                      <a:lnTo>
                        <a:pt x="17399" y="10239"/>
                      </a:lnTo>
                      <a:lnTo>
                        <a:pt x="17419" y="9209"/>
                      </a:lnTo>
                      <a:lnTo>
                        <a:pt x="17422" y="10199"/>
                      </a:lnTo>
                      <a:lnTo>
                        <a:pt x="17493" y="10450"/>
                      </a:lnTo>
                      <a:lnTo>
                        <a:pt x="17548" y="9209"/>
                      </a:lnTo>
                      <a:lnTo>
                        <a:pt x="17582" y="8431"/>
                      </a:lnTo>
                      <a:lnTo>
                        <a:pt x="17608" y="8814"/>
                      </a:lnTo>
                      <a:lnTo>
                        <a:pt x="17636" y="9949"/>
                      </a:lnTo>
                      <a:lnTo>
                        <a:pt x="17662" y="8959"/>
                      </a:lnTo>
                      <a:lnTo>
                        <a:pt x="17680" y="10042"/>
                      </a:lnTo>
                      <a:lnTo>
                        <a:pt x="17717" y="9130"/>
                      </a:lnTo>
                      <a:lnTo>
                        <a:pt x="17739" y="10199"/>
                      </a:lnTo>
                      <a:lnTo>
                        <a:pt x="17794" y="10701"/>
                      </a:lnTo>
                      <a:lnTo>
                        <a:pt x="17823" y="9130"/>
                      </a:lnTo>
                      <a:lnTo>
                        <a:pt x="17825" y="8959"/>
                      </a:lnTo>
                      <a:lnTo>
                        <a:pt x="17854" y="8471"/>
                      </a:lnTo>
                      <a:lnTo>
                        <a:pt x="17894" y="8234"/>
                      </a:lnTo>
                      <a:lnTo>
                        <a:pt x="17897" y="9790"/>
                      </a:lnTo>
                      <a:lnTo>
                        <a:pt x="17977" y="10489"/>
                      </a:lnTo>
                      <a:lnTo>
                        <a:pt x="18003" y="10793"/>
                      </a:lnTo>
                      <a:lnTo>
                        <a:pt x="18066" y="10925"/>
                      </a:lnTo>
                      <a:lnTo>
                        <a:pt x="18120" y="9553"/>
                      </a:lnTo>
                      <a:lnTo>
                        <a:pt x="18149" y="9276"/>
                      </a:lnTo>
                      <a:lnTo>
                        <a:pt x="18203" y="8854"/>
                      </a:lnTo>
                      <a:lnTo>
                        <a:pt x="18252" y="10529"/>
                      </a:lnTo>
                      <a:lnTo>
                        <a:pt x="18369" y="9553"/>
                      </a:lnTo>
                      <a:lnTo>
                        <a:pt x="18449" y="10489"/>
                      </a:lnTo>
                      <a:lnTo>
                        <a:pt x="18446" y="9553"/>
                      </a:lnTo>
                      <a:lnTo>
                        <a:pt x="18464" y="9130"/>
                      </a:lnTo>
                      <a:lnTo>
                        <a:pt x="18483" y="9447"/>
                      </a:lnTo>
                      <a:lnTo>
                        <a:pt x="18489" y="9130"/>
                      </a:lnTo>
                      <a:lnTo>
                        <a:pt x="18495" y="8854"/>
                      </a:lnTo>
                      <a:lnTo>
                        <a:pt x="18509" y="8234"/>
                      </a:lnTo>
                      <a:lnTo>
                        <a:pt x="18515" y="8062"/>
                      </a:lnTo>
                      <a:lnTo>
                        <a:pt x="18512" y="9473"/>
                      </a:lnTo>
                      <a:lnTo>
                        <a:pt x="18521" y="10833"/>
                      </a:lnTo>
                      <a:lnTo>
                        <a:pt x="18558" y="10463"/>
                      </a:lnTo>
                      <a:lnTo>
                        <a:pt x="18587" y="10503"/>
                      </a:lnTo>
                      <a:lnTo>
                        <a:pt x="18592" y="8656"/>
                      </a:lnTo>
                      <a:lnTo>
                        <a:pt x="18629" y="10054"/>
                      </a:lnTo>
                      <a:lnTo>
                        <a:pt x="18615" y="10424"/>
                      </a:lnTo>
                      <a:lnTo>
                        <a:pt x="18635" y="10199"/>
                      </a:lnTo>
                      <a:lnTo>
                        <a:pt x="18670" y="11348"/>
                      </a:lnTo>
                      <a:lnTo>
                        <a:pt x="18761" y="8656"/>
                      </a:lnTo>
                      <a:lnTo>
                        <a:pt x="18781" y="8062"/>
                      </a:lnTo>
                      <a:lnTo>
                        <a:pt x="18796" y="7679"/>
                      </a:lnTo>
                      <a:lnTo>
                        <a:pt x="18838" y="10081"/>
                      </a:lnTo>
                      <a:lnTo>
                        <a:pt x="18858" y="9619"/>
                      </a:lnTo>
                      <a:lnTo>
                        <a:pt x="18899" y="9157"/>
                      </a:lnTo>
                      <a:lnTo>
                        <a:pt x="18901" y="10174"/>
                      </a:lnTo>
                      <a:lnTo>
                        <a:pt x="18976" y="10529"/>
                      </a:lnTo>
                      <a:lnTo>
                        <a:pt x="19042" y="10292"/>
                      </a:lnTo>
                      <a:lnTo>
                        <a:pt x="19027" y="11005"/>
                      </a:lnTo>
                      <a:lnTo>
                        <a:pt x="19065" y="11070"/>
                      </a:lnTo>
                      <a:lnTo>
                        <a:pt x="19065" y="10292"/>
                      </a:lnTo>
                      <a:lnTo>
                        <a:pt x="19070" y="9157"/>
                      </a:lnTo>
                      <a:lnTo>
                        <a:pt x="19096" y="8102"/>
                      </a:lnTo>
                      <a:lnTo>
                        <a:pt x="19116" y="9566"/>
                      </a:lnTo>
                      <a:lnTo>
                        <a:pt x="19179" y="9540"/>
                      </a:lnTo>
                      <a:lnTo>
                        <a:pt x="19245" y="10833"/>
                      </a:lnTo>
                      <a:lnTo>
                        <a:pt x="19302" y="9540"/>
                      </a:lnTo>
                      <a:lnTo>
                        <a:pt x="19302" y="10213"/>
                      </a:lnTo>
                      <a:lnTo>
                        <a:pt x="19408" y="11202"/>
                      </a:lnTo>
                      <a:lnTo>
                        <a:pt x="19397" y="10503"/>
                      </a:lnTo>
                      <a:lnTo>
                        <a:pt x="19397" y="9500"/>
                      </a:lnTo>
                      <a:lnTo>
                        <a:pt x="19402" y="10384"/>
                      </a:lnTo>
                      <a:lnTo>
                        <a:pt x="19471" y="9170"/>
                      </a:lnTo>
                      <a:lnTo>
                        <a:pt x="19497" y="8722"/>
                      </a:lnTo>
                      <a:lnTo>
                        <a:pt x="19491" y="9698"/>
                      </a:lnTo>
                      <a:lnTo>
                        <a:pt x="19511" y="8722"/>
                      </a:lnTo>
                      <a:lnTo>
                        <a:pt x="19522" y="8088"/>
                      </a:lnTo>
                      <a:lnTo>
                        <a:pt x="19560" y="7771"/>
                      </a:lnTo>
                      <a:lnTo>
                        <a:pt x="19588" y="8814"/>
                      </a:lnTo>
                      <a:lnTo>
                        <a:pt x="19582" y="7771"/>
                      </a:lnTo>
                      <a:lnTo>
                        <a:pt x="19582" y="7482"/>
                      </a:lnTo>
                      <a:lnTo>
                        <a:pt x="19608" y="8524"/>
                      </a:lnTo>
                      <a:lnTo>
                        <a:pt x="19637" y="8590"/>
                      </a:lnTo>
                      <a:lnTo>
                        <a:pt x="19660" y="7376"/>
                      </a:lnTo>
                      <a:lnTo>
                        <a:pt x="19674" y="7139"/>
                      </a:lnTo>
                      <a:lnTo>
                        <a:pt x="19691" y="7415"/>
                      </a:lnTo>
                      <a:lnTo>
                        <a:pt x="19720" y="8656"/>
                      </a:lnTo>
                      <a:lnTo>
                        <a:pt x="19743" y="7403"/>
                      </a:lnTo>
                      <a:lnTo>
                        <a:pt x="19774" y="8550"/>
                      </a:lnTo>
                      <a:lnTo>
                        <a:pt x="19803" y="8894"/>
                      </a:lnTo>
                      <a:lnTo>
                        <a:pt x="19809" y="8656"/>
                      </a:lnTo>
                      <a:lnTo>
                        <a:pt x="19828" y="7403"/>
                      </a:lnTo>
                      <a:lnTo>
                        <a:pt x="19834" y="7165"/>
                      </a:lnTo>
                      <a:lnTo>
                        <a:pt x="19851" y="7586"/>
                      </a:lnTo>
                      <a:lnTo>
                        <a:pt x="19880" y="8709"/>
                      </a:lnTo>
                      <a:lnTo>
                        <a:pt x="19903" y="8894"/>
                      </a:lnTo>
                      <a:lnTo>
                        <a:pt x="19932" y="9632"/>
                      </a:lnTo>
                      <a:lnTo>
                        <a:pt x="19946" y="9394"/>
                      </a:lnTo>
                      <a:lnTo>
                        <a:pt x="19974" y="10054"/>
                      </a:lnTo>
                      <a:lnTo>
                        <a:pt x="19977" y="10410"/>
                      </a:lnTo>
                      <a:lnTo>
                        <a:pt x="20003" y="10146"/>
                      </a:lnTo>
                      <a:lnTo>
                        <a:pt x="20029" y="9421"/>
                      </a:lnTo>
                      <a:lnTo>
                        <a:pt x="20040" y="9209"/>
                      </a:lnTo>
                      <a:close/>
                      <a:moveTo>
                        <a:pt x="20513" y="3616"/>
                      </a:moveTo>
                      <a:lnTo>
                        <a:pt x="20495" y="3984"/>
                      </a:lnTo>
                      <a:lnTo>
                        <a:pt x="20513" y="3616"/>
                      </a:lnTo>
                      <a:close/>
                      <a:moveTo>
                        <a:pt x="20518" y="2665"/>
                      </a:moveTo>
                      <a:lnTo>
                        <a:pt x="20510" y="2850"/>
                      </a:lnTo>
                      <a:lnTo>
                        <a:pt x="20490" y="3008"/>
                      </a:lnTo>
                      <a:lnTo>
                        <a:pt x="20518" y="3563"/>
                      </a:lnTo>
                      <a:lnTo>
                        <a:pt x="20518" y="2665"/>
                      </a:lnTo>
                      <a:close/>
                      <a:moveTo>
                        <a:pt x="20533" y="2771"/>
                      </a:moveTo>
                      <a:lnTo>
                        <a:pt x="20527" y="2454"/>
                      </a:lnTo>
                      <a:lnTo>
                        <a:pt x="20527" y="2771"/>
                      </a:lnTo>
                      <a:close/>
                      <a:moveTo>
                        <a:pt x="20558" y="1504"/>
                      </a:moveTo>
                      <a:lnTo>
                        <a:pt x="20515" y="1570"/>
                      </a:lnTo>
                      <a:lnTo>
                        <a:pt x="20521" y="1847"/>
                      </a:lnTo>
                      <a:lnTo>
                        <a:pt x="20527" y="2454"/>
                      </a:lnTo>
                      <a:lnTo>
                        <a:pt x="20524" y="1755"/>
                      </a:lnTo>
                      <a:lnTo>
                        <a:pt x="20558" y="1504"/>
                      </a:lnTo>
                      <a:close/>
                      <a:moveTo>
                        <a:pt x="20787" y="118"/>
                      </a:moveTo>
                      <a:lnTo>
                        <a:pt x="20750" y="92"/>
                      </a:lnTo>
                      <a:lnTo>
                        <a:pt x="20759" y="673"/>
                      </a:lnTo>
                      <a:lnTo>
                        <a:pt x="20787" y="118"/>
                      </a:lnTo>
                      <a:close/>
                      <a:moveTo>
                        <a:pt x="20933" y="1609"/>
                      </a:moveTo>
                      <a:lnTo>
                        <a:pt x="20879" y="1597"/>
                      </a:lnTo>
                      <a:lnTo>
                        <a:pt x="20890" y="2521"/>
                      </a:lnTo>
                      <a:lnTo>
                        <a:pt x="20930" y="1834"/>
                      </a:lnTo>
                      <a:lnTo>
                        <a:pt x="20933" y="1609"/>
                      </a:lnTo>
                      <a:close/>
                      <a:moveTo>
                        <a:pt x="20939" y="1609"/>
                      </a:moveTo>
                      <a:lnTo>
                        <a:pt x="20930" y="488"/>
                      </a:lnTo>
                      <a:lnTo>
                        <a:pt x="20933" y="1609"/>
                      </a:lnTo>
                      <a:close/>
                      <a:moveTo>
                        <a:pt x="21268" y="1109"/>
                      </a:moveTo>
                      <a:lnTo>
                        <a:pt x="21265" y="1266"/>
                      </a:lnTo>
                      <a:lnTo>
                        <a:pt x="21268" y="1109"/>
                      </a:lnTo>
                      <a:close/>
                      <a:moveTo>
                        <a:pt x="21397" y="1491"/>
                      </a:moveTo>
                      <a:lnTo>
                        <a:pt x="21377" y="1993"/>
                      </a:lnTo>
                      <a:lnTo>
                        <a:pt x="21397" y="1491"/>
                      </a:lnTo>
                      <a:close/>
                      <a:moveTo>
                        <a:pt x="21408" y="1729"/>
                      </a:moveTo>
                      <a:lnTo>
                        <a:pt x="21385" y="2362"/>
                      </a:lnTo>
                      <a:lnTo>
                        <a:pt x="21408" y="1729"/>
                      </a:lnTo>
                      <a:close/>
                      <a:moveTo>
                        <a:pt x="21526" y="1755"/>
                      </a:moveTo>
                      <a:lnTo>
                        <a:pt x="21523" y="989"/>
                      </a:lnTo>
                      <a:lnTo>
                        <a:pt x="21500" y="2098"/>
                      </a:lnTo>
                      <a:lnTo>
                        <a:pt x="21526" y="1755"/>
                      </a:lnTo>
                      <a:close/>
                      <a:moveTo>
                        <a:pt x="21600" y="5964"/>
                      </a:moveTo>
                      <a:lnTo>
                        <a:pt x="21594" y="6570"/>
                      </a:lnTo>
                      <a:lnTo>
                        <a:pt x="21600" y="5964"/>
                      </a:lnTo>
                      <a:close/>
                      <a:moveTo>
                        <a:pt x="12280" y="3602"/>
                      </a:moveTo>
                      <a:lnTo>
                        <a:pt x="12259" y="2230"/>
                      </a:lnTo>
                      <a:lnTo>
                        <a:pt x="12254" y="2415"/>
                      </a:lnTo>
                      <a:lnTo>
                        <a:pt x="12280" y="3602"/>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217" name="object 43"/>
              <p:cNvGrpSpPr/>
              <p:nvPr/>
            </p:nvGrpSpPr>
            <p:grpSpPr>
              <a:xfrm>
                <a:off x="337864" y="57813"/>
                <a:ext cx="18725" cy="55312"/>
                <a:chOff x="0" y="0"/>
                <a:chExt cx="18723" cy="55311"/>
              </a:xfrm>
            </p:grpSpPr>
            <p:sp>
              <p:nvSpPr>
                <p:cNvPr id="2205" name="Línea"/>
                <p:cNvSpPr/>
                <p:nvPr/>
              </p:nvSpPr>
              <p:spPr>
                <a:xfrm flipH="1">
                  <a:off x="0" y="7603"/>
                  <a:ext cx="12701" cy="1956"/>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206" name="Línea"/>
                <p:cNvSpPr/>
                <p:nvPr/>
              </p:nvSpPr>
              <p:spPr>
                <a:xfrm flipV="1">
                  <a:off x="0" y="7603"/>
                  <a:ext cx="12701" cy="1956"/>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207" name="Figura"/>
                <p:cNvSpPr/>
                <p:nvPr/>
              </p:nvSpPr>
              <p:spPr>
                <a:xfrm>
                  <a:off x="342" y="29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353"/>
                      </a:moveTo>
                      <a:lnTo>
                        <a:pt x="16376" y="0"/>
                      </a:lnTo>
                      <a:lnTo>
                        <a:pt x="5958" y="13353"/>
                      </a:lnTo>
                      <a:lnTo>
                        <a:pt x="0" y="13353"/>
                      </a:lnTo>
                      <a:lnTo>
                        <a:pt x="9685" y="21600"/>
                      </a:lnTo>
                      <a:lnTo>
                        <a:pt x="21600" y="133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08" name="Triángulo"/>
                <p:cNvSpPr/>
                <p:nvPr/>
              </p:nvSpPr>
              <p:spPr>
                <a:xfrm>
                  <a:off x="5577"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257" y="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09" name="Figura"/>
                <p:cNvSpPr/>
                <p:nvPr/>
              </p:nvSpPr>
              <p:spPr>
                <a:xfrm>
                  <a:off x="4219" y="3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47" y="14400"/>
                      </a:lnTo>
                      <a:lnTo>
                        <a:pt x="16042" y="14400"/>
                      </a:lnTo>
                      <a:lnTo>
                        <a:pt x="14268" y="7200"/>
                      </a:lnTo>
                      <a:lnTo>
                        <a:pt x="13035" y="7200"/>
                      </a:lnTo>
                      <a:lnTo>
                        <a:pt x="11723" y="0"/>
                      </a:lnTo>
                      <a:lnTo>
                        <a:pt x="0" y="7200"/>
                      </a:lnTo>
                      <a:lnTo>
                        <a:pt x="13576" y="14400"/>
                      </a:lnTo>
                      <a:lnTo>
                        <a:pt x="19359"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10" name="Figura"/>
                <p:cNvSpPr/>
                <p:nvPr/>
              </p:nvSpPr>
              <p:spPr>
                <a:xfrm>
                  <a:off x="6023" y="1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541" y="0"/>
                      </a:lnTo>
                      <a:lnTo>
                        <a:pt x="0" y="8047"/>
                      </a:lnTo>
                      <a:lnTo>
                        <a:pt x="652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11" name="Figura"/>
                <p:cNvSpPr/>
                <p:nvPr/>
              </p:nvSpPr>
              <p:spPr>
                <a:xfrm>
                  <a:off x="4070" y="11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17" y="17191"/>
                      </a:lnTo>
                      <a:lnTo>
                        <a:pt x="14073" y="12279"/>
                      </a:lnTo>
                      <a:lnTo>
                        <a:pt x="11337" y="12279"/>
                      </a:lnTo>
                      <a:lnTo>
                        <a:pt x="11337" y="19647"/>
                      </a:lnTo>
                      <a:lnTo>
                        <a:pt x="4887" y="21349"/>
                      </a:lnTo>
                      <a:lnTo>
                        <a:pt x="6696" y="17191"/>
                      </a:lnTo>
                      <a:lnTo>
                        <a:pt x="11337" y="19647"/>
                      </a:lnTo>
                      <a:lnTo>
                        <a:pt x="11337" y="12279"/>
                      </a:lnTo>
                      <a:lnTo>
                        <a:pt x="9824" y="12279"/>
                      </a:lnTo>
                      <a:lnTo>
                        <a:pt x="8747" y="9823"/>
                      </a:lnTo>
                      <a:lnTo>
                        <a:pt x="7673" y="7368"/>
                      </a:lnTo>
                      <a:lnTo>
                        <a:pt x="9674" y="7368"/>
                      </a:lnTo>
                      <a:lnTo>
                        <a:pt x="12268" y="9823"/>
                      </a:lnTo>
                      <a:lnTo>
                        <a:pt x="14123" y="7368"/>
                      </a:lnTo>
                      <a:lnTo>
                        <a:pt x="13780" y="4912"/>
                      </a:lnTo>
                      <a:lnTo>
                        <a:pt x="12364" y="2456"/>
                      </a:lnTo>
                      <a:lnTo>
                        <a:pt x="7231" y="0"/>
                      </a:lnTo>
                      <a:lnTo>
                        <a:pt x="11729" y="2456"/>
                      </a:lnTo>
                      <a:lnTo>
                        <a:pt x="10313" y="4912"/>
                      </a:lnTo>
                      <a:lnTo>
                        <a:pt x="8404" y="4912"/>
                      </a:lnTo>
                      <a:lnTo>
                        <a:pt x="4983" y="7368"/>
                      </a:lnTo>
                      <a:lnTo>
                        <a:pt x="4495" y="7368"/>
                      </a:lnTo>
                      <a:lnTo>
                        <a:pt x="6107" y="9823"/>
                      </a:lnTo>
                      <a:lnTo>
                        <a:pt x="2297" y="9823"/>
                      </a:lnTo>
                      <a:lnTo>
                        <a:pt x="3079" y="7368"/>
                      </a:lnTo>
                      <a:lnTo>
                        <a:pt x="0" y="12279"/>
                      </a:lnTo>
                      <a:lnTo>
                        <a:pt x="7135" y="14735"/>
                      </a:lnTo>
                      <a:lnTo>
                        <a:pt x="3321" y="17191"/>
                      </a:lnTo>
                      <a:lnTo>
                        <a:pt x="4348"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12" name="Figura"/>
                <p:cNvSpPr/>
                <p:nvPr/>
              </p:nvSpPr>
              <p:spPr>
                <a:xfrm>
                  <a:off x="3906" y="36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77" y="0"/>
                      </a:lnTo>
                      <a:lnTo>
                        <a:pt x="6332" y="864"/>
                      </a:lnTo>
                      <a:lnTo>
                        <a:pt x="8587" y="1728"/>
                      </a:lnTo>
                      <a:lnTo>
                        <a:pt x="5376" y="2592"/>
                      </a:lnTo>
                      <a:lnTo>
                        <a:pt x="10062" y="4320"/>
                      </a:lnTo>
                      <a:lnTo>
                        <a:pt x="8413" y="4320"/>
                      </a:lnTo>
                      <a:lnTo>
                        <a:pt x="6548" y="3456"/>
                      </a:lnTo>
                      <a:lnTo>
                        <a:pt x="7156" y="4320"/>
                      </a:lnTo>
                      <a:lnTo>
                        <a:pt x="2384" y="4320"/>
                      </a:lnTo>
                      <a:lnTo>
                        <a:pt x="9454" y="5184"/>
                      </a:lnTo>
                      <a:lnTo>
                        <a:pt x="6677" y="6048"/>
                      </a:lnTo>
                      <a:lnTo>
                        <a:pt x="3556" y="6048"/>
                      </a:lnTo>
                      <a:lnTo>
                        <a:pt x="5205" y="5184"/>
                      </a:lnTo>
                      <a:lnTo>
                        <a:pt x="2428" y="6048"/>
                      </a:lnTo>
                      <a:lnTo>
                        <a:pt x="7675" y="6912"/>
                      </a:lnTo>
                      <a:lnTo>
                        <a:pt x="1301" y="7776"/>
                      </a:lnTo>
                      <a:lnTo>
                        <a:pt x="2299" y="8640"/>
                      </a:lnTo>
                      <a:lnTo>
                        <a:pt x="6462" y="8640"/>
                      </a:lnTo>
                      <a:lnTo>
                        <a:pt x="4034" y="10368"/>
                      </a:lnTo>
                      <a:lnTo>
                        <a:pt x="5420" y="11232"/>
                      </a:lnTo>
                      <a:lnTo>
                        <a:pt x="4034" y="11232"/>
                      </a:lnTo>
                      <a:lnTo>
                        <a:pt x="3122" y="13824"/>
                      </a:lnTo>
                      <a:lnTo>
                        <a:pt x="1646" y="14688"/>
                      </a:lnTo>
                      <a:lnTo>
                        <a:pt x="5161" y="14688"/>
                      </a:lnTo>
                      <a:lnTo>
                        <a:pt x="4338" y="16416"/>
                      </a:lnTo>
                      <a:lnTo>
                        <a:pt x="5246" y="17280"/>
                      </a:lnTo>
                      <a:lnTo>
                        <a:pt x="1691" y="16416"/>
                      </a:lnTo>
                      <a:lnTo>
                        <a:pt x="564" y="16416"/>
                      </a:lnTo>
                      <a:lnTo>
                        <a:pt x="605" y="17280"/>
                      </a:lnTo>
                      <a:lnTo>
                        <a:pt x="2644" y="17280"/>
                      </a:lnTo>
                      <a:lnTo>
                        <a:pt x="3122" y="18144"/>
                      </a:lnTo>
                      <a:lnTo>
                        <a:pt x="0" y="18144"/>
                      </a:lnTo>
                      <a:lnTo>
                        <a:pt x="171" y="19008"/>
                      </a:lnTo>
                      <a:lnTo>
                        <a:pt x="3685" y="19872"/>
                      </a:lnTo>
                      <a:lnTo>
                        <a:pt x="1602" y="21600"/>
                      </a:lnTo>
                      <a:lnTo>
                        <a:pt x="4553" y="21600"/>
                      </a:lnTo>
                      <a:lnTo>
                        <a:pt x="9803" y="19872"/>
                      </a:lnTo>
                      <a:lnTo>
                        <a:pt x="10322" y="20389"/>
                      </a:lnTo>
                      <a:lnTo>
                        <a:pt x="12361" y="19872"/>
                      </a:lnTo>
                      <a:lnTo>
                        <a:pt x="16091" y="19008"/>
                      </a:lnTo>
                      <a:lnTo>
                        <a:pt x="17481" y="19008"/>
                      </a:lnTo>
                      <a:lnTo>
                        <a:pt x="16005" y="17280"/>
                      </a:lnTo>
                      <a:lnTo>
                        <a:pt x="14400" y="17280"/>
                      </a:lnTo>
                      <a:lnTo>
                        <a:pt x="12361" y="18144"/>
                      </a:lnTo>
                      <a:lnTo>
                        <a:pt x="10756" y="17280"/>
                      </a:lnTo>
                      <a:lnTo>
                        <a:pt x="9543" y="17280"/>
                      </a:lnTo>
                      <a:lnTo>
                        <a:pt x="9543" y="16416"/>
                      </a:lnTo>
                      <a:lnTo>
                        <a:pt x="11319" y="17280"/>
                      </a:lnTo>
                      <a:lnTo>
                        <a:pt x="15312" y="16416"/>
                      </a:lnTo>
                      <a:lnTo>
                        <a:pt x="14485" y="16416"/>
                      </a:lnTo>
                      <a:lnTo>
                        <a:pt x="14011" y="15981"/>
                      </a:lnTo>
                      <a:lnTo>
                        <a:pt x="17481" y="14688"/>
                      </a:lnTo>
                      <a:lnTo>
                        <a:pt x="7415" y="15552"/>
                      </a:lnTo>
                      <a:lnTo>
                        <a:pt x="10581" y="14688"/>
                      </a:lnTo>
                      <a:lnTo>
                        <a:pt x="11972" y="14688"/>
                      </a:lnTo>
                      <a:lnTo>
                        <a:pt x="11278" y="13824"/>
                      </a:lnTo>
                      <a:lnTo>
                        <a:pt x="9454" y="13824"/>
                      </a:lnTo>
                      <a:lnTo>
                        <a:pt x="9844" y="12960"/>
                      </a:lnTo>
                      <a:lnTo>
                        <a:pt x="12924" y="12960"/>
                      </a:lnTo>
                      <a:lnTo>
                        <a:pt x="11278" y="13824"/>
                      </a:lnTo>
                      <a:lnTo>
                        <a:pt x="13792" y="13824"/>
                      </a:lnTo>
                      <a:lnTo>
                        <a:pt x="13618" y="12960"/>
                      </a:lnTo>
                      <a:lnTo>
                        <a:pt x="7979" y="12096"/>
                      </a:lnTo>
                      <a:lnTo>
                        <a:pt x="11015" y="11232"/>
                      </a:lnTo>
                      <a:lnTo>
                        <a:pt x="11883" y="11232"/>
                      </a:lnTo>
                      <a:lnTo>
                        <a:pt x="11927" y="12096"/>
                      </a:lnTo>
                      <a:lnTo>
                        <a:pt x="12750" y="12096"/>
                      </a:lnTo>
                      <a:lnTo>
                        <a:pt x="16350" y="11232"/>
                      </a:lnTo>
                      <a:lnTo>
                        <a:pt x="15442" y="11232"/>
                      </a:lnTo>
                      <a:lnTo>
                        <a:pt x="16005" y="10368"/>
                      </a:lnTo>
                      <a:lnTo>
                        <a:pt x="15961" y="11232"/>
                      </a:lnTo>
                      <a:lnTo>
                        <a:pt x="16743" y="10368"/>
                      </a:lnTo>
                      <a:lnTo>
                        <a:pt x="17566" y="9504"/>
                      </a:lnTo>
                      <a:lnTo>
                        <a:pt x="16613" y="9504"/>
                      </a:lnTo>
                      <a:lnTo>
                        <a:pt x="8587" y="8640"/>
                      </a:lnTo>
                      <a:lnTo>
                        <a:pt x="15138" y="7776"/>
                      </a:lnTo>
                      <a:lnTo>
                        <a:pt x="9888" y="6048"/>
                      </a:lnTo>
                      <a:lnTo>
                        <a:pt x="13662" y="7341"/>
                      </a:lnTo>
                      <a:lnTo>
                        <a:pt x="12750" y="6912"/>
                      </a:lnTo>
                      <a:lnTo>
                        <a:pt x="16220" y="6912"/>
                      </a:lnTo>
                      <a:lnTo>
                        <a:pt x="17481" y="6388"/>
                      </a:lnTo>
                      <a:lnTo>
                        <a:pt x="18304" y="6048"/>
                      </a:lnTo>
                      <a:lnTo>
                        <a:pt x="19257" y="6048"/>
                      </a:lnTo>
                      <a:lnTo>
                        <a:pt x="16439" y="5184"/>
                      </a:lnTo>
                      <a:lnTo>
                        <a:pt x="21470" y="5184"/>
                      </a:lnTo>
                      <a:lnTo>
                        <a:pt x="17392" y="3456"/>
                      </a:lnTo>
                      <a:lnTo>
                        <a:pt x="16958" y="3456"/>
                      </a:lnTo>
                      <a:lnTo>
                        <a:pt x="13099" y="1728"/>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13" name="Figura"/>
                <p:cNvSpPr/>
                <p:nvPr/>
              </p:nvSpPr>
              <p:spPr>
                <a:xfrm>
                  <a:off x="2770" y="87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3"/>
                      </a:moveTo>
                      <a:lnTo>
                        <a:pt x="18290" y="667"/>
                      </a:lnTo>
                      <a:lnTo>
                        <a:pt x="13622" y="0"/>
                      </a:lnTo>
                      <a:lnTo>
                        <a:pt x="11256" y="191"/>
                      </a:lnTo>
                      <a:lnTo>
                        <a:pt x="10752" y="667"/>
                      </a:lnTo>
                      <a:lnTo>
                        <a:pt x="10310" y="569"/>
                      </a:lnTo>
                      <a:lnTo>
                        <a:pt x="8450" y="667"/>
                      </a:lnTo>
                      <a:lnTo>
                        <a:pt x="7978" y="667"/>
                      </a:lnTo>
                      <a:lnTo>
                        <a:pt x="7819" y="191"/>
                      </a:lnTo>
                      <a:lnTo>
                        <a:pt x="7504" y="667"/>
                      </a:lnTo>
                      <a:lnTo>
                        <a:pt x="6525" y="1143"/>
                      </a:lnTo>
                      <a:lnTo>
                        <a:pt x="7504" y="1143"/>
                      </a:lnTo>
                      <a:lnTo>
                        <a:pt x="7725" y="1618"/>
                      </a:lnTo>
                      <a:lnTo>
                        <a:pt x="7851" y="2094"/>
                      </a:lnTo>
                      <a:lnTo>
                        <a:pt x="5738" y="1618"/>
                      </a:lnTo>
                      <a:lnTo>
                        <a:pt x="4887" y="2094"/>
                      </a:lnTo>
                      <a:lnTo>
                        <a:pt x="6021" y="2094"/>
                      </a:lnTo>
                      <a:lnTo>
                        <a:pt x="4854" y="2570"/>
                      </a:lnTo>
                      <a:lnTo>
                        <a:pt x="5485" y="2570"/>
                      </a:lnTo>
                      <a:lnTo>
                        <a:pt x="6558" y="3046"/>
                      </a:lnTo>
                      <a:lnTo>
                        <a:pt x="5800" y="3997"/>
                      </a:lnTo>
                      <a:lnTo>
                        <a:pt x="8609" y="3997"/>
                      </a:lnTo>
                      <a:lnTo>
                        <a:pt x="11161" y="4949"/>
                      </a:lnTo>
                      <a:lnTo>
                        <a:pt x="7315" y="5900"/>
                      </a:lnTo>
                      <a:lnTo>
                        <a:pt x="8355" y="6852"/>
                      </a:lnTo>
                      <a:lnTo>
                        <a:pt x="7536" y="6852"/>
                      </a:lnTo>
                      <a:lnTo>
                        <a:pt x="8482" y="7327"/>
                      </a:lnTo>
                      <a:lnTo>
                        <a:pt x="8102" y="8279"/>
                      </a:lnTo>
                      <a:lnTo>
                        <a:pt x="9870" y="8755"/>
                      </a:lnTo>
                      <a:lnTo>
                        <a:pt x="8355" y="9230"/>
                      </a:lnTo>
                      <a:lnTo>
                        <a:pt x="8924" y="9230"/>
                      </a:lnTo>
                      <a:lnTo>
                        <a:pt x="7568" y="10182"/>
                      </a:lnTo>
                      <a:lnTo>
                        <a:pt x="6431" y="9848"/>
                      </a:lnTo>
                      <a:lnTo>
                        <a:pt x="5800" y="10182"/>
                      </a:lnTo>
                      <a:lnTo>
                        <a:pt x="4477" y="10182"/>
                      </a:lnTo>
                      <a:lnTo>
                        <a:pt x="6717" y="11133"/>
                      </a:lnTo>
                      <a:lnTo>
                        <a:pt x="4604" y="10658"/>
                      </a:lnTo>
                      <a:lnTo>
                        <a:pt x="4067" y="11609"/>
                      </a:lnTo>
                      <a:lnTo>
                        <a:pt x="4698" y="11609"/>
                      </a:lnTo>
                      <a:lnTo>
                        <a:pt x="6210" y="11133"/>
                      </a:lnTo>
                      <a:lnTo>
                        <a:pt x="6525" y="11609"/>
                      </a:lnTo>
                      <a:lnTo>
                        <a:pt x="6148" y="12085"/>
                      </a:lnTo>
                      <a:lnTo>
                        <a:pt x="3372" y="12085"/>
                      </a:lnTo>
                      <a:lnTo>
                        <a:pt x="0" y="13036"/>
                      </a:lnTo>
                      <a:lnTo>
                        <a:pt x="9145" y="13988"/>
                      </a:lnTo>
                      <a:lnTo>
                        <a:pt x="5485" y="14606"/>
                      </a:lnTo>
                      <a:lnTo>
                        <a:pt x="7094" y="14939"/>
                      </a:lnTo>
                      <a:lnTo>
                        <a:pt x="6717" y="15415"/>
                      </a:lnTo>
                      <a:lnTo>
                        <a:pt x="2741" y="15891"/>
                      </a:lnTo>
                      <a:lnTo>
                        <a:pt x="1197" y="16842"/>
                      </a:lnTo>
                      <a:lnTo>
                        <a:pt x="6811" y="16842"/>
                      </a:lnTo>
                      <a:lnTo>
                        <a:pt x="5738" y="17318"/>
                      </a:lnTo>
                      <a:lnTo>
                        <a:pt x="9364" y="17318"/>
                      </a:lnTo>
                      <a:lnTo>
                        <a:pt x="10310" y="17794"/>
                      </a:lnTo>
                      <a:lnTo>
                        <a:pt x="9932" y="18270"/>
                      </a:lnTo>
                      <a:lnTo>
                        <a:pt x="6148" y="18745"/>
                      </a:lnTo>
                      <a:lnTo>
                        <a:pt x="5361" y="18270"/>
                      </a:lnTo>
                      <a:lnTo>
                        <a:pt x="5927" y="18270"/>
                      </a:lnTo>
                      <a:lnTo>
                        <a:pt x="5140" y="17794"/>
                      </a:lnTo>
                      <a:lnTo>
                        <a:pt x="4035" y="18270"/>
                      </a:lnTo>
                      <a:lnTo>
                        <a:pt x="4162" y="18745"/>
                      </a:lnTo>
                      <a:lnTo>
                        <a:pt x="4666" y="18745"/>
                      </a:lnTo>
                      <a:lnTo>
                        <a:pt x="3687" y="19075"/>
                      </a:lnTo>
                      <a:lnTo>
                        <a:pt x="3372" y="19173"/>
                      </a:lnTo>
                      <a:lnTo>
                        <a:pt x="4633" y="19697"/>
                      </a:lnTo>
                      <a:lnTo>
                        <a:pt x="3658" y="20648"/>
                      </a:lnTo>
                      <a:lnTo>
                        <a:pt x="5361" y="20173"/>
                      </a:lnTo>
                      <a:lnTo>
                        <a:pt x="4129" y="21600"/>
                      </a:lnTo>
                      <a:lnTo>
                        <a:pt x="7253" y="21124"/>
                      </a:lnTo>
                      <a:lnTo>
                        <a:pt x="7663" y="21600"/>
                      </a:lnTo>
                      <a:lnTo>
                        <a:pt x="14916" y="21600"/>
                      </a:lnTo>
                      <a:lnTo>
                        <a:pt x="15670" y="21124"/>
                      </a:lnTo>
                      <a:lnTo>
                        <a:pt x="16460" y="20648"/>
                      </a:lnTo>
                      <a:lnTo>
                        <a:pt x="20056" y="21124"/>
                      </a:lnTo>
                      <a:lnTo>
                        <a:pt x="18856" y="20648"/>
                      </a:lnTo>
                      <a:lnTo>
                        <a:pt x="17659" y="20173"/>
                      </a:lnTo>
                      <a:lnTo>
                        <a:pt x="20781" y="20173"/>
                      </a:lnTo>
                      <a:lnTo>
                        <a:pt x="19835" y="19697"/>
                      </a:lnTo>
                      <a:lnTo>
                        <a:pt x="18320" y="19697"/>
                      </a:lnTo>
                      <a:lnTo>
                        <a:pt x="18131" y="19173"/>
                      </a:lnTo>
                      <a:lnTo>
                        <a:pt x="16112" y="18745"/>
                      </a:lnTo>
                      <a:lnTo>
                        <a:pt x="17123" y="18270"/>
                      </a:lnTo>
                      <a:lnTo>
                        <a:pt x="18414" y="18745"/>
                      </a:lnTo>
                      <a:lnTo>
                        <a:pt x="17816" y="17794"/>
                      </a:lnTo>
                      <a:lnTo>
                        <a:pt x="16649" y="18270"/>
                      </a:lnTo>
                      <a:lnTo>
                        <a:pt x="15040" y="17794"/>
                      </a:lnTo>
                      <a:lnTo>
                        <a:pt x="12676" y="18270"/>
                      </a:lnTo>
                      <a:lnTo>
                        <a:pt x="13560" y="17794"/>
                      </a:lnTo>
                      <a:lnTo>
                        <a:pt x="13875" y="17794"/>
                      </a:lnTo>
                      <a:lnTo>
                        <a:pt x="13590" y="17318"/>
                      </a:lnTo>
                      <a:lnTo>
                        <a:pt x="15452" y="16842"/>
                      </a:lnTo>
                      <a:lnTo>
                        <a:pt x="13401" y="16367"/>
                      </a:lnTo>
                      <a:lnTo>
                        <a:pt x="14191" y="15891"/>
                      </a:lnTo>
                      <a:lnTo>
                        <a:pt x="15703" y="15891"/>
                      </a:lnTo>
                      <a:lnTo>
                        <a:pt x="17563" y="14939"/>
                      </a:lnTo>
                      <a:lnTo>
                        <a:pt x="14789" y="14464"/>
                      </a:lnTo>
                      <a:lnTo>
                        <a:pt x="15293" y="14464"/>
                      </a:lnTo>
                      <a:lnTo>
                        <a:pt x="16301" y="13988"/>
                      </a:lnTo>
                      <a:lnTo>
                        <a:pt x="17595" y="13988"/>
                      </a:lnTo>
                      <a:lnTo>
                        <a:pt x="18005" y="13512"/>
                      </a:lnTo>
                      <a:lnTo>
                        <a:pt x="13654" y="14464"/>
                      </a:lnTo>
                      <a:lnTo>
                        <a:pt x="15355" y="13512"/>
                      </a:lnTo>
                      <a:lnTo>
                        <a:pt x="16177" y="13512"/>
                      </a:lnTo>
                      <a:lnTo>
                        <a:pt x="17059" y="13036"/>
                      </a:lnTo>
                      <a:lnTo>
                        <a:pt x="14821" y="12085"/>
                      </a:lnTo>
                      <a:lnTo>
                        <a:pt x="15862" y="11133"/>
                      </a:lnTo>
                      <a:lnTo>
                        <a:pt x="18983" y="11133"/>
                      </a:lnTo>
                      <a:lnTo>
                        <a:pt x="18700" y="10658"/>
                      </a:lnTo>
                      <a:lnTo>
                        <a:pt x="15514" y="9230"/>
                      </a:lnTo>
                      <a:lnTo>
                        <a:pt x="16271" y="8279"/>
                      </a:lnTo>
                      <a:lnTo>
                        <a:pt x="11477" y="8279"/>
                      </a:lnTo>
                      <a:lnTo>
                        <a:pt x="18099" y="7803"/>
                      </a:lnTo>
                      <a:lnTo>
                        <a:pt x="17059" y="7327"/>
                      </a:lnTo>
                      <a:lnTo>
                        <a:pt x="17975" y="7327"/>
                      </a:lnTo>
                      <a:lnTo>
                        <a:pt x="18700" y="6376"/>
                      </a:lnTo>
                      <a:lnTo>
                        <a:pt x="16902" y="5424"/>
                      </a:lnTo>
                      <a:lnTo>
                        <a:pt x="15482" y="4473"/>
                      </a:lnTo>
                      <a:lnTo>
                        <a:pt x="16617" y="4473"/>
                      </a:lnTo>
                      <a:lnTo>
                        <a:pt x="17659" y="3997"/>
                      </a:lnTo>
                      <a:lnTo>
                        <a:pt x="17217" y="3521"/>
                      </a:lnTo>
                      <a:lnTo>
                        <a:pt x="17721" y="3046"/>
                      </a:lnTo>
                      <a:lnTo>
                        <a:pt x="16587" y="3046"/>
                      </a:lnTo>
                      <a:lnTo>
                        <a:pt x="16775" y="2570"/>
                      </a:lnTo>
                      <a:lnTo>
                        <a:pt x="15137" y="2570"/>
                      </a:lnTo>
                      <a:lnTo>
                        <a:pt x="21600" y="11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14" name="Figura"/>
                <p:cNvSpPr/>
                <p:nvPr/>
              </p:nvSpPr>
              <p:spPr>
                <a:xfrm>
                  <a:off x="3142" y="16526"/>
                  <a:ext cx="1292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lnTo>
                        <a:pt x="15168" y="11571"/>
                      </a:lnTo>
                      <a:lnTo>
                        <a:pt x="19737" y="11186"/>
                      </a:lnTo>
                      <a:lnTo>
                        <a:pt x="18148" y="10029"/>
                      </a:lnTo>
                      <a:lnTo>
                        <a:pt x="17055" y="8871"/>
                      </a:lnTo>
                      <a:lnTo>
                        <a:pt x="19762" y="8871"/>
                      </a:lnTo>
                      <a:lnTo>
                        <a:pt x="18496" y="8100"/>
                      </a:lnTo>
                      <a:lnTo>
                        <a:pt x="16981" y="8753"/>
                      </a:lnTo>
                      <a:lnTo>
                        <a:pt x="16658" y="8871"/>
                      </a:lnTo>
                      <a:lnTo>
                        <a:pt x="16584" y="8100"/>
                      </a:lnTo>
                      <a:lnTo>
                        <a:pt x="16361" y="7714"/>
                      </a:lnTo>
                      <a:lnTo>
                        <a:pt x="17254" y="7714"/>
                      </a:lnTo>
                      <a:lnTo>
                        <a:pt x="15987" y="7329"/>
                      </a:lnTo>
                      <a:lnTo>
                        <a:pt x="17131" y="6171"/>
                      </a:lnTo>
                      <a:lnTo>
                        <a:pt x="7745" y="6208"/>
                      </a:lnTo>
                      <a:lnTo>
                        <a:pt x="6207" y="6478"/>
                      </a:lnTo>
                      <a:lnTo>
                        <a:pt x="5462" y="6171"/>
                      </a:lnTo>
                      <a:lnTo>
                        <a:pt x="17131" y="6171"/>
                      </a:lnTo>
                      <a:lnTo>
                        <a:pt x="17999" y="6557"/>
                      </a:lnTo>
                      <a:lnTo>
                        <a:pt x="18521" y="6557"/>
                      </a:lnTo>
                      <a:lnTo>
                        <a:pt x="17899" y="6171"/>
                      </a:lnTo>
                      <a:lnTo>
                        <a:pt x="17280" y="5786"/>
                      </a:lnTo>
                      <a:lnTo>
                        <a:pt x="18793" y="4629"/>
                      </a:lnTo>
                      <a:lnTo>
                        <a:pt x="17974" y="4243"/>
                      </a:lnTo>
                      <a:lnTo>
                        <a:pt x="17229" y="3894"/>
                      </a:lnTo>
                      <a:lnTo>
                        <a:pt x="15467" y="4243"/>
                      </a:lnTo>
                      <a:lnTo>
                        <a:pt x="13555" y="3238"/>
                      </a:lnTo>
                      <a:lnTo>
                        <a:pt x="16161" y="3471"/>
                      </a:lnTo>
                      <a:lnTo>
                        <a:pt x="13256" y="2314"/>
                      </a:lnTo>
                      <a:lnTo>
                        <a:pt x="17850" y="2700"/>
                      </a:lnTo>
                      <a:lnTo>
                        <a:pt x="17254" y="2314"/>
                      </a:lnTo>
                      <a:lnTo>
                        <a:pt x="18173" y="2314"/>
                      </a:lnTo>
                      <a:lnTo>
                        <a:pt x="17428" y="1929"/>
                      </a:lnTo>
                      <a:lnTo>
                        <a:pt x="16013" y="1929"/>
                      </a:lnTo>
                      <a:lnTo>
                        <a:pt x="16038" y="1543"/>
                      </a:lnTo>
                      <a:lnTo>
                        <a:pt x="17702" y="1543"/>
                      </a:lnTo>
                      <a:lnTo>
                        <a:pt x="15168" y="1157"/>
                      </a:lnTo>
                      <a:lnTo>
                        <a:pt x="15716" y="771"/>
                      </a:lnTo>
                      <a:lnTo>
                        <a:pt x="16113" y="771"/>
                      </a:lnTo>
                      <a:lnTo>
                        <a:pt x="16535" y="462"/>
                      </a:lnTo>
                      <a:lnTo>
                        <a:pt x="16410" y="0"/>
                      </a:lnTo>
                      <a:lnTo>
                        <a:pt x="4492" y="0"/>
                      </a:lnTo>
                      <a:lnTo>
                        <a:pt x="1986" y="771"/>
                      </a:lnTo>
                      <a:lnTo>
                        <a:pt x="1439" y="771"/>
                      </a:lnTo>
                      <a:lnTo>
                        <a:pt x="1439" y="1157"/>
                      </a:lnTo>
                      <a:lnTo>
                        <a:pt x="3003" y="771"/>
                      </a:lnTo>
                      <a:lnTo>
                        <a:pt x="2731" y="1157"/>
                      </a:lnTo>
                      <a:lnTo>
                        <a:pt x="2084" y="1157"/>
                      </a:lnTo>
                      <a:lnTo>
                        <a:pt x="3102" y="1543"/>
                      </a:lnTo>
                      <a:lnTo>
                        <a:pt x="4666" y="1157"/>
                      </a:lnTo>
                      <a:lnTo>
                        <a:pt x="6082" y="1543"/>
                      </a:lnTo>
                      <a:lnTo>
                        <a:pt x="5560" y="1543"/>
                      </a:lnTo>
                      <a:lnTo>
                        <a:pt x="6926" y="1929"/>
                      </a:lnTo>
                      <a:lnTo>
                        <a:pt x="4866" y="2314"/>
                      </a:lnTo>
                      <a:lnTo>
                        <a:pt x="5511" y="1619"/>
                      </a:lnTo>
                      <a:lnTo>
                        <a:pt x="2780" y="2314"/>
                      </a:lnTo>
                      <a:lnTo>
                        <a:pt x="2606" y="1929"/>
                      </a:lnTo>
                      <a:lnTo>
                        <a:pt x="2158" y="2314"/>
                      </a:lnTo>
                      <a:lnTo>
                        <a:pt x="1861" y="1929"/>
                      </a:lnTo>
                      <a:lnTo>
                        <a:pt x="0" y="2700"/>
                      </a:lnTo>
                      <a:lnTo>
                        <a:pt x="4195" y="2314"/>
                      </a:lnTo>
                      <a:lnTo>
                        <a:pt x="4144" y="3086"/>
                      </a:lnTo>
                      <a:lnTo>
                        <a:pt x="5014" y="3471"/>
                      </a:lnTo>
                      <a:lnTo>
                        <a:pt x="4121" y="3857"/>
                      </a:lnTo>
                      <a:lnTo>
                        <a:pt x="5710" y="3857"/>
                      </a:lnTo>
                      <a:lnTo>
                        <a:pt x="5611" y="4243"/>
                      </a:lnTo>
                      <a:lnTo>
                        <a:pt x="6033" y="3857"/>
                      </a:lnTo>
                      <a:lnTo>
                        <a:pt x="7200" y="3857"/>
                      </a:lnTo>
                      <a:lnTo>
                        <a:pt x="7175" y="4395"/>
                      </a:lnTo>
                      <a:lnTo>
                        <a:pt x="8441" y="4629"/>
                      </a:lnTo>
                      <a:lnTo>
                        <a:pt x="4244" y="5014"/>
                      </a:lnTo>
                      <a:lnTo>
                        <a:pt x="5634" y="5400"/>
                      </a:lnTo>
                      <a:lnTo>
                        <a:pt x="4840" y="5786"/>
                      </a:lnTo>
                      <a:lnTo>
                        <a:pt x="2903" y="5786"/>
                      </a:lnTo>
                      <a:lnTo>
                        <a:pt x="4418" y="6171"/>
                      </a:lnTo>
                      <a:lnTo>
                        <a:pt x="6455" y="6943"/>
                      </a:lnTo>
                      <a:lnTo>
                        <a:pt x="9284" y="6943"/>
                      </a:lnTo>
                      <a:lnTo>
                        <a:pt x="7720" y="7329"/>
                      </a:lnTo>
                      <a:lnTo>
                        <a:pt x="3822" y="7329"/>
                      </a:lnTo>
                      <a:lnTo>
                        <a:pt x="2084" y="8100"/>
                      </a:lnTo>
                      <a:lnTo>
                        <a:pt x="5808" y="8486"/>
                      </a:lnTo>
                      <a:lnTo>
                        <a:pt x="4840" y="9257"/>
                      </a:lnTo>
                      <a:lnTo>
                        <a:pt x="7049" y="9257"/>
                      </a:lnTo>
                      <a:lnTo>
                        <a:pt x="5734" y="9643"/>
                      </a:lnTo>
                      <a:lnTo>
                        <a:pt x="6355" y="10029"/>
                      </a:lnTo>
                      <a:lnTo>
                        <a:pt x="4741" y="10029"/>
                      </a:lnTo>
                      <a:lnTo>
                        <a:pt x="3699" y="10800"/>
                      </a:lnTo>
                      <a:lnTo>
                        <a:pt x="6281" y="10800"/>
                      </a:lnTo>
                      <a:lnTo>
                        <a:pt x="4567" y="11186"/>
                      </a:lnTo>
                      <a:lnTo>
                        <a:pt x="3873" y="11957"/>
                      </a:lnTo>
                      <a:lnTo>
                        <a:pt x="8267" y="11957"/>
                      </a:lnTo>
                      <a:lnTo>
                        <a:pt x="7820" y="12729"/>
                      </a:lnTo>
                      <a:lnTo>
                        <a:pt x="5511" y="12729"/>
                      </a:lnTo>
                      <a:lnTo>
                        <a:pt x="4492" y="12343"/>
                      </a:lnTo>
                      <a:lnTo>
                        <a:pt x="4469" y="12729"/>
                      </a:lnTo>
                      <a:lnTo>
                        <a:pt x="5138" y="12729"/>
                      </a:lnTo>
                      <a:lnTo>
                        <a:pt x="4318" y="13114"/>
                      </a:lnTo>
                      <a:lnTo>
                        <a:pt x="6875" y="13500"/>
                      </a:lnTo>
                      <a:lnTo>
                        <a:pt x="5660" y="13886"/>
                      </a:lnTo>
                      <a:lnTo>
                        <a:pt x="7597" y="13886"/>
                      </a:lnTo>
                      <a:lnTo>
                        <a:pt x="7646" y="14578"/>
                      </a:lnTo>
                      <a:lnTo>
                        <a:pt x="5089" y="15043"/>
                      </a:lnTo>
                      <a:lnTo>
                        <a:pt x="9434" y="16200"/>
                      </a:lnTo>
                      <a:lnTo>
                        <a:pt x="5959" y="16971"/>
                      </a:lnTo>
                      <a:lnTo>
                        <a:pt x="6827" y="17743"/>
                      </a:lnTo>
                      <a:lnTo>
                        <a:pt x="6901" y="18129"/>
                      </a:lnTo>
                      <a:lnTo>
                        <a:pt x="6404" y="18129"/>
                      </a:lnTo>
                      <a:lnTo>
                        <a:pt x="5188" y="18900"/>
                      </a:lnTo>
                      <a:lnTo>
                        <a:pt x="10128" y="18514"/>
                      </a:lnTo>
                      <a:lnTo>
                        <a:pt x="8764" y="19286"/>
                      </a:lnTo>
                      <a:lnTo>
                        <a:pt x="6678" y="19671"/>
                      </a:lnTo>
                      <a:lnTo>
                        <a:pt x="7646" y="18900"/>
                      </a:lnTo>
                      <a:lnTo>
                        <a:pt x="6852" y="19286"/>
                      </a:lnTo>
                      <a:lnTo>
                        <a:pt x="2581" y="19286"/>
                      </a:lnTo>
                      <a:lnTo>
                        <a:pt x="7423" y="20057"/>
                      </a:lnTo>
                      <a:lnTo>
                        <a:pt x="4940" y="20443"/>
                      </a:lnTo>
                      <a:lnTo>
                        <a:pt x="4692" y="20443"/>
                      </a:lnTo>
                      <a:lnTo>
                        <a:pt x="3228" y="20829"/>
                      </a:lnTo>
                      <a:lnTo>
                        <a:pt x="6305" y="21214"/>
                      </a:lnTo>
                      <a:lnTo>
                        <a:pt x="6131" y="21600"/>
                      </a:lnTo>
                      <a:lnTo>
                        <a:pt x="20507" y="21600"/>
                      </a:lnTo>
                      <a:lnTo>
                        <a:pt x="18296" y="20057"/>
                      </a:lnTo>
                      <a:lnTo>
                        <a:pt x="19463" y="20057"/>
                      </a:lnTo>
                      <a:lnTo>
                        <a:pt x="19440" y="20443"/>
                      </a:lnTo>
                      <a:lnTo>
                        <a:pt x="21027" y="20057"/>
                      </a:lnTo>
                      <a:lnTo>
                        <a:pt x="20259" y="19671"/>
                      </a:lnTo>
                      <a:lnTo>
                        <a:pt x="19514" y="19286"/>
                      </a:lnTo>
                      <a:lnTo>
                        <a:pt x="18247" y="19286"/>
                      </a:lnTo>
                      <a:lnTo>
                        <a:pt x="18372" y="18900"/>
                      </a:lnTo>
                      <a:lnTo>
                        <a:pt x="19389" y="19286"/>
                      </a:lnTo>
                      <a:lnTo>
                        <a:pt x="20060" y="18900"/>
                      </a:lnTo>
                      <a:lnTo>
                        <a:pt x="20978" y="18900"/>
                      </a:lnTo>
                      <a:lnTo>
                        <a:pt x="19514" y="18514"/>
                      </a:lnTo>
                      <a:lnTo>
                        <a:pt x="18048" y="18129"/>
                      </a:lnTo>
                      <a:lnTo>
                        <a:pt x="19489" y="18129"/>
                      </a:lnTo>
                      <a:lnTo>
                        <a:pt x="20433" y="17357"/>
                      </a:lnTo>
                      <a:lnTo>
                        <a:pt x="18621" y="17357"/>
                      </a:lnTo>
                      <a:lnTo>
                        <a:pt x="19489" y="16971"/>
                      </a:lnTo>
                      <a:lnTo>
                        <a:pt x="17800" y="16586"/>
                      </a:lnTo>
                      <a:lnTo>
                        <a:pt x="18892" y="16200"/>
                      </a:lnTo>
                      <a:lnTo>
                        <a:pt x="16857" y="15814"/>
                      </a:lnTo>
                      <a:lnTo>
                        <a:pt x="19862" y="15043"/>
                      </a:lnTo>
                      <a:lnTo>
                        <a:pt x="19663" y="14657"/>
                      </a:lnTo>
                      <a:lnTo>
                        <a:pt x="19389" y="14271"/>
                      </a:lnTo>
                      <a:lnTo>
                        <a:pt x="17974" y="13886"/>
                      </a:lnTo>
                      <a:lnTo>
                        <a:pt x="18892" y="13886"/>
                      </a:lnTo>
                      <a:lnTo>
                        <a:pt x="18918" y="13500"/>
                      </a:lnTo>
                      <a:lnTo>
                        <a:pt x="20159" y="13500"/>
                      </a:lnTo>
                      <a:lnTo>
                        <a:pt x="20134" y="13114"/>
                      </a:lnTo>
                      <a:lnTo>
                        <a:pt x="19563" y="12729"/>
                      </a:lnTo>
                      <a:lnTo>
                        <a:pt x="18048" y="12729"/>
                      </a:lnTo>
                      <a:lnTo>
                        <a:pt x="21600" y="123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15" name="Figura"/>
                <p:cNvSpPr/>
                <p:nvPr/>
              </p:nvSpPr>
              <p:spPr>
                <a:xfrm>
                  <a:off x="3275" y="27132"/>
                  <a:ext cx="13518" cy="2818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lnTo>
                        <a:pt x="20318" y="3487"/>
                      </a:lnTo>
                      <a:lnTo>
                        <a:pt x="16520" y="3150"/>
                      </a:lnTo>
                      <a:lnTo>
                        <a:pt x="19535" y="2925"/>
                      </a:lnTo>
                      <a:lnTo>
                        <a:pt x="18419" y="2925"/>
                      </a:lnTo>
                      <a:lnTo>
                        <a:pt x="17327" y="2812"/>
                      </a:lnTo>
                      <a:lnTo>
                        <a:pt x="17707" y="2812"/>
                      </a:lnTo>
                      <a:lnTo>
                        <a:pt x="16354" y="2250"/>
                      </a:lnTo>
                      <a:lnTo>
                        <a:pt x="18135" y="1912"/>
                      </a:lnTo>
                      <a:lnTo>
                        <a:pt x="19344" y="1687"/>
                      </a:lnTo>
                      <a:lnTo>
                        <a:pt x="20651" y="900"/>
                      </a:lnTo>
                      <a:lnTo>
                        <a:pt x="14550" y="900"/>
                      </a:lnTo>
                      <a:lnTo>
                        <a:pt x="17232" y="675"/>
                      </a:lnTo>
                      <a:lnTo>
                        <a:pt x="19322" y="787"/>
                      </a:lnTo>
                      <a:lnTo>
                        <a:pt x="16828" y="337"/>
                      </a:lnTo>
                      <a:lnTo>
                        <a:pt x="18752" y="0"/>
                      </a:lnTo>
                      <a:lnTo>
                        <a:pt x="4889" y="0"/>
                      </a:lnTo>
                      <a:lnTo>
                        <a:pt x="6979" y="112"/>
                      </a:lnTo>
                      <a:lnTo>
                        <a:pt x="7667" y="337"/>
                      </a:lnTo>
                      <a:lnTo>
                        <a:pt x="8379" y="337"/>
                      </a:lnTo>
                      <a:lnTo>
                        <a:pt x="8853" y="562"/>
                      </a:lnTo>
                      <a:lnTo>
                        <a:pt x="7975" y="562"/>
                      </a:lnTo>
                      <a:lnTo>
                        <a:pt x="7216" y="675"/>
                      </a:lnTo>
                      <a:lnTo>
                        <a:pt x="5484" y="675"/>
                      </a:lnTo>
                      <a:lnTo>
                        <a:pt x="5388" y="562"/>
                      </a:lnTo>
                      <a:lnTo>
                        <a:pt x="3132" y="675"/>
                      </a:lnTo>
                      <a:lnTo>
                        <a:pt x="5459" y="787"/>
                      </a:lnTo>
                      <a:lnTo>
                        <a:pt x="4082" y="787"/>
                      </a:lnTo>
                      <a:lnTo>
                        <a:pt x="4415" y="1012"/>
                      </a:lnTo>
                      <a:lnTo>
                        <a:pt x="6884" y="1012"/>
                      </a:lnTo>
                      <a:lnTo>
                        <a:pt x="6693" y="1237"/>
                      </a:lnTo>
                      <a:lnTo>
                        <a:pt x="7429" y="1237"/>
                      </a:lnTo>
                      <a:lnTo>
                        <a:pt x="9898" y="1350"/>
                      </a:lnTo>
                      <a:lnTo>
                        <a:pt x="6052" y="1350"/>
                      </a:lnTo>
                      <a:lnTo>
                        <a:pt x="7880" y="1462"/>
                      </a:lnTo>
                      <a:lnTo>
                        <a:pt x="5411" y="1462"/>
                      </a:lnTo>
                      <a:lnTo>
                        <a:pt x="7809" y="1800"/>
                      </a:lnTo>
                      <a:lnTo>
                        <a:pt x="8259" y="1912"/>
                      </a:lnTo>
                      <a:lnTo>
                        <a:pt x="6433" y="1800"/>
                      </a:lnTo>
                      <a:lnTo>
                        <a:pt x="4390" y="1575"/>
                      </a:lnTo>
                      <a:lnTo>
                        <a:pt x="4581" y="1800"/>
                      </a:lnTo>
                      <a:lnTo>
                        <a:pt x="5792" y="1912"/>
                      </a:lnTo>
                      <a:lnTo>
                        <a:pt x="4960" y="1800"/>
                      </a:lnTo>
                      <a:lnTo>
                        <a:pt x="5340" y="1800"/>
                      </a:lnTo>
                      <a:lnTo>
                        <a:pt x="7287" y="1912"/>
                      </a:lnTo>
                      <a:lnTo>
                        <a:pt x="8237" y="2025"/>
                      </a:lnTo>
                      <a:lnTo>
                        <a:pt x="8212" y="2137"/>
                      </a:lnTo>
                      <a:lnTo>
                        <a:pt x="3394" y="2137"/>
                      </a:lnTo>
                      <a:lnTo>
                        <a:pt x="6979" y="2587"/>
                      </a:lnTo>
                      <a:lnTo>
                        <a:pt x="3252" y="2700"/>
                      </a:lnTo>
                      <a:lnTo>
                        <a:pt x="5031" y="3037"/>
                      </a:lnTo>
                      <a:lnTo>
                        <a:pt x="2491" y="3262"/>
                      </a:lnTo>
                      <a:lnTo>
                        <a:pt x="2777" y="3600"/>
                      </a:lnTo>
                      <a:lnTo>
                        <a:pt x="6527" y="3487"/>
                      </a:lnTo>
                      <a:lnTo>
                        <a:pt x="2873" y="3712"/>
                      </a:lnTo>
                      <a:lnTo>
                        <a:pt x="6741" y="3712"/>
                      </a:lnTo>
                      <a:lnTo>
                        <a:pt x="6979" y="3825"/>
                      </a:lnTo>
                      <a:lnTo>
                        <a:pt x="6670" y="3825"/>
                      </a:lnTo>
                      <a:lnTo>
                        <a:pt x="4368" y="4050"/>
                      </a:lnTo>
                      <a:lnTo>
                        <a:pt x="3252" y="4050"/>
                      </a:lnTo>
                      <a:lnTo>
                        <a:pt x="3512" y="3937"/>
                      </a:lnTo>
                      <a:lnTo>
                        <a:pt x="2658" y="3937"/>
                      </a:lnTo>
                      <a:lnTo>
                        <a:pt x="2349" y="4162"/>
                      </a:lnTo>
                      <a:lnTo>
                        <a:pt x="1020" y="4050"/>
                      </a:lnTo>
                      <a:lnTo>
                        <a:pt x="0" y="4162"/>
                      </a:lnTo>
                      <a:lnTo>
                        <a:pt x="1376" y="4162"/>
                      </a:lnTo>
                      <a:lnTo>
                        <a:pt x="1828" y="4252"/>
                      </a:lnTo>
                      <a:lnTo>
                        <a:pt x="3228" y="4162"/>
                      </a:lnTo>
                      <a:lnTo>
                        <a:pt x="5269" y="4387"/>
                      </a:lnTo>
                      <a:lnTo>
                        <a:pt x="0" y="4387"/>
                      </a:lnTo>
                      <a:lnTo>
                        <a:pt x="2017" y="4612"/>
                      </a:lnTo>
                      <a:lnTo>
                        <a:pt x="807" y="4612"/>
                      </a:lnTo>
                      <a:lnTo>
                        <a:pt x="1519" y="4725"/>
                      </a:lnTo>
                      <a:lnTo>
                        <a:pt x="783" y="5062"/>
                      </a:lnTo>
                      <a:lnTo>
                        <a:pt x="3869" y="5175"/>
                      </a:lnTo>
                      <a:lnTo>
                        <a:pt x="2112" y="5175"/>
                      </a:lnTo>
                      <a:lnTo>
                        <a:pt x="1637" y="5400"/>
                      </a:lnTo>
                      <a:lnTo>
                        <a:pt x="5388" y="5737"/>
                      </a:lnTo>
                      <a:lnTo>
                        <a:pt x="3489" y="5962"/>
                      </a:lnTo>
                      <a:lnTo>
                        <a:pt x="2540" y="5962"/>
                      </a:lnTo>
                      <a:lnTo>
                        <a:pt x="2824" y="6075"/>
                      </a:lnTo>
                      <a:lnTo>
                        <a:pt x="4319" y="6075"/>
                      </a:lnTo>
                      <a:lnTo>
                        <a:pt x="3370" y="6187"/>
                      </a:lnTo>
                      <a:lnTo>
                        <a:pt x="2374" y="6187"/>
                      </a:lnTo>
                      <a:lnTo>
                        <a:pt x="4011" y="6300"/>
                      </a:lnTo>
                      <a:lnTo>
                        <a:pt x="3465" y="6412"/>
                      </a:lnTo>
                      <a:lnTo>
                        <a:pt x="2420" y="6300"/>
                      </a:lnTo>
                      <a:lnTo>
                        <a:pt x="1187" y="6637"/>
                      </a:lnTo>
                      <a:lnTo>
                        <a:pt x="4985" y="6750"/>
                      </a:lnTo>
                      <a:lnTo>
                        <a:pt x="5626" y="6975"/>
                      </a:lnTo>
                      <a:lnTo>
                        <a:pt x="2873" y="6975"/>
                      </a:lnTo>
                      <a:lnTo>
                        <a:pt x="1519" y="7312"/>
                      </a:lnTo>
                      <a:lnTo>
                        <a:pt x="1116" y="7312"/>
                      </a:lnTo>
                      <a:lnTo>
                        <a:pt x="783" y="7650"/>
                      </a:lnTo>
                      <a:lnTo>
                        <a:pt x="3418" y="7875"/>
                      </a:lnTo>
                      <a:lnTo>
                        <a:pt x="4510" y="8212"/>
                      </a:lnTo>
                      <a:lnTo>
                        <a:pt x="1495" y="8437"/>
                      </a:lnTo>
                      <a:lnTo>
                        <a:pt x="3252" y="8887"/>
                      </a:lnTo>
                      <a:lnTo>
                        <a:pt x="2112" y="9123"/>
                      </a:lnTo>
                      <a:lnTo>
                        <a:pt x="3727" y="9225"/>
                      </a:lnTo>
                      <a:lnTo>
                        <a:pt x="4011" y="9225"/>
                      </a:lnTo>
                      <a:lnTo>
                        <a:pt x="3441" y="9337"/>
                      </a:lnTo>
                      <a:lnTo>
                        <a:pt x="5934" y="9450"/>
                      </a:lnTo>
                      <a:lnTo>
                        <a:pt x="949" y="9450"/>
                      </a:lnTo>
                      <a:lnTo>
                        <a:pt x="1613" y="9675"/>
                      </a:lnTo>
                      <a:lnTo>
                        <a:pt x="4865" y="9787"/>
                      </a:lnTo>
                      <a:lnTo>
                        <a:pt x="2232" y="9911"/>
                      </a:lnTo>
                      <a:lnTo>
                        <a:pt x="1686" y="9798"/>
                      </a:lnTo>
                      <a:lnTo>
                        <a:pt x="2207" y="9911"/>
                      </a:lnTo>
                      <a:lnTo>
                        <a:pt x="24" y="10012"/>
                      </a:lnTo>
                      <a:lnTo>
                        <a:pt x="6622" y="10575"/>
                      </a:lnTo>
                      <a:lnTo>
                        <a:pt x="2303" y="10687"/>
                      </a:lnTo>
                      <a:lnTo>
                        <a:pt x="3132" y="10800"/>
                      </a:lnTo>
                      <a:lnTo>
                        <a:pt x="3132" y="10913"/>
                      </a:lnTo>
                      <a:lnTo>
                        <a:pt x="2183" y="10913"/>
                      </a:lnTo>
                      <a:lnTo>
                        <a:pt x="1733" y="11138"/>
                      </a:lnTo>
                      <a:lnTo>
                        <a:pt x="1708" y="11363"/>
                      </a:lnTo>
                      <a:lnTo>
                        <a:pt x="1923" y="11475"/>
                      </a:lnTo>
                      <a:lnTo>
                        <a:pt x="641" y="11475"/>
                      </a:lnTo>
                      <a:lnTo>
                        <a:pt x="521" y="11588"/>
                      </a:lnTo>
                      <a:lnTo>
                        <a:pt x="5792" y="11700"/>
                      </a:lnTo>
                      <a:lnTo>
                        <a:pt x="5885" y="11813"/>
                      </a:lnTo>
                      <a:lnTo>
                        <a:pt x="3228" y="11813"/>
                      </a:lnTo>
                      <a:lnTo>
                        <a:pt x="3274" y="12038"/>
                      </a:lnTo>
                      <a:lnTo>
                        <a:pt x="949" y="12263"/>
                      </a:lnTo>
                      <a:lnTo>
                        <a:pt x="3347" y="12600"/>
                      </a:lnTo>
                      <a:lnTo>
                        <a:pt x="2183" y="12488"/>
                      </a:lnTo>
                      <a:lnTo>
                        <a:pt x="2017" y="12600"/>
                      </a:lnTo>
                      <a:lnTo>
                        <a:pt x="284" y="12938"/>
                      </a:lnTo>
                      <a:lnTo>
                        <a:pt x="1542" y="12938"/>
                      </a:lnTo>
                      <a:lnTo>
                        <a:pt x="4747" y="13275"/>
                      </a:lnTo>
                      <a:lnTo>
                        <a:pt x="2990" y="13275"/>
                      </a:lnTo>
                      <a:lnTo>
                        <a:pt x="5222" y="13388"/>
                      </a:lnTo>
                      <a:lnTo>
                        <a:pt x="5839" y="13388"/>
                      </a:lnTo>
                      <a:lnTo>
                        <a:pt x="6456" y="13500"/>
                      </a:lnTo>
                      <a:lnTo>
                        <a:pt x="6242" y="13613"/>
                      </a:lnTo>
                      <a:lnTo>
                        <a:pt x="7168" y="13613"/>
                      </a:lnTo>
                      <a:lnTo>
                        <a:pt x="6242" y="13838"/>
                      </a:lnTo>
                      <a:lnTo>
                        <a:pt x="5127" y="13725"/>
                      </a:lnTo>
                      <a:lnTo>
                        <a:pt x="4985" y="13838"/>
                      </a:lnTo>
                      <a:lnTo>
                        <a:pt x="5577" y="13838"/>
                      </a:lnTo>
                      <a:lnTo>
                        <a:pt x="6884" y="13950"/>
                      </a:lnTo>
                      <a:lnTo>
                        <a:pt x="7596" y="13950"/>
                      </a:lnTo>
                      <a:lnTo>
                        <a:pt x="6456" y="14175"/>
                      </a:lnTo>
                      <a:lnTo>
                        <a:pt x="5839" y="14175"/>
                      </a:lnTo>
                      <a:lnTo>
                        <a:pt x="7121" y="14288"/>
                      </a:lnTo>
                      <a:lnTo>
                        <a:pt x="6670" y="14400"/>
                      </a:lnTo>
                      <a:lnTo>
                        <a:pt x="6052" y="14400"/>
                      </a:lnTo>
                      <a:lnTo>
                        <a:pt x="5506" y="14288"/>
                      </a:lnTo>
                      <a:lnTo>
                        <a:pt x="4319" y="14513"/>
                      </a:lnTo>
                      <a:lnTo>
                        <a:pt x="3441" y="14513"/>
                      </a:lnTo>
                      <a:lnTo>
                        <a:pt x="3157" y="14625"/>
                      </a:lnTo>
                      <a:lnTo>
                        <a:pt x="925" y="14513"/>
                      </a:lnTo>
                      <a:lnTo>
                        <a:pt x="4772" y="14850"/>
                      </a:lnTo>
                      <a:lnTo>
                        <a:pt x="4818" y="14625"/>
                      </a:lnTo>
                      <a:lnTo>
                        <a:pt x="7547" y="14625"/>
                      </a:lnTo>
                      <a:lnTo>
                        <a:pt x="5839" y="14738"/>
                      </a:lnTo>
                      <a:lnTo>
                        <a:pt x="4772" y="14850"/>
                      </a:lnTo>
                      <a:lnTo>
                        <a:pt x="4011" y="14963"/>
                      </a:lnTo>
                      <a:lnTo>
                        <a:pt x="3110" y="14963"/>
                      </a:lnTo>
                      <a:lnTo>
                        <a:pt x="3536" y="15075"/>
                      </a:lnTo>
                      <a:lnTo>
                        <a:pt x="3086" y="15188"/>
                      </a:lnTo>
                      <a:lnTo>
                        <a:pt x="3274" y="15300"/>
                      </a:lnTo>
                      <a:lnTo>
                        <a:pt x="2611" y="15300"/>
                      </a:lnTo>
                      <a:lnTo>
                        <a:pt x="2349" y="15188"/>
                      </a:lnTo>
                      <a:lnTo>
                        <a:pt x="1708" y="15188"/>
                      </a:lnTo>
                      <a:lnTo>
                        <a:pt x="2325" y="15300"/>
                      </a:lnTo>
                      <a:lnTo>
                        <a:pt x="2278" y="15413"/>
                      </a:lnTo>
                      <a:lnTo>
                        <a:pt x="4035" y="15413"/>
                      </a:lnTo>
                      <a:lnTo>
                        <a:pt x="3749" y="15525"/>
                      </a:lnTo>
                      <a:lnTo>
                        <a:pt x="5222" y="15413"/>
                      </a:lnTo>
                      <a:lnTo>
                        <a:pt x="4936" y="15300"/>
                      </a:lnTo>
                      <a:lnTo>
                        <a:pt x="4772" y="15188"/>
                      </a:lnTo>
                      <a:lnTo>
                        <a:pt x="6433" y="15300"/>
                      </a:lnTo>
                      <a:lnTo>
                        <a:pt x="5459" y="15300"/>
                      </a:lnTo>
                      <a:lnTo>
                        <a:pt x="8308" y="15413"/>
                      </a:lnTo>
                      <a:lnTo>
                        <a:pt x="5839" y="15525"/>
                      </a:lnTo>
                      <a:lnTo>
                        <a:pt x="4510" y="15750"/>
                      </a:lnTo>
                      <a:lnTo>
                        <a:pt x="2990" y="15750"/>
                      </a:lnTo>
                      <a:lnTo>
                        <a:pt x="3987" y="15975"/>
                      </a:lnTo>
                      <a:lnTo>
                        <a:pt x="3631" y="16200"/>
                      </a:lnTo>
                      <a:lnTo>
                        <a:pt x="6955" y="16313"/>
                      </a:lnTo>
                      <a:lnTo>
                        <a:pt x="7383" y="16425"/>
                      </a:lnTo>
                      <a:lnTo>
                        <a:pt x="7383" y="16763"/>
                      </a:lnTo>
                      <a:lnTo>
                        <a:pt x="6338" y="16875"/>
                      </a:lnTo>
                      <a:lnTo>
                        <a:pt x="5792" y="16763"/>
                      </a:lnTo>
                      <a:lnTo>
                        <a:pt x="7383" y="16763"/>
                      </a:lnTo>
                      <a:lnTo>
                        <a:pt x="7383" y="16425"/>
                      </a:lnTo>
                      <a:lnTo>
                        <a:pt x="5577" y="16425"/>
                      </a:lnTo>
                      <a:lnTo>
                        <a:pt x="5246" y="16650"/>
                      </a:lnTo>
                      <a:lnTo>
                        <a:pt x="5056" y="16763"/>
                      </a:lnTo>
                      <a:lnTo>
                        <a:pt x="5435" y="16763"/>
                      </a:lnTo>
                      <a:lnTo>
                        <a:pt x="5626" y="16875"/>
                      </a:lnTo>
                      <a:lnTo>
                        <a:pt x="4914" y="16875"/>
                      </a:lnTo>
                      <a:lnTo>
                        <a:pt x="1211" y="17213"/>
                      </a:lnTo>
                      <a:lnTo>
                        <a:pt x="10848" y="17550"/>
                      </a:lnTo>
                      <a:lnTo>
                        <a:pt x="6670" y="17943"/>
                      </a:lnTo>
                      <a:lnTo>
                        <a:pt x="4794" y="18450"/>
                      </a:lnTo>
                      <a:lnTo>
                        <a:pt x="8853" y="19013"/>
                      </a:lnTo>
                      <a:lnTo>
                        <a:pt x="5530" y="19463"/>
                      </a:lnTo>
                      <a:lnTo>
                        <a:pt x="4865" y="19575"/>
                      </a:lnTo>
                      <a:lnTo>
                        <a:pt x="6338" y="19575"/>
                      </a:lnTo>
                      <a:lnTo>
                        <a:pt x="7476" y="19688"/>
                      </a:lnTo>
                      <a:lnTo>
                        <a:pt x="5577" y="19688"/>
                      </a:lnTo>
                      <a:lnTo>
                        <a:pt x="7762" y="19913"/>
                      </a:lnTo>
                      <a:lnTo>
                        <a:pt x="9375" y="20138"/>
                      </a:lnTo>
                      <a:lnTo>
                        <a:pt x="3110" y="20250"/>
                      </a:lnTo>
                      <a:lnTo>
                        <a:pt x="6147" y="20588"/>
                      </a:lnTo>
                      <a:lnTo>
                        <a:pt x="7405" y="20475"/>
                      </a:lnTo>
                      <a:lnTo>
                        <a:pt x="7168" y="20588"/>
                      </a:lnTo>
                      <a:lnTo>
                        <a:pt x="8166" y="20813"/>
                      </a:lnTo>
                      <a:lnTo>
                        <a:pt x="6360" y="20813"/>
                      </a:lnTo>
                      <a:lnTo>
                        <a:pt x="8070" y="21150"/>
                      </a:lnTo>
                      <a:lnTo>
                        <a:pt x="7358" y="21263"/>
                      </a:lnTo>
                      <a:lnTo>
                        <a:pt x="4130" y="21038"/>
                      </a:lnTo>
                      <a:lnTo>
                        <a:pt x="3940" y="21375"/>
                      </a:lnTo>
                      <a:lnTo>
                        <a:pt x="4319" y="21488"/>
                      </a:lnTo>
                      <a:lnTo>
                        <a:pt x="6835" y="21600"/>
                      </a:lnTo>
                      <a:lnTo>
                        <a:pt x="7547" y="21600"/>
                      </a:lnTo>
                      <a:lnTo>
                        <a:pt x="8117" y="21488"/>
                      </a:lnTo>
                      <a:lnTo>
                        <a:pt x="9115" y="21488"/>
                      </a:lnTo>
                      <a:lnTo>
                        <a:pt x="9637" y="21600"/>
                      </a:lnTo>
                      <a:lnTo>
                        <a:pt x="15546" y="21600"/>
                      </a:lnTo>
                      <a:lnTo>
                        <a:pt x="17589" y="21488"/>
                      </a:lnTo>
                      <a:lnTo>
                        <a:pt x="15808" y="21263"/>
                      </a:lnTo>
                      <a:lnTo>
                        <a:pt x="17232" y="21263"/>
                      </a:lnTo>
                      <a:lnTo>
                        <a:pt x="17327" y="21375"/>
                      </a:lnTo>
                      <a:lnTo>
                        <a:pt x="18656" y="21263"/>
                      </a:lnTo>
                      <a:lnTo>
                        <a:pt x="16662" y="21150"/>
                      </a:lnTo>
                      <a:lnTo>
                        <a:pt x="18228" y="21150"/>
                      </a:lnTo>
                      <a:lnTo>
                        <a:pt x="16828" y="21038"/>
                      </a:lnTo>
                      <a:lnTo>
                        <a:pt x="16092" y="20981"/>
                      </a:lnTo>
                      <a:lnTo>
                        <a:pt x="15761" y="21038"/>
                      </a:lnTo>
                      <a:lnTo>
                        <a:pt x="14905" y="20925"/>
                      </a:lnTo>
                      <a:lnTo>
                        <a:pt x="16236" y="20813"/>
                      </a:lnTo>
                      <a:lnTo>
                        <a:pt x="17327" y="20813"/>
                      </a:lnTo>
                      <a:lnTo>
                        <a:pt x="16187" y="20700"/>
                      </a:lnTo>
                      <a:lnTo>
                        <a:pt x="16853" y="20700"/>
                      </a:lnTo>
                      <a:lnTo>
                        <a:pt x="17374" y="20588"/>
                      </a:lnTo>
                      <a:lnTo>
                        <a:pt x="15808" y="20588"/>
                      </a:lnTo>
                      <a:lnTo>
                        <a:pt x="17470" y="20475"/>
                      </a:lnTo>
                      <a:lnTo>
                        <a:pt x="15380" y="20250"/>
                      </a:lnTo>
                      <a:lnTo>
                        <a:pt x="17494" y="20250"/>
                      </a:lnTo>
                      <a:lnTo>
                        <a:pt x="15999" y="20138"/>
                      </a:lnTo>
                      <a:lnTo>
                        <a:pt x="15879" y="20025"/>
                      </a:lnTo>
                      <a:lnTo>
                        <a:pt x="19178" y="20250"/>
                      </a:lnTo>
                      <a:lnTo>
                        <a:pt x="17612" y="20025"/>
                      </a:lnTo>
                      <a:lnTo>
                        <a:pt x="16070" y="19800"/>
                      </a:lnTo>
                      <a:lnTo>
                        <a:pt x="19630" y="19800"/>
                      </a:lnTo>
                      <a:lnTo>
                        <a:pt x="16640" y="19688"/>
                      </a:lnTo>
                      <a:lnTo>
                        <a:pt x="18301" y="19463"/>
                      </a:lnTo>
                      <a:lnTo>
                        <a:pt x="16640" y="19350"/>
                      </a:lnTo>
                      <a:lnTo>
                        <a:pt x="17208" y="19350"/>
                      </a:lnTo>
                      <a:lnTo>
                        <a:pt x="17445" y="19238"/>
                      </a:lnTo>
                      <a:lnTo>
                        <a:pt x="18348" y="19238"/>
                      </a:lnTo>
                      <a:lnTo>
                        <a:pt x="18918" y="19125"/>
                      </a:lnTo>
                      <a:lnTo>
                        <a:pt x="16449" y="19125"/>
                      </a:lnTo>
                      <a:lnTo>
                        <a:pt x="15903" y="19013"/>
                      </a:lnTo>
                      <a:lnTo>
                        <a:pt x="14360" y="18900"/>
                      </a:lnTo>
                      <a:lnTo>
                        <a:pt x="16757" y="18788"/>
                      </a:lnTo>
                      <a:lnTo>
                        <a:pt x="15903" y="18788"/>
                      </a:lnTo>
                      <a:lnTo>
                        <a:pt x="17352" y="18675"/>
                      </a:lnTo>
                      <a:lnTo>
                        <a:pt x="15571" y="18675"/>
                      </a:lnTo>
                      <a:lnTo>
                        <a:pt x="18135" y="18563"/>
                      </a:lnTo>
                      <a:lnTo>
                        <a:pt x="16236" y="18450"/>
                      </a:lnTo>
                      <a:lnTo>
                        <a:pt x="17754" y="18338"/>
                      </a:lnTo>
                      <a:lnTo>
                        <a:pt x="16615" y="18338"/>
                      </a:lnTo>
                      <a:lnTo>
                        <a:pt x="15950" y="18113"/>
                      </a:lnTo>
                      <a:lnTo>
                        <a:pt x="18324" y="18225"/>
                      </a:lnTo>
                      <a:lnTo>
                        <a:pt x="19510" y="18113"/>
                      </a:lnTo>
                      <a:lnTo>
                        <a:pt x="18894" y="18000"/>
                      </a:lnTo>
                      <a:lnTo>
                        <a:pt x="16757" y="18000"/>
                      </a:lnTo>
                      <a:lnTo>
                        <a:pt x="16853" y="17888"/>
                      </a:lnTo>
                      <a:lnTo>
                        <a:pt x="17849" y="17888"/>
                      </a:lnTo>
                      <a:lnTo>
                        <a:pt x="15999" y="17775"/>
                      </a:lnTo>
                      <a:lnTo>
                        <a:pt x="17754" y="17550"/>
                      </a:lnTo>
                      <a:lnTo>
                        <a:pt x="15453" y="17438"/>
                      </a:lnTo>
                      <a:lnTo>
                        <a:pt x="16021" y="17325"/>
                      </a:lnTo>
                      <a:lnTo>
                        <a:pt x="13672" y="17438"/>
                      </a:lnTo>
                      <a:lnTo>
                        <a:pt x="12842" y="17438"/>
                      </a:lnTo>
                      <a:lnTo>
                        <a:pt x="12605" y="17313"/>
                      </a:lnTo>
                      <a:lnTo>
                        <a:pt x="11369" y="17213"/>
                      </a:lnTo>
                      <a:lnTo>
                        <a:pt x="12889" y="17213"/>
                      </a:lnTo>
                      <a:lnTo>
                        <a:pt x="12842" y="17325"/>
                      </a:lnTo>
                      <a:lnTo>
                        <a:pt x="13933" y="17325"/>
                      </a:lnTo>
                      <a:lnTo>
                        <a:pt x="13268" y="17213"/>
                      </a:lnTo>
                      <a:lnTo>
                        <a:pt x="14455" y="17213"/>
                      </a:lnTo>
                      <a:lnTo>
                        <a:pt x="13126" y="16988"/>
                      </a:lnTo>
                      <a:lnTo>
                        <a:pt x="13743" y="16988"/>
                      </a:lnTo>
                      <a:lnTo>
                        <a:pt x="15879" y="16875"/>
                      </a:lnTo>
                      <a:lnTo>
                        <a:pt x="14930" y="17100"/>
                      </a:lnTo>
                      <a:lnTo>
                        <a:pt x="14692" y="17189"/>
                      </a:lnTo>
                      <a:lnTo>
                        <a:pt x="16354" y="16988"/>
                      </a:lnTo>
                      <a:lnTo>
                        <a:pt x="15546" y="17213"/>
                      </a:lnTo>
                      <a:lnTo>
                        <a:pt x="18918" y="17100"/>
                      </a:lnTo>
                      <a:lnTo>
                        <a:pt x="15546" y="17313"/>
                      </a:lnTo>
                      <a:lnTo>
                        <a:pt x="18918" y="17213"/>
                      </a:lnTo>
                      <a:lnTo>
                        <a:pt x="19226" y="17100"/>
                      </a:lnTo>
                      <a:lnTo>
                        <a:pt x="19535" y="16988"/>
                      </a:lnTo>
                      <a:lnTo>
                        <a:pt x="17826" y="16988"/>
                      </a:lnTo>
                      <a:lnTo>
                        <a:pt x="18443" y="16763"/>
                      </a:lnTo>
                      <a:lnTo>
                        <a:pt x="17256" y="16650"/>
                      </a:lnTo>
                      <a:lnTo>
                        <a:pt x="16686" y="16763"/>
                      </a:lnTo>
                      <a:lnTo>
                        <a:pt x="15500" y="16763"/>
                      </a:lnTo>
                      <a:lnTo>
                        <a:pt x="14788" y="16650"/>
                      </a:lnTo>
                      <a:lnTo>
                        <a:pt x="13363" y="16425"/>
                      </a:lnTo>
                      <a:lnTo>
                        <a:pt x="20864" y="16425"/>
                      </a:lnTo>
                      <a:lnTo>
                        <a:pt x="18015" y="16200"/>
                      </a:lnTo>
                      <a:lnTo>
                        <a:pt x="13909" y="16200"/>
                      </a:lnTo>
                      <a:lnTo>
                        <a:pt x="15333" y="15975"/>
                      </a:lnTo>
                      <a:lnTo>
                        <a:pt x="17754" y="16088"/>
                      </a:lnTo>
                      <a:lnTo>
                        <a:pt x="17991" y="15863"/>
                      </a:lnTo>
                      <a:lnTo>
                        <a:pt x="14266" y="15975"/>
                      </a:lnTo>
                      <a:lnTo>
                        <a:pt x="15903" y="15750"/>
                      </a:lnTo>
                      <a:lnTo>
                        <a:pt x="15617" y="15750"/>
                      </a:lnTo>
                      <a:lnTo>
                        <a:pt x="15617" y="15638"/>
                      </a:lnTo>
                      <a:lnTo>
                        <a:pt x="17754" y="15638"/>
                      </a:lnTo>
                      <a:lnTo>
                        <a:pt x="17423" y="15413"/>
                      </a:lnTo>
                      <a:lnTo>
                        <a:pt x="15879" y="15188"/>
                      </a:lnTo>
                      <a:lnTo>
                        <a:pt x="15475" y="14963"/>
                      </a:lnTo>
                      <a:lnTo>
                        <a:pt x="17445" y="14963"/>
                      </a:lnTo>
                      <a:lnTo>
                        <a:pt x="16733" y="14738"/>
                      </a:lnTo>
                      <a:lnTo>
                        <a:pt x="16378" y="14625"/>
                      </a:lnTo>
                      <a:lnTo>
                        <a:pt x="16804" y="14513"/>
                      </a:lnTo>
                      <a:lnTo>
                        <a:pt x="17232" y="14400"/>
                      </a:lnTo>
                      <a:lnTo>
                        <a:pt x="18965" y="13950"/>
                      </a:lnTo>
                      <a:lnTo>
                        <a:pt x="17137" y="13838"/>
                      </a:lnTo>
                      <a:lnTo>
                        <a:pt x="16425" y="13838"/>
                      </a:lnTo>
                      <a:lnTo>
                        <a:pt x="16283" y="13725"/>
                      </a:lnTo>
                      <a:lnTo>
                        <a:pt x="18040" y="13725"/>
                      </a:lnTo>
                      <a:lnTo>
                        <a:pt x="16473" y="13613"/>
                      </a:lnTo>
                      <a:lnTo>
                        <a:pt x="14859" y="13218"/>
                      </a:lnTo>
                      <a:lnTo>
                        <a:pt x="14859" y="14625"/>
                      </a:lnTo>
                      <a:lnTo>
                        <a:pt x="14788" y="14738"/>
                      </a:lnTo>
                      <a:lnTo>
                        <a:pt x="14337" y="14738"/>
                      </a:lnTo>
                      <a:lnTo>
                        <a:pt x="14859" y="14625"/>
                      </a:lnTo>
                      <a:lnTo>
                        <a:pt x="14859" y="13218"/>
                      </a:lnTo>
                      <a:lnTo>
                        <a:pt x="16640" y="12938"/>
                      </a:lnTo>
                      <a:lnTo>
                        <a:pt x="17185" y="13050"/>
                      </a:lnTo>
                      <a:lnTo>
                        <a:pt x="17944" y="12825"/>
                      </a:lnTo>
                      <a:lnTo>
                        <a:pt x="13410" y="12825"/>
                      </a:lnTo>
                      <a:lnTo>
                        <a:pt x="15120" y="12713"/>
                      </a:lnTo>
                      <a:lnTo>
                        <a:pt x="15453" y="12713"/>
                      </a:lnTo>
                      <a:lnTo>
                        <a:pt x="15713" y="12600"/>
                      </a:lnTo>
                      <a:lnTo>
                        <a:pt x="16258" y="12375"/>
                      </a:lnTo>
                      <a:lnTo>
                        <a:pt x="14550" y="11925"/>
                      </a:lnTo>
                      <a:lnTo>
                        <a:pt x="17352" y="11700"/>
                      </a:lnTo>
                      <a:lnTo>
                        <a:pt x="14692" y="11700"/>
                      </a:lnTo>
                      <a:lnTo>
                        <a:pt x="18539" y="11363"/>
                      </a:lnTo>
                      <a:lnTo>
                        <a:pt x="14834" y="11363"/>
                      </a:lnTo>
                      <a:lnTo>
                        <a:pt x="16662" y="11138"/>
                      </a:lnTo>
                      <a:lnTo>
                        <a:pt x="17327" y="11138"/>
                      </a:lnTo>
                      <a:lnTo>
                        <a:pt x="18561" y="10913"/>
                      </a:lnTo>
                      <a:lnTo>
                        <a:pt x="18727" y="10800"/>
                      </a:lnTo>
                      <a:lnTo>
                        <a:pt x="16236" y="10800"/>
                      </a:lnTo>
                      <a:lnTo>
                        <a:pt x="15855" y="10687"/>
                      </a:lnTo>
                      <a:lnTo>
                        <a:pt x="17802" y="10687"/>
                      </a:lnTo>
                      <a:lnTo>
                        <a:pt x="15761" y="10575"/>
                      </a:lnTo>
                      <a:lnTo>
                        <a:pt x="18086" y="10462"/>
                      </a:lnTo>
                      <a:lnTo>
                        <a:pt x="17589" y="10350"/>
                      </a:lnTo>
                      <a:lnTo>
                        <a:pt x="17470" y="10462"/>
                      </a:lnTo>
                      <a:lnTo>
                        <a:pt x="16165" y="10462"/>
                      </a:lnTo>
                      <a:lnTo>
                        <a:pt x="15287" y="10350"/>
                      </a:lnTo>
                      <a:lnTo>
                        <a:pt x="17516" y="10125"/>
                      </a:lnTo>
                      <a:lnTo>
                        <a:pt x="18514" y="10125"/>
                      </a:lnTo>
                      <a:lnTo>
                        <a:pt x="16853" y="9787"/>
                      </a:lnTo>
                      <a:lnTo>
                        <a:pt x="17423" y="9787"/>
                      </a:lnTo>
                      <a:lnTo>
                        <a:pt x="16425" y="9675"/>
                      </a:lnTo>
                      <a:lnTo>
                        <a:pt x="20437" y="9900"/>
                      </a:lnTo>
                      <a:lnTo>
                        <a:pt x="18632" y="9675"/>
                      </a:lnTo>
                      <a:lnTo>
                        <a:pt x="17090" y="9675"/>
                      </a:lnTo>
                      <a:lnTo>
                        <a:pt x="18253" y="9562"/>
                      </a:lnTo>
                      <a:lnTo>
                        <a:pt x="18277" y="9450"/>
                      </a:lnTo>
                      <a:lnTo>
                        <a:pt x="17778" y="9225"/>
                      </a:lnTo>
                      <a:lnTo>
                        <a:pt x="19107" y="9337"/>
                      </a:lnTo>
                      <a:lnTo>
                        <a:pt x="19464" y="9112"/>
                      </a:lnTo>
                      <a:lnTo>
                        <a:pt x="18466" y="8775"/>
                      </a:lnTo>
                      <a:lnTo>
                        <a:pt x="18466" y="8662"/>
                      </a:lnTo>
                      <a:lnTo>
                        <a:pt x="18490" y="8550"/>
                      </a:lnTo>
                      <a:lnTo>
                        <a:pt x="17873" y="8662"/>
                      </a:lnTo>
                      <a:lnTo>
                        <a:pt x="15571" y="8550"/>
                      </a:lnTo>
                      <a:lnTo>
                        <a:pt x="15333" y="8550"/>
                      </a:lnTo>
                      <a:lnTo>
                        <a:pt x="16045" y="8515"/>
                      </a:lnTo>
                      <a:lnTo>
                        <a:pt x="15049" y="8437"/>
                      </a:lnTo>
                      <a:lnTo>
                        <a:pt x="15287" y="8325"/>
                      </a:lnTo>
                      <a:lnTo>
                        <a:pt x="17374" y="8437"/>
                      </a:lnTo>
                      <a:lnTo>
                        <a:pt x="18064" y="8437"/>
                      </a:lnTo>
                      <a:lnTo>
                        <a:pt x="17352" y="8325"/>
                      </a:lnTo>
                      <a:lnTo>
                        <a:pt x="17778" y="8325"/>
                      </a:lnTo>
                      <a:lnTo>
                        <a:pt x="21125" y="8100"/>
                      </a:lnTo>
                      <a:lnTo>
                        <a:pt x="19510" y="8100"/>
                      </a:lnTo>
                      <a:lnTo>
                        <a:pt x="19535" y="7762"/>
                      </a:lnTo>
                      <a:lnTo>
                        <a:pt x="18823" y="7650"/>
                      </a:lnTo>
                      <a:lnTo>
                        <a:pt x="18727" y="7425"/>
                      </a:lnTo>
                      <a:lnTo>
                        <a:pt x="16948" y="7425"/>
                      </a:lnTo>
                      <a:lnTo>
                        <a:pt x="17352" y="7312"/>
                      </a:lnTo>
                      <a:lnTo>
                        <a:pt x="15928" y="7312"/>
                      </a:lnTo>
                      <a:lnTo>
                        <a:pt x="16496" y="7087"/>
                      </a:lnTo>
                      <a:lnTo>
                        <a:pt x="17873" y="6975"/>
                      </a:lnTo>
                      <a:lnTo>
                        <a:pt x="17731" y="6750"/>
                      </a:lnTo>
                      <a:lnTo>
                        <a:pt x="16853" y="6637"/>
                      </a:lnTo>
                      <a:lnTo>
                        <a:pt x="16640" y="6412"/>
                      </a:lnTo>
                      <a:lnTo>
                        <a:pt x="17802" y="6525"/>
                      </a:lnTo>
                      <a:lnTo>
                        <a:pt x="17470" y="6187"/>
                      </a:lnTo>
                      <a:lnTo>
                        <a:pt x="16165" y="5962"/>
                      </a:lnTo>
                      <a:lnTo>
                        <a:pt x="14408" y="5962"/>
                      </a:lnTo>
                      <a:lnTo>
                        <a:pt x="15333" y="5850"/>
                      </a:lnTo>
                      <a:lnTo>
                        <a:pt x="16283" y="5850"/>
                      </a:lnTo>
                      <a:lnTo>
                        <a:pt x="13862" y="5512"/>
                      </a:lnTo>
                      <a:lnTo>
                        <a:pt x="20983" y="5062"/>
                      </a:lnTo>
                      <a:lnTo>
                        <a:pt x="17612" y="4837"/>
                      </a:lnTo>
                      <a:lnTo>
                        <a:pt x="16045" y="4612"/>
                      </a:lnTo>
                      <a:lnTo>
                        <a:pt x="16307" y="4387"/>
                      </a:lnTo>
                      <a:lnTo>
                        <a:pt x="17256" y="4612"/>
                      </a:lnTo>
                      <a:lnTo>
                        <a:pt x="18253" y="4500"/>
                      </a:lnTo>
                      <a:lnTo>
                        <a:pt x="15571" y="4275"/>
                      </a:lnTo>
                      <a:lnTo>
                        <a:pt x="18632" y="4050"/>
                      </a:lnTo>
                      <a:lnTo>
                        <a:pt x="16853" y="3825"/>
                      </a:lnTo>
                      <a:lnTo>
                        <a:pt x="21600" y="3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16" name="Figura"/>
                <p:cNvSpPr/>
                <p:nvPr/>
              </p:nvSpPr>
              <p:spPr>
                <a:xfrm>
                  <a:off x="3595" y="6438"/>
                  <a:ext cx="12701" cy="48140"/>
                </a:xfrm>
                <a:custGeom>
                  <a:avLst/>
                  <a:gdLst/>
                  <a:ahLst/>
                  <a:cxnLst>
                    <a:cxn ang="0">
                      <a:pos x="wd2" y="hd2"/>
                    </a:cxn>
                    <a:cxn ang="5400000">
                      <a:pos x="wd2" y="hd2"/>
                    </a:cxn>
                    <a:cxn ang="10800000">
                      <a:pos x="wd2" y="hd2"/>
                    </a:cxn>
                    <a:cxn ang="16200000">
                      <a:pos x="wd2" y="hd2"/>
                    </a:cxn>
                  </a:cxnLst>
                  <a:rect l="0" t="0" r="r" b="b"/>
                  <a:pathLst>
                    <a:path w="21600" h="21600" extrusionOk="0">
                      <a:moveTo>
                        <a:pt x="5012" y="17188"/>
                      </a:moveTo>
                      <a:lnTo>
                        <a:pt x="3973" y="17254"/>
                      </a:lnTo>
                      <a:lnTo>
                        <a:pt x="4506" y="17254"/>
                      </a:lnTo>
                      <a:lnTo>
                        <a:pt x="5012" y="17188"/>
                      </a:lnTo>
                      <a:close/>
                      <a:moveTo>
                        <a:pt x="5039" y="8264"/>
                      </a:moveTo>
                      <a:lnTo>
                        <a:pt x="4666" y="8238"/>
                      </a:lnTo>
                      <a:lnTo>
                        <a:pt x="2159" y="8232"/>
                      </a:lnTo>
                      <a:lnTo>
                        <a:pt x="2826" y="8277"/>
                      </a:lnTo>
                      <a:lnTo>
                        <a:pt x="5039" y="8264"/>
                      </a:lnTo>
                      <a:close/>
                      <a:moveTo>
                        <a:pt x="5092" y="18900"/>
                      </a:moveTo>
                      <a:lnTo>
                        <a:pt x="4132" y="18834"/>
                      </a:lnTo>
                      <a:lnTo>
                        <a:pt x="4666" y="18900"/>
                      </a:lnTo>
                      <a:lnTo>
                        <a:pt x="5092" y="18900"/>
                      </a:lnTo>
                      <a:close/>
                      <a:moveTo>
                        <a:pt x="5386" y="9990"/>
                      </a:moveTo>
                      <a:lnTo>
                        <a:pt x="5092" y="9970"/>
                      </a:lnTo>
                      <a:lnTo>
                        <a:pt x="3973" y="9990"/>
                      </a:lnTo>
                      <a:lnTo>
                        <a:pt x="3252" y="10036"/>
                      </a:lnTo>
                      <a:lnTo>
                        <a:pt x="4346" y="10069"/>
                      </a:lnTo>
                      <a:lnTo>
                        <a:pt x="5386" y="9990"/>
                      </a:lnTo>
                      <a:close/>
                      <a:moveTo>
                        <a:pt x="960" y="6059"/>
                      </a:moveTo>
                      <a:lnTo>
                        <a:pt x="666" y="6059"/>
                      </a:lnTo>
                      <a:lnTo>
                        <a:pt x="932" y="6124"/>
                      </a:lnTo>
                      <a:lnTo>
                        <a:pt x="960" y="6059"/>
                      </a:lnTo>
                      <a:close/>
                      <a:moveTo>
                        <a:pt x="1039" y="11788"/>
                      </a:moveTo>
                      <a:lnTo>
                        <a:pt x="454" y="11788"/>
                      </a:lnTo>
                      <a:lnTo>
                        <a:pt x="1039" y="11788"/>
                      </a:lnTo>
                      <a:close/>
                      <a:moveTo>
                        <a:pt x="5867" y="6256"/>
                      </a:moveTo>
                      <a:lnTo>
                        <a:pt x="5438" y="6256"/>
                      </a:lnTo>
                      <a:lnTo>
                        <a:pt x="5812" y="6269"/>
                      </a:lnTo>
                      <a:close/>
                      <a:moveTo>
                        <a:pt x="6532" y="6322"/>
                      </a:moveTo>
                      <a:lnTo>
                        <a:pt x="5812" y="6269"/>
                      </a:lnTo>
                      <a:lnTo>
                        <a:pt x="6532" y="6322"/>
                      </a:lnTo>
                      <a:close/>
                      <a:moveTo>
                        <a:pt x="6560" y="19756"/>
                      </a:moveTo>
                      <a:lnTo>
                        <a:pt x="6133" y="19756"/>
                      </a:lnTo>
                      <a:lnTo>
                        <a:pt x="5652" y="19822"/>
                      </a:lnTo>
                      <a:lnTo>
                        <a:pt x="6320" y="19789"/>
                      </a:lnTo>
                      <a:close/>
                      <a:moveTo>
                        <a:pt x="7145" y="9483"/>
                      </a:moveTo>
                      <a:lnTo>
                        <a:pt x="5333" y="9549"/>
                      </a:lnTo>
                      <a:lnTo>
                        <a:pt x="6692" y="9522"/>
                      </a:lnTo>
                      <a:lnTo>
                        <a:pt x="7145" y="9483"/>
                      </a:lnTo>
                      <a:close/>
                      <a:moveTo>
                        <a:pt x="7173" y="849"/>
                      </a:moveTo>
                      <a:lnTo>
                        <a:pt x="5545" y="915"/>
                      </a:lnTo>
                      <a:lnTo>
                        <a:pt x="7066" y="896"/>
                      </a:lnTo>
                      <a:close/>
                      <a:moveTo>
                        <a:pt x="7252" y="3688"/>
                      </a:moveTo>
                      <a:lnTo>
                        <a:pt x="6425" y="3622"/>
                      </a:lnTo>
                      <a:lnTo>
                        <a:pt x="6959" y="3688"/>
                      </a:lnTo>
                      <a:lnTo>
                        <a:pt x="7252" y="3688"/>
                      </a:lnTo>
                      <a:close/>
                      <a:moveTo>
                        <a:pt x="7412" y="882"/>
                      </a:moveTo>
                      <a:lnTo>
                        <a:pt x="7066" y="896"/>
                      </a:lnTo>
                      <a:lnTo>
                        <a:pt x="6854" y="988"/>
                      </a:lnTo>
                      <a:lnTo>
                        <a:pt x="7412" y="882"/>
                      </a:lnTo>
                      <a:close/>
                      <a:moveTo>
                        <a:pt x="7572" y="659"/>
                      </a:moveTo>
                      <a:lnTo>
                        <a:pt x="7252" y="593"/>
                      </a:lnTo>
                      <a:lnTo>
                        <a:pt x="7439" y="659"/>
                      </a:lnTo>
                      <a:close/>
                      <a:moveTo>
                        <a:pt x="8105" y="9549"/>
                      </a:moveTo>
                      <a:lnTo>
                        <a:pt x="7572" y="9503"/>
                      </a:lnTo>
                      <a:lnTo>
                        <a:pt x="6692" y="9522"/>
                      </a:lnTo>
                      <a:lnTo>
                        <a:pt x="6293" y="9549"/>
                      </a:lnTo>
                      <a:lnTo>
                        <a:pt x="8105" y="9549"/>
                      </a:lnTo>
                      <a:close/>
                      <a:moveTo>
                        <a:pt x="8239" y="2463"/>
                      </a:moveTo>
                      <a:lnTo>
                        <a:pt x="7654" y="2437"/>
                      </a:lnTo>
                      <a:lnTo>
                        <a:pt x="7387" y="2463"/>
                      </a:lnTo>
                      <a:lnTo>
                        <a:pt x="8239" y="2463"/>
                      </a:lnTo>
                      <a:close/>
                      <a:moveTo>
                        <a:pt x="9012" y="2437"/>
                      </a:moveTo>
                      <a:lnTo>
                        <a:pt x="8239" y="2463"/>
                      </a:lnTo>
                      <a:lnTo>
                        <a:pt x="8905" y="2489"/>
                      </a:lnTo>
                      <a:close/>
                      <a:moveTo>
                        <a:pt x="9146" y="922"/>
                      </a:moveTo>
                      <a:lnTo>
                        <a:pt x="8613" y="856"/>
                      </a:lnTo>
                      <a:lnTo>
                        <a:pt x="7679" y="856"/>
                      </a:lnTo>
                      <a:lnTo>
                        <a:pt x="9146" y="922"/>
                      </a:lnTo>
                      <a:close/>
                      <a:moveTo>
                        <a:pt x="9760" y="329"/>
                      </a:moveTo>
                      <a:lnTo>
                        <a:pt x="9306" y="263"/>
                      </a:lnTo>
                      <a:lnTo>
                        <a:pt x="7866" y="329"/>
                      </a:lnTo>
                      <a:lnTo>
                        <a:pt x="9760" y="329"/>
                      </a:lnTo>
                      <a:close/>
                      <a:moveTo>
                        <a:pt x="11706" y="2410"/>
                      </a:moveTo>
                      <a:lnTo>
                        <a:pt x="11066" y="2344"/>
                      </a:lnTo>
                      <a:lnTo>
                        <a:pt x="10054" y="2371"/>
                      </a:lnTo>
                      <a:lnTo>
                        <a:pt x="11706" y="2410"/>
                      </a:lnTo>
                      <a:close/>
                      <a:moveTo>
                        <a:pt x="12880" y="132"/>
                      </a:moveTo>
                      <a:lnTo>
                        <a:pt x="11866" y="198"/>
                      </a:lnTo>
                      <a:lnTo>
                        <a:pt x="12773" y="198"/>
                      </a:lnTo>
                      <a:lnTo>
                        <a:pt x="12880" y="132"/>
                      </a:lnTo>
                      <a:close/>
                      <a:moveTo>
                        <a:pt x="14373" y="4728"/>
                      </a:moveTo>
                      <a:lnTo>
                        <a:pt x="13254" y="4728"/>
                      </a:lnTo>
                      <a:lnTo>
                        <a:pt x="13625" y="4741"/>
                      </a:lnTo>
                      <a:lnTo>
                        <a:pt x="13972" y="4761"/>
                      </a:lnTo>
                      <a:lnTo>
                        <a:pt x="14345" y="4748"/>
                      </a:lnTo>
                      <a:close/>
                      <a:moveTo>
                        <a:pt x="14373" y="263"/>
                      </a:moveTo>
                      <a:lnTo>
                        <a:pt x="14213" y="198"/>
                      </a:lnTo>
                      <a:lnTo>
                        <a:pt x="12773" y="198"/>
                      </a:lnTo>
                      <a:lnTo>
                        <a:pt x="12666" y="263"/>
                      </a:lnTo>
                      <a:lnTo>
                        <a:pt x="14373" y="263"/>
                      </a:lnTo>
                      <a:close/>
                      <a:moveTo>
                        <a:pt x="14560" y="4820"/>
                      </a:moveTo>
                      <a:lnTo>
                        <a:pt x="14186" y="4781"/>
                      </a:lnTo>
                      <a:lnTo>
                        <a:pt x="13867" y="4827"/>
                      </a:lnTo>
                      <a:lnTo>
                        <a:pt x="14159" y="4847"/>
                      </a:lnTo>
                      <a:lnTo>
                        <a:pt x="14560" y="4820"/>
                      </a:lnTo>
                      <a:close/>
                      <a:moveTo>
                        <a:pt x="14587" y="33"/>
                      </a:moveTo>
                      <a:lnTo>
                        <a:pt x="14320" y="0"/>
                      </a:lnTo>
                      <a:lnTo>
                        <a:pt x="13119" y="66"/>
                      </a:lnTo>
                      <a:lnTo>
                        <a:pt x="13386" y="66"/>
                      </a:lnTo>
                      <a:lnTo>
                        <a:pt x="14587" y="33"/>
                      </a:lnTo>
                      <a:close/>
                      <a:moveTo>
                        <a:pt x="14639" y="1976"/>
                      </a:moveTo>
                      <a:lnTo>
                        <a:pt x="14133" y="1989"/>
                      </a:lnTo>
                      <a:lnTo>
                        <a:pt x="14639" y="1976"/>
                      </a:lnTo>
                      <a:close/>
                      <a:moveTo>
                        <a:pt x="1199" y="14626"/>
                      </a:moveTo>
                      <a:lnTo>
                        <a:pt x="586" y="14685"/>
                      </a:lnTo>
                      <a:lnTo>
                        <a:pt x="1199" y="14626"/>
                      </a:lnTo>
                      <a:close/>
                      <a:moveTo>
                        <a:pt x="1466" y="5861"/>
                      </a:moveTo>
                      <a:lnTo>
                        <a:pt x="1199" y="5795"/>
                      </a:lnTo>
                      <a:lnTo>
                        <a:pt x="1386" y="5861"/>
                      </a:lnTo>
                      <a:close/>
                      <a:moveTo>
                        <a:pt x="15599" y="19361"/>
                      </a:moveTo>
                      <a:lnTo>
                        <a:pt x="15332" y="19347"/>
                      </a:lnTo>
                      <a:lnTo>
                        <a:pt x="15066" y="19361"/>
                      </a:lnTo>
                      <a:lnTo>
                        <a:pt x="15599" y="19361"/>
                      </a:lnTo>
                      <a:close/>
                      <a:moveTo>
                        <a:pt x="2587" y="4412"/>
                      </a:moveTo>
                      <a:lnTo>
                        <a:pt x="2186" y="4359"/>
                      </a:lnTo>
                      <a:lnTo>
                        <a:pt x="1919" y="4340"/>
                      </a:lnTo>
                      <a:lnTo>
                        <a:pt x="2587" y="4412"/>
                      </a:lnTo>
                      <a:close/>
                      <a:moveTo>
                        <a:pt x="3679" y="7244"/>
                      </a:moveTo>
                      <a:lnTo>
                        <a:pt x="2639" y="7310"/>
                      </a:lnTo>
                      <a:lnTo>
                        <a:pt x="3679" y="7244"/>
                      </a:lnTo>
                      <a:close/>
                      <a:moveTo>
                        <a:pt x="3706" y="5005"/>
                      </a:moveTo>
                      <a:lnTo>
                        <a:pt x="2320" y="5005"/>
                      </a:lnTo>
                      <a:lnTo>
                        <a:pt x="3038" y="5064"/>
                      </a:lnTo>
                      <a:lnTo>
                        <a:pt x="3305" y="5051"/>
                      </a:lnTo>
                      <a:lnTo>
                        <a:pt x="3706" y="5005"/>
                      </a:lnTo>
                      <a:close/>
                      <a:moveTo>
                        <a:pt x="16187" y="19361"/>
                      </a:moveTo>
                      <a:lnTo>
                        <a:pt x="15599" y="19361"/>
                      </a:lnTo>
                      <a:lnTo>
                        <a:pt x="16187" y="19361"/>
                      </a:lnTo>
                      <a:close/>
                      <a:moveTo>
                        <a:pt x="16239" y="349"/>
                      </a:moveTo>
                      <a:lnTo>
                        <a:pt x="15546" y="342"/>
                      </a:lnTo>
                      <a:lnTo>
                        <a:pt x="16239" y="349"/>
                      </a:lnTo>
                      <a:close/>
                      <a:moveTo>
                        <a:pt x="16346" y="19427"/>
                      </a:moveTo>
                      <a:lnTo>
                        <a:pt x="15786" y="19381"/>
                      </a:lnTo>
                      <a:lnTo>
                        <a:pt x="14587" y="19427"/>
                      </a:lnTo>
                      <a:lnTo>
                        <a:pt x="16346" y="19427"/>
                      </a:lnTo>
                      <a:close/>
                      <a:moveTo>
                        <a:pt x="16479" y="4017"/>
                      </a:moveTo>
                      <a:lnTo>
                        <a:pt x="14959" y="4043"/>
                      </a:lnTo>
                      <a:lnTo>
                        <a:pt x="14532" y="4030"/>
                      </a:lnTo>
                      <a:lnTo>
                        <a:pt x="14238" y="4083"/>
                      </a:lnTo>
                      <a:lnTo>
                        <a:pt x="14799" y="4069"/>
                      </a:lnTo>
                      <a:lnTo>
                        <a:pt x="15066" y="4096"/>
                      </a:lnTo>
                      <a:lnTo>
                        <a:pt x="16187" y="4056"/>
                      </a:lnTo>
                      <a:lnTo>
                        <a:pt x="15492" y="4050"/>
                      </a:lnTo>
                      <a:lnTo>
                        <a:pt x="16479" y="4017"/>
                      </a:lnTo>
                      <a:close/>
                      <a:moveTo>
                        <a:pt x="16960" y="362"/>
                      </a:moveTo>
                      <a:lnTo>
                        <a:pt x="16267" y="349"/>
                      </a:lnTo>
                      <a:lnTo>
                        <a:pt x="16960" y="362"/>
                      </a:lnTo>
                      <a:close/>
                      <a:moveTo>
                        <a:pt x="17199" y="1054"/>
                      </a:moveTo>
                      <a:lnTo>
                        <a:pt x="16666" y="988"/>
                      </a:lnTo>
                      <a:lnTo>
                        <a:pt x="16000" y="1054"/>
                      </a:lnTo>
                      <a:lnTo>
                        <a:pt x="17199" y="1054"/>
                      </a:lnTo>
                      <a:close/>
                      <a:moveTo>
                        <a:pt x="17254" y="21534"/>
                      </a:moveTo>
                      <a:lnTo>
                        <a:pt x="16160" y="21534"/>
                      </a:lnTo>
                      <a:lnTo>
                        <a:pt x="16905" y="21567"/>
                      </a:lnTo>
                      <a:lnTo>
                        <a:pt x="17254" y="21534"/>
                      </a:lnTo>
                      <a:close/>
                      <a:moveTo>
                        <a:pt x="17254" y="395"/>
                      </a:moveTo>
                      <a:lnTo>
                        <a:pt x="14505" y="441"/>
                      </a:lnTo>
                      <a:lnTo>
                        <a:pt x="15733" y="467"/>
                      </a:lnTo>
                      <a:lnTo>
                        <a:pt x="17254" y="395"/>
                      </a:lnTo>
                      <a:close/>
                      <a:moveTo>
                        <a:pt x="17306" y="369"/>
                      </a:moveTo>
                      <a:lnTo>
                        <a:pt x="16960" y="362"/>
                      </a:lnTo>
                      <a:lnTo>
                        <a:pt x="17306" y="369"/>
                      </a:lnTo>
                      <a:close/>
                      <a:moveTo>
                        <a:pt x="17493" y="14290"/>
                      </a:moveTo>
                      <a:lnTo>
                        <a:pt x="17199" y="14257"/>
                      </a:lnTo>
                      <a:lnTo>
                        <a:pt x="16852" y="14270"/>
                      </a:lnTo>
                      <a:lnTo>
                        <a:pt x="17493" y="14290"/>
                      </a:lnTo>
                      <a:close/>
                      <a:moveTo>
                        <a:pt x="4267" y="6783"/>
                      </a:moveTo>
                      <a:lnTo>
                        <a:pt x="3093" y="6592"/>
                      </a:lnTo>
                      <a:lnTo>
                        <a:pt x="0" y="6651"/>
                      </a:lnTo>
                      <a:lnTo>
                        <a:pt x="1333" y="6717"/>
                      </a:lnTo>
                      <a:lnTo>
                        <a:pt x="2612" y="6717"/>
                      </a:lnTo>
                      <a:lnTo>
                        <a:pt x="4267" y="6783"/>
                      </a:lnTo>
                      <a:close/>
                      <a:moveTo>
                        <a:pt x="4586" y="3648"/>
                      </a:moveTo>
                      <a:lnTo>
                        <a:pt x="3920" y="3642"/>
                      </a:lnTo>
                      <a:lnTo>
                        <a:pt x="4187" y="3688"/>
                      </a:lnTo>
                      <a:lnTo>
                        <a:pt x="4586" y="3648"/>
                      </a:lnTo>
                      <a:close/>
                      <a:moveTo>
                        <a:pt x="18345" y="14224"/>
                      </a:moveTo>
                      <a:lnTo>
                        <a:pt x="16932" y="14224"/>
                      </a:lnTo>
                      <a:lnTo>
                        <a:pt x="17199" y="14257"/>
                      </a:lnTo>
                      <a:lnTo>
                        <a:pt x="18345" y="14224"/>
                      </a:lnTo>
                      <a:close/>
                      <a:moveTo>
                        <a:pt x="18345" y="6124"/>
                      </a:moveTo>
                      <a:lnTo>
                        <a:pt x="16905" y="6124"/>
                      </a:lnTo>
                      <a:lnTo>
                        <a:pt x="17306" y="6190"/>
                      </a:lnTo>
                      <a:lnTo>
                        <a:pt x="17787" y="6190"/>
                      </a:lnTo>
                      <a:lnTo>
                        <a:pt x="18345" y="6124"/>
                      </a:lnTo>
                      <a:close/>
                      <a:moveTo>
                        <a:pt x="4773" y="4544"/>
                      </a:moveTo>
                      <a:lnTo>
                        <a:pt x="4372" y="4445"/>
                      </a:lnTo>
                      <a:lnTo>
                        <a:pt x="3120" y="4478"/>
                      </a:lnTo>
                      <a:lnTo>
                        <a:pt x="4773" y="4544"/>
                      </a:lnTo>
                      <a:close/>
                      <a:moveTo>
                        <a:pt x="18560" y="20283"/>
                      </a:moveTo>
                      <a:lnTo>
                        <a:pt x="17652" y="20283"/>
                      </a:lnTo>
                      <a:lnTo>
                        <a:pt x="18213" y="20415"/>
                      </a:lnTo>
                      <a:lnTo>
                        <a:pt x="18532" y="20415"/>
                      </a:lnTo>
                      <a:lnTo>
                        <a:pt x="18560" y="20283"/>
                      </a:lnTo>
                      <a:close/>
                      <a:moveTo>
                        <a:pt x="18719" y="15034"/>
                      </a:moveTo>
                      <a:lnTo>
                        <a:pt x="18400" y="15015"/>
                      </a:lnTo>
                      <a:lnTo>
                        <a:pt x="18719" y="15034"/>
                      </a:lnTo>
                      <a:close/>
                      <a:moveTo>
                        <a:pt x="18772" y="21468"/>
                      </a:moveTo>
                      <a:lnTo>
                        <a:pt x="17867" y="21402"/>
                      </a:lnTo>
                      <a:lnTo>
                        <a:pt x="18772" y="21468"/>
                      </a:lnTo>
                      <a:close/>
                      <a:moveTo>
                        <a:pt x="19332" y="15502"/>
                      </a:moveTo>
                      <a:lnTo>
                        <a:pt x="18826" y="15502"/>
                      </a:lnTo>
                      <a:lnTo>
                        <a:pt x="19280" y="15515"/>
                      </a:lnTo>
                      <a:close/>
                      <a:moveTo>
                        <a:pt x="19360" y="6849"/>
                      </a:moveTo>
                      <a:lnTo>
                        <a:pt x="17119" y="6849"/>
                      </a:lnTo>
                      <a:lnTo>
                        <a:pt x="18452" y="6915"/>
                      </a:lnTo>
                      <a:lnTo>
                        <a:pt x="19360" y="6849"/>
                      </a:lnTo>
                      <a:close/>
                      <a:moveTo>
                        <a:pt x="19412" y="21534"/>
                      </a:moveTo>
                      <a:lnTo>
                        <a:pt x="17972" y="21468"/>
                      </a:lnTo>
                      <a:lnTo>
                        <a:pt x="17254" y="21534"/>
                      </a:lnTo>
                      <a:lnTo>
                        <a:pt x="18719" y="21600"/>
                      </a:lnTo>
                      <a:lnTo>
                        <a:pt x="19412" y="21534"/>
                      </a:lnTo>
                      <a:close/>
                      <a:moveTo>
                        <a:pt x="19519" y="15080"/>
                      </a:moveTo>
                      <a:lnTo>
                        <a:pt x="18719" y="15034"/>
                      </a:lnTo>
                      <a:lnTo>
                        <a:pt x="19519" y="15080"/>
                      </a:lnTo>
                      <a:close/>
                      <a:moveTo>
                        <a:pt x="20052" y="18505"/>
                      </a:moveTo>
                      <a:lnTo>
                        <a:pt x="17760" y="18505"/>
                      </a:lnTo>
                      <a:lnTo>
                        <a:pt x="17600" y="18571"/>
                      </a:lnTo>
                      <a:lnTo>
                        <a:pt x="17892" y="18571"/>
                      </a:lnTo>
                      <a:lnTo>
                        <a:pt x="20052" y="18505"/>
                      </a:lnTo>
                      <a:close/>
                      <a:moveTo>
                        <a:pt x="20187" y="17320"/>
                      </a:moveTo>
                      <a:lnTo>
                        <a:pt x="18079" y="17385"/>
                      </a:lnTo>
                      <a:lnTo>
                        <a:pt x="19412" y="17385"/>
                      </a:lnTo>
                      <a:lnTo>
                        <a:pt x="20187" y="17320"/>
                      </a:lnTo>
                      <a:close/>
                      <a:moveTo>
                        <a:pt x="20239" y="8192"/>
                      </a:moveTo>
                      <a:lnTo>
                        <a:pt x="19546" y="8205"/>
                      </a:lnTo>
                      <a:lnTo>
                        <a:pt x="19120" y="8225"/>
                      </a:lnTo>
                      <a:lnTo>
                        <a:pt x="19387" y="8251"/>
                      </a:lnTo>
                      <a:lnTo>
                        <a:pt x="20239" y="8192"/>
                      </a:lnTo>
                      <a:close/>
                      <a:moveTo>
                        <a:pt x="20319" y="20085"/>
                      </a:moveTo>
                      <a:lnTo>
                        <a:pt x="19252" y="20020"/>
                      </a:lnTo>
                      <a:lnTo>
                        <a:pt x="18986" y="20020"/>
                      </a:lnTo>
                      <a:lnTo>
                        <a:pt x="20319" y="20085"/>
                      </a:lnTo>
                      <a:close/>
                      <a:moveTo>
                        <a:pt x="20720" y="19980"/>
                      </a:moveTo>
                      <a:lnTo>
                        <a:pt x="20319" y="19954"/>
                      </a:lnTo>
                      <a:lnTo>
                        <a:pt x="19439" y="20013"/>
                      </a:lnTo>
                      <a:lnTo>
                        <a:pt x="20720" y="19980"/>
                      </a:lnTo>
                      <a:close/>
                      <a:moveTo>
                        <a:pt x="21600" y="19954"/>
                      </a:moveTo>
                      <a:lnTo>
                        <a:pt x="20720" y="19980"/>
                      </a:lnTo>
                      <a:lnTo>
                        <a:pt x="21545" y="20020"/>
                      </a:lnTo>
                      <a:lnTo>
                        <a:pt x="21600" y="19954"/>
                      </a:lnTo>
                      <a:close/>
                      <a:moveTo>
                        <a:pt x="4825" y="4432"/>
                      </a:moveTo>
                      <a:lnTo>
                        <a:pt x="4267" y="4412"/>
                      </a:lnTo>
                      <a:lnTo>
                        <a:pt x="4825" y="4432"/>
                      </a:lnTo>
                      <a:close/>
                      <a:moveTo>
                        <a:pt x="4960" y="18235"/>
                      </a:moveTo>
                      <a:lnTo>
                        <a:pt x="4533" y="18228"/>
                      </a:lnTo>
                      <a:lnTo>
                        <a:pt x="4960" y="18235"/>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sp>
            <p:nvSpPr>
              <p:cNvPr id="2218" name="object 44"/>
              <p:cNvSpPr/>
              <p:nvPr/>
            </p:nvSpPr>
            <p:spPr>
              <a:xfrm flipH="1" flipV="1">
                <a:off x="321865" y="89541"/>
                <a:ext cx="50369" cy="1"/>
              </a:xfrm>
              <a:prstGeom prst="line">
                <a:avLst/>
              </a:prstGeom>
              <a:noFill/>
              <a:ln w="12700" cap="flat">
                <a:noFill/>
                <a:miter lim="400000"/>
              </a:ln>
              <a:effectLst/>
            </p:spPr>
            <p:txBody>
              <a:bodyPr wrap="square" lIns="45719" tIns="45719" rIns="45719" bIns="45719" numCol="1" anchor="t">
                <a:noAutofit/>
              </a:bodyPr>
              <a:lstStyle/>
              <a:p>
                <a:endParaRPr lang="en-US" dirty="0"/>
              </a:p>
            </p:txBody>
          </p:sp>
          <p:grpSp>
            <p:nvGrpSpPr>
              <p:cNvPr id="2230" name="object 45"/>
              <p:cNvGrpSpPr/>
              <p:nvPr/>
            </p:nvGrpSpPr>
            <p:grpSpPr>
              <a:xfrm>
                <a:off x="315540" y="80980"/>
                <a:ext cx="56764" cy="18168"/>
                <a:chOff x="0" y="0"/>
                <a:chExt cx="56763" cy="18167"/>
              </a:xfrm>
            </p:grpSpPr>
            <p:sp>
              <p:nvSpPr>
                <p:cNvPr id="2219" name="Figura"/>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252" y="5119"/>
                      </a:lnTo>
                      <a:lnTo>
                        <a:pt x="0" y="10239"/>
                      </a:lnTo>
                      <a:lnTo>
                        <a:pt x="2041" y="21600"/>
                      </a:lnTo>
                      <a:lnTo>
                        <a:pt x="12926" y="1937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20" name="Figura"/>
                <p:cNvSpPr/>
                <p:nvPr/>
              </p:nvSpPr>
              <p:spPr>
                <a:xfrm>
                  <a:off x="363" y="5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832"/>
                      </a:moveTo>
                      <a:lnTo>
                        <a:pt x="19751" y="0"/>
                      </a:lnTo>
                      <a:lnTo>
                        <a:pt x="16054" y="9271"/>
                      </a:lnTo>
                      <a:lnTo>
                        <a:pt x="15422" y="5344"/>
                      </a:lnTo>
                      <a:lnTo>
                        <a:pt x="11141" y="16368"/>
                      </a:lnTo>
                      <a:lnTo>
                        <a:pt x="8027" y="17459"/>
                      </a:lnTo>
                      <a:lnTo>
                        <a:pt x="6178" y="13197"/>
                      </a:lnTo>
                      <a:lnTo>
                        <a:pt x="6811" y="9709"/>
                      </a:lnTo>
                      <a:lnTo>
                        <a:pt x="5546" y="12218"/>
                      </a:lnTo>
                      <a:lnTo>
                        <a:pt x="1849" y="7638"/>
                      </a:lnTo>
                      <a:lnTo>
                        <a:pt x="0" y="13635"/>
                      </a:lnTo>
                      <a:lnTo>
                        <a:pt x="4330" y="21059"/>
                      </a:lnTo>
                      <a:lnTo>
                        <a:pt x="14205" y="15276"/>
                      </a:lnTo>
                      <a:lnTo>
                        <a:pt x="15422" y="17347"/>
                      </a:lnTo>
                      <a:lnTo>
                        <a:pt x="14205" y="21600"/>
                      </a:lnTo>
                      <a:lnTo>
                        <a:pt x="17903" y="17021"/>
                      </a:lnTo>
                      <a:lnTo>
                        <a:pt x="21600" y="883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21" name="Figura"/>
                <p:cNvSpPr/>
                <p:nvPr/>
              </p:nvSpPr>
              <p:spPr>
                <a:xfrm>
                  <a:off x="1172" y="129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25" y="1312"/>
                      </a:lnTo>
                      <a:lnTo>
                        <a:pt x="9164" y="4780"/>
                      </a:lnTo>
                      <a:lnTo>
                        <a:pt x="851" y="7326"/>
                      </a:lnTo>
                      <a:lnTo>
                        <a:pt x="0" y="21600"/>
                      </a:lnTo>
                      <a:lnTo>
                        <a:pt x="16625" y="709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22" name="Triángulo"/>
                <p:cNvSpPr/>
                <p:nvPr/>
              </p:nvSpPr>
              <p:spPr>
                <a:xfrm>
                  <a:off x="1484" y="46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184"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23" name="Figura"/>
                <p:cNvSpPr/>
                <p:nvPr/>
              </p:nvSpPr>
              <p:spPr>
                <a:xfrm>
                  <a:off x="1618" y="19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46"/>
                      </a:moveTo>
                      <a:lnTo>
                        <a:pt x="16550" y="0"/>
                      </a:lnTo>
                      <a:lnTo>
                        <a:pt x="6350" y="3701"/>
                      </a:lnTo>
                      <a:lnTo>
                        <a:pt x="0" y="14505"/>
                      </a:lnTo>
                      <a:lnTo>
                        <a:pt x="8300" y="5046"/>
                      </a:lnTo>
                      <a:lnTo>
                        <a:pt x="13350" y="21600"/>
                      </a:lnTo>
                      <a:lnTo>
                        <a:pt x="17150" y="13582"/>
                      </a:lnTo>
                      <a:lnTo>
                        <a:pt x="18450" y="12035"/>
                      </a:lnTo>
                      <a:lnTo>
                        <a:pt x="21600" y="504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24" name="Línea"/>
                <p:cNvSpPr/>
                <p:nvPr/>
              </p:nvSpPr>
              <p:spPr>
                <a:xfrm flipH="1" flipV="1">
                  <a:off x="8426" y="5467"/>
                  <a:ext cx="2101" cy="12701"/>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225" name="Línea"/>
                <p:cNvSpPr/>
                <p:nvPr/>
              </p:nvSpPr>
              <p:spPr>
                <a:xfrm>
                  <a:off x="8426" y="5467"/>
                  <a:ext cx="2101" cy="12701"/>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226" name="Figura"/>
                <p:cNvSpPr/>
                <p:nvPr/>
              </p:nvSpPr>
              <p:spPr>
                <a:xfrm>
                  <a:off x="3905" y="51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291"/>
                      </a:moveTo>
                      <a:lnTo>
                        <a:pt x="12378" y="0"/>
                      </a:lnTo>
                      <a:lnTo>
                        <a:pt x="0" y="4836"/>
                      </a:lnTo>
                      <a:lnTo>
                        <a:pt x="12378" y="15621"/>
                      </a:lnTo>
                      <a:lnTo>
                        <a:pt x="12378" y="21600"/>
                      </a:lnTo>
                      <a:lnTo>
                        <a:pt x="20022" y="1189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27" name="Figura"/>
                <p:cNvSpPr/>
                <p:nvPr/>
              </p:nvSpPr>
              <p:spPr>
                <a:xfrm>
                  <a:off x="4062" y="16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912"/>
                      </a:moveTo>
                      <a:lnTo>
                        <a:pt x="21457" y="16351"/>
                      </a:lnTo>
                      <a:lnTo>
                        <a:pt x="21248" y="15139"/>
                      </a:lnTo>
                      <a:lnTo>
                        <a:pt x="21039" y="14183"/>
                      </a:lnTo>
                      <a:lnTo>
                        <a:pt x="20411" y="9238"/>
                      </a:lnTo>
                      <a:lnTo>
                        <a:pt x="19850" y="7199"/>
                      </a:lnTo>
                      <a:lnTo>
                        <a:pt x="19641" y="5508"/>
                      </a:lnTo>
                      <a:lnTo>
                        <a:pt x="19993" y="4122"/>
                      </a:lnTo>
                      <a:lnTo>
                        <a:pt x="18870" y="4901"/>
                      </a:lnTo>
                      <a:lnTo>
                        <a:pt x="18381" y="7199"/>
                      </a:lnTo>
                      <a:lnTo>
                        <a:pt x="18315" y="7721"/>
                      </a:lnTo>
                      <a:lnTo>
                        <a:pt x="18243" y="8240"/>
                      </a:lnTo>
                      <a:lnTo>
                        <a:pt x="18105" y="10235"/>
                      </a:lnTo>
                      <a:lnTo>
                        <a:pt x="18105" y="10843"/>
                      </a:lnTo>
                      <a:lnTo>
                        <a:pt x="18034" y="12058"/>
                      </a:lnTo>
                      <a:lnTo>
                        <a:pt x="18105" y="10843"/>
                      </a:lnTo>
                      <a:lnTo>
                        <a:pt x="18105" y="10235"/>
                      </a:lnTo>
                      <a:lnTo>
                        <a:pt x="17263" y="6331"/>
                      </a:lnTo>
                      <a:lnTo>
                        <a:pt x="17263" y="8848"/>
                      </a:lnTo>
                      <a:lnTo>
                        <a:pt x="16983" y="12058"/>
                      </a:lnTo>
                      <a:lnTo>
                        <a:pt x="17054" y="13923"/>
                      </a:lnTo>
                      <a:lnTo>
                        <a:pt x="16355" y="12144"/>
                      </a:lnTo>
                      <a:lnTo>
                        <a:pt x="16009" y="9630"/>
                      </a:lnTo>
                      <a:lnTo>
                        <a:pt x="15167" y="12144"/>
                      </a:lnTo>
                      <a:lnTo>
                        <a:pt x="15167" y="7807"/>
                      </a:lnTo>
                      <a:lnTo>
                        <a:pt x="13841" y="13619"/>
                      </a:lnTo>
                      <a:lnTo>
                        <a:pt x="13703" y="13011"/>
                      </a:lnTo>
                      <a:lnTo>
                        <a:pt x="13488" y="6161"/>
                      </a:lnTo>
                      <a:lnTo>
                        <a:pt x="13070" y="5638"/>
                      </a:lnTo>
                      <a:lnTo>
                        <a:pt x="12652" y="5119"/>
                      </a:lnTo>
                      <a:lnTo>
                        <a:pt x="11953" y="4033"/>
                      </a:lnTo>
                      <a:lnTo>
                        <a:pt x="12090" y="6331"/>
                      </a:lnTo>
                      <a:lnTo>
                        <a:pt x="11392" y="13011"/>
                      </a:lnTo>
                      <a:lnTo>
                        <a:pt x="11254" y="12144"/>
                      </a:lnTo>
                      <a:lnTo>
                        <a:pt x="11254" y="11710"/>
                      </a:lnTo>
                      <a:lnTo>
                        <a:pt x="10555" y="6465"/>
                      </a:lnTo>
                      <a:lnTo>
                        <a:pt x="9576" y="8848"/>
                      </a:lnTo>
                      <a:lnTo>
                        <a:pt x="9785" y="9801"/>
                      </a:lnTo>
                      <a:lnTo>
                        <a:pt x="9576" y="8848"/>
                      </a:lnTo>
                      <a:lnTo>
                        <a:pt x="9576" y="5164"/>
                      </a:lnTo>
                      <a:lnTo>
                        <a:pt x="9086" y="2343"/>
                      </a:lnTo>
                      <a:lnTo>
                        <a:pt x="8530" y="5164"/>
                      </a:lnTo>
                      <a:lnTo>
                        <a:pt x="8178" y="130"/>
                      </a:lnTo>
                      <a:lnTo>
                        <a:pt x="7413" y="4207"/>
                      </a:lnTo>
                      <a:lnTo>
                        <a:pt x="7413" y="3125"/>
                      </a:lnTo>
                      <a:lnTo>
                        <a:pt x="7061" y="4207"/>
                      </a:lnTo>
                      <a:lnTo>
                        <a:pt x="6015" y="8500"/>
                      </a:lnTo>
                      <a:lnTo>
                        <a:pt x="4617" y="0"/>
                      </a:lnTo>
                      <a:lnTo>
                        <a:pt x="3076" y="5293"/>
                      </a:lnTo>
                      <a:lnTo>
                        <a:pt x="2377" y="6420"/>
                      </a:lnTo>
                      <a:lnTo>
                        <a:pt x="1678" y="8934"/>
                      </a:lnTo>
                      <a:lnTo>
                        <a:pt x="980" y="12058"/>
                      </a:lnTo>
                      <a:lnTo>
                        <a:pt x="281" y="13100"/>
                      </a:lnTo>
                      <a:lnTo>
                        <a:pt x="0" y="15917"/>
                      </a:lnTo>
                      <a:lnTo>
                        <a:pt x="633" y="14487"/>
                      </a:lnTo>
                      <a:lnTo>
                        <a:pt x="633" y="17871"/>
                      </a:lnTo>
                      <a:lnTo>
                        <a:pt x="1469" y="19910"/>
                      </a:lnTo>
                      <a:lnTo>
                        <a:pt x="2097" y="14487"/>
                      </a:lnTo>
                      <a:lnTo>
                        <a:pt x="2449" y="17478"/>
                      </a:lnTo>
                      <a:lnTo>
                        <a:pt x="3775" y="16092"/>
                      </a:lnTo>
                      <a:lnTo>
                        <a:pt x="2730" y="13575"/>
                      </a:lnTo>
                      <a:lnTo>
                        <a:pt x="3775" y="9846"/>
                      </a:lnTo>
                      <a:lnTo>
                        <a:pt x="4546" y="18520"/>
                      </a:lnTo>
                      <a:lnTo>
                        <a:pt x="5035" y="15310"/>
                      </a:lnTo>
                      <a:lnTo>
                        <a:pt x="5101" y="16785"/>
                      </a:lnTo>
                      <a:lnTo>
                        <a:pt x="5525" y="15269"/>
                      </a:lnTo>
                      <a:lnTo>
                        <a:pt x="5663" y="14487"/>
                      </a:lnTo>
                      <a:lnTo>
                        <a:pt x="5035" y="15224"/>
                      </a:lnTo>
                      <a:lnTo>
                        <a:pt x="5382" y="13011"/>
                      </a:lnTo>
                      <a:lnTo>
                        <a:pt x="5663" y="14487"/>
                      </a:lnTo>
                      <a:lnTo>
                        <a:pt x="6081" y="16221"/>
                      </a:lnTo>
                      <a:lnTo>
                        <a:pt x="6642" y="14401"/>
                      </a:lnTo>
                      <a:lnTo>
                        <a:pt x="7061" y="13011"/>
                      </a:lnTo>
                      <a:lnTo>
                        <a:pt x="7479" y="11536"/>
                      </a:lnTo>
                      <a:lnTo>
                        <a:pt x="7550" y="13575"/>
                      </a:lnTo>
                      <a:lnTo>
                        <a:pt x="7759" y="14442"/>
                      </a:lnTo>
                      <a:lnTo>
                        <a:pt x="7969" y="19213"/>
                      </a:lnTo>
                      <a:lnTo>
                        <a:pt x="8458" y="14442"/>
                      </a:lnTo>
                      <a:lnTo>
                        <a:pt x="8596" y="13185"/>
                      </a:lnTo>
                      <a:lnTo>
                        <a:pt x="8668" y="12144"/>
                      </a:lnTo>
                      <a:lnTo>
                        <a:pt x="9157" y="18042"/>
                      </a:lnTo>
                      <a:lnTo>
                        <a:pt x="8458" y="16396"/>
                      </a:lnTo>
                      <a:lnTo>
                        <a:pt x="8877" y="18042"/>
                      </a:lnTo>
                      <a:lnTo>
                        <a:pt x="9157" y="19172"/>
                      </a:lnTo>
                      <a:lnTo>
                        <a:pt x="9229" y="18042"/>
                      </a:lnTo>
                      <a:lnTo>
                        <a:pt x="9576" y="13923"/>
                      </a:lnTo>
                      <a:lnTo>
                        <a:pt x="10555" y="20299"/>
                      </a:lnTo>
                      <a:lnTo>
                        <a:pt x="11116" y="15139"/>
                      </a:lnTo>
                      <a:lnTo>
                        <a:pt x="12371" y="17567"/>
                      </a:lnTo>
                      <a:lnTo>
                        <a:pt x="13422" y="16177"/>
                      </a:lnTo>
                      <a:lnTo>
                        <a:pt x="13560" y="17697"/>
                      </a:lnTo>
                      <a:lnTo>
                        <a:pt x="14886" y="18305"/>
                      </a:lnTo>
                      <a:lnTo>
                        <a:pt x="15447" y="18824"/>
                      </a:lnTo>
                      <a:lnTo>
                        <a:pt x="16146" y="20644"/>
                      </a:lnTo>
                      <a:lnTo>
                        <a:pt x="16284" y="16440"/>
                      </a:lnTo>
                      <a:lnTo>
                        <a:pt x="17263" y="17263"/>
                      </a:lnTo>
                      <a:lnTo>
                        <a:pt x="17896" y="16440"/>
                      </a:lnTo>
                      <a:lnTo>
                        <a:pt x="17407" y="21037"/>
                      </a:lnTo>
                      <a:lnTo>
                        <a:pt x="18105" y="20992"/>
                      </a:lnTo>
                      <a:lnTo>
                        <a:pt x="18870" y="18475"/>
                      </a:lnTo>
                      <a:lnTo>
                        <a:pt x="18661" y="21600"/>
                      </a:lnTo>
                      <a:lnTo>
                        <a:pt x="19778" y="20384"/>
                      </a:lnTo>
                      <a:lnTo>
                        <a:pt x="20268" y="18475"/>
                      </a:lnTo>
                      <a:lnTo>
                        <a:pt x="20411" y="17912"/>
                      </a:lnTo>
                      <a:lnTo>
                        <a:pt x="21528" y="19995"/>
                      </a:lnTo>
                      <a:lnTo>
                        <a:pt x="21600" y="1791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28" name="Figura"/>
                <p:cNvSpPr/>
                <p:nvPr/>
              </p:nvSpPr>
              <p:spPr>
                <a:xfrm>
                  <a:off x="12736" y="1499"/>
                  <a:ext cx="44028" cy="13489"/>
                </a:xfrm>
                <a:custGeom>
                  <a:avLst/>
                  <a:gdLst/>
                  <a:ahLst/>
                  <a:cxnLst>
                    <a:cxn ang="0">
                      <a:pos x="wd2" y="hd2"/>
                    </a:cxn>
                    <a:cxn ang="5400000">
                      <a:pos x="wd2" y="hd2"/>
                    </a:cxn>
                    <a:cxn ang="10800000">
                      <a:pos x="wd2" y="hd2"/>
                    </a:cxn>
                    <a:cxn ang="16200000">
                      <a:pos x="wd2" y="hd2"/>
                    </a:cxn>
                  </a:cxnLst>
                  <a:rect l="0" t="0" r="r" b="b"/>
                  <a:pathLst>
                    <a:path w="21600" h="21600" extrusionOk="0">
                      <a:moveTo>
                        <a:pt x="21600" y="6628"/>
                      </a:moveTo>
                      <a:lnTo>
                        <a:pt x="21585" y="5734"/>
                      </a:lnTo>
                      <a:lnTo>
                        <a:pt x="21462" y="3972"/>
                      </a:lnTo>
                      <a:lnTo>
                        <a:pt x="21360" y="5734"/>
                      </a:lnTo>
                      <a:lnTo>
                        <a:pt x="21301" y="4888"/>
                      </a:lnTo>
                      <a:lnTo>
                        <a:pt x="21257" y="3337"/>
                      </a:lnTo>
                      <a:lnTo>
                        <a:pt x="21155" y="6111"/>
                      </a:lnTo>
                      <a:lnTo>
                        <a:pt x="21104" y="6628"/>
                      </a:lnTo>
                      <a:lnTo>
                        <a:pt x="21090" y="6157"/>
                      </a:lnTo>
                      <a:lnTo>
                        <a:pt x="21068" y="5734"/>
                      </a:lnTo>
                      <a:lnTo>
                        <a:pt x="21010" y="5358"/>
                      </a:lnTo>
                      <a:lnTo>
                        <a:pt x="20988" y="4701"/>
                      </a:lnTo>
                      <a:lnTo>
                        <a:pt x="20901" y="4183"/>
                      </a:lnTo>
                      <a:lnTo>
                        <a:pt x="20879" y="5734"/>
                      </a:lnTo>
                      <a:lnTo>
                        <a:pt x="20828" y="4088"/>
                      </a:lnTo>
                      <a:lnTo>
                        <a:pt x="20704" y="6157"/>
                      </a:lnTo>
                      <a:lnTo>
                        <a:pt x="20704" y="5663"/>
                      </a:lnTo>
                      <a:lnTo>
                        <a:pt x="20711" y="3407"/>
                      </a:lnTo>
                      <a:lnTo>
                        <a:pt x="20645" y="5123"/>
                      </a:lnTo>
                      <a:lnTo>
                        <a:pt x="20572" y="5663"/>
                      </a:lnTo>
                      <a:lnTo>
                        <a:pt x="20660" y="2397"/>
                      </a:lnTo>
                      <a:lnTo>
                        <a:pt x="20397" y="5476"/>
                      </a:lnTo>
                      <a:lnTo>
                        <a:pt x="20397" y="4912"/>
                      </a:lnTo>
                      <a:lnTo>
                        <a:pt x="20419" y="1951"/>
                      </a:lnTo>
                      <a:lnTo>
                        <a:pt x="20361" y="4912"/>
                      </a:lnTo>
                      <a:lnTo>
                        <a:pt x="20194" y="3267"/>
                      </a:lnTo>
                      <a:lnTo>
                        <a:pt x="20084" y="4912"/>
                      </a:lnTo>
                      <a:lnTo>
                        <a:pt x="20011" y="2961"/>
                      </a:lnTo>
                      <a:lnTo>
                        <a:pt x="19989" y="2656"/>
                      </a:lnTo>
                      <a:lnTo>
                        <a:pt x="19968" y="5171"/>
                      </a:lnTo>
                      <a:lnTo>
                        <a:pt x="19895" y="5547"/>
                      </a:lnTo>
                      <a:lnTo>
                        <a:pt x="19829" y="7144"/>
                      </a:lnTo>
                      <a:lnTo>
                        <a:pt x="19792" y="5969"/>
                      </a:lnTo>
                      <a:lnTo>
                        <a:pt x="19749" y="5641"/>
                      </a:lnTo>
                      <a:lnTo>
                        <a:pt x="19720" y="4936"/>
                      </a:lnTo>
                      <a:lnTo>
                        <a:pt x="19690" y="4207"/>
                      </a:lnTo>
                      <a:lnTo>
                        <a:pt x="19698" y="4936"/>
                      </a:lnTo>
                      <a:lnTo>
                        <a:pt x="19669" y="2913"/>
                      </a:lnTo>
                      <a:lnTo>
                        <a:pt x="19662" y="4936"/>
                      </a:lnTo>
                      <a:lnTo>
                        <a:pt x="19654" y="5969"/>
                      </a:lnTo>
                      <a:lnTo>
                        <a:pt x="19647" y="5593"/>
                      </a:lnTo>
                      <a:lnTo>
                        <a:pt x="19640" y="5312"/>
                      </a:lnTo>
                      <a:lnTo>
                        <a:pt x="19611" y="3431"/>
                      </a:lnTo>
                      <a:lnTo>
                        <a:pt x="19560" y="5312"/>
                      </a:lnTo>
                      <a:lnTo>
                        <a:pt x="19487" y="3972"/>
                      </a:lnTo>
                      <a:lnTo>
                        <a:pt x="19494" y="3383"/>
                      </a:lnTo>
                      <a:lnTo>
                        <a:pt x="19538" y="2443"/>
                      </a:lnTo>
                      <a:lnTo>
                        <a:pt x="19450" y="3383"/>
                      </a:lnTo>
                      <a:lnTo>
                        <a:pt x="19428" y="2891"/>
                      </a:lnTo>
                      <a:lnTo>
                        <a:pt x="19436" y="3383"/>
                      </a:lnTo>
                      <a:lnTo>
                        <a:pt x="19377" y="5193"/>
                      </a:lnTo>
                      <a:lnTo>
                        <a:pt x="19304" y="5593"/>
                      </a:lnTo>
                      <a:lnTo>
                        <a:pt x="19326" y="4793"/>
                      </a:lnTo>
                      <a:lnTo>
                        <a:pt x="19326" y="2067"/>
                      </a:lnTo>
                      <a:lnTo>
                        <a:pt x="19275" y="2561"/>
                      </a:lnTo>
                      <a:lnTo>
                        <a:pt x="19203" y="4793"/>
                      </a:lnTo>
                      <a:lnTo>
                        <a:pt x="19152" y="3713"/>
                      </a:lnTo>
                      <a:lnTo>
                        <a:pt x="19071" y="5547"/>
                      </a:lnTo>
                      <a:lnTo>
                        <a:pt x="18925" y="3807"/>
                      </a:lnTo>
                      <a:lnTo>
                        <a:pt x="18838" y="6087"/>
                      </a:lnTo>
                      <a:lnTo>
                        <a:pt x="18794" y="8719"/>
                      </a:lnTo>
                      <a:lnTo>
                        <a:pt x="18758" y="9942"/>
                      </a:lnTo>
                      <a:lnTo>
                        <a:pt x="18765" y="8673"/>
                      </a:lnTo>
                      <a:lnTo>
                        <a:pt x="18772" y="8389"/>
                      </a:lnTo>
                      <a:lnTo>
                        <a:pt x="18721" y="7074"/>
                      </a:lnTo>
                      <a:lnTo>
                        <a:pt x="18714" y="6674"/>
                      </a:lnTo>
                      <a:lnTo>
                        <a:pt x="18699" y="7074"/>
                      </a:lnTo>
                      <a:lnTo>
                        <a:pt x="18612" y="8389"/>
                      </a:lnTo>
                      <a:lnTo>
                        <a:pt x="18590" y="8154"/>
                      </a:lnTo>
                      <a:lnTo>
                        <a:pt x="18532" y="5663"/>
                      </a:lnTo>
                      <a:lnTo>
                        <a:pt x="18692" y="7027"/>
                      </a:lnTo>
                      <a:lnTo>
                        <a:pt x="18634" y="5663"/>
                      </a:lnTo>
                      <a:lnTo>
                        <a:pt x="18612" y="5193"/>
                      </a:lnTo>
                      <a:lnTo>
                        <a:pt x="18714" y="5993"/>
                      </a:lnTo>
                      <a:lnTo>
                        <a:pt x="18692" y="5193"/>
                      </a:lnTo>
                      <a:lnTo>
                        <a:pt x="18663" y="3737"/>
                      </a:lnTo>
                      <a:lnTo>
                        <a:pt x="18634" y="2656"/>
                      </a:lnTo>
                      <a:lnTo>
                        <a:pt x="18772" y="6133"/>
                      </a:lnTo>
                      <a:lnTo>
                        <a:pt x="18707" y="2656"/>
                      </a:lnTo>
                      <a:lnTo>
                        <a:pt x="18569" y="2043"/>
                      </a:lnTo>
                      <a:lnTo>
                        <a:pt x="18554" y="3737"/>
                      </a:lnTo>
                      <a:lnTo>
                        <a:pt x="18415" y="3126"/>
                      </a:lnTo>
                      <a:lnTo>
                        <a:pt x="18415" y="5312"/>
                      </a:lnTo>
                      <a:lnTo>
                        <a:pt x="18350" y="6628"/>
                      </a:lnTo>
                      <a:lnTo>
                        <a:pt x="18204" y="8108"/>
                      </a:lnTo>
                      <a:lnTo>
                        <a:pt x="18204" y="7614"/>
                      </a:lnTo>
                      <a:lnTo>
                        <a:pt x="18248" y="727"/>
                      </a:lnTo>
                      <a:lnTo>
                        <a:pt x="18124" y="3126"/>
                      </a:lnTo>
                      <a:lnTo>
                        <a:pt x="18051" y="7614"/>
                      </a:lnTo>
                      <a:lnTo>
                        <a:pt x="18029" y="7262"/>
                      </a:lnTo>
                      <a:lnTo>
                        <a:pt x="17956" y="6274"/>
                      </a:lnTo>
                      <a:lnTo>
                        <a:pt x="17905" y="3666"/>
                      </a:lnTo>
                      <a:lnTo>
                        <a:pt x="17862" y="4701"/>
                      </a:lnTo>
                      <a:lnTo>
                        <a:pt x="17767" y="2678"/>
                      </a:lnTo>
                      <a:lnTo>
                        <a:pt x="17789" y="5053"/>
                      </a:lnTo>
                      <a:lnTo>
                        <a:pt x="17796" y="4701"/>
                      </a:lnTo>
                      <a:lnTo>
                        <a:pt x="17869" y="4842"/>
                      </a:lnTo>
                      <a:lnTo>
                        <a:pt x="17913" y="7262"/>
                      </a:lnTo>
                      <a:lnTo>
                        <a:pt x="17862" y="6674"/>
                      </a:lnTo>
                      <a:lnTo>
                        <a:pt x="17811" y="6063"/>
                      </a:lnTo>
                      <a:lnTo>
                        <a:pt x="17723" y="5922"/>
                      </a:lnTo>
                      <a:lnTo>
                        <a:pt x="17708" y="3807"/>
                      </a:lnTo>
                      <a:lnTo>
                        <a:pt x="17599" y="4066"/>
                      </a:lnTo>
                      <a:lnTo>
                        <a:pt x="17527" y="4558"/>
                      </a:lnTo>
                      <a:lnTo>
                        <a:pt x="17461" y="5241"/>
                      </a:lnTo>
                      <a:lnTo>
                        <a:pt x="17388" y="5734"/>
                      </a:lnTo>
                      <a:lnTo>
                        <a:pt x="17257" y="6063"/>
                      </a:lnTo>
                      <a:lnTo>
                        <a:pt x="17279" y="5264"/>
                      </a:lnTo>
                      <a:lnTo>
                        <a:pt x="17257" y="4112"/>
                      </a:lnTo>
                      <a:lnTo>
                        <a:pt x="17155" y="4677"/>
                      </a:lnTo>
                      <a:lnTo>
                        <a:pt x="17155" y="7967"/>
                      </a:lnTo>
                      <a:lnTo>
                        <a:pt x="17082" y="6863"/>
                      </a:lnTo>
                      <a:lnTo>
                        <a:pt x="17155" y="7967"/>
                      </a:lnTo>
                      <a:lnTo>
                        <a:pt x="17155" y="4677"/>
                      </a:lnTo>
                      <a:lnTo>
                        <a:pt x="17060" y="5171"/>
                      </a:lnTo>
                      <a:lnTo>
                        <a:pt x="16652" y="2608"/>
                      </a:lnTo>
                      <a:lnTo>
                        <a:pt x="16579" y="4418"/>
                      </a:lnTo>
                      <a:lnTo>
                        <a:pt x="16484" y="5264"/>
                      </a:lnTo>
                      <a:lnTo>
                        <a:pt x="16499" y="3526"/>
                      </a:lnTo>
                      <a:lnTo>
                        <a:pt x="16346" y="5241"/>
                      </a:lnTo>
                      <a:lnTo>
                        <a:pt x="16127" y="6863"/>
                      </a:lnTo>
                      <a:lnTo>
                        <a:pt x="16054" y="5852"/>
                      </a:lnTo>
                      <a:lnTo>
                        <a:pt x="15981" y="4136"/>
                      </a:lnTo>
                      <a:lnTo>
                        <a:pt x="15908" y="3618"/>
                      </a:lnTo>
                      <a:lnTo>
                        <a:pt x="15894" y="8108"/>
                      </a:lnTo>
                      <a:lnTo>
                        <a:pt x="15872" y="7662"/>
                      </a:lnTo>
                      <a:lnTo>
                        <a:pt x="15835" y="7122"/>
                      </a:lnTo>
                      <a:lnTo>
                        <a:pt x="15755" y="5898"/>
                      </a:lnTo>
                      <a:lnTo>
                        <a:pt x="15588" y="5288"/>
                      </a:lnTo>
                      <a:lnTo>
                        <a:pt x="15325" y="6979"/>
                      </a:lnTo>
                      <a:lnTo>
                        <a:pt x="15150" y="4207"/>
                      </a:lnTo>
                      <a:lnTo>
                        <a:pt x="15122" y="6838"/>
                      </a:lnTo>
                      <a:lnTo>
                        <a:pt x="14925" y="3032"/>
                      </a:lnTo>
                      <a:lnTo>
                        <a:pt x="14910" y="6698"/>
                      </a:lnTo>
                      <a:lnTo>
                        <a:pt x="14881" y="6252"/>
                      </a:lnTo>
                      <a:lnTo>
                        <a:pt x="14845" y="5782"/>
                      </a:lnTo>
                      <a:lnTo>
                        <a:pt x="14772" y="3924"/>
                      </a:lnTo>
                      <a:lnTo>
                        <a:pt x="14626" y="3007"/>
                      </a:lnTo>
                      <a:lnTo>
                        <a:pt x="14560" y="4488"/>
                      </a:lnTo>
                      <a:lnTo>
                        <a:pt x="14488" y="5687"/>
                      </a:lnTo>
                      <a:lnTo>
                        <a:pt x="14488" y="3783"/>
                      </a:lnTo>
                      <a:lnTo>
                        <a:pt x="14407" y="5782"/>
                      </a:lnTo>
                      <a:lnTo>
                        <a:pt x="14364" y="3478"/>
                      </a:lnTo>
                      <a:lnTo>
                        <a:pt x="14334" y="5547"/>
                      </a:lnTo>
                      <a:lnTo>
                        <a:pt x="14262" y="6252"/>
                      </a:lnTo>
                      <a:lnTo>
                        <a:pt x="14196" y="5123"/>
                      </a:lnTo>
                      <a:lnTo>
                        <a:pt x="14130" y="3056"/>
                      </a:lnTo>
                      <a:lnTo>
                        <a:pt x="13911" y="4701"/>
                      </a:lnTo>
                      <a:lnTo>
                        <a:pt x="13868" y="5123"/>
                      </a:lnTo>
                      <a:lnTo>
                        <a:pt x="13817" y="3783"/>
                      </a:lnTo>
                      <a:lnTo>
                        <a:pt x="13795" y="3313"/>
                      </a:lnTo>
                      <a:lnTo>
                        <a:pt x="13679" y="3291"/>
                      </a:lnTo>
                      <a:lnTo>
                        <a:pt x="13591" y="3783"/>
                      </a:lnTo>
                      <a:lnTo>
                        <a:pt x="13598" y="3102"/>
                      </a:lnTo>
                      <a:lnTo>
                        <a:pt x="13547" y="2350"/>
                      </a:lnTo>
                      <a:lnTo>
                        <a:pt x="13452" y="2115"/>
                      </a:lnTo>
                      <a:lnTo>
                        <a:pt x="13271" y="3102"/>
                      </a:lnTo>
                      <a:lnTo>
                        <a:pt x="13096" y="3078"/>
                      </a:lnTo>
                      <a:lnTo>
                        <a:pt x="13096" y="6204"/>
                      </a:lnTo>
                      <a:lnTo>
                        <a:pt x="13059" y="6487"/>
                      </a:lnTo>
                      <a:lnTo>
                        <a:pt x="13001" y="5617"/>
                      </a:lnTo>
                      <a:lnTo>
                        <a:pt x="12921" y="2656"/>
                      </a:lnTo>
                      <a:lnTo>
                        <a:pt x="12848" y="470"/>
                      </a:lnTo>
                      <a:lnTo>
                        <a:pt x="12804" y="2656"/>
                      </a:lnTo>
                      <a:lnTo>
                        <a:pt x="12797" y="2067"/>
                      </a:lnTo>
                      <a:lnTo>
                        <a:pt x="12622" y="2043"/>
                      </a:lnTo>
                      <a:lnTo>
                        <a:pt x="12542" y="2748"/>
                      </a:lnTo>
                      <a:lnTo>
                        <a:pt x="12396" y="2843"/>
                      </a:lnTo>
                      <a:lnTo>
                        <a:pt x="12396" y="4606"/>
                      </a:lnTo>
                      <a:lnTo>
                        <a:pt x="12338" y="4207"/>
                      </a:lnTo>
                      <a:lnTo>
                        <a:pt x="12323" y="4606"/>
                      </a:lnTo>
                      <a:lnTo>
                        <a:pt x="12294" y="5617"/>
                      </a:lnTo>
                      <a:lnTo>
                        <a:pt x="12229" y="5264"/>
                      </a:lnTo>
                      <a:lnTo>
                        <a:pt x="12163" y="4771"/>
                      </a:lnTo>
                      <a:lnTo>
                        <a:pt x="12068" y="3689"/>
                      </a:lnTo>
                      <a:lnTo>
                        <a:pt x="11988" y="3783"/>
                      </a:lnTo>
                      <a:lnTo>
                        <a:pt x="11857" y="4793"/>
                      </a:lnTo>
                      <a:lnTo>
                        <a:pt x="11740" y="4912"/>
                      </a:lnTo>
                      <a:lnTo>
                        <a:pt x="11806" y="3761"/>
                      </a:lnTo>
                      <a:lnTo>
                        <a:pt x="11624" y="4066"/>
                      </a:lnTo>
                      <a:lnTo>
                        <a:pt x="11485" y="4936"/>
                      </a:lnTo>
                      <a:lnTo>
                        <a:pt x="11412" y="7122"/>
                      </a:lnTo>
                      <a:lnTo>
                        <a:pt x="11383" y="5264"/>
                      </a:lnTo>
                      <a:lnTo>
                        <a:pt x="11164" y="7662"/>
                      </a:lnTo>
                      <a:lnTo>
                        <a:pt x="11150" y="7238"/>
                      </a:lnTo>
                      <a:lnTo>
                        <a:pt x="11135" y="6979"/>
                      </a:lnTo>
                      <a:lnTo>
                        <a:pt x="11099" y="5969"/>
                      </a:lnTo>
                      <a:lnTo>
                        <a:pt x="11077" y="5499"/>
                      </a:lnTo>
                      <a:lnTo>
                        <a:pt x="10880" y="611"/>
                      </a:lnTo>
                      <a:lnTo>
                        <a:pt x="10705" y="3924"/>
                      </a:lnTo>
                      <a:lnTo>
                        <a:pt x="10537" y="5499"/>
                      </a:lnTo>
                      <a:lnTo>
                        <a:pt x="10465" y="5288"/>
                      </a:lnTo>
                      <a:lnTo>
                        <a:pt x="10537" y="4653"/>
                      </a:lnTo>
                      <a:lnTo>
                        <a:pt x="10523" y="3313"/>
                      </a:lnTo>
                      <a:lnTo>
                        <a:pt x="10334" y="5969"/>
                      </a:lnTo>
                      <a:lnTo>
                        <a:pt x="10305" y="5193"/>
                      </a:lnTo>
                      <a:lnTo>
                        <a:pt x="10283" y="4701"/>
                      </a:lnTo>
                      <a:lnTo>
                        <a:pt x="10217" y="2937"/>
                      </a:lnTo>
                      <a:lnTo>
                        <a:pt x="10057" y="4701"/>
                      </a:lnTo>
                      <a:lnTo>
                        <a:pt x="9933" y="0"/>
                      </a:lnTo>
                      <a:lnTo>
                        <a:pt x="9619" y="5028"/>
                      </a:lnTo>
                      <a:lnTo>
                        <a:pt x="9576" y="4231"/>
                      </a:lnTo>
                      <a:lnTo>
                        <a:pt x="9452" y="2043"/>
                      </a:lnTo>
                      <a:lnTo>
                        <a:pt x="9415" y="4231"/>
                      </a:lnTo>
                      <a:lnTo>
                        <a:pt x="9415" y="3478"/>
                      </a:lnTo>
                      <a:lnTo>
                        <a:pt x="9371" y="3924"/>
                      </a:lnTo>
                      <a:lnTo>
                        <a:pt x="9029" y="5193"/>
                      </a:lnTo>
                      <a:lnTo>
                        <a:pt x="8679" y="2513"/>
                      </a:lnTo>
                      <a:lnTo>
                        <a:pt x="8621" y="2186"/>
                      </a:lnTo>
                      <a:lnTo>
                        <a:pt x="8133" y="940"/>
                      </a:lnTo>
                      <a:lnTo>
                        <a:pt x="8191" y="6979"/>
                      </a:lnTo>
                      <a:lnTo>
                        <a:pt x="8103" y="5641"/>
                      </a:lnTo>
                      <a:lnTo>
                        <a:pt x="8045" y="4747"/>
                      </a:lnTo>
                      <a:lnTo>
                        <a:pt x="8067" y="2256"/>
                      </a:lnTo>
                      <a:lnTo>
                        <a:pt x="7790" y="4723"/>
                      </a:lnTo>
                      <a:lnTo>
                        <a:pt x="7746" y="4323"/>
                      </a:lnTo>
                      <a:lnTo>
                        <a:pt x="7499" y="2186"/>
                      </a:lnTo>
                      <a:lnTo>
                        <a:pt x="7229" y="4277"/>
                      </a:lnTo>
                      <a:lnTo>
                        <a:pt x="7266" y="3196"/>
                      </a:lnTo>
                      <a:lnTo>
                        <a:pt x="7215" y="1692"/>
                      </a:lnTo>
                      <a:lnTo>
                        <a:pt x="7134" y="2443"/>
                      </a:lnTo>
                      <a:lnTo>
                        <a:pt x="7061" y="4323"/>
                      </a:lnTo>
                      <a:lnTo>
                        <a:pt x="6988" y="2067"/>
                      </a:lnTo>
                      <a:lnTo>
                        <a:pt x="6967" y="1738"/>
                      </a:lnTo>
                      <a:lnTo>
                        <a:pt x="6879" y="4512"/>
                      </a:lnTo>
                      <a:lnTo>
                        <a:pt x="6865" y="3972"/>
                      </a:lnTo>
                      <a:lnTo>
                        <a:pt x="6836" y="3148"/>
                      </a:lnTo>
                      <a:lnTo>
                        <a:pt x="6697" y="2256"/>
                      </a:lnTo>
                      <a:lnTo>
                        <a:pt x="6734" y="3972"/>
                      </a:lnTo>
                      <a:lnTo>
                        <a:pt x="6632" y="3148"/>
                      </a:lnTo>
                      <a:lnTo>
                        <a:pt x="6544" y="4747"/>
                      </a:lnTo>
                      <a:lnTo>
                        <a:pt x="6457" y="3713"/>
                      </a:lnTo>
                      <a:lnTo>
                        <a:pt x="6405" y="5641"/>
                      </a:lnTo>
                      <a:lnTo>
                        <a:pt x="6289" y="2796"/>
                      </a:lnTo>
                      <a:lnTo>
                        <a:pt x="6267" y="5523"/>
                      </a:lnTo>
                      <a:lnTo>
                        <a:pt x="6267" y="4582"/>
                      </a:lnTo>
                      <a:lnTo>
                        <a:pt x="6275" y="2702"/>
                      </a:lnTo>
                      <a:lnTo>
                        <a:pt x="6092" y="3242"/>
                      </a:lnTo>
                      <a:lnTo>
                        <a:pt x="6027" y="4512"/>
                      </a:lnTo>
                      <a:lnTo>
                        <a:pt x="6049" y="3713"/>
                      </a:lnTo>
                      <a:lnTo>
                        <a:pt x="5968" y="3689"/>
                      </a:lnTo>
                      <a:lnTo>
                        <a:pt x="5997" y="2513"/>
                      </a:lnTo>
                      <a:lnTo>
                        <a:pt x="5925" y="2537"/>
                      </a:lnTo>
                      <a:lnTo>
                        <a:pt x="5867" y="4512"/>
                      </a:lnTo>
                      <a:lnTo>
                        <a:pt x="5735" y="1151"/>
                      </a:lnTo>
                      <a:lnTo>
                        <a:pt x="5597" y="7238"/>
                      </a:lnTo>
                      <a:lnTo>
                        <a:pt x="5582" y="6463"/>
                      </a:lnTo>
                      <a:lnTo>
                        <a:pt x="5575" y="5828"/>
                      </a:lnTo>
                      <a:lnTo>
                        <a:pt x="5524" y="2913"/>
                      </a:lnTo>
                      <a:lnTo>
                        <a:pt x="5327" y="4277"/>
                      </a:lnTo>
                      <a:lnTo>
                        <a:pt x="5196" y="4982"/>
                      </a:lnTo>
                      <a:lnTo>
                        <a:pt x="5123" y="5828"/>
                      </a:lnTo>
                      <a:lnTo>
                        <a:pt x="5094" y="5499"/>
                      </a:lnTo>
                      <a:lnTo>
                        <a:pt x="4904" y="6111"/>
                      </a:lnTo>
                      <a:lnTo>
                        <a:pt x="4912" y="4442"/>
                      </a:lnTo>
                      <a:lnTo>
                        <a:pt x="4831" y="6111"/>
                      </a:lnTo>
                      <a:lnTo>
                        <a:pt x="4817" y="6463"/>
                      </a:lnTo>
                      <a:lnTo>
                        <a:pt x="4686" y="5969"/>
                      </a:lnTo>
                      <a:lnTo>
                        <a:pt x="4613" y="5617"/>
                      </a:lnTo>
                      <a:lnTo>
                        <a:pt x="4599" y="5241"/>
                      </a:lnTo>
                      <a:lnTo>
                        <a:pt x="4671" y="4347"/>
                      </a:lnTo>
                      <a:lnTo>
                        <a:pt x="4678" y="4066"/>
                      </a:lnTo>
                      <a:lnTo>
                        <a:pt x="4489" y="5241"/>
                      </a:lnTo>
                      <a:lnTo>
                        <a:pt x="4321" y="3807"/>
                      </a:lnTo>
                      <a:lnTo>
                        <a:pt x="4154" y="5358"/>
                      </a:lnTo>
                      <a:lnTo>
                        <a:pt x="4154" y="7403"/>
                      </a:lnTo>
                      <a:lnTo>
                        <a:pt x="4088" y="8178"/>
                      </a:lnTo>
                      <a:lnTo>
                        <a:pt x="4016" y="9942"/>
                      </a:lnTo>
                      <a:lnTo>
                        <a:pt x="4016" y="9072"/>
                      </a:lnTo>
                      <a:lnTo>
                        <a:pt x="4067" y="6298"/>
                      </a:lnTo>
                      <a:lnTo>
                        <a:pt x="3848" y="9024"/>
                      </a:lnTo>
                      <a:lnTo>
                        <a:pt x="3884" y="7238"/>
                      </a:lnTo>
                      <a:lnTo>
                        <a:pt x="3899" y="6439"/>
                      </a:lnTo>
                      <a:lnTo>
                        <a:pt x="3892" y="6111"/>
                      </a:lnTo>
                      <a:lnTo>
                        <a:pt x="3935" y="4418"/>
                      </a:lnTo>
                      <a:lnTo>
                        <a:pt x="3892" y="5969"/>
                      </a:lnTo>
                      <a:lnTo>
                        <a:pt x="3884" y="4394"/>
                      </a:lnTo>
                      <a:lnTo>
                        <a:pt x="3811" y="6439"/>
                      </a:lnTo>
                      <a:lnTo>
                        <a:pt x="3702" y="6417"/>
                      </a:lnTo>
                      <a:lnTo>
                        <a:pt x="3738" y="4842"/>
                      </a:lnTo>
                      <a:lnTo>
                        <a:pt x="3629" y="7238"/>
                      </a:lnTo>
                      <a:lnTo>
                        <a:pt x="3563" y="6838"/>
                      </a:lnTo>
                      <a:lnTo>
                        <a:pt x="3535" y="5922"/>
                      </a:lnTo>
                      <a:lnTo>
                        <a:pt x="3447" y="6017"/>
                      </a:lnTo>
                      <a:lnTo>
                        <a:pt x="3374" y="6957"/>
                      </a:lnTo>
                      <a:lnTo>
                        <a:pt x="3301" y="9072"/>
                      </a:lnTo>
                      <a:lnTo>
                        <a:pt x="3170" y="8178"/>
                      </a:lnTo>
                      <a:lnTo>
                        <a:pt x="3148" y="7027"/>
                      </a:lnTo>
                      <a:lnTo>
                        <a:pt x="3177" y="5241"/>
                      </a:lnTo>
                      <a:lnTo>
                        <a:pt x="3075" y="7027"/>
                      </a:lnTo>
                      <a:lnTo>
                        <a:pt x="3010" y="6533"/>
                      </a:lnTo>
                      <a:lnTo>
                        <a:pt x="2929" y="6487"/>
                      </a:lnTo>
                      <a:lnTo>
                        <a:pt x="2856" y="8178"/>
                      </a:lnTo>
                      <a:lnTo>
                        <a:pt x="2850" y="6463"/>
                      </a:lnTo>
                      <a:lnTo>
                        <a:pt x="2726" y="9283"/>
                      </a:lnTo>
                      <a:lnTo>
                        <a:pt x="2798" y="10740"/>
                      </a:lnTo>
                      <a:lnTo>
                        <a:pt x="2711" y="10199"/>
                      </a:lnTo>
                      <a:lnTo>
                        <a:pt x="2711" y="9848"/>
                      </a:lnTo>
                      <a:lnTo>
                        <a:pt x="2609" y="10059"/>
                      </a:lnTo>
                      <a:lnTo>
                        <a:pt x="2565" y="8767"/>
                      </a:lnTo>
                      <a:lnTo>
                        <a:pt x="2492" y="10199"/>
                      </a:lnTo>
                      <a:lnTo>
                        <a:pt x="2427" y="8484"/>
                      </a:lnTo>
                      <a:lnTo>
                        <a:pt x="2434" y="6557"/>
                      </a:lnTo>
                      <a:lnTo>
                        <a:pt x="2397" y="8484"/>
                      </a:lnTo>
                      <a:lnTo>
                        <a:pt x="2245" y="7098"/>
                      </a:lnTo>
                      <a:lnTo>
                        <a:pt x="2208" y="8719"/>
                      </a:lnTo>
                      <a:lnTo>
                        <a:pt x="2208" y="7214"/>
                      </a:lnTo>
                      <a:lnTo>
                        <a:pt x="2179" y="8789"/>
                      </a:lnTo>
                      <a:lnTo>
                        <a:pt x="2113" y="6979"/>
                      </a:lnTo>
                      <a:lnTo>
                        <a:pt x="2033" y="6768"/>
                      </a:lnTo>
                      <a:lnTo>
                        <a:pt x="2121" y="8789"/>
                      </a:lnTo>
                      <a:lnTo>
                        <a:pt x="2143" y="9167"/>
                      </a:lnTo>
                      <a:lnTo>
                        <a:pt x="2179" y="10013"/>
                      </a:lnTo>
                      <a:lnTo>
                        <a:pt x="2092" y="9143"/>
                      </a:lnTo>
                      <a:lnTo>
                        <a:pt x="2026" y="7897"/>
                      </a:lnTo>
                      <a:lnTo>
                        <a:pt x="1938" y="7473"/>
                      </a:lnTo>
                      <a:lnTo>
                        <a:pt x="1814" y="9143"/>
                      </a:lnTo>
                      <a:lnTo>
                        <a:pt x="1735" y="8624"/>
                      </a:lnTo>
                      <a:lnTo>
                        <a:pt x="1662" y="6087"/>
                      </a:lnTo>
                      <a:lnTo>
                        <a:pt x="1545" y="6838"/>
                      </a:lnTo>
                      <a:lnTo>
                        <a:pt x="1399" y="8624"/>
                      </a:lnTo>
                      <a:lnTo>
                        <a:pt x="1231" y="8062"/>
                      </a:lnTo>
                      <a:lnTo>
                        <a:pt x="1239" y="11634"/>
                      </a:lnTo>
                      <a:lnTo>
                        <a:pt x="1203" y="9824"/>
                      </a:lnTo>
                      <a:lnTo>
                        <a:pt x="1180" y="8908"/>
                      </a:lnTo>
                      <a:lnTo>
                        <a:pt x="1180" y="8649"/>
                      </a:lnTo>
                      <a:lnTo>
                        <a:pt x="1166" y="8249"/>
                      </a:lnTo>
                      <a:lnTo>
                        <a:pt x="1137" y="6698"/>
                      </a:lnTo>
                      <a:lnTo>
                        <a:pt x="1050" y="8249"/>
                      </a:lnTo>
                      <a:lnTo>
                        <a:pt x="1071" y="6792"/>
                      </a:lnTo>
                      <a:lnTo>
                        <a:pt x="955" y="6252"/>
                      </a:lnTo>
                      <a:lnTo>
                        <a:pt x="867" y="7214"/>
                      </a:lnTo>
                      <a:lnTo>
                        <a:pt x="802" y="7827"/>
                      </a:lnTo>
                      <a:lnTo>
                        <a:pt x="663" y="8649"/>
                      </a:lnTo>
                      <a:lnTo>
                        <a:pt x="648" y="7357"/>
                      </a:lnTo>
                      <a:lnTo>
                        <a:pt x="620" y="7027"/>
                      </a:lnTo>
                      <a:lnTo>
                        <a:pt x="503" y="7357"/>
                      </a:lnTo>
                      <a:lnTo>
                        <a:pt x="430" y="6979"/>
                      </a:lnTo>
                      <a:lnTo>
                        <a:pt x="408" y="7827"/>
                      </a:lnTo>
                      <a:lnTo>
                        <a:pt x="394" y="8908"/>
                      </a:lnTo>
                      <a:lnTo>
                        <a:pt x="168" y="4088"/>
                      </a:lnTo>
                      <a:lnTo>
                        <a:pt x="0" y="9872"/>
                      </a:lnTo>
                      <a:lnTo>
                        <a:pt x="14" y="11939"/>
                      </a:lnTo>
                      <a:lnTo>
                        <a:pt x="65" y="13773"/>
                      </a:lnTo>
                      <a:lnTo>
                        <a:pt x="95" y="13420"/>
                      </a:lnTo>
                      <a:lnTo>
                        <a:pt x="80" y="14501"/>
                      </a:lnTo>
                      <a:lnTo>
                        <a:pt x="160" y="16240"/>
                      </a:lnTo>
                      <a:lnTo>
                        <a:pt x="219" y="14408"/>
                      </a:lnTo>
                      <a:lnTo>
                        <a:pt x="277" y="16546"/>
                      </a:lnTo>
                      <a:lnTo>
                        <a:pt x="299" y="15676"/>
                      </a:lnTo>
                      <a:lnTo>
                        <a:pt x="357" y="16570"/>
                      </a:lnTo>
                      <a:lnTo>
                        <a:pt x="357" y="14736"/>
                      </a:lnTo>
                      <a:lnTo>
                        <a:pt x="401" y="16100"/>
                      </a:lnTo>
                      <a:lnTo>
                        <a:pt x="452" y="15300"/>
                      </a:lnTo>
                      <a:lnTo>
                        <a:pt x="620" y="15865"/>
                      </a:lnTo>
                      <a:lnTo>
                        <a:pt x="605" y="15300"/>
                      </a:lnTo>
                      <a:lnTo>
                        <a:pt x="590" y="14736"/>
                      </a:lnTo>
                      <a:lnTo>
                        <a:pt x="583" y="14338"/>
                      </a:lnTo>
                      <a:lnTo>
                        <a:pt x="583" y="13420"/>
                      </a:lnTo>
                      <a:lnTo>
                        <a:pt x="714" y="11869"/>
                      </a:lnTo>
                      <a:lnTo>
                        <a:pt x="882" y="14736"/>
                      </a:lnTo>
                      <a:lnTo>
                        <a:pt x="1028" y="13960"/>
                      </a:lnTo>
                      <a:lnTo>
                        <a:pt x="1028" y="14573"/>
                      </a:lnTo>
                      <a:lnTo>
                        <a:pt x="1107" y="13960"/>
                      </a:lnTo>
                      <a:lnTo>
                        <a:pt x="1231" y="14149"/>
                      </a:lnTo>
                      <a:lnTo>
                        <a:pt x="1246" y="13868"/>
                      </a:lnTo>
                      <a:lnTo>
                        <a:pt x="1297" y="12833"/>
                      </a:lnTo>
                      <a:lnTo>
                        <a:pt x="1348" y="14689"/>
                      </a:lnTo>
                      <a:lnTo>
                        <a:pt x="1421" y="13538"/>
                      </a:lnTo>
                      <a:lnTo>
                        <a:pt x="1487" y="15419"/>
                      </a:lnTo>
                      <a:lnTo>
                        <a:pt x="1560" y="16851"/>
                      </a:lnTo>
                      <a:lnTo>
                        <a:pt x="1662" y="15183"/>
                      </a:lnTo>
                      <a:lnTo>
                        <a:pt x="1669" y="16923"/>
                      </a:lnTo>
                      <a:lnTo>
                        <a:pt x="1727" y="17158"/>
                      </a:lnTo>
                      <a:lnTo>
                        <a:pt x="1756" y="15324"/>
                      </a:lnTo>
                      <a:lnTo>
                        <a:pt x="1859" y="18261"/>
                      </a:lnTo>
                      <a:lnTo>
                        <a:pt x="1997" y="20190"/>
                      </a:lnTo>
                      <a:lnTo>
                        <a:pt x="2106" y="15324"/>
                      </a:lnTo>
                      <a:lnTo>
                        <a:pt x="2143" y="13538"/>
                      </a:lnTo>
                      <a:lnTo>
                        <a:pt x="2215" y="15419"/>
                      </a:lnTo>
                      <a:lnTo>
                        <a:pt x="2230" y="14900"/>
                      </a:lnTo>
                      <a:lnTo>
                        <a:pt x="2332" y="15889"/>
                      </a:lnTo>
                      <a:lnTo>
                        <a:pt x="2405" y="18145"/>
                      </a:lnTo>
                      <a:lnTo>
                        <a:pt x="2470" y="18591"/>
                      </a:lnTo>
                      <a:lnTo>
                        <a:pt x="2543" y="19296"/>
                      </a:lnTo>
                      <a:lnTo>
                        <a:pt x="2536" y="15113"/>
                      </a:lnTo>
                      <a:lnTo>
                        <a:pt x="2660" y="15911"/>
                      </a:lnTo>
                      <a:lnTo>
                        <a:pt x="2653" y="15113"/>
                      </a:lnTo>
                      <a:lnTo>
                        <a:pt x="2631" y="13373"/>
                      </a:lnTo>
                      <a:lnTo>
                        <a:pt x="2675" y="12833"/>
                      </a:lnTo>
                      <a:lnTo>
                        <a:pt x="2718" y="12504"/>
                      </a:lnTo>
                      <a:lnTo>
                        <a:pt x="2820" y="15630"/>
                      </a:lnTo>
                      <a:lnTo>
                        <a:pt x="2747" y="16264"/>
                      </a:lnTo>
                      <a:lnTo>
                        <a:pt x="2726" y="16664"/>
                      </a:lnTo>
                      <a:lnTo>
                        <a:pt x="2762" y="17180"/>
                      </a:lnTo>
                      <a:lnTo>
                        <a:pt x="2850" y="17110"/>
                      </a:lnTo>
                      <a:lnTo>
                        <a:pt x="2828" y="16710"/>
                      </a:lnTo>
                      <a:lnTo>
                        <a:pt x="2871" y="17040"/>
                      </a:lnTo>
                      <a:lnTo>
                        <a:pt x="2944" y="17791"/>
                      </a:lnTo>
                      <a:lnTo>
                        <a:pt x="3002" y="16734"/>
                      </a:lnTo>
                      <a:lnTo>
                        <a:pt x="3112" y="17464"/>
                      </a:lnTo>
                      <a:lnTo>
                        <a:pt x="3090" y="16734"/>
                      </a:lnTo>
                      <a:lnTo>
                        <a:pt x="3083" y="16405"/>
                      </a:lnTo>
                      <a:lnTo>
                        <a:pt x="3258" y="17110"/>
                      </a:lnTo>
                      <a:lnTo>
                        <a:pt x="3221" y="16194"/>
                      </a:lnTo>
                      <a:lnTo>
                        <a:pt x="3279" y="14478"/>
                      </a:lnTo>
                      <a:lnTo>
                        <a:pt x="3330" y="15889"/>
                      </a:lnTo>
                      <a:lnTo>
                        <a:pt x="3258" y="17110"/>
                      </a:lnTo>
                      <a:lnTo>
                        <a:pt x="3367" y="16218"/>
                      </a:lnTo>
                      <a:lnTo>
                        <a:pt x="3433" y="17158"/>
                      </a:lnTo>
                      <a:lnTo>
                        <a:pt x="3360" y="18779"/>
                      </a:lnTo>
                      <a:lnTo>
                        <a:pt x="3454" y="17345"/>
                      </a:lnTo>
                      <a:lnTo>
                        <a:pt x="3578" y="20214"/>
                      </a:lnTo>
                      <a:lnTo>
                        <a:pt x="3608" y="18755"/>
                      </a:lnTo>
                      <a:lnTo>
                        <a:pt x="3636" y="19015"/>
                      </a:lnTo>
                      <a:lnTo>
                        <a:pt x="3666" y="19625"/>
                      </a:lnTo>
                      <a:lnTo>
                        <a:pt x="3687" y="19015"/>
                      </a:lnTo>
                      <a:lnTo>
                        <a:pt x="3695" y="18755"/>
                      </a:lnTo>
                      <a:lnTo>
                        <a:pt x="3644" y="17345"/>
                      </a:lnTo>
                      <a:lnTo>
                        <a:pt x="3680" y="16218"/>
                      </a:lnTo>
                      <a:lnTo>
                        <a:pt x="3702" y="15840"/>
                      </a:lnTo>
                      <a:lnTo>
                        <a:pt x="3746" y="16546"/>
                      </a:lnTo>
                      <a:lnTo>
                        <a:pt x="3782" y="15840"/>
                      </a:lnTo>
                      <a:lnTo>
                        <a:pt x="3826" y="15043"/>
                      </a:lnTo>
                      <a:lnTo>
                        <a:pt x="3848" y="16994"/>
                      </a:lnTo>
                      <a:lnTo>
                        <a:pt x="3760" y="16594"/>
                      </a:lnTo>
                      <a:lnTo>
                        <a:pt x="3709" y="16335"/>
                      </a:lnTo>
                      <a:lnTo>
                        <a:pt x="3724" y="16594"/>
                      </a:lnTo>
                      <a:lnTo>
                        <a:pt x="3797" y="19061"/>
                      </a:lnTo>
                      <a:lnTo>
                        <a:pt x="3877" y="20754"/>
                      </a:lnTo>
                      <a:lnTo>
                        <a:pt x="3943" y="21600"/>
                      </a:lnTo>
                      <a:lnTo>
                        <a:pt x="3870" y="17628"/>
                      </a:lnTo>
                      <a:lnTo>
                        <a:pt x="4008" y="19225"/>
                      </a:lnTo>
                      <a:lnTo>
                        <a:pt x="4037" y="17628"/>
                      </a:lnTo>
                      <a:lnTo>
                        <a:pt x="4067" y="16994"/>
                      </a:lnTo>
                      <a:lnTo>
                        <a:pt x="4161" y="17699"/>
                      </a:lnTo>
                      <a:lnTo>
                        <a:pt x="4168" y="16851"/>
                      </a:lnTo>
                      <a:lnTo>
                        <a:pt x="4191" y="16264"/>
                      </a:lnTo>
                      <a:lnTo>
                        <a:pt x="4176" y="15043"/>
                      </a:lnTo>
                      <a:lnTo>
                        <a:pt x="4241" y="14784"/>
                      </a:lnTo>
                      <a:lnTo>
                        <a:pt x="4285" y="14478"/>
                      </a:lnTo>
                      <a:lnTo>
                        <a:pt x="4314" y="13608"/>
                      </a:lnTo>
                      <a:lnTo>
                        <a:pt x="4394" y="17580"/>
                      </a:lnTo>
                      <a:lnTo>
                        <a:pt x="4482" y="16264"/>
                      </a:lnTo>
                      <a:lnTo>
                        <a:pt x="4526" y="18850"/>
                      </a:lnTo>
                      <a:lnTo>
                        <a:pt x="4605" y="17651"/>
                      </a:lnTo>
                      <a:lnTo>
                        <a:pt x="4605" y="16429"/>
                      </a:lnTo>
                      <a:lnTo>
                        <a:pt x="4599" y="14103"/>
                      </a:lnTo>
                      <a:lnTo>
                        <a:pt x="4628" y="14971"/>
                      </a:lnTo>
                      <a:lnTo>
                        <a:pt x="4642" y="15465"/>
                      </a:lnTo>
                      <a:lnTo>
                        <a:pt x="4650" y="15700"/>
                      </a:lnTo>
                      <a:lnTo>
                        <a:pt x="4664" y="15465"/>
                      </a:lnTo>
                      <a:lnTo>
                        <a:pt x="4701" y="14948"/>
                      </a:lnTo>
                      <a:lnTo>
                        <a:pt x="4715" y="14103"/>
                      </a:lnTo>
                      <a:lnTo>
                        <a:pt x="4729" y="13608"/>
                      </a:lnTo>
                      <a:lnTo>
                        <a:pt x="4744" y="12809"/>
                      </a:lnTo>
                      <a:lnTo>
                        <a:pt x="4802" y="13914"/>
                      </a:lnTo>
                      <a:lnTo>
                        <a:pt x="4875" y="18661"/>
                      </a:lnTo>
                      <a:lnTo>
                        <a:pt x="4948" y="19625"/>
                      </a:lnTo>
                      <a:lnTo>
                        <a:pt x="5043" y="16100"/>
                      </a:lnTo>
                      <a:lnTo>
                        <a:pt x="5211" y="17016"/>
                      </a:lnTo>
                      <a:lnTo>
                        <a:pt x="5167" y="16100"/>
                      </a:lnTo>
                      <a:lnTo>
                        <a:pt x="5182" y="14924"/>
                      </a:lnTo>
                      <a:lnTo>
                        <a:pt x="5254" y="16170"/>
                      </a:lnTo>
                      <a:lnTo>
                        <a:pt x="5312" y="15583"/>
                      </a:lnTo>
                      <a:lnTo>
                        <a:pt x="5363" y="18026"/>
                      </a:lnTo>
                      <a:lnTo>
                        <a:pt x="5357" y="17110"/>
                      </a:lnTo>
                      <a:lnTo>
                        <a:pt x="5480" y="18098"/>
                      </a:lnTo>
                      <a:lnTo>
                        <a:pt x="5487" y="17110"/>
                      </a:lnTo>
                      <a:lnTo>
                        <a:pt x="5495" y="15654"/>
                      </a:lnTo>
                      <a:lnTo>
                        <a:pt x="5553" y="17016"/>
                      </a:lnTo>
                      <a:lnTo>
                        <a:pt x="5626" y="17580"/>
                      </a:lnTo>
                      <a:lnTo>
                        <a:pt x="5699" y="17934"/>
                      </a:lnTo>
                      <a:lnTo>
                        <a:pt x="5713" y="15654"/>
                      </a:lnTo>
                      <a:lnTo>
                        <a:pt x="5713" y="14924"/>
                      </a:lnTo>
                      <a:lnTo>
                        <a:pt x="5721" y="13773"/>
                      </a:lnTo>
                      <a:lnTo>
                        <a:pt x="5816" y="17369"/>
                      </a:lnTo>
                      <a:lnTo>
                        <a:pt x="5888" y="17510"/>
                      </a:lnTo>
                      <a:lnTo>
                        <a:pt x="5917" y="16734"/>
                      </a:lnTo>
                      <a:lnTo>
                        <a:pt x="5976" y="15089"/>
                      </a:lnTo>
                      <a:lnTo>
                        <a:pt x="6019" y="16240"/>
                      </a:lnTo>
                      <a:lnTo>
                        <a:pt x="6034" y="15089"/>
                      </a:lnTo>
                      <a:lnTo>
                        <a:pt x="6041" y="14408"/>
                      </a:lnTo>
                      <a:lnTo>
                        <a:pt x="6129" y="14408"/>
                      </a:lnTo>
                      <a:lnTo>
                        <a:pt x="6143" y="13795"/>
                      </a:lnTo>
                      <a:lnTo>
                        <a:pt x="6253" y="16781"/>
                      </a:lnTo>
                      <a:lnTo>
                        <a:pt x="6471" y="12950"/>
                      </a:lnTo>
                      <a:lnTo>
                        <a:pt x="6486" y="12668"/>
                      </a:lnTo>
                      <a:lnTo>
                        <a:pt x="6602" y="15959"/>
                      </a:lnTo>
                      <a:lnTo>
                        <a:pt x="6741" y="15370"/>
                      </a:lnTo>
                      <a:lnTo>
                        <a:pt x="6807" y="15135"/>
                      </a:lnTo>
                      <a:lnTo>
                        <a:pt x="6887" y="15065"/>
                      </a:lnTo>
                      <a:lnTo>
                        <a:pt x="6887" y="15676"/>
                      </a:lnTo>
                      <a:lnTo>
                        <a:pt x="6988" y="16688"/>
                      </a:lnTo>
                      <a:lnTo>
                        <a:pt x="6974" y="15065"/>
                      </a:lnTo>
                      <a:lnTo>
                        <a:pt x="6952" y="12668"/>
                      </a:lnTo>
                      <a:lnTo>
                        <a:pt x="6945" y="12009"/>
                      </a:lnTo>
                      <a:lnTo>
                        <a:pt x="7069" y="13233"/>
                      </a:lnTo>
                      <a:lnTo>
                        <a:pt x="7142" y="15278"/>
                      </a:lnTo>
                      <a:lnTo>
                        <a:pt x="7207" y="14573"/>
                      </a:lnTo>
                      <a:lnTo>
                        <a:pt x="7338" y="18544"/>
                      </a:lnTo>
                      <a:lnTo>
                        <a:pt x="7433" y="15630"/>
                      </a:lnTo>
                      <a:lnTo>
                        <a:pt x="7550" y="16546"/>
                      </a:lnTo>
                      <a:lnTo>
                        <a:pt x="7579" y="15630"/>
                      </a:lnTo>
                      <a:lnTo>
                        <a:pt x="7623" y="14573"/>
                      </a:lnTo>
                      <a:lnTo>
                        <a:pt x="7827" y="13444"/>
                      </a:lnTo>
                      <a:lnTo>
                        <a:pt x="7892" y="12763"/>
                      </a:lnTo>
                      <a:lnTo>
                        <a:pt x="7987" y="18285"/>
                      </a:lnTo>
                      <a:lnTo>
                        <a:pt x="8060" y="15983"/>
                      </a:lnTo>
                      <a:lnTo>
                        <a:pt x="8103" y="17345"/>
                      </a:lnTo>
                      <a:lnTo>
                        <a:pt x="8176" y="17180"/>
                      </a:lnTo>
                      <a:lnTo>
                        <a:pt x="8242" y="15983"/>
                      </a:lnTo>
                      <a:lnTo>
                        <a:pt x="8242" y="14573"/>
                      </a:lnTo>
                      <a:lnTo>
                        <a:pt x="8388" y="14760"/>
                      </a:lnTo>
                      <a:lnTo>
                        <a:pt x="8417" y="12620"/>
                      </a:lnTo>
                      <a:lnTo>
                        <a:pt x="8439" y="12009"/>
                      </a:lnTo>
                      <a:lnTo>
                        <a:pt x="8446" y="15370"/>
                      </a:lnTo>
                      <a:lnTo>
                        <a:pt x="8526" y="13584"/>
                      </a:lnTo>
                      <a:lnTo>
                        <a:pt x="8548" y="16029"/>
                      </a:lnTo>
                      <a:lnTo>
                        <a:pt x="8752" y="13584"/>
                      </a:lnTo>
                      <a:lnTo>
                        <a:pt x="8832" y="13209"/>
                      </a:lnTo>
                      <a:lnTo>
                        <a:pt x="8803" y="14103"/>
                      </a:lnTo>
                      <a:lnTo>
                        <a:pt x="8883" y="13233"/>
                      </a:lnTo>
                      <a:lnTo>
                        <a:pt x="17577" y="13209"/>
                      </a:lnTo>
                      <a:lnTo>
                        <a:pt x="17628" y="15348"/>
                      </a:lnTo>
                      <a:lnTo>
                        <a:pt x="17701" y="16359"/>
                      </a:lnTo>
                      <a:lnTo>
                        <a:pt x="17774" y="18426"/>
                      </a:lnTo>
                      <a:lnTo>
                        <a:pt x="17905" y="17440"/>
                      </a:lnTo>
                      <a:lnTo>
                        <a:pt x="18095" y="17791"/>
                      </a:lnTo>
                      <a:lnTo>
                        <a:pt x="18102" y="17440"/>
                      </a:lnTo>
                      <a:lnTo>
                        <a:pt x="18175" y="14713"/>
                      </a:lnTo>
                      <a:lnTo>
                        <a:pt x="18219" y="14079"/>
                      </a:lnTo>
                      <a:lnTo>
                        <a:pt x="18219" y="16218"/>
                      </a:lnTo>
                      <a:lnTo>
                        <a:pt x="18255" y="15865"/>
                      </a:lnTo>
                      <a:lnTo>
                        <a:pt x="18350" y="16194"/>
                      </a:lnTo>
                      <a:lnTo>
                        <a:pt x="18408" y="15865"/>
                      </a:lnTo>
                      <a:lnTo>
                        <a:pt x="18423" y="14079"/>
                      </a:lnTo>
                      <a:lnTo>
                        <a:pt x="18481" y="15370"/>
                      </a:lnTo>
                      <a:lnTo>
                        <a:pt x="18408" y="16100"/>
                      </a:lnTo>
                      <a:lnTo>
                        <a:pt x="18503" y="15818"/>
                      </a:lnTo>
                      <a:lnTo>
                        <a:pt x="18539" y="17275"/>
                      </a:lnTo>
                      <a:lnTo>
                        <a:pt x="18750" y="20190"/>
                      </a:lnTo>
                      <a:lnTo>
                        <a:pt x="18823" y="15818"/>
                      </a:lnTo>
                      <a:lnTo>
                        <a:pt x="18853" y="14079"/>
                      </a:lnTo>
                      <a:lnTo>
                        <a:pt x="18867" y="13162"/>
                      </a:lnTo>
                      <a:lnTo>
                        <a:pt x="18896" y="11587"/>
                      </a:lnTo>
                      <a:lnTo>
                        <a:pt x="18911" y="10740"/>
                      </a:lnTo>
                      <a:lnTo>
                        <a:pt x="19173" y="14878"/>
                      </a:lnTo>
                      <a:lnTo>
                        <a:pt x="19166" y="14573"/>
                      </a:lnTo>
                      <a:lnTo>
                        <a:pt x="19501" y="16640"/>
                      </a:lnTo>
                      <a:lnTo>
                        <a:pt x="19683" y="14573"/>
                      </a:lnTo>
                      <a:lnTo>
                        <a:pt x="19858" y="12620"/>
                      </a:lnTo>
                      <a:lnTo>
                        <a:pt x="20208" y="16100"/>
                      </a:lnTo>
                      <a:lnTo>
                        <a:pt x="20281" y="16570"/>
                      </a:lnTo>
                      <a:lnTo>
                        <a:pt x="20346" y="13984"/>
                      </a:lnTo>
                      <a:lnTo>
                        <a:pt x="20361" y="15865"/>
                      </a:lnTo>
                      <a:lnTo>
                        <a:pt x="20448" y="13984"/>
                      </a:lnTo>
                      <a:lnTo>
                        <a:pt x="20558" y="12620"/>
                      </a:lnTo>
                      <a:lnTo>
                        <a:pt x="20602" y="12104"/>
                      </a:lnTo>
                      <a:lnTo>
                        <a:pt x="20704" y="18309"/>
                      </a:lnTo>
                      <a:lnTo>
                        <a:pt x="20849" y="15818"/>
                      </a:lnTo>
                      <a:lnTo>
                        <a:pt x="20849" y="14055"/>
                      </a:lnTo>
                      <a:lnTo>
                        <a:pt x="20915" y="14290"/>
                      </a:lnTo>
                      <a:lnTo>
                        <a:pt x="20952" y="14055"/>
                      </a:lnTo>
                      <a:lnTo>
                        <a:pt x="21053" y="13303"/>
                      </a:lnTo>
                      <a:lnTo>
                        <a:pt x="21039" y="14760"/>
                      </a:lnTo>
                      <a:lnTo>
                        <a:pt x="21061" y="13444"/>
                      </a:lnTo>
                      <a:lnTo>
                        <a:pt x="21090" y="15089"/>
                      </a:lnTo>
                      <a:lnTo>
                        <a:pt x="21236" y="13444"/>
                      </a:lnTo>
                      <a:lnTo>
                        <a:pt x="21338" y="14619"/>
                      </a:lnTo>
                      <a:lnTo>
                        <a:pt x="21265" y="17345"/>
                      </a:lnTo>
                      <a:lnTo>
                        <a:pt x="21396" y="17486"/>
                      </a:lnTo>
                      <a:lnTo>
                        <a:pt x="21469" y="16969"/>
                      </a:lnTo>
                      <a:lnTo>
                        <a:pt x="21541" y="15513"/>
                      </a:lnTo>
                      <a:lnTo>
                        <a:pt x="21498" y="13398"/>
                      </a:lnTo>
                      <a:lnTo>
                        <a:pt x="21520" y="12104"/>
                      </a:lnTo>
                      <a:lnTo>
                        <a:pt x="21556" y="10647"/>
                      </a:lnTo>
                      <a:lnTo>
                        <a:pt x="21556" y="10129"/>
                      </a:lnTo>
                      <a:lnTo>
                        <a:pt x="21593" y="7144"/>
                      </a:lnTo>
                      <a:lnTo>
                        <a:pt x="21600" y="66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29" name="Figura"/>
                <p:cNvSpPr/>
                <p:nvPr/>
              </p:nvSpPr>
              <p:spPr>
                <a:xfrm>
                  <a:off x="8161" y="2187"/>
                  <a:ext cx="48528" cy="12701"/>
                </a:xfrm>
                <a:custGeom>
                  <a:avLst/>
                  <a:gdLst/>
                  <a:ahLst/>
                  <a:cxnLst>
                    <a:cxn ang="0">
                      <a:pos x="wd2" y="hd2"/>
                    </a:cxn>
                    <a:cxn ang="5400000">
                      <a:pos x="wd2" y="hd2"/>
                    </a:cxn>
                    <a:cxn ang="10800000">
                      <a:pos x="wd2" y="hd2"/>
                    </a:cxn>
                    <a:cxn ang="16200000">
                      <a:pos x="wd2" y="hd2"/>
                    </a:cxn>
                  </a:cxnLst>
                  <a:rect l="0" t="0" r="r" b="b"/>
                  <a:pathLst>
                    <a:path w="21600" h="21600" extrusionOk="0">
                      <a:moveTo>
                        <a:pt x="1283" y="7125"/>
                      </a:moveTo>
                      <a:lnTo>
                        <a:pt x="1263" y="6598"/>
                      </a:lnTo>
                      <a:lnTo>
                        <a:pt x="1256" y="7125"/>
                      </a:lnTo>
                      <a:close/>
                      <a:moveTo>
                        <a:pt x="1613" y="8680"/>
                      </a:moveTo>
                      <a:lnTo>
                        <a:pt x="1527" y="5946"/>
                      </a:lnTo>
                      <a:lnTo>
                        <a:pt x="1561" y="8680"/>
                      </a:lnTo>
                      <a:close/>
                      <a:moveTo>
                        <a:pt x="66" y="6848"/>
                      </a:moveTo>
                      <a:lnTo>
                        <a:pt x="20" y="4239"/>
                      </a:lnTo>
                      <a:lnTo>
                        <a:pt x="0" y="4616"/>
                      </a:lnTo>
                      <a:lnTo>
                        <a:pt x="66" y="6848"/>
                      </a:lnTo>
                      <a:close/>
                      <a:moveTo>
                        <a:pt x="615" y="14074"/>
                      </a:moveTo>
                      <a:lnTo>
                        <a:pt x="509" y="13521"/>
                      </a:lnTo>
                      <a:lnTo>
                        <a:pt x="516" y="13847"/>
                      </a:lnTo>
                      <a:lnTo>
                        <a:pt x="615" y="14074"/>
                      </a:lnTo>
                      <a:close/>
                      <a:moveTo>
                        <a:pt x="2109" y="14248"/>
                      </a:moveTo>
                      <a:lnTo>
                        <a:pt x="2096" y="13973"/>
                      </a:lnTo>
                      <a:lnTo>
                        <a:pt x="2083" y="13596"/>
                      </a:lnTo>
                      <a:lnTo>
                        <a:pt x="2083" y="13973"/>
                      </a:lnTo>
                      <a:lnTo>
                        <a:pt x="2096" y="14248"/>
                      </a:lnTo>
                      <a:close/>
                      <a:moveTo>
                        <a:pt x="2625" y="13898"/>
                      </a:moveTo>
                      <a:lnTo>
                        <a:pt x="2625" y="14625"/>
                      </a:lnTo>
                      <a:lnTo>
                        <a:pt x="2625" y="13898"/>
                      </a:lnTo>
                      <a:close/>
                      <a:moveTo>
                        <a:pt x="3319" y="16583"/>
                      </a:moveTo>
                      <a:lnTo>
                        <a:pt x="3273" y="16205"/>
                      </a:lnTo>
                      <a:lnTo>
                        <a:pt x="3273" y="16834"/>
                      </a:lnTo>
                      <a:lnTo>
                        <a:pt x="3319" y="16583"/>
                      </a:lnTo>
                      <a:close/>
                      <a:moveTo>
                        <a:pt x="3729" y="6321"/>
                      </a:moveTo>
                      <a:lnTo>
                        <a:pt x="3689" y="5268"/>
                      </a:lnTo>
                      <a:lnTo>
                        <a:pt x="3663" y="6598"/>
                      </a:lnTo>
                      <a:lnTo>
                        <a:pt x="3636" y="4992"/>
                      </a:lnTo>
                      <a:lnTo>
                        <a:pt x="3610" y="6145"/>
                      </a:lnTo>
                      <a:lnTo>
                        <a:pt x="3676" y="7074"/>
                      </a:lnTo>
                      <a:lnTo>
                        <a:pt x="3670" y="6773"/>
                      </a:lnTo>
                      <a:lnTo>
                        <a:pt x="3729" y="6321"/>
                      </a:lnTo>
                      <a:close/>
                      <a:moveTo>
                        <a:pt x="4047" y="18062"/>
                      </a:moveTo>
                      <a:lnTo>
                        <a:pt x="3993" y="18438"/>
                      </a:lnTo>
                      <a:lnTo>
                        <a:pt x="3974" y="18688"/>
                      </a:lnTo>
                      <a:lnTo>
                        <a:pt x="4047" y="18062"/>
                      </a:lnTo>
                      <a:close/>
                      <a:moveTo>
                        <a:pt x="4417" y="7174"/>
                      </a:moveTo>
                      <a:lnTo>
                        <a:pt x="4370" y="8053"/>
                      </a:lnTo>
                      <a:lnTo>
                        <a:pt x="4384" y="7702"/>
                      </a:lnTo>
                      <a:lnTo>
                        <a:pt x="4404" y="7376"/>
                      </a:lnTo>
                      <a:close/>
                      <a:moveTo>
                        <a:pt x="4483" y="7200"/>
                      </a:moveTo>
                      <a:lnTo>
                        <a:pt x="4456" y="6823"/>
                      </a:lnTo>
                      <a:lnTo>
                        <a:pt x="4417" y="7174"/>
                      </a:lnTo>
                      <a:lnTo>
                        <a:pt x="4463" y="7475"/>
                      </a:lnTo>
                      <a:lnTo>
                        <a:pt x="4483" y="7200"/>
                      </a:lnTo>
                      <a:close/>
                      <a:moveTo>
                        <a:pt x="4529" y="16130"/>
                      </a:moveTo>
                      <a:lnTo>
                        <a:pt x="4522" y="15629"/>
                      </a:lnTo>
                      <a:lnTo>
                        <a:pt x="4470" y="16130"/>
                      </a:lnTo>
                      <a:close/>
                      <a:moveTo>
                        <a:pt x="4549" y="15352"/>
                      </a:moveTo>
                      <a:lnTo>
                        <a:pt x="4522" y="15603"/>
                      </a:lnTo>
                      <a:lnTo>
                        <a:pt x="4549" y="15352"/>
                      </a:lnTo>
                      <a:close/>
                      <a:moveTo>
                        <a:pt x="4826" y="5744"/>
                      </a:moveTo>
                      <a:lnTo>
                        <a:pt x="4820" y="3789"/>
                      </a:lnTo>
                      <a:lnTo>
                        <a:pt x="4767" y="5744"/>
                      </a:lnTo>
                      <a:close/>
                      <a:moveTo>
                        <a:pt x="5481" y="19115"/>
                      </a:moveTo>
                      <a:lnTo>
                        <a:pt x="5435" y="19366"/>
                      </a:lnTo>
                      <a:lnTo>
                        <a:pt x="5481" y="19115"/>
                      </a:lnTo>
                      <a:close/>
                      <a:moveTo>
                        <a:pt x="5838" y="3662"/>
                      </a:moveTo>
                      <a:lnTo>
                        <a:pt x="5766" y="3236"/>
                      </a:lnTo>
                      <a:lnTo>
                        <a:pt x="5766" y="3763"/>
                      </a:lnTo>
                      <a:lnTo>
                        <a:pt x="5772" y="4213"/>
                      </a:lnTo>
                      <a:lnTo>
                        <a:pt x="5772" y="4591"/>
                      </a:lnTo>
                      <a:lnTo>
                        <a:pt x="5798" y="4213"/>
                      </a:lnTo>
                      <a:lnTo>
                        <a:pt x="5805" y="4490"/>
                      </a:lnTo>
                      <a:lnTo>
                        <a:pt x="5812" y="4213"/>
                      </a:lnTo>
                      <a:lnTo>
                        <a:pt x="5832" y="3763"/>
                      </a:lnTo>
                      <a:close/>
                      <a:moveTo>
                        <a:pt x="5878" y="3236"/>
                      </a:moveTo>
                      <a:lnTo>
                        <a:pt x="5838" y="3662"/>
                      </a:lnTo>
                      <a:lnTo>
                        <a:pt x="5878" y="3236"/>
                      </a:lnTo>
                      <a:close/>
                      <a:moveTo>
                        <a:pt x="5884" y="16431"/>
                      </a:moveTo>
                      <a:lnTo>
                        <a:pt x="5858" y="16180"/>
                      </a:lnTo>
                      <a:lnTo>
                        <a:pt x="5884" y="16431"/>
                      </a:lnTo>
                      <a:close/>
                      <a:moveTo>
                        <a:pt x="6275" y="16205"/>
                      </a:moveTo>
                      <a:lnTo>
                        <a:pt x="6255" y="15528"/>
                      </a:lnTo>
                      <a:lnTo>
                        <a:pt x="6222" y="16205"/>
                      </a:lnTo>
                      <a:close/>
                      <a:moveTo>
                        <a:pt x="6374" y="16482"/>
                      </a:moveTo>
                      <a:lnTo>
                        <a:pt x="6308" y="16958"/>
                      </a:lnTo>
                      <a:lnTo>
                        <a:pt x="6241" y="20496"/>
                      </a:lnTo>
                      <a:lnTo>
                        <a:pt x="6301" y="19718"/>
                      </a:lnTo>
                      <a:lnTo>
                        <a:pt x="6308" y="18037"/>
                      </a:lnTo>
                      <a:lnTo>
                        <a:pt x="6321" y="17661"/>
                      </a:lnTo>
                      <a:lnTo>
                        <a:pt x="6374" y="16482"/>
                      </a:lnTo>
                      <a:close/>
                      <a:moveTo>
                        <a:pt x="6678" y="1857"/>
                      </a:moveTo>
                      <a:lnTo>
                        <a:pt x="6592" y="3688"/>
                      </a:lnTo>
                      <a:lnTo>
                        <a:pt x="6658" y="4640"/>
                      </a:lnTo>
                      <a:lnTo>
                        <a:pt x="6678" y="1857"/>
                      </a:lnTo>
                      <a:close/>
                      <a:moveTo>
                        <a:pt x="6916" y="18840"/>
                      </a:moveTo>
                      <a:lnTo>
                        <a:pt x="6909" y="18513"/>
                      </a:lnTo>
                      <a:lnTo>
                        <a:pt x="6909" y="18262"/>
                      </a:lnTo>
                      <a:lnTo>
                        <a:pt x="6903" y="18011"/>
                      </a:lnTo>
                      <a:lnTo>
                        <a:pt x="6903" y="18438"/>
                      </a:lnTo>
                      <a:lnTo>
                        <a:pt x="6916" y="18840"/>
                      </a:lnTo>
                      <a:close/>
                      <a:moveTo>
                        <a:pt x="7577" y="1730"/>
                      </a:moveTo>
                      <a:lnTo>
                        <a:pt x="7517" y="1454"/>
                      </a:lnTo>
                      <a:lnTo>
                        <a:pt x="7577" y="1730"/>
                      </a:lnTo>
                      <a:close/>
                      <a:moveTo>
                        <a:pt x="7908" y="2258"/>
                      </a:moveTo>
                      <a:lnTo>
                        <a:pt x="7848" y="1454"/>
                      </a:lnTo>
                      <a:lnTo>
                        <a:pt x="7862" y="2108"/>
                      </a:lnTo>
                      <a:lnTo>
                        <a:pt x="7881" y="2509"/>
                      </a:lnTo>
                      <a:lnTo>
                        <a:pt x="7908" y="2258"/>
                      </a:lnTo>
                      <a:close/>
                      <a:moveTo>
                        <a:pt x="7934" y="17837"/>
                      </a:moveTo>
                      <a:lnTo>
                        <a:pt x="7921" y="15753"/>
                      </a:lnTo>
                      <a:lnTo>
                        <a:pt x="7894" y="16105"/>
                      </a:lnTo>
                      <a:lnTo>
                        <a:pt x="7888" y="18463"/>
                      </a:lnTo>
                      <a:lnTo>
                        <a:pt x="7934" y="17837"/>
                      </a:lnTo>
                      <a:close/>
                      <a:moveTo>
                        <a:pt x="8033" y="16180"/>
                      </a:moveTo>
                      <a:lnTo>
                        <a:pt x="8027" y="15929"/>
                      </a:lnTo>
                      <a:lnTo>
                        <a:pt x="8033" y="16180"/>
                      </a:lnTo>
                      <a:close/>
                      <a:moveTo>
                        <a:pt x="8516" y="15078"/>
                      </a:moveTo>
                      <a:lnTo>
                        <a:pt x="8390" y="14098"/>
                      </a:lnTo>
                      <a:lnTo>
                        <a:pt x="8443" y="19216"/>
                      </a:lnTo>
                      <a:lnTo>
                        <a:pt x="8509" y="16834"/>
                      </a:lnTo>
                      <a:lnTo>
                        <a:pt x="8516" y="15078"/>
                      </a:lnTo>
                      <a:close/>
                      <a:moveTo>
                        <a:pt x="9184" y="14576"/>
                      </a:moveTo>
                      <a:lnTo>
                        <a:pt x="9164" y="13697"/>
                      </a:lnTo>
                      <a:lnTo>
                        <a:pt x="9150" y="14576"/>
                      </a:lnTo>
                      <a:lnTo>
                        <a:pt x="9150" y="15479"/>
                      </a:lnTo>
                      <a:lnTo>
                        <a:pt x="9184" y="14576"/>
                      </a:lnTo>
                      <a:close/>
                      <a:moveTo>
                        <a:pt x="9733" y="16407"/>
                      </a:moveTo>
                      <a:lnTo>
                        <a:pt x="9653" y="15427"/>
                      </a:lnTo>
                      <a:lnTo>
                        <a:pt x="9633" y="15704"/>
                      </a:lnTo>
                      <a:lnTo>
                        <a:pt x="9653" y="16757"/>
                      </a:lnTo>
                      <a:lnTo>
                        <a:pt x="9699" y="17434"/>
                      </a:lnTo>
                      <a:lnTo>
                        <a:pt x="9733" y="16407"/>
                      </a:lnTo>
                      <a:close/>
                      <a:moveTo>
                        <a:pt x="10004" y="16583"/>
                      </a:moveTo>
                      <a:lnTo>
                        <a:pt x="9990" y="14902"/>
                      </a:lnTo>
                      <a:lnTo>
                        <a:pt x="9951" y="15277"/>
                      </a:lnTo>
                      <a:lnTo>
                        <a:pt x="9885" y="16984"/>
                      </a:lnTo>
                      <a:lnTo>
                        <a:pt x="10004" y="16583"/>
                      </a:lnTo>
                      <a:close/>
                      <a:moveTo>
                        <a:pt x="10024" y="15479"/>
                      </a:moveTo>
                      <a:lnTo>
                        <a:pt x="9977" y="16356"/>
                      </a:lnTo>
                      <a:lnTo>
                        <a:pt x="10024" y="15479"/>
                      </a:lnTo>
                      <a:close/>
                      <a:moveTo>
                        <a:pt x="11253" y="16431"/>
                      </a:moveTo>
                      <a:lnTo>
                        <a:pt x="11154" y="14576"/>
                      </a:lnTo>
                      <a:lnTo>
                        <a:pt x="11121" y="16431"/>
                      </a:lnTo>
                      <a:lnTo>
                        <a:pt x="11101" y="16857"/>
                      </a:lnTo>
                      <a:lnTo>
                        <a:pt x="11253" y="16431"/>
                      </a:lnTo>
                      <a:close/>
                      <a:moveTo>
                        <a:pt x="13825" y="1454"/>
                      </a:moveTo>
                      <a:lnTo>
                        <a:pt x="13792" y="2809"/>
                      </a:lnTo>
                      <a:lnTo>
                        <a:pt x="13825" y="1454"/>
                      </a:lnTo>
                      <a:close/>
                      <a:moveTo>
                        <a:pt x="13878" y="2509"/>
                      </a:moveTo>
                      <a:lnTo>
                        <a:pt x="13805" y="3261"/>
                      </a:lnTo>
                      <a:lnTo>
                        <a:pt x="13878" y="2509"/>
                      </a:lnTo>
                      <a:close/>
                      <a:moveTo>
                        <a:pt x="13918" y="5393"/>
                      </a:moveTo>
                      <a:lnTo>
                        <a:pt x="13911" y="4917"/>
                      </a:lnTo>
                      <a:lnTo>
                        <a:pt x="13898" y="5393"/>
                      </a:lnTo>
                      <a:close/>
                      <a:moveTo>
                        <a:pt x="14658" y="3411"/>
                      </a:moveTo>
                      <a:lnTo>
                        <a:pt x="14638" y="3789"/>
                      </a:lnTo>
                      <a:lnTo>
                        <a:pt x="14658" y="3411"/>
                      </a:lnTo>
                      <a:close/>
                      <a:moveTo>
                        <a:pt x="14704" y="0"/>
                      </a:moveTo>
                      <a:lnTo>
                        <a:pt x="14665" y="853"/>
                      </a:lnTo>
                      <a:lnTo>
                        <a:pt x="14599" y="3538"/>
                      </a:lnTo>
                      <a:lnTo>
                        <a:pt x="14704" y="0"/>
                      </a:lnTo>
                      <a:close/>
                      <a:moveTo>
                        <a:pt x="15194" y="2382"/>
                      </a:moveTo>
                      <a:lnTo>
                        <a:pt x="15181" y="2785"/>
                      </a:lnTo>
                      <a:lnTo>
                        <a:pt x="15194" y="2382"/>
                      </a:lnTo>
                      <a:close/>
                      <a:moveTo>
                        <a:pt x="17620" y="16557"/>
                      </a:moveTo>
                      <a:lnTo>
                        <a:pt x="17468" y="16456"/>
                      </a:lnTo>
                      <a:lnTo>
                        <a:pt x="17455" y="17033"/>
                      </a:lnTo>
                      <a:lnTo>
                        <a:pt x="17461" y="18037"/>
                      </a:lnTo>
                      <a:lnTo>
                        <a:pt x="17527" y="18287"/>
                      </a:lnTo>
                      <a:lnTo>
                        <a:pt x="17461" y="20620"/>
                      </a:lnTo>
                      <a:lnTo>
                        <a:pt x="17527" y="19366"/>
                      </a:lnTo>
                      <a:lnTo>
                        <a:pt x="17594" y="17760"/>
                      </a:lnTo>
                      <a:lnTo>
                        <a:pt x="17620" y="16557"/>
                      </a:lnTo>
                      <a:close/>
                      <a:moveTo>
                        <a:pt x="17944" y="16255"/>
                      </a:moveTo>
                      <a:lnTo>
                        <a:pt x="17924" y="15854"/>
                      </a:lnTo>
                      <a:lnTo>
                        <a:pt x="17917" y="16255"/>
                      </a:lnTo>
                      <a:close/>
                      <a:moveTo>
                        <a:pt x="18017" y="17636"/>
                      </a:moveTo>
                      <a:lnTo>
                        <a:pt x="18004" y="17335"/>
                      </a:lnTo>
                      <a:lnTo>
                        <a:pt x="17983" y="16583"/>
                      </a:lnTo>
                      <a:lnTo>
                        <a:pt x="17970" y="16255"/>
                      </a:lnTo>
                      <a:lnTo>
                        <a:pt x="17917" y="16583"/>
                      </a:lnTo>
                      <a:lnTo>
                        <a:pt x="17818" y="16557"/>
                      </a:lnTo>
                      <a:lnTo>
                        <a:pt x="17885" y="14801"/>
                      </a:lnTo>
                      <a:lnTo>
                        <a:pt x="17931" y="15830"/>
                      </a:lnTo>
                      <a:lnTo>
                        <a:pt x="17951" y="14801"/>
                      </a:lnTo>
                      <a:lnTo>
                        <a:pt x="17970" y="13622"/>
                      </a:lnTo>
                      <a:lnTo>
                        <a:pt x="17983" y="12895"/>
                      </a:lnTo>
                      <a:lnTo>
                        <a:pt x="10096" y="12895"/>
                      </a:lnTo>
                      <a:lnTo>
                        <a:pt x="10189" y="12919"/>
                      </a:lnTo>
                      <a:lnTo>
                        <a:pt x="10176" y="18011"/>
                      </a:lnTo>
                      <a:lnTo>
                        <a:pt x="10440" y="14224"/>
                      </a:lnTo>
                      <a:lnTo>
                        <a:pt x="10506" y="18163"/>
                      </a:lnTo>
                      <a:lnTo>
                        <a:pt x="10678" y="16280"/>
                      </a:lnTo>
                      <a:lnTo>
                        <a:pt x="10843" y="18965"/>
                      </a:lnTo>
                      <a:lnTo>
                        <a:pt x="11028" y="18688"/>
                      </a:lnTo>
                      <a:lnTo>
                        <a:pt x="11002" y="16280"/>
                      </a:lnTo>
                      <a:lnTo>
                        <a:pt x="10975" y="14700"/>
                      </a:lnTo>
                      <a:lnTo>
                        <a:pt x="11101" y="18564"/>
                      </a:lnTo>
                      <a:lnTo>
                        <a:pt x="11094" y="17936"/>
                      </a:lnTo>
                      <a:lnTo>
                        <a:pt x="11147" y="18590"/>
                      </a:lnTo>
                      <a:lnTo>
                        <a:pt x="11094" y="17310"/>
                      </a:lnTo>
                      <a:lnTo>
                        <a:pt x="11088" y="14700"/>
                      </a:lnTo>
                      <a:lnTo>
                        <a:pt x="11134" y="14224"/>
                      </a:lnTo>
                      <a:lnTo>
                        <a:pt x="11154" y="14576"/>
                      </a:lnTo>
                      <a:lnTo>
                        <a:pt x="11260" y="16407"/>
                      </a:lnTo>
                      <a:lnTo>
                        <a:pt x="11326" y="18163"/>
                      </a:lnTo>
                      <a:lnTo>
                        <a:pt x="11253" y="17886"/>
                      </a:lnTo>
                      <a:lnTo>
                        <a:pt x="11306" y="20597"/>
                      </a:lnTo>
                      <a:lnTo>
                        <a:pt x="11366" y="21600"/>
                      </a:lnTo>
                      <a:lnTo>
                        <a:pt x="11398" y="19516"/>
                      </a:lnTo>
                      <a:lnTo>
                        <a:pt x="11458" y="20069"/>
                      </a:lnTo>
                      <a:lnTo>
                        <a:pt x="11432" y="19516"/>
                      </a:lnTo>
                      <a:lnTo>
                        <a:pt x="11379" y="18163"/>
                      </a:lnTo>
                      <a:lnTo>
                        <a:pt x="11518" y="16030"/>
                      </a:lnTo>
                      <a:lnTo>
                        <a:pt x="11498" y="21600"/>
                      </a:lnTo>
                      <a:lnTo>
                        <a:pt x="11636" y="19467"/>
                      </a:lnTo>
                      <a:lnTo>
                        <a:pt x="11591" y="20747"/>
                      </a:lnTo>
                      <a:lnTo>
                        <a:pt x="11670" y="19994"/>
                      </a:lnTo>
                      <a:lnTo>
                        <a:pt x="11861" y="20770"/>
                      </a:lnTo>
                      <a:lnTo>
                        <a:pt x="11881" y="19994"/>
                      </a:lnTo>
                      <a:lnTo>
                        <a:pt x="11888" y="19467"/>
                      </a:lnTo>
                      <a:lnTo>
                        <a:pt x="11934" y="17509"/>
                      </a:lnTo>
                      <a:lnTo>
                        <a:pt x="11941" y="19392"/>
                      </a:lnTo>
                      <a:lnTo>
                        <a:pt x="12106" y="19868"/>
                      </a:lnTo>
                      <a:lnTo>
                        <a:pt x="12231" y="17509"/>
                      </a:lnTo>
                      <a:lnTo>
                        <a:pt x="12311" y="16030"/>
                      </a:lnTo>
                      <a:lnTo>
                        <a:pt x="12377" y="16757"/>
                      </a:lnTo>
                      <a:lnTo>
                        <a:pt x="12436" y="18916"/>
                      </a:lnTo>
                      <a:lnTo>
                        <a:pt x="12496" y="17033"/>
                      </a:lnTo>
                      <a:lnTo>
                        <a:pt x="12536" y="19091"/>
                      </a:lnTo>
                      <a:lnTo>
                        <a:pt x="12622" y="17359"/>
                      </a:lnTo>
                      <a:lnTo>
                        <a:pt x="12674" y="19392"/>
                      </a:lnTo>
                      <a:lnTo>
                        <a:pt x="12800" y="20346"/>
                      </a:lnTo>
                      <a:lnTo>
                        <a:pt x="12867" y="17359"/>
                      </a:lnTo>
                      <a:lnTo>
                        <a:pt x="12880" y="17033"/>
                      </a:lnTo>
                      <a:lnTo>
                        <a:pt x="12946" y="16081"/>
                      </a:lnTo>
                      <a:lnTo>
                        <a:pt x="13032" y="15629"/>
                      </a:lnTo>
                      <a:lnTo>
                        <a:pt x="13038" y="18613"/>
                      </a:lnTo>
                      <a:lnTo>
                        <a:pt x="13223" y="19943"/>
                      </a:lnTo>
                      <a:lnTo>
                        <a:pt x="13283" y="20496"/>
                      </a:lnTo>
                      <a:lnTo>
                        <a:pt x="13428" y="20770"/>
                      </a:lnTo>
                      <a:lnTo>
                        <a:pt x="13560" y="18163"/>
                      </a:lnTo>
                      <a:lnTo>
                        <a:pt x="13620" y="17636"/>
                      </a:lnTo>
                      <a:lnTo>
                        <a:pt x="13746" y="16834"/>
                      </a:lnTo>
                      <a:lnTo>
                        <a:pt x="13858" y="20018"/>
                      </a:lnTo>
                      <a:lnTo>
                        <a:pt x="14129" y="18163"/>
                      </a:lnTo>
                      <a:lnTo>
                        <a:pt x="14314" y="19943"/>
                      </a:lnTo>
                      <a:lnTo>
                        <a:pt x="14308" y="18163"/>
                      </a:lnTo>
                      <a:lnTo>
                        <a:pt x="14347" y="17359"/>
                      </a:lnTo>
                      <a:lnTo>
                        <a:pt x="14393" y="17961"/>
                      </a:lnTo>
                      <a:lnTo>
                        <a:pt x="14413" y="17359"/>
                      </a:lnTo>
                      <a:lnTo>
                        <a:pt x="14427" y="16834"/>
                      </a:lnTo>
                      <a:lnTo>
                        <a:pt x="14460" y="15629"/>
                      </a:lnTo>
                      <a:lnTo>
                        <a:pt x="14460" y="18011"/>
                      </a:lnTo>
                      <a:lnTo>
                        <a:pt x="14479" y="20597"/>
                      </a:lnTo>
                      <a:lnTo>
                        <a:pt x="14566" y="19893"/>
                      </a:lnTo>
                      <a:lnTo>
                        <a:pt x="14632" y="19968"/>
                      </a:lnTo>
                      <a:lnTo>
                        <a:pt x="14645" y="16456"/>
                      </a:lnTo>
                      <a:lnTo>
                        <a:pt x="14731" y="19115"/>
                      </a:lnTo>
                      <a:lnTo>
                        <a:pt x="14698" y="19818"/>
                      </a:lnTo>
                      <a:lnTo>
                        <a:pt x="14744" y="19392"/>
                      </a:lnTo>
                      <a:lnTo>
                        <a:pt x="14823" y="21574"/>
                      </a:lnTo>
                      <a:lnTo>
                        <a:pt x="15035" y="16456"/>
                      </a:lnTo>
                      <a:lnTo>
                        <a:pt x="15081" y="15328"/>
                      </a:lnTo>
                      <a:lnTo>
                        <a:pt x="15114" y="14600"/>
                      </a:lnTo>
                      <a:lnTo>
                        <a:pt x="15213" y="19166"/>
                      </a:lnTo>
                      <a:lnTo>
                        <a:pt x="15260" y="18287"/>
                      </a:lnTo>
                      <a:lnTo>
                        <a:pt x="15352" y="17410"/>
                      </a:lnTo>
                      <a:lnTo>
                        <a:pt x="15365" y="19342"/>
                      </a:lnTo>
                      <a:lnTo>
                        <a:pt x="15531" y="20018"/>
                      </a:lnTo>
                      <a:lnTo>
                        <a:pt x="15683" y="19567"/>
                      </a:lnTo>
                      <a:lnTo>
                        <a:pt x="15650" y="20922"/>
                      </a:lnTo>
                      <a:lnTo>
                        <a:pt x="15735" y="21047"/>
                      </a:lnTo>
                      <a:lnTo>
                        <a:pt x="15742" y="19567"/>
                      </a:lnTo>
                      <a:lnTo>
                        <a:pt x="15749" y="17410"/>
                      </a:lnTo>
                      <a:lnTo>
                        <a:pt x="15815" y="15427"/>
                      </a:lnTo>
                      <a:lnTo>
                        <a:pt x="15855" y="18187"/>
                      </a:lnTo>
                      <a:lnTo>
                        <a:pt x="16000" y="18137"/>
                      </a:lnTo>
                      <a:lnTo>
                        <a:pt x="16152" y="20597"/>
                      </a:lnTo>
                      <a:lnTo>
                        <a:pt x="16285" y="18137"/>
                      </a:lnTo>
                      <a:lnTo>
                        <a:pt x="16285" y="19417"/>
                      </a:lnTo>
                      <a:lnTo>
                        <a:pt x="16529" y="21298"/>
                      </a:lnTo>
                      <a:lnTo>
                        <a:pt x="16503" y="19943"/>
                      </a:lnTo>
                      <a:lnTo>
                        <a:pt x="16503" y="18062"/>
                      </a:lnTo>
                      <a:lnTo>
                        <a:pt x="16516" y="19718"/>
                      </a:lnTo>
                      <a:lnTo>
                        <a:pt x="16675" y="17434"/>
                      </a:lnTo>
                      <a:lnTo>
                        <a:pt x="16734" y="16583"/>
                      </a:lnTo>
                      <a:lnTo>
                        <a:pt x="16721" y="18438"/>
                      </a:lnTo>
                      <a:lnTo>
                        <a:pt x="16774" y="16583"/>
                      </a:lnTo>
                      <a:lnTo>
                        <a:pt x="16793" y="15378"/>
                      </a:lnTo>
                      <a:lnTo>
                        <a:pt x="16880" y="14775"/>
                      </a:lnTo>
                      <a:lnTo>
                        <a:pt x="16946" y="16757"/>
                      </a:lnTo>
                      <a:lnTo>
                        <a:pt x="16939" y="14775"/>
                      </a:lnTo>
                      <a:lnTo>
                        <a:pt x="16932" y="14224"/>
                      </a:lnTo>
                      <a:lnTo>
                        <a:pt x="16998" y="16205"/>
                      </a:lnTo>
                      <a:lnTo>
                        <a:pt x="17118" y="14023"/>
                      </a:lnTo>
                      <a:lnTo>
                        <a:pt x="17144" y="13572"/>
                      </a:lnTo>
                      <a:lnTo>
                        <a:pt x="17184" y="14098"/>
                      </a:lnTo>
                      <a:lnTo>
                        <a:pt x="17250" y="16456"/>
                      </a:lnTo>
                      <a:lnTo>
                        <a:pt x="17302" y="14074"/>
                      </a:lnTo>
                      <a:lnTo>
                        <a:pt x="17375" y="16255"/>
                      </a:lnTo>
                      <a:lnTo>
                        <a:pt x="17441" y="16909"/>
                      </a:lnTo>
                      <a:lnTo>
                        <a:pt x="17461" y="16431"/>
                      </a:lnTo>
                      <a:lnTo>
                        <a:pt x="17508" y="14074"/>
                      </a:lnTo>
                      <a:lnTo>
                        <a:pt x="17514" y="13622"/>
                      </a:lnTo>
                      <a:lnTo>
                        <a:pt x="17554" y="14449"/>
                      </a:lnTo>
                      <a:lnTo>
                        <a:pt x="17620" y="16557"/>
                      </a:lnTo>
                      <a:lnTo>
                        <a:pt x="17673" y="16909"/>
                      </a:lnTo>
                      <a:lnTo>
                        <a:pt x="17739" y="18313"/>
                      </a:lnTo>
                      <a:lnTo>
                        <a:pt x="17772" y="17861"/>
                      </a:lnTo>
                      <a:lnTo>
                        <a:pt x="17838" y="19115"/>
                      </a:lnTo>
                      <a:lnTo>
                        <a:pt x="17845" y="19793"/>
                      </a:lnTo>
                      <a:lnTo>
                        <a:pt x="17904" y="19291"/>
                      </a:lnTo>
                      <a:lnTo>
                        <a:pt x="17964" y="17912"/>
                      </a:lnTo>
                      <a:lnTo>
                        <a:pt x="17990" y="17509"/>
                      </a:lnTo>
                      <a:close/>
                      <a:moveTo>
                        <a:pt x="19081" y="6874"/>
                      </a:moveTo>
                      <a:lnTo>
                        <a:pt x="19041" y="7575"/>
                      </a:lnTo>
                      <a:lnTo>
                        <a:pt x="19081" y="6874"/>
                      </a:lnTo>
                      <a:close/>
                      <a:moveTo>
                        <a:pt x="19094" y="5067"/>
                      </a:moveTo>
                      <a:lnTo>
                        <a:pt x="19075" y="5418"/>
                      </a:lnTo>
                      <a:lnTo>
                        <a:pt x="19028" y="5719"/>
                      </a:lnTo>
                      <a:lnTo>
                        <a:pt x="19094" y="6773"/>
                      </a:lnTo>
                      <a:lnTo>
                        <a:pt x="19094" y="5067"/>
                      </a:lnTo>
                      <a:close/>
                      <a:moveTo>
                        <a:pt x="19187" y="2860"/>
                      </a:moveTo>
                      <a:lnTo>
                        <a:pt x="19088" y="2985"/>
                      </a:lnTo>
                      <a:lnTo>
                        <a:pt x="19101" y="3512"/>
                      </a:lnTo>
                      <a:lnTo>
                        <a:pt x="19114" y="4666"/>
                      </a:lnTo>
                      <a:lnTo>
                        <a:pt x="19107" y="3336"/>
                      </a:lnTo>
                      <a:lnTo>
                        <a:pt x="19187" y="2860"/>
                      </a:lnTo>
                      <a:close/>
                      <a:moveTo>
                        <a:pt x="19716" y="225"/>
                      </a:moveTo>
                      <a:lnTo>
                        <a:pt x="19630" y="176"/>
                      </a:lnTo>
                      <a:lnTo>
                        <a:pt x="19650" y="1280"/>
                      </a:lnTo>
                      <a:lnTo>
                        <a:pt x="19716" y="225"/>
                      </a:lnTo>
                      <a:close/>
                      <a:moveTo>
                        <a:pt x="20053" y="3060"/>
                      </a:moveTo>
                      <a:lnTo>
                        <a:pt x="19927" y="3036"/>
                      </a:lnTo>
                      <a:lnTo>
                        <a:pt x="19954" y="4792"/>
                      </a:lnTo>
                      <a:lnTo>
                        <a:pt x="20047" y="3486"/>
                      </a:lnTo>
                      <a:lnTo>
                        <a:pt x="20053" y="3060"/>
                      </a:lnTo>
                      <a:close/>
                      <a:moveTo>
                        <a:pt x="20073" y="3060"/>
                      </a:moveTo>
                      <a:lnTo>
                        <a:pt x="20047" y="928"/>
                      </a:lnTo>
                      <a:lnTo>
                        <a:pt x="20053" y="3060"/>
                      </a:lnTo>
                      <a:close/>
                      <a:moveTo>
                        <a:pt x="20833" y="2082"/>
                      </a:moveTo>
                      <a:lnTo>
                        <a:pt x="20826" y="2408"/>
                      </a:lnTo>
                      <a:lnTo>
                        <a:pt x="20833" y="2082"/>
                      </a:lnTo>
                      <a:close/>
                      <a:moveTo>
                        <a:pt x="21091" y="3461"/>
                      </a:moveTo>
                      <a:lnTo>
                        <a:pt x="21078" y="3789"/>
                      </a:lnTo>
                      <a:lnTo>
                        <a:pt x="21091" y="3461"/>
                      </a:lnTo>
                      <a:close/>
                      <a:moveTo>
                        <a:pt x="21151" y="3287"/>
                      </a:moveTo>
                      <a:lnTo>
                        <a:pt x="21098" y="4490"/>
                      </a:lnTo>
                      <a:lnTo>
                        <a:pt x="21151" y="3287"/>
                      </a:lnTo>
                      <a:close/>
                      <a:moveTo>
                        <a:pt x="21421" y="3336"/>
                      </a:moveTo>
                      <a:lnTo>
                        <a:pt x="21415" y="1880"/>
                      </a:lnTo>
                      <a:lnTo>
                        <a:pt x="21362" y="3988"/>
                      </a:lnTo>
                      <a:lnTo>
                        <a:pt x="21421" y="3336"/>
                      </a:lnTo>
                      <a:close/>
                      <a:moveTo>
                        <a:pt x="21600" y="11338"/>
                      </a:moveTo>
                      <a:lnTo>
                        <a:pt x="21587" y="12492"/>
                      </a:lnTo>
                      <a:lnTo>
                        <a:pt x="21600" y="11338"/>
                      </a:lnTo>
                      <a:close/>
                      <a:moveTo>
                        <a:pt x="1058" y="14224"/>
                      </a:moveTo>
                      <a:lnTo>
                        <a:pt x="1045" y="14576"/>
                      </a:lnTo>
                      <a:lnTo>
                        <a:pt x="1032" y="15502"/>
                      </a:lnTo>
                      <a:lnTo>
                        <a:pt x="1038" y="16055"/>
                      </a:lnTo>
                      <a:lnTo>
                        <a:pt x="1058" y="14274"/>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sp>
            <p:nvSpPr>
              <p:cNvPr id="2231" name="object 46"/>
              <p:cNvSpPr/>
              <p:nvPr/>
            </p:nvSpPr>
            <p:spPr>
              <a:xfrm>
                <a:off x="130431" y="414704"/>
                <a:ext cx="1" cy="49767"/>
              </a:xfrm>
              <a:prstGeom prst="line">
                <a:avLst/>
              </a:prstGeom>
              <a:noFill/>
              <a:ln w="12700" cap="flat">
                <a:noFill/>
                <a:miter lim="400000"/>
              </a:ln>
              <a:effectLst/>
            </p:spPr>
            <p:txBody>
              <a:bodyPr wrap="square" lIns="45719" tIns="45719" rIns="45719" bIns="45719" numCol="1" anchor="t">
                <a:noAutofit/>
              </a:bodyPr>
              <a:lstStyle/>
              <a:p>
                <a:endParaRPr lang="en-US" dirty="0"/>
              </a:p>
            </p:txBody>
          </p:sp>
          <p:grpSp>
            <p:nvGrpSpPr>
              <p:cNvPr id="2243" name="object 47"/>
              <p:cNvGrpSpPr/>
              <p:nvPr/>
            </p:nvGrpSpPr>
            <p:grpSpPr>
              <a:xfrm>
                <a:off x="120750" y="408399"/>
                <a:ext cx="18308" cy="56176"/>
                <a:chOff x="0" y="0"/>
                <a:chExt cx="18307" cy="56175"/>
              </a:xfrm>
            </p:grpSpPr>
            <p:sp>
              <p:nvSpPr>
                <p:cNvPr id="2232" name="Triángulo"/>
                <p:cNvSpPr/>
                <p:nvPr/>
              </p:nvSpPr>
              <p:spPr>
                <a:xfrm>
                  <a:off x="0" y="3037"/>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0354" y="756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33" name="Triángulo"/>
                <p:cNvSpPr/>
                <p:nvPr/>
              </p:nvSpPr>
              <p:spPr>
                <a:xfrm>
                  <a:off x="5607" y="8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257" y="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34" name="Figura"/>
                <p:cNvSpPr/>
                <p:nvPr/>
              </p:nvSpPr>
              <p:spPr>
                <a:xfrm>
                  <a:off x="5563"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76" y="4252"/>
                      </a:lnTo>
                      <a:lnTo>
                        <a:pt x="11353" y="0"/>
                      </a:lnTo>
                      <a:lnTo>
                        <a:pt x="0" y="2041"/>
                      </a:lnTo>
                      <a:lnTo>
                        <a:pt x="2228" y="1292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35" name="Figura"/>
                <p:cNvSpPr/>
                <p:nvPr/>
              </p:nvSpPr>
              <p:spPr>
                <a:xfrm>
                  <a:off x="4315" y="11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908"/>
                      </a:moveTo>
                      <a:lnTo>
                        <a:pt x="20776" y="20270"/>
                      </a:lnTo>
                      <a:lnTo>
                        <a:pt x="19134" y="13513"/>
                      </a:lnTo>
                      <a:lnTo>
                        <a:pt x="15544" y="13513"/>
                      </a:lnTo>
                      <a:lnTo>
                        <a:pt x="13825" y="6757"/>
                      </a:lnTo>
                      <a:lnTo>
                        <a:pt x="12630" y="6757"/>
                      </a:lnTo>
                      <a:lnTo>
                        <a:pt x="11359" y="0"/>
                      </a:lnTo>
                      <a:lnTo>
                        <a:pt x="0" y="6757"/>
                      </a:lnTo>
                      <a:lnTo>
                        <a:pt x="13154" y="13513"/>
                      </a:lnTo>
                      <a:lnTo>
                        <a:pt x="18757" y="20270"/>
                      </a:lnTo>
                      <a:lnTo>
                        <a:pt x="20029" y="20270"/>
                      </a:lnTo>
                      <a:lnTo>
                        <a:pt x="20929"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36" name="Figura"/>
                <p:cNvSpPr/>
                <p:nvPr/>
              </p:nvSpPr>
              <p:spPr>
                <a:xfrm>
                  <a:off x="5006" y="3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751"/>
                      </a:moveTo>
                      <a:lnTo>
                        <a:pt x="12324" y="16054"/>
                      </a:lnTo>
                      <a:lnTo>
                        <a:pt x="16249" y="15422"/>
                      </a:lnTo>
                      <a:lnTo>
                        <a:pt x="5239" y="11141"/>
                      </a:lnTo>
                      <a:lnTo>
                        <a:pt x="4148" y="8027"/>
                      </a:lnTo>
                      <a:lnTo>
                        <a:pt x="8400" y="6178"/>
                      </a:lnTo>
                      <a:lnTo>
                        <a:pt x="11886" y="6811"/>
                      </a:lnTo>
                      <a:lnTo>
                        <a:pt x="9379" y="5546"/>
                      </a:lnTo>
                      <a:lnTo>
                        <a:pt x="13965" y="1849"/>
                      </a:lnTo>
                      <a:lnTo>
                        <a:pt x="7962" y="0"/>
                      </a:lnTo>
                      <a:lnTo>
                        <a:pt x="541" y="4330"/>
                      </a:lnTo>
                      <a:lnTo>
                        <a:pt x="6330" y="14205"/>
                      </a:lnTo>
                      <a:lnTo>
                        <a:pt x="4251" y="15422"/>
                      </a:lnTo>
                      <a:lnTo>
                        <a:pt x="1743" y="14205"/>
                      </a:lnTo>
                      <a:lnTo>
                        <a:pt x="0" y="14205"/>
                      </a:lnTo>
                      <a:lnTo>
                        <a:pt x="4578" y="17903"/>
                      </a:lnTo>
                      <a:lnTo>
                        <a:pt x="12762" y="21600"/>
                      </a:lnTo>
                      <a:lnTo>
                        <a:pt x="21600" y="1975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37" name="Figura"/>
                <p:cNvSpPr/>
                <p:nvPr/>
              </p:nvSpPr>
              <p:spPr>
                <a:xfrm>
                  <a:off x="4099" y="20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17" y="17393"/>
                      </a:lnTo>
                      <a:lnTo>
                        <a:pt x="14073" y="12424"/>
                      </a:lnTo>
                      <a:lnTo>
                        <a:pt x="11337" y="12424"/>
                      </a:lnTo>
                      <a:lnTo>
                        <a:pt x="11337" y="19878"/>
                      </a:lnTo>
                      <a:lnTo>
                        <a:pt x="4887" y="21365"/>
                      </a:lnTo>
                      <a:lnTo>
                        <a:pt x="6696" y="17393"/>
                      </a:lnTo>
                      <a:lnTo>
                        <a:pt x="11337" y="19878"/>
                      </a:lnTo>
                      <a:lnTo>
                        <a:pt x="11337" y="12424"/>
                      </a:lnTo>
                      <a:lnTo>
                        <a:pt x="9824" y="12424"/>
                      </a:lnTo>
                      <a:lnTo>
                        <a:pt x="8747" y="9939"/>
                      </a:lnTo>
                      <a:lnTo>
                        <a:pt x="7673" y="7454"/>
                      </a:lnTo>
                      <a:lnTo>
                        <a:pt x="9674" y="7454"/>
                      </a:lnTo>
                      <a:lnTo>
                        <a:pt x="12268" y="9939"/>
                      </a:lnTo>
                      <a:lnTo>
                        <a:pt x="14123" y="7454"/>
                      </a:lnTo>
                      <a:lnTo>
                        <a:pt x="13780" y="4970"/>
                      </a:lnTo>
                      <a:lnTo>
                        <a:pt x="12364" y="2485"/>
                      </a:lnTo>
                      <a:lnTo>
                        <a:pt x="7231" y="0"/>
                      </a:lnTo>
                      <a:lnTo>
                        <a:pt x="11729" y="2485"/>
                      </a:lnTo>
                      <a:lnTo>
                        <a:pt x="10313" y="4970"/>
                      </a:lnTo>
                      <a:lnTo>
                        <a:pt x="8404" y="4970"/>
                      </a:lnTo>
                      <a:lnTo>
                        <a:pt x="4983" y="7454"/>
                      </a:lnTo>
                      <a:lnTo>
                        <a:pt x="4495" y="7454"/>
                      </a:lnTo>
                      <a:lnTo>
                        <a:pt x="6107" y="9939"/>
                      </a:lnTo>
                      <a:lnTo>
                        <a:pt x="2297" y="9939"/>
                      </a:lnTo>
                      <a:lnTo>
                        <a:pt x="3079" y="7454"/>
                      </a:lnTo>
                      <a:lnTo>
                        <a:pt x="0" y="12424"/>
                      </a:lnTo>
                      <a:lnTo>
                        <a:pt x="7135" y="14909"/>
                      </a:lnTo>
                      <a:lnTo>
                        <a:pt x="3321" y="17139"/>
                      </a:lnTo>
                      <a:lnTo>
                        <a:pt x="4348"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38" name="Figura"/>
                <p:cNvSpPr/>
                <p:nvPr/>
              </p:nvSpPr>
              <p:spPr>
                <a:xfrm>
                  <a:off x="3773" y="454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863" y="0"/>
                      </a:lnTo>
                      <a:lnTo>
                        <a:pt x="6980" y="864"/>
                      </a:lnTo>
                      <a:lnTo>
                        <a:pt x="9138" y="1728"/>
                      </a:lnTo>
                      <a:lnTo>
                        <a:pt x="6064" y="2592"/>
                      </a:lnTo>
                      <a:lnTo>
                        <a:pt x="10551" y="4320"/>
                      </a:lnTo>
                      <a:lnTo>
                        <a:pt x="8972" y="4320"/>
                      </a:lnTo>
                      <a:lnTo>
                        <a:pt x="7186" y="3456"/>
                      </a:lnTo>
                      <a:lnTo>
                        <a:pt x="7768" y="4320"/>
                      </a:lnTo>
                      <a:lnTo>
                        <a:pt x="3199" y="4320"/>
                      </a:lnTo>
                      <a:lnTo>
                        <a:pt x="9969" y="5184"/>
                      </a:lnTo>
                      <a:lnTo>
                        <a:pt x="7310" y="6048"/>
                      </a:lnTo>
                      <a:lnTo>
                        <a:pt x="4321" y="6048"/>
                      </a:lnTo>
                      <a:lnTo>
                        <a:pt x="5900" y="5184"/>
                      </a:lnTo>
                      <a:lnTo>
                        <a:pt x="3241" y="6048"/>
                      </a:lnTo>
                      <a:lnTo>
                        <a:pt x="8265" y="6912"/>
                      </a:lnTo>
                      <a:lnTo>
                        <a:pt x="2162" y="7776"/>
                      </a:lnTo>
                      <a:lnTo>
                        <a:pt x="916" y="8116"/>
                      </a:lnTo>
                      <a:lnTo>
                        <a:pt x="2783" y="8375"/>
                      </a:lnTo>
                      <a:lnTo>
                        <a:pt x="7104" y="8640"/>
                      </a:lnTo>
                      <a:lnTo>
                        <a:pt x="4779" y="10368"/>
                      </a:lnTo>
                      <a:lnTo>
                        <a:pt x="6106" y="11232"/>
                      </a:lnTo>
                      <a:lnTo>
                        <a:pt x="4779" y="11232"/>
                      </a:lnTo>
                      <a:lnTo>
                        <a:pt x="3905" y="13824"/>
                      </a:lnTo>
                      <a:lnTo>
                        <a:pt x="2492" y="14688"/>
                      </a:lnTo>
                      <a:lnTo>
                        <a:pt x="5858" y="14688"/>
                      </a:lnTo>
                      <a:lnTo>
                        <a:pt x="5070" y="16416"/>
                      </a:lnTo>
                      <a:lnTo>
                        <a:pt x="5940" y="17280"/>
                      </a:lnTo>
                      <a:lnTo>
                        <a:pt x="2535" y="16416"/>
                      </a:lnTo>
                      <a:lnTo>
                        <a:pt x="1455" y="16416"/>
                      </a:lnTo>
                      <a:lnTo>
                        <a:pt x="582" y="16498"/>
                      </a:lnTo>
                      <a:lnTo>
                        <a:pt x="0" y="16416"/>
                      </a:lnTo>
                      <a:lnTo>
                        <a:pt x="1455" y="16845"/>
                      </a:lnTo>
                      <a:lnTo>
                        <a:pt x="3447" y="17280"/>
                      </a:lnTo>
                      <a:lnTo>
                        <a:pt x="3905" y="18144"/>
                      </a:lnTo>
                      <a:lnTo>
                        <a:pt x="916" y="18144"/>
                      </a:lnTo>
                      <a:lnTo>
                        <a:pt x="1079" y="19008"/>
                      </a:lnTo>
                      <a:lnTo>
                        <a:pt x="4445" y="19872"/>
                      </a:lnTo>
                      <a:lnTo>
                        <a:pt x="2450" y="21600"/>
                      </a:lnTo>
                      <a:lnTo>
                        <a:pt x="5276" y="21600"/>
                      </a:lnTo>
                      <a:lnTo>
                        <a:pt x="10303" y="19872"/>
                      </a:lnTo>
                      <a:lnTo>
                        <a:pt x="10800" y="20301"/>
                      </a:lnTo>
                      <a:lnTo>
                        <a:pt x="12753" y="19872"/>
                      </a:lnTo>
                      <a:lnTo>
                        <a:pt x="16324" y="19008"/>
                      </a:lnTo>
                      <a:lnTo>
                        <a:pt x="17655" y="19008"/>
                      </a:lnTo>
                      <a:lnTo>
                        <a:pt x="16243" y="17280"/>
                      </a:lnTo>
                      <a:lnTo>
                        <a:pt x="14705" y="17280"/>
                      </a:lnTo>
                      <a:lnTo>
                        <a:pt x="12753" y="18144"/>
                      </a:lnTo>
                      <a:lnTo>
                        <a:pt x="11215" y="17280"/>
                      </a:lnTo>
                      <a:lnTo>
                        <a:pt x="10054" y="17280"/>
                      </a:lnTo>
                      <a:lnTo>
                        <a:pt x="10054" y="16416"/>
                      </a:lnTo>
                      <a:lnTo>
                        <a:pt x="11755" y="17280"/>
                      </a:lnTo>
                      <a:lnTo>
                        <a:pt x="15579" y="16416"/>
                      </a:lnTo>
                      <a:lnTo>
                        <a:pt x="14787" y="16416"/>
                      </a:lnTo>
                      <a:lnTo>
                        <a:pt x="14332" y="15892"/>
                      </a:lnTo>
                      <a:lnTo>
                        <a:pt x="17655" y="14688"/>
                      </a:lnTo>
                      <a:lnTo>
                        <a:pt x="8017" y="15552"/>
                      </a:lnTo>
                      <a:lnTo>
                        <a:pt x="11049" y="14688"/>
                      </a:lnTo>
                      <a:lnTo>
                        <a:pt x="12380" y="14688"/>
                      </a:lnTo>
                      <a:lnTo>
                        <a:pt x="11716" y="13824"/>
                      </a:lnTo>
                      <a:lnTo>
                        <a:pt x="9969" y="13824"/>
                      </a:lnTo>
                      <a:lnTo>
                        <a:pt x="10342" y="12960"/>
                      </a:lnTo>
                      <a:lnTo>
                        <a:pt x="13292" y="12960"/>
                      </a:lnTo>
                      <a:lnTo>
                        <a:pt x="11716" y="13824"/>
                      </a:lnTo>
                      <a:lnTo>
                        <a:pt x="14123" y="13824"/>
                      </a:lnTo>
                      <a:lnTo>
                        <a:pt x="13956" y="12960"/>
                      </a:lnTo>
                      <a:lnTo>
                        <a:pt x="8556" y="12096"/>
                      </a:lnTo>
                      <a:lnTo>
                        <a:pt x="11464" y="11232"/>
                      </a:lnTo>
                      <a:lnTo>
                        <a:pt x="12295" y="11232"/>
                      </a:lnTo>
                      <a:lnTo>
                        <a:pt x="12337" y="12096"/>
                      </a:lnTo>
                      <a:lnTo>
                        <a:pt x="13125" y="12096"/>
                      </a:lnTo>
                      <a:lnTo>
                        <a:pt x="16573" y="11232"/>
                      </a:lnTo>
                      <a:lnTo>
                        <a:pt x="15703" y="11232"/>
                      </a:lnTo>
                      <a:lnTo>
                        <a:pt x="16243" y="10368"/>
                      </a:lnTo>
                      <a:lnTo>
                        <a:pt x="16200" y="11232"/>
                      </a:lnTo>
                      <a:lnTo>
                        <a:pt x="16949" y="10368"/>
                      </a:lnTo>
                      <a:lnTo>
                        <a:pt x="17737" y="9504"/>
                      </a:lnTo>
                      <a:lnTo>
                        <a:pt x="16825" y="9504"/>
                      </a:lnTo>
                      <a:lnTo>
                        <a:pt x="9138" y="8640"/>
                      </a:lnTo>
                      <a:lnTo>
                        <a:pt x="15412" y="7776"/>
                      </a:lnTo>
                      <a:lnTo>
                        <a:pt x="13999" y="7252"/>
                      </a:lnTo>
                      <a:lnTo>
                        <a:pt x="15121" y="7776"/>
                      </a:lnTo>
                      <a:lnTo>
                        <a:pt x="10385" y="6048"/>
                      </a:lnTo>
                      <a:lnTo>
                        <a:pt x="13999" y="7252"/>
                      </a:lnTo>
                      <a:lnTo>
                        <a:pt x="13125" y="6912"/>
                      </a:lnTo>
                      <a:lnTo>
                        <a:pt x="16449" y="6912"/>
                      </a:lnTo>
                      <a:lnTo>
                        <a:pt x="18444" y="6048"/>
                      </a:lnTo>
                      <a:lnTo>
                        <a:pt x="19356" y="6048"/>
                      </a:lnTo>
                      <a:lnTo>
                        <a:pt x="16658" y="5184"/>
                      </a:lnTo>
                      <a:lnTo>
                        <a:pt x="21476" y="5184"/>
                      </a:lnTo>
                      <a:lnTo>
                        <a:pt x="17570" y="3456"/>
                      </a:lnTo>
                      <a:lnTo>
                        <a:pt x="17155" y="3456"/>
                      </a:lnTo>
                      <a:lnTo>
                        <a:pt x="13459" y="1728"/>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39" name="Figura"/>
                <p:cNvSpPr/>
                <p:nvPr/>
              </p:nvSpPr>
              <p:spPr>
                <a:xfrm>
                  <a:off x="2800" y="964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89"/>
                      </a:moveTo>
                      <a:lnTo>
                        <a:pt x="18290" y="714"/>
                      </a:lnTo>
                      <a:lnTo>
                        <a:pt x="13622" y="0"/>
                      </a:lnTo>
                      <a:lnTo>
                        <a:pt x="11256" y="239"/>
                      </a:lnTo>
                      <a:lnTo>
                        <a:pt x="10752" y="714"/>
                      </a:lnTo>
                      <a:lnTo>
                        <a:pt x="10310" y="568"/>
                      </a:lnTo>
                      <a:lnTo>
                        <a:pt x="8450" y="714"/>
                      </a:lnTo>
                      <a:lnTo>
                        <a:pt x="7978" y="714"/>
                      </a:lnTo>
                      <a:lnTo>
                        <a:pt x="7819" y="239"/>
                      </a:lnTo>
                      <a:lnTo>
                        <a:pt x="7504" y="714"/>
                      </a:lnTo>
                      <a:lnTo>
                        <a:pt x="6525" y="1189"/>
                      </a:lnTo>
                      <a:lnTo>
                        <a:pt x="7504" y="1189"/>
                      </a:lnTo>
                      <a:lnTo>
                        <a:pt x="7725" y="1663"/>
                      </a:lnTo>
                      <a:lnTo>
                        <a:pt x="7851" y="2138"/>
                      </a:lnTo>
                      <a:lnTo>
                        <a:pt x="5738" y="1663"/>
                      </a:lnTo>
                      <a:lnTo>
                        <a:pt x="4887" y="2138"/>
                      </a:lnTo>
                      <a:lnTo>
                        <a:pt x="6021" y="2138"/>
                      </a:lnTo>
                      <a:lnTo>
                        <a:pt x="4854" y="2613"/>
                      </a:lnTo>
                      <a:lnTo>
                        <a:pt x="5485" y="2613"/>
                      </a:lnTo>
                      <a:lnTo>
                        <a:pt x="6558" y="3087"/>
                      </a:lnTo>
                      <a:lnTo>
                        <a:pt x="5800" y="4037"/>
                      </a:lnTo>
                      <a:lnTo>
                        <a:pt x="7598" y="4037"/>
                      </a:lnTo>
                      <a:lnTo>
                        <a:pt x="7156" y="4224"/>
                      </a:lnTo>
                      <a:lnTo>
                        <a:pt x="8072" y="4224"/>
                      </a:lnTo>
                      <a:lnTo>
                        <a:pt x="8609" y="4037"/>
                      </a:lnTo>
                      <a:lnTo>
                        <a:pt x="11161" y="4986"/>
                      </a:lnTo>
                      <a:lnTo>
                        <a:pt x="7315" y="5935"/>
                      </a:lnTo>
                      <a:lnTo>
                        <a:pt x="8355" y="6885"/>
                      </a:lnTo>
                      <a:lnTo>
                        <a:pt x="7536" y="6885"/>
                      </a:lnTo>
                      <a:lnTo>
                        <a:pt x="8482" y="7359"/>
                      </a:lnTo>
                      <a:lnTo>
                        <a:pt x="8102" y="8309"/>
                      </a:lnTo>
                      <a:lnTo>
                        <a:pt x="9870" y="8784"/>
                      </a:lnTo>
                      <a:lnTo>
                        <a:pt x="8355" y="9258"/>
                      </a:lnTo>
                      <a:lnTo>
                        <a:pt x="8924" y="9258"/>
                      </a:lnTo>
                      <a:lnTo>
                        <a:pt x="7568" y="10208"/>
                      </a:lnTo>
                      <a:lnTo>
                        <a:pt x="6431" y="9826"/>
                      </a:lnTo>
                      <a:lnTo>
                        <a:pt x="5800" y="10208"/>
                      </a:lnTo>
                      <a:lnTo>
                        <a:pt x="4477" y="10208"/>
                      </a:lnTo>
                      <a:lnTo>
                        <a:pt x="6717" y="11157"/>
                      </a:lnTo>
                      <a:lnTo>
                        <a:pt x="4604" y="10682"/>
                      </a:lnTo>
                      <a:lnTo>
                        <a:pt x="4067" y="11632"/>
                      </a:lnTo>
                      <a:lnTo>
                        <a:pt x="4698" y="11632"/>
                      </a:lnTo>
                      <a:lnTo>
                        <a:pt x="6210" y="11157"/>
                      </a:lnTo>
                      <a:lnTo>
                        <a:pt x="6525" y="11632"/>
                      </a:lnTo>
                      <a:lnTo>
                        <a:pt x="6148" y="12106"/>
                      </a:lnTo>
                      <a:lnTo>
                        <a:pt x="3372" y="12106"/>
                      </a:lnTo>
                      <a:lnTo>
                        <a:pt x="0" y="13056"/>
                      </a:lnTo>
                      <a:lnTo>
                        <a:pt x="9145" y="14005"/>
                      </a:lnTo>
                      <a:lnTo>
                        <a:pt x="5485" y="14622"/>
                      </a:lnTo>
                      <a:lnTo>
                        <a:pt x="7094" y="14954"/>
                      </a:lnTo>
                      <a:lnTo>
                        <a:pt x="6717" y="15429"/>
                      </a:lnTo>
                      <a:lnTo>
                        <a:pt x="2741" y="15904"/>
                      </a:lnTo>
                      <a:lnTo>
                        <a:pt x="1197" y="16853"/>
                      </a:lnTo>
                      <a:lnTo>
                        <a:pt x="6811" y="16853"/>
                      </a:lnTo>
                      <a:lnTo>
                        <a:pt x="5738" y="17328"/>
                      </a:lnTo>
                      <a:lnTo>
                        <a:pt x="9364" y="17328"/>
                      </a:lnTo>
                      <a:lnTo>
                        <a:pt x="10310" y="17803"/>
                      </a:lnTo>
                      <a:lnTo>
                        <a:pt x="9932" y="18277"/>
                      </a:lnTo>
                      <a:lnTo>
                        <a:pt x="6148" y="18752"/>
                      </a:lnTo>
                      <a:lnTo>
                        <a:pt x="5361" y="18277"/>
                      </a:lnTo>
                      <a:lnTo>
                        <a:pt x="5927" y="18277"/>
                      </a:lnTo>
                      <a:lnTo>
                        <a:pt x="5140" y="17803"/>
                      </a:lnTo>
                      <a:lnTo>
                        <a:pt x="4035" y="18277"/>
                      </a:lnTo>
                      <a:lnTo>
                        <a:pt x="4162" y="18752"/>
                      </a:lnTo>
                      <a:lnTo>
                        <a:pt x="4666" y="18752"/>
                      </a:lnTo>
                      <a:lnTo>
                        <a:pt x="3687" y="19036"/>
                      </a:lnTo>
                      <a:lnTo>
                        <a:pt x="3372" y="19178"/>
                      </a:lnTo>
                      <a:lnTo>
                        <a:pt x="4633" y="19701"/>
                      </a:lnTo>
                      <a:lnTo>
                        <a:pt x="3658" y="20651"/>
                      </a:lnTo>
                      <a:lnTo>
                        <a:pt x="5361" y="20176"/>
                      </a:lnTo>
                      <a:lnTo>
                        <a:pt x="4129" y="21600"/>
                      </a:lnTo>
                      <a:lnTo>
                        <a:pt x="7253" y="21125"/>
                      </a:lnTo>
                      <a:lnTo>
                        <a:pt x="7663" y="21600"/>
                      </a:lnTo>
                      <a:lnTo>
                        <a:pt x="14916" y="21600"/>
                      </a:lnTo>
                      <a:lnTo>
                        <a:pt x="15670" y="21125"/>
                      </a:lnTo>
                      <a:lnTo>
                        <a:pt x="16460" y="20651"/>
                      </a:lnTo>
                      <a:lnTo>
                        <a:pt x="20056" y="21125"/>
                      </a:lnTo>
                      <a:lnTo>
                        <a:pt x="18856" y="20651"/>
                      </a:lnTo>
                      <a:lnTo>
                        <a:pt x="17659" y="20176"/>
                      </a:lnTo>
                      <a:lnTo>
                        <a:pt x="20781" y="20176"/>
                      </a:lnTo>
                      <a:lnTo>
                        <a:pt x="19835" y="19701"/>
                      </a:lnTo>
                      <a:lnTo>
                        <a:pt x="18320" y="19701"/>
                      </a:lnTo>
                      <a:lnTo>
                        <a:pt x="18131" y="19178"/>
                      </a:lnTo>
                      <a:lnTo>
                        <a:pt x="16112" y="18752"/>
                      </a:lnTo>
                      <a:lnTo>
                        <a:pt x="17123" y="18277"/>
                      </a:lnTo>
                      <a:lnTo>
                        <a:pt x="18414" y="18752"/>
                      </a:lnTo>
                      <a:lnTo>
                        <a:pt x="17816" y="17803"/>
                      </a:lnTo>
                      <a:lnTo>
                        <a:pt x="16649" y="18277"/>
                      </a:lnTo>
                      <a:lnTo>
                        <a:pt x="15040" y="17803"/>
                      </a:lnTo>
                      <a:lnTo>
                        <a:pt x="12676" y="18277"/>
                      </a:lnTo>
                      <a:lnTo>
                        <a:pt x="13560" y="17803"/>
                      </a:lnTo>
                      <a:lnTo>
                        <a:pt x="13875" y="17803"/>
                      </a:lnTo>
                      <a:lnTo>
                        <a:pt x="13590" y="17328"/>
                      </a:lnTo>
                      <a:lnTo>
                        <a:pt x="15452" y="16853"/>
                      </a:lnTo>
                      <a:lnTo>
                        <a:pt x="13401" y="16378"/>
                      </a:lnTo>
                      <a:lnTo>
                        <a:pt x="14191" y="15904"/>
                      </a:lnTo>
                      <a:lnTo>
                        <a:pt x="15703" y="15904"/>
                      </a:lnTo>
                      <a:lnTo>
                        <a:pt x="17563" y="14954"/>
                      </a:lnTo>
                      <a:lnTo>
                        <a:pt x="14789" y="14480"/>
                      </a:lnTo>
                      <a:lnTo>
                        <a:pt x="15293" y="14480"/>
                      </a:lnTo>
                      <a:lnTo>
                        <a:pt x="16301" y="14005"/>
                      </a:lnTo>
                      <a:lnTo>
                        <a:pt x="17595" y="14005"/>
                      </a:lnTo>
                      <a:lnTo>
                        <a:pt x="18005" y="13530"/>
                      </a:lnTo>
                      <a:lnTo>
                        <a:pt x="13654" y="14480"/>
                      </a:lnTo>
                      <a:lnTo>
                        <a:pt x="15355" y="13530"/>
                      </a:lnTo>
                      <a:lnTo>
                        <a:pt x="16177" y="13530"/>
                      </a:lnTo>
                      <a:lnTo>
                        <a:pt x="17059" y="13056"/>
                      </a:lnTo>
                      <a:lnTo>
                        <a:pt x="14821" y="12106"/>
                      </a:lnTo>
                      <a:lnTo>
                        <a:pt x="15862" y="11157"/>
                      </a:lnTo>
                      <a:lnTo>
                        <a:pt x="18983" y="11157"/>
                      </a:lnTo>
                      <a:lnTo>
                        <a:pt x="18700" y="10682"/>
                      </a:lnTo>
                      <a:lnTo>
                        <a:pt x="15514" y="9258"/>
                      </a:lnTo>
                      <a:lnTo>
                        <a:pt x="16271" y="8309"/>
                      </a:lnTo>
                      <a:lnTo>
                        <a:pt x="11477" y="8309"/>
                      </a:lnTo>
                      <a:lnTo>
                        <a:pt x="18099" y="7834"/>
                      </a:lnTo>
                      <a:lnTo>
                        <a:pt x="17059" y="7359"/>
                      </a:lnTo>
                      <a:lnTo>
                        <a:pt x="17975" y="7359"/>
                      </a:lnTo>
                      <a:lnTo>
                        <a:pt x="18700" y="6410"/>
                      </a:lnTo>
                      <a:lnTo>
                        <a:pt x="16902" y="5461"/>
                      </a:lnTo>
                      <a:lnTo>
                        <a:pt x="15482" y="4511"/>
                      </a:lnTo>
                      <a:lnTo>
                        <a:pt x="16617" y="4511"/>
                      </a:lnTo>
                      <a:lnTo>
                        <a:pt x="17659" y="4037"/>
                      </a:lnTo>
                      <a:lnTo>
                        <a:pt x="17217" y="3562"/>
                      </a:lnTo>
                      <a:lnTo>
                        <a:pt x="17721" y="3087"/>
                      </a:lnTo>
                      <a:lnTo>
                        <a:pt x="16587" y="3087"/>
                      </a:lnTo>
                      <a:lnTo>
                        <a:pt x="16775" y="2613"/>
                      </a:lnTo>
                      <a:lnTo>
                        <a:pt x="15137" y="2613"/>
                      </a:lnTo>
                      <a:lnTo>
                        <a:pt x="21600" y="11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40" name="Figura"/>
                <p:cNvSpPr/>
                <p:nvPr/>
              </p:nvSpPr>
              <p:spPr>
                <a:xfrm>
                  <a:off x="3172" y="17391"/>
                  <a:ext cx="129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lnTo>
                        <a:pt x="15168" y="11571"/>
                      </a:lnTo>
                      <a:lnTo>
                        <a:pt x="19737" y="11186"/>
                      </a:lnTo>
                      <a:lnTo>
                        <a:pt x="18148" y="10029"/>
                      </a:lnTo>
                      <a:lnTo>
                        <a:pt x="17055" y="8871"/>
                      </a:lnTo>
                      <a:lnTo>
                        <a:pt x="19762" y="8871"/>
                      </a:lnTo>
                      <a:lnTo>
                        <a:pt x="18496" y="8061"/>
                      </a:lnTo>
                      <a:lnTo>
                        <a:pt x="16981" y="8717"/>
                      </a:lnTo>
                      <a:lnTo>
                        <a:pt x="16658" y="8871"/>
                      </a:lnTo>
                      <a:lnTo>
                        <a:pt x="16584" y="8061"/>
                      </a:lnTo>
                      <a:lnTo>
                        <a:pt x="17254" y="7714"/>
                      </a:lnTo>
                      <a:lnTo>
                        <a:pt x="15987" y="7329"/>
                      </a:lnTo>
                      <a:lnTo>
                        <a:pt x="17131" y="6171"/>
                      </a:lnTo>
                      <a:lnTo>
                        <a:pt x="17999" y="6557"/>
                      </a:lnTo>
                      <a:lnTo>
                        <a:pt x="18521" y="6557"/>
                      </a:lnTo>
                      <a:lnTo>
                        <a:pt x="17899" y="6171"/>
                      </a:lnTo>
                      <a:lnTo>
                        <a:pt x="17280" y="5786"/>
                      </a:lnTo>
                      <a:lnTo>
                        <a:pt x="18793" y="4629"/>
                      </a:lnTo>
                      <a:lnTo>
                        <a:pt x="17974" y="4243"/>
                      </a:lnTo>
                      <a:lnTo>
                        <a:pt x="17229" y="3894"/>
                      </a:lnTo>
                      <a:lnTo>
                        <a:pt x="15467" y="4243"/>
                      </a:lnTo>
                      <a:lnTo>
                        <a:pt x="13555" y="3201"/>
                      </a:lnTo>
                      <a:lnTo>
                        <a:pt x="16161" y="3471"/>
                      </a:lnTo>
                      <a:lnTo>
                        <a:pt x="13256" y="2314"/>
                      </a:lnTo>
                      <a:lnTo>
                        <a:pt x="17850" y="2661"/>
                      </a:lnTo>
                      <a:lnTo>
                        <a:pt x="17254" y="2314"/>
                      </a:lnTo>
                      <a:lnTo>
                        <a:pt x="18173" y="2314"/>
                      </a:lnTo>
                      <a:lnTo>
                        <a:pt x="17428" y="1929"/>
                      </a:lnTo>
                      <a:lnTo>
                        <a:pt x="16013" y="1929"/>
                      </a:lnTo>
                      <a:lnTo>
                        <a:pt x="16038" y="1543"/>
                      </a:lnTo>
                      <a:lnTo>
                        <a:pt x="17702" y="1543"/>
                      </a:lnTo>
                      <a:lnTo>
                        <a:pt x="15168" y="1157"/>
                      </a:lnTo>
                      <a:lnTo>
                        <a:pt x="15716" y="771"/>
                      </a:lnTo>
                      <a:lnTo>
                        <a:pt x="16509" y="422"/>
                      </a:lnTo>
                      <a:lnTo>
                        <a:pt x="16410" y="0"/>
                      </a:lnTo>
                      <a:lnTo>
                        <a:pt x="4492" y="0"/>
                      </a:lnTo>
                      <a:lnTo>
                        <a:pt x="1986" y="771"/>
                      </a:lnTo>
                      <a:lnTo>
                        <a:pt x="1464" y="771"/>
                      </a:lnTo>
                      <a:lnTo>
                        <a:pt x="1439" y="1157"/>
                      </a:lnTo>
                      <a:lnTo>
                        <a:pt x="3003" y="771"/>
                      </a:lnTo>
                      <a:lnTo>
                        <a:pt x="2731" y="1157"/>
                      </a:lnTo>
                      <a:lnTo>
                        <a:pt x="2084" y="1157"/>
                      </a:lnTo>
                      <a:lnTo>
                        <a:pt x="3102" y="1543"/>
                      </a:lnTo>
                      <a:lnTo>
                        <a:pt x="4666" y="1157"/>
                      </a:lnTo>
                      <a:lnTo>
                        <a:pt x="6082" y="1543"/>
                      </a:lnTo>
                      <a:lnTo>
                        <a:pt x="5560" y="1543"/>
                      </a:lnTo>
                      <a:lnTo>
                        <a:pt x="6926" y="1929"/>
                      </a:lnTo>
                      <a:lnTo>
                        <a:pt x="4866" y="2314"/>
                      </a:lnTo>
                      <a:lnTo>
                        <a:pt x="5511" y="1579"/>
                      </a:lnTo>
                      <a:lnTo>
                        <a:pt x="2780" y="2314"/>
                      </a:lnTo>
                      <a:lnTo>
                        <a:pt x="2606" y="1929"/>
                      </a:lnTo>
                      <a:lnTo>
                        <a:pt x="2158" y="2314"/>
                      </a:lnTo>
                      <a:lnTo>
                        <a:pt x="1861" y="1929"/>
                      </a:lnTo>
                      <a:lnTo>
                        <a:pt x="0" y="2700"/>
                      </a:lnTo>
                      <a:lnTo>
                        <a:pt x="4195" y="2314"/>
                      </a:lnTo>
                      <a:lnTo>
                        <a:pt x="4144" y="3086"/>
                      </a:lnTo>
                      <a:lnTo>
                        <a:pt x="5014" y="3471"/>
                      </a:lnTo>
                      <a:lnTo>
                        <a:pt x="4121" y="3857"/>
                      </a:lnTo>
                      <a:lnTo>
                        <a:pt x="5710" y="3857"/>
                      </a:lnTo>
                      <a:lnTo>
                        <a:pt x="5611" y="4243"/>
                      </a:lnTo>
                      <a:lnTo>
                        <a:pt x="6033" y="3857"/>
                      </a:lnTo>
                      <a:lnTo>
                        <a:pt x="7200" y="3857"/>
                      </a:lnTo>
                      <a:lnTo>
                        <a:pt x="7175" y="4395"/>
                      </a:lnTo>
                      <a:lnTo>
                        <a:pt x="8441" y="4629"/>
                      </a:lnTo>
                      <a:lnTo>
                        <a:pt x="7745" y="4704"/>
                      </a:lnTo>
                      <a:lnTo>
                        <a:pt x="7745" y="6171"/>
                      </a:lnTo>
                      <a:lnTo>
                        <a:pt x="6207" y="6439"/>
                      </a:lnTo>
                      <a:lnTo>
                        <a:pt x="5462" y="6171"/>
                      </a:lnTo>
                      <a:lnTo>
                        <a:pt x="7745" y="6171"/>
                      </a:lnTo>
                      <a:lnTo>
                        <a:pt x="7745" y="4704"/>
                      </a:lnTo>
                      <a:lnTo>
                        <a:pt x="4244" y="5014"/>
                      </a:lnTo>
                      <a:lnTo>
                        <a:pt x="5634" y="5400"/>
                      </a:lnTo>
                      <a:lnTo>
                        <a:pt x="4840" y="5786"/>
                      </a:lnTo>
                      <a:lnTo>
                        <a:pt x="2903" y="5786"/>
                      </a:lnTo>
                      <a:lnTo>
                        <a:pt x="4195" y="6171"/>
                      </a:lnTo>
                      <a:lnTo>
                        <a:pt x="6455" y="6943"/>
                      </a:lnTo>
                      <a:lnTo>
                        <a:pt x="9284" y="6943"/>
                      </a:lnTo>
                      <a:lnTo>
                        <a:pt x="7720" y="7329"/>
                      </a:lnTo>
                      <a:lnTo>
                        <a:pt x="3822" y="7329"/>
                      </a:lnTo>
                      <a:lnTo>
                        <a:pt x="2084" y="8100"/>
                      </a:lnTo>
                      <a:lnTo>
                        <a:pt x="5808" y="8486"/>
                      </a:lnTo>
                      <a:lnTo>
                        <a:pt x="4840" y="9257"/>
                      </a:lnTo>
                      <a:lnTo>
                        <a:pt x="7049" y="9257"/>
                      </a:lnTo>
                      <a:lnTo>
                        <a:pt x="5734" y="9643"/>
                      </a:lnTo>
                      <a:lnTo>
                        <a:pt x="6355" y="10029"/>
                      </a:lnTo>
                      <a:lnTo>
                        <a:pt x="4741" y="10029"/>
                      </a:lnTo>
                      <a:lnTo>
                        <a:pt x="3699" y="10800"/>
                      </a:lnTo>
                      <a:lnTo>
                        <a:pt x="6281" y="10800"/>
                      </a:lnTo>
                      <a:lnTo>
                        <a:pt x="4567" y="11186"/>
                      </a:lnTo>
                      <a:lnTo>
                        <a:pt x="3873" y="11957"/>
                      </a:lnTo>
                      <a:lnTo>
                        <a:pt x="8267" y="11957"/>
                      </a:lnTo>
                      <a:lnTo>
                        <a:pt x="7820" y="12729"/>
                      </a:lnTo>
                      <a:lnTo>
                        <a:pt x="5511" y="12729"/>
                      </a:lnTo>
                      <a:lnTo>
                        <a:pt x="4492" y="12343"/>
                      </a:lnTo>
                      <a:lnTo>
                        <a:pt x="4469" y="12729"/>
                      </a:lnTo>
                      <a:lnTo>
                        <a:pt x="5138" y="12729"/>
                      </a:lnTo>
                      <a:lnTo>
                        <a:pt x="4318" y="13114"/>
                      </a:lnTo>
                      <a:lnTo>
                        <a:pt x="6875" y="13500"/>
                      </a:lnTo>
                      <a:lnTo>
                        <a:pt x="5660" y="13886"/>
                      </a:lnTo>
                      <a:lnTo>
                        <a:pt x="7597" y="13886"/>
                      </a:lnTo>
                      <a:lnTo>
                        <a:pt x="7646" y="14539"/>
                      </a:lnTo>
                      <a:lnTo>
                        <a:pt x="5089" y="15043"/>
                      </a:lnTo>
                      <a:lnTo>
                        <a:pt x="9434" y="16200"/>
                      </a:lnTo>
                      <a:lnTo>
                        <a:pt x="5959" y="16586"/>
                      </a:lnTo>
                      <a:lnTo>
                        <a:pt x="6404" y="17357"/>
                      </a:lnTo>
                      <a:lnTo>
                        <a:pt x="6827" y="17743"/>
                      </a:lnTo>
                      <a:lnTo>
                        <a:pt x="6901" y="18129"/>
                      </a:lnTo>
                      <a:lnTo>
                        <a:pt x="6404" y="18129"/>
                      </a:lnTo>
                      <a:lnTo>
                        <a:pt x="5188" y="18900"/>
                      </a:lnTo>
                      <a:lnTo>
                        <a:pt x="10128" y="18514"/>
                      </a:lnTo>
                      <a:lnTo>
                        <a:pt x="8764" y="19286"/>
                      </a:lnTo>
                      <a:lnTo>
                        <a:pt x="6678" y="19671"/>
                      </a:lnTo>
                      <a:lnTo>
                        <a:pt x="7646" y="18900"/>
                      </a:lnTo>
                      <a:lnTo>
                        <a:pt x="6852" y="19286"/>
                      </a:lnTo>
                      <a:lnTo>
                        <a:pt x="2581" y="19286"/>
                      </a:lnTo>
                      <a:lnTo>
                        <a:pt x="7423" y="20057"/>
                      </a:lnTo>
                      <a:lnTo>
                        <a:pt x="4940" y="20443"/>
                      </a:lnTo>
                      <a:lnTo>
                        <a:pt x="4692" y="20443"/>
                      </a:lnTo>
                      <a:lnTo>
                        <a:pt x="3228" y="20829"/>
                      </a:lnTo>
                      <a:lnTo>
                        <a:pt x="6305" y="21214"/>
                      </a:lnTo>
                      <a:lnTo>
                        <a:pt x="6131" y="21600"/>
                      </a:lnTo>
                      <a:lnTo>
                        <a:pt x="20507" y="21600"/>
                      </a:lnTo>
                      <a:lnTo>
                        <a:pt x="18296" y="20057"/>
                      </a:lnTo>
                      <a:lnTo>
                        <a:pt x="19463" y="20057"/>
                      </a:lnTo>
                      <a:lnTo>
                        <a:pt x="19440" y="20443"/>
                      </a:lnTo>
                      <a:lnTo>
                        <a:pt x="21027" y="20057"/>
                      </a:lnTo>
                      <a:lnTo>
                        <a:pt x="20259" y="19671"/>
                      </a:lnTo>
                      <a:lnTo>
                        <a:pt x="19514" y="19286"/>
                      </a:lnTo>
                      <a:lnTo>
                        <a:pt x="18247" y="19286"/>
                      </a:lnTo>
                      <a:lnTo>
                        <a:pt x="18372" y="18900"/>
                      </a:lnTo>
                      <a:lnTo>
                        <a:pt x="19389" y="19286"/>
                      </a:lnTo>
                      <a:lnTo>
                        <a:pt x="20060" y="18900"/>
                      </a:lnTo>
                      <a:lnTo>
                        <a:pt x="20978" y="18900"/>
                      </a:lnTo>
                      <a:lnTo>
                        <a:pt x="19514" y="18514"/>
                      </a:lnTo>
                      <a:lnTo>
                        <a:pt x="18048" y="18129"/>
                      </a:lnTo>
                      <a:lnTo>
                        <a:pt x="19489" y="18129"/>
                      </a:lnTo>
                      <a:lnTo>
                        <a:pt x="20433" y="17357"/>
                      </a:lnTo>
                      <a:lnTo>
                        <a:pt x="18621" y="17357"/>
                      </a:lnTo>
                      <a:lnTo>
                        <a:pt x="19489" y="16971"/>
                      </a:lnTo>
                      <a:lnTo>
                        <a:pt x="17800" y="16586"/>
                      </a:lnTo>
                      <a:lnTo>
                        <a:pt x="18892" y="16200"/>
                      </a:lnTo>
                      <a:lnTo>
                        <a:pt x="16857" y="15814"/>
                      </a:lnTo>
                      <a:lnTo>
                        <a:pt x="19862" y="15043"/>
                      </a:lnTo>
                      <a:lnTo>
                        <a:pt x="19663" y="14657"/>
                      </a:lnTo>
                      <a:lnTo>
                        <a:pt x="19389" y="14271"/>
                      </a:lnTo>
                      <a:lnTo>
                        <a:pt x="17974" y="13886"/>
                      </a:lnTo>
                      <a:lnTo>
                        <a:pt x="18892" y="13886"/>
                      </a:lnTo>
                      <a:lnTo>
                        <a:pt x="18918" y="13500"/>
                      </a:lnTo>
                      <a:lnTo>
                        <a:pt x="20134" y="13500"/>
                      </a:lnTo>
                      <a:lnTo>
                        <a:pt x="20134" y="13114"/>
                      </a:lnTo>
                      <a:lnTo>
                        <a:pt x="19563" y="12729"/>
                      </a:lnTo>
                      <a:lnTo>
                        <a:pt x="18048" y="12729"/>
                      </a:lnTo>
                      <a:lnTo>
                        <a:pt x="21600" y="123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41" name="Figura"/>
                <p:cNvSpPr/>
                <p:nvPr/>
              </p:nvSpPr>
              <p:spPr>
                <a:xfrm>
                  <a:off x="3305" y="27997"/>
                  <a:ext cx="13518" cy="28179"/>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lnTo>
                        <a:pt x="20318" y="3488"/>
                      </a:lnTo>
                      <a:lnTo>
                        <a:pt x="16520" y="3150"/>
                      </a:lnTo>
                      <a:lnTo>
                        <a:pt x="19535" y="2925"/>
                      </a:lnTo>
                      <a:lnTo>
                        <a:pt x="18419" y="2925"/>
                      </a:lnTo>
                      <a:lnTo>
                        <a:pt x="17327" y="2813"/>
                      </a:lnTo>
                      <a:lnTo>
                        <a:pt x="17707" y="2813"/>
                      </a:lnTo>
                      <a:lnTo>
                        <a:pt x="16354" y="2250"/>
                      </a:lnTo>
                      <a:lnTo>
                        <a:pt x="18157" y="1913"/>
                      </a:lnTo>
                      <a:lnTo>
                        <a:pt x="19344" y="1688"/>
                      </a:lnTo>
                      <a:lnTo>
                        <a:pt x="20651" y="900"/>
                      </a:lnTo>
                      <a:lnTo>
                        <a:pt x="14550" y="900"/>
                      </a:lnTo>
                      <a:lnTo>
                        <a:pt x="17232" y="675"/>
                      </a:lnTo>
                      <a:lnTo>
                        <a:pt x="19322" y="788"/>
                      </a:lnTo>
                      <a:lnTo>
                        <a:pt x="16828" y="338"/>
                      </a:lnTo>
                      <a:lnTo>
                        <a:pt x="18752" y="0"/>
                      </a:lnTo>
                      <a:lnTo>
                        <a:pt x="4889" y="0"/>
                      </a:lnTo>
                      <a:lnTo>
                        <a:pt x="6979" y="113"/>
                      </a:lnTo>
                      <a:lnTo>
                        <a:pt x="7667" y="338"/>
                      </a:lnTo>
                      <a:lnTo>
                        <a:pt x="8379" y="338"/>
                      </a:lnTo>
                      <a:lnTo>
                        <a:pt x="8853" y="563"/>
                      </a:lnTo>
                      <a:lnTo>
                        <a:pt x="7975" y="563"/>
                      </a:lnTo>
                      <a:lnTo>
                        <a:pt x="7216" y="675"/>
                      </a:lnTo>
                      <a:lnTo>
                        <a:pt x="5484" y="675"/>
                      </a:lnTo>
                      <a:lnTo>
                        <a:pt x="5388" y="563"/>
                      </a:lnTo>
                      <a:lnTo>
                        <a:pt x="3132" y="675"/>
                      </a:lnTo>
                      <a:lnTo>
                        <a:pt x="5459" y="788"/>
                      </a:lnTo>
                      <a:lnTo>
                        <a:pt x="4082" y="788"/>
                      </a:lnTo>
                      <a:lnTo>
                        <a:pt x="4415" y="1013"/>
                      </a:lnTo>
                      <a:lnTo>
                        <a:pt x="6884" y="1013"/>
                      </a:lnTo>
                      <a:lnTo>
                        <a:pt x="6693" y="1238"/>
                      </a:lnTo>
                      <a:lnTo>
                        <a:pt x="7429" y="1238"/>
                      </a:lnTo>
                      <a:lnTo>
                        <a:pt x="9898" y="1350"/>
                      </a:lnTo>
                      <a:lnTo>
                        <a:pt x="6052" y="1350"/>
                      </a:lnTo>
                      <a:lnTo>
                        <a:pt x="7880" y="1463"/>
                      </a:lnTo>
                      <a:lnTo>
                        <a:pt x="5411" y="1463"/>
                      </a:lnTo>
                      <a:lnTo>
                        <a:pt x="7809" y="1800"/>
                      </a:lnTo>
                      <a:lnTo>
                        <a:pt x="8259" y="1913"/>
                      </a:lnTo>
                      <a:lnTo>
                        <a:pt x="6433" y="1800"/>
                      </a:lnTo>
                      <a:lnTo>
                        <a:pt x="4390" y="1575"/>
                      </a:lnTo>
                      <a:lnTo>
                        <a:pt x="4581" y="1800"/>
                      </a:lnTo>
                      <a:lnTo>
                        <a:pt x="5792" y="1913"/>
                      </a:lnTo>
                      <a:lnTo>
                        <a:pt x="4960" y="1800"/>
                      </a:lnTo>
                      <a:lnTo>
                        <a:pt x="5340" y="1800"/>
                      </a:lnTo>
                      <a:lnTo>
                        <a:pt x="7287" y="1913"/>
                      </a:lnTo>
                      <a:lnTo>
                        <a:pt x="8237" y="2025"/>
                      </a:lnTo>
                      <a:lnTo>
                        <a:pt x="8212" y="2138"/>
                      </a:lnTo>
                      <a:lnTo>
                        <a:pt x="3394" y="2138"/>
                      </a:lnTo>
                      <a:lnTo>
                        <a:pt x="6979" y="2588"/>
                      </a:lnTo>
                      <a:lnTo>
                        <a:pt x="3252" y="2700"/>
                      </a:lnTo>
                      <a:lnTo>
                        <a:pt x="5031" y="3038"/>
                      </a:lnTo>
                      <a:lnTo>
                        <a:pt x="2491" y="3263"/>
                      </a:lnTo>
                      <a:lnTo>
                        <a:pt x="2777" y="3600"/>
                      </a:lnTo>
                      <a:lnTo>
                        <a:pt x="6527" y="3488"/>
                      </a:lnTo>
                      <a:lnTo>
                        <a:pt x="4153" y="3634"/>
                      </a:lnTo>
                      <a:lnTo>
                        <a:pt x="3893" y="3611"/>
                      </a:lnTo>
                      <a:lnTo>
                        <a:pt x="3323" y="3689"/>
                      </a:lnTo>
                      <a:lnTo>
                        <a:pt x="2895" y="3713"/>
                      </a:lnTo>
                      <a:lnTo>
                        <a:pt x="4557" y="3713"/>
                      </a:lnTo>
                      <a:lnTo>
                        <a:pt x="4889" y="3926"/>
                      </a:lnTo>
                      <a:lnTo>
                        <a:pt x="6433" y="3780"/>
                      </a:lnTo>
                      <a:lnTo>
                        <a:pt x="6670" y="3757"/>
                      </a:lnTo>
                      <a:lnTo>
                        <a:pt x="5958" y="3780"/>
                      </a:lnTo>
                      <a:lnTo>
                        <a:pt x="5151" y="3713"/>
                      </a:lnTo>
                      <a:lnTo>
                        <a:pt x="6741" y="3713"/>
                      </a:lnTo>
                      <a:lnTo>
                        <a:pt x="6979" y="3825"/>
                      </a:lnTo>
                      <a:lnTo>
                        <a:pt x="6670" y="3825"/>
                      </a:lnTo>
                      <a:lnTo>
                        <a:pt x="4368" y="4050"/>
                      </a:lnTo>
                      <a:lnTo>
                        <a:pt x="3252" y="4050"/>
                      </a:lnTo>
                      <a:lnTo>
                        <a:pt x="3512" y="3938"/>
                      </a:lnTo>
                      <a:lnTo>
                        <a:pt x="2658" y="3938"/>
                      </a:lnTo>
                      <a:lnTo>
                        <a:pt x="2349" y="4163"/>
                      </a:lnTo>
                      <a:lnTo>
                        <a:pt x="1020" y="4050"/>
                      </a:lnTo>
                      <a:lnTo>
                        <a:pt x="0" y="4163"/>
                      </a:lnTo>
                      <a:lnTo>
                        <a:pt x="1376" y="4163"/>
                      </a:lnTo>
                      <a:lnTo>
                        <a:pt x="1828" y="4240"/>
                      </a:lnTo>
                      <a:lnTo>
                        <a:pt x="3228" y="4163"/>
                      </a:lnTo>
                      <a:lnTo>
                        <a:pt x="5269" y="4388"/>
                      </a:lnTo>
                      <a:lnTo>
                        <a:pt x="0" y="4388"/>
                      </a:lnTo>
                      <a:lnTo>
                        <a:pt x="2017" y="4613"/>
                      </a:lnTo>
                      <a:lnTo>
                        <a:pt x="807" y="4613"/>
                      </a:lnTo>
                      <a:lnTo>
                        <a:pt x="1519" y="4725"/>
                      </a:lnTo>
                      <a:lnTo>
                        <a:pt x="783" y="5063"/>
                      </a:lnTo>
                      <a:lnTo>
                        <a:pt x="3869" y="5175"/>
                      </a:lnTo>
                      <a:lnTo>
                        <a:pt x="2112" y="5175"/>
                      </a:lnTo>
                      <a:lnTo>
                        <a:pt x="1637" y="5400"/>
                      </a:lnTo>
                      <a:lnTo>
                        <a:pt x="5388" y="5738"/>
                      </a:lnTo>
                      <a:lnTo>
                        <a:pt x="3489" y="5963"/>
                      </a:lnTo>
                      <a:lnTo>
                        <a:pt x="2540" y="5963"/>
                      </a:lnTo>
                      <a:lnTo>
                        <a:pt x="2824" y="6075"/>
                      </a:lnTo>
                      <a:lnTo>
                        <a:pt x="4319" y="6075"/>
                      </a:lnTo>
                      <a:lnTo>
                        <a:pt x="3370" y="6188"/>
                      </a:lnTo>
                      <a:lnTo>
                        <a:pt x="2374" y="6188"/>
                      </a:lnTo>
                      <a:lnTo>
                        <a:pt x="4011" y="6300"/>
                      </a:lnTo>
                      <a:lnTo>
                        <a:pt x="3465" y="6413"/>
                      </a:lnTo>
                      <a:lnTo>
                        <a:pt x="2420" y="6300"/>
                      </a:lnTo>
                      <a:lnTo>
                        <a:pt x="1187" y="6638"/>
                      </a:lnTo>
                      <a:lnTo>
                        <a:pt x="4985" y="6750"/>
                      </a:lnTo>
                      <a:lnTo>
                        <a:pt x="5626" y="6975"/>
                      </a:lnTo>
                      <a:lnTo>
                        <a:pt x="2873" y="6975"/>
                      </a:lnTo>
                      <a:lnTo>
                        <a:pt x="1519" y="7313"/>
                      </a:lnTo>
                      <a:lnTo>
                        <a:pt x="1116" y="7313"/>
                      </a:lnTo>
                      <a:lnTo>
                        <a:pt x="783" y="7650"/>
                      </a:lnTo>
                      <a:lnTo>
                        <a:pt x="3418" y="7875"/>
                      </a:lnTo>
                      <a:lnTo>
                        <a:pt x="4510" y="8213"/>
                      </a:lnTo>
                      <a:lnTo>
                        <a:pt x="1495" y="8438"/>
                      </a:lnTo>
                      <a:lnTo>
                        <a:pt x="3252" y="8888"/>
                      </a:lnTo>
                      <a:lnTo>
                        <a:pt x="2112" y="9113"/>
                      </a:lnTo>
                      <a:lnTo>
                        <a:pt x="3727" y="9225"/>
                      </a:lnTo>
                      <a:lnTo>
                        <a:pt x="4011" y="9225"/>
                      </a:lnTo>
                      <a:lnTo>
                        <a:pt x="3441" y="9338"/>
                      </a:lnTo>
                      <a:lnTo>
                        <a:pt x="5934" y="9450"/>
                      </a:lnTo>
                      <a:lnTo>
                        <a:pt x="949" y="9450"/>
                      </a:lnTo>
                      <a:lnTo>
                        <a:pt x="1613" y="9675"/>
                      </a:lnTo>
                      <a:lnTo>
                        <a:pt x="4865" y="9788"/>
                      </a:lnTo>
                      <a:lnTo>
                        <a:pt x="24" y="10013"/>
                      </a:lnTo>
                      <a:lnTo>
                        <a:pt x="6622" y="10575"/>
                      </a:lnTo>
                      <a:lnTo>
                        <a:pt x="2303" y="10688"/>
                      </a:lnTo>
                      <a:lnTo>
                        <a:pt x="3132" y="10800"/>
                      </a:lnTo>
                      <a:lnTo>
                        <a:pt x="3132" y="10912"/>
                      </a:lnTo>
                      <a:lnTo>
                        <a:pt x="2183" y="10912"/>
                      </a:lnTo>
                      <a:lnTo>
                        <a:pt x="1733" y="11137"/>
                      </a:lnTo>
                      <a:lnTo>
                        <a:pt x="1708" y="11362"/>
                      </a:lnTo>
                      <a:lnTo>
                        <a:pt x="1923" y="11475"/>
                      </a:lnTo>
                      <a:lnTo>
                        <a:pt x="641" y="11475"/>
                      </a:lnTo>
                      <a:lnTo>
                        <a:pt x="521" y="11587"/>
                      </a:lnTo>
                      <a:lnTo>
                        <a:pt x="5792" y="11700"/>
                      </a:lnTo>
                      <a:lnTo>
                        <a:pt x="5885" y="11812"/>
                      </a:lnTo>
                      <a:lnTo>
                        <a:pt x="3228" y="11812"/>
                      </a:lnTo>
                      <a:lnTo>
                        <a:pt x="3274" y="12037"/>
                      </a:lnTo>
                      <a:lnTo>
                        <a:pt x="949" y="12262"/>
                      </a:lnTo>
                      <a:lnTo>
                        <a:pt x="3347" y="12600"/>
                      </a:lnTo>
                      <a:lnTo>
                        <a:pt x="2183" y="12487"/>
                      </a:lnTo>
                      <a:lnTo>
                        <a:pt x="2017" y="12600"/>
                      </a:lnTo>
                      <a:lnTo>
                        <a:pt x="284" y="12937"/>
                      </a:lnTo>
                      <a:lnTo>
                        <a:pt x="1542" y="12937"/>
                      </a:lnTo>
                      <a:lnTo>
                        <a:pt x="4747" y="13275"/>
                      </a:lnTo>
                      <a:lnTo>
                        <a:pt x="2990" y="13275"/>
                      </a:lnTo>
                      <a:lnTo>
                        <a:pt x="5222" y="13387"/>
                      </a:lnTo>
                      <a:lnTo>
                        <a:pt x="5839" y="13387"/>
                      </a:lnTo>
                      <a:lnTo>
                        <a:pt x="6456" y="13500"/>
                      </a:lnTo>
                      <a:lnTo>
                        <a:pt x="6242" y="13612"/>
                      </a:lnTo>
                      <a:lnTo>
                        <a:pt x="7168" y="13612"/>
                      </a:lnTo>
                      <a:lnTo>
                        <a:pt x="6242" y="13837"/>
                      </a:lnTo>
                      <a:lnTo>
                        <a:pt x="5127" y="13725"/>
                      </a:lnTo>
                      <a:lnTo>
                        <a:pt x="4985" y="13837"/>
                      </a:lnTo>
                      <a:lnTo>
                        <a:pt x="5577" y="13837"/>
                      </a:lnTo>
                      <a:lnTo>
                        <a:pt x="6884" y="13950"/>
                      </a:lnTo>
                      <a:lnTo>
                        <a:pt x="7596" y="13950"/>
                      </a:lnTo>
                      <a:lnTo>
                        <a:pt x="6456" y="14175"/>
                      </a:lnTo>
                      <a:lnTo>
                        <a:pt x="5839" y="14175"/>
                      </a:lnTo>
                      <a:lnTo>
                        <a:pt x="7121" y="14287"/>
                      </a:lnTo>
                      <a:lnTo>
                        <a:pt x="6670" y="14400"/>
                      </a:lnTo>
                      <a:lnTo>
                        <a:pt x="6052" y="14400"/>
                      </a:lnTo>
                      <a:lnTo>
                        <a:pt x="5506" y="14287"/>
                      </a:lnTo>
                      <a:lnTo>
                        <a:pt x="4319" y="14512"/>
                      </a:lnTo>
                      <a:lnTo>
                        <a:pt x="3441" y="14512"/>
                      </a:lnTo>
                      <a:lnTo>
                        <a:pt x="3157" y="14625"/>
                      </a:lnTo>
                      <a:lnTo>
                        <a:pt x="925" y="14512"/>
                      </a:lnTo>
                      <a:lnTo>
                        <a:pt x="4772" y="14850"/>
                      </a:lnTo>
                      <a:lnTo>
                        <a:pt x="4818" y="14625"/>
                      </a:lnTo>
                      <a:lnTo>
                        <a:pt x="7547" y="14625"/>
                      </a:lnTo>
                      <a:lnTo>
                        <a:pt x="5839" y="14737"/>
                      </a:lnTo>
                      <a:lnTo>
                        <a:pt x="4772" y="14850"/>
                      </a:lnTo>
                      <a:lnTo>
                        <a:pt x="4011" y="14962"/>
                      </a:lnTo>
                      <a:lnTo>
                        <a:pt x="3110" y="14962"/>
                      </a:lnTo>
                      <a:lnTo>
                        <a:pt x="3536" y="15075"/>
                      </a:lnTo>
                      <a:lnTo>
                        <a:pt x="3086" y="15187"/>
                      </a:lnTo>
                      <a:lnTo>
                        <a:pt x="3274" y="15300"/>
                      </a:lnTo>
                      <a:lnTo>
                        <a:pt x="2611" y="15300"/>
                      </a:lnTo>
                      <a:lnTo>
                        <a:pt x="2349" y="15187"/>
                      </a:lnTo>
                      <a:lnTo>
                        <a:pt x="1708" y="15187"/>
                      </a:lnTo>
                      <a:lnTo>
                        <a:pt x="2325" y="15300"/>
                      </a:lnTo>
                      <a:lnTo>
                        <a:pt x="2278" y="15412"/>
                      </a:lnTo>
                      <a:lnTo>
                        <a:pt x="4035" y="15412"/>
                      </a:lnTo>
                      <a:lnTo>
                        <a:pt x="3749" y="15525"/>
                      </a:lnTo>
                      <a:lnTo>
                        <a:pt x="5222" y="15412"/>
                      </a:lnTo>
                      <a:lnTo>
                        <a:pt x="4936" y="15300"/>
                      </a:lnTo>
                      <a:lnTo>
                        <a:pt x="4772" y="15187"/>
                      </a:lnTo>
                      <a:lnTo>
                        <a:pt x="6433" y="15300"/>
                      </a:lnTo>
                      <a:lnTo>
                        <a:pt x="5459" y="15300"/>
                      </a:lnTo>
                      <a:lnTo>
                        <a:pt x="8308" y="15412"/>
                      </a:lnTo>
                      <a:lnTo>
                        <a:pt x="5839" y="15525"/>
                      </a:lnTo>
                      <a:lnTo>
                        <a:pt x="4510" y="15750"/>
                      </a:lnTo>
                      <a:lnTo>
                        <a:pt x="2990" y="15750"/>
                      </a:lnTo>
                      <a:lnTo>
                        <a:pt x="3987" y="15975"/>
                      </a:lnTo>
                      <a:lnTo>
                        <a:pt x="3631" y="16200"/>
                      </a:lnTo>
                      <a:lnTo>
                        <a:pt x="6955" y="16312"/>
                      </a:lnTo>
                      <a:lnTo>
                        <a:pt x="7383" y="16425"/>
                      </a:lnTo>
                      <a:lnTo>
                        <a:pt x="7383" y="16762"/>
                      </a:lnTo>
                      <a:lnTo>
                        <a:pt x="6338" y="16875"/>
                      </a:lnTo>
                      <a:lnTo>
                        <a:pt x="5792" y="16762"/>
                      </a:lnTo>
                      <a:lnTo>
                        <a:pt x="7383" y="16762"/>
                      </a:lnTo>
                      <a:lnTo>
                        <a:pt x="7383" y="16425"/>
                      </a:lnTo>
                      <a:lnTo>
                        <a:pt x="5577" y="16425"/>
                      </a:lnTo>
                      <a:lnTo>
                        <a:pt x="5246" y="16650"/>
                      </a:lnTo>
                      <a:lnTo>
                        <a:pt x="5056" y="16762"/>
                      </a:lnTo>
                      <a:lnTo>
                        <a:pt x="5435" y="16762"/>
                      </a:lnTo>
                      <a:lnTo>
                        <a:pt x="5626" y="16875"/>
                      </a:lnTo>
                      <a:lnTo>
                        <a:pt x="4914" y="16875"/>
                      </a:lnTo>
                      <a:lnTo>
                        <a:pt x="1211" y="17212"/>
                      </a:lnTo>
                      <a:lnTo>
                        <a:pt x="10848" y="17550"/>
                      </a:lnTo>
                      <a:lnTo>
                        <a:pt x="6670" y="17943"/>
                      </a:lnTo>
                      <a:lnTo>
                        <a:pt x="4794" y="18450"/>
                      </a:lnTo>
                      <a:lnTo>
                        <a:pt x="8853" y="19012"/>
                      </a:lnTo>
                      <a:lnTo>
                        <a:pt x="5530" y="19462"/>
                      </a:lnTo>
                      <a:lnTo>
                        <a:pt x="4865" y="19575"/>
                      </a:lnTo>
                      <a:lnTo>
                        <a:pt x="6338" y="19575"/>
                      </a:lnTo>
                      <a:lnTo>
                        <a:pt x="7476" y="19687"/>
                      </a:lnTo>
                      <a:lnTo>
                        <a:pt x="5577" y="19800"/>
                      </a:lnTo>
                      <a:lnTo>
                        <a:pt x="7762" y="19912"/>
                      </a:lnTo>
                      <a:lnTo>
                        <a:pt x="9375" y="20137"/>
                      </a:lnTo>
                      <a:lnTo>
                        <a:pt x="3110" y="20250"/>
                      </a:lnTo>
                      <a:lnTo>
                        <a:pt x="6147" y="20587"/>
                      </a:lnTo>
                      <a:lnTo>
                        <a:pt x="7405" y="20475"/>
                      </a:lnTo>
                      <a:lnTo>
                        <a:pt x="7168" y="20587"/>
                      </a:lnTo>
                      <a:lnTo>
                        <a:pt x="8166" y="20812"/>
                      </a:lnTo>
                      <a:lnTo>
                        <a:pt x="6360" y="20812"/>
                      </a:lnTo>
                      <a:lnTo>
                        <a:pt x="8070" y="21150"/>
                      </a:lnTo>
                      <a:lnTo>
                        <a:pt x="7358" y="21262"/>
                      </a:lnTo>
                      <a:lnTo>
                        <a:pt x="4130" y="21037"/>
                      </a:lnTo>
                      <a:lnTo>
                        <a:pt x="3940" y="21375"/>
                      </a:lnTo>
                      <a:lnTo>
                        <a:pt x="4319" y="21487"/>
                      </a:lnTo>
                      <a:lnTo>
                        <a:pt x="6835" y="21600"/>
                      </a:lnTo>
                      <a:lnTo>
                        <a:pt x="7547" y="21600"/>
                      </a:lnTo>
                      <a:lnTo>
                        <a:pt x="8117" y="21487"/>
                      </a:lnTo>
                      <a:lnTo>
                        <a:pt x="9115" y="21487"/>
                      </a:lnTo>
                      <a:lnTo>
                        <a:pt x="8640" y="21498"/>
                      </a:lnTo>
                      <a:lnTo>
                        <a:pt x="9209" y="21521"/>
                      </a:lnTo>
                      <a:lnTo>
                        <a:pt x="9637" y="21600"/>
                      </a:lnTo>
                      <a:lnTo>
                        <a:pt x="15546" y="21600"/>
                      </a:lnTo>
                      <a:lnTo>
                        <a:pt x="17589" y="21487"/>
                      </a:lnTo>
                      <a:lnTo>
                        <a:pt x="15808" y="21262"/>
                      </a:lnTo>
                      <a:lnTo>
                        <a:pt x="17232" y="21262"/>
                      </a:lnTo>
                      <a:lnTo>
                        <a:pt x="17327" y="21375"/>
                      </a:lnTo>
                      <a:lnTo>
                        <a:pt x="18656" y="21262"/>
                      </a:lnTo>
                      <a:lnTo>
                        <a:pt x="16662" y="21150"/>
                      </a:lnTo>
                      <a:lnTo>
                        <a:pt x="18228" y="21150"/>
                      </a:lnTo>
                      <a:lnTo>
                        <a:pt x="16828" y="21037"/>
                      </a:lnTo>
                      <a:lnTo>
                        <a:pt x="16092" y="20969"/>
                      </a:lnTo>
                      <a:lnTo>
                        <a:pt x="15761" y="21037"/>
                      </a:lnTo>
                      <a:lnTo>
                        <a:pt x="14905" y="20925"/>
                      </a:lnTo>
                      <a:lnTo>
                        <a:pt x="16236" y="20812"/>
                      </a:lnTo>
                      <a:lnTo>
                        <a:pt x="17327" y="20812"/>
                      </a:lnTo>
                      <a:lnTo>
                        <a:pt x="16187" y="20700"/>
                      </a:lnTo>
                      <a:lnTo>
                        <a:pt x="16853" y="20700"/>
                      </a:lnTo>
                      <a:lnTo>
                        <a:pt x="17374" y="20587"/>
                      </a:lnTo>
                      <a:lnTo>
                        <a:pt x="15808" y="20587"/>
                      </a:lnTo>
                      <a:lnTo>
                        <a:pt x="17470" y="20475"/>
                      </a:lnTo>
                      <a:lnTo>
                        <a:pt x="15380" y="20250"/>
                      </a:lnTo>
                      <a:lnTo>
                        <a:pt x="17494" y="20250"/>
                      </a:lnTo>
                      <a:lnTo>
                        <a:pt x="15999" y="20137"/>
                      </a:lnTo>
                      <a:lnTo>
                        <a:pt x="15879" y="20025"/>
                      </a:lnTo>
                      <a:lnTo>
                        <a:pt x="19178" y="20250"/>
                      </a:lnTo>
                      <a:lnTo>
                        <a:pt x="17612" y="20025"/>
                      </a:lnTo>
                      <a:lnTo>
                        <a:pt x="16070" y="19800"/>
                      </a:lnTo>
                      <a:lnTo>
                        <a:pt x="19630" y="19800"/>
                      </a:lnTo>
                      <a:lnTo>
                        <a:pt x="16640" y="19687"/>
                      </a:lnTo>
                      <a:lnTo>
                        <a:pt x="18301" y="19462"/>
                      </a:lnTo>
                      <a:lnTo>
                        <a:pt x="16640" y="19350"/>
                      </a:lnTo>
                      <a:lnTo>
                        <a:pt x="17208" y="19350"/>
                      </a:lnTo>
                      <a:lnTo>
                        <a:pt x="17445" y="19237"/>
                      </a:lnTo>
                      <a:lnTo>
                        <a:pt x="18348" y="19237"/>
                      </a:lnTo>
                      <a:lnTo>
                        <a:pt x="18918" y="19125"/>
                      </a:lnTo>
                      <a:lnTo>
                        <a:pt x="16449" y="19125"/>
                      </a:lnTo>
                      <a:lnTo>
                        <a:pt x="15903" y="19012"/>
                      </a:lnTo>
                      <a:lnTo>
                        <a:pt x="14360" y="18900"/>
                      </a:lnTo>
                      <a:lnTo>
                        <a:pt x="16757" y="18787"/>
                      </a:lnTo>
                      <a:lnTo>
                        <a:pt x="15903" y="18787"/>
                      </a:lnTo>
                      <a:lnTo>
                        <a:pt x="17352" y="18675"/>
                      </a:lnTo>
                      <a:lnTo>
                        <a:pt x="15571" y="18675"/>
                      </a:lnTo>
                      <a:lnTo>
                        <a:pt x="18135" y="18562"/>
                      </a:lnTo>
                      <a:lnTo>
                        <a:pt x="16236" y="18450"/>
                      </a:lnTo>
                      <a:lnTo>
                        <a:pt x="17754" y="18337"/>
                      </a:lnTo>
                      <a:lnTo>
                        <a:pt x="16615" y="18337"/>
                      </a:lnTo>
                      <a:lnTo>
                        <a:pt x="15950" y="18112"/>
                      </a:lnTo>
                      <a:lnTo>
                        <a:pt x="18324" y="18225"/>
                      </a:lnTo>
                      <a:lnTo>
                        <a:pt x="19510" y="18112"/>
                      </a:lnTo>
                      <a:lnTo>
                        <a:pt x="18894" y="18000"/>
                      </a:lnTo>
                      <a:lnTo>
                        <a:pt x="16757" y="18000"/>
                      </a:lnTo>
                      <a:lnTo>
                        <a:pt x="16853" y="17887"/>
                      </a:lnTo>
                      <a:lnTo>
                        <a:pt x="17849" y="17887"/>
                      </a:lnTo>
                      <a:lnTo>
                        <a:pt x="15999" y="17775"/>
                      </a:lnTo>
                      <a:lnTo>
                        <a:pt x="17754" y="17550"/>
                      </a:lnTo>
                      <a:lnTo>
                        <a:pt x="15453" y="17437"/>
                      </a:lnTo>
                      <a:lnTo>
                        <a:pt x="16021" y="17325"/>
                      </a:lnTo>
                      <a:lnTo>
                        <a:pt x="13672" y="17437"/>
                      </a:lnTo>
                      <a:lnTo>
                        <a:pt x="12842" y="17437"/>
                      </a:lnTo>
                      <a:lnTo>
                        <a:pt x="12605" y="17302"/>
                      </a:lnTo>
                      <a:lnTo>
                        <a:pt x="11369" y="17212"/>
                      </a:lnTo>
                      <a:lnTo>
                        <a:pt x="12889" y="17212"/>
                      </a:lnTo>
                      <a:lnTo>
                        <a:pt x="12842" y="17325"/>
                      </a:lnTo>
                      <a:lnTo>
                        <a:pt x="13933" y="17325"/>
                      </a:lnTo>
                      <a:lnTo>
                        <a:pt x="13268" y="17212"/>
                      </a:lnTo>
                      <a:lnTo>
                        <a:pt x="14455" y="17212"/>
                      </a:lnTo>
                      <a:lnTo>
                        <a:pt x="13126" y="16987"/>
                      </a:lnTo>
                      <a:lnTo>
                        <a:pt x="13743" y="16987"/>
                      </a:lnTo>
                      <a:lnTo>
                        <a:pt x="15879" y="16875"/>
                      </a:lnTo>
                      <a:lnTo>
                        <a:pt x="14930" y="17100"/>
                      </a:lnTo>
                      <a:lnTo>
                        <a:pt x="14692" y="17178"/>
                      </a:lnTo>
                      <a:lnTo>
                        <a:pt x="16354" y="16987"/>
                      </a:lnTo>
                      <a:lnTo>
                        <a:pt x="15546" y="17212"/>
                      </a:lnTo>
                      <a:lnTo>
                        <a:pt x="18918" y="17100"/>
                      </a:lnTo>
                      <a:lnTo>
                        <a:pt x="15546" y="17302"/>
                      </a:lnTo>
                      <a:lnTo>
                        <a:pt x="16045" y="17302"/>
                      </a:lnTo>
                      <a:lnTo>
                        <a:pt x="17303" y="17290"/>
                      </a:lnTo>
                      <a:lnTo>
                        <a:pt x="17754" y="17426"/>
                      </a:lnTo>
                      <a:lnTo>
                        <a:pt x="17636" y="17257"/>
                      </a:lnTo>
                      <a:lnTo>
                        <a:pt x="18918" y="17212"/>
                      </a:lnTo>
                      <a:lnTo>
                        <a:pt x="19226" y="17100"/>
                      </a:lnTo>
                      <a:lnTo>
                        <a:pt x="19535" y="16987"/>
                      </a:lnTo>
                      <a:lnTo>
                        <a:pt x="17826" y="16987"/>
                      </a:lnTo>
                      <a:lnTo>
                        <a:pt x="18443" y="16762"/>
                      </a:lnTo>
                      <a:lnTo>
                        <a:pt x="17256" y="16650"/>
                      </a:lnTo>
                      <a:lnTo>
                        <a:pt x="16686" y="16762"/>
                      </a:lnTo>
                      <a:lnTo>
                        <a:pt x="15500" y="16762"/>
                      </a:lnTo>
                      <a:lnTo>
                        <a:pt x="14788" y="16650"/>
                      </a:lnTo>
                      <a:lnTo>
                        <a:pt x="13363" y="16425"/>
                      </a:lnTo>
                      <a:lnTo>
                        <a:pt x="20864" y="16425"/>
                      </a:lnTo>
                      <a:lnTo>
                        <a:pt x="18015" y="16200"/>
                      </a:lnTo>
                      <a:lnTo>
                        <a:pt x="13909" y="16200"/>
                      </a:lnTo>
                      <a:lnTo>
                        <a:pt x="15333" y="15975"/>
                      </a:lnTo>
                      <a:lnTo>
                        <a:pt x="17754" y="16087"/>
                      </a:lnTo>
                      <a:lnTo>
                        <a:pt x="17991" y="15862"/>
                      </a:lnTo>
                      <a:lnTo>
                        <a:pt x="14266" y="15975"/>
                      </a:lnTo>
                      <a:lnTo>
                        <a:pt x="15903" y="15750"/>
                      </a:lnTo>
                      <a:lnTo>
                        <a:pt x="15617" y="15750"/>
                      </a:lnTo>
                      <a:lnTo>
                        <a:pt x="15617" y="15637"/>
                      </a:lnTo>
                      <a:lnTo>
                        <a:pt x="17754" y="15637"/>
                      </a:lnTo>
                      <a:lnTo>
                        <a:pt x="17423" y="15412"/>
                      </a:lnTo>
                      <a:lnTo>
                        <a:pt x="15879" y="15187"/>
                      </a:lnTo>
                      <a:lnTo>
                        <a:pt x="15475" y="14962"/>
                      </a:lnTo>
                      <a:lnTo>
                        <a:pt x="17445" y="14962"/>
                      </a:lnTo>
                      <a:lnTo>
                        <a:pt x="16733" y="14737"/>
                      </a:lnTo>
                      <a:lnTo>
                        <a:pt x="16378" y="14625"/>
                      </a:lnTo>
                      <a:lnTo>
                        <a:pt x="16804" y="14512"/>
                      </a:lnTo>
                      <a:lnTo>
                        <a:pt x="17232" y="14400"/>
                      </a:lnTo>
                      <a:lnTo>
                        <a:pt x="18965" y="13950"/>
                      </a:lnTo>
                      <a:lnTo>
                        <a:pt x="17137" y="13837"/>
                      </a:lnTo>
                      <a:lnTo>
                        <a:pt x="16425" y="13837"/>
                      </a:lnTo>
                      <a:lnTo>
                        <a:pt x="16283" y="13725"/>
                      </a:lnTo>
                      <a:lnTo>
                        <a:pt x="18040" y="13725"/>
                      </a:lnTo>
                      <a:lnTo>
                        <a:pt x="16473" y="13612"/>
                      </a:lnTo>
                      <a:lnTo>
                        <a:pt x="14859" y="13218"/>
                      </a:lnTo>
                      <a:lnTo>
                        <a:pt x="14859" y="14625"/>
                      </a:lnTo>
                      <a:lnTo>
                        <a:pt x="14788" y="14737"/>
                      </a:lnTo>
                      <a:lnTo>
                        <a:pt x="14337" y="14737"/>
                      </a:lnTo>
                      <a:lnTo>
                        <a:pt x="14859" y="14625"/>
                      </a:lnTo>
                      <a:lnTo>
                        <a:pt x="14859" y="13218"/>
                      </a:lnTo>
                      <a:lnTo>
                        <a:pt x="16640" y="12937"/>
                      </a:lnTo>
                      <a:lnTo>
                        <a:pt x="17185" y="13050"/>
                      </a:lnTo>
                      <a:lnTo>
                        <a:pt x="17944" y="12825"/>
                      </a:lnTo>
                      <a:lnTo>
                        <a:pt x="13410" y="12825"/>
                      </a:lnTo>
                      <a:lnTo>
                        <a:pt x="15120" y="12712"/>
                      </a:lnTo>
                      <a:lnTo>
                        <a:pt x="15453" y="12712"/>
                      </a:lnTo>
                      <a:lnTo>
                        <a:pt x="15713" y="12600"/>
                      </a:lnTo>
                      <a:lnTo>
                        <a:pt x="16258" y="12375"/>
                      </a:lnTo>
                      <a:lnTo>
                        <a:pt x="14550" y="11925"/>
                      </a:lnTo>
                      <a:lnTo>
                        <a:pt x="17352" y="11700"/>
                      </a:lnTo>
                      <a:lnTo>
                        <a:pt x="14692" y="11700"/>
                      </a:lnTo>
                      <a:lnTo>
                        <a:pt x="18539" y="11362"/>
                      </a:lnTo>
                      <a:lnTo>
                        <a:pt x="14834" y="11362"/>
                      </a:lnTo>
                      <a:lnTo>
                        <a:pt x="16662" y="11137"/>
                      </a:lnTo>
                      <a:lnTo>
                        <a:pt x="17327" y="11137"/>
                      </a:lnTo>
                      <a:lnTo>
                        <a:pt x="18561" y="10912"/>
                      </a:lnTo>
                      <a:lnTo>
                        <a:pt x="18727" y="10800"/>
                      </a:lnTo>
                      <a:lnTo>
                        <a:pt x="16236" y="10800"/>
                      </a:lnTo>
                      <a:lnTo>
                        <a:pt x="15855" y="10688"/>
                      </a:lnTo>
                      <a:lnTo>
                        <a:pt x="17802" y="10688"/>
                      </a:lnTo>
                      <a:lnTo>
                        <a:pt x="15761" y="10575"/>
                      </a:lnTo>
                      <a:lnTo>
                        <a:pt x="18086" y="10463"/>
                      </a:lnTo>
                      <a:lnTo>
                        <a:pt x="17589" y="10350"/>
                      </a:lnTo>
                      <a:lnTo>
                        <a:pt x="17470" y="10463"/>
                      </a:lnTo>
                      <a:lnTo>
                        <a:pt x="16165" y="10463"/>
                      </a:lnTo>
                      <a:lnTo>
                        <a:pt x="15287" y="10350"/>
                      </a:lnTo>
                      <a:lnTo>
                        <a:pt x="17516" y="10125"/>
                      </a:lnTo>
                      <a:lnTo>
                        <a:pt x="18514" y="10125"/>
                      </a:lnTo>
                      <a:lnTo>
                        <a:pt x="16853" y="9788"/>
                      </a:lnTo>
                      <a:lnTo>
                        <a:pt x="17423" y="9788"/>
                      </a:lnTo>
                      <a:lnTo>
                        <a:pt x="16425" y="9675"/>
                      </a:lnTo>
                      <a:lnTo>
                        <a:pt x="20437" y="9900"/>
                      </a:lnTo>
                      <a:lnTo>
                        <a:pt x="18632" y="9675"/>
                      </a:lnTo>
                      <a:lnTo>
                        <a:pt x="17090" y="9675"/>
                      </a:lnTo>
                      <a:lnTo>
                        <a:pt x="18253" y="9563"/>
                      </a:lnTo>
                      <a:lnTo>
                        <a:pt x="18277" y="9450"/>
                      </a:lnTo>
                      <a:lnTo>
                        <a:pt x="17778" y="9225"/>
                      </a:lnTo>
                      <a:lnTo>
                        <a:pt x="19107" y="9338"/>
                      </a:lnTo>
                      <a:lnTo>
                        <a:pt x="19464" y="9113"/>
                      </a:lnTo>
                      <a:lnTo>
                        <a:pt x="18466" y="8775"/>
                      </a:lnTo>
                      <a:lnTo>
                        <a:pt x="18466" y="8663"/>
                      </a:lnTo>
                      <a:lnTo>
                        <a:pt x="18490" y="8550"/>
                      </a:lnTo>
                      <a:lnTo>
                        <a:pt x="17873" y="8663"/>
                      </a:lnTo>
                      <a:lnTo>
                        <a:pt x="15571" y="8550"/>
                      </a:lnTo>
                      <a:lnTo>
                        <a:pt x="15333" y="8550"/>
                      </a:lnTo>
                      <a:lnTo>
                        <a:pt x="16045" y="8505"/>
                      </a:lnTo>
                      <a:lnTo>
                        <a:pt x="15049" y="8438"/>
                      </a:lnTo>
                      <a:lnTo>
                        <a:pt x="15287" y="8325"/>
                      </a:lnTo>
                      <a:lnTo>
                        <a:pt x="17374" y="8438"/>
                      </a:lnTo>
                      <a:lnTo>
                        <a:pt x="18064" y="8438"/>
                      </a:lnTo>
                      <a:lnTo>
                        <a:pt x="17352" y="8325"/>
                      </a:lnTo>
                      <a:lnTo>
                        <a:pt x="17778" y="8325"/>
                      </a:lnTo>
                      <a:lnTo>
                        <a:pt x="21125" y="8100"/>
                      </a:lnTo>
                      <a:lnTo>
                        <a:pt x="19510" y="8100"/>
                      </a:lnTo>
                      <a:lnTo>
                        <a:pt x="19535" y="7763"/>
                      </a:lnTo>
                      <a:lnTo>
                        <a:pt x="18823" y="7650"/>
                      </a:lnTo>
                      <a:lnTo>
                        <a:pt x="18727" y="7425"/>
                      </a:lnTo>
                      <a:lnTo>
                        <a:pt x="16948" y="7425"/>
                      </a:lnTo>
                      <a:lnTo>
                        <a:pt x="17352" y="7313"/>
                      </a:lnTo>
                      <a:lnTo>
                        <a:pt x="15928" y="7313"/>
                      </a:lnTo>
                      <a:lnTo>
                        <a:pt x="16496" y="7088"/>
                      </a:lnTo>
                      <a:lnTo>
                        <a:pt x="17873" y="6975"/>
                      </a:lnTo>
                      <a:lnTo>
                        <a:pt x="17731" y="6750"/>
                      </a:lnTo>
                      <a:lnTo>
                        <a:pt x="16853" y="6638"/>
                      </a:lnTo>
                      <a:lnTo>
                        <a:pt x="16640" y="6413"/>
                      </a:lnTo>
                      <a:lnTo>
                        <a:pt x="17802" y="6525"/>
                      </a:lnTo>
                      <a:lnTo>
                        <a:pt x="17470" y="6188"/>
                      </a:lnTo>
                      <a:lnTo>
                        <a:pt x="16165" y="5963"/>
                      </a:lnTo>
                      <a:lnTo>
                        <a:pt x="14408" y="5963"/>
                      </a:lnTo>
                      <a:lnTo>
                        <a:pt x="15333" y="5850"/>
                      </a:lnTo>
                      <a:lnTo>
                        <a:pt x="16283" y="5850"/>
                      </a:lnTo>
                      <a:lnTo>
                        <a:pt x="13862" y="5513"/>
                      </a:lnTo>
                      <a:lnTo>
                        <a:pt x="20983" y="5063"/>
                      </a:lnTo>
                      <a:lnTo>
                        <a:pt x="17612" y="4838"/>
                      </a:lnTo>
                      <a:lnTo>
                        <a:pt x="16045" y="4613"/>
                      </a:lnTo>
                      <a:lnTo>
                        <a:pt x="16307" y="4388"/>
                      </a:lnTo>
                      <a:lnTo>
                        <a:pt x="17256" y="4613"/>
                      </a:lnTo>
                      <a:lnTo>
                        <a:pt x="18253" y="4500"/>
                      </a:lnTo>
                      <a:lnTo>
                        <a:pt x="15571" y="4275"/>
                      </a:lnTo>
                      <a:lnTo>
                        <a:pt x="18632" y="4050"/>
                      </a:lnTo>
                      <a:lnTo>
                        <a:pt x="16853" y="3825"/>
                      </a:lnTo>
                      <a:lnTo>
                        <a:pt x="21600" y="3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42" name="Figura"/>
                <p:cNvSpPr/>
                <p:nvPr/>
              </p:nvSpPr>
              <p:spPr>
                <a:xfrm>
                  <a:off x="3625" y="7303"/>
                  <a:ext cx="12701" cy="48139"/>
                </a:xfrm>
                <a:custGeom>
                  <a:avLst/>
                  <a:gdLst/>
                  <a:ahLst/>
                  <a:cxnLst>
                    <a:cxn ang="0">
                      <a:pos x="wd2" y="hd2"/>
                    </a:cxn>
                    <a:cxn ang="5400000">
                      <a:pos x="wd2" y="hd2"/>
                    </a:cxn>
                    <a:cxn ang="10800000">
                      <a:pos x="wd2" y="hd2"/>
                    </a:cxn>
                    <a:cxn ang="16200000">
                      <a:pos x="wd2" y="hd2"/>
                    </a:cxn>
                  </a:cxnLst>
                  <a:rect l="0" t="0" r="r" b="b"/>
                  <a:pathLst>
                    <a:path w="21600" h="21600" extrusionOk="0">
                      <a:moveTo>
                        <a:pt x="4773" y="4544"/>
                      </a:moveTo>
                      <a:lnTo>
                        <a:pt x="4372" y="4438"/>
                      </a:lnTo>
                      <a:lnTo>
                        <a:pt x="3120" y="4478"/>
                      </a:lnTo>
                      <a:lnTo>
                        <a:pt x="4773" y="4544"/>
                      </a:lnTo>
                      <a:close/>
                      <a:moveTo>
                        <a:pt x="4825" y="4432"/>
                      </a:moveTo>
                      <a:lnTo>
                        <a:pt x="4267" y="4412"/>
                      </a:lnTo>
                      <a:lnTo>
                        <a:pt x="4825" y="4432"/>
                      </a:lnTo>
                      <a:close/>
                      <a:moveTo>
                        <a:pt x="4960" y="18228"/>
                      </a:moveTo>
                      <a:lnTo>
                        <a:pt x="4533" y="18221"/>
                      </a:lnTo>
                      <a:lnTo>
                        <a:pt x="4960" y="18228"/>
                      </a:lnTo>
                      <a:close/>
                      <a:moveTo>
                        <a:pt x="4987" y="8363"/>
                      </a:moveTo>
                      <a:lnTo>
                        <a:pt x="4586" y="8376"/>
                      </a:lnTo>
                      <a:lnTo>
                        <a:pt x="4852" y="8370"/>
                      </a:lnTo>
                      <a:close/>
                      <a:moveTo>
                        <a:pt x="5012" y="17188"/>
                      </a:moveTo>
                      <a:lnTo>
                        <a:pt x="3973" y="17254"/>
                      </a:lnTo>
                      <a:lnTo>
                        <a:pt x="4506" y="17254"/>
                      </a:lnTo>
                      <a:lnTo>
                        <a:pt x="5012" y="17188"/>
                      </a:lnTo>
                      <a:close/>
                      <a:moveTo>
                        <a:pt x="5039" y="8258"/>
                      </a:moveTo>
                      <a:lnTo>
                        <a:pt x="4638" y="8232"/>
                      </a:lnTo>
                      <a:lnTo>
                        <a:pt x="2159" y="8225"/>
                      </a:lnTo>
                      <a:lnTo>
                        <a:pt x="2826" y="8271"/>
                      </a:lnTo>
                      <a:lnTo>
                        <a:pt x="5039" y="8258"/>
                      </a:lnTo>
                      <a:close/>
                      <a:moveTo>
                        <a:pt x="5092" y="18900"/>
                      </a:moveTo>
                      <a:lnTo>
                        <a:pt x="4132" y="18834"/>
                      </a:lnTo>
                      <a:lnTo>
                        <a:pt x="4666" y="18900"/>
                      </a:lnTo>
                      <a:lnTo>
                        <a:pt x="5092" y="18900"/>
                      </a:lnTo>
                      <a:close/>
                      <a:moveTo>
                        <a:pt x="5386" y="9990"/>
                      </a:moveTo>
                      <a:lnTo>
                        <a:pt x="5092" y="9970"/>
                      </a:lnTo>
                      <a:lnTo>
                        <a:pt x="3973" y="9990"/>
                      </a:lnTo>
                      <a:lnTo>
                        <a:pt x="3252" y="10036"/>
                      </a:lnTo>
                      <a:lnTo>
                        <a:pt x="4346" y="10069"/>
                      </a:lnTo>
                      <a:lnTo>
                        <a:pt x="5386" y="9990"/>
                      </a:lnTo>
                      <a:close/>
                      <a:moveTo>
                        <a:pt x="960" y="6059"/>
                      </a:moveTo>
                      <a:lnTo>
                        <a:pt x="666" y="6059"/>
                      </a:lnTo>
                      <a:lnTo>
                        <a:pt x="932" y="6124"/>
                      </a:lnTo>
                      <a:lnTo>
                        <a:pt x="960" y="6059"/>
                      </a:lnTo>
                      <a:close/>
                      <a:moveTo>
                        <a:pt x="5705" y="4899"/>
                      </a:moveTo>
                      <a:lnTo>
                        <a:pt x="5413" y="4879"/>
                      </a:lnTo>
                      <a:lnTo>
                        <a:pt x="5705" y="4899"/>
                      </a:lnTo>
                      <a:close/>
                      <a:moveTo>
                        <a:pt x="5732" y="1304"/>
                      </a:moveTo>
                      <a:lnTo>
                        <a:pt x="5359" y="1251"/>
                      </a:lnTo>
                      <a:lnTo>
                        <a:pt x="4613" y="1304"/>
                      </a:lnTo>
                      <a:lnTo>
                        <a:pt x="4187" y="1304"/>
                      </a:lnTo>
                      <a:lnTo>
                        <a:pt x="4880" y="1337"/>
                      </a:lnTo>
                      <a:lnTo>
                        <a:pt x="5732" y="1304"/>
                      </a:lnTo>
                      <a:close/>
                      <a:moveTo>
                        <a:pt x="5867" y="6256"/>
                      </a:moveTo>
                      <a:lnTo>
                        <a:pt x="5438" y="6256"/>
                      </a:lnTo>
                      <a:lnTo>
                        <a:pt x="5812" y="6262"/>
                      </a:lnTo>
                      <a:close/>
                      <a:moveTo>
                        <a:pt x="6532" y="6322"/>
                      </a:moveTo>
                      <a:lnTo>
                        <a:pt x="5812" y="6262"/>
                      </a:lnTo>
                      <a:lnTo>
                        <a:pt x="6532" y="6322"/>
                      </a:lnTo>
                      <a:close/>
                      <a:moveTo>
                        <a:pt x="6560" y="19756"/>
                      </a:moveTo>
                      <a:lnTo>
                        <a:pt x="6133" y="19756"/>
                      </a:lnTo>
                      <a:lnTo>
                        <a:pt x="5652" y="19822"/>
                      </a:lnTo>
                      <a:lnTo>
                        <a:pt x="6320" y="19789"/>
                      </a:lnTo>
                      <a:close/>
                      <a:moveTo>
                        <a:pt x="7145" y="9483"/>
                      </a:moveTo>
                      <a:lnTo>
                        <a:pt x="5333" y="9549"/>
                      </a:lnTo>
                      <a:lnTo>
                        <a:pt x="6692" y="9516"/>
                      </a:lnTo>
                      <a:lnTo>
                        <a:pt x="7145" y="9483"/>
                      </a:lnTo>
                      <a:close/>
                      <a:moveTo>
                        <a:pt x="7173" y="843"/>
                      </a:moveTo>
                      <a:lnTo>
                        <a:pt x="5573" y="908"/>
                      </a:lnTo>
                      <a:lnTo>
                        <a:pt x="7066" y="882"/>
                      </a:lnTo>
                      <a:close/>
                      <a:moveTo>
                        <a:pt x="7252" y="3688"/>
                      </a:moveTo>
                      <a:lnTo>
                        <a:pt x="6425" y="3622"/>
                      </a:lnTo>
                      <a:lnTo>
                        <a:pt x="6959" y="3688"/>
                      </a:lnTo>
                      <a:lnTo>
                        <a:pt x="7252" y="3688"/>
                      </a:lnTo>
                      <a:close/>
                      <a:moveTo>
                        <a:pt x="7412" y="876"/>
                      </a:moveTo>
                      <a:lnTo>
                        <a:pt x="7066" y="882"/>
                      </a:lnTo>
                      <a:lnTo>
                        <a:pt x="6854" y="981"/>
                      </a:lnTo>
                      <a:lnTo>
                        <a:pt x="7412" y="876"/>
                      </a:lnTo>
                      <a:close/>
                      <a:moveTo>
                        <a:pt x="7572" y="652"/>
                      </a:moveTo>
                      <a:lnTo>
                        <a:pt x="7252" y="593"/>
                      </a:lnTo>
                      <a:lnTo>
                        <a:pt x="7439" y="659"/>
                      </a:lnTo>
                      <a:close/>
                      <a:moveTo>
                        <a:pt x="8105" y="9549"/>
                      </a:moveTo>
                      <a:lnTo>
                        <a:pt x="7572" y="9496"/>
                      </a:lnTo>
                      <a:lnTo>
                        <a:pt x="6692" y="9516"/>
                      </a:lnTo>
                      <a:lnTo>
                        <a:pt x="6293" y="9549"/>
                      </a:lnTo>
                      <a:lnTo>
                        <a:pt x="8105" y="9549"/>
                      </a:lnTo>
                      <a:close/>
                      <a:moveTo>
                        <a:pt x="8239" y="2456"/>
                      </a:moveTo>
                      <a:lnTo>
                        <a:pt x="7654" y="2437"/>
                      </a:lnTo>
                      <a:lnTo>
                        <a:pt x="7387" y="2456"/>
                      </a:lnTo>
                      <a:lnTo>
                        <a:pt x="8239" y="2456"/>
                      </a:lnTo>
                      <a:close/>
                      <a:moveTo>
                        <a:pt x="9012" y="2437"/>
                      </a:moveTo>
                      <a:lnTo>
                        <a:pt x="8239" y="2456"/>
                      </a:lnTo>
                      <a:lnTo>
                        <a:pt x="8905" y="2482"/>
                      </a:lnTo>
                      <a:close/>
                      <a:moveTo>
                        <a:pt x="9146" y="922"/>
                      </a:moveTo>
                      <a:lnTo>
                        <a:pt x="8613" y="856"/>
                      </a:lnTo>
                      <a:lnTo>
                        <a:pt x="7679" y="856"/>
                      </a:lnTo>
                      <a:lnTo>
                        <a:pt x="9146" y="922"/>
                      </a:lnTo>
                      <a:close/>
                      <a:moveTo>
                        <a:pt x="9760" y="329"/>
                      </a:moveTo>
                      <a:lnTo>
                        <a:pt x="9306" y="263"/>
                      </a:lnTo>
                      <a:lnTo>
                        <a:pt x="7866" y="329"/>
                      </a:lnTo>
                      <a:lnTo>
                        <a:pt x="9760" y="329"/>
                      </a:lnTo>
                      <a:close/>
                      <a:moveTo>
                        <a:pt x="11706" y="2403"/>
                      </a:moveTo>
                      <a:lnTo>
                        <a:pt x="11066" y="2338"/>
                      </a:lnTo>
                      <a:lnTo>
                        <a:pt x="10054" y="2371"/>
                      </a:lnTo>
                      <a:lnTo>
                        <a:pt x="11706" y="2403"/>
                      </a:lnTo>
                      <a:close/>
                      <a:moveTo>
                        <a:pt x="12880" y="132"/>
                      </a:moveTo>
                      <a:lnTo>
                        <a:pt x="11866" y="198"/>
                      </a:lnTo>
                      <a:lnTo>
                        <a:pt x="12773" y="198"/>
                      </a:lnTo>
                      <a:lnTo>
                        <a:pt x="12880" y="132"/>
                      </a:lnTo>
                      <a:close/>
                      <a:moveTo>
                        <a:pt x="14373" y="4721"/>
                      </a:moveTo>
                      <a:lnTo>
                        <a:pt x="13254" y="4721"/>
                      </a:lnTo>
                      <a:lnTo>
                        <a:pt x="13625" y="4735"/>
                      </a:lnTo>
                      <a:lnTo>
                        <a:pt x="13972" y="4754"/>
                      </a:lnTo>
                      <a:lnTo>
                        <a:pt x="14345" y="4741"/>
                      </a:lnTo>
                      <a:close/>
                      <a:moveTo>
                        <a:pt x="14373" y="263"/>
                      </a:moveTo>
                      <a:lnTo>
                        <a:pt x="14213" y="198"/>
                      </a:lnTo>
                      <a:lnTo>
                        <a:pt x="12773" y="198"/>
                      </a:lnTo>
                      <a:lnTo>
                        <a:pt x="12666" y="263"/>
                      </a:lnTo>
                      <a:lnTo>
                        <a:pt x="14373" y="263"/>
                      </a:lnTo>
                      <a:close/>
                      <a:moveTo>
                        <a:pt x="14560" y="4814"/>
                      </a:moveTo>
                      <a:lnTo>
                        <a:pt x="14186" y="4774"/>
                      </a:lnTo>
                      <a:lnTo>
                        <a:pt x="13867" y="4820"/>
                      </a:lnTo>
                      <a:lnTo>
                        <a:pt x="14159" y="4840"/>
                      </a:lnTo>
                      <a:lnTo>
                        <a:pt x="14560" y="4814"/>
                      </a:lnTo>
                      <a:close/>
                      <a:moveTo>
                        <a:pt x="14587" y="26"/>
                      </a:moveTo>
                      <a:lnTo>
                        <a:pt x="14320" y="0"/>
                      </a:lnTo>
                      <a:lnTo>
                        <a:pt x="13119" y="66"/>
                      </a:lnTo>
                      <a:lnTo>
                        <a:pt x="13386" y="66"/>
                      </a:lnTo>
                      <a:lnTo>
                        <a:pt x="14587" y="26"/>
                      </a:lnTo>
                      <a:close/>
                      <a:moveTo>
                        <a:pt x="14639" y="1969"/>
                      </a:moveTo>
                      <a:lnTo>
                        <a:pt x="14133" y="1982"/>
                      </a:lnTo>
                      <a:lnTo>
                        <a:pt x="14639" y="1969"/>
                      </a:lnTo>
                      <a:close/>
                      <a:moveTo>
                        <a:pt x="1039" y="11788"/>
                      </a:moveTo>
                      <a:lnTo>
                        <a:pt x="454" y="11788"/>
                      </a:lnTo>
                      <a:lnTo>
                        <a:pt x="1039" y="11788"/>
                      </a:lnTo>
                      <a:close/>
                      <a:moveTo>
                        <a:pt x="1199" y="14620"/>
                      </a:moveTo>
                      <a:lnTo>
                        <a:pt x="586" y="14685"/>
                      </a:lnTo>
                      <a:lnTo>
                        <a:pt x="1199" y="14620"/>
                      </a:lnTo>
                      <a:close/>
                      <a:moveTo>
                        <a:pt x="1466" y="15047"/>
                      </a:moveTo>
                      <a:lnTo>
                        <a:pt x="720" y="15015"/>
                      </a:lnTo>
                      <a:lnTo>
                        <a:pt x="1333" y="15080"/>
                      </a:lnTo>
                      <a:close/>
                      <a:moveTo>
                        <a:pt x="15599" y="19361"/>
                      </a:moveTo>
                      <a:lnTo>
                        <a:pt x="15332" y="19341"/>
                      </a:lnTo>
                      <a:lnTo>
                        <a:pt x="15066" y="19361"/>
                      </a:lnTo>
                      <a:lnTo>
                        <a:pt x="15599" y="19361"/>
                      </a:lnTo>
                      <a:close/>
                      <a:moveTo>
                        <a:pt x="15733" y="66"/>
                      </a:moveTo>
                      <a:lnTo>
                        <a:pt x="15252" y="6"/>
                      </a:lnTo>
                      <a:lnTo>
                        <a:pt x="14587" y="26"/>
                      </a:lnTo>
                      <a:lnTo>
                        <a:pt x="14933" y="66"/>
                      </a:lnTo>
                      <a:lnTo>
                        <a:pt x="15733" y="66"/>
                      </a:lnTo>
                      <a:close/>
                      <a:moveTo>
                        <a:pt x="1466" y="5861"/>
                      </a:moveTo>
                      <a:lnTo>
                        <a:pt x="1199" y="5795"/>
                      </a:lnTo>
                      <a:lnTo>
                        <a:pt x="1386" y="5861"/>
                      </a:lnTo>
                      <a:close/>
                      <a:moveTo>
                        <a:pt x="2587" y="4405"/>
                      </a:moveTo>
                      <a:lnTo>
                        <a:pt x="2186" y="4353"/>
                      </a:lnTo>
                      <a:lnTo>
                        <a:pt x="1919" y="4333"/>
                      </a:lnTo>
                      <a:lnTo>
                        <a:pt x="2587" y="4405"/>
                      </a:lnTo>
                      <a:close/>
                      <a:moveTo>
                        <a:pt x="2639" y="7244"/>
                      </a:moveTo>
                      <a:lnTo>
                        <a:pt x="2186" y="7244"/>
                      </a:lnTo>
                      <a:lnTo>
                        <a:pt x="2639" y="7244"/>
                      </a:lnTo>
                      <a:close/>
                      <a:moveTo>
                        <a:pt x="16187" y="19361"/>
                      </a:moveTo>
                      <a:lnTo>
                        <a:pt x="15599" y="19361"/>
                      </a:lnTo>
                      <a:lnTo>
                        <a:pt x="16187" y="19361"/>
                      </a:lnTo>
                      <a:close/>
                      <a:moveTo>
                        <a:pt x="16267" y="342"/>
                      </a:moveTo>
                      <a:lnTo>
                        <a:pt x="15546" y="335"/>
                      </a:lnTo>
                      <a:lnTo>
                        <a:pt x="16267" y="342"/>
                      </a:lnTo>
                      <a:close/>
                      <a:moveTo>
                        <a:pt x="3225" y="5222"/>
                      </a:moveTo>
                      <a:lnTo>
                        <a:pt x="2933" y="5228"/>
                      </a:lnTo>
                      <a:lnTo>
                        <a:pt x="3200" y="5228"/>
                      </a:lnTo>
                      <a:close/>
                      <a:moveTo>
                        <a:pt x="16292" y="19413"/>
                      </a:moveTo>
                      <a:lnTo>
                        <a:pt x="15786" y="19374"/>
                      </a:lnTo>
                      <a:lnTo>
                        <a:pt x="14587" y="19427"/>
                      </a:lnTo>
                      <a:lnTo>
                        <a:pt x="16292" y="19413"/>
                      </a:lnTo>
                      <a:close/>
                      <a:moveTo>
                        <a:pt x="16399" y="19427"/>
                      </a:moveTo>
                      <a:lnTo>
                        <a:pt x="16025" y="19427"/>
                      </a:lnTo>
                      <a:lnTo>
                        <a:pt x="16399" y="19427"/>
                      </a:lnTo>
                      <a:close/>
                      <a:moveTo>
                        <a:pt x="16479" y="4017"/>
                      </a:moveTo>
                      <a:lnTo>
                        <a:pt x="16239" y="3951"/>
                      </a:lnTo>
                      <a:lnTo>
                        <a:pt x="14959" y="4037"/>
                      </a:lnTo>
                      <a:lnTo>
                        <a:pt x="14532" y="4030"/>
                      </a:lnTo>
                      <a:lnTo>
                        <a:pt x="14238" y="4083"/>
                      </a:lnTo>
                      <a:lnTo>
                        <a:pt x="14826" y="4069"/>
                      </a:lnTo>
                      <a:lnTo>
                        <a:pt x="16187" y="4050"/>
                      </a:lnTo>
                      <a:lnTo>
                        <a:pt x="15572" y="4043"/>
                      </a:lnTo>
                      <a:lnTo>
                        <a:pt x="16479" y="4017"/>
                      </a:lnTo>
                      <a:close/>
                      <a:moveTo>
                        <a:pt x="17199" y="1054"/>
                      </a:moveTo>
                      <a:lnTo>
                        <a:pt x="16666" y="988"/>
                      </a:lnTo>
                      <a:lnTo>
                        <a:pt x="16000" y="1054"/>
                      </a:lnTo>
                      <a:lnTo>
                        <a:pt x="17199" y="1054"/>
                      </a:lnTo>
                      <a:close/>
                      <a:moveTo>
                        <a:pt x="17254" y="21534"/>
                      </a:moveTo>
                      <a:lnTo>
                        <a:pt x="16160" y="21534"/>
                      </a:lnTo>
                      <a:lnTo>
                        <a:pt x="16905" y="21560"/>
                      </a:lnTo>
                      <a:lnTo>
                        <a:pt x="17254" y="21534"/>
                      </a:lnTo>
                      <a:close/>
                      <a:moveTo>
                        <a:pt x="17254" y="388"/>
                      </a:moveTo>
                      <a:lnTo>
                        <a:pt x="14505" y="435"/>
                      </a:lnTo>
                      <a:lnTo>
                        <a:pt x="15733" y="461"/>
                      </a:lnTo>
                      <a:lnTo>
                        <a:pt x="17254" y="388"/>
                      </a:lnTo>
                      <a:close/>
                      <a:moveTo>
                        <a:pt x="17306" y="362"/>
                      </a:moveTo>
                      <a:lnTo>
                        <a:pt x="16905" y="355"/>
                      </a:lnTo>
                      <a:lnTo>
                        <a:pt x="17306" y="362"/>
                      </a:lnTo>
                      <a:close/>
                      <a:moveTo>
                        <a:pt x="17493" y="14290"/>
                      </a:moveTo>
                      <a:lnTo>
                        <a:pt x="17199" y="14257"/>
                      </a:lnTo>
                      <a:lnTo>
                        <a:pt x="16852" y="14264"/>
                      </a:lnTo>
                      <a:lnTo>
                        <a:pt x="17493" y="14290"/>
                      </a:lnTo>
                      <a:close/>
                      <a:moveTo>
                        <a:pt x="3679" y="7244"/>
                      </a:moveTo>
                      <a:lnTo>
                        <a:pt x="2639" y="7310"/>
                      </a:lnTo>
                      <a:lnTo>
                        <a:pt x="3679" y="7244"/>
                      </a:lnTo>
                      <a:close/>
                      <a:moveTo>
                        <a:pt x="3706" y="5005"/>
                      </a:moveTo>
                      <a:lnTo>
                        <a:pt x="2320" y="5005"/>
                      </a:lnTo>
                      <a:lnTo>
                        <a:pt x="3038" y="5064"/>
                      </a:lnTo>
                      <a:lnTo>
                        <a:pt x="3305" y="5044"/>
                      </a:lnTo>
                      <a:lnTo>
                        <a:pt x="3706" y="5005"/>
                      </a:lnTo>
                      <a:close/>
                      <a:moveTo>
                        <a:pt x="18345" y="14224"/>
                      </a:moveTo>
                      <a:lnTo>
                        <a:pt x="16932" y="14224"/>
                      </a:lnTo>
                      <a:lnTo>
                        <a:pt x="17199" y="14257"/>
                      </a:lnTo>
                      <a:lnTo>
                        <a:pt x="18345" y="14224"/>
                      </a:lnTo>
                      <a:close/>
                      <a:moveTo>
                        <a:pt x="18345" y="6124"/>
                      </a:moveTo>
                      <a:lnTo>
                        <a:pt x="16905" y="6124"/>
                      </a:lnTo>
                      <a:lnTo>
                        <a:pt x="17306" y="6190"/>
                      </a:lnTo>
                      <a:lnTo>
                        <a:pt x="17787" y="6190"/>
                      </a:lnTo>
                      <a:lnTo>
                        <a:pt x="18345" y="6124"/>
                      </a:lnTo>
                      <a:close/>
                      <a:moveTo>
                        <a:pt x="18373" y="6223"/>
                      </a:moveTo>
                      <a:lnTo>
                        <a:pt x="17972" y="6196"/>
                      </a:lnTo>
                      <a:lnTo>
                        <a:pt x="18373" y="6223"/>
                      </a:lnTo>
                      <a:close/>
                      <a:moveTo>
                        <a:pt x="4267" y="6783"/>
                      </a:moveTo>
                      <a:lnTo>
                        <a:pt x="3093" y="6585"/>
                      </a:lnTo>
                      <a:lnTo>
                        <a:pt x="0" y="6651"/>
                      </a:lnTo>
                      <a:lnTo>
                        <a:pt x="1333" y="6717"/>
                      </a:lnTo>
                      <a:lnTo>
                        <a:pt x="2612" y="6717"/>
                      </a:lnTo>
                      <a:lnTo>
                        <a:pt x="4267" y="6783"/>
                      </a:lnTo>
                      <a:close/>
                      <a:moveTo>
                        <a:pt x="18560" y="20283"/>
                      </a:moveTo>
                      <a:lnTo>
                        <a:pt x="17652" y="20283"/>
                      </a:lnTo>
                      <a:lnTo>
                        <a:pt x="18213" y="20415"/>
                      </a:lnTo>
                      <a:lnTo>
                        <a:pt x="18560" y="20415"/>
                      </a:lnTo>
                      <a:lnTo>
                        <a:pt x="18560" y="20283"/>
                      </a:lnTo>
                      <a:close/>
                      <a:moveTo>
                        <a:pt x="18639" y="15317"/>
                      </a:moveTo>
                      <a:lnTo>
                        <a:pt x="18345" y="15304"/>
                      </a:lnTo>
                      <a:lnTo>
                        <a:pt x="18639" y="15317"/>
                      </a:lnTo>
                      <a:close/>
                      <a:moveTo>
                        <a:pt x="18719" y="15034"/>
                      </a:moveTo>
                      <a:lnTo>
                        <a:pt x="18400" y="15015"/>
                      </a:lnTo>
                      <a:lnTo>
                        <a:pt x="18719" y="15034"/>
                      </a:lnTo>
                      <a:close/>
                      <a:moveTo>
                        <a:pt x="18772" y="21468"/>
                      </a:moveTo>
                      <a:lnTo>
                        <a:pt x="17867" y="21402"/>
                      </a:lnTo>
                      <a:lnTo>
                        <a:pt x="18772" y="21468"/>
                      </a:lnTo>
                      <a:close/>
                      <a:moveTo>
                        <a:pt x="19332" y="15495"/>
                      </a:moveTo>
                      <a:lnTo>
                        <a:pt x="18826" y="15495"/>
                      </a:lnTo>
                      <a:lnTo>
                        <a:pt x="19280" y="15508"/>
                      </a:lnTo>
                      <a:close/>
                      <a:moveTo>
                        <a:pt x="19360" y="6849"/>
                      </a:moveTo>
                      <a:lnTo>
                        <a:pt x="17119" y="6849"/>
                      </a:lnTo>
                      <a:lnTo>
                        <a:pt x="18452" y="6908"/>
                      </a:lnTo>
                      <a:lnTo>
                        <a:pt x="19360" y="6849"/>
                      </a:lnTo>
                      <a:close/>
                      <a:moveTo>
                        <a:pt x="19412" y="21534"/>
                      </a:moveTo>
                      <a:lnTo>
                        <a:pt x="17972" y="21468"/>
                      </a:lnTo>
                      <a:lnTo>
                        <a:pt x="17254" y="21534"/>
                      </a:lnTo>
                      <a:lnTo>
                        <a:pt x="18719" y="21600"/>
                      </a:lnTo>
                      <a:lnTo>
                        <a:pt x="19412" y="21534"/>
                      </a:lnTo>
                      <a:close/>
                      <a:moveTo>
                        <a:pt x="19519" y="15080"/>
                      </a:moveTo>
                      <a:lnTo>
                        <a:pt x="18719" y="15034"/>
                      </a:lnTo>
                      <a:lnTo>
                        <a:pt x="19519" y="15080"/>
                      </a:lnTo>
                      <a:close/>
                      <a:moveTo>
                        <a:pt x="19572" y="21119"/>
                      </a:moveTo>
                      <a:lnTo>
                        <a:pt x="19225" y="21119"/>
                      </a:lnTo>
                      <a:lnTo>
                        <a:pt x="19546" y="21126"/>
                      </a:lnTo>
                      <a:close/>
                      <a:moveTo>
                        <a:pt x="20052" y="18505"/>
                      </a:moveTo>
                      <a:lnTo>
                        <a:pt x="17760" y="18505"/>
                      </a:lnTo>
                      <a:lnTo>
                        <a:pt x="17600" y="18571"/>
                      </a:lnTo>
                      <a:lnTo>
                        <a:pt x="17892" y="18571"/>
                      </a:lnTo>
                      <a:lnTo>
                        <a:pt x="20052" y="18505"/>
                      </a:lnTo>
                      <a:close/>
                      <a:moveTo>
                        <a:pt x="20187" y="17320"/>
                      </a:moveTo>
                      <a:lnTo>
                        <a:pt x="18079" y="17385"/>
                      </a:lnTo>
                      <a:lnTo>
                        <a:pt x="19412" y="17385"/>
                      </a:lnTo>
                      <a:lnTo>
                        <a:pt x="20187" y="17320"/>
                      </a:lnTo>
                      <a:close/>
                      <a:moveTo>
                        <a:pt x="20239" y="8186"/>
                      </a:moveTo>
                      <a:lnTo>
                        <a:pt x="19546" y="8199"/>
                      </a:lnTo>
                      <a:lnTo>
                        <a:pt x="19120" y="8218"/>
                      </a:lnTo>
                      <a:lnTo>
                        <a:pt x="19387" y="8245"/>
                      </a:lnTo>
                      <a:lnTo>
                        <a:pt x="20239" y="8186"/>
                      </a:lnTo>
                      <a:close/>
                      <a:moveTo>
                        <a:pt x="20239" y="7830"/>
                      </a:moveTo>
                      <a:lnTo>
                        <a:pt x="19945" y="7922"/>
                      </a:lnTo>
                      <a:lnTo>
                        <a:pt x="20239" y="7863"/>
                      </a:lnTo>
                      <a:close/>
                      <a:moveTo>
                        <a:pt x="20319" y="20085"/>
                      </a:moveTo>
                      <a:lnTo>
                        <a:pt x="19252" y="20020"/>
                      </a:lnTo>
                      <a:lnTo>
                        <a:pt x="18986" y="20020"/>
                      </a:lnTo>
                      <a:lnTo>
                        <a:pt x="20319" y="20085"/>
                      </a:lnTo>
                      <a:close/>
                      <a:moveTo>
                        <a:pt x="20720" y="19973"/>
                      </a:moveTo>
                      <a:lnTo>
                        <a:pt x="20319" y="19954"/>
                      </a:lnTo>
                      <a:lnTo>
                        <a:pt x="19439" y="20006"/>
                      </a:lnTo>
                      <a:lnTo>
                        <a:pt x="20720" y="19973"/>
                      </a:lnTo>
                      <a:close/>
                      <a:moveTo>
                        <a:pt x="21600" y="19954"/>
                      </a:moveTo>
                      <a:lnTo>
                        <a:pt x="20720" y="19973"/>
                      </a:lnTo>
                      <a:lnTo>
                        <a:pt x="21545" y="20020"/>
                      </a:lnTo>
                      <a:lnTo>
                        <a:pt x="21600" y="19954"/>
                      </a:lnTo>
                      <a:close/>
                      <a:moveTo>
                        <a:pt x="4586" y="3642"/>
                      </a:moveTo>
                      <a:lnTo>
                        <a:pt x="3920" y="3635"/>
                      </a:lnTo>
                      <a:lnTo>
                        <a:pt x="4187" y="3681"/>
                      </a:lnTo>
                      <a:lnTo>
                        <a:pt x="4586" y="3642"/>
                      </a:lnTo>
                      <a:close/>
                      <a:moveTo>
                        <a:pt x="4666" y="7837"/>
                      </a:moveTo>
                      <a:lnTo>
                        <a:pt x="4267" y="7823"/>
                      </a:lnTo>
                      <a:lnTo>
                        <a:pt x="4666" y="7837"/>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sp>
            <p:nvSpPr>
              <p:cNvPr id="2244" name="object 48"/>
              <p:cNvSpPr/>
              <p:nvPr/>
            </p:nvSpPr>
            <p:spPr>
              <a:xfrm flipH="1">
                <a:off x="104781" y="440979"/>
                <a:ext cx="50370" cy="1"/>
              </a:xfrm>
              <a:prstGeom prst="line">
                <a:avLst/>
              </a:prstGeom>
              <a:noFill/>
              <a:ln w="12700" cap="flat">
                <a:noFill/>
                <a:miter lim="400000"/>
              </a:ln>
              <a:effectLst/>
            </p:spPr>
            <p:txBody>
              <a:bodyPr wrap="square" lIns="45719" tIns="45719" rIns="45719" bIns="45719" numCol="1" anchor="t">
                <a:noAutofit/>
              </a:bodyPr>
              <a:lstStyle/>
              <a:p>
                <a:endParaRPr lang="en-US" dirty="0"/>
              </a:p>
            </p:txBody>
          </p:sp>
          <p:grpSp>
            <p:nvGrpSpPr>
              <p:cNvPr id="2256" name="object 49"/>
              <p:cNvGrpSpPr/>
              <p:nvPr/>
            </p:nvGrpSpPr>
            <p:grpSpPr>
              <a:xfrm>
                <a:off x="98456" y="432417"/>
                <a:ext cx="56765" cy="18168"/>
                <a:chOff x="0" y="0"/>
                <a:chExt cx="56763" cy="18167"/>
              </a:xfrm>
            </p:grpSpPr>
            <p:sp>
              <p:nvSpPr>
                <p:cNvPr id="2245" name="Figura"/>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252" y="5119"/>
                      </a:lnTo>
                      <a:lnTo>
                        <a:pt x="0" y="10239"/>
                      </a:lnTo>
                      <a:lnTo>
                        <a:pt x="2041" y="21600"/>
                      </a:lnTo>
                      <a:lnTo>
                        <a:pt x="12926" y="1937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46" name="Figura"/>
                <p:cNvSpPr/>
                <p:nvPr/>
              </p:nvSpPr>
              <p:spPr>
                <a:xfrm>
                  <a:off x="363" y="5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841"/>
                      </a:moveTo>
                      <a:lnTo>
                        <a:pt x="19751" y="0"/>
                      </a:lnTo>
                      <a:lnTo>
                        <a:pt x="16054" y="9271"/>
                      </a:lnTo>
                      <a:lnTo>
                        <a:pt x="15422" y="5344"/>
                      </a:lnTo>
                      <a:lnTo>
                        <a:pt x="11141" y="16368"/>
                      </a:lnTo>
                      <a:lnTo>
                        <a:pt x="8027" y="17459"/>
                      </a:lnTo>
                      <a:lnTo>
                        <a:pt x="6178" y="13206"/>
                      </a:lnTo>
                      <a:lnTo>
                        <a:pt x="6811" y="9709"/>
                      </a:lnTo>
                      <a:lnTo>
                        <a:pt x="5546" y="12218"/>
                      </a:lnTo>
                      <a:lnTo>
                        <a:pt x="1849" y="7638"/>
                      </a:lnTo>
                      <a:lnTo>
                        <a:pt x="0" y="13635"/>
                      </a:lnTo>
                      <a:lnTo>
                        <a:pt x="4330" y="21059"/>
                      </a:lnTo>
                      <a:lnTo>
                        <a:pt x="14205" y="15276"/>
                      </a:lnTo>
                      <a:lnTo>
                        <a:pt x="15422" y="17347"/>
                      </a:lnTo>
                      <a:lnTo>
                        <a:pt x="14205" y="21600"/>
                      </a:lnTo>
                      <a:lnTo>
                        <a:pt x="17903" y="17021"/>
                      </a:lnTo>
                      <a:lnTo>
                        <a:pt x="21600" y="884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47" name="Figura"/>
                <p:cNvSpPr/>
                <p:nvPr/>
              </p:nvSpPr>
              <p:spPr>
                <a:xfrm>
                  <a:off x="1172" y="131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25" y="1312"/>
                      </a:lnTo>
                      <a:lnTo>
                        <a:pt x="9164" y="4780"/>
                      </a:lnTo>
                      <a:lnTo>
                        <a:pt x="851" y="7326"/>
                      </a:lnTo>
                      <a:lnTo>
                        <a:pt x="0" y="21600"/>
                      </a:lnTo>
                      <a:lnTo>
                        <a:pt x="16625" y="709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48" name="Triángulo"/>
                <p:cNvSpPr/>
                <p:nvPr/>
              </p:nvSpPr>
              <p:spPr>
                <a:xfrm>
                  <a:off x="1484" y="4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184"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49" name="Figura"/>
                <p:cNvSpPr/>
                <p:nvPr/>
              </p:nvSpPr>
              <p:spPr>
                <a:xfrm>
                  <a:off x="1618" y="200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46"/>
                      </a:moveTo>
                      <a:lnTo>
                        <a:pt x="16550" y="0"/>
                      </a:lnTo>
                      <a:lnTo>
                        <a:pt x="6350" y="3701"/>
                      </a:lnTo>
                      <a:lnTo>
                        <a:pt x="0" y="14505"/>
                      </a:lnTo>
                      <a:lnTo>
                        <a:pt x="8300" y="5046"/>
                      </a:lnTo>
                      <a:lnTo>
                        <a:pt x="13350" y="21600"/>
                      </a:lnTo>
                      <a:lnTo>
                        <a:pt x="17150" y="13582"/>
                      </a:lnTo>
                      <a:lnTo>
                        <a:pt x="18450" y="12035"/>
                      </a:lnTo>
                      <a:lnTo>
                        <a:pt x="21600" y="504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50" name="Línea"/>
                <p:cNvSpPr/>
                <p:nvPr/>
              </p:nvSpPr>
              <p:spPr>
                <a:xfrm flipH="1" flipV="1">
                  <a:off x="8425" y="5467"/>
                  <a:ext cx="2103" cy="12701"/>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251" name="Línea"/>
                <p:cNvSpPr/>
                <p:nvPr/>
              </p:nvSpPr>
              <p:spPr>
                <a:xfrm>
                  <a:off x="8425" y="5467"/>
                  <a:ext cx="2103" cy="12701"/>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252" name="Figura"/>
                <p:cNvSpPr/>
                <p:nvPr/>
              </p:nvSpPr>
              <p:spPr>
                <a:xfrm>
                  <a:off x="3905" y="51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320"/>
                      </a:moveTo>
                      <a:lnTo>
                        <a:pt x="12378" y="0"/>
                      </a:lnTo>
                      <a:lnTo>
                        <a:pt x="0" y="4836"/>
                      </a:lnTo>
                      <a:lnTo>
                        <a:pt x="12378" y="15650"/>
                      </a:lnTo>
                      <a:lnTo>
                        <a:pt x="12378" y="21600"/>
                      </a:lnTo>
                      <a:lnTo>
                        <a:pt x="20022" y="119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53" name="Figura"/>
                <p:cNvSpPr/>
                <p:nvPr/>
              </p:nvSpPr>
              <p:spPr>
                <a:xfrm>
                  <a:off x="4062" y="162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912"/>
                      </a:moveTo>
                      <a:lnTo>
                        <a:pt x="21457" y="16351"/>
                      </a:lnTo>
                      <a:lnTo>
                        <a:pt x="21248" y="15139"/>
                      </a:lnTo>
                      <a:lnTo>
                        <a:pt x="21039" y="14183"/>
                      </a:lnTo>
                      <a:lnTo>
                        <a:pt x="20411" y="9238"/>
                      </a:lnTo>
                      <a:lnTo>
                        <a:pt x="19850" y="7199"/>
                      </a:lnTo>
                      <a:lnTo>
                        <a:pt x="19641" y="5508"/>
                      </a:lnTo>
                      <a:lnTo>
                        <a:pt x="19993" y="4122"/>
                      </a:lnTo>
                      <a:lnTo>
                        <a:pt x="18870" y="4901"/>
                      </a:lnTo>
                      <a:lnTo>
                        <a:pt x="18381" y="7199"/>
                      </a:lnTo>
                      <a:lnTo>
                        <a:pt x="18315" y="7721"/>
                      </a:lnTo>
                      <a:lnTo>
                        <a:pt x="18243" y="8240"/>
                      </a:lnTo>
                      <a:lnTo>
                        <a:pt x="18105" y="10235"/>
                      </a:lnTo>
                      <a:lnTo>
                        <a:pt x="18105" y="10843"/>
                      </a:lnTo>
                      <a:lnTo>
                        <a:pt x="18034" y="12058"/>
                      </a:lnTo>
                      <a:lnTo>
                        <a:pt x="18105" y="10843"/>
                      </a:lnTo>
                      <a:lnTo>
                        <a:pt x="18105" y="10235"/>
                      </a:lnTo>
                      <a:lnTo>
                        <a:pt x="17263" y="6290"/>
                      </a:lnTo>
                      <a:lnTo>
                        <a:pt x="17263" y="8848"/>
                      </a:lnTo>
                      <a:lnTo>
                        <a:pt x="16983" y="12058"/>
                      </a:lnTo>
                      <a:lnTo>
                        <a:pt x="17054" y="13923"/>
                      </a:lnTo>
                      <a:lnTo>
                        <a:pt x="16355" y="12144"/>
                      </a:lnTo>
                      <a:lnTo>
                        <a:pt x="16009" y="9630"/>
                      </a:lnTo>
                      <a:lnTo>
                        <a:pt x="15167" y="12144"/>
                      </a:lnTo>
                      <a:lnTo>
                        <a:pt x="15167" y="7807"/>
                      </a:lnTo>
                      <a:lnTo>
                        <a:pt x="13841" y="13619"/>
                      </a:lnTo>
                      <a:lnTo>
                        <a:pt x="13703" y="13011"/>
                      </a:lnTo>
                      <a:lnTo>
                        <a:pt x="13488" y="6161"/>
                      </a:lnTo>
                      <a:lnTo>
                        <a:pt x="13070" y="5638"/>
                      </a:lnTo>
                      <a:lnTo>
                        <a:pt x="12652" y="5075"/>
                      </a:lnTo>
                      <a:lnTo>
                        <a:pt x="11953" y="4033"/>
                      </a:lnTo>
                      <a:lnTo>
                        <a:pt x="12090" y="6331"/>
                      </a:lnTo>
                      <a:lnTo>
                        <a:pt x="11392" y="13011"/>
                      </a:lnTo>
                      <a:lnTo>
                        <a:pt x="11254" y="12144"/>
                      </a:lnTo>
                      <a:lnTo>
                        <a:pt x="11254" y="11710"/>
                      </a:lnTo>
                      <a:lnTo>
                        <a:pt x="10555" y="6465"/>
                      </a:lnTo>
                      <a:lnTo>
                        <a:pt x="9576" y="8848"/>
                      </a:lnTo>
                      <a:lnTo>
                        <a:pt x="9785" y="9801"/>
                      </a:lnTo>
                      <a:lnTo>
                        <a:pt x="9576" y="8848"/>
                      </a:lnTo>
                      <a:lnTo>
                        <a:pt x="9576" y="5164"/>
                      </a:lnTo>
                      <a:lnTo>
                        <a:pt x="9086" y="2343"/>
                      </a:lnTo>
                      <a:lnTo>
                        <a:pt x="8530" y="5164"/>
                      </a:lnTo>
                      <a:lnTo>
                        <a:pt x="8178" y="130"/>
                      </a:lnTo>
                      <a:lnTo>
                        <a:pt x="7413" y="4207"/>
                      </a:lnTo>
                      <a:lnTo>
                        <a:pt x="7413" y="3125"/>
                      </a:lnTo>
                      <a:lnTo>
                        <a:pt x="7061" y="4207"/>
                      </a:lnTo>
                      <a:lnTo>
                        <a:pt x="6015" y="8500"/>
                      </a:lnTo>
                      <a:lnTo>
                        <a:pt x="4617" y="0"/>
                      </a:lnTo>
                      <a:lnTo>
                        <a:pt x="3076" y="5293"/>
                      </a:lnTo>
                      <a:lnTo>
                        <a:pt x="2377" y="6420"/>
                      </a:lnTo>
                      <a:lnTo>
                        <a:pt x="1678" y="8934"/>
                      </a:lnTo>
                      <a:lnTo>
                        <a:pt x="980" y="12058"/>
                      </a:lnTo>
                      <a:lnTo>
                        <a:pt x="281" y="13100"/>
                      </a:lnTo>
                      <a:lnTo>
                        <a:pt x="0" y="15917"/>
                      </a:lnTo>
                      <a:lnTo>
                        <a:pt x="633" y="14487"/>
                      </a:lnTo>
                      <a:lnTo>
                        <a:pt x="633" y="17871"/>
                      </a:lnTo>
                      <a:lnTo>
                        <a:pt x="1469" y="19910"/>
                      </a:lnTo>
                      <a:lnTo>
                        <a:pt x="2097" y="14487"/>
                      </a:lnTo>
                      <a:lnTo>
                        <a:pt x="2449" y="17478"/>
                      </a:lnTo>
                      <a:lnTo>
                        <a:pt x="3775" y="16092"/>
                      </a:lnTo>
                      <a:lnTo>
                        <a:pt x="2730" y="13575"/>
                      </a:lnTo>
                      <a:lnTo>
                        <a:pt x="3775" y="9846"/>
                      </a:lnTo>
                      <a:lnTo>
                        <a:pt x="4546" y="18520"/>
                      </a:lnTo>
                      <a:lnTo>
                        <a:pt x="5035" y="15310"/>
                      </a:lnTo>
                      <a:lnTo>
                        <a:pt x="5101" y="16785"/>
                      </a:lnTo>
                      <a:lnTo>
                        <a:pt x="5525" y="15269"/>
                      </a:lnTo>
                      <a:lnTo>
                        <a:pt x="5663" y="14442"/>
                      </a:lnTo>
                      <a:lnTo>
                        <a:pt x="5035" y="15224"/>
                      </a:lnTo>
                      <a:lnTo>
                        <a:pt x="5382" y="13011"/>
                      </a:lnTo>
                      <a:lnTo>
                        <a:pt x="5663" y="14442"/>
                      </a:lnTo>
                      <a:lnTo>
                        <a:pt x="6081" y="16221"/>
                      </a:lnTo>
                      <a:lnTo>
                        <a:pt x="6642" y="14401"/>
                      </a:lnTo>
                      <a:lnTo>
                        <a:pt x="7061" y="13011"/>
                      </a:lnTo>
                      <a:lnTo>
                        <a:pt x="7479" y="11536"/>
                      </a:lnTo>
                      <a:lnTo>
                        <a:pt x="7550" y="13534"/>
                      </a:lnTo>
                      <a:lnTo>
                        <a:pt x="7759" y="14442"/>
                      </a:lnTo>
                      <a:lnTo>
                        <a:pt x="7969" y="19213"/>
                      </a:lnTo>
                      <a:lnTo>
                        <a:pt x="8458" y="14442"/>
                      </a:lnTo>
                      <a:lnTo>
                        <a:pt x="8596" y="13185"/>
                      </a:lnTo>
                      <a:lnTo>
                        <a:pt x="8668" y="12144"/>
                      </a:lnTo>
                      <a:lnTo>
                        <a:pt x="9157" y="18042"/>
                      </a:lnTo>
                      <a:lnTo>
                        <a:pt x="8458" y="16396"/>
                      </a:lnTo>
                      <a:lnTo>
                        <a:pt x="8877" y="18042"/>
                      </a:lnTo>
                      <a:lnTo>
                        <a:pt x="9157" y="19172"/>
                      </a:lnTo>
                      <a:lnTo>
                        <a:pt x="9229" y="18042"/>
                      </a:lnTo>
                      <a:lnTo>
                        <a:pt x="9576" y="13923"/>
                      </a:lnTo>
                      <a:lnTo>
                        <a:pt x="10555" y="20299"/>
                      </a:lnTo>
                      <a:lnTo>
                        <a:pt x="11116" y="15139"/>
                      </a:lnTo>
                      <a:lnTo>
                        <a:pt x="12371" y="17567"/>
                      </a:lnTo>
                      <a:lnTo>
                        <a:pt x="13422" y="16177"/>
                      </a:lnTo>
                      <a:lnTo>
                        <a:pt x="13560" y="17697"/>
                      </a:lnTo>
                      <a:lnTo>
                        <a:pt x="14886" y="18305"/>
                      </a:lnTo>
                      <a:lnTo>
                        <a:pt x="15447" y="18824"/>
                      </a:lnTo>
                      <a:lnTo>
                        <a:pt x="16146" y="20644"/>
                      </a:lnTo>
                      <a:lnTo>
                        <a:pt x="16284" y="16440"/>
                      </a:lnTo>
                      <a:lnTo>
                        <a:pt x="17263" y="17263"/>
                      </a:lnTo>
                      <a:lnTo>
                        <a:pt x="17896" y="16440"/>
                      </a:lnTo>
                      <a:lnTo>
                        <a:pt x="17407" y="21037"/>
                      </a:lnTo>
                      <a:lnTo>
                        <a:pt x="18105" y="20992"/>
                      </a:lnTo>
                      <a:lnTo>
                        <a:pt x="18870" y="18475"/>
                      </a:lnTo>
                      <a:lnTo>
                        <a:pt x="18661" y="21600"/>
                      </a:lnTo>
                      <a:lnTo>
                        <a:pt x="19778" y="20429"/>
                      </a:lnTo>
                      <a:lnTo>
                        <a:pt x="20268" y="18475"/>
                      </a:lnTo>
                      <a:lnTo>
                        <a:pt x="20411" y="17912"/>
                      </a:lnTo>
                      <a:lnTo>
                        <a:pt x="21528" y="19995"/>
                      </a:lnTo>
                      <a:lnTo>
                        <a:pt x="21600" y="1791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54" name="Figura"/>
                <p:cNvSpPr/>
                <p:nvPr/>
              </p:nvSpPr>
              <p:spPr>
                <a:xfrm>
                  <a:off x="12736" y="1514"/>
                  <a:ext cx="44028" cy="13489"/>
                </a:xfrm>
                <a:custGeom>
                  <a:avLst/>
                  <a:gdLst/>
                  <a:ahLst/>
                  <a:cxnLst>
                    <a:cxn ang="0">
                      <a:pos x="wd2" y="hd2"/>
                    </a:cxn>
                    <a:cxn ang="5400000">
                      <a:pos x="wd2" y="hd2"/>
                    </a:cxn>
                    <a:cxn ang="10800000">
                      <a:pos x="wd2" y="hd2"/>
                    </a:cxn>
                    <a:cxn ang="16200000">
                      <a:pos x="wd2" y="hd2"/>
                    </a:cxn>
                  </a:cxnLst>
                  <a:rect l="0" t="0" r="r" b="b"/>
                  <a:pathLst>
                    <a:path w="21600" h="21600" extrusionOk="0">
                      <a:moveTo>
                        <a:pt x="21600" y="6628"/>
                      </a:moveTo>
                      <a:lnTo>
                        <a:pt x="21585" y="5734"/>
                      </a:lnTo>
                      <a:lnTo>
                        <a:pt x="21462" y="3972"/>
                      </a:lnTo>
                      <a:lnTo>
                        <a:pt x="21360" y="5734"/>
                      </a:lnTo>
                      <a:lnTo>
                        <a:pt x="21301" y="4888"/>
                      </a:lnTo>
                      <a:lnTo>
                        <a:pt x="21257" y="3337"/>
                      </a:lnTo>
                      <a:lnTo>
                        <a:pt x="21155" y="6111"/>
                      </a:lnTo>
                      <a:lnTo>
                        <a:pt x="21104" y="6628"/>
                      </a:lnTo>
                      <a:lnTo>
                        <a:pt x="21090" y="6157"/>
                      </a:lnTo>
                      <a:lnTo>
                        <a:pt x="21068" y="5734"/>
                      </a:lnTo>
                      <a:lnTo>
                        <a:pt x="21010" y="5358"/>
                      </a:lnTo>
                      <a:lnTo>
                        <a:pt x="20988" y="4701"/>
                      </a:lnTo>
                      <a:lnTo>
                        <a:pt x="20901" y="4183"/>
                      </a:lnTo>
                      <a:lnTo>
                        <a:pt x="20879" y="5734"/>
                      </a:lnTo>
                      <a:lnTo>
                        <a:pt x="20828" y="4088"/>
                      </a:lnTo>
                      <a:lnTo>
                        <a:pt x="20704" y="6157"/>
                      </a:lnTo>
                      <a:lnTo>
                        <a:pt x="20704" y="5663"/>
                      </a:lnTo>
                      <a:lnTo>
                        <a:pt x="20711" y="3407"/>
                      </a:lnTo>
                      <a:lnTo>
                        <a:pt x="20645" y="5123"/>
                      </a:lnTo>
                      <a:lnTo>
                        <a:pt x="20572" y="5663"/>
                      </a:lnTo>
                      <a:lnTo>
                        <a:pt x="20660" y="2397"/>
                      </a:lnTo>
                      <a:lnTo>
                        <a:pt x="20397" y="5476"/>
                      </a:lnTo>
                      <a:lnTo>
                        <a:pt x="20397" y="4912"/>
                      </a:lnTo>
                      <a:lnTo>
                        <a:pt x="20419" y="1951"/>
                      </a:lnTo>
                      <a:lnTo>
                        <a:pt x="20361" y="4912"/>
                      </a:lnTo>
                      <a:lnTo>
                        <a:pt x="20194" y="3267"/>
                      </a:lnTo>
                      <a:lnTo>
                        <a:pt x="20084" y="4912"/>
                      </a:lnTo>
                      <a:lnTo>
                        <a:pt x="20011" y="2937"/>
                      </a:lnTo>
                      <a:lnTo>
                        <a:pt x="19989" y="2656"/>
                      </a:lnTo>
                      <a:lnTo>
                        <a:pt x="19968" y="5147"/>
                      </a:lnTo>
                      <a:lnTo>
                        <a:pt x="19895" y="5547"/>
                      </a:lnTo>
                      <a:lnTo>
                        <a:pt x="19829" y="7144"/>
                      </a:lnTo>
                      <a:lnTo>
                        <a:pt x="19792" y="5969"/>
                      </a:lnTo>
                      <a:lnTo>
                        <a:pt x="19749" y="5641"/>
                      </a:lnTo>
                      <a:lnTo>
                        <a:pt x="19720" y="4936"/>
                      </a:lnTo>
                      <a:lnTo>
                        <a:pt x="19690" y="4207"/>
                      </a:lnTo>
                      <a:lnTo>
                        <a:pt x="19698" y="4936"/>
                      </a:lnTo>
                      <a:lnTo>
                        <a:pt x="19669" y="2913"/>
                      </a:lnTo>
                      <a:lnTo>
                        <a:pt x="19662" y="4936"/>
                      </a:lnTo>
                      <a:lnTo>
                        <a:pt x="19654" y="5969"/>
                      </a:lnTo>
                      <a:lnTo>
                        <a:pt x="19647" y="5593"/>
                      </a:lnTo>
                      <a:lnTo>
                        <a:pt x="19640" y="5312"/>
                      </a:lnTo>
                      <a:lnTo>
                        <a:pt x="19611" y="3431"/>
                      </a:lnTo>
                      <a:lnTo>
                        <a:pt x="19560" y="5312"/>
                      </a:lnTo>
                      <a:lnTo>
                        <a:pt x="19487" y="3972"/>
                      </a:lnTo>
                      <a:lnTo>
                        <a:pt x="19494" y="3383"/>
                      </a:lnTo>
                      <a:lnTo>
                        <a:pt x="19538" y="2443"/>
                      </a:lnTo>
                      <a:lnTo>
                        <a:pt x="19450" y="3383"/>
                      </a:lnTo>
                      <a:lnTo>
                        <a:pt x="19428" y="2867"/>
                      </a:lnTo>
                      <a:lnTo>
                        <a:pt x="19436" y="3383"/>
                      </a:lnTo>
                      <a:lnTo>
                        <a:pt x="19377" y="5193"/>
                      </a:lnTo>
                      <a:lnTo>
                        <a:pt x="19304" y="5593"/>
                      </a:lnTo>
                      <a:lnTo>
                        <a:pt x="19326" y="4793"/>
                      </a:lnTo>
                      <a:lnTo>
                        <a:pt x="19326" y="2067"/>
                      </a:lnTo>
                      <a:lnTo>
                        <a:pt x="19275" y="2561"/>
                      </a:lnTo>
                      <a:lnTo>
                        <a:pt x="19203" y="4793"/>
                      </a:lnTo>
                      <a:lnTo>
                        <a:pt x="19152" y="3713"/>
                      </a:lnTo>
                      <a:lnTo>
                        <a:pt x="19071" y="5547"/>
                      </a:lnTo>
                      <a:lnTo>
                        <a:pt x="18925" y="3807"/>
                      </a:lnTo>
                      <a:lnTo>
                        <a:pt x="18838" y="6087"/>
                      </a:lnTo>
                      <a:lnTo>
                        <a:pt x="18794" y="8719"/>
                      </a:lnTo>
                      <a:lnTo>
                        <a:pt x="18758" y="9942"/>
                      </a:lnTo>
                      <a:lnTo>
                        <a:pt x="18765" y="8673"/>
                      </a:lnTo>
                      <a:lnTo>
                        <a:pt x="18772" y="8389"/>
                      </a:lnTo>
                      <a:lnTo>
                        <a:pt x="18721" y="7074"/>
                      </a:lnTo>
                      <a:lnTo>
                        <a:pt x="18714" y="6652"/>
                      </a:lnTo>
                      <a:lnTo>
                        <a:pt x="18699" y="7074"/>
                      </a:lnTo>
                      <a:lnTo>
                        <a:pt x="18612" y="8389"/>
                      </a:lnTo>
                      <a:lnTo>
                        <a:pt x="18590" y="8154"/>
                      </a:lnTo>
                      <a:lnTo>
                        <a:pt x="18532" y="5663"/>
                      </a:lnTo>
                      <a:lnTo>
                        <a:pt x="18692" y="7003"/>
                      </a:lnTo>
                      <a:lnTo>
                        <a:pt x="18634" y="5663"/>
                      </a:lnTo>
                      <a:lnTo>
                        <a:pt x="18612" y="5193"/>
                      </a:lnTo>
                      <a:lnTo>
                        <a:pt x="18714" y="5993"/>
                      </a:lnTo>
                      <a:lnTo>
                        <a:pt x="18692" y="5193"/>
                      </a:lnTo>
                      <a:lnTo>
                        <a:pt x="18663" y="3737"/>
                      </a:lnTo>
                      <a:lnTo>
                        <a:pt x="18634" y="2656"/>
                      </a:lnTo>
                      <a:lnTo>
                        <a:pt x="18772" y="6111"/>
                      </a:lnTo>
                      <a:lnTo>
                        <a:pt x="18707" y="2656"/>
                      </a:lnTo>
                      <a:lnTo>
                        <a:pt x="18569" y="2043"/>
                      </a:lnTo>
                      <a:lnTo>
                        <a:pt x="18554" y="3737"/>
                      </a:lnTo>
                      <a:lnTo>
                        <a:pt x="18415" y="3126"/>
                      </a:lnTo>
                      <a:lnTo>
                        <a:pt x="18415" y="5312"/>
                      </a:lnTo>
                      <a:lnTo>
                        <a:pt x="18350" y="6628"/>
                      </a:lnTo>
                      <a:lnTo>
                        <a:pt x="18204" y="8108"/>
                      </a:lnTo>
                      <a:lnTo>
                        <a:pt x="18204" y="7614"/>
                      </a:lnTo>
                      <a:lnTo>
                        <a:pt x="18248" y="727"/>
                      </a:lnTo>
                      <a:lnTo>
                        <a:pt x="18124" y="3126"/>
                      </a:lnTo>
                      <a:lnTo>
                        <a:pt x="18051" y="7614"/>
                      </a:lnTo>
                      <a:lnTo>
                        <a:pt x="18029" y="7262"/>
                      </a:lnTo>
                      <a:lnTo>
                        <a:pt x="17956" y="3761"/>
                      </a:lnTo>
                      <a:lnTo>
                        <a:pt x="17854" y="3572"/>
                      </a:lnTo>
                      <a:lnTo>
                        <a:pt x="17862" y="4701"/>
                      </a:lnTo>
                      <a:lnTo>
                        <a:pt x="17767" y="2678"/>
                      </a:lnTo>
                      <a:lnTo>
                        <a:pt x="17789" y="5028"/>
                      </a:lnTo>
                      <a:lnTo>
                        <a:pt x="17796" y="4701"/>
                      </a:lnTo>
                      <a:lnTo>
                        <a:pt x="17869" y="4817"/>
                      </a:lnTo>
                      <a:lnTo>
                        <a:pt x="17913" y="7262"/>
                      </a:lnTo>
                      <a:lnTo>
                        <a:pt x="17862" y="6674"/>
                      </a:lnTo>
                      <a:lnTo>
                        <a:pt x="17811" y="6063"/>
                      </a:lnTo>
                      <a:lnTo>
                        <a:pt x="17723" y="5922"/>
                      </a:lnTo>
                      <a:lnTo>
                        <a:pt x="17708" y="3807"/>
                      </a:lnTo>
                      <a:lnTo>
                        <a:pt x="17599" y="4066"/>
                      </a:lnTo>
                      <a:lnTo>
                        <a:pt x="17527" y="4558"/>
                      </a:lnTo>
                      <a:lnTo>
                        <a:pt x="17461" y="5241"/>
                      </a:lnTo>
                      <a:lnTo>
                        <a:pt x="17388" y="5734"/>
                      </a:lnTo>
                      <a:lnTo>
                        <a:pt x="17257" y="6063"/>
                      </a:lnTo>
                      <a:lnTo>
                        <a:pt x="17279" y="5264"/>
                      </a:lnTo>
                      <a:lnTo>
                        <a:pt x="17257" y="4112"/>
                      </a:lnTo>
                      <a:lnTo>
                        <a:pt x="17155" y="4677"/>
                      </a:lnTo>
                      <a:lnTo>
                        <a:pt x="17155" y="7967"/>
                      </a:lnTo>
                      <a:lnTo>
                        <a:pt x="17082" y="6863"/>
                      </a:lnTo>
                      <a:lnTo>
                        <a:pt x="17155" y="7967"/>
                      </a:lnTo>
                      <a:lnTo>
                        <a:pt x="17155" y="4677"/>
                      </a:lnTo>
                      <a:lnTo>
                        <a:pt x="17060" y="5171"/>
                      </a:lnTo>
                      <a:lnTo>
                        <a:pt x="16652" y="2608"/>
                      </a:lnTo>
                      <a:lnTo>
                        <a:pt x="16579" y="4418"/>
                      </a:lnTo>
                      <a:lnTo>
                        <a:pt x="16484" y="5264"/>
                      </a:lnTo>
                      <a:lnTo>
                        <a:pt x="16499" y="3526"/>
                      </a:lnTo>
                      <a:lnTo>
                        <a:pt x="16346" y="5241"/>
                      </a:lnTo>
                      <a:lnTo>
                        <a:pt x="16127" y="6863"/>
                      </a:lnTo>
                      <a:lnTo>
                        <a:pt x="16054" y="5852"/>
                      </a:lnTo>
                      <a:lnTo>
                        <a:pt x="15981" y="4136"/>
                      </a:lnTo>
                      <a:lnTo>
                        <a:pt x="15908" y="3618"/>
                      </a:lnTo>
                      <a:lnTo>
                        <a:pt x="15894" y="8108"/>
                      </a:lnTo>
                      <a:lnTo>
                        <a:pt x="15872" y="7662"/>
                      </a:lnTo>
                      <a:lnTo>
                        <a:pt x="15835" y="7122"/>
                      </a:lnTo>
                      <a:lnTo>
                        <a:pt x="15755" y="5876"/>
                      </a:lnTo>
                      <a:lnTo>
                        <a:pt x="15588" y="5288"/>
                      </a:lnTo>
                      <a:lnTo>
                        <a:pt x="15325" y="6979"/>
                      </a:lnTo>
                      <a:lnTo>
                        <a:pt x="15150" y="4207"/>
                      </a:lnTo>
                      <a:lnTo>
                        <a:pt x="15122" y="6838"/>
                      </a:lnTo>
                      <a:lnTo>
                        <a:pt x="14925" y="3032"/>
                      </a:lnTo>
                      <a:lnTo>
                        <a:pt x="14910" y="6698"/>
                      </a:lnTo>
                      <a:lnTo>
                        <a:pt x="14881" y="6252"/>
                      </a:lnTo>
                      <a:lnTo>
                        <a:pt x="14845" y="5782"/>
                      </a:lnTo>
                      <a:lnTo>
                        <a:pt x="14772" y="3924"/>
                      </a:lnTo>
                      <a:lnTo>
                        <a:pt x="14626" y="3007"/>
                      </a:lnTo>
                      <a:lnTo>
                        <a:pt x="14560" y="4488"/>
                      </a:lnTo>
                      <a:lnTo>
                        <a:pt x="14488" y="5687"/>
                      </a:lnTo>
                      <a:lnTo>
                        <a:pt x="14488" y="3761"/>
                      </a:lnTo>
                      <a:lnTo>
                        <a:pt x="14407" y="5782"/>
                      </a:lnTo>
                      <a:lnTo>
                        <a:pt x="14364" y="3478"/>
                      </a:lnTo>
                      <a:lnTo>
                        <a:pt x="14334" y="5547"/>
                      </a:lnTo>
                      <a:lnTo>
                        <a:pt x="14262" y="6252"/>
                      </a:lnTo>
                      <a:lnTo>
                        <a:pt x="14196" y="5123"/>
                      </a:lnTo>
                      <a:lnTo>
                        <a:pt x="14130" y="3056"/>
                      </a:lnTo>
                      <a:lnTo>
                        <a:pt x="13911" y="4701"/>
                      </a:lnTo>
                      <a:lnTo>
                        <a:pt x="13868" y="5123"/>
                      </a:lnTo>
                      <a:lnTo>
                        <a:pt x="13817" y="3783"/>
                      </a:lnTo>
                      <a:lnTo>
                        <a:pt x="13795" y="3313"/>
                      </a:lnTo>
                      <a:lnTo>
                        <a:pt x="13679" y="3291"/>
                      </a:lnTo>
                      <a:lnTo>
                        <a:pt x="13591" y="3783"/>
                      </a:lnTo>
                      <a:lnTo>
                        <a:pt x="13598" y="3102"/>
                      </a:lnTo>
                      <a:lnTo>
                        <a:pt x="13547" y="2326"/>
                      </a:lnTo>
                      <a:lnTo>
                        <a:pt x="13452" y="2115"/>
                      </a:lnTo>
                      <a:lnTo>
                        <a:pt x="13271" y="3102"/>
                      </a:lnTo>
                      <a:lnTo>
                        <a:pt x="13096" y="3078"/>
                      </a:lnTo>
                      <a:lnTo>
                        <a:pt x="13096" y="6204"/>
                      </a:lnTo>
                      <a:lnTo>
                        <a:pt x="13059" y="6487"/>
                      </a:lnTo>
                      <a:lnTo>
                        <a:pt x="13001" y="5617"/>
                      </a:lnTo>
                      <a:lnTo>
                        <a:pt x="12921" y="2656"/>
                      </a:lnTo>
                      <a:lnTo>
                        <a:pt x="12848" y="470"/>
                      </a:lnTo>
                      <a:lnTo>
                        <a:pt x="12804" y="2656"/>
                      </a:lnTo>
                      <a:lnTo>
                        <a:pt x="12797" y="2067"/>
                      </a:lnTo>
                      <a:lnTo>
                        <a:pt x="12622" y="2043"/>
                      </a:lnTo>
                      <a:lnTo>
                        <a:pt x="12542" y="2748"/>
                      </a:lnTo>
                      <a:lnTo>
                        <a:pt x="12396" y="2843"/>
                      </a:lnTo>
                      <a:lnTo>
                        <a:pt x="12396" y="4606"/>
                      </a:lnTo>
                      <a:lnTo>
                        <a:pt x="12338" y="4207"/>
                      </a:lnTo>
                      <a:lnTo>
                        <a:pt x="12323" y="4606"/>
                      </a:lnTo>
                      <a:lnTo>
                        <a:pt x="12294" y="5617"/>
                      </a:lnTo>
                      <a:lnTo>
                        <a:pt x="12229" y="5264"/>
                      </a:lnTo>
                      <a:lnTo>
                        <a:pt x="12163" y="4771"/>
                      </a:lnTo>
                      <a:lnTo>
                        <a:pt x="12068" y="3689"/>
                      </a:lnTo>
                      <a:lnTo>
                        <a:pt x="11988" y="3783"/>
                      </a:lnTo>
                      <a:lnTo>
                        <a:pt x="11857" y="4771"/>
                      </a:lnTo>
                      <a:lnTo>
                        <a:pt x="11740" y="4912"/>
                      </a:lnTo>
                      <a:lnTo>
                        <a:pt x="11806" y="3761"/>
                      </a:lnTo>
                      <a:lnTo>
                        <a:pt x="11624" y="4066"/>
                      </a:lnTo>
                      <a:lnTo>
                        <a:pt x="11485" y="4936"/>
                      </a:lnTo>
                      <a:lnTo>
                        <a:pt x="11412" y="7122"/>
                      </a:lnTo>
                      <a:lnTo>
                        <a:pt x="11383" y="5264"/>
                      </a:lnTo>
                      <a:lnTo>
                        <a:pt x="11164" y="7662"/>
                      </a:lnTo>
                      <a:lnTo>
                        <a:pt x="11150" y="7238"/>
                      </a:lnTo>
                      <a:lnTo>
                        <a:pt x="11135" y="6979"/>
                      </a:lnTo>
                      <a:lnTo>
                        <a:pt x="11099" y="5969"/>
                      </a:lnTo>
                      <a:lnTo>
                        <a:pt x="11077" y="5499"/>
                      </a:lnTo>
                      <a:lnTo>
                        <a:pt x="10880" y="611"/>
                      </a:lnTo>
                      <a:lnTo>
                        <a:pt x="10705" y="3924"/>
                      </a:lnTo>
                      <a:lnTo>
                        <a:pt x="10537" y="5499"/>
                      </a:lnTo>
                      <a:lnTo>
                        <a:pt x="10465" y="5288"/>
                      </a:lnTo>
                      <a:lnTo>
                        <a:pt x="10537" y="4653"/>
                      </a:lnTo>
                      <a:lnTo>
                        <a:pt x="10523" y="3313"/>
                      </a:lnTo>
                      <a:lnTo>
                        <a:pt x="10334" y="5969"/>
                      </a:lnTo>
                      <a:lnTo>
                        <a:pt x="10305" y="5193"/>
                      </a:lnTo>
                      <a:lnTo>
                        <a:pt x="10283" y="4701"/>
                      </a:lnTo>
                      <a:lnTo>
                        <a:pt x="10217" y="2937"/>
                      </a:lnTo>
                      <a:lnTo>
                        <a:pt x="10057" y="4701"/>
                      </a:lnTo>
                      <a:lnTo>
                        <a:pt x="9933" y="0"/>
                      </a:lnTo>
                      <a:lnTo>
                        <a:pt x="9619" y="5028"/>
                      </a:lnTo>
                      <a:lnTo>
                        <a:pt x="9576" y="4231"/>
                      </a:lnTo>
                      <a:lnTo>
                        <a:pt x="9452" y="2043"/>
                      </a:lnTo>
                      <a:lnTo>
                        <a:pt x="9415" y="4231"/>
                      </a:lnTo>
                      <a:lnTo>
                        <a:pt x="9415" y="3453"/>
                      </a:lnTo>
                      <a:lnTo>
                        <a:pt x="9371" y="3924"/>
                      </a:lnTo>
                      <a:lnTo>
                        <a:pt x="9029" y="5193"/>
                      </a:lnTo>
                      <a:lnTo>
                        <a:pt x="8679" y="2513"/>
                      </a:lnTo>
                      <a:lnTo>
                        <a:pt x="8621" y="2186"/>
                      </a:lnTo>
                      <a:lnTo>
                        <a:pt x="8133" y="940"/>
                      </a:lnTo>
                      <a:lnTo>
                        <a:pt x="8191" y="6979"/>
                      </a:lnTo>
                      <a:lnTo>
                        <a:pt x="8103" y="5641"/>
                      </a:lnTo>
                      <a:lnTo>
                        <a:pt x="8045" y="4747"/>
                      </a:lnTo>
                      <a:lnTo>
                        <a:pt x="8067" y="2256"/>
                      </a:lnTo>
                      <a:lnTo>
                        <a:pt x="7790" y="4723"/>
                      </a:lnTo>
                      <a:lnTo>
                        <a:pt x="7746" y="4323"/>
                      </a:lnTo>
                      <a:lnTo>
                        <a:pt x="7499" y="2186"/>
                      </a:lnTo>
                      <a:lnTo>
                        <a:pt x="7229" y="4277"/>
                      </a:lnTo>
                      <a:lnTo>
                        <a:pt x="7266" y="3196"/>
                      </a:lnTo>
                      <a:lnTo>
                        <a:pt x="7215" y="1692"/>
                      </a:lnTo>
                      <a:lnTo>
                        <a:pt x="7134" y="2443"/>
                      </a:lnTo>
                      <a:lnTo>
                        <a:pt x="7061" y="4323"/>
                      </a:lnTo>
                      <a:lnTo>
                        <a:pt x="6988" y="2067"/>
                      </a:lnTo>
                      <a:lnTo>
                        <a:pt x="6967" y="1738"/>
                      </a:lnTo>
                      <a:lnTo>
                        <a:pt x="6879" y="4512"/>
                      </a:lnTo>
                      <a:lnTo>
                        <a:pt x="6865" y="3972"/>
                      </a:lnTo>
                      <a:lnTo>
                        <a:pt x="6836" y="3148"/>
                      </a:lnTo>
                      <a:lnTo>
                        <a:pt x="6697" y="2256"/>
                      </a:lnTo>
                      <a:lnTo>
                        <a:pt x="6734" y="3972"/>
                      </a:lnTo>
                      <a:lnTo>
                        <a:pt x="6632" y="3148"/>
                      </a:lnTo>
                      <a:lnTo>
                        <a:pt x="6544" y="4747"/>
                      </a:lnTo>
                      <a:lnTo>
                        <a:pt x="6457" y="3713"/>
                      </a:lnTo>
                      <a:lnTo>
                        <a:pt x="6405" y="5641"/>
                      </a:lnTo>
                      <a:lnTo>
                        <a:pt x="6289" y="2796"/>
                      </a:lnTo>
                      <a:lnTo>
                        <a:pt x="6267" y="5523"/>
                      </a:lnTo>
                      <a:lnTo>
                        <a:pt x="6267" y="4582"/>
                      </a:lnTo>
                      <a:lnTo>
                        <a:pt x="6275" y="2702"/>
                      </a:lnTo>
                      <a:lnTo>
                        <a:pt x="6092" y="3242"/>
                      </a:lnTo>
                      <a:lnTo>
                        <a:pt x="6027" y="4512"/>
                      </a:lnTo>
                      <a:lnTo>
                        <a:pt x="6049" y="3713"/>
                      </a:lnTo>
                      <a:lnTo>
                        <a:pt x="5968" y="3689"/>
                      </a:lnTo>
                      <a:lnTo>
                        <a:pt x="5997" y="2513"/>
                      </a:lnTo>
                      <a:lnTo>
                        <a:pt x="5925" y="2537"/>
                      </a:lnTo>
                      <a:lnTo>
                        <a:pt x="5867" y="4512"/>
                      </a:lnTo>
                      <a:lnTo>
                        <a:pt x="5735" y="1151"/>
                      </a:lnTo>
                      <a:lnTo>
                        <a:pt x="5597" y="7238"/>
                      </a:lnTo>
                      <a:lnTo>
                        <a:pt x="5582" y="6463"/>
                      </a:lnTo>
                      <a:lnTo>
                        <a:pt x="5575" y="5828"/>
                      </a:lnTo>
                      <a:lnTo>
                        <a:pt x="5524" y="2913"/>
                      </a:lnTo>
                      <a:lnTo>
                        <a:pt x="5327" y="4277"/>
                      </a:lnTo>
                      <a:lnTo>
                        <a:pt x="5196" y="4982"/>
                      </a:lnTo>
                      <a:lnTo>
                        <a:pt x="5123" y="5828"/>
                      </a:lnTo>
                      <a:lnTo>
                        <a:pt x="5094" y="5476"/>
                      </a:lnTo>
                      <a:lnTo>
                        <a:pt x="4904" y="6111"/>
                      </a:lnTo>
                      <a:lnTo>
                        <a:pt x="4912" y="4418"/>
                      </a:lnTo>
                      <a:lnTo>
                        <a:pt x="4831" y="6111"/>
                      </a:lnTo>
                      <a:lnTo>
                        <a:pt x="4817" y="6463"/>
                      </a:lnTo>
                      <a:lnTo>
                        <a:pt x="4686" y="5969"/>
                      </a:lnTo>
                      <a:lnTo>
                        <a:pt x="4613" y="5617"/>
                      </a:lnTo>
                      <a:lnTo>
                        <a:pt x="4599" y="5241"/>
                      </a:lnTo>
                      <a:lnTo>
                        <a:pt x="4671" y="4347"/>
                      </a:lnTo>
                      <a:lnTo>
                        <a:pt x="4678" y="4066"/>
                      </a:lnTo>
                      <a:lnTo>
                        <a:pt x="4489" y="5241"/>
                      </a:lnTo>
                      <a:lnTo>
                        <a:pt x="4321" y="3807"/>
                      </a:lnTo>
                      <a:lnTo>
                        <a:pt x="4154" y="5358"/>
                      </a:lnTo>
                      <a:lnTo>
                        <a:pt x="4154" y="7403"/>
                      </a:lnTo>
                      <a:lnTo>
                        <a:pt x="4088" y="8178"/>
                      </a:lnTo>
                      <a:lnTo>
                        <a:pt x="4016" y="9942"/>
                      </a:lnTo>
                      <a:lnTo>
                        <a:pt x="4016" y="9072"/>
                      </a:lnTo>
                      <a:lnTo>
                        <a:pt x="4067" y="6298"/>
                      </a:lnTo>
                      <a:lnTo>
                        <a:pt x="3848" y="9048"/>
                      </a:lnTo>
                      <a:lnTo>
                        <a:pt x="3884" y="7238"/>
                      </a:lnTo>
                      <a:lnTo>
                        <a:pt x="3899" y="6439"/>
                      </a:lnTo>
                      <a:lnTo>
                        <a:pt x="3892" y="6111"/>
                      </a:lnTo>
                      <a:lnTo>
                        <a:pt x="3935" y="4418"/>
                      </a:lnTo>
                      <a:lnTo>
                        <a:pt x="3892" y="5969"/>
                      </a:lnTo>
                      <a:lnTo>
                        <a:pt x="3884" y="4394"/>
                      </a:lnTo>
                      <a:lnTo>
                        <a:pt x="3811" y="6439"/>
                      </a:lnTo>
                      <a:lnTo>
                        <a:pt x="3702" y="6417"/>
                      </a:lnTo>
                      <a:lnTo>
                        <a:pt x="3738" y="4842"/>
                      </a:lnTo>
                      <a:lnTo>
                        <a:pt x="3629" y="7238"/>
                      </a:lnTo>
                      <a:lnTo>
                        <a:pt x="3563" y="6838"/>
                      </a:lnTo>
                      <a:lnTo>
                        <a:pt x="3535" y="5898"/>
                      </a:lnTo>
                      <a:lnTo>
                        <a:pt x="3447" y="6017"/>
                      </a:lnTo>
                      <a:lnTo>
                        <a:pt x="3374" y="6957"/>
                      </a:lnTo>
                      <a:lnTo>
                        <a:pt x="3301" y="9072"/>
                      </a:lnTo>
                      <a:lnTo>
                        <a:pt x="3170" y="8178"/>
                      </a:lnTo>
                      <a:lnTo>
                        <a:pt x="3148" y="7027"/>
                      </a:lnTo>
                      <a:lnTo>
                        <a:pt x="3177" y="5241"/>
                      </a:lnTo>
                      <a:lnTo>
                        <a:pt x="3075" y="7027"/>
                      </a:lnTo>
                      <a:lnTo>
                        <a:pt x="3010" y="6533"/>
                      </a:lnTo>
                      <a:lnTo>
                        <a:pt x="2929" y="6487"/>
                      </a:lnTo>
                      <a:lnTo>
                        <a:pt x="2856" y="8178"/>
                      </a:lnTo>
                      <a:lnTo>
                        <a:pt x="2850" y="6463"/>
                      </a:lnTo>
                      <a:lnTo>
                        <a:pt x="2726" y="9283"/>
                      </a:lnTo>
                      <a:lnTo>
                        <a:pt x="2798" y="10740"/>
                      </a:lnTo>
                      <a:lnTo>
                        <a:pt x="2711" y="10199"/>
                      </a:lnTo>
                      <a:lnTo>
                        <a:pt x="2711" y="9848"/>
                      </a:lnTo>
                      <a:lnTo>
                        <a:pt x="2609" y="10059"/>
                      </a:lnTo>
                      <a:lnTo>
                        <a:pt x="2565" y="8743"/>
                      </a:lnTo>
                      <a:lnTo>
                        <a:pt x="2492" y="10199"/>
                      </a:lnTo>
                      <a:lnTo>
                        <a:pt x="2427" y="8484"/>
                      </a:lnTo>
                      <a:lnTo>
                        <a:pt x="2434" y="6557"/>
                      </a:lnTo>
                      <a:lnTo>
                        <a:pt x="2397" y="8484"/>
                      </a:lnTo>
                      <a:lnTo>
                        <a:pt x="2245" y="7098"/>
                      </a:lnTo>
                      <a:lnTo>
                        <a:pt x="2208" y="8719"/>
                      </a:lnTo>
                      <a:lnTo>
                        <a:pt x="2208" y="7214"/>
                      </a:lnTo>
                      <a:lnTo>
                        <a:pt x="2179" y="8789"/>
                      </a:lnTo>
                      <a:lnTo>
                        <a:pt x="2113" y="6979"/>
                      </a:lnTo>
                      <a:lnTo>
                        <a:pt x="2033" y="6768"/>
                      </a:lnTo>
                      <a:lnTo>
                        <a:pt x="2121" y="8789"/>
                      </a:lnTo>
                      <a:lnTo>
                        <a:pt x="2143" y="9167"/>
                      </a:lnTo>
                      <a:lnTo>
                        <a:pt x="2179" y="10013"/>
                      </a:lnTo>
                      <a:lnTo>
                        <a:pt x="2092" y="9143"/>
                      </a:lnTo>
                      <a:lnTo>
                        <a:pt x="2026" y="7897"/>
                      </a:lnTo>
                      <a:lnTo>
                        <a:pt x="1938" y="7473"/>
                      </a:lnTo>
                      <a:lnTo>
                        <a:pt x="1814" y="9143"/>
                      </a:lnTo>
                      <a:lnTo>
                        <a:pt x="1735" y="8624"/>
                      </a:lnTo>
                      <a:lnTo>
                        <a:pt x="1662" y="6063"/>
                      </a:lnTo>
                      <a:lnTo>
                        <a:pt x="1545" y="6838"/>
                      </a:lnTo>
                      <a:lnTo>
                        <a:pt x="1399" y="8624"/>
                      </a:lnTo>
                      <a:lnTo>
                        <a:pt x="1231" y="8062"/>
                      </a:lnTo>
                      <a:lnTo>
                        <a:pt x="1239" y="11634"/>
                      </a:lnTo>
                      <a:lnTo>
                        <a:pt x="1203" y="9824"/>
                      </a:lnTo>
                      <a:lnTo>
                        <a:pt x="1180" y="8908"/>
                      </a:lnTo>
                      <a:lnTo>
                        <a:pt x="1180" y="8649"/>
                      </a:lnTo>
                      <a:lnTo>
                        <a:pt x="1166" y="8249"/>
                      </a:lnTo>
                      <a:lnTo>
                        <a:pt x="1137" y="6698"/>
                      </a:lnTo>
                      <a:lnTo>
                        <a:pt x="1050" y="8249"/>
                      </a:lnTo>
                      <a:lnTo>
                        <a:pt x="1071" y="6792"/>
                      </a:lnTo>
                      <a:lnTo>
                        <a:pt x="955" y="6252"/>
                      </a:lnTo>
                      <a:lnTo>
                        <a:pt x="867" y="7214"/>
                      </a:lnTo>
                      <a:lnTo>
                        <a:pt x="802" y="7827"/>
                      </a:lnTo>
                      <a:lnTo>
                        <a:pt x="663" y="8649"/>
                      </a:lnTo>
                      <a:lnTo>
                        <a:pt x="648" y="7357"/>
                      </a:lnTo>
                      <a:lnTo>
                        <a:pt x="620" y="7027"/>
                      </a:lnTo>
                      <a:lnTo>
                        <a:pt x="503" y="7357"/>
                      </a:lnTo>
                      <a:lnTo>
                        <a:pt x="430" y="6979"/>
                      </a:lnTo>
                      <a:lnTo>
                        <a:pt x="408" y="7827"/>
                      </a:lnTo>
                      <a:lnTo>
                        <a:pt x="394" y="8908"/>
                      </a:lnTo>
                      <a:lnTo>
                        <a:pt x="168" y="4088"/>
                      </a:lnTo>
                      <a:lnTo>
                        <a:pt x="0" y="9848"/>
                      </a:lnTo>
                      <a:lnTo>
                        <a:pt x="14" y="11939"/>
                      </a:lnTo>
                      <a:lnTo>
                        <a:pt x="65" y="13773"/>
                      </a:lnTo>
                      <a:lnTo>
                        <a:pt x="95" y="13420"/>
                      </a:lnTo>
                      <a:lnTo>
                        <a:pt x="80" y="14501"/>
                      </a:lnTo>
                      <a:lnTo>
                        <a:pt x="160" y="16240"/>
                      </a:lnTo>
                      <a:lnTo>
                        <a:pt x="219" y="14408"/>
                      </a:lnTo>
                      <a:lnTo>
                        <a:pt x="277" y="16546"/>
                      </a:lnTo>
                      <a:lnTo>
                        <a:pt x="299" y="15676"/>
                      </a:lnTo>
                      <a:lnTo>
                        <a:pt x="357" y="16570"/>
                      </a:lnTo>
                      <a:lnTo>
                        <a:pt x="357" y="14736"/>
                      </a:lnTo>
                      <a:lnTo>
                        <a:pt x="401" y="16100"/>
                      </a:lnTo>
                      <a:lnTo>
                        <a:pt x="452" y="15300"/>
                      </a:lnTo>
                      <a:lnTo>
                        <a:pt x="620" y="15865"/>
                      </a:lnTo>
                      <a:lnTo>
                        <a:pt x="605" y="15300"/>
                      </a:lnTo>
                      <a:lnTo>
                        <a:pt x="590" y="14736"/>
                      </a:lnTo>
                      <a:lnTo>
                        <a:pt x="583" y="14338"/>
                      </a:lnTo>
                      <a:lnTo>
                        <a:pt x="583" y="13420"/>
                      </a:lnTo>
                      <a:lnTo>
                        <a:pt x="714" y="11869"/>
                      </a:lnTo>
                      <a:lnTo>
                        <a:pt x="882" y="14736"/>
                      </a:lnTo>
                      <a:lnTo>
                        <a:pt x="1028" y="13960"/>
                      </a:lnTo>
                      <a:lnTo>
                        <a:pt x="1028" y="14573"/>
                      </a:lnTo>
                      <a:lnTo>
                        <a:pt x="1107" y="13960"/>
                      </a:lnTo>
                      <a:lnTo>
                        <a:pt x="1231" y="14149"/>
                      </a:lnTo>
                      <a:lnTo>
                        <a:pt x="1246" y="13868"/>
                      </a:lnTo>
                      <a:lnTo>
                        <a:pt x="1297" y="12833"/>
                      </a:lnTo>
                      <a:lnTo>
                        <a:pt x="1348" y="14689"/>
                      </a:lnTo>
                      <a:lnTo>
                        <a:pt x="1421" y="13538"/>
                      </a:lnTo>
                      <a:lnTo>
                        <a:pt x="1487" y="15419"/>
                      </a:lnTo>
                      <a:lnTo>
                        <a:pt x="1560" y="16851"/>
                      </a:lnTo>
                      <a:lnTo>
                        <a:pt x="1662" y="15183"/>
                      </a:lnTo>
                      <a:lnTo>
                        <a:pt x="1669" y="16923"/>
                      </a:lnTo>
                      <a:lnTo>
                        <a:pt x="1727" y="17158"/>
                      </a:lnTo>
                      <a:lnTo>
                        <a:pt x="1756" y="15324"/>
                      </a:lnTo>
                      <a:lnTo>
                        <a:pt x="1859" y="18261"/>
                      </a:lnTo>
                      <a:lnTo>
                        <a:pt x="1997" y="20190"/>
                      </a:lnTo>
                      <a:lnTo>
                        <a:pt x="2106" y="15324"/>
                      </a:lnTo>
                      <a:lnTo>
                        <a:pt x="2143" y="13538"/>
                      </a:lnTo>
                      <a:lnTo>
                        <a:pt x="2215" y="15419"/>
                      </a:lnTo>
                      <a:lnTo>
                        <a:pt x="2230" y="14900"/>
                      </a:lnTo>
                      <a:lnTo>
                        <a:pt x="2332" y="15889"/>
                      </a:lnTo>
                      <a:lnTo>
                        <a:pt x="2405" y="18145"/>
                      </a:lnTo>
                      <a:lnTo>
                        <a:pt x="2470" y="18591"/>
                      </a:lnTo>
                      <a:lnTo>
                        <a:pt x="2543" y="19296"/>
                      </a:lnTo>
                      <a:lnTo>
                        <a:pt x="2536" y="15113"/>
                      </a:lnTo>
                      <a:lnTo>
                        <a:pt x="2660" y="15911"/>
                      </a:lnTo>
                      <a:lnTo>
                        <a:pt x="2653" y="15113"/>
                      </a:lnTo>
                      <a:lnTo>
                        <a:pt x="2631" y="13373"/>
                      </a:lnTo>
                      <a:lnTo>
                        <a:pt x="2675" y="12833"/>
                      </a:lnTo>
                      <a:lnTo>
                        <a:pt x="2718" y="12504"/>
                      </a:lnTo>
                      <a:lnTo>
                        <a:pt x="2820" y="15630"/>
                      </a:lnTo>
                      <a:lnTo>
                        <a:pt x="2747" y="16264"/>
                      </a:lnTo>
                      <a:lnTo>
                        <a:pt x="2726" y="16664"/>
                      </a:lnTo>
                      <a:lnTo>
                        <a:pt x="2762" y="17180"/>
                      </a:lnTo>
                      <a:lnTo>
                        <a:pt x="2850" y="17110"/>
                      </a:lnTo>
                      <a:lnTo>
                        <a:pt x="2828" y="16710"/>
                      </a:lnTo>
                      <a:lnTo>
                        <a:pt x="2871" y="17040"/>
                      </a:lnTo>
                      <a:lnTo>
                        <a:pt x="2944" y="17791"/>
                      </a:lnTo>
                      <a:lnTo>
                        <a:pt x="3002" y="16734"/>
                      </a:lnTo>
                      <a:lnTo>
                        <a:pt x="3112" y="17464"/>
                      </a:lnTo>
                      <a:lnTo>
                        <a:pt x="3090" y="16734"/>
                      </a:lnTo>
                      <a:lnTo>
                        <a:pt x="3083" y="16405"/>
                      </a:lnTo>
                      <a:lnTo>
                        <a:pt x="3258" y="17110"/>
                      </a:lnTo>
                      <a:lnTo>
                        <a:pt x="3221" y="16194"/>
                      </a:lnTo>
                      <a:lnTo>
                        <a:pt x="3279" y="14478"/>
                      </a:lnTo>
                      <a:lnTo>
                        <a:pt x="3330" y="15889"/>
                      </a:lnTo>
                      <a:lnTo>
                        <a:pt x="3258" y="17110"/>
                      </a:lnTo>
                      <a:lnTo>
                        <a:pt x="3367" y="16218"/>
                      </a:lnTo>
                      <a:lnTo>
                        <a:pt x="3433" y="17158"/>
                      </a:lnTo>
                      <a:lnTo>
                        <a:pt x="3360" y="18779"/>
                      </a:lnTo>
                      <a:lnTo>
                        <a:pt x="3462" y="17345"/>
                      </a:lnTo>
                      <a:lnTo>
                        <a:pt x="3578" y="20214"/>
                      </a:lnTo>
                      <a:lnTo>
                        <a:pt x="3608" y="18755"/>
                      </a:lnTo>
                      <a:lnTo>
                        <a:pt x="3636" y="19015"/>
                      </a:lnTo>
                      <a:lnTo>
                        <a:pt x="3666" y="19625"/>
                      </a:lnTo>
                      <a:lnTo>
                        <a:pt x="3687" y="19015"/>
                      </a:lnTo>
                      <a:lnTo>
                        <a:pt x="3695" y="18755"/>
                      </a:lnTo>
                      <a:lnTo>
                        <a:pt x="3644" y="17345"/>
                      </a:lnTo>
                      <a:lnTo>
                        <a:pt x="3680" y="16218"/>
                      </a:lnTo>
                      <a:lnTo>
                        <a:pt x="3702" y="15840"/>
                      </a:lnTo>
                      <a:lnTo>
                        <a:pt x="3746" y="16523"/>
                      </a:lnTo>
                      <a:lnTo>
                        <a:pt x="3782" y="15840"/>
                      </a:lnTo>
                      <a:lnTo>
                        <a:pt x="3826" y="15043"/>
                      </a:lnTo>
                      <a:lnTo>
                        <a:pt x="3848" y="16994"/>
                      </a:lnTo>
                      <a:lnTo>
                        <a:pt x="3760" y="16594"/>
                      </a:lnTo>
                      <a:lnTo>
                        <a:pt x="3709" y="16335"/>
                      </a:lnTo>
                      <a:lnTo>
                        <a:pt x="3724" y="16594"/>
                      </a:lnTo>
                      <a:lnTo>
                        <a:pt x="3797" y="19061"/>
                      </a:lnTo>
                      <a:lnTo>
                        <a:pt x="3877" y="20754"/>
                      </a:lnTo>
                      <a:lnTo>
                        <a:pt x="3943" y="21600"/>
                      </a:lnTo>
                      <a:lnTo>
                        <a:pt x="3870" y="17628"/>
                      </a:lnTo>
                      <a:lnTo>
                        <a:pt x="4008" y="19201"/>
                      </a:lnTo>
                      <a:lnTo>
                        <a:pt x="4037" y="17628"/>
                      </a:lnTo>
                      <a:lnTo>
                        <a:pt x="4067" y="16994"/>
                      </a:lnTo>
                      <a:lnTo>
                        <a:pt x="4161" y="17699"/>
                      </a:lnTo>
                      <a:lnTo>
                        <a:pt x="4168" y="16851"/>
                      </a:lnTo>
                      <a:lnTo>
                        <a:pt x="4191" y="16264"/>
                      </a:lnTo>
                      <a:lnTo>
                        <a:pt x="4176" y="15043"/>
                      </a:lnTo>
                      <a:lnTo>
                        <a:pt x="4241" y="14784"/>
                      </a:lnTo>
                      <a:lnTo>
                        <a:pt x="4285" y="14478"/>
                      </a:lnTo>
                      <a:lnTo>
                        <a:pt x="4314" y="13608"/>
                      </a:lnTo>
                      <a:lnTo>
                        <a:pt x="4394" y="17580"/>
                      </a:lnTo>
                      <a:lnTo>
                        <a:pt x="4482" y="16264"/>
                      </a:lnTo>
                      <a:lnTo>
                        <a:pt x="4526" y="18850"/>
                      </a:lnTo>
                      <a:lnTo>
                        <a:pt x="4605" y="17651"/>
                      </a:lnTo>
                      <a:lnTo>
                        <a:pt x="4605" y="16429"/>
                      </a:lnTo>
                      <a:lnTo>
                        <a:pt x="4599" y="14103"/>
                      </a:lnTo>
                      <a:lnTo>
                        <a:pt x="4628" y="14948"/>
                      </a:lnTo>
                      <a:lnTo>
                        <a:pt x="4642" y="15465"/>
                      </a:lnTo>
                      <a:lnTo>
                        <a:pt x="4701" y="14948"/>
                      </a:lnTo>
                      <a:lnTo>
                        <a:pt x="4715" y="14103"/>
                      </a:lnTo>
                      <a:lnTo>
                        <a:pt x="4729" y="13608"/>
                      </a:lnTo>
                      <a:lnTo>
                        <a:pt x="4744" y="12809"/>
                      </a:lnTo>
                      <a:lnTo>
                        <a:pt x="4802" y="13914"/>
                      </a:lnTo>
                      <a:lnTo>
                        <a:pt x="4875" y="18661"/>
                      </a:lnTo>
                      <a:lnTo>
                        <a:pt x="4948" y="19625"/>
                      </a:lnTo>
                      <a:lnTo>
                        <a:pt x="5043" y="16100"/>
                      </a:lnTo>
                      <a:lnTo>
                        <a:pt x="5211" y="17016"/>
                      </a:lnTo>
                      <a:lnTo>
                        <a:pt x="5167" y="16100"/>
                      </a:lnTo>
                      <a:lnTo>
                        <a:pt x="5182" y="14924"/>
                      </a:lnTo>
                      <a:lnTo>
                        <a:pt x="5254" y="16170"/>
                      </a:lnTo>
                      <a:lnTo>
                        <a:pt x="5312" y="15583"/>
                      </a:lnTo>
                      <a:lnTo>
                        <a:pt x="5363" y="18026"/>
                      </a:lnTo>
                      <a:lnTo>
                        <a:pt x="5357" y="17110"/>
                      </a:lnTo>
                      <a:lnTo>
                        <a:pt x="5480" y="18098"/>
                      </a:lnTo>
                      <a:lnTo>
                        <a:pt x="5487" y="17110"/>
                      </a:lnTo>
                      <a:lnTo>
                        <a:pt x="5495" y="15654"/>
                      </a:lnTo>
                      <a:lnTo>
                        <a:pt x="5553" y="17016"/>
                      </a:lnTo>
                      <a:lnTo>
                        <a:pt x="5626" y="17580"/>
                      </a:lnTo>
                      <a:lnTo>
                        <a:pt x="5699" y="17934"/>
                      </a:lnTo>
                      <a:lnTo>
                        <a:pt x="5713" y="15654"/>
                      </a:lnTo>
                      <a:lnTo>
                        <a:pt x="5713" y="14924"/>
                      </a:lnTo>
                      <a:lnTo>
                        <a:pt x="5721" y="13773"/>
                      </a:lnTo>
                      <a:lnTo>
                        <a:pt x="5816" y="17369"/>
                      </a:lnTo>
                      <a:lnTo>
                        <a:pt x="5888" y="17510"/>
                      </a:lnTo>
                      <a:lnTo>
                        <a:pt x="5917" y="16734"/>
                      </a:lnTo>
                      <a:lnTo>
                        <a:pt x="5976" y="15089"/>
                      </a:lnTo>
                      <a:lnTo>
                        <a:pt x="6019" y="16240"/>
                      </a:lnTo>
                      <a:lnTo>
                        <a:pt x="6034" y="15089"/>
                      </a:lnTo>
                      <a:lnTo>
                        <a:pt x="6041" y="14408"/>
                      </a:lnTo>
                      <a:lnTo>
                        <a:pt x="6129" y="14408"/>
                      </a:lnTo>
                      <a:lnTo>
                        <a:pt x="6143" y="13795"/>
                      </a:lnTo>
                      <a:lnTo>
                        <a:pt x="6253" y="16781"/>
                      </a:lnTo>
                      <a:lnTo>
                        <a:pt x="6471" y="12950"/>
                      </a:lnTo>
                      <a:lnTo>
                        <a:pt x="6486" y="12668"/>
                      </a:lnTo>
                      <a:lnTo>
                        <a:pt x="6595" y="15959"/>
                      </a:lnTo>
                      <a:lnTo>
                        <a:pt x="6741" y="15370"/>
                      </a:lnTo>
                      <a:lnTo>
                        <a:pt x="6807" y="15135"/>
                      </a:lnTo>
                      <a:lnTo>
                        <a:pt x="6887" y="15065"/>
                      </a:lnTo>
                      <a:lnTo>
                        <a:pt x="6887" y="15676"/>
                      </a:lnTo>
                      <a:lnTo>
                        <a:pt x="6988" y="16688"/>
                      </a:lnTo>
                      <a:lnTo>
                        <a:pt x="6974" y="15065"/>
                      </a:lnTo>
                      <a:lnTo>
                        <a:pt x="6952" y="12668"/>
                      </a:lnTo>
                      <a:lnTo>
                        <a:pt x="6945" y="12009"/>
                      </a:lnTo>
                      <a:lnTo>
                        <a:pt x="7069" y="13233"/>
                      </a:lnTo>
                      <a:lnTo>
                        <a:pt x="7142" y="15278"/>
                      </a:lnTo>
                      <a:lnTo>
                        <a:pt x="7207" y="14573"/>
                      </a:lnTo>
                      <a:lnTo>
                        <a:pt x="7338" y="18544"/>
                      </a:lnTo>
                      <a:lnTo>
                        <a:pt x="7433" y="15630"/>
                      </a:lnTo>
                      <a:lnTo>
                        <a:pt x="7550" y="16546"/>
                      </a:lnTo>
                      <a:lnTo>
                        <a:pt x="7579" y="15630"/>
                      </a:lnTo>
                      <a:lnTo>
                        <a:pt x="7623" y="14573"/>
                      </a:lnTo>
                      <a:lnTo>
                        <a:pt x="7827" y="13444"/>
                      </a:lnTo>
                      <a:lnTo>
                        <a:pt x="7892" y="12763"/>
                      </a:lnTo>
                      <a:lnTo>
                        <a:pt x="7987" y="18285"/>
                      </a:lnTo>
                      <a:lnTo>
                        <a:pt x="8060" y="15983"/>
                      </a:lnTo>
                      <a:lnTo>
                        <a:pt x="8103" y="17345"/>
                      </a:lnTo>
                      <a:lnTo>
                        <a:pt x="8176" y="17180"/>
                      </a:lnTo>
                      <a:lnTo>
                        <a:pt x="8242" y="15983"/>
                      </a:lnTo>
                      <a:lnTo>
                        <a:pt x="8242" y="14573"/>
                      </a:lnTo>
                      <a:lnTo>
                        <a:pt x="8388" y="14760"/>
                      </a:lnTo>
                      <a:lnTo>
                        <a:pt x="8417" y="12620"/>
                      </a:lnTo>
                      <a:lnTo>
                        <a:pt x="8439" y="12009"/>
                      </a:lnTo>
                      <a:lnTo>
                        <a:pt x="8446" y="15370"/>
                      </a:lnTo>
                      <a:lnTo>
                        <a:pt x="8526" y="13584"/>
                      </a:lnTo>
                      <a:lnTo>
                        <a:pt x="8548" y="16029"/>
                      </a:lnTo>
                      <a:lnTo>
                        <a:pt x="8752" y="13584"/>
                      </a:lnTo>
                      <a:lnTo>
                        <a:pt x="8832" y="13209"/>
                      </a:lnTo>
                      <a:lnTo>
                        <a:pt x="8803" y="14079"/>
                      </a:lnTo>
                      <a:lnTo>
                        <a:pt x="8883" y="13233"/>
                      </a:lnTo>
                      <a:lnTo>
                        <a:pt x="17577" y="13209"/>
                      </a:lnTo>
                      <a:lnTo>
                        <a:pt x="17628" y="15348"/>
                      </a:lnTo>
                      <a:lnTo>
                        <a:pt x="17701" y="16359"/>
                      </a:lnTo>
                      <a:lnTo>
                        <a:pt x="17774" y="18426"/>
                      </a:lnTo>
                      <a:lnTo>
                        <a:pt x="17905" y="17440"/>
                      </a:lnTo>
                      <a:lnTo>
                        <a:pt x="18095" y="17791"/>
                      </a:lnTo>
                      <a:lnTo>
                        <a:pt x="18102" y="17440"/>
                      </a:lnTo>
                      <a:lnTo>
                        <a:pt x="18175" y="14713"/>
                      </a:lnTo>
                      <a:lnTo>
                        <a:pt x="18219" y="14079"/>
                      </a:lnTo>
                      <a:lnTo>
                        <a:pt x="18219" y="16218"/>
                      </a:lnTo>
                      <a:lnTo>
                        <a:pt x="18255" y="15865"/>
                      </a:lnTo>
                      <a:lnTo>
                        <a:pt x="18350" y="16194"/>
                      </a:lnTo>
                      <a:lnTo>
                        <a:pt x="18408" y="15865"/>
                      </a:lnTo>
                      <a:lnTo>
                        <a:pt x="18423" y="14079"/>
                      </a:lnTo>
                      <a:lnTo>
                        <a:pt x="18481" y="15370"/>
                      </a:lnTo>
                      <a:lnTo>
                        <a:pt x="18408" y="16076"/>
                      </a:lnTo>
                      <a:lnTo>
                        <a:pt x="18503" y="15818"/>
                      </a:lnTo>
                      <a:lnTo>
                        <a:pt x="18539" y="17275"/>
                      </a:lnTo>
                      <a:lnTo>
                        <a:pt x="18750" y="20190"/>
                      </a:lnTo>
                      <a:lnTo>
                        <a:pt x="18823" y="15818"/>
                      </a:lnTo>
                      <a:lnTo>
                        <a:pt x="18853" y="14079"/>
                      </a:lnTo>
                      <a:lnTo>
                        <a:pt x="18867" y="13162"/>
                      </a:lnTo>
                      <a:lnTo>
                        <a:pt x="18896" y="11587"/>
                      </a:lnTo>
                      <a:lnTo>
                        <a:pt x="18911" y="10740"/>
                      </a:lnTo>
                      <a:lnTo>
                        <a:pt x="19173" y="14878"/>
                      </a:lnTo>
                      <a:lnTo>
                        <a:pt x="19166" y="14573"/>
                      </a:lnTo>
                      <a:lnTo>
                        <a:pt x="19501" y="16640"/>
                      </a:lnTo>
                      <a:lnTo>
                        <a:pt x="19683" y="14573"/>
                      </a:lnTo>
                      <a:lnTo>
                        <a:pt x="19858" y="12620"/>
                      </a:lnTo>
                      <a:lnTo>
                        <a:pt x="20208" y="16076"/>
                      </a:lnTo>
                      <a:lnTo>
                        <a:pt x="20281" y="16570"/>
                      </a:lnTo>
                      <a:lnTo>
                        <a:pt x="20346" y="13984"/>
                      </a:lnTo>
                      <a:lnTo>
                        <a:pt x="20361" y="15865"/>
                      </a:lnTo>
                      <a:lnTo>
                        <a:pt x="20448" y="13984"/>
                      </a:lnTo>
                      <a:lnTo>
                        <a:pt x="20558" y="12620"/>
                      </a:lnTo>
                      <a:lnTo>
                        <a:pt x="20602" y="12104"/>
                      </a:lnTo>
                      <a:lnTo>
                        <a:pt x="20704" y="18309"/>
                      </a:lnTo>
                      <a:lnTo>
                        <a:pt x="20849" y="15818"/>
                      </a:lnTo>
                      <a:lnTo>
                        <a:pt x="20856" y="14055"/>
                      </a:lnTo>
                      <a:lnTo>
                        <a:pt x="20915" y="14290"/>
                      </a:lnTo>
                      <a:lnTo>
                        <a:pt x="20952" y="14055"/>
                      </a:lnTo>
                      <a:lnTo>
                        <a:pt x="21053" y="13303"/>
                      </a:lnTo>
                      <a:lnTo>
                        <a:pt x="21039" y="14760"/>
                      </a:lnTo>
                      <a:lnTo>
                        <a:pt x="21061" y="13444"/>
                      </a:lnTo>
                      <a:lnTo>
                        <a:pt x="21090" y="15089"/>
                      </a:lnTo>
                      <a:lnTo>
                        <a:pt x="21236" y="13444"/>
                      </a:lnTo>
                      <a:lnTo>
                        <a:pt x="21338" y="14619"/>
                      </a:lnTo>
                      <a:lnTo>
                        <a:pt x="21265" y="17345"/>
                      </a:lnTo>
                      <a:lnTo>
                        <a:pt x="21396" y="17486"/>
                      </a:lnTo>
                      <a:lnTo>
                        <a:pt x="21469" y="16969"/>
                      </a:lnTo>
                      <a:lnTo>
                        <a:pt x="21541" y="15513"/>
                      </a:lnTo>
                      <a:lnTo>
                        <a:pt x="21498" y="13398"/>
                      </a:lnTo>
                      <a:lnTo>
                        <a:pt x="21520" y="12104"/>
                      </a:lnTo>
                      <a:lnTo>
                        <a:pt x="21556" y="10647"/>
                      </a:lnTo>
                      <a:lnTo>
                        <a:pt x="21556" y="10129"/>
                      </a:lnTo>
                      <a:lnTo>
                        <a:pt x="21593" y="7144"/>
                      </a:lnTo>
                      <a:lnTo>
                        <a:pt x="21600" y="66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55" name="Figura"/>
                <p:cNvSpPr/>
                <p:nvPr/>
              </p:nvSpPr>
              <p:spPr>
                <a:xfrm>
                  <a:off x="8161" y="2202"/>
                  <a:ext cx="48528" cy="12701"/>
                </a:xfrm>
                <a:custGeom>
                  <a:avLst/>
                  <a:gdLst/>
                  <a:ahLst/>
                  <a:cxnLst>
                    <a:cxn ang="0">
                      <a:pos x="wd2" y="hd2"/>
                    </a:cxn>
                    <a:cxn ang="5400000">
                      <a:pos x="wd2" y="hd2"/>
                    </a:cxn>
                    <a:cxn ang="10800000">
                      <a:pos x="wd2" y="hd2"/>
                    </a:cxn>
                    <a:cxn ang="16200000">
                      <a:pos x="wd2" y="hd2"/>
                    </a:cxn>
                  </a:cxnLst>
                  <a:rect l="0" t="0" r="r" b="b"/>
                  <a:pathLst>
                    <a:path w="21600" h="21600" extrusionOk="0">
                      <a:moveTo>
                        <a:pt x="1283" y="7125"/>
                      </a:moveTo>
                      <a:lnTo>
                        <a:pt x="1263" y="6598"/>
                      </a:lnTo>
                      <a:lnTo>
                        <a:pt x="1256" y="7125"/>
                      </a:lnTo>
                      <a:close/>
                      <a:moveTo>
                        <a:pt x="1613" y="8680"/>
                      </a:moveTo>
                      <a:lnTo>
                        <a:pt x="1527" y="5946"/>
                      </a:lnTo>
                      <a:lnTo>
                        <a:pt x="1561" y="8680"/>
                      </a:lnTo>
                      <a:close/>
                      <a:moveTo>
                        <a:pt x="66" y="6823"/>
                      </a:moveTo>
                      <a:lnTo>
                        <a:pt x="20" y="4213"/>
                      </a:lnTo>
                      <a:lnTo>
                        <a:pt x="0" y="4591"/>
                      </a:lnTo>
                      <a:lnTo>
                        <a:pt x="66" y="6823"/>
                      </a:lnTo>
                      <a:close/>
                      <a:moveTo>
                        <a:pt x="615" y="14048"/>
                      </a:moveTo>
                      <a:lnTo>
                        <a:pt x="509" y="13495"/>
                      </a:lnTo>
                      <a:lnTo>
                        <a:pt x="516" y="13823"/>
                      </a:lnTo>
                      <a:lnTo>
                        <a:pt x="615" y="14048"/>
                      </a:lnTo>
                      <a:close/>
                      <a:moveTo>
                        <a:pt x="2109" y="14248"/>
                      </a:moveTo>
                      <a:lnTo>
                        <a:pt x="2096" y="13973"/>
                      </a:lnTo>
                      <a:lnTo>
                        <a:pt x="2083" y="13596"/>
                      </a:lnTo>
                      <a:lnTo>
                        <a:pt x="2083" y="13973"/>
                      </a:lnTo>
                      <a:lnTo>
                        <a:pt x="2096" y="14248"/>
                      </a:lnTo>
                      <a:close/>
                      <a:moveTo>
                        <a:pt x="2625" y="13898"/>
                      </a:moveTo>
                      <a:lnTo>
                        <a:pt x="2625" y="14625"/>
                      </a:lnTo>
                      <a:lnTo>
                        <a:pt x="2625" y="13898"/>
                      </a:lnTo>
                      <a:close/>
                      <a:moveTo>
                        <a:pt x="3319" y="16557"/>
                      </a:moveTo>
                      <a:lnTo>
                        <a:pt x="3273" y="16180"/>
                      </a:lnTo>
                      <a:lnTo>
                        <a:pt x="3273" y="16808"/>
                      </a:lnTo>
                      <a:lnTo>
                        <a:pt x="3319" y="16557"/>
                      </a:lnTo>
                      <a:close/>
                      <a:moveTo>
                        <a:pt x="3729" y="6321"/>
                      </a:moveTo>
                      <a:lnTo>
                        <a:pt x="3689" y="5268"/>
                      </a:lnTo>
                      <a:lnTo>
                        <a:pt x="3663" y="6598"/>
                      </a:lnTo>
                      <a:lnTo>
                        <a:pt x="3636" y="4992"/>
                      </a:lnTo>
                      <a:lnTo>
                        <a:pt x="3610" y="6145"/>
                      </a:lnTo>
                      <a:lnTo>
                        <a:pt x="3676" y="7074"/>
                      </a:lnTo>
                      <a:lnTo>
                        <a:pt x="3670" y="6773"/>
                      </a:lnTo>
                      <a:lnTo>
                        <a:pt x="3729" y="6321"/>
                      </a:lnTo>
                      <a:close/>
                      <a:moveTo>
                        <a:pt x="4047" y="18037"/>
                      </a:moveTo>
                      <a:lnTo>
                        <a:pt x="3993" y="18414"/>
                      </a:lnTo>
                      <a:lnTo>
                        <a:pt x="3974" y="18665"/>
                      </a:lnTo>
                      <a:lnTo>
                        <a:pt x="4047" y="18037"/>
                      </a:lnTo>
                      <a:close/>
                      <a:moveTo>
                        <a:pt x="4417" y="7149"/>
                      </a:moveTo>
                      <a:lnTo>
                        <a:pt x="4370" y="8028"/>
                      </a:lnTo>
                      <a:lnTo>
                        <a:pt x="4384" y="7676"/>
                      </a:lnTo>
                      <a:lnTo>
                        <a:pt x="4404" y="7350"/>
                      </a:lnTo>
                      <a:close/>
                      <a:moveTo>
                        <a:pt x="4483" y="7174"/>
                      </a:moveTo>
                      <a:lnTo>
                        <a:pt x="4456" y="6799"/>
                      </a:lnTo>
                      <a:lnTo>
                        <a:pt x="4417" y="7149"/>
                      </a:lnTo>
                      <a:lnTo>
                        <a:pt x="4463" y="7451"/>
                      </a:lnTo>
                      <a:lnTo>
                        <a:pt x="4483" y="7174"/>
                      </a:lnTo>
                      <a:close/>
                      <a:moveTo>
                        <a:pt x="4529" y="16130"/>
                      </a:moveTo>
                      <a:lnTo>
                        <a:pt x="4522" y="15603"/>
                      </a:lnTo>
                      <a:lnTo>
                        <a:pt x="4470" y="16130"/>
                      </a:lnTo>
                      <a:close/>
                      <a:moveTo>
                        <a:pt x="4549" y="15328"/>
                      </a:moveTo>
                      <a:lnTo>
                        <a:pt x="4522" y="15603"/>
                      </a:lnTo>
                      <a:lnTo>
                        <a:pt x="4549" y="15328"/>
                      </a:lnTo>
                      <a:close/>
                      <a:moveTo>
                        <a:pt x="4826" y="5744"/>
                      </a:moveTo>
                      <a:lnTo>
                        <a:pt x="4820" y="3789"/>
                      </a:lnTo>
                      <a:lnTo>
                        <a:pt x="4767" y="5744"/>
                      </a:lnTo>
                      <a:close/>
                      <a:moveTo>
                        <a:pt x="5481" y="19115"/>
                      </a:moveTo>
                      <a:lnTo>
                        <a:pt x="5435" y="19366"/>
                      </a:lnTo>
                      <a:lnTo>
                        <a:pt x="5481" y="19115"/>
                      </a:lnTo>
                      <a:close/>
                      <a:moveTo>
                        <a:pt x="5838" y="3662"/>
                      </a:moveTo>
                      <a:lnTo>
                        <a:pt x="5766" y="3236"/>
                      </a:lnTo>
                      <a:lnTo>
                        <a:pt x="5766" y="3763"/>
                      </a:lnTo>
                      <a:lnTo>
                        <a:pt x="5772" y="4213"/>
                      </a:lnTo>
                      <a:lnTo>
                        <a:pt x="5772" y="4591"/>
                      </a:lnTo>
                      <a:lnTo>
                        <a:pt x="5798" y="4213"/>
                      </a:lnTo>
                      <a:lnTo>
                        <a:pt x="5805" y="4490"/>
                      </a:lnTo>
                      <a:lnTo>
                        <a:pt x="5812" y="4213"/>
                      </a:lnTo>
                      <a:lnTo>
                        <a:pt x="5832" y="3763"/>
                      </a:lnTo>
                      <a:close/>
                      <a:moveTo>
                        <a:pt x="5878" y="3210"/>
                      </a:moveTo>
                      <a:lnTo>
                        <a:pt x="5838" y="3662"/>
                      </a:lnTo>
                      <a:lnTo>
                        <a:pt x="5878" y="3210"/>
                      </a:lnTo>
                      <a:close/>
                      <a:moveTo>
                        <a:pt x="5884" y="16407"/>
                      </a:moveTo>
                      <a:lnTo>
                        <a:pt x="5858" y="16156"/>
                      </a:lnTo>
                      <a:lnTo>
                        <a:pt x="5884" y="16407"/>
                      </a:lnTo>
                      <a:close/>
                      <a:moveTo>
                        <a:pt x="6275" y="16205"/>
                      </a:moveTo>
                      <a:lnTo>
                        <a:pt x="6255" y="15502"/>
                      </a:lnTo>
                      <a:lnTo>
                        <a:pt x="6222" y="16205"/>
                      </a:lnTo>
                      <a:close/>
                      <a:moveTo>
                        <a:pt x="6374" y="16482"/>
                      </a:moveTo>
                      <a:lnTo>
                        <a:pt x="6308" y="16958"/>
                      </a:lnTo>
                      <a:lnTo>
                        <a:pt x="6241" y="20496"/>
                      </a:lnTo>
                      <a:lnTo>
                        <a:pt x="6301" y="19718"/>
                      </a:lnTo>
                      <a:lnTo>
                        <a:pt x="6308" y="18037"/>
                      </a:lnTo>
                      <a:lnTo>
                        <a:pt x="6321" y="17661"/>
                      </a:lnTo>
                      <a:lnTo>
                        <a:pt x="6374" y="16482"/>
                      </a:lnTo>
                      <a:close/>
                      <a:moveTo>
                        <a:pt x="6678" y="1857"/>
                      </a:moveTo>
                      <a:lnTo>
                        <a:pt x="6592" y="3688"/>
                      </a:lnTo>
                      <a:lnTo>
                        <a:pt x="6658" y="4616"/>
                      </a:lnTo>
                      <a:lnTo>
                        <a:pt x="6678" y="1857"/>
                      </a:lnTo>
                      <a:close/>
                      <a:moveTo>
                        <a:pt x="6916" y="18815"/>
                      </a:moveTo>
                      <a:lnTo>
                        <a:pt x="6909" y="18489"/>
                      </a:lnTo>
                      <a:lnTo>
                        <a:pt x="6909" y="18238"/>
                      </a:lnTo>
                      <a:lnTo>
                        <a:pt x="6916" y="18815"/>
                      </a:lnTo>
                      <a:close/>
                      <a:moveTo>
                        <a:pt x="7577" y="1705"/>
                      </a:moveTo>
                      <a:lnTo>
                        <a:pt x="7517" y="1430"/>
                      </a:lnTo>
                      <a:lnTo>
                        <a:pt x="7577" y="1705"/>
                      </a:lnTo>
                      <a:close/>
                      <a:moveTo>
                        <a:pt x="7908" y="2232"/>
                      </a:moveTo>
                      <a:lnTo>
                        <a:pt x="7848" y="1430"/>
                      </a:lnTo>
                      <a:lnTo>
                        <a:pt x="7862" y="2082"/>
                      </a:lnTo>
                      <a:lnTo>
                        <a:pt x="7881" y="2483"/>
                      </a:lnTo>
                      <a:lnTo>
                        <a:pt x="7908" y="2232"/>
                      </a:lnTo>
                      <a:close/>
                      <a:moveTo>
                        <a:pt x="7934" y="17811"/>
                      </a:moveTo>
                      <a:lnTo>
                        <a:pt x="7921" y="15729"/>
                      </a:lnTo>
                      <a:lnTo>
                        <a:pt x="7894" y="16081"/>
                      </a:lnTo>
                      <a:lnTo>
                        <a:pt x="7888" y="18438"/>
                      </a:lnTo>
                      <a:lnTo>
                        <a:pt x="7934" y="17811"/>
                      </a:lnTo>
                      <a:close/>
                      <a:moveTo>
                        <a:pt x="8033" y="16156"/>
                      </a:moveTo>
                      <a:lnTo>
                        <a:pt x="8027" y="15905"/>
                      </a:lnTo>
                      <a:lnTo>
                        <a:pt x="8033" y="16156"/>
                      </a:lnTo>
                      <a:close/>
                      <a:moveTo>
                        <a:pt x="8516" y="15078"/>
                      </a:moveTo>
                      <a:lnTo>
                        <a:pt x="8390" y="14098"/>
                      </a:lnTo>
                      <a:lnTo>
                        <a:pt x="8443" y="19216"/>
                      </a:lnTo>
                      <a:lnTo>
                        <a:pt x="8509" y="16834"/>
                      </a:lnTo>
                      <a:lnTo>
                        <a:pt x="8516" y="15078"/>
                      </a:lnTo>
                      <a:close/>
                      <a:moveTo>
                        <a:pt x="9184" y="14576"/>
                      </a:moveTo>
                      <a:lnTo>
                        <a:pt x="9164" y="13671"/>
                      </a:lnTo>
                      <a:lnTo>
                        <a:pt x="9150" y="14576"/>
                      </a:lnTo>
                      <a:lnTo>
                        <a:pt x="9150" y="15479"/>
                      </a:lnTo>
                      <a:lnTo>
                        <a:pt x="9184" y="14576"/>
                      </a:lnTo>
                      <a:close/>
                      <a:moveTo>
                        <a:pt x="9733" y="16381"/>
                      </a:moveTo>
                      <a:lnTo>
                        <a:pt x="9653" y="15403"/>
                      </a:lnTo>
                      <a:lnTo>
                        <a:pt x="9633" y="15678"/>
                      </a:lnTo>
                      <a:lnTo>
                        <a:pt x="9653" y="16733"/>
                      </a:lnTo>
                      <a:lnTo>
                        <a:pt x="9699" y="17410"/>
                      </a:lnTo>
                      <a:lnTo>
                        <a:pt x="9733" y="16381"/>
                      </a:lnTo>
                      <a:close/>
                      <a:moveTo>
                        <a:pt x="10004" y="16583"/>
                      </a:moveTo>
                      <a:lnTo>
                        <a:pt x="9990" y="14876"/>
                      </a:lnTo>
                      <a:lnTo>
                        <a:pt x="9951" y="15277"/>
                      </a:lnTo>
                      <a:lnTo>
                        <a:pt x="9885" y="16984"/>
                      </a:lnTo>
                      <a:lnTo>
                        <a:pt x="10004" y="16583"/>
                      </a:lnTo>
                      <a:close/>
                      <a:moveTo>
                        <a:pt x="10024" y="15479"/>
                      </a:moveTo>
                      <a:lnTo>
                        <a:pt x="9977" y="16356"/>
                      </a:lnTo>
                      <a:lnTo>
                        <a:pt x="10024" y="15479"/>
                      </a:lnTo>
                      <a:close/>
                      <a:moveTo>
                        <a:pt x="13825" y="1454"/>
                      </a:moveTo>
                      <a:lnTo>
                        <a:pt x="13792" y="2809"/>
                      </a:lnTo>
                      <a:lnTo>
                        <a:pt x="13825" y="1454"/>
                      </a:lnTo>
                      <a:close/>
                      <a:moveTo>
                        <a:pt x="13878" y="2509"/>
                      </a:moveTo>
                      <a:lnTo>
                        <a:pt x="13805" y="3261"/>
                      </a:lnTo>
                      <a:lnTo>
                        <a:pt x="13878" y="2509"/>
                      </a:lnTo>
                      <a:close/>
                      <a:moveTo>
                        <a:pt x="13918" y="5393"/>
                      </a:moveTo>
                      <a:lnTo>
                        <a:pt x="13911" y="4891"/>
                      </a:lnTo>
                      <a:lnTo>
                        <a:pt x="13898" y="5393"/>
                      </a:lnTo>
                      <a:close/>
                      <a:moveTo>
                        <a:pt x="14658" y="3386"/>
                      </a:moveTo>
                      <a:lnTo>
                        <a:pt x="14638" y="3789"/>
                      </a:lnTo>
                      <a:lnTo>
                        <a:pt x="14658" y="3386"/>
                      </a:lnTo>
                      <a:close/>
                      <a:moveTo>
                        <a:pt x="14704" y="0"/>
                      </a:moveTo>
                      <a:lnTo>
                        <a:pt x="14665" y="853"/>
                      </a:lnTo>
                      <a:lnTo>
                        <a:pt x="14599" y="3538"/>
                      </a:lnTo>
                      <a:lnTo>
                        <a:pt x="14704" y="0"/>
                      </a:lnTo>
                      <a:close/>
                      <a:moveTo>
                        <a:pt x="15194" y="2359"/>
                      </a:moveTo>
                      <a:lnTo>
                        <a:pt x="15181" y="2785"/>
                      </a:lnTo>
                      <a:lnTo>
                        <a:pt x="15194" y="2359"/>
                      </a:lnTo>
                      <a:close/>
                      <a:moveTo>
                        <a:pt x="17620" y="16557"/>
                      </a:moveTo>
                      <a:lnTo>
                        <a:pt x="17468" y="16431"/>
                      </a:lnTo>
                      <a:lnTo>
                        <a:pt x="17455" y="17033"/>
                      </a:lnTo>
                      <a:lnTo>
                        <a:pt x="17461" y="18037"/>
                      </a:lnTo>
                      <a:lnTo>
                        <a:pt x="17527" y="18287"/>
                      </a:lnTo>
                      <a:lnTo>
                        <a:pt x="17461" y="20620"/>
                      </a:lnTo>
                      <a:lnTo>
                        <a:pt x="17527" y="19366"/>
                      </a:lnTo>
                      <a:lnTo>
                        <a:pt x="17594" y="17760"/>
                      </a:lnTo>
                      <a:lnTo>
                        <a:pt x="17620" y="16557"/>
                      </a:lnTo>
                      <a:close/>
                      <a:moveTo>
                        <a:pt x="17944" y="16231"/>
                      </a:moveTo>
                      <a:lnTo>
                        <a:pt x="17924" y="15830"/>
                      </a:lnTo>
                      <a:lnTo>
                        <a:pt x="17917" y="16231"/>
                      </a:lnTo>
                      <a:close/>
                      <a:moveTo>
                        <a:pt x="18017" y="17636"/>
                      </a:moveTo>
                      <a:lnTo>
                        <a:pt x="18004" y="17335"/>
                      </a:lnTo>
                      <a:lnTo>
                        <a:pt x="17983" y="16583"/>
                      </a:lnTo>
                      <a:lnTo>
                        <a:pt x="17970" y="16255"/>
                      </a:lnTo>
                      <a:lnTo>
                        <a:pt x="17917" y="16583"/>
                      </a:lnTo>
                      <a:lnTo>
                        <a:pt x="17818" y="16557"/>
                      </a:lnTo>
                      <a:lnTo>
                        <a:pt x="17885" y="14801"/>
                      </a:lnTo>
                      <a:lnTo>
                        <a:pt x="17924" y="15830"/>
                      </a:lnTo>
                      <a:lnTo>
                        <a:pt x="17951" y="14801"/>
                      </a:lnTo>
                      <a:lnTo>
                        <a:pt x="17970" y="13622"/>
                      </a:lnTo>
                      <a:lnTo>
                        <a:pt x="17983" y="12895"/>
                      </a:lnTo>
                      <a:lnTo>
                        <a:pt x="10096" y="12895"/>
                      </a:lnTo>
                      <a:lnTo>
                        <a:pt x="10189" y="12919"/>
                      </a:lnTo>
                      <a:lnTo>
                        <a:pt x="10176" y="18011"/>
                      </a:lnTo>
                      <a:lnTo>
                        <a:pt x="10440" y="14224"/>
                      </a:lnTo>
                      <a:lnTo>
                        <a:pt x="10506" y="18163"/>
                      </a:lnTo>
                      <a:lnTo>
                        <a:pt x="10678" y="16280"/>
                      </a:lnTo>
                      <a:lnTo>
                        <a:pt x="10843" y="18965"/>
                      </a:lnTo>
                      <a:lnTo>
                        <a:pt x="11028" y="18688"/>
                      </a:lnTo>
                      <a:lnTo>
                        <a:pt x="11002" y="16280"/>
                      </a:lnTo>
                      <a:lnTo>
                        <a:pt x="10975" y="14700"/>
                      </a:lnTo>
                      <a:lnTo>
                        <a:pt x="11101" y="18564"/>
                      </a:lnTo>
                      <a:lnTo>
                        <a:pt x="11094" y="17912"/>
                      </a:lnTo>
                      <a:lnTo>
                        <a:pt x="11147" y="18564"/>
                      </a:lnTo>
                      <a:lnTo>
                        <a:pt x="11094" y="17284"/>
                      </a:lnTo>
                      <a:lnTo>
                        <a:pt x="11088" y="14700"/>
                      </a:lnTo>
                      <a:lnTo>
                        <a:pt x="11134" y="14224"/>
                      </a:lnTo>
                      <a:lnTo>
                        <a:pt x="11147" y="14576"/>
                      </a:lnTo>
                      <a:lnTo>
                        <a:pt x="11121" y="16407"/>
                      </a:lnTo>
                      <a:lnTo>
                        <a:pt x="11101" y="16834"/>
                      </a:lnTo>
                      <a:lnTo>
                        <a:pt x="11253" y="16407"/>
                      </a:lnTo>
                      <a:lnTo>
                        <a:pt x="11326" y="18163"/>
                      </a:lnTo>
                      <a:lnTo>
                        <a:pt x="11253" y="17886"/>
                      </a:lnTo>
                      <a:lnTo>
                        <a:pt x="11306" y="20597"/>
                      </a:lnTo>
                      <a:lnTo>
                        <a:pt x="11366" y="21600"/>
                      </a:lnTo>
                      <a:lnTo>
                        <a:pt x="11398" y="19516"/>
                      </a:lnTo>
                      <a:lnTo>
                        <a:pt x="11458" y="20069"/>
                      </a:lnTo>
                      <a:lnTo>
                        <a:pt x="11432" y="19516"/>
                      </a:lnTo>
                      <a:lnTo>
                        <a:pt x="11379" y="18163"/>
                      </a:lnTo>
                      <a:lnTo>
                        <a:pt x="11518" y="16030"/>
                      </a:lnTo>
                      <a:lnTo>
                        <a:pt x="11498" y="21600"/>
                      </a:lnTo>
                      <a:lnTo>
                        <a:pt x="11636" y="19467"/>
                      </a:lnTo>
                      <a:lnTo>
                        <a:pt x="11591" y="20747"/>
                      </a:lnTo>
                      <a:lnTo>
                        <a:pt x="11670" y="19994"/>
                      </a:lnTo>
                      <a:lnTo>
                        <a:pt x="11861" y="20770"/>
                      </a:lnTo>
                      <a:lnTo>
                        <a:pt x="11881" y="19994"/>
                      </a:lnTo>
                      <a:lnTo>
                        <a:pt x="11888" y="19467"/>
                      </a:lnTo>
                      <a:lnTo>
                        <a:pt x="11934" y="17509"/>
                      </a:lnTo>
                      <a:lnTo>
                        <a:pt x="11941" y="19392"/>
                      </a:lnTo>
                      <a:lnTo>
                        <a:pt x="12106" y="19868"/>
                      </a:lnTo>
                      <a:lnTo>
                        <a:pt x="12231" y="17509"/>
                      </a:lnTo>
                      <a:lnTo>
                        <a:pt x="12311" y="16030"/>
                      </a:lnTo>
                      <a:lnTo>
                        <a:pt x="12377" y="16757"/>
                      </a:lnTo>
                      <a:lnTo>
                        <a:pt x="12436" y="18916"/>
                      </a:lnTo>
                      <a:lnTo>
                        <a:pt x="12496" y="17033"/>
                      </a:lnTo>
                      <a:lnTo>
                        <a:pt x="12536" y="19091"/>
                      </a:lnTo>
                      <a:lnTo>
                        <a:pt x="12622" y="17359"/>
                      </a:lnTo>
                      <a:lnTo>
                        <a:pt x="12674" y="19392"/>
                      </a:lnTo>
                      <a:lnTo>
                        <a:pt x="12800" y="20346"/>
                      </a:lnTo>
                      <a:lnTo>
                        <a:pt x="12867" y="17359"/>
                      </a:lnTo>
                      <a:lnTo>
                        <a:pt x="12880" y="17033"/>
                      </a:lnTo>
                      <a:lnTo>
                        <a:pt x="12939" y="16105"/>
                      </a:lnTo>
                      <a:lnTo>
                        <a:pt x="13032" y="15654"/>
                      </a:lnTo>
                      <a:lnTo>
                        <a:pt x="13038" y="18613"/>
                      </a:lnTo>
                      <a:lnTo>
                        <a:pt x="13223" y="19943"/>
                      </a:lnTo>
                      <a:lnTo>
                        <a:pt x="13283" y="20496"/>
                      </a:lnTo>
                      <a:lnTo>
                        <a:pt x="13428" y="20770"/>
                      </a:lnTo>
                      <a:lnTo>
                        <a:pt x="13560" y="18163"/>
                      </a:lnTo>
                      <a:lnTo>
                        <a:pt x="13620" y="17636"/>
                      </a:lnTo>
                      <a:lnTo>
                        <a:pt x="13746" y="16834"/>
                      </a:lnTo>
                      <a:lnTo>
                        <a:pt x="13858" y="20018"/>
                      </a:lnTo>
                      <a:lnTo>
                        <a:pt x="14129" y="18163"/>
                      </a:lnTo>
                      <a:lnTo>
                        <a:pt x="14314" y="19943"/>
                      </a:lnTo>
                      <a:lnTo>
                        <a:pt x="14308" y="18163"/>
                      </a:lnTo>
                      <a:lnTo>
                        <a:pt x="14347" y="17359"/>
                      </a:lnTo>
                      <a:lnTo>
                        <a:pt x="14393" y="17961"/>
                      </a:lnTo>
                      <a:lnTo>
                        <a:pt x="14413" y="17359"/>
                      </a:lnTo>
                      <a:lnTo>
                        <a:pt x="14427" y="16834"/>
                      </a:lnTo>
                      <a:lnTo>
                        <a:pt x="14460" y="15654"/>
                      </a:lnTo>
                      <a:lnTo>
                        <a:pt x="14460" y="18011"/>
                      </a:lnTo>
                      <a:lnTo>
                        <a:pt x="14479" y="20597"/>
                      </a:lnTo>
                      <a:lnTo>
                        <a:pt x="14566" y="19893"/>
                      </a:lnTo>
                      <a:lnTo>
                        <a:pt x="14632" y="19968"/>
                      </a:lnTo>
                      <a:lnTo>
                        <a:pt x="14645" y="16456"/>
                      </a:lnTo>
                      <a:lnTo>
                        <a:pt x="14731" y="19091"/>
                      </a:lnTo>
                      <a:lnTo>
                        <a:pt x="14698" y="19793"/>
                      </a:lnTo>
                      <a:lnTo>
                        <a:pt x="14744" y="19392"/>
                      </a:lnTo>
                      <a:lnTo>
                        <a:pt x="14823" y="21574"/>
                      </a:lnTo>
                      <a:lnTo>
                        <a:pt x="15035" y="16456"/>
                      </a:lnTo>
                      <a:lnTo>
                        <a:pt x="15081" y="15328"/>
                      </a:lnTo>
                      <a:lnTo>
                        <a:pt x="15114" y="14600"/>
                      </a:lnTo>
                      <a:lnTo>
                        <a:pt x="15213" y="19166"/>
                      </a:lnTo>
                      <a:lnTo>
                        <a:pt x="15260" y="18287"/>
                      </a:lnTo>
                      <a:lnTo>
                        <a:pt x="15352" y="17410"/>
                      </a:lnTo>
                      <a:lnTo>
                        <a:pt x="15365" y="19342"/>
                      </a:lnTo>
                      <a:lnTo>
                        <a:pt x="15531" y="20018"/>
                      </a:lnTo>
                      <a:lnTo>
                        <a:pt x="15683" y="19567"/>
                      </a:lnTo>
                      <a:lnTo>
                        <a:pt x="15650" y="20922"/>
                      </a:lnTo>
                      <a:lnTo>
                        <a:pt x="15735" y="21047"/>
                      </a:lnTo>
                      <a:lnTo>
                        <a:pt x="15742" y="19567"/>
                      </a:lnTo>
                      <a:lnTo>
                        <a:pt x="15749" y="17410"/>
                      </a:lnTo>
                      <a:lnTo>
                        <a:pt x="15815" y="15403"/>
                      </a:lnTo>
                      <a:lnTo>
                        <a:pt x="15855" y="18187"/>
                      </a:lnTo>
                      <a:lnTo>
                        <a:pt x="16000" y="18137"/>
                      </a:lnTo>
                      <a:lnTo>
                        <a:pt x="16152" y="20597"/>
                      </a:lnTo>
                      <a:lnTo>
                        <a:pt x="16285" y="18137"/>
                      </a:lnTo>
                      <a:lnTo>
                        <a:pt x="16285" y="19417"/>
                      </a:lnTo>
                      <a:lnTo>
                        <a:pt x="16529" y="21298"/>
                      </a:lnTo>
                      <a:lnTo>
                        <a:pt x="16503" y="19943"/>
                      </a:lnTo>
                      <a:lnTo>
                        <a:pt x="16503" y="18062"/>
                      </a:lnTo>
                      <a:lnTo>
                        <a:pt x="16516" y="19718"/>
                      </a:lnTo>
                      <a:lnTo>
                        <a:pt x="16675" y="17434"/>
                      </a:lnTo>
                      <a:lnTo>
                        <a:pt x="16734" y="16583"/>
                      </a:lnTo>
                      <a:lnTo>
                        <a:pt x="16721" y="18438"/>
                      </a:lnTo>
                      <a:lnTo>
                        <a:pt x="16774" y="16583"/>
                      </a:lnTo>
                      <a:lnTo>
                        <a:pt x="16793" y="15378"/>
                      </a:lnTo>
                      <a:lnTo>
                        <a:pt x="16880" y="14775"/>
                      </a:lnTo>
                      <a:lnTo>
                        <a:pt x="16946" y="16757"/>
                      </a:lnTo>
                      <a:lnTo>
                        <a:pt x="16939" y="14775"/>
                      </a:lnTo>
                      <a:lnTo>
                        <a:pt x="16932" y="14224"/>
                      </a:lnTo>
                      <a:lnTo>
                        <a:pt x="16998" y="16205"/>
                      </a:lnTo>
                      <a:lnTo>
                        <a:pt x="17118" y="14023"/>
                      </a:lnTo>
                      <a:lnTo>
                        <a:pt x="17144" y="13572"/>
                      </a:lnTo>
                      <a:lnTo>
                        <a:pt x="17184" y="14098"/>
                      </a:lnTo>
                      <a:lnTo>
                        <a:pt x="17250" y="16456"/>
                      </a:lnTo>
                      <a:lnTo>
                        <a:pt x="17302" y="14074"/>
                      </a:lnTo>
                      <a:lnTo>
                        <a:pt x="17375" y="16255"/>
                      </a:lnTo>
                      <a:lnTo>
                        <a:pt x="17441" y="16883"/>
                      </a:lnTo>
                      <a:lnTo>
                        <a:pt x="17461" y="16407"/>
                      </a:lnTo>
                      <a:lnTo>
                        <a:pt x="17508" y="14074"/>
                      </a:lnTo>
                      <a:lnTo>
                        <a:pt x="17514" y="13622"/>
                      </a:lnTo>
                      <a:lnTo>
                        <a:pt x="17554" y="14424"/>
                      </a:lnTo>
                      <a:lnTo>
                        <a:pt x="17620" y="16557"/>
                      </a:lnTo>
                      <a:lnTo>
                        <a:pt x="17673" y="16883"/>
                      </a:lnTo>
                      <a:lnTo>
                        <a:pt x="17739" y="18313"/>
                      </a:lnTo>
                      <a:lnTo>
                        <a:pt x="17772" y="17861"/>
                      </a:lnTo>
                      <a:lnTo>
                        <a:pt x="17838" y="19115"/>
                      </a:lnTo>
                      <a:lnTo>
                        <a:pt x="17845" y="19793"/>
                      </a:lnTo>
                      <a:lnTo>
                        <a:pt x="17904" y="19265"/>
                      </a:lnTo>
                      <a:lnTo>
                        <a:pt x="17964" y="17912"/>
                      </a:lnTo>
                      <a:lnTo>
                        <a:pt x="17990" y="17509"/>
                      </a:lnTo>
                      <a:close/>
                      <a:moveTo>
                        <a:pt x="19081" y="6874"/>
                      </a:moveTo>
                      <a:lnTo>
                        <a:pt x="19041" y="7575"/>
                      </a:lnTo>
                      <a:lnTo>
                        <a:pt x="19081" y="6874"/>
                      </a:lnTo>
                      <a:close/>
                      <a:moveTo>
                        <a:pt x="19094" y="5067"/>
                      </a:moveTo>
                      <a:lnTo>
                        <a:pt x="19075" y="5418"/>
                      </a:lnTo>
                      <a:lnTo>
                        <a:pt x="19028" y="5719"/>
                      </a:lnTo>
                      <a:lnTo>
                        <a:pt x="19094" y="6773"/>
                      </a:lnTo>
                      <a:lnTo>
                        <a:pt x="19094" y="5067"/>
                      </a:lnTo>
                      <a:close/>
                      <a:moveTo>
                        <a:pt x="19187" y="2835"/>
                      </a:moveTo>
                      <a:lnTo>
                        <a:pt x="19088" y="2959"/>
                      </a:lnTo>
                      <a:lnTo>
                        <a:pt x="19101" y="3486"/>
                      </a:lnTo>
                      <a:lnTo>
                        <a:pt x="19114" y="4640"/>
                      </a:lnTo>
                      <a:lnTo>
                        <a:pt x="19107" y="3311"/>
                      </a:lnTo>
                      <a:lnTo>
                        <a:pt x="19187" y="2835"/>
                      </a:lnTo>
                      <a:close/>
                      <a:moveTo>
                        <a:pt x="19716" y="225"/>
                      </a:moveTo>
                      <a:lnTo>
                        <a:pt x="19630" y="176"/>
                      </a:lnTo>
                      <a:lnTo>
                        <a:pt x="19650" y="1254"/>
                      </a:lnTo>
                      <a:lnTo>
                        <a:pt x="19716" y="225"/>
                      </a:lnTo>
                      <a:close/>
                      <a:moveTo>
                        <a:pt x="20053" y="3060"/>
                      </a:moveTo>
                      <a:lnTo>
                        <a:pt x="19927" y="3036"/>
                      </a:lnTo>
                      <a:lnTo>
                        <a:pt x="19954" y="4792"/>
                      </a:lnTo>
                      <a:lnTo>
                        <a:pt x="20047" y="3486"/>
                      </a:lnTo>
                      <a:lnTo>
                        <a:pt x="20053" y="3060"/>
                      </a:lnTo>
                      <a:close/>
                      <a:moveTo>
                        <a:pt x="20073" y="3060"/>
                      </a:moveTo>
                      <a:lnTo>
                        <a:pt x="20053" y="928"/>
                      </a:lnTo>
                      <a:lnTo>
                        <a:pt x="20053" y="3060"/>
                      </a:lnTo>
                      <a:close/>
                      <a:moveTo>
                        <a:pt x="20833" y="2082"/>
                      </a:moveTo>
                      <a:lnTo>
                        <a:pt x="20826" y="2382"/>
                      </a:lnTo>
                      <a:lnTo>
                        <a:pt x="20833" y="2082"/>
                      </a:lnTo>
                      <a:close/>
                      <a:moveTo>
                        <a:pt x="21124" y="2835"/>
                      </a:moveTo>
                      <a:lnTo>
                        <a:pt x="21078" y="3789"/>
                      </a:lnTo>
                      <a:lnTo>
                        <a:pt x="21124" y="2835"/>
                      </a:lnTo>
                      <a:close/>
                      <a:moveTo>
                        <a:pt x="21151" y="3287"/>
                      </a:moveTo>
                      <a:lnTo>
                        <a:pt x="21098" y="4490"/>
                      </a:lnTo>
                      <a:lnTo>
                        <a:pt x="21151" y="3287"/>
                      </a:lnTo>
                      <a:close/>
                      <a:moveTo>
                        <a:pt x="21421" y="3336"/>
                      </a:moveTo>
                      <a:lnTo>
                        <a:pt x="21415" y="1880"/>
                      </a:lnTo>
                      <a:lnTo>
                        <a:pt x="21362" y="3988"/>
                      </a:lnTo>
                      <a:lnTo>
                        <a:pt x="21421" y="3336"/>
                      </a:lnTo>
                      <a:close/>
                      <a:moveTo>
                        <a:pt x="21600" y="11315"/>
                      </a:moveTo>
                      <a:lnTo>
                        <a:pt x="21587" y="12468"/>
                      </a:lnTo>
                      <a:lnTo>
                        <a:pt x="21600" y="11315"/>
                      </a:lnTo>
                      <a:close/>
                      <a:moveTo>
                        <a:pt x="1058" y="14199"/>
                      </a:moveTo>
                      <a:lnTo>
                        <a:pt x="1045" y="14550"/>
                      </a:lnTo>
                      <a:lnTo>
                        <a:pt x="1032" y="15479"/>
                      </a:lnTo>
                      <a:lnTo>
                        <a:pt x="1038" y="16030"/>
                      </a:lnTo>
                      <a:lnTo>
                        <a:pt x="1058" y="14248"/>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sp>
            <p:nvSpPr>
              <p:cNvPr id="2257" name="object 50"/>
              <p:cNvSpPr/>
              <p:nvPr/>
            </p:nvSpPr>
            <p:spPr>
              <a:xfrm>
                <a:off x="406676" y="157067"/>
                <a:ext cx="1" cy="228011"/>
              </a:xfrm>
              <a:prstGeom prst="line">
                <a:avLst/>
              </a:prstGeom>
              <a:noFill/>
              <a:ln w="12700" cap="flat">
                <a:noFill/>
                <a:miter lim="400000"/>
              </a:ln>
              <a:effectLst/>
            </p:spPr>
            <p:txBody>
              <a:bodyPr wrap="square" lIns="45719" tIns="45719" rIns="45719" bIns="45719" numCol="1" anchor="t">
                <a:noAutofit/>
              </a:bodyPr>
              <a:lstStyle/>
              <a:p>
                <a:endParaRPr lang="en-US" dirty="0"/>
              </a:p>
            </p:txBody>
          </p:sp>
          <p:grpSp>
            <p:nvGrpSpPr>
              <p:cNvPr id="2265" name="object 51"/>
              <p:cNvGrpSpPr/>
              <p:nvPr/>
            </p:nvGrpSpPr>
            <p:grpSpPr>
              <a:xfrm>
                <a:off x="397657" y="150795"/>
                <a:ext cx="15991" cy="240446"/>
                <a:chOff x="0" y="0"/>
                <a:chExt cx="15989" cy="240444"/>
              </a:xfrm>
            </p:grpSpPr>
            <p:sp>
              <p:nvSpPr>
                <p:cNvPr id="2258" name="Figura"/>
                <p:cNvSpPr/>
                <p:nvPr/>
              </p:nvSpPr>
              <p:spPr>
                <a:xfrm>
                  <a:off x="0" y="2231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228" y="10800"/>
                      </a:lnTo>
                      <a:lnTo>
                        <a:pt x="1220" y="0"/>
                      </a:lnTo>
                      <a:lnTo>
                        <a:pt x="11009" y="10800"/>
                      </a:lnTo>
                      <a:lnTo>
                        <a:pt x="0" y="10800"/>
                      </a:lnTo>
                      <a:lnTo>
                        <a:pt x="853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59" name="Figura"/>
                <p:cNvSpPr/>
                <p:nvPr/>
              </p:nvSpPr>
              <p:spPr>
                <a:xfrm>
                  <a:off x="415" y="2277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108"/>
                      </a:moveTo>
                      <a:lnTo>
                        <a:pt x="19373" y="8031"/>
                      </a:lnTo>
                      <a:lnTo>
                        <a:pt x="0" y="0"/>
                      </a:lnTo>
                      <a:lnTo>
                        <a:pt x="5119" y="17604"/>
                      </a:lnTo>
                      <a:lnTo>
                        <a:pt x="10239" y="21600"/>
                      </a:lnTo>
                      <a:lnTo>
                        <a:pt x="21600" y="1910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60" name="Figura"/>
                <p:cNvSpPr/>
                <p:nvPr/>
              </p:nvSpPr>
              <p:spPr>
                <a:xfrm>
                  <a:off x="987" y="2260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47"/>
                      </a:moveTo>
                      <a:lnTo>
                        <a:pt x="17021" y="4162"/>
                      </a:lnTo>
                      <a:lnTo>
                        <a:pt x="8832" y="0"/>
                      </a:lnTo>
                      <a:lnTo>
                        <a:pt x="0" y="2281"/>
                      </a:lnTo>
                      <a:lnTo>
                        <a:pt x="9271" y="5778"/>
                      </a:lnTo>
                      <a:lnTo>
                        <a:pt x="5344" y="6707"/>
                      </a:lnTo>
                      <a:lnTo>
                        <a:pt x="16368" y="10467"/>
                      </a:lnTo>
                      <a:lnTo>
                        <a:pt x="17459" y="13414"/>
                      </a:lnTo>
                      <a:lnTo>
                        <a:pt x="13197" y="15696"/>
                      </a:lnTo>
                      <a:lnTo>
                        <a:pt x="9709" y="15168"/>
                      </a:lnTo>
                      <a:lnTo>
                        <a:pt x="12218" y="16234"/>
                      </a:lnTo>
                      <a:lnTo>
                        <a:pt x="7638" y="19857"/>
                      </a:lnTo>
                      <a:lnTo>
                        <a:pt x="13635" y="21600"/>
                      </a:lnTo>
                      <a:lnTo>
                        <a:pt x="21059" y="17576"/>
                      </a:lnTo>
                      <a:lnTo>
                        <a:pt x="21385" y="12611"/>
                      </a:lnTo>
                      <a:lnTo>
                        <a:pt x="15276" y="7383"/>
                      </a:lnTo>
                      <a:lnTo>
                        <a:pt x="17347" y="6306"/>
                      </a:lnTo>
                      <a:lnTo>
                        <a:pt x="19856" y="7383"/>
                      </a:lnTo>
                      <a:lnTo>
                        <a:pt x="21600" y="764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61" name="Triángulo"/>
                <p:cNvSpPr/>
                <p:nvPr/>
              </p:nvSpPr>
              <p:spPr>
                <a:xfrm>
                  <a:off x="3289"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053"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62" name="Figura"/>
                <p:cNvSpPr/>
                <p:nvPr/>
              </p:nvSpPr>
              <p:spPr>
                <a:xfrm>
                  <a:off x="2264" y="2239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327" y="0"/>
                      </a:lnTo>
                      <a:lnTo>
                        <a:pt x="0" y="0"/>
                      </a:lnTo>
                      <a:lnTo>
                        <a:pt x="238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63" name="Figura"/>
                <p:cNvSpPr/>
                <p:nvPr/>
              </p:nvSpPr>
              <p:spPr>
                <a:xfrm>
                  <a:off x="1857" y="6444"/>
                  <a:ext cx="13651" cy="223080"/>
                </a:xfrm>
                <a:custGeom>
                  <a:avLst/>
                  <a:gdLst/>
                  <a:ahLst/>
                  <a:cxnLst>
                    <a:cxn ang="0">
                      <a:pos x="wd2" y="hd2"/>
                    </a:cxn>
                    <a:cxn ang="5400000">
                      <a:pos x="wd2" y="hd2"/>
                    </a:cxn>
                    <a:cxn ang="10800000">
                      <a:pos x="wd2" y="hd2"/>
                    </a:cxn>
                    <a:cxn ang="16200000">
                      <a:pos x="wd2" y="hd2"/>
                    </a:cxn>
                  </a:cxnLst>
                  <a:rect l="0" t="0" r="r" b="b"/>
                  <a:pathLst>
                    <a:path w="21600" h="21600" extrusionOk="0">
                      <a:moveTo>
                        <a:pt x="21600" y="15774"/>
                      </a:moveTo>
                      <a:lnTo>
                        <a:pt x="17628" y="15916"/>
                      </a:lnTo>
                      <a:lnTo>
                        <a:pt x="17675" y="15774"/>
                      </a:lnTo>
                      <a:lnTo>
                        <a:pt x="16851" y="15632"/>
                      </a:lnTo>
                      <a:lnTo>
                        <a:pt x="16194" y="15632"/>
                      </a:lnTo>
                      <a:lnTo>
                        <a:pt x="16288" y="15489"/>
                      </a:lnTo>
                      <a:lnTo>
                        <a:pt x="15889" y="15632"/>
                      </a:lnTo>
                      <a:lnTo>
                        <a:pt x="14784" y="15632"/>
                      </a:lnTo>
                      <a:lnTo>
                        <a:pt x="14924" y="15489"/>
                      </a:lnTo>
                      <a:lnTo>
                        <a:pt x="13608" y="15489"/>
                      </a:lnTo>
                      <a:lnTo>
                        <a:pt x="17580" y="15347"/>
                      </a:lnTo>
                      <a:lnTo>
                        <a:pt x="16264" y="15347"/>
                      </a:lnTo>
                      <a:lnTo>
                        <a:pt x="17016" y="15205"/>
                      </a:lnTo>
                      <a:lnTo>
                        <a:pt x="18333" y="15347"/>
                      </a:lnTo>
                      <a:lnTo>
                        <a:pt x="18850" y="15205"/>
                      </a:lnTo>
                      <a:lnTo>
                        <a:pt x="20354" y="15205"/>
                      </a:lnTo>
                      <a:lnTo>
                        <a:pt x="19179" y="15063"/>
                      </a:lnTo>
                      <a:lnTo>
                        <a:pt x="17980" y="15063"/>
                      </a:lnTo>
                      <a:lnTo>
                        <a:pt x="19625" y="14921"/>
                      </a:lnTo>
                      <a:lnTo>
                        <a:pt x="17651" y="14841"/>
                      </a:lnTo>
                      <a:lnTo>
                        <a:pt x="17651" y="15205"/>
                      </a:lnTo>
                      <a:lnTo>
                        <a:pt x="15489" y="15063"/>
                      </a:lnTo>
                      <a:lnTo>
                        <a:pt x="15489" y="15171"/>
                      </a:lnTo>
                      <a:lnTo>
                        <a:pt x="12809" y="15063"/>
                      </a:lnTo>
                      <a:lnTo>
                        <a:pt x="16594" y="15063"/>
                      </a:lnTo>
                      <a:lnTo>
                        <a:pt x="17651" y="15205"/>
                      </a:lnTo>
                      <a:lnTo>
                        <a:pt x="17651" y="14841"/>
                      </a:lnTo>
                      <a:lnTo>
                        <a:pt x="16100" y="14779"/>
                      </a:lnTo>
                      <a:lnTo>
                        <a:pt x="16218" y="14762"/>
                      </a:lnTo>
                      <a:lnTo>
                        <a:pt x="14924" y="14637"/>
                      </a:lnTo>
                      <a:lnTo>
                        <a:pt x="16805" y="14637"/>
                      </a:lnTo>
                      <a:lnTo>
                        <a:pt x="17251" y="14495"/>
                      </a:lnTo>
                      <a:lnTo>
                        <a:pt x="18098" y="14353"/>
                      </a:lnTo>
                      <a:lnTo>
                        <a:pt x="17275" y="14353"/>
                      </a:lnTo>
                      <a:lnTo>
                        <a:pt x="17934" y="14211"/>
                      </a:lnTo>
                      <a:lnTo>
                        <a:pt x="13773" y="14211"/>
                      </a:lnTo>
                      <a:lnTo>
                        <a:pt x="14195" y="14068"/>
                      </a:lnTo>
                      <a:lnTo>
                        <a:pt x="16381" y="14068"/>
                      </a:lnTo>
                      <a:lnTo>
                        <a:pt x="17345" y="14211"/>
                      </a:lnTo>
                      <a:lnTo>
                        <a:pt x="17369" y="14068"/>
                      </a:lnTo>
                      <a:lnTo>
                        <a:pt x="15089" y="13926"/>
                      </a:lnTo>
                      <a:lnTo>
                        <a:pt x="14525" y="13926"/>
                      </a:lnTo>
                      <a:lnTo>
                        <a:pt x="14290" y="13784"/>
                      </a:lnTo>
                      <a:lnTo>
                        <a:pt x="16781" y="13784"/>
                      </a:lnTo>
                      <a:lnTo>
                        <a:pt x="12668" y="13500"/>
                      </a:lnTo>
                      <a:lnTo>
                        <a:pt x="15959" y="13358"/>
                      </a:lnTo>
                      <a:lnTo>
                        <a:pt x="15535" y="13358"/>
                      </a:lnTo>
                      <a:lnTo>
                        <a:pt x="15135" y="13216"/>
                      </a:lnTo>
                      <a:lnTo>
                        <a:pt x="15535" y="13216"/>
                      </a:lnTo>
                      <a:lnTo>
                        <a:pt x="16688" y="13074"/>
                      </a:lnTo>
                      <a:lnTo>
                        <a:pt x="19155" y="13074"/>
                      </a:lnTo>
                      <a:lnTo>
                        <a:pt x="15159" y="12950"/>
                      </a:lnTo>
                      <a:lnTo>
                        <a:pt x="14360" y="13074"/>
                      </a:lnTo>
                      <a:lnTo>
                        <a:pt x="12009" y="13074"/>
                      </a:lnTo>
                      <a:lnTo>
                        <a:pt x="13303" y="12932"/>
                      </a:lnTo>
                      <a:lnTo>
                        <a:pt x="14573" y="12932"/>
                      </a:lnTo>
                      <a:lnTo>
                        <a:pt x="16923" y="12789"/>
                      </a:lnTo>
                      <a:lnTo>
                        <a:pt x="18544" y="12789"/>
                      </a:lnTo>
                      <a:lnTo>
                        <a:pt x="15630" y="12647"/>
                      </a:lnTo>
                      <a:lnTo>
                        <a:pt x="15935" y="12505"/>
                      </a:lnTo>
                      <a:lnTo>
                        <a:pt x="14478" y="12505"/>
                      </a:lnTo>
                      <a:lnTo>
                        <a:pt x="13795" y="12363"/>
                      </a:lnTo>
                      <a:lnTo>
                        <a:pt x="13655" y="12328"/>
                      </a:lnTo>
                      <a:lnTo>
                        <a:pt x="13068" y="12363"/>
                      </a:lnTo>
                      <a:lnTo>
                        <a:pt x="12620" y="12221"/>
                      </a:lnTo>
                      <a:lnTo>
                        <a:pt x="13490" y="12221"/>
                      </a:lnTo>
                      <a:lnTo>
                        <a:pt x="14243" y="12079"/>
                      </a:lnTo>
                      <a:lnTo>
                        <a:pt x="15959" y="12079"/>
                      </a:lnTo>
                      <a:lnTo>
                        <a:pt x="16053" y="12221"/>
                      </a:lnTo>
                      <a:lnTo>
                        <a:pt x="18285" y="12221"/>
                      </a:lnTo>
                      <a:lnTo>
                        <a:pt x="15983" y="12079"/>
                      </a:lnTo>
                      <a:lnTo>
                        <a:pt x="17345" y="12079"/>
                      </a:lnTo>
                      <a:lnTo>
                        <a:pt x="17016" y="11937"/>
                      </a:lnTo>
                      <a:lnTo>
                        <a:pt x="14573" y="11937"/>
                      </a:lnTo>
                      <a:lnTo>
                        <a:pt x="14760" y="11795"/>
                      </a:lnTo>
                      <a:lnTo>
                        <a:pt x="15394" y="11795"/>
                      </a:lnTo>
                      <a:lnTo>
                        <a:pt x="13584" y="11653"/>
                      </a:lnTo>
                      <a:lnTo>
                        <a:pt x="15441" y="11653"/>
                      </a:lnTo>
                      <a:lnTo>
                        <a:pt x="13655" y="11511"/>
                      </a:lnTo>
                      <a:lnTo>
                        <a:pt x="13233" y="11373"/>
                      </a:lnTo>
                      <a:lnTo>
                        <a:pt x="13255" y="11226"/>
                      </a:lnTo>
                      <a:lnTo>
                        <a:pt x="18026" y="11368"/>
                      </a:lnTo>
                      <a:lnTo>
                        <a:pt x="16264" y="11226"/>
                      </a:lnTo>
                      <a:lnTo>
                        <a:pt x="14478" y="11084"/>
                      </a:lnTo>
                      <a:lnTo>
                        <a:pt x="18169" y="10942"/>
                      </a:lnTo>
                      <a:lnTo>
                        <a:pt x="16405" y="10800"/>
                      </a:lnTo>
                      <a:lnTo>
                        <a:pt x="18920" y="10658"/>
                      </a:lnTo>
                      <a:lnTo>
                        <a:pt x="18639" y="10516"/>
                      </a:lnTo>
                      <a:lnTo>
                        <a:pt x="14924" y="10516"/>
                      </a:lnTo>
                      <a:lnTo>
                        <a:pt x="18544" y="10374"/>
                      </a:lnTo>
                      <a:lnTo>
                        <a:pt x="14784" y="10374"/>
                      </a:lnTo>
                      <a:lnTo>
                        <a:pt x="16146" y="10288"/>
                      </a:lnTo>
                      <a:lnTo>
                        <a:pt x="16969" y="10325"/>
                      </a:lnTo>
                      <a:lnTo>
                        <a:pt x="16781" y="10257"/>
                      </a:lnTo>
                      <a:lnTo>
                        <a:pt x="17064" y="10232"/>
                      </a:lnTo>
                      <a:lnTo>
                        <a:pt x="18755" y="10232"/>
                      </a:lnTo>
                      <a:lnTo>
                        <a:pt x="19061" y="10089"/>
                      </a:lnTo>
                      <a:lnTo>
                        <a:pt x="18191" y="10089"/>
                      </a:lnTo>
                      <a:lnTo>
                        <a:pt x="16170" y="9947"/>
                      </a:lnTo>
                      <a:lnTo>
                        <a:pt x="21389" y="9947"/>
                      </a:lnTo>
                      <a:lnTo>
                        <a:pt x="20166" y="9859"/>
                      </a:lnTo>
                      <a:lnTo>
                        <a:pt x="19884" y="9805"/>
                      </a:lnTo>
                      <a:lnTo>
                        <a:pt x="20612" y="9663"/>
                      </a:lnTo>
                      <a:lnTo>
                        <a:pt x="17556" y="9521"/>
                      </a:lnTo>
                      <a:lnTo>
                        <a:pt x="19296" y="9521"/>
                      </a:lnTo>
                      <a:lnTo>
                        <a:pt x="19766" y="9379"/>
                      </a:lnTo>
                      <a:lnTo>
                        <a:pt x="16053" y="9237"/>
                      </a:lnTo>
                      <a:lnTo>
                        <a:pt x="17934" y="9095"/>
                      </a:lnTo>
                      <a:lnTo>
                        <a:pt x="18591" y="9095"/>
                      </a:lnTo>
                      <a:lnTo>
                        <a:pt x="17110" y="8953"/>
                      </a:lnTo>
                      <a:lnTo>
                        <a:pt x="17415" y="8953"/>
                      </a:lnTo>
                      <a:lnTo>
                        <a:pt x="17956" y="8811"/>
                      </a:lnTo>
                      <a:lnTo>
                        <a:pt x="18990" y="8953"/>
                      </a:lnTo>
                      <a:lnTo>
                        <a:pt x="20214" y="8668"/>
                      </a:lnTo>
                      <a:lnTo>
                        <a:pt x="16453" y="8668"/>
                      </a:lnTo>
                      <a:lnTo>
                        <a:pt x="15818" y="8526"/>
                      </a:lnTo>
                      <a:lnTo>
                        <a:pt x="18544" y="8526"/>
                      </a:lnTo>
                      <a:lnTo>
                        <a:pt x="19884" y="8242"/>
                      </a:lnTo>
                      <a:lnTo>
                        <a:pt x="20284" y="8242"/>
                      </a:lnTo>
                      <a:lnTo>
                        <a:pt x="20612" y="8100"/>
                      </a:lnTo>
                      <a:lnTo>
                        <a:pt x="18004" y="7958"/>
                      </a:lnTo>
                      <a:lnTo>
                        <a:pt x="16923" y="7816"/>
                      </a:lnTo>
                      <a:lnTo>
                        <a:pt x="19907" y="7674"/>
                      </a:lnTo>
                      <a:lnTo>
                        <a:pt x="19039" y="7532"/>
                      </a:lnTo>
                      <a:lnTo>
                        <a:pt x="18169" y="7389"/>
                      </a:lnTo>
                      <a:lnTo>
                        <a:pt x="19836" y="7247"/>
                      </a:lnTo>
                      <a:lnTo>
                        <a:pt x="17415" y="7247"/>
                      </a:lnTo>
                      <a:lnTo>
                        <a:pt x="17980" y="7105"/>
                      </a:lnTo>
                      <a:lnTo>
                        <a:pt x="20449" y="7105"/>
                      </a:lnTo>
                      <a:lnTo>
                        <a:pt x="19790" y="6963"/>
                      </a:lnTo>
                      <a:lnTo>
                        <a:pt x="16570" y="6963"/>
                      </a:lnTo>
                      <a:lnTo>
                        <a:pt x="19672" y="6778"/>
                      </a:lnTo>
                      <a:lnTo>
                        <a:pt x="21365" y="6679"/>
                      </a:lnTo>
                      <a:lnTo>
                        <a:pt x="14830" y="6395"/>
                      </a:lnTo>
                      <a:lnTo>
                        <a:pt x="19109" y="6395"/>
                      </a:lnTo>
                      <a:lnTo>
                        <a:pt x="18285" y="6253"/>
                      </a:lnTo>
                      <a:lnTo>
                        <a:pt x="19225" y="6253"/>
                      </a:lnTo>
                      <a:lnTo>
                        <a:pt x="19907" y="5968"/>
                      </a:lnTo>
                      <a:lnTo>
                        <a:pt x="19485" y="5826"/>
                      </a:lnTo>
                      <a:lnTo>
                        <a:pt x="15654" y="5826"/>
                      </a:lnTo>
                      <a:lnTo>
                        <a:pt x="15559" y="5684"/>
                      </a:lnTo>
                      <a:lnTo>
                        <a:pt x="18191" y="5684"/>
                      </a:lnTo>
                      <a:lnTo>
                        <a:pt x="18145" y="5542"/>
                      </a:lnTo>
                      <a:lnTo>
                        <a:pt x="20449" y="5400"/>
                      </a:lnTo>
                      <a:lnTo>
                        <a:pt x="18074" y="5258"/>
                      </a:lnTo>
                      <a:lnTo>
                        <a:pt x="19390" y="5258"/>
                      </a:lnTo>
                      <a:lnTo>
                        <a:pt x="21106" y="5116"/>
                      </a:lnTo>
                      <a:lnTo>
                        <a:pt x="19860" y="5116"/>
                      </a:lnTo>
                      <a:lnTo>
                        <a:pt x="17721" y="4974"/>
                      </a:lnTo>
                      <a:lnTo>
                        <a:pt x="16688" y="4832"/>
                      </a:lnTo>
                      <a:lnTo>
                        <a:pt x="15605" y="4832"/>
                      </a:lnTo>
                      <a:lnTo>
                        <a:pt x="14995" y="4689"/>
                      </a:lnTo>
                      <a:lnTo>
                        <a:pt x="14290" y="4689"/>
                      </a:lnTo>
                      <a:lnTo>
                        <a:pt x="15206" y="4547"/>
                      </a:lnTo>
                      <a:lnTo>
                        <a:pt x="14573" y="4547"/>
                      </a:lnTo>
                      <a:lnTo>
                        <a:pt x="13868" y="4405"/>
                      </a:lnTo>
                      <a:lnTo>
                        <a:pt x="16570" y="4405"/>
                      </a:lnTo>
                      <a:lnTo>
                        <a:pt x="15630" y="4263"/>
                      </a:lnTo>
                      <a:lnTo>
                        <a:pt x="15935" y="4263"/>
                      </a:lnTo>
                      <a:lnTo>
                        <a:pt x="17110" y="4121"/>
                      </a:lnTo>
                      <a:lnTo>
                        <a:pt x="19274" y="4121"/>
                      </a:lnTo>
                      <a:lnTo>
                        <a:pt x="16664" y="3979"/>
                      </a:lnTo>
                      <a:lnTo>
                        <a:pt x="16616" y="4121"/>
                      </a:lnTo>
                      <a:lnTo>
                        <a:pt x="13914" y="4121"/>
                      </a:lnTo>
                      <a:lnTo>
                        <a:pt x="15630" y="3979"/>
                      </a:lnTo>
                      <a:lnTo>
                        <a:pt x="16664" y="3979"/>
                      </a:lnTo>
                      <a:lnTo>
                        <a:pt x="17415" y="3837"/>
                      </a:lnTo>
                      <a:lnTo>
                        <a:pt x="18333" y="3837"/>
                      </a:lnTo>
                      <a:lnTo>
                        <a:pt x="18356" y="3695"/>
                      </a:lnTo>
                      <a:lnTo>
                        <a:pt x="17393" y="3695"/>
                      </a:lnTo>
                      <a:lnTo>
                        <a:pt x="17675" y="3553"/>
                      </a:lnTo>
                      <a:lnTo>
                        <a:pt x="16218" y="3695"/>
                      </a:lnTo>
                      <a:lnTo>
                        <a:pt x="16546" y="3695"/>
                      </a:lnTo>
                      <a:lnTo>
                        <a:pt x="16664" y="3837"/>
                      </a:lnTo>
                      <a:lnTo>
                        <a:pt x="15770" y="3695"/>
                      </a:lnTo>
                      <a:lnTo>
                        <a:pt x="13703" y="3695"/>
                      </a:lnTo>
                      <a:lnTo>
                        <a:pt x="13162" y="3553"/>
                      </a:lnTo>
                      <a:lnTo>
                        <a:pt x="15605" y="3553"/>
                      </a:lnTo>
                      <a:lnTo>
                        <a:pt x="16923" y="3411"/>
                      </a:lnTo>
                      <a:lnTo>
                        <a:pt x="18426" y="3411"/>
                      </a:lnTo>
                      <a:lnTo>
                        <a:pt x="17440" y="3268"/>
                      </a:lnTo>
                      <a:lnTo>
                        <a:pt x="17791" y="3126"/>
                      </a:lnTo>
                      <a:lnTo>
                        <a:pt x="16710" y="3126"/>
                      </a:lnTo>
                      <a:lnTo>
                        <a:pt x="16264" y="3051"/>
                      </a:lnTo>
                      <a:lnTo>
                        <a:pt x="16240" y="3126"/>
                      </a:lnTo>
                      <a:lnTo>
                        <a:pt x="14501" y="3126"/>
                      </a:lnTo>
                      <a:lnTo>
                        <a:pt x="14079" y="2984"/>
                      </a:lnTo>
                      <a:lnTo>
                        <a:pt x="15865" y="2984"/>
                      </a:lnTo>
                      <a:lnTo>
                        <a:pt x="16381" y="2842"/>
                      </a:lnTo>
                      <a:lnTo>
                        <a:pt x="20190" y="2558"/>
                      </a:lnTo>
                      <a:lnTo>
                        <a:pt x="16194" y="2500"/>
                      </a:lnTo>
                      <a:lnTo>
                        <a:pt x="16194" y="2842"/>
                      </a:lnTo>
                      <a:lnTo>
                        <a:pt x="14079" y="2842"/>
                      </a:lnTo>
                      <a:lnTo>
                        <a:pt x="15113" y="2700"/>
                      </a:lnTo>
                      <a:lnTo>
                        <a:pt x="16194" y="2842"/>
                      </a:lnTo>
                      <a:lnTo>
                        <a:pt x="16194" y="2500"/>
                      </a:lnTo>
                      <a:lnTo>
                        <a:pt x="10647" y="2416"/>
                      </a:lnTo>
                      <a:lnTo>
                        <a:pt x="15370" y="2132"/>
                      </a:lnTo>
                      <a:lnTo>
                        <a:pt x="14573" y="2132"/>
                      </a:lnTo>
                      <a:lnTo>
                        <a:pt x="16640" y="1847"/>
                      </a:lnTo>
                      <a:lnTo>
                        <a:pt x="12620" y="1563"/>
                      </a:lnTo>
                      <a:lnTo>
                        <a:pt x="15911" y="1279"/>
                      </a:lnTo>
                      <a:lnTo>
                        <a:pt x="16570" y="1137"/>
                      </a:lnTo>
                      <a:lnTo>
                        <a:pt x="15865" y="1137"/>
                      </a:lnTo>
                      <a:lnTo>
                        <a:pt x="13703" y="995"/>
                      </a:lnTo>
                      <a:lnTo>
                        <a:pt x="12104" y="853"/>
                      </a:lnTo>
                      <a:lnTo>
                        <a:pt x="18309" y="853"/>
                      </a:lnTo>
                      <a:lnTo>
                        <a:pt x="15300" y="711"/>
                      </a:lnTo>
                      <a:lnTo>
                        <a:pt x="14055" y="711"/>
                      </a:lnTo>
                      <a:lnTo>
                        <a:pt x="14290" y="568"/>
                      </a:lnTo>
                      <a:lnTo>
                        <a:pt x="13444" y="568"/>
                      </a:lnTo>
                      <a:lnTo>
                        <a:pt x="14103" y="426"/>
                      </a:lnTo>
                      <a:lnTo>
                        <a:pt x="15089" y="426"/>
                      </a:lnTo>
                      <a:lnTo>
                        <a:pt x="13398" y="284"/>
                      </a:lnTo>
                      <a:lnTo>
                        <a:pt x="14103" y="284"/>
                      </a:lnTo>
                      <a:lnTo>
                        <a:pt x="17299" y="426"/>
                      </a:lnTo>
                      <a:lnTo>
                        <a:pt x="17486" y="142"/>
                      </a:lnTo>
                      <a:lnTo>
                        <a:pt x="17110" y="142"/>
                      </a:lnTo>
                      <a:lnTo>
                        <a:pt x="14619" y="0"/>
                      </a:lnTo>
                      <a:lnTo>
                        <a:pt x="13960" y="0"/>
                      </a:lnTo>
                      <a:lnTo>
                        <a:pt x="13914" y="142"/>
                      </a:lnTo>
                      <a:lnTo>
                        <a:pt x="12363" y="142"/>
                      </a:lnTo>
                      <a:lnTo>
                        <a:pt x="11869" y="0"/>
                      </a:lnTo>
                      <a:lnTo>
                        <a:pt x="5993" y="0"/>
                      </a:lnTo>
                      <a:lnTo>
                        <a:pt x="3972" y="142"/>
                      </a:lnTo>
                      <a:lnTo>
                        <a:pt x="4231" y="142"/>
                      </a:lnTo>
                      <a:lnTo>
                        <a:pt x="4253" y="165"/>
                      </a:lnTo>
                      <a:lnTo>
                        <a:pt x="5734" y="284"/>
                      </a:lnTo>
                      <a:lnTo>
                        <a:pt x="4323" y="284"/>
                      </a:lnTo>
                      <a:lnTo>
                        <a:pt x="4136" y="154"/>
                      </a:lnTo>
                      <a:lnTo>
                        <a:pt x="2913" y="284"/>
                      </a:lnTo>
                      <a:lnTo>
                        <a:pt x="3337" y="284"/>
                      </a:lnTo>
                      <a:lnTo>
                        <a:pt x="6111" y="426"/>
                      </a:lnTo>
                      <a:lnTo>
                        <a:pt x="6628" y="426"/>
                      </a:lnTo>
                      <a:lnTo>
                        <a:pt x="5334" y="566"/>
                      </a:lnTo>
                      <a:lnTo>
                        <a:pt x="4701" y="568"/>
                      </a:lnTo>
                      <a:lnTo>
                        <a:pt x="4183" y="711"/>
                      </a:lnTo>
                      <a:lnTo>
                        <a:pt x="6157" y="853"/>
                      </a:lnTo>
                      <a:lnTo>
                        <a:pt x="5547" y="853"/>
                      </a:lnTo>
                      <a:lnTo>
                        <a:pt x="5663" y="995"/>
                      </a:lnTo>
                      <a:lnTo>
                        <a:pt x="2397" y="853"/>
                      </a:lnTo>
                      <a:lnTo>
                        <a:pt x="5476" y="1137"/>
                      </a:lnTo>
                      <a:lnTo>
                        <a:pt x="4912" y="1137"/>
                      </a:lnTo>
                      <a:lnTo>
                        <a:pt x="3267" y="1279"/>
                      </a:lnTo>
                      <a:lnTo>
                        <a:pt x="4231" y="1361"/>
                      </a:lnTo>
                      <a:lnTo>
                        <a:pt x="4347" y="1279"/>
                      </a:lnTo>
                      <a:lnTo>
                        <a:pt x="4277" y="1366"/>
                      </a:lnTo>
                      <a:lnTo>
                        <a:pt x="4912" y="1421"/>
                      </a:lnTo>
                      <a:lnTo>
                        <a:pt x="5641" y="1563"/>
                      </a:lnTo>
                      <a:lnTo>
                        <a:pt x="7168" y="1563"/>
                      </a:lnTo>
                      <a:lnTo>
                        <a:pt x="4793" y="1705"/>
                      </a:lnTo>
                      <a:lnTo>
                        <a:pt x="5969" y="1705"/>
                      </a:lnTo>
                      <a:lnTo>
                        <a:pt x="3431" y="1847"/>
                      </a:lnTo>
                      <a:lnTo>
                        <a:pt x="2443" y="1847"/>
                      </a:lnTo>
                      <a:lnTo>
                        <a:pt x="3383" y="1989"/>
                      </a:lnTo>
                      <a:lnTo>
                        <a:pt x="4936" y="1989"/>
                      </a:lnTo>
                      <a:lnTo>
                        <a:pt x="5593" y="2132"/>
                      </a:lnTo>
                      <a:lnTo>
                        <a:pt x="3242" y="1989"/>
                      </a:lnTo>
                      <a:lnTo>
                        <a:pt x="2443" y="1989"/>
                      </a:lnTo>
                      <a:lnTo>
                        <a:pt x="1362" y="1847"/>
                      </a:lnTo>
                      <a:lnTo>
                        <a:pt x="1316" y="1989"/>
                      </a:lnTo>
                      <a:lnTo>
                        <a:pt x="2067" y="1989"/>
                      </a:lnTo>
                      <a:lnTo>
                        <a:pt x="2678" y="2132"/>
                      </a:lnTo>
                      <a:lnTo>
                        <a:pt x="4793" y="2132"/>
                      </a:lnTo>
                      <a:lnTo>
                        <a:pt x="4701" y="2274"/>
                      </a:lnTo>
                      <a:lnTo>
                        <a:pt x="5547" y="2274"/>
                      </a:lnTo>
                      <a:lnTo>
                        <a:pt x="4042" y="2396"/>
                      </a:lnTo>
                      <a:lnTo>
                        <a:pt x="3831" y="2355"/>
                      </a:lnTo>
                      <a:lnTo>
                        <a:pt x="3877" y="2409"/>
                      </a:lnTo>
                      <a:lnTo>
                        <a:pt x="3901" y="2423"/>
                      </a:lnTo>
                      <a:lnTo>
                        <a:pt x="3948" y="2454"/>
                      </a:lnTo>
                      <a:lnTo>
                        <a:pt x="4277" y="2446"/>
                      </a:lnTo>
                      <a:lnTo>
                        <a:pt x="5711" y="2535"/>
                      </a:lnTo>
                      <a:lnTo>
                        <a:pt x="6674" y="2416"/>
                      </a:lnTo>
                      <a:lnTo>
                        <a:pt x="8673" y="2416"/>
                      </a:lnTo>
                      <a:lnTo>
                        <a:pt x="8719" y="2558"/>
                      </a:lnTo>
                      <a:lnTo>
                        <a:pt x="7074" y="2558"/>
                      </a:lnTo>
                      <a:lnTo>
                        <a:pt x="6887" y="2579"/>
                      </a:lnTo>
                      <a:lnTo>
                        <a:pt x="8389" y="2700"/>
                      </a:lnTo>
                      <a:lnTo>
                        <a:pt x="5663" y="2700"/>
                      </a:lnTo>
                      <a:lnTo>
                        <a:pt x="6887" y="2579"/>
                      </a:lnTo>
                      <a:lnTo>
                        <a:pt x="5193" y="2700"/>
                      </a:lnTo>
                      <a:lnTo>
                        <a:pt x="5946" y="2571"/>
                      </a:lnTo>
                      <a:lnTo>
                        <a:pt x="6228" y="2558"/>
                      </a:lnTo>
                      <a:lnTo>
                        <a:pt x="5711" y="2535"/>
                      </a:lnTo>
                      <a:lnTo>
                        <a:pt x="5523" y="2558"/>
                      </a:lnTo>
                      <a:lnTo>
                        <a:pt x="2656" y="2558"/>
                      </a:lnTo>
                      <a:lnTo>
                        <a:pt x="2043" y="2700"/>
                      </a:lnTo>
                      <a:lnTo>
                        <a:pt x="3737" y="2700"/>
                      </a:lnTo>
                      <a:lnTo>
                        <a:pt x="3126" y="2842"/>
                      </a:lnTo>
                      <a:lnTo>
                        <a:pt x="6039" y="2842"/>
                      </a:lnTo>
                      <a:lnTo>
                        <a:pt x="8154" y="2984"/>
                      </a:lnTo>
                      <a:lnTo>
                        <a:pt x="727" y="2984"/>
                      </a:lnTo>
                      <a:lnTo>
                        <a:pt x="3548" y="3126"/>
                      </a:lnTo>
                      <a:lnTo>
                        <a:pt x="7614" y="3126"/>
                      </a:lnTo>
                      <a:lnTo>
                        <a:pt x="6204" y="3268"/>
                      </a:lnTo>
                      <a:lnTo>
                        <a:pt x="3807" y="3268"/>
                      </a:lnTo>
                      <a:lnTo>
                        <a:pt x="3572" y="3411"/>
                      </a:lnTo>
                      <a:lnTo>
                        <a:pt x="7262" y="3268"/>
                      </a:lnTo>
                      <a:lnTo>
                        <a:pt x="7192" y="3979"/>
                      </a:lnTo>
                      <a:lnTo>
                        <a:pt x="6674" y="4121"/>
                      </a:lnTo>
                      <a:lnTo>
                        <a:pt x="6744" y="3979"/>
                      </a:lnTo>
                      <a:lnTo>
                        <a:pt x="7192" y="3979"/>
                      </a:lnTo>
                      <a:lnTo>
                        <a:pt x="7192" y="3276"/>
                      </a:lnTo>
                      <a:lnTo>
                        <a:pt x="5641" y="3411"/>
                      </a:lnTo>
                      <a:lnTo>
                        <a:pt x="5922" y="3411"/>
                      </a:lnTo>
                      <a:lnTo>
                        <a:pt x="5922" y="3553"/>
                      </a:lnTo>
                      <a:lnTo>
                        <a:pt x="4136" y="3553"/>
                      </a:lnTo>
                      <a:lnTo>
                        <a:pt x="5663" y="3695"/>
                      </a:lnTo>
                      <a:lnTo>
                        <a:pt x="6063" y="3837"/>
                      </a:lnTo>
                      <a:lnTo>
                        <a:pt x="4112" y="3837"/>
                      </a:lnTo>
                      <a:lnTo>
                        <a:pt x="5171" y="4121"/>
                      </a:lnTo>
                      <a:lnTo>
                        <a:pt x="3853" y="4263"/>
                      </a:lnTo>
                      <a:lnTo>
                        <a:pt x="2608" y="4405"/>
                      </a:lnTo>
                      <a:lnTo>
                        <a:pt x="4418" y="4547"/>
                      </a:lnTo>
                      <a:lnTo>
                        <a:pt x="3526" y="4547"/>
                      </a:lnTo>
                      <a:lnTo>
                        <a:pt x="5077" y="4689"/>
                      </a:lnTo>
                      <a:lnTo>
                        <a:pt x="6863" y="4974"/>
                      </a:lnTo>
                      <a:lnTo>
                        <a:pt x="4371" y="4974"/>
                      </a:lnTo>
                      <a:lnTo>
                        <a:pt x="3618" y="5116"/>
                      </a:lnTo>
                      <a:lnTo>
                        <a:pt x="8108" y="5116"/>
                      </a:lnTo>
                      <a:lnTo>
                        <a:pt x="6417" y="5258"/>
                      </a:lnTo>
                      <a:lnTo>
                        <a:pt x="6087" y="5116"/>
                      </a:lnTo>
                      <a:lnTo>
                        <a:pt x="5288" y="5400"/>
                      </a:lnTo>
                      <a:lnTo>
                        <a:pt x="6979" y="5684"/>
                      </a:lnTo>
                      <a:lnTo>
                        <a:pt x="4207" y="5826"/>
                      </a:lnTo>
                      <a:lnTo>
                        <a:pt x="6838" y="5826"/>
                      </a:lnTo>
                      <a:lnTo>
                        <a:pt x="3032" y="5968"/>
                      </a:lnTo>
                      <a:lnTo>
                        <a:pt x="6698" y="5968"/>
                      </a:lnTo>
                      <a:lnTo>
                        <a:pt x="4888" y="6111"/>
                      </a:lnTo>
                      <a:lnTo>
                        <a:pt x="4231" y="6111"/>
                      </a:lnTo>
                      <a:lnTo>
                        <a:pt x="3007" y="6253"/>
                      </a:lnTo>
                      <a:lnTo>
                        <a:pt x="5312" y="6253"/>
                      </a:lnTo>
                      <a:lnTo>
                        <a:pt x="5687" y="6395"/>
                      </a:lnTo>
                      <a:lnTo>
                        <a:pt x="3478" y="6537"/>
                      </a:lnTo>
                      <a:lnTo>
                        <a:pt x="6252" y="6537"/>
                      </a:lnTo>
                      <a:lnTo>
                        <a:pt x="4042" y="6679"/>
                      </a:lnTo>
                      <a:lnTo>
                        <a:pt x="3056" y="6679"/>
                      </a:lnTo>
                      <a:lnTo>
                        <a:pt x="4701" y="6821"/>
                      </a:lnTo>
                      <a:lnTo>
                        <a:pt x="3172" y="6821"/>
                      </a:lnTo>
                      <a:lnTo>
                        <a:pt x="5123" y="6963"/>
                      </a:lnTo>
                      <a:lnTo>
                        <a:pt x="1151" y="6821"/>
                      </a:lnTo>
                      <a:lnTo>
                        <a:pt x="2937" y="6963"/>
                      </a:lnTo>
                      <a:lnTo>
                        <a:pt x="3313" y="6963"/>
                      </a:lnTo>
                      <a:lnTo>
                        <a:pt x="3291" y="7105"/>
                      </a:lnTo>
                      <a:lnTo>
                        <a:pt x="3783" y="7247"/>
                      </a:lnTo>
                      <a:lnTo>
                        <a:pt x="2467" y="7105"/>
                      </a:lnTo>
                      <a:lnTo>
                        <a:pt x="2115" y="7247"/>
                      </a:lnTo>
                      <a:lnTo>
                        <a:pt x="3102" y="7389"/>
                      </a:lnTo>
                      <a:lnTo>
                        <a:pt x="3078" y="7674"/>
                      </a:lnTo>
                      <a:lnTo>
                        <a:pt x="3689" y="7532"/>
                      </a:lnTo>
                      <a:lnTo>
                        <a:pt x="5969" y="7532"/>
                      </a:lnTo>
                      <a:lnTo>
                        <a:pt x="6157" y="7644"/>
                      </a:lnTo>
                      <a:lnTo>
                        <a:pt x="6487" y="7674"/>
                      </a:lnTo>
                      <a:lnTo>
                        <a:pt x="6204" y="7674"/>
                      </a:lnTo>
                      <a:lnTo>
                        <a:pt x="6157" y="7644"/>
                      </a:lnTo>
                      <a:lnTo>
                        <a:pt x="4936" y="7532"/>
                      </a:lnTo>
                      <a:lnTo>
                        <a:pt x="5428" y="7674"/>
                      </a:lnTo>
                      <a:lnTo>
                        <a:pt x="3783" y="7674"/>
                      </a:lnTo>
                      <a:lnTo>
                        <a:pt x="470" y="7816"/>
                      </a:lnTo>
                      <a:lnTo>
                        <a:pt x="2067" y="7816"/>
                      </a:lnTo>
                      <a:lnTo>
                        <a:pt x="2043" y="8100"/>
                      </a:lnTo>
                      <a:lnTo>
                        <a:pt x="2748" y="8100"/>
                      </a:lnTo>
                      <a:lnTo>
                        <a:pt x="2843" y="8242"/>
                      </a:lnTo>
                      <a:lnTo>
                        <a:pt x="4207" y="8242"/>
                      </a:lnTo>
                      <a:lnTo>
                        <a:pt x="5617" y="8384"/>
                      </a:lnTo>
                      <a:lnTo>
                        <a:pt x="5053" y="8384"/>
                      </a:lnTo>
                      <a:lnTo>
                        <a:pt x="3689" y="8526"/>
                      </a:lnTo>
                      <a:lnTo>
                        <a:pt x="3831" y="8668"/>
                      </a:lnTo>
                      <a:lnTo>
                        <a:pt x="4771" y="8668"/>
                      </a:lnTo>
                      <a:lnTo>
                        <a:pt x="4912" y="8811"/>
                      </a:lnTo>
                      <a:lnTo>
                        <a:pt x="3761" y="8811"/>
                      </a:lnTo>
                      <a:lnTo>
                        <a:pt x="4088" y="8953"/>
                      </a:lnTo>
                      <a:lnTo>
                        <a:pt x="5382" y="9095"/>
                      </a:lnTo>
                      <a:lnTo>
                        <a:pt x="7662" y="9379"/>
                      </a:lnTo>
                      <a:lnTo>
                        <a:pt x="5499" y="9467"/>
                      </a:lnTo>
                      <a:lnTo>
                        <a:pt x="5499" y="9947"/>
                      </a:lnTo>
                      <a:lnTo>
                        <a:pt x="5241" y="9947"/>
                      </a:lnTo>
                      <a:lnTo>
                        <a:pt x="4936" y="9900"/>
                      </a:lnTo>
                      <a:lnTo>
                        <a:pt x="5499" y="9947"/>
                      </a:lnTo>
                      <a:lnTo>
                        <a:pt x="5499" y="9467"/>
                      </a:lnTo>
                      <a:lnTo>
                        <a:pt x="611" y="9663"/>
                      </a:lnTo>
                      <a:lnTo>
                        <a:pt x="3948" y="9805"/>
                      </a:lnTo>
                      <a:lnTo>
                        <a:pt x="4112" y="9832"/>
                      </a:lnTo>
                      <a:lnTo>
                        <a:pt x="3313" y="9947"/>
                      </a:lnTo>
                      <a:lnTo>
                        <a:pt x="5969" y="10089"/>
                      </a:lnTo>
                      <a:lnTo>
                        <a:pt x="2937" y="10232"/>
                      </a:lnTo>
                      <a:lnTo>
                        <a:pt x="4701" y="10374"/>
                      </a:lnTo>
                      <a:lnTo>
                        <a:pt x="0" y="10374"/>
                      </a:lnTo>
                      <a:lnTo>
                        <a:pt x="5028" y="10658"/>
                      </a:lnTo>
                      <a:lnTo>
                        <a:pt x="3313" y="10821"/>
                      </a:lnTo>
                      <a:lnTo>
                        <a:pt x="4231" y="10942"/>
                      </a:lnTo>
                      <a:lnTo>
                        <a:pt x="3853" y="10942"/>
                      </a:lnTo>
                      <a:lnTo>
                        <a:pt x="5193" y="11226"/>
                      </a:lnTo>
                      <a:lnTo>
                        <a:pt x="2232" y="11653"/>
                      </a:lnTo>
                      <a:lnTo>
                        <a:pt x="1246" y="11937"/>
                      </a:lnTo>
                      <a:lnTo>
                        <a:pt x="940" y="12079"/>
                      </a:lnTo>
                      <a:lnTo>
                        <a:pt x="6979" y="11937"/>
                      </a:lnTo>
                      <a:lnTo>
                        <a:pt x="4323" y="12221"/>
                      </a:lnTo>
                      <a:lnTo>
                        <a:pt x="2256" y="12079"/>
                      </a:lnTo>
                      <a:lnTo>
                        <a:pt x="4723" y="12363"/>
                      </a:lnTo>
                      <a:lnTo>
                        <a:pt x="2186" y="12647"/>
                      </a:lnTo>
                      <a:lnTo>
                        <a:pt x="4277" y="12789"/>
                      </a:lnTo>
                      <a:lnTo>
                        <a:pt x="3196" y="12789"/>
                      </a:lnTo>
                      <a:lnTo>
                        <a:pt x="1692" y="12932"/>
                      </a:lnTo>
                      <a:lnTo>
                        <a:pt x="3126" y="13074"/>
                      </a:lnTo>
                      <a:lnTo>
                        <a:pt x="1738" y="13074"/>
                      </a:lnTo>
                      <a:lnTo>
                        <a:pt x="4512" y="13216"/>
                      </a:lnTo>
                      <a:lnTo>
                        <a:pt x="3148" y="13216"/>
                      </a:lnTo>
                      <a:lnTo>
                        <a:pt x="2256" y="13358"/>
                      </a:lnTo>
                      <a:lnTo>
                        <a:pt x="3148" y="13358"/>
                      </a:lnTo>
                      <a:lnTo>
                        <a:pt x="4747" y="13500"/>
                      </a:lnTo>
                      <a:lnTo>
                        <a:pt x="3713" y="13500"/>
                      </a:lnTo>
                      <a:lnTo>
                        <a:pt x="5641" y="13642"/>
                      </a:lnTo>
                      <a:lnTo>
                        <a:pt x="2796" y="13642"/>
                      </a:lnTo>
                      <a:lnTo>
                        <a:pt x="5523" y="13784"/>
                      </a:lnTo>
                      <a:lnTo>
                        <a:pt x="2702" y="13642"/>
                      </a:lnTo>
                      <a:lnTo>
                        <a:pt x="3242" y="13926"/>
                      </a:lnTo>
                      <a:lnTo>
                        <a:pt x="2513" y="13926"/>
                      </a:lnTo>
                      <a:lnTo>
                        <a:pt x="2537" y="14068"/>
                      </a:lnTo>
                      <a:lnTo>
                        <a:pt x="4512" y="14068"/>
                      </a:lnTo>
                      <a:lnTo>
                        <a:pt x="1151" y="14211"/>
                      </a:lnTo>
                      <a:lnTo>
                        <a:pt x="7238" y="14353"/>
                      </a:lnTo>
                      <a:lnTo>
                        <a:pt x="2913" y="14353"/>
                      </a:lnTo>
                      <a:lnTo>
                        <a:pt x="4418" y="14637"/>
                      </a:lnTo>
                      <a:lnTo>
                        <a:pt x="5334" y="14762"/>
                      </a:lnTo>
                      <a:lnTo>
                        <a:pt x="5428" y="14779"/>
                      </a:lnTo>
                      <a:lnTo>
                        <a:pt x="2891" y="14779"/>
                      </a:lnTo>
                      <a:lnTo>
                        <a:pt x="3807" y="14893"/>
                      </a:lnTo>
                      <a:lnTo>
                        <a:pt x="5547" y="14796"/>
                      </a:lnTo>
                      <a:lnTo>
                        <a:pt x="6111" y="14921"/>
                      </a:lnTo>
                      <a:lnTo>
                        <a:pt x="4042" y="14921"/>
                      </a:lnTo>
                      <a:lnTo>
                        <a:pt x="6463" y="15063"/>
                      </a:lnTo>
                      <a:lnTo>
                        <a:pt x="5782" y="15205"/>
                      </a:lnTo>
                      <a:lnTo>
                        <a:pt x="4066" y="15205"/>
                      </a:lnTo>
                      <a:lnTo>
                        <a:pt x="5241" y="15347"/>
                      </a:lnTo>
                      <a:lnTo>
                        <a:pt x="3807" y="15489"/>
                      </a:lnTo>
                      <a:lnTo>
                        <a:pt x="5358" y="15632"/>
                      </a:lnTo>
                      <a:lnTo>
                        <a:pt x="6957" y="15632"/>
                      </a:lnTo>
                      <a:lnTo>
                        <a:pt x="7779" y="15690"/>
                      </a:lnTo>
                      <a:lnTo>
                        <a:pt x="6298" y="15632"/>
                      </a:lnTo>
                      <a:lnTo>
                        <a:pt x="9048" y="15916"/>
                      </a:lnTo>
                      <a:lnTo>
                        <a:pt x="6039" y="15823"/>
                      </a:lnTo>
                      <a:lnTo>
                        <a:pt x="5852" y="15916"/>
                      </a:lnTo>
                      <a:lnTo>
                        <a:pt x="6439" y="15916"/>
                      </a:lnTo>
                      <a:lnTo>
                        <a:pt x="6439" y="16010"/>
                      </a:lnTo>
                      <a:lnTo>
                        <a:pt x="7238" y="16058"/>
                      </a:lnTo>
                      <a:lnTo>
                        <a:pt x="6722" y="16200"/>
                      </a:lnTo>
                      <a:lnTo>
                        <a:pt x="5852" y="16200"/>
                      </a:lnTo>
                      <a:lnTo>
                        <a:pt x="6063" y="16342"/>
                      </a:lnTo>
                      <a:lnTo>
                        <a:pt x="9072" y="16342"/>
                      </a:lnTo>
                      <a:lnTo>
                        <a:pt x="7919" y="16484"/>
                      </a:lnTo>
                      <a:lnTo>
                        <a:pt x="5241" y="16484"/>
                      </a:lnTo>
                      <a:lnTo>
                        <a:pt x="7027" y="16626"/>
                      </a:lnTo>
                      <a:lnTo>
                        <a:pt x="6487" y="16626"/>
                      </a:lnTo>
                      <a:lnTo>
                        <a:pt x="8178" y="16768"/>
                      </a:lnTo>
                      <a:lnTo>
                        <a:pt x="7779" y="16768"/>
                      </a:lnTo>
                      <a:lnTo>
                        <a:pt x="8978" y="16911"/>
                      </a:lnTo>
                      <a:lnTo>
                        <a:pt x="10740" y="16768"/>
                      </a:lnTo>
                      <a:lnTo>
                        <a:pt x="10083" y="16911"/>
                      </a:lnTo>
                      <a:lnTo>
                        <a:pt x="9848" y="16911"/>
                      </a:lnTo>
                      <a:lnTo>
                        <a:pt x="10059" y="17053"/>
                      </a:lnTo>
                      <a:lnTo>
                        <a:pt x="9613" y="17195"/>
                      </a:lnTo>
                      <a:lnTo>
                        <a:pt x="8484" y="17195"/>
                      </a:lnTo>
                      <a:lnTo>
                        <a:pt x="7098" y="17337"/>
                      </a:lnTo>
                      <a:lnTo>
                        <a:pt x="8273" y="17337"/>
                      </a:lnTo>
                      <a:lnTo>
                        <a:pt x="8154" y="17419"/>
                      </a:lnTo>
                      <a:lnTo>
                        <a:pt x="10013" y="17337"/>
                      </a:lnTo>
                      <a:lnTo>
                        <a:pt x="8743" y="17479"/>
                      </a:lnTo>
                      <a:lnTo>
                        <a:pt x="8132" y="17479"/>
                      </a:lnTo>
                      <a:lnTo>
                        <a:pt x="7473" y="17621"/>
                      </a:lnTo>
                      <a:lnTo>
                        <a:pt x="9143" y="17621"/>
                      </a:lnTo>
                      <a:lnTo>
                        <a:pt x="8367" y="17763"/>
                      </a:lnTo>
                      <a:lnTo>
                        <a:pt x="5828" y="17763"/>
                      </a:lnTo>
                      <a:lnTo>
                        <a:pt x="6252" y="17905"/>
                      </a:lnTo>
                      <a:lnTo>
                        <a:pt x="8624" y="18047"/>
                      </a:lnTo>
                      <a:lnTo>
                        <a:pt x="8062" y="18189"/>
                      </a:lnTo>
                      <a:lnTo>
                        <a:pt x="11634" y="18189"/>
                      </a:lnTo>
                      <a:lnTo>
                        <a:pt x="6698" y="18332"/>
                      </a:lnTo>
                      <a:lnTo>
                        <a:pt x="6252" y="18474"/>
                      </a:lnTo>
                      <a:lnTo>
                        <a:pt x="7592" y="18616"/>
                      </a:lnTo>
                      <a:lnTo>
                        <a:pt x="8649" y="18758"/>
                      </a:lnTo>
                      <a:lnTo>
                        <a:pt x="7027" y="18758"/>
                      </a:lnTo>
                      <a:lnTo>
                        <a:pt x="7357" y="18900"/>
                      </a:lnTo>
                      <a:lnTo>
                        <a:pt x="7827" y="18900"/>
                      </a:lnTo>
                      <a:lnTo>
                        <a:pt x="7779" y="18968"/>
                      </a:lnTo>
                      <a:lnTo>
                        <a:pt x="4088" y="19184"/>
                      </a:lnTo>
                      <a:lnTo>
                        <a:pt x="11493" y="19326"/>
                      </a:lnTo>
                      <a:lnTo>
                        <a:pt x="13725" y="19326"/>
                      </a:lnTo>
                      <a:lnTo>
                        <a:pt x="10882" y="19468"/>
                      </a:lnTo>
                      <a:lnTo>
                        <a:pt x="10177" y="19373"/>
                      </a:lnTo>
                      <a:lnTo>
                        <a:pt x="7473" y="19468"/>
                      </a:lnTo>
                      <a:lnTo>
                        <a:pt x="6722" y="19468"/>
                      </a:lnTo>
                      <a:lnTo>
                        <a:pt x="7521" y="19611"/>
                      </a:lnTo>
                      <a:lnTo>
                        <a:pt x="11023" y="19611"/>
                      </a:lnTo>
                      <a:lnTo>
                        <a:pt x="11023" y="19753"/>
                      </a:lnTo>
                      <a:lnTo>
                        <a:pt x="12174" y="19753"/>
                      </a:lnTo>
                      <a:lnTo>
                        <a:pt x="10459" y="19895"/>
                      </a:lnTo>
                      <a:lnTo>
                        <a:pt x="11069" y="19895"/>
                      </a:lnTo>
                      <a:lnTo>
                        <a:pt x="10858" y="20037"/>
                      </a:lnTo>
                      <a:lnTo>
                        <a:pt x="9189" y="20037"/>
                      </a:lnTo>
                      <a:lnTo>
                        <a:pt x="10083" y="19895"/>
                      </a:lnTo>
                      <a:lnTo>
                        <a:pt x="8719" y="19895"/>
                      </a:lnTo>
                      <a:lnTo>
                        <a:pt x="8813" y="20037"/>
                      </a:lnTo>
                      <a:lnTo>
                        <a:pt x="7827" y="20037"/>
                      </a:lnTo>
                      <a:lnTo>
                        <a:pt x="7521" y="20179"/>
                      </a:lnTo>
                      <a:lnTo>
                        <a:pt x="7192" y="20179"/>
                      </a:lnTo>
                      <a:lnTo>
                        <a:pt x="11539" y="20321"/>
                      </a:lnTo>
                      <a:lnTo>
                        <a:pt x="8154" y="20321"/>
                      </a:lnTo>
                      <a:lnTo>
                        <a:pt x="8273" y="20335"/>
                      </a:lnTo>
                      <a:lnTo>
                        <a:pt x="9283" y="20463"/>
                      </a:lnTo>
                      <a:lnTo>
                        <a:pt x="5758" y="20463"/>
                      </a:lnTo>
                      <a:lnTo>
                        <a:pt x="7286" y="20605"/>
                      </a:lnTo>
                      <a:lnTo>
                        <a:pt x="6252" y="20605"/>
                      </a:lnTo>
                      <a:lnTo>
                        <a:pt x="7003" y="20747"/>
                      </a:lnTo>
                      <a:lnTo>
                        <a:pt x="9095" y="20747"/>
                      </a:lnTo>
                      <a:lnTo>
                        <a:pt x="4488" y="20889"/>
                      </a:lnTo>
                      <a:lnTo>
                        <a:pt x="7333" y="21032"/>
                      </a:lnTo>
                      <a:lnTo>
                        <a:pt x="8508" y="21174"/>
                      </a:lnTo>
                      <a:lnTo>
                        <a:pt x="10553" y="21174"/>
                      </a:lnTo>
                      <a:lnTo>
                        <a:pt x="11587" y="21316"/>
                      </a:lnTo>
                      <a:lnTo>
                        <a:pt x="8484" y="21316"/>
                      </a:lnTo>
                      <a:lnTo>
                        <a:pt x="8649" y="21458"/>
                      </a:lnTo>
                      <a:lnTo>
                        <a:pt x="9189" y="21458"/>
                      </a:lnTo>
                      <a:lnTo>
                        <a:pt x="9002" y="21600"/>
                      </a:lnTo>
                      <a:lnTo>
                        <a:pt x="9894" y="21458"/>
                      </a:lnTo>
                      <a:lnTo>
                        <a:pt x="11234" y="21458"/>
                      </a:lnTo>
                      <a:lnTo>
                        <a:pt x="12644" y="21316"/>
                      </a:lnTo>
                      <a:lnTo>
                        <a:pt x="13795" y="21316"/>
                      </a:lnTo>
                      <a:lnTo>
                        <a:pt x="15278" y="21174"/>
                      </a:lnTo>
                      <a:lnTo>
                        <a:pt x="11845" y="21174"/>
                      </a:lnTo>
                      <a:lnTo>
                        <a:pt x="13325" y="21067"/>
                      </a:lnTo>
                      <a:lnTo>
                        <a:pt x="13090" y="21032"/>
                      </a:lnTo>
                      <a:lnTo>
                        <a:pt x="9824" y="21032"/>
                      </a:lnTo>
                      <a:lnTo>
                        <a:pt x="14525" y="20889"/>
                      </a:lnTo>
                      <a:lnTo>
                        <a:pt x="13584" y="20889"/>
                      </a:lnTo>
                      <a:lnTo>
                        <a:pt x="12763" y="20800"/>
                      </a:lnTo>
                      <a:lnTo>
                        <a:pt x="12763" y="20889"/>
                      </a:lnTo>
                      <a:lnTo>
                        <a:pt x="11539" y="20889"/>
                      </a:lnTo>
                      <a:lnTo>
                        <a:pt x="12504" y="20811"/>
                      </a:lnTo>
                      <a:lnTo>
                        <a:pt x="12763" y="20889"/>
                      </a:lnTo>
                      <a:lnTo>
                        <a:pt x="12763" y="20800"/>
                      </a:lnTo>
                      <a:lnTo>
                        <a:pt x="13279" y="20747"/>
                      </a:lnTo>
                      <a:lnTo>
                        <a:pt x="12550" y="20706"/>
                      </a:lnTo>
                      <a:lnTo>
                        <a:pt x="12644" y="20747"/>
                      </a:lnTo>
                      <a:lnTo>
                        <a:pt x="12245" y="20689"/>
                      </a:lnTo>
                      <a:lnTo>
                        <a:pt x="10740" y="20605"/>
                      </a:lnTo>
                      <a:lnTo>
                        <a:pt x="11634" y="20605"/>
                      </a:lnTo>
                      <a:lnTo>
                        <a:pt x="12245" y="20689"/>
                      </a:lnTo>
                      <a:lnTo>
                        <a:pt x="12550" y="20706"/>
                      </a:lnTo>
                      <a:lnTo>
                        <a:pt x="12315" y="20605"/>
                      </a:lnTo>
                      <a:lnTo>
                        <a:pt x="14900" y="20605"/>
                      </a:lnTo>
                      <a:lnTo>
                        <a:pt x="13819" y="20564"/>
                      </a:lnTo>
                      <a:lnTo>
                        <a:pt x="14878" y="20463"/>
                      </a:lnTo>
                      <a:lnTo>
                        <a:pt x="14266" y="20463"/>
                      </a:lnTo>
                      <a:lnTo>
                        <a:pt x="13679" y="20560"/>
                      </a:lnTo>
                      <a:lnTo>
                        <a:pt x="11069" y="20463"/>
                      </a:lnTo>
                      <a:lnTo>
                        <a:pt x="12034" y="20463"/>
                      </a:lnTo>
                      <a:lnTo>
                        <a:pt x="15324" y="20328"/>
                      </a:lnTo>
                      <a:lnTo>
                        <a:pt x="15654" y="20382"/>
                      </a:lnTo>
                      <a:lnTo>
                        <a:pt x="16311" y="20325"/>
                      </a:lnTo>
                      <a:lnTo>
                        <a:pt x="16688" y="20330"/>
                      </a:lnTo>
                      <a:lnTo>
                        <a:pt x="16076" y="20294"/>
                      </a:lnTo>
                      <a:lnTo>
                        <a:pt x="15394" y="20321"/>
                      </a:lnTo>
                      <a:lnTo>
                        <a:pt x="12692" y="20321"/>
                      </a:lnTo>
                      <a:lnTo>
                        <a:pt x="13773" y="20203"/>
                      </a:lnTo>
                      <a:lnTo>
                        <a:pt x="14008" y="20179"/>
                      </a:lnTo>
                      <a:lnTo>
                        <a:pt x="13255" y="20037"/>
                      </a:lnTo>
                      <a:lnTo>
                        <a:pt x="14008" y="20037"/>
                      </a:lnTo>
                      <a:lnTo>
                        <a:pt x="14501" y="19895"/>
                      </a:lnTo>
                      <a:lnTo>
                        <a:pt x="15700" y="19895"/>
                      </a:lnTo>
                      <a:lnTo>
                        <a:pt x="13398" y="19753"/>
                      </a:lnTo>
                      <a:lnTo>
                        <a:pt x="13844" y="19753"/>
                      </a:lnTo>
                      <a:lnTo>
                        <a:pt x="13349" y="19611"/>
                      </a:lnTo>
                      <a:lnTo>
                        <a:pt x="14736" y="19611"/>
                      </a:lnTo>
                      <a:lnTo>
                        <a:pt x="15278" y="19753"/>
                      </a:lnTo>
                      <a:lnTo>
                        <a:pt x="15889" y="19753"/>
                      </a:lnTo>
                      <a:lnTo>
                        <a:pt x="15865" y="19611"/>
                      </a:lnTo>
                      <a:lnTo>
                        <a:pt x="16194" y="19611"/>
                      </a:lnTo>
                      <a:lnTo>
                        <a:pt x="16170" y="19592"/>
                      </a:lnTo>
                      <a:lnTo>
                        <a:pt x="16405" y="19596"/>
                      </a:lnTo>
                      <a:lnTo>
                        <a:pt x="16734" y="19599"/>
                      </a:lnTo>
                      <a:lnTo>
                        <a:pt x="16170" y="19581"/>
                      </a:lnTo>
                      <a:lnTo>
                        <a:pt x="16100" y="19468"/>
                      </a:lnTo>
                      <a:lnTo>
                        <a:pt x="14195" y="19468"/>
                      </a:lnTo>
                      <a:lnTo>
                        <a:pt x="15324" y="19326"/>
                      </a:lnTo>
                      <a:lnTo>
                        <a:pt x="14360" y="19326"/>
                      </a:lnTo>
                      <a:lnTo>
                        <a:pt x="14595" y="19184"/>
                      </a:lnTo>
                      <a:lnTo>
                        <a:pt x="13890" y="19326"/>
                      </a:lnTo>
                      <a:lnTo>
                        <a:pt x="13420" y="19184"/>
                      </a:lnTo>
                      <a:lnTo>
                        <a:pt x="14430" y="19184"/>
                      </a:lnTo>
                      <a:lnTo>
                        <a:pt x="14338" y="19042"/>
                      </a:lnTo>
                      <a:lnTo>
                        <a:pt x="14736" y="19042"/>
                      </a:lnTo>
                      <a:lnTo>
                        <a:pt x="14736" y="18900"/>
                      </a:lnTo>
                      <a:lnTo>
                        <a:pt x="15300" y="18900"/>
                      </a:lnTo>
                      <a:lnTo>
                        <a:pt x="15865" y="18758"/>
                      </a:lnTo>
                      <a:lnTo>
                        <a:pt x="13703" y="18758"/>
                      </a:lnTo>
                      <a:lnTo>
                        <a:pt x="11869" y="18616"/>
                      </a:lnTo>
                      <a:lnTo>
                        <a:pt x="14736" y="18474"/>
                      </a:lnTo>
                      <a:lnTo>
                        <a:pt x="13960" y="18332"/>
                      </a:lnTo>
                      <a:lnTo>
                        <a:pt x="14149" y="18189"/>
                      </a:lnTo>
                      <a:lnTo>
                        <a:pt x="12833" y="18189"/>
                      </a:lnTo>
                      <a:lnTo>
                        <a:pt x="13960" y="18047"/>
                      </a:lnTo>
                      <a:lnTo>
                        <a:pt x="13538" y="18047"/>
                      </a:lnTo>
                      <a:lnTo>
                        <a:pt x="14549" y="17905"/>
                      </a:lnTo>
                      <a:lnTo>
                        <a:pt x="15394" y="18015"/>
                      </a:lnTo>
                      <a:lnTo>
                        <a:pt x="15513" y="17905"/>
                      </a:lnTo>
                      <a:lnTo>
                        <a:pt x="15583" y="17985"/>
                      </a:lnTo>
                      <a:lnTo>
                        <a:pt x="15865" y="17905"/>
                      </a:lnTo>
                      <a:lnTo>
                        <a:pt x="16758" y="17905"/>
                      </a:lnTo>
                      <a:lnTo>
                        <a:pt x="17158" y="17763"/>
                      </a:lnTo>
                      <a:lnTo>
                        <a:pt x="15324" y="17763"/>
                      </a:lnTo>
                      <a:lnTo>
                        <a:pt x="15605" y="17621"/>
                      </a:lnTo>
                      <a:lnTo>
                        <a:pt x="17675" y="17763"/>
                      </a:lnTo>
                      <a:lnTo>
                        <a:pt x="20190" y="17479"/>
                      </a:lnTo>
                      <a:lnTo>
                        <a:pt x="13373" y="17337"/>
                      </a:lnTo>
                      <a:lnTo>
                        <a:pt x="14900" y="17337"/>
                      </a:lnTo>
                      <a:lnTo>
                        <a:pt x="15183" y="17195"/>
                      </a:lnTo>
                      <a:lnTo>
                        <a:pt x="18145" y="17195"/>
                      </a:lnTo>
                      <a:lnTo>
                        <a:pt x="19296" y="17053"/>
                      </a:lnTo>
                      <a:lnTo>
                        <a:pt x="15113" y="17053"/>
                      </a:lnTo>
                      <a:lnTo>
                        <a:pt x="15911" y="16911"/>
                      </a:lnTo>
                      <a:lnTo>
                        <a:pt x="12504" y="16911"/>
                      </a:lnTo>
                      <a:lnTo>
                        <a:pt x="12785" y="16768"/>
                      </a:lnTo>
                      <a:lnTo>
                        <a:pt x="15605" y="16768"/>
                      </a:lnTo>
                      <a:lnTo>
                        <a:pt x="15654" y="16784"/>
                      </a:lnTo>
                      <a:lnTo>
                        <a:pt x="15348" y="16776"/>
                      </a:lnTo>
                      <a:lnTo>
                        <a:pt x="15394" y="16790"/>
                      </a:lnTo>
                      <a:lnTo>
                        <a:pt x="15724" y="16797"/>
                      </a:lnTo>
                      <a:lnTo>
                        <a:pt x="16194" y="16911"/>
                      </a:lnTo>
                      <a:lnTo>
                        <a:pt x="17180" y="16911"/>
                      </a:lnTo>
                      <a:lnTo>
                        <a:pt x="17086" y="16768"/>
                      </a:lnTo>
                      <a:lnTo>
                        <a:pt x="16710" y="16768"/>
                      </a:lnTo>
                      <a:lnTo>
                        <a:pt x="17791" y="16626"/>
                      </a:lnTo>
                      <a:lnTo>
                        <a:pt x="16734" y="16626"/>
                      </a:lnTo>
                      <a:lnTo>
                        <a:pt x="17464" y="16484"/>
                      </a:lnTo>
                      <a:lnTo>
                        <a:pt x="17064" y="16484"/>
                      </a:lnTo>
                      <a:lnTo>
                        <a:pt x="16194" y="16626"/>
                      </a:lnTo>
                      <a:lnTo>
                        <a:pt x="16194" y="16484"/>
                      </a:lnTo>
                      <a:lnTo>
                        <a:pt x="17110" y="16342"/>
                      </a:lnTo>
                      <a:lnTo>
                        <a:pt x="14784" y="16484"/>
                      </a:lnTo>
                      <a:lnTo>
                        <a:pt x="14478" y="16342"/>
                      </a:lnTo>
                      <a:lnTo>
                        <a:pt x="16218" y="16342"/>
                      </a:lnTo>
                      <a:lnTo>
                        <a:pt x="16969" y="16200"/>
                      </a:lnTo>
                      <a:lnTo>
                        <a:pt x="18779" y="16342"/>
                      </a:lnTo>
                      <a:lnTo>
                        <a:pt x="17345" y="16200"/>
                      </a:lnTo>
                      <a:lnTo>
                        <a:pt x="19720" y="16200"/>
                      </a:lnTo>
                      <a:lnTo>
                        <a:pt x="19979" y="16058"/>
                      </a:lnTo>
                      <a:lnTo>
                        <a:pt x="15840" y="16058"/>
                      </a:lnTo>
                      <a:lnTo>
                        <a:pt x="16594" y="15916"/>
                      </a:lnTo>
                      <a:lnTo>
                        <a:pt x="16994" y="15916"/>
                      </a:lnTo>
                      <a:lnTo>
                        <a:pt x="16335" y="16058"/>
                      </a:lnTo>
                      <a:lnTo>
                        <a:pt x="18966" y="15916"/>
                      </a:lnTo>
                      <a:lnTo>
                        <a:pt x="19836" y="15916"/>
                      </a:lnTo>
                      <a:lnTo>
                        <a:pt x="21600" y="157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64" name="Figura"/>
                <p:cNvSpPr/>
                <p:nvPr/>
              </p:nvSpPr>
              <p:spPr>
                <a:xfrm>
                  <a:off x="2911" y="10847"/>
                  <a:ext cx="12701" cy="217209"/>
                </a:xfrm>
                <a:custGeom>
                  <a:avLst/>
                  <a:gdLst/>
                  <a:ahLst/>
                  <a:cxnLst>
                    <a:cxn ang="0">
                      <a:pos x="wd2" y="hd2"/>
                    </a:cxn>
                    <a:cxn ang="5400000">
                      <a:pos x="wd2" y="hd2"/>
                    </a:cxn>
                    <a:cxn ang="10800000">
                      <a:pos x="wd2" y="hd2"/>
                    </a:cxn>
                    <a:cxn ang="16200000">
                      <a:pos x="wd2" y="hd2"/>
                    </a:cxn>
                  </a:cxnLst>
                  <a:rect l="0" t="0" r="r" b="b"/>
                  <a:pathLst>
                    <a:path w="21600" h="21600" extrusionOk="0">
                      <a:moveTo>
                        <a:pt x="3071" y="1314"/>
                      </a:moveTo>
                      <a:lnTo>
                        <a:pt x="2521" y="1168"/>
                      </a:lnTo>
                      <a:lnTo>
                        <a:pt x="2205" y="1168"/>
                      </a:lnTo>
                      <a:lnTo>
                        <a:pt x="2180" y="1314"/>
                      </a:lnTo>
                      <a:lnTo>
                        <a:pt x="3071" y="1314"/>
                      </a:lnTo>
                      <a:close/>
                      <a:moveTo>
                        <a:pt x="3674" y="143"/>
                      </a:moveTo>
                      <a:lnTo>
                        <a:pt x="2442" y="0"/>
                      </a:lnTo>
                      <a:lnTo>
                        <a:pt x="3649" y="146"/>
                      </a:lnTo>
                      <a:close/>
                      <a:moveTo>
                        <a:pt x="3779" y="21403"/>
                      </a:moveTo>
                      <a:lnTo>
                        <a:pt x="3412" y="21396"/>
                      </a:lnTo>
                      <a:lnTo>
                        <a:pt x="3779" y="21403"/>
                      </a:lnTo>
                      <a:close/>
                      <a:moveTo>
                        <a:pt x="4461" y="21415"/>
                      </a:moveTo>
                      <a:lnTo>
                        <a:pt x="3779" y="21403"/>
                      </a:lnTo>
                      <a:lnTo>
                        <a:pt x="4461" y="21415"/>
                      </a:lnTo>
                      <a:close/>
                      <a:moveTo>
                        <a:pt x="814" y="13723"/>
                      </a:moveTo>
                      <a:lnTo>
                        <a:pt x="630" y="13750"/>
                      </a:lnTo>
                      <a:lnTo>
                        <a:pt x="525" y="13782"/>
                      </a:lnTo>
                      <a:lnTo>
                        <a:pt x="525" y="13815"/>
                      </a:lnTo>
                      <a:lnTo>
                        <a:pt x="814" y="13723"/>
                      </a:lnTo>
                      <a:close/>
                      <a:moveTo>
                        <a:pt x="4542" y="15762"/>
                      </a:moveTo>
                      <a:lnTo>
                        <a:pt x="2651" y="15762"/>
                      </a:lnTo>
                      <a:lnTo>
                        <a:pt x="4461" y="15813"/>
                      </a:lnTo>
                      <a:lnTo>
                        <a:pt x="4542" y="15762"/>
                      </a:lnTo>
                      <a:close/>
                      <a:moveTo>
                        <a:pt x="4699" y="21539"/>
                      </a:moveTo>
                      <a:lnTo>
                        <a:pt x="4645" y="21520"/>
                      </a:lnTo>
                      <a:lnTo>
                        <a:pt x="4699" y="21539"/>
                      </a:lnTo>
                      <a:close/>
                      <a:moveTo>
                        <a:pt x="4908" y="16004"/>
                      </a:moveTo>
                      <a:lnTo>
                        <a:pt x="3124" y="15908"/>
                      </a:lnTo>
                      <a:lnTo>
                        <a:pt x="3912" y="16054"/>
                      </a:lnTo>
                      <a:lnTo>
                        <a:pt x="4883" y="16054"/>
                      </a:lnTo>
                      <a:lnTo>
                        <a:pt x="4908" y="16004"/>
                      </a:lnTo>
                      <a:close/>
                      <a:moveTo>
                        <a:pt x="5040" y="21585"/>
                      </a:moveTo>
                      <a:lnTo>
                        <a:pt x="4856" y="21566"/>
                      </a:lnTo>
                      <a:lnTo>
                        <a:pt x="4567" y="21558"/>
                      </a:lnTo>
                      <a:lnTo>
                        <a:pt x="4751" y="21577"/>
                      </a:lnTo>
                      <a:lnTo>
                        <a:pt x="5040" y="21585"/>
                      </a:lnTo>
                      <a:close/>
                      <a:moveTo>
                        <a:pt x="5170" y="21420"/>
                      </a:moveTo>
                      <a:lnTo>
                        <a:pt x="4620" y="21418"/>
                      </a:lnTo>
                      <a:lnTo>
                        <a:pt x="5170" y="21420"/>
                      </a:lnTo>
                      <a:close/>
                      <a:moveTo>
                        <a:pt x="1418" y="10676"/>
                      </a:moveTo>
                      <a:lnTo>
                        <a:pt x="1234" y="10654"/>
                      </a:lnTo>
                      <a:lnTo>
                        <a:pt x="0" y="10800"/>
                      </a:lnTo>
                      <a:lnTo>
                        <a:pt x="1418" y="10676"/>
                      </a:lnTo>
                      <a:close/>
                      <a:moveTo>
                        <a:pt x="5224" y="20870"/>
                      </a:moveTo>
                      <a:lnTo>
                        <a:pt x="4672" y="20733"/>
                      </a:lnTo>
                      <a:lnTo>
                        <a:pt x="4042" y="20870"/>
                      </a:lnTo>
                      <a:lnTo>
                        <a:pt x="5224" y="20870"/>
                      </a:lnTo>
                      <a:close/>
                      <a:moveTo>
                        <a:pt x="5538" y="21555"/>
                      </a:moveTo>
                      <a:lnTo>
                        <a:pt x="5040" y="21552"/>
                      </a:lnTo>
                      <a:lnTo>
                        <a:pt x="4699" y="21539"/>
                      </a:lnTo>
                      <a:lnTo>
                        <a:pt x="4804" y="21556"/>
                      </a:lnTo>
                      <a:lnTo>
                        <a:pt x="5092" y="21559"/>
                      </a:lnTo>
                      <a:lnTo>
                        <a:pt x="5354" y="21559"/>
                      </a:lnTo>
                      <a:close/>
                      <a:moveTo>
                        <a:pt x="5616" y="2189"/>
                      </a:moveTo>
                      <a:lnTo>
                        <a:pt x="5092" y="2189"/>
                      </a:lnTo>
                      <a:lnTo>
                        <a:pt x="5354" y="2208"/>
                      </a:lnTo>
                      <a:lnTo>
                        <a:pt x="5616" y="2189"/>
                      </a:lnTo>
                      <a:close/>
                      <a:moveTo>
                        <a:pt x="5984" y="20481"/>
                      </a:moveTo>
                      <a:lnTo>
                        <a:pt x="5145" y="20475"/>
                      </a:lnTo>
                      <a:lnTo>
                        <a:pt x="5486" y="20479"/>
                      </a:lnTo>
                      <a:lnTo>
                        <a:pt x="5984" y="20481"/>
                      </a:lnTo>
                      <a:close/>
                      <a:moveTo>
                        <a:pt x="6117" y="20161"/>
                      </a:moveTo>
                      <a:lnTo>
                        <a:pt x="5408" y="20218"/>
                      </a:lnTo>
                      <a:lnTo>
                        <a:pt x="5827" y="20195"/>
                      </a:lnTo>
                      <a:lnTo>
                        <a:pt x="6011" y="20176"/>
                      </a:lnTo>
                      <a:lnTo>
                        <a:pt x="6117" y="20161"/>
                      </a:lnTo>
                      <a:close/>
                      <a:moveTo>
                        <a:pt x="6141" y="17677"/>
                      </a:moveTo>
                      <a:lnTo>
                        <a:pt x="5616" y="17614"/>
                      </a:lnTo>
                      <a:lnTo>
                        <a:pt x="4515" y="17657"/>
                      </a:lnTo>
                      <a:lnTo>
                        <a:pt x="6141" y="17677"/>
                      </a:lnTo>
                      <a:close/>
                      <a:moveTo>
                        <a:pt x="6168" y="21323"/>
                      </a:moveTo>
                      <a:lnTo>
                        <a:pt x="4961" y="21294"/>
                      </a:lnTo>
                      <a:lnTo>
                        <a:pt x="4804" y="21324"/>
                      </a:lnTo>
                      <a:lnTo>
                        <a:pt x="3438" y="21369"/>
                      </a:lnTo>
                      <a:lnTo>
                        <a:pt x="3649" y="21390"/>
                      </a:lnTo>
                      <a:lnTo>
                        <a:pt x="6168" y="21323"/>
                      </a:lnTo>
                      <a:close/>
                      <a:moveTo>
                        <a:pt x="1523" y="327"/>
                      </a:moveTo>
                      <a:lnTo>
                        <a:pt x="1209" y="323"/>
                      </a:lnTo>
                      <a:lnTo>
                        <a:pt x="1523" y="327"/>
                      </a:lnTo>
                      <a:close/>
                      <a:moveTo>
                        <a:pt x="6379" y="17470"/>
                      </a:moveTo>
                      <a:lnTo>
                        <a:pt x="5616" y="17368"/>
                      </a:lnTo>
                      <a:lnTo>
                        <a:pt x="5275" y="17514"/>
                      </a:lnTo>
                      <a:lnTo>
                        <a:pt x="6379" y="17470"/>
                      </a:lnTo>
                      <a:close/>
                      <a:moveTo>
                        <a:pt x="6404" y="16784"/>
                      </a:moveTo>
                      <a:lnTo>
                        <a:pt x="4935" y="16784"/>
                      </a:lnTo>
                      <a:lnTo>
                        <a:pt x="5433" y="16930"/>
                      </a:lnTo>
                      <a:lnTo>
                        <a:pt x="6404" y="16784"/>
                      </a:lnTo>
                      <a:close/>
                      <a:moveTo>
                        <a:pt x="6561" y="19752"/>
                      </a:moveTo>
                      <a:lnTo>
                        <a:pt x="6220" y="19758"/>
                      </a:lnTo>
                      <a:lnTo>
                        <a:pt x="6561" y="19752"/>
                      </a:lnTo>
                      <a:close/>
                      <a:moveTo>
                        <a:pt x="6823" y="17452"/>
                      </a:moveTo>
                      <a:lnTo>
                        <a:pt x="6379" y="17470"/>
                      </a:lnTo>
                      <a:lnTo>
                        <a:pt x="6693" y="17514"/>
                      </a:lnTo>
                      <a:lnTo>
                        <a:pt x="6823" y="17452"/>
                      </a:lnTo>
                      <a:close/>
                      <a:moveTo>
                        <a:pt x="6823" y="16874"/>
                      </a:moveTo>
                      <a:lnTo>
                        <a:pt x="6536" y="16852"/>
                      </a:lnTo>
                      <a:lnTo>
                        <a:pt x="6141" y="16879"/>
                      </a:lnTo>
                      <a:lnTo>
                        <a:pt x="6220" y="16901"/>
                      </a:lnTo>
                      <a:lnTo>
                        <a:pt x="6509" y="16921"/>
                      </a:lnTo>
                      <a:lnTo>
                        <a:pt x="6641" y="16901"/>
                      </a:lnTo>
                      <a:lnTo>
                        <a:pt x="6823" y="16874"/>
                      </a:lnTo>
                      <a:close/>
                      <a:moveTo>
                        <a:pt x="7429" y="16969"/>
                      </a:moveTo>
                      <a:lnTo>
                        <a:pt x="7061" y="16953"/>
                      </a:lnTo>
                      <a:lnTo>
                        <a:pt x="6720" y="16938"/>
                      </a:lnTo>
                      <a:lnTo>
                        <a:pt x="6509" y="16921"/>
                      </a:lnTo>
                      <a:lnTo>
                        <a:pt x="6352" y="16947"/>
                      </a:lnTo>
                      <a:lnTo>
                        <a:pt x="6325" y="16968"/>
                      </a:lnTo>
                      <a:lnTo>
                        <a:pt x="7429" y="16969"/>
                      </a:lnTo>
                      <a:close/>
                      <a:moveTo>
                        <a:pt x="1864" y="13399"/>
                      </a:moveTo>
                      <a:lnTo>
                        <a:pt x="1601" y="13392"/>
                      </a:lnTo>
                      <a:lnTo>
                        <a:pt x="525" y="13452"/>
                      </a:lnTo>
                      <a:lnTo>
                        <a:pt x="1209" y="13436"/>
                      </a:lnTo>
                      <a:lnTo>
                        <a:pt x="1628" y="13418"/>
                      </a:lnTo>
                      <a:lnTo>
                        <a:pt x="1864" y="13399"/>
                      </a:lnTo>
                      <a:close/>
                      <a:moveTo>
                        <a:pt x="1942" y="6033"/>
                      </a:moveTo>
                      <a:lnTo>
                        <a:pt x="1496" y="6017"/>
                      </a:lnTo>
                      <a:lnTo>
                        <a:pt x="1444" y="6033"/>
                      </a:lnTo>
                      <a:lnTo>
                        <a:pt x="1942" y="6033"/>
                      </a:lnTo>
                      <a:close/>
                      <a:moveTo>
                        <a:pt x="10026" y="19849"/>
                      </a:moveTo>
                      <a:lnTo>
                        <a:pt x="8950" y="19703"/>
                      </a:lnTo>
                      <a:lnTo>
                        <a:pt x="7429" y="19849"/>
                      </a:lnTo>
                      <a:lnTo>
                        <a:pt x="10026" y="19849"/>
                      </a:lnTo>
                      <a:close/>
                      <a:moveTo>
                        <a:pt x="10551" y="19411"/>
                      </a:moveTo>
                      <a:lnTo>
                        <a:pt x="8687" y="19411"/>
                      </a:lnTo>
                      <a:lnTo>
                        <a:pt x="9082" y="19459"/>
                      </a:lnTo>
                      <a:lnTo>
                        <a:pt x="10551" y="19411"/>
                      </a:lnTo>
                      <a:close/>
                      <a:moveTo>
                        <a:pt x="2232" y="14886"/>
                      </a:moveTo>
                      <a:lnTo>
                        <a:pt x="1969" y="14857"/>
                      </a:lnTo>
                      <a:lnTo>
                        <a:pt x="1393" y="14886"/>
                      </a:lnTo>
                      <a:lnTo>
                        <a:pt x="2232" y="14886"/>
                      </a:lnTo>
                      <a:close/>
                      <a:moveTo>
                        <a:pt x="2389" y="6225"/>
                      </a:moveTo>
                      <a:lnTo>
                        <a:pt x="2153" y="6204"/>
                      </a:lnTo>
                      <a:lnTo>
                        <a:pt x="2180" y="6219"/>
                      </a:lnTo>
                      <a:close/>
                      <a:moveTo>
                        <a:pt x="12702" y="21454"/>
                      </a:moveTo>
                      <a:lnTo>
                        <a:pt x="10262" y="21600"/>
                      </a:lnTo>
                      <a:lnTo>
                        <a:pt x="11285" y="21600"/>
                      </a:lnTo>
                      <a:lnTo>
                        <a:pt x="12702" y="21454"/>
                      </a:lnTo>
                      <a:close/>
                      <a:moveTo>
                        <a:pt x="13306" y="21308"/>
                      </a:moveTo>
                      <a:lnTo>
                        <a:pt x="13122" y="21162"/>
                      </a:lnTo>
                      <a:lnTo>
                        <a:pt x="12597" y="21199"/>
                      </a:lnTo>
                      <a:lnTo>
                        <a:pt x="13306" y="21308"/>
                      </a:lnTo>
                      <a:close/>
                      <a:moveTo>
                        <a:pt x="13489" y="12195"/>
                      </a:moveTo>
                      <a:lnTo>
                        <a:pt x="12467" y="12114"/>
                      </a:lnTo>
                      <a:lnTo>
                        <a:pt x="12965" y="12223"/>
                      </a:lnTo>
                      <a:lnTo>
                        <a:pt x="13489" y="12195"/>
                      </a:lnTo>
                      <a:close/>
                      <a:moveTo>
                        <a:pt x="13595" y="18783"/>
                      </a:moveTo>
                      <a:lnTo>
                        <a:pt x="13332" y="18804"/>
                      </a:lnTo>
                      <a:lnTo>
                        <a:pt x="13595" y="18783"/>
                      </a:lnTo>
                      <a:close/>
                      <a:moveTo>
                        <a:pt x="13727" y="20767"/>
                      </a:moveTo>
                      <a:lnTo>
                        <a:pt x="13148" y="20873"/>
                      </a:lnTo>
                      <a:lnTo>
                        <a:pt x="13489" y="20864"/>
                      </a:lnTo>
                      <a:lnTo>
                        <a:pt x="13727" y="20767"/>
                      </a:lnTo>
                      <a:close/>
                      <a:moveTo>
                        <a:pt x="14330" y="18731"/>
                      </a:moveTo>
                      <a:lnTo>
                        <a:pt x="13568" y="18726"/>
                      </a:lnTo>
                      <a:lnTo>
                        <a:pt x="13752" y="18757"/>
                      </a:lnTo>
                      <a:lnTo>
                        <a:pt x="13595" y="18783"/>
                      </a:lnTo>
                      <a:lnTo>
                        <a:pt x="14330" y="18731"/>
                      </a:lnTo>
                      <a:close/>
                      <a:moveTo>
                        <a:pt x="14487" y="11384"/>
                      </a:moveTo>
                      <a:lnTo>
                        <a:pt x="12518" y="11242"/>
                      </a:lnTo>
                      <a:lnTo>
                        <a:pt x="13543" y="11384"/>
                      </a:lnTo>
                      <a:lnTo>
                        <a:pt x="14487" y="11384"/>
                      </a:lnTo>
                      <a:close/>
                      <a:moveTo>
                        <a:pt x="14777" y="12843"/>
                      </a:moveTo>
                      <a:lnTo>
                        <a:pt x="13989" y="12843"/>
                      </a:lnTo>
                      <a:lnTo>
                        <a:pt x="14645" y="12862"/>
                      </a:lnTo>
                      <a:lnTo>
                        <a:pt x="14777" y="12843"/>
                      </a:lnTo>
                      <a:close/>
                      <a:moveTo>
                        <a:pt x="14985" y="20841"/>
                      </a:moveTo>
                      <a:lnTo>
                        <a:pt x="13489" y="20864"/>
                      </a:lnTo>
                      <a:lnTo>
                        <a:pt x="13411" y="20905"/>
                      </a:lnTo>
                      <a:lnTo>
                        <a:pt x="14985" y="20841"/>
                      </a:lnTo>
                      <a:close/>
                      <a:moveTo>
                        <a:pt x="15196" y="12259"/>
                      </a:moveTo>
                      <a:lnTo>
                        <a:pt x="14959" y="12114"/>
                      </a:lnTo>
                      <a:lnTo>
                        <a:pt x="13489" y="12195"/>
                      </a:lnTo>
                      <a:lnTo>
                        <a:pt x="14252" y="12259"/>
                      </a:lnTo>
                      <a:lnTo>
                        <a:pt x="15196" y="12259"/>
                      </a:lnTo>
                      <a:close/>
                      <a:moveTo>
                        <a:pt x="15878" y="20320"/>
                      </a:moveTo>
                      <a:lnTo>
                        <a:pt x="13936" y="20316"/>
                      </a:lnTo>
                      <a:lnTo>
                        <a:pt x="13097" y="20311"/>
                      </a:lnTo>
                      <a:lnTo>
                        <a:pt x="13884" y="20319"/>
                      </a:lnTo>
                      <a:lnTo>
                        <a:pt x="14252" y="20329"/>
                      </a:lnTo>
                      <a:lnTo>
                        <a:pt x="14409" y="20343"/>
                      </a:lnTo>
                      <a:lnTo>
                        <a:pt x="14777" y="20343"/>
                      </a:lnTo>
                      <a:lnTo>
                        <a:pt x="15221" y="20340"/>
                      </a:lnTo>
                      <a:lnTo>
                        <a:pt x="15800" y="20336"/>
                      </a:lnTo>
                      <a:lnTo>
                        <a:pt x="15878" y="20320"/>
                      </a:lnTo>
                      <a:close/>
                      <a:moveTo>
                        <a:pt x="15905" y="2627"/>
                      </a:moveTo>
                      <a:lnTo>
                        <a:pt x="15432" y="2627"/>
                      </a:lnTo>
                      <a:lnTo>
                        <a:pt x="15878" y="2696"/>
                      </a:lnTo>
                      <a:lnTo>
                        <a:pt x="15905" y="2627"/>
                      </a:lnTo>
                      <a:close/>
                      <a:moveTo>
                        <a:pt x="15930" y="13262"/>
                      </a:moveTo>
                      <a:lnTo>
                        <a:pt x="15667" y="13269"/>
                      </a:lnTo>
                      <a:lnTo>
                        <a:pt x="15616" y="13285"/>
                      </a:lnTo>
                      <a:lnTo>
                        <a:pt x="15930" y="13262"/>
                      </a:lnTo>
                      <a:close/>
                      <a:moveTo>
                        <a:pt x="16192" y="15437"/>
                      </a:moveTo>
                      <a:lnTo>
                        <a:pt x="15957" y="15456"/>
                      </a:lnTo>
                      <a:lnTo>
                        <a:pt x="16192" y="15437"/>
                      </a:lnTo>
                      <a:close/>
                      <a:moveTo>
                        <a:pt x="16192" y="12405"/>
                      </a:moveTo>
                      <a:lnTo>
                        <a:pt x="15510" y="12405"/>
                      </a:lnTo>
                      <a:lnTo>
                        <a:pt x="15905" y="12551"/>
                      </a:lnTo>
                      <a:lnTo>
                        <a:pt x="16192" y="12405"/>
                      </a:lnTo>
                      <a:close/>
                      <a:moveTo>
                        <a:pt x="16192" y="3258"/>
                      </a:moveTo>
                      <a:lnTo>
                        <a:pt x="16008" y="3241"/>
                      </a:lnTo>
                      <a:lnTo>
                        <a:pt x="15721" y="3253"/>
                      </a:lnTo>
                      <a:lnTo>
                        <a:pt x="16008" y="3265"/>
                      </a:lnTo>
                      <a:close/>
                      <a:moveTo>
                        <a:pt x="16246" y="13823"/>
                      </a:moveTo>
                      <a:lnTo>
                        <a:pt x="16114" y="13799"/>
                      </a:lnTo>
                      <a:lnTo>
                        <a:pt x="16246" y="13823"/>
                      </a:lnTo>
                      <a:close/>
                      <a:moveTo>
                        <a:pt x="16246" y="13823"/>
                      </a:moveTo>
                      <a:lnTo>
                        <a:pt x="15957" y="13839"/>
                      </a:lnTo>
                      <a:lnTo>
                        <a:pt x="16246" y="13823"/>
                      </a:lnTo>
                      <a:close/>
                      <a:moveTo>
                        <a:pt x="16587" y="19173"/>
                      </a:moveTo>
                      <a:lnTo>
                        <a:pt x="16325" y="19173"/>
                      </a:lnTo>
                      <a:lnTo>
                        <a:pt x="15878" y="19179"/>
                      </a:lnTo>
                      <a:lnTo>
                        <a:pt x="16167" y="19177"/>
                      </a:lnTo>
                      <a:lnTo>
                        <a:pt x="16430" y="19176"/>
                      </a:lnTo>
                      <a:close/>
                      <a:moveTo>
                        <a:pt x="16614" y="18074"/>
                      </a:moveTo>
                      <a:lnTo>
                        <a:pt x="16351" y="18030"/>
                      </a:lnTo>
                      <a:lnTo>
                        <a:pt x="15930" y="18072"/>
                      </a:lnTo>
                      <a:lnTo>
                        <a:pt x="16614" y="18074"/>
                      </a:lnTo>
                      <a:close/>
                      <a:moveTo>
                        <a:pt x="16717" y="14595"/>
                      </a:moveTo>
                      <a:lnTo>
                        <a:pt x="15826" y="14723"/>
                      </a:lnTo>
                      <a:lnTo>
                        <a:pt x="16008" y="14741"/>
                      </a:lnTo>
                      <a:lnTo>
                        <a:pt x="16717" y="14595"/>
                      </a:lnTo>
                      <a:close/>
                      <a:moveTo>
                        <a:pt x="16744" y="11530"/>
                      </a:moveTo>
                      <a:lnTo>
                        <a:pt x="16533" y="11384"/>
                      </a:lnTo>
                      <a:lnTo>
                        <a:pt x="15537" y="11384"/>
                      </a:lnTo>
                      <a:lnTo>
                        <a:pt x="16744" y="11530"/>
                      </a:lnTo>
                      <a:close/>
                      <a:moveTo>
                        <a:pt x="17242" y="11578"/>
                      </a:moveTo>
                      <a:lnTo>
                        <a:pt x="16167" y="11549"/>
                      </a:lnTo>
                      <a:lnTo>
                        <a:pt x="16008" y="11587"/>
                      </a:lnTo>
                      <a:lnTo>
                        <a:pt x="15143" y="11625"/>
                      </a:lnTo>
                      <a:lnTo>
                        <a:pt x="15432" y="11645"/>
                      </a:lnTo>
                      <a:lnTo>
                        <a:pt x="16533" y="11626"/>
                      </a:lnTo>
                      <a:lnTo>
                        <a:pt x="17242" y="11578"/>
                      </a:lnTo>
                      <a:close/>
                      <a:moveTo>
                        <a:pt x="17374" y="20745"/>
                      </a:moveTo>
                      <a:lnTo>
                        <a:pt x="15275" y="20829"/>
                      </a:lnTo>
                      <a:lnTo>
                        <a:pt x="15118" y="20878"/>
                      </a:lnTo>
                      <a:lnTo>
                        <a:pt x="17374" y="20745"/>
                      </a:lnTo>
                      <a:close/>
                      <a:moveTo>
                        <a:pt x="17374" y="17368"/>
                      </a:moveTo>
                      <a:lnTo>
                        <a:pt x="15746" y="17222"/>
                      </a:lnTo>
                      <a:lnTo>
                        <a:pt x="16246" y="17368"/>
                      </a:lnTo>
                      <a:lnTo>
                        <a:pt x="17374" y="17368"/>
                      </a:lnTo>
                      <a:close/>
                      <a:moveTo>
                        <a:pt x="17558" y="16455"/>
                      </a:moveTo>
                      <a:lnTo>
                        <a:pt x="17296" y="16458"/>
                      </a:lnTo>
                      <a:lnTo>
                        <a:pt x="17558" y="16455"/>
                      </a:lnTo>
                      <a:close/>
                      <a:moveTo>
                        <a:pt x="18319" y="13414"/>
                      </a:moveTo>
                      <a:lnTo>
                        <a:pt x="17664" y="13364"/>
                      </a:lnTo>
                      <a:lnTo>
                        <a:pt x="15483" y="13377"/>
                      </a:lnTo>
                      <a:lnTo>
                        <a:pt x="15851" y="13407"/>
                      </a:lnTo>
                      <a:lnTo>
                        <a:pt x="18319" y="13414"/>
                      </a:lnTo>
                      <a:close/>
                      <a:moveTo>
                        <a:pt x="18451" y="10114"/>
                      </a:moveTo>
                      <a:lnTo>
                        <a:pt x="17006" y="10167"/>
                      </a:lnTo>
                      <a:lnTo>
                        <a:pt x="17321" y="10194"/>
                      </a:lnTo>
                      <a:lnTo>
                        <a:pt x="18451" y="10114"/>
                      </a:lnTo>
                      <a:close/>
                      <a:moveTo>
                        <a:pt x="18554" y="17365"/>
                      </a:moveTo>
                      <a:lnTo>
                        <a:pt x="17899" y="17292"/>
                      </a:lnTo>
                      <a:lnTo>
                        <a:pt x="18292" y="17346"/>
                      </a:lnTo>
                      <a:lnTo>
                        <a:pt x="18554" y="17365"/>
                      </a:lnTo>
                      <a:close/>
                      <a:moveTo>
                        <a:pt x="18713" y="14395"/>
                      </a:moveTo>
                      <a:lnTo>
                        <a:pt x="18370" y="14398"/>
                      </a:lnTo>
                      <a:lnTo>
                        <a:pt x="17845" y="14409"/>
                      </a:lnTo>
                      <a:lnTo>
                        <a:pt x="18292" y="14405"/>
                      </a:lnTo>
                      <a:lnTo>
                        <a:pt x="18713" y="14395"/>
                      </a:lnTo>
                      <a:close/>
                      <a:moveTo>
                        <a:pt x="19788" y="15762"/>
                      </a:moveTo>
                      <a:lnTo>
                        <a:pt x="19525" y="15616"/>
                      </a:lnTo>
                      <a:lnTo>
                        <a:pt x="19501" y="15762"/>
                      </a:lnTo>
                      <a:lnTo>
                        <a:pt x="19788" y="15762"/>
                      </a:lnTo>
                      <a:close/>
                      <a:moveTo>
                        <a:pt x="20680" y="16200"/>
                      </a:moveTo>
                      <a:lnTo>
                        <a:pt x="20288" y="16054"/>
                      </a:lnTo>
                      <a:lnTo>
                        <a:pt x="20025" y="16054"/>
                      </a:lnTo>
                      <a:lnTo>
                        <a:pt x="20680" y="16200"/>
                      </a:lnTo>
                      <a:close/>
                      <a:moveTo>
                        <a:pt x="21021" y="5546"/>
                      </a:moveTo>
                      <a:lnTo>
                        <a:pt x="19474" y="5546"/>
                      </a:lnTo>
                      <a:lnTo>
                        <a:pt x="20891" y="5692"/>
                      </a:lnTo>
                      <a:lnTo>
                        <a:pt x="21021" y="5546"/>
                      </a:lnTo>
                      <a:close/>
                      <a:moveTo>
                        <a:pt x="21600" y="9924"/>
                      </a:moveTo>
                      <a:lnTo>
                        <a:pt x="19000" y="9924"/>
                      </a:lnTo>
                      <a:lnTo>
                        <a:pt x="20470" y="10070"/>
                      </a:lnTo>
                      <a:lnTo>
                        <a:pt x="21600" y="9924"/>
                      </a:lnTo>
                      <a:close/>
                      <a:moveTo>
                        <a:pt x="2442" y="960"/>
                      </a:moveTo>
                      <a:lnTo>
                        <a:pt x="2310" y="1022"/>
                      </a:lnTo>
                      <a:lnTo>
                        <a:pt x="2442" y="960"/>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grpSp>
      <p:grpSp>
        <p:nvGrpSpPr>
          <p:cNvPr id="2270" name="Grupo 136"/>
          <p:cNvGrpSpPr/>
          <p:nvPr/>
        </p:nvGrpSpPr>
        <p:grpSpPr>
          <a:xfrm>
            <a:off x="5628004" y="4185809"/>
            <a:ext cx="689022" cy="689044"/>
            <a:chOff x="0" y="0"/>
            <a:chExt cx="689020" cy="689042"/>
          </a:xfrm>
        </p:grpSpPr>
        <p:sp>
          <p:nvSpPr>
            <p:cNvPr id="2268" name="object 44"/>
            <p:cNvSpPr/>
            <p:nvPr/>
          </p:nvSpPr>
          <p:spPr>
            <a:xfrm>
              <a:off x="0" y="0"/>
              <a:ext cx="689021" cy="6890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pic>
          <p:nvPicPr>
            <p:cNvPr id="2269" name="Gráfico 138" descr="Gráfico 138"/>
            <p:cNvPicPr>
              <a:picLocks noChangeAspect="1"/>
            </p:cNvPicPr>
            <p:nvPr/>
          </p:nvPicPr>
          <p:blipFill>
            <a:blip r:embed="rId4"/>
            <a:stretch>
              <a:fillRect/>
            </a:stretch>
          </p:blipFill>
          <p:spPr>
            <a:xfrm>
              <a:off x="99015" y="99015"/>
              <a:ext cx="491421" cy="491421"/>
            </a:xfrm>
            <a:prstGeom prst="rect">
              <a:avLst/>
            </a:prstGeom>
            <a:ln w="12700" cap="flat">
              <a:noFill/>
              <a:miter lim="400000"/>
            </a:ln>
            <a:effectLst/>
          </p:spPr>
        </p:pic>
      </p:grpSp>
      <p:grpSp>
        <p:nvGrpSpPr>
          <p:cNvPr id="2548" name="Grupo 171"/>
          <p:cNvGrpSpPr/>
          <p:nvPr/>
        </p:nvGrpSpPr>
        <p:grpSpPr>
          <a:xfrm>
            <a:off x="7548619" y="4202922"/>
            <a:ext cx="668699" cy="668721"/>
            <a:chOff x="0" y="0"/>
            <a:chExt cx="668698" cy="668719"/>
          </a:xfrm>
        </p:grpSpPr>
        <p:sp>
          <p:nvSpPr>
            <p:cNvPr id="2271" name="object 44"/>
            <p:cNvSpPr/>
            <p:nvPr/>
          </p:nvSpPr>
          <p:spPr>
            <a:xfrm>
              <a:off x="0" y="0"/>
              <a:ext cx="668699" cy="66872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grpSp>
          <p:nvGrpSpPr>
            <p:cNvPr id="2547" name="Grupo 173"/>
            <p:cNvGrpSpPr/>
            <p:nvPr/>
          </p:nvGrpSpPr>
          <p:grpSpPr>
            <a:xfrm>
              <a:off x="103187" y="124585"/>
              <a:ext cx="464520" cy="424144"/>
              <a:chOff x="0" y="0"/>
              <a:chExt cx="464518" cy="424142"/>
            </a:xfrm>
          </p:grpSpPr>
          <p:sp>
            <p:nvSpPr>
              <p:cNvPr id="2272" name="Elipse 174"/>
              <p:cNvSpPr/>
              <p:nvPr/>
            </p:nvSpPr>
            <p:spPr>
              <a:xfrm>
                <a:off x="48619" y="53384"/>
                <a:ext cx="360621" cy="350115"/>
              </a:xfrm>
              <a:prstGeom prst="ellipse">
                <a:avLst/>
              </a:prstGeom>
              <a:noFill/>
              <a:ln w="6350" cap="flat">
                <a:solidFill>
                  <a:srgbClr val="FFFFFF"/>
                </a:solidFill>
                <a:prstDash val="solid"/>
                <a:round/>
              </a:ln>
              <a:effectLst/>
            </p:spPr>
            <p:txBody>
              <a:bodyPr wrap="square" lIns="45719" tIns="45719" rIns="45719" bIns="45719" numCol="1" anchor="ctr">
                <a:noAutofit/>
              </a:bodyPr>
              <a:lstStyle/>
              <a:p>
                <a:pPr algn="ctr">
                  <a:defRPr sz="1100">
                    <a:solidFill>
                      <a:srgbClr val="FFFFFF"/>
                    </a:solidFill>
                  </a:defRPr>
                </a:pPr>
                <a:endParaRPr lang="en-US" dirty="0"/>
              </a:p>
            </p:txBody>
          </p:sp>
          <p:sp>
            <p:nvSpPr>
              <p:cNvPr id="2273" name="Elipse 175"/>
              <p:cNvSpPr/>
              <p:nvPr/>
            </p:nvSpPr>
            <p:spPr>
              <a:xfrm>
                <a:off x="31940" y="280426"/>
                <a:ext cx="100447" cy="92967"/>
              </a:xfrm>
              <a:prstGeom prst="ellipse">
                <a:avLst/>
              </a:prstGeom>
              <a:solidFill>
                <a:srgbClr val="1A75CF"/>
              </a:solidFill>
              <a:ln w="12700" cap="flat">
                <a:noFill/>
                <a:miter lim="400000"/>
              </a:ln>
              <a:effectLst/>
            </p:spPr>
            <p:txBody>
              <a:bodyPr wrap="square" lIns="45719" tIns="45719" rIns="45719" bIns="45719" numCol="1" anchor="t">
                <a:noAutofit/>
              </a:bodyPr>
              <a:lstStyle/>
              <a:p>
                <a:pPr algn="ctr">
                  <a:defRPr sz="1100"/>
                </a:pPr>
                <a:endParaRPr lang="en-US" dirty="0"/>
              </a:p>
            </p:txBody>
          </p:sp>
          <p:sp>
            <p:nvSpPr>
              <p:cNvPr id="2274" name="Elipse 176"/>
              <p:cNvSpPr/>
              <p:nvPr/>
            </p:nvSpPr>
            <p:spPr>
              <a:xfrm>
                <a:off x="57728" y="44064"/>
                <a:ext cx="100447" cy="124817"/>
              </a:xfrm>
              <a:prstGeom prst="ellipse">
                <a:avLst/>
              </a:prstGeom>
              <a:solidFill>
                <a:srgbClr val="1A75CF"/>
              </a:solidFill>
              <a:ln w="12700" cap="flat">
                <a:noFill/>
                <a:miter lim="400000"/>
              </a:ln>
              <a:effectLst/>
            </p:spPr>
            <p:txBody>
              <a:bodyPr wrap="square" lIns="45719" tIns="45719" rIns="45719" bIns="45719" numCol="1" anchor="t">
                <a:noAutofit/>
              </a:bodyPr>
              <a:lstStyle/>
              <a:p>
                <a:pPr algn="ctr">
                  <a:defRPr sz="1100"/>
                </a:pPr>
                <a:endParaRPr lang="en-US" dirty="0"/>
              </a:p>
            </p:txBody>
          </p:sp>
          <p:sp>
            <p:nvSpPr>
              <p:cNvPr id="2275" name="Elipse 177"/>
              <p:cNvSpPr/>
              <p:nvPr/>
            </p:nvSpPr>
            <p:spPr>
              <a:xfrm>
                <a:off x="303090" y="46439"/>
                <a:ext cx="100447" cy="124817"/>
              </a:xfrm>
              <a:prstGeom prst="ellipse">
                <a:avLst/>
              </a:prstGeom>
              <a:solidFill>
                <a:srgbClr val="1A75CF"/>
              </a:solidFill>
              <a:ln w="12700" cap="flat">
                <a:noFill/>
                <a:miter lim="400000"/>
              </a:ln>
              <a:effectLst/>
            </p:spPr>
            <p:txBody>
              <a:bodyPr wrap="square" lIns="45719" tIns="45719" rIns="45719" bIns="45719" numCol="1" anchor="t">
                <a:noAutofit/>
              </a:bodyPr>
              <a:lstStyle/>
              <a:p>
                <a:pPr algn="ctr">
                  <a:defRPr sz="1100"/>
                </a:pPr>
                <a:endParaRPr lang="en-US" dirty="0"/>
              </a:p>
            </p:txBody>
          </p:sp>
          <p:sp>
            <p:nvSpPr>
              <p:cNvPr id="2276" name="Elipse 178"/>
              <p:cNvSpPr/>
              <p:nvPr/>
            </p:nvSpPr>
            <p:spPr>
              <a:xfrm>
                <a:off x="339247" y="256826"/>
                <a:ext cx="100447" cy="124817"/>
              </a:xfrm>
              <a:prstGeom prst="ellipse">
                <a:avLst/>
              </a:prstGeom>
              <a:solidFill>
                <a:srgbClr val="1A75CF"/>
              </a:solidFill>
              <a:ln w="12700" cap="flat">
                <a:noFill/>
                <a:miter lim="400000"/>
              </a:ln>
              <a:effectLst/>
            </p:spPr>
            <p:txBody>
              <a:bodyPr wrap="square" lIns="45719" tIns="45719" rIns="45719" bIns="45719" numCol="1" anchor="t">
                <a:noAutofit/>
              </a:bodyPr>
              <a:lstStyle/>
              <a:p>
                <a:pPr algn="ctr">
                  <a:defRPr sz="1100"/>
                </a:pPr>
                <a:endParaRPr lang="en-US" dirty="0"/>
              </a:p>
            </p:txBody>
          </p:sp>
          <p:grpSp>
            <p:nvGrpSpPr>
              <p:cNvPr id="2542" name="object 71"/>
              <p:cNvGrpSpPr/>
              <p:nvPr/>
            </p:nvGrpSpPr>
            <p:grpSpPr>
              <a:xfrm>
                <a:off x="-1" y="-1"/>
                <a:ext cx="464520" cy="424144"/>
                <a:chOff x="0" y="0"/>
                <a:chExt cx="464518" cy="424142"/>
              </a:xfrm>
            </p:grpSpPr>
            <p:grpSp>
              <p:nvGrpSpPr>
                <p:cNvPr id="2293" name="object 88"/>
                <p:cNvGrpSpPr/>
                <p:nvPr/>
              </p:nvGrpSpPr>
              <p:grpSpPr>
                <a:xfrm>
                  <a:off x="46304" y="33185"/>
                  <a:ext cx="368225" cy="386244"/>
                  <a:chOff x="0" y="0"/>
                  <a:chExt cx="368224" cy="386242"/>
                </a:xfrm>
              </p:grpSpPr>
              <p:sp>
                <p:nvSpPr>
                  <p:cNvPr id="2277" name="Triángulo"/>
                  <p:cNvSpPr/>
                  <p:nvPr/>
                </p:nvSpPr>
                <p:spPr>
                  <a:xfrm>
                    <a:off x="3824" y="1929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0929"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78" name="Figura"/>
                  <p:cNvSpPr/>
                  <p:nvPr/>
                </p:nvSpPr>
                <p:spPr>
                  <a:xfrm>
                    <a:off x="0" y="146952"/>
                    <a:ext cx="20682" cy="51680"/>
                  </a:xfrm>
                  <a:custGeom>
                    <a:avLst/>
                    <a:gdLst/>
                    <a:ahLst/>
                    <a:cxnLst>
                      <a:cxn ang="0">
                        <a:pos x="wd2" y="hd2"/>
                      </a:cxn>
                      <a:cxn ang="5400000">
                        <a:pos x="wd2" y="hd2"/>
                      </a:cxn>
                      <a:cxn ang="10800000">
                        <a:pos x="wd2" y="hd2"/>
                      </a:cxn>
                      <a:cxn ang="16200000">
                        <a:pos x="wd2" y="hd2"/>
                      </a:cxn>
                    </a:cxnLst>
                    <a:rect l="0" t="0" r="r" b="b"/>
                    <a:pathLst>
                      <a:path w="21600" h="21600" extrusionOk="0">
                        <a:moveTo>
                          <a:pt x="21600" y="18681"/>
                        </a:moveTo>
                        <a:lnTo>
                          <a:pt x="19017" y="16346"/>
                        </a:lnTo>
                        <a:lnTo>
                          <a:pt x="14576" y="14595"/>
                        </a:lnTo>
                        <a:lnTo>
                          <a:pt x="13232" y="14011"/>
                        </a:lnTo>
                        <a:lnTo>
                          <a:pt x="11886" y="13427"/>
                        </a:lnTo>
                        <a:lnTo>
                          <a:pt x="10633" y="14011"/>
                        </a:lnTo>
                        <a:lnTo>
                          <a:pt x="9168" y="14011"/>
                        </a:lnTo>
                        <a:lnTo>
                          <a:pt x="9365" y="13427"/>
                        </a:lnTo>
                        <a:lnTo>
                          <a:pt x="7084" y="14011"/>
                        </a:lnTo>
                        <a:lnTo>
                          <a:pt x="6555" y="14011"/>
                        </a:lnTo>
                        <a:lnTo>
                          <a:pt x="6480" y="12843"/>
                        </a:lnTo>
                        <a:lnTo>
                          <a:pt x="6811" y="12843"/>
                        </a:lnTo>
                        <a:lnTo>
                          <a:pt x="7114" y="12259"/>
                        </a:lnTo>
                        <a:lnTo>
                          <a:pt x="7612" y="11676"/>
                        </a:lnTo>
                        <a:lnTo>
                          <a:pt x="8216" y="11092"/>
                        </a:lnTo>
                        <a:lnTo>
                          <a:pt x="8700" y="9924"/>
                        </a:lnTo>
                        <a:lnTo>
                          <a:pt x="8141" y="9341"/>
                        </a:lnTo>
                        <a:lnTo>
                          <a:pt x="7582" y="8757"/>
                        </a:lnTo>
                        <a:lnTo>
                          <a:pt x="6857" y="9341"/>
                        </a:lnTo>
                        <a:lnTo>
                          <a:pt x="6857" y="8173"/>
                        </a:lnTo>
                        <a:lnTo>
                          <a:pt x="6011" y="7005"/>
                        </a:lnTo>
                        <a:lnTo>
                          <a:pt x="6857" y="7005"/>
                        </a:lnTo>
                        <a:lnTo>
                          <a:pt x="6162" y="6422"/>
                        </a:lnTo>
                        <a:lnTo>
                          <a:pt x="7235" y="6422"/>
                        </a:lnTo>
                        <a:lnTo>
                          <a:pt x="6963" y="5838"/>
                        </a:lnTo>
                        <a:lnTo>
                          <a:pt x="7008" y="4670"/>
                        </a:lnTo>
                        <a:lnTo>
                          <a:pt x="8459" y="3503"/>
                        </a:lnTo>
                        <a:lnTo>
                          <a:pt x="9032" y="5254"/>
                        </a:lnTo>
                        <a:lnTo>
                          <a:pt x="11282" y="2335"/>
                        </a:lnTo>
                        <a:lnTo>
                          <a:pt x="11313" y="1751"/>
                        </a:lnTo>
                        <a:lnTo>
                          <a:pt x="11374" y="584"/>
                        </a:lnTo>
                        <a:lnTo>
                          <a:pt x="10694" y="1168"/>
                        </a:lnTo>
                        <a:lnTo>
                          <a:pt x="10362" y="1168"/>
                        </a:lnTo>
                        <a:lnTo>
                          <a:pt x="9546" y="1751"/>
                        </a:lnTo>
                        <a:lnTo>
                          <a:pt x="8971" y="1751"/>
                        </a:lnTo>
                        <a:lnTo>
                          <a:pt x="9395" y="1168"/>
                        </a:lnTo>
                        <a:lnTo>
                          <a:pt x="7900" y="584"/>
                        </a:lnTo>
                        <a:lnTo>
                          <a:pt x="6811" y="0"/>
                        </a:lnTo>
                        <a:lnTo>
                          <a:pt x="3867" y="1168"/>
                        </a:lnTo>
                        <a:lnTo>
                          <a:pt x="3685" y="2919"/>
                        </a:lnTo>
                        <a:lnTo>
                          <a:pt x="2521" y="2919"/>
                        </a:lnTo>
                        <a:lnTo>
                          <a:pt x="3111" y="2335"/>
                        </a:lnTo>
                        <a:lnTo>
                          <a:pt x="3443" y="1751"/>
                        </a:lnTo>
                        <a:lnTo>
                          <a:pt x="2099" y="2335"/>
                        </a:lnTo>
                        <a:lnTo>
                          <a:pt x="2447" y="2919"/>
                        </a:lnTo>
                        <a:lnTo>
                          <a:pt x="2537" y="3503"/>
                        </a:lnTo>
                        <a:lnTo>
                          <a:pt x="1585" y="3503"/>
                        </a:lnTo>
                        <a:lnTo>
                          <a:pt x="1223" y="4086"/>
                        </a:lnTo>
                        <a:lnTo>
                          <a:pt x="1434" y="4086"/>
                        </a:lnTo>
                        <a:lnTo>
                          <a:pt x="1721" y="4670"/>
                        </a:lnTo>
                        <a:lnTo>
                          <a:pt x="2068" y="5254"/>
                        </a:lnTo>
                        <a:lnTo>
                          <a:pt x="2129" y="5838"/>
                        </a:lnTo>
                        <a:lnTo>
                          <a:pt x="1208" y="7005"/>
                        </a:lnTo>
                        <a:lnTo>
                          <a:pt x="589" y="6422"/>
                        </a:lnTo>
                        <a:lnTo>
                          <a:pt x="1283" y="7589"/>
                        </a:lnTo>
                        <a:lnTo>
                          <a:pt x="875" y="7589"/>
                        </a:lnTo>
                        <a:lnTo>
                          <a:pt x="800" y="8757"/>
                        </a:lnTo>
                        <a:lnTo>
                          <a:pt x="1782" y="9341"/>
                        </a:lnTo>
                        <a:lnTo>
                          <a:pt x="906" y="9924"/>
                        </a:lnTo>
                        <a:lnTo>
                          <a:pt x="2235" y="11092"/>
                        </a:lnTo>
                        <a:lnTo>
                          <a:pt x="740" y="11092"/>
                        </a:lnTo>
                        <a:lnTo>
                          <a:pt x="1072" y="11676"/>
                        </a:lnTo>
                        <a:lnTo>
                          <a:pt x="1359" y="11676"/>
                        </a:lnTo>
                        <a:lnTo>
                          <a:pt x="1601" y="12259"/>
                        </a:lnTo>
                        <a:lnTo>
                          <a:pt x="1782" y="12259"/>
                        </a:lnTo>
                        <a:lnTo>
                          <a:pt x="1827" y="12843"/>
                        </a:lnTo>
                        <a:lnTo>
                          <a:pt x="438" y="11676"/>
                        </a:lnTo>
                        <a:lnTo>
                          <a:pt x="755" y="14595"/>
                        </a:lnTo>
                        <a:lnTo>
                          <a:pt x="0" y="15762"/>
                        </a:lnTo>
                        <a:lnTo>
                          <a:pt x="649" y="16346"/>
                        </a:lnTo>
                        <a:lnTo>
                          <a:pt x="9923" y="16346"/>
                        </a:lnTo>
                        <a:lnTo>
                          <a:pt x="11131" y="16930"/>
                        </a:lnTo>
                        <a:lnTo>
                          <a:pt x="11661" y="16930"/>
                        </a:lnTo>
                        <a:lnTo>
                          <a:pt x="12522" y="17514"/>
                        </a:lnTo>
                        <a:lnTo>
                          <a:pt x="12280" y="18097"/>
                        </a:lnTo>
                        <a:lnTo>
                          <a:pt x="13791" y="18097"/>
                        </a:lnTo>
                        <a:lnTo>
                          <a:pt x="15089" y="18681"/>
                        </a:lnTo>
                        <a:lnTo>
                          <a:pt x="16131" y="19265"/>
                        </a:lnTo>
                        <a:lnTo>
                          <a:pt x="14968" y="19849"/>
                        </a:lnTo>
                        <a:lnTo>
                          <a:pt x="14244" y="18681"/>
                        </a:lnTo>
                        <a:lnTo>
                          <a:pt x="12990" y="19265"/>
                        </a:lnTo>
                        <a:lnTo>
                          <a:pt x="14228" y="19265"/>
                        </a:lnTo>
                        <a:lnTo>
                          <a:pt x="14425" y="20403"/>
                        </a:lnTo>
                        <a:lnTo>
                          <a:pt x="13458" y="20432"/>
                        </a:lnTo>
                        <a:lnTo>
                          <a:pt x="15195" y="21016"/>
                        </a:lnTo>
                        <a:lnTo>
                          <a:pt x="13534" y="21016"/>
                        </a:lnTo>
                        <a:lnTo>
                          <a:pt x="14062" y="21600"/>
                        </a:lnTo>
                        <a:lnTo>
                          <a:pt x="20345" y="21600"/>
                        </a:lnTo>
                        <a:lnTo>
                          <a:pt x="21600" y="1868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79" name="Figura"/>
                  <p:cNvSpPr/>
                  <p:nvPr/>
                </p:nvSpPr>
                <p:spPr>
                  <a:xfrm>
                    <a:off x="170037"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40" y="15292"/>
                        </a:lnTo>
                        <a:lnTo>
                          <a:pt x="13373" y="11890"/>
                        </a:lnTo>
                        <a:lnTo>
                          <a:pt x="0" y="0"/>
                        </a:lnTo>
                        <a:lnTo>
                          <a:pt x="14427" y="15044"/>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80" name="Figura"/>
                  <p:cNvSpPr/>
                  <p:nvPr/>
                </p:nvSpPr>
                <p:spPr>
                  <a:xfrm>
                    <a:off x="177428" y="1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740"/>
                        </a:moveTo>
                        <a:lnTo>
                          <a:pt x="16807" y="346"/>
                        </a:lnTo>
                        <a:lnTo>
                          <a:pt x="10784" y="118"/>
                        </a:lnTo>
                        <a:lnTo>
                          <a:pt x="6401" y="6357"/>
                        </a:lnTo>
                        <a:lnTo>
                          <a:pt x="4793" y="4275"/>
                        </a:lnTo>
                        <a:lnTo>
                          <a:pt x="5203" y="1737"/>
                        </a:lnTo>
                        <a:lnTo>
                          <a:pt x="5203" y="0"/>
                        </a:lnTo>
                        <a:lnTo>
                          <a:pt x="1987" y="4738"/>
                        </a:lnTo>
                        <a:lnTo>
                          <a:pt x="0" y="12824"/>
                        </a:lnTo>
                        <a:lnTo>
                          <a:pt x="4793" y="21600"/>
                        </a:lnTo>
                        <a:lnTo>
                          <a:pt x="5991" y="12360"/>
                        </a:lnTo>
                        <a:lnTo>
                          <a:pt x="7599" y="16289"/>
                        </a:lnTo>
                        <a:lnTo>
                          <a:pt x="9208" y="5202"/>
                        </a:lnTo>
                        <a:lnTo>
                          <a:pt x="12392" y="4047"/>
                        </a:lnTo>
                        <a:lnTo>
                          <a:pt x="15609" y="8203"/>
                        </a:lnTo>
                        <a:lnTo>
                          <a:pt x="15609" y="11787"/>
                        </a:lnTo>
                        <a:lnTo>
                          <a:pt x="16397" y="9240"/>
                        </a:lnTo>
                        <a:lnTo>
                          <a:pt x="20402" y="13742"/>
                        </a:lnTo>
                        <a:lnTo>
                          <a:pt x="21600" y="774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81" name="Figura"/>
                  <p:cNvSpPr/>
                  <p:nvPr/>
                </p:nvSpPr>
                <p:spPr>
                  <a:xfrm>
                    <a:off x="178007" y="19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270"/>
                        </a:moveTo>
                        <a:lnTo>
                          <a:pt x="18549" y="0"/>
                        </a:lnTo>
                        <a:lnTo>
                          <a:pt x="6102" y="2533"/>
                        </a:lnTo>
                        <a:lnTo>
                          <a:pt x="0" y="21600"/>
                        </a:lnTo>
                        <a:lnTo>
                          <a:pt x="16963" y="16318"/>
                        </a:lnTo>
                        <a:lnTo>
                          <a:pt x="21600" y="1127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82" name="Figura"/>
                  <p:cNvSpPr/>
                  <p:nvPr/>
                </p:nvSpPr>
                <p:spPr>
                  <a:xfrm>
                    <a:off x="621" y="200028"/>
                    <a:ext cx="328582" cy="186215"/>
                  </a:xfrm>
                  <a:custGeom>
                    <a:avLst/>
                    <a:gdLst/>
                    <a:ahLst/>
                    <a:cxnLst>
                      <a:cxn ang="0">
                        <a:pos x="wd2" y="hd2"/>
                      </a:cxn>
                      <a:cxn ang="5400000">
                        <a:pos x="wd2" y="hd2"/>
                      </a:cxn>
                      <a:cxn ang="10800000">
                        <a:pos x="wd2" y="hd2"/>
                      </a:cxn>
                      <a:cxn ang="16200000">
                        <a:pos x="wd2" y="hd2"/>
                      </a:cxn>
                    </a:cxnLst>
                    <a:rect l="0" t="0" r="r" b="b"/>
                    <a:pathLst>
                      <a:path w="21600" h="21600" extrusionOk="0">
                        <a:moveTo>
                          <a:pt x="21600" y="7939"/>
                        </a:moveTo>
                        <a:lnTo>
                          <a:pt x="21576" y="7939"/>
                        </a:lnTo>
                        <a:lnTo>
                          <a:pt x="21528" y="8101"/>
                        </a:lnTo>
                        <a:lnTo>
                          <a:pt x="21573" y="7939"/>
                        </a:lnTo>
                        <a:lnTo>
                          <a:pt x="21027" y="7939"/>
                        </a:lnTo>
                        <a:lnTo>
                          <a:pt x="20968" y="8101"/>
                        </a:lnTo>
                        <a:lnTo>
                          <a:pt x="20870" y="8425"/>
                        </a:lnTo>
                        <a:lnTo>
                          <a:pt x="20902" y="8425"/>
                        </a:lnTo>
                        <a:lnTo>
                          <a:pt x="20685" y="9073"/>
                        </a:lnTo>
                        <a:lnTo>
                          <a:pt x="20856" y="8749"/>
                        </a:lnTo>
                        <a:lnTo>
                          <a:pt x="20780" y="9235"/>
                        </a:lnTo>
                        <a:lnTo>
                          <a:pt x="20704" y="9397"/>
                        </a:lnTo>
                        <a:lnTo>
                          <a:pt x="20692" y="9073"/>
                        </a:lnTo>
                        <a:lnTo>
                          <a:pt x="20667" y="9559"/>
                        </a:lnTo>
                        <a:lnTo>
                          <a:pt x="20613" y="9721"/>
                        </a:lnTo>
                        <a:lnTo>
                          <a:pt x="20587" y="9559"/>
                        </a:lnTo>
                        <a:lnTo>
                          <a:pt x="20577" y="9397"/>
                        </a:lnTo>
                        <a:lnTo>
                          <a:pt x="20578" y="9559"/>
                        </a:lnTo>
                        <a:lnTo>
                          <a:pt x="20564" y="9721"/>
                        </a:lnTo>
                        <a:lnTo>
                          <a:pt x="20556" y="9883"/>
                        </a:lnTo>
                        <a:lnTo>
                          <a:pt x="20542" y="10045"/>
                        </a:lnTo>
                        <a:lnTo>
                          <a:pt x="20502" y="10207"/>
                        </a:lnTo>
                        <a:lnTo>
                          <a:pt x="20472" y="10207"/>
                        </a:lnTo>
                        <a:lnTo>
                          <a:pt x="20486" y="10369"/>
                        </a:lnTo>
                        <a:lnTo>
                          <a:pt x="20475" y="10369"/>
                        </a:lnTo>
                        <a:lnTo>
                          <a:pt x="20475" y="10400"/>
                        </a:lnTo>
                        <a:lnTo>
                          <a:pt x="20497" y="10369"/>
                        </a:lnTo>
                        <a:lnTo>
                          <a:pt x="20610" y="10369"/>
                        </a:lnTo>
                        <a:lnTo>
                          <a:pt x="20643" y="10531"/>
                        </a:lnTo>
                        <a:lnTo>
                          <a:pt x="20556" y="10531"/>
                        </a:lnTo>
                        <a:lnTo>
                          <a:pt x="20497" y="10693"/>
                        </a:lnTo>
                        <a:lnTo>
                          <a:pt x="20411" y="10693"/>
                        </a:lnTo>
                        <a:lnTo>
                          <a:pt x="20545" y="10531"/>
                        </a:lnTo>
                        <a:lnTo>
                          <a:pt x="20473" y="10531"/>
                        </a:lnTo>
                        <a:lnTo>
                          <a:pt x="20475" y="10400"/>
                        </a:lnTo>
                        <a:lnTo>
                          <a:pt x="20380" y="10531"/>
                        </a:lnTo>
                        <a:lnTo>
                          <a:pt x="20395" y="10531"/>
                        </a:lnTo>
                        <a:lnTo>
                          <a:pt x="20231" y="10693"/>
                        </a:lnTo>
                        <a:lnTo>
                          <a:pt x="20239" y="11017"/>
                        </a:lnTo>
                        <a:lnTo>
                          <a:pt x="20199" y="11341"/>
                        </a:lnTo>
                        <a:lnTo>
                          <a:pt x="20165" y="11341"/>
                        </a:lnTo>
                        <a:lnTo>
                          <a:pt x="20144" y="11396"/>
                        </a:lnTo>
                        <a:lnTo>
                          <a:pt x="20183" y="11503"/>
                        </a:lnTo>
                        <a:lnTo>
                          <a:pt x="20219" y="11665"/>
                        </a:lnTo>
                        <a:lnTo>
                          <a:pt x="20198" y="11989"/>
                        </a:lnTo>
                        <a:lnTo>
                          <a:pt x="20264" y="11989"/>
                        </a:lnTo>
                        <a:lnTo>
                          <a:pt x="20274" y="12086"/>
                        </a:lnTo>
                        <a:lnTo>
                          <a:pt x="20273" y="11989"/>
                        </a:lnTo>
                        <a:lnTo>
                          <a:pt x="20321" y="12151"/>
                        </a:lnTo>
                        <a:lnTo>
                          <a:pt x="20330" y="12313"/>
                        </a:lnTo>
                        <a:lnTo>
                          <a:pt x="20385" y="12475"/>
                        </a:lnTo>
                        <a:lnTo>
                          <a:pt x="20394" y="12637"/>
                        </a:lnTo>
                        <a:lnTo>
                          <a:pt x="20418" y="12799"/>
                        </a:lnTo>
                        <a:lnTo>
                          <a:pt x="20435" y="12799"/>
                        </a:lnTo>
                        <a:lnTo>
                          <a:pt x="20448" y="12961"/>
                        </a:lnTo>
                        <a:lnTo>
                          <a:pt x="20385" y="12961"/>
                        </a:lnTo>
                        <a:lnTo>
                          <a:pt x="20402" y="13123"/>
                        </a:lnTo>
                        <a:lnTo>
                          <a:pt x="20406" y="13285"/>
                        </a:lnTo>
                        <a:lnTo>
                          <a:pt x="20434" y="13285"/>
                        </a:lnTo>
                        <a:lnTo>
                          <a:pt x="20460" y="13123"/>
                        </a:lnTo>
                        <a:lnTo>
                          <a:pt x="20553" y="13123"/>
                        </a:lnTo>
                        <a:lnTo>
                          <a:pt x="20470" y="13285"/>
                        </a:lnTo>
                        <a:lnTo>
                          <a:pt x="20385" y="13447"/>
                        </a:lnTo>
                        <a:lnTo>
                          <a:pt x="20347" y="13609"/>
                        </a:lnTo>
                        <a:lnTo>
                          <a:pt x="20264" y="13609"/>
                        </a:lnTo>
                        <a:lnTo>
                          <a:pt x="20170" y="13447"/>
                        </a:lnTo>
                        <a:lnTo>
                          <a:pt x="19945" y="13771"/>
                        </a:lnTo>
                        <a:lnTo>
                          <a:pt x="19900" y="14095"/>
                        </a:lnTo>
                        <a:lnTo>
                          <a:pt x="19723" y="14306"/>
                        </a:lnTo>
                        <a:lnTo>
                          <a:pt x="19725" y="14419"/>
                        </a:lnTo>
                        <a:lnTo>
                          <a:pt x="19575" y="14581"/>
                        </a:lnTo>
                        <a:lnTo>
                          <a:pt x="19509" y="14743"/>
                        </a:lnTo>
                        <a:lnTo>
                          <a:pt x="19487" y="14581"/>
                        </a:lnTo>
                        <a:lnTo>
                          <a:pt x="19426" y="14743"/>
                        </a:lnTo>
                        <a:lnTo>
                          <a:pt x="19398" y="14743"/>
                        </a:lnTo>
                        <a:lnTo>
                          <a:pt x="19183" y="14905"/>
                        </a:lnTo>
                        <a:lnTo>
                          <a:pt x="19217" y="15067"/>
                        </a:lnTo>
                        <a:lnTo>
                          <a:pt x="19066" y="15229"/>
                        </a:lnTo>
                        <a:lnTo>
                          <a:pt x="18841" y="15391"/>
                        </a:lnTo>
                        <a:lnTo>
                          <a:pt x="18901" y="15716"/>
                        </a:lnTo>
                        <a:lnTo>
                          <a:pt x="18685" y="15878"/>
                        </a:lnTo>
                        <a:lnTo>
                          <a:pt x="18718" y="15716"/>
                        </a:lnTo>
                        <a:lnTo>
                          <a:pt x="18655" y="15716"/>
                        </a:lnTo>
                        <a:lnTo>
                          <a:pt x="18723" y="15554"/>
                        </a:lnTo>
                        <a:lnTo>
                          <a:pt x="18606" y="15716"/>
                        </a:lnTo>
                        <a:lnTo>
                          <a:pt x="18578" y="15716"/>
                        </a:lnTo>
                        <a:lnTo>
                          <a:pt x="18578" y="16688"/>
                        </a:lnTo>
                        <a:lnTo>
                          <a:pt x="18560" y="16830"/>
                        </a:lnTo>
                        <a:lnTo>
                          <a:pt x="18536" y="16854"/>
                        </a:lnTo>
                        <a:lnTo>
                          <a:pt x="18578" y="16688"/>
                        </a:lnTo>
                        <a:lnTo>
                          <a:pt x="18578" y="15716"/>
                        </a:lnTo>
                        <a:lnTo>
                          <a:pt x="18548" y="15716"/>
                        </a:lnTo>
                        <a:lnTo>
                          <a:pt x="18444" y="16040"/>
                        </a:lnTo>
                        <a:lnTo>
                          <a:pt x="18354" y="16040"/>
                        </a:lnTo>
                        <a:lnTo>
                          <a:pt x="18335" y="16202"/>
                        </a:lnTo>
                        <a:lnTo>
                          <a:pt x="18351" y="16202"/>
                        </a:lnTo>
                        <a:lnTo>
                          <a:pt x="18270" y="16364"/>
                        </a:lnTo>
                        <a:lnTo>
                          <a:pt x="18149" y="16526"/>
                        </a:lnTo>
                        <a:lnTo>
                          <a:pt x="18096" y="16526"/>
                        </a:lnTo>
                        <a:lnTo>
                          <a:pt x="17939" y="16688"/>
                        </a:lnTo>
                        <a:lnTo>
                          <a:pt x="17635" y="17012"/>
                        </a:lnTo>
                        <a:lnTo>
                          <a:pt x="17354" y="17012"/>
                        </a:lnTo>
                        <a:lnTo>
                          <a:pt x="17199" y="17336"/>
                        </a:lnTo>
                        <a:lnTo>
                          <a:pt x="16850" y="17498"/>
                        </a:lnTo>
                        <a:lnTo>
                          <a:pt x="16872" y="17498"/>
                        </a:lnTo>
                        <a:lnTo>
                          <a:pt x="16645" y="17660"/>
                        </a:lnTo>
                        <a:lnTo>
                          <a:pt x="16797" y="17822"/>
                        </a:lnTo>
                        <a:lnTo>
                          <a:pt x="16533" y="17984"/>
                        </a:lnTo>
                        <a:lnTo>
                          <a:pt x="16379" y="17822"/>
                        </a:lnTo>
                        <a:lnTo>
                          <a:pt x="16558" y="17822"/>
                        </a:lnTo>
                        <a:lnTo>
                          <a:pt x="16465" y="17498"/>
                        </a:lnTo>
                        <a:lnTo>
                          <a:pt x="16274" y="17984"/>
                        </a:lnTo>
                        <a:lnTo>
                          <a:pt x="15965" y="17984"/>
                        </a:lnTo>
                        <a:lnTo>
                          <a:pt x="15822" y="18146"/>
                        </a:lnTo>
                        <a:lnTo>
                          <a:pt x="15606" y="18308"/>
                        </a:lnTo>
                        <a:lnTo>
                          <a:pt x="15479" y="18470"/>
                        </a:lnTo>
                        <a:lnTo>
                          <a:pt x="15213" y="18632"/>
                        </a:lnTo>
                        <a:lnTo>
                          <a:pt x="15059" y="18755"/>
                        </a:lnTo>
                        <a:lnTo>
                          <a:pt x="15093" y="18794"/>
                        </a:lnTo>
                        <a:lnTo>
                          <a:pt x="14670" y="18794"/>
                        </a:lnTo>
                        <a:lnTo>
                          <a:pt x="14843" y="18632"/>
                        </a:lnTo>
                        <a:lnTo>
                          <a:pt x="14735" y="18470"/>
                        </a:lnTo>
                        <a:lnTo>
                          <a:pt x="14620" y="18794"/>
                        </a:lnTo>
                        <a:lnTo>
                          <a:pt x="14523" y="18794"/>
                        </a:lnTo>
                        <a:lnTo>
                          <a:pt x="14526" y="18632"/>
                        </a:lnTo>
                        <a:lnTo>
                          <a:pt x="14261" y="18794"/>
                        </a:lnTo>
                        <a:lnTo>
                          <a:pt x="14276" y="18956"/>
                        </a:lnTo>
                        <a:lnTo>
                          <a:pt x="13982" y="19118"/>
                        </a:lnTo>
                        <a:lnTo>
                          <a:pt x="14017" y="19118"/>
                        </a:lnTo>
                        <a:lnTo>
                          <a:pt x="13870" y="19280"/>
                        </a:lnTo>
                        <a:lnTo>
                          <a:pt x="13872" y="19118"/>
                        </a:lnTo>
                        <a:lnTo>
                          <a:pt x="13874" y="18956"/>
                        </a:lnTo>
                        <a:lnTo>
                          <a:pt x="13725" y="19118"/>
                        </a:lnTo>
                        <a:lnTo>
                          <a:pt x="13663" y="18956"/>
                        </a:lnTo>
                        <a:lnTo>
                          <a:pt x="13563" y="19118"/>
                        </a:lnTo>
                        <a:lnTo>
                          <a:pt x="13304" y="19273"/>
                        </a:lnTo>
                        <a:lnTo>
                          <a:pt x="13332" y="19202"/>
                        </a:lnTo>
                        <a:lnTo>
                          <a:pt x="13352" y="19154"/>
                        </a:lnTo>
                        <a:lnTo>
                          <a:pt x="13291" y="19176"/>
                        </a:lnTo>
                        <a:lnTo>
                          <a:pt x="13262" y="19154"/>
                        </a:lnTo>
                        <a:lnTo>
                          <a:pt x="13247" y="19144"/>
                        </a:lnTo>
                        <a:lnTo>
                          <a:pt x="13265" y="19118"/>
                        </a:lnTo>
                        <a:lnTo>
                          <a:pt x="13243" y="19118"/>
                        </a:lnTo>
                        <a:lnTo>
                          <a:pt x="13235" y="19136"/>
                        </a:lnTo>
                        <a:lnTo>
                          <a:pt x="13175" y="19089"/>
                        </a:lnTo>
                        <a:lnTo>
                          <a:pt x="13241" y="19073"/>
                        </a:lnTo>
                        <a:lnTo>
                          <a:pt x="13130" y="19073"/>
                        </a:lnTo>
                        <a:lnTo>
                          <a:pt x="13100" y="19040"/>
                        </a:lnTo>
                        <a:lnTo>
                          <a:pt x="13107" y="19024"/>
                        </a:lnTo>
                        <a:lnTo>
                          <a:pt x="13144" y="19011"/>
                        </a:lnTo>
                        <a:lnTo>
                          <a:pt x="13164" y="18975"/>
                        </a:lnTo>
                        <a:lnTo>
                          <a:pt x="13072" y="19024"/>
                        </a:lnTo>
                        <a:lnTo>
                          <a:pt x="13098" y="18975"/>
                        </a:lnTo>
                        <a:lnTo>
                          <a:pt x="13142" y="18959"/>
                        </a:lnTo>
                        <a:lnTo>
                          <a:pt x="13141" y="18943"/>
                        </a:lnTo>
                        <a:lnTo>
                          <a:pt x="13140" y="18927"/>
                        </a:lnTo>
                        <a:lnTo>
                          <a:pt x="13120" y="18943"/>
                        </a:lnTo>
                        <a:lnTo>
                          <a:pt x="13086" y="18943"/>
                        </a:lnTo>
                        <a:lnTo>
                          <a:pt x="13076" y="18859"/>
                        </a:lnTo>
                        <a:lnTo>
                          <a:pt x="13125" y="18830"/>
                        </a:lnTo>
                        <a:lnTo>
                          <a:pt x="13090" y="18846"/>
                        </a:lnTo>
                        <a:lnTo>
                          <a:pt x="13075" y="18851"/>
                        </a:lnTo>
                        <a:lnTo>
                          <a:pt x="13071" y="18815"/>
                        </a:lnTo>
                        <a:lnTo>
                          <a:pt x="13094" y="18797"/>
                        </a:lnTo>
                        <a:lnTo>
                          <a:pt x="13105" y="18765"/>
                        </a:lnTo>
                        <a:lnTo>
                          <a:pt x="13117" y="18732"/>
                        </a:lnTo>
                        <a:lnTo>
                          <a:pt x="13125" y="18716"/>
                        </a:lnTo>
                        <a:lnTo>
                          <a:pt x="13154" y="18700"/>
                        </a:lnTo>
                        <a:lnTo>
                          <a:pt x="13152" y="18651"/>
                        </a:lnTo>
                        <a:lnTo>
                          <a:pt x="13194" y="18635"/>
                        </a:lnTo>
                        <a:lnTo>
                          <a:pt x="13238" y="18619"/>
                        </a:lnTo>
                        <a:lnTo>
                          <a:pt x="13186" y="18619"/>
                        </a:lnTo>
                        <a:lnTo>
                          <a:pt x="13120" y="18630"/>
                        </a:lnTo>
                        <a:lnTo>
                          <a:pt x="13120" y="18719"/>
                        </a:lnTo>
                        <a:lnTo>
                          <a:pt x="13102" y="18732"/>
                        </a:lnTo>
                        <a:lnTo>
                          <a:pt x="13055" y="18744"/>
                        </a:lnTo>
                        <a:lnTo>
                          <a:pt x="13042" y="18695"/>
                        </a:lnTo>
                        <a:lnTo>
                          <a:pt x="13069" y="18668"/>
                        </a:lnTo>
                        <a:lnTo>
                          <a:pt x="13083" y="18651"/>
                        </a:lnTo>
                        <a:lnTo>
                          <a:pt x="13100" y="18726"/>
                        </a:lnTo>
                        <a:lnTo>
                          <a:pt x="13120" y="18719"/>
                        </a:lnTo>
                        <a:lnTo>
                          <a:pt x="13120" y="18630"/>
                        </a:lnTo>
                        <a:lnTo>
                          <a:pt x="13080" y="18635"/>
                        </a:lnTo>
                        <a:lnTo>
                          <a:pt x="13095" y="18570"/>
                        </a:lnTo>
                        <a:lnTo>
                          <a:pt x="13112" y="18554"/>
                        </a:lnTo>
                        <a:lnTo>
                          <a:pt x="13122" y="18538"/>
                        </a:lnTo>
                        <a:lnTo>
                          <a:pt x="13103" y="18538"/>
                        </a:lnTo>
                        <a:lnTo>
                          <a:pt x="13106" y="18489"/>
                        </a:lnTo>
                        <a:lnTo>
                          <a:pt x="13092" y="18473"/>
                        </a:lnTo>
                        <a:lnTo>
                          <a:pt x="13106" y="18457"/>
                        </a:lnTo>
                        <a:lnTo>
                          <a:pt x="13128" y="18457"/>
                        </a:lnTo>
                        <a:lnTo>
                          <a:pt x="13106" y="18489"/>
                        </a:lnTo>
                        <a:lnTo>
                          <a:pt x="13151" y="18441"/>
                        </a:lnTo>
                        <a:lnTo>
                          <a:pt x="13116" y="18424"/>
                        </a:lnTo>
                        <a:lnTo>
                          <a:pt x="13111" y="18392"/>
                        </a:lnTo>
                        <a:lnTo>
                          <a:pt x="13055" y="18457"/>
                        </a:lnTo>
                        <a:lnTo>
                          <a:pt x="13055" y="18424"/>
                        </a:lnTo>
                        <a:lnTo>
                          <a:pt x="13022" y="18492"/>
                        </a:lnTo>
                        <a:lnTo>
                          <a:pt x="13018" y="18510"/>
                        </a:lnTo>
                        <a:lnTo>
                          <a:pt x="13033" y="18504"/>
                        </a:lnTo>
                        <a:lnTo>
                          <a:pt x="13055" y="18554"/>
                        </a:lnTo>
                        <a:lnTo>
                          <a:pt x="13015" y="18565"/>
                        </a:lnTo>
                        <a:lnTo>
                          <a:pt x="13009" y="18533"/>
                        </a:lnTo>
                        <a:lnTo>
                          <a:pt x="13000" y="18470"/>
                        </a:lnTo>
                        <a:lnTo>
                          <a:pt x="13010" y="18392"/>
                        </a:lnTo>
                        <a:lnTo>
                          <a:pt x="13031" y="18360"/>
                        </a:lnTo>
                        <a:lnTo>
                          <a:pt x="13042" y="18343"/>
                        </a:lnTo>
                        <a:lnTo>
                          <a:pt x="13053" y="18327"/>
                        </a:lnTo>
                        <a:lnTo>
                          <a:pt x="12999" y="18311"/>
                        </a:lnTo>
                        <a:lnTo>
                          <a:pt x="12976" y="18214"/>
                        </a:lnTo>
                        <a:lnTo>
                          <a:pt x="12895" y="18296"/>
                        </a:lnTo>
                        <a:lnTo>
                          <a:pt x="12884" y="18275"/>
                        </a:lnTo>
                        <a:lnTo>
                          <a:pt x="12890" y="18246"/>
                        </a:lnTo>
                        <a:lnTo>
                          <a:pt x="12883" y="18211"/>
                        </a:lnTo>
                        <a:lnTo>
                          <a:pt x="12869" y="18191"/>
                        </a:lnTo>
                        <a:lnTo>
                          <a:pt x="12851" y="18217"/>
                        </a:lnTo>
                        <a:lnTo>
                          <a:pt x="12842" y="18198"/>
                        </a:lnTo>
                        <a:lnTo>
                          <a:pt x="12865" y="18198"/>
                        </a:lnTo>
                        <a:lnTo>
                          <a:pt x="12842" y="18165"/>
                        </a:lnTo>
                        <a:lnTo>
                          <a:pt x="12853" y="18149"/>
                        </a:lnTo>
                        <a:lnTo>
                          <a:pt x="12865" y="18133"/>
                        </a:lnTo>
                        <a:lnTo>
                          <a:pt x="12886" y="18019"/>
                        </a:lnTo>
                        <a:lnTo>
                          <a:pt x="12823" y="18036"/>
                        </a:lnTo>
                        <a:lnTo>
                          <a:pt x="12772" y="18073"/>
                        </a:lnTo>
                        <a:lnTo>
                          <a:pt x="12724" y="17984"/>
                        </a:lnTo>
                        <a:lnTo>
                          <a:pt x="12719" y="19826"/>
                        </a:lnTo>
                        <a:lnTo>
                          <a:pt x="12684" y="19818"/>
                        </a:lnTo>
                        <a:lnTo>
                          <a:pt x="12648" y="19802"/>
                        </a:lnTo>
                        <a:lnTo>
                          <a:pt x="12694" y="19899"/>
                        </a:lnTo>
                        <a:lnTo>
                          <a:pt x="12707" y="19915"/>
                        </a:lnTo>
                        <a:lnTo>
                          <a:pt x="12687" y="19899"/>
                        </a:lnTo>
                        <a:lnTo>
                          <a:pt x="12645" y="19866"/>
                        </a:lnTo>
                        <a:lnTo>
                          <a:pt x="12682" y="19899"/>
                        </a:lnTo>
                        <a:lnTo>
                          <a:pt x="12639" y="19883"/>
                        </a:lnTo>
                        <a:lnTo>
                          <a:pt x="12635" y="19931"/>
                        </a:lnTo>
                        <a:lnTo>
                          <a:pt x="12641" y="19947"/>
                        </a:lnTo>
                        <a:lnTo>
                          <a:pt x="12596" y="19915"/>
                        </a:lnTo>
                        <a:lnTo>
                          <a:pt x="12576" y="19931"/>
                        </a:lnTo>
                        <a:lnTo>
                          <a:pt x="12585" y="19964"/>
                        </a:lnTo>
                        <a:lnTo>
                          <a:pt x="12592" y="20006"/>
                        </a:lnTo>
                        <a:lnTo>
                          <a:pt x="12579" y="20045"/>
                        </a:lnTo>
                        <a:lnTo>
                          <a:pt x="12604" y="20045"/>
                        </a:lnTo>
                        <a:lnTo>
                          <a:pt x="12677" y="20126"/>
                        </a:lnTo>
                        <a:lnTo>
                          <a:pt x="12679" y="20158"/>
                        </a:lnTo>
                        <a:lnTo>
                          <a:pt x="12685" y="20174"/>
                        </a:lnTo>
                        <a:lnTo>
                          <a:pt x="12671" y="20174"/>
                        </a:lnTo>
                        <a:lnTo>
                          <a:pt x="12620" y="20109"/>
                        </a:lnTo>
                        <a:lnTo>
                          <a:pt x="12608" y="20093"/>
                        </a:lnTo>
                        <a:lnTo>
                          <a:pt x="12591" y="20061"/>
                        </a:lnTo>
                        <a:lnTo>
                          <a:pt x="12605" y="20109"/>
                        </a:lnTo>
                        <a:lnTo>
                          <a:pt x="12585" y="20093"/>
                        </a:lnTo>
                        <a:lnTo>
                          <a:pt x="12571" y="20077"/>
                        </a:lnTo>
                        <a:lnTo>
                          <a:pt x="12479" y="19996"/>
                        </a:lnTo>
                        <a:lnTo>
                          <a:pt x="12541" y="20077"/>
                        </a:lnTo>
                        <a:lnTo>
                          <a:pt x="12522" y="20061"/>
                        </a:lnTo>
                        <a:lnTo>
                          <a:pt x="12517" y="20148"/>
                        </a:lnTo>
                        <a:lnTo>
                          <a:pt x="12507" y="20174"/>
                        </a:lnTo>
                        <a:lnTo>
                          <a:pt x="12555" y="20255"/>
                        </a:lnTo>
                        <a:lnTo>
                          <a:pt x="12538" y="20239"/>
                        </a:lnTo>
                        <a:lnTo>
                          <a:pt x="12572" y="20320"/>
                        </a:lnTo>
                        <a:lnTo>
                          <a:pt x="12542" y="20320"/>
                        </a:lnTo>
                        <a:lnTo>
                          <a:pt x="12493" y="20271"/>
                        </a:lnTo>
                        <a:lnTo>
                          <a:pt x="12484" y="20320"/>
                        </a:lnTo>
                        <a:lnTo>
                          <a:pt x="12494" y="20370"/>
                        </a:lnTo>
                        <a:lnTo>
                          <a:pt x="12515" y="20385"/>
                        </a:lnTo>
                        <a:lnTo>
                          <a:pt x="12535" y="20433"/>
                        </a:lnTo>
                        <a:lnTo>
                          <a:pt x="12504" y="20385"/>
                        </a:lnTo>
                        <a:lnTo>
                          <a:pt x="12494" y="20370"/>
                        </a:lnTo>
                        <a:lnTo>
                          <a:pt x="12481" y="20385"/>
                        </a:lnTo>
                        <a:lnTo>
                          <a:pt x="12463" y="20320"/>
                        </a:lnTo>
                        <a:lnTo>
                          <a:pt x="12455" y="20482"/>
                        </a:lnTo>
                        <a:lnTo>
                          <a:pt x="12470" y="20511"/>
                        </a:lnTo>
                        <a:lnTo>
                          <a:pt x="12481" y="20563"/>
                        </a:lnTo>
                        <a:lnTo>
                          <a:pt x="12455" y="20514"/>
                        </a:lnTo>
                        <a:lnTo>
                          <a:pt x="12439" y="20466"/>
                        </a:lnTo>
                        <a:lnTo>
                          <a:pt x="12446" y="20644"/>
                        </a:lnTo>
                        <a:lnTo>
                          <a:pt x="12425" y="20596"/>
                        </a:lnTo>
                        <a:lnTo>
                          <a:pt x="12369" y="20466"/>
                        </a:lnTo>
                        <a:lnTo>
                          <a:pt x="12286" y="20271"/>
                        </a:lnTo>
                        <a:lnTo>
                          <a:pt x="12315" y="20474"/>
                        </a:lnTo>
                        <a:lnTo>
                          <a:pt x="12310" y="20596"/>
                        </a:lnTo>
                        <a:lnTo>
                          <a:pt x="12293" y="20579"/>
                        </a:lnTo>
                        <a:lnTo>
                          <a:pt x="12302" y="20523"/>
                        </a:lnTo>
                        <a:lnTo>
                          <a:pt x="12297" y="20498"/>
                        </a:lnTo>
                        <a:lnTo>
                          <a:pt x="12281" y="20450"/>
                        </a:lnTo>
                        <a:lnTo>
                          <a:pt x="12283" y="20644"/>
                        </a:lnTo>
                        <a:lnTo>
                          <a:pt x="12278" y="20628"/>
                        </a:lnTo>
                        <a:lnTo>
                          <a:pt x="12266" y="20579"/>
                        </a:lnTo>
                        <a:lnTo>
                          <a:pt x="12231" y="20450"/>
                        </a:lnTo>
                        <a:lnTo>
                          <a:pt x="12224" y="20579"/>
                        </a:lnTo>
                        <a:lnTo>
                          <a:pt x="12170" y="20288"/>
                        </a:lnTo>
                        <a:lnTo>
                          <a:pt x="12155" y="20628"/>
                        </a:lnTo>
                        <a:lnTo>
                          <a:pt x="12142" y="20563"/>
                        </a:lnTo>
                        <a:lnTo>
                          <a:pt x="12116" y="20433"/>
                        </a:lnTo>
                        <a:lnTo>
                          <a:pt x="12116" y="20563"/>
                        </a:lnTo>
                        <a:lnTo>
                          <a:pt x="12114" y="20523"/>
                        </a:lnTo>
                        <a:lnTo>
                          <a:pt x="12113" y="20547"/>
                        </a:lnTo>
                        <a:lnTo>
                          <a:pt x="12051" y="20644"/>
                        </a:lnTo>
                        <a:lnTo>
                          <a:pt x="11991" y="20433"/>
                        </a:lnTo>
                        <a:lnTo>
                          <a:pt x="11943" y="20320"/>
                        </a:lnTo>
                        <a:lnTo>
                          <a:pt x="11889" y="20709"/>
                        </a:lnTo>
                        <a:lnTo>
                          <a:pt x="11889" y="20531"/>
                        </a:lnTo>
                        <a:lnTo>
                          <a:pt x="11920" y="20401"/>
                        </a:lnTo>
                        <a:lnTo>
                          <a:pt x="11849" y="20531"/>
                        </a:lnTo>
                        <a:lnTo>
                          <a:pt x="11847" y="20450"/>
                        </a:lnTo>
                        <a:lnTo>
                          <a:pt x="11844" y="20352"/>
                        </a:lnTo>
                        <a:lnTo>
                          <a:pt x="11772" y="20450"/>
                        </a:lnTo>
                        <a:lnTo>
                          <a:pt x="11788" y="20401"/>
                        </a:lnTo>
                        <a:lnTo>
                          <a:pt x="11798" y="20385"/>
                        </a:lnTo>
                        <a:lnTo>
                          <a:pt x="11818" y="20288"/>
                        </a:lnTo>
                        <a:lnTo>
                          <a:pt x="11773" y="20352"/>
                        </a:lnTo>
                        <a:lnTo>
                          <a:pt x="11747" y="20417"/>
                        </a:lnTo>
                        <a:lnTo>
                          <a:pt x="11752" y="20385"/>
                        </a:lnTo>
                        <a:lnTo>
                          <a:pt x="11768" y="20352"/>
                        </a:lnTo>
                        <a:lnTo>
                          <a:pt x="11788" y="20271"/>
                        </a:lnTo>
                        <a:lnTo>
                          <a:pt x="11718" y="20401"/>
                        </a:lnTo>
                        <a:lnTo>
                          <a:pt x="11724" y="20385"/>
                        </a:lnTo>
                        <a:lnTo>
                          <a:pt x="11734" y="20352"/>
                        </a:lnTo>
                        <a:lnTo>
                          <a:pt x="11740" y="20336"/>
                        </a:lnTo>
                        <a:lnTo>
                          <a:pt x="11743" y="20320"/>
                        </a:lnTo>
                        <a:lnTo>
                          <a:pt x="11746" y="20255"/>
                        </a:lnTo>
                        <a:lnTo>
                          <a:pt x="11711" y="20352"/>
                        </a:lnTo>
                        <a:lnTo>
                          <a:pt x="11718" y="20288"/>
                        </a:lnTo>
                        <a:lnTo>
                          <a:pt x="11668" y="20352"/>
                        </a:lnTo>
                        <a:lnTo>
                          <a:pt x="11683" y="20288"/>
                        </a:lnTo>
                        <a:lnTo>
                          <a:pt x="11628" y="20385"/>
                        </a:lnTo>
                        <a:lnTo>
                          <a:pt x="11639" y="20352"/>
                        </a:lnTo>
                        <a:lnTo>
                          <a:pt x="11686" y="20223"/>
                        </a:lnTo>
                        <a:lnTo>
                          <a:pt x="11613" y="20352"/>
                        </a:lnTo>
                        <a:lnTo>
                          <a:pt x="11654" y="20271"/>
                        </a:lnTo>
                        <a:lnTo>
                          <a:pt x="11663" y="20255"/>
                        </a:lnTo>
                        <a:lnTo>
                          <a:pt x="11688" y="20207"/>
                        </a:lnTo>
                        <a:lnTo>
                          <a:pt x="11652" y="20207"/>
                        </a:lnTo>
                        <a:lnTo>
                          <a:pt x="11610" y="20255"/>
                        </a:lnTo>
                        <a:lnTo>
                          <a:pt x="11635" y="20223"/>
                        </a:lnTo>
                        <a:lnTo>
                          <a:pt x="11628" y="20207"/>
                        </a:lnTo>
                        <a:lnTo>
                          <a:pt x="11663" y="20158"/>
                        </a:lnTo>
                        <a:lnTo>
                          <a:pt x="11655" y="20142"/>
                        </a:lnTo>
                        <a:lnTo>
                          <a:pt x="11633" y="20158"/>
                        </a:lnTo>
                        <a:lnTo>
                          <a:pt x="11593" y="20223"/>
                        </a:lnTo>
                        <a:lnTo>
                          <a:pt x="11677" y="20045"/>
                        </a:lnTo>
                        <a:lnTo>
                          <a:pt x="11483" y="20271"/>
                        </a:lnTo>
                        <a:lnTo>
                          <a:pt x="11545" y="20174"/>
                        </a:lnTo>
                        <a:lnTo>
                          <a:pt x="11555" y="20158"/>
                        </a:lnTo>
                        <a:lnTo>
                          <a:pt x="11596" y="20093"/>
                        </a:lnTo>
                        <a:lnTo>
                          <a:pt x="11607" y="20077"/>
                        </a:lnTo>
                        <a:lnTo>
                          <a:pt x="11538" y="20093"/>
                        </a:lnTo>
                        <a:lnTo>
                          <a:pt x="11492" y="20079"/>
                        </a:lnTo>
                        <a:lnTo>
                          <a:pt x="11476" y="20093"/>
                        </a:lnTo>
                        <a:lnTo>
                          <a:pt x="11486" y="20075"/>
                        </a:lnTo>
                        <a:lnTo>
                          <a:pt x="11449" y="20045"/>
                        </a:lnTo>
                        <a:lnTo>
                          <a:pt x="11495" y="20006"/>
                        </a:lnTo>
                        <a:lnTo>
                          <a:pt x="11432" y="20028"/>
                        </a:lnTo>
                        <a:lnTo>
                          <a:pt x="11436" y="19996"/>
                        </a:lnTo>
                        <a:lnTo>
                          <a:pt x="11437" y="19980"/>
                        </a:lnTo>
                        <a:lnTo>
                          <a:pt x="11449" y="19931"/>
                        </a:lnTo>
                        <a:lnTo>
                          <a:pt x="11484" y="19931"/>
                        </a:lnTo>
                        <a:lnTo>
                          <a:pt x="11502" y="19915"/>
                        </a:lnTo>
                        <a:lnTo>
                          <a:pt x="11449" y="19899"/>
                        </a:lnTo>
                        <a:lnTo>
                          <a:pt x="11459" y="19883"/>
                        </a:lnTo>
                        <a:lnTo>
                          <a:pt x="11479" y="19850"/>
                        </a:lnTo>
                        <a:lnTo>
                          <a:pt x="11489" y="19836"/>
                        </a:lnTo>
                        <a:lnTo>
                          <a:pt x="11426" y="19818"/>
                        </a:lnTo>
                        <a:lnTo>
                          <a:pt x="11436" y="19802"/>
                        </a:lnTo>
                        <a:lnTo>
                          <a:pt x="11426" y="19808"/>
                        </a:lnTo>
                        <a:lnTo>
                          <a:pt x="11436" y="19802"/>
                        </a:lnTo>
                        <a:lnTo>
                          <a:pt x="11451" y="19802"/>
                        </a:lnTo>
                        <a:lnTo>
                          <a:pt x="11468" y="19785"/>
                        </a:lnTo>
                        <a:lnTo>
                          <a:pt x="11427" y="19800"/>
                        </a:lnTo>
                        <a:lnTo>
                          <a:pt x="11431" y="19766"/>
                        </a:lnTo>
                        <a:lnTo>
                          <a:pt x="11433" y="19743"/>
                        </a:lnTo>
                        <a:lnTo>
                          <a:pt x="11452" y="19737"/>
                        </a:lnTo>
                        <a:lnTo>
                          <a:pt x="11433" y="19737"/>
                        </a:lnTo>
                        <a:lnTo>
                          <a:pt x="11435" y="19721"/>
                        </a:lnTo>
                        <a:lnTo>
                          <a:pt x="11450" y="19721"/>
                        </a:lnTo>
                        <a:lnTo>
                          <a:pt x="11436" y="19714"/>
                        </a:lnTo>
                        <a:lnTo>
                          <a:pt x="11475" y="19280"/>
                        </a:lnTo>
                        <a:lnTo>
                          <a:pt x="11486" y="19118"/>
                        </a:lnTo>
                        <a:lnTo>
                          <a:pt x="11496" y="19118"/>
                        </a:lnTo>
                        <a:lnTo>
                          <a:pt x="11507" y="18956"/>
                        </a:lnTo>
                        <a:lnTo>
                          <a:pt x="11627" y="18956"/>
                        </a:lnTo>
                        <a:lnTo>
                          <a:pt x="11707" y="18794"/>
                        </a:lnTo>
                        <a:lnTo>
                          <a:pt x="11841" y="18632"/>
                        </a:lnTo>
                        <a:lnTo>
                          <a:pt x="11964" y="18470"/>
                        </a:lnTo>
                        <a:lnTo>
                          <a:pt x="12151" y="18470"/>
                        </a:lnTo>
                        <a:lnTo>
                          <a:pt x="12235" y="18632"/>
                        </a:lnTo>
                        <a:lnTo>
                          <a:pt x="12286" y="18509"/>
                        </a:lnTo>
                        <a:lnTo>
                          <a:pt x="12301" y="18488"/>
                        </a:lnTo>
                        <a:lnTo>
                          <a:pt x="12293" y="18632"/>
                        </a:lnTo>
                        <a:lnTo>
                          <a:pt x="12393" y="18632"/>
                        </a:lnTo>
                        <a:lnTo>
                          <a:pt x="12382" y="18684"/>
                        </a:lnTo>
                        <a:lnTo>
                          <a:pt x="12410" y="18632"/>
                        </a:lnTo>
                        <a:lnTo>
                          <a:pt x="12431" y="18632"/>
                        </a:lnTo>
                        <a:lnTo>
                          <a:pt x="12480" y="18716"/>
                        </a:lnTo>
                        <a:lnTo>
                          <a:pt x="12466" y="18765"/>
                        </a:lnTo>
                        <a:lnTo>
                          <a:pt x="12465" y="18797"/>
                        </a:lnTo>
                        <a:lnTo>
                          <a:pt x="12484" y="18765"/>
                        </a:lnTo>
                        <a:lnTo>
                          <a:pt x="12497" y="18744"/>
                        </a:lnTo>
                        <a:lnTo>
                          <a:pt x="12528" y="18794"/>
                        </a:lnTo>
                        <a:lnTo>
                          <a:pt x="12460" y="18911"/>
                        </a:lnTo>
                        <a:lnTo>
                          <a:pt x="12540" y="18826"/>
                        </a:lnTo>
                        <a:lnTo>
                          <a:pt x="12572" y="18902"/>
                        </a:lnTo>
                        <a:lnTo>
                          <a:pt x="12560" y="18927"/>
                        </a:lnTo>
                        <a:lnTo>
                          <a:pt x="12575" y="18909"/>
                        </a:lnTo>
                        <a:lnTo>
                          <a:pt x="12595" y="18956"/>
                        </a:lnTo>
                        <a:lnTo>
                          <a:pt x="12628" y="18956"/>
                        </a:lnTo>
                        <a:lnTo>
                          <a:pt x="12652" y="19118"/>
                        </a:lnTo>
                        <a:lnTo>
                          <a:pt x="12631" y="19170"/>
                        </a:lnTo>
                        <a:lnTo>
                          <a:pt x="12675" y="19160"/>
                        </a:lnTo>
                        <a:lnTo>
                          <a:pt x="12659" y="19184"/>
                        </a:lnTo>
                        <a:lnTo>
                          <a:pt x="12676" y="19171"/>
                        </a:lnTo>
                        <a:lnTo>
                          <a:pt x="12693" y="19330"/>
                        </a:lnTo>
                        <a:lnTo>
                          <a:pt x="12706" y="19442"/>
                        </a:lnTo>
                        <a:lnTo>
                          <a:pt x="12710" y="19599"/>
                        </a:lnTo>
                        <a:lnTo>
                          <a:pt x="12673" y="19607"/>
                        </a:lnTo>
                        <a:lnTo>
                          <a:pt x="12711" y="19617"/>
                        </a:lnTo>
                        <a:lnTo>
                          <a:pt x="12711" y="19643"/>
                        </a:lnTo>
                        <a:lnTo>
                          <a:pt x="12664" y="19672"/>
                        </a:lnTo>
                        <a:lnTo>
                          <a:pt x="12657" y="19688"/>
                        </a:lnTo>
                        <a:lnTo>
                          <a:pt x="12713" y="19709"/>
                        </a:lnTo>
                        <a:lnTo>
                          <a:pt x="12713" y="19734"/>
                        </a:lnTo>
                        <a:lnTo>
                          <a:pt x="12688" y="19721"/>
                        </a:lnTo>
                        <a:lnTo>
                          <a:pt x="12714" y="19740"/>
                        </a:lnTo>
                        <a:lnTo>
                          <a:pt x="12714" y="19761"/>
                        </a:lnTo>
                        <a:lnTo>
                          <a:pt x="12672" y="19753"/>
                        </a:lnTo>
                        <a:lnTo>
                          <a:pt x="12689" y="19769"/>
                        </a:lnTo>
                        <a:lnTo>
                          <a:pt x="12715" y="19769"/>
                        </a:lnTo>
                        <a:lnTo>
                          <a:pt x="12719" y="19826"/>
                        </a:lnTo>
                        <a:lnTo>
                          <a:pt x="12719" y="17969"/>
                        </a:lnTo>
                        <a:lnTo>
                          <a:pt x="12673" y="17822"/>
                        </a:lnTo>
                        <a:lnTo>
                          <a:pt x="12489" y="17692"/>
                        </a:lnTo>
                        <a:lnTo>
                          <a:pt x="12489" y="18731"/>
                        </a:lnTo>
                        <a:lnTo>
                          <a:pt x="12476" y="18765"/>
                        </a:lnTo>
                        <a:lnTo>
                          <a:pt x="12488" y="18729"/>
                        </a:lnTo>
                        <a:lnTo>
                          <a:pt x="12489" y="17692"/>
                        </a:lnTo>
                        <a:lnTo>
                          <a:pt x="12334" y="17582"/>
                        </a:lnTo>
                        <a:lnTo>
                          <a:pt x="12339" y="17517"/>
                        </a:lnTo>
                        <a:lnTo>
                          <a:pt x="12317" y="17571"/>
                        </a:lnTo>
                        <a:lnTo>
                          <a:pt x="12216" y="17498"/>
                        </a:lnTo>
                        <a:lnTo>
                          <a:pt x="12150" y="17541"/>
                        </a:lnTo>
                        <a:lnTo>
                          <a:pt x="12129" y="17533"/>
                        </a:lnTo>
                        <a:lnTo>
                          <a:pt x="12109" y="17550"/>
                        </a:lnTo>
                        <a:lnTo>
                          <a:pt x="12104" y="17571"/>
                        </a:lnTo>
                        <a:lnTo>
                          <a:pt x="11967" y="17660"/>
                        </a:lnTo>
                        <a:lnTo>
                          <a:pt x="11721" y="17660"/>
                        </a:lnTo>
                        <a:lnTo>
                          <a:pt x="11647" y="17705"/>
                        </a:lnTo>
                        <a:lnTo>
                          <a:pt x="11626" y="17671"/>
                        </a:lnTo>
                        <a:lnTo>
                          <a:pt x="11643" y="17707"/>
                        </a:lnTo>
                        <a:lnTo>
                          <a:pt x="11449" y="17822"/>
                        </a:lnTo>
                        <a:lnTo>
                          <a:pt x="11246" y="18146"/>
                        </a:lnTo>
                        <a:lnTo>
                          <a:pt x="11428" y="18024"/>
                        </a:lnTo>
                        <a:lnTo>
                          <a:pt x="11487" y="17984"/>
                        </a:lnTo>
                        <a:lnTo>
                          <a:pt x="11432" y="18034"/>
                        </a:lnTo>
                        <a:lnTo>
                          <a:pt x="11395" y="18068"/>
                        </a:lnTo>
                        <a:lnTo>
                          <a:pt x="11393" y="18052"/>
                        </a:lnTo>
                        <a:lnTo>
                          <a:pt x="11385" y="18076"/>
                        </a:lnTo>
                        <a:lnTo>
                          <a:pt x="11363" y="18097"/>
                        </a:lnTo>
                        <a:lnTo>
                          <a:pt x="11352" y="18096"/>
                        </a:lnTo>
                        <a:lnTo>
                          <a:pt x="11202" y="18245"/>
                        </a:lnTo>
                        <a:lnTo>
                          <a:pt x="11218" y="18157"/>
                        </a:lnTo>
                        <a:lnTo>
                          <a:pt x="11140" y="18300"/>
                        </a:lnTo>
                        <a:lnTo>
                          <a:pt x="11062" y="18444"/>
                        </a:lnTo>
                        <a:lnTo>
                          <a:pt x="11139" y="18339"/>
                        </a:lnTo>
                        <a:lnTo>
                          <a:pt x="11109" y="18462"/>
                        </a:lnTo>
                        <a:lnTo>
                          <a:pt x="11101" y="18570"/>
                        </a:lnTo>
                        <a:lnTo>
                          <a:pt x="11090" y="18679"/>
                        </a:lnTo>
                        <a:lnTo>
                          <a:pt x="11089" y="18758"/>
                        </a:lnTo>
                        <a:lnTo>
                          <a:pt x="11176" y="18598"/>
                        </a:lnTo>
                        <a:lnTo>
                          <a:pt x="11133" y="18617"/>
                        </a:lnTo>
                        <a:lnTo>
                          <a:pt x="11180" y="18363"/>
                        </a:lnTo>
                        <a:lnTo>
                          <a:pt x="11214" y="18402"/>
                        </a:lnTo>
                        <a:lnTo>
                          <a:pt x="11193" y="18424"/>
                        </a:lnTo>
                        <a:lnTo>
                          <a:pt x="11263" y="18473"/>
                        </a:lnTo>
                        <a:lnTo>
                          <a:pt x="11233" y="18573"/>
                        </a:lnTo>
                        <a:lnTo>
                          <a:pt x="11192" y="18554"/>
                        </a:lnTo>
                        <a:lnTo>
                          <a:pt x="11196" y="18632"/>
                        </a:lnTo>
                        <a:lnTo>
                          <a:pt x="11184" y="18632"/>
                        </a:lnTo>
                        <a:lnTo>
                          <a:pt x="11144" y="18757"/>
                        </a:lnTo>
                        <a:lnTo>
                          <a:pt x="11144" y="20158"/>
                        </a:lnTo>
                        <a:lnTo>
                          <a:pt x="11116" y="20190"/>
                        </a:lnTo>
                        <a:lnTo>
                          <a:pt x="11088" y="20223"/>
                        </a:lnTo>
                        <a:lnTo>
                          <a:pt x="11062" y="20223"/>
                        </a:lnTo>
                        <a:lnTo>
                          <a:pt x="11068" y="20207"/>
                        </a:lnTo>
                        <a:lnTo>
                          <a:pt x="11115" y="20190"/>
                        </a:lnTo>
                        <a:lnTo>
                          <a:pt x="11103" y="20190"/>
                        </a:lnTo>
                        <a:lnTo>
                          <a:pt x="11144" y="20158"/>
                        </a:lnTo>
                        <a:lnTo>
                          <a:pt x="11144" y="18757"/>
                        </a:lnTo>
                        <a:lnTo>
                          <a:pt x="11134" y="18749"/>
                        </a:lnTo>
                        <a:lnTo>
                          <a:pt x="11138" y="18776"/>
                        </a:lnTo>
                        <a:lnTo>
                          <a:pt x="11134" y="18794"/>
                        </a:lnTo>
                        <a:lnTo>
                          <a:pt x="11104" y="18794"/>
                        </a:lnTo>
                        <a:lnTo>
                          <a:pt x="11085" y="18813"/>
                        </a:lnTo>
                        <a:lnTo>
                          <a:pt x="11098" y="18782"/>
                        </a:lnTo>
                        <a:lnTo>
                          <a:pt x="11089" y="18765"/>
                        </a:lnTo>
                        <a:lnTo>
                          <a:pt x="11087" y="18789"/>
                        </a:lnTo>
                        <a:lnTo>
                          <a:pt x="11072" y="18797"/>
                        </a:lnTo>
                        <a:lnTo>
                          <a:pt x="11035" y="18781"/>
                        </a:lnTo>
                        <a:lnTo>
                          <a:pt x="11087" y="18862"/>
                        </a:lnTo>
                        <a:lnTo>
                          <a:pt x="11033" y="18813"/>
                        </a:lnTo>
                        <a:lnTo>
                          <a:pt x="11008" y="18862"/>
                        </a:lnTo>
                        <a:lnTo>
                          <a:pt x="11021" y="18878"/>
                        </a:lnTo>
                        <a:lnTo>
                          <a:pt x="11068" y="18878"/>
                        </a:lnTo>
                        <a:lnTo>
                          <a:pt x="11063" y="18927"/>
                        </a:lnTo>
                        <a:lnTo>
                          <a:pt x="11054" y="18943"/>
                        </a:lnTo>
                        <a:lnTo>
                          <a:pt x="10980" y="18878"/>
                        </a:lnTo>
                        <a:lnTo>
                          <a:pt x="10962" y="18794"/>
                        </a:lnTo>
                        <a:lnTo>
                          <a:pt x="10951" y="18896"/>
                        </a:lnTo>
                        <a:lnTo>
                          <a:pt x="10938" y="18904"/>
                        </a:lnTo>
                        <a:lnTo>
                          <a:pt x="10925" y="18794"/>
                        </a:lnTo>
                        <a:lnTo>
                          <a:pt x="10910" y="18922"/>
                        </a:lnTo>
                        <a:lnTo>
                          <a:pt x="10883" y="18794"/>
                        </a:lnTo>
                        <a:lnTo>
                          <a:pt x="10892" y="18932"/>
                        </a:lnTo>
                        <a:lnTo>
                          <a:pt x="10873" y="18943"/>
                        </a:lnTo>
                        <a:lnTo>
                          <a:pt x="10892" y="18956"/>
                        </a:lnTo>
                        <a:lnTo>
                          <a:pt x="10844" y="18956"/>
                        </a:lnTo>
                        <a:lnTo>
                          <a:pt x="10781" y="18794"/>
                        </a:lnTo>
                        <a:lnTo>
                          <a:pt x="10505" y="18794"/>
                        </a:lnTo>
                        <a:lnTo>
                          <a:pt x="10090" y="18632"/>
                        </a:lnTo>
                        <a:lnTo>
                          <a:pt x="9917" y="18794"/>
                        </a:lnTo>
                        <a:lnTo>
                          <a:pt x="9893" y="18794"/>
                        </a:lnTo>
                        <a:lnTo>
                          <a:pt x="9864" y="18632"/>
                        </a:lnTo>
                        <a:lnTo>
                          <a:pt x="9934" y="18632"/>
                        </a:lnTo>
                        <a:lnTo>
                          <a:pt x="9569" y="18470"/>
                        </a:lnTo>
                        <a:lnTo>
                          <a:pt x="9082" y="18632"/>
                        </a:lnTo>
                        <a:lnTo>
                          <a:pt x="8818" y="18308"/>
                        </a:lnTo>
                        <a:lnTo>
                          <a:pt x="8719" y="18308"/>
                        </a:lnTo>
                        <a:lnTo>
                          <a:pt x="8645" y="18146"/>
                        </a:lnTo>
                        <a:lnTo>
                          <a:pt x="8453" y="18146"/>
                        </a:lnTo>
                        <a:lnTo>
                          <a:pt x="8371" y="17984"/>
                        </a:lnTo>
                        <a:lnTo>
                          <a:pt x="8460" y="17984"/>
                        </a:lnTo>
                        <a:lnTo>
                          <a:pt x="8128" y="17822"/>
                        </a:lnTo>
                        <a:lnTo>
                          <a:pt x="7893" y="17822"/>
                        </a:lnTo>
                        <a:lnTo>
                          <a:pt x="7595" y="17660"/>
                        </a:lnTo>
                        <a:lnTo>
                          <a:pt x="7634" y="17498"/>
                        </a:lnTo>
                        <a:lnTo>
                          <a:pt x="7381" y="17336"/>
                        </a:lnTo>
                        <a:lnTo>
                          <a:pt x="7259" y="17174"/>
                        </a:lnTo>
                        <a:lnTo>
                          <a:pt x="7269" y="17174"/>
                        </a:lnTo>
                        <a:lnTo>
                          <a:pt x="7076" y="17012"/>
                        </a:lnTo>
                        <a:lnTo>
                          <a:pt x="6906" y="16850"/>
                        </a:lnTo>
                        <a:lnTo>
                          <a:pt x="6735" y="16850"/>
                        </a:lnTo>
                        <a:lnTo>
                          <a:pt x="6565" y="16688"/>
                        </a:lnTo>
                        <a:lnTo>
                          <a:pt x="6394" y="16526"/>
                        </a:lnTo>
                        <a:lnTo>
                          <a:pt x="6211" y="16526"/>
                        </a:lnTo>
                        <a:lnTo>
                          <a:pt x="6050" y="16040"/>
                        </a:lnTo>
                        <a:lnTo>
                          <a:pt x="5525" y="15554"/>
                        </a:lnTo>
                        <a:lnTo>
                          <a:pt x="5241" y="15067"/>
                        </a:lnTo>
                        <a:lnTo>
                          <a:pt x="5279" y="15229"/>
                        </a:lnTo>
                        <a:lnTo>
                          <a:pt x="5122" y="15229"/>
                        </a:lnTo>
                        <a:lnTo>
                          <a:pt x="5062" y="15067"/>
                        </a:lnTo>
                        <a:lnTo>
                          <a:pt x="4874" y="15067"/>
                        </a:lnTo>
                        <a:lnTo>
                          <a:pt x="4945" y="14905"/>
                        </a:lnTo>
                        <a:lnTo>
                          <a:pt x="4970" y="14905"/>
                        </a:lnTo>
                        <a:lnTo>
                          <a:pt x="4973" y="14743"/>
                        </a:lnTo>
                        <a:lnTo>
                          <a:pt x="4804" y="14581"/>
                        </a:lnTo>
                        <a:lnTo>
                          <a:pt x="4695" y="14419"/>
                        </a:lnTo>
                        <a:lnTo>
                          <a:pt x="4595" y="14581"/>
                        </a:lnTo>
                        <a:lnTo>
                          <a:pt x="4505" y="14257"/>
                        </a:lnTo>
                        <a:lnTo>
                          <a:pt x="4403" y="14095"/>
                        </a:lnTo>
                        <a:lnTo>
                          <a:pt x="4300" y="13933"/>
                        </a:lnTo>
                        <a:lnTo>
                          <a:pt x="4120" y="13609"/>
                        </a:lnTo>
                        <a:lnTo>
                          <a:pt x="4028" y="13609"/>
                        </a:lnTo>
                        <a:lnTo>
                          <a:pt x="3937" y="13447"/>
                        </a:lnTo>
                        <a:lnTo>
                          <a:pt x="3842" y="13285"/>
                        </a:lnTo>
                        <a:lnTo>
                          <a:pt x="3813" y="13123"/>
                        </a:lnTo>
                        <a:lnTo>
                          <a:pt x="3755" y="13123"/>
                        </a:lnTo>
                        <a:lnTo>
                          <a:pt x="3725" y="12961"/>
                        </a:lnTo>
                        <a:lnTo>
                          <a:pt x="3861" y="12961"/>
                        </a:lnTo>
                        <a:lnTo>
                          <a:pt x="3906" y="12799"/>
                        </a:lnTo>
                        <a:lnTo>
                          <a:pt x="3934" y="12637"/>
                        </a:lnTo>
                        <a:lnTo>
                          <a:pt x="3988" y="12475"/>
                        </a:lnTo>
                        <a:lnTo>
                          <a:pt x="4028" y="12151"/>
                        </a:lnTo>
                        <a:lnTo>
                          <a:pt x="4040" y="11827"/>
                        </a:lnTo>
                        <a:lnTo>
                          <a:pt x="4078" y="11989"/>
                        </a:lnTo>
                        <a:lnTo>
                          <a:pt x="4096" y="11827"/>
                        </a:lnTo>
                        <a:lnTo>
                          <a:pt x="3998" y="11503"/>
                        </a:lnTo>
                        <a:lnTo>
                          <a:pt x="3946" y="11503"/>
                        </a:lnTo>
                        <a:lnTo>
                          <a:pt x="3887" y="11341"/>
                        </a:lnTo>
                        <a:lnTo>
                          <a:pt x="3848" y="11179"/>
                        </a:lnTo>
                        <a:lnTo>
                          <a:pt x="3871" y="11179"/>
                        </a:lnTo>
                        <a:lnTo>
                          <a:pt x="3892" y="11017"/>
                        </a:lnTo>
                        <a:lnTo>
                          <a:pt x="3912" y="11017"/>
                        </a:lnTo>
                        <a:lnTo>
                          <a:pt x="3866" y="10855"/>
                        </a:lnTo>
                        <a:lnTo>
                          <a:pt x="3803" y="10693"/>
                        </a:lnTo>
                        <a:lnTo>
                          <a:pt x="3709" y="10531"/>
                        </a:lnTo>
                        <a:lnTo>
                          <a:pt x="3656" y="10369"/>
                        </a:lnTo>
                        <a:lnTo>
                          <a:pt x="3637" y="10369"/>
                        </a:lnTo>
                        <a:lnTo>
                          <a:pt x="3630" y="10045"/>
                        </a:lnTo>
                        <a:lnTo>
                          <a:pt x="3612" y="9883"/>
                        </a:lnTo>
                        <a:lnTo>
                          <a:pt x="3601" y="9883"/>
                        </a:lnTo>
                        <a:lnTo>
                          <a:pt x="3600" y="9721"/>
                        </a:lnTo>
                        <a:lnTo>
                          <a:pt x="3623" y="9721"/>
                        </a:lnTo>
                        <a:lnTo>
                          <a:pt x="3641" y="9883"/>
                        </a:lnTo>
                        <a:lnTo>
                          <a:pt x="3647" y="9721"/>
                        </a:lnTo>
                        <a:lnTo>
                          <a:pt x="3633" y="9559"/>
                        </a:lnTo>
                        <a:lnTo>
                          <a:pt x="3627" y="9397"/>
                        </a:lnTo>
                        <a:lnTo>
                          <a:pt x="3610" y="9235"/>
                        </a:lnTo>
                        <a:lnTo>
                          <a:pt x="3550" y="8911"/>
                        </a:lnTo>
                        <a:lnTo>
                          <a:pt x="3487" y="8749"/>
                        </a:lnTo>
                        <a:lnTo>
                          <a:pt x="3436" y="8911"/>
                        </a:lnTo>
                        <a:lnTo>
                          <a:pt x="3480" y="8749"/>
                        </a:lnTo>
                        <a:lnTo>
                          <a:pt x="3440" y="8749"/>
                        </a:lnTo>
                        <a:lnTo>
                          <a:pt x="3373" y="8425"/>
                        </a:lnTo>
                        <a:lnTo>
                          <a:pt x="3302" y="8263"/>
                        </a:lnTo>
                        <a:lnTo>
                          <a:pt x="3196" y="8101"/>
                        </a:lnTo>
                        <a:lnTo>
                          <a:pt x="3119" y="8101"/>
                        </a:lnTo>
                        <a:lnTo>
                          <a:pt x="3192" y="7939"/>
                        </a:lnTo>
                        <a:lnTo>
                          <a:pt x="3002" y="7939"/>
                        </a:lnTo>
                        <a:lnTo>
                          <a:pt x="2910" y="7777"/>
                        </a:lnTo>
                        <a:lnTo>
                          <a:pt x="2819" y="7615"/>
                        </a:lnTo>
                        <a:lnTo>
                          <a:pt x="2862" y="7615"/>
                        </a:lnTo>
                        <a:lnTo>
                          <a:pt x="2743" y="7453"/>
                        </a:lnTo>
                        <a:lnTo>
                          <a:pt x="2718" y="7615"/>
                        </a:lnTo>
                        <a:lnTo>
                          <a:pt x="2558" y="7291"/>
                        </a:lnTo>
                        <a:lnTo>
                          <a:pt x="2649" y="7291"/>
                        </a:lnTo>
                        <a:lnTo>
                          <a:pt x="2494" y="7129"/>
                        </a:lnTo>
                        <a:lnTo>
                          <a:pt x="2492" y="7291"/>
                        </a:lnTo>
                        <a:lnTo>
                          <a:pt x="2382" y="7291"/>
                        </a:lnTo>
                        <a:lnTo>
                          <a:pt x="2270" y="7129"/>
                        </a:lnTo>
                        <a:lnTo>
                          <a:pt x="2071" y="6967"/>
                        </a:lnTo>
                        <a:lnTo>
                          <a:pt x="1800" y="6967"/>
                        </a:lnTo>
                        <a:lnTo>
                          <a:pt x="1861" y="6805"/>
                        </a:lnTo>
                        <a:lnTo>
                          <a:pt x="1579" y="6805"/>
                        </a:lnTo>
                        <a:lnTo>
                          <a:pt x="1583" y="6643"/>
                        </a:lnTo>
                        <a:lnTo>
                          <a:pt x="1412" y="6643"/>
                        </a:lnTo>
                        <a:lnTo>
                          <a:pt x="1438" y="6571"/>
                        </a:lnTo>
                        <a:lnTo>
                          <a:pt x="1362" y="6643"/>
                        </a:lnTo>
                        <a:lnTo>
                          <a:pt x="1348" y="6643"/>
                        </a:lnTo>
                        <a:lnTo>
                          <a:pt x="1316" y="6805"/>
                        </a:lnTo>
                        <a:lnTo>
                          <a:pt x="1434" y="6805"/>
                        </a:lnTo>
                        <a:lnTo>
                          <a:pt x="1392" y="6967"/>
                        </a:lnTo>
                        <a:lnTo>
                          <a:pt x="1302" y="6967"/>
                        </a:lnTo>
                        <a:lnTo>
                          <a:pt x="1309" y="6805"/>
                        </a:lnTo>
                        <a:lnTo>
                          <a:pt x="1293" y="6805"/>
                        </a:lnTo>
                        <a:lnTo>
                          <a:pt x="1282" y="6643"/>
                        </a:lnTo>
                        <a:lnTo>
                          <a:pt x="1274" y="6481"/>
                        </a:lnTo>
                        <a:lnTo>
                          <a:pt x="1264" y="6481"/>
                        </a:lnTo>
                        <a:lnTo>
                          <a:pt x="1247" y="6319"/>
                        </a:lnTo>
                        <a:lnTo>
                          <a:pt x="1215" y="6157"/>
                        </a:lnTo>
                        <a:lnTo>
                          <a:pt x="1225" y="6157"/>
                        </a:lnTo>
                        <a:lnTo>
                          <a:pt x="1254" y="6319"/>
                        </a:lnTo>
                        <a:lnTo>
                          <a:pt x="1287" y="6319"/>
                        </a:lnTo>
                        <a:lnTo>
                          <a:pt x="1204" y="5995"/>
                        </a:lnTo>
                        <a:lnTo>
                          <a:pt x="1177" y="5833"/>
                        </a:lnTo>
                        <a:lnTo>
                          <a:pt x="1116" y="5995"/>
                        </a:lnTo>
                        <a:lnTo>
                          <a:pt x="1089" y="5671"/>
                        </a:lnTo>
                        <a:lnTo>
                          <a:pt x="1079" y="5862"/>
                        </a:lnTo>
                        <a:lnTo>
                          <a:pt x="1093" y="5935"/>
                        </a:lnTo>
                        <a:lnTo>
                          <a:pt x="1092" y="5970"/>
                        </a:lnTo>
                        <a:lnTo>
                          <a:pt x="1092" y="5991"/>
                        </a:lnTo>
                        <a:lnTo>
                          <a:pt x="1102" y="5998"/>
                        </a:lnTo>
                        <a:lnTo>
                          <a:pt x="1119" y="6157"/>
                        </a:lnTo>
                        <a:lnTo>
                          <a:pt x="1199" y="6481"/>
                        </a:lnTo>
                        <a:lnTo>
                          <a:pt x="1142" y="6319"/>
                        </a:lnTo>
                        <a:lnTo>
                          <a:pt x="1091" y="6319"/>
                        </a:lnTo>
                        <a:lnTo>
                          <a:pt x="1091" y="5995"/>
                        </a:lnTo>
                        <a:lnTo>
                          <a:pt x="949" y="5995"/>
                        </a:lnTo>
                        <a:lnTo>
                          <a:pt x="996" y="5671"/>
                        </a:lnTo>
                        <a:lnTo>
                          <a:pt x="975" y="5347"/>
                        </a:lnTo>
                        <a:lnTo>
                          <a:pt x="1020" y="5185"/>
                        </a:lnTo>
                        <a:lnTo>
                          <a:pt x="982" y="5022"/>
                        </a:lnTo>
                        <a:lnTo>
                          <a:pt x="943" y="4860"/>
                        </a:lnTo>
                        <a:lnTo>
                          <a:pt x="904" y="4698"/>
                        </a:lnTo>
                        <a:lnTo>
                          <a:pt x="827" y="4212"/>
                        </a:lnTo>
                        <a:lnTo>
                          <a:pt x="667" y="3888"/>
                        </a:lnTo>
                        <a:lnTo>
                          <a:pt x="634" y="3888"/>
                        </a:lnTo>
                        <a:lnTo>
                          <a:pt x="683" y="3726"/>
                        </a:lnTo>
                        <a:lnTo>
                          <a:pt x="654" y="3240"/>
                        </a:lnTo>
                        <a:lnTo>
                          <a:pt x="645" y="3078"/>
                        </a:lnTo>
                        <a:lnTo>
                          <a:pt x="631" y="3078"/>
                        </a:lnTo>
                        <a:lnTo>
                          <a:pt x="651" y="3240"/>
                        </a:lnTo>
                        <a:lnTo>
                          <a:pt x="619" y="2988"/>
                        </a:lnTo>
                        <a:lnTo>
                          <a:pt x="619" y="3078"/>
                        </a:lnTo>
                        <a:lnTo>
                          <a:pt x="552" y="3078"/>
                        </a:lnTo>
                        <a:lnTo>
                          <a:pt x="554" y="2916"/>
                        </a:lnTo>
                        <a:lnTo>
                          <a:pt x="555" y="2754"/>
                        </a:lnTo>
                        <a:lnTo>
                          <a:pt x="619" y="3078"/>
                        </a:lnTo>
                        <a:lnTo>
                          <a:pt x="619" y="2988"/>
                        </a:lnTo>
                        <a:lnTo>
                          <a:pt x="589" y="2754"/>
                        </a:lnTo>
                        <a:lnTo>
                          <a:pt x="622" y="2916"/>
                        </a:lnTo>
                        <a:lnTo>
                          <a:pt x="629" y="2754"/>
                        </a:lnTo>
                        <a:lnTo>
                          <a:pt x="645" y="2430"/>
                        </a:lnTo>
                        <a:lnTo>
                          <a:pt x="602" y="2268"/>
                        </a:lnTo>
                        <a:lnTo>
                          <a:pt x="559" y="2106"/>
                        </a:lnTo>
                        <a:lnTo>
                          <a:pt x="516" y="1944"/>
                        </a:lnTo>
                        <a:lnTo>
                          <a:pt x="483" y="1782"/>
                        </a:lnTo>
                        <a:lnTo>
                          <a:pt x="448" y="1458"/>
                        </a:lnTo>
                        <a:lnTo>
                          <a:pt x="413" y="1296"/>
                        </a:lnTo>
                        <a:lnTo>
                          <a:pt x="396" y="1134"/>
                        </a:lnTo>
                        <a:lnTo>
                          <a:pt x="377" y="972"/>
                        </a:lnTo>
                        <a:lnTo>
                          <a:pt x="530" y="972"/>
                        </a:lnTo>
                        <a:lnTo>
                          <a:pt x="544" y="1134"/>
                        </a:lnTo>
                        <a:lnTo>
                          <a:pt x="588" y="1134"/>
                        </a:lnTo>
                        <a:lnTo>
                          <a:pt x="532" y="972"/>
                        </a:lnTo>
                        <a:lnTo>
                          <a:pt x="761" y="972"/>
                        </a:lnTo>
                        <a:lnTo>
                          <a:pt x="847" y="810"/>
                        </a:lnTo>
                        <a:lnTo>
                          <a:pt x="927" y="648"/>
                        </a:lnTo>
                        <a:lnTo>
                          <a:pt x="1134" y="324"/>
                        </a:lnTo>
                        <a:lnTo>
                          <a:pt x="1224" y="0"/>
                        </a:lnTo>
                        <a:lnTo>
                          <a:pt x="692" y="0"/>
                        </a:lnTo>
                        <a:lnTo>
                          <a:pt x="711" y="162"/>
                        </a:lnTo>
                        <a:lnTo>
                          <a:pt x="601" y="324"/>
                        </a:lnTo>
                        <a:lnTo>
                          <a:pt x="611" y="162"/>
                        </a:lnTo>
                        <a:lnTo>
                          <a:pt x="515" y="162"/>
                        </a:lnTo>
                        <a:lnTo>
                          <a:pt x="492" y="324"/>
                        </a:lnTo>
                        <a:lnTo>
                          <a:pt x="463" y="324"/>
                        </a:lnTo>
                        <a:lnTo>
                          <a:pt x="351" y="486"/>
                        </a:lnTo>
                        <a:lnTo>
                          <a:pt x="298" y="486"/>
                        </a:lnTo>
                        <a:lnTo>
                          <a:pt x="298" y="1944"/>
                        </a:lnTo>
                        <a:lnTo>
                          <a:pt x="245" y="2106"/>
                        </a:lnTo>
                        <a:lnTo>
                          <a:pt x="240" y="1944"/>
                        </a:lnTo>
                        <a:lnTo>
                          <a:pt x="298" y="1944"/>
                        </a:lnTo>
                        <a:lnTo>
                          <a:pt x="298" y="486"/>
                        </a:lnTo>
                        <a:lnTo>
                          <a:pt x="0" y="486"/>
                        </a:lnTo>
                        <a:lnTo>
                          <a:pt x="25" y="972"/>
                        </a:lnTo>
                        <a:lnTo>
                          <a:pt x="48" y="1620"/>
                        </a:lnTo>
                        <a:lnTo>
                          <a:pt x="105" y="1743"/>
                        </a:lnTo>
                        <a:lnTo>
                          <a:pt x="124" y="1782"/>
                        </a:lnTo>
                        <a:lnTo>
                          <a:pt x="222" y="1782"/>
                        </a:lnTo>
                        <a:lnTo>
                          <a:pt x="235" y="1944"/>
                        </a:lnTo>
                        <a:lnTo>
                          <a:pt x="196" y="1944"/>
                        </a:lnTo>
                        <a:lnTo>
                          <a:pt x="232" y="2106"/>
                        </a:lnTo>
                        <a:lnTo>
                          <a:pt x="171" y="2242"/>
                        </a:lnTo>
                        <a:lnTo>
                          <a:pt x="175" y="2268"/>
                        </a:lnTo>
                        <a:lnTo>
                          <a:pt x="189" y="2317"/>
                        </a:lnTo>
                        <a:lnTo>
                          <a:pt x="196" y="2268"/>
                        </a:lnTo>
                        <a:lnTo>
                          <a:pt x="196" y="2338"/>
                        </a:lnTo>
                        <a:lnTo>
                          <a:pt x="272" y="2592"/>
                        </a:lnTo>
                        <a:lnTo>
                          <a:pt x="273" y="2754"/>
                        </a:lnTo>
                        <a:lnTo>
                          <a:pt x="196" y="2916"/>
                        </a:lnTo>
                        <a:lnTo>
                          <a:pt x="196" y="2592"/>
                        </a:lnTo>
                        <a:lnTo>
                          <a:pt x="189" y="2317"/>
                        </a:lnTo>
                        <a:lnTo>
                          <a:pt x="152" y="2592"/>
                        </a:lnTo>
                        <a:lnTo>
                          <a:pt x="152" y="2268"/>
                        </a:lnTo>
                        <a:lnTo>
                          <a:pt x="49" y="2430"/>
                        </a:lnTo>
                        <a:lnTo>
                          <a:pt x="134" y="1994"/>
                        </a:lnTo>
                        <a:lnTo>
                          <a:pt x="165" y="2203"/>
                        </a:lnTo>
                        <a:lnTo>
                          <a:pt x="187" y="1944"/>
                        </a:lnTo>
                        <a:lnTo>
                          <a:pt x="126" y="1944"/>
                        </a:lnTo>
                        <a:lnTo>
                          <a:pt x="132" y="1978"/>
                        </a:lnTo>
                        <a:lnTo>
                          <a:pt x="38" y="2242"/>
                        </a:lnTo>
                        <a:lnTo>
                          <a:pt x="31" y="2338"/>
                        </a:lnTo>
                        <a:lnTo>
                          <a:pt x="47" y="2754"/>
                        </a:lnTo>
                        <a:lnTo>
                          <a:pt x="115" y="2754"/>
                        </a:lnTo>
                        <a:lnTo>
                          <a:pt x="143" y="3240"/>
                        </a:lnTo>
                        <a:lnTo>
                          <a:pt x="199" y="3402"/>
                        </a:lnTo>
                        <a:lnTo>
                          <a:pt x="204" y="3240"/>
                        </a:lnTo>
                        <a:lnTo>
                          <a:pt x="260" y="3240"/>
                        </a:lnTo>
                        <a:lnTo>
                          <a:pt x="416" y="3888"/>
                        </a:lnTo>
                        <a:lnTo>
                          <a:pt x="124" y="3888"/>
                        </a:lnTo>
                        <a:lnTo>
                          <a:pt x="295" y="4374"/>
                        </a:lnTo>
                        <a:lnTo>
                          <a:pt x="367" y="4374"/>
                        </a:lnTo>
                        <a:lnTo>
                          <a:pt x="470" y="4536"/>
                        </a:lnTo>
                        <a:lnTo>
                          <a:pt x="473" y="4860"/>
                        </a:lnTo>
                        <a:lnTo>
                          <a:pt x="365" y="4698"/>
                        </a:lnTo>
                        <a:lnTo>
                          <a:pt x="428" y="5185"/>
                        </a:lnTo>
                        <a:lnTo>
                          <a:pt x="532" y="5022"/>
                        </a:lnTo>
                        <a:lnTo>
                          <a:pt x="547" y="5355"/>
                        </a:lnTo>
                        <a:lnTo>
                          <a:pt x="593" y="5671"/>
                        </a:lnTo>
                        <a:lnTo>
                          <a:pt x="525" y="5671"/>
                        </a:lnTo>
                        <a:lnTo>
                          <a:pt x="574" y="5995"/>
                        </a:lnTo>
                        <a:lnTo>
                          <a:pt x="641" y="6157"/>
                        </a:lnTo>
                        <a:lnTo>
                          <a:pt x="844" y="6805"/>
                        </a:lnTo>
                        <a:lnTo>
                          <a:pt x="955" y="7291"/>
                        </a:lnTo>
                        <a:lnTo>
                          <a:pt x="929" y="7291"/>
                        </a:lnTo>
                        <a:lnTo>
                          <a:pt x="873" y="7129"/>
                        </a:lnTo>
                        <a:lnTo>
                          <a:pt x="901" y="7291"/>
                        </a:lnTo>
                        <a:lnTo>
                          <a:pt x="936" y="7453"/>
                        </a:lnTo>
                        <a:lnTo>
                          <a:pt x="968" y="7615"/>
                        </a:lnTo>
                        <a:lnTo>
                          <a:pt x="1006" y="7777"/>
                        </a:lnTo>
                        <a:lnTo>
                          <a:pt x="1157" y="7615"/>
                        </a:lnTo>
                        <a:lnTo>
                          <a:pt x="1848" y="7615"/>
                        </a:lnTo>
                        <a:lnTo>
                          <a:pt x="1996" y="7783"/>
                        </a:lnTo>
                        <a:lnTo>
                          <a:pt x="2110" y="7939"/>
                        </a:lnTo>
                        <a:lnTo>
                          <a:pt x="2202" y="7777"/>
                        </a:lnTo>
                        <a:lnTo>
                          <a:pt x="2249" y="7777"/>
                        </a:lnTo>
                        <a:lnTo>
                          <a:pt x="2275" y="7939"/>
                        </a:lnTo>
                        <a:lnTo>
                          <a:pt x="2410" y="7939"/>
                        </a:lnTo>
                        <a:lnTo>
                          <a:pt x="2405" y="8018"/>
                        </a:lnTo>
                        <a:lnTo>
                          <a:pt x="2461" y="8101"/>
                        </a:lnTo>
                        <a:lnTo>
                          <a:pt x="2611" y="8263"/>
                        </a:lnTo>
                        <a:lnTo>
                          <a:pt x="2856" y="8587"/>
                        </a:lnTo>
                        <a:lnTo>
                          <a:pt x="2946" y="8911"/>
                        </a:lnTo>
                        <a:lnTo>
                          <a:pt x="2960" y="9073"/>
                        </a:lnTo>
                        <a:lnTo>
                          <a:pt x="2922" y="9073"/>
                        </a:lnTo>
                        <a:lnTo>
                          <a:pt x="2973" y="9235"/>
                        </a:lnTo>
                        <a:lnTo>
                          <a:pt x="3139" y="9235"/>
                        </a:lnTo>
                        <a:lnTo>
                          <a:pt x="3125" y="9559"/>
                        </a:lnTo>
                        <a:lnTo>
                          <a:pt x="3122" y="10693"/>
                        </a:lnTo>
                        <a:lnTo>
                          <a:pt x="3137" y="10855"/>
                        </a:lnTo>
                        <a:lnTo>
                          <a:pt x="3310" y="11017"/>
                        </a:lnTo>
                        <a:lnTo>
                          <a:pt x="3371" y="11017"/>
                        </a:lnTo>
                        <a:lnTo>
                          <a:pt x="3398" y="11179"/>
                        </a:lnTo>
                        <a:lnTo>
                          <a:pt x="3420" y="11179"/>
                        </a:lnTo>
                        <a:lnTo>
                          <a:pt x="3468" y="11341"/>
                        </a:lnTo>
                        <a:lnTo>
                          <a:pt x="3475" y="11503"/>
                        </a:lnTo>
                        <a:lnTo>
                          <a:pt x="3497" y="11503"/>
                        </a:lnTo>
                        <a:lnTo>
                          <a:pt x="3493" y="11850"/>
                        </a:lnTo>
                        <a:lnTo>
                          <a:pt x="3447" y="12151"/>
                        </a:lnTo>
                        <a:lnTo>
                          <a:pt x="3511" y="12151"/>
                        </a:lnTo>
                        <a:lnTo>
                          <a:pt x="3448" y="12313"/>
                        </a:lnTo>
                        <a:lnTo>
                          <a:pt x="3409" y="12313"/>
                        </a:lnTo>
                        <a:lnTo>
                          <a:pt x="3372" y="12475"/>
                        </a:lnTo>
                        <a:lnTo>
                          <a:pt x="3330" y="12475"/>
                        </a:lnTo>
                        <a:lnTo>
                          <a:pt x="3254" y="12637"/>
                        </a:lnTo>
                        <a:lnTo>
                          <a:pt x="2936" y="12961"/>
                        </a:lnTo>
                        <a:lnTo>
                          <a:pt x="2947" y="13123"/>
                        </a:lnTo>
                        <a:lnTo>
                          <a:pt x="3101" y="13285"/>
                        </a:lnTo>
                        <a:lnTo>
                          <a:pt x="3269" y="13447"/>
                        </a:lnTo>
                        <a:lnTo>
                          <a:pt x="3411" y="13609"/>
                        </a:lnTo>
                        <a:lnTo>
                          <a:pt x="3355" y="13771"/>
                        </a:lnTo>
                        <a:lnTo>
                          <a:pt x="3497" y="13771"/>
                        </a:lnTo>
                        <a:lnTo>
                          <a:pt x="3559" y="13933"/>
                        </a:lnTo>
                        <a:lnTo>
                          <a:pt x="3561" y="14095"/>
                        </a:lnTo>
                        <a:lnTo>
                          <a:pt x="3660" y="14257"/>
                        </a:lnTo>
                        <a:lnTo>
                          <a:pt x="3629" y="14095"/>
                        </a:lnTo>
                        <a:lnTo>
                          <a:pt x="3664" y="14133"/>
                        </a:lnTo>
                        <a:lnTo>
                          <a:pt x="3674" y="14147"/>
                        </a:lnTo>
                        <a:lnTo>
                          <a:pt x="3687" y="14165"/>
                        </a:lnTo>
                        <a:lnTo>
                          <a:pt x="3701" y="14170"/>
                        </a:lnTo>
                        <a:lnTo>
                          <a:pt x="3788" y="14257"/>
                        </a:lnTo>
                        <a:lnTo>
                          <a:pt x="3925" y="14581"/>
                        </a:lnTo>
                        <a:lnTo>
                          <a:pt x="3904" y="14743"/>
                        </a:lnTo>
                        <a:lnTo>
                          <a:pt x="4025" y="14743"/>
                        </a:lnTo>
                        <a:lnTo>
                          <a:pt x="4154" y="14905"/>
                        </a:lnTo>
                        <a:lnTo>
                          <a:pt x="4277" y="15067"/>
                        </a:lnTo>
                        <a:lnTo>
                          <a:pt x="4132" y="15067"/>
                        </a:lnTo>
                        <a:lnTo>
                          <a:pt x="4359" y="15229"/>
                        </a:lnTo>
                        <a:lnTo>
                          <a:pt x="4376" y="15229"/>
                        </a:lnTo>
                        <a:lnTo>
                          <a:pt x="4430" y="15391"/>
                        </a:lnTo>
                        <a:lnTo>
                          <a:pt x="4625" y="15716"/>
                        </a:lnTo>
                        <a:lnTo>
                          <a:pt x="4779" y="15878"/>
                        </a:lnTo>
                        <a:lnTo>
                          <a:pt x="4720" y="15878"/>
                        </a:lnTo>
                        <a:lnTo>
                          <a:pt x="4976" y="16202"/>
                        </a:lnTo>
                        <a:lnTo>
                          <a:pt x="5296" y="16526"/>
                        </a:lnTo>
                        <a:lnTo>
                          <a:pt x="5607" y="16850"/>
                        </a:lnTo>
                        <a:lnTo>
                          <a:pt x="5509" y="16688"/>
                        </a:lnTo>
                        <a:lnTo>
                          <a:pt x="5593" y="16688"/>
                        </a:lnTo>
                        <a:lnTo>
                          <a:pt x="5674" y="16769"/>
                        </a:lnTo>
                        <a:lnTo>
                          <a:pt x="5676" y="16688"/>
                        </a:lnTo>
                        <a:lnTo>
                          <a:pt x="5743" y="16688"/>
                        </a:lnTo>
                        <a:lnTo>
                          <a:pt x="5853" y="16850"/>
                        </a:lnTo>
                        <a:lnTo>
                          <a:pt x="5775" y="17012"/>
                        </a:lnTo>
                        <a:lnTo>
                          <a:pt x="5852" y="17012"/>
                        </a:lnTo>
                        <a:lnTo>
                          <a:pt x="5848" y="17174"/>
                        </a:lnTo>
                        <a:lnTo>
                          <a:pt x="5868" y="17174"/>
                        </a:lnTo>
                        <a:lnTo>
                          <a:pt x="5995" y="17498"/>
                        </a:lnTo>
                        <a:lnTo>
                          <a:pt x="6120" y="17498"/>
                        </a:lnTo>
                        <a:lnTo>
                          <a:pt x="6445" y="17822"/>
                        </a:lnTo>
                        <a:lnTo>
                          <a:pt x="6604" y="17822"/>
                        </a:lnTo>
                        <a:lnTo>
                          <a:pt x="6879" y="18146"/>
                        </a:lnTo>
                        <a:lnTo>
                          <a:pt x="6912" y="17984"/>
                        </a:lnTo>
                        <a:lnTo>
                          <a:pt x="7013" y="18146"/>
                        </a:lnTo>
                        <a:lnTo>
                          <a:pt x="7115" y="18146"/>
                        </a:lnTo>
                        <a:lnTo>
                          <a:pt x="7513" y="18470"/>
                        </a:lnTo>
                        <a:lnTo>
                          <a:pt x="7760" y="18632"/>
                        </a:lnTo>
                        <a:lnTo>
                          <a:pt x="7946" y="18794"/>
                        </a:lnTo>
                        <a:lnTo>
                          <a:pt x="7831" y="18632"/>
                        </a:lnTo>
                        <a:lnTo>
                          <a:pt x="7915" y="18632"/>
                        </a:lnTo>
                        <a:lnTo>
                          <a:pt x="8166" y="18794"/>
                        </a:lnTo>
                        <a:lnTo>
                          <a:pt x="8022" y="18794"/>
                        </a:lnTo>
                        <a:lnTo>
                          <a:pt x="8325" y="18956"/>
                        </a:lnTo>
                        <a:lnTo>
                          <a:pt x="8412" y="18956"/>
                        </a:lnTo>
                        <a:lnTo>
                          <a:pt x="8737" y="19089"/>
                        </a:lnTo>
                        <a:lnTo>
                          <a:pt x="8761" y="18956"/>
                        </a:lnTo>
                        <a:lnTo>
                          <a:pt x="8833" y="19118"/>
                        </a:lnTo>
                        <a:lnTo>
                          <a:pt x="8874" y="19118"/>
                        </a:lnTo>
                        <a:lnTo>
                          <a:pt x="9327" y="19280"/>
                        </a:lnTo>
                        <a:lnTo>
                          <a:pt x="9850" y="19928"/>
                        </a:lnTo>
                        <a:lnTo>
                          <a:pt x="10233" y="19766"/>
                        </a:lnTo>
                        <a:lnTo>
                          <a:pt x="10481" y="19766"/>
                        </a:lnTo>
                        <a:lnTo>
                          <a:pt x="10603" y="19928"/>
                        </a:lnTo>
                        <a:lnTo>
                          <a:pt x="10851" y="19928"/>
                        </a:lnTo>
                        <a:lnTo>
                          <a:pt x="10812" y="19996"/>
                        </a:lnTo>
                        <a:lnTo>
                          <a:pt x="10912" y="19928"/>
                        </a:lnTo>
                        <a:lnTo>
                          <a:pt x="10958" y="19928"/>
                        </a:lnTo>
                        <a:lnTo>
                          <a:pt x="10963" y="19964"/>
                        </a:lnTo>
                        <a:lnTo>
                          <a:pt x="10920" y="19980"/>
                        </a:lnTo>
                        <a:lnTo>
                          <a:pt x="10907" y="19994"/>
                        </a:lnTo>
                        <a:lnTo>
                          <a:pt x="10964" y="19980"/>
                        </a:lnTo>
                        <a:lnTo>
                          <a:pt x="10999" y="19980"/>
                        </a:lnTo>
                        <a:lnTo>
                          <a:pt x="10973" y="20045"/>
                        </a:lnTo>
                        <a:lnTo>
                          <a:pt x="11030" y="20012"/>
                        </a:lnTo>
                        <a:lnTo>
                          <a:pt x="11029" y="20045"/>
                        </a:lnTo>
                        <a:lnTo>
                          <a:pt x="11040" y="20012"/>
                        </a:lnTo>
                        <a:lnTo>
                          <a:pt x="11081" y="19996"/>
                        </a:lnTo>
                        <a:lnTo>
                          <a:pt x="11088" y="20040"/>
                        </a:lnTo>
                        <a:lnTo>
                          <a:pt x="11135" y="20028"/>
                        </a:lnTo>
                        <a:lnTo>
                          <a:pt x="11000" y="20142"/>
                        </a:lnTo>
                        <a:lnTo>
                          <a:pt x="11056" y="20158"/>
                        </a:lnTo>
                        <a:lnTo>
                          <a:pt x="11032" y="20190"/>
                        </a:lnTo>
                        <a:lnTo>
                          <a:pt x="10982" y="20207"/>
                        </a:lnTo>
                        <a:lnTo>
                          <a:pt x="10968" y="20239"/>
                        </a:lnTo>
                        <a:lnTo>
                          <a:pt x="11025" y="20255"/>
                        </a:lnTo>
                        <a:lnTo>
                          <a:pt x="11108" y="20239"/>
                        </a:lnTo>
                        <a:lnTo>
                          <a:pt x="11171" y="20190"/>
                        </a:lnTo>
                        <a:lnTo>
                          <a:pt x="11205" y="20174"/>
                        </a:lnTo>
                        <a:lnTo>
                          <a:pt x="11163" y="20255"/>
                        </a:lnTo>
                        <a:lnTo>
                          <a:pt x="11035" y="20352"/>
                        </a:lnTo>
                        <a:lnTo>
                          <a:pt x="10995" y="20466"/>
                        </a:lnTo>
                        <a:lnTo>
                          <a:pt x="11128" y="20401"/>
                        </a:lnTo>
                        <a:lnTo>
                          <a:pt x="11122" y="20498"/>
                        </a:lnTo>
                        <a:lnTo>
                          <a:pt x="11135" y="20450"/>
                        </a:lnTo>
                        <a:lnTo>
                          <a:pt x="11186" y="20417"/>
                        </a:lnTo>
                        <a:lnTo>
                          <a:pt x="11156" y="20482"/>
                        </a:lnTo>
                        <a:lnTo>
                          <a:pt x="11184" y="20482"/>
                        </a:lnTo>
                        <a:lnTo>
                          <a:pt x="11143" y="20531"/>
                        </a:lnTo>
                        <a:lnTo>
                          <a:pt x="11133" y="20563"/>
                        </a:lnTo>
                        <a:lnTo>
                          <a:pt x="11113" y="20596"/>
                        </a:lnTo>
                        <a:lnTo>
                          <a:pt x="11141" y="20563"/>
                        </a:lnTo>
                        <a:lnTo>
                          <a:pt x="11131" y="20644"/>
                        </a:lnTo>
                        <a:lnTo>
                          <a:pt x="11210" y="20563"/>
                        </a:lnTo>
                        <a:lnTo>
                          <a:pt x="11181" y="20628"/>
                        </a:lnTo>
                        <a:lnTo>
                          <a:pt x="11176" y="20725"/>
                        </a:lnTo>
                        <a:lnTo>
                          <a:pt x="11302" y="20563"/>
                        </a:lnTo>
                        <a:lnTo>
                          <a:pt x="11312" y="20628"/>
                        </a:lnTo>
                        <a:lnTo>
                          <a:pt x="11266" y="20677"/>
                        </a:lnTo>
                        <a:lnTo>
                          <a:pt x="11252" y="20725"/>
                        </a:lnTo>
                        <a:lnTo>
                          <a:pt x="11208" y="20741"/>
                        </a:lnTo>
                        <a:lnTo>
                          <a:pt x="11217" y="20774"/>
                        </a:lnTo>
                        <a:lnTo>
                          <a:pt x="11242" y="20741"/>
                        </a:lnTo>
                        <a:lnTo>
                          <a:pt x="11225" y="20790"/>
                        </a:lnTo>
                        <a:lnTo>
                          <a:pt x="11276" y="20741"/>
                        </a:lnTo>
                        <a:lnTo>
                          <a:pt x="11310" y="20709"/>
                        </a:lnTo>
                        <a:lnTo>
                          <a:pt x="11285" y="20774"/>
                        </a:lnTo>
                        <a:lnTo>
                          <a:pt x="11303" y="20758"/>
                        </a:lnTo>
                        <a:lnTo>
                          <a:pt x="11330" y="20709"/>
                        </a:lnTo>
                        <a:lnTo>
                          <a:pt x="11340" y="20693"/>
                        </a:lnTo>
                        <a:lnTo>
                          <a:pt x="11345" y="20725"/>
                        </a:lnTo>
                        <a:lnTo>
                          <a:pt x="11365" y="20725"/>
                        </a:lnTo>
                        <a:lnTo>
                          <a:pt x="11379" y="20693"/>
                        </a:lnTo>
                        <a:lnTo>
                          <a:pt x="11394" y="20660"/>
                        </a:lnTo>
                        <a:lnTo>
                          <a:pt x="11319" y="20871"/>
                        </a:lnTo>
                        <a:lnTo>
                          <a:pt x="11467" y="20758"/>
                        </a:lnTo>
                        <a:lnTo>
                          <a:pt x="11412" y="20952"/>
                        </a:lnTo>
                        <a:lnTo>
                          <a:pt x="11475" y="20952"/>
                        </a:lnTo>
                        <a:lnTo>
                          <a:pt x="11495" y="20984"/>
                        </a:lnTo>
                        <a:lnTo>
                          <a:pt x="11486" y="21001"/>
                        </a:lnTo>
                        <a:lnTo>
                          <a:pt x="11482" y="21017"/>
                        </a:lnTo>
                        <a:lnTo>
                          <a:pt x="11484" y="21098"/>
                        </a:lnTo>
                        <a:lnTo>
                          <a:pt x="11571" y="20822"/>
                        </a:lnTo>
                        <a:lnTo>
                          <a:pt x="11567" y="20952"/>
                        </a:lnTo>
                        <a:lnTo>
                          <a:pt x="11549" y="21049"/>
                        </a:lnTo>
                        <a:lnTo>
                          <a:pt x="11535" y="20968"/>
                        </a:lnTo>
                        <a:lnTo>
                          <a:pt x="11524" y="21033"/>
                        </a:lnTo>
                        <a:lnTo>
                          <a:pt x="11456" y="21244"/>
                        </a:lnTo>
                        <a:lnTo>
                          <a:pt x="11568" y="21049"/>
                        </a:lnTo>
                        <a:lnTo>
                          <a:pt x="11577" y="21033"/>
                        </a:lnTo>
                        <a:lnTo>
                          <a:pt x="11555" y="21179"/>
                        </a:lnTo>
                        <a:lnTo>
                          <a:pt x="11546" y="21195"/>
                        </a:lnTo>
                        <a:lnTo>
                          <a:pt x="11539" y="21276"/>
                        </a:lnTo>
                        <a:lnTo>
                          <a:pt x="11615" y="21130"/>
                        </a:lnTo>
                        <a:lnTo>
                          <a:pt x="11622" y="21146"/>
                        </a:lnTo>
                        <a:lnTo>
                          <a:pt x="11627" y="21211"/>
                        </a:lnTo>
                        <a:lnTo>
                          <a:pt x="11663" y="21130"/>
                        </a:lnTo>
                        <a:lnTo>
                          <a:pt x="11678" y="21098"/>
                        </a:lnTo>
                        <a:lnTo>
                          <a:pt x="11723" y="21082"/>
                        </a:lnTo>
                        <a:lnTo>
                          <a:pt x="11745" y="21072"/>
                        </a:lnTo>
                        <a:lnTo>
                          <a:pt x="11746" y="21049"/>
                        </a:lnTo>
                        <a:lnTo>
                          <a:pt x="11774" y="21033"/>
                        </a:lnTo>
                        <a:lnTo>
                          <a:pt x="11771" y="21195"/>
                        </a:lnTo>
                        <a:lnTo>
                          <a:pt x="11762" y="21260"/>
                        </a:lnTo>
                        <a:lnTo>
                          <a:pt x="11775" y="21308"/>
                        </a:lnTo>
                        <a:lnTo>
                          <a:pt x="11765" y="21357"/>
                        </a:lnTo>
                        <a:lnTo>
                          <a:pt x="11808" y="21357"/>
                        </a:lnTo>
                        <a:lnTo>
                          <a:pt x="11831" y="21195"/>
                        </a:lnTo>
                        <a:lnTo>
                          <a:pt x="11867" y="21227"/>
                        </a:lnTo>
                        <a:lnTo>
                          <a:pt x="11868" y="21195"/>
                        </a:lnTo>
                        <a:lnTo>
                          <a:pt x="11878" y="21146"/>
                        </a:lnTo>
                        <a:lnTo>
                          <a:pt x="11907" y="21033"/>
                        </a:lnTo>
                        <a:lnTo>
                          <a:pt x="11876" y="21260"/>
                        </a:lnTo>
                        <a:lnTo>
                          <a:pt x="11909" y="21163"/>
                        </a:lnTo>
                        <a:lnTo>
                          <a:pt x="11900" y="21308"/>
                        </a:lnTo>
                        <a:lnTo>
                          <a:pt x="11919" y="21276"/>
                        </a:lnTo>
                        <a:lnTo>
                          <a:pt x="11963" y="21179"/>
                        </a:lnTo>
                        <a:lnTo>
                          <a:pt x="11976" y="21163"/>
                        </a:lnTo>
                        <a:lnTo>
                          <a:pt x="11988" y="21146"/>
                        </a:lnTo>
                        <a:lnTo>
                          <a:pt x="11978" y="21210"/>
                        </a:lnTo>
                        <a:lnTo>
                          <a:pt x="12001" y="21146"/>
                        </a:lnTo>
                        <a:lnTo>
                          <a:pt x="12027" y="21163"/>
                        </a:lnTo>
                        <a:lnTo>
                          <a:pt x="12014" y="21470"/>
                        </a:lnTo>
                        <a:lnTo>
                          <a:pt x="12096" y="21244"/>
                        </a:lnTo>
                        <a:lnTo>
                          <a:pt x="12121" y="21487"/>
                        </a:lnTo>
                        <a:lnTo>
                          <a:pt x="12171" y="21357"/>
                        </a:lnTo>
                        <a:lnTo>
                          <a:pt x="12232" y="21519"/>
                        </a:lnTo>
                        <a:lnTo>
                          <a:pt x="12298" y="21470"/>
                        </a:lnTo>
                        <a:lnTo>
                          <a:pt x="12274" y="21357"/>
                        </a:lnTo>
                        <a:lnTo>
                          <a:pt x="12250" y="21244"/>
                        </a:lnTo>
                        <a:lnTo>
                          <a:pt x="12316" y="21470"/>
                        </a:lnTo>
                        <a:lnTo>
                          <a:pt x="12286" y="21244"/>
                        </a:lnTo>
                        <a:lnTo>
                          <a:pt x="12285" y="21227"/>
                        </a:lnTo>
                        <a:lnTo>
                          <a:pt x="12296" y="21211"/>
                        </a:lnTo>
                        <a:lnTo>
                          <a:pt x="12305" y="21227"/>
                        </a:lnTo>
                        <a:lnTo>
                          <a:pt x="12365" y="21341"/>
                        </a:lnTo>
                        <a:lnTo>
                          <a:pt x="12386" y="21406"/>
                        </a:lnTo>
                        <a:lnTo>
                          <a:pt x="12360" y="21406"/>
                        </a:lnTo>
                        <a:lnTo>
                          <a:pt x="12369" y="21454"/>
                        </a:lnTo>
                        <a:lnTo>
                          <a:pt x="12404" y="21470"/>
                        </a:lnTo>
                        <a:lnTo>
                          <a:pt x="12398" y="21551"/>
                        </a:lnTo>
                        <a:lnTo>
                          <a:pt x="12431" y="21600"/>
                        </a:lnTo>
                        <a:lnTo>
                          <a:pt x="12420" y="21551"/>
                        </a:lnTo>
                        <a:lnTo>
                          <a:pt x="12422" y="21487"/>
                        </a:lnTo>
                        <a:lnTo>
                          <a:pt x="12447" y="21503"/>
                        </a:lnTo>
                        <a:lnTo>
                          <a:pt x="12440" y="21487"/>
                        </a:lnTo>
                        <a:lnTo>
                          <a:pt x="12402" y="21406"/>
                        </a:lnTo>
                        <a:lnTo>
                          <a:pt x="12423" y="21260"/>
                        </a:lnTo>
                        <a:lnTo>
                          <a:pt x="12478" y="21584"/>
                        </a:lnTo>
                        <a:lnTo>
                          <a:pt x="12500" y="21438"/>
                        </a:lnTo>
                        <a:lnTo>
                          <a:pt x="12501" y="21519"/>
                        </a:lnTo>
                        <a:lnTo>
                          <a:pt x="12516" y="21454"/>
                        </a:lnTo>
                        <a:lnTo>
                          <a:pt x="12593" y="21454"/>
                        </a:lnTo>
                        <a:lnTo>
                          <a:pt x="12590" y="21438"/>
                        </a:lnTo>
                        <a:lnTo>
                          <a:pt x="12564" y="21260"/>
                        </a:lnTo>
                        <a:lnTo>
                          <a:pt x="12575" y="21276"/>
                        </a:lnTo>
                        <a:lnTo>
                          <a:pt x="12585" y="21308"/>
                        </a:lnTo>
                        <a:lnTo>
                          <a:pt x="12592" y="21357"/>
                        </a:lnTo>
                        <a:lnTo>
                          <a:pt x="12657" y="21341"/>
                        </a:lnTo>
                        <a:lnTo>
                          <a:pt x="12653" y="21260"/>
                        </a:lnTo>
                        <a:lnTo>
                          <a:pt x="12651" y="21211"/>
                        </a:lnTo>
                        <a:lnTo>
                          <a:pt x="12648" y="21146"/>
                        </a:lnTo>
                        <a:lnTo>
                          <a:pt x="12645" y="21082"/>
                        </a:lnTo>
                        <a:lnTo>
                          <a:pt x="12718" y="21146"/>
                        </a:lnTo>
                        <a:lnTo>
                          <a:pt x="12734" y="21195"/>
                        </a:lnTo>
                        <a:lnTo>
                          <a:pt x="12726" y="21130"/>
                        </a:lnTo>
                        <a:lnTo>
                          <a:pt x="12713" y="21082"/>
                        </a:lnTo>
                        <a:lnTo>
                          <a:pt x="12744" y="21130"/>
                        </a:lnTo>
                        <a:lnTo>
                          <a:pt x="12751" y="21146"/>
                        </a:lnTo>
                        <a:lnTo>
                          <a:pt x="12760" y="21179"/>
                        </a:lnTo>
                        <a:lnTo>
                          <a:pt x="12754" y="21082"/>
                        </a:lnTo>
                        <a:lnTo>
                          <a:pt x="12752" y="21065"/>
                        </a:lnTo>
                        <a:lnTo>
                          <a:pt x="12775" y="21082"/>
                        </a:lnTo>
                        <a:lnTo>
                          <a:pt x="12789" y="21146"/>
                        </a:lnTo>
                        <a:lnTo>
                          <a:pt x="12865" y="21146"/>
                        </a:lnTo>
                        <a:lnTo>
                          <a:pt x="12842" y="21065"/>
                        </a:lnTo>
                        <a:lnTo>
                          <a:pt x="12832" y="21033"/>
                        </a:lnTo>
                        <a:lnTo>
                          <a:pt x="12808" y="20952"/>
                        </a:lnTo>
                        <a:lnTo>
                          <a:pt x="12812" y="20839"/>
                        </a:lnTo>
                        <a:lnTo>
                          <a:pt x="12882" y="20968"/>
                        </a:lnTo>
                        <a:lnTo>
                          <a:pt x="12940" y="20968"/>
                        </a:lnTo>
                        <a:lnTo>
                          <a:pt x="12967" y="20952"/>
                        </a:lnTo>
                        <a:lnTo>
                          <a:pt x="12978" y="20984"/>
                        </a:lnTo>
                        <a:lnTo>
                          <a:pt x="13000" y="20952"/>
                        </a:lnTo>
                        <a:lnTo>
                          <a:pt x="13035" y="20903"/>
                        </a:lnTo>
                        <a:lnTo>
                          <a:pt x="13019" y="20839"/>
                        </a:lnTo>
                        <a:lnTo>
                          <a:pt x="13015" y="20822"/>
                        </a:lnTo>
                        <a:lnTo>
                          <a:pt x="13000" y="20758"/>
                        </a:lnTo>
                        <a:lnTo>
                          <a:pt x="12992" y="20709"/>
                        </a:lnTo>
                        <a:lnTo>
                          <a:pt x="12991" y="20644"/>
                        </a:lnTo>
                        <a:lnTo>
                          <a:pt x="12991" y="20612"/>
                        </a:lnTo>
                        <a:lnTo>
                          <a:pt x="13107" y="20677"/>
                        </a:lnTo>
                        <a:lnTo>
                          <a:pt x="13105" y="20612"/>
                        </a:lnTo>
                        <a:lnTo>
                          <a:pt x="13103" y="20563"/>
                        </a:lnTo>
                        <a:lnTo>
                          <a:pt x="13100" y="20482"/>
                        </a:lnTo>
                        <a:lnTo>
                          <a:pt x="13184" y="20433"/>
                        </a:lnTo>
                        <a:lnTo>
                          <a:pt x="13162" y="20433"/>
                        </a:lnTo>
                        <a:lnTo>
                          <a:pt x="13112" y="20369"/>
                        </a:lnTo>
                        <a:lnTo>
                          <a:pt x="13107" y="20352"/>
                        </a:lnTo>
                        <a:lnTo>
                          <a:pt x="13132" y="20336"/>
                        </a:lnTo>
                        <a:lnTo>
                          <a:pt x="13119" y="20320"/>
                        </a:lnTo>
                        <a:lnTo>
                          <a:pt x="13069" y="20255"/>
                        </a:lnTo>
                        <a:lnTo>
                          <a:pt x="13057" y="20239"/>
                        </a:lnTo>
                        <a:lnTo>
                          <a:pt x="13143" y="20304"/>
                        </a:lnTo>
                        <a:lnTo>
                          <a:pt x="13139" y="20320"/>
                        </a:lnTo>
                        <a:lnTo>
                          <a:pt x="13230" y="20369"/>
                        </a:lnTo>
                        <a:lnTo>
                          <a:pt x="13231" y="20271"/>
                        </a:lnTo>
                        <a:lnTo>
                          <a:pt x="13193" y="20239"/>
                        </a:lnTo>
                        <a:lnTo>
                          <a:pt x="13116" y="20174"/>
                        </a:lnTo>
                        <a:lnTo>
                          <a:pt x="13215" y="20184"/>
                        </a:lnTo>
                        <a:lnTo>
                          <a:pt x="13233" y="20221"/>
                        </a:lnTo>
                        <a:lnTo>
                          <a:pt x="13223" y="20184"/>
                        </a:lnTo>
                        <a:lnTo>
                          <a:pt x="13310" y="20190"/>
                        </a:lnTo>
                        <a:lnTo>
                          <a:pt x="13122" y="19947"/>
                        </a:lnTo>
                        <a:lnTo>
                          <a:pt x="13107" y="19928"/>
                        </a:lnTo>
                        <a:lnTo>
                          <a:pt x="13229" y="19928"/>
                        </a:lnTo>
                        <a:lnTo>
                          <a:pt x="13262" y="19931"/>
                        </a:lnTo>
                        <a:lnTo>
                          <a:pt x="14100" y="19928"/>
                        </a:lnTo>
                        <a:lnTo>
                          <a:pt x="14603" y="19766"/>
                        </a:lnTo>
                        <a:lnTo>
                          <a:pt x="14435" y="19442"/>
                        </a:lnTo>
                        <a:lnTo>
                          <a:pt x="14806" y="19442"/>
                        </a:lnTo>
                        <a:lnTo>
                          <a:pt x="14724" y="19604"/>
                        </a:lnTo>
                        <a:lnTo>
                          <a:pt x="14993" y="19442"/>
                        </a:lnTo>
                        <a:lnTo>
                          <a:pt x="15262" y="19280"/>
                        </a:lnTo>
                        <a:lnTo>
                          <a:pt x="15866" y="19118"/>
                        </a:lnTo>
                        <a:lnTo>
                          <a:pt x="16201" y="18794"/>
                        </a:lnTo>
                        <a:lnTo>
                          <a:pt x="16342" y="18656"/>
                        </a:lnTo>
                        <a:lnTo>
                          <a:pt x="16349" y="18794"/>
                        </a:lnTo>
                        <a:lnTo>
                          <a:pt x="16431" y="18794"/>
                        </a:lnTo>
                        <a:lnTo>
                          <a:pt x="16570" y="18632"/>
                        </a:lnTo>
                        <a:lnTo>
                          <a:pt x="16707" y="18470"/>
                        </a:lnTo>
                        <a:lnTo>
                          <a:pt x="16691" y="18470"/>
                        </a:lnTo>
                        <a:lnTo>
                          <a:pt x="16774" y="18308"/>
                        </a:lnTo>
                        <a:lnTo>
                          <a:pt x="16726" y="18470"/>
                        </a:lnTo>
                        <a:lnTo>
                          <a:pt x="16911" y="18470"/>
                        </a:lnTo>
                        <a:lnTo>
                          <a:pt x="17031" y="18146"/>
                        </a:lnTo>
                        <a:lnTo>
                          <a:pt x="17126" y="18146"/>
                        </a:lnTo>
                        <a:lnTo>
                          <a:pt x="17071" y="18308"/>
                        </a:lnTo>
                        <a:lnTo>
                          <a:pt x="17131" y="18146"/>
                        </a:lnTo>
                        <a:lnTo>
                          <a:pt x="17403" y="17984"/>
                        </a:lnTo>
                        <a:lnTo>
                          <a:pt x="17307" y="17984"/>
                        </a:lnTo>
                        <a:lnTo>
                          <a:pt x="17514" y="17822"/>
                        </a:lnTo>
                        <a:lnTo>
                          <a:pt x="17653" y="17660"/>
                        </a:lnTo>
                        <a:lnTo>
                          <a:pt x="17813" y="17506"/>
                        </a:lnTo>
                        <a:lnTo>
                          <a:pt x="17808" y="17530"/>
                        </a:lnTo>
                        <a:lnTo>
                          <a:pt x="17947" y="17462"/>
                        </a:lnTo>
                        <a:lnTo>
                          <a:pt x="17903" y="17457"/>
                        </a:lnTo>
                        <a:lnTo>
                          <a:pt x="17862" y="17467"/>
                        </a:lnTo>
                        <a:lnTo>
                          <a:pt x="17827" y="17483"/>
                        </a:lnTo>
                        <a:lnTo>
                          <a:pt x="17885" y="17336"/>
                        </a:lnTo>
                        <a:lnTo>
                          <a:pt x="18153" y="17336"/>
                        </a:lnTo>
                        <a:lnTo>
                          <a:pt x="18132" y="17174"/>
                        </a:lnTo>
                        <a:lnTo>
                          <a:pt x="18173" y="17336"/>
                        </a:lnTo>
                        <a:lnTo>
                          <a:pt x="18335" y="17174"/>
                        </a:lnTo>
                        <a:lnTo>
                          <a:pt x="18497" y="17012"/>
                        </a:lnTo>
                        <a:lnTo>
                          <a:pt x="18534" y="16864"/>
                        </a:lnTo>
                        <a:lnTo>
                          <a:pt x="18559" y="16838"/>
                        </a:lnTo>
                        <a:lnTo>
                          <a:pt x="18635" y="16759"/>
                        </a:lnTo>
                        <a:lnTo>
                          <a:pt x="18656" y="16736"/>
                        </a:lnTo>
                        <a:lnTo>
                          <a:pt x="18644" y="16748"/>
                        </a:lnTo>
                        <a:lnTo>
                          <a:pt x="18695" y="16688"/>
                        </a:lnTo>
                        <a:lnTo>
                          <a:pt x="18675" y="16850"/>
                        </a:lnTo>
                        <a:lnTo>
                          <a:pt x="18802" y="16688"/>
                        </a:lnTo>
                        <a:lnTo>
                          <a:pt x="18908" y="16526"/>
                        </a:lnTo>
                        <a:lnTo>
                          <a:pt x="18855" y="16364"/>
                        </a:lnTo>
                        <a:lnTo>
                          <a:pt x="19158" y="16364"/>
                        </a:lnTo>
                        <a:lnTo>
                          <a:pt x="19232" y="15878"/>
                        </a:lnTo>
                        <a:lnTo>
                          <a:pt x="19255" y="15716"/>
                        </a:lnTo>
                        <a:lnTo>
                          <a:pt x="19475" y="15878"/>
                        </a:lnTo>
                        <a:lnTo>
                          <a:pt x="19556" y="15716"/>
                        </a:lnTo>
                        <a:lnTo>
                          <a:pt x="19636" y="15554"/>
                        </a:lnTo>
                        <a:lnTo>
                          <a:pt x="19793" y="15229"/>
                        </a:lnTo>
                        <a:lnTo>
                          <a:pt x="19937" y="15067"/>
                        </a:lnTo>
                        <a:lnTo>
                          <a:pt x="20067" y="14786"/>
                        </a:lnTo>
                        <a:lnTo>
                          <a:pt x="20130" y="14905"/>
                        </a:lnTo>
                        <a:lnTo>
                          <a:pt x="20263" y="14581"/>
                        </a:lnTo>
                        <a:lnTo>
                          <a:pt x="20284" y="14541"/>
                        </a:lnTo>
                        <a:lnTo>
                          <a:pt x="20110" y="14688"/>
                        </a:lnTo>
                        <a:lnTo>
                          <a:pt x="20227" y="14419"/>
                        </a:lnTo>
                        <a:lnTo>
                          <a:pt x="20363" y="14257"/>
                        </a:lnTo>
                        <a:lnTo>
                          <a:pt x="20394" y="14335"/>
                        </a:lnTo>
                        <a:lnTo>
                          <a:pt x="20439" y="14257"/>
                        </a:lnTo>
                        <a:lnTo>
                          <a:pt x="20485" y="14095"/>
                        </a:lnTo>
                        <a:lnTo>
                          <a:pt x="20534" y="13933"/>
                        </a:lnTo>
                        <a:lnTo>
                          <a:pt x="20585" y="13933"/>
                        </a:lnTo>
                        <a:lnTo>
                          <a:pt x="20639" y="13771"/>
                        </a:lnTo>
                        <a:lnTo>
                          <a:pt x="20701" y="13609"/>
                        </a:lnTo>
                        <a:lnTo>
                          <a:pt x="20759" y="13609"/>
                        </a:lnTo>
                        <a:lnTo>
                          <a:pt x="20809" y="13447"/>
                        </a:lnTo>
                        <a:lnTo>
                          <a:pt x="20931" y="13285"/>
                        </a:lnTo>
                        <a:lnTo>
                          <a:pt x="20793" y="13609"/>
                        </a:lnTo>
                        <a:lnTo>
                          <a:pt x="20764" y="13771"/>
                        </a:lnTo>
                        <a:lnTo>
                          <a:pt x="20969" y="13285"/>
                        </a:lnTo>
                        <a:lnTo>
                          <a:pt x="21121" y="13123"/>
                        </a:lnTo>
                        <a:lnTo>
                          <a:pt x="21146" y="12961"/>
                        </a:lnTo>
                        <a:lnTo>
                          <a:pt x="20958" y="12799"/>
                        </a:lnTo>
                        <a:lnTo>
                          <a:pt x="20880" y="12637"/>
                        </a:lnTo>
                        <a:lnTo>
                          <a:pt x="20840" y="12475"/>
                        </a:lnTo>
                        <a:lnTo>
                          <a:pt x="20800" y="12475"/>
                        </a:lnTo>
                        <a:lnTo>
                          <a:pt x="20732" y="12151"/>
                        </a:lnTo>
                        <a:lnTo>
                          <a:pt x="20702" y="11989"/>
                        </a:lnTo>
                        <a:lnTo>
                          <a:pt x="20694" y="11827"/>
                        </a:lnTo>
                        <a:lnTo>
                          <a:pt x="20679" y="11827"/>
                        </a:lnTo>
                        <a:lnTo>
                          <a:pt x="20688" y="11918"/>
                        </a:lnTo>
                        <a:lnTo>
                          <a:pt x="20674" y="11850"/>
                        </a:lnTo>
                        <a:lnTo>
                          <a:pt x="20649" y="11989"/>
                        </a:lnTo>
                        <a:lnTo>
                          <a:pt x="20603" y="11827"/>
                        </a:lnTo>
                        <a:lnTo>
                          <a:pt x="20526" y="11665"/>
                        </a:lnTo>
                        <a:lnTo>
                          <a:pt x="20502" y="11503"/>
                        </a:lnTo>
                        <a:lnTo>
                          <a:pt x="20564" y="11503"/>
                        </a:lnTo>
                        <a:lnTo>
                          <a:pt x="20626" y="11341"/>
                        </a:lnTo>
                        <a:lnTo>
                          <a:pt x="20662" y="11179"/>
                        </a:lnTo>
                        <a:lnTo>
                          <a:pt x="20697" y="11281"/>
                        </a:lnTo>
                        <a:lnTo>
                          <a:pt x="20717" y="11179"/>
                        </a:lnTo>
                        <a:lnTo>
                          <a:pt x="20737" y="11179"/>
                        </a:lnTo>
                        <a:lnTo>
                          <a:pt x="20747" y="11341"/>
                        </a:lnTo>
                        <a:lnTo>
                          <a:pt x="20773" y="11179"/>
                        </a:lnTo>
                        <a:lnTo>
                          <a:pt x="20788" y="11179"/>
                        </a:lnTo>
                        <a:lnTo>
                          <a:pt x="20798" y="11017"/>
                        </a:lnTo>
                        <a:lnTo>
                          <a:pt x="20847" y="11017"/>
                        </a:lnTo>
                        <a:lnTo>
                          <a:pt x="20997" y="10855"/>
                        </a:lnTo>
                        <a:lnTo>
                          <a:pt x="21021" y="10855"/>
                        </a:lnTo>
                        <a:lnTo>
                          <a:pt x="20992" y="10944"/>
                        </a:lnTo>
                        <a:lnTo>
                          <a:pt x="21037" y="10855"/>
                        </a:lnTo>
                        <a:lnTo>
                          <a:pt x="21010" y="10693"/>
                        </a:lnTo>
                        <a:lnTo>
                          <a:pt x="21005" y="10531"/>
                        </a:lnTo>
                        <a:lnTo>
                          <a:pt x="20996" y="10207"/>
                        </a:lnTo>
                        <a:lnTo>
                          <a:pt x="21016" y="10207"/>
                        </a:lnTo>
                        <a:lnTo>
                          <a:pt x="21032" y="10061"/>
                        </a:lnTo>
                        <a:lnTo>
                          <a:pt x="21024" y="9883"/>
                        </a:lnTo>
                        <a:lnTo>
                          <a:pt x="21012" y="9883"/>
                        </a:lnTo>
                        <a:lnTo>
                          <a:pt x="21011" y="9397"/>
                        </a:lnTo>
                        <a:lnTo>
                          <a:pt x="21033" y="9073"/>
                        </a:lnTo>
                        <a:lnTo>
                          <a:pt x="21126" y="8911"/>
                        </a:lnTo>
                        <a:lnTo>
                          <a:pt x="21175" y="9073"/>
                        </a:lnTo>
                        <a:lnTo>
                          <a:pt x="21190" y="8911"/>
                        </a:lnTo>
                        <a:lnTo>
                          <a:pt x="21205" y="8749"/>
                        </a:lnTo>
                        <a:lnTo>
                          <a:pt x="21309" y="8749"/>
                        </a:lnTo>
                        <a:lnTo>
                          <a:pt x="21338" y="8587"/>
                        </a:lnTo>
                        <a:lnTo>
                          <a:pt x="21287" y="8587"/>
                        </a:lnTo>
                        <a:lnTo>
                          <a:pt x="21367" y="8425"/>
                        </a:lnTo>
                        <a:lnTo>
                          <a:pt x="21414" y="8101"/>
                        </a:lnTo>
                        <a:lnTo>
                          <a:pt x="21493" y="8101"/>
                        </a:lnTo>
                        <a:lnTo>
                          <a:pt x="21475" y="8263"/>
                        </a:lnTo>
                        <a:lnTo>
                          <a:pt x="21533" y="8101"/>
                        </a:lnTo>
                        <a:lnTo>
                          <a:pt x="21600" y="793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83" name="Triángulo"/>
                  <p:cNvSpPr/>
                  <p:nvPr/>
                </p:nvSpPr>
                <p:spPr>
                  <a:xfrm>
                    <a:off x="349558" y="1315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52" y="4762"/>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84" name="Figura"/>
                  <p:cNvSpPr/>
                  <p:nvPr/>
                </p:nvSpPr>
                <p:spPr>
                  <a:xfrm>
                    <a:off x="351091" y="12972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051" y="13608"/>
                        </a:lnTo>
                        <a:lnTo>
                          <a:pt x="12541" y="3239"/>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85" name="Figura"/>
                  <p:cNvSpPr/>
                  <p:nvPr/>
                </p:nvSpPr>
                <p:spPr>
                  <a:xfrm>
                    <a:off x="351322" y="1336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901" y="10800"/>
                        </a:lnTo>
                        <a:lnTo>
                          <a:pt x="7143" y="0"/>
                        </a:lnTo>
                        <a:lnTo>
                          <a:pt x="0" y="0"/>
                        </a:lnTo>
                        <a:lnTo>
                          <a:pt x="185" y="1191"/>
                        </a:lnTo>
                        <a:lnTo>
                          <a:pt x="4881" y="5400"/>
                        </a:lnTo>
                        <a:lnTo>
                          <a:pt x="7143" y="5400"/>
                        </a:lnTo>
                        <a:lnTo>
                          <a:pt x="15545" y="10800"/>
                        </a:lnTo>
                        <a:lnTo>
                          <a:pt x="13738" y="12743"/>
                        </a:lnTo>
                        <a:lnTo>
                          <a:pt x="17893"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86" name="Triángulo"/>
                  <p:cNvSpPr/>
                  <p:nvPr/>
                </p:nvSpPr>
                <p:spPr>
                  <a:xfrm>
                    <a:off x="353651" y="1648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455"/>
                        </a:moveTo>
                        <a:lnTo>
                          <a:pt x="17197" y="0"/>
                        </a:lnTo>
                        <a:lnTo>
                          <a:pt x="0" y="21600"/>
                        </a:lnTo>
                        <a:lnTo>
                          <a:pt x="21600" y="745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87" name="Figura"/>
                  <p:cNvSpPr/>
                  <p:nvPr/>
                </p:nvSpPr>
                <p:spPr>
                  <a:xfrm>
                    <a:off x="351459" y="1371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38" y="12960"/>
                        </a:lnTo>
                        <a:lnTo>
                          <a:pt x="13442" y="8640"/>
                        </a:lnTo>
                        <a:lnTo>
                          <a:pt x="9744" y="4320"/>
                        </a:lnTo>
                        <a:lnTo>
                          <a:pt x="8805" y="4320"/>
                        </a:lnTo>
                        <a:lnTo>
                          <a:pt x="6222" y="0"/>
                        </a:lnTo>
                        <a:lnTo>
                          <a:pt x="0" y="4320"/>
                        </a:lnTo>
                        <a:lnTo>
                          <a:pt x="14380" y="17280"/>
                        </a:lnTo>
                        <a:lnTo>
                          <a:pt x="19136" y="1728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88" name="Figura"/>
                  <p:cNvSpPr/>
                  <p:nvPr/>
                </p:nvSpPr>
                <p:spPr>
                  <a:xfrm>
                    <a:off x="354403" y="1629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92" y="11337"/>
                        </a:lnTo>
                        <a:lnTo>
                          <a:pt x="0" y="21600"/>
                        </a:lnTo>
                        <a:lnTo>
                          <a:pt x="20175" y="14359"/>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89" name="Triángulo"/>
                  <p:cNvSpPr/>
                  <p:nvPr/>
                </p:nvSpPr>
                <p:spPr>
                  <a:xfrm>
                    <a:off x="354967" y="1644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71" y="0"/>
                        </a:lnTo>
                        <a:lnTo>
                          <a:pt x="0" y="9382"/>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90" name="Figura"/>
                  <p:cNvSpPr/>
                  <p:nvPr/>
                </p:nvSpPr>
                <p:spPr>
                  <a:xfrm>
                    <a:off x="355524" y="146952"/>
                    <a:ext cx="12701" cy="23313"/>
                  </a:xfrm>
                  <a:custGeom>
                    <a:avLst/>
                    <a:gdLst/>
                    <a:ahLst/>
                    <a:cxnLst>
                      <a:cxn ang="0">
                        <a:pos x="wd2" y="hd2"/>
                      </a:cxn>
                      <a:cxn ang="5400000">
                        <a:pos x="wd2" y="hd2"/>
                      </a:cxn>
                      <a:cxn ang="10800000">
                        <a:pos x="wd2" y="hd2"/>
                      </a:cxn>
                      <a:cxn ang="16200000">
                        <a:pos x="wd2" y="hd2"/>
                      </a:cxn>
                    </a:cxnLst>
                    <a:rect l="0" t="0" r="r" b="b"/>
                    <a:pathLst>
                      <a:path w="21600" h="21600" extrusionOk="0">
                        <a:moveTo>
                          <a:pt x="21600" y="18118"/>
                        </a:moveTo>
                        <a:lnTo>
                          <a:pt x="15207" y="12941"/>
                        </a:lnTo>
                        <a:lnTo>
                          <a:pt x="11558" y="10353"/>
                        </a:lnTo>
                        <a:lnTo>
                          <a:pt x="8162" y="9059"/>
                        </a:lnTo>
                        <a:lnTo>
                          <a:pt x="4550" y="6471"/>
                        </a:lnTo>
                        <a:lnTo>
                          <a:pt x="5165" y="5177"/>
                        </a:lnTo>
                        <a:lnTo>
                          <a:pt x="8307" y="6471"/>
                        </a:lnTo>
                        <a:lnTo>
                          <a:pt x="8344" y="5177"/>
                        </a:lnTo>
                        <a:lnTo>
                          <a:pt x="6032" y="2588"/>
                        </a:lnTo>
                        <a:lnTo>
                          <a:pt x="6754" y="1294"/>
                        </a:lnTo>
                        <a:lnTo>
                          <a:pt x="5455" y="0"/>
                        </a:lnTo>
                        <a:lnTo>
                          <a:pt x="3612" y="0"/>
                        </a:lnTo>
                        <a:lnTo>
                          <a:pt x="4371" y="1294"/>
                        </a:lnTo>
                        <a:lnTo>
                          <a:pt x="0" y="0"/>
                        </a:lnTo>
                        <a:lnTo>
                          <a:pt x="4875" y="2588"/>
                        </a:lnTo>
                        <a:lnTo>
                          <a:pt x="4334" y="2588"/>
                        </a:lnTo>
                        <a:lnTo>
                          <a:pt x="2565" y="3882"/>
                        </a:lnTo>
                        <a:lnTo>
                          <a:pt x="3541" y="3882"/>
                        </a:lnTo>
                        <a:lnTo>
                          <a:pt x="2565" y="5177"/>
                        </a:lnTo>
                        <a:lnTo>
                          <a:pt x="1914" y="5177"/>
                        </a:lnTo>
                        <a:lnTo>
                          <a:pt x="3069" y="6536"/>
                        </a:lnTo>
                        <a:lnTo>
                          <a:pt x="1735" y="7765"/>
                        </a:lnTo>
                        <a:lnTo>
                          <a:pt x="1590" y="6471"/>
                        </a:lnTo>
                        <a:lnTo>
                          <a:pt x="1553" y="7765"/>
                        </a:lnTo>
                        <a:lnTo>
                          <a:pt x="1445" y="10353"/>
                        </a:lnTo>
                        <a:lnTo>
                          <a:pt x="7369" y="11647"/>
                        </a:lnTo>
                        <a:lnTo>
                          <a:pt x="5236" y="12941"/>
                        </a:lnTo>
                        <a:lnTo>
                          <a:pt x="4875" y="12941"/>
                        </a:lnTo>
                        <a:lnTo>
                          <a:pt x="8378" y="16824"/>
                        </a:lnTo>
                        <a:lnTo>
                          <a:pt x="7838" y="12941"/>
                        </a:lnTo>
                        <a:lnTo>
                          <a:pt x="12678" y="15530"/>
                        </a:lnTo>
                        <a:lnTo>
                          <a:pt x="6971" y="18118"/>
                        </a:lnTo>
                        <a:lnTo>
                          <a:pt x="9897" y="18118"/>
                        </a:lnTo>
                        <a:lnTo>
                          <a:pt x="10150" y="19412"/>
                        </a:lnTo>
                        <a:lnTo>
                          <a:pt x="12209" y="20706"/>
                        </a:lnTo>
                        <a:lnTo>
                          <a:pt x="11268" y="21509"/>
                        </a:lnTo>
                        <a:lnTo>
                          <a:pt x="10042" y="19412"/>
                        </a:lnTo>
                        <a:lnTo>
                          <a:pt x="8993" y="19412"/>
                        </a:lnTo>
                        <a:lnTo>
                          <a:pt x="11160" y="21600"/>
                        </a:lnTo>
                        <a:lnTo>
                          <a:pt x="17121" y="21600"/>
                        </a:lnTo>
                        <a:lnTo>
                          <a:pt x="21600" y="181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91" name="Figura"/>
                  <p:cNvSpPr/>
                  <p:nvPr/>
                </p:nvSpPr>
                <p:spPr>
                  <a:xfrm>
                    <a:off x="321306" y="170697"/>
                    <a:ext cx="46036" cy="97410"/>
                  </a:xfrm>
                  <a:custGeom>
                    <a:avLst/>
                    <a:gdLst/>
                    <a:ahLst/>
                    <a:cxnLst>
                      <a:cxn ang="0">
                        <a:pos x="wd2" y="hd2"/>
                      </a:cxn>
                      <a:cxn ang="5400000">
                        <a:pos x="wd2" y="hd2"/>
                      </a:cxn>
                      <a:cxn ang="10800000">
                        <a:pos x="wd2" y="hd2"/>
                      </a:cxn>
                      <a:cxn ang="16200000">
                        <a:pos x="wd2" y="hd2"/>
                      </a:cxn>
                    </a:cxnLst>
                    <a:rect l="0" t="0" r="r" b="b"/>
                    <a:pathLst>
                      <a:path w="21600" h="21600" extrusionOk="0">
                        <a:moveTo>
                          <a:pt x="21600" y="2478"/>
                        </a:moveTo>
                        <a:lnTo>
                          <a:pt x="21329" y="2168"/>
                        </a:lnTo>
                        <a:lnTo>
                          <a:pt x="21389" y="1549"/>
                        </a:lnTo>
                        <a:lnTo>
                          <a:pt x="21301" y="1239"/>
                        </a:lnTo>
                        <a:lnTo>
                          <a:pt x="21152" y="929"/>
                        </a:lnTo>
                        <a:lnTo>
                          <a:pt x="20914" y="619"/>
                        </a:lnTo>
                        <a:lnTo>
                          <a:pt x="20120" y="0"/>
                        </a:lnTo>
                        <a:lnTo>
                          <a:pt x="19007" y="0"/>
                        </a:lnTo>
                        <a:lnTo>
                          <a:pt x="19924" y="929"/>
                        </a:lnTo>
                        <a:lnTo>
                          <a:pt x="19598" y="1056"/>
                        </a:lnTo>
                        <a:lnTo>
                          <a:pt x="19713" y="1239"/>
                        </a:lnTo>
                        <a:lnTo>
                          <a:pt x="19564" y="1239"/>
                        </a:lnTo>
                        <a:lnTo>
                          <a:pt x="19503" y="1093"/>
                        </a:lnTo>
                        <a:lnTo>
                          <a:pt x="19123" y="1239"/>
                        </a:lnTo>
                        <a:lnTo>
                          <a:pt x="19293" y="1239"/>
                        </a:lnTo>
                        <a:lnTo>
                          <a:pt x="19612" y="1858"/>
                        </a:lnTo>
                        <a:lnTo>
                          <a:pt x="19856" y="2168"/>
                        </a:lnTo>
                        <a:lnTo>
                          <a:pt x="19639" y="2168"/>
                        </a:lnTo>
                        <a:lnTo>
                          <a:pt x="19164" y="1858"/>
                        </a:lnTo>
                        <a:lnTo>
                          <a:pt x="19333" y="1549"/>
                        </a:lnTo>
                        <a:lnTo>
                          <a:pt x="18967" y="1858"/>
                        </a:lnTo>
                        <a:lnTo>
                          <a:pt x="19123" y="1858"/>
                        </a:lnTo>
                        <a:lnTo>
                          <a:pt x="19265" y="2168"/>
                        </a:lnTo>
                        <a:lnTo>
                          <a:pt x="17006" y="2168"/>
                        </a:lnTo>
                        <a:lnTo>
                          <a:pt x="17121" y="2478"/>
                        </a:lnTo>
                        <a:lnTo>
                          <a:pt x="16666" y="2478"/>
                        </a:lnTo>
                        <a:lnTo>
                          <a:pt x="16096" y="2787"/>
                        </a:lnTo>
                        <a:lnTo>
                          <a:pt x="15520" y="2787"/>
                        </a:lnTo>
                        <a:lnTo>
                          <a:pt x="14834" y="3097"/>
                        </a:lnTo>
                        <a:lnTo>
                          <a:pt x="14482" y="3407"/>
                        </a:lnTo>
                        <a:lnTo>
                          <a:pt x="13904" y="3717"/>
                        </a:lnTo>
                        <a:lnTo>
                          <a:pt x="13043" y="4646"/>
                        </a:lnTo>
                        <a:lnTo>
                          <a:pt x="12819" y="5265"/>
                        </a:lnTo>
                        <a:lnTo>
                          <a:pt x="12778" y="5575"/>
                        </a:lnTo>
                        <a:lnTo>
                          <a:pt x="13266" y="5575"/>
                        </a:lnTo>
                        <a:lnTo>
                          <a:pt x="13396" y="6194"/>
                        </a:lnTo>
                        <a:lnTo>
                          <a:pt x="14081" y="6814"/>
                        </a:lnTo>
                        <a:lnTo>
                          <a:pt x="13484" y="6814"/>
                        </a:lnTo>
                        <a:lnTo>
                          <a:pt x="13090" y="6504"/>
                        </a:lnTo>
                        <a:lnTo>
                          <a:pt x="13219" y="6814"/>
                        </a:lnTo>
                        <a:lnTo>
                          <a:pt x="13389" y="6814"/>
                        </a:lnTo>
                        <a:lnTo>
                          <a:pt x="13579" y="7124"/>
                        </a:lnTo>
                        <a:lnTo>
                          <a:pt x="13891" y="7124"/>
                        </a:lnTo>
                        <a:lnTo>
                          <a:pt x="14651" y="7433"/>
                        </a:lnTo>
                        <a:lnTo>
                          <a:pt x="14108" y="7433"/>
                        </a:lnTo>
                        <a:lnTo>
                          <a:pt x="14603" y="7743"/>
                        </a:lnTo>
                        <a:lnTo>
                          <a:pt x="15262" y="8053"/>
                        </a:lnTo>
                        <a:lnTo>
                          <a:pt x="16347" y="8053"/>
                        </a:lnTo>
                        <a:lnTo>
                          <a:pt x="17732" y="8362"/>
                        </a:lnTo>
                        <a:lnTo>
                          <a:pt x="17942" y="8672"/>
                        </a:lnTo>
                        <a:lnTo>
                          <a:pt x="18031" y="8672"/>
                        </a:lnTo>
                        <a:lnTo>
                          <a:pt x="18193" y="8362"/>
                        </a:lnTo>
                        <a:lnTo>
                          <a:pt x="18146" y="8053"/>
                        </a:lnTo>
                        <a:lnTo>
                          <a:pt x="19306" y="8053"/>
                        </a:lnTo>
                        <a:lnTo>
                          <a:pt x="19014" y="8362"/>
                        </a:lnTo>
                        <a:lnTo>
                          <a:pt x="18763" y="8362"/>
                        </a:lnTo>
                        <a:lnTo>
                          <a:pt x="18967" y="8672"/>
                        </a:lnTo>
                        <a:lnTo>
                          <a:pt x="19089" y="8672"/>
                        </a:lnTo>
                        <a:lnTo>
                          <a:pt x="19198" y="8362"/>
                        </a:lnTo>
                        <a:lnTo>
                          <a:pt x="19361" y="8362"/>
                        </a:lnTo>
                        <a:lnTo>
                          <a:pt x="19245" y="8672"/>
                        </a:lnTo>
                        <a:lnTo>
                          <a:pt x="19089" y="8672"/>
                        </a:lnTo>
                        <a:lnTo>
                          <a:pt x="18750" y="8982"/>
                        </a:lnTo>
                        <a:lnTo>
                          <a:pt x="19007" y="8982"/>
                        </a:lnTo>
                        <a:lnTo>
                          <a:pt x="18974" y="9292"/>
                        </a:lnTo>
                        <a:lnTo>
                          <a:pt x="18451" y="9292"/>
                        </a:lnTo>
                        <a:lnTo>
                          <a:pt x="18329" y="9601"/>
                        </a:lnTo>
                        <a:lnTo>
                          <a:pt x="18532" y="9601"/>
                        </a:lnTo>
                        <a:lnTo>
                          <a:pt x="18193" y="9911"/>
                        </a:lnTo>
                        <a:lnTo>
                          <a:pt x="18689" y="9911"/>
                        </a:lnTo>
                        <a:lnTo>
                          <a:pt x="18634" y="10221"/>
                        </a:lnTo>
                        <a:lnTo>
                          <a:pt x="18241" y="10221"/>
                        </a:lnTo>
                        <a:lnTo>
                          <a:pt x="18390" y="10531"/>
                        </a:lnTo>
                        <a:lnTo>
                          <a:pt x="17861" y="11769"/>
                        </a:lnTo>
                        <a:lnTo>
                          <a:pt x="18499" y="11460"/>
                        </a:lnTo>
                        <a:lnTo>
                          <a:pt x="18567" y="11460"/>
                        </a:lnTo>
                        <a:lnTo>
                          <a:pt x="18723" y="12389"/>
                        </a:lnTo>
                        <a:lnTo>
                          <a:pt x="17494" y="13318"/>
                        </a:lnTo>
                        <a:lnTo>
                          <a:pt x="17202" y="14247"/>
                        </a:lnTo>
                        <a:lnTo>
                          <a:pt x="17039" y="14247"/>
                        </a:lnTo>
                        <a:lnTo>
                          <a:pt x="16918" y="14867"/>
                        </a:lnTo>
                        <a:lnTo>
                          <a:pt x="16443" y="15796"/>
                        </a:lnTo>
                        <a:lnTo>
                          <a:pt x="16524" y="16105"/>
                        </a:lnTo>
                        <a:lnTo>
                          <a:pt x="16415" y="16415"/>
                        </a:lnTo>
                        <a:lnTo>
                          <a:pt x="15832" y="16415"/>
                        </a:lnTo>
                        <a:lnTo>
                          <a:pt x="15669" y="16725"/>
                        </a:lnTo>
                        <a:lnTo>
                          <a:pt x="15812" y="16725"/>
                        </a:lnTo>
                        <a:lnTo>
                          <a:pt x="15106" y="17344"/>
                        </a:lnTo>
                        <a:lnTo>
                          <a:pt x="15126" y="17156"/>
                        </a:lnTo>
                        <a:lnTo>
                          <a:pt x="15214" y="17035"/>
                        </a:lnTo>
                        <a:lnTo>
                          <a:pt x="15133" y="17137"/>
                        </a:lnTo>
                        <a:lnTo>
                          <a:pt x="15139" y="17035"/>
                        </a:lnTo>
                        <a:lnTo>
                          <a:pt x="14950" y="17344"/>
                        </a:lnTo>
                        <a:lnTo>
                          <a:pt x="14685" y="17654"/>
                        </a:lnTo>
                        <a:lnTo>
                          <a:pt x="14339" y="17654"/>
                        </a:lnTo>
                        <a:lnTo>
                          <a:pt x="14312" y="18274"/>
                        </a:lnTo>
                        <a:lnTo>
                          <a:pt x="14061" y="17964"/>
                        </a:lnTo>
                        <a:lnTo>
                          <a:pt x="13490" y="18583"/>
                        </a:lnTo>
                        <a:lnTo>
                          <a:pt x="13382" y="18893"/>
                        </a:lnTo>
                        <a:lnTo>
                          <a:pt x="13857" y="18652"/>
                        </a:lnTo>
                        <a:lnTo>
                          <a:pt x="13674" y="18893"/>
                        </a:lnTo>
                        <a:lnTo>
                          <a:pt x="13490" y="19203"/>
                        </a:lnTo>
                        <a:lnTo>
                          <a:pt x="12608" y="19203"/>
                        </a:lnTo>
                        <a:lnTo>
                          <a:pt x="12540" y="19512"/>
                        </a:lnTo>
                        <a:lnTo>
                          <a:pt x="10138" y="19512"/>
                        </a:lnTo>
                        <a:lnTo>
                          <a:pt x="9813" y="19822"/>
                        </a:lnTo>
                        <a:lnTo>
                          <a:pt x="8530" y="19822"/>
                        </a:lnTo>
                        <a:lnTo>
                          <a:pt x="6949" y="19512"/>
                        </a:lnTo>
                        <a:lnTo>
                          <a:pt x="5544" y="19512"/>
                        </a:lnTo>
                        <a:lnTo>
                          <a:pt x="5198" y="19822"/>
                        </a:lnTo>
                        <a:lnTo>
                          <a:pt x="4886" y="20132"/>
                        </a:lnTo>
                        <a:lnTo>
                          <a:pt x="4553" y="20132"/>
                        </a:lnTo>
                        <a:lnTo>
                          <a:pt x="4275" y="20442"/>
                        </a:lnTo>
                        <a:lnTo>
                          <a:pt x="3718" y="20442"/>
                        </a:lnTo>
                        <a:lnTo>
                          <a:pt x="4146" y="20751"/>
                        </a:lnTo>
                        <a:lnTo>
                          <a:pt x="2131" y="21371"/>
                        </a:lnTo>
                        <a:lnTo>
                          <a:pt x="1371" y="21371"/>
                        </a:lnTo>
                        <a:lnTo>
                          <a:pt x="1920" y="21061"/>
                        </a:lnTo>
                        <a:lnTo>
                          <a:pt x="2165" y="20751"/>
                        </a:lnTo>
                        <a:lnTo>
                          <a:pt x="1629" y="21061"/>
                        </a:lnTo>
                        <a:lnTo>
                          <a:pt x="807" y="21061"/>
                        </a:lnTo>
                        <a:lnTo>
                          <a:pt x="488" y="21371"/>
                        </a:lnTo>
                        <a:lnTo>
                          <a:pt x="1072" y="21371"/>
                        </a:lnTo>
                        <a:lnTo>
                          <a:pt x="95" y="21578"/>
                        </a:lnTo>
                        <a:lnTo>
                          <a:pt x="441" y="21383"/>
                        </a:lnTo>
                        <a:lnTo>
                          <a:pt x="536" y="21061"/>
                        </a:lnTo>
                        <a:lnTo>
                          <a:pt x="0" y="21600"/>
                        </a:lnTo>
                        <a:lnTo>
                          <a:pt x="3597" y="21600"/>
                        </a:lnTo>
                        <a:lnTo>
                          <a:pt x="3827" y="21383"/>
                        </a:lnTo>
                        <a:lnTo>
                          <a:pt x="3990" y="21371"/>
                        </a:lnTo>
                        <a:lnTo>
                          <a:pt x="4336" y="21061"/>
                        </a:lnTo>
                        <a:lnTo>
                          <a:pt x="5103" y="21061"/>
                        </a:lnTo>
                        <a:lnTo>
                          <a:pt x="4987" y="21108"/>
                        </a:lnTo>
                        <a:lnTo>
                          <a:pt x="5225" y="21061"/>
                        </a:lnTo>
                        <a:lnTo>
                          <a:pt x="5490" y="21061"/>
                        </a:lnTo>
                        <a:lnTo>
                          <a:pt x="7166" y="20442"/>
                        </a:lnTo>
                        <a:lnTo>
                          <a:pt x="7424" y="20751"/>
                        </a:lnTo>
                        <a:lnTo>
                          <a:pt x="7220" y="21061"/>
                        </a:lnTo>
                        <a:lnTo>
                          <a:pt x="7390" y="21061"/>
                        </a:lnTo>
                        <a:lnTo>
                          <a:pt x="7716" y="20751"/>
                        </a:lnTo>
                        <a:lnTo>
                          <a:pt x="9710" y="20751"/>
                        </a:lnTo>
                        <a:lnTo>
                          <a:pt x="10138" y="20547"/>
                        </a:lnTo>
                        <a:lnTo>
                          <a:pt x="10145" y="20751"/>
                        </a:lnTo>
                        <a:lnTo>
                          <a:pt x="10213" y="20751"/>
                        </a:lnTo>
                        <a:lnTo>
                          <a:pt x="10640" y="20442"/>
                        </a:lnTo>
                        <a:lnTo>
                          <a:pt x="11197" y="20442"/>
                        </a:lnTo>
                        <a:lnTo>
                          <a:pt x="11109" y="20751"/>
                        </a:lnTo>
                        <a:lnTo>
                          <a:pt x="11801" y="20751"/>
                        </a:lnTo>
                        <a:lnTo>
                          <a:pt x="11658" y="20442"/>
                        </a:lnTo>
                        <a:lnTo>
                          <a:pt x="12201" y="20442"/>
                        </a:lnTo>
                        <a:lnTo>
                          <a:pt x="14196" y="20751"/>
                        </a:lnTo>
                        <a:lnTo>
                          <a:pt x="14590" y="20442"/>
                        </a:lnTo>
                        <a:lnTo>
                          <a:pt x="14827" y="20132"/>
                        </a:lnTo>
                        <a:lnTo>
                          <a:pt x="14977" y="19822"/>
                        </a:lnTo>
                        <a:lnTo>
                          <a:pt x="15119" y="19512"/>
                        </a:lnTo>
                        <a:lnTo>
                          <a:pt x="15384" y="19203"/>
                        </a:lnTo>
                        <a:lnTo>
                          <a:pt x="15574" y="19203"/>
                        </a:lnTo>
                        <a:lnTo>
                          <a:pt x="15872" y="18893"/>
                        </a:lnTo>
                        <a:lnTo>
                          <a:pt x="16660" y="18583"/>
                        </a:lnTo>
                        <a:lnTo>
                          <a:pt x="15649" y="19376"/>
                        </a:lnTo>
                        <a:lnTo>
                          <a:pt x="15560" y="19305"/>
                        </a:lnTo>
                        <a:lnTo>
                          <a:pt x="15472" y="19463"/>
                        </a:lnTo>
                        <a:lnTo>
                          <a:pt x="15323" y="19698"/>
                        </a:lnTo>
                        <a:lnTo>
                          <a:pt x="15180" y="19900"/>
                        </a:lnTo>
                        <a:lnTo>
                          <a:pt x="15377" y="19791"/>
                        </a:lnTo>
                        <a:lnTo>
                          <a:pt x="15581" y="19677"/>
                        </a:lnTo>
                        <a:lnTo>
                          <a:pt x="15777" y="19550"/>
                        </a:lnTo>
                        <a:lnTo>
                          <a:pt x="15716" y="19454"/>
                        </a:lnTo>
                        <a:lnTo>
                          <a:pt x="15689" y="19423"/>
                        </a:lnTo>
                        <a:lnTo>
                          <a:pt x="16191" y="19203"/>
                        </a:lnTo>
                        <a:lnTo>
                          <a:pt x="16734" y="18583"/>
                        </a:lnTo>
                        <a:lnTo>
                          <a:pt x="17006" y="18274"/>
                        </a:lnTo>
                        <a:lnTo>
                          <a:pt x="17175" y="17344"/>
                        </a:lnTo>
                        <a:lnTo>
                          <a:pt x="17230" y="17035"/>
                        </a:lnTo>
                        <a:lnTo>
                          <a:pt x="17827" y="16103"/>
                        </a:lnTo>
                        <a:lnTo>
                          <a:pt x="17053" y="15796"/>
                        </a:lnTo>
                        <a:lnTo>
                          <a:pt x="18757" y="15176"/>
                        </a:lnTo>
                        <a:lnTo>
                          <a:pt x="18695" y="14867"/>
                        </a:lnTo>
                        <a:lnTo>
                          <a:pt x="18946" y="14867"/>
                        </a:lnTo>
                        <a:lnTo>
                          <a:pt x="19218" y="14557"/>
                        </a:lnTo>
                        <a:lnTo>
                          <a:pt x="19489" y="14247"/>
                        </a:lnTo>
                        <a:lnTo>
                          <a:pt x="19537" y="13318"/>
                        </a:lnTo>
                        <a:lnTo>
                          <a:pt x="19693" y="12079"/>
                        </a:lnTo>
                        <a:lnTo>
                          <a:pt x="19869" y="12389"/>
                        </a:lnTo>
                        <a:lnTo>
                          <a:pt x="20060" y="12079"/>
                        </a:lnTo>
                        <a:lnTo>
                          <a:pt x="20250" y="11769"/>
                        </a:lnTo>
                        <a:lnTo>
                          <a:pt x="20331" y="11460"/>
                        </a:lnTo>
                        <a:lnTo>
                          <a:pt x="20412" y="11150"/>
                        </a:lnTo>
                        <a:lnTo>
                          <a:pt x="20663" y="10531"/>
                        </a:lnTo>
                        <a:lnTo>
                          <a:pt x="20474" y="10531"/>
                        </a:lnTo>
                        <a:lnTo>
                          <a:pt x="20582" y="10221"/>
                        </a:lnTo>
                        <a:lnTo>
                          <a:pt x="20419" y="10221"/>
                        </a:lnTo>
                        <a:lnTo>
                          <a:pt x="20765" y="9601"/>
                        </a:lnTo>
                        <a:lnTo>
                          <a:pt x="20887" y="9601"/>
                        </a:lnTo>
                        <a:lnTo>
                          <a:pt x="21017" y="8982"/>
                        </a:lnTo>
                        <a:lnTo>
                          <a:pt x="21050" y="8053"/>
                        </a:lnTo>
                        <a:lnTo>
                          <a:pt x="21118" y="7743"/>
                        </a:lnTo>
                        <a:lnTo>
                          <a:pt x="17996" y="7743"/>
                        </a:lnTo>
                        <a:lnTo>
                          <a:pt x="17400" y="7433"/>
                        </a:lnTo>
                        <a:lnTo>
                          <a:pt x="16877" y="7433"/>
                        </a:lnTo>
                        <a:lnTo>
                          <a:pt x="16619" y="7124"/>
                        </a:lnTo>
                        <a:lnTo>
                          <a:pt x="16531" y="7124"/>
                        </a:lnTo>
                        <a:lnTo>
                          <a:pt x="16022" y="6814"/>
                        </a:lnTo>
                        <a:lnTo>
                          <a:pt x="15614" y="6504"/>
                        </a:lnTo>
                        <a:lnTo>
                          <a:pt x="15357" y="6814"/>
                        </a:lnTo>
                        <a:lnTo>
                          <a:pt x="14664" y="6814"/>
                        </a:lnTo>
                        <a:lnTo>
                          <a:pt x="14434" y="6504"/>
                        </a:lnTo>
                        <a:lnTo>
                          <a:pt x="15146" y="6814"/>
                        </a:lnTo>
                        <a:lnTo>
                          <a:pt x="15051" y="6504"/>
                        </a:lnTo>
                        <a:lnTo>
                          <a:pt x="14957" y="6194"/>
                        </a:lnTo>
                        <a:lnTo>
                          <a:pt x="14705" y="6194"/>
                        </a:lnTo>
                        <a:lnTo>
                          <a:pt x="15106" y="5575"/>
                        </a:lnTo>
                        <a:lnTo>
                          <a:pt x="13782" y="6194"/>
                        </a:lnTo>
                        <a:lnTo>
                          <a:pt x="14088" y="5265"/>
                        </a:lnTo>
                        <a:lnTo>
                          <a:pt x="14298" y="5265"/>
                        </a:lnTo>
                        <a:lnTo>
                          <a:pt x="14183" y="4956"/>
                        </a:lnTo>
                        <a:lnTo>
                          <a:pt x="13959" y="4646"/>
                        </a:lnTo>
                        <a:lnTo>
                          <a:pt x="14217" y="4336"/>
                        </a:lnTo>
                        <a:lnTo>
                          <a:pt x="14726" y="4336"/>
                        </a:lnTo>
                        <a:lnTo>
                          <a:pt x="14359" y="4026"/>
                        </a:lnTo>
                        <a:lnTo>
                          <a:pt x="15071" y="3785"/>
                        </a:lnTo>
                        <a:lnTo>
                          <a:pt x="14868" y="4026"/>
                        </a:lnTo>
                        <a:lnTo>
                          <a:pt x="14834" y="4336"/>
                        </a:lnTo>
                        <a:lnTo>
                          <a:pt x="15682" y="4026"/>
                        </a:lnTo>
                        <a:lnTo>
                          <a:pt x="16056" y="3717"/>
                        </a:lnTo>
                        <a:lnTo>
                          <a:pt x="16375" y="3717"/>
                        </a:lnTo>
                        <a:lnTo>
                          <a:pt x="16748" y="3407"/>
                        </a:lnTo>
                        <a:lnTo>
                          <a:pt x="16816" y="3097"/>
                        </a:lnTo>
                        <a:lnTo>
                          <a:pt x="17318" y="2787"/>
                        </a:lnTo>
                        <a:lnTo>
                          <a:pt x="18376" y="2787"/>
                        </a:lnTo>
                        <a:lnTo>
                          <a:pt x="19584" y="2478"/>
                        </a:lnTo>
                        <a:lnTo>
                          <a:pt x="19503" y="2787"/>
                        </a:lnTo>
                        <a:lnTo>
                          <a:pt x="21369" y="2787"/>
                        </a:lnTo>
                        <a:lnTo>
                          <a:pt x="21430" y="2478"/>
                        </a:lnTo>
                        <a:lnTo>
                          <a:pt x="21600" y="247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92" name="Figura"/>
                  <p:cNvSpPr/>
                  <p:nvPr/>
                </p:nvSpPr>
                <p:spPr>
                  <a:xfrm>
                    <a:off x="216" y="139968"/>
                    <a:ext cx="366590" cy="244487"/>
                  </a:xfrm>
                  <a:custGeom>
                    <a:avLst/>
                    <a:gdLst/>
                    <a:ahLst/>
                    <a:cxnLst>
                      <a:cxn ang="0">
                        <a:pos x="wd2" y="hd2"/>
                      </a:cxn>
                      <a:cxn ang="5400000">
                        <a:pos x="wd2" y="hd2"/>
                      </a:cxn>
                      <a:cxn ang="10800000">
                        <a:pos x="wd2" y="hd2"/>
                      </a:cxn>
                      <a:cxn ang="16200000">
                        <a:pos x="wd2" y="hd2"/>
                      </a:cxn>
                    </a:cxnLst>
                    <a:rect l="0" t="0" r="r" b="b"/>
                    <a:pathLst>
                      <a:path w="21600" h="21600" extrusionOk="0">
                        <a:moveTo>
                          <a:pt x="519" y="9502"/>
                        </a:moveTo>
                        <a:lnTo>
                          <a:pt x="514" y="9385"/>
                        </a:lnTo>
                        <a:lnTo>
                          <a:pt x="489" y="9417"/>
                        </a:lnTo>
                        <a:lnTo>
                          <a:pt x="519" y="9502"/>
                        </a:lnTo>
                        <a:close/>
                        <a:moveTo>
                          <a:pt x="37" y="2221"/>
                        </a:moveTo>
                        <a:lnTo>
                          <a:pt x="6" y="2098"/>
                        </a:lnTo>
                        <a:lnTo>
                          <a:pt x="16" y="2221"/>
                        </a:lnTo>
                        <a:lnTo>
                          <a:pt x="37" y="2221"/>
                        </a:lnTo>
                        <a:close/>
                        <a:moveTo>
                          <a:pt x="10193" y="21092"/>
                        </a:moveTo>
                        <a:lnTo>
                          <a:pt x="10178" y="21104"/>
                        </a:lnTo>
                        <a:lnTo>
                          <a:pt x="10193" y="21092"/>
                        </a:lnTo>
                        <a:close/>
                        <a:moveTo>
                          <a:pt x="673" y="8220"/>
                        </a:moveTo>
                        <a:lnTo>
                          <a:pt x="667" y="8144"/>
                        </a:lnTo>
                        <a:lnTo>
                          <a:pt x="636" y="8144"/>
                        </a:lnTo>
                        <a:lnTo>
                          <a:pt x="673" y="8220"/>
                        </a:lnTo>
                        <a:close/>
                        <a:moveTo>
                          <a:pt x="10231" y="21225"/>
                        </a:moveTo>
                        <a:lnTo>
                          <a:pt x="10218" y="21231"/>
                        </a:lnTo>
                        <a:lnTo>
                          <a:pt x="10167" y="21314"/>
                        </a:lnTo>
                        <a:lnTo>
                          <a:pt x="10191" y="21304"/>
                        </a:lnTo>
                        <a:lnTo>
                          <a:pt x="10231" y="21225"/>
                        </a:lnTo>
                        <a:close/>
                        <a:moveTo>
                          <a:pt x="10370" y="20512"/>
                        </a:moveTo>
                        <a:lnTo>
                          <a:pt x="10327" y="20544"/>
                        </a:lnTo>
                        <a:lnTo>
                          <a:pt x="10350" y="20536"/>
                        </a:lnTo>
                        <a:lnTo>
                          <a:pt x="10370" y="20512"/>
                        </a:lnTo>
                        <a:close/>
                        <a:moveTo>
                          <a:pt x="10397" y="20536"/>
                        </a:moveTo>
                        <a:lnTo>
                          <a:pt x="10355" y="20536"/>
                        </a:lnTo>
                        <a:lnTo>
                          <a:pt x="10325" y="20586"/>
                        </a:lnTo>
                        <a:lnTo>
                          <a:pt x="10324" y="20599"/>
                        </a:lnTo>
                        <a:lnTo>
                          <a:pt x="10397" y="20536"/>
                        </a:lnTo>
                        <a:close/>
                        <a:moveTo>
                          <a:pt x="697" y="8268"/>
                        </a:moveTo>
                        <a:lnTo>
                          <a:pt x="673" y="8220"/>
                        </a:lnTo>
                        <a:lnTo>
                          <a:pt x="677" y="8268"/>
                        </a:lnTo>
                        <a:lnTo>
                          <a:pt x="697" y="8268"/>
                        </a:lnTo>
                        <a:close/>
                        <a:moveTo>
                          <a:pt x="10546" y="21393"/>
                        </a:moveTo>
                        <a:lnTo>
                          <a:pt x="10535" y="21425"/>
                        </a:lnTo>
                        <a:lnTo>
                          <a:pt x="10540" y="21388"/>
                        </a:lnTo>
                        <a:lnTo>
                          <a:pt x="10532" y="21425"/>
                        </a:lnTo>
                        <a:lnTo>
                          <a:pt x="10525" y="21462"/>
                        </a:lnTo>
                        <a:lnTo>
                          <a:pt x="10539" y="21449"/>
                        </a:lnTo>
                        <a:lnTo>
                          <a:pt x="10541" y="21425"/>
                        </a:lnTo>
                        <a:lnTo>
                          <a:pt x="10546" y="21393"/>
                        </a:lnTo>
                        <a:close/>
                        <a:moveTo>
                          <a:pt x="10560" y="21351"/>
                        </a:moveTo>
                        <a:lnTo>
                          <a:pt x="10551" y="21356"/>
                        </a:lnTo>
                        <a:lnTo>
                          <a:pt x="10546" y="21393"/>
                        </a:lnTo>
                        <a:lnTo>
                          <a:pt x="10560" y="21351"/>
                        </a:lnTo>
                        <a:close/>
                        <a:moveTo>
                          <a:pt x="10566" y="21499"/>
                        </a:moveTo>
                        <a:lnTo>
                          <a:pt x="10544" y="21487"/>
                        </a:lnTo>
                        <a:lnTo>
                          <a:pt x="10531" y="21598"/>
                        </a:lnTo>
                        <a:lnTo>
                          <a:pt x="10565" y="21517"/>
                        </a:lnTo>
                        <a:lnTo>
                          <a:pt x="10566" y="21499"/>
                        </a:lnTo>
                        <a:close/>
                        <a:moveTo>
                          <a:pt x="10567" y="20758"/>
                        </a:moveTo>
                        <a:lnTo>
                          <a:pt x="10557" y="20771"/>
                        </a:lnTo>
                        <a:lnTo>
                          <a:pt x="10567" y="20758"/>
                        </a:lnTo>
                        <a:close/>
                        <a:moveTo>
                          <a:pt x="10670" y="21554"/>
                        </a:moveTo>
                        <a:lnTo>
                          <a:pt x="10661" y="21546"/>
                        </a:lnTo>
                        <a:lnTo>
                          <a:pt x="10656" y="21506"/>
                        </a:lnTo>
                        <a:lnTo>
                          <a:pt x="10646" y="21565"/>
                        </a:lnTo>
                        <a:lnTo>
                          <a:pt x="10656" y="21600"/>
                        </a:lnTo>
                        <a:lnTo>
                          <a:pt x="10670" y="21554"/>
                        </a:lnTo>
                        <a:close/>
                        <a:moveTo>
                          <a:pt x="97" y="1728"/>
                        </a:moveTo>
                        <a:lnTo>
                          <a:pt x="61" y="1728"/>
                        </a:lnTo>
                        <a:lnTo>
                          <a:pt x="42" y="1604"/>
                        </a:lnTo>
                        <a:lnTo>
                          <a:pt x="0" y="1728"/>
                        </a:lnTo>
                        <a:lnTo>
                          <a:pt x="31" y="1974"/>
                        </a:lnTo>
                        <a:lnTo>
                          <a:pt x="97" y="1728"/>
                        </a:lnTo>
                        <a:close/>
                        <a:moveTo>
                          <a:pt x="10754" y="21536"/>
                        </a:moveTo>
                        <a:lnTo>
                          <a:pt x="10739" y="21573"/>
                        </a:lnTo>
                        <a:lnTo>
                          <a:pt x="10746" y="21517"/>
                        </a:lnTo>
                        <a:lnTo>
                          <a:pt x="10719" y="21548"/>
                        </a:lnTo>
                        <a:lnTo>
                          <a:pt x="10696" y="21598"/>
                        </a:lnTo>
                        <a:lnTo>
                          <a:pt x="10743" y="21598"/>
                        </a:lnTo>
                        <a:lnTo>
                          <a:pt x="10748" y="21573"/>
                        </a:lnTo>
                        <a:lnTo>
                          <a:pt x="10754" y="21536"/>
                        </a:lnTo>
                        <a:close/>
                        <a:moveTo>
                          <a:pt x="10760" y="21461"/>
                        </a:moveTo>
                        <a:lnTo>
                          <a:pt x="10746" y="21517"/>
                        </a:lnTo>
                        <a:lnTo>
                          <a:pt x="10754" y="21499"/>
                        </a:lnTo>
                        <a:lnTo>
                          <a:pt x="10760" y="21461"/>
                        </a:lnTo>
                        <a:close/>
                        <a:moveTo>
                          <a:pt x="1399" y="10242"/>
                        </a:moveTo>
                        <a:lnTo>
                          <a:pt x="1343" y="10242"/>
                        </a:lnTo>
                        <a:lnTo>
                          <a:pt x="1313" y="10311"/>
                        </a:lnTo>
                        <a:lnTo>
                          <a:pt x="1399" y="10242"/>
                        </a:lnTo>
                        <a:close/>
                        <a:moveTo>
                          <a:pt x="2124" y="11476"/>
                        </a:moveTo>
                        <a:lnTo>
                          <a:pt x="2063" y="11353"/>
                        </a:lnTo>
                        <a:lnTo>
                          <a:pt x="2039" y="11353"/>
                        </a:lnTo>
                        <a:lnTo>
                          <a:pt x="2124" y="11476"/>
                        </a:lnTo>
                        <a:close/>
                        <a:moveTo>
                          <a:pt x="2180" y="11413"/>
                        </a:moveTo>
                        <a:lnTo>
                          <a:pt x="2133" y="11353"/>
                        </a:lnTo>
                        <a:lnTo>
                          <a:pt x="2176" y="11476"/>
                        </a:lnTo>
                        <a:lnTo>
                          <a:pt x="2180" y="11413"/>
                        </a:lnTo>
                        <a:close/>
                        <a:moveTo>
                          <a:pt x="10882" y="20929"/>
                        </a:moveTo>
                        <a:lnTo>
                          <a:pt x="10880" y="20882"/>
                        </a:lnTo>
                        <a:lnTo>
                          <a:pt x="10882" y="20929"/>
                        </a:lnTo>
                        <a:close/>
                        <a:moveTo>
                          <a:pt x="11118" y="19515"/>
                        </a:moveTo>
                        <a:lnTo>
                          <a:pt x="11093" y="19549"/>
                        </a:lnTo>
                        <a:lnTo>
                          <a:pt x="11101" y="19561"/>
                        </a:lnTo>
                        <a:lnTo>
                          <a:pt x="11118" y="19515"/>
                        </a:lnTo>
                        <a:close/>
                        <a:moveTo>
                          <a:pt x="11307" y="20610"/>
                        </a:moveTo>
                        <a:lnTo>
                          <a:pt x="11275" y="20573"/>
                        </a:lnTo>
                        <a:lnTo>
                          <a:pt x="11301" y="20605"/>
                        </a:lnTo>
                        <a:close/>
                        <a:moveTo>
                          <a:pt x="11358" y="20438"/>
                        </a:moveTo>
                        <a:lnTo>
                          <a:pt x="11290" y="20388"/>
                        </a:lnTo>
                        <a:lnTo>
                          <a:pt x="11343" y="20438"/>
                        </a:lnTo>
                        <a:lnTo>
                          <a:pt x="11358" y="20438"/>
                        </a:lnTo>
                        <a:close/>
                        <a:moveTo>
                          <a:pt x="11362" y="20647"/>
                        </a:moveTo>
                        <a:lnTo>
                          <a:pt x="11359" y="20629"/>
                        </a:lnTo>
                        <a:lnTo>
                          <a:pt x="11330" y="20598"/>
                        </a:lnTo>
                        <a:lnTo>
                          <a:pt x="11362" y="20647"/>
                        </a:lnTo>
                        <a:close/>
                        <a:moveTo>
                          <a:pt x="11375" y="20434"/>
                        </a:moveTo>
                        <a:lnTo>
                          <a:pt x="11356" y="20413"/>
                        </a:lnTo>
                        <a:lnTo>
                          <a:pt x="11375" y="20434"/>
                        </a:lnTo>
                        <a:close/>
                        <a:moveTo>
                          <a:pt x="11381" y="20652"/>
                        </a:moveTo>
                        <a:lnTo>
                          <a:pt x="11355" y="20610"/>
                        </a:lnTo>
                        <a:lnTo>
                          <a:pt x="11358" y="20623"/>
                        </a:lnTo>
                        <a:lnTo>
                          <a:pt x="11365" y="20635"/>
                        </a:lnTo>
                        <a:lnTo>
                          <a:pt x="11381" y="20652"/>
                        </a:lnTo>
                        <a:close/>
                        <a:moveTo>
                          <a:pt x="11396" y="20322"/>
                        </a:moveTo>
                        <a:lnTo>
                          <a:pt x="11384" y="20314"/>
                        </a:lnTo>
                        <a:lnTo>
                          <a:pt x="11396" y="20322"/>
                        </a:lnTo>
                        <a:close/>
                        <a:moveTo>
                          <a:pt x="11568" y="19167"/>
                        </a:moveTo>
                        <a:lnTo>
                          <a:pt x="11565" y="19154"/>
                        </a:lnTo>
                        <a:lnTo>
                          <a:pt x="11567" y="19167"/>
                        </a:lnTo>
                        <a:close/>
                        <a:moveTo>
                          <a:pt x="11613" y="19204"/>
                        </a:moveTo>
                        <a:lnTo>
                          <a:pt x="11595" y="19204"/>
                        </a:lnTo>
                        <a:lnTo>
                          <a:pt x="11598" y="19216"/>
                        </a:lnTo>
                        <a:lnTo>
                          <a:pt x="11613" y="19204"/>
                        </a:lnTo>
                        <a:close/>
                        <a:moveTo>
                          <a:pt x="11811" y="19784"/>
                        </a:moveTo>
                        <a:lnTo>
                          <a:pt x="11798" y="19796"/>
                        </a:lnTo>
                        <a:lnTo>
                          <a:pt x="11811" y="19784"/>
                        </a:lnTo>
                        <a:close/>
                        <a:moveTo>
                          <a:pt x="12184" y="19744"/>
                        </a:moveTo>
                        <a:lnTo>
                          <a:pt x="12057" y="19744"/>
                        </a:lnTo>
                        <a:lnTo>
                          <a:pt x="11938" y="19867"/>
                        </a:lnTo>
                        <a:lnTo>
                          <a:pt x="12125" y="19867"/>
                        </a:lnTo>
                        <a:lnTo>
                          <a:pt x="12184" y="19744"/>
                        </a:lnTo>
                        <a:close/>
                        <a:moveTo>
                          <a:pt x="12580" y="19686"/>
                        </a:moveTo>
                        <a:lnTo>
                          <a:pt x="12538" y="19645"/>
                        </a:lnTo>
                        <a:lnTo>
                          <a:pt x="12442" y="19634"/>
                        </a:lnTo>
                        <a:lnTo>
                          <a:pt x="12390" y="19695"/>
                        </a:lnTo>
                        <a:lnTo>
                          <a:pt x="12465" y="19685"/>
                        </a:lnTo>
                        <a:lnTo>
                          <a:pt x="12543" y="19707"/>
                        </a:lnTo>
                        <a:lnTo>
                          <a:pt x="12580" y="19686"/>
                        </a:lnTo>
                        <a:close/>
                        <a:moveTo>
                          <a:pt x="13521" y="19591"/>
                        </a:moveTo>
                        <a:lnTo>
                          <a:pt x="13497" y="19568"/>
                        </a:lnTo>
                        <a:lnTo>
                          <a:pt x="13477" y="19621"/>
                        </a:lnTo>
                        <a:lnTo>
                          <a:pt x="13521" y="19591"/>
                        </a:lnTo>
                        <a:close/>
                        <a:moveTo>
                          <a:pt x="13521" y="19497"/>
                        </a:moveTo>
                        <a:lnTo>
                          <a:pt x="13424" y="19497"/>
                        </a:lnTo>
                        <a:lnTo>
                          <a:pt x="13497" y="19568"/>
                        </a:lnTo>
                        <a:lnTo>
                          <a:pt x="13521" y="19497"/>
                        </a:lnTo>
                        <a:close/>
                        <a:moveTo>
                          <a:pt x="15608" y="18227"/>
                        </a:moveTo>
                        <a:lnTo>
                          <a:pt x="15555" y="18253"/>
                        </a:lnTo>
                        <a:lnTo>
                          <a:pt x="15579" y="18255"/>
                        </a:lnTo>
                        <a:lnTo>
                          <a:pt x="15588" y="18246"/>
                        </a:lnTo>
                        <a:lnTo>
                          <a:pt x="15599" y="18236"/>
                        </a:lnTo>
                        <a:lnTo>
                          <a:pt x="15608" y="18227"/>
                        </a:lnTo>
                        <a:close/>
                        <a:moveTo>
                          <a:pt x="15807" y="18066"/>
                        </a:moveTo>
                        <a:lnTo>
                          <a:pt x="15781" y="17962"/>
                        </a:lnTo>
                        <a:lnTo>
                          <a:pt x="15707" y="18051"/>
                        </a:lnTo>
                        <a:lnTo>
                          <a:pt x="15762" y="18120"/>
                        </a:lnTo>
                        <a:lnTo>
                          <a:pt x="15807" y="18066"/>
                        </a:lnTo>
                        <a:close/>
                        <a:moveTo>
                          <a:pt x="16399" y="17770"/>
                        </a:moveTo>
                        <a:lnTo>
                          <a:pt x="16389" y="17646"/>
                        </a:lnTo>
                        <a:lnTo>
                          <a:pt x="16386" y="17770"/>
                        </a:lnTo>
                        <a:lnTo>
                          <a:pt x="16399" y="17770"/>
                        </a:lnTo>
                        <a:close/>
                        <a:moveTo>
                          <a:pt x="16494" y="17457"/>
                        </a:moveTo>
                        <a:lnTo>
                          <a:pt x="16461" y="17494"/>
                        </a:lnTo>
                        <a:lnTo>
                          <a:pt x="16475" y="17494"/>
                        </a:lnTo>
                        <a:lnTo>
                          <a:pt x="16483" y="17473"/>
                        </a:lnTo>
                        <a:lnTo>
                          <a:pt x="16494" y="17457"/>
                        </a:lnTo>
                        <a:close/>
                        <a:moveTo>
                          <a:pt x="16528" y="17441"/>
                        </a:moveTo>
                        <a:lnTo>
                          <a:pt x="16495" y="17455"/>
                        </a:lnTo>
                        <a:lnTo>
                          <a:pt x="16528" y="17441"/>
                        </a:lnTo>
                        <a:close/>
                        <a:moveTo>
                          <a:pt x="16763" y="18037"/>
                        </a:moveTo>
                        <a:lnTo>
                          <a:pt x="16745" y="18053"/>
                        </a:lnTo>
                        <a:lnTo>
                          <a:pt x="16763" y="18039"/>
                        </a:lnTo>
                        <a:close/>
                        <a:moveTo>
                          <a:pt x="17388" y="16436"/>
                        </a:moveTo>
                        <a:lnTo>
                          <a:pt x="17373" y="16426"/>
                        </a:lnTo>
                        <a:lnTo>
                          <a:pt x="17349" y="16431"/>
                        </a:lnTo>
                        <a:lnTo>
                          <a:pt x="17360" y="16437"/>
                        </a:lnTo>
                        <a:lnTo>
                          <a:pt x="17373" y="16437"/>
                        </a:lnTo>
                        <a:lnTo>
                          <a:pt x="17388" y="16436"/>
                        </a:lnTo>
                        <a:close/>
                        <a:moveTo>
                          <a:pt x="17702" y="16202"/>
                        </a:moveTo>
                        <a:lnTo>
                          <a:pt x="17701" y="16165"/>
                        </a:lnTo>
                        <a:lnTo>
                          <a:pt x="17616" y="16289"/>
                        </a:lnTo>
                        <a:lnTo>
                          <a:pt x="17702" y="16202"/>
                        </a:lnTo>
                        <a:close/>
                        <a:moveTo>
                          <a:pt x="18059" y="14032"/>
                        </a:moveTo>
                        <a:lnTo>
                          <a:pt x="18042" y="14068"/>
                        </a:lnTo>
                        <a:lnTo>
                          <a:pt x="18053" y="14191"/>
                        </a:lnTo>
                        <a:lnTo>
                          <a:pt x="18059" y="14032"/>
                        </a:lnTo>
                        <a:close/>
                        <a:moveTo>
                          <a:pt x="18080" y="13986"/>
                        </a:moveTo>
                        <a:lnTo>
                          <a:pt x="18062" y="13944"/>
                        </a:lnTo>
                        <a:lnTo>
                          <a:pt x="18059" y="14032"/>
                        </a:lnTo>
                        <a:lnTo>
                          <a:pt x="18080" y="13986"/>
                        </a:lnTo>
                        <a:close/>
                        <a:moveTo>
                          <a:pt x="18201" y="14561"/>
                        </a:moveTo>
                        <a:lnTo>
                          <a:pt x="18196" y="14512"/>
                        </a:lnTo>
                        <a:lnTo>
                          <a:pt x="18196" y="14561"/>
                        </a:lnTo>
                        <a:close/>
                        <a:moveTo>
                          <a:pt x="18209" y="14646"/>
                        </a:moveTo>
                        <a:lnTo>
                          <a:pt x="18208" y="14611"/>
                        </a:lnTo>
                        <a:lnTo>
                          <a:pt x="18204" y="14583"/>
                        </a:lnTo>
                        <a:lnTo>
                          <a:pt x="18202" y="14559"/>
                        </a:lnTo>
                        <a:lnTo>
                          <a:pt x="18202" y="14588"/>
                        </a:lnTo>
                        <a:lnTo>
                          <a:pt x="18207" y="14617"/>
                        </a:lnTo>
                        <a:lnTo>
                          <a:pt x="18209" y="14646"/>
                        </a:lnTo>
                        <a:close/>
                        <a:moveTo>
                          <a:pt x="18295" y="14808"/>
                        </a:moveTo>
                        <a:lnTo>
                          <a:pt x="18243" y="14685"/>
                        </a:lnTo>
                        <a:lnTo>
                          <a:pt x="18271" y="14808"/>
                        </a:lnTo>
                        <a:lnTo>
                          <a:pt x="18295" y="14808"/>
                        </a:lnTo>
                        <a:close/>
                        <a:moveTo>
                          <a:pt x="18297" y="15302"/>
                        </a:moveTo>
                        <a:lnTo>
                          <a:pt x="18247" y="15302"/>
                        </a:lnTo>
                        <a:lnTo>
                          <a:pt x="18174" y="15425"/>
                        </a:lnTo>
                        <a:lnTo>
                          <a:pt x="18218" y="15425"/>
                        </a:lnTo>
                        <a:lnTo>
                          <a:pt x="18189" y="15548"/>
                        </a:lnTo>
                        <a:lnTo>
                          <a:pt x="18284" y="15425"/>
                        </a:lnTo>
                        <a:lnTo>
                          <a:pt x="18297" y="15302"/>
                        </a:lnTo>
                        <a:close/>
                        <a:moveTo>
                          <a:pt x="18333" y="16289"/>
                        </a:moveTo>
                        <a:lnTo>
                          <a:pt x="18304" y="16225"/>
                        </a:lnTo>
                        <a:lnTo>
                          <a:pt x="18259" y="16289"/>
                        </a:lnTo>
                        <a:lnTo>
                          <a:pt x="18205" y="16381"/>
                        </a:lnTo>
                        <a:lnTo>
                          <a:pt x="18333" y="16289"/>
                        </a:lnTo>
                        <a:close/>
                        <a:moveTo>
                          <a:pt x="18558" y="14314"/>
                        </a:moveTo>
                        <a:lnTo>
                          <a:pt x="18554" y="14332"/>
                        </a:lnTo>
                        <a:lnTo>
                          <a:pt x="18558" y="14314"/>
                        </a:lnTo>
                        <a:close/>
                        <a:moveTo>
                          <a:pt x="18594" y="13944"/>
                        </a:moveTo>
                        <a:lnTo>
                          <a:pt x="18575" y="13899"/>
                        </a:lnTo>
                        <a:lnTo>
                          <a:pt x="18564" y="13944"/>
                        </a:lnTo>
                        <a:lnTo>
                          <a:pt x="18594" y="13944"/>
                        </a:lnTo>
                        <a:close/>
                        <a:moveTo>
                          <a:pt x="18612" y="14464"/>
                        </a:moveTo>
                        <a:lnTo>
                          <a:pt x="18602" y="14422"/>
                        </a:lnTo>
                        <a:lnTo>
                          <a:pt x="18585" y="14377"/>
                        </a:lnTo>
                        <a:lnTo>
                          <a:pt x="18589" y="14396"/>
                        </a:lnTo>
                        <a:lnTo>
                          <a:pt x="18612" y="14464"/>
                        </a:lnTo>
                        <a:close/>
                        <a:moveTo>
                          <a:pt x="18730" y="11723"/>
                        </a:moveTo>
                        <a:lnTo>
                          <a:pt x="18716" y="11723"/>
                        </a:lnTo>
                        <a:lnTo>
                          <a:pt x="18686" y="11846"/>
                        </a:lnTo>
                        <a:lnTo>
                          <a:pt x="18730" y="11723"/>
                        </a:lnTo>
                        <a:close/>
                        <a:moveTo>
                          <a:pt x="18839" y="13642"/>
                        </a:moveTo>
                        <a:lnTo>
                          <a:pt x="18805" y="13697"/>
                        </a:lnTo>
                        <a:lnTo>
                          <a:pt x="18817" y="13697"/>
                        </a:lnTo>
                        <a:lnTo>
                          <a:pt x="18839" y="13642"/>
                        </a:lnTo>
                        <a:close/>
                        <a:moveTo>
                          <a:pt x="19307" y="10859"/>
                        </a:moveTo>
                        <a:lnTo>
                          <a:pt x="19234" y="10983"/>
                        </a:lnTo>
                        <a:lnTo>
                          <a:pt x="19251" y="10983"/>
                        </a:lnTo>
                        <a:lnTo>
                          <a:pt x="19307" y="10859"/>
                        </a:lnTo>
                        <a:close/>
                        <a:moveTo>
                          <a:pt x="3031" y="15679"/>
                        </a:moveTo>
                        <a:lnTo>
                          <a:pt x="2983" y="15635"/>
                        </a:lnTo>
                        <a:lnTo>
                          <a:pt x="3019" y="15693"/>
                        </a:lnTo>
                        <a:lnTo>
                          <a:pt x="3031" y="15679"/>
                        </a:lnTo>
                        <a:close/>
                        <a:moveTo>
                          <a:pt x="19545" y="11125"/>
                        </a:moveTo>
                        <a:lnTo>
                          <a:pt x="19508" y="11146"/>
                        </a:lnTo>
                        <a:lnTo>
                          <a:pt x="19466" y="11178"/>
                        </a:lnTo>
                        <a:lnTo>
                          <a:pt x="19438" y="11221"/>
                        </a:lnTo>
                        <a:lnTo>
                          <a:pt x="19485" y="11195"/>
                        </a:lnTo>
                        <a:lnTo>
                          <a:pt x="19545" y="11125"/>
                        </a:lnTo>
                        <a:close/>
                        <a:moveTo>
                          <a:pt x="20338" y="10309"/>
                        </a:moveTo>
                        <a:lnTo>
                          <a:pt x="20279" y="10314"/>
                        </a:lnTo>
                        <a:lnTo>
                          <a:pt x="20225" y="10330"/>
                        </a:lnTo>
                        <a:lnTo>
                          <a:pt x="20170" y="10342"/>
                        </a:lnTo>
                        <a:lnTo>
                          <a:pt x="20211" y="10335"/>
                        </a:lnTo>
                        <a:lnTo>
                          <a:pt x="20250" y="10325"/>
                        </a:lnTo>
                        <a:lnTo>
                          <a:pt x="20293" y="10319"/>
                        </a:lnTo>
                        <a:lnTo>
                          <a:pt x="20338" y="10309"/>
                        </a:lnTo>
                        <a:close/>
                        <a:moveTo>
                          <a:pt x="20768" y="4445"/>
                        </a:moveTo>
                        <a:lnTo>
                          <a:pt x="20709" y="4566"/>
                        </a:lnTo>
                        <a:lnTo>
                          <a:pt x="20757" y="4689"/>
                        </a:lnTo>
                        <a:lnTo>
                          <a:pt x="20768" y="4445"/>
                        </a:lnTo>
                        <a:close/>
                        <a:moveTo>
                          <a:pt x="20819" y="5042"/>
                        </a:moveTo>
                        <a:lnTo>
                          <a:pt x="20813" y="5059"/>
                        </a:lnTo>
                        <a:lnTo>
                          <a:pt x="20812" y="5077"/>
                        </a:lnTo>
                        <a:lnTo>
                          <a:pt x="20819" y="5059"/>
                        </a:lnTo>
                        <a:lnTo>
                          <a:pt x="20819" y="5042"/>
                        </a:lnTo>
                        <a:close/>
                        <a:moveTo>
                          <a:pt x="20843" y="9202"/>
                        </a:moveTo>
                        <a:lnTo>
                          <a:pt x="20825" y="9187"/>
                        </a:lnTo>
                        <a:lnTo>
                          <a:pt x="20807" y="9308"/>
                        </a:lnTo>
                        <a:lnTo>
                          <a:pt x="20843" y="9202"/>
                        </a:lnTo>
                        <a:close/>
                        <a:moveTo>
                          <a:pt x="4137" y="16103"/>
                        </a:moveTo>
                        <a:lnTo>
                          <a:pt x="4029" y="16005"/>
                        </a:lnTo>
                        <a:lnTo>
                          <a:pt x="4072" y="16064"/>
                        </a:lnTo>
                        <a:lnTo>
                          <a:pt x="4137" y="16103"/>
                        </a:lnTo>
                        <a:close/>
                        <a:moveTo>
                          <a:pt x="5182" y="18140"/>
                        </a:moveTo>
                        <a:lnTo>
                          <a:pt x="5110" y="18078"/>
                        </a:lnTo>
                        <a:lnTo>
                          <a:pt x="5107" y="18140"/>
                        </a:lnTo>
                        <a:lnTo>
                          <a:pt x="5182" y="18140"/>
                        </a:lnTo>
                        <a:close/>
                        <a:moveTo>
                          <a:pt x="5266" y="18387"/>
                        </a:moveTo>
                        <a:lnTo>
                          <a:pt x="5230" y="18263"/>
                        </a:lnTo>
                        <a:lnTo>
                          <a:pt x="5208" y="18387"/>
                        </a:lnTo>
                        <a:lnTo>
                          <a:pt x="5266" y="18387"/>
                        </a:lnTo>
                        <a:close/>
                        <a:moveTo>
                          <a:pt x="21090" y="44"/>
                        </a:moveTo>
                        <a:lnTo>
                          <a:pt x="21080" y="0"/>
                        </a:lnTo>
                        <a:lnTo>
                          <a:pt x="21055" y="123"/>
                        </a:lnTo>
                        <a:lnTo>
                          <a:pt x="21090" y="44"/>
                        </a:lnTo>
                        <a:close/>
                        <a:moveTo>
                          <a:pt x="7920" y="19867"/>
                        </a:moveTo>
                        <a:lnTo>
                          <a:pt x="7855" y="19845"/>
                        </a:lnTo>
                        <a:lnTo>
                          <a:pt x="7850" y="19867"/>
                        </a:lnTo>
                        <a:lnTo>
                          <a:pt x="7920" y="19867"/>
                        </a:lnTo>
                        <a:close/>
                        <a:moveTo>
                          <a:pt x="21115" y="987"/>
                        </a:moveTo>
                        <a:lnTo>
                          <a:pt x="21081" y="864"/>
                        </a:lnTo>
                        <a:lnTo>
                          <a:pt x="21069" y="987"/>
                        </a:lnTo>
                        <a:lnTo>
                          <a:pt x="21115" y="987"/>
                        </a:lnTo>
                        <a:close/>
                        <a:moveTo>
                          <a:pt x="21140" y="617"/>
                        </a:moveTo>
                        <a:lnTo>
                          <a:pt x="21122" y="494"/>
                        </a:lnTo>
                        <a:lnTo>
                          <a:pt x="21125" y="617"/>
                        </a:lnTo>
                        <a:lnTo>
                          <a:pt x="21140" y="617"/>
                        </a:lnTo>
                        <a:close/>
                        <a:moveTo>
                          <a:pt x="9792" y="20561"/>
                        </a:moveTo>
                        <a:lnTo>
                          <a:pt x="9790" y="20544"/>
                        </a:lnTo>
                        <a:lnTo>
                          <a:pt x="9792" y="20561"/>
                        </a:lnTo>
                        <a:close/>
                        <a:moveTo>
                          <a:pt x="21182" y="9008"/>
                        </a:moveTo>
                        <a:lnTo>
                          <a:pt x="21158" y="9130"/>
                        </a:lnTo>
                        <a:lnTo>
                          <a:pt x="21182" y="9008"/>
                        </a:lnTo>
                        <a:close/>
                        <a:moveTo>
                          <a:pt x="9800" y="20535"/>
                        </a:moveTo>
                        <a:lnTo>
                          <a:pt x="9789" y="20536"/>
                        </a:lnTo>
                        <a:lnTo>
                          <a:pt x="9800" y="20535"/>
                        </a:lnTo>
                        <a:close/>
                        <a:moveTo>
                          <a:pt x="118" y="6634"/>
                        </a:moveTo>
                        <a:lnTo>
                          <a:pt x="78" y="6667"/>
                        </a:lnTo>
                        <a:lnTo>
                          <a:pt x="43" y="6423"/>
                        </a:lnTo>
                        <a:lnTo>
                          <a:pt x="72" y="6720"/>
                        </a:lnTo>
                        <a:lnTo>
                          <a:pt x="85" y="6681"/>
                        </a:lnTo>
                        <a:lnTo>
                          <a:pt x="101" y="6655"/>
                        </a:lnTo>
                        <a:lnTo>
                          <a:pt x="118" y="6634"/>
                        </a:lnTo>
                        <a:close/>
                        <a:moveTo>
                          <a:pt x="21257" y="3410"/>
                        </a:moveTo>
                        <a:lnTo>
                          <a:pt x="21173" y="3402"/>
                        </a:lnTo>
                        <a:lnTo>
                          <a:pt x="21171" y="3384"/>
                        </a:lnTo>
                        <a:lnTo>
                          <a:pt x="21153" y="3422"/>
                        </a:lnTo>
                        <a:lnTo>
                          <a:pt x="21138" y="3437"/>
                        </a:lnTo>
                        <a:lnTo>
                          <a:pt x="21199" y="3442"/>
                        </a:lnTo>
                        <a:lnTo>
                          <a:pt x="21257" y="3410"/>
                        </a:lnTo>
                        <a:close/>
                        <a:moveTo>
                          <a:pt x="489" y="9417"/>
                        </a:moveTo>
                        <a:lnTo>
                          <a:pt x="476" y="9378"/>
                        </a:lnTo>
                        <a:lnTo>
                          <a:pt x="441" y="9258"/>
                        </a:lnTo>
                        <a:lnTo>
                          <a:pt x="425" y="9502"/>
                        </a:lnTo>
                        <a:lnTo>
                          <a:pt x="489" y="9417"/>
                        </a:lnTo>
                        <a:close/>
                        <a:moveTo>
                          <a:pt x="9947" y="20561"/>
                        </a:moveTo>
                        <a:lnTo>
                          <a:pt x="9936" y="20573"/>
                        </a:lnTo>
                        <a:lnTo>
                          <a:pt x="9945" y="20572"/>
                        </a:lnTo>
                        <a:close/>
                        <a:moveTo>
                          <a:pt x="21277" y="702"/>
                        </a:moveTo>
                        <a:lnTo>
                          <a:pt x="21272" y="666"/>
                        </a:lnTo>
                        <a:lnTo>
                          <a:pt x="21268" y="642"/>
                        </a:lnTo>
                        <a:lnTo>
                          <a:pt x="21262" y="624"/>
                        </a:lnTo>
                        <a:lnTo>
                          <a:pt x="21277" y="702"/>
                        </a:lnTo>
                        <a:close/>
                        <a:moveTo>
                          <a:pt x="9951" y="19554"/>
                        </a:moveTo>
                        <a:lnTo>
                          <a:pt x="9933" y="19540"/>
                        </a:lnTo>
                        <a:lnTo>
                          <a:pt x="9935" y="19561"/>
                        </a:lnTo>
                        <a:lnTo>
                          <a:pt x="9951" y="19554"/>
                        </a:lnTo>
                        <a:close/>
                        <a:moveTo>
                          <a:pt x="21330" y="969"/>
                        </a:moveTo>
                        <a:lnTo>
                          <a:pt x="21317" y="960"/>
                        </a:lnTo>
                        <a:lnTo>
                          <a:pt x="21307" y="963"/>
                        </a:lnTo>
                        <a:lnTo>
                          <a:pt x="21330" y="969"/>
                        </a:lnTo>
                        <a:close/>
                        <a:moveTo>
                          <a:pt x="21355" y="995"/>
                        </a:moveTo>
                        <a:lnTo>
                          <a:pt x="21349" y="974"/>
                        </a:lnTo>
                        <a:lnTo>
                          <a:pt x="21330" y="969"/>
                        </a:lnTo>
                        <a:lnTo>
                          <a:pt x="21355" y="995"/>
                        </a:lnTo>
                        <a:close/>
                        <a:moveTo>
                          <a:pt x="21372" y="1013"/>
                        </a:moveTo>
                        <a:lnTo>
                          <a:pt x="21355" y="995"/>
                        </a:lnTo>
                        <a:lnTo>
                          <a:pt x="21367" y="1035"/>
                        </a:lnTo>
                        <a:lnTo>
                          <a:pt x="21372" y="1013"/>
                        </a:lnTo>
                        <a:close/>
                        <a:moveTo>
                          <a:pt x="21380" y="3136"/>
                        </a:moveTo>
                        <a:lnTo>
                          <a:pt x="21344" y="2962"/>
                        </a:lnTo>
                        <a:lnTo>
                          <a:pt x="21368" y="3150"/>
                        </a:lnTo>
                        <a:lnTo>
                          <a:pt x="21380" y="3136"/>
                        </a:lnTo>
                        <a:close/>
                        <a:moveTo>
                          <a:pt x="21384" y="1088"/>
                        </a:moveTo>
                        <a:lnTo>
                          <a:pt x="21367" y="1035"/>
                        </a:lnTo>
                        <a:lnTo>
                          <a:pt x="21322" y="1249"/>
                        </a:lnTo>
                        <a:lnTo>
                          <a:pt x="21371" y="1318"/>
                        </a:lnTo>
                        <a:lnTo>
                          <a:pt x="21361" y="1232"/>
                        </a:lnTo>
                        <a:lnTo>
                          <a:pt x="21384" y="1088"/>
                        </a:lnTo>
                        <a:close/>
                        <a:moveTo>
                          <a:pt x="9952" y="20771"/>
                        </a:moveTo>
                        <a:lnTo>
                          <a:pt x="9905" y="20737"/>
                        </a:lnTo>
                        <a:lnTo>
                          <a:pt x="9819" y="20795"/>
                        </a:lnTo>
                        <a:lnTo>
                          <a:pt x="9868" y="20808"/>
                        </a:lnTo>
                        <a:lnTo>
                          <a:pt x="9911" y="20771"/>
                        </a:lnTo>
                        <a:lnTo>
                          <a:pt x="9952" y="20771"/>
                        </a:lnTo>
                        <a:close/>
                        <a:moveTo>
                          <a:pt x="21600" y="2962"/>
                        </a:moveTo>
                        <a:lnTo>
                          <a:pt x="21567" y="2838"/>
                        </a:lnTo>
                        <a:lnTo>
                          <a:pt x="21568" y="2962"/>
                        </a:lnTo>
                        <a:lnTo>
                          <a:pt x="21600" y="2962"/>
                        </a:lnTo>
                        <a:close/>
                        <a:moveTo>
                          <a:pt x="9962" y="20570"/>
                        </a:moveTo>
                        <a:lnTo>
                          <a:pt x="9945" y="20572"/>
                        </a:lnTo>
                        <a:lnTo>
                          <a:pt x="9943" y="20586"/>
                        </a:lnTo>
                        <a:lnTo>
                          <a:pt x="9962" y="20570"/>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296" name="object 72"/>
                <p:cNvGrpSpPr/>
                <p:nvPr/>
              </p:nvGrpSpPr>
              <p:grpSpPr>
                <a:xfrm>
                  <a:off x="122884" y="122927"/>
                  <a:ext cx="215093" cy="209512"/>
                  <a:chOff x="0" y="0"/>
                  <a:chExt cx="215091" cy="209511"/>
                </a:xfrm>
              </p:grpSpPr>
              <p:sp>
                <p:nvSpPr>
                  <p:cNvPr id="2294" name="Figura"/>
                  <p:cNvSpPr/>
                  <p:nvPr/>
                </p:nvSpPr>
                <p:spPr>
                  <a:xfrm>
                    <a:off x="0" y="0"/>
                    <a:ext cx="215092" cy="209512"/>
                  </a:xfrm>
                  <a:custGeom>
                    <a:avLst/>
                    <a:gdLst/>
                    <a:ahLst/>
                    <a:cxnLst>
                      <a:cxn ang="0">
                        <a:pos x="wd2" y="hd2"/>
                      </a:cxn>
                      <a:cxn ang="5400000">
                        <a:pos x="wd2" y="hd2"/>
                      </a:cxn>
                      <a:cxn ang="10800000">
                        <a:pos x="wd2" y="hd2"/>
                      </a:cxn>
                      <a:cxn ang="16200000">
                        <a:pos x="wd2" y="hd2"/>
                      </a:cxn>
                    </a:cxnLst>
                    <a:rect l="0" t="0" r="r" b="b"/>
                    <a:pathLst>
                      <a:path w="21600" h="21600" extrusionOk="0">
                        <a:moveTo>
                          <a:pt x="21600" y="11376"/>
                        </a:moveTo>
                        <a:lnTo>
                          <a:pt x="21599" y="11088"/>
                        </a:lnTo>
                        <a:lnTo>
                          <a:pt x="21535" y="10944"/>
                        </a:lnTo>
                        <a:lnTo>
                          <a:pt x="21469" y="10800"/>
                        </a:lnTo>
                        <a:lnTo>
                          <a:pt x="21427" y="10800"/>
                        </a:lnTo>
                        <a:lnTo>
                          <a:pt x="21421" y="10944"/>
                        </a:lnTo>
                        <a:lnTo>
                          <a:pt x="21324" y="10944"/>
                        </a:lnTo>
                        <a:lnTo>
                          <a:pt x="21302" y="10800"/>
                        </a:lnTo>
                        <a:lnTo>
                          <a:pt x="21134" y="10800"/>
                        </a:lnTo>
                        <a:lnTo>
                          <a:pt x="21084" y="10758"/>
                        </a:lnTo>
                        <a:lnTo>
                          <a:pt x="21134" y="10744"/>
                        </a:lnTo>
                        <a:lnTo>
                          <a:pt x="21115" y="10652"/>
                        </a:lnTo>
                        <a:lnTo>
                          <a:pt x="20991" y="10587"/>
                        </a:lnTo>
                        <a:lnTo>
                          <a:pt x="21023" y="10706"/>
                        </a:lnTo>
                        <a:lnTo>
                          <a:pt x="20967" y="10656"/>
                        </a:lnTo>
                        <a:lnTo>
                          <a:pt x="20829" y="11088"/>
                        </a:lnTo>
                        <a:lnTo>
                          <a:pt x="20920" y="11376"/>
                        </a:lnTo>
                        <a:lnTo>
                          <a:pt x="20833" y="11376"/>
                        </a:lnTo>
                        <a:lnTo>
                          <a:pt x="20839" y="11232"/>
                        </a:lnTo>
                        <a:lnTo>
                          <a:pt x="20756" y="11232"/>
                        </a:lnTo>
                        <a:lnTo>
                          <a:pt x="20820" y="11376"/>
                        </a:lnTo>
                        <a:lnTo>
                          <a:pt x="20862" y="11520"/>
                        </a:lnTo>
                        <a:lnTo>
                          <a:pt x="20768" y="11520"/>
                        </a:lnTo>
                        <a:lnTo>
                          <a:pt x="20915" y="11808"/>
                        </a:lnTo>
                        <a:lnTo>
                          <a:pt x="20923" y="11952"/>
                        </a:lnTo>
                        <a:lnTo>
                          <a:pt x="20827" y="12096"/>
                        </a:lnTo>
                        <a:lnTo>
                          <a:pt x="20771" y="12096"/>
                        </a:lnTo>
                        <a:lnTo>
                          <a:pt x="20814" y="12240"/>
                        </a:lnTo>
                        <a:lnTo>
                          <a:pt x="20768" y="12240"/>
                        </a:lnTo>
                        <a:lnTo>
                          <a:pt x="20705" y="12528"/>
                        </a:lnTo>
                        <a:lnTo>
                          <a:pt x="20717" y="12672"/>
                        </a:lnTo>
                        <a:lnTo>
                          <a:pt x="20701" y="12816"/>
                        </a:lnTo>
                        <a:lnTo>
                          <a:pt x="20681" y="12816"/>
                        </a:lnTo>
                        <a:lnTo>
                          <a:pt x="20649" y="12960"/>
                        </a:lnTo>
                        <a:lnTo>
                          <a:pt x="20601" y="12960"/>
                        </a:lnTo>
                        <a:lnTo>
                          <a:pt x="20639" y="13104"/>
                        </a:lnTo>
                        <a:lnTo>
                          <a:pt x="20615" y="13248"/>
                        </a:lnTo>
                        <a:lnTo>
                          <a:pt x="20483" y="13104"/>
                        </a:lnTo>
                        <a:lnTo>
                          <a:pt x="20493" y="13680"/>
                        </a:lnTo>
                        <a:lnTo>
                          <a:pt x="20310" y="13536"/>
                        </a:lnTo>
                        <a:lnTo>
                          <a:pt x="20444" y="13824"/>
                        </a:lnTo>
                        <a:lnTo>
                          <a:pt x="20191" y="14112"/>
                        </a:lnTo>
                        <a:lnTo>
                          <a:pt x="20190" y="14400"/>
                        </a:lnTo>
                        <a:lnTo>
                          <a:pt x="20116" y="14544"/>
                        </a:lnTo>
                        <a:lnTo>
                          <a:pt x="20052" y="14544"/>
                        </a:lnTo>
                        <a:lnTo>
                          <a:pt x="19986" y="14688"/>
                        </a:lnTo>
                        <a:lnTo>
                          <a:pt x="20108" y="14688"/>
                        </a:lnTo>
                        <a:lnTo>
                          <a:pt x="20030" y="14976"/>
                        </a:lnTo>
                        <a:lnTo>
                          <a:pt x="20050" y="15120"/>
                        </a:lnTo>
                        <a:lnTo>
                          <a:pt x="19840" y="15264"/>
                        </a:lnTo>
                        <a:lnTo>
                          <a:pt x="19876" y="15264"/>
                        </a:lnTo>
                        <a:lnTo>
                          <a:pt x="19735" y="15408"/>
                        </a:lnTo>
                        <a:lnTo>
                          <a:pt x="19789" y="15408"/>
                        </a:lnTo>
                        <a:lnTo>
                          <a:pt x="19616" y="15552"/>
                        </a:lnTo>
                        <a:lnTo>
                          <a:pt x="19642" y="15696"/>
                        </a:lnTo>
                        <a:lnTo>
                          <a:pt x="19452" y="15840"/>
                        </a:lnTo>
                        <a:lnTo>
                          <a:pt x="19468" y="15696"/>
                        </a:lnTo>
                        <a:lnTo>
                          <a:pt x="19388" y="15846"/>
                        </a:lnTo>
                        <a:lnTo>
                          <a:pt x="19434" y="15984"/>
                        </a:lnTo>
                        <a:lnTo>
                          <a:pt x="19315" y="16272"/>
                        </a:lnTo>
                        <a:lnTo>
                          <a:pt x="19281" y="15984"/>
                        </a:lnTo>
                        <a:lnTo>
                          <a:pt x="19173" y="16128"/>
                        </a:lnTo>
                        <a:lnTo>
                          <a:pt x="19114" y="16272"/>
                        </a:lnTo>
                        <a:lnTo>
                          <a:pt x="19140" y="16416"/>
                        </a:lnTo>
                        <a:lnTo>
                          <a:pt x="19050" y="16560"/>
                        </a:lnTo>
                        <a:lnTo>
                          <a:pt x="18999" y="16560"/>
                        </a:lnTo>
                        <a:lnTo>
                          <a:pt x="18968" y="16704"/>
                        </a:lnTo>
                        <a:lnTo>
                          <a:pt x="18666" y="16992"/>
                        </a:lnTo>
                        <a:lnTo>
                          <a:pt x="18631" y="17280"/>
                        </a:lnTo>
                        <a:lnTo>
                          <a:pt x="18750" y="17280"/>
                        </a:lnTo>
                        <a:lnTo>
                          <a:pt x="18678" y="17424"/>
                        </a:lnTo>
                        <a:lnTo>
                          <a:pt x="18675" y="17568"/>
                        </a:lnTo>
                        <a:lnTo>
                          <a:pt x="18581" y="17424"/>
                        </a:lnTo>
                        <a:lnTo>
                          <a:pt x="18440" y="17424"/>
                        </a:lnTo>
                        <a:lnTo>
                          <a:pt x="18389" y="17568"/>
                        </a:lnTo>
                        <a:lnTo>
                          <a:pt x="18382" y="17591"/>
                        </a:lnTo>
                        <a:lnTo>
                          <a:pt x="18339" y="17712"/>
                        </a:lnTo>
                        <a:lnTo>
                          <a:pt x="18196" y="17856"/>
                        </a:lnTo>
                        <a:lnTo>
                          <a:pt x="18082" y="17712"/>
                        </a:lnTo>
                        <a:lnTo>
                          <a:pt x="18382" y="17591"/>
                        </a:lnTo>
                        <a:lnTo>
                          <a:pt x="18382" y="17568"/>
                        </a:lnTo>
                        <a:lnTo>
                          <a:pt x="18201" y="17568"/>
                        </a:lnTo>
                        <a:lnTo>
                          <a:pt x="18416" y="17424"/>
                        </a:lnTo>
                        <a:lnTo>
                          <a:pt x="18440" y="17424"/>
                        </a:lnTo>
                        <a:lnTo>
                          <a:pt x="18489" y="17366"/>
                        </a:lnTo>
                        <a:lnTo>
                          <a:pt x="18392" y="17424"/>
                        </a:lnTo>
                        <a:lnTo>
                          <a:pt x="18133" y="17424"/>
                        </a:lnTo>
                        <a:lnTo>
                          <a:pt x="18534" y="17280"/>
                        </a:lnTo>
                        <a:lnTo>
                          <a:pt x="18254" y="17280"/>
                        </a:lnTo>
                        <a:lnTo>
                          <a:pt x="18123" y="17424"/>
                        </a:lnTo>
                        <a:lnTo>
                          <a:pt x="17992" y="17568"/>
                        </a:lnTo>
                        <a:lnTo>
                          <a:pt x="18049" y="17712"/>
                        </a:lnTo>
                        <a:lnTo>
                          <a:pt x="17773" y="17856"/>
                        </a:lnTo>
                        <a:lnTo>
                          <a:pt x="17763" y="18000"/>
                        </a:lnTo>
                        <a:lnTo>
                          <a:pt x="17853" y="18000"/>
                        </a:lnTo>
                        <a:lnTo>
                          <a:pt x="17565" y="18432"/>
                        </a:lnTo>
                        <a:lnTo>
                          <a:pt x="17358" y="18000"/>
                        </a:lnTo>
                        <a:lnTo>
                          <a:pt x="17199" y="18432"/>
                        </a:lnTo>
                        <a:lnTo>
                          <a:pt x="17180" y="18576"/>
                        </a:lnTo>
                        <a:lnTo>
                          <a:pt x="17246" y="18720"/>
                        </a:lnTo>
                        <a:lnTo>
                          <a:pt x="16986" y="18720"/>
                        </a:lnTo>
                        <a:lnTo>
                          <a:pt x="16971" y="18576"/>
                        </a:lnTo>
                        <a:lnTo>
                          <a:pt x="16695" y="18864"/>
                        </a:lnTo>
                        <a:lnTo>
                          <a:pt x="16486" y="18864"/>
                        </a:lnTo>
                        <a:lnTo>
                          <a:pt x="16633" y="18994"/>
                        </a:lnTo>
                        <a:lnTo>
                          <a:pt x="16784" y="18864"/>
                        </a:lnTo>
                        <a:lnTo>
                          <a:pt x="16938" y="18864"/>
                        </a:lnTo>
                        <a:lnTo>
                          <a:pt x="16633" y="18995"/>
                        </a:lnTo>
                        <a:lnTo>
                          <a:pt x="16649" y="19008"/>
                        </a:lnTo>
                        <a:lnTo>
                          <a:pt x="16508" y="19152"/>
                        </a:lnTo>
                        <a:lnTo>
                          <a:pt x="16408" y="19008"/>
                        </a:lnTo>
                        <a:lnTo>
                          <a:pt x="16110" y="19296"/>
                        </a:lnTo>
                        <a:lnTo>
                          <a:pt x="15831" y="19584"/>
                        </a:lnTo>
                        <a:lnTo>
                          <a:pt x="15555" y="19699"/>
                        </a:lnTo>
                        <a:lnTo>
                          <a:pt x="15555" y="20304"/>
                        </a:lnTo>
                        <a:lnTo>
                          <a:pt x="15282" y="20448"/>
                        </a:lnTo>
                        <a:lnTo>
                          <a:pt x="15148" y="20536"/>
                        </a:lnTo>
                        <a:lnTo>
                          <a:pt x="15209" y="20304"/>
                        </a:lnTo>
                        <a:lnTo>
                          <a:pt x="15555" y="20304"/>
                        </a:lnTo>
                        <a:lnTo>
                          <a:pt x="15555" y="19699"/>
                        </a:lnTo>
                        <a:lnTo>
                          <a:pt x="15483" y="19728"/>
                        </a:lnTo>
                        <a:lnTo>
                          <a:pt x="15526" y="19584"/>
                        </a:lnTo>
                        <a:lnTo>
                          <a:pt x="15426" y="19584"/>
                        </a:lnTo>
                        <a:lnTo>
                          <a:pt x="15282" y="19682"/>
                        </a:lnTo>
                        <a:lnTo>
                          <a:pt x="15282" y="19872"/>
                        </a:lnTo>
                        <a:lnTo>
                          <a:pt x="15236" y="20016"/>
                        </a:lnTo>
                        <a:lnTo>
                          <a:pt x="15250" y="19872"/>
                        </a:lnTo>
                        <a:lnTo>
                          <a:pt x="15138" y="20016"/>
                        </a:lnTo>
                        <a:lnTo>
                          <a:pt x="15060" y="20016"/>
                        </a:lnTo>
                        <a:lnTo>
                          <a:pt x="15115" y="19872"/>
                        </a:lnTo>
                        <a:lnTo>
                          <a:pt x="15282" y="19872"/>
                        </a:lnTo>
                        <a:lnTo>
                          <a:pt x="15282" y="19682"/>
                        </a:lnTo>
                        <a:lnTo>
                          <a:pt x="15214" y="19728"/>
                        </a:lnTo>
                        <a:lnTo>
                          <a:pt x="14724" y="20016"/>
                        </a:lnTo>
                        <a:lnTo>
                          <a:pt x="14467" y="20016"/>
                        </a:lnTo>
                        <a:lnTo>
                          <a:pt x="13973" y="20160"/>
                        </a:lnTo>
                        <a:lnTo>
                          <a:pt x="13834" y="20304"/>
                        </a:lnTo>
                        <a:lnTo>
                          <a:pt x="13792" y="20304"/>
                        </a:lnTo>
                        <a:lnTo>
                          <a:pt x="13716" y="20448"/>
                        </a:lnTo>
                        <a:lnTo>
                          <a:pt x="13615" y="20448"/>
                        </a:lnTo>
                        <a:lnTo>
                          <a:pt x="13577" y="20346"/>
                        </a:lnTo>
                        <a:lnTo>
                          <a:pt x="13472" y="20448"/>
                        </a:lnTo>
                        <a:lnTo>
                          <a:pt x="13255" y="20448"/>
                        </a:lnTo>
                        <a:lnTo>
                          <a:pt x="12801" y="20736"/>
                        </a:lnTo>
                        <a:lnTo>
                          <a:pt x="12554" y="20736"/>
                        </a:lnTo>
                        <a:lnTo>
                          <a:pt x="12374" y="20592"/>
                        </a:lnTo>
                        <a:lnTo>
                          <a:pt x="12162" y="20592"/>
                        </a:lnTo>
                        <a:lnTo>
                          <a:pt x="12161" y="20880"/>
                        </a:lnTo>
                        <a:lnTo>
                          <a:pt x="11895" y="20880"/>
                        </a:lnTo>
                        <a:lnTo>
                          <a:pt x="11942" y="20736"/>
                        </a:lnTo>
                        <a:lnTo>
                          <a:pt x="11644" y="20736"/>
                        </a:lnTo>
                        <a:lnTo>
                          <a:pt x="11034" y="20880"/>
                        </a:lnTo>
                        <a:lnTo>
                          <a:pt x="10739" y="20880"/>
                        </a:lnTo>
                        <a:lnTo>
                          <a:pt x="10459" y="20736"/>
                        </a:lnTo>
                        <a:lnTo>
                          <a:pt x="10239" y="20736"/>
                        </a:lnTo>
                        <a:lnTo>
                          <a:pt x="10141" y="20880"/>
                        </a:lnTo>
                        <a:lnTo>
                          <a:pt x="9661" y="20592"/>
                        </a:lnTo>
                        <a:lnTo>
                          <a:pt x="9602" y="20880"/>
                        </a:lnTo>
                        <a:lnTo>
                          <a:pt x="9278" y="20592"/>
                        </a:lnTo>
                        <a:lnTo>
                          <a:pt x="9380" y="20592"/>
                        </a:lnTo>
                        <a:lnTo>
                          <a:pt x="8925" y="20448"/>
                        </a:lnTo>
                        <a:lnTo>
                          <a:pt x="8802" y="20448"/>
                        </a:lnTo>
                        <a:lnTo>
                          <a:pt x="8714" y="20592"/>
                        </a:lnTo>
                        <a:lnTo>
                          <a:pt x="8556" y="20592"/>
                        </a:lnTo>
                        <a:lnTo>
                          <a:pt x="8576" y="20448"/>
                        </a:lnTo>
                        <a:lnTo>
                          <a:pt x="8342" y="20448"/>
                        </a:lnTo>
                        <a:lnTo>
                          <a:pt x="8266" y="20304"/>
                        </a:lnTo>
                        <a:lnTo>
                          <a:pt x="8171" y="20304"/>
                        </a:lnTo>
                        <a:lnTo>
                          <a:pt x="8223" y="20448"/>
                        </a:lnTo>
                        <a:lnTo>
                          <a:pt x="7956" y="20448"/>
                        </a:lnTo>
                        <a:lnTo>
                          <a:pt x="7857" y="20304"/>
                        </a:lnTo>
                        <a:lnTo>
                          <a:pt x="7760" y="20304"/>
                        </a:lnTo>
                        <a:lnTo>
                          <a:pt x="7698" y="20160"/>
                        </a:lnTo>
                        <a:lnTo>
                          <a:pt x="7162" y="20016"/>
                        </a:lnTo>
                        <a:lnTo>
                          <a:pt x="7089" y="20016"/>
                        </a:lnTo>
                        <a:lnTo>
                          <a:pt x="7086" y="19997"/>
                        </a:lnTo>
                        <a:lnTo>
                          <a:pt x="7045" y="20016"/>
                        </a:lnTo>
                        <a:lnTo>
                          <a:pt x="7008" y="20016"/>
                        </a:lnTo>
                        <a:lnTo>
                          <a:pt x="6906" y="19872"/>
                        </a:lnTo>
                        <a:lnTo>
                          <a:pt x="6643" y="19728"/>
                        </a:lnTo>
                        <a:lnTo>
                          <a:pt x="6428" y="19728"/>
                        </a:lnTo>
                        <a:lnTo>
                          <a:pt x="6501" y="19584"/>
                        </a:lnTo>
                        <a:lnTo>
                          <a:pt x="5744" y="19296"/>
                        </a:lnTo>
                        <a:lnTo>
                          <a:pt x="5359" y="19008"/>
                        </a:lnTo>
                        <a:lnTo>
                          <a:pt x="5477" y="19152"/>
                        </a:lnTo>
                        <a:lnTo>
                          <a:pt x="5374" y="19296"/>
                        </a:lnTo>
                        <a:lnTo>
                          <a:pt x="5252" y="19152"/>
                        </a:lnTo>
                        <a:lnTo>
                          <a:pt x="5272" y="19008"/>
                        </a:lnTo>
                        <a:lnTo>
                          <a:pt x="5160" y="19149"/>
                        </a:lnTo>
                        <a:lnTo>
                          <a:pt x="5032" y="19008"/>
                        </a:lnTo>
                        <a:lnTo>
                          <a:pt x="5247" y="19008"/>
                        </a:lnTo>
                        <a:lnTo>
                          <a:pt x="5060" y="18864"/>
                        </a:lnTo>
                        <a:lnTo>
                          <a:pt x="5046" y="18864"/>
                        </a:lnTo>
                        <a:lnTo>
                          <a:pt x="4945" y="18576"/>
                        </a:lnTo>
                        <a:lnTo>
                          <a:pt x="4786" y="18576"/>
                        </a:lnTo>
                        <a:lnTo>
                          <a:pt x="4420" y="18288"/>
                        </a:lnTo>
                        <a:lnTo>
                          <a:pt x="4266" y="18144"/>
                        </a:lnTo>
                        <a:lnTo>
                          <a:pt x="3984" y="18000"/>
                        </a:lnTo>
                        <a:lnTo>
                          <a:pt x="3908" y="18000"/>
                        </a:lnTo>
                        <a:lnTo>
                          <a:pt x="3818" y="17856"/>
                        </a:lnTo>
                        <a:lnTo>
                          <a:pt x="3677" y="17856"/>
                        </a:lnTo>
                        <a:lnTo>
                          <a:pt x="3516" y="17712"/>
                        </a:lnTo>
                        <a:lnTo>
                          <a:pt x="3374" y="17424"/>
                        </a:lnTo>
                        <a:lnTo>
                          <a:pt x="3149" y="17136"/>
                        </a:lnTo>
                        <a:lnTo>
                          <a:pt x="3040" y="17054"/>
                        </a:lnTo>
                        <a:lnTo>
                          <a:pt x="3040" y="17136"/>
                        </a:lnTo>
                        <a:lnTo>
                          <a:pt x="2928" y="17136"/>
                        </a:lnTo>
                        <a:lnTo>
                          <a:pt x="2979" y="17021"/>
                        </a:lnTo>
                        <a:lnTo>
                          <a:pt x="3040" y="17136"/>
                        </a:lnTo>
                        <a:lnTo>
                          <a:pt x="3040" y="17054"/>
                        </a:lnTo>
                        <a:lnTo>
                          <a:pt x="2983" y="17009"/>
                        </a:lnTo>
                        <a:lnTo>
                          <a:pt x="2990" y="16992"/>
                        </a:lnTo>
                        <a:lnTo>
                          <a:pt x="2789" y="16848"/>
                        </a:lnTo>
                        <a:lnTo>
                          <a:pt x="2943" y="16848"/>
                        </a:lnTo>
                        <a:lnTo>
                          <a:pt x="2741" y="16704"/>
                        </a:lnTo>
                        <a:lnTo>
                          <a:pt x="2491" y="16416"/>
                        </a:lnTo>
                        <a:lnTo>
                          <a:pt x="2392" y="16272"/>
                        </a:lnTo>
                        <a:lnTo>
                          <a:pt x="2292" y="16128"/>
                        </a:lnTo>
                        <a:lnTo>
                          <a:pt x="2287" y="16272"/>
                        </a:lnTo>
                        <a:lnTo>
                          <a:pt x="2263" y="16272"/>
                        </a:lnTo>
                        <a:lnTo>
                          <a:pt x="2202" y="16128"/>
                        </a:lnTo>
                        <a:lnTo>
                          <a:pt x="2194" y="16043"/>
                        </a:lnTo>
                        <a:lnTo>
                          <a:pt x="2051" y="15840"/>
                        </a:lnTo>
                        <a:lnTo>
                          <a:pt x="1929" y="15552"/>
                        </a:lnTo>
                        <a:lnTo>
                          <a:pt x="1862" y="15264"/>
                        </a:lnTo>
                        <a:lnTo>
                          <a:pt x="1791" y="14976"/>
                        </a:lnTo>
                        <a:lnTo>
                          <a:pt x="1692" y="14688"/>
                        </a:lnTo>
                        <a:lnTo>
                          <a:pt x="1540" y="14544"/>
                        </a:lnTo>
                        <a:lnTo>
                          <a:pt x="1557" y="14544"/>
                        </a:lnTo>
                        <a:lnTo>
                          <a:pt x="1304" y="14112"/>
                        </a:lnTo>
                        <a:lnTo>
                          <a:pt x="1246" y="13968"/>
                        </a:lnTo>
                        <a:lnTo>
                          <a:pt x="1413" y="14256"/>
                        </a:lnTo>
                        <a:lnTo>
                          <a:pt x="1415" y="14112"/>
                        </a:lnTo>
                        <a:lnTo>
                          <a:pt x="1335" y="13968"/>
                        </a:lnTo>
                        <a:lnTo>
                          <a:pt x="1279" y="13824"/>
                        </a:lnTo>
                        <a:lnTo>
                          <a:pt x="1237" y="13824"/>
                        </a:lnTo>
                        <a:lnTo>
                          <a:pt x="1205" y="13680"/>
                        </a:lnTo>
                        <a:lnTo>
                          <a:pt x="1182" y="13536"/>
                        </a:lnTo>
                        <a:lnTo>
                          <a:pt x="1136" y="13248"/>
                        </a:lnTo>
                        <a:lnTo>
                          <a:pt x="1110" y="13104"/>
                        </a:lnTo>
                        <a:lnTo>
                          <a:pt x="1008" y="12960"/>
                        </a:lnTo>
                        <a:lnTo>
                          <a:pt x="1091" y="12816"/>
                        </a:lnTo>
                        <a:lnTo>
                          <a:pt x="1066" y="12528"/>
                        </a:lnTo>
                        <a:lnTo>
                          <a:pt x="998" y="12240"/>
                        </a:lnTo>
                        <a:lnTo>
                          <a:pt x="969" y="12096"/>
                        </a:lnTo>
                        <a:lnTo>
                          <a:pt x="931" y="11952"/>
                        </a:lnTo>
                        <a:lnTo>
                          <a:pt x="915" y="11808"/>
                        </a:lnTo>
                        <a:lnTo>
                          <a:pt x="918" y="11520"/>
                        </a:lnTo>
                        <a:lnTo>
                          <a:pt x="957" y="11376"/>
                        </a:lnTo>
                        <a:lnTo>
                          <a:pt x="924" y="11376"/>
                        </a:lnTo>
                        <a:lnTo>
                          <a:pt x="934" y="11232"/>
                        </a:lnTo>
                        <a:lnTo>
                          <a:pt x="884" y="11232"/>
                        </a:lnTo>
                        <a:lnTo>
                          <a:pt x="882" y="11376"/>
                        </a:lnTo>
                        <a:lnTo>
                          <a:pt x="844" y="11232"/>
                        </a:lnTo>
                        <a:lnTo>
                          <a:pt x="760" y="10800"/>
                        </a:lnTo>
                        <a:lnTo>
                          <a:pt x="831" y="10368"/>
                        </a:lnTo>
                        <a:lnTo>
                          <a:pt x="911" y="9792"/>
                        </a:lnTo>
                        <a:lnTo>
                          <a:pt x="931" y="9648"/>
                        </a:lnTo>
                        <a:lnTo>
                          <a:pt x="1005" y="9360"/>
                        </a:lnTo>
                        <a:lnTo>
                          <a:pt x="1059" y="9216"/>
                        </a:lnTo>
                        <a:lnTo>
                          <a:pt x="1146" y="8784"/>
                        </a:lnTo>
                        <a:lnTo>
                          <a:pt x="1259" y="8496"/>
                        </a:lnTo>
                        <a:lnTo>
                          <a:pt x="1362" y="8208"/>
                        </a:lnTo>
                        <a:lnTo>
                          <a:pt x="985" y="8208"/>
                        </a:lnTo>
                        <a:lnTo>
                          <a:pt x="1157" y="7920"/>
                        </a:lnTo>
                        <a:lnTo>
                          <a:pt x="1243" y="7776"/>
                        </a:lnTo>
                        <a:lnTo>
                          <a:pt x="1327" y="8064"/>
                        </a:lnTo>
                        <a:lnTo>
                          <a:pt x="1346" y="7776"/>
                        </a:lnTo>
                        <a:lnTo>
                          <a:pt x="1355" y="7632"/>
                        </a:lnTo>
                        <a:lnTo>
                          <a:pt x="1497" y="7344"/>
                        </a:lnTo>
                        <a:lnTo>
                          <a:pt x="1538" y="7200"/>
                        </a:lnTo>
                        <a:lnTo>
                          <a:pt x="1618" y="6912"/>
                        </a:lnTo>
                        <a:lnTo>
                          <a:pt x="1930" y="6336"/>
                        </a:lnTo>
                        <a:lnTo>
                          <a:pt x="2035" y="6048"/>
                        </a:lnTo>
                        <a:lnTo>
                          <a:pt x="2067" y="6048"/>
                        </a:lnTo>
                        <a:lnTo>
                          <a:pt x="2038" y="6192"/>
                        </a:lnTo>
                        <a:lnTo>
                          <a:pt x="2180" y="6048"/>
                        </a:lnTo>
                        <a:lnTo>
                          <a:pt x="2317" y="5616"/>
                        </a:lnTo>
                        <a:lnTo>
                          <a:pt x="2389" y="5616"/>
                        </a:lnTo>
                        <a:lnTo>
                          <a:pt x="2510" y="5472"/>
                        </a:lnTo>
                        <a:lnTo>
                          <a:pt x="2481" y="5184"/>
                        </a:lnTo>
                        <a:lnTo>
                          <a:pt x="2611" y="5184"/>
                        </a:lnTo>
                        <a:lnTo>
                          <a:pt x="2738" y="5040"/>
                        </a:lnTo>
                        <a:lnTo>
                          <a:pt x="2864" y="4896"/>
                        </a:lnTo>
                        <a:lnTo>
                          <a:pt x="2728" y="5040"/>
                        </a:lnTo>
                        <a:lnTo>
                          <a:pt x="2924" y="4752"/>
                        </a:lnTo>
                        <a:lnTo>
                          <a:pt x="2983" y="4608"/>
                        </a:lnTo>
                        <a:lnTo>
                          <a:pt x="3165" y="4464"/>
                        </a:lnTo>
                        <a:lnTo>
                          <a:pt x="3166" y="4401"/>
                        </a:lnTo>
                        <a:lnTo>
                          <a:pt x="3316" y="4303"/>
                        </a:lnTo>
                        <a:lnTo>
                          <a:pt x="3258" y="4313"/>
                        </a:lnTo>
                        <a:lnTo>
                          <a:pt x="3210" y="4334"/>
                        </a:lnTo>
                        <a:lnTo>
                          <a:pt x="3168" y="4360"/>
                        </a:lnTo>
                        <a:lnTo>
                          <a:pt x="3171" y="4320"/>
                        </a:lnTo>
                        <a:lnTo>
                          <a:pt x="3503" y="4176"/>
                        </a:lnTo>
                        <a:lnTo>
                          <a:pt x="3415" y="4032"/>
                        </a:lnTo>
                        <a:lnTo>
                          <a:pt x="3526" y="4176"/>
                        </a:lnTo>
                        <a:lnTo>
                          <a:pt x="3807" y="3744"/>
                        </a:lnTo>
                        <a:lnTo>
                          <a:pt x="3887" y="3600"/>
                        </a:lnTo>
                        <a:lnTo>
                          <a:pt x="3882" y="3685"/>
                        </a:lnTo>
                        <a:lnTo>
                          <a:pt x="3810" y="3743"/>
                        </a:lnTo>
                        <a:lnTo>
                          <a:pt x="3869" y="3702"/>
                        </a:lnTo>
                        <a:lnTo>
                          <a:pt x="3881" y="3744"/>
                        </a:lnTo>
                        <a:lnTo>
                          <a:pt x="4027" y="3600"/>
                        </a:lnTo>
                        <a:lnTo>
                          <a:pt x="4164" y="3456"/>
                        </a:lnTo>
                        <a:lnTo>
                          <a:pt x="4269" y="3312"/>
                        </a:lnTo>
                        <a:lnTo>
                          <a:pt x="4559" y="3312"/>
                        </a:lnTo>
                        <a:lnTo>
                          <a:pt x="4613" y="2880"/>
                        </a:lnTo>
                        <a:lnTo>
                          <a:pt x="4630" y="2736"/>
                        </a:lnTo>
                        <a:lnTo>
                          <a:pt x="4937" y="2880"/>
                        </a:lnTo>
                        <a:lnTo>
                          <a:pt x="5082" y="2736"/>
                        </a:lnTo>
                        <a:lnTo>
                          <a:pt x="5227" y="2592"/>
                        </a:lnTo>
                        <a:lnTo>
                          <a:pt x="5541" y="2304"/>
                        </a:lnTo>
                        <a:lnTo>
                          <a:pt x="5709" y="2189"/>
                        </a:lnTo>
                        <a:lnTo>
                          <a:pt x="5796" y="2304"/>
                        </a:lnTo>
                        <a:lnTo>
                          <a:pt x="5888" y="2160"/>
                        </a:lnTo>
                        <a:lnTo>
                          <a:pt x="5969" y="2085"/>
                        </a:lnTo>
                        <a:lnTo>
                          <a:pt x="5785" y="2134"/>
                        </a:lnTo>
                        <a:lnTo>
                          <a:pt x="5943" y="2016"/>
                        </a:lnTo>
                        <a:lnTo>
                          <a:pt x="6168" y="1872"/>
                        </a:lnTo>
                        <a:lnTo>
                          <a:pt x="6187" y="1925"/>
                        </a:lnTo>
                        <a:lnTo>
                          <a:pt x="6270" y="1872"/>
                        </a:lnTo>
                        <a:lnTo>
                          <a:pt x="6421" y="1728"/>
                        </a:lnTo>
                        <a:lnTo>
                          <a:pt x="6581" y="1728"/>
                        </a:lnTo>
                        <a:lnTo>
                          <a:pt x="6802" y="1584"/>
                        </a:lnTo>
                        <a:lnTo>
                          <a:pt x="6921" y="1584"/>
                        </a:lnTo>
                        <a:lnTo>
                          <a:pt x="6860" y="1642"/>
                        </a:lnTo>
                        <a:lnTo>
                          <a:pt x="6938" y="1584"/>
                        </a:lnTo>
                        <a:lnTo>
                          <a:pt x="7163" y="1584"/>
                        </a:lnTo>
                        <a:lnTo>
                          <a:pt x="7371" y="1440"/>
                        </a:lnTo>
                        <a:lnTo>
                          <a:pt x="7583" y="1440"/>
                        </a:lnTo>
                        <a:lnTo>
                          <a:pt x="7778" y="1296"/>
                        </a:lnTo>
                        <a:lnTo>
                          <a:pt x="7972" y="1152"/>
                        </a:lnTo>
                        <a:lnTo>
                          <a:pt x="7827" y="1152"/>
                        </a:lnTo>
                        <a:lnTo>
                          <a:pt x="8252" y="864"/>
                        </a:lnTo>
                        <a:lnTo>
                          <a:pt x="8168" y="1152"/>
                        </a:lnTo>
                        <a:lnTo>
                          <a:pt x="8681" y="864"/>
                        </a:lnTo>
                        <a:lnTo>
                          <a:pt x="8523" y="1152"/>
                        </a:lnTo>
                        <a:lnTo>
                          <a:pt x="8572" y="1152"/>
                        </a:lnTo>
                        <a:lnTo>
                          <a:pt x="8630" y="1008"/>
                        </a:lnTo>
                        <a:lnTo>
                          <a:pt x="8720" y="1008"/>
                        </a:lnTo>
                        <a:lnTo>
                          <a:pt x="8653" y="1152"/>
                        </a:lnTo>
                        <a:lnTo>
                          <a:pt x="8934" y="1008"/>
                        </a:lnTo>
                        <a:lnTo>
                          <a:pt x="8817" y="864"/>
                        </a:lnTo>
                        <a:lnTo>
                          <a:pt x="9092" y="864"/>
                        </a:lnTo>
                        <a:lnTo>
                          <a:pt x="9045" y="994"/>
                        </a:lnTo>
                        <a:lnTo>
                          <a:pt x="9271" y="864"/>
                        </a:lnTo>
                        <a:lnTo>
                          <a:pt x="9455" y="864"/>
                        </a:lnTo>
                        <a:lnTo>
                          <a:pt x="9838" y="720"/>
                        </a:lnTo>
                        <a:lnTo>
                          <a:pt x="10112" y="576"/>
                        </a:lnTo>
                        <a:lnTo>
                          <a:pt x="10554" y="720"/>
                        </a:lnTo>
                        <a:lnTo>
                          <a:pt x="10430" y="864"/>
                        </a:lnTo>
                        <a:lnTo>
                          <a:pt x="10704" y="720"/>
                        </a:lnTo>
                        <a:lnTo>
                          <a:pt x="10727" y="864"/>
                        </a:lnTo>
                        <a:lnTo>
                          <a:pt x="10925" y="864"/>
                        </a:lnTo>
                        <a:lnTo>
                          <a:pt x="11009" y="930"/>
                        </a:lnTo>
                        <a:lnTo>
                          <a:pt x="11120" y="884"/>
                        </a:lnTo>
                        <a:lnTo>
                          <a:pt x="11003" y="814"/>
                        </a:lnTo>
                        <a:lnTo>
                          <a:pt x="11053" y="798"/>
                        </a:lnTo>
                        <a:lnTo>
                          <a:pt x="10928" y="730"/>
                        </a:lnTo>
                        <a:lnTo>
                          <a:pt x="10928" y="782"/>
                        </a:lnTo>
                        <a:lnTo>
                          <a:pt x="10913" y="795"/>
                        </a:lnTo>
                        <a:lnTo>
                          <a:pt x="10867" y="720"/>
                        </a:lnTo>
                        <a:lnTo>
                          <a:pt x="10881" y="720"/>
                        </a:lnTo>
                        <a:lnTo>
                          <a:pt x="10928" y="782"/>
                        </a:lnTo>
                        <a:lnTo>
                          <a:pt x="10928" y="730"/>
                        </a:lnTo>
                        <a:lnTo>
                          <a:pt x="10913" y="720"/>
                        </a:lnTo>
                        <a:lnTo>
                          <a:pt x="11070" y="720"/>
                        </a:lnTo>
                        <a:lnTo>
                          <a:pt x="11256" y="576"/>
                        </a:lnTo>
                        <a:lnTo>
                          <a:pt x="11432" y="720"/>
                        </a:lnTo>
                        <a:lnTo>
                          <a:pt x="11448" y="720"/>
                        </a:lnTo>
                        <a:lnTo>
                          <a:pt x="11661" y="576"/>
                        </a:lnTo>
                        <a:lnTo>
                          <a:pt x="11921" y="576"/>
                        </a:lnTo>
                        <a:lnTo>
                          <a:pt x="11947" y="618"/>
                        </a:lnTo>
                        <a:lnTo>
                          <a:pt x="11926" y="622"/>
                        </a:lnTo>
                        <a:lnTo>
                          <a:pt x="11878" y="626"/>
                        </a:lnTo>
                        <a:lnTo>
                          <a:pt x="11950" y="645"/>
                        </a:lnTo>
                        <a:lnTo>
                          <a:pt x="11969" y="649"/>
                        </a:lnTo>
                        <a:lnTo>
                          <a:pt x="12017" y="720"/>
                        </a:lnTo>
                        <a:lnTo>
                          <a:pt x="12235" y="576"/>
                        </a:lnTo>
                        <a:lnTo>
                          <a:pt x="12383" y="720"/>
                        </a:lnTo>
                        <a:lnTo>
                          <a:pt x="12415" y="720"/>
                        </a:lnTo>
                        <a:lnTo>
                          <a:pt x="12329" y="864"/>
                        </a:lnTo>
                        <a:lnTo>
                          <a:pt x="12350" y="864"/>
                        </a:lnTo>
                        <a:lnTo>
                          <a:pt x="12466" y="720"/>
                        </a:lnTo>
                        <a:lnTo>
                          <a:pt x="12832" y="864"/>
                        </a:lnTo>
                        <a:lnTo>
                          <a:pt x="13125" y="864"/>
                        </a:lnTo>
                        <a:lnTo>
                          <a:pt x="13098" y="1008"/>
                        </a:lnTo>
                        <a:lnTo>
                          <a:pt x="13371" y="1008"/>
                        </a:lnTo>
                        <a:lnTo>
                          <a:pt x="13048" y="720"/>
                        </a:lnTo>
                        <a:lnTo>
                          <a:pt x="13362" y="864"/>
                        </a:lnTo>
                        <a:lnTo>
                          <a:pt x="13286" y="864"/>
                        </a:lnTo>
                        <a:lnTo>
                          <a:pt x="13607" y="1008"/>
                        </a:lnTo>
                        <a:lnTo>
                          <a:pt x="13949" y="1008"/>
                        </a:lnTo>
                        <a:lnTo>
                          <a:pt x="14228" y="1152"/>
                        </a:lnTo>
                        <a:lnTo>
                          <a:pt x="14270" y="1296"/>
                        </a:lnTo>
                        <a:lnTo>
                          <a:pt x="13959" y="1152"/>
                        </a:lnTo>
                        <a:lnTo>
                          <a:pt x="14023" y="1296"/>
                        </a:lnTo>
                        <a:lnTo>
                          <a:pt x="14236" y="1296"/>
                        </a:lnTo>
                        <a:lnTo>
                          <a:pt x="14469" y="1440"/>
                        </a:lnTo>
                        <a:lnTo>
                          <a:pt x="14932" y="1440"/>
                        </a:lnTo>
                        <a:lnTo>
                          <a:pt x="15147" y="1584"/>
                        </a:lnTo>
                        <a:lnTo>
                          <a:pt x="15340" y="1728"/>
                        </a:lnTo>
                        <a:lnTo>
                          <a:pt x="15272" y="1584"/>
                        </a:lnTo>
                        <a:lnTo>
                          <a:pt x="15413" y="1440"/>
                        </a:lnTo>
                        <a:lnTo>
                          <a:pt x="15529" y="1872"/>
                        </a:lnTo>
                        <a:lnTo>
                          <a:pt x="15676" y="1872"/>
                        </a:lnTo>
                        <a:lnTo>
                          <a:pt x="15914" y="2160"/>
                        </a:lnTo>
                        <a:lnTo>
                          <a:pt x="16225" y="2160"/>
                        </a:lnTo>
                        <a:lnTo>
                          <a:pt x="16643" y="2448"/>
                        </a:lnTo>
                        <a:lnTo>
                          <a:pt x="16570" y="2448"/>
                        </a:lnTo>
                        <a:lnTo>
                          <a:pt x="16687" y="2592"/>
                        </a:lnTo>
                        <a:lnTo>
                          <a:pt x="16929" y="2736"/>
                        </a:lnTo>
                        <a:lnTo>
                          <a:pt x="17069" y="2880"/>
                        </a:lnTo>
                        <a:lnTo>
                          <a:pt x="17227" y="2880"/>
                        </a:lnTo>
                        <a:lnTo>
                          <a:pt x="17218" y="2736"/>
                        </a:lnTo>
                        <a:lnTo>
                          <a:pt x="17375" y="3024"/>
                        </a:lnTo>
                        <a:lnTo>
                          <a:pt x="17586" y="3312"/>
                        </a:lnTo>
                        <a:lnTo>
                          <a:pt x="18063" y="3600"/>
                        </a:lnTo>
                        <a:lnTo>
                          <a:pt x="18280" y="3744"/>
                        </a:lnTo>
                        <a:lnTo>
                          <a:pt x="18323" y="3888"/>
                        </a:lnTo>
                        <a:lnTo>
                          <a:pt x="18268" y="3888"/>
                        </a:lnTo>
                        <a:lnTo>
                          <a:pt x="18342" y="3953"/>
                        </a:lnTo>
                        <a:lnTo>
                          <a:pt x="18602" y="4176"/>
                        </a:lnTo>
                        <a:lnTo>
                          <a:pt x="18588" y="4032"/>
                        </a:lnTo>
                        <a:lnTo>
                          <a:pt x="18663" y="4032"/>
                        </a:lnTo>
                        <a:lnTo>
                          <a:pt x="18678" y="4051"/>
                        </a:lnTo>
                        <a:lnTo>
                          <a:pt x="18758" y="4320"/>
                        </a:lnTo>
                        <a:lnTo>
                          <a:pt x="18763" y="4337"/>
                        </a:lnTo>
                        <a:lnTo>
                          <a:pt x="18771" y="4359"/>
                        </a:lnTo>
                        <a:lnTo>
                          <a:pt x="18772" y="4336"/>
                        </a:lnTo>
                        <a:lnTo>
                          <a:pt x="18769" y="4320"/>
                        </a:lnTo>
                        <a:lnTo>
                          <a:pt x="18836" y="4320"/>
                        </a:lnTo>
                        <a:lnTo>
                          <a:pt x="18861" y="4608"/>
                        </a:lnTo>
                        <a:lnTo>
                          <a:pt x="18993" y="4320"/>
                        </a:lnTo>
                        <a:lnTo>
                          <a:pt x="19108" y="4608"/>
                        </a:lnTo>
                        <a:lnTo>
                          <a:pt x="19061" y="4608"/>
                        </a:lnTo>
                        <a:lnTo>
                          <a:pt x="19150" y="4752"/>
                        </a:lnTo>
                        <a:lnTo>
                          <a:pt x="19262" y="4896"/>
                        </a:lnTo>
                        <a:lnTo>
                          <a:pt x="19523" y="5040"/>
                        </a:lnTo>
                        <a:lnTo>
                          <a:pt x="19523" y="5184"/>
                        </a:lnTo>
                        <a:lnTo>
                          <a:pt x="19461" y="5184"/>
                        </a:lnTo>
                        <a:lnTo>
                          <a:pt x="19404" y="5040"/>
                        </a:lnTo>
                        <a:lnTo>
                          <a:pt x="19331" y="5040"/>
                        </a:lnTo>
                        <a:lnTo>
                          <a:pt x="19346" y="5184"/>
                        </a:lnTo>
                        <a:lnTo>
                          <a:pt x="19369" y="5184"/>
                        </a:lnTo>
                        <a:lnTo>
                          <a:pt x="19426" y="5328"/>
                        </a:lnTo>
                        <a:lnTo>
                          <a:pt x="19536" y="5616"/>
                        </a:lnTo>
                        <a:lnTo>
                          <a:pt x="19522" y="5472"/>
                        </a:lnTo>
                        <a:lnTo>
                          <a:pt x="19848" y="5616"/>
                        </a:lnTo>
                        <a:lnTo>
                          <a:pt x="19818" y="5904"/>
                        </a:lnTo>
                        <a:lnTo>
                          <a:pt x="19985" y="6048"/>
                        </a:lnTo>
                        <a:lnTo>
                          <a:pt x="19877" y="6048"/>
                        </a:lnTo>
                        <a:lnTo>
                          <a:pt x="19883" y="6192"/>
                        </a:lnTo>
                        <a:lnTo>
                          <a:pt x="19904" y="6336"/>
                        </a:lnTo>
                        <a:lnTo>
                          <a:pt x="20004" y="6336"/>
                        </a:lnTo>
                        <a:lnTo>
                          <a:pt x="19901" y="6480"/>
                        </a:lnTo>
                        <a:lnTo>
                          <a:pt x="20107" y="6624"/>
                        </a:lnTo>
                        <a:lnTo>
                          <a:pt x="20078" y="6624"/>
                        </a:lnTo>
                        <a:lnTo>
                          <a:pt x="20169" y="6768"/>
                        </a:lnTo>
                        <a:lnTo>
                          <a:pt x="20397" y="6912"/>
                        </a:lnTo>
                        <a:lnTo>
                          <a:pt x="20259" y="7344"/>
                        </a:lnTo>
                        <a:lnTo>
                          <a:pt x="20564" y="7776"/>
                        </a:lnTo>
                        <a:lnTo>
                          <a:pt x="20727" y="8064"/>
                        </a:lnTo>
                        <a:lnTo>
                          <a:pt x="20852" y="8064"/>
                        </a:lnTo>
                        <a:lnTo>
                          <a:pt x="20997" y="8352"/>
                        </a:lnTo>
                        <a:lnTo>
                          <a:pt x="20970" y="8496"/>
                        </a:lnTo>
                        <a:lnTo>
                          <a:pt x="20848" y="8352"/>
                        </a:lnTo>
                        <a:lnTo>
                          <a:pt x="20839" y="8496"/>
                        </a:lnTo>
                        <a:lnTo>
                          <a:pt x="20894" y="8640"/>
                        </a:lnTo>
                        <a:lnTo>
                          <a:pt x="20961" y="8784"/>
                        </a:lnTo>
                        <a:lnTo>
                          <a:pt x="20925" y="8784"/>
                        </a:lnTo>
                        <a:lnTo>
                          <a:pt x="20872" y="8928"/>
                        </a:lnTo>
                        <a:lnTo>
                          <a:pt x="20903" y="9072"/>
                        </a:lnTo>
                        <a:lnTo>
                          <a:pt x="20974" y="8980"/>
                        </a:lnTo>
                        <a:lnTo>
                          <a:pt x="20965" y="8928"/>
                        </a:lnTo>
                        <a:lnTo>
                          <a:pt x="21129" y="8928"/>
                        </a:lnTo>
                        <a:lnTo>
                          <a:pt x="20968" y="8784"/>
                        </a:lnTo>
                        <a:lnTo>
                          <a:pt x="20997" y="8640"/>
                        </a:lnTo>
                        <a:lnTo>
                          <a:pt x="21029" y="8640"/>
                        </a:lnTo>
                        <a:lnTo>
                          <a:pt x="21076" y="8496"/>
                        </a:lnTo>
                        <a:lnTo>
                          <a:pt x="21102" y="8496"/>
                        </a:lnTo>
                        <a:lnTo>
                          <a:pt x="21016" y="8352"/>
                        </a:lnTo>
                        <a:lnTo>
                          <a:pt x="21055" y="8352"/>
                        </a:lnTo>
                        <a:lnTo>
                          <a:pt x="21112" y="8208"/>
                        </a:lnTo>
                        <a:lnTo>
                          <a:pt x="21118" y="8352"/>
                        </a:lnTo>
                        <a:lnTo>
                          <a:pt x="21121" y="8208"/>
                        </a:lnTo>
                        <a:lnTo>
                          <a:pt x="21124" y="8064"/>
                        </a:lnTo>
                        <a:lnTo>
                          <a:pt x="20884" y="7920"/>
                        </a:lnTo>
                        <a:lnTo>
                          <a:pt x="20965" y="7776"/>
                        </a:lnTo>
                        <a:lnTo>
                          <a:pt x="20980" y="7776"/>
                        </a:lnTo>
                        <a:lnTo>
                          <a:pt x="20806" y="7344"/>
                        </a:lnTo>
                        <a:lnTo>
                          <a:pt x="20865" y="7776"/>
                        </a:lnTo>
                        <a:lnTo>
                          <a:pt x="20637" y="7488"/>
                        </a:lnTo>
                        <a:lnTo>
                          <a:pt x="20822" y="7200"/>
                        </a:lnTo>
                        <a:lnTo>
                          <a:pt x="20702" y="7200"/>
                        </a:lnTo>
                        <a:lnTo>
                          <a:pt x="20669" y="7056"/>
                        </a:lnTo>
                        <a:lnTo>
                          <a:pt x="20716" y="7056"/>
                        </a:lnTo>
                        <a:lnTo>
                          <a:pt x="20589" y="6915"/>
                        </a:lnTo>
                        <a:lnTo>
                          <a:pt x="20681" y="7200"/>
                        </a:lnTo>
                        <a:lnTo>
                          <a:pt x="20580" y="7056"/>
                        </a:lnTo>
                        <a:lnTo>
                          <a:pt x="20589" y="6912"/>
                        </a:lnTo>
                        <a:lnTo>
                          <a:pt x="20534" y="6768"/>
                        </a:lnTo>
                        <a:lnTo>
                          <a:pt x="20480" y="6768"/>
                        </a:lnTo>
                        <a:lnTo>
                          <a:pt x="20424" y="6624"/>
                        </a:lnTo>
                        <a:lnTo>
                          <a:pt x="20403" y="6548"/>
                        </a:lnTo>
                        <a:lnTo>
                          <a:pt x="20332" y="6480"/>
                        </a:lnTo>
                        <a:lnTo>
                          <a:pt x="20477" y="6336"/>
                        </a:lnTo>
                        <a:lnTo>
                          <a:pt x="20190" y="6192"/>
                        </a:lnTo>
                        <a:lnTo>
                          <a:pt x="20184" y="6048"/>
                        </a:lnTo>
                        <a:lnTo>
                          <a:pt x="20129" y="6048"/>
                        </a:lnTo>
                        <a:lnTo>
                          <a:pt x="20191" y="5616"/>
                        </a:lnTo>
                        <a:lnTo>
                          <a:pt x="19950" y="5616"/>
                        </a:lnTo>
                        <a:lnTo>
                          <a:pt x="19893" y="5472"/>
                        </a:lnTo>
                        <a:lnTo>
                          <a:pt x="19835" y="5328"/>
                        </a:lnTo>
                        <a:lnTo>
                          <a:pt x="19654" y="5040"/>
                        </a:lnTo>
                        <a:lnTo>
                          <a:pt x="19713" y="5040"/>
                        </a:lnTo>
                        <a:lnTo>
                          <a:pt x="19615" y="4896"/>
                        </a:lnTo>
                        <a:lnTo>
                          <a:pt x="19416" y="4608"/>
                        </a:lnTo>
                        <a:lnTo>
                          <a:pt x="19356" y="4464"/>
                        </a:lnTo>
                        <a:lnTo>
                          <a:pt x="19334" y="4414"/>
                        </a:lnTo>
                        <a:lnTo>
                          <a:pt x="19334" y="4896"/>
                        </a:lnTo>
                        <a:lnTo>
                          <a:pt x="19286" y="4896"/>
                        </a:lnTo>
                        <a:lnTo>
                          <a:pt x="19220" y="4752"/>
                        </a:lnTo>
                        <a:lnTo>
                          <a:pt x="19266" y="4752"/>
                        </a:lnTo>
                        <a:lnTo>
                          <a:pt x="19334" y="4896"/>
                        </a:lnTo>
                        <a:lnTo>
                          <a:pt x="19334" y="4414"/>
                        </a:lnTo>
                        <a:lnTo>
                          <a:pt x="19302" y="4337"/>
                        </a:lnTo>
                        <a:lnTo>
                          <a:pt x="19177" y="4464"/>
                        </a:lnTo>
                        <a:lnTo>
                          <a:pt x="19052" y="4176"/>
                        </a:lnTo>
                        <a:lnTo>
                          <a:pt x="18897" y="4032"/>
                        </a:lnTo>
                        <a:lnTo>
                          <a:pt x="19026" y="4032"/>
                        </a:lnTo>
                        <a:lnTo>
                          <a:pt x="18986" y="3888"/>
                        </a:lnTo>
                        <a:lnTo>
                          <a:pt x="18777" y="3888"/>
                        </a:lnTo>
                        <a:lnTo>
                          <a:pt x="18883" y="3744"/>
                        </a:lnTo>
                        <a:lnTo>
                          <a:pt x="18710" y="3600"/>
                        </a:lnTo>
                        <a:lnTo>
                          <a:pt x="18474" y="3456"/>
                        </a:lnTo>
                        <a:lnTo>
                          <a:pt x="18296" y="3168"/>
                        </a:lnTo>
                        <a:lnTo>
                          <a:pt x="18219" y="3312"/>
                        </a:lnTo>
                        <a:lnTo>
                          <a:pt x="18293" y="3600"/>
                        </a:lnTo>
                        <a:lnTo>
                          <a:pt x="18011" y="3456"/>
                        </a:lnTo>
                        <a:lnTo>
                          <a:pt x="18037" y="3312"/>
                        </a:lnTo>
                        <a:lnTo>
                          <a:pt x="18088" y="3312"/>
                        </a:lnTo>
                        <a:lnTo>
                          <a:pt x="18010" y="3168"/>
                        </a:lnTo>
                        <a:lnTo>
                          <a:pt x="17984" y="3168"/>
                        </a:lnTo>
                        <a:lnTo>
                          <a:pt x="18033" y="3024"/>
                        </a:lnTo>
                        <a:lnTo>
                          <a:pt x="18053" y="3024"/>
                        </a:lnTo>
                        <a:lnTo>
                          <a:pt x="17966" y="2880"/>
                        </a:lnTo>
                        <a:lnTo>
                          <a:pt x="17824" y="2880"/>
                        </a:lnTo>
                        <a:lnTo>
                          <a:pt x="17641" y="2736"/>
                        </a:lnTo>
                        <a:lnTo>
                          <a:pt x="17818" y="2736"/>
                        </a:lnTo>
                        <a:lnTo>
                          <a:pt x="17737" y="2592"/>
                        </a:lnTo>
                        <a:lnTo>
                          <a:pt x="17664" y="2592"/>
                        </a:lnTo>
                        <a:lnTo>
                          <a:pt x="17571" y="2448"/>
                        </a:lnTo>
                        <a:lnTo>
                          <a:pt x="17500" y="2592"/>
                        </a:lnTo>
                        <a:lnTo>
                          <a:pt x="17443" y="2592"/>
                        </a:lnTo>
                        <a:lnTo>
                          <a:pt x="17464" y="2448"/>
                        </a:lnTo>
                        <a:lnTo>
                          <a:pt x="17328" y="2448"/>
                        </a:lnTo>
                        <a:lnTo>
                          <a:pt x="17153" y="2304"/>
                        </a:lnTo>
                        <a:lnTo>
                          <a:pt x="16977" y="2163"/>
                        </a:lnTo>
                        <a:lnTo>
                          <a:pt x="17025" y="2304"/>
                        </a:lnTo>
                        <a:lnTo>
                          <a:pt x="16650" y="2160"/>
                        </a:lnTo>
                        <a:lnTo>
                          <a:pt x="16345" y="1728"/>
                        </a:lnTo>
                        <a:lnTo>
                          <a:pt x="15976" y="1584"/>
                        </a:lnTo>
                        <a:lnTo>
                          <a:pt x="15994" y="1584"/>
                        </a:lnTo>
                        <a:lnTo>
                          <a:pt x="15766" y="1440"/>
                        </a:lnTo>
                        <a:lnTo>
                          <a:pt x="15496" y="1296"/>
                        </a:lnTo>
                        <a:lnTo>
                          <a:pt x="15185" y="1296"/>
                        </a:lnTo>
                        <a:lnTo>
                          <a:pt x="15230" y="1152"/>
                        </a:lnTo>
                        <a:lnTo>
                          <a:pt x="15021" y="1152"/>
                        </a:lnTo>
                        <a:lnTo>
                          <a:pt x="14790" y="1008"/>
                        </a:lnTo>
                        <a:lnTo>
                          <a:pt x="14987" y="1008"/>
                        </a:lnTo>
                        <a:lnTo>
                          <a:pt x="14772" y="864"/>
                        </a:lnTo>
                        <a:lnTo>
                          <a:pt x="14573" y="864"/>
                        </a:lnTo>
                        <a:lnTo>
                          <a:pt x="14323" y="720"/>
                        </a:lnTo>
                        <a:lnTo>
                          <a:pt x="14007" y="720"/>
                        </a:lnTo>
                        <a:lnTo>
                          <a:pt x="14103" y="576"/>
                        </a:lnTo>
                        <a:lnTo>
                          <a:pt x="13883" y="432"/>
                        </a:lnTo>
                        <a:lnTo>
                          <a:pt x="13105" y="432"/>
                        </a:lnTo>
                        <a:lnTo>
                          <a:pt x="12951" y="377"/>
                        </a:lnTo>
                        <a:lnTo>
                          <a:pt x="13015" y="432"/>
                        </a:lnTo>
                        <a:lnTo>
                          <a:pt x="12746" y="432"/>
                        </a:lnTo>
                        <a:lnTo>
                          <a:pt x="12537" y="144"/>
                        </a:lnTo>
                        <a:lnTo>
                          <a:pt x="12157" y="144"/>
                        </a:lnTo>
                        <a:lnTo>
                          <a:pt x="12148" y="288"/>
                        </a:lnTo>
                        <a:lnTo>
                          <a:pt x="11865" y="288"/>
                        </a:lnTo>
                        <a:lnTo>
                          <a:pt x="11891" y="432"/>
                        </a:lnTo>
                        <a:lnTo>
                          <a:pt x="11423" y="432"/>
                        </a:lnTo>
                        <a:lnTo>
                          <a:pt x="11378" y="288"/>
                        </a:lnTo>
                        <a:lnTo>
                          <a:pt x="11526" y="144"/>
                        </a:lnTo>
                        <a:lnTo>
                          <a:pt x="11227" y="144"/>
                        </a:lnTo>
                        <a:lnTo>
                          <a:pt x="11305" y="0"/>
                        </a:lnTo>
                        <a:lnTo>
                          <a:pt x="11128" y="144"/>
                        </a:lnTo>
                        <a:lnTo>
                          <a:pt x="10440" y="144"/>
                        </a:lnTo>
                        <a:lnTo>
                          <a:pt x="10440" y="288"/>
                        </a:lnTo>
                        <a:lnTo>
                          <a:pt x="9968" y="288"/>
                        </a:lnTo>
                        <a:lnTo>
                          <a:pt x="10190" y="147"/>
                        </a:lnTo>
                        <a:lnTo>
                          <a:pt x="10440" y="288"/>
                        </a:lnTo>
                        <a:lnTo>
                          <a:pt x="10440" y="144"/>
                        </a:lnTo>
                        <a:lnTo>
                          <a:pt x="9703" y="144"/>
                        </a:lnTo>
                        <a:lnTo>
                          <a:pt x="9915" y="0"/>
                        </a:lnTo>
                        <a:lnTo>
                          <a:pt x="9642" y="144"/>
                        </a:lnTo>
                        <a:lnTo>
                          <a:pt x="9390" y="0"/>
                        </a:lnTo>
                        <a:lnTo>
                          <a:pt x="9136" y="0"/>
                        </a:lnTo>
                        <a:lnTo>
                          <a:pt x="9233" y="144"/>
                        </a:lnTo>
                        <a:lnTo>
                          <a:pt x="8989" y="144"/>
                        </a:lnTo>
                        <a:lnTo>
                          <a:pt x="9157" y="288"/>
                        </a:lnTo>
                        <a:lnTo>
                          <a:pt x="8876" y="288"/>
                        </a:lnTo>
                        <a:lnTo>
                          <a:pt x="8661" y="432"/>
                        </a:lnTo>
                        <a:lnTo>
                          <a:pt x="8601" y="288"/>
                        </a:lnTo>
                        <a:lnTo>
                          <a:pt x="8537" y="288"/>
                        </a:lnTo>
                        <a:lnTo>
                          <a:pt x="8838" y="144"/>
                        </a:lnTo>
                        <a:lnTo>
                          <a:pt x="8287" y="144"/>
                        </a:lnTo>
                        <a:lnTo>
                          <a:pt x="8520" y="288"/>
                        </a:lnTo>
                        <a:lnTo>
                          <a:pt x="8173" y="432"/>
                        </a:lnTo>
                        <a:lnTo>
                          <a:pt x="8200" y="288"/>
                        </a:lnTo>
                        <a:lnTo>
                          <a:pt x="8149" y="288"/>
                        </a:lnTo>
                        <a:lnTo>
                          <a:pt x="8100" y="432"/>
                        </a:lnTo>
                        <a:lnTo>
                          <a:pt x="7985" y="576"/>
                        </a:lnTo>
                        <a:lnTo>
                          <a:pt x="7776" y="576"/>
                        </a:lnTo>
                        <a:lnTo>
                          <a:pt x="7750" y="720"/>
                        </a:lnTo>
                        <a:lnTo>
                          <a:pt x="7560" y="720"/>
                        </a:lnTo>
                        <a:lnTo>
                          <a:pt x="7432" y="864"/>
                        </a:lnTo>
                        <a:lnTo>
                          <a:pt x="7147" y="720"/>
                        </a:lnTo>
                        <a:lnTo>
                          <a:pt x="6939" y="864"/>
                        </a:lnTo>
                        <a:lnTo>
                          <a:pt x="6816" y="864"/>
                        </a:lnTo>
                        <a:lnTo>
                          <a:pt x="6884" y="720"/>
                        </a:lnTo>
                        <a:lnTo>
                          <a:pt x="6778" y="720"/>
                        </a:lnTo>
                        <a:lnTo>
                          <a:pt x="6546" y="1008"/>
                        </a:lnTo>
                        <a:lnTo>
                          <a:pt x="6521" y="965"/>
                        </a:lnTo>
                        <a:lnTo>
                          <a:pt x="6498" y="994"/>
                        </a:lnTo>
                        <a:lnTo>
                          <a:pt x="6492" y="1022"/>
                        </a:lnTo>
                        <a:lnTo>
                          <a:pt x="6571" y="1071"/>
                        </a:lnTo>
                        <a:lnTo>
                          <a:pt x="6610" y="1022"/>
                        </a:lnTo>
                        <a:lnTo>
                          <a:pt x="6611" y="1008"/>
                        </a:lnTo>
                        <a:lnTo>
                          <a:pt x="6710" y="1008"/>
                        </a:lnTo>
                        <a:lnTo>
                          <a:pt x="6664" y="1071"/>
                        </a:lnTo>
                        <a:lnTo>
                          <a:pt x="6664" y="1093"/>
                        </a:lnTo>
                        <a:lnTo>
                          <a:pt x="6700" y="1152"/>
                        </a:lnTo>
                        <a:lnTo>
                          <a:pt x="6633" y="1110"/>
                        </a:lnTo>
                        <a:lnTo>
                          <a:pt x="6601" y="1152"/>
                        </a:lnTo>
                        <a:lnTo>
                          <a:pt x="6605" y="1093"/>
                        </a:lnTo>
                        <a:lnTo>
                          <a:pt x="6571" y="1071"/>
                        </a:lnTo>
                        <a:lnTo>
                          <a:pt x="6481" y="1015"/>
                        </a:lnTo>
                        <a:lnTo>
                          <a:pt x="6460" y="1041"/>
                        </a:lnTo>
                        <a:lnTo>
                          <a:pt x="6373" y="1152"/>
                        </a:lnTo>
                        <a:lnTo>
                          <a:pt x="6425" y="1152"/>
                        </a:lnTo>
                        <a:lnTo>
                          <a:pt x="6382" y="1296"/>
                        </a:lnTo>
                        <a:lnTo>
                          <a:pt x="6142" y="1296"/>
                        </a:lnTo>
                        <a:lnTo>
                          <a:pt x="6054" y="1152"/>
                        </a:lnTo>
                        <a:lnTo>
                          <a:pt x="5876" y="1152"/>
                        </a:lnTo>
                        <a:lnTo>
                          <a:pt x="5618" y="1440"/>
                        </a:lnTo>
                        <a:lnTo>
                          <a:pt x="5490" y="1440"/>
                        </a:lnTo>
                        <a:lnTo>
                          <a:pt x="5358" y="1584"/>
                        </a:lnTo>
                        <a:lnTo>
                          <a:pt x="5153" y="1728"/>
                        </a:lnTo>
                        <a:lnTo>
                          <a:pt x="5288" y="1728"/>
                        </a:lnTo>
                        <a:lnTo>
                          <a:pt x="5066" y="1872"/>
                        </a:lnTo>
                        <a:lnTo>
                          <a:pt x="4800" y="1872"/>
                        </a:lnTo>
                        <a:lnTo>
                          <a:pt x="4497" y="2016"/>
                        </a:lnTo>
                        <a:lnTo>
                          <a:pt x="4549" y="2160"/>
                        </a:lnTo>
                        <a:lnTo>
                          <a:pt x="4334" y="2304"/>
                        </a:lnTo>
                        <a:lnTo>
                          <a:pt x="4019" y="2448"/>
                        </a:lnTo>
                        <a:lnTo>
                          <a:pt x="4125" y="2592"/>
                        </a:lnTo>
                        <a:lnTo>
                          <a:pt x="3860" y="2880"/>
                        </a:lnTo>
                        <a:lnTo>
                          <a:pt x="3887" y="2736"/>
                        </a:lnTo>
                        <a:lnTo>
                          <a:pt x="3736" y="2880"/>
                        </a:lnTo>
                        <a:lnTo>
                          <a:pt x="3872" y="2592"/>
                        </a:lnTo>
                        <a:lnTo>
                          <a:pt x="3786" y="2736"/>
                        </a:lnTo>
                        <a:lnTo>
                          <a:pt x="3650" y="2736"/>
                        </a:lnTo>
                        <a:lnTo>
                          <a:pt x="3560" y="3024"/>
                        </a:lnTo>
                        <a:lnTo>
                          <a:pt x="3435" y="3168"/>
                        </a:lnTo>
                        <a:lnTo>
                          <a:pt x="3461" y="3168"/>
                        </a:lnTo>
                        <a:lnTo>
                          <a:pt x="3362" y="3312"/>
                        </a:lnTo>
                        <a:lnTo>
                          <a:pt x="3230" y="3456"/>
                        </a:lnTo>
                        <a:lnTo>
                          <a:pt x="3166" y="3456"/>
                        </a:lnTo>
                        <a:lnTo>
                          <a:pt x="3001" y="3600"/>
                        </a:lnTo>
                        <a:lnTo>
                          <a:pt x="2691" y="4032"/>
                        </a:lnTo>
                        <a:lnTo>
                          <a:pt x="2614" y="4032"/>
                        </a:lnTo>
                        <a:lnTo>
                          <a:pt x="2543" y="4176"/>
                        </a:lnTo>
                        <a:lnTo>
                          <a:pt x="2468" y="4176"/>
                        </a:lnTo>
                        <a:lnTo>
                          <a:pt x="2383" y="4320"/>
                        </a:lnTo>
                        <a:lnTo>
                          <a:pt x="2254" y="4464"/>
                        </a:lnTo>
                        <a:lnTo>
                          <a:pt x="1962" y="4896"/>
                        </a:lnTo>
                        <a:lnTo>
                          <a:pt x="1741" y="5040"/>
                        </a:lnTo>
                        <a:lnTo>
                          <a:pt x="2033" y="5184"/>
                        </a:lnTo>
                        <a:lnTo>
                          <a:pt x="1788" y="5472"/>
                        </a:lnTo>
                        <a:lnTo>
                          <a:pt x="1595" y="5472"/>
                        </a:lnTo>
                        <a:lnTo>
                          <a:pt x="1721" y="5319"/>
                        </a:lnTo>
                        <a:lnTo>
                          <a:pt x="1512" y="5184"/>
                        </a:lnTo>
                        <a:lnTo>
                          <a:pt x="1529" y="5616"/>
                        </a:lnTo>
                        <a:lnTo>
                          <a:pt x="1304" y="5760"/>
                        </a:lnTo>
                        <a:lnTo>
                          <a:pt x="1165" y="5904"/>
                        </a:lnTo>
                        <a:lnTo>
                          <a:pt x="1200" y="6192"/>
                        </a:lnTo>
                        <a:lnTo>
                          <a:pt x="1054" y="6480"/>
                        </a:lnTo>
                        <a:lnTo>
                          <a:pt x="1024" y="6480"/>
                        </a:lnTo>
                        <a:lnTo>
                          <a:pt x="1030" y="6624"/>
                        </a:lnTo>
                        <a:lnTo>
                          <a:pt x="950" y="7056"/>
                        </a:lnTo>
                        <a:lnTo>
                          <a:pt x="912" y="7211"/>
                        </a:lnTo>
                        <a:lnTo>
                          <a:pt x="927" y="7200"/>
                        </a:lnTo>
                        <a:lnTo>
                          <a:pt x="863" y="7488"/>
                        </a:lnTo>
                        <a:lnTo>
                          <a:pt x="789" y="7488"/>
                        </a:lnTo>
                        <a:lnTo>
                          <a:pt x="677" y="7632"/>
                        </a:lnTo>
                        <a:lnTo>
                          <a:pt x="598" y="7632"/>
                        </a:lnTo>
                        <a:lnTo>
                          <a:pt x="630" y="7488"/>
                        </a:lnTo>
                        <a:lnTo>
                          <a:pt x="482" y="7488"/>
                        </a:lnTo>
                        <a:lnTo>
                          <a:pt x="559" y="7776"/>
                        </a:lnTo>
                        <a:lnTo>
                          <a:pt x="508" y="7920"/>
                        </a:lnTo>
                        <a:lnTo>
                          <a:pt x="457" y="7776"/>
                        </a:lnTo>
                        <a:lnTo>
                          <a:pt x="380" y="8208"/>
                        </a:lnTo>
                        <a:lnTo>
                          <a:pt x="518" y="8208"/>
                        </a:lnTo>
                        <a:lnTo>
                          <a:pt x="410" y="8640"/>
                        </a:lnTo>
                        <a:lnTo>
                          <a:pt x="462" y="8640"/>
                        </a:lnTo>
                        <a:lnTo>
                          <a:pt x="550" y="8784"/>
                        </a:lnTo>
                        <a:lnTo>
                          <a:pt x="427" y="8784"/>
                        </a:lnTo>
                        <a:lnTo>
                          <a:pt x="427" y="12986"/>
                        </a:lnTo>
                        <a:lnTo>
                          <a:pt x="396" y="13020"/>
                        </a:lnTo>
                        <a:lnTo>
                          <a:pt x="293" y="12882"/>
                        </a:lnTo>
                        <a:lnTo>
                          <a:pt x="389" y="12816"/>
                        </a:lnTo>
                        <a:lnTo>
                          <a:pt x="424" y="12960"/>
                        </a:lnTo>
                        <a:lnTo>
                          <a:pt x="427" y="12986"/>
                        </a:lnTo>
                        <a:lnTo>
                          <a:pt x="427" y="8784"/>
                        </a:lnTo>
                        <a:lnTo>
                          <a:pt x="351" y="8784"/>
                        </a:lnTo>
                        <a:lnTo>
                          <a:pt x="418" y="8928"/>
                        </a:lnTo>
                        <a:lnTo>
                          <a:pt x="266" y="9072"/>
                        </a:lnTo>
                        <a:lnTo>
                          <a:pt x="320" y="9504"/>
                        </a:lnTo>
                        <a:lnTo>
                          <a:pt x="324" y="9792"/>
                        </a:lnTo>
                        <a:lnTo>
                          <a:pt x="276" y="9723"/>
                        </a:lnTo>
                        <a:lnTo>
                          <a:pt x="317" y="9936"/>
                        </a:lnTo>
                        <a:lnTo>
                          <a:pt x="298" y="10224"/>
                        </a:lnTo>
                        <a:lnTo>
                          <a:pt x="22" y="10224"/>
                        </a:lnTo>
                        <a:lnTo>
                          <a:pt x="181" y="10944"/>
                        </a:lnTo>
                        <a:lnTo>
                          <a:pt x="0" y="11232"/>
                        </a:lnTo>
                        <a:lnTo>
                          <a:pt x="67" y="11376"/>
                        </a:lnTo>
                        <a:lnTo>
                          <a:pt x="75" y="12174"/>
                        </a:lnTo>
                        <a:lnTo>
                          <a:pt x="90" y="12528"/>
                        </a:lnTo>
                        <a:lnTo>
                          <a:pt x="144" y="12816"/>
                        </a:lnTo>
                        <a:lnTo>
                          <a:pt x="325" y="12528"/>
                        </a:lnTo>
                        <a:lnTo>
                          <a:pt x="232" y="12799"/>
                        </a:lnTo>
                        <a:lnTo>
                          <a:pt x="208" y="12763"/>
                        </a:lnTo>
                        <a:lnTo>
                          <a:pt x="208" y="12869"/>
                        </a:lnTo>
                        <a:lnTo>
                          <a:pt x="177" y="12960"/>
                        </a:lnTo>
                        <a:lnTo>
                          <a:pt x="208" y="12940"/>
                        </a:lnTo>
                        <a:lnTo>
                          <a:pt x="209" y="13008"/>
                        </a:lnTo>
                        <a:lnTo>
                          <a:pt x="225" y="12928"/>
                        </a:lnTo>
                        <a:lnTo>
                          <a:pt x="277" y="12892"/>
                        </a:lnTo>
                        <a:lnTo>
                          <a:pt x="401" y="13284"/>
                        </a:lnTo>
                        <a:lnTo>
                          <a:pt x="424" y="13020"/>
                        </a:lnTo>
                        <a:lnTo>
                          <a:pt x="427" y="12990"/>
                        </a:lnTo>
                        <a:lnTo>
                          <a:pt x="443" y="13104"/>
                        </a:lnTo>
                        <a:lnTo>
                          <a:pt x="428" y="13104"/>
                        </a:lnTo>
                        <a:lnTo>
                          <a:pt x="404" y="13536"/>
                        </a:lnTo>
                        <a:lnTo>
                          <a:pt x="366" y="13536"/>
                        </a:lnTo>
                        <a:lnTo>
                          <a:pt x="324" y="13392"/>
                        </a:lnTo>
                        <a:lnTo>
                          <a:pt x="277" y="13392"/>
                        </a:lnTo>
                        <a:lnTo>
                          <a:pt x="338" y="13680"/>
                        </a:lnTo>
                        <a:lnTo>
                          <a:pt x="218" y="13536"/>
                        </a:lnTo>
                        <a:lnTo>
                          <a:pt x="212" y="13824"/>
                        </a:lnTo>
                        <a:lnTo>
                          <a:pt x="279" y="13680"/>
                        </a:lnTo>
                        <a:lnTo>
                          <a:pt x="349" y="13824"/>
                        </a:lnTo>
                        <a:lnTo>
                          <a:pt x="364" y="13968"/>
                        </a:lnTo>
                        <a:lnTo>
                          <a:pt x="401" y="13680"/>
                        </a:lnTo>
                        <a:lnTo>
                          <a:pt x="616" y="14112"/>
                        </a:lnTo>
                        <a:lnTo>
                          <a:pt x="333" y="14112"/>
                        </a:lnTo>
                        <a:lnTo>
                          <a:pt x="584" y="14544"/>
                        </a:lnTo>
                        <a:lnTo>
                          <a:pt x="751" y="15120"/>
                        </a:lnTo>
                        <a:lnTo>
                          <a:pt x="1024" y="15264"/>
                        </a:lnTo>
                        <a:lnTo>
                          <a:pt x="1018" y="15408"/>
                        </a:lnTo>
                        <a:lnTo>
                          <a:pt x="986" y="15408"/>
                        </a:lnTo>
                        <a:lnTo>
                          <a:pt x="930" y="15264"/>
                        </a:lnTo>
                        <a:lnTo>
                          <a:pt x="983" y="15408"/>
                        </a:lnTo>
                        <a:lnTo>
                          <a:pt x="1037" y="15552"/>
                        </a:lnTo>
                        <a:lnTo>
                          <a:pt x="1195" y="15846"/>
                        </a:lnTo>
                        <a:lnTo>
                          <a:pt x="1545" y="16272"/>
                        </a:lnTo>
                        <a:lnTo>
                          <a:pt x="1704" y="16416"/>
                        </a:lnTo>
                        <a:lnTo>
                          <a:pt x="1765" y="16704"/>
                        </a:lnTo>
                        <a:lnTo>
                          <a:pt x="1866" y="16704"/>
                        </a:lnTo>
                        <a:lnTo>
                          <a:pt x="1898" y="16848"/>
                        </a:lnTo>
                        <a:lnTo>
                          <a:pt x="1830" y="16848"/>
                        </a:lnTo>
                        <a:lnTo>
                          <a:pt x="1855" y="16992"/>
                        </a:lnTo>
                        <a:lnTo>
                          <a:pt x="2088" y="17136"/>
                        </a:lnTo>
                        <a:lnTo>
                          <a:pt x="2025" y="17136"/>
                        </a:lnTo>
                        <a:lnTo>
                          <a:pt x="2151" y="17424"/>
                        </a:lnTo>
                        <a:lnTo>
                          <a:pt x="2301" y="17568"/>
                        </a:lnTo>
                        <a:lnTo>
                          <a:pt x="2452" y="17568"/>
                        </a:lnTo>
                        <a:lnTo>
                          <a:pt x="2781" y="17856"/>
                        </a:lnTo>
                        <a:lnTo>
                          <a:pt x="2938" y="18000"/>
                        </a:lnTo>
                        <a:lnTo>
                          <a:pt x="2822" y="18000"/>
                        </a:lnTo>
                        <a:lnTo>
                          <a:pt x="3046" y="18432"/>
                        </a:lnTo>
                        <a:lnTo>
                          <a:pt x="3182" y="18576"/>
                        </a:lnTo>
                        <a:lnTo>
                          <a:pt x="3162" y="18576"/>
                        </a:lnTo>
                        <a:lnTo>
                          <a:pt x="4019" y="19152"/>
                        </a:lnTo>
                        <a:lnTo>
                          <a:pt x="4492" y="19440"/>
                        </a:lnTo>
                        <a:lnTo>
                          <a:pt x="4536" y="19440"/>
                        </a:lnTo>
                        <a:lnTo>
                          <a:pt x="4613" y="19584"/>
                        </a:lnTo>
                        <a:lnTo>
                          <a:pt x="4812" y="19728"/>
                        </a:lnTo>
                        <a:lnTo>
                          <a:pt x="5075" y="20016"/>
                        </a:lnTo>
                        <a:lnTo>
                          <a:pt x="5825" y="20425"/>
                        </a:lnTo>
                        <a:lnTo>
                          <a:pt x="5937" y="20304"/>
                        </a:lnTo>
                        <a:lnTo>
                          <a:pt x="6033" y="20448"/>
                        </a:lnTo>
                        <a:lnTo>
                          <a:pt x="6402" y="20448"/>
                        </a:lnTo>
                        <a:lnTo>
                          <a:pt x="6322" y="20592"/>
                        </a:lnTo>
                        <a:lnTo>
                          <a:pt x="6280" y="20592"/>
                        </a:lnTo>
                        <a:lnTo>
                          <a:pt x="6309" y="20736"/>
                        </a:lnTo>
                        <a:lnTo>
                          <a:pt x="6565" y="20736"/>
                        </a:lnTo>
                        <a:lnTo>
                          <a:pt x="6764" y="20880"/>
                        </a:lnTo>
                        <a:lnTo>
                          <a:pt x="6867" y="20736"/>
                        </a:lnTo>
                        <a:lnTo>
                          <a:pt x="7038" y="20857"/>
                        </a:lnTo>
                        <a:lnTo>
                          <a:pt x="6947" y="20857"/>
                        </a:lnTo>
                        <a:lnTo>
                          <a:pt x="7075" y="20883"/>
                        </a:lnTo>
                        <a:lnTo>
                          <a:pt x="7416" y="21024"/>
                        </a:lnTo>
                        <a:lnTo>
                          <a:pt x="7738" y="21168"/>
                        </a:lnTo>
                        <a:lnTo>
                          <a:pt x="8353" y="21168"/>
                        </a:lnTo>
                        <a:lnTo>
                          <a:pt x="8470" y="21312"/>
                        </a:lnTo>
                        <a:lnTo>
                          <a:pt x="8906" y="21312"/>
                        </a:lnTo>
                        <a:lnTo>
                          <a:pt x="8880" y="21456"/>
                        </a:lnTo>
                        <a:lnTo>
                          <a:pt x="9239" y="21456"/>
                        </a:lnTo>
                        <a:lnTo>
                          <a:pt x="9419" y="21600"/>
                        </a:lnTo>
                        <a:lnTo>
                          <a:pt x="10032" y="21600"/>
                        </a:lnTo>
                        <a:lnTo>
                          <a:pt x="10119" y="21312"/>
                        </a:lnTo>
                        <a:lnTo>
                          <a:pt x="10348" y="21312"/>
                        </a:lnTo>
                        <a:lnTo>
                          <a:pt x="10412" y="21600"/>
                        </a:lnTo>
                        <a:lnTo>
                          <a:pt x="11311" y="21600"/>
                        </a:lnTo>
                        <a:lnTo>
                          <a:pt x="11740" y="21456"/>
                        </a:lnTo>
                        <a:lnTo>
                          <a:pt x="11725" y="21600"/>
                        </a:lnTo>
                        <a:lnTo>
                          <a:pt x="12475" y="21600"/>
                        </a:lnTo>
                        <a:lnTo>
                          <a:pt x="12369" y="21456"/>
                        </a:lnTo>
                        <a:lnTo>
                          <a:pt x="12393" y="21456"/>
                        </a:lnTo>
                        <a:lnTo>
                          <a:pt x="12826" y="21312"/>
                        </a:lnTo>
                        <a:lnTo>
                          <a:pt x="13045" y="21168"/>
                        </a:lnTo>
                        <a:lnTo>
                          <a:pt x="13029" y="21312"/>
                        </a:lnTo>
                        <a:lnTo>
                          <a:pt x="13198" y="21168"/>
                        </a:lnTo>
                        <a:lnTo>
                          <a:pt x="13445" y="21031"/>
                        </a:lnTo>
                        <a:lnTo>
                          <a:pt x="13533" y="21168"/>
                        </a:lnTo>
                        <a:lnTo>
                          <a:pt x="13523" y="21024"/>
                        </a:lnTo>
                        <a:lnTo>
                          <a:pt x="13583" y="21024"/>
                        </a:lnTo>
                        <a:lnTo>
                          <a:pt x="13854" y="20880"/>
                        </a:lnTo>
                        <a:lnTo>
                          <a:pt x="13776" y="21024"/>
                        </a:lnTo>
                        <a:lnTo>
                          <a:pt x="13972" y="21024"/>
                        </a:lnTo>
                        <a:lnTo>
                          <a:pt x="14065" y="20880"/>
                        </a:lnTo>
                        <a:lnTo>
                          <a:pt x="14185" y="20736"/>
                        </a:lnTo>
                        <a:lnTo>
                          <a:pt x="14549" y="20736"/>
                        </a:lnTo>
                        <a:lnTo>
                          <a:pt x="14637" y="20592"/>
                        </a:lnTo>
                        <a:lnTo>
                          <a:pt x="14801" y="20592"/>
                        </a:lnTo>
                        <a:lnTo>
                          <a:pt x="14745" y="20736"/>
                        </a:lnTo>
                        <a:lnTo>
                          <a:pt x="15082" y="20612"/>
                        </a:lnTo>
                        <a:lnTo>
                          <a:pt x="15114" y="20736"/>
                        </a:lnTo>
                        <a:lnTo>
                          <a:pt x="15345" y="20592"/>
                        </a:lnTo>
                        <a:lnTo>
                          <a:pt x="15218" y="20736"/>
                        </a:lnTo>
                        <a:lnTo>
                          <a:pt x="15372" y="20592"/>
                        </a:lnTo>
                        <a:lnTo>
                          <a:pt x="15607" y="20304"/>
                        </a:lnTo>
                        <a:lnTo>
                          <a:pt x="15997" y="20304"/>
                        </a:lnTo>
                        <a:lnTo>
                          <a:pt x="16069" y="20160"/>
                        </a:lnTo>
                        <a:lnTo>
                          <a:pt x="16090" y="20160"/>
                        </a:lnTo>
                        <a:lnTo>
                          <a:pt x="16155" y="19997"/>
                        </a:lnTo>
                        <a:lnTo>
                          <a:pt x="16209" y="19872"/>
                        </a:lnTo>
                        <a:lnTo>
                          <a:pt x="16345" y="19872"/>
                        </a:lnTo>
                        <a:lnTo>
                          <a:pt x="16342" y="20016"/>
                        </a:lnTo>
                        <a:lnTo>
                          <a:pt x="16345" y="19872"/>
                        </a:lnTo>
                        <a:lnTo>
                          <a:pt x="16090" y="20160"/>
                        </a:lnTo>
                        <a:lnTo>
                          <a:pt x="16209" y="20160"/>
                        </a:lnTo>
                        <a:lnTo>
                          <a:pt x="16325" y="20016"/>
                        </a:lnTo>
                        <a:lnTo>
                          <a:pt x="16328" y="20099"/>
                        </a:lnTo>
                        <a:lnTo>
                          <a:pt x="16444" y="20016"/>
                        </a:lnTo>
                        <a:lnTo>
                          <a:pt x="16551" y="20016"/>
                        </a:lnTo>
                        <a:lnTo>
                          <a:pt x="16489" y="19872"/>
                        </a:lnTo>
                        <a:lnTo>
                          <a:pt x="16353" y="19872"/>
                        </a:lnTo>
                        <a:lnTo>
                          <a:pt x="16357" y="19858"/>
                        </a:lnTo>
                        <a:lnTo>
                          <a:pt x="16382" y="19842"/>
                        </a:lnTo>
                        <a:lnTo>
                          <a:pt x="16393" y="19827"/>
                        </a:lnTo>
                        <a:lnTo>
                          <a:pt x="16370" y="19820"/>
                        </a:lnTo>
                        <a:lnTo>
                          <a:pt x="16395" y="19728"/>
                        </a:lnTo>
                        <a:lnTo>
                          <a:pt x="16630" y="19728"/>
                        </a:lnTo>
                        <a:lnTo>
                          <a:pt x="16942" y="19584"/>
                        </a:lnTo>
                        <a:lnTo>
                          <a:pt x="17023" y="19584"/>
                        </a:lnTo>
                        <a:lnTo>
                          <a:pt x="17285" y="19296"/>
                        </a:lnTo>
                        <a:lnTo>
                          <a:pt x="17722" y="19152"/>
                        </a:lnTo>
                        <a:lnTo>
                          <a:pt x="17757" y="18720"/>
                        </a:lnTo>
                        <a:lnTo>
                          <a:pt x="17931" y="18720"/>
                        </a:lnTo>
                        <a:lnTo>
                          <a:pt x="17921" y="18768"/>
                        </a:lnTo>
                        <a:lnTo>
                          <a:pt x="17960" y="18720"/>
                        </a:lnTo>
                        <a:lnTo>
                          <a:pt x="18287" y="18432"/>
                        </a:lnTo>
                        <a:lnTo>
                          <a:pt x="18230" y="18288"/>
                        </a:lnTo>
                        <a:lnTo>
                          <a:pt x="18464" y="18144"/>
                        </a:lnTo>
                        <a:lnTo>
                          <a:pt x="18212" y="18576"/>
                        </a:lnTo>
                        <a:lnTo>
                          <a:pt x="18454" y="18288"/>
                        </a:lnTo>
                        <a:lnTo>
                          <a:pt x="18771" y="18144"/>
                        </a:lnTo>
                        <a:lnTo>
                          <a:pt x="18907" y="17856"/>
                        </a:lnTo>
                        <a:lnTo>
                          <a:pt x="19048" y="17568"/>
                        </a:lnTo>
                        <a:lnTo>
                          <a:pt x="19176" y="17280"/>
                        </a:lnTo>
                        <a:lnTo>
                          <a:pt x="19295" y="16992"/>
                        </a:lnTo>
                        <a:lnTo>
                          <a:pt x="19646" y="16704"/>
                        </a:lnTo>
                        <a:lnTo>
                          <a:pt x="19610" y="16780"/>
                        </a:lnTo>
                        <a:lnTo>
                          <a:pt x="19674" y="16704"/>
                        </a:lnTo>
                        <a:lnTo>
                          <a:pt x="20039" y="16272"/>
                        </a:lnTo>
                        <a:lnTo>
                          <a:pt x="20161" y="16128"/>
                        </a:lnTo>
                        <a:lnTo>
                          <a:pt x="20419" y="15264"/>
                        </a:lnTo>
                        <a:lnTo>
                          <a:pt x="20881" y="14400"/>
                        </a:lnTo>
                        <a:lnTo>
                          <a:pt x="21005" y="14256"/>
                        </a:lnTo>
                        <a:lnTo>
                          <a:pt x="20933" y="14112"/>
                        </a:lnTo>
                        <a:lnTo>
                          <a:pt x="20925" y="13968"/>
                        </a:lnTo>
                        <a:lnTo>
                          <a:pt x="21048" y="13968"/>
                        </a:lnTo>
                        <a:lnTo>
                          <a:pt x="21035" y="13824"/>
                        </a:lnTo>
                        <a:lnTo>
                          <a:pt x="21012" y="13824"/>
                        </a:lnTo>
                        <a:lnTo>
                          <a:pt x="20994" y="13680"/>
                        </a:lnTo>
                        <a:lnTo>
                          <a:pt x="20996" y="13536"/>
                        </a:lnTo>
                        <a:lnTo>
                          <a:pt x="21100" y="13392"/>
                        </a:lnTo>
                        <a:lnTo>
                          <a:pt x="21176" y="13248"/>
                        </a:lnTo>
                        <a:lnTo>
                          <a:pt x="21250" y="13104"/>
                        </a:lnTo>
                        <a:lnTo>
                          <a:pt x="21298" y="13104"/>
                        </a:lnTo>
                        <a:lnTo>
                          <a:pt x="21330" y="12960"/>
                        </a:lnTo>
                        <a:lnTo>
                          <a:pt x="21356" y="12816"/>
                        </a:lnTo>
                        <a:lnTo>
                          <a:pt x="21336" y="12672"/>
                        </a:lnTo>
                        <a:lnTo>
                          <a:pt x="21253" y="12672"/>
                        </a:lnTo>
                        <a:lnTo>
                          <a:pt x="21292" y="12528"/>
                        </a:lnTo>
                        <a:lnTo>
                          <a:pt x="21291" y="12096"/>
                        </a:lnTo>
                        <a:lnTo>
                          <a:pt x="21333" y="12174"/>
                        </a:lnTo>
                        <a:lnTo>
                          <a:pt x="21302" y="12096"/>
                        </a:lnTo>
                        <a:lnTo>
                          <a:pt x="21408" y="12096"/>
                        </a:lnTo>
                        <a:lnTo>
                          <a:pt x="21402" y="11952"/>
                        </a:lnTo>
                        <a:lnTo>
                          <a:pt x="21379" y="11808"/>
                        </a:lnTo>
                        <a:lnTo>
                          <a:pt x="21352" y="11664"/>
                        </a:lnTo>
                        <a:lnTo>
                          <a:pt x="21408" y="11376"/>
                        </a:lnTo>
                        <a:lnTo>
                          <a:pt x="21575" y="11664"/>
                        </a:lnTo>
                        <a:lnTo>
                          <a:pt x="21600" y="1137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95" name="Figura"/>
                  <p:cNvSpPr/>
                  <p:nvPr/>
                </p:nvSpPr>
                <p:spPr>
                  <a:xfrm>
                    <a:off x="1243" y="125"/>
                    <a:ext cx="211564" cy="198213"/>
                  </a:xfrm>
                  <a:custGeom>
                    <a:avLst/>
                    <a:gdLst/>
                    <a:ahLst/>
                    <a:cxnLst>
                      <a:cxn ang="0">
                        <a:pos x="wd2" y="hd2"/>
                      </a:cxn>
                      <a:cxn ang="5400000">
                        <a:pos x="wd2" y="hd2"/>
                      </a:cxn>
                      <a:cxn ang="10800000">
                        <a:pos x="wd2" y="hd2"/>
                      </a:cxn>
                      <a:cxn ang="16200000">
                        <a:pos x="wd2" y="hd2"/>
                      </a:cxn>
                    </a:cxnLst>
                    <a:rect l="0" t="0" r="r" b="b"/>
                    <a:pathLst>
                      <a:path w="21600" h="21600" extrusionOk="0">
                        <a:moveTo>
                          <a:pt x="154" y="10263"/>
                        </a:moveTo>
                        <a:lnTo>
                          <a:pt x="139" y="10184"/>
                        </a:lnTo>
                        <a:lnTo>
                          <a:pt x="102" y="10110"/>
                        </a:lnTo>
                        <a:lnTo>
                          <a:pt x="100" y="10184"/>
                        </a:lnTo>
                        <a:lnTo>
                          <a:pt x="154" y="10263"/>
                        </a:lnTo>
                        <a:close/>
                        <a:moveTo>
                          <a:pt x="236" y="8974"/>
                        </a:moveTo>
                        <a:lnTo>
                          <a:pt x="161" y="9017"/>
                        </a:lnTo>
                        <a:lnTo>
                          <a:pt x="102" y="9160"/>
                        </a:lnTo>
                        <a:lnTo>
                          <a:pt x="145" y="9263"/>
                        </a:lnTo>
                        <a:lnTo>
                          <a:pt x="170" y="9145"/>
                        </a:lnTo>
                        <a:lnTo>
                          <a:pt x="232" y="9035"/>
                        </a:lnTo>
                        <a:lnTo>
                          <a:pt x="236" y="8974"/>
                        </a:lnTo>
                        <a:close/>
                        <a:moveTo>
                          <a:pt x="735" y="7662"/>
                        </a:moveTo>
                        <a:lnTo>
                          <a:pt x="710" y="7597"/>
                        </a:lnTo>
                        <a:lnTo>
                          <a:pt x="657" y="7597"/>
                        </a:lnTo>
                        <a:lnTo>
                          <a:pt x="625" y="7749"/>
                        </a:lnTo>
                        <a:lnTo>
                          <a:pt x="735" y="7662"/>
                        </a:lnTo>
                        <a:close/>
                        <a:moveTo>
                          <a:pt x="800" y="7609"/>
                        </a:moveTo>
                        <a:lnTo>
                          <a:pt x="735" y="7662"/>
                        </a:lnTo>
                        <a:lnTo>
                          <a:pt x="768" y="7749"/>
                        </a:lnTo>
                        <a:lnTo>
                          <a:pt x="800" y="7609"/>
                        </a:lnTo>
                        <a:close/>
                        <a:moveTo>
                          <a:pt x="1735" y="5466"/>
                        </a:moveTo>
                        <a:lnTo>
                          <a:pt x="1623" y="5609"/>
                        </a:lnTo>
                        <a:lnTo>
                          <a:pt x="1638" y="5618"/>
                        </a:lnTo>
                        <a:lnTo>
                          <a:pt x="1735" y="5466"/>
                        </a:lnTo>
                        <a:close/>
                        <a:moveTo>
                          <a:pt x="2165" y="17034"/>
                        </a:moveTo>
                        <a:lnTo>
                          <a:pt x="2144" y="16882"/>
                        </a:lnTo>
                        <a:lnTo>
                          <a:pt x="2098" y="16882"/>
                        </a:lnTo>
                        <a:lnTo>
                          <a:pt x="2104" y="16944"/>
                        </a:lnTo>
                        <a:lnTo>
                          <a:pt x="2165" y="17034"/>
                        </a:lnTo>
                        <a:close/>
                        <a:moveTo>
                          <a:pt x="2326" y="4379"/>
                        </a:moveTo>
                        <a:lnTo>
                          <a:pt x="2261" y="4441"/>
                        </a:lnTo>
                        <a:lnTo>
                          <a:pt x="2284" y="4432"/>
                        </a:lnTo>
                        <a:lnTo>
                          <a:pt x="2305" y="4412"/>
                        </a:lnTo>
                        <a:lnTo>
                          <a:pt x="2315" y="4394"/>
                        </a:lnTo>
                        <a:lnTo>
                          <a:pt x="2326" y="4379"/>
                        </a:lnTo>
                        <a:close/>
                        <a:moveTo>
                          <a:pt x="2535" y="4088"/>
                        </a:moveTo>
                        <a:lnTo>
                          <a:pt x="2447" y="3985"/>
                        </a:lnTo>
                        <a:lnTo>
                          <a:pt x="2376" y="4125"/>
                        </a:lnTo>
                        <a:lnTo>
                          <a:pt x="2491" y="4169"/>
                        </a:lnTo>
                        <a:lnTo>
                          <a:pt x="2535" y="4088"/>
                        </a:lnTo>
                        <a:close/>
                        <a:moveTo>
                          <a:pt x="2538" y="5466"/>
                        </a:moveTo>
                        <a:lnTo>
                          <a:pt x="2507" y="5618"/>
                        </a:lnTo>
                        <a:lnTo>
                          <a:pt x="2538" y="5466"/>
                        </a:lnTo>
                        <a:close/>
                        <a:moveTo>
                          <a:pt x="3386" y="3138"/>
                        </a:moveTo>
                        <a:lnTo>
                          <a:pt x="3343" y="3190"/>
                        </a:lnTo>
                        <a:lnTo>
                          <a:pt x="3365" y="3187"/>
                        </a:lnTo>
                        <a:lnTo>
                          <a:pt x="3371" y="3161"/>
                        </a:lnTo>
                        <a:lnTo>
                          <a:pt x="3386" y="3138"/>
                        </a:lnTo>
                        <a:close/>
                        <a:moveTo>
                          <a:pt x="3436" y="3114"/>
                        </a:moveTo>
                        <a:lnTo>
                          <a:pt x="3386" y="3138"/>
                        </a:lnTo>
                        <a:lnTo>
                          <a:pt x="3436" y="3114"/>
                        </a:lnTo>
                        <a:close/>
                        <a:moveTo>
                          <a:pt x="4718" y="1915"/>
                        </a:moveTo>
                        <a:lnTo>
                          <a:pt x="4694" y="1901"/>
                        </a:lnTo>
                        <a:lnTo>
                          <a:pt x="4656" y="1903"/>
                        </a:lnTo>
                        <a:lnTo>
                          <a:pt x="4673" y="1913"/>
                        </a:lnTo>
                        <a:lnTo>
                          <a:pt x="4696" y="1913"/>
                        </a:lnTo>
                        <a:lnTo>
                          <a:pt x="4718" y="1915"/>
                        </a:lnTo>
                        <a:close/>
                        <a:moveTo>
                          <a:pt x="5839" y="21600"/>
                        </a:moveTo>
                        <a:lnTo>
                          <a:pt x="5796" y="21576"/>
                        </a:lnTo>
                        <a:lnTo>
                          <a:pt x="5774" y="21600"/>
                        </a:lnTo>
                        <a:lnTo>
                          <a:pt x="5839" y="21600"/>
                        </a:lnTo>
                        <a:close/>
                        <a:moveTo>
                          <a:pt x="6197" y="2117"/>
                        </a:moveTo>
                        <a:lnTo>
                          <a:pt x="6163" y="2021"/>
                        </a:lnTo>
                        <a:lnTo>
                          <a:pt x="6016" y="2117"/>
                        </a:lnTo>
                        <a:lnTo>
                          <a:pt x="5942" y="2190"/>
                        </a:lnTo>
                        <a:lnTo>
                          <a:pt x="6197" y="2117"/>
                        </a:lnTo>
                        <a:close/>
                        <a:moveTo>
                          <a:pt x="6484" y="973"/>
                        </a:moveTo>
                        <a:lnTo>
                          <a:pt x="6444" y="900"/>
                        </a:lnTo>
                        <a:lnTo>
                          <a:pt x="6200" y="1052"/>
                        </a:lnTo>
                        <a:lnTo>
                          <a:pt x="6318" y="1052"/>
                        </a:lnTo>
                        <a:lnTo>
                          <a:pt x="6166" y="1204"/>
                        </a:lnTo>
                        <a:lnTo>
                          <a:pt x="6484" y="973"/>
                        </a:lnTo>
                        <a:close/>
                        <a:moveTo>
                          <a:pt x="6581" y="900"/>
                        </a:moveTo>
                        <a:lnTo>
                          <a:pt x="6484" y="973"/>
                        </a:lnTo>
                        <a:lnTo>
                          <a:pt x="6503" y="1006"/>
                        </a:lnTo>
                        <a:lnTo>
                          <a:pt x="6581" y="900"/>
                        </a:lnTo>
                        <a:close/>
                        <a:moveTo>
                          <a:pt x="6634" y="1119"/>
                        </a:moveTo>
                        <a:lnTo>
                          <a:pt x="6599" y="1059"/>
                        </a:lnTo>
                        <a:lnTo>
                          <a:pt x="6589" y="1142"/>
                        </a:lnTo>
                        <a:lnTo>
                          <a:pt x="6617" y="1160"/>
                        </a:lnTo>
                        <a:lnTo>
                          <a:pt x="6630" y="1142"/>
                        </a:lnTo>
                        <a:lnTo>
                          <a:pt x="6634" y="1119"/>
                        </a:lnTo>
                        <a:close/>
                        <a:moveTo>
                          <a:pt x="6847" y="1722"/>
                        </a:moveTo>
                        <a:lnTo>
                          <a:pt x="6727" y="1813"/>
                        </a:lnTo>
                        <a:lnTo>
                          <a:pt x="6754" y="1813"/>
                        </a:lnTo>
                        <a:lnTo>
                          <a:pt x="6847" y="1722"/>
                        </a:lnTo>
                        <a:close/>
                        <a:moveTo>
                          <a:pt x="7348" y="20991"/>
                        </a:moveTo>
                        <a:lnTo>
                          <a:pt x="7057" y="20991"/>
                        </a:lnTo>
                        <a:lnTo>
                          <a:pt x="7077" y="21123"/>
                        </a:lnTo>
                        <a:lnTo>
                          <a:pt x="7348" y="20991"/>
                        </a:lnTo>
                        <a:close/>
                        <a:moveTo>
                          <a:pt x="7637" y="581"/>
                        </a:moveTo>
                        <a:lnTo>
                          <a:pt x="7557" y="597"/>
                        </a:lnTo>
                        <a:lnTo>
                          <a:pt x="7590" y="594"/>
                        </a:lnTo>
                        <a:lnTo>
                          <a:pt x="7615" y="588"/>
                        </a:lnTo>
                        <a:lnTo>
                          <a:pt x="7637" y="581"/>
                        </a:lnTo>
                        <a:close/>
                        <a:moveTo>
                          <a:pt x="8101" y="1356"/>
                        </a:moveTo>
                        <a:lnTo>
                          <a:pt x="8070" y="1204"/>
                        </a:lnTo>
                        <a:lnTo>
                          <a:pt x="7983" y="1204"/>
                        </a:lnTo>
                        <a:lnTo>
                          <a:pt x="7903" y="1356"/>
                        </a:lnTo>
                        <a:lnTo>
                          <a:pt x="8101" y="1356"/>
                        </a:lnTo>
                        <a:close/>
                        <a:moveTo>
                          <a:pt x="8124" y="21425"/>
                        </a:moveTo>
                        <a:lnTo>
                          <a:pt x="8104" y="21417"/>
                        </a:lnTo>
                        <a:lnTo>
                          <a:pt x="8082" y="21414"/>
                        </a:lnTo>
                        <a:lnTo>
                          <a:pt x="8064" y="21422"/>
                        </a:lnTo>
                        <a:lnTo>
                          <a:pt x="8124" y="21425"/>
                        </a:lnTo>
                        <a:close/>
                        <a:moveTo>
                          <a:pt x="8640" y="21524"/>
                        </a:moveTo>
                        <a:lnTo>
                          <a:pt x="8598" y="21509"/>
                        </a:lnTo>
                        <a:lnTo>
                          <a:pt x="8592" y="21536"/>
                        </a:lnTo>
                        <a:lnTo>
                          <a:pt x="8640" y="21524"/>
                        </a:lnTo>
                        <a:close/>
                        <a:moveTo>
                          <a:pt x="8724" y="67"/>
                        </a:moveTo>
                        <a:lnTo>
                          <a:pt x="8696" y="75"/>
                        </a:lnTo>
                        <a:lnTo>
                          <a:pt x="8668" y="87"/>
                        </a:lnTo>
                        <a:lnTo>
                          <a:pt x="8724" y="67"/>
                        </a:lnTo>
                        <a:close/>
                        <a:moveTo>
                          <a:pt x="9069" y="1037"/>
                        </a:moveTo>
                        <a:lnTo>
                          <a:pt x="9043" y="1052"/>
                        </a:lnTo>
                        <a:lnTo>
                          <a:pt x="9063" y="1052"/>
                        </a:lnTo>
                        <a:lnTo>
                          <a:pt x="9069" y="1037"/>
                        </a:lnTo>
                        <a:close/>
                        <a:moveTo>
                          <a:pt x="10378" y="12717"/>
                        </a:moveTo>
                        <a:lnTo>
                          <a:pt x="10366" y="12687"/>
                        </a:lnTo>
                        <a:lnTo>
                          <a:pt x="10369" y="12703"/>
                        </a:lnTo>
                        <a:lnTo>
                          <a:pt x="10376" y="12723"/>
                        </a:lnTo>
                        <a:close/>
                        <a:moveTo>
                          <a:pt x="10413" y="1889"/>
                        </a:moveTo>
                        <a:lnTo>
                          <a:pt x="10395" y="1878"/>
                        </a:lnTo>
                        <a:lnTo>
                          <a:pt x="10413" y="1889"/>
                        </a:lnTo>
                        <a:close/>
                        <a:moveTo>
                          <a:pt x="10484" y="15464"/>
                        </a:moveTo>
                        <a:lnTo>
                          <a:pt x="10460" y="15472"/>
                        </a:lnTo>
                        <a:lnTo>
                          <a:pt x="10438" y="15493"/>
                        </a:lnTo>
                        <a:lnTo>
                          <a:pt x="10456" y="15487"/>
                        </a:lnTo>
                        <a:lnTo>
                          <a:pt x="10471" y="15477"/>
                        </a:lnTo>
                        <a:close/>
                        <a:moveTo>
                          <a:pt x="10518" y="11481"/>
                        </a:moveTo>
                        <a:lnTo>
                          <a:pt x="10506" y="11496"/>
                        </a:lnTo>
                        <a:lnTo>
                          <a:pt x="10500" y="11512"/>
                        </a:lnTo>
                        <a:lnTo>
                          <a:pt x="10515" y="11495"/>
                        </a:lnTo>
                        <a:close/>
                        <a:moveTo>
                          <a:pt x="10537" y="5227"/>
                        </a:moveTo>
                        <a:lnTo>
                          <a:pt x="10463" y="5244"/>
                        </a:lnTo>
                        <a:lnTo>
                          <a:pt x="10437" y="5081"/>
                        </a:lnTo>
                        <a:lnTo>
                          <a:pt x="10444" y="5279"/>
                        </a:lnTo>
                        <a:lnTo>
                          <a:pt x="10474" y="5254"/>
                        </a:lnTo>
                        <a:lnTo>
                          <a:pt x="10506" y="5239"/>
                        </a:lnTo>
                        <a:lnTo>
                          <a:pt x="10537" y="5227"/>
                        </a:lnTo>
                        <a:close/>
                        <a:moveTo>
                          <a:pt x="10584" y="16563"/>
                        </a:moveTo>
                        <a:lnTo>
                          <a:pt x="10570" y="16597"/>
                        </a:lnTo>
                        <a:lnTo>
                          <a:pt x="10584" y="16563"/>
                        </a:lnTo>
                        <a:close/>
                        <a:moveTo>
                          <a:pt x="10586" y="13429"/>
                        </a:moveTo>
                        <a:lnTo>
                          <a:pt x="10571" y="13481"/>
                        </a:lnTo>
                        <a:lnTo>
                          <a:pt x="10581" y="13460"/>
                        </a:lnTo>
                        <a:lnTo>
                          <a:pt x="10584" y="13445"/>
                        </a:lnTo>
                        <a:lnTo>
                          <a:pt x="10586" y="13429"/>
                        </a:lnTo>
                        <a:close/>
                        <a:moveTo>
                          <a:pt x="10589" y="6253"/>
                        </a:moveTo>
                        <a:lnTo>
                          <a:pt x="10573" y="6256"/>
                        </a:lnTo>
                        <a:lnTo>
                          <a:pt x="10552" y="6265"/>
                        </a:lnTo>
                        <a:lnTo>
                          <a:pt x="10577" y="6260"/>
                        </a:lnTo>
                        <a:close/>
                        <a:moveTo>
                          <a:pt x="10607" y="17658"/>
                        </a:moveTo>
                        <a:lnTo>
                          <a:pt x="10602" y="17623"/>
                        </a:lnTo>
                        <a:lnTo>
                          <a:pt x="10586" y="17679"/>
                        </a:lnTo>
                        <a:lnTo>
                          <a:pt x="10601" y="17665"/>
                        </a:lnTo>
                        <a:close/>
                        <a:moveTo>
                          <a:pt x="10611" y="5289"/>
                        </a:moveTo>
                        <a:lnTo>
                          <a:pt x="10596" y="5280"/>
                        </a:lnTo>
                        <a:lnTo>
                          <a:pt x="10561" y="5263"/>
                        </a:lnTo>
                        <a:lnTo>
                          <a:pt x="10611" y="5321"/>
                        </a:lnTo>
                        <a:lnTo>
                          <a:pt x="10611" y="5289"/>
                        </a:lnTo>
                        <a:close/>
                        <a:moveTo>
                          <a:pt x="10638" y="17"/>
                        </a:moveTo>
                        <a:lnTo>
                          <a:pt x="10615" y="6"/>
                        </a:lnTo>
                        <a:lnTo>
                          <a:pt x="10592" y="0"/>
                        </a:lnTo>
                        <a:lnTo>
                          <a:pt x="10577" y="11"/>
                        </a:lnTo>
                        <a:lnTo>
                          <a:pt x="10599" y="12"/>
                        </a:lnTo>
                        <a:lnTo>
                          <a:pt x="10618" y="15"/>
                        </a:lnTo>
                        <a:lnTo>
                          <a:pt x="10638" y="17"/>
                        </a:lnTo>
                        <a:close/>
                        <a:moveTo>
                          <a:pt x="10643" y="10865"/>
                        </a:moveTo>
                        <a:lnTo>
                          <a:pt x="10641" y="10836"/>
                        </a:lnTo>
                        <a:lnTo>
                          <a:pt x="10617" y="10822"/>
                        </a:lnTo>
                        <a:lnTo>
                          <a:pt x="10626" y="10849"/>
                        </a:lnTo>
                        <a:lnTo>
                          <a:pt x="10633" y="10871"/>
                        </a:lnTo>
                        <a:close/>
                        <a:moveTo>
                          <a:pt x="10713" y="7126"/>
                        </a:moveTo>
                        <a:lnTo>
                          <a:pt x="10703" y="7067"/>
                        </a:lnTo>
                        <a:lnTo>
                          <a:pt x="10711" y="7017"/>
                        </a:lnTo>
                        <a:lnTo>
                          <a:pt x="10673" y="7120"/>
                        </a:lnTo>
                        <a:lnTo>
                          <a:pt x="10713" y="7126"/>
                        </a:lnTo>
                        <a:close/>
                        <a:moveTo>
                          <a:pt x="10726" y="6977"/>
                        </a:moveTo>
                        <a:lnTo>
                          <a:pt x="10713" y="7002"/>
                        </a:lnTo>
                        <a:lnTo>
                          <a:pt x="10711" y="7017"/>
                        </a:lnTo>
                        <a:lnTo>
                          <a:pt x="10726" y="6977"/>
                        </a:lnTo>
                        <a:close/>
                        <a:moveTo>
                          <a:pt x="10738" y="4072"/>
                        </a:moveTo>
                        <a:lnTo>
                          <a:pt x="10695" y="4055"/>
                        </a:lnTo>
                        <a:lnTo>
                          <a:pt x="10674" y="4032"/>
                        </a:lnTo>
                        <a:lnTo>
                          <a:pt x="10667" y="4006"/>
                        </a:lnTo>
                        <a:lnTo>
                          <a:pt x="10646" y="4006"/>
                        </a:lnTo>
                        <a:lnTo>
                          <a:pt x="10624" y="4009"/>
                        </a:lnTo>
                        <a:lnTo>
                          <a:pt x="10593" y="4020"/>
                        </a:lnTo>
                        <a:lnTo>
                          <a:pt x="10589" y="4049"/>
                        </a:lnTo>
                        <a:lnTo>
                          <a:pt x="10692" y="4059"/>
                        </a:lnTo>
                        <a:lnTo>
                          <a:pt x="10738" y="4072"/>
                        </a:lnTo>
                        <a:close/>
                        <a:moveTo>
                          <a:pt x="10776" y="1956"/>
                        </a:moveTo>
                        <a:lnTo>
                          <a:pt x="10766" y="1928"/>
                        </a:lnTo>
                        <a:lnTo>
                          <a:pt x="10776" y="1956"/>
                        </a:lnTo>
                        <a:close/>
                        <a:moveTo>
                          <a:pt x="11188" y="1711"/>
                        </a:moveTo>
                        <a:lnTo>
                          <a:pt x="11185" y="1752"/>
                        </a:lnTo>
                        <a:lnTo>
                          <a:pt x="11188" y="1728"/>
                        </a:lnTo>
                        <a:lnTo>
                          <a:pt x="11188" y="1711"/>
                        </a:lnTo>
                        <a:close/>
                        <a:moveTo>
                          <a:pt x="11197" y="1664"/>
                        </a:moveTo>
                        <a:lnTo>
                          <a:pt x="11191" y="1642"/>
                        </a:lnTo>
                        <a:lnTo>
                          <a:pt x="11179" y="1624"/>
                        </a:lnTo>
                        <a:lnTo>
                          <a:pt x="11165" y="1607"/>
                        </a:lnTo>
                        <a:lnTo>
                          <a:pt x="11171" y="1626"/>
                        </a:lnTo>
                        <a:lnTo>
                          <a:pt x="11175" y="1642"/>
                        </a:lnTo>
                        <a:lnTo>
                          <a:pt x="11178" y="1661"/>
                        </a:lnTo>
                        <a:lnTo>
                          <a:pt x="11197" y="1664"/>
                        </a:lnTo>
                        <a:close/>
                        <a:moveTo>
                          <a:pt x="11218" y="20889"/>
                        </a:moveTo>
                        <a:lnTo>
                          <a:pt x="11206" y="20754"/>
                        </a:lnTo>
                        <a:lnTo>
                          <a:pt x="11193" y="20583"/>
                        </a:lnTo>
                        <a:lnTo>
                          <a:pt x="11089" y="20772"/>
                        </a:lnTo>
                        <a:lnTo>
                          <a:pt x="11131" y="20754"/>
                        </a:lnTo>
                        <a:lnTo>
                          <a:pt x="11218" y="20889"/>
                        </a:lnTo>
                        <a:close/>
                        <a:moveTo>
                          <a:pt x="11312" y="20787"/>
                        </a:moveTo>
                        <a:lnTo>
                          <a:pt x="11237" y="20889"/>
                        </a:lnTo>
                        <a:lnTo>
                          <a:pt x="11233" y="20912"/>
                        </a:lnTo>
                        <a:lnTo>
                          <a:pt x="11252" y="20942"/>
                        </a:lnTo>
                        <a:lnTo>
                          <a:pt x="11312" y="20787"/>
                        </a:lnTo>
                        <a:close/>
                        <a:moveTo>
                          <a:pt x="11671" y="149"/>
                        </a:moveTo>
                        <a:lnTo>
                          <a:pt x="11628" y="154"/>
                        </a:lnTo>
                        <a:lnTo>
                          <a:pt x="11592" y="160"/>
                        </a:lnTo>
                        <a:lnTo>
                          <a:pt x="11648" y="170"/>
                        </a:lnTo>
                        <a:lnTo>
                          <a:pt x="11668" y="160"/>
                        </a:lnTo>
                        <a:close/>
                        <a:moveTo>
                          <a:pt x="11848" y="139"/>
                        </a:moveTo>
                        <a:lnTo>
                          <a:pt x="11674" y="139"/>
                        </a:lnTo>
                        <a:lnTo>
                          <a:pt x="11670" y="291"/>
                        </a:lnTo>
                        <a:lnTo>
                          <a:pt x="11848" y="139"/>
                        </a:lnTo>
                        <a:close/>
                        <a:moveTo>
                          <a:pt x="11949" y="648"/>
                        </a:moveTo>
                        <a:lnTo>
                          <a:pt x="11887" y="638"/>
                        </a:lnTo>
                        <a:lnTo>
                          <a:pt x="11814" y="622"/>
                        </a:lnTo>
                        <a:lnTo>
                          <a:pt x="11750" y="636"/>
                        </a:lnTo>
                        <a:lnTo>
                          <a:pt x="11823" y="662"/>
                        </a:lnTo>
                        <a:lnTo>
                          <a:pt x="11888" y="661"/>
                        </a:lnTo>
                        <a:lnTo>
                          <a:pt x="11949" y="648"/>
                        </a:lnTo>
                        <a:close/>
                        <a:moveTo>
                          <a:pt x="13040" y="385"/>
                        </a:moveTo>
                        <a:lnTo>
                          <a:pt x="12934" y="291"/>
                        </a:lnTo>
                        <a:lnTo>
                          <a:pt x="12785" y="291"/>
                        </a:lnTo>
                        <a:lnTo>
                          <a:pt x="13040" y="385"/>
                        </a:lnTo>
                        <a:close/>
                        <a:moveTo>
                          <a:pt x="13355" y="227"/>
                        </a:moveTo>
                        <a:lnTo>
                          <a:pt x="13130" y="204"/>
                        </a:lnTo>
                        <a:lnTo>
                          <a:pt x="13294" y="225"/>
                        </a:lnTo>
                        <a:lnTo>
                          <a:pt x="13355" y="227"/>
                        </a:lnTo>
                        <a:close/>
                        <a:moveTo>
                          <a:pt x="13719" y="21448"/>
                        </a:moveTo>
                        <a:lnTo>
                          <a:pt x="13662" y="21448"/>
                        </a:lnTo>
                        <a:lnTo>
                          <a:pt x="13676" y="21492"/>
                        </a:lnTo>
                        <a:lnTo>
                          <a:pt x="13719" y="21448"/>
                        </a:lnTo>
                        <a:close/>
                        <a:moveTo>
                          <a:pt x="14072" y="1129"/>
                        </a:moveTo>
                        <a:lnTo>
                          <a:pt x="13954" y="1105"/>
                        </a:lnTo>
                        <a:lnTo>
                          <a:pt x="13892" y="1100"/>
                        </a:lnTo>
                        <a:lnTo>
                          <a:pt x="13926" y="1131"/>
                        </a:lnTo>
                        <a:lnTo>
                          <a:pt x="13960" y="1158"/>
                        </a:lnTo>
                        <a:lnTo>
                          <a:pt x="13991" y="1195"/>
                        </a:lnTo>
                        <a:lnTo>
                          <a:pt x="14072" y="1129"/>
                        </a:lnTo>
                        <a:close/>
                        <a:moveTo>
                          <a:pt x="15363" y="1033"/>
                        </a:moveTo>
                        <a:lnTo>
                          <a:pt x="15237" y="986"/>
                        </a:lnTo>
                        <a:lnTo>
                          <a:pt x="15342" y="1064"/>
                        </a:lnTo>
                        <a:lnTo>
                          <a:pt x="15363" y="1033"/>
                        </a:lnTo>
                        <a:close/>
                        <a:moveTo>
                          <a:pt x="16473" y="21232"/>
                        </a:moveTo>
                        <a:lnTo>
                          <a:pt x="16388" y="21296"/>
                        </a:lnTo>
                        <a:lnTo>
                          <a:pt x="16470" y="21296"/>
                        </a:lnTo>
                        <a:lnTo>
                          <a:pt x="16473" y="21232"/>
                        </a:lnTo>
                        <a:close/>
                        <a:moveTo>
                          <a:pt x="16783" y="20063"/>
                        </a:moveTo>
                        <a:lnTo>
                          <a:pt x="16748" y="20078"/>
                        </a:lnTo>
                        <a:lnTo>
                          <a:pt x="16767" y="20078"/>
                        </a:lnTo>
                        <a:lnTo>
                          <a:pt x="16783" y="20064"/>
                        </a:lnTo>
                        <a:close/>
                        <a:moveTo>
                          <a:pt x="17133" y="2271"/>
                        </a:moveTo>
                        <a:lnTo>
                          <a:pt x="17027" y="2140"/>
                        </a:lnTo>
                        <a:lnTo>
                          <a:pt x="16996" y="2167"/>
                        </a:lnTo>
                        <a:lnTo>
                          <a:pt x="17076" y="2216"/>
                        </a:lnTo>
                        <a:lnTo>
                          <a:pt x="17133" y="2271"/>
                        </a:lnTo>
                        <a:close/>
                        <a:moveTo>
                          <a:pt x="18093" y="19824"/>
                        </a:moveTo>
                        <a:lnTo>
                          <a:pt x="18007" y="19926"/>
                        </a:lnTo>
                        <a:lnTo>
                          <a:pt x="18069" y="19926"/>
                        </a:lnTo>
                        <a:lnTo>
                          <a:pt x="18093" y="19824"/>
                        </a:lnTo>
                        <a:close/>
                        <a:moveTo>
                          <a:pt x="18149" y="2898"/>
                        </a:moveTo>
                        <a:lnTo>
                          <a:pt x="18137" y="2922"/>
                        </a:lnTo>
                        <a:lnTo>
                          <a:pt x="18137" y="2939"/>
                        </a:lnTo>
                        <a:lnTo>
                          <a:pt x="18149" y="2909"/>
                        </a:lnTo>
                        <a:close/>
                        <a:moveTo>
                          <a:pt x="18236" y="3201"/>
                        </a:moveTo>
                        <a:lnTo>
                          <a:pt x="18233" y="3183"/>
                        </a:lnTo>
                        <a:lnTo>
                          <a:pt x="18236" y="3201"/>
                        </a:lnTo>
                        <a:close/>
                        <a:moveTo>
                          <a:pt x="18315" y="3335"/>
                        </a:moveTo>
                        <a:lnTo>
                          <a:pt x="18236" y="3201"/>
                        </a:lnTo>
                        <a:lnTo>
                          <a:pt x="18261" y="3335"/>
                        </a:lnTo>
                        <a:lnTo>
                          <a:pt x="18315" y="3335"/>
                        </a:lnTo>
                        <a:close/>
                        <a:moveTo>
                          <a:pt x="18368" y="3487"/>
                        </a:moveTo>
                        <a:lnTo>
                          <a:pt x="18288" y="3335"/>
                        </a:lnTo>
                        <a:lnTo>
                          <a:pt x="18263" y="3487"/>
                        </a:lnTo>
                        <a:lnTo>
                          <a:pt x="18368" y="3487"/>
                        </a:lnTo>
                        <a:close/>
                        <a:moveTo>
                          <a:pt x="18815" y="18251"/>
                        </a:moveTo>
                        <a:lnTo>
                          <a:pt x="18743" y="18251"/>
                        </a:lnTo>
                        <a:lnTo>
                          <a:pt x="18670" y="18343"/>
                        </a:lnTo>
                        <a:lnTo>
                          <a:pt x="18815" y="18251"/>
                        </a:lnTo>
                        <a:close/>
                        <a:moveTo>
                          <a:pt x="18834" y="17881"/>
                        </a:moveTo>
                        <a:lnTo>
                          <a:pt x="18645" y="18107"/>
                        </a:lnTo>
                        <a:lnTo>
                          <a:pt x="18691" y="18099"/>
                        </a:lnTo>
                        <a:lnTo>
                          <a:pt x="18731" y="18104"/>
                        </a:lnTo>
                        <a:lnTo>
                          <a:pt x="18768" y="18111"/>
                        </a:lnTo>
                        <a:lnTo>
                          <a:pt x="18694" y="18081"/>
                        </a:lnTo>
                        <a:lnTo>
                          <a:pt x="18834" y="17881"/>
                        </a:lnTo>
                        <a:close/>
                        <a:moveTo>
                          <a:pt x="19240" y="4059"/>
                        </a:moveTo>
                        <a:lnTo>
                          <a:pt x="19143" y="4024"/>
                        </a:lnTo>
                        <a:lnTo>
                          <a:pt x="19175" y="4061"/>
                        </a:lnTo>
                        <a:lnTo>
                          <a:pt x="19196" y="4064"/>
                        </a:lnTo>
                        <a:lnTo>
                          <a:pt x="19218" y="4062"/>
                        </a:lnTo>
                        <a:lnTo>
                          <a:pt x="19240" y="4059"/>
                        </a:lnTo>
                        <a:close/>
                        <a:moveTo>
                          <a:pt x="19514" y="4553"/>
                        </a:moveTo>
                        <a:lnTo>
                          <a:pt x="19490" y="4553"/>
                        </a:lnTo>
                        <a:lnTo>
                          <a:pt x="19497" y="4571"/>
                        </a:lnTo>
                        <a:lnTo>
                          <a:pt x="19514" y="4553"/>
                        </a:lnTo>
                        <a:close/>
                        <a:moveTo>
                          <a:pt x="19537" y="16577"/>
                        </a:moveTo>
                        <a:lnTo>
                          <a:pt x="19409" y="16882"/>
                        </a:lnTo>
                        <a:lnTo>
                          <a:pt x="19494" y="16811"/>
                        </a:lnTo>
                        <a:lnTo>
                          <a:pt x="19537" y="16577"/>
                        </a:lnTo>
                        <a:close/>
                        <a:moveTo>
                          <a:pt x="19584" y="16735"/>
                        </a:moveTo>
                        <a:lnTo>
                          <a:pt x="19494" y="16811"/>
                        </a:lnTo>
                        <a:lnTo>
                          <a:pt x="19481" y="16882"/>
                        </a:lnTo>
                        <a:lnTo>
                          <a:pt x="19584" y="16735"/>
                        </a:lnTo>
                        <a:close/>
                        <a:moveTo>
                          <a:pt x="19810" y="17723"/>
                        </a:moveTo>
                        <a:lnTo>
                          <a:pt x="19751" y="17795"/>
                        </a:lnTo>
                        <a:lnTo>
                          <a:pt x="19776" y="17795"/>
                        </a:lnTo>
                        <a:lnTo>
                          <a:pt x="19810" y="17723"/>
                        </a:lnTo>
                        <a:close/>
                        <a:moveTo>
                          <a:pt x="20082" y="6364"/>
                        </a:moveTo>
                        <a:lnTo>
                          <a:pt x="20035" y="6371"/>
                        </a:lnTo>
                        <a:lnTo>
                          <a:pt x="20055" y="6373"/>
                        </a:lnTo>
                        <a:lnTo>
                          <a:pt x="20070" y="6370"/>
                        </a:lnTo>
                        <a:close/>
                        <a:moveTo>
                          <a:pt x="20157" y="15816"/>
                        </a:moveTo>
                        <a:lnTo>
                          <a:pt x="20118" y="15816"/>
                        </a:lnTo>
                        <a:lnTo>
                          <a:pt x="19964" y="16120"/>
                        </a:lnTo>
                        <a:lnTo>
                          <a:pt x="20044" y="16120"/>
                        </a:lnTo>
                        <a:lnTo>
                          <a:pt x="20157" y="15816"/>
                        </a:lnTo>
                        <a:close/>
                        <a:moveTo>
                          <a:pt x="20330" y="5723"/>
                        </a:moveTo>
                        <a:lnTo>
                          <a:pt x="20310" y="5680"/>
                        </a:lnTo>
                        <a:lnTo>
                          <a:pt x="20212" y="5720"/>
                        </a:lnTo>
                        <a:lnTo>
                          <a:pt x="20163" y="5729"/>
                        </a:lnTo>
                        <a:lnTo>
                          <a:pt x="20213" y="5729"/>
                        </a:lnTo>
                        <a:lnTo>
                          <a:pt x="20249" y="5747"/>
                        </a:lnTo>
                        <a:lnTo>
                          <a:pt x="20277" y="5779"/>
                        </a:lnTo>
                        <a:lnTo>
                          <a:pt x="20295" y="5770"/>
                        </a:lnTo>
                        <a:lnTo>
                          <a:pt x="20312" y="5752"/>
                        </a:lnTo>
                        <a:lnTo>
                          <a:pt x="20330" y="5723"/>
                        </a:lnTo>
                        <a:close/>
                        <a:moveTo>
                          <a:pt x="20389" y="7292"/>
                        </a:moveTo>
                        <a:lnTo>
                          <a:pt x="20320" y="7140"/>
                        </a:lnTo>
                        <a:lnTo>
                          <a:pt x="20281" y="7140"/>
                        </a:lnTo>
                        <a:lnTo>
                          <a:pt x="20389" y="7292"/>
                        </a:lnTo>
                        <a:close/>
                        <a:moveTo>
                          <a:pt x="20534" y="6172"/>
                        </a:moveTo>
                        <a:lnTo>
                          <a:pt x="20493" y="5992"/>
                        </a:lnTo>
                        <a:lnTo>
                          <a:pt x="20516" y="5989"/>
                        </a:lnTo>
                        <a:lnTo>
                          <a:pt x="20433" y="5909"/>
                        </a:lnTo>
                        <a:lnTo>
                          <a:pt x="20411" y="5890"/>
                        </a:lnTo>
                        <a:lnTo>
                          <a:pt x="20442" y="6023"/>
                        </a:lnTo>
                        <a:lnTo>
                          <a:pt x="20534" y="6172"/>
                        </a:lnTo>
                        <a:close/>
                        <a:moveTo>
                          <a:pt x="20544" y="6531"/>
                        </a:moveTo>
                        <a:lnTo>
                          <a:pt x="20537" y="6379"/>
                        </a:lnTo>
                        <a:lnTo>
                          <a:pt x="20509" y="6379"/>
                        </a:lnTo>
                        <a:lnTo>
                          <a:pt x="20544" y="6531"/>
                        </a:lnTo>
                        <a:close/>
                        <a:moveTo>
                          <a:pt x="20615" y="6897"/>
                        </a:moveTo>
                        <a:lnTo>
                          <a:pt x="20599" y="6836"/>
                        </a:lnTo>
                        <a:lnTo>
                          <a:pt x="20558" y="6836"/>
                        </a:lnTo>
                        <a:lnTo>
                          <a:pt x="20615" y="6897"/>
                        </a:lnTo>
                        <a:close/>
                        <a:moveTo>
                          <a:pt x="20699" y="6988"/>
                        </a:moveTo>
                        <a:lnTo>
                          <a:pt x="20615" y="6897"/>
                        </a:lnTo>
                        <a:lnTo>
                          <a:pt x="20699" y="6988"/>
                        </a:lnTo>
                        <a:close/>
                        <a:moveTo>
                          <a:pt x="20789" y="13575"/>
                        </a:moveTo>
                        <a:lnTo>
                          <a:pt x="20776" y="13556"/>
                        </a:lnTo>
                        <a:lnTo>
                          <a:pt x="20772" y="13571"/>
                        </a:lnTo>
                        <a:lnTo>
                          <a:pt x="20789" y="13575"/>
                        </a:lnTo>
                        <a:close/>
                        <a:moveTo>
                          <a:pt x="20882" y="8951"/>
                        </a:moveTo>
                        <a:lnTo>
                          <a:pt x="20865" y="8913"/>
                        </a:lnTo>
                        <a:lnTo>
                          <a:pt x="20856" y="8936"/>
                        </a:lnTo>
                        <a:lnTo>
                          <a:pt x="20882" y="8951"/>
                        </a:lnTo>
                        <a:close/>
                        <a:moveTo>
                          <a:pt x="20910" y="7245"/>
                        </a:moveTo>
                        <a:lnTo>
                          <a:pt x="20850" y="7067"/>
                        </a:lnTo>
                        <a:lnTo>
                          <a:pt x="20874" y="7175"/>
                        </a:lnTo>
                        <a:lnTo>
                          <a:pt x="20902" y="7280"/>
                        </a:lnTo>
                        <a:lnTo>
                          <a:pt x="20910" y="7245"/>
                        </a:lnTo>
                        <a:close/>
                        <a:moveTo>
                          <a:pt x="20925" y="8979"/>
                        </a:moveTo>
                        <a:lnTo>
                          <a:pt x="20882" y="8951"/>
                        </a:lnTo>
                        <a:lnTo>
                          <a:pt x="20893" y="8974"/>
                        </a:lnTo>
                        <a:lnTo>
                          <a:pt x="20925" y="8979"/>
                        </a:lnTo>
                        <a:close/>
                        <a:moveTo>
                          <a:pt x="20947" y="8693"/>
                        </a:moveTo>
                        <a:lnTo>
                          <a:pt x="20865" y="8626"/>
                        </a:lnTo>
                        <a:lnTo>
                          <a:pt x="20878" y="8714"/>
                        </a:lnTo>
                        <a:lnTo>
                          <a:pt x="20840" y="8862"/>
                        </a:lnTo>
                        <a:lnTo>
                          <a:pt x="20865" y="8913"/>
                        </a:lnTo>
                        <a:lnTo>
                          <a:pt x="20947" y="8693"/>
                        </a:lnTo>
                        <a:close/>
                        <a:moveTo>
                          <a:pt x="20961" y="7158"/>
                        </a:moveTo>
                        <a:lnTo>
                          <a:pt x="20944" y="7120"/>
                        </a:lnTo>
                        <a:lnTo>
                          <a:pt x="20934" y="7158"/>
                        </a:lnTo>
                        <a:lnTo>
                          <a:pt x="20922" y="7280"/>
                        </a:lnTo>
                        <a:lnTo>
                          <a:pt x="20952" y="7368"/>
                        </a:lnTo>
                        <a:lnTo>
                          <a:pt x="20961" y="7158"/>
                        </a:lnTo>
                        <a:close/>
                        <a:moveTo>
                          <a:pt x="20965" y="8983"/>
                        </a:moveTo>
                        <a:lnTo>
                          <a:pt x="20925" y="8979"/>
                        </a:lnTo>
                        <a:lnTo>
                          <a:pt x="20947" y="8986"/>
                        </a:lnTo>
                        <a:lnTo>
                          <a:pt x="20965" y="8983"/>
                        </a:lnTo>
                        <a:close/>
                        <a:moveTo>
                          <a:pt x="20987" y="12924"/>
                        </a:moveTo>
                        <a:lnTo>
                          <a:pt x="20953" y="12772"/>
                        </a:lnTo>
                        <a:lnTo>
                          <a:pt x="20965" y="12924"/>
                        </a:lnTo>
                        <a:lnTo>
                          <a:pt x="20987" y="12924"/>
                        </a:lnTo>
                        <a:close/>
                        <a:moveTo>
                          <a:pt x="21004" y="7256"/>
                        </a:moveTo>
                        <a:lnTo>
                          <a:pt x="20975" y="6822"/>
                        </a:lnTo>
                        <a:lnTo>
                          <a:pt x="20968" y="7175"/>
                        </a:lnTo>
                        <a:lnTo>
                          <a:pt x="21004" y="7256"/>
                        </a:lnTo>
                        <a:close/>
                        <a:moveTo>
                          <a:pt x="21011" y="9329"/>
                        </a:moveTo>
                        <a:lnTo>
                          <a:pt x="20998" y="9248"/>
                        </a:lnTo>
                        <a:lnTo>
                          <a:pt x="21001" y="9286"/>
                        </a:lnTo>
                        <a:lnTo>
                          <a:pt x="21004" y="9311"/>
                        </a:lnTo>
                        <a:lnTo>
                          <a:pt x="21011" y="9329"/>
                        </a:lnTo>
                        <a:close/>
                        <a:moveTo>
                          <a:pt x="21063" y="9372"/>
                        </a:moveTo>
                        <a:lnTo>
                          <a:pt x="21034" y="9367"/>
                        </a:lnTo>
                        <a:lnTo>
                          <a:pt x="21020" y="9355"/>
                        </a:lnTo>
                        <a:lnTo>
                          <a:pt x="21011" y="9330"/>
                        </a:lnTo>
                        <a:lnTo>
                          <a:pt x="21023" y="9384"/>
                        </a:lnTo>
                        <a:lnTo>
                          <a:pt x="21005" y="9382"/>
                        </a:lnTo>
                        <a:lnTo>
                          <a:pt x="21015" y="9414"/>
                        </a:lnTo>
                        <a:lnTo>
                          <a:pt x="21032" y="9439"/>
                        </a:lnTo>
                        <a:lnTo>
                          <a:pt x="21049" y="9460"/>
                        </a:lnTo>
                        <a:lnTo>
                          <a:pt x="21024" y="9387"/>
                        </a:lnTo>
                        <a:lnTo>
                          <a:pt x="21040" y="9387"/>
                        </a:lnTo>
                        <a:lnTo>
                          <a:pt x="21055" y="9385"/>
                        </a:lnTo>
                        <a:close/>
                        <a:moveTo>
                          <a:pt x="21126" y="12467"/>
                        </a:moveTo>
                        <a:lnTo>
                          <a:pt x="21066" y="12467"/>
                        </a:lnTo>
                        <a:lnTo>
                          <a:pt x="21017" y="12315"/>
                        </a:lnTo>
                        <a:lnTo>
                          <a:pt x="20958" y="12467"/>
                        </a:lnTo>
                        <a:lnTo>
                          <a:pt x="21015" y="12620"/>
                        </a:lnTo>
                        <a:lnTo>
                          <a:pt x="21126" y="12467"/>
                        </a:lnTo>
                        <a:close/>
                        <a:moveTo>
                          <a:pt x="21135" y="10247"/>
                        </a:moveTo>
                        <a:lnTo>
                          <a:pt x="21116" y="10198"/>
                        </a:lnTo>
                        <a:lnTo>
                          <a:pt x="21117" y="10242"/>
                        </a:lnTo>
                        <a:lnTo>
                          <a:pt x="21135" y="10247"/>
                        </a:lnTo>
                        <a:close/>
                        <a:moveTo>
                          <a:pt x="21150" y="10294"/>
                        </a:moveTo>
                        <a:lnTo>
                          <a:pt x="21148" y="10271"/>
                        </a:lnTo>
                        <a:lnTo>
                          <a:pt x="21147" y="10251"/>
                        </a:lnTo>
                        <a:lnTo>
                          <a:pt x="21150" y="10294"/>
                        </a:lnTo>
                        <a:close/>
                        <a:moveTo>
                          <a:pt x="21181" y="10396"/>
                        </a:moveTo>
                        <a:lnTo>
                          <a:pt x="21150" y="10294"/>
                        </a:lnTo>
                        <a:lnTo>
                          <a:pt x="21151" y="10330"/>
                        </a:lnTo>
                        <a:lnTo>
                          <a:pt x="21150" y="10375"/>
                        </a:lnTo>
                        <a:lnTo>
                          <a:pt x="21181" y="10396"/>
                        </a:lnTo>
                        <a:close/>
                        <a:moveTo>
                          <a:pt x="21222" y="10301"/>
                        </a:moveTo>
                        <a:lnTo>
                          <a:pt x="21178" y="10134"/>
                        </a:lnTo>
                        <a:lnTo>
                          <a:pt x="21144" y="10184"/>
                        </a:lnTo>
                        <a:lnTo>
                          <a:pt x="21222" y="10301"/>
                        </a:lnTo>
                        <a:close/>
                        <a:moveTo>
                          <a:pt x="21237" y="9423"/>
                        </a:moveTo>
                        <a:lnTo>
                          <a:pt x="21197" y="9478"/>
                        </a:lnTo>
                        <a:lnTo>
                          <a:pt x="21212" y="9575"/>
                        </a:lnTo>
                        <a:lnTo>
                          <a:pt x="21224" y="9594"/>
                        </a:lnTo>
                        <a:lnTo>
                          <a:pt x="21237" y="9423"/>
                        </a:lnTo>
                        <a:close/>
                        <a:moveTo>
                          <a:pt x="21244" y="10032"/>
                        </a:moveTo>
                        <a:lnTo>
                          <a:pt x="21200" y="10032"/>
                        </a:lnTo>
                        <a:lnTo>
                          <a:pt x="21145" y="9880"/>
                        </a:lnTo>
                        <a:lnTo>
                          <a:pt x="21095" y="9880"/>
                        </a:lnTo>
                        <a:lnTo>
                          <a:pt x="21151" y="10032"/>
                        </a:lnTo>
                        <a:lnTo>
                          <a:pt x="21178" y="10134"/>
                        </a:lnTo>
                        <a:lnTo>
                          <a:pt x="21244" y="10032"/>
                        </a:lnTo>
                        <a:close/>
                        <a:moveTo>
                          <a:pt x="21383" y="9119"/>
                        </a:moveTo>
                        <a:lnTo>
                          <a:pt x="21299" y="9119"/>
                        </a:lnTo>
                        <a:lnTo>
                          <a:pt x="21342" y="9271"/>
                        </a:lnTo>
                        <a:lnTo>
                          <a:pt x="21383" y="9119"/>
                        </a:lnTo>
                        <a:close/>
                        <a:moveTo>
                          <a:pt x="21457" y="10988"/>
                        </a:moveTo>
                        <a:lnTo>
                          <a:pt x="21452" y="10822"/>
                        </a:lnTo>
                        <a:lnTo>
                          <a:pt x="21367" y="10658"/>
                        </a:lnTo>
                        <a:lnTo>
                          <a:pt x="21392" y="10618"/>
                        </a:lnTo>
                        <a:lnTo>
                          <a:pt x="21424" y="10652"/>
                        </a:lnTo>
                        <a:lnTo>
                          <a:pt x="21448" y="10659"/>
                        </a:lnTo>
                        <a:lnTo>
                          <a:pt x="21383" y="10545"/>
                        </a:lnTo>
                        <a:lnTo>
                          <a:pt x="21324" y="10480"/>
                        </a:lnTo>
                        <a:lnTo>
                          <a:pt x="21350" y="10337"/>
                        </a:lnTo>
                        <a:lnTo>
                          <a:pt x="21246" y="10337"/>
                        </a:lnTo>
                        <a:lnTo>
                          <a:pt x="21222" y="10301"/>
                        </a:lnTo>
                        <a:lnTo>
                          <a:pt x="21231" y="10337"/>
                        </a:lnTo>
                        <a:lnTo>
                          <a:pt x="21302" y="10455"/>
                        </a:lnTo>
                        <a:lnTo>
                          <a:pt x="21272" y="10422"/>
                        </a:lnTo>
                        <a:lnTo>
                          <a:pt x="21164" y="10505"/>
                        </a:lnTo>
                        <a:lnTo>
                          <a:pt x="21287" y="10609"/>
                        </a:lnTo>
                        <a:lnTo>
                          <a:pt x="21240" y="10639"/>
                        </a:lnTo>
                        <a:lnTo>
                          <a:pt x="21384" y="10755"/>
                        </a:lnTo>
                        <a:lnTo>
                          <a:pt x="21404" y="10854"/>
                        </a:lnTo>
                        <a:lnTo>
                          <a:pt x="21355" y="10930"/>
                        </a:lnTo>
                        <a:lnTo>
                          <a:pt x="21309" y="10915"/>
                        </a:lnTo>
                        <a:lnTo>
                          <a:pt x="21342" y="10948"/>
                        </a:lnTo>
                        <a:lnTo>
                          <a:pt x="21289" y="11067"/>
                        </a:lnTo>
                        <a:lnTo>
                          <a:pt x="21368" y="11119"/>
                        </a:lnTo>
                        <a:lnTo>
                          <a:pt x="21457" y="10988"/>
                        </a:lnTo>
                        <a:close/>
                        <a:moveTo>
                          <a:pt x="21511" y="10032"/>
                        </a:moveTo>
                        <a:lnTo>
                          <a:pt x="21312" y="9728"/>
                        </a:lnTo>
                        <a:lnTo>
                          <a:pt x="21224" y="9594"/>
                        </a:lnTo>
                        <a:lnTo>
                          <a:pt x="21213" y="9728"/>
                        </a:lnTo>
                        <a:lnTo>
                          <a:pt x="21169" y="9575"/>
                        </a:lnTo>
                        <a:lnTo>
                          <a:pt x="21049" y="9575"/>
                        </a:lnTo>
                        <a:lnTo>
                          <a:pt x="21105" y="9728"/>
                        </a:lnTo>
                        <a:lnTo>
                          <a:pt x="21197" y="9880"/>
                        </a:lnTo>
                        <a:lnTo>
                          <a:pt x="21255" y="10032"/>
                        </a:lnTo>
                        <a:lnTo>
                          <a:pt x="21278" y="10032"/>
                        </a:lnTo>
                        <a:lnTo>
                          <a:pt x="21319" y="10184"/>
                        </a:lnTo>
                        <a:lnTo>
                          <a:pt x="21511" y="10032"/>
                        </a:lnTo>
                        <a:close/>
                        <a:moveTo>
                          <a:pt x="21590" y="11368"/>
                        </a:moveTo>
                        <a:lnTo>
                          <a:pt x="21528" y="11327"/>
                        </a:lnTo>
                        <a:lnTo>
                          <a:pt x="21532" y="11361"/>
                        </a:lnTo>
                        <a:lnTo>
                          <a:pt x="21570" y="11367"/>
                        </a:lnTo>
                        <a:lnTo>
                          <a:pt x="21590" y="11368"/>
                        </a:lnTo>
                        <a:close/>
                        <a:moveTo>
                          <a:pt x="21600" y="12924"/>
                        </a:moveTo>
                        <a:lnTo>
                          <a:pt x="21562" y="12854"/>
                        </a:lnTo>
                        <a:lnTo>
                          <a:pt x="21590" y="12924"/>
                        </a:lnTo>
                        <a:close/>
                        <a:moveTo>
                          <a:pt x="103" y="9880"/>
                        </a:moveTo>
                        <a:lnTo>
                          <a:pt x="65" y="9728"/>
                        </a:lnTo>
                        <a:lnTo>
                          <a:pt x="0" y="10184"/>
                        </a:lnTo>
                        <a:lnTo>
                          <a:pt x="31" y="10184"/>
                        </a:lnTo>
                        <a:lnTo>
                          <a:pt x="62" y="10032"/>
                        </a:lnTo>
                        <a:lnTo>
                          <a:pt x="102" y="10110"/>
                        </a:lnTo>
                        <a:lnTo>
                          <a:pt x="102" y="10032"/>
                        </a:lnTo>
                        <a:lnTo>
                          <a:pt x="103" y="9880"/>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299" name="object 73"/>
                <p:cNvGrpSpPr/>
                <p:nvPr/>
              </p:nvGrpSpPr>
              <p:grpSpPr>
                <a:xfrm>
                  <a:off x="126096" y="126307"/>
                  <a:ext cx="208626" cy="201133"/>
                  <a:chOff x="0" y="0"/>
                  <a:chExt cx="208625" cy="201131"/>
                </a:xfrm>
              </p:grpSpPr>
              <p:sp>
                <p:nvSpPr>
                  <p:cNvPr id="2297" name="Figura"/>
                  <p:cNvSpPr/>
                  <p:nvPr/>
                </p:nvSpPr>
                <p:spPr>
                  <a:xfrm>
                    <a:off x="0" y="0"/>
                    <a:ext cx="208626" cy="201132"/>
                  </a:xfrm>
                  <a:custGeom>
                    <a:avLst/>
                    <a:gdLst/>
                    <a:ahLst/>
                    <a:cxnLst>
                      <a:cxn ang="0">
                        <a:pos x="wd2" y="hd2"/>
                      </a:cxn>
                      <a:cxn ang="5400000">
                        <a:pos x="wd2" y="hd2"/>
                      </a:cxn>
                      <a:cxn ang="10800000">
                        <a:pos x="wd2" y="hd2"/>
                      </a:cxn>
                      <a:cxn ang="16200000">
                        <a:pos x="wd2" y="hd2"/>
                      </a:cxn>
                    </a:cxnLst>
                    <a:rect l="0" t="0" r="r" b="b"/>
                    <a:pathLst>
                      <a:path w="21600" h="21600" extrusionOk="0">
                        <a:moveTo>
                          <a:pt x="21600" y="10381"/>
                        </a:moveTo>
                        <a:lnTo>
                          <a:pt x="21064" y="10383"/>
                        </a:lnTo>
                        <a:lnTo>
                          <a:pt x="20931" y="10351"/>
                        </a:lnTo>
                        <a:lnTo>
                          <a:pt x="20904" y="10345"/>
                        </a:lnTo>
                        <a:lnTo>
                          <a:pt x="20904" y="10977"/>
                        </a:lnTo>
                        <a:lnTo>
                          <a:pt x="20863" y="11023"/>
                        </a:lnTo>
                        <a:lnTo>
                          <a:pt x="20863" y="11088"/>
                        </a:lnTo>
                        <a:lnTo>
                          <a:pt x="20851" y="11145"/>
                        </a:lnTo>
                        <a:lnTo>
                          <a:pt x="20630" y="11157"/>
                        </a:lnTo>
                        <a:lnTo>
                          <a:pt x="20537" y="11157"/>
                        </a:lnTo>
                        <a:lnTo>
                          <a:pt x="20851" y="11145"/>
                        </a:lnTo>
                        <a:lnTo>
                          <a:pt x="20851" y="11097"/>
                        </a:lnTo>
                        <a:lnTo>
                          <a:pt x="20814" y="11122"/>
                        </a:lnTo>
                        <a:lnTo>
                          <a:pt x="20856" y="11091"/>
                        </a:lnTo>
                        <a:lnTo>
                          <a:pt x="20863" y="11023"/>
                        </a:lnTo>
                        <a:lnTo>
                          <a:pt x="20848" y="11037"/>
                        </a:lnTo>
                        <a:lnTo>
                          <a:pt x="20832" y="11041"/>
                        </a:lnTo>
                        <a:lnTo>
                          <a:pt x="20904" y="10977"/>
                        </a:lnTo>
                        <a:lnTo>
                          <a:pt x="20904" y="10345"/>
                        </a:lnTo>
                        <a:lnTo>
                          <a:pt x="20507" y="10252"/>
                        </a:lnTo>
                        <a:lnTo>
                          <a:pt x="20179" y="10222"/>
                        </a:lnTo>
                        <a:lnTo>
                          <a:pt x="20179" y="10948"/>
                        </a:lnTo>
                        <a:lnTo>
                          <a:pt x="20167" y="10995"/>
                        </a:lnTo>
                        <a:lnTo>
                          <a:pt x="20175" y="10953"/>
                        </a:lnTo>
                        <a:lnTo>
                          <a:pt x="20179" y="10222"/>
                        </a:lnTo>
                        <a:lnTo>
                          <a:pt x="19966" y="10203"/>
                        </a:lnTo>
                        <a:lnTo>
                          <a:pt x="19926" y="10200"/>
                        </a:lnTo>
                        <a:lnTo>
                          <a:pt x="19926" y="10362"/>
                        </a:lnTo>
                        <a:lnTo>
                          <a:pt x="19773" y="10348"/>
                        </a:lnTo>
                        <a:lnTo>
                          <a:pt x="19830" y="10549"/>
                        </a:lnTo>
                        <a:lnTo>
                          <a:pt x="19772" y="10347"/>
                        </a:lnTo>
                        <a:lnTo>
                          <a:pt x="19755" y="10345"/>
                        </a:lnTo>
                        <a:lnTo>
                          <a:pt x="19766" y="10321"/>
                        </a:lnTo>
                        <a:lnTo>
                          <a:pt x="19785" y="10312"/>
                        </a:lnTo>
                        <a:lnTo>
                          <a:pt x="19773" y="10345"/>
                        </a:lnTo>
                        <a:lnTo>
                          <a:pt x="19926" y="10362"/>
                        </a:lnTo>
                        <a:lnTo>
                          <a:pt x="19926" y="10200"/>
                        </a:lnTo>
                        <a:lnTo>
                          <a:pt x="19839" y="10194"/>
                        </a:lnTo>
                        <a:lnTo>
                          <a:pt x="19839" y="10273"/>
                        </a:lnTo>
                        <a:lnTo>
                          <a:pt x="19823" y="10251"/>
                        </a:lnTo>
                        <a:lnTo>
                          <a:pt x="19839" y="10273"/>
                        </a:lnTo>
                        <a:lnTo>
                          <a:pt x="19839" y="10194"/>
                        </a:lnTo>
                        <a:lnTo>
                          <a:pt x="19727" y="10185"/>
                        </a:lnTo>
                        <a:lnTo>
                          <a:pt x="19734" y="10209"/>
                        </a:lnTo>
                        <a:lnTo>
                          <a:pt x="19739" y="10290"/>
                        </a:lnTo>
                        <a:lnTo>
                          <a:pt x="19656" y="10321"/>
                        </a:lnTo>
                        <a:lnTo>
                          <a:pt x="19589" y="10303"/>
                        </a:lnTo>
                        <a:lnTo>
                          <a:pt x="19683" y="10383"/>
                        </a:lnTo>
                        <a:lnTo>
                          <a:pt x="19698" y="10396"/>
                        </a:lnTo>
                        <a:lnTo>
                          <a:pt x="19629" y="10428"/>
                        </a:lnTo>
                        <a:lnTo>
                          <a:pt x="19724" y="10494"/>
                        </a:lnTo>
                        <a:lnTo>
                          <a:pt x="19670" y="10465"/>
                        </a:lnTo>
                        <a:lnTo>
                          <a:pt x="19670" y="11110"/>
                        </a:lnTo>
                        <a:lnTo>
                          <a:pt x="19607" y="11092"/>
                        </a:lnTo>
                        <a:lnTo>
                          <a:pt x="19670" y="11110"/>
                        </a:lnTo>
                        <a:lnTo>
                          <a:pt x="19670" y="10465"/>
                        </a:lnTo>
                        <a:lnTo>
                          <a:pt x="19614" y="10435"/>
                        </a:lnTo>
                        <a:lnTo>
                          <a:pt x="19595" y="10423"/>
                        </a:lnTo>
                        <a:lnTo>
                          <a:pt x="19546" y="10398"/>
                        </a:lnTo>
                        <a:lnTo>
                          <a:pt x="19546" y="10989"/>
                        </a:lnTo>
                        <a:lnTo>
                          <a:pt x="19433" y="10945"/>
                        </a:lnTo>
                        <a:lnTo>
                          <a:pt x="19546" y="10989"/>
                        </a:lnTo>
                        <a:lnTo>
                          <a:pt x="19546" y="10398"/>
                        </a:lnTo>
                        <a:lnTo>
                          <a:pt x="19576" y="10323"/>
                        </a:lnTo>
                        <a:lnTo>
                          <a:pt x="19562" y="10302"/>
                        </a:lnTo>
                        <a:lnTo>
                          <a:pt x="19581" y="10314"/>
                        </a:lnTo>
                        <a:lnTo>
                          <a:pt x="19566" y="10297"/>
                        </a:lnTo>
                        <a:lnTo>
                          <a:pt x="19589" y="10303"/>
                        </a:lnTo>
                        <a:lnTo>
                          <a:pt x="19614" y="10266"/>
                        </a:lnTo>
                        <a:lnTo>
                          <a:pt x="19459" y="10314"/>
                        </a:lnTo>
                        <a:lnTo>
                          <a:pt x="19447" y="10381"/>
                        </a:lnTo>
                        <a:lnTo>
                          <a:pt x="19456" y="10315"/>
                        </a:lnTo>
                        <a:lnTo>
                          <a:pt x="19430" y="10323"/>
                        </a:lnTo>
                        <a:lnTo>
                          <a:pt x="19459" y="10282"/>
                        </a:lnTo>
                        <a:lnTo>
                          <a:pt x="19468" y="10203"/>
                        </a:lnTo>
                        <a:lnTo>
                          <a:pt x="19290" y="10282"/>
                        </a:lnTo>
                        <a:lnTo>
                          <a:pt x="19290" y="11028"/>
                        </a:lnTo>
                        <a:lnTo>
                          <a:pt x="19251" y="10975"/>
                        </a:lnTo>
                        <a:lnTo>
                          <a:pt x="19230" y="10951"/>
                        </a:lnTo>
                        <a:lnTo>
                          <a:pt x="19230" y="11073"/>
                        </a:lnTo>
                        <a:lnTo>
                          <a:pt x="19195" y="10977"/>
                        </a:lnTo>
                        <a:lnTo>
                          <a:pt x="19212" y="11022"/>
                        </a:lnTo>
                        <a:lnTo>
                          <a:pt x="19230" y="11073"/>
                        </a:lnTo>
                        <a:lnTo>
                          <a:pt x="19230" y="10951"/>
                        </a:lnTo>
                        <a:lnTo>
                          <a:pt x="18876" y="10998"/>
                        </a:lnTo>
                        <a:lnTo>
                          <a:pt x="19207" y="10939"/>
                        </a:lnTo>
                        <a:lnTo>
                          <a:pt x="19206" y="10917"/>
                        </a:lnTo>
                        <a:lnTo>
                          <a:pt x="19221" y="10938"/>
                        </a:lnTo>
                        <a:lnTo>
                          <a:pt x="19279" y="10926"/>
                        </a:lnTo>
                        <a:lnTo>
                          <a:pt x="19261" y="10989"/>
                        </a:lnTo>
                        <a:lnTo>
                          <a:pt x="19290" y="11028"/>
                        </a:lnTo>
                        <a:lnTo>
                          <a:pt x="19290" y="10282"/>
                        </a:lnTo>
                        <a:lnTo>
                          <a:pt x="19195" y="10323"/>
                        </a:lnTo>
                        <a:lnTo>
                          <a:pt x="19230" y="10294"/>
                        </a:lnTo>
                        <a:lnTo>
                          <a:pt x="19282" y="10251"/>
                        </a:lnTo>
                        <a:lnTo>
                          <a:pt x="19150" y="10293"/>
                        </a:lnTo>
                        <a:lnTo>
                          <a:pt x="19104" y="10290"/>
                        </a:lnTo>
                        <a:lnTo>
                          <a:pt x="18767" y="10249"/>
                        </a:lnTo>
                        <a:lnTo>
                          <a:pt x="18755" y="10266"/>
                        </a:lnTo>
                        <a:lnTo>
                          <a:pt x="18741" y="10294"/>
                        </a:lnTo>
                        <a:lnTo>
                          <a:pt x="19132" y="10414"/>
                        </a:lnTo>
                        <a:lnTo>
                          <a:pt x="18735" y="10293"/>
                        </a:lnTo>
                        <a:lnTo>
                          <a:pt x="18716" y="10287"/>
                        </a:lnTo>
                        <a:lnTo>
                          <a:pt x="18698" y="10282"/>
                        </a:lnTo>
                        <a:lnTo>
                          <a:pt x="18698" y="11088"/>
                        </a:lnTo>
                        <a:lnTo>
                          <a:pt x="18520" y="11071"/>
                        </a:lnTo>
                        <a:lnTo>
                          <a:pt x="18698" y="11088"/>
                        </a:lnTo>
                        <a:lnTo>
                          <a:pt x="18698" y="10282"/>
                        </a:lnTo>
                        <a:lnTo>
                          <a:pt x="18629" y="10261"/>
                        </a:lnTo>
                        <a:lnTo>
                          <a:pt x="18629" y="10330"/>
                        </a:lnTo>
                        <a:lnTo>
                          <a:pt x="18574" y="10347"/>
                        </a:lnTo>
                        <a:lnTo>
                          <a:pt x="18628" y="10330"/>
                        </a:lnTo>
                        <a:lnTo>
                          <a:pt x="18629" y="10261"/>
                        </a:lnTo>
                        <a:lnTo>
                          <a:pt x="18434" y="10312"/>
                        </a:lnTo>
                        <a:lnTo>
                          <a:pt x="18617" y="10327"/>
                        </a:lnTo>
                        <a:lnTo>
                          <a:pt x="18434" y="10312"/>
                        </a:lnTo>
                        <a:lnTo>
                          <a:pt x="18301" y="10300"/>
                        </a:lnTo>
                        <a:lnTo>
                          <a:pt x="18171" y="10372"/>
                        </a:lnTo>
                        <a:lnTo>
                          <a:pt x="18151" y="10383"/>
                        </a:lnTo>
                        <a:lnTo>
                          <a:pt x="18177" y="10365"/>
                        </a:lnTo>
                        <a:lnTo>
                          <a:pt x="18184" y="10320"/>
                        </a:lnTo>
                        <a:lnTo>
                          <a:pt x="18231" y="10321"/>
                        </a:lnTo>
                        <a:lnTo>
                          <a:pt x="18131" y="10231"/>
                        </a:lnTo>
                        <a:lnTo>
                          <a:pt x="17891" y="10309"/>
                        </a:lnTo>
                        <a:lnTo>
                          <a:pt x="17891" y="10935"/>
                        </a:lnTo>
                        <a:lnTo>
                          <a:pt x="17840" y="10918"/>
                        </a:lnTo>
                        <a:lnTo>
                          <a:pt x="17840" y="11064"/>
                        </a:lnTo>
                        <a:lnTo>
                          <a:pt x="17827" y="11034"/>
                        </a:lnTo>
                        <a:lnTo>
                          <a:pt x="17840" y="11064"/>
                        </a:lnTo>
                        <a:lnTo>
                          <a:pt x="17840" y="10918"/>
                        </a:lnTo>
                        <a:lnTo>
                          <a:pt x="17692" y="10866"/>
                        </a:lnTo>
                        <a:lnTo>
                          <a:pt x="17692" y="11080"/>
                        </a:lnTo>
                        <a:lnTo>
                          <a:pt x="17692" y="10866"/>
                        </a:lnTo>
                        <a:lnTo>
                          <a:pt x="17657" y="10854"/>
                        </a:lnTo>
                        <a:lnTo>
                          <a:pt x="17877" y="10927"/>
                        </a:lnTo>
                        <a:lnTo>
                          <a:pt x="17891" y="10309"/>
                        </a:lnTo>
                        <a:lnTo>
                          <a:pt x="17873" y="10314"/>
                        </a:lnTo>
                        <a:lnTo>
                          <a:pt x="17859" y="10387"/>
                        </a:lnTo>
                        <a:lnTo>
                          <a:pt x="17824" y="10386"/>
                        </a:lnTo>
                        <a:lnTo>
                          <a:pt x="17798" y="10383"/>
                        </a:lnTo>
                        <a:lnTo>
                          <a:pt x="17813" y="10354"/>
                        </a:lnTo>
                        <a:lnTo>
                          <a:pt x="17840" y="10326"/>
                        </a:lnTo>
                        <a:lnTo>
                          <a:pt x="17791" y="10282"/>
                        </a:lnTo>
                        <a:lnTo>
                          <a:pt x="17698" y="10233"/>
                        </a:lnTo>
                        <a:lnTo>
                          <a:pt x="17603" y="10338"/>
                        </a:lnTo>
                        <a:lnTo>
                          <a:pt x="17603" y="10371"/>
                        </a:lnTo>
                        <a:lnTo>
                          <a:pt x="17603" y="10338"/>
                        </a:lnTo>
                        <a:lnTo>
                          <a:pt x="17578" y="10366"/>
                        </a:lnTo>
                        <a:lnTo>
                          <a:pt x="17578" y="11083"/>
                        </a:lnTo>
                        <a:lnTo>
                          <a:pt x="17535" y="11067"/>
                        </a:lnTo>
                        <a:lnTo>
                          <a:pt x="17557" y="11074"/>
                        </a:lnTo>
                        <a:lnTo>
                          <a:pt x="17561" y="11037"/>
                        </a:lnTo>
                        <a:lnTo>
                          <a:pt x="17060" y="11091"/>
                        </a:lnTo>
                        <a:lnTo>
                          <a:pt x="17416" y="11043"/>
                        </a:lnTo>
                        <a:lnTo>
                          <a:pt x="17561" y="11037"/>
                        </a:lnTo>
                        <a:lnTo>
                          <a:pt x="17561" y="11074"/>
                        </a:lnTo>
                        <a:lnTo>
                          <a:pt x="17578" y="11083"/>
                        </a:lnTo>
                        <a:lnTo>
                          <a:pt x="17578" y="10366"/>
                        </a:lnTo>
                        <a:lnTo>
                          <a:pt x="17547" y="10401"/>
                        </a:lnTo>
                        <a:lnTo>
                          <a:pt x="17514" y="10344"/>
                        </a:lnTo>
                        <a:lnTo>
                          <a:pt x="17499" y="10318"/>
                        </a:lnTo>
                        <a:lnTo>
                          <a:pt x="17475" y="10318"/>
                        </a:lnTo>
                        <a:lnTo>
                          <a:pt x="17237" y="10264"/>
                        </a:lnTo>
                        <a:lnTo>
                          <a:pt x="17298" y="10368"/>
                        </a:lnTo>
                        <a:lnTo>
                          <a:pt x="17275" y="10362"/>
                        </a:lnTo>
                        <a:lnTo>
                          <a:pt x="17260" y="10359"/>
                        </a:lnTo>
                        <a:lnTo>
                          <a:pt x="17275" y="10362"/>
                        </a:lnTo>
                        <a:lnTo>
                          <a:pt x="17265" y="10341"/>
                        </a:lnTo>
                        <a:lnTo>
                          <a:pt x="17165" y="10318"/>
                        </a:lnTo>
                        <a:lnTo>
                          <a:pt x="16966" y="10273"/>
                        </a:lnTo>
                        <a:lnTo>
                          <a:pt x="16906" y="10353"/>
                        </a:lnTo>
                        <a:lnTo>
                          <a:pt x="16891" y="10384"/>
                        </a:lnTo>
                        <a:lnTo>
                          <a:pt x="16960" y="10414"/>
                        </a:lnTo>
                        <a:lnTo>
                          <a:pt x="16957" y="11200"/>
                        </a:lnTo>
                        <a:lnTo>
                          <a:pt x="16879" y="11173"/>
                        </a:lnTo>
                        <a:lnTo>
                          <a:pt x="16895" y="11154"/>
                        </a:lnTo>
                        <a:lnTo>
                          <a:pt x="16910" y="11140"/>
                        </a:lnTo>
                        <a:lnTo>
                          <a:pt x="16945" y="11109"/>
                        </a:lnTo>
                        <a:lnTo>
                          <a:pt x="16957" y="11200"/>
                        </a:lnTo>
                        <a:lnTo>
                          <a:pt x="16957" y="10414"/>
                        </a:lnTo>
                        <a:lnTo>
                          <a:pt x="16883" y="10381"/>
                        </a:lnTo>
                        <a:lnTo>
                          <a:pt x="16859" y="10371"/>
                        </a:lnTo>
                        <a:lnTo>
                          <a:pt x="16819" y="10354"/>
                        </a:lnTo>
                        <a:lnTo>
                          <a:pt x="16834" y="10339"/>
                        </a:lnTo>
                        <a:lnTo>
                          <a:pt x="16720" y="10281"/>
                        </a:lnTo>
                        <a:lnTo>
                          <a:pt x="16751" y="10318"/>
                        </a:lnTo>
                        <a:lnTo>
                          <a:pt x="16784" y="10339"/>
                        </a:lnTo>
                        <a:lnTo>
                          <a:pt x="16817" y="10354"/>
                        </a:lnTo>
                        <a:lnTo>
                          <a:pt x="16726" y="10470"/>
                        </a:lnTo>
                        <a:lnTo>
                          <a:pt x="16515" y="10297"/>
                        </a:lnTo>
                        <a:lnTo>
                          <a:pt x="16506" y="10371"/>
                        </a:lnTo>
                        <a:lnTo>
                          <a:pt x="16489" y="10404"/>
                        </a:lnTo>
                        <a:lnTo>
                          <a:pt x="16476" y="10366"/>
                        </a:lnTo>
                        <a:lnTo>
                          <a:pt x="16492" y="10369"/>
                        </a:lnTo>
                        <a:lnTo>
                          <a:pt x="16498" y="10291"/>
                        </a:lnTo>
                        <a:lnTo>
                          <a:pt x="16248" y="10317"/>
                        </a:lnTo>
                        <a:lnTo>
                          <a:pt x="16397" y="10350"/>
                        </a:lnTo>
                        <a:lnTo>
                          <a:pt x="16247" y="10318"/>
                        </a:lnTo>
                        <a:lnTo>
                          <a:pt x="16185" y="10324"/>
                        </a:lnTo>
                        <a:lnTo>
                          <a:pt x="16185" y="11004"/>
                        </a:lnTo>
                        <a:lnTo>
                          <a:pt x="16170" y="11041"/>
                        </a:lnTo>
                        <a:lnTo>
                          <a:pt x="16170" y="11005"/>
                        </a:lnTo>
                        <a:lnTo>
                          <a:pt x="16185" y="11004"/>
                        </a:lnTo>
                        <a:lnTo>
                          <a:pt x="16185" y="10324"/>
                        </a:lnTo>
                        <a:lnTo>
                          <a:pt x="16235" y="10318"/>
                        </a:lnTo>
                        <a:lnTo>
                          <a:pt x="16220" y="10312"/>
                        </a:lnTo>
                        <a:lnTo>
                          <a:pt x="16143" y="10296"/>
                        </a:lnTo>
                        <a:lnTo>
                          <a:pt x="16203" y="10297"/>
                        </a:lnTo>
                        <a:lnTo>
                          <a:pt x="16155" y="10287"/>
                        </a:lnTo>
                        <a:lnTo>
                          <a:pt x="16140" y="10287"/>
                        </a:lnTo>
                        <a:lnTo>
                          <a:pt x="16140" y="10270"/>
                        </a:lnTo>
                        <a:lnTo>
                          <a:pt x="15762" y="10249"/>
                        </a:lnTo>
                        <a:lnTo>
                          <a:pt x="15694" y="10290"/>
                        </a:lnTo>
                        <a:lnTo>
                          <a:pt x="15682" y="10312"/>
                        </a:lnTo>
                        <a:lnTo>
                          <a:pt x="15503" y="10404"/>
                        </a:lnTo>
                        <a:lnTo>
                          <a:pt x="15669" y="10305"/>
                        </a:lnTo>
                        <a:lnTo>
                          <a:pt x="15657" y="10290"/>
                        </a:lnTo>
                        <a:lnTo>
                          <a:pt x="15550" y="10198"/>
                        </a:lnTo>
                        <a:lnTo>
                          <a:pt x="15405" y="10425"/>
                        </a:lnTo>
                        <a:lnTo>
                          <a:pt x="15279" y="10449"/>
                        </a:lnTo>
                        <a:lnTo>
                          <a:pt x="15269" y="10480"/>
                        </a:lnTo>
                        <a:lnTo>
                          <a:pt x="15255" y="10453"/>
                        </a:lnTo>
                        <a:lnTo>
                          <a:pt x="15146" y="10473"/>
                        </a:lnTo>
                        <a:lnTo>
                          <a:pt x="14996" y="10350"/>
                        </a:lnTo>
                        <a:lnTo>
                          <a:pt x="14698" y="10414"/>
                        </a:lnTo>
                        <a:lnTo>
                          <a:pt x="14585" y="10435"/>
                        </a:lnTo>
                        <a:lnTo>
                          <a:pt x="14585" y="11029"/>
                        </a:lnTo>
                        <a:lnTo>
                          <a:pt x="14568" y="11068"/>
                        </a:lnTo>
                        <a:lnTo>
                          <a:pt x="14553" y="11119"/>
                        </a:lnTo>
                        <a:lnTo>
                          <a:pt x="14553" y="11100"/>
                        </a:lnTo>
                        <a:lnTo>
                          <a:pt x="14585" y="11029"/>
                        </a:lnTo>
                        <a:lnTo>
                          <a:pt x="14585" y="10435"/>
                        </a:lnTo>
                        <a:lnTo>
                          <a:pt x="14511" y="10449"/>
                        </a:lnTo>
                        <a:lnTo>
                          <a:pt x="14987" y="10351"/>
                        </a:lnTo>
                        <a:lnTo>
                          <a:pt x="14974" y="10330"/>
                        </a:lnTo>
                        <a:lnTo>
                          <a:pt x="14928" y="10293"/>
                        </a:lnTo>
                        <a:lnTo>
                          <a:pt x="14492" y="10381"/>
                        </a:lnTo>
                        <a:lnTo>
                          <a:pt x="14483" y="10453"/>
                        </a:lnTo>
                        <a:lnTo>
                          <a:pt x="14484" y="10480"/>
                        </a:lnTo>
                        <a:lnTo>
                          <a:pt x="14435" y="10461"/>
                        </a:lnTo>
                        <a:lnTo>
                          <a:pt x="14107" y="10497"/>
                        </a:lnTo>
                        <a:lnTo>
                          <a:pt x="14115" y="10398"/>
                        </a:lnTo>
                        <a:lnTo>
                          <a:pt x="14119" y="10327"/>
                        </a:lnTo>
                        <a:lnTo>
                          <a:pt x="14200" y="10362"/>
                        </a:lnTo>
                        <a:lnTo>
                          <a:pt x="14284" y="10398"/>
                        </a:lnTo>
                        <a:lnTo>
                          <a:pt x="14200" y="10362"/>
                        </a:lnTo>
                        <a:lnTo>
                          <a:pt x="14146" y="10372"/>
                        </a:lnTo>
                        <a:lnTo>
                          <a:pt x="14122" y="10392"/>
                        </a:lnTo>
                        <a:lnTo>
                          <a:pt x="14107" y="10497"/>
                        </a:lnTo>
                        <a:lnTo>
                          <a:pt x="14423" y="10461"/>
                        </a:lnTo>
                        <a:lnTo>
                          <a:pt x="14447" y="10459"/>
                        </a:lnTo>
                        <a:lnTo>
                          <a:pt x="14484" y="10480"/>
                        </a:lnTo>
                        <a:lnTo>
                          <a:pt x="14483" y="10453"/>
                        </a:lnTo>
                        <a:lnTo>
                          <a:pt x="14468" y="10456"/>
                        </a:lnTo>
                        <a:lnTo>
                          <a:pt x="14478" y="10398"/>
                        </a:lnTo>
                        <a:lnTo>
                          <a:pt x="14469" y="10302"/>
                        </a:lnTo>
                        <a:lnTo>
                          <a:pt x="14270" y="10345"/>
                        </a:lnTo>
                        <a:lnTo>
                          <a:pt x="14408" y="10398"/>
                        </a:lnTo>
                        <a:lnTo>
                          <a:pt x="14246" y="10351"/>
                        </a:lnTo>
                        <a:lnTo>
                          <a:pt x="14231" y="10354"/>
                        </a:lnTo>
                        <a:lnTo>
                          <a:pt x="14167" y="10327"/>
                        </a:lnTo>
                        <a:lnTo>
                          <a:pt x="14058" y="10296"/>
                        </a:lnTo>
                        <a:lnTo>
                          <a:pt x="14086" y="10312"/>
                        </a:lnTo>
                        <a:lnTo>
                          <a:pt x="14098" y="10348"/>
                        </a:lnTo>
                        <a:lnTo>
                          <a:pt x="14053" y="10420"/>
                        </a:lnTo>
                        <a:lnTo>
                          <a:pt x="13987" y="10441"/>
                        </a:lnTo>
                        <a:lnTo>
                          <a:pt x="13974" y="11218"/>
                        </a:lnTo>
                        <a:lnTo>
                          <a:pt x="13965" y="11130"/>
                        </a:lnTo>
                        <a:lnTo>
                          <a:pt x="13953" y="10983"/>
                        </a:lnTo>
                        <a:lnTo>
                          <a:pt x="13974" y="11218"/>
                        </a:lnTo>
                        <a:lnTo>
                          <a:pt x="13974" y="10437"/>
                        </a:lnTo>
                        <a:lnTo>
                          <a:pt x="13905" y="10408"/>
                        </a:lnTo>
                        <a:lnTo>
                          <a:pt x="13842" y="10473"/>
                        </a:lnTo>
                        <a:lnTo>
                          <a:pt x="13828" y="10501"/>
                        </a:lnTo>
                        <a:lnTo>
                          <a:pt x="13911" y="10512"/>
                        </a:lnTo>
                        <a:lnTo>
                          <a:pt x="13816" y="10500"/>
                        </a:lnTo>
                        <a:lnTo>
                          <a:pt x="13816" y="11289"/>
                        </a:lnTo>
                        <a:lnTo>
                          <a:pt x="13799" y="11244"/>
                        </a:lnTo>
                        <a:lnTo>
                          <a:pt x="13816" y="11289"/>
                        </a:lnTo>
                        <a:lnTo>
                          <a:pt x="13816" y="10500"/>
                        </a:lnTo>
                        <a:lnTo>
                          <a:pt x="13803" y="11190"/>
                        </a:lnTo>
                        <a:lnTo>
                          <a:pt x="13788" y="11224"/>
                        </a:lnTo>
                        <a:lnTo>
                          <a:pt x="13778" y="11208"/>
                        </a:lnTo>
                        <a:lnTo>
                          <a:pt x="13760" y="11218"/>
                        </a:lnTo>
                        <a:lnTo>
                          <a:pt x="13770" y="11196"/>
                        </a:lnTo>
                        <a:lnTo>
                          <a:pt x="13794" y="11196"/>
                        </a:lnTo>
                        <a:lnTo>
                          <a:pt x="13803" y="10513"/>
                        </a:lnTo>
                        <a:lnTo>
                          <a:pt x="13788" y="10497"/>
                        </a:lnTo>
                        <a:lnTo>
                          <a:pt x="13766" y="10494"/>
                        </a:lnTo>
                        <a:lnTo>
                          <a:pt x="13760" y="10557"/>
                        </a:lnTo>
                        <a:lnTo>
                          <a:pt x="13757" y="10494"/>
                        </a:lnTo>
                        <a:lnTo>
                          <a:pt x="13773" y="10405"/>
                        </a:lnTo>
                        <a:lnTo>
                          <a:pt x="13801" y="10408"/>
                        </a:lnTo>
                        <a:lnTo>
                          <a:pt x="13788" y="10375"/>
                        </a:lnTo>
                        <a:lnTo>
                          <a:pt x="13757" y="10299"/>
                        </a:lnTo>
                        <a:lnTo>
                          <a:pt x="13740" y="10260"/>
                        </a:lnTo>
                        <a:lnTo>
                          <a:pt x="13728" y="11062"/>
                        </a:lnTo>
                        <a:lnTo>
                          <a:pt x="13706" y="11064"/>
                        </a:lnTo>
                        <a:lnTo>
                          <a:pt x="13706" y="11113"/>
                        </a:lnTo>
                        <a:lnTo>
                          <a:pt x="13664" y="11077"/>
                        </a:lnTo>
                        <a:lnTo>
                          <a:pt x="13649" y="11085"/>
                        </a:lnTo>
                        <a:lnTo>
                          <a:pt x="13641" y="11055"/>
                        </a:lnTo>
                        <a:lnTo>
                          <a:pt x="13664" y="11077"/>
                        </a:lnTo>
                        <a:lnTo>
                          <a:pt x="13685" y="11065"/>
                        </a:lnTo>
                        <a:lnTo>
                          <a:pt x="13671" y="11085"/>
                        </a:lnTo>
                        <a:lnTo>
                          <a:pt x="13698" y="11113"/>
                        </a:lnTo>
                        <a:lnTo>
                          <a:pt x="13706" y="11064"/>
                        </a:lnTo>
                        <a:lnTo>
                          <a:pt x="13689" y="11062"/>
                        </a:lnTo>
                        <a:lnTo>
                          <a:pt x="13728" y="11062"/>
                        </a:lnTo>
                        <a:lnTo>
                          <a:pt x="13728" y="10263"/>
                        </a:lnTo>
                        <a:lnTo>
                          <a:pt x="13635" y="10285"/>
                        </a:lnTo>
                        <a:lnTo>
                          <a:pt x="13635" y="11047"/>
                        </a:lnTo>
                        <a:lnTo>
                          <a:pt x="13616" y="11053"/>
                        </a:lnTo>
                        <a:lnTo>
                          <a:pt x="13590" y="11013"/>
                        </a:lnTo>
                        <a:lnTo>
                          <a:pt x="13610" y="11044"/>
                        </a:lnTo>
                        <a:lnTo>
                          <a:pt x="13596" y="11008"/>
                        </a:lnTo>
                        <a:lnTo>
                          <a:pt x="13622" y="11034"/>
                        </a:lnTo>
                        <a:lnTo>
                          <a:pt x="13635" y="10285"/>
                        </a:lnTo>
                        <a:lnTo>
                          <a:pt x="13571" y="10299"/>
                        </a:lnTo>
                        <a:lnTo>
                          <a:pt x="13552" y="10299"/>
                        </a:lnTo>
                        <a:lnTo>
                          <a:pt x="13552" y="11089"/>
                        </a:lnTo>
                        <a:lnTo>
                          <a:pt x="13541" y="11107"/>
                        </a:lnTo>
                        <a:lnTo>
                          <a:pt x="13552" y="11089"/>
                        </a:lnTo>
                        <a:lnTo>
                          <a:pt x="13552" y="10299"/>
                        </a:lnTo>
                        <a:lnTo>
                          <a:pt x="13445" y="10296"/>
                        </a:lnTo>
                        <a:lnTo>
                          <a:pt x="13445" y="11160"/>
                        </a:lnTo>
                        <a:lnTo>
                          <a:pt x="13423" y="11140"/>
                        </a:lnTo>
                        <a:lnTo>
                          <a:pt x="13445" y="11160"/>
                        </a:lnTo>
                        <a:lnTo>
                          <a:pt x="13445" y="10296"/>
                        </a:lnTo>
                        <a:lnTo>
                          <a:pt x="13426" y="10437"/>
                        </a:lnTo>
                        <a:lnTo>
                          <a:pt x="13418" y="10492"/>
                        </a:lnTo>
                        <a:lnTo>
                          <a:pt x="13424" y="10444"/>
                        </a:lnTo>
                        <a:lnTo>
                          <a:pt x="13388" y="10444"/>
                        </a:lnTo>
                        <a:lnTo>
                          <a:pt x="13349" y="10435"/>
                        </a:lnTo>
                        <a:lnTo>
                          <a:pt x="13259" y="10359"/>
                        </a:lnTo>
                        <a:lnTo>
                          <a:pt x="13074" y="10204"/>
                        </a:lnTo>
                        <a:lnTo>
                          <a:pt x="13039" y="10230"/>
                        </a:lnTo>
                        <a:lnTo>
                          <a:pt x="13039" y="10986"/>
                        </a:lnTo>
                        <a:lnTo>
                          <a:pt x="13026" y="11061"/>
                        </a:lnTo>
                        <a:lnTo>
                          <a:pt x="12975" y="11053"/>
                        </a:lnTo>
                        <a:lnTo>
                          <a:pt x="12949" y="11049"/>
                        </a:lnTo>
                        <a:lnTo>
                          <a:pt x="12975" y="11053"/>
                        </a:lnTo>
                        <a:lnTo>
                          <a:pt x="12997" y="11029"/>
                        </a:lnTo>
                        <a:lnTo>
                          <a:pt x="13015" y="11010"/>
                        </a:lnTo>
                        <a:lnTo>
                          <a:pt x="13039" y="10986"/>
                        </a:lnTo>
                        <a:lnTo>
                          <a:pt x="13039" y="10230"/>
                        </a:lnTo>
                        <a:lnTo>
                          <a:pt x="12942" y="10299"/>
                        </a:lnTo>
                        <a:lnTo>
                          <a:pt x="12942" y="10405"/>
                        </a:lnTo>
                        <a:lnTo>
                          <a:pt x="12857" y="10407"/>
                        </a:lnTo>
                        <a:lnTo>
                          <a:pt x="12942" y="10405"/>
                        </a:lnTo>
                        <a:lnTo>
                          <a:pt x="12942" y="10299"/>
                        </a:lnTo>
                        <a:lnTo>
                          <a:pt x="12825" y="10381"/>
                        </a:lnTo>
                        <a:lnTo>
                          <a:pt x="12825" y="10444"/>
                        </a:lnTo>
                        <a:lnTo>
                          <a:pt x="12815" y="10468"/>
                        </a:lnTo>
                        <a:lnTo>
                          <a:pt x="12798" y="10452"/>
                        </a:lnTo>
                        <a:lnTo>
                          <a:pt x="12798" y="10437"/>
                        </a:lnTo>
                        <a:lnTo>
                          <a:pt x="12813" y="10429"/>
                        </a:lnTo>
                        <a:lnTo>
                          <a:pt x="12801" y="10452"/>
                        </a:lnTo>
                        <a:lnTo>
                          <a:pt x="12825" y="10444"/>
                        </a:lnTo>
                        <a:lnTo>
                          <a:pt x="12825" y="10381"/>
                        </a:lnTo>
                        <a:lnTo>
                          <a:pt x="12803" y="10411"/>
                        </a:lnTo>
                        <a:lnTo>
                          <a:pt x="12777" y="10414"/>
                        </a:lnTo>
                        <a:lnTo>
                          <a:pt x="12765" y="10396"/>
                        </a:lnTo>
                        <a:lnTo>
                          <a:pt x="12726" y="10381"/>
                        </a:lnTo>
                        <a:lnTo>
                          <a:pt x="12732" y="10446"/>
                        </a:lnTo>
                        <a:lnTo>
                          <a:pt x="12749" y="10435"/>
                        </a:lnTo>
                        <a:lnTo>
                          <a:pt x="12734" y="10458"/>
                        </a:lnTo>
                        <a:lnTo>
                          <a:pt x="12632" y="10518"/>
                        </a:lnTo>
                        <a:lnTo>
                          <a:pt x="12589" y="10537"/>
                        </a:lnTo>
                        <a:lnTo>
                          <a:pt x="12589" y="10648"/>
                        </a:lnTo>
                        <a:lnTo>
                          <a:pt x="12583" y="10665"/>
                        </a:lnTo>
                        <a:lnTo>
                          <a:pt x="12589" y="10648"/>
                        </a:lnTo>
                        <a:lnTo>
                          <a:pt x="12589" y="10537"/>
                        </a:lnTo>
                        <a:lnTo>
                          <a:pt x="12566" y="10546"/>
                        </a:lnTo>
                        <a:lnTo>
                          <a:pt x="12566" y="10672"/>
                        </a:lnTo>
                        <a:lnTo>
                          <a:pt x="12553" y="10729"/>
                        </a:lnTo>
                        <a:lnTo>
                          <a:pt x="12563" y="10677"/>
                        </a:lnTo>
                        <a:lnTo>
                          <a:pt x="12566" y="10546"/>
                        </a:lnTo>
                        <a:lnTo>
                          <a:pt x="12515" y="10567"/>
                        </a:lnTo>
                        <a:lnTo>
                          <a:pt x="12499" y="10575"/>
                        </a:lnTo>
                        <a:lnTo>
                          <a:pt x="12484" y="10581"/>
                        </a:lnTo>
                        <a:lnTo>
                          <a:pt x="12470" y="10536"/>
                        </a:lnTo>
                        <a:lnTo>
                          <a:pt x="12399" y="10438"/>
                        </a:lnTo>
                        <a:lnTo>
                          <a:pt x="12380" y="10414"/>
                        </a:lnTo>
                        <a:lnTo>
                          <a:pt x="12365" y="10393"/>
                        </a:lnTo>
                        <a:lnTo>
                          <a:pt x="12327" y="10341"/>
                        </a:lnTo>
                        <a:lnTo>
                          <a:pt x="12285" y="10366"/>
                        </a:lnTo>
                        <a:lnTo>
                          <a:pt x="12285" y="11274"/>
                        </a:lnTo>
                        <a:lnTo>
                          <a:pt x="12249" y="11278"/>
                        </a:lnTo>
                        <a:lnTo>
                          <a:pt x="12207" y="11281"/>
                        </a:lnTo>
                        <a:lnTo>
                          <a:pt x="12237" y="11278"/>
                        </a:lnTo>
                        <a:lnTo>
                          <a:pt x="12252" y="11269"/>
                        </a:lnTo>
                        <a:lnTo>
                          <a:pt x="12237" y="11245"/>
                        </a:lnTo>
                        <a:lnTo>
                          <a:pt x="12255" y="11256"/>
                        </a:lnTo>
                        <a:lnTo>
                          <a:pt x="12270" y="11205"/>
                        </a:lnTo>
                        <a:lnTo>
                          <a:pt x="12256" y="11256"/>
                        </a:lnTo>
                        <a:lnTo>
                          <a:pt x="12285" y="11274"/>
                        </a:lnTo>
                        <a:lnTo>
                          <a:pt x="12285" y="10366"/>
                        </a:lnTo>
                        <a:lnTo>
                          <a:pt x="12244" y="10390"/>
                        </a:lnTo>
                        <a:lnTo>
                          <a:pt x="12202" y="10390"/>
                        </a:lnTo>
                        <a:lnTo>
                          <a:pt x="12202" y="11283"/>
                        </a:lnTo>
                        <a:lnTo>
                          <a:pt x="12090" y="11292"/>
                        </a:lnTo>
                        <a:lnTo>
                          <a:pt x="12127" y="11278"/>
                        </a:lnTo>
                        <a:lnTo>
                          <a:pt x="12174" y="11278"/>
                        </a:lnTo>
                        <a:lnTo>
                          <a:pt x="12189" y="11283"/>
                        </a:lnTo>
                        <a:lnTo>
                          <a:pt x="12202" y="10390"/>
                        </a:lnTo>
                        <a:lnTo>
                          <a:pt x="12141" y="10390"/>
                        </a:lnTo>
                        <a:lnTo>
                          <a:pt x="12123" y="10402"/>
                        </a:lnTo>
                        <a:lnTo>
                          <a:pt x="12123" y="11130"/>
                        </a:lnTo>
                        <a:lnTo>
                          <a:pt x="12093" y="11125"/>
                        </a:lnTo>
                        <a:lnTo>
                          <a:pt x="12075" y="11122"/>
                        </a:lnTo>
                        <a:lnTo>
                          <a:pt x="12093" y="11125"/>
                        </a:lnTo>
                        <a:lnTo>
                          <a:pt x="12117" y="11110"/>
                        </a:lnTo>
                        <a:lnTo>
                          <a:pt x="12106" y="11127"/>
                        </a:lnTo>
                        <a:lnTo>
                          <a:pt x="12123" y="11130"/>
                        </a:lnTo>
                        <a:lnTo>
                          <a:pt x="12123" y="10402"/>
                        </a:lnTo>
                        <a:lnTo>
                          <a:pt x="12070" y="10434"/>
                        </a:lnTo>
                        <a:lnTo>
                          <a:pt x="12070" y="11122"/>
                        </a:lnTo>
                        <a:lnTo>
                          <a:pt x="12029" y="11113"/>
                        </a:lnTo>
                        <a:lnTo>
                          <a:pt x="12066" y="11121"/>
                        </a:lnTo>
                        <a:lnTo>
                          <a:pt x="12070" y="10434"/>
                        </a:lnTo>
                        <a:lnTo>
                          <a:pt x="12059" y="10449"/>
                        </a:lnTo>
                        <a:lnTo>
                          <a:pt x="12060" y="10429"/>
                        </a:lnTo>
                        <a:lnTo>
                          <a:pt x="12062" y="10396"/>
                        </a:lnTo>
                        <a:lnTo>
                          <a:pt x="12063" y="10333"/>
                        </a:lnTo>
                        <a:lnTo>
                          <a:pt x="11976" y="10324"/>
                        </a:lnTo>
                        <a:lnTo>
                          <a:pt x="11976" y="11233"/>
                        </a:lnTo>
                        <a:lnTo>
                          <a:pt x="11909" y="11173"/>
                        </a:lnTo>
                        <a:lnTo>
                          <a:pt x="11976" y="11233"/>
                        </a:lnTo>
                        <a:lnTo>
                          <a:pt x="11976" y="10324"/>
                        </a:lnTo>
                        <a:lnTo>
                          <a:pt x="11922" y="10317"/>
                        </a:lnTo>
                        <a:lnTo>
                          <a:pt x="11888" y="10314"/>
                        </a:lnTo>
                        <a:lnTo>
                          <a:pt x="11888" y="11202"/>
                        </a:lnTo>
                        <a:lnTo>
                          <a:pt x="11660" y="11088"/>
                        </a:lnTo>
                        <a:lnTo>
                          <a:pt x="11876" y="11191"/>
                        </a:lnTo>
                        <a:lnTo>
                          <a:pt x="11888" y="10314"/>
                        </a:lnTo>
                        <a:lnTo>
                          <a:pt x="11765" y="10299"/>
                        </a:lnTo>
                        <a:lnTo>
                          <a:pt x="11765" y="10483"/>
                        </a:lnTo>
                        <a:lnTo>
                          <a:pt x="11728" y="10485"/>
                        </a:lnTo>
                        <a:lnTo>
                          <a:pt x="11735" y="10536"/>
                        </a:lnTo>
                        <a:lnTo>
                          <a:pt x="11722" y="10486"/>
                        </a:lnTo>
                        <a:lnTo>
                          <a:pt x="11765" y="10483"/>
                        </a:lnTo>
                        <a:lnTo>
                          <a:pt x="11765" y="10299"/>
                        </a:lnTo>
                        <a:lnTo>
                          <a:pt x="11717" y="10293"/>
                        </a:lnTo>
                        <a:lnTo>
                          <a:pt x="11542" y="10308"/>
                        </a:lnTo>
                        <a:lnTo>
                          <a:pt x="11542" y="11158"/>
                        </a:lnTo>
                        <a:lnTo>
                          <a:pt x="11527" y="11145"/>
                        </a:lnTo>
                        <a:lnTo>
                          <a:pt x="11542" y="11158"/>
                        </a:lnTo>
                        <a:lnTo>
                          <a:pt x="11542" y="10308"/>
                        </a:lnTo>
                        <a:lnTo>
                          <a:pt x="11433" y="10317"/>
                        </a:lnTo>
                        <a:lnTo>
                          <a:pt x="11490" y="10242"/>
                        </a:lnTo>
                        <a:lnTo>
                          <a:pt x="11362" y="10237"/>
                        </a:lnTo>
                        <a:lnTo>
                          <a:pt x="11362" y="11059"/>
                        </a:lnTo>
                        <a:lnTo>
                          <a:pt x="11275" y="11001"/>
                        </a:lnTo>
                        <a:lnTo>
                          <a:pt x="11361" y="11055"/>
                        </a:lnTo>
                        <a:lnTo>
                          <a:pt x="11362" y="10237"/>
                        </a:lnTo>
                        <a:lnTo>
                          <a:pt x="11329" y="10234"/>
                        </a:lnTo>
                        <a:lnTo>
                          <a:pt x="11314" y="10345"/>
                        </a:lnTo>
                        <a:lnTo>
                          <a:pt x="11319" y="10200"/>
                        </a:lnTo>
                        <a:lnTo>
                          <a:pt x="11422" y="9900"/>
                        </a:lnTo>
                        <a:lnTo>
                          <a:pt x="11346" y="9900"/>
                        </a:lnTo>
                        <a:lnTo>
                          <a:pt x="11313" y="9823"/>
                        </a:lnTo>
                        <a:lnTo>
                          <a:pt x="11313" y="10350"/>
                        </a:lnTo>
                        <a:lnTo>
                          <a:pt x="11296" y="10471"/>
                        </a:lnTo>
                        <a:lnTo>
                          <a:pt x="11241" y="10354"/>
                        </a:lnTo>
                        <a:lnTo>
                          <a:pt x="11241" y="11160"/>
                        </a:lnTo>
                        <a:lnTo>
                          <a:pt x="11221" y="11157"/>
                        </a:lnTo>
                        <a:lnTo>
                          <a:pt x="11241" y="11160"/>
                        </a:lnTo>
                        <a:lnTo>
                          <a:pt x="11241" y="10354"/>
                        </a:lnTo>
                        <a:lnTo>
                          <a:pt x="11313" y="10350"/>
                        </a:lnTo>
                        <a:lnTo>
                          <a:pt x="11313" y="9823"/>
                        </a:lnTo>
                        <a:lnTo>
                          <a:pt x="11156" y="9450"/>
                        </a:lnTo>
                        <a:lnTo>
                          <a:pt x="11260" y="9450"/>
                        </a:lnTo>
                        <a:lnTo>
                          <a:pt x="11127" y="9300"/>
                        </a:lnTo>
                        <a:lnTo>
                          <a:pt x="11088" y="9300"/>
                        </a:lnTo>
                        <a:lnTo>
                          <a:pt x="11067" y="9208"/>
                        </a:lnTo>
                        <a:lnTo>
                          <a:pt x="10932" y="9415"/>
                        </a:lnTo>
                        <a:lnTo>
                          <a:pt x="10932" y="10152"/>
                        </a:lnTo>
                        <a:lnTo>
                          <a:pt x="10921" y="10350"/>
                        </a:lnTo>
                        <a:lnTo>
                          <a:pt x="10907" y="10200"/>
                        </a:lnTo>
                        <a:lnTo>
                          <a:pt x="10932" y="10152"/>
                        </a:lnTo>
                        <a:lnTo>
                          <a:pt x="10932" y="9415"/>
                        </a:lnTo>
                        <a:lnTo>
                          <a:pt x="10910" y="9450"/>
                        </a:lnTo>
                        <a:lnTo>
                          <a:pt x="11063" y="9213"/>
                        </a:lnTo>
                        <a:lnTo>
                          <a:pt x="11052" y="9150"/>
                        </a:lnTo>
                        <a:lnTo>
                          <a:pt x="11105" y="9150"/>
                        </a:lnTo>
                        <a:lnTo>
                          <a:pt x="11165" y="9000"/>
                        </a:lnTo>
                        <a:lnTo>
                          <a:pt x="11027" y="9133"/>
                        </a:lnTo>
                        <a:lnTo>
                          <a:pt x="11063" y="9000"/>
                        </a:lnTo>
                        <a:lnTo>
                          <a:pt x="11043" y="8970"/>
                        </a:lnTo>
                        <a:lnTo>
                          <a:pt x="11066" y="8850"/>
                        </a:lnTo>
                        <a:lnTo>
                          <a:pt x="11133" y="9000"/>
                        </a:lnTo>
                        <a:lnTo>
                          <a:pt x="11142" y="8850"/>
                        </a:lnTo>
                        <a:lnTo>
                          <a:pt x="11106" y="8850"/>
                        </a:lnTo>
                        <a:lnTo>
                          <a:pt x="11028" y="8700"/>
                        </a:lnTo>
                        <a:lnTo>
                          <a:pt x="10986" y="8700"/>
                        </a:lnTo>
                        <a:lnTo>
                          <a:pt x="10962" y="8850"/>
                        </a:lnTo>
                        <a:lnTo>
                          <a:pt x="11009" y="8550"/>
                        </a:lnTo>
                        <a:lnTo>
                          <a:pt x="10986" y="8700"/>
                        </a:lnTo>
                        <a:lnTo>
                          <a:pt x="11054" y="8550"/>
                        </a:lnTo>
                        <a:lnTo>
                          <a:pt x="11150" y="8550"/>
                        </a:lnTo>
                        <a:lnTo>
                          <a:pt x="11139" y="8413"/>
                        </a:lnTo>
                        <a:lnTo>
                          <a:pt x="11066" y="8250"/>
                        </a:lnTo>
                        <a:lnTo>
                          <a:pt x="11111" y="8250"/>
                        </a:lnTo>
                        <a:lnTo>
                          <a:pt x="11181" y="8100"/>
                        </a:lnTo>
                        <a:lnTo>
                          <a:pt x="11233" y="8100"/>
                        </a:lnTo>
                        <a:lnTo>
                          <a:pt x="11251" y="7950"/>
                        </a:lnTo>
                        <a:lnTo>
                          <a:pt x="11383" y="8100"/>
                        </a:lnTo>
                        <a:lnTo>
                          <a:pt x="11311" y="7950"/>
                        </a:lnTo>
                        <a:lnTo>
                          <a:pt x="11154" y="7650"/>
                        </a:lnTo>
                        <a:lnTo>
                          <a:pt x="11154" y="7800"/>
                        </a:lnTo>
                        <a:lnTo>
                          <a:pt x="11147" y="8073"/>
                        </a:lnTo>
                        <a:lnTo>
                          <a:pt x="11009" y="7965"/>
                        </a:lnTo>
                        <a:lnTo>
                          <a:pt x="11015" y="7911"/>
                        </a:lnTo>
                        <a:lnTo>
                          <a:pt x="11091" y="7800"/>
                        </a:lnTo>
                        <a:lnTo>
                          <a:pt x="11154" y="7800"/>
                        </a:lnTo>
                        <a:lnTo>
                          <a:pt x="11154" y="7650"/>
                        </a:lnTo>
                        <a:lnTo>
                          <a:pt x="11199" y="7500"/>
                        </a:lnTo>
                        <a:lnTo>
                          <a:pt x="11227" y="7500"/>
                        </a:lnTo>
                        <a:lnTo>
                          <a:pt x="11242" y="7350"/>
                        </a:lnTo>
                        <a:lnTo>
                          <a:pt x="11250" y="7200"/>
                        </a:lnTo>
                        <a:lnTo>
                          <a:pt x="11283" y="7200"/>
                        </a:lnTo>
                        <a:lnTo>
                          <a:pt x="11298" y="7350"/>
                        </a:lnTo>
                        <a:lnTo>
                          <a:pt x="11337" y="7350"/>
                        </a:lnTo>
                        <a:lnTo>
                          <a:pt x="11299" y="7200"/>
                        </a:lnTo>
                        <a:lnTo>
                          <a:pt x="11304" y="7050"/>
                        </a:lnTo>
                        <a:lnTo>
                          <a:pt x="11141" y="7050"/>
                        </a:lnTo>
                        <a:lnTo>
                          <a:pt x="11141" y="7072"/>
                        </a:lnTo>
                        <a:lnTo>
                          <a:pt x="11120" y="7080"/>
                        </a:lnTo>
                        <a:lnTo>
                          <a:pt x="11144" y="7107"/>
                        </a:lnTo>
                        <a:lnTo>
                          <a:pt x="11150" y="7200"/>
                        </a:lnTo>
                        <a:lnTo>
                          <a:pt x="11153" y="7350"/>
                        </a:lnTo>
                        <a:lnTo>
                          <a:pt x="11136" y="7350"/>
                        </a:lnTo>
                        <a:lnTo>
                          <a:pt x="11096" y="7200"/>
                        </a:lnTo>
                        <a:lnTo>
                          <a:pt x="11114" y="7200"/>
                        </a:lnTo>
                        <a:lnTo>
                          <a:pt x="11070" y="7105"/>
                        </a:lnTo>
                        <a:lnTo>
                          <a:pt x="11055" y="7050"/>
                        </a:lnTo>
                        <a:lnTo>
                          <a:pt x="11036" y="6955"/>
                        </a:lnTo>
                        <a:lnTo>
                          <a:pt x="11090" y="6900"/>
                        </a:lnTo>
                        <a:lnTo>
                          <a:pt x="11169" y="6750"/>
                        </a:lnTo>
                        <a:lnTo>
                          <a:pt x="11260" y="6750"/>
                        </a:lnTo>
                        <a:lnTo>
                          <a:pt x="11201" y="6450"/>
                        </a:lnTo>
                        <a:lnTo>
                          <a:pt x="11221" y="6150"/>
                        </a:lnTo>
                        <a:lnTo>
                          <a:pt x="11121" y="6073"/>
                        </a:lnTo>
                        <a:lnTo>
                          <a:pt x="11169" y="6000"/>
                        </a:lnTo>
                        <a:lnTo>
                          <a:pt x="11266" y="5850"/>
                        </a:lnTo>
                        <a:lnTo>
                          <a:pt x="11117" y="5748"/>
                        </a:lnTo>
                        <a:lnTo>
                          <a:pt x="11109" y="5857"/>
                        </a:lnTo>
                        <a:lnTo>
                          <a:pt x="11114" y="5872"/>
                        </a:lnTo>
                        <a:lnTo>
                          <a:pt x="11109" y="5857"/>
                        </a:lnTo>
                        <a:lnTo>
                          <a:pt x="11106" y="5872"/>
                        </a:lnTo>
                        <a:lnTo>
                          <a:pt x="11106" y="5850"/>
                        </a:lnTo>
                        <a:lnTo>
                          <a:pt x="11117" y="5748"/>
                        </a:lnTo>
                        <a:lnTo>
                          <a:pt x="11105" y="5604"/>
                        </a:lnTo>
                        <a:lnTo>
                          <a:pt x="11123" y="5685"/>
                        </a:lnTo>
                        <a:lnTo>
                          <a:pt x="11103" y="5400"/>
                        </a:lnTo>
                        <a:lnTo>
                          <a:pt x="11145" y="5400"/>
                        </a:lnTo>
                        <a:lnTo>
                          <a:pt x="11367" y="4950"/>
                        </a:lnTo>
                        <a:lnTo>
                          <a:pt x="11093" y="4879"/>
                        </a:lnTo>
                        <a:lnTo>
                          <a:pt x="11093" y="5550"/>
                        </a:lnTo>
                        <a:lnTo>
                          <a:pt x="10998" y="5550"/>
                        </a:lnTo>
                        <a:lnTo>
                          <a:pt x="11061" y="5400"/>
                        </a:lnTo>
                        <a:lnTo>
                          <a:pt x="11093" y="5550"/>
                        </a:lnTo>
                        <a:lnTo>
                          <a:pt x="11093" y="4879"/>
                        </a:lnTo>
                        <a:lnTo>
                          <a:pt x="10964" y="4845"/>
                        </a:lnTo>
                        <a:lnTo>
                          <a:pt x="10988" y="4800"/>
                        </a:lnTo>
                        <a:lnTo>
                          <a:pt x="10953" y="4800"/>
                        </a:lnTo>
                        <a:lnTo>
                          <a:pt x="11048" y="4708"/>
                        </a:lnTo>
                        <a:lnTo>
                          <a:pt x="11064" y="4696"/>
                        </a:lnTo>
                        <a:lnTo>
                          <a:pt x="11108" y="4650"/>
                        </a:lnTo>
                        <a:lnTo>
                          <a:pt x="10921" y="4735"/>
                        </a:lnTo>
                        <a:lnTo>
                          <a:pt x="10921" y="5550"/>
                        </a:lnTo>
                        <a:lnTo>
                          <a:pt x="10903" y="5604"/>
                        </a:lnTo>
                        <a:lnTo>
                          <a:pt x="10820" y="5550"/>
                        </a:lnTo>
                        <a:lnTo>
                          <a:pt x="10886" y="5469"/>
                        </a:lnTo>
                        <a:lnTo>
                          <a:pt x="10921" y="5550"/>
                        </a:lnTo>
                        <a:lnTo>
                          <a:pt x="10921" y="4735"/>
                        </a:lnTo>
                        <a:lnTo>
                          <a:pt x="10855" y="4765"/>
                        </a:lnTo>
                        <a:lnTo>
                          <a:pt x="10855" y="4816"/>
                        </a:lnTo>
                        <a:lnTo>
                          <a:pt x="10849" y="4800"/>
                        </a:lnTo>
                        <a:lnTo>
                          <a:pt x="10855" y="4816"/>
                        </a:lnTo>
                        <a:lnTo>
                          <a:pt x="10855" y="4765"/>
                        </a:lnTo>
                        <a:lnTo>
                          <a:pt x="10802" y="4789"/>
                        </a:lnTo>
                        <a:lnTo>
                          <a:pt x="10802" y="5700"/>
                        </a:lnTo>
                        <a:lnTo>
                          <a:pt x="10780" y="5700"/>
                        </a:lnTo>
                        <a:lnTo>
                          <a:pt x="10759" y="5550"/>
                        </a:lnTo>
                        <a:lnTo>
                          <a:pt x="10802" y="5700"/>
                        </a:lnTo>
                        <a:lnTo>
                          <a:pt x="10802" y="4789"/>
                        </a:lnTo>
                        <a:lnTo>
                          <a:pt x="11037" y="4281"/>
                        </a:lnTo>
                        <a:lnTo>
                          <a:pt x="11027" y="4350"/>
                        </a:lnTo>
                        <a:lnTo>
                          <a:pt x="11043" y="4267"/>
                        </a:lnTo>
                        <a:lnTo>
                          <a:pt x="11153" y="3750"/>
                        </a:lnTo>
                        <a:lnTo>
                          <a:pt x="11031" y="3450"/>
                        </a:lnTo>
                        <a:lnTo>
                          <a:pt x="11067" y="3450"/>
                        </a:lnTo>
                        <a:lnTo>
                          <a:pt x="11090" y="3342"/>
                        </a:lnTo>
                        <a:lnTo>
                          <a:pt x="11112" y="3346"/>
                        </a:lnTo>
                        <a:lnTo>
                          <a:pt x="11094" y="3339"/>
                        </a:lnTo>
                        <a:lnTo>
                          <a:pt x="11099" y="3300"/>
                        </a:lnTo>
                        <a:lnTo>
                          <a:pt x="11166" y="3300"/>
                        </a:lnTo>
                        <a:lnTo>
                          <a:pt x="11075" y="3150"/>
                        </a:lnTo>
                        <a:lnTo>
                          <a:pt x="11238" y="3150"/>
                        </a:lnTo>
                        <a:lnTo>
                          <a:pt x="11105" y="3000"/>
                        </a:lnTo>
                        <a:lnTo>
                          <a:pt x="11018" y="2824"/>
                        </a:lnTo>
                        <a:lnTo>
                          <a:pt x="11079" y="2637"/>
                        </a:lnTo>
                        <a:lnTo>
                          <a:pt x="11242" y="2550"/>
                        </a:lnTo>
                        <a:lnTo>
                          <a:pt x="11070" y="2250"/>
                        </a:lnTo>
                        <a:lnTo>
                          <a:pt x="11106" y="2250"/>
                        </a:lnTo>
                        <a:lnTo>
                          <a:pt x="11054" y="2130"/>
                        </a:lnTo>
                        <a:lnTo>
                          <a:pt x="11054" y="2650"/>
                        </a:lnTo>
                        <a:lnTo>
                          <a:pt x="10965" y="2700"/>
                        </a:lnTo>
                        <a:lnTo>
                          <a:pt x="10811" y="2700"/>
                        </a:lnTo>
                        <a:lnTo>
                          <a:pt x="10811" y="3000"/>
                        </a:lnTo>
                        <a:lnTo>
                          <a:pt x="10762" y="3000"/>
                        </a:lnTo>
                        <a:lnTo>
                          <a:pt x="10751" y="2850"/>
                        </a:lnTo>
                        <a:lnTo>
                          <a:pt x="10811" y="3000"/>
                        </a:lnTo>
                        <a:lnTo>
                          <a:pt x="10811" y="2700"/>
                        </a:lnTo>
                        <a:lnTo>
                          <a:pt x="10714" y="2700"/>
                        </a:lnTo>
                        <a:lnTo>
                          <a:pt x="10747" y="2650"/>
                        </a:lnTo>
                        <a:lnTo>
                          <a:pt x="11054" y="2650"/>
                        </a:lnTo>
                        <a:lnTo>
                          <a:pt x="11054" y="2130"/>
                        </a:lnTo>
                        <a:lnTo>
                          <a:pt x="11028" y="2070"/>
                        </a:lnTo>
                        <a:lnTo>
                          <a:pt x="11000" y="1950"/>
                        </a:lnTo>
                        <a:lnTo>
                          <a:pt x="10976" y="1950"/>
                        </a:lnTo>
                        <a:lnTo>
                          <a:pt x="10880" y="1800"/>
                        </a:lnTo>
                        <a:lnTo>
                          <a:pt x="10937" y="1776"/>
                        </a:lnTo>
                        <a:lnTo>
                          <a:pt x="10961" y="1767"/>
                        </a:lnTo>
                        <a:lnTo>
                          <a:pt x="11072" y="1723"/>
                        </a:lnTo>
                        <a:lnTo>
                          <a:pt x="11123" y="1789"/>
                        </a:lnTo>
                        <a:lnTo>
                          <a:pt x="11132" y="1732"/>
                        </a:lnTo>
                        <a:lnTo>
                          <a:pt x="11172" y="1683"/>
                        </a:lnTo>
                        <a:lnTo>
                          <a:pt x="11253" y="1650"/>
                        </a:lnTo>
                        <a:lnTo>
                          <a:pt x="11072" y="1350"/>
                        </a:lnTo>
                        <a:lnTo>
                          <a:pt x="10997" y="1350"/>
                        </a:lnTo>
                        <a:lnTo>
                          <a:pt x="11010" y="1200"/>
                        </a:lnTo>
                        <a:lnTo>
                          <a:pt x="11078" y="1200"/>
                        </a:lnTo>
                        <a:lnTo>
                          <a:pt x="11100" y="1284"/>
                        </a:lnTo>
                        <a:lnTo>
                          <a:pt x="11118" y="1350"/>
                        </a:lnTo>
                        <a:lnTo>
                          <a:pt x="11105" y="1296"/>
                        </a:lnTo>
                        <a:lnTo>
                          <a:pt x="11132" y="1308"/>
                        </a:lnTo>
                        <a:lnTo>
                          <a:pt x="11136" y="1324"/>
                        </a:lnTo>
                        <a:lnTo>
                          <a:pt x="11132" y="1287"/>
                        </a:lnTo>
                        <a:lnTo>
                          <a:pt x="11115" y="1284"/>
                        </a:lnTo>
                        <a:lnTo>
                          <a:pt x="11085" y="1200"/>
                        </a:lnTo>
                        <a:lnTo>
                          <a:pt x="11016" y="1050"/>
                        </a:lnTo>
                        <a:lnTo>
                          <a:pt x="11004" y="1000"/>
                        </a:lnTo>
                        <a:lnTo>
                          <a:pt x="11046" y="900"/>
                        </a:lnTo>
                        <a:lnTo>
                          <a:pt x="11079" y="1050"/>
                        </a:lnTo>
                        <a:lnTo>
                          <a:pt x="11121" y="1050"/>
                        </a:lnTo>
                        <a:lnTo>
                          <a:pt x="11093" y="900"/>
                        </a:lnTo>
                        <a:lnTo>
                          <a:pt x="11058" y="900"/>
                        </a:lnTo>
                        <a:lnTo>
                          <a:pt x="10997" y="720"/>
                        </a:lnTo>
                        <a:lnTo>
                          <a:pt x="10997" y="900"/>
                        </a:lnTo>
                        <a:lnTo>
                          <a:pt x="10983" y="954"/>
                        </a:lnTo>
                        <a:lnTo>
                          <a:pt x="10971" y="927"/>
                        </a:lnTo>
                        <a:lnTo>
                          <a:pt x="10971" y="1200"/>
                        </a:lnTo>
                        <a:lnTo>
                          <a:pt x="10958" y="1350"/>
                        </a:lnTo>
                        <a:lnTo>
                          <a:pt x="10917" y="1350"/>
                        </a:lnTo>
                        <a:lnTo>
                          <a:pt x="10971" y="1200"/>
                        </a:lnTo>
                        <a:lnTo>
                          <a:pt x="10971" y="927"/>
                        </a:lnTo>
                        <a:lnTo>
                          <a:pt x="10959" y="900"/>
                        </a:lnTo>
                        <a:lnTo>
                          <a:pt x="10997" y="900"/>
                        </a:lnTo>
                        <a:lnTo>
                          <a:pt x="10997" y="720"/>
                        </a:lnTo>
                        <a:lnTo>
                          <a:pt x="10956" y="600"/>
                        </a:lnTo>
                        <a:lnTo>
                          <a:pt x="11000" y="450"/>
                        </a:lnTo>
                        <a:lnTo>
                          <a:pt x="11114" y="630"/>
                        </a:lnTo>
                        <a:lnTo>
                          <a:pt x="11136" y="694"/>
                        </a:lnTo>
                        <a:lnTo>
                          <a:pt x="11136" y="670"/>
                        </a:lnTo>
                        <a:lnTo>
                          <a:pt x="11192" y="750"/>
                        </a:lnTo>
                        <a:lnTo>
                          <a:pt x="11204" y="450"/>
                        </a:lnTo>
                        <a:lnTo>
                          <a:pt x="11181" y="300"/>
                        </a:lnTo>
                        <a:lnTo>
                          <a:pt x="11106" y="150"/>
                        </a:lnTo>
                        <a:lnTo>
                          <a:pt x="11031" y="0"/>
                        </a:lnTo>
                        <a:lnTo>
                          <a:pt x="10992" y="150"/>
                        </a:lnTo>
                        <a:lnTo>
                          <a:pt x="10690" y="150"/>
                        </a:lnTo>
                        <a:lnTo>
                          <a:pt x="10512" y="0"/>
                        </a:lnTo>
                        <a:lnTo>
                          <a:pt x="10389" y="300"/>
                        </a:lnTo>
                        <a:lnTo>
                          <a:pt x="10405" y="300"/>
                        </a:lnTo>
                        <a:lnTo>
                          <a:pt x="10407" y="324"/>
                        </a:lnTo>
                        <a:lnTo>
                          <a:pt x="10497" y="450"/>
                        </a:lnTo>
                        <a:lnTo>
                          <a:pt x="10411" y="450"/>
                        </a:lnTo>
                        <a:lnTo>
                          <a:pt x="10398" y="312"/>
                        </a:lnTo>
                        <a:lnTo>
                          <a:pt x="10326" y="450"/>
                        </a:lnTo>
                        <a:lnTo>
                          <a:pt x="10396" y="450"/>
                        </a:lnTo>
                        <a:lnTo>
                          <a:pt x="10444" y="600"/>
                        </a:lnTo>
                        <a:lnTo>
                          <a:pt x="10352" y="600"/>
                        </a:lnTo>
                        <a:lnTo>
                          <a:pt x="10519" y="750"/>
                        </a:lnTo>
                        <a:lnTo>
                          <a:pt x="10507" y="775"/>
                        </a:lnTo>
                        <a:lnTo>
                          <a:pt x="10549" y="900"/>
                        </a:lnTo>
                        <a:lnTo>
                          <a:pt x="10471" y="1047"/>
                        </a:lnTo>
                        <a:lnTo>
                          <a:pt x="10434" y="1050"/>
                        </a:lnTo>
                        <a:lnTo>
                          <a:pt x="10402" y="1200"/>
                        </a:lnTo>
                        <a:lnTo>
                          <a:pt x="10495" y="1350"/>
                        </a:lnTo>
                        <a:lnTo>
                          <a:pt x="10398" y="1350"/>
                        </a:lnTo>
                        <a:lnTo>
                          <a:pt x="10521" y="1650"/>
                        </a:lnTo>
                        <a:lnTo>
                          <a:pt x="10395" y="1650"/>
                        </a:lnTo>
                        <a:lnTo>
                          <a:pt x="10479" y="1789"/>
                        </a:lnTo>
                        <a:lnTo>
                          <a:pt x="10295" y="1650"/>
                        </a:lnTo>
                        <a:lnTo>
                          <a:pt x="10480" y="2100"/>
                        </a:lnTo>
                        <a:lnTo>
                          <a:pt x="10269" y="2100"/>
                        </a:lnTo>
                        <a:lnTo>
                          <a:pt x="10446" y="2250"/>
                        </a:lnTo>
                        <a:lnTo>
                          <a:pt x="10347" y="2550"/>
                        </a:lnTo>
                        <a:lnTo>
                          <a:pt x="10446" y="2700"/>
                        </a:lnTo>
                        <a:lnTo>
                          <a:pt x="10344" y="2700"/>
                        </a:lnTo>
                        <a:lnTo>
                          <a:pt x="10311" y="2850"/>
                        </a:lnTo>
                        <a:lnTo>
                          <a:pt x="10458" y="2850"/>
                        </a:lnTo>
                        <a:lnTo>
                          <a:pt x="10489" y="2989"/>
                        </a:lnTo>
                        <a:lnTo>
                          <a:pt x="10513" y="3036"/>
                        </a:lnTo>
                        <a:lnTo>
                          <a:pt x="10582" y="3150"/>
                        </a:lnTo>
                        <a:lnTo>
                          <a:pt x="10440" y="3300"/>
                        </a:lnTo>
                        <a:lnTo>
                          <a:pt x="10326" y="3450"/>
                        </a:lnTo>
                        <a:lnTo>
                          <a:pt x="10357" y="3450"/>
                        </a:lnTo>
                        <a:lnTo>
                          <a:pt x="10471" y="3600"/>
                        </a:lnTo>
                        <a:lnTo>
                          <a:pt x="10380" y="3750"/>
                        </a:lnTo>
                        <a:lnTo>
                          <a:pt x="10381" y="3774"/>
                        </a:lnTo>
                        <a:lnTo>
                          <a:pt x="10447" y="3900"/>
                        </a:lnTo>
                        <a:lnTo>
                          <a:pt x="10488" y="4050"/>
                        </a:lnTo>
                        <a:lnTo>
                          <a:pt x="10346" y="3900"/>
                        </a:lnTo>
                        <a:lnTo>
                          <a:pt x="10275" y="4050"/>
                        </a:lnTo>
                        <a:lnTo>
                          <a:pt x="10313" y="4050"/>
                        </a:lnTo>
                        <a:lnTo>
                          <a:pt x="10438" y="4200"/>
                        </a:lnTo>
                        <a:lnTo>
                          <a:pt x="10434" y="4350"/>
                        </a:lnTo>
                        <a:lnTo>
                          <a:pt x="10374" y="4350"/>
                        </a:lnTo>
                        <a:lnTo>
                          <a:pt x="10485" y="4500"/>
                        </a:lnTo>
                        <a:lnTo>
                          <a:pt x="10380" y="4650"/>
                        </a:lnTo>
                        <a:lnTo>
                          <a:pt x="10518" y="4800"/>
                        </a:lnTo>
                        <a:lnTo>
                          <a:pt x="10483" y="4950"/>
                        </a:lnTo>
                        <a:lnTo>
                          <a:pt x="10552" y="4800"/>
                        </a:lnTo>
                        <a:lnTo>
                          <a:pt x="10673" y="4800"/>
                        </a:lnTo>
                        <a:lnTo>
                          <a:pt x="10676" y="4950"/>
                        </a:lnTo>
                        <a:lnTo>
                          <a:pt x="10608" y="4950"/>
                        </a:lnTo>
                        <a:lnTo>
                          <a:pt x="10636" y="5052"/>
                        </a:lnTo>
                        <a:lnTo>
                          <a:pt x="10641" y="5100"/>
                        </a:lnTo>
                        <a:lnTo>
                          <a:pt x="10576" y="5100"/>
                        </a:lnTo>
                        <a:lnTo>
                          <a:pt x="10569" y="5127"/>
                        </a:lnTo>
                        <a:lnTo>
                          <a:pt x="10563" y="5148"/>
                        </a:lnTo>
                        <a:lnTo>
                          <a:pt x="10563" y="5118"/>
                        </a:lnTo>
                        <a:lnTo>
                          <a:pt x="10542" y="5221"/>
                        </a:lnTo>
                        <a:lnTo>
                          <a:pt x="10543" y="5250"/>
                        </a:lnTo>
                        <a:lnTo>
                          <a:pt x="10629" y="5361"/>
                        </a:lnTo>
                        <a:lnTo>
                          <a:pt x="10620" y="5400"/>
                        </a:lnTo>
                        <a:lnTo>
                          <a:pt x="10492" y="5400"/>
                        </a:lnTo>
                        <a:lnTo>
                          <a:pt x="10534" y="5250"/>
                        </a:lnTo>
                        <a:lnTo>
                          <a:pt x="10539" y="5149"/>
                        </a:lnTo>
                        <a:lnTo>
                          <a:pt x="10464" y="5250"/>
                        </a:lnTo>
                        <a:lnTo>
                          <a:pt x="10512" y="5100"/>
                        </a:lnTo>
                        <a:lnTo>
                          <a:pt x="10311" y="5250"/>
                        </a:lnTo>
                        <a:lnTo>
                          <a:pt x="10512" y="4971"/>
                        </a:lnTo>
                        <a:lnTo>
                          <a:pt x="10311" y="5100"/>
                        </a:lnTo>
                        <a:lnTo>
                          <a:pt x="10275" y="5250"/>
                        </a:lnTo>
                        <a:lnTo>
                          <a:pt x="10375" y="5400"/>
                        </a:lnTo>
                        <a:lnTo>
                          <a:pt x="10340" y="5550"/>
                        </a:lnTo>
                        <a:lnTo>
                          <a:pt x="10410" y="5700"/>
                        </a:lnTo>
                        <a:lnTo>
                          <a:pt x="10443" y="5550"/>
                        </a:lnTo>
                        <a:lnTo>
                          <a:pt x="10515" y="5550"/>
                        </a:lnTo>
                        <a:lnTo>
                          <a:pt x="10594" y="5832"/>
                        </a:lnTo>
                        <a:lnTo>
                          <a:pt x="10618" y="5749"/>
                        </a:lnTo>
                        <a:lnTo>
                          <a:pt x="10606" y="5872"/>
                        </a:lnTo>
                        <a:lnTo>
                          <a:pt x="10642" y="6000"/>
                        </a:lnTo>
                        <a:lnTo>
                          <a:pt x="10194" y="5850"/>
                        </a:lnTo>
                        <a:lnTo>
                          <a:pt x="10363" y="6150"/>
                        </a:lnTo>
                        <a:lnTo>
                          <a:pt x="10449" y="6150"/>
                        </a:lnTo>
                        <a:lnTo>
                          <a:pt x="10539" y="6234"/>
                        </a:lnTo>
                        <a:lnTo>
                          <a:pt x="10515" y="6300"/>
                        </a:lnTo>
                        <a:lnTo>
                          <a:pt x="10543" y="6300"/>
                        </a:lnTo>
                        <a:lnTo>
                          <a:pt x="10567" y="6373"/>
                        </a:lnTo>
                        <a:lnTo>
                          <a:pt x="10525" y="6450"/>
                        </a:lnTo>
                        <a:lnTo>
                          <a:pt x="10380" y="6300"/>
                        </a:lnTo>
                        <a:lnTo>
                          <a:pt x="10367" y="6600"/>
                        </a:lnTo>
                        <a:lnTo>
                          <a:pt x="10588" y="6450"/>
                        </a:lnTo>
                        <a:lnTo>
                          <a:pt x="10491" y="6750"/>
                        </a:lnTo>
                        <a:lnTo>
                          <a:pt x="10434" y="6600"/>
                        </a:lnTo>
                        <a:lnTo>
                          <a:pt x="10313" y="6750"/>
                        </a:lnTo>
                        <a:lnTo>
                          <a:pt x="10380" y="6750"/>
                        </a:lnTo>
                        <a:lnTo>
                          <a:pt x="10399" y="7050"/>
                        </a:lnTo>
                        <a:lnTo>
                          <a:pt x="10492" y="7350"/>
                        </a:lnTo>
                        <a:lnTo>
                          <a:pt x="10504" y="7500"/>
                        </a:lnTo>
                        <a:lnTo>
                          <a:pt x="10678" y="7500"/>
                        </a:lnTo>
                        <a:lnTo>
                          <a:pt x="10669" y="7650"/>
                        </a:lnTo>
                        <a:lnTo>
                          <a:pt x="10658" y="21000"/>
                        </a:lnTo>
                        <a:lnTo>
                          <a:pt x="10608" y="21000"/>
                        </a:lnTo>
                        <a:lnTo>
                          <a:pt x="10591" y="20913"/>
                        </a:lnTo>
                        <a:lnTo>
                          <a:pt x="10658" y="21000"/>
                        </a:lnTo>
                        <a:lnTo>
                          <a:pt x="10658" y="7650"/>
                        </a:lnTo>
                        <a:lnTo>
                          <a:pt x="10636" y="7650"/>
                        </a:lnTo>
                        <a:lnTo>
                          <a:pt x="10636" y="8250"/>
                        </a:lnTo>
                        <a:lnTo>
                          <a:pt x="10599" y="8164"/>
                        </a:lnTo>
                        <a:lnTo>
                          <a:pt x="10599" y="8550"/>
                        </a:lnTo>
                        <a:lnTo>
                          <a:pt x="10503" y="8407"/>
                        </a:lnTo>
                        <a:lnTo>
                          <a:pt x="10599" y="8550"/>
                        </a:lnTo>
                        <a:lnTo>
                          <a:pt x="10599" y="8164"/>
                        </a:lnTo>
                        <a:lnTo>
                          <a:pt x="10587" y="8136"/>
                        </a:lnTo>
                        <a:lnTo>
                          <a:pt x="10579" y="8250"/>
                        </a:lnTo>
                        <a:lnTo>
                          <a:pt x="10575" y="8166"/>
                        </a:lnTo>
                        <a:lnTo>
                          <a:pt x="10572" y="8100"/>
                        </a:lnTo>
                        <a:lnTo>
                          <a:pt x="10584" y="8127"/>
                        </a:lnTo>
                        <a:lnTo>
                          <a:pt x="10590" y="8100"/>
                        </a:lnTo>
                        <a:lnTo>
                          <a:pt x="10600" y="8166"/>
                        </a:lnTo>
                        <a:lnTo>
                          <a:pt x="10636" y="8250"/>
                        </a:lnTo>
                        <a:lnTo>
                          <a:pt x="10636" y="7650"/>
                        </a:lnTo>
                        <a:lnTo>
                          <a:pt x="10605" y="7650"/>
                        </a:lnTo>
                        <a:lnTo>
                          <a:pt x="10605" y="7800"/>
                        </a:lnTo>
                        <a:lnTo>
                          <a:pt x="10587" y="7927"/>
                        </a:lnTo>
                        <a:lnTo>
                          <a:pt x="10584" y="7950"/>
                        </a:lnTo>
                        <a:lnTo>
                          <a:pt x="10557" y="7950"/>
                        </a:lnTo>
                        <a:lnTo>
                          <a:pt x="10557" y="7800"/>
                        </a:lnTo>
                        <a:lnTo>
                          <a:pt x="10605" y="7800"/>
                        </a:lnTo>
                        <a:lnTo>
                          <a:pt x="10605" y="7650"/>
                        </a:lnTo>
                        <a:lnTo>
                          <a:pt x="10398" y="7650"/>
                        </a:lnTo>
                        <a:lnTo>
                          <a:pt x="10453" y="7911"/>
                        </a:lnTo>
                        <a:lnTo>
                          <a:pt x="10459" y="7965"/>
                        </a:lnTo>
                        <a:lnTo>
                          <a:pt x="10380" y="8413"/>
                        </a:lnTo>
                        <a:lnTo>
                          <a:pt x="10308" y="8700"/>
                        </a:lnTo>
                        <a:lnTo>
                          <a:pt x="10416" y="8850"/>
                        </a:lnTo>
                        <a:lnTo>
                          <a:pt x="10449" y="8850"/>
                        </a:lnTo>
                        <a:lnTo>
                          <a:pt x="10372" y="9000"/>
                        </a:lnTo>
                        <a:lnTo>
                          <a:pt x="10296" y="9150"/>
                        </a:lnTo>
                        <a:lnTo>
                          <a:pt x="10471" y="9213"/>
                        </a:lnTo>
                        <a:lnTo>
                          <a:pt x="10528" y="9450"/>
                        </a:lnTo>
                        <a:lnTo>
                          <a:pt x="10578" y="9450"/>
                        </a:lnTo>
                        <a:lnTo>
                          <a:pt x="10539" y="9496"/>
                        </a:lnTo>
                        <a:lnTo>
                          <a:pt x="10564" y="9600"/>
                        </a:lnTo>
                        <a:lnTo>
                          <a:pt x="10548" y="9643"/>
                        </a:lnTo>
                        <a:lnTo>
                          <a:pt x="10540" y="9750"/>
                        </a:lnTo>
                        <a:lnTo>
                          <a:pt x="10534" y="9676"/>
                        </a:lnTo>
                        <a:lnTo>
                          <a:pt x="10519" y="9714"/>
                        </a:lnTo>
                        <a:lnTo>
                          <a:pt x="10533" y="9655"/>
                        </a:lnTo>
                        <a:lnTo>
                          <a:pt x="10521" y="9519"/>
                        </a:lnTo>
                        <a:lnTo>
                          <a:pt x="10452" y="9600"/>
                        </a:lnTo>
                        <a:lnTo>
                          <a:pt x="10500" y="9682"/>
                        </a:lnTo>
                        <a:lnTo>
                          <a:pt x="10420" y="9750"/>
                        </a:lnTo>
                        <a:lnTo>
                          <a:pt x="10420" y="9783"/>
                        </a:lnTo>
                        <a:lnTo>
                          <a:pt x="10410" y="9922"/>
                        </a:lnTo>
                        <a:lnTo>
                          <a:pt x="10350" y="10050"/>
                        </a:lnTo>
                        <a:lnTo>
                          <a:pt x="10602" y="10050"/>
                        </a:lnTo>
                        <a:lnTo>
                          <a:pt x="10570" y="10150"/>
                        </a:lnTo>
                        <a:lnTo>
                          <a:pt x="10537" y="10200"/>
                        </a:lnTo>
                        <a:lnTo>
                          <a:pt x="10530" y="12150"/>
                        </a:lnTo>
                        <a:lnTo>
                          <a:pt x="10525" y="12168"/>
                        </a:lnTo>
                        <a:lnTo>
                          <a:pt x="10510" y="12168"/>
                        </a:lnTo>
                        <a:lnTo>
                          <a:pt x="10513" y="12150"/>
                        </a:lnTo>
                        <a:lnTo>
                          <a:pt x="10527" y="12102"/>
                        </a:lnTo>
                        <a:lnTo>
                          <a:pt x="10519" y="12159"/>
                        </a:lnTo>
                        <a:lnTo>
                          <a:pt x="10530" y="10200"/>
                        </a:lnTo>
                        <a:lnTo>
                          <a:pt x="10506" y="10272"/>
                        </a:lnTo>
                        <a:lnTo>
                          <a:pt x="10506" y="10519"/>
                        </a:lnTo>
                        <a:lnTo>
                          <a:pt x="10506" y="10272"/>
                        </a:lnTo>
                        <a:lnTo>
                          <a:pt x="10482" y="10285"/>
                        </a:lnTo>
                        <a:lnTo>
                          <a:pt x="10482" y="10519"/>
                        </a:lnTo>
                        <a:lnTo>
                          <a:pt x="10468" y="11074"/>
                        </a:lnTo>
                        <a:lnTo>
                          <a:pt x="10458" y="10995"/>
                        </a:lnTo>
                        <a:lnTo>
                          <a:pt x="10458" y="11079"/>
                        </a:lnTo>
                        <a:lnTo>
                          <a:pt x="10393" y="11104"/>
                        </a:lnTo>
                        <a:lnTo>
                          <a:pt x="10452" y="11080"/>
                        </a:lnTo>
                        <a:lnTo>
                          <a:pt x="10458" y="10995"/>
                        </a:lnTo>
                        <a:lnTo>
                          <a:pt x="10452" y="10935"/>
                        </a:lnTo>
                        <a:lnTo>
                          <a:pt x="10465" y="11061"/>
                        </a:lnTo>
                        <a:lnTo>
                          <a:pt x="10468" y="10525"/>
                        </a:lnTo>
                        <a:lnTo>
                          <a:pt x="10296" y="10543"/>
                        </a:lnTo>
                        <a:lnTo>
                          <a:pt x="10280" y="10548"/>
                        </a:lnTo>
                        <a:lnTo>
                          <a:pt x="10296" y="10543"/>
                        </a:lnTo>
                        <a:lnTo>
                          <a:pt x="10473" y="10524"/>
                        </a:lnTo>
                        <a:lnTo>
                          <a:pt x="10158" y="10524"/>
                        </a:lnTo>
                        <a:lnTo>
                          <a:pt x="10158" y="10920"/>
                        </a:lnTo>
                        <a:lnTo>
                          <a:pt x="10146" y="10954"/>
                        </a:lnTo>
                        <a:lnTo>
                          <a:pt x="10143" y="10936"/>
                        </a:lnTo>
                        <a:lnTo>
                          <a:pt x="10158" y="10920"/>
                        </a:lnTo>
                        <a:lnTo>
                          <a:pt x="10158" y="10524"/>
                        </a:lnTo>
                        <a:lnTo>
                          <a:pt x="10039" y="10524"/>
                        </a:lnTo>
                        <a:lnTo>
                          <a:pt x="10039" y="10653"/>
                        </a:lnTo>
                        <a:lnTo>
                          <a:pt x="9899" y="10744"/>
                        </a:lnTo>
                        <a:lnTo>
                          <a:pt x="10037" y="10653"/>
                        </a:lnTo>
                        <a:lnTo>
                          <a:pt x="10039" y="10524"/>
                        </a:lnTo>
                        <a:lnTo>
                          <a:pt x="9800" y="10524"/>
                        </a:lnTo>
                        <a:lnTo>
                          <a:pt x="9811" y="10572"/>
                        </a:lnTo>
                        <a:lnTo>
                          <a:pt x="9800" y="10524"/>
                        </a:lnTo>
                        <a:lnTo>
                          <a:pt x="10482" y="10519"/>
                        </a:lnTo>
                        <a:lnTo>
                          <a:pt x="10482" y="10285"/>
                        </a:lnTo>
                        <a:lnTo>
                          <a:pt x="10253" y="10402"/>
                        </a:lnTo>
                        <a:lnTo>
                          <a:pt x="10266" y="10333"/>
                        </a:lnTo>
                        <a:lnTo>
                          <a:pt x="10311" y="10327"/>
                        </a:lnTo>
                        <a:lnTo>
                          <a:pt x="10179" y="10323"/>
                        </a:lnTo>
                        <a:lnTo>
                          <a:pt x="10080" y="10296"/>
                        </a:lnTo>
                        <a:lnTo>
                          <a:pt x="9800" y="10219"/>
                        </a:lnTo>
                        <a:lnTo>
                          <a:pt x="9820" y="10308"/>
                        </a:lnTo>
                        <a:lnTo>
                          <a:pt x="9845" y="10296"/>
                        </a:lnTo>
                        <a:lnTo>
                          <a:pt x="9833" y="10371"/>
                        </a:lnTo>
                        <a:lnTo>
                          <a:pt x="9820" y="10308"/>
                        </a:lnTo>
                        <a:lnTo>
                          <a:pt x="9799" y="10318"/>
                        </a:lnTo>
                        <a:lnTo>
                          <a:pt x="9799" y="11227"/>
                        </a:lnTo>
                        <a:lnTo>
                          <a:pt x="9799" y="10318"/>
                        </a:lnTo>
                        <a:lnTo>
                          <a:pt x="9794" y="10609"/>
                        </a:lnTo>
                        <a:lnTo>
                          <a:pt x="9781" y="10681"/>
                        </a:lnTo>
                        <a:lnTo>
                          <a:pt x="9781" y="10641"/>
                        </a:lnTo>
                        <a:lnTo>
                          <a:pt x="9794" y="10609"/>
                        </a:lnTo>
                        <a:lnTo>
                          <a:pt x="9794" y="10320"/>
                        </a:lnTo>
                        <a:lnTo>
                          <a:pt x="9431" y="10477"/>
                        </a:lnTo>
                        <a:lnTo>
                          <a:pt x="9431" y="10624"/>
                        </a:lnTo>
                        <a:lnTo>
                          <a:pt x="9419" y="10656"/>
                        </a:lnTo>
                        <a:lnTo>
                          <a:pt x="9420" y="10641"/>
                        </a:lnTo>
                        <a:lnTo>
                          <a:pt x="9408" y="10659"/>
                        </a:lnTo>
                        <a:lnTo>
                          <a:pt x="9413" y="10564"/>
                        </a:lnTo>
                        <a:lnTo>
                          <a:pt x="9420" y="10641"/>
                        </a:lnTo>
                        <a:lnTo>
                          <a:pt x="9431" y="10624"/>
                        </a:lnTo>
                        <a:lnTo>
                          <a:pt x="9431" y="10477"/>
                        </a:lnTo>
                        <a:lnTo>
                          <a:pt x="9408" y="10486"/>
                        </a:lnTo>
                        <a:lnTo>
                          <a:pt x="9432" y="10381"/>
                        </a:lnTo>
                        <a:lnTo>
                          <a:pt x="9309" y="10510"/>
                        </a:lnTo>
                        <a:lnTo>
                          <a:pt x="9294" y="10630"/>
                        </a:lnTo>
                        <a:lnTo>
                          <a:pt x="9293" y="10555"/>
                        </a:lnTo>
                        <a:lnTo>
                          <a:pt x="9173" y="10579"/>
                        </a:lnTo>
                        <a:lnTo>
                          <a:pt x="9158" y="10582"/>
                        </a:lnTo>
                        <a:lnTo>
                          <a:pt x="9122" y="10590"/>
                        </a:lnTo>
                        <a:lnTo>
                          <a:pt x="9095" y="10581"/>
                        </a:lnTo>
                        <a:lnTo>
                          <a:pt x="9082" y="10509"/>
                        </a:lnTo>
                        <a:lnTo>
                          <a:pt x="8999" y="10477"/>
                        </a:lnTo>
                        <a:lnTo>
                          <a:pt x="9022" y="10584"/>
                        </a:lnTo>
                        <a:lnTo>
                          <a:pt x="9037" y="10596"/>
                        </a:lnTo>
                        <a:lnTo>
                          <a:pt x="9155" y="10617"/>
                        </a:lnTo>
                        <a:lnTo>
                          <a:pt x="9134" y="10659"/>
                        </a:lnTo>
                        <a:lnTo>
                          <a:pt x="9142" y="10632"/>
                        </a:lnTo>
                        <a:lnTo>
                          <a:pt x="9146" y="10615"/>
                        </a:lnTo>
                        <a:lnTo>
                          <a:pt x="9023" y="10594"/>
                        </a:lnTo>
                        <a:lnTo>
                          <a:pt x="9031" y="10632"/>
                        </a:lnTo>
                        <a:lnTo>
                          <a:pt x="8925" y="10599"/>
                        </a:lnTo>
                        <a:lnTo>
                          <a:pt x="8925" y="11254"/>
                        </a:lnTo>
                        <a:lnTo>
                          <a:pt x="8913" y="11176"/>
                        </a:lnTo>
                        <a:lnTo>
                          <a:pt x="8838" y="11185"/>
                        </a:lnTo>
                        <a:lnTo>
                          <a:pt x="8913" y="11176"/>
                        </a:lnTo>
                        <a:lnTo>
                          <a:pt x="8925" y="11254"/>
                        </a:lnTo>
                        <a:lnTo>
                          <a:pt x="8925" y="10599"/>
                        </a:lnTo>
                        <a:lnTo>
                          <a:pt x="8902" y="10599"/>
                        </a:lnTo>
                        <a:lnTo>
                          <a:pt x="8887" y="10585"/>
                        </a:lnTo>
                        <a:lnTo>
                          <a:pt x="8887" y="10548"/>
                        </a:lnTo>
                        <a:lnTo>
                          <a:pt x="8925" y="10509"/>
                        </a:lnTo>
                        <a:lnTo>
                          <a:pt x="8779" y="10500"/>
                        </a:lnTo>
                        <a:lnTo>
                          <a:pt x="8784" y="10542"/>
                        </a:lnTo>
                        <a:lnTo>
                          <a:pt x="8757" y="10569"/>
                        </a:lnTo>
                        <a:lnTo>
                          <a:pt x="8757" y="11073"/>
                        </a:lnTo>
                        <a:lnTo>
                          <a:pt x="8755" y="11098"/>
                        </a:lnTo>
                        <a:lnTo>
                          <a:pt x="8749" y="11121"/>
                        </a:lnTo>
                        <a:lnTo>
                          <a:pt x="8734" y="11199"/>
                        </a:lnTo>
                        <a:lnTo>
                          <a:pt x="8752" y="11209"/>
                        </a:lnTo>
                        <a:lnTo>
                          <a:pt x="8727" y="11196"/>
                        </a:lnTo>
                        <a:lnTo>
                          <a:pt x="8728" y="11181"/>
                        </a:lnTo>
                        <a:lnTo>
                          <a:pt x="8734" y="11163"/>
                        </a:lnTo>
                        <a:lnTo>
                          <a:pt x="8755" y="11098"/>
                        </a:lnTo>
                        <a:lnTo>
                          <a:pt x="8755" y="11073"/>
                        </a:lnTo>
                        <a:lnTo>
                          <a:pt x="8616" y="11053"/>
                        </a:lnTo>
                        <a:lnTo>
                          <a:pt x="8751" y="11068"/>
                        </a:lnTo>
                        <a:lnTo>
                          <a:pt x="8757" y="10569"/>
                        </a:lnTo>
                        <a:lnTo>
                          <a:pt x="8712" y="10612"/>
                        </a:lnTo>
                        <a:lnTo>
                          <a:pt x="8647" y="10644"/>
                        </a:lnTo>
                        <a:lnTo>
                          <a:pt x="8634" y="10659"/>
                        </a:lnTo>
                        <a:lnTo>
                          <a:pt x="8728" y="10680"/>
                        </a:lnTo>
                        <a:lnTo>
                          <a:pt x="8619" y="10656"/>
                        </a:lnTo>
                        <a:lnTo>
                          <a:pt x="8510" y="10617"/>
                        </a:lnTo>
                        <a:lnTo>
                          <a:pt x="8457" y="10494"/>
                        </a:lnTo>
                        <a:lnTo>
                          <a:pt x="8442" y="10495"/>
                        </a:lnTo>
                        <a:lnTo>
                          <a:pt x="8429" y="10558"/>
                        </a:lnTo>
                        <a:lnTo>
                          <a:pt x="8415" y="10498"/>
                        </a:lnTo>
                        <a:lnTo>
                          <a:pt x="8327" y="10504"/>
                        </a:lnTo>
                        <a:lnTo>
                          <a:pt x="8266" y="10531"/>
                        </a:lnTo>
                        <a:lnTo>
                          <a:pt x="8257" y="11064"/>
                        </a:lnTo>
                        <a:lnTo>
                          <a:pt x="8249" y="11092"/>
                        </a:lnTo>
                        <a:lnTo>
                          <a:pt x="8150" y="11091"/>
                        </a:lnTo>
                        <a:lnTo>
                          <a:pt x="8248" y="11091"/>
                        </a:lnTo>
                        <a:lnTo>
                          <a:pt x="8249" y="11064"/>
                        </a:lnTo>
                        <a:lnTo>
                          <a:pt x="8246" y="11089"/>
                        </a:lnTo>
                        <a:lnTo>
                          <a:pt x="8246" y="11064"/>
                        </a:lnTo>
                        <a:lnTo>
                          <a:pt x="8123" y="11056"/>
                        </a:lnTo>
                        <a:lnTo>
                          <a:pt x="8159" y="11068"/>
                        </a:lnTo>
                        <a:lnTo>
                          <a:pt x="8093" y="11071"/>
                        </a:lnTo>
                        <a:lnTo>
                          <a:pt x="8159" y="11068"/>
                        </a:lnTo>
                        <a:lnTo>
                          <a:pt x="8117" y="11059"/>
                        </a:lnTo>
                        <a:lnTo>
                          <a:pt x="8098" y="11056"/>
                        </a:lnTo>
                        <a:lnTo>
                          <a:pt x="8117" y="11059"/>
                        </a:lnTo>
                        <a:lnTo>
                          <a:pt x="8153" y="11040"/>
                        </a:lnTo>
                        <a:lnTo>
                          <a:pt x="8201" y="11014"/>
                        </a:lnTo>
                        <a:lnTo>
                          <a:pt x="8194" y="10999"/>
                        </a:lnTo>
                        <a:lnTo>
                          <a:pt x="8153" y="11040"/>
                        </a:lnTo>
                        <a:lnTo>
                          <a:pt x="8138" y="11056"/>
                        </a:lnTo>
                        <a:lnTo>
                          <a:pt x="8257" y="11064"/>
                        </a:lnTo>
                        <a:lnTo>
                          <a:pt x="8257" y="10539"/>
                        </a:lnTo>
                        <a:lnTo>
                          <a:pt x="8001" y="10648"/>
                        </a:lnTo>
                        <a:lnTo>
                          <a:pt x="8263" y="10533"/>
                        </a:lnTo>
                        <a:lnTo>
                          <a:pt x="8173" y="10504"/>
                        </a:lnTo>
                        <a:lnTo>
                          <a:pt x="8042" y="10468"/>
                        </a:lnTo>
                        <a:lnTo>
                          <a:pt x="8057" y="10498"/>
                        </a:lnTo>
                        <a:lnTo>
                          <a:pt x="8042" y="10504"/>
                        </a:lnTo>
                        <a:lnTo>
                          <a:pt x="8032" y="10465"/>
                        </a:lnTo>
                        <a:lnTo>
                          <a:pt x="8031" y="10407"/>
                        </a:lnTo>
                        <a:lnTo>
                          <a:pt x="8002" y="10404"/>
                        </a:lnTo>
                        <a:lnTo>
                          <a:pt x="8002" y="10495"/>
                        </a:lnTo>
                        <a:lnTo>
                          <a:pt x="7936" y="10603"/>
                        </a:lnTo>
                        <a:lnTo>
                          <a:pt x="7921" y="10641"/>
                        </a:lnTo>
                        <a:lnTo>
                          <a:pt x="7921" y="10984"/>
                        </a:lnTo>
                        <a:lnTo>
                          <a:pt x="7909" y="11008"/>
                        </a:lnTo>
                        <a:lnTo>
                          <a:pt x="7920" y="10984"/>
                        </a:lnTo>
                        <a:lnTo>
                          <a:pt x="7921" y="10641"/>
                        </a:lnTo>
                        <a:lnTo>
                          <a:pt x="7905" y="10654"/>
                        </a:lnTo>
                        <a:lnTo>
                          <a:pt x="7909" y="10639"/>
                        </a:lnTo>
                        <a:lnTo>
                          <a:pt x="7872" y="10635"/>
                        </a:lnTo>
                        <a:lnTo>
                          <a:pt x="7879" y="11088"/>
                        </a:lnTo>
                        <a:lnTo>
                          <a:pt x="7848" y="11086"/>
                        </a:lnTo>
                        <a:lnTo>
                          <a:pt x="7746" y="11086"/>
                        </a:lnTo>
                        <a:lnTo>
                          <a:pt x="7746" y="11019"/>
                        </a:lnTo>
                        <a:lnTo>
                          <a:pt x="7779" y="11014"/>
                        </a:lnTo>
                        <a:lnTo>
                          <a:pt x="7774" y="11041"/>
                        </a:lnTo>
                        <a:lnTo>
                          <a:pt x="7837" y="11059"/>
                        </a:lnTo>
                        <a:lnTo>
                          <a:pt x="7879" y="11088"/>
                        </a:lnTo>
                        <a:lnTo>
                          <a:pt x="7879" y="10639"/>
                        </a:lnTo>
                        <a:lnTo>
                          <a:pt x="7842" y="10615"/>
                        </a:lnTo>
                        <a:lnTo>
                          <a:pt x="7740" y="10552"/>
                        </a:lnTo>
                        <a:lnTo>
                          <a:pt x="7736" y="10533"/>
                        </a:lnTo>
                        <a:lnTo>
                          <a:pt x="7734" y="10516"/>
                        </a:lnTo>
                        <a:lnTo>
                          <a:pt x="7721" y="10495"/>
                        </a:lnTo>
                        <a:lnTo>
                          <a:pt x="8002" y="10495"/>
                        </a:lnTo>
                        <a:lnTo>
                          <a:pt x="8002" y="10404"/>
                        </a:lnTo>
                        <a:lnTo>
                          <a:pt x="7900" y="10392"/>
                        </a:lnTo>
                        <a:lnTo>
                          <a:pt x="7915" y="10362"/>
                        </a:lnTo>
                        <a:lnTo>
                          <a:pt x="8011" y="10258"/>
                        </a:lnTo>
                        <a:lnTo>
                          <a:pt x="7885" y="10330"/>
                        </a:lnTo>
                        <a:lnTo>
                          <a:pt x="7673" y="10488"/>
                        </a:lnTo>
                        <a:lnTo>
                          <a:pt x="7527" y="10444"/>
                        </a:lnTo>
                        <a:lnTo>
                          <a:pt x="7502" y="10414"/>
                        </a:lnTo>
                        <a:lnTo>
                          <a:pt x="7492" y="10392"/>
                        </a:lnTo>
                        <a:lnTo>
                          <a:pt x="7450" y="10398"/>
                        </a:lnTo>
                        <a:lnTo>
                          <a:pt x="7444" y="10596"/>
                        </a:lnTo>
                        <a:lnTo>
                          <a:pt x="7430" y="10612"/>
                        </a:lnTo>
                        <a:lnTo>
                          <a:pt x="7433" y="10587"/>
                        </a:lnTo>
                        <a:lnTo>
                          <a:pt x="7432" y="10537"/>
                        </a:lnTo>
                        <a:lnTo>
                          <a:pt x="7433" y="10587"/>
                        </a:lnTo>
                        <a:lnTo>
                          <a:pt x="7432" y="10603"/>
                        </a:lnTo>
                        <a:lnTo>
                          <a:pt x="7444" y="10402"/>
                        </a:lnTo>
                        <a:lnTo>
                          <a:pt x="7421" y="10414"/>
                        </a:lnTo>
                        <a:lnTo>
                          <a:pt x="7342" y="10387"/>
                        </a:lnTo>
                        <a:lnTo>
                          <a:pt x="7295" y="10386"/>
                        </a:lnTo>
                        <a:lnTo>
                          <a:pt x="7286" y="10344"/>
                        </a:lnTo>
                        <a:lnTo>
                          <a:pt x="7277" y="10305"/>
                        </a:lnTo>
                        <a:lnTo>
                          <a:pt x="7262" y="10309"/>
                        </a:lnTo>
                        <a:lnTo>
                          <a:pt x="7262" y="10387"/>
                        </a:lnTo>
                        <a:lnTo>
                          <a:pt x="7190" y="10398"/>
                        </a:lnTo>
                        <a:lnTo>
                          <a:pt x="7192" y="10368"/>
                        </a:lnTo>
                        <a:lnTo>
                          <a:pt x="7250" y="10344"/>
                        </a:lnTo>
                        <a:lnTo>
                          <a:pt x="7262" y="10387"/>
                        </a:lnTo>
                        <a:lnTo>
                          <a:pt x="7262" y="10309"/>
                        </a:lnTo>
                        <a:lnTo>
                          <a:pt x="7117" y="10342"/>
                        </a:lnTo>
                        <a:lnTo>
                          <a:pt x="7039" y="10338"/>
                        </a:lnTo>
                        <a:lnTo>
                          <a:pt x="7044" y="10441"/>
                        </a:lnTo>
                        <a:lnTo>
                          <a:pt x="7018" y="10440"/>
                        </a:lnTo>
                        <a:lnTo>
                          <a:pt x="6943" y="10428"/>
                        </a:lnTo>
                        <a:lnTo>
                          <a:pt x="7030" y="10507"/>
                        </a:lnTo>
                        <a:lnTo>
                          <a:pt x="7134" y="10491"/>
                        </a:lnTo>
                        <a:lnTo>
                          <a:pt x="7325" y="10488"/>
                        </a:lnTo>
                        <a:lnTo>
                          <a:pt x="7301" y="10518"/>
                        </a:lnTo>
                        <a:lnTo>
                          <a:pt x="7277" y="10513"/>
                        </a:lnTo>
                        <a:lnTo>
                          <a:pt x="7229" y="10506"/>
                        </a:lnTo>
                        <a:lnTo>
                          <a:pt x="7137" y="10543"/>
                        </a:lnTo>
                        <a:lnTo>
                          <a:pt x="7201" y="10587"/>
                        </a:lnTo>
                        <a:lnTo>
                          <a:pt x="7135" y="10543"/>
                        </a:lnTo>
                        <a:lnTo>
                          <a:pt x="7110" y="10552"/>
                        </a:lnTo>
                        <a:lnTo>
                          <a:pt x="7114" y="10530"/>
                        </a:lnTo>
                        <a:lnTo>
                          <a:pt x="7134" y="10497"/>
                        </a:lnTo>
                        <a:lnTo>
                          <a:pt x="7105" y="10498"/>
                        </a:lnTo>
                        <a:lnTo>
                          <a:pt x="7084" y="10506"/>
                        </a:lnTo>
                        <a:lnTo>
                          <a:pt x="7104" y="10524"/>
                        </a:lnTo>
                        <a:lnTo>
                          <a:pt x="7099" y="10557"/>
                        </a:lnTo>
                        <a:lnTo>
                          <a:pt x="7062" y="10572"/>
                        </a:lnTo>
                        <a:lnTo>
                          <a:pt x="7062" y="10617"/>
                        </a:lnTo>
                        <a:lnTo>
                          <a:pt x="7036" y="10660"/>
                        </a:lnTo>
                        <a:lnTo>
                          <a:pt x="7006" y="10699"/>
                        </a:lnTo>
                        <a:lnTo>
                          <a:pt x="7062" y="10617"/>
                        </a:lnTo>
                        <a:lnTo>
                          <a:pt x="7062" y="10572"/>
                        </a:lnTo>
                        <a:lnTo>
                          <a:pt x="7018" y="10587"/>
                        </a:lnTo>
                        <a:lnTo>
                          <a:pt x="6960" y="10599"/>
                        </a:lnTo>
                        <a:lnTo>
                          <a:pt x="6951" y="10623"/>
                        </a:lnTo>
                        <a:lnTo>
                          <a:pt x="6970" y="10650"/>
                        </a:lnTo>
                        <a:lnTo>
                          <a:pt x="6937" y="10605"/>
                        </a:lnTo>
                        <a:lnTo>
                          <a:pt x="6713" y="10650"/>
                        </a:lnTo>
                        <a:lnTo>
                          <a:pt x="6924" y="10606"/>
                        </a:lnTo>
                        <a:lnTo>
                          <a:pt x="6910" y="10566"/>
                        </a:lnTo>
                        <a:lnTo>
                          <a:pt x="6893" y="10549"/>
                        </a:lnTo>
                        <a:lnTo>
                          <a:pt x="6728" y="10486"/>
                        </a:lnTo>
                        <a:lnTo>
                          <a:pt x="6728" y="10590"/>
                        </a:lnTo>
                        <a:lnTo>
                          <a:pt x="6681" y="10572"/>
                        </a:lnTo>
                        <a:lnTo>
                          <a:pt x="6728" y="10590"/>
                        </a:lnTo>
                        <a:lnTo>
                          <a:pt x="6728" y="10486"/>
                        </a:lnTo>
                        <a:lnTo>
                          <a:pt x="6702" y="10476"/>
                        </a:lnTo>
                        <a:lnTo>
                          <a:pt x="6686" y="10441"/>
                        </a:lnTo>
                        <a:lnTo>
                          <a:pt x="6668" y="10381"/>
                        </a:lnTo>
                        <a:lnTo>
                          <a:pt x="6544" y="10413"/>
                        </a:lnTo>
                        <a:lnTo>
                          <a:pt x="6544" y="10969"/>
                        </a:lnTo>
                        <a:lnTo>
                          <a:pt x="6544" y="10413"/>
                        </a:lnTo>
                        <a:lnTo>
                          <a:pt x="6430" y="10441"/>
                        </a:lnTo>
                        <a:lnTo>
                          <a:pt x="6109" y="10420"/>
                        </a:lnTo>
                        <a:lnTo>
                          <a:pt x="6061" y="10483"/>
                        </a:lnTo>
                        <a:lnTo>
                          <a:pt x="6048" y="10522"/>
                        </a:lnTo>
                        <a:lnTo>
                          <a:pt x="6183" y="10623"/>
                        </a:lnTo>
                        <a:lnTo>
                          <a:pt x="6037" y="10516"/>
                        </a:lnTo>
                        <a:lnTo>
                          <a:pt x="5997" y="10485"/>
                        </a:lnTo>
                        <a:lnTo>
                          <a:pt x="5879" y="10399"/>
                        </a:lnTo>
                        <a:lnTo>
                          <a:pt x="5879" y="10557"/>
                        </a:lnTo>
                        <a:lnTo>
                          <a:pt x="5862" y="10536"/>
                        </a:lnTo>
                        <a:lnTo>
                          <a:pt x="5877" y="10521"/>
                        </a:lnTo>
                        <a:lnTo>
                          <a:pt x="5865" y="10539"/>
                        </a:lnTo>
                        <a:lnTo>
                          <a:pt x="5879" y="10557"/>
                        </a:lnTo>
                        <a:lnTo>
                          <a:pt x="5879" y="10399"/>
                        </a:lnTo>
                        <a:lnTo>
                          <a:pt x="5847" y="10375"/>
                        </a:lnTo>
                        <a:lnTo>
                          <a:pt x="5751" y="10495"/>
                        </a:lnTo>
                        <a:lnTo>
                          <a:pt x="5736" y="10525"/>
                        </a:lnTo>
                        <a:lnTo>
                          <a:pt x="5784" y="10531"/>
                        </a:lnTo>
                        <a:lnTo>
                          <a:pt x="5728" y="10525"/>
                        </a:lnTo>
                        <a:lnTo>
                          <a:pt x="5711" y="10522"/>
                        </a:lnTo>
                        <a:lnTo>
                          <a:pt x="5657" y="10516"/>
                        </a:lnTo>
                        <a:lnTo>
                          <a:pt x="5653" y="10966"/>
                        </a:lnTo>
                        <a:lnTo>
                          <a:pt x="5644" y="10989"/>
                        </a:lnTo>
                        <a:lnTo>
                          <a:pt x="5621" y="10981"/>
                        </a:lnTo>
                        <a:lnTo>
                          <a:pt x="5620" y="10929"/>
                        </a:lnTo>
                        <a:lnTo>
                          <a:pt x="5641" y="10980"/>
                        </a:lnTo>
                        <a:lnTo>
                          <a:pt x="5653" y="10516"/>
                        </a:lnTo>
                        <a:lnTo>
                          <a:pt x="5632" y="10515"/>
                        </a:lnTo>
                        <a:lnTo>
                          <a:pt x="5632" y="10644"/>
                        </a:lnTo>
                        <a:lnTo>
                          <a:pt x="5629" y="10870"/>
                        </a:lnTo>
                        <a:lnTo>
                          <a:pt x="5611" y="10906"/>
                        </a:lnTo>
                        <a:lnTo>
                          <a:pt x="5602" y="10884"/>
                        </a:lnTo>
                        <a:lnTo>
                          <a:pt x="5621" y="10879"/>
                        </a:lnTo>
                        <a:lnTo>
                          <a:pt x="5609" y="10846"/>
                        </a:lnTo>
                        <a:lnTo>
                          <a:pt x="5629" y="10870"/>
                        </a:lnTo>
                        <a:lnTo>
                          <a:pt x="5629" y="10648"/>
                        </a:lnTo>
                        <a:lnTo>
                          <a:pt x="5600" y="10684"/>
                        </a:lnTo>
                        <a:lnTo>
                          <a:pt x="5600" y="10840"/>
                        </a:lnTo>
                        <a:lnTo>
                          <a:pt x="5590" y="10863"/>
                        </a:lnTo>
                        <a:lnTo>
                          <a:pt x="5534" y="10884"/>
                        </a:lnTo>
                        <a:lnTo>
                          <a:pt x="5561" y="10870"/>
                        </a:lnTo>
                        <a:lnTo>
                          <a:pt x="5587" y="10851"/>
                        </a:lnTo>
                        <a:lnTo>
                          <a:pt x="5587" y="10824"/>
                        </a:lnTo>
                        <a:lnTo>
                          <a:pt x="5590" y="10849"/>
                        </a:lnTo>
                        <a:lnTo>
                          <a:pt x="5600" y="10684"/>
                        </a:lnTo>
                        <a:lnTo>
                          <a:pt x="5567" y="10725"/>
                        </a:lnTo>
                        <a:lnTo>
                          <a:pt x="5488" y="10822"/>
                        </a:lnTo>
                        <a:lnTo>
                          <a:pt x="5413" y="10771"/>
                        </a:lnTo>
                        <a:lnTo>
                          <a:pt x="5397" y="10761"/>
                        </a:lnTo>
                        <a:lnTo>
                          <a:pt x="5413" y="10771"/>
                        </a:lnTo>
                        <a:lnTo>
                          <a:pt x="5566" y="10725"/>
                        </a:lnTo>
                        <a:lnTo>
                          <a:pt x="5632" y="10644"/>
                        </a:lnTo>
                        <a:lnTo>
                          <a:pt x="5632" y="10515"/>
                        </a:lnTo>
                        <a:lnTo>
                          <a:pt x="5564" y="10506"/>
                        </a:lnTo>
                        <a:lnTo>
                          <a:pt x="5561" y="10524"/>
                        </a:lnTo>
                        <a:lnTo>
                          <a:pt x="5548" y="10579"/>
                        </a:lnTo>
                        <a:lnTo>
                          <a:pt x="5533" y="10644"/>
                        </a:lnTo>
                        <a:lnTo>
                          <a:pt x="5377" y="10587"/>
                        </a:lnTo>
                        <a:lnTo>
                          <a:pt x="5377" y="10782"/>
                        </a:lnTo>
                        <a:lnTo>
                          <a:pt x="5377" y="10587"/>
                        </a:lnTo>
                        <a:lnTo>
                          <a:pt x="5537" y="10539"/>
                        </a:lnTo>
                        <a:lnTo>
                          <a:pt x="5561" y="10524"/>
                        </a:lnTo>
                        <a:lnTo>
                          <a:pt x="5395" y="10539"/>
                        </a:lnTo>
                        <a:lnTo>
                          <a:pt x="5413" y="10515"/>
                        </a:lnTo>
                        <a:lnTo>
                          <a:pt x="5400" y="10483"/>
                        </a:lnTo>
                        <a:lnTo>
                          <a:pt x="5236" y="10405"/>
                        </a:lnTo>
                        <a:lnTo>
                          <a:pt x="5236" y="10534"/>
                        </a:lnTo>
                        <a:lnTo>
                          <a:pt x="4923" y="10579"/>
                        </a:lnTo>
                        <a:lnTo>
                          <a:pt x="5203" y="10534"/>
                        </a:lnTo>
                        <a:lnTo>
                          <a:pt x="5236" y="10534"/>
                        </a:lnTo>
                        <a:lnTo>
                          <a:pt x="5236" y="10405"/>
                        </a:lnTo>
                        <a:lnTo>
                          <a:pt x="4968" y="10275"/>
                        </a:lnTo>
                        <a:lnTo>
                          <a:pt x="4808" y="10596"/>
                        </a:lnTo>
                        <a:lnTo>
                          <a:pt x="4795" y="10641"/>
                        </a:lnTo>
                        <a:lnTo>
                          <a:pt x="4926" y="10725"/>
                        </a:lnTo>
                        <a:lnTo>
                          <a:pt x="4941" y="10737"/>
                        </a:lnTo>
                        <a:lnTo>
                          <a:pt x="4808" y="10653"/>
                        </a:lnTo>
                        <a:lnTo>
                          <a:pt x="4789" y="10636"/>
                        </a:lnTo>
                        <a:lnTo>
                          <a:pt x="4777" y="10660"/>
                        </a:lnTo>
                        <a:lnTo>
                          <a:pt x="4762" y="10614"/>
                        </a:lnTo>
                        <a:lnTo>
                          <a:pt x="4745" y="10689"/>
                        </a:lnTo>
                        <a:lnTo>
                          <a:pt x="4589" y="10534"/>
                        </a:lnTo>
                        <a:lnTo>
                          <a:pt x="4700" y="10813"/>
                        </a:lnTo>
                        <a:lnTo>
                          <a:pt x="4718" y="10776"/>
                        </a:lnTo>
                        <a:lnTo>
                          <a:pt x="4705" y="10825"/>
                        </a:lnTo>
                        <a:lnTo>
                          <a:pt x="4696" y="10851"/>
                        </a:lnTo>
                        <a:lnTo>
                          <a:pt x="4681" y="10851"/>
                        </a:lnTo>
                        <a:lnTo>
                          <a:pt x="4592" y="10801"/>
                        </a:lnTo>
                        <a:lnTo>
                          <a:pt x="4652" y="10836"/>
                        </a:lnTo>
                        <a:lnTo>
                          <a:pt x="4583" y="10798"/>
                        </a:lnTo>
                        <a:lnTo>
                          <a:pt x="4510" y="10758"/>
                        </a:lnTo>
                        <a:lnTo>
                          <a:pt x="4518" y="10713"/>
                        </a:lnTo>
                        <a:lnTo>
                          <a:pt x="4488" y="10722"/>
                        </a:lnTo>
                        <a:lnTo>
                          <a:pt x="4477" y="10737"/>
                        </a:lnTo>
                        <a:lnTo>
                          <a:pt x="4443" y="10735"/>
                        </a:lnTo>
                        <a:lnTo>
                          <a:pt x="4363" y="10797"/>
                        </a:lnTo>
                        <a:lnTo>
                          <a:pt x="4437" y="10737"/>
                        </a:lnTo>
                        <a:lnTo>
                          <a:pt x="4452" y="10732"/>
                        </a:lnTo>
                        <a:lnTo>
                          <a:pt x="4440" y="10716"/>
                        </a:lnTo>
                        <a:lnTo>
                          <a:pt x="4368" y="10675"/>
                        </a:lnTo>
                        <a:lnTo>
                          <a:pt x="4368" y="10654"/>
                        </a:lnTo>
                        <a:lnTo>
                          <a:pt x="4344" y="10662"/>
                        </a:lnTo>
                        <a:lnTo>
                          <a:pt x="4247" y="10660"/>
                        </a:lnTo>
                        <a:lnTo>
                          <a:pt x="4321" y="10657"/>
                        </a:lnTo>
                        <a:lnTo>
                          <a:pt x="4309" y="10642"/>
                        </a:lnTo>
                        <a:lnTo>
                          <a:pt x="4260" y="10615"/>
                        </a:lnTo>
                        <a:lnTo>
                          <a:pt x="4226" y="10597"/>
                        </a:lnTo>
                        <a:lnTo>
                          <a:pt x="4232" y="10615"/>
                        </a:lnTo>
                        <a:lnTo>
                          <a:pt x="4094" y="10587"/>
                        </a:lnTo>
                        <a:lnTo>
                          <a:pt x="4073" y="10582"/>
                        </a:lnTo>
                        <a:lnTo>
                          <a:pt x="3845" y="10531"/>
                        </a:lnTo>
                        <a:lnTo>
                          <a:pt x="3827" y="10528"/>
                        </a:lnTo>
                        <a:lnTo>
                          <a:pt x="3827" y="10572"/>
                        </a:lnTo>
                        <a:lnTo>
                          <a:pt x="3808" y="10549"/>
                        </a:lnTo>
                        <a:lnTo>
                          <a:pt x="3827" y="10572"/>
                        </a:lnTo>
                        <a:lnTo>
                          <a:pt x="3827" y="10528"/>
                        </a:lnTo>
                        <a:lnTo>
                          <a:pt x="3652" y="10489"/>
                        </a:lnTo>
                        <a:lnTo>
                          <a:pt x="3368" y="10602"/>
                        </a:lnTo>
                        <a:lnTo>
                          <a:pt x="3353" y="10689"/>
                        </a:lnTo>
                        <a:lnTo>
                          <a:pt x="3499" y="10627"/>
                        </a:lnTo>
                        <a:lnTo>
                          <a:pt x="3523" y="10611"/>
                        </a:lnTo>
                        <a:lnTo>
                          <a:pt x="3508" y="10624"/>
                        </a:lnTo>
                        <a:lnTo>
                          <a:pt x="3380" y="10732"/>
                        </a:lnTo>
                        <a:lnTo>
                          <a:pt x="3430" y="10689"/>
                        </a:lnTo>
                        <a:lnTo>
                          <a:pt x="3508" y="10624"/>
                        </a:lnTo>
                        <a:lnTo>
                          <a:pt x="3353" y="10689"/>
                        </a:lnTo>
                        <a:lnTo>
                          <a:pt x="3365" y="10603"/>
                        </a:lnTo>
                        <a:lnTo>
                          <a:pt x="3356" y="10567"/>
                        </a:lnTo>
                        <a:lnTo>
                          <a:pt x="3300" y="10540"/>
                        </a:lnTo>
                        <a:lnTo>
                          <a:pt x="3300" y="10912"/>
                        </a:lnTo>
                        <a:lnTo>
                          <a:pt x="3291" y="10935"/>
                        </a:lnTo>
                        <a:lnTo>
                          <a:pt x="3299" y="10912"/>
                        </a:lnTo>
                        <a:lnTo>
                          <a:pt x="3300" y="10540"/>
                        </a:lnTo>
                        <a:lnTo>
                          <a:pt x="3242" y="10510"/>
                        </a:lnTo>
                        <a:lnTo>
                          <a:pt x="3258" y="10476"/>
                        </a:lnTo>
                        <a:lnTo>
                          <a:pt x="3162" y="10567"/>
                        </a:lnTo>
                        <a:lnTo>
                          <a:pt x="3150" y="10537"/>
                        </a:lnTo>
                        <a:lnTo>
                          <a:pt x="3098" y="10404"/>
                        </a:lnTo>
                        <a:lnTo>
                          <a:pt x="3046" y="10456"/>
                        </a:lnTo>
                        <a:lnTo>
                          <a:pt x="3046" y="10872"/>
                        </a:lnTo>
                        <a:lnTo>
                          <a:pt x="3038" y="10959"/>
                        </a:lnTo>
                        <a:lnTo>
                          <a:pt x="3028" y="10906"/>
                        </a:lnTo>
                        <a:lnTo>
                          <a:pt x="3020" y="10875"/>
                        </a:lnTo>
                        <a:lnTo>
                          <a:pt x="3028" y="10906"/>
                        </a:lnTo>
                        <a:lnTo>
                          <a:pt x="3046" y="10872"/>
                        </a:lnTo>
                        <a:lnTo>
                          <a:pt x="3046" y="10456"/>
                        </a:lnTo>
                        <a:lnTo>
                          <a:pt x="3002" y="10498"/>
                        </a:lnTo>
                        <a:lnTo>
                          <a:pt x="3002" y="10878"/>
                        </a:lnTo>
                        <a:lnTo>
                          <a:pt x="2996" y="10959"/>
                        </a:lnTo>
                        <a:lnTo>
                          <a:pt x="2992" y="10929"/>
                        </a:lnTo>
                        <a:lnTo>
                          <a:pt x="2986" y="10891"/>
                        </a:lnTo>
                        <a:lnTo>
                          <a:pt x="2863" y="10891"/>
                        </a:lnTo>
                        <a:lnTo>
                          <a:pt x="2963" y="10851"/>
                        </a:lnTo>
                        <a:lnTo>
                          <a:pt x="2965" y="10776"/>
                        </a:lnTo>
                        <a:lnTo>
                          <a:pt x="2977" y="10846"/>
                        </a:lnTo>
                        <a:lnTo>
                          <a:pt x="2992" y="10840"/>
                        </a:lnTo>
                        <a:lnTo>
                          <a:pt x="2983" y="10879"/>
                        </a:lnTo>
                        <a:lnTo>
                          <a:pt x="3002" y="10878"/>
                        </a:lnTo>
                        <a:lnTo>
                          <a:pt x="3002" y="10498"/>
                        </a:lnTo>
                        <a:lnTo>
                          <a:pt x="2962" y="10537"/>
                        </a:lnTo>
                        <a:lnTo>
                          <a:pt x="2956" y="10501"/>
                        </a:lnTo>
                        <a:lnTo>
                          <a:pt x="2921" y="10513"/>
                        </a:lnTo>
                        <a:lnTo>
                          <a:pt x="2893" y="10557"/>
                        </a:lnTo>
                        <a:lnTo>
                          <a:pt x="2796" y="10620"/>
                        </a:lnTo>
                        <a:lnTo>
                          <a:pt x="2782" y="10644"/>
                        </a:lnTo>
                        <a:lnTo>
                          <a:pt x="2844" y="10666"/>
                        </a:lnTo>
                        <a:lnTo>
                          <a:pt x="2767" y="10639"/>
                        </a:lnTo>
                        <a:lnTo>
                          <a:pt x="2745" y="10630"/>
                        </a:lnTo>
                        <a:lnTo>
                          <a:pt x="2721" y="10623"/>
                        </a:lnTo>
                        <a:lnTo>
                          <a:pt x="2721" y="10929"/>
                        </a:lnTo>
                        <a:lnTo>
                          <a:pt x="2644" y="10872"/>
                        </a:lnTo>
                        <a:lnTo>
                          <a:pt x="2543" y="10894"/>
                        </a:lnTo>
                        <a:lnTo>
                          <a:pt x="2520" y="10899"/>
                        </a:lnTo>
                        <a:lnTo>
                          <a:pt x="2583" y="10825"/>
                        </a:lnTo>
                        <a:lnTo>
                          <a:pt x="2522" y="10899"/>
                        </a:lnTo>
                        <a:lnTo>
                          <a:pt x="2543" y="10894"/>
                        </a:lnTo>
                        <a:lnTo>
                          <a:pt x="2632" y="10873"/>
                        </a:lnTo>
                        <a:lnTo>
                          <a:pt x="2622" y="10857"/>
                        </a:lnTo>
                        <a:lnTo>
                          <a:pt x="2644" y="10872"/>
                        </a:lnTo>
                        <a:lnTo>
                          <a:pt x="2721" y="10929"/>
                        </a:lnTo>
                        <a:lnTo>
                          <a:pt x="2721" y="10623"/>
                        </a:lnTo>
                        <a:lnTo>
                          <a:pt x="2625" y="10590"/>
                        </a:lnTo>
                        <a:lnTo>
                          <a:pt x="2301" y="10494"/>
                        </a:lnTo>
                        <a:lnTo>
                          <a:pt x="2623" y="10588"/>
                        </a:lnTo>
                        <a:lnTo>
                          <a:pt x="2535" y="10494"/>
                        </a:lnTo>
                        <a:lnTo>
                          <a:pt x="2445" y="10399"/>
                        </a:lnTo>
                        <a:lnTo>
                          <a:pt x="2185" y="10563"/>
                        </a:lnTo>
                        <a:lnTo>
                          <a:pt x="2170" y="10600"/>
                        </a:lnTo>
                        <a:lnTo>
                          <a:pt x="2162" y="10575"/>
                        </a:lnTo>
                        <a:lnTo>
                          <a:pt x="2072" y="10602"/>
                        </a:lnTo>
                        <a:lnTo>
                          <a:pt x="2072" y="10963"/>
                        </a:lnTo>
                        <a:lnTo>
                          <a:pt x="1999" y="10843"/>
                        </a:lnTo>
                        <a:lnTo>
                          <a:pt x="2059" y="10935"/>
                        </a:lnTo>
                        <a:lnTo>
                          <a:pt x="2072" y="10963"/>
                        </a:lnTo>
                        <a:lnTo>
                          <a:pt x="2072" y="10602"/>
                        </a:lnTo>
                        <a:lnTo>
                          <a:pt x="1986" y="10662"/>
                        </a:lnTo>
                        <a:lnTo>
                          <a:pt x="2063" y="10603"/>
                        </a:lnTo>
                        <a:lnTo>
                          <a:pt x="1939" y="10641"/>
                        </a:lnTo>
                        <a:lnTo>
                          <a:pt x="1911" y="10695"/>
                        </a:lnTo>
                        <a:lnTo>
                          <a:pt x="1903" y="10717"/>
                        </a:lnTo>
                        <a:lnTo>
                          <a:pt x="1911" y="10695"/>
                        </a:lnTo>
                        <a:lnTo>
                          <a:pt x="1740" y="10762"/>
                        </a:lnTo>
                        <a:lnTo>
                          <a:pt x="1725" y="10731"/>
                        </a:lnTo>
                        <a:lnTo>
                          <a:pt x="1725" y="10873"/>
                        </a:lnTo>
                        <a:lnTo>
                          <a:pt x="1716" y="10927"/>
                        </a:lnTo>
                        <a:lnTo>
                          <a:pt x="1725" y="10873"/>
                        </a:lnTo>
                        <a:lnTo>
                          <a:pt x="1725" y="10731"/>
                        </a:lnTo>
                        <a:lnTo>
                          <a:pt x="1712" y="10701"/>
                        </a:lnTo>
                        <a:lnTo>
                          <a:pt x="1693" y="10710"/>
                        </a:lnTo>
                        <a:lnTo>
                          <a:pt x="1707" y="10692"/>
                        </a:lnTo>
                        <a:lnTo>
                          <a:pt x="1683" y="10641"/>
                        </a:lnTo>
                        <a:lnTo>
                          <a:pt x="1659" y="10591"/>
                        </a:lnTo>
                        <a:lnTo>
                          <a:pt x="1563" y="10389"/>
                        </a:lnTo>
                        <a:lnTo>
                          <a:pt x="1448" y="10458"/>
                        </a:lnTo>
                        <a:lnTo>
                          <a:pt x="1448" y="10884"/>
                        </a:lnTo>
                        <a:lnTo>
                          <a:pt x="1417" y="10861"/>
                        </a:lnTo>
                        <a:lnTo>
                          <a:pt x="1443" y="10854"/>
                        </a:lnTo>
                        <a:lnTo>
                          <a:pt x="1430" y="10870"/>
                        </a:lnTo>
                        <a:lnTo>
                          <a:pt x="1448" y="10884"/>
                        </a:lnTo>
                        <a:lnTo>
                          <a:pt x="1448" y="10458"/>
                        </a:lnTo>
                        <a:lnTo>
                          <a:pt x="1375" y="10501"/>
                        </a:lnTo>
                        <a:lnTo>
                          <a:pt x="1333" y="10527"/>
                        </a:lnTo>
                        <a:lnTo>
                          <a:pt x="1345" y="10510"/>
                        </a:lnTo>
                        <a:lnTo>
                          <a:pt x="1361" y="10506"/>
                        </a:lnTo>
                        <a:lnTo>
                          <a:pt x="1324" y="10510"/>
                        </a:lnTo>
                        <a:lnTo>
                          <a:pt x="1327" y="10492"/>
                        </a:lnTo>
                        <a:lnTo>
                          <a:pt x="1306" y="10498"/>
                        </a:lnTo>
                        <a:lnTo>
                          <a:pt x="1288" y="10510"/>
                        </a:lnTo>
                        <a:lnTo>
                          <a:pt x="1271" y="10525"/>
                        </a:lnTo>
                        <a:lnTo>
                          <a:pt x="1289" y="10519"/>
                        </a:lnTo>
                        <a:lnTo>
                          <a:pt x="1306" y="10515"/>
                        </a:lnTo>
                        <a:lnTo>
                          <a:pt x="1322" y="10513"/>
                        </a:lnTo>
                        <a:lnTo>
                          <a:pt x="1321" y="10534"/>
                        </a:lnTo>
                        <a:lnTo>
                          <a:pt x="1274" y="10561"/>
                        </a:lnTo>
                        <a:lnTo>
                          <a:pt x="1276" y="10602"/>
                        </a:lnTo>
                        <a:lnTo>
                          <a:pt x="1297" y="10600"/>
                        </a:lnTo>
                        <a:lnTo>
                          <a:pt x="1283" y="10617"/>
                        </a:lnTo>
                        <a:lnTo>
                          <a:pt x="1276" y="10602"/>
                        </a:lnTo>
                        <a:lnTo>
                          <a:pt x="1286" y="10644"/>
                        </a:lnTo>
                        <a:lnTo>
                          <a:pt x="1291" y="10680"/>
                        </a:lnTo>
                        <a:lnTo>
                          <a:pt x="1322" y="10683"/>
                        </a:lnTo>
                        <a:lnTo>
                          <a:pt x="1291" y="10681"/>
                        </a:lnTo>
                        <a:lnTo>
                          <a:pt x="1301" y="10725"/>
                        </a:lnTo>
                        <a:lnTo>
                          <a:pt x="1180" y="10671"/>
                        </a:lnTo>
                        <a:lnTo>
                          <a:pt x="1192" y="10650"/>
                        </a:lnTo>
                        <a:lnTo>
                          <a:pt x="1189" y="10632"/>
                        </a:lnTo>
                        <a:lnTo>
                          <a:pt x="1229" y="10564"/>
                        </a:lnTo>
                        <a:lnTo>
                          <a:pt x="1271" y="10524"/>
                        </a:lnTo>
                        <a:lnTo>
                          <a:pt x="1163" y="10558"/>
                        </a:lnTo>
                        <a:lnTo>
                          <a:pt x="1053" y="10627"/>
                        </a:lnTo>
                        <a:lnTo>
                          <a:pt x="966" y="10653"/>
                        </a:lnTo>
                        <a:lnTo>
                          <a:pt x="951" y="10690"/>
                        </a:lnTo>
                        <a:lnTo>
                          <a:pt x="958" y="10659"/>
                        </a:lnTo>
                        <a:lnTo>
                          <a:pt x="969" y="10603"/>
                        </a:lnTo>
                        <a:lnTo>
                          <a:pt x="945" y="10657"/>
                        </a:lnTo>
                        <a:lnTo>
                          <a:pt x="939" y="10672"/>
                        </a:lnTo>
                        <a:lnTo>
                          <a:pt x="906" y="10656"/>
                        </a:lnTo>
                        <a:lnTo>
                          <a:pt x="891" y="10629"/>
                        </a:lnTo>
                        <a:lnTo>
                          <a:pt x="888" y="10584"/>
                        </a:lnTo>
                        <a:lnTo>
                          <a:pt x="880" y="10701"/>
                        </a:lnTo>
                        <a:lnTo>
                          <a:pt x="870" y="10729"/>
                        </a:lnTo>
                        <a:lnTo>
                          <a:pt x="879" y="10701"/>
                        </a:lnTo>
                        <a:lnTo>
                          <a:pt x="880" y="10587"/>
                        </a:lnTo>
                        <a:lnTo>
                          <a:pt x="753" y="10635"/>
                        </a:lnTo>
                        <a:lnTo>
                          <a:pt x="738" y="10702"/>
                        </a:lnTo>
                        <a:lnTo>
                          <a:pt x="753" y="10717"/>
                        </a:lnTo>
                        <a:lnTo>
                          <a:pt x="723" y="10720"/>
                        </a:lnTo>
                        <a:lnTo>
                          <a:pt x="710" y="10690"/>
                        </a:lnTo>
                        <a:lnTo>
                          <a:pt x="729" y="10699"/>
                        </a:lnTo>
                        <a:lnTo>
                          <a:pt x="744" y="10639"/>
                        </a:lnTo>
                        <a:lnTo>
                          <a:pt x="846" y="10563"/>
                        </a:lnTo>
                        <a:lnTo>
                          <a:pt x="728" y="10581"/>
                        </a:lnTo>
                        <a:lnTo>
                          <a:pt x="699" y="10656"/>
                        </a:lnTo>
                        <a:lnTo>
                          <a:pt x="702" y="10686"/>
                        </a:lnTo>
                        <a:lnTo>
                          <a:pt x="699" y="10656"/>
                        </a:lnTo>
                        <a:lnTo>
                          <a:pt x="618" y="10686"/>
                        </a:lnTo>
                        <a:lnTo>
                          <a:pt x="599" y="10683"/>
                        </a:lnTo>
                        <a:lnTo>
                          <a:pt x="644" y="10626"/>
                        </a:lnTo>
                        <a:lnTo>
                          <a:pt x="596" y="10512"/>
                        </a:lnTo>
                        <a:lnTo>
                          <a:pt x="523" y="10632"/>
                        </a:lnTo>
                        <a:lnTo>
                          <a:pt x="506" y="10581"/>
                        </a:lnTo>
                        <a:lnTo>
                          <a:pt x="464" y="10654"/>
                        </a:lnTo>
                        <a:lnTo>
                          <a:pt x="425" y="10645"/>
                        </a:lnTo>
                        <a:lnTo>
                          <a:pt x="439" y="10620"/>
                        </a:lnTo>
                        <a:lnTo>
                          <a:pt x="651" y="10449"/>
                        </a:lnTo>
                        <a:lnTo>
                          <a:pt x="347" y="10438"/>
                        </a:lnTo>
                        <a:lnTo>
                          <a:pt x="235" y="10461"/>
                        </a:lnTo>
                        <a:lnTo>
                          <a:pt x="121" y="10543"/>
                        </a:lnTo>
                        <a:lnTo>
                          <a:pt x="64" y="10561"/>
                        </a:lnTo>
                        <a:lnTo>
                          <a:pt x="42" y="10594"/>
                        </a:lnTo>
                        <a:lnTo>
                          <a:pt x="43" y="10611"/>
                        </a:lnTo>
                        <a:lnTo>
                          <a:pt x="48" y="10632"/>
                        </a:lnTo>
                        <a:lnTo>
                          <a:pt x="54" y="10666"/>
                        </a:lnTo>
                        <a:lnTo>
                          <a:pt x="114" y="10654"/>
                        </a:lnTo>
                        <a:lnTo>
                          <a:pt x="163" y="10677"/>
                        </a:lnTo>
                        <a:lnTo>
                          <a:pt x="177" y="10750"/>
                        </a:lnTo>
                        <a:lnTo>
                          <a:pt x="85" y="10777"/>
                        </a:lnTo>
                        <a:lnTo>
                          <a:pt x="87" y="10759"/>
                        </a:lnTo>
                        <a:lnTo>
                          <a:pt x="90" y="10740"/>
                        </a:lnTo>
                        <a:lnTo>
                          <a:pt x="90" y="10720"/>
                        </a:lnTo>
                        <a:lnTo>
                          <a:pt x="64" y="10785"/>
                        </a:lnTo>
                        <a:lnTo>
                          <a:pt x="82" y="10780"/>
                        </a:lnTo>
                        <a:lnTo>
                          <a:pt x="73" y="10885"/>
                        </a:lnTo>
                        <a:lnTo>
                          <a:pt x="58" y="10971"/>
                        </a:lnTo>
                        <a:lnTo>
                          <a:pt x="13" y="11071"/>
                        </a:lnTo>
                        <a:lnTo>
                          <a:pt x="0" y="11137"/>
                        </a:lnTo>
                        <a:lnTo>
                          <a:pt x="240" y="11254"/>
                        </a:lnTo>
                        <a:lnTo>
                          <a:pt x="416" y="11146"/>
                        </a:lnTo>
                        <a:lnTo>
                          <a:pt x="473" y="11232"/>
                        </a:lnTo>
                        <a:lnTo>
                          <a:pt x="344" y="11238"/>
                        </a:lnTo>
                        <a:lnTo>
                          <a:pt x="410" y="11317"/>
                        </a:lnTo>
                        <a:lnTo>
                          <a:pt x="467" y="11244"/>
                        </a:lnTo>
                        <a:lnTo>
                          <a:pt x="523" y="11199"/>
                        </a:lnTo>
                        <a:lnTo>
                          <a:pt x="544" y="11251"/>
                        </a:lnTo>
                        <a:lnTo>
                          <a:pt x="557" y="11269"/>
                        </a:lnTo>
                        <a:lnTo>
                          <a:pt x="572" y="11280"/>
                        </a:lnTo>
                        <a:lnTo>
                          <a:pt x="597" y="11292"/>
                        </a:lnTo>
                        <a:lnTo>
                          <a:pt x="695" y="11199"/>
                        </a:lnTo>
                        <a:lnTo>
                          <a:pt x="735" y="11158"/>
                        </a:lnTo>
                        <a:lnTo>
                          <a:pt x="762" y="11133"/>
                        </a:lnTo>
                        <a:lnTo>
                          <a:pt x="756" y="11157"/>
                        </a:lnTo>
                        <a:lnTo>
                          <a:pt x="786" y="11172"/>
                        </a:lnTo>
                        <a:lnTo>
                          <a:pt x="773" y="11130"/>
                        </a:lnTo>
                        <a:lnTo>
                          <a:pt x="865" y="11094"/>
                        </a:lnTo>
                        <a:lnTo>
                          <a:pt x="927" y="11151"/>
                        </a:lnTo>
                        <a:lnTo>
                          <a:pt x="940" y="11200"/>
                        </a:lnTo>
                        <a:lnTo>
                          <a:pt x="925" y="11238"/>
                        </a:lnTo>
                        <a:lnTo>
                          <a:pt x="1026" y="11170"/>
                        </a:lnTo>
                        <a:lnTo>
                          <a:pt x="1026" y="11236"/>
                        </a:lnTo>
                        <a:lnTo>
                          <a:pt x="1068" y="11209"/>
                        </a:lnTo>
                        <a:lnTo>
                          <a:pt x="1213" y="11241"/>
                        </a:lnTo>
                        <a:lnTo>
                          <a:pt x="1228" y="11209"/>
                        </a:lnTo>
                        <a:lnTo>
                          <a:pt x="1247" y="11170"/>
                        </a:lnTo>
                        <a:lnTo>
                          <a:pt x="1258" y="11148"/>
                        </a:lnTo>
                        <a:lnTo>
                          <a:pt x="1346" y="11245"/>
                        </a:lnTo>
                        <a:lnTo>
                          <a:pt x="1514" y="11148"/>
                        </a:lnTo>
                        <a:lnTo>
                          <a:pt x="1557" y="11122"/>
                        </a:lnTo>
                        <a:lnTo>
                          <a:pt x="1548" y="11287"/>
                        </a:lnTo>
                        <a:lnTo>
                          <a:pt x="1578" y="11247"/>
                        </a:lnTo>
                        <a:lnTo>
                          <a:pt x="1704" y="11158"/>
                        </a:lnTo>
                        <a:lnTo>
                          <a:pt x="1785" y="11151"/>
                        </a:lnTo>
                        <a:lnTo>
                          <a:pt x="1637" y="11349"/>
                        </a:lnTo>
                        <a:lnTo>
                          <a:pt x="2089" y="11163"/>
                        </a:lnTo>
                        <a:lnTo>
                          <a:pt x="2050" y="11374"/>
                        </a:lnTo>
                        <a:lnTo>
                          <a:pt x="2159" y="11197"/>
                        </a:lnTo>
                        <a:lnTo>
                          <a:pt x="2445" y="11296"/>
                        </a:lnTo>
                        <a:lnTo>
                          <a:pt x="2640" y="11197"/>
                        </a:lnTo>
                        <a:lnTo>
                          <a:pt x="2623" y="11235"/>
                        </a:lnTo>
                        <a:lnTo>
                          <a:pt x="2701" y="11245"/>
                        </a:lnTo>
                        <a:lnTo>
                          <a:pt x="2728" y="11290"/>
                        </a:lnTo>
                        <a:lnTo>
                          <a:pt x="2743" y="11304"/>
                        </a:lnTo>
                        <a:lnTo>
                          <a:pt x="2803" y="11332"/>
                        </a:lnTo>
                        <a:lnTo>
                          <a:pt x="2817" y="11197"/>
                        </a:lnTo>
                        <a:lnTo>
                          <a:pt x="2933" y="11163"/>
                        </a:lnTo>
                        <a:lnTo>
                          <a:pt x="2989" y="11151"/>
                        </a:lnTo>
                        <a:lnTo>
                          <a:pt x="3017" y="11122"/>
                        </a:lnTo>
                        <a:lnTo>
                          <a:pt x="3046" y="11094"/>
                        </a:lnTo>
                        <a:lnTo>
                          <a:pt x="3079" y="11061"/>
                        </a:lnTo>
                        <a:lnTo>
                          <a:pt x="3189" y="11178"/>
                        </a:lnTo>
                        <a:lnTo>
                          <a:pt x="3203" y="11205"/>
                        </a:lnTo>
                        <a:lnTo>
                          <a:pt x="3022" y="11232"/>
                        </a:lnTo>
                        <a:lnTo>
                          <a:pt x="3010" y="11274"/>
                        </a:lnTo>
                        <a:lnTo>
                          <a:pt x="3040" y="11370"/>
                        </a:lnTo>
                        <a:lnTo>
                          <a:pt x="3032" y="11251"/>
                        </a:lnTo>
                        <a:lnTo>
                          <a:pt x="3272" y="11251"/>
                        </a:lnTo>
                        <a:lnTo>
                          <a:pt x="3227" y="11152"/>
                        </a:lnTo>
                        <a:lnTo>
                          <a:pt x="3330" y="11239"/>
                        </a:lnTo>
                        <a:lnTo>
                          <a:pt x="3315" y="11194"/>
                        </a:lnTo>
                        <a:lnTo>
                          <a:pt x="3368" y="11317"/>
                        </a:lnTo>
                        <a:lnTo>
                          <a:pt x="3380" y="11194"/>
                        </a:lnTo>
                        <a:lnTo>
                          <a:pt x="3384" y="11152"/>
                        </a:lnTo>
                        <a:lnTo>
                          <a:pt x="3386" y="11133"/>
                        </a:lnTo>
                        <a:lnTo>
                          <a:pt x="3463" y="11286"/>
                        </a:lnTo>
                        <a:lnTo>
                          <a:pt x="3549" y="11172"/>
                        </a:lnTo>
                        <a:lnTo>
                          <a:pt x="3670" y="11247"/>
                        </a:lnTo>
                        <a:lnTo>
                          <a:pt x="3684" y="11274"/>
                        </a:lnTo>
                        <a:lnTo>
                          <a:pt x="3588" y="11344"/>
                        </a:lnTo>
                        <a:lnTo>
                          <a:pt x="3751" y="11289"/>
                        </a:lnTo>
                        <a:lnTo>
                          <a:pt x="3787" y="11316"/>
                        </a:lnTo>
                        <a:lnTo>
                          <a:pt x="3770" y="11289"/>
                        </a:lnTo>
                        <a:lnTo>
                          <a:pt x="3785" y="11221"/>
                        </a:lnTo>
                        <a:lnTo>
                          <a:pt x="3796" y="11196"/>
                        </a:lnTo>
                        <a:lnTo>
                          <a:pt x="3914" y="11172"/>
                        </a:lnTo>
                        <a:lnTo>
                          <a:pt x="3993" y="11155"/>
                        </a:lnTo>
                        <a:lnTo>
                          <a:pt x="3914" y="11263"/>
                        </a:lnTo>
                        <a:lnTo>
                          <a:pt x="3899" y="11310"/>
                        </a:lnTo>
                        <a:lnTo>
                          <a:pt x="3955" y="11368"/>
                        </a:lnTo>
                        <a:lnTo>
                          <a:pt x="4070" y="11334"/>
                        </a:lnTo>
                        <a:lnTo>
                          <a:pt x="4173" y="11205"/>
                        </a:lnTo>
                        <a:lnTo>
                          <a:pt x="4266" y="11209"/>
                        </a:lnTo>
                        <a:lnTo>
                          <a:pt x="4284" y="11251"/>
                        </a:lnTo>
                        <a:lnTo>
                          <a:pt x="4271" y="11269"/>
                        </a:lnTo>
                        <a:lnTo>
                          <a:pt x="4347" y="11205"/>
                        </a:lnTo>
                        <a:lnTo>
                          <a:pt x="4401" y="11158"/>
                        </a:lnTo>
                        <a:lnTo>
                          <a:pt x="4658" y="11263"/>
                        </a:lnTo>
                        <a:lnTo>
                          <a:pt x="4775" y="11158"/>
                        </a:lnTo>
                        <a:lnTo>
                          <a:pt x="4804" y="11133"/>
                        </a:lnTo>
                        <a:lnTo>
                          <a:pt x="4831" y="11160"/>
                        </a:lnTo>
                        <a:lnTo>
                          <a:pt x="4819" y="11125"/>
                        </a:lnTo>
                        <a:lnTo>
                          <a:pt x="4807" y="11086"/>
                        </a:lnTo>
                        <a:lnTo>
                          <a:pt x="4805" y="11071"/>
                        </a:lnTo>
                        <a:lnTo>
                          <a:pt x="4775" y="11086"/>
                        </a:lnTo>
                        <a:lnTo>
                          <a:pt x="4798" y="11074"/>
                        </a:lnTo>
                        <a:lnTo>
                          <a:pt x="4807" y="10969"/>
                        </a:lnTo>
                        <a:lnTo>
                          <a:pt x="4870" y="10968"/>
                        </a:lnTo>
                        <a:lnTo>
                          <a:pt x="4863" y="11022"/>
                        </a:lnTo>
                        <a:lnTo>
                          <a:pt x="4850" y="11041"/>
                        </a:lnTo>
                        <a:lnTo>
                          <a:pt x="4835" y="11055"/>
                        </a:lnTo>
                        <a:lnTo>
                          <a:pt x="4820" y="11062"/>
                        </a:lnTo>
                        <a:lnTo>
                          <a:pt x="4807" y="11086"/>
                        </a:lnTo>
                        <a:lnTo>
                          <a:pt x="4874" y="11086"/>
                        </a:lnTo>
                        <a:lnTo>
                          <a:pt x="4874" y="11125"/>
                        </a:lnTo>
                        <a:lnTo>
                          <a:pt x="4904" y="11130"/>
                        </a:lnTo>
                        <a:lnTo>
                          <a:pt x="4922" y="11124"/>
                        </a:lnTo>
                        <a:lnTo>
                          <a:pt x="4949" y="11116"/>
                        </a:lnTo>
                        <a:lnTo>
                          <a:pt x="4997" y="11103"/>
                        </a:lnTo>
                        <a:lnTo>
                          <a:pt x="4970" y="11086"/>
                        </a:lnTo>
                        <a:lnTo>
                          <a:pt x="4911" y="11058"/>
                        </a:lnTo>
                        <a:lnTo>
                          <a:pt x="4897" y="11052"/>
                        </a:lnTo>
                        <a:lnTo>
                          <a:pt x="4911" y="11058"/>
                        </a:lnTo>
                        <a:lnTo>
                          <a:pt x="4923" y="11040"/>
                        </a:lnTo>
                        <a:lnTo>
                          <a:pt x="4956" y="11020"/>
                        </a:lnTo>
                        <a:lnTo>
                          <a:pt x="4979" y="11014"/>
                        </a:lnTo>
                        <a:lnTo>
                          <a:pt x="4980" y="10995"/>
                        </a:lnTo>
                        <a:lnTo>
                          <a:pt x="4989" y="11013"/>
                        </a:lnTo>
                        <a:lnTo>
                          <a:pt x="5012" y="11008"/>
                        </a:lnTo>
                        <a:lnTo>
                          <a:pt x="5003" y="11035"/>
                        </a:lnTo>
                        <a:lnTo>
                          <a:pt x="5018" y="11064"/>
                        </a:lnTo>
                        <a:lnTo>
                          <a:pt x="5033" y="11091"/>
                        </a:lnTo>
                        <a:lnTo>
                          <a:pt x="5052" y="11079"/>
                        </a:lnTo>
                        <a:lnTo>
                          <a:pt x="5072" y="11067"/>
                        </a:lnTo>
                        <a:lnTo>
                          <a:pt x="5161" y="11100"/>
                        </a:lnTo>
                        <a:lnTo>
                          <a:pt x="5275" y="11017"/>
                        </a:lnTo>
                        <a:lnTo>
                          <a:pt x="5299" y="11001"/>
                        </a:lnTo>
                        <a:lnTo>
                          <a:pt x="5316" y="11022"/>
                        </a:lnTo>
                        <a:lnTo>
                          <a:pt x="5329" y="11071"/>
                        </a:lnTo>
                        <a:lnTo>
                          <a:pt x="5344" y="11151"/>
                        </a:lnTo>
                        <a:lnTo>
                          <a:pt x="5163" y="11100"/>
                        </a:lnTo>
                        <a:lnTo>
                          <a:pt x="5097" y="11103"/>
                        </a:lnTo>
                        <a:lnTo>
                          <a:pt x="5203" y="11179"/>
                        </a:lnTo>
                        <a:lnTo>
                          <a:pt x="5022" y="11131"/>
                        </a:lnTo>
                        <a:lnTo>
                          <a:pt x="5160" y="11332"/>
                        </a:lnTo>
                        <a:lnTo>
                          <a:pt x="4922" y="11124"/>
                        </a:lnTo>
                        <a:lnTo>
                          <a:pt x="5036" y="11325"/>
                        </a:lnTo>
                        <a:lnTo>
                          <a:pt x="5051" y="11334"/>
                        </a:lnTo>
                        <a:lnTo>
                          <a:pt x="5277" y="11368"/>
                        </a:lnTo>
                        <a:lnTo>
                          <a:pt x="5287" y="11332"/>
                        </a:lnTo>
                        <a:lnTo>
                          <a:pt x="5305" y="11268"/>
                        </a:lnTo>
                        <a:lnTo>
                          <a:pt x="5542" y="11304"/>
                        </a:lnTo>
                        <a:lnTo>
                          <a:pt x="5570" y="11268"/>
                        </a:lnTo>
                        <a:lnTo>
                          <a:pt x="5585" y="11248"/>
                        </a:lnTo>
                        <a:lnTo>
                          <a:pt x="5570" y="11221"/>
                        </a:lnTo>
                        <a:lnTo>
                          <a:pt x="5530" y="11203"/>
                        </a:lnTo>
                        <a:lnTo>
                          <a:pt x="5540" y="11179"/>
                        </a:lnTo>
                        <a:lnTo>
                          <a:pt x="5561" y="11151"/>
                        </a:lnTo>
                        <a:lnTo>
                          <a:pt x="5576" y="11131"/>
                        </a:lnTo>
                        <a:lnTo>
                          <a:pt x="5777" y="11053"/>
                        </a:lnTo>
                        <a:lnTo>
                          <a:pt x="5707" y="11008"/>
                        </a:lnTo>
                        <a:lnTo>
                          <a:pt x="5793" y="11047"/>
                        </a:lnTo>
                        <a:lnTo>
                          <a:pt x="5810" y="11041"/>
                        </a:lnTo>
                        <a:lnTo>
                          <a:pt x="5811" y="11059"/>
                        </a:lnTo>
                        <a:lnTo>
                          <a:pt x="5840" y="11109"/>
                        </a:lnTo>
                        <a:lnTo>
                          <a:pt x="5838" y="11031"/>
                        </a:lnTo>
                        <a:lnTo>
                          <a:pt x="5840" y="11008"/>
                        </a:lnTo>
                        <a:lnTo>
                          <a:pt x="5871" y="11004"/>
                        </a:lnTo>
                        <a:lnTo>
                          <a:pt x="5698" y="11004"/>
                        </a:lnTo>
                        <a:lnTo>
                          <a:pt x="6055" y="10995"/>
                        </a:lnTo>
                        <a:lnTo>
                          <a:pt x="6563" y="10993"/>
                        </a:lnTo>
                        <a:lnTo>
                          <a:pt x="6055" y="10995"/>
                        </a:lnTo>
                        <a:lnTo>
                          <a:pt x="5942" y="11001"/>
                        </a:lnTo>
                        <a:lnTo>
                          <a:pt x="5913" y="11004"/>
                        </a:lnTo>
                        <a:lnTo>
                          <a:pt x="5843" y="11449"/>
                        </a:lnTo>
                        <a:lnTo>
                          <a:pt x="6084" y="11284"/>
                        </a:lnTo>
                        <a:lnTo>
                          <a:pt x="6154" y="11193"/>
                        </a:lnTo>
                        <a:lnTo>
                          <a:pt x="6165" y="11127"/>
                        </a:lnTo>
                        <a:lnTo>
                          <a:pt x="6151" y="11112"/>
                        </a:lnTo>
                        <a:lnTo>
                          <a:pt x="6166" y="11119"/>
                        </a:lnTo>
                        <a:lnTo>
                          <a:pt x="6174" y="11074"/>
                        </a:lnTo>
                        <a:lnTo>
                          <a:pt x="6169" y="11121"/>
                        </a:lnTo>
                        <a:lnTo>
                          <a:pt x="6184" y="11128"/>
                        </a:lnTo>
                        <a:lnTo>
                          <a:pt x="6180" y="11055"/>
                        </a:lnTo>
                        <a:lnTo>
                          <a:pt x="6186" y="11038"/>
                        </a:lnTo>
                        <a:lnTo>
                          <a:pt x="6187" y="11017"/>
                        </a:lnTo>
                        <a:lnTo>
                          <a:pt x="6202" y="11044"/>
                        </a:lnTo>
                        <a:lnTo>
                          <a:pt x="6240" y="11064"/>
                        </a:lnTo>
                        <a:lnTo>
                          <a:pt x="6232" y="11019"/>
                        </a:lnTo>
                        <a:lnTo>
                          <a:pt x="6249" y="11067"/>
                        </a:lnTo>
                        <a:lnTo>
                          <a:pt x="6259" y="11100"/>
                        </a:lnTo>
                        <a:lnTo>
                          <a:pt x="6274" y="11091"/>
                        </a:lnTo>
                        <a:lnTo>
                          <a:pt x="6262" y="11074"/>
                        </a:lnTo>
                        <a:lnTo>
                          <a:pt x="6285" y="11085"/>
                        </a:lnTo>
                        <a:lnTo>
                          <a:pt x="6304" y="11073"/>
                        </a:lnTo>
                        <a:lnTo>
                          <a:pt x="6289" y="11086"/>
                        </a:lnTo>
                        <a:lnTo>
                          <a:pt x="6355" y="11119"/>
                        </a:lnTo>
                        <a:lnTo>
                          <a:pt x="6295" y="11263"/>
                        </a:lnTo>
                        <a:lnTo>
                          <a:pt x="6524" y="11277"/>
                        </a:lnTo>
                        <a:lnTo>
                          <a:pt x="6491" y="11203"/>
                        </a:lnTo>
                        <a:lnTo>
                          <a:pt x="6431" y="11065"/>
                        </a:lnTo>
                        <a:lnTo>
                          <a:pt x="6448" y="11064"/>
                        </a:lnTo>
                        <a:lnTo>
                          <a:pt x="6620" y="11085"/>
                        </a:lnTo>
                        <a:lnTo>
                          <a:pt x="6448" y="11064"/>
                        </a:lnTo>
                        <a:lnTo>
                          <a:pt x="6634" y="11139"/>
                        </a:lnTo>
                        <a:lnTo>
                          <a:pt x="6750" y="11136"/>
                        </a:lnTo>
                        <a:lnTo>
                          <a:pt x="6776" y="11263"/>
                        </a:lnTo>
                        <a:lnTo>
                          <a:pt x="7021" y="11244"/>
                        </a:lnTo>
                        <a:lnTo>
                          <a:pt x="7294" y="11151"/>
                        </a:lnTo>
                        <a:lnTo>
                          <a:pt x="7458" y="11136"/>
                        </a:lnTo>
                        <a:lnTo>
                          <a:pt x="7560" y="11127"/>
                        </a:lnTo>
                        <a:lnTo>
                          <a:pt x="7550" y="11154"/>
                        </a:lnTo>
                        <a:lnTo>
                          <a:pt x="7536" y="11175"/>
                        </a:lnTo>
                        <a:lnTo>
                          <a:pt x="7521" y="11187"/>
                        </a:lnTo>
                        <a:lnTo>
                          <a:pt x="7506" y="11211"/>
                        </a:lnTo>
                        <a:lnTo>
                          <a:pt x="7563" y="11245"/>
                        </a:lnTo>
                        <a:lnTo>
                          <a:pt x="7905" y="11181"/>
                        </a:lnTo>
                        <a:lnTo>
                          <a:pt x="8622" y="11335"/>
                        </a:lnTo>
                        <a:lnTo>
                          <a:pt x="8748" y="11226"/>
                        </a:lnTo>
                        <a:lnTo>
                          <a:pt x="8778" y="11227"/>
                        </a:lnTo>
                        <a:lnTo>
                          <a:pt x="8806" y="11208"/>
                        </a:lnTo>
                        <a:lnTo>
                          <a:pt x="8793" y="11227"/>
                        </a:lnTo>
                        <a:lnTo>
                          <a:pt x="8895" y="11277"/>
                        </a:lnTo>
                        <a:lnTo>
                          <a:pt x="8915" y="11262"/>
                        </a:lnTo>
                        <a:lnTo>
                          <a:pt x="8898" y="11278"/>
                        </a:lnTo>
                        <a:lnTo>
                          <a:pt x="8917" y="11271"/>
                        </a:lnTo>
                        <a:lnTo>
                          <a:pt x="9043" y="11347"/>
                        </a:lnTo>
                        <a:lnTo>
                          <a:pt x="9149" y="11179"/>
                        </a:lnTo>
                        <a:lnTo>
                          <a:pt x="8990" y="11241"/>
                        </a:lnTo>
                        <a:lnTo>
                          <a:pt x="9134" y="11182"/>
                        </a:lnTo>
                        <a:lnTo>
                          <a:pt x="9149" y="11179"/>
                        </a:lnTo>
                        <a:lnTo>
                          <a:pt x="9375" y="11121"/>
                        </a:lnTo>
                        <a:lnTo>
                          <a:pt x="9419" y="11064"/>
                        </a:lnTo>
                        <a:lnTo>
                          <a:pt x="9300" y="10936"/>
                        </a:lnTo>
                        <a:lnTo>
                          <a:pt x="9420" y="11062"/>
                        </a:lnTo>
                        <a:lnTo>
                          <a:pt x="9446" y="11026"/>
                        </a:lnTo>
                        <a:lnTo>
                          <a:pt x="9594" y="11044"/>
                        </a:lnTo>
                        <a:lnTo>
                          <a:pt x="9446" y="11026"/>
                        </a:lnTo>
                        <a:lnTo>
                          <a:pt x="9429" y="11070"/>
                        </a:lnTo>
                        <a:lnTo>
                          <a:pt x="9456" y="11100"/>
                        </a:lnTo>
                        <a:lnTo>
                          <a:pt x="9535" y="11079"/>
                        </a:lnTo>
                        <a:lnTo>
                          <a:pt x="9591" y="11107"/>
                        </a:lnTo>
                        <a:lnTo>
                          <a:pt x="9612" y="11106"/>
                        </a:lnTo>
                        <a:lnTo>
                          <a:pt x="9628" y="11103"/>
                        </a:lnTo>
                        <a:lnTo>
                          <a:pt x="9616" y="11119"/>
                        </a:lnTo>
                        <a:lnTo>
                          <a:pt x="9690" y="11155"/>
                        </a:lnTo>
                        <a:lnTo>
                          <a:pt x="9756" y="11188"/>
                        </a:lnTo>
                        <a:lnTo>
                          <a:pt x="9690" y="11155"/>
                        </a:lnTo>
                        <a:lnTo>
                          <a:pt x="9744" y="11220"/>
                        </a:lnTo>
                        <a:lnTo>
                          <a:pt x="9768" y="11202"/>
                        </a:lnTo>
                        <a:lnTo>
                          <a:pt x="9754" y="11224"/>
                        </a:lnTo>
                        <a:lnTo>
                          <a:pt x="9913" y="11274"/>
                        </a:lnTo>
                        <a:lnTo>
                          <a:pt x="9931" y="11067"/>
                        </a:lnTo>
                        <a:lnTo>
                          <a:pt x="9916" y="11266"/>
                        </a:lnTo>
                        <a:lnTo>
                          <a:pt x="9995" y="11293"/>
                        </a:lnTo>
                        <a:lnTo>
                          <a:pt x="9982" y="11041"/>
                        </a:lnTo>
                        <a:lnTo>
                          <a:pt x="10010" y="11049"/>
                        </a:lnTo>
                        <a:lnTo>
                          <a:pt x="10091" y="11094"/>
                        </a:lnTo>
                        <a:lnTo>
                          <a:pt x="10103" y="11110"/>
                        </a:lnTo>
                        <a:lnTo>
                          <a:pt x="10089" y="11127"/>
                        </a:lnTo>
                        <a:lnTo>
                          <a:pt x="10265" y="11148"/>
                        </a:lnTo>
                        <a:lnTo>
                          <a:pt x="10283" y="11163"/>
                        </a:lnTo>
                        <a:lnTo>
                          <a:pt x="10302" y="11119"/>
                        </a:lnTo>
                        <a:lnTo>
                          <a:pt x="10367" y="11158"/>
                        </a:lnTo>
                        <a:lnTo>
                          <a:pt x="10401" y="11164"/>
                        </a:lnTo>
                        <a:lnTo>
                          <a:pt x="10447" y="11170"/>
                        </a:lnTo>
                        <a:lnTo>
                          <a:pt x="10404" y="11250"/>
                        </a:lnTo>
                        <a:lnTo>
                          <a:pt x="10497" y="11337"/>
                        </a:lnTo>
                        <a:lnTo>
                          <a:pt x="10519" y="11457"/>
                        </a:lnTo>
                        <a:lnTo>
                          <a:pt x="10470" y="11521"/>
                        </a:lnTo>
                        <a:lnTo>
                          <a:pt x="10381" y="11400"/>
                        </a:lnTo>
                        <a:lnTo>
                          <a:pt x="10431" y="11571"/>
                        </a:lnTo>
                        <a:lnTo>
                          <a:pt x="10334" y="11700"/>
                        </a:lnTo>
                        <a:lnTo>
                          <a:pt x="10468" y="11700"/>
                        </a:lnTo>
                        <a:lnTo>
                          <a:pt x="10326" y="11850"/>
                        </a:lnTo>
                        <a:lnTo>
                          <a:pt x="10295" y="11850"/>
                        </a:lnTo>
                        <a:lnTo>
                          <a:pt x="10295" y="12000"/>
                        </a:lnTo>
                        <a:lnTo>
                          <a:pt x="10383" y="11850"/>
                        </a:lnTo>
                        <a:lnTo>
                          <a:pt x="10369" y="11985"/>
                        </a:lnTo>
                        <a:lnTo>
                          <a:pt x="10369" y="12300"/>
                        </a:lnTo>
                        <a:lnTo>
                          <a:pt x="10365" y="12262"/>
                        </a:lnTo>
                        <a:lnTo>
                          <a:pt x="10365" y="12300"/>
                        </a:lnTo>
                        <a:lnTo>
                          <a:pt x="10352" y="12150"/>
                        </a:lnTo>
                        <a:lnTo>
                          <a:pt x="10369" y="12300"/>
                        </a:lnTo>
                        <a:lnTo>
                          <a:pt x="10369" y="11985"/>
                        </a:lnTo>
                        <a:lnTo>
                          <a:pt x="10368" y="12000"/>
                        </a:lnTo>
                        <a:lnTo>
                          <a:pt x="10332" y="12150"/>
                        </a:lnTo>
                        <a:lnTo>
                          <a:pt x="10322" y="12300"/>
                        </a:lnTo>
                        <a:lnTo>
                          <a:pt x="10212" y="12450"/>
                        </a:lnTo>
                        <a:lnTo>
                          <a:pt x="10352" y="12363"/>
                        </a:lnTo>
                        <a:lnTo>
                          <a:pt x="10378" y="12372"/>
                        </a:lnTo>
                        <a:lnTo>
                          <a:pt x="10363" y="12355"/>
                        </a:lnTo>
                        <a:lnTo>
                          <a:pt x="10452" y="12300"/>
                        </a:lnTo>
                        <a:lnTo>
                          <a:pt x="10449" y="12450"/>
                        </a:lnTo>
                        <a:lnTo>
                          <a:pt x="10377" y="12450"/>
                        </a:lnTo>
                        <a:lnTo>
                          <a:pt x="10449" y="12538"/>
                        </a:lnTo>
                        <a:lnTo>
                          <a:pt x="10449" y="12600"/>
                        </a:lnTo>
                        <a:lnTo>
                          <a:pt x="10361" y="12600"/>
                        </a:lnTo>
                        <a:lnTo>
                          <a:pt x="10390" y="12750"/>
                        </a:lnTo>
                        <a:lnTo>
                          <a:pt x="10476" y="12750"/>
                        </a:lnTo>
                        <a:lnTo>
                          <a:pt x="10488" y="12781"/>
                        </a:lnTo>
                        <a:lnTo>
                          <a:pt x="10446" y="12900"/>
                        </a:lnTo>
                        <a:lnTo>
                          <a:pt x="10528" y="12900"/>
                        </a:lnTo>
                        <a:lnTo>
                          <a:pt x="10395" y="13050"/>
                        </a:lnTo>
                        <a:lnTo>
                          <a:pt x="10335" y="13050"/>
                        </a:lnTo>
                        <a:lnTo>
                          <a:pt x="10420" y="13450"/>
                        </a:lnTo>
                        <a:lnTo>
                          <a:pt x="10459" y="13500"/>
                        </a:lnTo>
                        <a:lnTo>
                          <a:pt x="10428" y="13480"/>
                        </a:lnTo>
                        <a:lnTo>
                          <a:pt x="10432" y="13500"/>
                        </a:lnTo>
                        <a:lnTo>
                          <a:pt x="10386" y="13500"/>
                        </a:lnTo>
                        <a:lnTo>
                          <a:pt x="10381" y="13450"/>
                        </a:lnTo>
                        <a:lnTo>
                          <a:pt x="10220" y="13350"/>
                        </a:lnTo>
                        <a:lnTo>
                          <a:pt x="10327" y="13500"/>
                        </a:lnTo>
                        <a:lnTo>
                          <a:pt x="10378" y="13500"/>
                        </a:lnTo>
                        <a:lnTo>
                          <a:pt x="10401" y="13539"/>
                        </a:lnTo>
                        <a:lnTo>
                          <a:pt x="10350" y="13650"/>
                        </a:lnTo>
                        <a:lnTo>
                          <a:pt x="10359" y="13852"/>
                        </a:lnTo>
                        <a:lnTo>
                          <a:pt x="10374" y="13923"/>
                        </a:lnTo>
                        <a:lnTo>
                          <a:pt x="10378" y="13950"/>
                        </a:lnTo>
                        <a:lnTo>
                          <a:pt x="10299" y="13950"/>
                        </a:lnTo>
                        <a:lnTo>
                          <a:pt x="10287" y="14293"/>
                        </a:lnTo>
                        <a:lnTo>
                          <a:pt x="10329" y="14512"/>
                        </a:lnTo>
                        <a:lnTo>
                          <a:pt x="10335" y="14850"/>
                        </a:lnTo>
                        <a:lnTo>
                          <a:pt x="10372" y="14700"/>
                        </a:lnTo>
                        <a:lnTo>
                          <a:pt x="10510" y="14850"/>
                        </a:lnTo>
                        <a:lnTo>
                          <a:pt x="10447" y="14850"/>
                        </a:lnTo>
                        <a:lnTo>
                          <a:pt x="10488" y="14914"/>
                        </a:lnTo>
                        <a:lnTo>
                          <a:pt x="10477" y="15000"/>
                        </a:lnTo>
                        <a:lnTo>
                          <a:pt x="10362" y="15000"/>
                        </a:lnTo>
                        <a:lnTo>
                          <a:pt x="10404" y="15150"/>
                        </a:lnTo>
                        <a:lnTo>
                          <a:pt x="10378" y="15150"/>
                        </a:lnTo>
                        <a:lnTo>
                          <a:pt x="10179" y="15300"/>
                        </a:lnTo>
                        <a:lnTo>
                          <a:pt x="10311" y="15450"/>
                        </a:lnTo>
                        <a:lnTo>
                          <a:pt x="10275" y="15450"/>
                        </a:lnTo>
                        <a:lnTo>
                          <a:pt x="10280" y="15774"/>
                        </a:lnTo>
                        <a:lnTo>
                          <a:pt x="10316" y="15900"/>
                        </a:lnTo>
                        <a:lnTo>
                          <a:pt x="10322" y="16050"/>
                        </a:lnTo>
                        <a:lnTo>
                          <a:pt x="10428" y="16050"/>
                        </a:lnTo>
                        <a:lnTo>
                          <a:pt x="10404" y="16200"/>
                        </a:lnTo>
                        <a:lnTo>
                          <a:pt x="10489" y="16350"/>
                        </a:lnTo>
                        <a:lnTo>
                          <a:pt x="10455" y="16500"/>
                        </a:lnTo>
                        <a:lnTo>
                          <a:pt x="10372" y="16650"/>
                        </a:lnTo>
                        <a:lnTo>
                          <a:pt x="10377" y="16800"/>
                        </a:lnTo>
                        <a:lnTo>
                          <a:pt x="10392" y="16978"/>
                        </a:lnTo>
                        <a:lnTo>
                          <a:pt x="10434" y="17100"/>
                        </a:lnTo>
                        <a:lnTo>
                          <a:pt x="10437" y="16950"/>
                        </a:lnTo>
                        <a:lnTo>
                          <a:pt x="10440" y="17073"/>
                        </a:lnTo>
                        <a:lnTo>
                          <a:pt x="10440" y="17100"/>
                        </a:lnTo>
                        <a:lnTo>
                          <a:pt x="10552" y="17100"/>
                        </a:lnTo>
                        <a:lnTo>
                          <a:pt x="10576" y="17250"/>
                        </a:lnTo>
                        <a:lnTo>
                          <a:pt x="10387" y="17250"/>
                        </a:lnTo>
                        <a:lnTo>
                          <a:pt x="10396" y="17400"/>
                        </a:lnTo>
                        <a:lnTo>
                          <a:pt x="10474" y="17850"/>
                        </a:lnTo>
                        <a:lnTo>
                          <a:pt x="10515" y="17700"/>
                        </a:lnTo>
                        <a:lnTo>
                          <a:pt x="10542" y="17700"/>
                        </a:lnTo>
                        <a:lnTo>
                          <a:pt x="10507" y="17850"/>
                        </a:lnTo>
                        <a:lnTo>
                          <a:pt x="10576" y="17812"/>
                        </a:lnTo>
                        <a:lnTo>
                          <a:pt x="10579" y="17850"/>
                        </a:lnTo>
                        <a:lnTo>
                          <a:pt x="10474" y="17850"/>
                        </a:lnTo>
                        <a:lnTo>
                          <a:pt x="10491" y="17919"/>
                        </a:lnTo>
                        <a:lnTo>
                          <a:pt x="10359" y="18000"/>
                        </a:lnTo>
                        <a:lnTo>
                          <a:pt x="10549" y="18102"/>
                        </a:lnTo>
                        <a:lnTo>
                          <a:pt x="10582" y="18205"/>
                        </a:lnTo>
                        <a:lnTo>
                          <a:pt x="10570" y="21000"/>
                        </a:lnTo>
                        <a:lnTo>
                          <a:pt x="10543" y="20943"/>
                        </a:lnTo>
                        <a:lnTo>
                          <a:pt x="10570" y="21000"/>
                        </a:lnTo>
                        <a:lnTo>
                          <a:pt x="10570" y="18219"/>
                        </a:lnTo>
                        <a:lnTo>
                          <a:pt x="10494" y="18300"/>
                        </a:lnTo>
                        <a:lnTo>
                          <a:pt x="10479" y="18300"/>
                        </a:lnTo>
                        <a:lnTo>
                          <a:pt x="10396" y="18450"/>
                        </a:lnTo>
                        <a:lnTo>
                          <a:pt x="10437" y="18484"/>
                        </a:lnTo>
                        <a:lnTo>
                          <a:pt x="10187" y="18750"/>
                        </a:lnTo>
                        <a:lnTo>
                          <a:pt x="10387" y="19050"/>
                        </a:lnTo>
                        <a:lnTo>
                          <a:pt x="10482" y="19350"/>
                        </a:lnTo>
                        <a:lnTo>
                          <a:pt x="10465" y="19500"/>
                        </a:lnTo>
                        <a:lnTo>
                          <a:pt x="10410" y="19200"/>
                        </a:lnTo>
                        <a:lnTo>
                          <a:pt x="10350" y="19350"/>
                        </a:lnTo>
                        <a:lnTo>
                          <a:pt x="10429" y="19500"/>
                        </a:lnTo>
                        <a:lnTo>
                          <a:pt x="10411" y="19500"/>
                        </a:lnTo>
                        <a:lnTo>
                          <a:pt x="10455" y="19546"/>
                        </a:lnTo>
                        <a:lnTo>
                          <a:pt x="10510" y="19650"/>
                        </a:lnTo>
                        <a:lnTo>
                          <a:pt x="10327" y="19950"/>
                        </a:lnTo>
                        <a:lnTo>
                          <a:pt x="10434" y="20250"/>
                        </a:lnTo>
                        <a:lnTo>
                          <a:pt x="10151" y="20400"/>
                        </a:lnTo>
                        <a:lnTo>
                          <a:pt x="10455" y="21000"/>
                        </a:lnTo>
                        <a:lnTo>
                          <a:pt x="10274" y="21300"/>
                        </a:lnTo>
                        <a:lnTo>
                          <a:pt x="10383" y="21300"/>
                        </a:lnTo>
                        <a:lnTo>
                          <a:pt x="10396" y="21450"/>
                        </a:lnTo>
                        <a:lnTo>
                          <a:pt x="10402" y="21600"/>
                        </a:lnTo>
                        <a:lnTo>
                          <a:pt x="11260" y="21600"/>
                        </a:lnTo>
                        <a:lnTo>
                          <a:pt x="11257" y="21150"/>
                        </a:lnTo>
                        <a:lnTo>
                          <a:pt x="11389" y="20550"/>
                        </a:lnTo>
                        <a:lnTo>
                          <a:pt x="11406" y="20400"/>
                        </a:lnTo>
                        <a:lnTo>
                          <a:pt x="11439" y="20100"/>
                        </a:lnTo>
                        <a:lnTo>
                          <a:pt x="11448" y="19950"/>
                        </a:lnTo>
                        <a:lnTo>
                          <a:pt x="11457" y="19800"/>
                        </a:lnTo>
                        <a:lnTo>
                          <a:pt x="11436" y="19809"/>
                        </a:lnTo>
                        <a:lnTo>
                          <a:pt x="11326" y="19800"/>
                        </a:lnTo>
                        <a:lnTo>
                          <a:pt x="11326" y="19854"/>
                        </a:lnTo>
                        <a:lnTo>
                          <a:pt x="11289" y="19869"/>
                        </a:lnTo>
                        <a:lnTo>
                          <a:pt x="11298" y="19800"/>
                        </a:lnTo>
                        <a:lnTo>
                          <a:pt x="11326" y="19854"/>
                        </a:lnTo>
                        <a:lnTo>
                          <a:pt x="11326" y="19800"/>
                        </a:lnTo>
                        <a:lnTo>
                          <a:pt x="11352" y="19650"/>
                        </a:lnTo>
                        <a:lnTo>
                          <a:pt x="11247" y="19800"/>
                        </a:lnTo>
                        <a:lnTo>
                          <a:pt x="11235" y="19890"/>
                        </a:lnTo>
                        <a:lnTo>
                          <a:pt x="11198" y="19906"/>
                        </a:lnTo>
                        <a:lnTo>
                          <a:pt x="11244" y="19804"/>
                        </a:lnTo>
                        <a:lnTo>
                          <a:pt x="11216" y="19720"/>
                        </a:lnTo>
                        <a:lnTo>
                          <a:pt x="11253" y="19650"/>
                        </a:lnTo>
                        <a:lnTo>
                          <a:pt x="11376" y="19650"/>
                        </a:lnTo>
                        <a:lnTo>
                          <a:pt x="11326" y="19500"/>
                        </a:lnTo>
                        <a:lnTo>
                          <a:pt x="11439" y="19500"/>
                        </a:lnTo>
                        <a:lnTo>
                          <a:pt x="11319" y="19200"/>
                        </a:lnTo>
                        <a:lnTo>
                          <a:pt x="11391" y="19350"/>
                        </a:lnTo>
                        <a:lnTo>
                          <a:pt x="11347" y="19200"/>
                        </a:lnTo>
                        <a:lnTo>
                          <a:pt x="11392" y="18900"/>
                        </a:lnTo>
                        <a:lnTo>
                          <a:pt x="11344" y="18859"/>
                        </a:lnTo>
                        <a:lnTo>
                          <a:pt x="11382" y="18750"/>
                        </a:lnTo>
                        <a:lnTo>
                          <a:pt x="11329" y="18499"/>
                        </a:lnTo>
                        <a:lnTo>
                          <a:pt x="11322" y="18600"/>
                        </a:lnTo>
                        <a:lnTo>
                          <a:pt x="11319" y="18451"/>
                        </a:lnTo>
                        <a:lnTo>
                          <a:pt x="11329" y="18499"/>
                        </a:lnTo>
                        <a:lnTo>
                          <a:pt x="11341" y="18300"/>
                        </a:lnTo>
                        <a:lnTo>
                          <a:pt x="11329" y="18283"/>
                        </a:lnTo>
                        <a:lnTo>
                          <a:pt x="11410" y="18150"/>
                        </a:lnTo>
                        <a:lnTo>
                          <a:pt x="11325" y="18000"/>
                        </a:lnTo>
                        <a:lnTo>
                          <a:pt x="11284" y="18000"/>
                        </a:lnTo>
                        <a:lnTo>
                          <a:pt x="11284" y="18300"/>
                        </a:lnTo>
                        <a:lnTo>
                          <a:pt x="11263" y="18196"/>
                        </a:lnTo>
                        <a:lnTo>
                          <a:pt x="11284" y="18300"/>
                        </a:lnTo>
                        <a:lnTo>
                          <a:pt x="11284" y="18000"/>
                        </a:lnTo>
                        <a:lnTo>
                          <a:pt x="11251" y="18000"/>
                        </a:lnTo>
                        <a:lnTo>
                          <a:pt x="11260" y="17850"/>
                        </a:lnTo>
                        <a:lnTo>
                          <a:pt x="11355" y="17850"/>
                        </a:lnTo>
                        <a:lnTo>
                          <a:pt x="11409" y="17700"/>
                        </a:lnTo>
                        <a:lnTo>
                          <a:pt x="11241" y="17550"/>
                        </a:lnTo>
                        <a:lnTo>
                          <a:pt x="11323" y="17550"/>
                        </a:lnTo>
                        <a:lnTo>
                          <a:pt x="11350" y="17400"/>
                        </a:lnTo>
                        <a:lnTo>
                          <a:pt x="11377" y="17250"/>
                        </a:lnTo>
                        <a:lnTo>
                          <a:pt x="11307" y="17352"/>
                        </a:lnTo>
                        <a:lnTo>
                          <a:pt x="11295" y="17400"/>
                        </a:lnTo>
                        <a:lnTo>
                          <a:pt x="11287" y="17380"/>
                        </a:lnTo>
                        <a:lnTo>
                          <a:pt x="11274" y="17400"/>
                        </a:lnTo>
                        <a:lnTo>
                          <a:pt x="11274" y="17355"/>
                        </a:lnTo>
                        <a:lnTo>
                          <a:pt x="11283" y="17371"/>
                        </a:lnTo>
                        <a:lnTo>
                          <a:pt x="11287" y="17355"/>
                        </a:lnTo>
                        <a:lnTo>
                          <a:pt x="11287" y="17380"/>
                        </a:lnTo>
                        <a:lnTo>
                          <a:pt x="11307" y="17352"/>
                        </a:lnTo>
                        <a:lnTo>
                          <a:pt x="11368" y="17100"/>
                        </a:lnTo>
                        <a:lnTo>
                          <a:pt x="11277" y="16978"/>
                        </a:lnTo>
                        <a:lnTo>
                          <a:pt x="11289" y="16950"/>
                        </a:lnTo>
                        <a:lnTo>
                          <a:pt x="11172" y="16800"/>
                        </a:lnTo>
                        <a:lnTo>
                          <a:pt x="11344" y="16650"/>
                        </a:lnTo>
                        <a:lnTo>
                          <a:pt x="11278" y="16588"/>
                        </a:lnTo>
                        <a:lnTo>
                          <a:pt x="11295" y="16500"/>
                        </a:lnTo>
                        <a:lnTo>
                          <a:pt x="11350" y="16500"/>
                        </a:lnTo>
                        <a:lnTo>
                          <a:pt x="11329" y="16303"/>
                        </a:lnTo>
                        <a:lnTo>
                          <a:pt x="11320" y="16350"/>
                        </a:lnTo>
                        <a:lnTo>
                          <a:pt x="11317" y="16200"/>
                        </a:lnTo>
                        <a:lnTo>
                          <a:pt x="11329" y="16303"/>
                        </a:lnTo>
                        <a:lnTo>
                          <a:pt x="11347" y="16200"/>
                        </a:lnTo>
                        <a:lnTo>
                          <a:pt x="11371" y="16200"/>
                        </a:lnTo>
                        <a:lnTo>
                          <a:pt x="11392" y="15900"/>
                        </a:lnTo>
                        <a:lnTo>
                          <a:pt x="11326" y="15774"/>
                        </a:lnTo>
                        <a:lnTo>
                          <a:pt x="11443" y="15600"/>
                        </a:lnTo>
                        <a:lnTo>
                          <a:pt x="11221" y="15508"/>
                        </a:lnTo>
                        <a:lnTo>
                          <a:pt x="11202" y="15378"/>
                        </a:lnTo>
                        <a:lnTo>
                          <a:pt x="11337" y="15300"/>
                        </a:lnTo>
                        <a:lnTo>
                          <a:pt x="11286" y="15051"/>
                        </a:lnTo>
                        <a:lnTo>
                          <a:pt x="11349" y="15000"/>
                        </a:lnTo>
                        <a:lnTo>
                          <a:pt x="11263" y="14512"/>
                        </a:lnTo>
                        <a:lnTo>
                          <a:pt x="11271" y="14550"/>
                        </a:lnTo>
                        <a:lnTo>
                          <a:pt x="11340" y="14550"/>
                        </a:lnTo>
                        <a:lnTo>
                          <a:pt x="11283" y="14310"/>
                        </a:lnTo>
                        <a:lnTo>
                          <a:pt x="11256" y="14364"/>
                        </a:lnTo>
                        <a:lnTo>
                          <a:pt x="11274" y="14310"/>
                        </a:lnTo>
                        <a:lnTo>
                          <a:pt x="11263" y="14236"/>
                        </a:lnTo>
                        <a:lnTo>
                          <a:pt x="11235" y="14179"/>
                        </a:lnTo>
                        <a:lnTo>
                          <a:pt x="11181" y="14068"/>
                        </a:lnTo>
                        <a:lnTo>
                          <a:pt x="11181" y="14512"/>
                        </a:lnTo>
                        <a:lnTo>
                          <a:pt x="11162" y="14550"/>
                        </a:lnTo>
                        <a:lnTo>
                          <a:pt x="11153" y="14188"/>
                        </a:lnTo>
                        <a:lnTo>
                          <a:pt x="11181" y="14512"/>
                        </a:lnTo>
                        <a:lnTo>
                          <a:pt x="11181" y="14068"/>
                        </a:lnTo>
                        <a:lnTo>
                          <a:pt x="11124" y="13950"/>
                        </a:lnTo>
                        <a:lnTo>
                          <a:pt x="11198" y="14100"/>
                        </a:lnTo>
                        <a:lnTo>
                          <a:pt x="11235" y="14179"/>
                        </a:lnTo>
                        <a:lnTo>
                          <a:pt x="11299" y="14236"/>
                        </a:lnTo>
                        <a:lnTo>
                          <a:pt x="11346" y="14100"/>
                        </a:lnTo>
                        <a:lnTo>
                          <a:pt x="11201" y="14100"/>
                        </a:lnTo>
                        <a:lnTo>
                          <a:pt x="11233" y="13950"/>
                        </a:lnTo>
                        <a:lnTo>
                          <a:pt x="11138" y="13852"/>
                        </a:lnTo>
                        <a:lnTo>
                          <a:pt x="11165" y="13650"/>
                        </a:lnTo>
                        <a:lnTo>
                          <a:pt x="11145" y="13800"/>
                        </a:lnTo>
                        <a:lnTo>
                          <a:pt x="11382" y="13800"/>
                        </a:lnTo>
                        <a:lnTo>
                          <a:pt x="11343" y="13650"/>
                        </a:lnTo>
                        <a:lnTo>
                          <a:pt x="11347" y="13500"/>
                        </a:lnTo>
                        <a:lnTo>
                          <a:pt x="11210" y="13500"/>
                        </a:lnTo>
                        <a:lnTo>
                          <a:pt x="11219" y="13428"/>
                        </a:lnTo>
                        <a:lnTo>
                          <a:pt x="11335" y="13305"/>
                        </a:lnTo>
                        <a:lnTo>
                          <a:pt x="11437" y="13200"/>
                        </a:lnTo>
                        <a:lnTo>
                          <a:pt x="11241" y="12900"/>
                        </a:lnTo>
                        <a:lnTo>
                          <a:pt x="11238" y="12862"/>
                        </a:lnTo>
                        <a:lnTo>
                          <a:pt x="11262" y="12921"/>
                        </a:lnTo>
                        <a:lnTo>
                          <a:pt x="11254" y="12885"/>
                        </a:lnTo>
                        <a:lnTo>
                          <a:pt x="11239" y="12853"/>
                        </a:lnTo>
                        <a:lnTo>
                          <a:pt x="11260" y="12750"/>
                        </a:lnTo>
                        <a:lnTo>
                          <a:pt x="11184" y="12750"/>
                        </a:lnTo>
                        <a:lnTo>
                          <a:pt x="11196" y="12831"/>
                        </a:lnTo>
                        <a:lnTo>
                          <a:pt x="11142" y="12750"/>
                        </a:lnTo>
                        <a:lnTo>
                          <a:pt x="11123" y="12720"/>
                        </a:lnTo>
                        <a:lnTo>
                          <a:pt x="11072" y="12583"/>
                        </a:lnTo>
                        <a:lnTo>
                          <a:pt x="11301" y="12450"/>
                        </a:lnTo>
                        <a:lnTo>
                          <a:pt x="11251" y="12300"/>
                        </a:lnTo>
                        <a:lnTo>
                          <a:pt x="11251" y="12150"/>
                        </a:lnTo>
                        <a:lnTo>
                          <a:pt x="11308" y="12150"/>
                        </a:lnTo>
                        <a:lnTo>
                          <a:pt x="11322" y="12000"/>
                        </a:lnTo>
                        <a:lnTo>
                          <a:pt x="11349" y="11700"/>
                        </a:lnTo>
                        <a:lnTo>
                          <a:pt x="11325" y="11550"/>
                        </a:lnTo>
                        <a:lnTo>
                          <a:pt x="11400" y="11550"/>
                        </a:lnTo>
                        <a:lnTo>
                          <a:pt x="11407" y="11400"/>
                        </a:lnTo>
                        <a:lnTo>
                          <a:pt x="11247" y="11400"/>
                        </a:lnTo>
                        <a:lnTo>
                          <a:pt x="11247" y="12450"/>
                        </a:lnTo>
                        <a:lnTo>
                          <a:pt x="11145" y="12450"/>
                        </a:lnTo>
                        <a:lnTo>
                          <a:pt x="11150" y="12397"/>
                        </a:lnTo>
                        <a:lnTo>
                          <a:pt x="11247" y="12450"/>
                        </a:lnTo>
                        <a:lnTo>
                          <a:pt x="11247" y="11400"/>
                        </a:lnTo>
                        <a:lnTo>
                          <a:pt x="11174" y="11400"/>
                        </a:lnTo>
                        <a:lnTo>
                          <a:pt x="11174" y="12099"/>
                        </a:lnTo>
                        <a:lnTo>
                          <a:pt x="11127" y="12051"/>
                        </a:lnTo>
                        <a:lnTo>
                          <a:pt x="11127" y="12000"/>
                        </a:lnTo>
                        <a:lnTo>
                          <a:pt x="11163" y="12000"/>
                        </a:lnTo>
                        <a:lnTo>
                          <a:pt x="11174" y="12099"/>
                        </a:lnTo>
                        <a:lnTo>
                          <a:pt x="11174" y="11400"/>
                        </a:lnTo>
                        <a:lnTo>
                          <a:pt x="11094" y="11400"/>
                        </a:lnTo>
                        <a:lnTo>
                          <a:pt x="11088" y="11250"/>
                        </a:lnTo>
                        <a:lnTo>
                          <a:pt x="11147" y="11194"/>
                        </a:lnTo>
                        <a:lnTo>
                          <a:pt x="11235" y="11239"/>
                        </a:lnTo>
                        <a:lnTo>
                          <a:pt x="11263" y="11163"/>
                        </a:lnTo>
                        <a:lnTo>
                          <a:pt x="11272" y="11140"/>
                        </a:lnTo>
                        <a:lnTo>
                          <a:pt x="11281" y="11113"/>
                        </a:lnTo>
                        <a:lnTo>
                          <a:pt x="11293" y="11080"/>
                        </a:lnTo>
                        <a:lnTo>
                          <a:pt x="11329" y="11106"/>
                        </a:lnTo>
                        <a:lnTo>
                          <a:pt x="11278" y="11136"/>
                        </a:lnTo>
                        <a:lnTo>
                          <a:pt x="11266" y="11154"/>
                        </a:lnTo>
                        <a:lnTo>
                          <a:pt x="11352" y="11130"/>
                        </a:lnTo>
                        <a:lnTo>
                          <a:pt x="11338" y="11113"/>
                        </a:lnTo>
                        <a:lnTo>
                          <a:pt x="11361" y="11127"/>
                        </a:lnTo>
                        <a:lnTo>
                          <a:pt x="11383" y="11121"/>
                        </a:lnTo>
                        <a:lnTo>
                          <a:pt x="11480" y="11208"/>
                        </a:lnTo>
                        <a:lnTo>
                          <a:pt x="11497" y="11194"/>
                        </a:lnTo>
                        <a:lnTo>
                          <a:pt x="11485" y="11209"/>
                        </a:lnTo>
                        <a:lnTo>
                          <a:pt x="11525" y="11205"/>
                        </a:lnTo>
                        <a:lnTo>
                          <a:pt x="11512" y="11227"/>
                        </a:lnTo>
                        <a:lnTo>
                          <a:pt x="11633" y="11310"/>
                        </a:lnTo>
                        <a:lnTo>
                          <a:pt x="11620" y="11208"/>
                        </a:lnTo>
                        <a:lnTo>
                          <a:pt x="11644" y="11229"/>
                        </a:lnTo>
                        <a:lnTo>
                          <a:pt x="11650" y="11175"/>
                        </a:lnTo>
                        <a:lnTo>
                          <a:pt x="11659" y="11106"/>
                        </a:lnTo>
                        <a:lnTo>
                          <a:pt x="11654" y="11238"/>
                        </a:lnTo>
                        <a:lnTo>
                          <a:pt x="11740" y="11317"/>
                        </a:lnTo>
                        <a:lnTo>
                          <a:pt x="11822" y="11331"/>
                        </a:lnTo>
                        <a:lnTo>
                          <a:pt x="11805" y="11349"/>
                        </a:lnTo>
                        <a:lnTo>
                          <a:pt x="11895" y="11349"/>
                        </a:lnTo>
                        <a:lnTo>
                          <a:pt x="11841" y="11260"/>
                        </a:lnTo>
                        <a:lnTo>
                          <a:pt x="11897" y="11275"/>
                        </a:lnTo>
                        <a:lnTo>
                          <a:pt x="11943" y="11275"/>
                        </a:lnTo>
                        <a:lnTo>
                          <a:pt x="11942" y="11313"/>
                        </a:lnTo>
                        <a:lnTo>
                          <a:pt x="11972" y="11283"/>
                        </a:lnTo>
                        <a:lnTo>
                          <a:pt x="11957" y="11269"/>
                        </a:lnTo>
                        <a:lnTo>
                          <a:pt x="11981" y="11274"/>
                        </a:lnTo>
                        <a:lnTo>
                          <a:pt x="12162" y="11313"/>
                        </a:lnTo>
                        <a:lnTo>
                          <a:pt x="12219" y="11320"/>
                        </a:lnTo>
                        <a:lnTo>
                          <a:pt x="12425" y="11431"/>
                        </a:lnTo>
                        <a:lnTo>
                          <a:pt x="12372" y="11322"/>
                        </a:lnTo>
                        <a:lnTo>
                          <a:pt x="12307" y="11191"/>
                        </a:lnTo>
                        <a:lnTo>
                          <a:pt x="12386" y="11193"/>
                        </a:lnTo>
                        <a:lnTo>
                          <a:pt x="12388" y="11266"/>
                        </a:lnTo>
                        <a:lnTo>
                          <a:pt x="12475" y="11194"/>
                        </a:lnTo>
                        <a:lnTo>
                          <a:pt x="12535" y="11194"/>
                        </a:lnTo>
                        <a:lnTo>
                          <a:pt x="12529" y="11209"/>
                        </a:lnTo>
                        <a:lnTo>
                          <a:pt x="12514" y="11268"/>
                        </a:lnTo>
                        <a:lnTo>
                          <a:pt x="12541" y="11289"/>
                        </a:lnTo>
                        <a:lnTo>
                          <a:pt x="12571" y="11220"/>
                        </a:lnTo>
                        <a:lnTo>
                          <a:pt x="12556" y="11185"/>
                        </a:lnTo>
                        <a:lnTo>
                          <a:pt x="12574" y="11215"/>
                        </a:lnTo>
                        <a:lnTo>
                          <a:pt x="12587" y="11193"/>
                        </a:lnTo>
                        <a:lnTo>
                          <a:pt x="12583" y="11232"/>
                        </a:lnTo>
                        <a:lnTo>
                          <a:pt x="12611" y="11283"/>
                        </a:lnTo>
                        <a:lnTo>
                          <a:pt x="12710" y="11254"/>
                        </a:lnTo>
                        <a:lnTo>
                          <a:pt x="12681" y="11248"/>
                        </a:lnTo>
                        <a:lnTo>
                          <a:pt x="12667" y="11242"/>
                        </a:lnTo>
                        <a:lnTo>
                          <a:pt x="12638" y="11214"/>
                        </a:lnTo>
                        <a:lnTo>
                          <a:pt x="12652" y="11161"/>
                        </a:lnTo>
                        <a:lnTo>
                          <a:pt x="12677" y="11152"/>
                        </a:lnTo>
                        <a:lnTo>
                          <a:pt x="12699" y="11145"/>
                        </a:lnTo>
                        <a:lnTo>
                          <a:pt x="12812" y="11196"/>
                        </a:lnTo>
                        <a:lnTo>
                          <a:pt x="12797" y="11121"/>
                        </a:lnTo>
                        <a:lnTo>
                          <a:pt x="12821" y="11134"/>
                        </a:lnTo>
                        <a:lnTo>
                          <a:pt x="12822" y="11115"/>
                        </a:lnTo>
                        <a:lnTo>
                          <a:pt x="12825" y="11136"/>
                        </a:lnTo>
                        <a:lnTo>
                          <a:pt x="13006" y="11242"/>
                        </a:lnTo>
                        <a:lnTo>
                          <a:pt x="13020" y="11308"/>
                        </a:lnTo>
                        <a:lnTo>
                          <a:pt x="13390" y="11211"/>
                        </a:lnTo>
                        <a:lnTo>
                          <a:pt x="13387" y="11230"/>
                        </a:lnTo>
                        <a:lnTo>
                          <a:pt x="13408" y="11223"/>
                        </a:lnTo>
                        <a:lnTo>
                          <a:pt x="13396" y="11241"/>
                        </a:lnTo>
                        <a:lnTo>
                          <a:pt x="13423" y="11254"/>
                        </a:lnTo>
                        <a:lnTo>
                          <a:pt x="13453" y="11209"/>
                        </a:lnTo>
                        <a:lnTo>
                          <a:pt x="13438" y="11260"/>
                        </a:lnTo>
                        <a:lnTo>
                          <a:pt x="13496" y="11241"/>
                        </a:lnTo>
                        <a:lnTo>
                          <a:pt x="13507" y="11224"/>
                        </a:lnTo>
                        <a:lnTo>
                          <a:pt x="13531" y="11224"/>
                        </a:lnTo>
                        <a:lnTo>
                          <a:pt x="13529" y="11241"/>
                        </a:lnTo>
                        <a:lnTo>
                          <a:pt x="13596" y="11293"/>
                        </a:lnTo>
                        <a:lnTo>
                          <a:pt x="13632" y="11295"/>
                        </a:lnTo>
                        <a:lnTo>
                          <a:pt x="13625" y="11185"/>
                        </a:lnTo>
                        <a:lnTo>
                          <a:pt x="13595" y="11194"/>
                        </a:lnTo>
                        <a:lnTo>
                          <a:pt x="13548" y="11217"/>
                        </a:lnTo>
                        <a:lnTo>
                          <a:pt x="13583" y="11199"/>
                        </a:lnTo>
                        <a:lnTo>
                          <a:pt x="13601" y="11190"/>
                        </a:lnTo>
                        <a:lnTo>
                          <a:pt x="13623" y="11179"/>
                        </a:lnTo>
                        <a:lnTo>
                          <a:pt x="13643" y="11182"/>
                        </a:lnTo>
                        <a:lnTo>
                          <a:pt x="13632" y="11295"/>
                        </a:lnTo>
                        <a:lnTo>
                          <a:pt x="13637" y="11356"/>
                        </a:lnTo>
                        <a:lnTo>
                          <a:pt x="13800" y="11295"/>
                        </a:lnTo>
                        <a:lnTo>
                          <a:pt x="13956" y="11265"/>
                        </a:lnTo>
                        <a:lnTo>
                          <a:pt x="14076" y="11265"/>
                        </a:lnTo>
                        <a:lnTo>
                          <a:pt x="13956" y="11266"/>
                        </a:lnTo>
                        <a:lnTo>
                          <a:pt x="13926" y="11344"/>
                        </a:lnTo>
                        <a:lnTo>
                          <a:pt x="14201" y="11365"/>
                        </a:lnTo>
                        <a:lnTo>
                          <a:pt x="14475" y="11313"/>
                        </a:lnTo>
                        <a:lnTo>
                          <a:pt x="14182" y="11313"/>
                        </a:lnTo>
                        <a:lnTo>
                          <a:pt x="14507" y="11307"/>
                        </a:lnTo>
                        <a:lnTo>
                          <a:pt x="14817" y="11308"/>
                        </a:lnTo>
                        <a:lnTo>
                          <a:pt x="14719" y="11275"/>
                        </a:lnTo>
                        <a:lnTo>
                          <a:pt x="14728" y="11155"/>
                        </a:lnTo>
                        <a:lnTo>
                          <a:pt x="14742" y="11131"/>
                        </a:lnTo>
                        <a:lnTo>
                          <a:pt x="14802" y="11122"/>
                        </a:lnTo>
                        <a:lnTo>
                          <a:pt x="14809" y="11104"/>
                        </a:lnTo>
                        <a:lnTo>
                          <a:pt x="14808" y="11122"/>
                        </a:lnTo>
                        <a:lnTo>
                          <a:pt x="14829" y="11145"/>
                        </a:lnTo>
                        <a:lnTo>
                          <a:pt x="14854" y="11125"/>
                        </a:lnTo>
                        <a:lnTo>
                          <a:pt x="14841" y="11160"/>
                        </a:lnTo>
                        <a:lnTo>
                          <a:pt x="14868" y="11176"/>
                        </a:lnTo>
                        <a:lnTo>
                          <a:pt x="14887" y="11172"/>
                        </a:lnTo>
                        <a:lnTo>
                          <a:pt x="14917" y="11166"/>
                        </a:lnTo>
                        <a:lnTo>
                          <a:pt x="14979" y="11185"/>
                        </a:lnTo>
                        <a:lnTo>
                          <a:pt x="14983" y="11166"/>
                        </a:lnTo>
                        <a:lnTo>
                          <a:pt x="14973" y="11113"/>
                        </a:lnTo>
                        <a:lnTo>
                          <a:pt x="14996" y="11122"/>
                        </a:lnTo>
                        <a:lnTo>
                          <a:pt x="14981" y="11185"/>
                        </a:lnTo>
                        <a:lnTo>
                          <a:pt x="15110" y="11221"/>
                        </a:lnTo>
                        <a:lnTo>
                          <a:pt x="14979" y="11185"/>
                        </a:lnTo>
                        <a:lnTo>
                          <a:pt x="14959" y="11244"/>
                        </a:lnTo>
                        <a:lnTo>
                          <a:pt x="14929" y="11262"/>
                        </a:lnTo>
                        <a:lnTo>
                          <a:pt x="14895" y="11281"/>
                        </a:lnTo>
                        <a:lnTo>
                          <a:pt x="15035" y="11239"/>
                        </a:lnTo>
                        <a:lnTo>
                          <a:pt x="15031" y="11284"/>
                        </a:lnTo>
                        <a:lnTo>
                          <a:pt x="15016" y="11292"/>
                        </a:lnTo>
                        <a:lnTo>
                          <a:pt x="15001" y="11341"/>
                        </a:lnTo>
                        <a:lnTo>
                          <a:pt x="15059" y="11265"/>
                        </a:lnTo>
                        <a:lnTo>
                          <a:pt x="15244" y="11464"/>
                        </a:lnTo>
                        <a:lnTo>
                          <a:pt x="15327" y="11332"/>
                        </a:lnTo>
                        <a:lnTo>
                          <a:pt x="15335" y="11368"/>
                        </a:lnTo>
                        <a:lnTo>
                          <a:pt x="15645" y="11370"/>
                        </a:lnTo>
                        <a:lnTo>
                          <a:pt x="15769" y="11332"/>
                        </a:lnTo>
                        <a:lnTo>
                          <a:pt x="15784" y="11328"/>
                        </a:lnTo>
                        <a:lnTo>
                          <a:pt x="16036" y="11322"/>
                        </a:lnTo>
                        <a:lnTo>
                          <a:pt x="16039" y="11265"/>
                        </a:lnTo>
                        <a:lnTo>
                          <a:pt x="16040" y="11239"/>
                        </a:lnTo>
                        <a:lnTo>
                          <a:pt x="16042" y="11221"/>
                        </a:lnTo>
                        <a:lnTo>
                          <a:pt x="16140" y="11239"/>
                        </a:lnTo>
                        <a:lnTo>
                          <a:pt x="16161" y="11215"/>
                        </a:lnTo>
                        <a:lnTo>
                          <a:pt x="16184" y="11190"/>
                        </a:lnTo>
                        <a:lnTo>
                          <a:pt x="16215" y="11154"/>
                        </a:lnTo>
                        <a:lnTo>
                          <a:pt x="16397" y="11187"/>
                        </a:lnTo>
                        <a:lnTo>
                          <a:pt x="16606" y="11271"/>
                        </a:lnTo>
                        <a:lnTo>
                          <a:pt x="16828" y="11262"/>
                        </a:lnTo>
                        <a:lnTo>
                          <a:pt x="16971" y="11214"/>
                        </a:lnTo>
                        <a:lnTo>
                          <a:pt x="17180" y="11197"/>
                        </a:lnTo>
                        <a:lnTo>
                          <a:pt x="17063" y="11266"/>
                        </a:lnTo>
                        <a:lnTo>
                          <a:pt x="17406" y="11247"/>
                        </a:lnTo>
                        <a:lnTo>
                          <a:pt x="17621" y="11197"/>
                        </a:lnTo>
                        <a:lnTo>
                          <a:pt x="17738" y="11170"/>
                        </a:lnTo>
                        <a:lnTo>
                          <a:pt x="17723" y="11146"/>
                        </a:lnTo>
                        <a:lnTo>
                          <a:pt x="17710" y="11131"/>
                        </a:lnTo>
                        <a:lnTo>
                          <a:pt x="17666" y="11113"/>
                        </a:lnTo>
                        <a:lnTo>
                          <a:pt x="17735" y="11136"/>
                        </a:lnTo>
                        <a:lnTo>
                          <a:pt x="17717" y="11073"/>
                        </a:lnTo>
                        <a:lnTo>
                          <a:pt x="17708" y="11043"/>
                        </a:lnTo>
                        <a:lnTo>
                          <a:pt x="17717" y="11073"/>
                        </a:lnTo>
                        <a:lnTo>
                          <a:pt x="17749" y="11064"/>
                        </a:lnTo>
                        <a:lnTo>
                          <a:pt x="17803" y="11103"/>
                        </a:lnTo>
                        <a:lnTo>
                          <a:pt x="17818" y="11166"/>
                        </a:lnTo>
                        <a:lnTo>
                          <a:pt x="17803" y="11175"/>
                        </a:lnTo>
                        <a:lnTo>
                          <a:pt x="17843" y="11160"/>
                        </a:lnTo>
                        <a:lnTo>
                          <a:pt x="17842" y="11065"/>
                        </a:lnTo>
                        <a:lnTo>
                          <a:pt x="17854" y="11157"/>
                        </a:lnTo>
                        <a:lnTo>
                          <a:pt x="17869" y="11152"/>
                        </a:lnTo>
                        <a:lnTo>
                          <a:pt x="17855" y="11169"/>
                        </a:lnTo>
                        <a:lnTo>
                          <a:pt x="17870" y="11284"/>
                        </a:lnTo>
                        <a:lnTo>
                          <a:pt x="18051" y="11082"/>
                        </a:lnTo>
                        <a:lnTo>
                          <a:pt x="18078" y="11050"/>
                        </a:lnTo>
                        <a:lnTo>
                          <a:pt x="18051" y="11082"/>
                        </a:lnTo>
                        <a:lnTo>
                          <a:pt x="18139" y="11047"/>
                        </a:lnTo>
                        <a:lnTo>
                          <a:pt x="18128" y="11020"/>
                        </a:lnTo>
                        <a:lnTo>
                          <a:pt x="18153" y="11043"/>
                        </a:lnTo>
                        <a:lnTo>
                          <a:pt x="18175" y="11034"/>
                        </a:lnTo>
                        <a:lnTo>
                          <a:pt x="18165" y="11052"/>
                        </a:lnTo>
                        <a:lnTo>
                          <a:pt x="18252" y="11133"/>
                        </a:lnTo>
                        <a:lnTo>
                          <a:pt x="18267" y="11151"/>
                        </a:lnTo>
                        <a:lnTo>
                          <a:pt x="18240" y="11170"/>
                        </a:lnTo>
                        <a:lnTo>
                          <a:pt x="18351" y="11247"/>
                        </a:lnTo>
                        <a:lnTo>
                          <a:pt x="18381" y="11217"/>
                        </a:lnTo>
                        <a:lnTo>
                          <a:pt x="18367" y="11191"/>
                        </a:lnTo>
                        <a:lnTo>
                          <a:pt x="18388" y="11209"/>
                        </a:lnTo>
                        <a:lnTo>
                          <a:pt x="18409" y="11187"/>
                        </a:lnTo>
                        <a:lnTo>
                          <a:pt x="18396" y="11214"/>
                        </a:lnTo>
                        <a:lnTo>
                          <a:pt x="18679" y="11457"/>
                        </a:lnTo>
                        <a:lnTo>
                          <a:pt x="18963" y="11268"/>
                        </a:lnTo>
                        <a:lnTo>
                          <a:pt x="18978" y="11257"/>
                        </a:lnTo>
                        <a:lnTo>
                          <a:pt x="19277" y="11161"/>
                        </a:lnTo>
                        <a:lnTo>
                          <a:pt x="19397" y="11175"/>
                        </a:lnTo>
                        <a:lnTo>
                          <a:pt x="19218" y="11227"/>
                        </a:lnTo>
                        <a:lnTo>
                          <a:pt x="19203" y="11239"/>
                        </a:lnTo>
                        <a:lnTo>
                          <a:pt x="19298" y="11293"/>
                        </a:lnTo>
                        <a:lnTo>
                          <a:pt x="19465" y="11215"/>
                        </a:lnTo>
                        <a:lnTo>
                          <a:pt x="19451" y="11178"/>
                        </a:lnTo>
                        <a:lnTo>
                          <a:pt x="19472" y="11212"/>
                        </a:lnTo>
                        <a:lnTo>
                          <a:pt x="19496" y="11200"/>
                        </a:lnTo>
                        <a:lnTo>
                          <a:pt x="19484" y="11232"/>
                        </a:lnTo>
                        <a:lnTo>
                          <a:pt x="19525" y="11187"/>
                        </a:lnTo>
                        <a:lnTo>
                          <a:pt x="19637" y="11133"/>
                        </a:lnTo>
                        <a:lnTo>
                          <a:pt x="19680" y="11173"/>
                        </a:lnTo>
                        <a:lnTo>
                          <a:pt x="19697" y="11175"/>
                        </a:lnTo>
                        <a:lnTo>
                          <a:pt x="19833" y="11316"/>
                        </a:lnTo>
                        <a:lnTo>
                          <a:pt x="20112" y="11209"/>
                        </a:lnTo>
                        <a:lnTo>
                          <a:pt x="20327" y="11493"/>
                        </a:lnTo>
                        <a:lnTo>
                          <a:pt x="20839" y="11209"/>
                        </a:lnTo>
                        <a:lnTo>
                          <a:pt x="20877" y="11188"/>
                        </a:lnTo>
                        <a:lnTo>
                          <a:pt x="21169" y="11370"/>
                        </a:lnTo>
                        <a:lnTo>
                          <a:pt x="21154" y="11310"/>
                        </a:lnTo>
                        <a:lnTo>
                          <a:pt x="21169" y="11290"/>
                        </a:lnTo>
                        <a:lnTo>
                          <a:pt x="21227" y="11238"/>
                        </a:lnTo>
                        <a:lnTo>
                          <a:pt x="21235" y="11284"/>
                        </a:lnTo>
                        <a:lnTo>
                          <a:pt x="21263" y="11260"/>
                        </a:lnTo>
                        <a:lnTo>
                          <a:pt x="21374" y="11247"/>
                        </a:lnTo>
                        <a:lnTo>
                          <a:pt x="21486" y="11241"/>
                        </a:lnTo>
                        <a:lnTo>
                          <a:pt x="21600" y="11241"/>
                        </a:lnTo>
                        <a:lnTo>
                          <a:pt x="21600" y="10593"/>
                        </a:lnTo>
                        <a:lnTo>
                          <a:pt x="21587" y="10510"/>
                        </a:lnTo>
                        <a:lnTo>
                          <a:pt x="21600" y="10398"/>
                        </a:lnTo>
                        <a:lnTo>
                          <a:pt x="21600" y="103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298" name="Figura"/>
                  <p:cNvSpPr/>
                  <p:nvPr/>
                </p:nvSpPr>
                <p:spPr>
                  <a:xfrm>
                    <a:off x="6420" y="6466"/>
                    <a:ext cx="199285" cy="150207"/>
                  </a:xfrm>
                  <a:custGeom>
                    <a:avLst/>
                    <a:gdLst/>
                    <a:ahLst/>
                    <a:cxnLst>
                      <a:cxn ang="0">
                        <a:pos x="wd2" y="hd2"/>
                      </a:cxn>
                      <a:cxn ang="5400000">
                        <a:pos x="wd2" y="hd2"/>
                      </a:cxn>
                      <a:cxn ang="10800000">
                        <a:pos x="wd2" y="hd2"/>
                      </a:cxn>
                      <a:cxn ang="16200000">
                        <a:pos x="wd2" y="hd2"/>
                      </a:cxn>
                    </a:cxnLst>
                    <a:rect l="0" t="0" r="r" b="b"/>
                    <a:pathLst>
                      <a:path w="21600" h="21600" extrusionOk="0">
                        <a:moveTo>
                          <a:pt x="104" y="13124"/>
                        </a:moveTo>
                        <a:lnTo>
                          <a:pt x="71" y="13140"/>
                        </a:lnTo>
                        <a:lnTo>
                          <a:pt x="99" y="13140"/>
                        </a:lnTo>
                        <a:close/>
                        <a:moveTo>
                          <a:pt x="136" y="13106"/>
                        </a:moveTo>
                        <a:lnTo>
                          <a:pt x="107" y="13100"/>
                        </a:lnTo>
                        <a:lnTo>
                          <a:pt x="102" y="13122"/>
                        </a:lnTo>
                        <a:lnTo>
                          <a:pt x="136" y="13106"/>
                        </a:lnTo>
                        <a:close/>
                        <a:moveTo>
                          <a:pt x="227" y="14108"/>
                        </a:moveTo>
                        <a:lnTo>
                          <a:pt x="213" y="14080"/>
                        </a:lnTo>
                        <a:lnTo>
                          <a:pt x="127" y="14030"/>
                        </a:lnTo>
                        <a:lnTo>
                          <a:pt x="119" y="14070"/>
                        </a:lnTo>
                        <a:lnTo>
                          <a:pt x="49" y="14132"/>
                        </a:lnTo>
                        <a:lnTo>
                          <a:pt x="152" y="14199"/>
                        </a:lnTo>
                        <a:lnTo>
                          <a:pt x="227" y="14108"/>
                        </a:lnTo>
                        <a:close/>
                        <a:moveTo>
                          <a:pt x="232" y="13172"/>
                        </a:moveTo>
                        <a:lnTo>
                          <a:pt x="190" y="13214"/>
                        </a:lnTo>
                        <a:lnTo>
                          <a:pt x="227" y="13206"/>
                        </a:lnTo>
                        <a:lnTo>
                          <a:pt x="232" y="13172"/>
                        </a:lnTo>
                        <a:close/>
                        <a:moveTo>
                          <a:pt x="378" y="14116"/>
                        </a:moveTo>
                        <a:lnTo>
                          <a:pt x="328" y="14152"/>
                        </a:lnTo>
                        <a:lnTo>
                          <a:pt x="367" y="14128"/>
                        </a:lnTo>
                        <a:close/>
                        <a:moveTo>
                          <a:pt x="406" y="13158"/>
                        </a:moveTo>
                        <a:lnTo>
                          <a:pt x="265" y="13198"/>
                        </a:lnTo>
                        <a:lnTo>
                          <a:pt x="256" y="13244"/>
                        </a:lnTo>
                        <a:lnTo>
                          <a:pt x="271" y="13291"/>
                        </a:lnTo>
                        <a:lnTo>
                          <a:pt x="287" y="13361"/>
                        </a:lnTo>
                        <a:lnTo>
                          <a:pt x="271" y="13281"/>
                        </a:lnTo>
                        <a:lnTo>
                          <a:pt x="287" y="13248"/>
                        </a:lnTo>
                        <a:lnTo>
                          <a:pt x="356" y="13218"/>
                        </a:lnTo>
                        <a:lnTo>
                          <a:pt x="372" y="13206"/>
                        </a:lnTo>
                        <a:lnTo>
                          <a:pt x="406" y="13158"/>
                        </a:lnTo>
                        <a:close/>
                        <a:moveTo>
                          <a:pt x="655" y="13373"/>
                        </a:moveTo>
                        <a:lnTo>
                          <a:pt x="646" y="13323"/>
                        </a:lnTo>
                        <a:lnTo>
                          <a:pt x="560" y="13309"/>
                        </a:lnTo>
                        <a:lnTo>
                          <a:pt x="547" y="13361"/>
                        </a:lnTo>
                        <a:lnTo>
                          <a:pt x="655" y="13373"/>
                        </a:lnTo>
                        <a:close/>
                        <a:moveTo>
                          <a:pt x="1558" y="13232"/>
                        </a:moveTo>
                        <a:lnTo>
                          <a:pt x="1555" y="13178"/>
                        </a:lnTo>
                        <a:lnTo>
                          <a:pt x="1464" y="13269"/>
                        </a:lnTo>
                        <a:lnTo>
                          <a:pt x="1558" y="13232"/>
                        </a:lnTo>
                        <a:close/>
                        <a:moveTo>
                          <a:pt x="2035" y="14120"/>
                        </a:moveTo>
                        <a:lnTo>
                          <a:pt x="2016" y="14108"/>
                        </a:lnTo>
                        <a:lnTo>
                          <a:pt x="2035" y="14120"/>
                        </a:lnTo>
                        <a:close/>
                        <a:moveTo>
                          <a:pt x="2320" y="13052"/>
                        </a:moveTo>
                        <a:lnTo>
                          <a:pt x="2209" y="13088"/>
                        </a:lnTo>
                        <a:lnTo>
                          <a:pt x="2306" y="13126"/>
                        </a:lnTo>
                        <a:lnTo>
                          <a:pt x="2320" y="13052"/>
                        </a:lnTo>
                        <a:close/>
                        <a:moveTo>
                          <a:pt x="2344" y="13156"/>
                        </a:moveTo>
                        <a:lnTo>
                          <a:pt x="2331" y="13132"/>
                        </a:lnTo>
                        <a:lnTo>
                          <a:pt x="2306" y="13126"/>
                        </a:lnTo>
                        <a:lnTo>
                          <a:pt x="2297" y="13176"/>
                        </a:lnTo>
                        <a:lnTo>
                          <a:pt x="2344" y="13156"/>
                        </a:lnTo>
                        <a:close/>
                        <a:moveTo>
                          <a:pt x="2842" y="13170"/>
                        </a:moveTo>
                        <a:lnTo>
                          <a:pt x="2834" y="13194"/>
                        </a:lnTo>
                        <a:lnTo>
                          <a:pt x="2831" y="13214"/>
                        </a:lnTo>
                        <a:lnTo>
                          <a:pt x="2842" y="13170"/>
                        </a:lnTo>
                        <a:close/>
                        <a:moveTo>
                          <a:pt x="3308" y="14265"/>
                        </a:moveTo>
                        <a:lnTo>
                          <a:pt x="3269" y="14223"/>
                        </a:lnTo>
                        <a:lnTo>
                          <a:pt x="3294" y="14273"/>
                        </a:lnTo>
                        <a:close/>
                        <a:moveTo>
                          <a:pt x="3333" y="14353"/>
                        </a:moveTo>
                        <a:lnTo>
                          <a:pt x="3294" y="14273"/>
                        </a:lnTo>
                        <a:lnTo>
                          <a:pt x="3159" y="14349"/>
                        </a:lnTo>
                        <a:lnTo>
                          <a:pt x="3333" y="14353"/>
                        </a:lnTo>
                        <a:close/>
                        <a:moveTo>
                          <a:pt x="3588" y="13244"/>
                        </a:moveTo>
                        <a:lnTo>
                          <a:pt x="3573" y="13224"/>
                        </a:lnTo>
                        <a:lnTo>
                          <a:pt x="3588" y="13244"/>
                        </a:lnTo>
                        <a:close/>
                        <a:moveTo>
                          <a:pt x="4276" y="13273"/>
                        </a:moveTo>
                        <a:lnTo>
                          <a:pt x="4267" y="13246"/>
                        </a:lnTo>
                        <a:lnTo>
                          <a:pt x="4276" y="13273"/>
                        </a:lnTo>
                        <a:close/>
                        <a:moveTo>
                          <a:pt x="4416" y="14142"/>
                        </a:moveTo>
                        <a:lnTo>
                          <a:pt x="4391" y="14102"/>
                        </a:lnTo>
                        <a:lnTo>
                          <a:pt x="4375" y="14058"/>
                        </a:lnTo>
                        <a:lnTo>
                          <a:pt x="4363" y="14016"/>
                        </a:lnTo>
                        <a:lnTo>
                          <a:pt x="4380" y="14116"/>
                        </a:lnTo>
                        <a:lnTo>
                          <a:pt x="4212" y="14152"/>
                        </a:lnTo>
                        <a:lnTo>
                          <a:pt x="4416" y="14142"/>
                        </a:lnTo>
                        <a:close/>
                        <a:moveTo>
                          <a:pt x="4570" y="13923"/>
                        </a:moveTo>
                        <a:lnTo>
                          <a:pt x="4557" y="13885"/>
                        </a:lnTo>
                        <a:lnTo>
                          <a:pt x="4545" y="13933"/>
                        </a:lnTo>
                        <a:lnTo>
                          <a:pt x="4570" y="13923"/>
                        </a:lnTo>
                        <a:close/>
                        <a:moveTo>
                          <a:pt x="4592" y="13967"/>
                        </a:moveTo>
                        <a:lnTo>
                          <a:pt x="4581" y="13941"/>
                        </a:lnTo>
                        <a:lnTo>
                          <a:pt x="4549" y="13941"/>
                        </a:lnTo>
                        <a:lnTo>
                          <a:pt x="4592" y="13967"/>
                        </a:lnTo>
                        <a:close/>
                        <a:moveTo>
                          <a:pt x="4626" y="13937"/>
                        </a:moveTo>
                        <a:lnTo>
                          <a:pt x="4613" y="13913"/>
                        </a:lnTo>
                        <a:lnTo>
                          <a:pt x="4593" y="13905"/>
                        </a:lnTo>
                        <a:lnTo>
                          <a:pt x="4581" y="13941"/>
                        </a:lnTo>
                        <a:lnTo>
                          <a:pt x="4626" y="13937"/>
                        </a:lnTo>
                        <a:close/>
                        <a:moveTo>
                          <a:pt x="4707" y="13933"/>
                        </a:moveTo>
                        <a:lnTo>
                          <a:pt x="4606" y="13897"/>
                        </a:lnTo>
                        <a:lnTo>
                          <a:pt x="4640" y="13937"/>
                        </a:lnTo>
                        <a:lnTo>
                          <a:pt x="4707" y="13933"/>
                        </a:lnTo>
                        <a:close/>
                        <a:moveTo>
                          <a:pt x="5432" y="13978"/>
                        </a:moveTo>
                        <a:lnTo>
                          <a:pt x="5419" y="13945"/>
                        </a:lnTo>
                        <a:lnTo>
                          <a:pt x="5421" y="13966"/>
                        </a:lnTo>
                        <a:lnTo>
                          <a:pt x="5427" y="13986"/>
                        </a:lnTo>
                        <a:close/>
                        <a:moveTo>
                          <a:pt x="5490" y="13805"/>
                        </a:moveTo>
                        <a:lnTo>
                          <a:pt x="5429" y="13809"/>
                        </a:lnTo>
                        <a:lnTo>
                          <a:pt x="5416" y="13841"/>
                        </a:lnTo>
                        <a:lnTo>
                          <a:pt x="5490" y="13805"/>
                        </a:lnTo>
                        <a:close/>
                        <a:moveTo>
                          <a:pt x="6275" y="14020"/>
                        </a:moveTo>
                        <a:lnTo>
                          <a:pt x="6261" y="13992"/>
                        </a:lnTo>
                        <a:lnTo>
                          <a:pt x="6259" y="14048"/>
                        </a:lnTo>
                        <a:lnTo>
                          <a:pt x="6275" y="14020"/>
                        </a:lnTo>
                        <a:close/>
                        <a:moveTo>
                          <a:pt x="6294" y="14243"/>
                        </a:moveTo>
                        <a:lnTo>
                          <a:pt x="6266" y="14080"/>
                        </a:lnTo>
                        <a:lnTo>
                          <a:pt x="6259" y="14048"/>
                        </a:lnTo>
                        <a:lnTo>
                          <a:pt x="6239" y="14080"/>
                        </a:lnTo>
                        <a:lnTo>
                          <a:pt x="6100" y="14072"/>
                        </a:lnTo>
                        <a:lnTo>
                          <a:pt x="6294" y="14243"/>
                        </a:lnTo>
                        <a:close/>
                        <a:moveTo>
                          <a:pt x="8413" y="13263"/>
                        </a:moveTo>
                        <a:lnTo>
                          <a:pt x="8340" y="13102"/>
                        </a:lnTo>
                        <a:lnTo>
                          <a:pt x="8172" y="13120"/>
                        </a:lnTo>
                        <a:lnTo>
                          <a:pt x="8413" y="13263"/>
                        </a:lnTo>
                        <a:close/>
                        <a:moveTo>
                          <a:pt x="8620" y="14253"/>
                        </a:moveTo>
                        <a:lnTo>
                          <a:pt x="8493" y="14104"/>
                        </a:lnTo>
                        <a:lnTo>
                          <a:pt x="8504" y="14180"/>
                        </a:lnTo>
                        <a:lnTo>
                          <a:pt x="8620" y="14253"/>
                        </a:lnTo>
                        <a:close/>
                        <a:moveTo>
                          <a:pt x="8758" y="13307"/>
                        </a:moveTo>
                        <a:lnTo>
                          <a:pt x="8746" y="13254"/>
                        </a:lnTo>
                        <a:lnTo>
                          <a:pt x="8666" y="13236"/>
                        </a:lnTo>
                        <a:lnTo>
                          <a:pt x="8647" y="13260"/>
                        </a:lnTo>
                        <a:lnTo>
                          <a:pt x="8758" y="13307"/>
                        </a:lnTo>
                        <a:close/>
                        <a:moveTo>
                          <a:pt x="8873" y="13172"/>
                        </a:moveTo>
                        <a:lnTo>
                          <a:pt x="8815" y="13138"/>
                        </a:lnTo>
                        <a:lnTo>
                          <a:pt x="8873" y="13172"/>
                        </a:lnTo>
                        <a:close/>
                        <a:moveTo>
                          <a:pt x="9033" y="13202"/>
                        </a:moveTo>
                        <a:lnTo>
                          <a:pt x="8830" y="13180"/>
                        </a:lnTo>
                        <a:lnTo>
                          <a:pt x="8891" y="13240"/>
                        </a:lnTo>
                        <a:lnTo>
                          <a:pt x="8907" y="13236"/>
                        </a:lnTo>
                        <a:lnTo>
                          <a:pt x="9033" y="13202"/>
                        </a:lnTo>
                        <a:close/>
                        <a:moveTo>
                          <a:pt x="9210" y="13960"/>
                        </a:moveTo>
                        <a:lnTo>
                          <a:pt x="9203" y="13933"/>
                        </a:lnTo>
                        <a:lnTo>
                          <a:pt x="9128" y="13957"/>
                        </a:lnTo>
                        <a:lnTo>
                          <a:pt x="9210" y="13960"/>
                        </a:lnTo>
                        <a:close/>
                        <a:moveTo>
                          <a:pt x="9355" y="13976"/>
                        </a:moveTo>
                        <a:lnTo>
                          <a:pt x="9344" y="13943"/>
                        </a:lnTo>
                        <a:lnTo>
                          <a:pt x="9241" y="13955"/>
                        </a:lnTo>
                        <a:lnTo>
                          <a:pt x="9236" y="13976"/>
                        </a:lnTo>
                        <a:lnTo>
                          <a:pt x="9296" y="14056"/>
                        </a:lnTo>
                        <a:lnTo>
                          <a:pt x="9355" y="13976"/>
                        </a:lnTo>
                        <a:close/>
                        <a:moveTo>
                          <a:pt x="10062" y="4224"/>
                        </a:moveTo>
                        <a:lnTo>
                          <a:pt x="10017" y="4091"/>
                        </a:lnTo>
                        <a:lnTo>
                          <a:pt x="10014" y="4292"/>
                        </a:lnTo>
                        <a:lnTo>
                          <a:pt x="10062" y="4224"/>
                        </a:lnTo>
                        <a:close/>
                        <a:moveTo>
                          <a:pt x="10127" y="15942"/>
                        </a:moveTo>
                        <a:lnTo>
                          <a:pt x="10111" y="15942"/>
                        </a:lnTo>
                        <a:lnTo>
                          <a:pt x="10125" y="16143"/>
                        </a:lnTo>
                        <a:lnTo>
                          <a:pt x="10127" y="15942"/>
                        </a:lnTo>
                        <a:close/>
                        <a:moveTo>
                          <a:pt x="10135" y="4124"/>
                        </a:moveTo>
                        <a:lnTo>
                          <a:pt x="10062" y="4224"/>
                        </a:lnTo>
                        <a:lnTo>
                          <a:pt x="10084" y="4292"/>
                        </a:lnTo>
                        <a:lnTo>
                          <a:pt x="10135" y="4124"/>
                        </a:lnTo>
                        <a:close/>
                        <a:moveTo>
                          <a:pt x="10147" y="17750"/>
                        </a:moveTo>
                        <a:lnTo>
                          <a:pt x="10139" y="17348"/>
                        </a:lnTo>
                        <a:lnTo>
                          <a:pt x="10073" y="17348"/>
                        </a:lnTo>
                        <a:lnTo>
                          <a:pt x="10147" y="17750"/>
                        </a:lnTo>
                        <a:close/>
                        <a:moveTo>
                          <a:pt x="10155" y="19318"/>
                        </a:moveTo>
                        <a:lnTo>
                          <a:pt x="10138" y="19156"/>
                        </a:lnTo>
                        <a:lnTo>
                          <a:pt x="10089" y="19156"/>
                        </a:lnTo>
                        <a:lnTo>
                          <a:pt x="10155" y="19318"/>
                        </a:lnTo>
                        <a:close/>
                        <a:moveTo>
                          <a:pt x="10160" y="14016"/>
                        </a:moveTo>
                        <a:lnTo>
                          <a:pt x="10089" y="13960"/>
                        </a:lnTo>
                        <a:lnTo>
                          <a:pt x="10077" y="14002"/>
                        </a:lnTo>
                        <a:lnTo>
                          <a:pt x="10160" y="14016"/>
                        </a:lnTo>
                        <a:close/>
                        <a:moveTo>
                          <a:pt x="10166" y="17004"/>
                        </a:moveTo>
                        <a:lnTo>
                          <a:pt x="10161" y="16946"/>
                        </a:lnTo>
                        <a:lnTo>
                          <a:pt x="10130" y="16946"/>
                        </a:lnTo>
                        <a:lnTo>
                          <a:pt x="10166" y="17004"/>
                        </a:lnTo>
                        <a:close/>
                        <a:moveTo>
                          <a:pt x="10169" y="19357"/>
                        </a:moveTo>
                        <a:lnTo>
                          <a:pt x="10155" y="19318"/>
                        </a:lnTo>
                        <a:lnTo>
                          <a:pt x="10158" y="19357"/>
                        </a:lnTo>
                        <a:close/>
                        <a:moveTo>
                          <a:pt x="10171" y="4091"/>
                        </a:moveTo>
                        <a:lnTo>
                          <a:pt x="10086" y="3891"/>
                        </a:lnTo>
                        <a:lnTo>
                          <a:pt x="10144" y="4091"/>
                        </a:lnTo>
                        <a:lnTo>
                          <a:pt x="10135" y="4124"/>
                        </a:lnTo>
                        <a:lnTo>
                          <a:pt x="10158" y="4091"/>
                        </a:lnTo>
                        <a:close/>
                        <a:moveTo>
                          <a:pt x="10183" y="3087"/>
                        </a:moveTo>
                        <a:lnTo>
                          <a:pt x="10059" y="3288"/>
                        </a:lnTo>
                        <a:lnTo>
                          <a:pt x="10183" y="3111"/>
                        </a:lnTo>
                        <a:lnTo>
                          <a:pt x="10183" y="3087"/>
                        </a:lnTo>
                        <a:close/>
                        <a:moveTo>
                          <a:pt x="10193" y="14020"/>
                        </a:moveTo>
                        <a:lnTo>
                          <a:pt x="10160" y="14016"/>
                        </a:lnTo>
                        <a:lnTo>
                          <a:pt x="10193" y="14020"/>
                        </a:lnTo>
                        <a:close/>
                        <a:moveTo>
                          <a:pt x="10205" y="12126"/>
                        </a:moveTo>
                        <a:lnTo>
                          <a:pt x="10160" y="12327"/>
                        </a:lnTo>
                        <a:lnTo>
                          <a:pt x="10202" y="12357"/>
                        </a:lnTo>
                        <a:lnTo>
                          <a:pt x="10205" y="12126"/>
                        </a:lnTo>
                        <a:close/>
                        <a:moveTo>
                          <a:pt x="10208" y="10921"/>
                        </a:moveTo>
                        <a:lnTo>
                          <a:pt x="10136" y="10921"/>
                        </a:lnTo>
                        <a:lnTo>
                          <a:pt x="10092" y="11121"/>
                        </a:lnTo>
                        <a:lnTo>
                          <a:pt x="10208" y="10921"/>
                        </a:lnTo>
                        <a:close/>
                        <a:moveTo>
                          <a:pt x="10218" y="11660"/>
                        </a:moveTo>
                        <a:lnTo>
                          <a:pt x="10196" y="11523"/>
                        </a:lnTo>
                        <a:lnTo>
                          <a:pt x="10182" y="11475"/>
                        </a:lnTo>
                        <a:lnTo>
                          <a:pt x="10218" y="11660"/>
                        </a:lnTo>
                        <a:close/>
                        <a:moveTo>
                          <a:pt x="10218" y="199"/>
                        </a:moveTo>
                        <a:lnTo>
                          <a:pt x="10174" y="74"/>
                        </a:lnTo>
                        <a:lnTo>
                          <a:pt x="10135" y="275"/>
                        </a:lnTo>
                        <a:lnTo>
                          <a:pt x="10215" y="275"/>
                        </a:lnTo>
                        <a:lnTo>
                          <a:pt x="10218" y="199"/>
                        </a:lnTo>
                        <a:close/>
                        <a:moveTo>
                          <a:pt x="10221" y="17121"/>
                        </a:moveTo>
                        <a:lnTo>
                          <a:pt x="10213" y="17081"/>
                        </a:lnTo>
                        <a:lnTo>
                          <a:pt x="10166" y="17004"/>
                        </a:lnTo>
                        <a:lnTo>
                          <a:pt x="10175" y="17083"/>
                        </a:lnTo>
                        <a:lnTo>
                          <a:pt x="10221" y="17121"/>
                        </a:lnTo>
                        <a:close/>
                        <a:moveTo>
                          <a:pt x="10233" y="3489"/>
                        </a:moveTo>
                        <a:lnTo>
                          <a:pt x="10200" y="3087"/>
                        </a:lnTo>
                        <a:lnTo>
                          <a:pt x="10183" y="3111"/>
                        </a:lnTo>
                        <a:lnTo>
                          <a:pt x="10183" y="3489"/>
                        </a:lnTo>
                        <a:lnTo>
                          <a:pt x="10233" y="3489"/>
                        </a:lnTo>
                        <a:close/>
                        <a:moveTo>
                          <a:pt x="10266" y="472"/>
                        </a:moveTo>
                        <a:lnTo>
                          <a:pt x="10197" y="275"/>
                        </a:lnTo>
                        <a:lnTo>
                          <a:pt x="10265" y="476"/>
                        </a:lnTo>
                        <a:close/>
                        <a:moveTo>
                          <a:pt x="10269" y="19146"/>
                        </a:moveTo>
                        <a:lnTo>
                          <a:pt x="10241" y="18955"/>
                        </a:lnTo>
                        <a:lnTo>
                          <a:pt x="10194" y="18955"/>
                        </a:lnTo>
                        <a:lnTo>
                          <a:pt x="10269" y="19146"/>
                        </a:lnTo>
                        <a:close/>
                        <a:moveTo>
                          <a:pt x="10277" y="5499"/>
                        </a:moveTo>
                        <a:lnTo>
                          <a:pt x="10199" y="5522"/>
                        </a:lnTo>
                        <a:lnTo>
                          <a:pt x="10171" y="5307"/>
                        </a:lnTo>
                        <a:lnTo>
                          <a:pt x="10178" y="5568"/>
                        </a:lnTo>
                        <a:lnTo>
                          <a:pt x="10210" y="5536"/>
                        </a:lnTo>
                        <a:lnTo>
                          <a:pt x="10244" y="5515"/>
                        </a:lnTo>
                        <a:lnTo>
                          <a:pt x="10277" y="5499"/>
                        </a:lnTo>
                        <a:close/>
                        <a:moveTo>
                          <a:pt x="10304" y="108"/>
                        </a:moveTo>
                        <a:lnTo>
                          <a:pt x="10294" y="74"/>
                        </a:lnTo>
                        <a:lnTo>
                          <a:pt x="10244" y="199"/>
                        </a:lnTo>
                        <a:lnTo>
                          <a:pt x="10244" y="275"/>
                        </a:lnTo>
                        <a:lnTo>
                          <a:pt x="10304" y="108"/>
                        </a:lnTo>
                        <a:close/>
                        <a:moveTo>
                          <a:pt x="10324" y="5698"/>
                        </a:moveTo>
                        <a:lnTo>
                          <a:pt x="10302" y="5698"/>
                        </a:lnTo>
                        <a:lnTo>
                          <a:pt x="10324" y="5698"/>
                        </a:lnTo>
                        <a:close/>
                        <a:moveTo>
                          <a:pt x="10326" y="11724"/>
                        </a:moveTo>
                        <a:lnTo>
                          <a:pt x="10318" y="11816"/>
                        </a:lnTo>
                        <a:lnTo>
                          <a:pt x="10326" y="11724"/>
                        </a:lnTo>
                        <a:close/>
                        <a:moveTo>
                          <a:pt x="10354" y="5935"/>
                        </a:moveTo>
                        <a:lnTo>
                          <a:pt x="10337" y="5849"/>
                        </a:lnTo>
                        <a:lnTo>
                          <a:pt x="10315" y="5899"/>
                        </a:lnTo>
                        <a:lnTo>
                          <a:pt x="10335" y="5899"/>
                        </a:lnTo>
                        <a:lnTo>
                          <a:pt x="10337" y="5965"/>
                        </a:lnTo>
                        <a:lnTo>
                          <a:pt x="10354" y="5935"/>
                        </a:lnTo>
                        <a:close/>
                        <a:moveTo>
                          <a:pt x="10376" y="5899"/>
                        </a:moveTo>
                        <a:lnTo>
                          <a:pt x="10348" y="5899"/>
                        </a:lnTo>
                        <a:lnTo>
                          <a:pt x="10362" y="5923"/>
                        </a:lnTo>
                        <a:lnTo>
                          <a:pt x="10376" y="5899"/>
                        </a:lnTo>
                        <a:close/>
                        <a:moveTo>
                          <a:pt x="10401" y="6903"/>
                        </a:moveTo>
                        <a:lnTo>
                          <a:pt x="10395" y="6879"/>
                        </a:lnTo>
                        <a:lnTo>
                          <a:pt x="10390" y="6903"/>
                        </a:lnTo>
                        <a:close/>
                        <a:moveTo>
                          <a:pt x="10404" y="5698"/>
                        </a:moveTo>
                        <a:lnTo>
                          <a:pt x="10356" y="5497"/>
                        </a:lnTo>
                        <a:lnTo>
                          <a:pt x="10356" y="5698"/>
                        </a:lnTo>
                        <a:lnTo>
                          <a:pt x="10324" y="5698"/>
                        </a:lnTo>
                        <a:lnTo>
                          <a:pt x="10309" y="5726"/>
                        </a:lnTo>
                        <a:lnTo>
                          <a:pt x="10337" y="5849"/>
                        </a:lnTo>
                        <a:lnTo>
                          <a:pt x="10404" y="5698"/>
                        </a:lnTo>
                        <a:close/>
                        <a:moveTo>
                          <a:pt x="10899" y="4694"/>
                        </a:moveTo>
                        <a:lnTo>
                          <a:pt x="10881" y="4694"/>
                        </a:lnTo>
                        <a:lnTo>
                          <a:pt x="10865" y="4784"/>
                        </a:lnTo>
                        <a:lnTo>
                          <a:pt x="10899" y="4694"/>
                        </a:lnTo>
                        <a:close/>
                        <a:moveTo>
                          <a:pt x="10904" y="199"/>
                        </a:moveTo>
                        <a:lnTo>
                          <a:pt x="10885" y="74"/>
                        </a:lnTo>
                        <a:lnTo>
                          <a:pt x="10852" y="74"/>
                        </a:lnTo>
                        <a:lnTo>
                          <a:pt x="10904" y="199"/>
                        </a:lnTo>
                        <a:close/>
                        <a:moveTo>
                          <a:pt x="10929" y="11322"/>
                        </a:moveTo>
                        <a:lnTo>
                          <a:pt x="10890" y="11401"/>
                        </a:lnTo>
                        <a:lnTo>
                          <a:pt x="10912" y="11517"/>
                        </a:lnTo>
                        <a:lnTo>
                          <a:pt x="10929" y="11322"/>
                        </a:lnTo>
                        <a:close/>
                        <a:moveTo>
                          <a:pt x="10936" y="275"/>
                        </a:moveTo>
                        <a:lnTo>
                          <a:pt x="10904" y="199"/>
                        </a:lnTo>
                        <a:lnTo>
                          <a:pt x="10917" y="275"/>
                        </a:lnTo>
                        <a:lnTo>
                          <a:pt x="10936" y="275"/>
                        </a:lnTo>
                        <a:close/>
                        <a:moveTo>
                          <a:pt x="10962" y="6502"/>
                        </a:moveTo>
                        <a:lnTo>
                          <a:pt x="10940" y="6502"/>
                        </a:lnTo>
                        <a:lnTo>
                          <a:pt x="10950" y="6668"/>
                        </a:lnTo>
                        <a:lnTo>
                          <a:pt x="10962" y="6502"/>
                        </a:lnTo>
                        <a:close/>
                        <a:moveTo>
                          <a:pt x="10975" y="42"/>
                        </a:moveTo>
                        <a:lnTo>
                          <a:pt x="10962" y="0"/>
                        </a:lnTo>
                        <a:lnTo>
                          <a:pt x="10962" y="36"/>
                        </a:lnTo>
                        <a:close/>
                        <a:moveTo>
                          <a:pt x="10990" y="10720"/>
                        </a:moveTo>
                        <a:lnTo>
                          <a:pt x="10976" y="10519"/>
                        </a:lnTo>
                        <a:lnTo>
                          <a:pt x="10885" y="10684"/>
                        </a:lnTo>
                        <a:lnTo>
                          <a:pt x="10865" y="10720"/>
                        </a:lnTo>
                        <a:lnTo>
                          <a:pt x="10887" y="10720"/>
                        </a:lnTo>
                        <a:lnTo>
                          <a:pt x="10910" y="10840"/>
                        </a:lnTo>
                        <a:lnTo>
                          <a:pt x="10973" y="10732"/>
                        </a:lnTo>
                        <a:lnTo>
                          <a:pt x="10951" y="10720"/>
                        </a:lnTo>
                        <a:lnTo>
                          <a:pt x="10990" y="10720"/>
                        </a:lnTo>
                        <a:close/>
                        <a:moveTo>
                          <a:pt x="10992" y="46"/>
                        </a:moveTo>
                        <a:lnTo>
                          <a:pt x="10975" y="42"/>
                        </a:lnTo>
                        <a:lnTo>
                          <a:pt x="10987" y="84"/>
                        </a:lnTo>
                        <a:lnTo>
                          <a:pt x="10992" y="46"/>
                        </a:lnTo>
                        <a:close/>
                        <a:moveTo>
                          <a:pt x="10998" y="2886"/>
                        </a:moveTo>
                        <a:lnTo>
                          <a:pt x="10932" y="2886"/>
                        </a:lnTo>
                        <a:lnTo>
                          <a:pt x="10965" y="3073"/>
                        </a:lnTo>
                        <a:lnTo>
                          <a:pt x="10998" y="2886"/>
                        </a:lnTo>
                        <a:close/>
                        <a:moveTo>
                          <a:pt x="11133" y="18133"/>
                        </a:moveTo>
                        <a:lnTo>
                          <a:pt x="11116" y="18232"/>
                        </a:lnTo>
                        <a:lnTo>
                          <a:pt x="11125" y="18210"/>
                        </a:lnTo>
                        <a:lnTo>
                          <a:pt x="11133" y="18133"/>
                        </a:lnTo>
                        <a:close/>
                        <a:moveTo>
                          <a:pt x="11199" y="21447"/>
                        </a:moveTo>
                        <a:lnTo>
                          <a:pt x="11160" y="21490"/>
                        </a:lnTo>
                        <a:lnTo>
                          <a:pt x="11138" y="21534"/>
                        </a:lnTo>
                        <a:lnTo>
                          <a:pt x="11122" y="21580"/>
                        </a:lnTo>
                        <a:lnTo>
                          <a:pt x="11138" y="21600"/>
                        </a:lnTo>
                        <a:lnTo>
                          <a:pt x="11199" y="21447"/>
                        </a:lnTo>
                        <a:close/>
                        <a:moveTo>
                          <a:pt x="11334" y="14096"/>
                        </a:moveTo>
                        <a:lnTo>
                          <a:pt x="11248" y="14150"/>
                        </a:lnTo>
                        <a:lnTo>
                          <a:pt x="11334" y="14096"/>
                        </a:lnTo>
                        <a:close/>
                        <a:moveTo>
                          <a:pt x="12081" y="14237"/>
                        </a:moveTo>
                        <a:lnTo>
                          <a:pt x="12044" y="14251"/>
                        </a:lnTo>
                        <a:lnTo>
                          <a:pt x="12061" y="14247"/>
                        </a:lnTo>
                        <a:lnTo>
                          <a:pt x="12081" y="14237"/>
                        </a:lnTo>
                        <a:close/>
                        <a:moveTo>
                          <a:pt x="12274" y="14156"/>
                        </a:moveTo>
                        <a:lnTo>
                          <a:pt x="12245" y="14188"/>
                        </a:lnTo>
                        <a:lnTo>
                          <a:pt x="12274" y="14193"/>
                        </a:lnTo>
                        <a:lnTo>
                          <a:pt x="12274" y="14156"/>
                        </a:lnTo>
                        <a:close/>
                        <a:moveTo>
                          <a:pt x="12307" y="12989"/>
                        </a:moveTo>
                        <a:lnTo>
                          <a:pt x="12285" y="13001"/>
                        </a:lnTo>
                        <a:lnTo>
                          <a:pt x="12270" y="13023"/>
                        </a:lnTo>
                        <a:lnTo>
                          <a:pt x="12284" y="13048"/>
                        </a:lnTo>
                        <a:lnTo>
                          <a:pt x="12307" y="12989"/>
                        </a:lnTo>
                        <a:close/>
                        <a:moveTo>
                          <a:pt x="12461" y="14211"/>
                        </a:moveTo>
                        <a:lnTo>
                          <a:pt x="12433" y="14186"/>
                        </a:lnTo>
                        <a:lnTo>
                          <a:pt x="12425" y="14208"/>
                        </a:lnTo>
                        <a:lnTo>
                          <a:pt x="12461" y="14211"/>
                        </a:lnTo>
                        <a:close/>
                        <a:moveTo>
                          <a:pt x="12520" y="14211"/>
                        </a:moveTo>
                        <a:lnTo>
                          <a:pt x="12461" y="14211"/>
                        </a:lnTo>
                        <a:lnTo>
                          <a:pt x="12481" y="14229"/>
                        </a:lnTo>
                        <a:lnTo>
                          <a:pt x="12520" y="14211"/>
                        </a:lnTo>
                        <a:close/>
                        <a:moveTo>
                          <a:pt x="12654" y="14122"/>
                        </a:moveTo>
                        <a:lnTo>
                          <a:pt x="12611" y="14140"/>
                        </a:lnTo>
                        <a:lnTo>
                          <a:pt x="12627" y="14142"/>
                        </a:lnTo>
                        <a:lnTo>
                          <a:pt x="12643" y="14138"/>
                        </a:lnTo>
                        <a:close/>
                        <a:moveTo>
                          <a:pt x="13317" y="14126"/>
                        </a:moveTo>
                        <a:lnTo>
                          <a:pt x="13252" y="14164"/>
                        </a:lnTo>
                        <a:lnTo>
                          <a:pt x="13301" y="14148"/>
                        </a:lnTo>
                        <a:lnTo>
                          <a:pt x="13317" y="14126"/>
                        </a:lnTo>
                        <a:close/>
                        <a:moveTo>
                          <a:pt x="13442" y="14118"/>
                        </a:moveTo>
                        <a:lnTo>
                          <a:pt x="13381" y="14154"/>
                        </a:lnTo>
                        <a:lnTo>
                          <a:pt x="13356" y="14140"/>
                        </a:lnTo>
                        <a:lnTo>
                          <a:pt x="13235" y="14367"/>
                        </a:lnTo>
                        <a:lnTo>
                          <a:pt x="13419" y="14229"/>
                        </a:lnTo>
                        <a:lnTo>
                          <a:pt x="13403" y="14193"/>
                        </a:lnTo>
                        <a:lnTo>
                          <a:pt x="13423" y="14154"/>
                        </a:lnTo>
                        <a:lnTo>
                          <a:pt x="13438" y="14132"/>
                        </a:lnTo>
                        <a:close/>
                        <a:moveTo>
                          <a:pt x="13544" y="14054"/>
                        </a:moveTo>
                        <a:lnTo>
                          <a:pt x="13527" y="14058"/>
                        </a:lnTo>
                        <a:lnTo>
                          <a:pt x="13544" y="14054"/>
                        </a:lnTo>
                        <a:close/>
                        <a:moveTo>
                          <a:pt x="14820" y="13960"/>
                        </a:moveTo>
                        <a:lnTo>
                          <a:pt x="14806" y="13994"/>
                        </a:lnTo>
                        <a:lnTo>
                          <a:pt x="14820" y="13960"/>
                        </a:lnTo>
                        <a:close/>
                        <a:moveTo>
                          <a:pt x="14833" y="14044"/>
                        </a:moveTo>
                        <a:lnTo>
                          <a:pt x="14820" y="14002"/>
                        </a:lnTo>
                        <a:lnTo>
                          <a:pt x="14759" y="14062"/>
                        </a:lnTo>
                        <a:lnTo>
                          <a:pt x="14833" y="14044"/>
                        </a:lnTo>
                        <a:close/>
                        <a:moveTo>
                          <a:pt x="14889" y="14074"/>
                        </a:moveTo>
                        <a:lnTo>
                          <a:pt x="14869" y="14036"/>
                        </a:lnTo>
                        <a:lnTo>
                          <a:pt x="14844" y="14056"/>
                        </a:lnTo>
                        <a:lnTo>
                          <a:pt x="14858" y="14122"/>
                        </a:lnTo>
                        <a:lnTo>
                          <a:pt x="14889" y="14074"/>
                        </a:lnTo>
                        <a:close/>
                        <a:moveTo>
                          <a:pt x="14902" y="14028"/>
                        </a:moveTo>
                        <a:lnTo>
                          <a:pt x="14876" y="14046"/>
                        </a:lnTo>
                        <a:lnTo>
                          <a:pt x="14892" y="14070"/>
                        </a:lnTo>
                        <a:lnTo>
                          <a:pt x="14902" y="14028"/>
                        </a:lnTo>
                        <a:close/>
                        <a:moveTo>
                          <a:pt x="14931" y="14150"/>
                        </a:moveTo>
                        <a:lnTo>
                          <a:pt x="14928" y="14126"/>
                        </a:lnTo>
                        <a:lnTo>
                          <a:pt x="14905" y="14090"/>
                        </a:lnTo>
                        <a:lnTo>
                          <a:pt x="14913" y="14122"/>
                        </a:lnTo>
                        <a:lnTo>
                          <a:pt x="14931" y="14150"/>
                        </a:lnTo>
                        <a:close/>
                        <a:moveTo>
                          <a:pt x="15261" y="13070"/>
                        </a:moveTo>
                        <a:lnTo>
                          <a:pt x="15245" y="12991"/>
                        </a:lnTo>
                        <a:lnTo>
                          <a:pt x="15196" y="12869"/>
                        </a:lnTo>
                        <a:lnTo>
                          <a:pt x="15027" y="12921"/>
                        </a:lnTo>
                        <a:lnTo>
                          <a:pt x="15160" y="13094"/>
                        </a:lnTo>
                        <a:lnTo>
                          <a:pt x="15261" y="13070"/>
                        </a:lnTo>
                        <a:close/>
                        <a:moveTo>
                          <a:pt x="17667" y="12829"/>
                        </a:moveTo>
                        <a:lnTo>
                          <a:pt x="17629" y="12849"/>
                        </a:lnTo>
                        <a:lnTo>
                          <a:pt x="17615" y="12873"/>
                        </a:lnTo>
                        <a:lnTo>
                          <a:pt x="17667" y="12829"/>
                        </a:lnTo>
                        <a:close/>
                        <a:moveTo>
                          <a:pt x="21536" y="14201"/>
                        </a:moveTo>
                        <a:lnTo>
                          <a:pt x="21534" y="14180"/>
                        </a:lnTo>
                        <a:lnTo>
                          <a:pt x="21536" y="14201"/>
                        </a:lnTo>
                        <a:close/>
                        <a:moveTo>
                          <a:pt x="21600" y="14277"/>
                        </a:moveTo>
                        <a:lnTo>
                          <a:pt x="21592" y="14208"/>
                        </a:lnTo>
                        <a:lnTo>
                          <a:pt x="21536" y="14201"/>
                        </a:lnTo>
                        <a:lnTo>
                          <a:pt x="21539" y="14223"/>
                        </a:lnTo>
                        <a:lnTo>
                          <a:pt x="21554" y="14261"/>
                        </a:lnTo>
                        <a:lnTo>
                          <a:pt x="21600" y="14277"/>
                        </a:lnTo>
                        <a:close/>
                        <a:moveTo>
                          <a:pt x="71" y="13140"/>
                        </a:moveTo>
                        <a:lnTo>
                          <a:pt x="46" y="13140"/>
                        </a:lnTo>
                        <a:lnTo>
                          <a:pt x="16" y="13136"/>
                        </a:lnTo>
                        <a:lnTo>
                          <a:pt x="0" y="13176"/>
                        </a:lnTo>
                        <a:lnTo>
                          <a:pt x="71" y="13140"/>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329" name="object 74"/>
                <p:cNvGrpSpPr/>
                <p:nvPr/>
              </p:nvGrpSpPr>
              <p:grpSpPr>
                <a:xfrm>
                  <a:off x="136485" y="118860"/>
                  <a:ext cx="191492" cy="213705"/>
                  <a:chOff x="0" y="0"/>
                  <a:chExt cx="191490" cy="213703"/>
                </a:xfrm>
              </p:grpSpPr>
              <p:sp>
                <p:nvSpPr>
                  <p:cNvPr id="2300" name="Figura"/>
                  <p:cNvSpPr/>
                  <p:nvPr/>
                </p:nvSpPr>
                <p:spPr>
                  <a:xfrm>
                    <a:off x="0" y="98965"/>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127"/>
                        </a:moveTo>
                        <a:lnTo>
                          <a:pt x="14812" y="10809"/>
                        </a:lnTo>
                        <a:lnTo>
                          <a:pt x="4455" y="0"/>
                        </a:lnTo>
                        <a:lnTo>
                          <a:pt x="0" y="1770"/>
                        </a:lnTo>
                        <a:lnTo>
                          <a:pt x="15164" y="21600"/>
                        </a:lnTo>
                        <a:lnTo>
                          <a:pt x="21600" y="1212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01" name="Figura"/>
                  <p:cNvSpPr/>
                  <p:nvPr/>
                </p:nvSpPr>
                <p:spPr>
                  <a:xfrm>
                    <a:off x="8699" y="103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1"/>
                        </a:moveTo>
                        <a:lnTo>
                          <a:pt x="11925" y="1183"/>
                        </a:lnTo>
                        <a:lnTo>
                          <a:pt x="0" y="0"/>
                        </a:lnTo>
                        <a:lnTo>
                          <a:pt x="18003" y="21600"/>
                        </a:lnTo>
                        <a:lnTo>
                          <a:pt x="21600" y="2081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02" name="Triángulo"/>
                  <p:cNvSpPr/>
                  <p:nvPr/>
                </p:nvSpPr>
                <p:spPr>
                  <a:xfrm>
                    <a:off x="9581" y="1033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777" y="13429"/>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03" name="Triángulo"/>
                  <p:cNvSpPr/>
                  <p:nvPr/>
                </p:nvSpPr>
                <p:spPr>
                  <a:xfrm>
                    <a:off x="9732" y="10469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757" y="0"/>
                        </a:lnTo>
                        <a:lnTo>
                          <a:pt x="0" y="124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04" name="Figura"/>
                  <p:cNvSpPr/>
                  <p:nvPr/>
                </p:nvSpPr>
                <p:spPr>
                  <a:xfrm>
                    <a:off x="16437" y="10439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425"/>
                        </a:moveTo>
                        <a:lnTo>
                          <a:pt x="12339" y="0"/>
                        </a:lnTo>
                        <a:lnTo>
                          <a:pt x="0" y="5130"/>
                        </a:lnTo>
                        <a:lnTo>
                          <a:pt x="12514" y="15698"/>
                        </a:lnTo>
                        <a:lnTo>
                          <a:pt x="11826" y="21600"/>
                        </a:lnTo>
                        <a:lnTo>
                          <a:pt x="21600" y="94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05" name="Figura"/>
                  <p:cNvSpPr/>
                  <p:nvPr/>
                </p:nvSpPr>
                <p:spPr>
                  <a:xfrm>
                    <a:off x="33069" y="5588"/>
                    <a:ext cx="62381" cy="188562"/>
                  </a:xfrm>
                  <a:custGeom>
                    <a:avLst/>
                    <a:gdLst/>
                    <a:ahLst/>
                    <a:cxnLst>
                      <a:cxn ang="0">
                        <a:pos x="wd2" y="hd2"/>
                      </a:cxn>
                      <a:cxn ang="5400000">
                        <a:pos x="wd2" y="hd2"/>
                      </a:cxn>
                      <a:cxn ang="10800000">
                        <a:pos x="wd2" y="hd2"/>
                      </a:cxn>
                      <a:cxn ang="16200000">
                        <a:pos x="wd2" y="hd2"/>
                      </a:cxn>
                    </a:cxnLst>
                    <a:rect l="0" t="0" r="r" b="b"/>
                    <a:pathLst>
                      <a:path w="21600" h="21600" extrusionOk="0">
                        <a:moveTo>
                          <a:pt x="21600" y="480"/>
                        </a:moveTo>
                        <a:lnTo>
                          <a:pt x="20924" y="480"/>
                        </a:lnTo>
                        <a:lnTo>
                          <a:pt x="21174" y="318"/>
                        </a:lnTo>
                        <a:lnTo>
                          <a:pt x="20979" y="160"/>
                        </a:lnTo>
                        <a:lnTo>
                          <a:pt x="21219" y="160"/>
                        </a:lnTo>
                        <a:lnTo>
                          <a:pt x="21169" y="0"/>
                        </a:lnTo>
                        <a:lnTo>
                          <a:pt x="20668" y="160"/>
                        </a:lnTo>
                        <a:lnTo>
                          <a:pt x="20478" y="0"/>
                        </a:lnTo>
                        <a:lnTo>
                          <a:pt x="20198" y="0"/>
                        </a:lnTo>
                        <a:lnTo>
                          <a:pt x="19727" y="160"/>
                        </a:lnTo>
                        <a:lnTo>
                          <a:pt x="19386" y="320"/>
                        </a:lnTo>
                        <a:lnTo>
                          <a:pt x="18515" y="320"/>
                        </a:lnTo>
                        <a:lnTo>
                          <a:pt x="18325" y="640"/>
                        </a:lnTo>
                        <a:lnTo>
                          <a:pt x="18355" y="662"/>
                        </a:lnTo>
                        <a:lnTo>
                          <a:pt x="18099" y="800"/>
                        </a:lnTo>
                        <a:lnTo>
                          <a:pt x="17668" y="800"/>
                        </a:lnTo>
                        <a:lnTo>
                          <a:pt x="17603" y="640"/>
                        </a:lnTo>
                        <a:lnTo>
                          <a:pt x="17453" y="800"/>
                        </a:lnTo>
                        <a:lnTo>
                          <a:pt x="17313" y="800"/>
                        </a:lnTo>
                        <a:lnTo>
                          <a:pt x="17388" y="640"/>
                        </a:lnTo>
                        <a:lnTo>
                          <a:pt x="17238" y="800"/>
                        </a:lnTo>
                        <a:lnTo>
                          <a:pt x="16727" y="960"/>
                        </a:lnTo>
                        <a:lnTo>
                          <a:pt x="16311" y="960"/>
                        </a:lnTo>
                        <a:lnTo>
                          <a:pt x="15956" y="1280"/>
                        </a:lnTo>
                        <a:lnTo>
                          <a:pt x="15605" y="1120"/>
                        </a:lnTo>
                        <a:lnTo>
                          <a:pt x="15575" y="1309"/>
                        </a:lnTo>
                        <a:lnTo>
                          <a:pt x="15450" y="1440"/>
                        </a:lnTo>
                        <a:lnTo>
                          <a:pt x="15230" y="1440"/>
                        </a:lnTo>
                        <a:lnTo>
                          <a:pt x="15200" y="1120"/>
                        </a:lnTo>
                        <a:lnTo>
                          <a:pt x="14323" y="1760"/>
                        </a:lnTo>
                        <a:lnTo>
                          <a:pt x="13938" y="1600"/>
                        </a:lnTo>
                        <a:lnTo>
                          <a:pt x="14033" y="1760"/>
                        </a:lnTo>
                        <a:lnTo>
                          <a:pt x="12981" y="1920"/>
                        </a:lnTo>
                        <a:lnTo>
                          <a:pt x="12701" y="2240"/>
                        </a:lnTo>
                        <a:lnTo>
                          <a:pt x="12686" y="2110"/>
                        </a:lnTo>
                        <a:lnTo>
                          <a:pt x="12415" y="2240"/>
                        </a:lnTo>
                        <a:lnTo>
                          <a:pt x="11919" y="2240"/>
                        </a:lnTo>
                        <a:lnTo>
                          <a:pt x="12250" y="2400"/>
                        </a:lnTo>
                        <a:lnTo>
                          <a:pt x="11884" y="2550"/>
                        </a:lnTo>
                        <a:lnTo>
                          <a:pt x="11849" y="2720"/>
                        </a:lnTo>
                        <a:lnTo>
                          <a:pt x="11148" y="2720"/>
                        </a:lnTo>
                        <a:lnTo>
                          <a:pt x="11624" y="2560"/>
                        </a:lnTo>
                        <a:lnTo>
                          <a:pt x="11173" y="2400"/>
                        </a:lnTo>
                        <a:lnTo>
                          <a:pt x="11489" y="2560"/>
                        </a:lnTo>
                        <a:lnTo>
                          <a:pt x="10867" y="2720"/>
                        </a:lnTo>
                        <a:lnTo>
                          <a:pt x="11243" y="2880"/>
                        </a:lnTo>
                        <a:lnTo>
                          <a:pt x="10457" y="2880"/>
                        </a:lnTo>
                        <a:lnTo>
                          <a:pt x="10883" y="3040"/>
                        </a:lnTo>
                        <a:lnTo>
                          <a:pt x="10287" y="3040"/>
                        </a:lnTo>
                        <a:lnTo>
                          <a:pt x="10362" y="3200"/>
                        </a:lnTo>
                        <a:lnTo>
                          <a:pt x="9746" y="3200"/>
                        </a:lnTo>
                        <a:lnTo>
                          <a:pt x="9811" y="3040"/>
                        </a:lnTo>
                        <a:lnTo>
                          <a:pt x="9540" y="3200"/>
                        </a:lnTo>
                        <a:lnTo>
                          <a:pt x="9676" y="3360"/>
                        </a:lnTo>
                        <a:lnTo>
                          <a:pt x="9305" y="3520"/>
                        </a:lnTo>
                        <a:lnTo>
                          <a:pt x="9185" y="3360"/>
                        </a:lnTo>
                        <a:lnTo>
                          <a:pt x="8830" y="3360"/>
                        </a:lnTo>
                        <a:lnTo>
                          <a:pt x="8629" y="3520"/>
                        </a:lnTo>
                        <a:lnTo>
                          <a:pt x="8744" y="3680"/>
                        </a:lnTo>
                        <a:lnTo>
                          <a:pt x="8509" y="3840"/>
                        </a:lnTo>
                        <a:lnTo>
                          <a:pt x="8339" y="3840"/>
                        </a:lnTo>
                        <a:lnTo>
                          <a:pt x="8309" y="4000"/>
                        </a:lnTo>
                        <a:lnTo>
                          <a:pt x="7457" y="4160"/>
                        </a:lnTo>
                        <a:lnTo>
                          <a:pt x="7507" y="4480"/>
                        </a:lnTo>
                        <a:lnTo>
                          <a:pt x="7823" y="4480"/>
                        </a:lnTo>
                        <a:lnTo>
                          <a:pt x="7953" y="4640"/>
                        </a:lnTo>
                        <a:lnTo>
                          <a:pt x="7798" y="4640"/>
                        </a:lnTo>
                        <a:lnTo>
                          <a:pt x="7898" y="4800"/>
                        </a:lnTo>
                        <a:lnTo>
                          <a:pt x="7582" y="4800"/>
                        </a:lnTo>
                        <a:lnTo>
                          <a:pt x="7688" y="4640"/>
                        </a:lnTo>
                        <a:lnTo>
                          <a:pt x="7607" y="4640"/>
                        </a:lnTo>
                        <a:lnTo>
                          <a:pt x="7557" y="4611"/>
                        </a:lnTo>
                        <a:lnTo>
                          <a:pt x="7557" y="4653"/>
                        </a:lnTo>
                        <a:lnTo>
                          <a:pt x="7502" y="4800"/>
                        </a:lnTo>
                        <a:lnTo>
                          <a:pt x="7142" y="4800"/>
                        </a:lnTo>
                        <a:lnTo>
                          <a:pt x="7137" y="4762"/>
                        </a:lnTo>
                        <a:lnTo>
                          <a:pt x="7102" y="4816"/>
                        </a:lnTo>
                        <a:lnTo>
                          <a:pt x="7046" y="4960"/>
                        </a:lnTo>
                        <a:lnTo>
                          <a:pt x="6721" y="5120"/>
                        </a:lnTo>
                        <a:lnTo>
                          <a:pt x="6305" y="5120"/>
                        </a:lnTo>
                        <a:lnTo>
                          <a:pt x="7102" y="4816"/>
                        </a:lnTo>
                        <a:lnTo>
                          <a:pt x="7102" y="4771"/>
                        </a:lnTo>
                        <a:lnTo>
                          <a:pt x="6981" y="4800"/>
                        </a:lnTo>
                        <a:lnTo>
                          <a:pt x="6841" y="4800"/>
                        </a:lnTo>
                        <a:lnTo>
                          <a:pt x="6971" y="4686"/>
                        </a:lnTo>
                        <a:lnTo>
                          <a:pt x="7212" y="4653"/>
                        </a:lnTo>
                        <a:lnTo>
                          <a:pt x="7137" y="4762"/>
                        </a:lnTo>
                        <a:lnTo>
                          <a:pt x="7557" y="4653"/>
                        </a:lnTo>
                        <a:lnTo>
                          <a:pt x="7557" y="4611"/>
                        </a:lnTo>
                        <a:lnTo>
                          <a:pt x="7337" y="4480"/>
                        </a:lnTo>
                        <a:lnTo>
                          <a:pt x="7222" y="4640"/>
                        </a:lnTo>
                        <a:lnTo>
                          <a:pt x="6415" y="4640"/>
                        </a:lnTo>
                        <a:lnTo>
                          <a:pt x="5799" y="4800"/>
                        </a:lnTo>
                        <a:lnTo>
                          <a:pt x="6055" y="4960"/>
                        </a:lnTo>
                        <a:lnTo>
                          <a:pt x="5459" y="5120"/>
                        </a:lnTo>
                        <a:lnTo>
                          <a:pt x="5559" y="5280"/>
                        </a:lnTo>
                        <a:lnTo>
                          <a:pt x="5900" y="5280"/>
                        </a:lnTo>
                        <a:lnTo>
                          <a:pt x="5594" y="5760"/>
                        </a:lnTo>
                        <a:lnTo>
                          <a:pt x="4447" y="5440"/>
                        </a:lnTo>
                        <a:lnTo>
                          <a:pt x="4488" y="5760"/>
                        </a:lnTo>
                        <a:lnTo>
                          <a:pt x="4623" y="5920"/>
                        </a:lnTo>
                        <a:lnTo>
                          <a:pt x="5063" y="6080"/>
                        </a:lnTo>
                        <a:lnTo>
                          <a:pt x="4492" y="6240"/>
                        </a:lnTo>
                        <a:lnTo>
                          <a:pt x="4167" y="6080"/>
                        </a:lnTo>
                        <a:lnTo>
                          <a:pt x="3701" y="6400"/>
                        </a:lnTo>
                        <a:lnTo>
                          <a:pt x="3911" y="6400"/>
                        </a:lnTo>
                        <a:lnTo>
                          <a:pt x="3316" y="6560"/>
                        </a:lnTo>
                        <a:lnTo>
                          <a:pt x="3771" y="6560"/>
                        </a:lnTo>
                        <a:lnTo>
                          <a:pt x="4022" y="6400"/>
                        </a:lnTo>
                        <a:lnTo>
                          <a:pt x="4562" y="6400"/>
                        </a:lnTo>
                        <a:lnTo>
                          <a:pt x="4477" y="6421"/>
                        </a:lnTo>
                        <a:lnTo>
                          <a:pt x="4477" y="8000"/>
                        </a:lnTo>
                        <a:lnTo>
                          <a:pt x="4267" y="8320"/>
                        </a:lnTo>
                        <a:lnTo>
                          <a:pt x="4147" y="8422"/>
                        </a:lnTo>
                        <a:lnTo>
                          <a:pt x="3741" y="8160"/>
                        </a:lnTo>
                        <a:lnTo>
                          <a:pt x="4252" y="8000"/>
                        </a:lnTo>
                        <a:lnTo>
                          <a:pt x="4477" y="8000"/>
                        </a:lnTo>
                        <a:lnTo>
                          <a:pt x="4477" y="6421"/>
                        </a:lnTo>
                        <a:lnTo>
                          <a:pt x="3876" y="6560"/>
                        </a:lnTo>
                        <a:lnTo>
                          <a:pt x="3987" y="6560"/>
                        </a:lnTo>
                        <a:lnTo>
                          <a:pt x="3796" y="6720"/>
                        </a:lnTo>
                        <a:lnTo>
                          <a:pt x="3366" y="6720"/>
                        </a:lnTo>
                        <a:lnTo>
                          <a:pt x="3010" y="6880"/>
                        </a:lnTo>
                        <a:lnTo>
                          <a:pt x="2940" y="7360"/>
                        </a:lnTo>
                        <a:lnTo>
                          <a:pt x="2845" y="7466"/>
                        </a:lnTo>
                        <a:lnTo>
                          <a:pt x="2845" y="7520"/>
                        </a:lnTo>
                        <a:lnTo>
                          <a:pt x="2775" y="7653"/>
                        </a:lnTo>
                        <a:lnTo>
                          <a:pt x="2775" y="8000"/>
                        </a:lnTo>
                        <a:lnTo>
                          <a:pt x="2424" y="8000"/>
                        </a:lnTo>
                        <a:lnTo>
                          <a:pt x="2539" y="7840"/>
                        </a:lnTo>
                        <a:lnTo>
                          <a:pt x="2665" y="7840"/>
                        </a:lnTo>
                        <a:lnTo>
                          <a:pt x="2775" y="8000"/>
                        </a:lnTo>
                        <a:lnTo>
                          <a:pt x="2775" y="7653"/>
                        </a:lnTo>
                        <a:lnTo>
                          <a:pt x="2760" y="7680"/>
                        </a:lnTo>
                        <a:lnTo>
                          <a:pt x="2845" y="7520"/>
                        </a:lnTo>
                        <a:lnTo>
                          <a:pt x="2845" y="7466"/>
                        </a:lnTo>
                        <a:lnTo>
                          <a:pt x="2650" y="7680"/>
                        </a:lnTo>
                        <a:lnTo>
                          <a:pt x="2549" y="7680"/>
                        </a:lnTo>
                        <a:lnTo>
                          <a:pt x="2484" y="7520"/>
                        </a:lnTo>
                        <a:lnTo>
                          <a:pt x="2279" y="7680"/>
                        </a:lnTo>
                        <a:lnTo>
                          <a:pt x="2123" y="7840"/>
                        </a:lnTo>
                        <a:lnTo>
                          <a:pt x="1938" y="8000"/>
                        </a:lnTo>
                        <a:lnTo>
                          <a:pt x="1658" y="8320"/>
                        </a:lnTo>
                        <a:lnTo>
                          <a:pt x="812" y="8960"/>
                        </a:lnTo>
                        <a:lnTo>
                          <a:pt x="1062" y="9120"/>
                        </a:lnTo>
                        <a:lnTo>
                          <a:pt x="1117" y="9280"/>
                        </a:lnTo>
                        <a:lnTo>
                          <a:pt x="756" y="9280"/>
                        </a:lnTo>
                        <a:lnTo>
                          <a:pt x="897" y="9600"/>
                        </a:lnTo>
                        <a:lnTo>
                          <a:pt x="957" y="10080"/>
                        </a:lnTo>
                        <a:lnTo>
                          <a:pt x="491" y="10400"/>
                        </a:lnTo>
                        <a:lnTo>
                          <a:pt x="401" y="10400"/>
                        </a:lnTo>
                        <a:lnTo>
                          <a:pt x="181" y="10560"/>
                        </a:lnTo>
                        <a:lnTo>
                          <a:pt x="1072" y="10720"/>
                        </a:lnTo>
                        <a:lnTo>
                          <a:pt x="666" y="10880"/>
                        </a:lnTo>
                        <a:lnTo>
                          <a:pt x="611" y="10880"/>
                        </a:lnTo>
                        <a:lnTo>
                          <a:pt x="326" y="11360"/>
                        </a:lnTo>
                        <a:lnTo>
                          <a:pt x="641" y="12000"/>
                        </a:lnTo>
                        <a:lnTo>
                          <a:pt x="155" y="12320"/>
                        </a:lnTo>
                        <a:lnTo>
                          <a:pt x="671" y="12480"/>
                        </a:lnTo>
                        <a:lnTo>
                          <a:pt x="0" y="12800"/>
                        </a:lnTo>
                        <a:lnTo>
                          <a:pt x="767" y="12960"/>
                        </a:lnTo>
                        <a:lnTo>
                          <a:pt x="496" y="13280"/>
                        </a:lnTo>
                        <a:lnTo>
                          <a:pt x="311" y="13120"/>
                        </a:lnTo>
                        <a:lnTo>
                          <a:pt x="231" y="13600"/>
                        </a:lnTo>
                        <a:lnTo>
                          <a:pt x="771" y="13760"/>
                        </a:lnTo>
                        <a:lnTo>
                          <a:pt x="917" y="13760"/>
                        </a:lnTo>
                        <a:lnTo>
                          <a:pt x="536" y="13920"/>
                        </a:lnTo>
                        <a:lnTo>
                          <a:pt x="1027" y="14080"/>
                        </a:lnTo>
                        <a:lnTo>
                          <a:pt x="1067" y="14138"/>
                        </a:lnTo>
                        <a:lnTo>
                          <a:pt x="1292" y="14400"/>
                        </a:lnTo>
                        <a:lnTo>
                          <a:pt x="1082" y="14720"/>
                        </a:lnTo>
                        <a:lnTo>
                          <a:pt x="886" y="14720"/>
                        </a:lnTo>
                        <a:lnTo>
                          <a:pt x="1107" y="14880"/>
                        </a:lnTo>
                        <a:lnTo>
                          <a:pt x="1302" y="15040"/>
                        </a:lnTo>
                        <a:lnTo>
                          <a:pt x="1427" y="15123"/>
                        </a:lnTo>
                        <a:lnTo>
                          <a:pt x="1713" y="15200"/>
                        </a:lnTo>
                        <a:lnTo>
                          <a:pt x="1487" y="15163"/>
                        </a:lnTo>
                        <a:lnTo>
                          <a:pt x="1548" y="15200"/>
                        </a:lnTo>
                        <a:lnTo>
                          <a:pt x="1638" y="15200"/>
                        </a:lnTo>
                        <a:lnTo>
                          <a:pt x="1513" y="15360"/>
                        </a:lnTo>
                        <a:lnTo>
                          <a:pt x="1748" y="15680"/>
                        </a:lnTo>
                        <a:lnTo>
                          <a:pt x="2013" y="15840"/>
                        </a:lnTo>
                        <a:lnTo>
                          <a:pt x="1728" y="15840"/>
                        </a:lnTo>
                        <a:lnTo>
                          <a:pt x="2053" y="16160"/>
                        </a:lnTo>
                        <a:lnTo>
                          <a:pt x="2594" y="16480"/>
                        </a:lnTo>
                        <a:lnTo>
                          <a:pt x="3115" y="16960"/>
                        </a:lnTo>
                        <a:lnTo>
                          <a:pt x="3050" y="16800"/>
                        </a:lnTo>
                        <a:lnTo>
                          <a:pt x="3706" y="16800"/>
                        </a:lnTo>
                        <a:lnTo>
                          <a:pt x="3571" y="16867"/>
                        </a:lnTo>
                        <a:lnTo>
                          <a:pt x="3851" y="16960"/>
                        </a:lnTo>
                        <a:lnTo>
                          <a:pt x="3991" y="17120"/>
                        </a:lnTo>
                        <a:lnTo>
                          <a:pt x="3676" y="17120"/>
                        </a:lnTo>
                        <a:lnTo>
                          <a:pt x="3321" y="16960"/>
                        </a:lnTo>
                        <a:lnTo>
                          <a:pt x="3551" y="17120"/>
                        </a:lnTo>
                        <a:lnTo>
                          <a:pt x="3636" y="17120"/>
                        </a:lnTo>
                        <a:lnTo>
                          <a:pt x="3310" y="17440"/>
                        </a:lnTo>
                        <a:lnTo>
                          <a:pt x="3881" y="17600"/>
                        </a:lnTo>
                        <a:lnTo>
                          <a:pt x="3786" y="17600"/>
                        </a:lnTo>
                        <a:lnTo>
                          <a:pt x="4362" y="17920"/>
                        </a:lnTo>
                        <a:lnTo>
                          <a:pt x="4703" y="18080"/>
                        </a:lnTo>
                        <a:lnTo>
                          <a:pt x="5239" y="18400"/>
                        </a:lnTo>
                        <a:lnTo>
                          <a:pt x="5689" y="18400"/>
                        </a:lnTo>
                        <a:lnTo>
                          <a:pt x="6085" y="18560"/>
                        </a:lnTo>
                        <a:lnTo>
                          <a:pt x="6355" y="18720"/>
                        </a:lnTo>
                        <a:lnTo>
                          <a:pt x="6536" y="19040"/>
                        </a:lnTo>
                        <a:lnTo>
                          <a:pt x="7072" y="19200"/>
                        </a:lnTo>
                        <a:lnTo>
                          <a:pt x="7532" y="19349"/>
                        </a:lnTo>
                        <a:lnTo>
                          <a:pt x="7422" y="19200"/>
                        </a:lnTo>
                        <a:lnTo>
                          <a:pt x="7758" y="19200"/>
                        </a:lnTo>
                        <a:lnTo>
                          <a:pt x="7547" y="19338"/>
                        </a:lnTo>
                        <a:lnTo>
                          <a:pt x="7567" y="19360"/>
                        </a:lnTo>
                        <a:lnTo>
                          <a:pt x="7512" y="19360"/>
                        </a:lnTo>
                        <a:lnTo>
                          <a:pt x="8033" y="19520"/>
                        </a:lnTo>
                        <a:lnTo>
                          <a:pt x="7582" y="19520"/>
                        </a:lnTo>
                        <a:lnTo>
                          <a:pt x="8208" y="19840"/>
                        </a:lnTo>
                        <a:lnTo>
                          <a:pt x="8444" y="19840"/>
                        </a:lnTo>
                        <a:lnTo>
                          <a:pt x="9450" y="20160"/>
                        </a:lnTo>
                        <a:lnTo>
                          <a:pt x="9415" y="20000"/>
                        </a:lnTo>
                        <a:lnTo>
                          <a:pt x="9555" y="20000"/>
                        </a:lnTo>
                        <a:lnTo>
                          <a:pt x="9741" y="20160"/>
                        </a:lnTo>
                        <a:lnTo>
                          <a:pt x="9570" y="20160"/>
                        </a:lnTo>
                        <a:lnTo>
                          <a:pt x="10873" y="20480"/>
                        </a:lnTo>
                        <a:lnTo>
                          <a:pt x="11083" y="21280"/>
                        </a:lnTo>
                        <a:lnTo>
                          <a:pt x="12445" y="21440"/>
                        </a:lnTo>
                        <a:lnTo>
                          <a:pt x="12370" y="21440"/>
                        </a:lnTo>
                        <a:lnTo>
                          <a:pt x="13487" y="21600"/>
                        </a:lnTo>
                        <a:lnTo>
                          <a:pt x="17198" y="21600"/>
                        </a:lnTo>
                        <a:lnTo>
                          <a:pt x="16707" y="21440"/>
                        </a:lnTo>
                        <a:lnTo>
                          <a:pt x="16872" y="21440"/>
                        </a:lnTo>
                        <a:lnTo>
                          <a:pt x="16537" y="21280"/>
                        </a:lnTo>
                        <a:lnTo>
                          <a:pt x="16306" y="21280"/>
                        </a:lnTo>
                        <a:lnTo>
                          <a:pt x="16482" y="21440"/>
                        </a:lnTo>
                        <a:lnTo>
                          <a:pt x="15460" y="21280"/>
                        </a:lnTo>
                        <a:lnTo>
                          <a:pt x="16281" y="21120"/>
                        </a:lnTo>
                        <a:lnTo>
                          <a:pt x="15290" y="20960"/>
                        </a:lnTo>
                        <a:lnTo>
                          <a:pt x="15224" y="20960"/>
                        </a:lnTo>
                        <a:lnTo>
                          <a:pt x="14368" y="20480"/>
                        </a:lnTo>
                        <a:lnTo>
                          <a:pt x="13822" y="20480"/>
                        </a:lnTo>
                        <a:lnTo>
                          <a:pt x="13096" y="20160"/>
                        </a:lnTo>
                        <a:lnTo>
                          <a:pt x="12285" y="20000"/>
                        </a:lnTo>
                        <a:lnTo>
                          <a:pt x="11479" y="19840"/>
                        </a:lnTo>
                        <a:lnTo>
                          <a:pt x="11218" y="19520"/>
                        </a:lnTo>
                        <a:lnTo>
                          <a:pt x="10893" y="19520"/>
                        </a:lnTo>
                        <a:lnTo>
                          <a:pt x="10867" y="19360"/>
                        </a:lnTo>
                        <a:lnTo>
                          <a:pt x="11023" y="19360"/>
                        </a:lnTo>
                        <a:lnTo>
                          <a:pt x="10377" y="19200"/>
                        </a:lnTo>
                        <a:lnTo>
                          <a:pt x="10612" y="19200"/>
                        </a:lnTo>
                        <a:lnTo>
                          <a:pt x="10121" y="18720"/>
                        </a:lnTo>
                        <a:lnTo>
                          <a:pt x="9130" y="18720"/>
                        </a:lnTo>
                        <a:lnTo>
                          <a:pt x="8454" y="18560"/>
                        </a:lnTo>
                        <a:lnTo>
                          <a:pt x="8925" y="18400"/>
                        </a:lnTo>
                        <a:lnTo>
                          <a:pt x="8429" y="17920"/>
                        </a:lnTo>
                        <a:lnTo>
                          <a:pt x="8509" y="17920"/>
                        </a:lnTo>
                        <a:lnTo>
                          <a:pt x="8168" y="17760"/>
                        </a:lnTo>
                        <a:lnTo>
                          <a:pt x="7788" y="17600"/>
                        </a:lnTo>
                        <a:lnTo>
                          <a:pt x="7007" y="17280"/>
                        </a:lnTo>
                        <a:lnTo>
                          <a:pt x="6546" y="17120"/>
                        </a:lnTo>
                        <a:lnTo>
                          <a:pt x="6185" y="16960"/>
                        </a:lnTo>
                        <a:lnTo>
                          <a:pt x="6295" y="16800"/>
                        </a:lnTo>
                        <a:lnTo>
                          <a:pt x="6080" y="16640"/>
                        </a:lnTo>
                        <a:lnTo>
                          <a:pt x="5809" y="16320"/>
                        </a:lnTo>
                        <a:lnTo>
                          <a:pt x="5554" y="16160"/>
                        </a:lnTo>
                        <a:lnTo>
                          <a:pt x="5294" y="15840"/>
                        </a:lnTo>
                        <a:lnTo>
                          <a:pt x="5224" y="15680"/>
                        </a:lnTo>
                        <a:lnTo>
                          <a:pt x="4673" y="15680"/>
                        </a:lnTo>
                        <a:lnTo>
                          <a:pt x="4673" y="15520"/>
                        </a:lnTo>
                        <a:lnTo>
                          <a:pt x="4062" y="15360"/>
                        </a:lnTo>
                        <a:lnTo>
                          <a:pt x="4577" y="15360"/>
                        </a:lnTo>
                        <a:lnTo>
                          <a:pt x="4988" y="15200"/>
                        </a:lnTo>
                        <a:lnTo>
                          <a:pt x="4683" y="15040"/>
                        </a:lnTo>
                        <a:lnTo>
                          <a:pt x="4557" y="14880"/>
                        </a:lnTo>
                        <a:lnTo>
                          <a:pt x="3896" y="15040"/>
                        </a:lnTo>
                        <a:lnTo>
                          <a:pt x="4322" y="14693"/>
                        </a:lnTo>
                        <a:lnTo>
                          <a:pt x="4402" y="14722"/>
                        </a:lnTo>
                        <a:lnTo>
                          <a:pt x="4337" y="14680"/>
                        </a:lnTo>
                        <a:lnTo>
                          <a:pt x="4488" y="14560"/>
                        </a:lnTo>
                        <a:lnTo>
                          <a:pt x="2785" y="13920"/>
                        </a:lnTo>
                        <a:lnTo>
                          <a:pt x="3551" y="13600"/>
                        </a:lnTo>
                        <a:lnTo>
                          <a:pt x="3340" y="13600"/>
                        </a:lnTo>
                        <a:lnTo>
                          <a:pt x="3275" y="13440"/>
                        </a:lnTo>
                        <a:lnTo>
                          <a:pt x="3070" y="13280"/>
                        </a:lnTo>
                        <a:lnTo>
                          <a:pt x="3421" y="13280"/>
                        </a:lnTo>
                        <a:lnTo>
                          <a:pt x="3431" y="12960"/>
                        </a:lnTo>
                        <a:lnTo>
                          <a:pt x="3250" y="12480"/>
                        </a:lnTo>
                        <a:lnTo>
                          <a:pt x="3521" y="12640"/>
                        </a:lnTo>
                        <a:lnTo>
                          <a:pt x="3511" y="12480"/>
                        </a:lnTo>
                        <a:lnTo>
                          <a:pt x="2469" y="12320"/>
                        </a:lnTo>
                        <a:lnTo>
                          <a:pt x="2429" y="12160"/>
                        </a:lnTo>
                        <a:lnTo>
                          <a:pt x="2950" y="12160"/>
                        </a:lnTo>
                        <a:lnTo>
                          <a:pt x="2880" y="11840"/>
                        </a:lnTo>
                        <a:lnTo>
                          <a:pt x="3426" y="11520"/>
                        </a:lnTo>
                        <a:lnTo>
                          <a:pt x="2965" y="11200"/>
                        </a:lnTo>
                        <a:lnTo>
                          <a:pt x="3210" y="11200"/>
                        </a:lnTo>
                        <a:lnTo>
                          <a:pt x="3225" y="11040"/>
                        </a:lnTo>
                        <a:lnTo>
                          <a:pt x="3736" y="10560"/>
                        </a:lnTo>
                        <a:lnTo>
                          <a:pt x="3461" y="10560"/>
                        </a:lnTo>
                        <a:lnTo>
                          <a:pt x="3115" y="10240"/>
                        </a:lnTo>
                        <a:lnTo>
                          <a:pt x="3025" y="10080"/>
                        </a:lnTo>
                        <a:lnTo>
                          <a:pt x="3355" y="10080"/>
                        </a:lnTo>
                        <a:lnTo>
                          <a:pt x="2995" y="9920"/>
                        </a:lnTo>
                        <a:lnTo>
                          <a:pt x="2875" y="9920"/>
                        </a:lnTo>
                        <a:lnTo>
                          <a:pt x="2875" y="9720"/>
                        </a:lnTo>
                        <a:lnTo>
                          <a:pt x="2930" y="9600"/>
                        </a:lnTo>
                        <a:lnTo>
                          <a:pt x="2760" y="9600"/>
                        </a:lnTo>
                        <a:lnTo>
                          <a:pt x="3090" y="9440"/>
                        </a:lnTo>
                        <a:lnTo>
                          <a:pt x="3255" y="9440"/>
                        </a:lnTo>
                        <a:lnTo>
                          <a:pt x="3401" y="9280"/>
                        </a:lnTo>
                        <a:lnTo>
                          <a:pt x="3090" y="9280"/>
                        </a:lnTo>
                        <a:lnTo>
                          <a:pt x="3030" y="9120"/>
                        </a:lnTo>
                        <a:lnTo>
                          <a:pt x="3405" y="8960"/>
                        </a:lnTo>
                        <a:lnTo>
                          <a:pt x="3731" y="8960"/>
                        </a:lnTo>
                        <a:lnTo>
                          <a:pt x="3556" y="8800"/>
                        </a:lnTo>
                        <a:lnTo>
                          <a:pt x="3375" y="8800"/>
                        </a:lnTo>
                        <a:lnTo>
                          <a:pt x="3566" y="8640"/>
                        </a:lnTo>
                        <a:lnTo>
                          <a:pt x="3746" y="8640"/>
                        </a:lnTo>
                        <a:lnTo>
                          <a:pt x="4237" y="8480"/>
                        </a:lnTo>
                        <a:lnTo>
                          <a:pt x="4382" y="8480"/>
                        </a:lnTo>
                        <a:lnTo>
                          <a:pt x="4603" y="8320"/>
                        </a:lnTo>
                        <a:lnTo>
                          <a:pt x="4898" y="8480"/>
                        </a:lnTo>
                        <a:lnTo>
                          <a:pt x="4793" y="8320"/>
                        </a:lnTo>
                        <a:lnTo>
                          <a:pt x="4507" y="8000"/>
                        </a:lnTo>
                        <a:lnTo>
                          <a:pt x="4868" y="7840"/>
                        </a:lnTo>
                        <a:lnTo>
                          <a:pt x="5098" y="7840"/>
                        </a:lnTo>
                        <a:lnTo>
                          <a:pt x="5083" y="7680"/>
                        </a:lnTo>
                        <a:lnTo>
                          <a:pt x="5614" y="7680"/>
                        </a:lnTo>
                        <a:lnTo>
                          <a:pt x="5689" y="7360"/>
                        </a:lnTo>
                        <a:lnTo>
                          <a:pt x="5479" y="7360"/>
                        </a:lnTo>
                        <a:lnTo>
                          <a:pt x="5684" y="7200"/>
                        </a:lnTo>
                        <a:lnTo>
                          <a:pt x="5314" y="7200"/>
                        </a:lnTo>
                        <a:lnTo>
                          <a:pt x="5279" y="7360"/>
                        </a:lnTo>
                        <a:lnTo>
                          <a:pt x="5198" y="7360"/>
                        </a:lnTo>
                        <a:lnTo>
                          <a:pt x="4973" y="7680"/>
                        </a:lnTo>
                        <a:lnTo>
                          <a:pt x="4883" y="7520"/>
                        </a:lnTo>
                        <a:lnTo>
                          <a:pt x="4828" y="7360"/>
                        </a:lnTo>
                        <a:lnTo>
                          <a:pt x="5118" y="7360"/>
                        </a:lnTo>
                        <a:lnTo>
                          <a:pt x="4958" y="7200"/>
                        </a:lnTo>
                        <a:lnTo>
                          <a:pt x="4748" y="7200"/>
                        </a:lnTo>
                        <a:lnTo>
                          <a:pt x="5369" y="7040"/>
                        </a:lnTo>
                        <a:lnTo>
                          <a:pt x="5920" y="6880"/>
                        </a:lnTo>
                        <a:lnTo>
                          <a:pt x="6240" y="6880"/>
                        </a:lnTo>
                        <a:lnTo>
                          <a:pt x="6385" y="6560"/>
                        </a:lnTo>
                        <a:lnTo>
                          <a:pt x="7027" y="6240"/>
                        </a:lnTo>
                        <a:lnTo>
                          <a:pt x="6686" y="6080"/>
                        </a:lnTo>
                        <a:lnTo>
                          <a:pt x="6726" y="5920"/>
                        </a:lnTo>
                        <a:lnTo>
                          <a:pt x="7122" y="5920"/>
                        </a:lnTo>
                        <a:lnTo>
                          <a:pt x="7027" y="6080"/>
                        </a:lnTo>
                        <a:lnTo>
                          <a:pt x="7077" y="6080"/>
                        </a:lnTo>
                        <a:lnTo>
                          <a:pt x="7137" y="5920"/>
                        </a:lnTo>
                        <a:lnTo>
                          <a:pt x="7437" y="5760"/>
                        </a:lnTo>
                        <a:lnTo>
                          <a:pt x="7743" y="5600"/>
                        </a:lnTo>
                        <a:lnTo>
                          <a:pt x="7402" y="5600"/>
                        </a:lnTo>
                        <a:lnTo>
                          <a:pt x="7913" y="5440"/>
                        </a:lnTo>
                        <a:lnTo>
                          <a:pt x="7587" y="5760"/>
                        </a:lnTo>
                        <a:lnTo>
                          <a:pt x="7973" y="5440"/>
                        </a:lnTo>
                        <a:lnTo>
                          <a:pt x="8033" y="5440"/>
                        </a:lnTo>
                        <a:lnTo>
                          <a:pt x="8779" y="5280"/>
                        </a:lnTo>
                        <a:lnTo>
                          <a:pt x="8895" y="5120"/>
                        </a:lnTo>
                        <a:lnTo>
                          <a:pt x="9095" y="4800"/>
                        </a:lnTo>
                        <a:lnTo>
                          <a:pt x="9275" y="4640"/>
                        </a:lnTo>
                        <a:lnTo>
                          <a:pt x="9485" y="4320"/>
                        </a:lnTo>
                        <a:lnTo>
                          <a:pt x="10477" y="4160"/>
                        </a:lnTo>
                        <a:lnTo>
                          <a:pt x="10207" y="4160"/>
                        </a:lnTo>
                        <a:lnTo>
                          <a:pt x="11829" y="3680"/>
                        </a:lnTo>
                        <a:lnTo>
                          <a:pt x="12015" y="3520"/>
                        </a:lnTo>
                        <a:lnTo>
                          <a:pt x="12770" y="2880"/>
                        </a:lnTo>
                        <a:lnTo>
                          <a:pt x="13777" y="2720"/>
                        </a:lnTo>
                        <a:lnTo>
                          <a:pt x="14789" y="2560"/>
                        </a:lnTo>
                        <a:lnTo>
                          <a:pt x="15310" y="2400"/>
                        </a:lnTo>
                        <a:lnTo>
                          <a:pt x="15149" y="2400"/>
                        </a:lnTo>
                        <a:lnTo>
                          <a:pt x="15270" y="2240"/>
                        </a:lnTo>
                        <a:lnTo>
                          <a:pt x="15635" y="2240"/>
                        </a:lnTo>
                        <a:lnTo>
                          <a:pt x="15801" y="2080"/>
                        </a:lnTo>
                        <a:lnTo>
                          <a:pt x="16256" y="1760"/>
                        </a:lnTo>
                        <a:lnTo>
                          <a:pt x="17588" y="1920"/>
                        </a:lnTo>
                        <a:lnTo>
                          <a:pt x="18079" y="1440"/>
                        </a:lnTo>
                        <a:lnTo>
                          <a:pt x="18144" y="1440"/>
                        </a:lnTo>
                        <a:lnTo>
                          <a:pt x="18425" y="1280"/>
                        </a:lnTo>
                        <a:lnTo>
                          <a:pt x="18710" y="1120"/>
                        </a:lnTo>
                        <a:lnTo>
                          <a:pt x="18850" y="1280"/>
                        </a:lnTo>
                        <a:lnTo>
                          <a:pt x="18850" y="1120"/>
                        </a:lnTo>
                        <a:lnTo>
                          <a:pt x="19316" y="1120"/>
                        </a:lnTo>
                        <a:lnTo>
                          <a:pt x="19531" y="960"/>
                        </a:lnTo>
                        <a:lnTo>
                          <a:pt x="19732" y="800"/>
                        </a:lnTo>
                        <a:lnTo>
                          <a:pt x="20458" y="800"/>
                        </a:lnTo>
                        <a:lnTo>
                          <a:pt x="20128" y="1120"/>
                        </a:lnTo>
                        <a:lnTo>
                          <a:pt x="21074" y="800"/>
                        </a:lnTo>
                        <a:lnTo>
                          <a:pt x="21324" y="800"/>
                        </a:lnTo>
                        <a:lnTo>
                          <a:pt x="21600" y="4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06" name="Figura"/>
                  <p:cNvSpPr/>
                  <p:nvPr/>
                </p:nvSpPr>
                <p:spPr>
                  <a:xfrm>
                    <a:off x="89524"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917"/>
                        </a:moveTo>
                        <a:lnTo>
                          <a:pt x="8601" y="0"/>
                        </a:lnTo>
                        <a:lnTo>
                          <a:pt x="3872" y="2019"/>
                        </a:lnTo>
                        <a:lnTo>
                          <a:pt x="0" y="14680"/>
                        </a:lnTo>
                        <a:lnTo>
                          <a:pt x="7910" y="21600"/>
                        </a:lnTo>
                        <a:lnTo>
                          <a:pt x="21600" y="891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07" name="Figura"/>
                  <p:cNvSpPr/>
                  <p:nvPr/>
                </p:nvSpPr>
                <p:spPr>
                  <a:xfrm>
                    <a:off x="92114" y="25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523"/>
                        </a:moveTo>
                        <a:lnTo>
                          <a:pt x="15205" y="14909"/>
                        </a:lnTo>
                        <a:lnTo>
                          <a:pt x="15815" y="11568"/>
                        </a:lnTo>
                        <a:lnTo>
                          <a:pt x="8615" y="15007"/>
                        </a:lnTo>
                        <a:lnTo>
                          <a:pt x="5584" y="12712"/>
                        </a:lnTo>
                        <a:lnTo>
                          <a:pt x="5181" y="7835"/>
                        </a:lnTo>
                        <a:lnTo>
                          <a:pt x="6866" y="6021"/>
                        </a:lnTo>
                        <a:lnTo>
                          <a:pt x="5049" y="6593"/>
                        </a:lnTo>
                        <a:lnTo>
                          <a:pt x="3566" y="0"/>
                        </a:lnTo>
                        <a:lnTo>
                          <a:pt x="0" y="2386"/>
                        </a:lnTo>
                        <a:lnTo>
                          <a:pt x="742" y="11086"/>
                        </a:lnTo>
                        <a:lnTo>
                          <a:pt x="4911" y="16061"/>
                        </a:lnTo>
                        <a:lnTo>
                          <a:pt x="11576" y="17205"/>
                        </a:lnTo>
                        <a:lnTo>
                          <a:pt x="11777" y="19688"/>
                        </a:lnTo>
                        <a:lnTo>
                          <a:pt x="9960" y="20260"/>
                        </a:lnTo>
                        <a:lnTo>
                          <a:pt x="9086" y="21126"/>
                        </a:lnTo>
                        <a:lnTo>
                          <a:pt x="13796" y="21600"/>
                        </a:lnTo>
                        <a:lnTo>
                          <a:pt x="20387" y="20358"/>
                        </a:lnTo>
                        <a:lnTo>
                          <a:pt x="21600" y="1252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08" name="Triángulo"/>
                  <p:cNvSpPr/>
                  <p:nvPr/>
                </p:nvSpPr>
                <p:spPr>
                  <a:xfrm>
                    <a:off x="94659" y="52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8712"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09" name="Figura"/>
                  <p:cNvSpPr/>
                  <p:nvPr/>
                </p:nvSpPr>
                <p:spPr>
                  <a:xfrm>
                    <a:off x="95310" y="355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887" y="12317"/>
                        </a:lnTo>
                        <a:lnTo>
                          <a:pt x="8955" y="0"/>
                        </a:lnTo>
                        <a:lnTo>
                          <a:pt x="0" y="6189"/>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10" name="Figura"/>
                  <p:cNvSpPr/>
                  <p:nvPr/>
                </p:nvSpPr>
                <p:spPr>
                  <a:xfrm>
                    <a:off x="96069" y="388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695" y="2241"/>
                        </a:lnTo>
                        <a:lnTo>
                          <a:pt x="10375" y="10217"/>
                        </a:lnTo>
                        <a:lnTo>
                          <a:pt x="0" y="0"/>
                        </a:lnTo>
                        <a:lnTo>
                          <a:pt x="7347" y="1478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11" name="Triángulo"/>
                  <p:cNvSpPr/>
                  <p:nvPr/>
                </p:nvSpPr>
                <p:spPr>
                  <a:xfrm>
                    <a:off x="97067" y="562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9891"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12" name="Figura"/>
                  <p:cNvSpPr/>
                  <p:nvPr/>
                </p:nvSpPr>
                <p:spPr>
                  <a:xfrm>
                    <a:off x="97862" y="84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380"/>
                        </a:moveTo>
                        <a:lnTo>
                          <a:pt x="21331" y="13587"/>
                        </a:lnTo>
                        <a:lnTo>
                          <a:pt x="20028" y="13587"/>
                        </a:lnTo>
                        <a:lnTo>
                          <a:pt x="15737" y="6793"/>
                        </a:lnTo>
                        <a:lnTo>
                          <a:pt x="6243" y="6793"/>
                        </a:lnTo>
                        <a:lnTo>
                          <a:pt x="6786" y="0"/>
                        </a:lnTo>
                        <a:lnTo>
                          <a:pt x="6187" y="0"/>
                        </a:lnTo>
                        <a:lnTo>
                          <a:pt x="5538" y="6793"/>
                        </a:lnTo>
                        <a:lnTo>
                          <a:pt x="2444" y="0"/>
                        </a:lnTo>
                        <a:lnTo>
                          <a:pt x="0" y="13587"/>
                        </a:lnTo>
                        <a:lnTo>
                          <a:pt x="18126" y="13587"/>
                        </a:lnTo>
                        <a:lnTo>
                          <a:pt x="16823" y="18203"/>
                        </a:lnTo>
                        <a:lnTo>
                          <a:pt x="18400" y="20380"/>
                        </a:lnTo>
                        <a:lnTo>
                          <a:pt x="20079" y="20380"/>
                        </a:lnTo>
                        <a:lnTo>
                          <a:pt x="20895" y="21600"/>
                        </a:lnTo>
                        <a:lnTo>
                          <a:pt x="20895" y="20380"/>
                        </a:lnTo>
                        <a:lnTo>
                          <a:pt x="21600" y="203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13" name="Figura"/>
                  <p:cNvSpPr/>
                  <p:nvPr/>
                </p:nvSpPr>
                <p:spPr>
                  <a:xfrm>
                    <a:off x="100668" y="79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348"/>
                        </a:moveTo>
                        <a:lnTo>
                          <a:pt x="14400" y="5178"/>
                        </a:lnTo>
                        <a:lnTo>
                          <a:pt x="7661" y="1052"/>
                        </a:lnTo>
                        <a:lnTo>
                          <a:pt x="0" y="0"/>
                        </a:lnTo>
                        <a:lnTo>
                          <a:pt x="5852" y="7200"/>
                        </a:lnTo>
                        <a:lnTo>
                          <a:pt x="11243" y="13348"/>
                        </a:lnTo>
                        <a:lnTo>
                          <a:pt x="16670" y="21600"/>
                        </a:lnTo>
                        <a:lnTo>
                          <a:pt x="21600" y="1334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14" name="Figura"/>
                  <p:cNvSpPr/>
                  <p:nvPr/>
                </p:nvSpPr>
                <p:spPr>
                  <a:xfrm>
                    <a:off x="104552" y="1106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451"/>
                        </a:moveTo>
                        <a:lnTo>
                          <a:pt x="12778" y="15766"/>
                        </a:lnTo>
                        <a:lnTo>
                          <a:pt x="7911" y="2532"/>
                        </a:lnTo>
                        <a:lnTo>
                          <a:pt x="0" y="0"/>
                        </a:lnTo>
                        <a:lnTo>
                          <a:pt x="3045" y="21600"/>
                        </a:lnTo>
                        <a:lnTo>
                          <a:pt x="21600" y="2145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15" name="Figura"/>
                  <p:cNvSpPr/>
                  <p:nvPr/>
                </p:nvSpPr>
                <p:spPr>
                  <a:xfrm>
                    <a:off x="123447" y="55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642" y="0"/>
                        </a:lnTo>
                        <a:lnTo>
                          <a:pt x="0" y="11785"/>
                        </a:lnTo>
                        <a:lnTo>
                          <a:pt x="12347" y="1422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16" name="Triángulo"/>
                  <p:cNvSpPr/>
                  <p:nvPr/>
                </p:nvSpPr>
                <p:spPr>
                  <a:xfrm>
                    <a:off x="128220" y="488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850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17" name="Figura"/>
                  <p:cNvSpPr/>
                  <p:nvPr/>
                </p:nvSpPr>
                <p:spPr>
                  <a:xfrm>
                    <a:off x="105746" y="17013"/>
                    <a:ext cx="29332" cy="37462"/>
                  </a:xfrm>
                  <a:custGeom>
                    <a:avLst/>
                    <a:gdLst/>
                    <a:ahLst/>
                    <a:cxnLst>
                      <a:cxn ang="0">
                        <a:pos x="wd2" y="hd2"/>
                      </a:cxn>
                      <a:cxn ang="5400000">
                        <a:pos x="wd2" y="hd2"/>
                      </a:cxn>
                      <a:cxn ang="10800000">
                        <a:pos x="wd2" y="hd2"/>
                      </a:cxn>
                      <a:cxn ang="16200000">
                        <a:pos x="wd2" y="hd2"/>
                      </a:cxn>
                    </a:cxnLst>
                    <a:rect l="0" t="0" r="r" b="b"/>
                    <a:pathLst>
                      <a:path w="21600" h="21600" extrusionOk="0">
                        <a:moveTo>
                          <a:pt x="21600" y="17573"/>
                        </a:moveTo>
                        <a:lnTo>
                          <a:pt x="21067" y="17573"/>
                        </a:lnTo>
                        <a:lnTo>
                          <a:pt x="20513" y="16768"/>
                        </a:lnTo>
                        <a:lnTo>
                          <a:pt x="20386" y="16768"/>
                        </a:lnTo>
                        <a:lnTo>
                          <a:pt x="20268" y="17573"/>
                        </a:lnTo>
                        <a:lnTo>
                          <a:pt x="19150" y="17573"/>
                        </a:lnTo>
                        <a:lnTo>
                          <a:pt x="18820" y="16768"/>
                        </a:lnTo>
                        <a:lnTo>
                          <a:pt x="19778" y="17573"/>
                        </a:lnTo>
                        <a:lnTo>
                          <a:pt x="19683" y="17001"/>
                        </a:lnTo>
                        <a:lnTo>
                          <a:pt x="19661" y="15963"/>
                        </a:lnTo>
                        <a:lnTo>
                          <a:pt x="19139" y="15963"/>
                        </a:lnTo>
                        <a:lnTo>
                          <a:pt x="19331" y="15157"/>
                        </a:lnTo>
                        <a:lnTo>
                          <a:pt x="17989" y="16768"/>
                        </a:lnTo>
                        <a:lnTo>
                          <a:pt x="17616" y="15157"/>
                        </a:lnTo>
                        <a:lnTo>
                          <a:pt x="17936" y="15157"/>
                        </a:lnTo>
                        <a:lnTo>
                          <a:pt x="17446" y="14352"/>
                        </a:lnTo>
                        <a:lnTo>
                          <a:pt x="17574" y="14352"/>
                        </a:lnTo>
                        <a:lnTo>
                          <a:pt x="16924" y="13546"/>
                        </a:lnTo>
                        <a:lnTo>
                          <a:pt x="16764" y="13546"/>
                        </a:lnTo>
                        <a:lnTo>
                          <a:pt x="17062" y="14352"/>
                        </a:lnTo>
                        <a:lnTo>
                          <a:pt x="16370" y="14352"/>
                        </a:lnTo>
                        <a:lnTo>
                          <a:pt x="16764" y="13546"/>
                        </a:lnTo>
                        <a:lnTo>
                          <a:pt x="15283" y="13546"/>
                        </a:lnTo>
                        <a:lnTo>
                          <a:pt x="15305" y="12741"/>
                        </a:lnTo>
                        <a:lnTo>
                          <a:pt x="16093" y="12741"/>
                        </a:lnTo>
                        <a:lnTo>
                          <a:pt x="16509" y="13546"/>
                        </a:lnTo>
                        <a:lnTo>
                          <a:pt x="16551" y="12741"/>
                        </a:lnTo>
                        <a:lnTo>
                          <a:pt x="16594" y="11936"/>
                        </a:lnTo>
                        <a:lnTo>
                          <a:pt x="16040" y="11936"/>
                        </a:lnTo>
                        <a:lnTo>
                          <a:pt x="15305" y="10325"/>
                        </a:lnTo>
                        <a:lnTo>
                          <a:pt x="15390" y="11130"/>
                        </a:lnTo>
                        <a:lnTo>
                          <a:pt x="13164" y="11130"/>
                        </a:lnTo>
                        <a:lnTo>
                          <a:pt x="13473" y="9520"/>
                        </a:lnTo>
                        <a:lnTo>
                          <a:pt x="12142" y="8714"/>
                        </a:lnTo>
                        <a:lnTo>
                          <a:pt x="12845" y="8714"/>
                        </a:lnTo>
                        <a:lnTo>
                          <a:pt x="12727" y="7909"/>
                        </a:lnTo>
                        <a:lnTo>
                          <a:pt x="11759" y="7909"/>
                        </a:lnTo>
                        <a:lnTo>
                          <a:pt x="12323" y="7104"/>
                        </a:lnTo>
                        <a:lnTo>
                          <a:pt x="10810" y="6298"/>
                        </a:lnTo>
                        <a:lnTo>
                          <a:pt x="10683" y="6298"/>
                        </a:lnTo>
                        <a:lnTo>
                          <a:pt x="10438" y="6024"/>
                        </a:lnTo>
                        <a:lnTo>
                          <a:pt x="10267" y="6250"/>
                        </a:lnTo>
                        <a:lnTo>
                          <a:pt x="10384" y="6298"/>
                        </a:lnTo>
                        <a:lnTo>
                          <a:pt x="10236" y="6298"/>
                        </a:lnTo>
                        <a:lnTo>
                          <a:pt x="8595" y="5493"/>
                        </a:lnTo>
                        <a:lnTo>
                          <a:pt x="8595" y="3882"/>
                        </a:lnTo>
                        <a:lnTo>
                          <a:pt x="7328" y="3495"/>
                        </a:lnTo>
                        <a:lnTo>
                          <a:pt x="7328" y="6814"/>
                        </a:lnTo>
                        <a:lnTo>
                          <a:pt x="6848" y="6298"/>
                        </a:lnTo>
                        <a:lnTo>
                          <a:pt x="7253" y="6298"/>
                        </a:lnTo>
                        <a:lnTo>
                          <a:pt x="6390" y="5493"/>
                        </a:lnTo>
                        <a:lnTo>
                          <a:pt x="7136" y="5493"/>
                        </a:lnTo>
                        <a:lnTo>
                          <a:pt x="7253" y="6298"/>
                        </a:lnTo>
                        <a:lnTo>
                          <a:pt x="7328" y="6814"/>
                        </a:lnTo>
                        <a:lnTo>
                          <a:pt x="7328" y="3495"/>
                        </a:lnTo>
                        <a:lnTo>
                          <a:pt x="6007" y="3077"/>
                        </a:lnTo>
                        <a:lnTo>
                          <a:pt x="4197" y="2271"/>
                        </a:lnTo>
                        <a:lnTo>
                          <a:pt x="3313" y="2271"/>
                        </a:lnTo>
                        <a:lnTo>
                          <a:pt x="1683" y="1466"/>
                        </a:lnTo>
                        <a:lnTo>
                          <a:pt x="2705" y="1466"/>
                        </a:lnTo>
                        <a:lnTo>
                          <a:pt x="2248" y="661"/>
                        </a:lnTo>
                        <a:lnTo>
                          <a:pt x="1609" y="661"/>
                        </a:lnTo>
                        <a:lnTo>
                          <a:pt x="852" y="0"/>
                        </a:lnTo>
                        <a:lnTo>
                          <a:pt x="884" y="661"/>
                        </a:lnTo>
                        <a:lnTo>
                          <a:pt x="0" y="661"/>
                        </a:lnTo>
                        <a:lnTo>
                          <a:pt x="351" y="1466"/>
                        </a:lnTo>
                        <a:lnTo>
                          <a:pt x="916" y="661"/>
                        </a:lnTo>
                        <a:lnTo>
                          <a:pt x="1108" y="1466"/>
                        </a:lnTo>
                        <a:lnTo>
                          <a:pt x="948" y="1466"/>
                        </a:lnTo>
                        <a:lnTo>
                          <a:pt x="1842" y="2271"/>
                        </a:lnTo>
                        <a:lnTo>
                          <a:pt x="1118" y="2271"/>
                        </a:lnTo>
                        <a:lnTo>
                          <a:pt x="1863" y="3077"/>
                        </a:lnTo>
                        <a:lnTo>
                          <a:pt x="3621" y="3077"/>
                        </a:lnTo>
                        <a:lnTo>
                          <a:pt x="3483" y="3882"/>
                        </a:lnTo>
                        <a:lnTo>
                          <a:pt x="3334" y="3882"/>
                        </a:lnTo>
                        <a:lnTo>
                          <a:pt x="5272" y="4688"/>
                        </a:lnTo>
                        <a:lnTo>
                          <a:pt x="4079" y="3882"/>
                        </a:lnTo>
                        <a:lnTo>
                          <a:pt x="6017" y="3882"/>
                        </a:lnTo>
                        <a:lnTo>
                          <a:pt x="5368" y="5493"/>
                        </a:lnTo>
                        <a:lnTo>
                          <a:pt x="6114" y="5493"/>
                        </a:lnTo>
                        <a:lnTo>
                          <a:pt x="6359" y="5976"/>
                        </a:lnTo>
                        <a:lnTo>
                          <a:pt x="6220" y="5839"/>
                        </a:lnTo>
                        <a:lnTo>
                          <a:pt x="6454" y="6701"/>
                        </a:lnTo>
                        <a:lnTo>
                          <a:pt x="6603" y="6797"/>
                        </a:lnTo>
                        <a:lnTo>
                          <a:pt x="6635" y="6298"/>
                        </a:lnTo>
                        <a:lnTo>
                          <a:pt x="7328" y="6862"/>
                        </a:lnTo>
                        <a:lnTo>
                          <a:pt x="7370" y="7104"/>
                        </a:lnTo>
                        <a:lnTo>
                          <a:pt x="9554" y="7104"/>
                        </a:lnTo>
                        <a:lnTo>
                          <a:pt x="9085" y="7594"/>
                        </a:lnTo>
                        <a:lnTo>
                          <a:pt x="9511" y="7909"/>
                        </a:lnTo>
                        <a:lnTo>
                          <a:pt x="8723" y="8714"/>
                        </a:lnTo>
                        <a:lnTo>
                          <a:pt x="10630" y="8714"/>
                        </a:lnTo>
                        <a:lnTo>
                          <a:pt x="10821" y="9520"/>
                        </a:lnTo>
                        <a:lnTo>
                          <a:pt x="11236" y="9520"/>
                        </a:lnTo>
                        <a:lnTo>
                          <a:pt x="10991" y="11130"/>
                        </a:lnTo>
                        <a:lnTo>
                          <a:pt x="11684" y="11130"/>
                        </a:lnTo>
                        <a:lnTo>
                          <a:pt x="11503" y="11267"/>
                        </a:lnTo>
                        <a:lnTo>
                          <a:pt x="11385" y="11420"/>
                        </a:lnTo>
                        <a:lnTo>
                          <a:pt x="11514" y="11573"/>
                        </a:lnTo>
                        <a:lnTo>
                          <a:pt x="12153" y="11275"/>
                        </a:lnTo>
                        <a:lnTo>
                          <a:pt x="12472" y="11170"/>
                        </a:lnTo>
                        <a:lnTo>
                          <a:pt x="12142" y="11235"/>
                        </a:lnTo>
                        <a:lnTo>
                          <a:pt x="11918" y="11203"/>
                        </a:lnTo>
                        <a:lnTo>
                          <a:pt x="11780" y="11130"/>
                        </a:lnTo>
                        <a:lnTo>
                          <a:pt x="12536" y="11130"/>
                        </a:lnTo>
                        <a:lnTo>
                          <a:pt x="13250" y="12741"/>
                        </a:lnTo>
                        <a:lnTo>
                          <a:pt x="14368" y="13546"/>
                        </a:lnTo>
                        <a:lnTo>
                          <a:pt x="14038" y="13546"/>
                        </a:lnTo>
                        <a:lnTo>
                          <a:pt x="15646" y="15157"/>
                        </a:lnTo>
                        <a:lnTo>
                          <a:pt x="16083" y="15963"/>
                        </a:lnTo>
                        <a:lnTo>
                          <a:pt x="16881" y="15963"/>
                        </a:lnTo>
                        <a:lnTo>
                          <a:pt x="17574" y="16832"/>
                        </a:lnTo>
                        <a:lnTo>
                          <a:pt x="18245" y="17573"/>
                        </a:lnTo>
                        <a:lnTo>
                          <a:pt x="16903" y="17573"/>
                        </a:lnTo>
                        <a:lnTo>
                          <a:pt x="17446" y="18379"/>
                        </a:lnTo>
                        <a:lnTo>
                          <a:pt x="17819" y="18379"/>
                        </a:lnTo>
                        <a:lnTo>
                          <a:pt x="18575" y="19184"/>
                        </a:lnTo>
                        <a:lnTo>
                          <a:pt x="19874" y="19989"/>
                        </a:lnTo>
                        <a:lnTo>
                          <a:pt x="20300" y="21600"/>
                        </a:lnTo>
                        <a:lnTo>
                          <a:pt x="20950" y="20795"/>
                        </a:lnTo>
                        <a:lnTo>
                          <a:pt x="21280" y="19989"/>
                        </a:lnTo>
                        <a:lnTo>
                          <a:pt x="21600" y="20190"/>
                        </a:lnTo>
                        <a:lnTo>
                          <a:pt x="21600" y="175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18" name="Figura"/>
                  <p:cNvSpPr/>
                  <p:nvPr/>
                </p:nvSpPr>
                <p:spPr>
                  <a:xfrm>
                    <a:off x="128777" y="4742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705"/>
                        </a:moveTo>
                        <a:lnTo>
                          <a:pt x="5538" y="0"/>
                        </a:lnTo>
                        <a:lnTo>
                          <a:pt x="0" y="0"/>
                        </a:lnTo>
                        <a:lnTo>
                          <a:pt x="17090" y="21600"/>
                        </a:lnTo>
                        <a:lnTo>
                          <a:pt x="21600" y="1770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19" name="Triángulo"/>
                  <p:cNvSpPr/>
                  <p:nvPr/>
                </p:nvSpPr>
                <p:spPr>
                  <a:xfrm>
                    <a:off x="129139" y="4183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5499"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20" name="Figura"/>
                  <p:cNvSpPr/>
                  <p:nvPr/>
                </p:nvSpPr>
                <p:spPr>
                  <a:xfrm>
                    <a:off x="129392" y="463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201"/>
                        </a:moveTo>
                        <a:lnTo>
                          <a:pt x="0" y="0"/>
                        </a:lnTo>
                        <a:lnTo>
                          <a:pt x="0" y="18201"/>
                        </a:lnTo>
                        <a:lnTo>
                          <a:pt x="13611" y="21600"/>
                        </a:lnTo>
                        <a:lnTo>
                          <a:pt x="15257" y="18201"/>
                        </a:lnTo>
                        <a:lnTo>
                          <a:pt x="21600" y="1820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21" name="Figura"/>
                  <p:cNvSpPr/>
                  <p:nvPr/>
                </p:nvSpPr>
                <p:spPr>
                  <a:xfrm>
                    <a:off x="136782" y="100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376"/>
                        </a:lnTo>
                        <a:lnTo>
                          <a:pt x="7380" y="21600"/>
                        </a:lnTo>
                        <a:lnTo>
                          <a:pt x="16693" y="8144"/>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22" name="Figura"/>
                  <p:cNvSpPr/>
                  <p:nvPr/>
                </p:nvSpPr>
                <p:spPr>
                  <a:xfrm>
                    <a:off x="134730" y="53273"/>
                    <a:ext cx="14753" cy="268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122" y="20082"/>
                        </a:lnTo>
                        <a:lnTo>
                          <a:pt x="18529" y="17834"/>
                        </a:lnTo>
                        <a:lnTo>
                          <a:pt x="18232" y="16709"/>
                        </a:lnTo>
                        <a:lnTo>
                          <a:pt x="18297" y="17834"/>
                        </a:lnTo>
                        <a:lnTo>
                          <a:pt x="15479" y="17834"/>
                        </a:lnTo>
                        <a:lnTo>
                          <a:pt x="18402" y="15585"/>
                        </a:lnTo>
                        <a:lnTo>
                          <a:pt x="16306" y="14460"/>
                        </a:lnTo>
                        <a:lnTo>
                          <a:pt x="17703" y="14460"/>
                        </a:lnTo>
                        <a:lnTo>
                          <a:pt x="17005" y="12211"/>
                        </a:lnTo>
                        <a:lnTo>
                          <a:pt x="14717" y="11087"/>
                        </a:lnTo>
                        <a:lnTo>
                          <a:pt x="11815" y="8838"/>
                        </a:lnTo>
                        <a:lnTo>
                          <a:pt x="12726" y="8838"/>
                        </a:lnTo>
                        <a:lnTo>
                          <a:pt x="12494" y="7714"/>
                        </a:lnTo>
                        <a:lnTo>
                          <a:pt x="11075" y="6589"/>
                        </a:lnTo>
                        <a:lnTo>
                          <a:pt x="10313" y="5465"/>
                        </a:lnTo>
                        <a:lnTo>
                          <a:pt x="9381" y="5465"/>
                        </a:lnTo>
                        <a:lnTo>
                          <a:pt x="8936" y="4340"/>
                        </a:lnTo>
                        <a:lnTo>
                          <a:pt x="8322" y="5465"/>
                        </a:lnTo>
                        <a:lnTo>
                          <a:pt x="9126" y="967"/>
                        </a:lnTo>
                        <a:lnTo>
                          <a:pt x="1736" y="0"/>
                        </a:lnTo>
                        <a:lnTo>
                          <a:pt x="1037" y="764"/>
                        </a:lnTo>
                        <a:lnTo>
                          <a:pt x="1186" y="967"/>
                        </a:lnTo>
                        <a:lnTo>
                          <a:pt x="317" y="967"/>
                        </a:lnTo>
                        <a:lnTo>
                          <a:pt x="1037" y="2091"/>
                        </a:lnTo>
                        <a:lnTo>
                          <a:pt x="0" y="2091"/>
                        </a:lnTo>
                        <a:lnTo>
                          <a:pt x="253" y="3216"/>
                        </a:lnTo>
                        <a:lnTo>
                          <a:pt x="1587" y="3216"/>
                        </a:lnTo>
                        <a:lnTo>
                          <a:pt x="2795" y="4340"/>
                        </a:lnTo>
                        <a:lnTo>
                          <a:pt x="847" y="4340"/>
                        </a:lnTo>
                        <a:lnTo>
                          <a:pt x="1037" y="5465"/>
                        </a:lnTo>
                        <a:lnTo>
                          <a:pt x="3768" y="5465"/>
                        </a:lnTo>
                        <a:lnTo>
                          <a:pt x="3176" y="6589"/>
                        </a:lnTo>
                        <a:lnTo>
                          <a:pt x="4214" y="6589"/>
                        </a:lnTo>
                        <a:lnTo>
                          <a:pt x="5696" y="9962"/>
                        </a:lnTo>
                        <a:lnTo>
                          <a:pt x="6606" y="8838"/>
                        </a:lnTo>
                        <a:lnTo>
                          <a:pt x="6565" y="7994"/>
                        </a:lnTo>
                        <a:lnTo>
                          <a:pt x="6670" y="8208"/>
                        </a:lnTo>
                        <a:lnTo>
                          <a:pt x="6606" y="7848"/>
                        </a:lnTo>
                        <a:lnTo>
                          <a:pt x="6565" y="7714"/>
                        </a:lnTo>
                        <a:lnTo>
                          <a:pt x="9846" y="9962"/>
                        </a:lnTo>
                        <a:lnTo>
                          <a:pt x="9571" y="13336"/>
                        </a:lnTo>
                        <a:lnTo>
                          <a:pt x="11520" y="14460"/>
                        </a:lnTo>
                        <a:lnTo>
                          <a:pt x="11032" y="14460"/>
                        </a:lnTo>
                        <a:lnTo>
                          <a:pt x="12431" y="16709"/>
                        </a:lnTo>
                        <a:lnTo>
                          <a:pt x="13383" y="17834"/>
                        </a:lnTo>
                        <a:lnTo>
                          <a:pt x="14887" y="18958"/>
                        </a:lnTo>
                        <a:lnTo>
                          <a:pt x="15099" y="18958"/>
                        </a:lnTo>
                        <a:lnTo>
                          <a:pt x="14463" y="20082"/>
                        </a:lnTo>
                        <a:lnTo>
                          <a:pt x="15332" y="20082"/>
                        </a:lnTo>
                        <a:lnTo>
                          <a:pt x="15289"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23" name="Figura"/>
                  <p:cNvSpPr/>
                  <p:nvPr/>
                </p:nvSpPr>
                <p:spPr>
                  <a:xfrm>
                    <a:off x="144910" y="1537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015"/>
                        </a:moveTo>
                        <a:lnTo>
                          <a:pt x="18198" y="0"/>
                        </a:lnTo>
                        <a:lnTo>
                          <a:pt x="5976" y="15312"/>
                        </a:lnTo>
                        <a:lnTo>
                          <a:pt x="0" y="21600"/>
                        </a:lnTo>
                        <a:lnTo>
                          <a:pt x="6536" y="16130"/>
                        </a:lnTo>
                        <a:lnTo>
                          <a:pt x="11371" y="14773"/>
                        </a:lnTo>
                        <a:lnTo>
                          <a:pt x="15646" y="15592"/>
                        </a:lnTo>
                        <a:lnTo>
                          <a:pt x="17638" y="12577"/>
                        </a:lnTo>
                        <a:lnTo>
                          <a:pt x="19630" y="8485"/>
                        </a:lnTo>
                        <a:lnTo>
                          <a:pt x="21600" y="301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24" name="Figura"/>
                  <p:cNvSpPr/>
                  <p:nvPr/>
                </p:nvSpPr>
                <p:spPr>
                  <a:xfrm>
                    <a:off x="71251" y="81013"/>
                    <a:ext cx="83510" cy="132691"/>
                  </a:xfrm>
                  <a:custGeom>
                    <a:avLst/>
                    <a:gdLst/>
                    <a:ahLst/>
                    <a:cxnLst>
                      <a:cxn ang="0">
                        <a:pos x="wd2" y="hd2"/>
                      </a:cxn>
                      <a:cxn ang="5400000">
                        <a:pos x="wd2" y="hd2"/>
                      </a:cxn>
                      <a:cxn ang="10800000">
                        <a:pos x="wd2" y="hd2"/>
                      </a:cxn>
                      <a:cxn ang="16200000">
                        <a:pos x="wd2" y="hd2"/>
                      </a:cxn>
                    </a:cxnLst>
                    <a:rect l="0" t="0" r="r" b="b"/>
                    <a:pathLst>
                      <a:path w="21600" h="21600" extrusionOk="0">
                        <a:moveTo>
                          <a:pt x="21600" y="4547"/>
                        </a:moveTo>
                        <a:lnTo>
                          <a:pt x="21495" y="4320"/>
                        </a:lnTo>
                        <a:lnTo>
                          <a:pt x="21331" y="4547"/>
                        </a:lnTo>
                        <a:lnTo>
                          <a:pt x="21323" y="4320"/>
                        </a:lnTo>
                        <a:lnTo>
                          <a:pt x="21058" y="4093"/>
                        </a:lnTo>
                        <a:lnTo>
                          <a:pt x="21162" y="3865"/>
                        </a:lnTo>
                        <a:lnTo>
                          <a:pt x="21316" y="3865"/>
                        </a:lnTo>
                        <a:lnTo>
                          <a:pt x="21222" y="3411"/>
                        </a:lnTo>
                        <a:lnTo>
                          <a:pt x="21106" y="3865"/>
                        </a:lnTo>
                        <a:lnTo>
                          <a:pt x="20912" y="3411"/>
                        </a:lnTo>
                        <a:lnTo>
                          <a:pt x="20788" y="3633"/>
                        </a:lnTo>
                        <a:lnTo>
                          <a:pt x="20665" y="3865"/>
                        </a:lnTo>
                        <a:lnTo>
                          <a:pt x="20743" y="3411"/>
                        </a:lnTo>
                        <a:lnTo>
                          <a:pt x="20788" y="3633"/>
                        </a:lnTo>
                        <a:lnTo>
                          <a:pt x="20721" y="3183"/>
                        </a:lnTo>
                        <a:lnTo>
                          <a:pt x="20904" y="3183"/>
                        </a:lnTo>
                        <a:lnTo>
                          <a:pt x="20639" y="2956"/>
                        </a:lnTo>
                        <a:lnTo>
                          <a:pt x="20695" y="2728"/>
                        </a:lnTo>
                        <a:lnTo>
                          <a:pt x="20799" y="2501"/>
                        </a:lnTo>
                        <a:lnTo>
                          <a:pt x="21084" y="2728"/>
                        </a:lnTo>
                        <a:lnTo>
                          <a:pt x="21155" y="2728"/>
                        </a:lnTo>
                        <a:lnTo>
                          <a:pt x="20856" y="2501"/>
                        </a:lnTo>
                        <a:lnTo>
                          <a:pt x="20972" y="2046"/>
                        </a:lnTo>
                        <a:lnTo>
                          <a:pt x="20751" y="1908"/>
                        </a:lnTo>
                        <a:lnTo>
                          <a:pt x="20650" y="1819"/>
                        </a:lnTo>
                        <a:lnTo>
                          <a:pt x="20878" y="1819"/>
                        </a:lnTo>
                        <a:lnTo>
                          <a:pt x="20829" y="1364"/>
                        </a:lnTo>
                        <a:lnTo>
                          <a:pt x="20695" y="1535"/>
                        </a:lnTo>
                        <a:lnTo>
                          <a:pt x="20661" y="1592"/>
                        </a:lnTo>
                        <a:lnTo>
                          <a:pt x="20467" y="1819"/>
                        </a:lnTo>
                        <a:lnTo>
                          <a:pt x="20553" y="1364"/>
                        </a:lnTo>
                        <a:lnTo>
                          <a:pt x="20609" y="1364"/>
                        </a:lnTo>
                        <a:lnTo>
                          <a:pt x="20657" y="1578"/>
                        </a:lnTo>
                        <a:lnTo>
                          <a:pt x="20665" y="1364"/>
                        </a:lnTo>
                        <a:lnTo>
                          <a:pt x="20672" y="1137"/>
                        </a:lnTo>
                        <a:lnTo>
                          <a:pt x="20253" y="682"/>
                        </a:lnTo>
                        <a:lnTo>
                          <a:pt x="20242" y="455"/>
                        </a:lnTo>
                        <a:lnTo>
                          <a:pt x="20541" y="227"/>
                        </a:lnTo>
                        <a:lnTo>
                          <a:pt x="20444" y="682"/>
                        </a:lnTo>
                        <a:lnTo>
                          <a:pt x="20523" y="607"/>
                        </a:lnTo>
                        <a:lnTo>
                          <a:pt x="20624" y="744"/>
                        </a:lnTo>
                        <a:lnTo>
                          <a:pt x="20717" y="580"/>
                        </a:lnTo>
                        <a:lnTo>
                          <a:pt x="20579" y="557"/>
                        </a:lnTo>
                        <a:lnTo>
                          <a:pt x="20687" y="455"/>
                        </a:lnTo>
                        <a:lnTo>
                          <a:pt x="20568" y="227"/>
                        </a:lnTo>
                        <a:lnTo>
                          <a:pt x="20448" y="0"/>
                        </a:lnTo>
                        <a:lnTo>
                          <a:pt x="18948" y="0"/>
                        </a:lnTo>
                        <a:lnTo>
                          <a:pt x="18858" y="227"/>
                        </a:lnTo>
                        <a:lnTo>
                          <a:pt x="18940" y="284"/>
                        </a:lnTo>
                        <a:lnTo>
                          <a:pt x="18985" y="682"/>
                        </a:lnTo>
                        <a:lnTo>
                          <a:pt x="19101" y="682"/>
                        </a:lnTo>
                        <a:lnTo>
                          <a:pt x="19198" y="455"/>
                        </a:lnTo>
                        <a:lnTo>
                          <a:pt x="19281" y="682"/>
                        </a:lnTo>
                        <a:lnTo>
                          <a:pt x="19333" y="909"/>
                        </a:lnTo>
                        <a:lnTo>
                          <a:pt x="19004" y="909"/>
                        </a:lnTo>
                        <a:lnTo>
                          <a:pt x="18854" y="1364"/>
                        </a:lnTo>
                        <a:lnTo>
                          <a:pt x="19924" y="1819"/>
                        </a:lnTo>
                        <a:lnTo>
                          <a:pt x="19674" y="2046"/>
                        </a:lnTo>
                        <a:lnTo>
                          <a:pt x="19786" y="2046"/>
                        </a:lnTo>
                        <a:lnTo>
                          <a:pt x="19823" y="2274"/>
                        </a:lnTo>
                        <a:lnTo>
                          <a:pt x="19659" y="2453"/>
                        </a:lnTo>
                        <a:lnTo>
                          <a:pt x="19677" y="2501"/>
                        </a:lnTo>
                        <a:lnTo>
                          <a:pt x="19644" y="2469"/>
                        </a:lnTo>
                        <a:lnTo>
                          <a:pt x="19404" y="2728"/>
                        </a:lnTo>
                        <a:lnTo>
                          <a:pt x="19299" y="3183"/>
                        </a:lnTo>
                        <a:lnTo>
                          <a:pt x="19920" y="2956"/>
                        </a:lnTo>
                        <a:lnTo>
                          <a:pt x="19861" y="3411"/>
                        </a:lnTo>
                        <a:lnTo>
                          <a:pt x="20268" y="3411"/>
                        </a:lnTo>
                        <a:lnTo>
                          <a:pt x="20381" y="3633"/>
                        </a:lnTo>
                        <a:lnTo>
                          <a:pt x="20358" y="3865"/>
                        </a:lnTo>
                        <a:lnTo>
                          <a:pt x="19935" y="3865"/>
                        </a:lnTo>
                        <a:lnTo>
                          <a:pt x="19838" y="3638"/>
                        </a:lnTo>
                        <a:lnTo>
                          <a:pt x="19898" y="3638"/>
                        </a:lnTo>
                        <a:lnTo>
                          <a:pt x="19801" y="3411"/>
                        </a:lnTo>
                        <a:lnTo>
                          <a:pt x="19685" y="3638"/>
                        </a:lnTo>
                        <a:lnTo>
                          <a:pt x="19718" y="4027"/>
                        </a:lnTo>
                        <a:lnTo>
                          <a:pt x="19696" y="4093"/>
                        </a:lnTo>
                        <a:lnTo>
                          <a:pt x="19621" y="4320"/>
                        </a:lnTo>
                        <a:lnTo>
                          <a:pt x="19812" y="4547"/>
                        </a:lnTo>
                        <a:lnTo>
                          <a:pt x="19674" y="4775"/>
                        </a:lnTo>
                        <a:lnTo>
                          <a:pt x="19872" y="4775"/>
                        </a:lnTo>
                        <a:lnTo>
                          <a:pt x="19703" y="5229"/>
                        </a:lnTo>
                        <a:lnTo>
                          <a:pt x="20066" y="5002"/>
                        </a:lnTo>
                        <a:lnTo>
                          <a:pt x="20100" y="5229"/>
                        </a:lnTo>
                        <a:lnTo>
                          <a:pt x="19920" y="5457"/>
                        </a:lnTo>
                        <a:lnTo>
                          <a:pt x="19696" y="5229"/>
                        </a:lnTo>
                        <a:lnTo>
                          <a:pt x="19823" y="5684"/>
                        </a:lnTo>
                        <a:lnTo>
                          <a:pt x="19531" y="5684"/>
                        </a:lnTo>
                        <a:lnTo>
                          <a:pt x="19621" y="5912"/>
                        </a:lnTo>
                        <a:lnTo>
                          <a:pt x="19213" y="6139"/>
                        </a:lnTo>
                        <a:lnTo>
                          <a:pt x="19153" y="6366"/>
                        </a:lnTo>
                        <a:lnTo>
                          <a:pt x="19307" y="6594"/>
                        </a:lnTo>
                        <a:lnTo>
                          <a:pt x="19558" y="6366"/>
                        </a:lnTo>
                        <a:lnTo>
                          <a:pt x="19722" y="6594"/>
                        </a:lnTo>
                        <a:lnTo>
                          <a:pt x="19599" y="6821"/>
                        </a:lnTo>
                        <a:lnTo>
                          <a:pt x="19748" y="7048"/>
                        </a:lnTo>
                        <a:lnTo>
                          <a:pt x="19449" y="7048"/>
                        </a:lnTo>
                        <a:lnTo>
                          <a:pt x="19651" y="6594"/>
                        </a:lnTo>
                        <a:lnTo>
                          <a:pt x="19146" y="7048"/>
                        </a:lnTo>
                        <a:lnTo>
                          <a:pt x="19165" y="6821"/>
                        </a:lnTo>
                        <a:lnTo>
                          <a:pt x="19053" y="6821"/>
                        </a:lnTo>
                        <a:lnTo>
                          <a:pt x="18693" y="7276"/>
                        </a:lnTo>
                        <a:lnTo>
                          <a:pt x="19337" y="7048"/>
                        </a:lnTo>
                        <a:lnTo>
                          <a:pt x="19228" y="7503"/>
                        </a:lnTo>
                        <a:lnTo>
                          <a:pt x="19292" y="7731"/>
                        </a:lnTo>
                        <a:lnTo>
                          <a:pt x="19086" y="7958"/>
                        </a:lnTo>
                        <a:lnTo>
                          <a:pt x="19292" y="7958"/>
                        </a:lnTo>
                        <a:lnTo>
                          <a:pt x="19232" y="8185"/>
                        </a:lnTo>
                        <a:lnTo>
                          <a:pt x="19344" y="7958"/>
                        </a:lnTo>
                        <a:lnTo>
                          <a:pt x="19490" y="7958"/>
                        </a:lnTo>
                        <a:lnTo>
                          <a:pt x="19423" y="8185"/>
                        </a:lnTo>
                        <a:lnTo>
                          <a:pt x="19415" y="8308"/>
                        </a:lnTo>
                        <a:lnTo>
                          <a:pt x="19509" y="8413"/>
                        </a:lnTo>
                        <a:lnTo>
                          <a:pt x="19086" y="8560"/>
                        </a:lnTo>
                        <a:lnTo>
                          <a:pt x="19086" y="9322"/>
                        </a:lnTo>
                        <a:lnTo>
                          <a:pt x="18779" y="9488"/>
                        </a:lnTo>
                        <a:lnTo>
                          <a:pt x="18794" y="9163"/>
                        </a:lnTo>
                        <a:lnTo>
                          <a:pt x="18817" y="9095"/>
                        </a:lnTo>
                        <a:lnTo>
                          <a:pt x="18918" y="9322"/>
                        </a:lnTo>
                        <a:lnTo>
                          <a:pt x="19086" y="9322"/>
                        </a:lnTo>
                        <a:lnTo>
                          <a:pt x="19086" y="8560"/>
                        </a:lnTo>
                        <a:lnTo>
                          <a:pt x="18858" y="8640"/>
                        </a:lnTo>
                        <a:lnTo>
                          <a:pt x="18929" y="8867"/>
                        </a:lnTo>
                        <a:lnTo>
                          <a:pt x="18765" y="9095"/>
                        </a:lnTo>
                        <a:lnTo>
                          <a:pt x="18622" y="8867"/>
                        </a:lnTo>
                        <a:lnTo>
                          <a:pt x="18499" y="9095"/>
                        </a:lnTo>
                        <a:lnTo>
                          <a:pt x="18563" y="9322"/>
                        </a:lnTo>
                        <a:lnTo>
                          <a:pt x="18701" y="9529"/>
                        </a:lnTo>
                        <a:lnTo>
                          <a:pt x="18664" y="9549"/>
                        </a:lnTo>
                        <a:lnTo>
                          <a:pt x="19075" y="9777"/>
                        </a:lnTo>
                        <a:lnTo>
                          <a:pt x="18738" y="10004"/>
                        </a:lnTo>
                        <a:lnTo>
                          <a:pt x="18215" y="9777"/>
                        </a:lnTo>
                        <a:lnTo>
                          <a:pt x="17766" y="10232"/>
                        </a:lnTo>
                        <a:lnTo>
                          <a:pt x="18117" y="10459"/>
                        </a:lnTo>
                        <a:lnTo>
                          <a:pt x="17694" y="10914"/>
                        </a:lnTo>
                        <a:lnTo>
                          <a:pt x="18057" y="10914"/>
                        </a:lnTo>
                        <a:lnTo>
                          <a:pt x="17717" y="11141"/>
                        </a:lnTo>
                        <a:lnTo>
                          <a:pt x="17698" y="11368"/>
                        </a:lnTo>
                        <a:lnTo>
                          <a:pt x="17392" y="11368"/>
                        </a:lnTo>
                        <a:lnTo>
                          <a:pt x="17018" y="11823"/>
                        </a:lnTo>
                        <a:lnTo>
                          <a:pt x="17324" y="11823"/>
                        </a:lnTo>
                        <a:lnTo>
                          <a:pt x="17085" y="12051"/>
                        </a:lnTo>
                        <a:lnTo>
                          <a:pt x="16954" y="12051"/>
                        </a:lnTo>
                        <a:lnTo>
                          <a:pt x="16572" y="12278"/>
                        </a:lnTo>
                        <a:lnTo>
                          <a:pt x="17092" y="12505"/>
                        </a:lnTo>
                        <a:lnTo>
                          <a:pt x="16748" y="12960"/>
                        </a:lnTo>
                        <a:lnTo>
                          <a:pt x="16655" y="12733"/>
                        </a:lnTo>
                        <a:lnTo>
                          <a:pt x="16411" y="12733"/>
                        </a:lnTo>
                        <a:lnTo>
                          <a:pt x="16471" y="12505"/>
                        </a:lnTo>
                        <a:lnTo>
                          <a:pt x="16378" y="12733"/>
                        </a:lnTo>
                        <a:lnTo>
                          <a:pt x="16224" y="12960"/>
                        </a:lnTo>
                        <a:lnTo>
                          <a:pt x="16322" y="13187"/>
                        </a:lnTo>
                        <a:lnTo>
                          <a:pt x="16067" y="13187"/>
                        </a:lnTo>
                        <a:lnTo>
                          <a:pt x="16094" y="13415"/>
                        </a:lnTo>
                        <a:lnTo>
                          <a:pt x="15955" y="13642"/>
                        </a:lnTo>
                        <a:lnTo>
                          <a:pt x="16239" y="13642"/>
                        </a:lnTo>
                        <a:lnTo>
                          <a:pt x="15435" y="13869"/>
                        </a:lnTo>
                        <a:lnTo>
                          <a:pt x="15312" y="14552"/>
                        </a:lnTo>
                        <a:lnTo>
                          <a:pt x="14578" y="14779"/>
                        </a:lnTo>
                        <a:lnTo>
                          <a:pt x="14388" y="15006"/>
                        </a:lnTo>
                        <a:lnTo>
                          <a:pt x="14088" y="15234"/>
                        </a:lnTo>
                        <a:lnTo>
                          <a:pt x="13853" y="15461"/>
                        </a:lnTo>
                        <a:lnTo>
                          <a:pt x="13359" y="15688"/>
                        </a:lnTo>
                        <a:lnTo>
                          <a:pt x="14055" y="15916"/>
                        </a:lnTo>
                        <a:lnTo>
                          <a:pt x="13501" y="16143"/>
                        </a:lnTo>
                        <a:lnTo>
                          <a:pt x="13063" y="16143"/>
                        </a:lnTo>
                        <a:lnTo>
                          <a:pt x="13583" y="15916"/>
                        </a:lnTo>
                        <a:lnTo>
                          <a:pt x="13370" y="15916"/>
                        </a:lnTo>
                        <a:lnTo>
                          <a:pt x="12843" y="15688"/>
                        </a:lnTo>
                        <a:lnTo>
                          <a:pt x="12932" y="16371"/>
                        </a:lnTo>
                        <a:lnTo>
                          <a:pt x="12034" y="16371"/>
                        </a:lnTo>
                        <a:lnTo>
                          <a:pt x="12072" y="16825"/>
                        </a:lnTo>
                        <a:lnTo>
                          <a:pt x="11660" y="17053"/>
                        </a:lnTo>
                        <a:lnTo>
                          <a:pt x="11597" y="17053"/>
                        </a:lnTo>
                        <a:lnTo>
                          <a:pt x="11571" y="17280"/>
                        </a:lnTo>
                        <a:lnTo>
                          <a:pt x="11152" y="17735"/>
                        </a:lnTo>
                        <a:lnTo>
                          <a:pt x="10849" y="17962"/>
                        </a:lnTo>
                        <a:lnTo>
                          <a:pt x="11010" y="17962"/>
                        </a:lnTo>
                        <a:lnTo>
                          <a:pt x="10722" y="18189"/>
                        </a:lnTo>
                        <a:lnTo>
                          <a:pt x="9970" y="18189"/>
                        </a:lnTo>
                        <a:lnTo>
                          <a:pt x="10284" y="17962"/>
                        </a:lnTo>
                        <a:lnTo>
                          <a:pt x="9880" y="17962"/>
                        </a:lnTo>
                        <a:lnTo>
                          <a:pt x="9872" y="18189"/>
                        </a:lnTo>
                        <a:lnTo>
                          <a:pt x="9659" y="18417"/>
                        </a:lnTo>
                        <a:lnTo>
                          <a:pt x="9581" y="18189"/>
                        </a:lnTo>
                        <a:lnTo>
                          <a:pt x="9117" y="18644"/>
                        </a:lnTo>
                        <a:lnTo>
                          <a:pt x="9378" y="18644"/>
                        </a:lnTo>
                        <a:lnTo>
                          <a:pt x="8803" y="19099"/>
                        </a:lnTo>
                        <a:lnTo>
                          <a:pt x="8933" y="19099"/>
                        </a:lnTo>
                        <a:lnTo>
                          <a:pt x="8870" y="19326"/>
                        </a:lnTo>
                        <a:lnTo>
                          <a:pt x="8537" y="19099"/>
                        </a:lnTo>
                        <a:lnTo>
                          <a:pt x="8410" y="19326"/>
                        </a:lnTo>
                        <a:lnTo>
                          <a:pt x="7923" y="19326"/>
                        </a:lnTo>
                        <a:lnTo>
                          <a:pt x="7609" y="19779"/>
                        </a:lnTo>
                        <a:lnTo>
                          <a:pt x="7261" y="20008"/>
                        </a:lnTo>
                        <a:lnTo>
                          <a:pt x="7306" y="19790"/>
                        </a:lnTo>
                        <a:lnTo>
                          <a:pt x="7033" y="20236"/>
                        </a:lnTo>
                        <a:lnTo>
                          <a:pt x="6640" y="20236"/>
                        </a:lnTo>
                        <a:lnTo>
                          <a:pt x="6386" y="20008"/>
                        </a:lnTo>
                        <a:lnTo>
                          <a:pt x="6169" y="20236"/>
                        </a:lnTo>
                        <a:lnTo>
                          <a:pt x="5731" y="20236"/>
                        </a:lnTo>
                        <a:lnTo>
                          <a:pt x="5769" y="20008"/>
                        </a:lnTo>
                        <a:lnTo>
                          <a:pt x="5686" y="20008"/>
                        </a:lnTo>
                        <a:lnTo>
                          <a:pt x="5215" y="19779"/>
                        </a:lnTo>
                        <a:lnTo>
                          <a:pt x="4560" y="19326"/>
                        </a:lnTo>
                        <a:lnTo>
                          <a:pt x="4246" y="19099"/>
                        </a:lnTo>
                        <a:lnTo>
                          <a:pt x="3823" y="18872"/>
                        </a:lnTo>
                        <a:lnTo>
                          <a:pt x="3741" y="19326"/>
                        </a:lnTo>
                        <a:lnTo>
                          <a:pt x="3655" y="19099"/>
                        </a:lnTo>
                        <a:lnTo>
                          <a:pt x="3573" y="18872"/>
                        </a:lnTo>
                        <a:lnTo>
                          <a:pt x="3240" y="19099"/>
                        </a:lnTo>
                        <a:lnTo>
                          <a:pt x="3019" y="19099"/>
                        </a:lnTo>
                        <a:lnTo>
                          <a:pt x="2952" y="18872"/>
                        </a:lnTo>
                        <a:lnTo>
                          <a:pt x="2843" y="18872"/>
                        </a:lnTo>
                        <a:lnTo>
                          <a:pt x="2746" y="18644"/>
                        </a:lnTo>
                        <a:lnTo>
                          <a:pt x="0" y="18644"/>
                        </a:lnTo>
                        <a:lnTo>
                          <a:pt x="1010" y="18872"/>
                        </a:lnTo>
                        <a:lnTo>
                          <a:pt x="1111" y="19326"/>
                        </a:lnTo>
                        <a:lnTo>
                          <a:pt x="1904" y="19554"/>
                        </a:lnTo>
                        <a:lnTo>
                          <a:pt x="1923" y="20236"/>
                        </a:lnTo>
                        <a:lnTo>
                          <a:pt x="3655" y="20463"/>
                        </a:lnTo>
                        <a:lnTo>
                          <a:pt x="4074" y="21145"/>
                        </a:lnTo>
                        <a:lnTo>
                          <a:pt x="4138" y="20918"/>
                        </a:lnTo>
                        <a:lnTo>
                          <a:pt x="4354" y="20918"/>
                        </a:lnTo>
                        <a:lnTo>
                          <a:pt x="4467" y="21145"/>
                        </a:lnTo>
                        <a:lnTo>
                          <a:pt x="4504" y="21145"/>
                        </a:lnTo>
                        <a:lnTo>
                          <a:pt x="4620" y="21373"/>
                        </a:lnTo>
                        <a:lnTo>
                          <a:pt x="4639" y="21170"/>
                        </a:lnTo>
                        <a:lnTo>
                          <a:pt x="5054" y="21373"/>
                        </a:lnTo>
                        <a:lnTo>
                          <a:pt x="5496" y="21600"/>
                        </a:lnTo>
                        <a:lnTo>
                          <a:pt x="5944" y="21600"/>
                        </a:lnTo>
                        <a:lnTo>
                          <a:pt x="7003" y="21145"/>
                        </a:lnTo>
                        <a:lnTo>
                          <a:pt x="7568" y="20918"/>
                        </a:lnTo>
                        <a:lnTo>
                          <a:pt x="8619" y="20463"/>
                        </a:lnTo>
                        <a:lnTo>
                          <a:pt x="9300" y="20236"/>
                        </a:lnTo>
                        <a:lnTo>
                          <a:pt x="10018" y="20008"/>
                        </a:lnTo>
                        <a:lnTo>
                          <a:pt x="10654" y="19554"/>
                        </a:lnTo>
                        <a:lnTo>
                          <a:pt x="11208" y="19326"/>
                        </a:lnTo>
                        <a:lnTo>
                          <a:pt x="10351" y="19099"/>
                        </a:lnTo>
                        <a:lnTo>
                          <a:pt x="11279" y="18872"/>
                        </a:lnTo>
                        <a:lnTo>
                          <a:pt x="11313" y="19099"/>
                        </a:lnTo>
                        <a:lnTo>
                          <a:pt x="11571" y="18872"/>
                        </a:lnTo>
                        <a:lnTo>
                          <a:pt x="12091" y="18417"/>
                        </a:lnTo>
                        <a:lnTo>
                          <a:pt x="12528" y="18189"/>
                        </a:lnTo>
                        <a:lnTo>
                          <a:pt x="13404" y="17735"/>
                        </a:lnTo>
                        <a:lnTo>
                          <a:pt x="14062" y="17053"/>
                        </a:lnTo>
                        <a:lnTo>
                          <a:pt x="14133" y="17053"/>
                        </a:lnTo>
                        <a:lnTo>
                          <a:pt x="14043" y="17280"/>
                        </a:lnTo>
                        <a:lnTo>
                          <a:pt x="14410" y="17053"/>
                        </a:lnTo>
                        <a:lnTo>
                          <a:pt x="14769" y="16598"/>
                        </a:lnTo>
                        <a:lnTo>
                          <a:pt x="14616" y="16598"/>
                        </a:lnTo>
                        <a:lnTo>
                          <a:pt x="14765" y="16371"/>
                        </a:lnTo>
                        <a:lnTo>
                          <a:pt x="14777" y="16598"/>
                        </a:lnTo>
                        <a:lnTo>
                          <a:pt x="14934" y="16598"/>
                        </a:lnTo>
                        <a:lnTo>
                          <a:pt x="15222" y="16371"/>
                        </a:lnTo>
                        <a:lnTo>
                          <a:pt x="15158" y="16143"/>
                        </a:lnTo>
                        <a:lnTo>
                          <a:pt x="15454" y="16143"/>
                        </a:lnTo>
                        <a:lnTo>
                          <a:pt x="15996" y="15688"/>
                        </a:lnTo>
                        <a:lnTo>
                          <a:pt x="15671" y="15688"/>
                        </a:lnTo>
                        <a:lnTo>
                          <a:pt x="16086" y="15461"/>
                        </a:lnTo>
                        <a:lnTo>
                          <a:pt x="16142" y="15234"/>
                        </a:lnTo>
                        <a:lnTo>
                          <a:pt x="16509" y="15006"/>
                        </a:lnTo>
                        <a:lnTo>
                          <a:pt x="16415" y="14779"/>
                        </a:lnTo>
                        <a:lnTo>
                          <a:pt x="17137" y="14552"/>
                        </a:lnTo>
                        <a:lnTo>
                          <a:pt x="16819" y="14324"/>
                        </a:lnTo>
                        <a:lnTo>
                          <a:pt x="17163" y="14552"/>
                        </a:lnTo>
                        <a:lnTo>
                          <a:pt x="17373" y="14324"/>
                        </a:lnTo>
                        <a:lnTo>
                          <a:pt x="17586" y="14097"/>
                        </a:lnTo>
                        <a:lnTo>
                          <a:pt x="17579" y="13869"/>
                        </a:lnTo>
                        <a:lnTo>
                          <a:pt x="17635" y="13869"/>
                        </a:lnTo>
                        <a:lnTo>
                          <a:pt x="17844" y="13642"/>
                        </a:lnTo>
                        <a:lnTo>
                          <a:pt x="17881" y="13742"/>
                        </a:lnTo>
                        <a:lnTo>
                          <a:pt x="17605" y="13992"/>
                        </a:lnTo>
                        <a:lnTo>
                          <a:pt x="17702" y="13922"/>
                        </a:lnTo>
                        <a:lnTo>
                          <a:pt x="17811" y="13822"/>
                        </a:lnTo>
                        <a:lnTo>
                          <a:pt x="17881" y="13744"/>
                        </a:lnTo>
                        <a:lnTo>
                          <a:pt x="17934" y="13869"/>
                        </a:lnTo>
                        <a:lnTo>
                          <a:pt x="18129" y="13642"/>
                        </a:lnTo>
                        <a:lnTo>
                          <a:pt x="18207" y="13415"/>
                        </a:lnTo>
                        <a:lnTo>
                          <a:pt x="17986" y="13415"/>
                        </a:lnTo>
                        <a:lnTo>
                          <a:pt x="18757" y="13187"/>
                        </a:lnTo>
                        <a:lnTo>
                          <a:pt x="18596" y="12960"/>
                        </a:lnTo>
                        <a:lnTo>
                          <a:pt x="18271" y="12505"/>
                        </a:lnTo>
                        <a:lnTo>
                          <a:pt x="19019" y="12505"/>
                        </a:lnTo>
                        <a:lnTo>
                          <a:pt x="19516" y="11141"/>
                        </a:lnTo>
                        <a:lnTo>
                          <a:pt x="19857" y="11141"/>
                        </a:lnTo>
                        <a:lnTo>
                          <a:pt x="19984" y="10618"/>
                        </a:lnTo>
                        <a:lnTo>
                          <a:pt x="19565" y="11007"/>
                        </a:lnTo>
                        <a:lnTo>
                          <a:pt x="19767" y="10459"/>
                        </a:lnTo>
                        <a:lnTo>
                          <a:pt x="20025" y="10459"/>
                        </a:lnTo>
                        <a:lnTo>
                          <a:pt x="19887" y="10232"/>
                        </a:lnTo>
                        <a:lnTo>
                          <a:pt x="20003" y="10004"/>
                        </a:lnTo>
                        <a:lnTo>
                          <a:pt x="20238" y="9549"/>
                        </a:lnTo>
                        <a:lnTo>
                          <a:pt x="20362" y="9549"/>
                        </a:lnTo>
                        <a:lnTo>
                          <a:pt x="20373" y="9777"/>
                        </a:lnTo>
                        <a:lnTo>
                          <a:pt x="20418" y="9777"/>
                        </a:lnTo>
                        <a:lnTo>
                          <a:pt x="20545" y="9322"/>
                        </a:lnTo>
                        <a:lnTo>
                          <a:pt x="20949" y="8640"/>
                        </a:lnTo>
                        <a:lnTo>
                          <a:pt x="20912" y="8185"/>
                        </a:lnTo>
                        <a:lnTo>
                          <a:pt x="20631" y="8185"/>
                        </a:lnTo>
                        <a:lnTo>
                          <a:pt x="20538" y="7812"/>
                        </a:lnTo>
                        <a:lnTo>
                          <a:pt x="20859" y="7958"/>
                        </a:lnTo>
                        <a:lnTo>
                          <a:pt x="20803" y="7731"/>
                        </a:lnTo>
                        <a:lnTo>
                          <a:pt x="20635" y="7048"/>
                        </a:lnTo>
                        <a:lnTo>
                          <a:pt x="21222" y="7485"/>
                        </a:lnTo>
                        <a:lnTo>
                          <a:pt x="21162" y="7276"/>
                        </a:lnTo>
                        <a:lnTo>
                          <a:pt x="21293" y="7276"/>
                        </a:lnTo>
                        <a:lnTo>
                          <a:pt x="21282" y="6821"/>
                        </a:lnTo>
                        <a:lnTo>
                          <a:pt x="21061" y="7048"/>
                        </a:lnTo>
                        <a:lnTo>
                          <a:pt x="21133" y="6594"/>
                        </a:lnTo>
                        <a:lnTo>
                          <a:pt x="21196" y="6594"/>
                        </a:lnTo>
                        <a:lnTo>
                          <a:pt x="21043" y="6366"/>
                        </a:lnTo>
                        <a:lnTo>
                          <a:pt x="21166" y="6139"/>
                        </a:lnTo>
                        <a:lnTo>
                          <a:pt x="21282" y="6139"/>
                        </a:lnTo>
                        <a:lnTo>
                          <a:pt x="21346" y="5684"/>
                        </a:lnTo>
                        <a:lnTo>
                          <a:pt x="20908" y="5457"/>
                        </a:lnTo>
                        <a:lnTo>
                          <a:pt x="21032" y="5020"/>
                        </a:lnTo>
                        <a:lnTo>
                          <a:pt x="21069" y="5011"/>
                        </a:lnTo>
                        <a:lnTo>
                          <a:pt x="21050" y="4961"/>
                        </a:lnTo>
                        <a:lnTo>
                          <a:pt x="21106" y="4775"/>
                        </a:lnTo>
                        <a:lnTo>
                          <a:pt x="21503" y="5002"/>
                        </a:lnTo>
                        <a:lnTo>
                          <a:pt x="21248" y="4775"/>
                        </a:lnTo>
                        <a:lnTo>
                          <a:pt x="21600" y="454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25" name="Figura"/>
                  <p:cNvSpPr/>
                  <p:nvPr/>
                </p:nvSpPr>
                <p:spPr>
                  <a:xfrm>
                    <a:off x="162078" y="338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029"/>
                        </a:moveTo>
                        <a:lnTo>
                          <a:pt x="18377" y="5075"/>
                        </a:lnTo>
                        <a:lnTo>
                          <a:pt x="11582" y="4368"/>
                        </a:lnTo>
                        <a:lnTo>
                          <a:pt x="12021" y="1887"/>
                        </a:lnTo>
                        <a:lnTo>
                          <a:pt x="14105" y="1180"/>
                        </a:lnTo>
                        <a:lnTo>
                          <a:pt x="15237" y="112"/>
                        </a:lnTo>
                        <a:lnTo>
                          <a:pt x="10361" y="0"/>
                        </a:lnTo>
                        <a:lnTo>
                          <a:pt x="3223" y="1887"/>
                        </a:lnTo>
                        <a:lnTo>
                          <a:pt x="0" y="10382"/>
                        </a:lnTo>
                        <a:lnTo>
                          <a:pt x="7317" y="7082"/>
                        </a:lnTo>
                        <a:lnTo>
                          <a:pt x="5746" y="10623"/>
                        </a:lnTo>
                        <a:lnTo>
                          <a:pt x="14194" y="6487"/>
                        </a:lnTo>
                        <a:lnTo>
                          <a:pt x="16896" y="8616"/>
                        </a:lnTo>
                        <a:lnTo>
                          <a:pt x="16025" y="13691"/>
                        </a:lnTo>
                        <a:lnTo>
                          <a:pt x="13762" y="15698"/>
                        </a:lnTo>
                        <a:lnTo>
                          <a:pt x="15847" y="14992"/>
                        </a:lnTo>
                        <a:lnTo>
                          <a:pt x="15675" y="21600"/>
                        </a:lnTo>
                        <a:lnTo>
                          <a:pt x="20119" y="18998"/>
                        </a:lnTo>
                        <a:lnTo>
                          <a:pt x="21600" y="1002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26" name="Figura"/>
                  <p:cNvSpPr/>
                  <p:nvPr/>
                </p:nvSpPr>
                <p:spPr>
                  <a:xfrm>
                    <a:off x="163437" y="359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382"/>
                        </a:moveTo>
                        <a:lnTo>
                          <a:pt x="15597" y="0"/>
                        </a:lnTo>
                        <a:lnTo>
                          <a:pt x="0" y="13824"/>
                        </a:lnTo>
                        <a:lnTo>
                          <a:pt x="10398" y="21600"/>
                        </a:lnTo>
                        <a:lnTo>
                          <a:pt x="15204" y="19816"/>
                        </a:lnTo>
                        <a:lnTo>
                          <a:pt x="21600" y="638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27" name="Figura"/>
                  <p:cNvSpPr/>
                  <p:nvPr/>
                </p:nvSpPr>
                <p:spPr>
                  <a:xfrm>
                    <a:off x="178790" y="1047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369"/>
                        </a:moveTo>
                        <a:lnTo>
                          <a:pt x="12985" y="8917"/>
                        </a:lnTo>
                        <a:lnTo>
                          <a:pt x="4384" y="0"/>
                        </a:lnTo>
                        <a:lnTo>
                          <a:pt x="0" y="2882"/>
                        </a:lnTo>
                        <a:lnTo>
                          <a:pt x="4204" y="14113"/>
                        </a:lnTo>
                        <a:lnTo>
                          <a:pt x="14921" y="21600"/>
                        </a:lnTo>
                        <a:lnTo>
                          <a:pt x="21600" y="1036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28" name="Figura"/>
                  <p:cNvSpPr/>
                  <p:nvPr/>
                </p:nvSpPr>
                <p:spPr>
                  <a:xfrm>
                    <a:off x="34327" y="6985"/>
                    <a:ext cx="119480" cy="195545"/>
                  </a:xfrm>
                  <a:custGeom>
                    <a:avLst/>
                    <a:gdLst/>
                    <a:ahLst/>
                    <a:cxnLst>
                      <a:cxn ang="0">
                        <a:pos x="wd2" y="hd2"/>
                      </a:cxn>
                      <a:cxn ang="5400000">
                        <a:pos x="wd2" y="hd2"/>
                      </a:cxn>
                      <a:cxn ang="10800000">
                        <a:pos x="wd2" y="hd2"/>
                      </a:cxn>
                      <a:cxn ang="16200000">
                        <a:pos x="wd2" y="hd2"/>
                      </a:cxn>
                    </a:cxnLst>
                    <a:rect l="0" t="0" r="r" b="b"/>
                    <a:pathLst>
                      <a:path w="21600" h="21600" extrusionOk="0">
                        <a:moveTo>
                          <a:pt x="1637" y="16110"/>
                        </a:moveTo>
                        <a:lnTo>
                          <a:pt x="1535" y="16046"/>
                        </a:lnTo>
                        <a:lnTo>
                          <a:pt x="1624" y="16123"/>
                        </a:lnTo>
                        <a:close/>
                        <a:moveTo>
                          <a:pt x="1710" y="16200"/>
                        </a:moveTo>
                        <a:lnTo>
                          <a:pt x="1624" y="16123"/>
                        </a:lnTo>
                        <a:lnTo>
                          <a:pt x="1540" y="16200"/>
                        </a:lnTo>
                        <a:lnTo>
                          <a:pt x="1710" y="16200"/>
                        </a:lnTo>
                        <a:close/>
                        <a:moveTo>
                          <a:pt x="2505" y="6830"/>
                        </a:moveTo>
                        <a:lnTo>
                          <a:pt x="2463" y="6846"/>
                        </a:lnTo>
                        <a:lnTo>
                          <a:pt x="2487" y="6889"/>
                        </a:lnTo>
                        <a:lnTo>
                          <a:pt x="2502" y="6856"/>
                        </a:lnTo>
                        <a:lnTo>
                          <a:pt x="2500" y="6841"/>
                        </a:lnTo>
                        <a:close/>
                        <a:moveTo>
                          <a:pt x="12791" y="20930"/>
                        </a:moveTo>
                        <a:lnTo>
                          <a:pt x="12666" y="20915"/>
                        </a:lnTo>
                        <a:lnTo>
                          <a:pt x="12485" y="20958"/>
                        </a:lnTo>
                        <a:lnTo>
                          <a:pt x="12467" y="21046"/>
                        </a:lnTo>
                        <a:lnTo>
                          <a:pt x="12587" y="20995"/>
                        </a:lnTo>
                        <a:lnTo>
                          <a:pt x="12752" y="20972"/>
                        </a:lnTo>
                        <a:lnTo>
                          <a:pt x="12791" y="20930"/>
                        </a:lnTo>
                        <a:close/>
                        <a:moveTo>
                          <a:pt x="12924" y="1031"/>
                        </a:moveTo>
                        <a:lnTo>
                          <a:pt x="12770" y="929"/>
                        </a:lnTo>
                        <a:lnTo>
                          <a:pt x="12893" y="1080"/>
                        </a:lnTo>
                        <a:lnTo>
                          <a:pt x="12924" y="1031"/>
                        </a:lnTo>
                        <a:close/>
                        <a:moveTo>
                          <a:pt x="3634" y="3880"/>
                        </a:moveTo>
                        <a:lnTo>
                          <a:pt x="3417" y="4089"/>
                        </a:lnTo>
                        <a:lnTo>
                          <a:pt x="3488" y="4079"/>
                        </a:lnTo>
                        <a:lnTo>
                          <a:pt x="3554" y="4082"/>
                        </a:lnTo>
                        <a:lnTo>
                          <a:pt x="3616" y="4089"/>
                        </a:lnTo>
                        <a:lnTo>
                          <a:pt x="3485" y="4064"/>
                        </a:lnTo>
                        <a:lnTo>
                          <a:pt x="3634" y="3880"/>
                        </a:lnTo>
                        <a:close/>
                        <a:moveTo>
                          <a:pt x="4675" y="2777"/>
                        </a:moveTo>
                        <a:lnTo>
                          <a:pt x="4450" y="2931"/>
                        </a:lnTo>
                        <a:lnTo>
                          <a:pt x="4626" y="2931"/>
                        </a:lnTo>
                        <a:lnTo>
                          <a:pt x="4675" y="2777"/>
                        </a:lnTo>
                        <a:close/>
                        <a:moveTo>
                          <a:pt x="4754" y="2931"/>
                        </a:moveTo>
                        <a:lnTo>
                          <a:pt x="4626" y="2931"/>
                        </a:lnTo>
                        <a:lnTo>
                          <a:pt x="4576" y="3086"/>
                        </a:lnTo>
                        <a:lnTo>
                          <a:pt x="4754" y="2931"/>
                        </a:lnTo>
                        <a:close/>
                        <a:moveTo>
                          <a:pt x="5928" y="11505"/>
                        </a:moveTo>
                        <a:lnTo>
                          <a:pt x="5789" y="11482"/>
                        </a:lnTo>
                        <a:lnTo>
                          <a:pt x="5784" y="11519"/>
                        </a:lnTo>
                        <a:lnTo>
                          <a:pt x="5928" y="11505"/>
                        </a:lnTo>
                        <a:close/>
                        <a:moveTo>
                          <a:pt x="6430" y="1851"/>
                        </a:moveTo>
                        <a:lnTo>
                          <a:pt x="6396" y="1851"/>
                        </a:lnTo>
                        <a:lnTo>
                          <a:pt x="6396" y="1881"/>
                        </a:lnTo>
                        <a:lnTo>
                          <a:pt x="6430" y="1851"/>
                        </a:lnTo>
                        <a:close/>
                        <a:moveTo>
                          <a:pt x="7305" y="10909"/>
                        </a:moveTo>
                        <a:lnTo>
                          <a:pt x="7164" y="10848"/>
                        </a:lnTo>
                        <a:lnTo>
                          <a:pt x="7096" y="10939"/>
                        </a:lnTo>
                        <a:lnTo>
                          <a:pt x="7305" y="10909"/>
                        </a:lnTo>
                        <a:close/>
                        <a:moveTo>
                          <a:pt x="7920" y="876"/>
                        </a:moveTo>
                        <a:lnTo>
                          <a:pt x="7912" y="855"/>
                        </a:lnTo>
                        <a:lnTo>
                          <a:pt x="7912" y="872"/>
                        </a:lnTo>
                        <a:close/>
                        <a:moveTo>
                          <a:pt x="8372" y="11591"/>
                        </a:moveTo>
                        <a:lnTo>
                          <a:pt x="8194" y="11613"/>
                        </a:lnTo>
                        <a:lnTo>
                          <a:pt x="8132" y="11627"/>
                        </a:lnTo>
                        <a:lnTo>
                          <a:pt x="8372" y="11591"/>
                        </a:lnTo>
                        <a:close/>
                        <a:moveTo>
                          <a:pt x="14258" y="20366"/>
                        </a:moveTo>
                        <a:lnTo>
                          <a:pt x="14216" y="20211"/>
                        </a:lnTo>
                        <a:lnTo>
                          <a:pt x="14138" y="20211"/>
                        </a:lnTo>
                        <a:lnTo>
                          <a:pt x="14041" y="20366"/>
                        </a:lnTo>
                        <a:lnTo>
                          <a:pt x="14258" y="20366"/>
                        </a:lnTo>
                        <a:close/>
                        <a:moveTo>
                          <a:pt x="14585" y="2644"/>
                        </a:moveTo>
                        <a:lnTo>
                          <a:pt x="14496" y="2391"/>
                        </a:lnTo>
                        <a:lnTo>
                          <a:pt x="14394" y="2337"/>
                        </a:lnTo>
                        <a:lnTo>
                          <a:pt x="14585" y="2644"/>
                        </a:lnTo>
                        <a:close/>
                        <a:moveTo>
                          <a:pt x="15176" y="10650"/>
                        </a:moveTo>
                        <a:lnTo>
                          <a:pt x="14959" y="10683"/>
                        </a:lnTo>
                        <a:lnTo>
                          <a:pt x="15061" y="10690"/>
                        </a:lnTo>
                        <a:lnTo>
                          <a:pt x="15176" y="10650"/>
                        </a:lnTo>
                        <a:close/>
                        <a:moveTo>
                          <a:pt x="15246" y="2623"/>
                        </a:moveTo>
                        <a:lnTo>
                          <a:pt x="15139" y="2563"/>
                        </a:lnTo>
                        <a:lnTo>
                          <a:pt x="15063" y="2623"/>
                        </a:lnTo>
                        <a:lnTo>
                          <a:pt x="15246" y="2623"/>
                        </a:lnTo>
                        <a:close/>
                        <a:moveTo>
                          <a:pt x="15382" y="2931"/>
                        </a:moveTo>
                        <a:lnTo>
                          <a:pt x="15299" y="2777"/>
                        </a:lnTo>
                        <a:lnTo>
                          <a:pt x="15340" y="2931"/>
                        </a:lnTo>
                        <a:lnTo>
                          <a:pt x="15382" y="2931"/>
                        </a:lnTo>
                        <a:close/>
                        <a:moveTo>
                          <a:pt x="15576" y="2160"/>
                        </a:moveTo>
                        <a:lnTo>
                          <a:pt x="15359" y="2160"/>
                        </a:lnTo>
                        <a:lnTo>
                          <a:pt x="15474" y="2262"/>
                        </a:lnTo>
                        <a:lnTo>
                          <a:pt x="15576" y="2160"/>
                        </a:lnTo>
                        <a:close/>
                        <a:moveTo>
                          <a:pt x="15581" y="3178"/>
                        </a:moveTo>
                        <a:lnTo>
                          <a:pt x="15526" y="3081"/>
                        </a:lnTo>
                        <a:lnTo>
                          <a:pt x="15361" y="2993"/>
                        </a:lnTo>
                        <a:lnTo>
                          <a:pt x="15448" y="3121"/>
                        </a:lnTo>
                        <a:lnTo>
                          <a:pt x="15408" y="3130"/>
                        </a:lnTo>
                        <a:lnTo>
                          <a:pt x="15581" y="3178"/>
                        </a:lnTo>
                        <a:close/>
                        <a:moveTo>
                          <a:pt x="16140" y="2675"/>
                        </a:moveTo>
                        <a:lnTo>
                          <a:pt x="16106" y="2680"/>
                        </a:lnTo>
                        <a:lnTo>
                          <a:pt x="16065" y="2694"/>
                        </a:lnTo>
                        <a:lnTo>
                          <a:pt x="16140" y="2675"/>
                        </a:lnTo>
                        <a:close/>
                        <a:moveTo>
                          <a:pt x="16841" y="3288"/>
                        </a:moveTo>
                        <a:lnTo>
                          <a:pt x="16758" y="3155"/>
                        </a:lnTo>
                        <a:lnTo>
                          <a:pt x="16786" y="3215"/>
                        </a:lnTo>
                        <a:lnTo>
                          <a:pt x="16815" y="3257"/>
                        </a:lnTo>
                        <a:lnTo>
                          <a:pt x="16841" y="3288"/>
                        </a:lnTo>
                        <a:close/>
                        <a:moveTo>
                          <a:pt x="16894" y="18098"/>
                        </a:moveTo>
                        <a:lnTo>
                          <a:pt x="16810" y="18144"/>
                        </a:lnTo>
                        <a:lnTo>
                          <a:pt x="16846" y="18138"/>
                        </a:lnTo>
                        <a:lnTo>
                          <a:pt x="16873" y="18124"/>
                        </a:lnTo>
                        <a:lnTo>
                          <a:pt x="16894" y="18098"/>
                        </a:lnTo>
                        <a:close/>
                        <a:moveTo>
                          <a:pt x="17121" y="17869"/>
                        </a:moveTo>
                        <a:lnTo>
                          <a:pt x="16938" y="17785"/>
                        </a:lnTo>
                        <a:lnTo>
                          <a:pt x="16888" y="17897"/>
                        </a:lnTo>
                        <a:lnTo>
                          <a:pt x="17090" y="17939"/>
                        </a:lnTo>
                        <a:lnTo>
                          <a:pt x="17121" y="17869"/>
                        </a:lnTo>
                        <a:close/>
                        <a:moveTo>
                          <a:pt x="8751" y="20520"/>
                        </a:moveTo>
                        <a:lnTo>
                          <a:pt x="8644" y="20366"/>
                        </a:lnTo>
                        <a:lnTo>
                          <a:pt x="8582" y="20520"/>
                        </a:lnTo>
                        <a:lnTo>
                          <a:pt x="8751" y="20520"/>
                        </a:lnTo>
                        <a:close/>
                        <a:moveTo>
                          <a:pt x="8762" y="20978"/>
                        </a:moveTo>
                        <a:lnTo>
                          <a:pt x="8751" y="20963"/>
                        </a:lnTo>
                        <a:lnTo>
                          <a:pt x="8762" y="20978"/>
                        </a:lnTo>
                        <a:close/>
                        <a:moveTo>
                          <a:pt x="17754" y="4065"/>
                        </a:moveTo>
                        <a:lnTo>
                          <a:pt x="17751" y="4047"/>
                        </a:lnTo>
                        <a:lnTo>
                          <a:pt x="17738" y="4069"/>
                        </a:lnTo>
                        <a:lnTo>
                          <a:pt x="17738" y="4087"/>
                        </a:lnTo>
                        <a:lnTo>
                          <a:pt x="17754" y="4065"/>
                        </a:lnTo>
                        <a:close/>
                        <a:moveTo>
                          <a:pt x="17903" y="17055"/>
                        </a:moveTo>
                        <a:lnTo>
                          <a:pt x="17874" y="17103"/>
                        </a:lnTo>
                        <a:lnTo>
                          <a:pt x="17895" y="17076"/>
                        </a:lnTo>
                        <a:lnTo>
                          <a:pt x="17903" y="17055"/>
                        </a:lnTo>
                        <a:close/>
                        <a:moveTo>
                          <a:pt x="17960" y="17030"/>
                        </a:moveTo>
                        <a:lnTo>
                          <a:pt x="17903" y="17055"/>
                        </a:lnTo>
                        <a:lnTo>
                          <a:pt x="17960" y="17030"/>
                        </a:lnTo>
                        <a:close/>
                        <a:moveTo>
                          <a:pt x="9068" y="20947"/>
                        </a:moveTo>
                        <a:lnTo>
                          <a:pt x="8987" y="20910"/>
                        </a:lnTo>
                        <a:lnTo>
                          <a:pt x="8592" y="20728"/>
                        </a:lnTo>
                        <a:lnTo>
                          <a:pt x="8746" y="20955"/>
                        </a:lnTo>
                        <a:lnTo>
                          <a:pt x="8770" y="20910"/>
                        </a:lnTo>
                        <a:lnTo>
                          <a:pt x="9068" y="20947"/>
                        </a:lnTo>
                        <a:close/>
                        <a:moveTo>
                          <a:pt x="9110" y="20966"/>
                        </a:moveTo>
                        <a:lnTo>
                          <a:pt x="9068" y="20947"/>
                        </a:lnTo>
                        <a:lnTo>
                          <a:pt x="9110" y="20966"/>
                        </a:lnTo>
                        <a:close/>
                        <a:moveTo>
                          <a:pt x="9196" y="20963"/>
                        </a:moveTo>
                        <a:lnTo>
                          <a:pt x="9037" y="20796"/>
                        </a:lnTo>
                        <a:lnTo>
                          <a:pt x="9102" y="20952"/>
                        </a:lnTo>
                        <a:lnTo>
                          <a:pt x="9196" y="20963"/>
                        </a:lnTo>
                        <a:close/>
                        <a:moveTo>
                          <a:pt x="9316" y="309"/>
                        </a:moveTo>
                        <a:lnTo>
                          <a:pt x="9083" y="309"/>
                        </a:lnTo>
                        <a:lnTo>
                          <a:pt x="9037" y="463"/>
                        </a:lnTo>
                        <a:lnTo>
                          <a:pt x="9230" y="463"/>
                        </a:lnTo>
                        <a:lnTo>
                          <a:pt x="9316" y="309"/>
                        </a:lnTo>
                        <a:close/>
                        <a:moveTo>
                          <a:pt x="9949" y="0"/>
                        </a:moveTo>
                        <a:lnTo>
                          <a:pt x="9724" y="0"/>
                        </a:lnTo>
                        <a:lnTo>
                          <a:pt x="9711" y="153"/>
                        </a:lnTo>
                        <a:lnTo>
                          <a:pt x="9949" y="0"/>
                        </a:lnTo>
                        <a:close/>
                        <a:moveTo>
                          <a:pt x="10888" y="170"/>
                        </a:moveTo>
                        <a:lnTo>
                          <a:pt x="10861" y="103"/>
                        </a:lnTo>
                        <a:lnTo>
                          <a:pt x="10830" y="119"/>
                        </a:lnTo>
                        <a:lnTo>
                          <a:pt x="10848" y="136"/>
                        </a:lnTo>
                        <a:lnTo>
                          <a:pt x="10867" y="154"/>
                        </a:lnTo>
                        <a:lnTo>
                          <a:pt x="10888" y="170"/>
                        </a:lnTo>
                        <a:close/>
                        <a:moveTo>
                          <a:pt x="18436" y="18241"/>
                        </a:moveTo>
                        <a:lnTo>
                          <a:pt x="18345" y="18253"/>
                        </a:lnTo>
                        <a:lnTo>
                          <a:pt x="18274" y="18277"/>
                        </a:lnTo>
                        <a:lnTo>
                          <a:pt x="18214" y="18304"/>
                        </a:lnTo>
                        <a:lnTo>
                          <a:pt x="18219" y="18329"/>
                        </a:lnTo>
                        <a:lnTo>
                          <a:pt x="18436" y="18241"/>
                        </a:lnTo>
                        <a:close/>
                        <a:moveTo>
                          <a:pt x="52" y="13131"/>
                        </a:moveTo>
                        <a:lnTo>
                          <a:pt x="0" y="13099"/>
                        </a:lnTo>
                        <a:lnTo>
                          <a:pt x="5" y="13136"/>
                        </a:lnTo>
                        <a:lnTo>
                          <a:pt x="52" y="13131"/>
                        </a:lnTo>
                        <a:close/>
                        <a:moveTo>
                          <a:pt x="18739" y="15828"/>
                        </a:moveTo>
                        <a:lnTo>
                          <a:pt x="18695" y="15827"/>
                        </a:lnTo>
                        <a:lnTo>
                          <a:pt x="18643" y="15841"/>
                        </a:lnTo>
                        <a:lnTo>
                          <a:pt x="18677" y="15842"/>
                        </a:lnTo>
                        <a:lnTo>
                          <a:pt x="18708" y="15836"/>
                        </a:lnTo>
                        <a:lnTo>
                          <a:pt x="18739" y="15828"/>
                        </a:lnTo>
                        <a:close/>
                        <a:moveTo>
                          <a:pt x="19064" y="6358"/>
                        </a:moveTo>
                        <a:lnTo>
                          <a:pt x="19001" y="6298"/>
                        </a:lnTo>
                        <a:lnTo>
                          <a:pt x="18975" y="6239"/>
                        </a:lnTo>
                        <a:lnTo>
                          <a:pt x="18993" y="6367"/>
                        </a:lnTo>
                        <a:lnTo>
                          <a:pt x="19064" y="6358"/>
                        </a:lnTo>
                        <a:close/>
                        <a:moveTo>
                          <a:pt x="19649" y="14503"/>
                        </a:moveTo>
                        <a:lnTo>
                          <a:pt x="19346" y="14503"/>
                        </a:lnTo>
                        <a:lnTo>
                          <a:pt x="19365" y="14657"/>
                        </a:lnTo>
                        <a:lnTo>
                          <a:pt x="19511" y="14657"/>
                        </a:lnTo>
                        <a:lnTo>
                          <a:pt x="19584" y="14811"/>
                        </a:lnTo>
                        <a:lnTo>
                          <a:pt x="19649" y="14503"/>
                        </a:lnTo>
                        <a:close/>
                        <a:moveTo>
                          <a:pt x="19720" y="7896"/>
                        </a:moveTo>
                        <a:lnTo>
                          <a:pt x="19712" y="7801"/>
                        </a:lnTo>
                        <a:lnTo>
                          <a:pt x="19649" y="7805"/>
                        </a:lnTo>
                        <a:lnTo>
                          <a:pt x="19720" y="7896"/>
                        </a:lnTo>
                        <a:close/>
                        <a:moveTo>
                          <a:pt x="243" y="13423"/>
                        </a:moveTo>
                        <a:lnTo>
                          <a:pt x="97" y="13423"/>
                        </a:lnTo>
                        <a:lnTo>
                          <a:pt x="152" y="13577"/>
                        </a:lnTo>
                        <a:lnTo>
                          <a:pt x="178" y="13577"/>
                        </a:lnTo>
                        <a:lnTo>
                          <a:pt x="188" y="13552"/>
                        </a:lnTo>
                        <a:lnTo>
                          <a:pt x="199" y="13568"/>
                        </a:lnTo>
                        <a:lnTo>
                          <a:pt x="225" y="13579"/>
                        </a:lnTo>
                        <a:lnTo>
                          <a:pt x="191" y="13542"/>
                        </a:lnTo>
                        <a:lnTo>
                          <a:pt x="243" y="13423"/>
                        </a:lnTo>
                        <a:close/>
                        <a:moveTo>
                          <a:pt x="19916" y="8077"/>
                        </a:moveTo>
                        <a:lnTo>
                          <a:pt x="19895" y="8051"/>
                        </a:lnTo>
                        <a:lnTo>
                          <a:pt x="19864" y="8023"/>
                        </a:lnTo>
                        <a:lnTo>
                          <a:pt x="19900" y="8077"/>
                        </a:lnTo>
                        <a:close/>
                        <a:moveTo>
                          <a:pt x="19997" y="12761"/>
                        </a:moveTo>
                        <a:lnTo>
                          <a:pt x="19987" y="12724"/>
                        </a:lnTo>
                        <a:lnTo>
                          <a:pt x="19984" y="12744"/>
                        </a:lnTo>
                        <a:lnTo>
                          <a:pt x="19992" y="12767"/>
                        </a:lnTo>
                        <a:close/>
                        <a:moveTo>
                          <a:pt x="20044" y="12343"/>
                        </a:moveTo>
                        <a:lnTo>
                          <a:pt x="20016" y="12343"/>
                        </a:lnTo>
                        <a:lnTo>
                          <a:pt x="20036" y="12408"/>
                        </a:lnTo>
                        <a:lnTo>
                          <a:pt x="20044" y="12343"/>
                        </a:lnTo>
                        <a:close/>
                        <a:moveTo>
                          <a:pt x="20062" y="12497"/>
                        </a:moveTo>
                        <a:lnTo>
                          <a:pt x="20036" y="12408"/>
                        </a:lnTo>
                        <a:lnTo>
                          <a:pt x="20023" y="12497"/>
                        </a:lnTo>
                        <a:lnTo>
                          <a:pt x="20062" y="12497"/>
                        </a:lnTo>
                        <a:close/>
                        <a:moveTo>
                          <a:pt x="20097" y="12806"/>
                        </a:moveTo>
                        <a:lnTo>
                          <a:pt x="20083" y="12651"/>
                        </a:lnTo>
                        <a:lnTo>
                          <a:pt x="20071" y="12806"/>
                        </a:lnTo>
                        <a:lnTo>
                          <a:pt x="20097" y="12806"/>
                        </a:lnTo>
                        <a:close/>
                        <a:moveTo>
                          <a:pt x="20117" y="13608"/>
                        </a:moveTo>
                        <a:lnTo>
                          <a:pt x="20071" y="13664"/>
                        </a:lnTo>
                        <a:lnTo>
                          <a:pt x="20097" y="13642"/>
                        </a:lnTo>
                        <a:lnTo>
                          <a:pt x="20110" y="13625"/>
                        </a:lnTo>
                        <a:lnTo>
                          <a:pt x="20117" y="13608"/>
                        </a:lnTo>
                        <a:close/>
                        <a:moveTo>
                          <a:pt x="20165" y="9527"/>
                        </a:moveTo>
                        <a:lnTo>
                          <a:pt x="20097" y="9411"/>
                        </a:lnTo>
                        <a:lnTo>
                          <a:pt x="20062" y="9371"/>
                        </a:lnTo>
                        <a:lnTo>
                          <a:pt x="20165" y="9527"/>
                        </a:lnTo>
                        <a:close/>
                        <a:moveTo>
                          <a:pt x="20222" y="13731"/>
                        </a:moveTo>
                        <a:lnTo>
                          <a:pt x="20167" y="13731"/>
                        </a:lnTo>
                        <a:lnTo>
                          <a:pt x="20204" y="13770"/>
                        </a:lnTo>
                        <a:lnTo>
                          <a:pt x="20222" y="13731"/>
                        </a:lnTo>
                        <a:close/>
                        <a:moveTo>
                          <a:pt x="20246" y="13815"/>
                        </a:moveTo>
                        <a:lnTo>
                          <a:pt x="20204" y="13770"/>
                        </a:lnTo>
                        <a:lnTo>
                          <a:pt x="20149" y="13886"/>
                        </a:lnTo>
                        <a:lnTo>
                          <a:pt x="20240" y="13886"/>
                        </a:lnTo>
                        <a:lnTo>
                          <a:pt x="20246" y="13815"/>
                        </a:lnTo>
                        <a:close/>
                        <a:moveTo>
                          <a:pt x="20416" y="9842"/>
                        </a:moveTo>
                        <a:lnTo>
                          <a:pt x="20334" y="9646"/>
                        </a:lnTo>
                        <a:lnTo>
                          <a:pt x="20251" y="9720"/>
                        </a:lnTo>
                        <a:lnTo>
                          <a:pt x="20405" y="9853"/>
                        </a:lnTo>
                        <a:close/>
                        <a:moveTo>
                          <a:pt x="20426" y="9566"/>
                        </a:moveTo>
                        <a:lnTo>
                          <a:pt x="20303" y="9566"/>
                        </a:lnTo>
                        <a:lnTo>
                          <a:pt x="20334" y="9646"/>
                        </a:lnTo>
                        <a:lnTo>
                          <a:pt x="20426" y="9566"/>
                        </a:lnTo>
                        <a:close/>
                        <a:moveTo>
                          <a:pt x="20429" y="11354"/>
                        </a:moveTo>
                        <a:lnTo>
                          <a:pt x="20408" y="11371"/>
                        </a:lnTo>
                        <a:lnTo>
                          <a:pt x="20395" y="11388"/>
                        </a:lnTo>
                        <a:lnTo>
                          <a:pt x="20429" y="11354"/>
                        </a:lnTo>
                        <a:close/>
                        <a:moveTo>
                          <a:pt x="20633" y="10632"/>
                        </a:moveTo>
                        <a:lnTo>
                          <a:pt x="20625" y="10598"/>
                        </a:lnTo>
                        <a:lnTo>
                          <a:pt x="20583" y="10582"/>
                        </a:lnTo>
                        <a:lnTo>
                          <a:pt x="20599" y="10613"/>
                        </a:lnTo>
                        <a:lnTo>
                          <a:pt x="20614" y="10640"/>
                        </a:lnTo>
                        <a:close/>
                        <a:moveTo>
                          <a:pt x="20763" y="15274"/>
                        </a:moveTo>
                        <a:lnTo>
                          <a:pt x="20672" y="15274"/>
                        </a:lnTo>
                        <a:lnTo>
                          <a:pt x="20643" y="15382"/>
                        </a:lnTo>
                        <a:lnTo>
                          <a:pt x="20763" y="15274"/>
                        </a:lnTo>
                        <a:close/>
                        <a:moveTo>
                          <a:pt x="311" y="8640"/>
                        </a:moveTo>
                        <a:lnTo>
                          <a:pt x="194" y="8640"/>
                        </a:lnTo>
                        <a:lnTo>
                          <a:pt x="63" y="8794"/>
                        </a:lnTo>
                        <a:lnTo>
                          <a:pt x="311" y="8640"/>
                        </a:lnTo>
                        <a:close/>
                        <a:moveTo>
                          <a:pt x="452" y="14395"/>
                        </a:moveTo>
                        <a:lnTo>
                          <a:pt x="432" y="14349"/>
                        </a:lnTo>
                        <a:lnTo>
                          <a:pt x="361" y="14349"/>
                        </a:lnTo>
                        <a:lnTo>
                          <a:pt x="452" y="14395"/>
                        </a:lnTo>
                        <a:close/>
                        <a:moveTo>
                          <a:pt x="21396" y="10241"/>
                        </a:moveTo>
                        <a:lnTo>
                          <a:pt x="21391" y="10194"/>
                        </a:lnTo>
                        <a:lnTo>
                          <a:pt x="21286" y="10197"/>
                        </a:lnTo>
                        <a:lnTo>
                          <a:pt x="21326" y="10232"/>
                        </a:lnTo>
                        <a:lnTo>
                          <a:pt x="21365" y="10266"/>
                        </a:lnTo>
                        <a:lnTo>
                          <a:pt x="21391" y="10305"/>
                        </a:lnTo>
                        <a:lnTo>
                          <a:pt x="21396" y="10241"/>
                        </a:lnTo>
                        <a:close/>
                        <a:moveTo>
                          <a:pt x="21443" y="13577"/>
                        </a:moveTo>
                        <a:lnTo>
                          <a:pt x="21310" y="13577"/>
                        </a:lnTo>
                        <a:lnTo>
                          <a:pt x="21320" y="13731"/>
                        </a:lnTo>
                        <a:lnTo>
                          <a:pt x="21349" y="13809"/>
                        </a:lnTo>
                        <a:lnTo>
                          <a:pt x="21352" y="13761"/>
                        </a:lnTo>
                        <a:lnTo>
                          <a:pt x="21344" y="13731"/>
                        </a:lnTo>
                        <a:lnTo>
                          <a:pt x="21443" y="13577"/>
                        </a:lnTo>
                        <a:close/>
                        <a:moveTo>
                          <a:pt x="21443" y="10403"/>
                        </a:moveTo>
                        <a:lnTo>
                          <a:pt x="21422" y="10351"/>
                        </a:lnTo>
                        <a:lnTo>
                          <a:pt x="21391" y="10305"/>
                        </a:lnTo>
                        <a:lnTo>
                          <a:pt x="21386" y="10356"/>
                        </a:lnTo>
                        <a:lnTo>
                          <a:pt x="21378" y="10416"/>
                        </a:lnTo>
                        <a:lnTo>
                          <a:pt x="21406" y="10467"/>
                        </a:lnTo>
                        <a:lnTo>
                          <a:pt x="21443" y="10403"/>
                        </a:lnTo>
                        <a:close/>
                        <a:moveTo>
                          <a:pt x="21511" y="12681"/>
                        </a:moveTo>
                        <a:lnTo>
                          <a:pt x="21509" y="12651"/>
                        </a:lnTo>
                        <a:lnTo>
                          <a:pt x="21511" y="12681"/>
                        </a:lnTo>
                        <a:close/>
                        <a:moveTo>
                          <a:pt x="21600" y="12806"/>
                        </a:moveTo>
                        <a:lnTo>
                          <a:pt x="21511" y="12681"/>
                        </a:lnTo>
                        <a:lnTo>
                          <a:pt x="21527" y="12806"/>
                        </a:lnTo>
                        <a:lnTo>
                          <a:pt x="21600" y="12806"/>
                        </a:lnTo>
                        <a:close/>
                        <a:moveTo>
                          <a:pt x="499" y="14503"/>
                        </a:moveTo>
                        <a:lnTo>
                          <a:pt x="473" y="14443"/>
                        </a:lnTo>
                        <a:lnTo>
                          <a:pt x="173" y="14349"/>
                        </a:lnTo>
                        <a:lnTo>
                          <a:pt x="460" y="14503"/>
                        </a:lnTo>
                        <a:lnTo>
                          <a:pt x="499" y="14503"/>
                        </a:lnTo>
                        <a:close/>
                        <a:moveTo>
                          <a:pt x="549" y="14467"/>
                        </a:moveTo>
                        <a:lnTo>
                          <a:pt x="518" y="14429"/>
                        </a:lnTo>
                        <a:lnTo>
                          <a:pt x="452" y="14395"/>
                        </a:lnTo>
                        <a:lnTo>
                          <a:pt x="473" y="14443"/>
                        </a:lnTo>
                        <a:lnTo>
                          <a:pt x="549" y="14467"/>
                        </a:lnTo>
                        <a:close/>
                        <a:moveTo>
                          <a:pt x="12124" y="21291"/>
                        </a:moveTo>
                        <a:lnTo>
                          <a:pt x="11981" y="21291"/>
                        </a:lnTo>
                        <a:lnTo>
                          <a:pt x="11664" y="21446"/>
                        </a:lnTo>
                        <a:lnTo>
                          <a:pt x="11664" y="21600"/>
                        </a:lnTo>
                        <a:lnTo>
                          <a:pt x="11709" y="21600"/>
                        </a:lnTo>
                        <a:lnTo>
                          <a:pt x="11743" y="21446"/>
                        </a:lnTo>
                        <a:lnTo>
                          <a:pt x="11824" y="21446"/>
                        </a:lnTo>
                        <a:lnTo>
                          <a:pt x="11787" y="21598"/>
                        </a:lnTo>
                        <a:lnTo>
                          <a:pt x="12015" y="21446"/>
                        </a:lnTo>
                        <a:lnTo>
                          <a:pt x="12124" y="21291"/>
                        </a:lnTo>
                        <a:close/>
                        <a:moveTo>
                          <a:pt x="1422" y="9257"/>
                        </a:moveTo>
                        <a:lnTo>
                          <a:pt x="1391" y="9219"/>
                        </a:lnTo>
                        <a:lnTo>
                          <a:pt x="1357" y="9257"/>
                        </a:lnTo>
                        <a:lnTo>
                          <a:pt x="1422" y="9257"/>
                        </a:lnTo>
                        <a:close/>
                        <a:moveTo>
                          <a:pt x="1498" y="9103"/>
                        </a:moveTo>
                        <a:lnTo>
                          <a:pt x="1302" y="9103"/>
                        </a:lnTo>
                        <a:lnTo>
                          <a:pt x="1391" y="9219"/>
                        </a:lnTo>
                        <a:lnTo>
                          <a:pt x="1498" y="9103"/>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348" name="object 75"/>
                <p:cNvGrpSpPr/>
                <p:nvPr/>
              </p:nvGrpSpPr>
              <p:grpSpPr>
                <a:xfrm>
                  <a:off x="147124" y="121307"/>
                  <a:ext cx="167191" cy="211455"/>
                  <a:chOff x="0" y="0"/>
                  <a:chExt cx="167190" cy="211453"/>
                </a:xfrm>
              </p:grpSpPr>
              <p:sp>
                <p:nvSpPr>
                  <p:cNvPr id="2330" name="Figura"/>
                  <p:cNvSpPr/>
                  <p:nvPr/>
                </p:nvSpPr>
                <p:spPr>
                  <a:xfrm>
                    <a:off x="6188" y="1705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708"/>
                        </a:moveTo>
                        <a:lnTo>
                          <a:pt x="17699" y="11261"/>
                        </a:lnTo>
                        <a:lnTo>
                          <a:pt x="12613" y="11261"/>
                        </a:lnTo>
                        <a:lnTo>
                          <a:pt x="9892" y="8964"/>
                        </a:lnTo>
                        <a:lnTo>
                          <a:pt x="8570" y="7815"/>
                        </a:lnTo>
                        <a:lnTo>
                          <a:pt x="9826" y="3220"/>
                        </a:lnTo>
                        <a:lnTo>
                          <a:pt x="13519" y="5518"/>
                        </a:lnTo>
                        <a:lnTo>
                          <a:pt x="15889" y="4369"/>
                        </a:lnTo>
                        <a:lnTo>
                          <a:pt x="14495" y="3220"/>
                        </a:lnTo>
                        <a:lnTo>
                          <a:pt x="11494" y="805"/>
                        </a:lnTo>
                        <a:lnTo>
                          <a:pt x="10731" y="0"/>
                        </a:lnTo>
                        <a:lnTo>
                          <a:pt x="8707" y="6666"/>
                        </a:lnTo>
                        <a:lnTo>
                          <a:pt x="7665" y="8964"/>
                        </a:lnTo>
                        <a:lnTo>
                          <a:pt x="4740" y="6666"/>
                        </a:lnTo>
                        <a:lnTo>
                          <a:pt x="0" y="21600"/>
                        </a:lnTo>
                        <a:lnTo>
                          <a:pt x="14561" y="19303"/>
                        </a:lnTo>
                        <a:lnTo>
                          <a:pt x="14495" y="18154"/>
                        </a:lnTo>
                        <a:lnTo>
                          <a:pt x="16371" y="17005"/>
                        </a:lnTo>
                        <a:lnTo>
                          <a:pt x="19159" y="14708"/>
                        </a:lnTo>
                        <a:lnTo>
                          <a:pt x="21600" y="1470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31" name="Figura"/>
                  <p:cNvSpPr/>
                  <p:nvPr/>
                </p:nvSpPr>
                <p:spPr>
                  <a:xfrm>
                    <a:off x="12712" y="177791"/>
                    <a:ext cx="27090" cy="21372"/>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lnTo>
                          <a:pt x="21392" y="19341"/>
                        </a:lnTo>
                        <a:lnTo>
                          <a:pt x="21277" y="18776"/>
                        </a:lnTo>
                        <a:lnTo>
                          <a:pt x="21588" y="18819"/>
                        </a:lnTo>
                        <a:lnTo>
                          <a:pt x="20724" y="16235"/>
                        </a:lnTo>
                        <a:lnTo>
                          <a:pt x="20954" y="16376"/>
                        </a:lnTo>
                        <a:lnTo>
                          <a:pt x="21427" y="16235"/>
                        </a:lnTo>
                        <a:lnTo>
                          <a:pt x="21242" y="16094"/>
                        </a:lnTo>
                        <a:lnTo>
                          <a:pt x="19443" y="15529"/>
                        </a:lnTo>
                        <a:lnTo>
                          <a:pt x="19259" y="16376"/>
                        </a:lnTo>
                        <a:lnTo>
                          <a:pt x="19466" y="16094"/>
                        </a:lnTo>
                        <a:lnTo>
                          <a:pt x="19581" y="16941"/>
                        </a:lnTo>
                        <a:lnTo>
                          <a:pt x="19190" y="17224"/>
                        </a:lnTo>
                        <a:lnTo>
                          <a:pt x="18579" y="17224"/>
                        </a:lnTo>
                        <a:lnTo>
                          <a:pt x="18175" y="16941"/>
                        </a:lnTo>
                        <a:lnTo>
                          <a:pt x="19109" y="16941"/>
                        </a:lnTo>
                        <a:lnTo>
                          <a:pt x="18659" y="15812"/>
                        </a:lnTo>
                        <a:lnTo>
                          <a:pt x="18521" y="15247"/>
                        </a:lnTo>
                        <a:lnTo>
                          <a:pt x="18486" y="15529"/>
                        </a:lnTo>
                        <a:lnTo>
                          <a:pt x="18267" y="15671"/>
                        </a:lnTo>
                        <a:lnTo>
                          <a:pt x="18198" y="15812"/>
                        </a:lnTo>
                        <a:lnTo>
                          <a:pt x="17921" y="13976"/>
                        </a:lnTo>
                        <a:lnTo>
                          <a:pt x="17414" y="17224"/>
                        </a:lnTo>
                        <a:lnTo>
                          <a:pt x="16641" y="15529"/>
                        </a:lnTo>
                        <a:lnTo>
                          <a:pt x="16756" y="15388"/>
                        </a:lnTo>
                        <a:lnTo>
                          <a:pt x="16872" y="15247"/>
                        </a:lnTo>
                        <a:lnTo>
                          <a:pt x="16352" y="15106"/>
                        </a:lnTo>
                        <a:lnTo>
                          <a:pt x="15730" y="15388"/>
                        </a:lnTo>
                        <a:lnTo>
                          <a:pt x="15304" y="14965"/>
                        </a:lnTo>
                        <a:lnTo>
                          <a:pt x="15326" y="14824"/>
                        </a:lnTo>
                        <a:lnTo>
                          <a:pt x="15500" y="13976"/>
                        </a:lnTo>
                        <a:lnTo>
                          <a:pt x="15949" y="14824"/>
                        </a:lnTo>
                        <a:lnTo>
                          <a:pt x="16295" y="14259"/>
                        </a:lnTo>
                        <a:lnTo>
                          <a:pt x="15846" y="13976"/>
                        </a:lnTo>
                        <a:lnTo>
                          <a:pt x="15626" y="13835"/>
                        </a:lnTo>
                        <a:lnTo>
                          <a:pt x="14254" y="14824"/>
                        </a:lnTo>
                        <a:lnTo>
                          <a:pt x="14081" y="13553"/>
                        </a:lnTo>
                        <a:lnTo>
                          <a:pt x="14462" y="13553"/>
                        </a:lnTo>
                        <a:lnTo>
                          <a:pt x="14842" y="13835"/>
                        </a:lnTo>
                        <a:lnTo>
                          <a:pt x="15235" y="13835"/>
                        </a:lnTo>
                        <a:lnTo>
                          <a:pt x="15199" y="13553"/>
                        </a:lnTo>
                        <a:lnTo>
                          <a:pt x="15165" y="13271"/>
                        </a:lnTo>
                        <a:lnTo>
                          <a:pt x="15119" y="12847"/>
                        </a:lnTo>
                        <a:lnTo>
                          <a:pt x="15084" y="12565"/>
                        </a:lnTo>
                        <a:lnTo>
                          <a:pt x="15061" y="12424"/>
                        </a:lnTo>
                        <a:lnTo>
                          <a:pt x="14889" y="12565"/>
                        </a:lnTo>
                        <a:lnTo>
                          <a:pt x="14496" y="12141"/>
                        </a:lnTo>
                        <a:lnTo>
                          <a:pt x="13689" y="11012"/>
                        </a:lnTo>
                        <a:lnTo>
                          <a:pt x="13827" y="11435"/>
                        </a:lnTo>
                        <a:lnTo>
                          <a:pt x="11970" y="12847"/>
                        </a:lnTo>
                        <a:lnTo>
                          <a:pt x="11994" y="11718"/>
                        </a:lnTo>
                        <a:lnTo>
                          <a:pt x="12005" y="11012"/>
                        </a:lnTo>
                        <a:lnTo>
                          <a:pt x="12016" y="10588"/>
                        </a:lnTo>
                        <a:lnTo>
                          <a:pt x="10264" y="11012"/>
                        </a:lnTo>
                        <a:lnTo>
                          <a:pt x="11970" y="10588"/>
                        </a:lnTo>
                        <a:lnTo>
                          <a:pt x="10829" y="10447"/>
                        </a:lnTo>
                        <a:lnTo>
                          <a:pt x="11393" y="9600"/>
                        </a:lnTo>
                        <a:lnTo>
                          <a:pt x="11348" y="9459"/>
                        </a:lnTo>
                        <a:lnTo>
                          <a:pt x="11037" y="8471"/>
                        </a:lnTo>
                        <a:lnTo>
                          <a:pt x="11278" y="8329"/>
                        </a:lnTo>
                        <a:lnTo>
                          <a:pt x="10402" y="8753"/>
                        </a:lnTo>
                        <a:lnTo>
                          <a:pt x="10586" y="8047"/>
                        </a:lnTo>
                        <a:lnTo>
                          <a:pt x="10691" y="7624"/>
                        </a:lnTo>
                        <a:lnTo>
                          <a:pt x="10806" y="7200"/>
                        </a:lnTo>
                        <a:lnTo>
                          <a:pt x="9537" y="7624"/>
                        </a:lnTo>
                        <a:lnTo>
                          <a:pt x="9606" y="7482"/>
                        </a:lnTo>
                        <a:lnTo>
                          <a:pt x="9664" y="7341"/>
                        </a:lnTo>
                        <a:lnTo>
                          <a:pt x="9353" y="7270"/>
                        </a:lnTo>
                        <a:lnTo>
                          <a:pt x="9157" y="7482"/>
                        </a:lnTo>
                        <a:lnTo>
                          <a:pt x="7611" y="7482"/>
                        </a:lnTo>
                        <a:lnTo>
                          <a:pt x="7646" y="5929"/>
                        </a:lnTo>
                        <a:lnTo>
                          <a:pt x="7658" y="5365"/>
                        </a:lnTo>
                        <a:lnTo>
                          <a:pt x="7680" y="4235"/>
                        </a:lnTo>
                        <a:lnTo>
                          <a:pt x="5524" y="4235"/>
                        </a:lnTo>
                        <a:lnTo>
                          <a:pt x="4048" y="3671"/>
                        </a:lnTo>
                        <a:lnTo>
                          <a:pt x="3241" y="4235"/>
                        </a:lnTo>
                        <a:lnTo>
                          <a:pt x="1880" y="3671"/>
                        </a:lnTo>
                        <a:lnTo>
                          <a:pt x="1822" y="2824"/>
                        </a:lnTo>
                        <a:lnTo>
                          <a:pt x="2837" y="2965"/>
                        </a:lnTo>
                        <a:lnTo>
                          <a:pt x="2790" y="2824"/>
                        </a:lnTo>
                        <a:lnTo>
                          <a:pt x="2756" y="2682"/>
                        </a:lnTo>
                        <a:lnTo>
                          <a:pt x="2549" y="1976"/>
                        </a:lnTo>
                        <a:lnTo>
                          <a:pt x="2064" y="1694"/>
                        </a:lnTo>
                        <a:lnTo>
                          <a:pt x="1338" y="1412"/>
                        </a:lnTo>
                        <a:lnTo>
                          <a:pt x="1603" y="1271"/>
                        </a:lnTo>
                        <a:lnTo>
                          <a:pt x="1695" y="424"/>
                        </a:lnTo>
                        <a:lnTo>
                          <a:pt x="1245" y="0"/>
                        </a:lnTo>
                        <a:lnTo>
                          <a:pt x="888" y="677"/>
                        </a:lnTo>
                        <a:lnTo>
                          <a:pt x="1119" y="988"/>
                        </a:lnTo>
                        <a:lnTo>
                          <a:pt x="0" y="1694"/>
                        </a:lnTo>
                        <a:lnTo>
                          <a:pt x="1418" y="1694"/>
                        </a:lnTo>
                        <a:lnTo>
                          <a:pt x="1372" y="2118"/>
                        </a:lnTo>
                        <a:lnTo>
                          <a:pt x="1038" y="2824"/>
                        </a:lnTo>
                        <a:lnTo>
                          <a:pt x="542" y="2541"/>
                        </a:lnTo>
                        <a:lnTo>
                          <a:pt x="680" y="3671"/>
                        </a:lnTo>
                        <a:lnTo>
                          <a:pt x="1210" y="2824"/>
                        </a:lnTo>
                        <a:lnTo>
                          <a:pt x="1303" y="2682"/>
                        </a:lnTo>
                        <a:lnTo>
                          <a:pt x="1315" y="3953"/>
                        </a:lnTo>
                        <a:lnTo>
                          <a:pt x="1176" y="3953"/>
                        </a:lnTo>
                        <a:lnTo>
                          <a:pt x="1949" y="4235"/>
                        </a:lnTo>
                        <a:lnTo>
                          <a:pt x="1672" y="4376"/>
                        </a:lnTo>
                        <a:lnTo>
                          <a:pt x="1476" y="5082"/>
                        </a:lnTo>
                        <a:lnTo>
                          <a:pt x="1476" y="5365"/>
                        </a:lnTo>
                        <a:lnTo>
                          <a:pt x="1776" y="6353"/>
                        </a:lnTo>
                        <a:lnTo>
                          <a:pt x="3402" y="5365"/>
                        </a:lnTo>
                        <a:lnTo>
                          <a:pt x="3171" y="6635"/>
                        </a:lnTo>
                        <a:lnTo>
                          <a:pt x="3045" y="6635"/>
                        </a:lnTo>
                        <a:lnTo>
                          <a:pt x="4670" y="7624"/>
                        </a:lnTo>
                        <a:lnTo>
                          <a:pt x="3737" y="5929"/>
                        </a:lnTo>
                        <a:lnTo>
                          <a:pt x="5408" y="5929"/>
                        </a:lnTo>
                        <a:lnTo>
                          <a:pt x="4763" y="8753"/>
                        </a:lnTo>
                        <a:lnTo>
                          <a:pt x="5443" y="8047"/>
                        </a:lnTo>
                        <a:lnTo>
                          <a:pt x="5685" y="8329"/>
                        </a:lnTo>
                        <a:lnTo>
                          <a:pt x="6343" y="8047"/>
                        </a:lnTo>
                        <a:lnTo>
                          <a:pt x="6446" y="8753"/>
                        </a:lnTo>
                        <a:lnTo>
                          <a:pt x="6527" y="9600"/>
                        </a:lnTo>
                        <a:lnTo>
                          <a:pt x="8476" y="9459"/>
                        </a:lnTo>
                        <a:lnTo>
                          <a:pt x="8245" y="9995"/>
                        </a:lnTo>
                        <a:lnTo>
                          <a:pt x="8476" y="10024"/>
                        </a:lnTo>
                        <a:lnTo>
                          <a:pt x="8338" y="10376"/>
                        </a:lnTo>
                        <a:lnTo>
                          <a:pt x="8130" y="10264"/>
                        </a:lnTo>
                        <a:lnTo>
                          <a:pt x="7818" y="11012"/>
                        </a:lnTo>
                        <a:lnTo>
                          <a:pt x="8234" y="10658"/>
                        </a:lnTo>
                        <a:lnTo>
                          <a:pt x="7818" y="11718"/>
                        </a:lnTo>
                        <a:lnTo>
                          <a:pt x="9503" y="10588"/>
                        </a:lnTo>
                        <a:lnTo>
                          <a:pt x="9756" y="11859"/>
                        </a:lnTo>
                        <a:lnTo>
                          <a:pt x="9111" y="12424"/>
                        </a:lnTo>
                        <a:lnTo>
                          <a:pt x="8718" y="11435"/>
                        </a:lnTo>
                        <a:lnTo>
                          <a:pt x="8983" y="12706"/>
                        </a:lnTo>
                        <a:lnTo>
                          <a:pt x="9307" y="12424"/>
                        </a:lnTo>
                        <a:lnTo>
                          <a:pt x="10125" y="11718"/>
                        </a:lnTo>
                        <a:lnTo>
                          <a:pt x="10102" y="14118"/>
                        </a:lnTo>
                        <a:lnTo>
                          <a:pt x="10817" y="14259"/>
                        </a:lnTo>
                        <a:lnTo>
                          <a:pt x="10679" y="14598"/>
                        </a:lnTo>
                        <a:lnTo>
                          <a:pt x="10598" y="14880"/>
                        </a:lnTo>
                        <a:lnTo>
                          <a:pt x="10737" y="15035"/>
                        </a:lnTo>
                        <a:lnTo>
                          <a:pt x="11233" y="14244"/>
                        </a:lnTo>
                        <a:lnTo>
                          <a:pt x="11474" y="13920"/>
                        </a:lnTo>
                        <a:lnTo>
                          <a:pt x="11209" y="14202"/>
                        </a:lnTo>
                        <a:lnTo>
                          <a:pt x="11013" y="14273"/>
                        </a:lnTo>
                        <a:lnTo>
                          <a:pt x="10852" y="14244"/>
                        </a:lnTo>
                        <a:lnTo>
                          <a:pt x="11440" y="13271"/>
                        </a:lnTo>
                        <a:lnTo>
                          <a:pt x="12328" y="14824"/>
                        </a:lnTo>
                        <a:lnTo>
                          <a:pt x="13469" y="15106"/>
                        </a:lnTo>
                        <a:lnTo>
                          <a:pt x="13204" y="15529"/>
                        </a:lnTo>
                        <a:lnTo>
                          <a:pt x="15015" y="17082"/>
                        </a:lnTo>
                        <a:lnTo>
                          <a:pt x="15753" y="18197"/>
                        </a:lnTo>
                        <a:lnTo>
                          <a:pt x="16352" y="17224"/>
                        </a:lnTo>
                        <a:lnTo>
                          <a:pt x="17206" y="18212"/>
                        </a:lnTo>
                        <a:lnTo>
                          <a:pt x="18002" y="18353"/>
                        </a:lnTo>
                        <a:lnTo>
                          <a:pt x="17679" y="19059"/>
                        </a:lnTo>
                        <a:lnTo>
                          <a:pt x="17437" y="19200"/>
                        </a:lnTo>
                        <a:lnTo>
                          <a:pt x="16929" y="19341"/>
                        </a:lnTo>
                        <a:lnTo>
                          <a:pt x="17517" y="19722"/>
                        </a:lnTo>
                        <a:lnTo>
                          <a:pt x="17379" y="19864"/>
                        </a:lnTo>
                        <a:lnTo>
                          <a:pt x="17264" y="19990"/>
                        </a:lnTo>
                        <a:lnTo>
                          <a:pt x="17772" y="19765"/>
                        </a:lnTo>
                        <a:lnTo>
                          <a:pt x="17944" y="19468"/>
                        </a:lnTo>
                        <a:lnTo>
                          <a:pt x="18198" y="19341"/>
                        </a:lnTo>
                        <a:lnTo>
                          <a:pt x="18636" y="19468"/>
                        </a:lnTo>
                        <a:lnTo>
                          <a:pt x="18602" y="19624"/>
                        </a:lnTo>
                        <a:lnTo>
                          <a:pt x="18163" y="20329"/>
                        </a:lnTo>
                        <a:lnTo>
                          <a:pt x="19097" y="20753"/>
                        </a:lnTo>
                        <a:lnTo>
                          <a:pt x="20389" y="20329"/>
                        </a:lnTo>
                        <a:lnTo>
                          <a:pt x="21311" y="21600"/>
                        </a:lnTo>
                        <a:lnTo>
                          <a:pt x="21554" y="21035"/>
                        </a:lnTo>
                        <a:lnTo>
                          <a:pt x="21600" y="2032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32" name="Triángulo"/>
                  <p:cNvSpPr/>
                  <p:nvPr/>
                </p:nvSpPr>
                <p:spPr>
                  <a:xfrm>
                    <a:off x="34036" y="192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310"/>
                        </a:lnTo>
                        <a:lnTo>
                          <a:pt x="1657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33" name="Figura"/>
                  <p:cNvSpPr/>
                  <p:nvPr/>
                </p:nvSpPr>
                <p:spPr>
                  <a:xfrm>
                    <a:off x="34123" y="1904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655"/>
                        </a:moveTo>
                        <a:lnTo>
                          <a:pt x="0" y="0"/>
                        </a:lnTo>
                        <a:lnTo>
                          <a:pt x="5458" y="21600"/>
                        </a:lnTo>
                        <a:lnTo>
                          <a:pt x="21367" y="37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34" name="Figura"/>
                  <p:cNvSpPr/>
                  <p:nvPr/>
                </p:nvSpPr>
                <p:spPr>
                  <a:xfrm>
                    <a:off x="40755" y="194413"/>
                    <a:ext cx="82411" cy="17041"/>
                  </a:xfrm>
                  <a:custGeom>
                    <a:avLst/>
                    <a:gdLst/>
                    <a:ahLst/>
                    <a:cxnLst>
                      <a:cxn ang="0">
                        <a:pos x="wd2" y="hd2"/>
                      </a:cxn>
                      <a:cxn ang="5400000">
                        <a:pos x="wd2" y="hd2"/>
                      </a:cxn>
                      <a:cxn ang="10800000">
                        <a:pos x="wd2" y="hd2"/>
                      </a:cxn>
                      <a:cxn ang="16200000">
                        <a:pos x="wd2" y="hd2"/>
                      </a:cxn>
                    </a:cxnLst>
                    <a:rect l="0" t="0" r="r" b="b"/>
                    <a:pathLst>
                      <a:path w="21600" h="21600" extrusionOk="0">
                        <a:moveTo>
                          <a:pt x="21600" y="7613"/>
                        </a:moveTo>
                        <a:lnTo>
                          <a:pt x="21494" y="7259"/>
                        </a:lnTo>
                        <a:lnTo>
                          <a:pt x="17684" y="7259"/>
                        </a:lnTo>
                        <a:lnTo>
                          <a:pt x="17506" y="7277"/>
                        </a:lnTo>
                        <a:lnTo>
                          <a:pt x="16964" y="8321"/>
                        </a:lnTo>
                        <a:lnTo>
                          <a:pt x="16926" y="7277"/>
                        </a:lnTo>
                        <a:lnTo>
                          <a:pt x="16687" y="8852"/>
                        </a:lnTo>
                        <a:lnTo>
                          <a:pt x="16372" y="8852"/>
                        </a:lnTo>
                        <a:lnTo>
                          <a:pt x="16372" y="15792"/>
                        </a:lnTo>
                        <a:lnTo>
                          <a:pt x="16228" y="16466"/>
                        </a:lnTo>
                        <a:lnTo>
                          <a:pt x="16107" y="16466"/>
                        </a:lnTo>
                        <a:lnTo>
                          <a:pt x="16217" y="15757"/>
                        </a:lnTo>
                        <a:lnTo>
                          <a:pt x="16198" y="15226"/>
                        </a:lnTo>
                        <a:lnTo>
                          <a:pt x="16164" y="15049"/>
                        </a:lnTo>
                        <a:lnTo>
                          <a:pt x="16134" y="14872"/>
                        </a:lnTo>
                        <a:lnTo>
                          <a:pt x="16372" y="15792"/>
                        </a:lnTo>
                        <a:lnTo>
                          <a:pt x="16372" y="8852"/>
                        </a:lnTo>
                        <a:lnTo>
                          <a:pt x="15865" y="8852"/>
                        </a:lnTo>
                        <a:lnTo>
                          <a:pt x="16096" y="7967"/>
                        </a:lnTo>
                        <a:lnTo>
                          <a:pt x="16134" y="7613"/>
                        </a:lnTo>
                        <a:lnTo>
                          <a:pt x="15538" y="9030"/>
                        </a:lnTo>
                        <a:lnTo>
                          <a:pt x="14913" y="8321"/>
                        </a:lnTo>
                        <a:lnTo>
                          <a:pt x="14378" y="9738"/>
                        </a:lnTo>
                        <a:lnTo>
                          <a:pt x="14394" y="9915"/>
                        </a:lnTo>
                        <a:lnTo>
                          <a:pt x="14572" y="10800"/>
                        </a:lnTo>
                        <a:lnTo>
                          <a:pt x="13999" y="12676"/>
                        </a:lnTo>
                        <a:lnTo>
                          <a:pt x="13969" y="13279"/>
                        </a:lnTo>
                        <a:lnTo>
                          <a:pt x="13973" y="12925"/>
                        </a:lnTo>
                        <a:lnTo>
                          <a:pt x="14007" y="12570"/>
                        </a:lnTo>
                        <a:lnTo>
                          <a:pt x="14106" y="10623"/>
                        </a:lnTo>
                        <a:lnTo>
                          <a:pt x="13457" y="12695"/>
                        </a:lnTo>
                        <a:lnTo>
                          <a:pt x="13457" y="18590"/>
                        </a:lnTo>
                        <a:lnTo>
                          <a:pt x="13211" y="18413"/>
                        </a:lnTo>
                        <a:lnTo>
                          <a:pt x="13101" y="18342"/>
                        </a:lnTo>
                        <a:lnTo>
                          <a:pt x="13207" y="17882"/>
                        </a:lnTo>
                        <a:lnTo>
                          <a:pt x="13378" y="17174"/>
                        </a:lnTo>
                        <a:lnTo>
                          <a:pt x="13457" y="18590"/>
                        </a:lnTo>
                        <a:lnTo>
                          <a:pt x="13457" y="12695"/>
                        </a:lnTo>
                        <a:lnTo>
                          <a:pt x="13381" y="12925"/>
                        </a:lnTo>
                        <a:lnTo>
                          <a:pt x="13457" y="11862"/>
                        </a:lnTo>
                        <a:lnTo>
                          <a:pt x="13510" y="11154"/>
                        </a:lnTo>
                        <a:lnTo>
                          <a:pt x="13533" y="10800"/>
                        </a:lnTo>
                        <a:lnTo>
                          <a:pt x="13624" y="9561"/>
                        </a:lnTo>
                        <a:lnTo>
                          <a:pt x="13552" y="9738"/>
                        </a:lnTo>
                        <a:lnTo>
                          <a:pt x="13510" y="9915"/>
                        </a:lnTo>
                        <a:lnTo>
                          <a:pt x="13495" y="10800"/>
                        </a:lnTo>
                        <a:lnTo>
                          <a:pt x="13385" y="10623"/>
                        </a:lnTo>
                        <a:lnTo>
                          <a:pt x="13366" y="10446"/>
                        </a:lnTo>
                        <a:lnTo>
                          <a:pt x="13393" y="9915"/>
                        </a:lnTo>
                        <a:lnTo>
                          <a:pt x="13442" y="9561"/>
                        </a:lnTo>
                        <a:lnTo>
                          <a:pt x="13048" y="10269"/>
                        </a:lnTo>
                        <a:lnTo>
                          <a:pt x="13207" y="11154"/>
                        </a:lnTo>
                        <a:lnTo>
                          <a:pt x="12839" y="11154"/>
                        </a:lnTo>
                        <a:lnTo>
                          <a:pt x="12836" y="10800"/>
                        </a:lnTo>
                        <a:lnTo>
                          <a:pt x="12908" y="10623"/>
                        </a:lnTo>
                        <a:lnTo>
                          <a:pt x="12938" y="10092"/>
                        </a:lnTo>
                        <a:lnTo>
                          <a:pt x="12585" y="11862"/>
                        </a:lnTo>
                        <a:lnTo>
                          <a:pt x="12271" y="11508"/>
                        </a:lnTo>
                        <a:lnTo>
                          <a:pt x="12252" y="11012"/>
                        </a:lnTo>
                        <a:lnTo>
                          <a:pt x="11812" y="11154"/>
                        </a:lnTo>
                        <a:lnTo>
                          <a:pt x="11437" y="13456"/>
                        </a:lnTo>
                        <a:lnTo>
                          <a:pt x="10846" y="12570"/>
                        </a:lnTo>
                        <a:lnTo>
                          <a:pt x="10910" y="11862"/>
                        </a:lnTo>
                        <a:lnTo>
                          <a:pt x="11024" y="10623"/>
                        </a:lnTo>
                        <a:lnTo>
                          <a:pt x="10645" y="11862"/>
                        </a:lnTo>
                        <a:lnTo>
                          <a:pt x="10641" y="11508"/>
                        </a:lnTo>
                        <a:lnTo>
                          <a:pt x="10118" y="11508"/>
                        </a:lnTo>
                        <a:lnTo>
                          <a:pt x="9894" y="12570"/>
                        </a:lnTo>
                        <a:lnTo>
                          <a:pt x="9663" y="12039"/>
                        </a:lnTo>
                        <a:lnTo>
                          <a:pt x="9822" y="11508"/>
                        </a:lnTo>
                        <a:lnTo>
                          <a:pt x="9356" y="11508"/>
                        </a:lnTo>
                        <a:lnTo>
                          <a:pt x="9640" y="12216"/>
                        </a:lnTo>
                        <a:lnTo>
                          <a:pt x="9420" y="12748"/>
                        </a:lnTo>
                        <a:lnTo>
                          <a:pt x="9386" y="13102"/>
                        </a:lnTo>
                        <a:lnTo>
                          <a:pt x="9644" y="14341"/>
                        </a:lnTo>
                        <a:lnTo>
                          <a:pt x="9276" y="13810"/>
                        </a:lnTo>
                        <a:lnTo>
                          <a:pt x="9356" y="13633"/>
                        </a:lnTo>
                        <a:lnTo>
                          <a:pt x="8995" y="13633"/>
                        </a:lnTo>
                        <a:lnTo>
                          <a:pt x="8973" y="13456"/>
                        </a:lnTo>
                        <a:lnTo>
                          <a:pt x="8867" y="12570"/>
                        </a:lnTo>
                        <a:lnTo>
                          <a:pt x="8567" y="13456"/>
                        </a:lnTo>
                        <a:lnTo>
                          <a:pt x="8366" y="13102"/>
                        </a:lnTo>
                        <a:lnTo>
                          <a:pt x="8351" y="12925"/>
                        </a:lnTo>
                        <a:lnTo>
                          <a:pt x="8340" y="12748"/>
                        </a:lnTo>
                        <a:lnTo>
                          <a:pt x="8359" y="12216"/>
                        </a:lnTo>
                        <a:lnTo>
                          <a:pt x="8431" y="11508"/>
                        </a:lnTo>
                        <a:lnTo>
                          <a:pt x="8423" y="10800"/>
                        </a:lnTo>
                        <a:lnTo>
                          <a:pt x="8256" y="12216"/>
                        </a:lnTo>
                        <a:lnTo>
                          <a:pt x="7771" y="10800"/>
                        </a:lnTo>
                        <a:lnTo>
                          <a:pt x="7665" y="11508"/>
                        </a:lnTo>
                        <a:lnTo>
                          <a:pt x="7627" y="11862"/>
                        </a:lnTo>
                        <a:lnTo>
                          <a:pt x="7650" y="11154"/>
                        </a:lnTo>
                        <a:lnTo>
                          <a:pt x="7642" y="10800"/>
                        </a:lnTo>
                        <a:lnTo>
                          <a:pt x="7494" y="11862"/>
                        </a:lnTo>
                        <a:lnTo>
                          <a:pt x="7377" y="11508"/>
                        </a:lnTo>
                        <a:lnTo>
                          <a:pt x="7407" y="10623"/>
                        </a:lnTo>
                        <a:lnTo>
                          <a:pt x="7028" y="10092"/>
                        </a:lnTo>
                        <a:lnTo>
                          <a:pt x="7464" y="12748"/>
                        </a:lnTo>
                        <a:lnTo>
                          <a:pt x="7036" y="11508"/>
                        </a:lnTo>
                        <a:lnTo>
                          <a:pt x="7074" y="11508"/>
                        </a:lnTo>
                        <a:lnTo>
                          <a:pt x="7062" y="11331"/>
                        </a:lnTo>
                        <a:lnTo>
                          <a:pt x="7142" y="11154"/>
                        </a:lnTo>
                        <a:lnTo>
                          <a:pt x="6698" y="10446"/>
                        </a:lnTo>
                        <a:lnTo>
                          <a:pt x="6236" y="11154"/>
                        </a:lnTo>
                        <a:lnTo>
                          <a:pt x="6077" y="10800"/>
                        </a:lnTo>
                        <a:lnTo>
                          <a:pt x="5834" y="10269"/>
                        </a:lnTo>
                        <a:lnTo>
                          <a:pt x="5811" y="9384"/>
                        </a:lnTo>
                        <a:lnTo>
                          <a:pt x="5789" y="8586"/>
                        </a:lnTo>
                        <a:lnTo>
                          <a:pt x="5531" y="8498"/>
                        </a:lnTo>
                        <a:lnTo>
                          <a:pt x="4810" y="9384"/>
                        </a:lnTo>
                        <a:lnTo>
                          <a:pt x="4253" y="8321"/>
                        </a:lnTo>
                        <a:lnTo>
                          <a:pt x="4303" y="8498"/>
                        </a:lnTo>
                        <a:lnTo>
                          <a:pt x="4318" y="9030"/>
                        </a:lnTo>
                        <a:lnTo>
                          <a:pt x="4136" y="10800"/>
                        </a:lnTo>
                        <a:lnTo>
                          <a:pt x="4049" y="8498"/>
                        </a:lnTo>
                        <a:lnTo>
                          <a:pt x="4033" y="8144"/>
                        </a:lnTo>
                        <a:lnTo>
                          <a:pt x="4014" y="7613"/>
                        </a:lnTo>
                        <a:lnTo>
                          <a:pt x="3988" y="6905"/>
                        </a:lnTo>
                        <a:lnTo>
                          <a:pt x="3734" y="7418"/>
                        </a:lnTo>
                        <a:lnTo>
                          <a:pt x="3761" y="7135"/>
                        </a:lnTo>
                        <a:lnTo>
                          <a:pt x="3795" y="6728"/>
                        </a:lnTo>
                        <a:lnTo>
                          <a:pt x="3810" y="6551"/>
                        </a:lnTo>
                        <a:lnTo>
                          <a:pt x="3776" y="6728"/>
                        </a:lnTo>
                        <a:lnTo>
                          <a:pt x="3419" y="5843"/>
                        </a:lnTo>
                        <a:lnTo>
                          <a:pt x="2945" y="6197"/>
                        </a:lnTo>
                        <a:lnTo>
                          <a:pt x="2316" y="5843"/>
                        </a:lnTo>
                        <a:lnTo>
                          <a:pt x="2373" y="5666"/>
                        </a:lnTo>
                        <a:lnTo>
                          <a:pt x="2392" y="5311"/>
                        </a:lnTo>
                        <a:lnTo>
                          <a:pt x="2244" y="4603"/>
                        </a:lnTo>
                        <a:lnTo>
                          <a:pt x="1865" y="4249"/>
                        </a:lnTo>
                        <a:lnTo>
                          <a:pt x="1755" y="3895"/>
                        </a:lnTo>
                        <a:lnTo>
                          <a:pt x="1641" y="3541"/>
                        </a:lnTo>
                        <a:lnTo>
                          <a:pt x="1524" y="3895"/>
                        </a:lnTo>
                        <a:lnTo>
                          <a:pt x="1391" y="3541"/>
                        </a:lnTo>
                        <a:lnTo>
                          <a:pt x="1406" y="4603"/>
                        </a:lnTo>
                        <a:lnTo>
                          <a:pt x="1357" y="4072"/>
                        </a:lnTo>
                        <a:lnTo>
                          <a:pt x="963" y="0"/>
                        </a:lnTo>
                        <a:lnTo>
                          <a:pt x="118" y="2656"/>
                        </a:lnTo>
                        <a:lnTo>
                          <a:pt x="95" y="2833"/>
                        </a:lnTo>
                        <a:lnTo>
                          <a:pt x="0" y="4125"/>
                        </a:lnTo>
                        <a:lnTo>
                          <a:pt x="61" y="4621"/>
                        </a:lnTo>
                        <a:lnTo>
                          <a:pt x="121" y="4780"/>
                        </a:lnTo>
                        <a:lnTo>
                          <a:pt x="42" y="5666"/>
                        </a:lnTo>
                        <a:lnTo>
                          <a:pt x="171" y="5666"/>
                        </a:lnTo>
                        <a:lnTo>
                          <a:pt x="87" y="6197"/>
                        </a:lnTo>
                        <a:lnTo>
                          <a:pt x="186" y="6958"/>
                        </a:lnTo>
                        <a:lnTo>
                          <a:pt x="216" y="7790"/>
                        </a:lnTo>
                        <a:lnTo>
                          <a:pt x="247" y="7418"/>
                        </a:lnTo>
                        <a:lnTo>
                          <a:pt x="315" y="6728"/>
                        </a:lnTo>
                        <a:lnTo>
                          <a:pt x="747" y="7436"/>
                        </a:lnTo>
                        <a:lnTo>
                          <a:pt x="455" y="8144"/>
                        </a:lnTo>
                        <a:lnTo>
                          <a:pt x="595" y="8852"/>
                        </a:lnTo>
                        <a:lnTo>
                          <a:pt x="720" y="8498"/>
                        </a:lnTo>
                        <a:lnTo>
                          <a:pt x="864" y="9384"/>
                        </a:lnTo>
                        <a:lnTo>
                          <a:pt x="944" y="8498"/>
                        </a:lnTo>
                        <a:lnTo>
                          <a:pt x="974" y="8144"/>
                        </a:lnTo>
                        <a:lnTo>
                          <a:pt x="1061" y="8321"/>
                        </a:lnTo>
                        <a:lnTo>
                          <a:pt x="1035" y="9384"/>
                        </a:lnTo>
                        <a:lnTo>
                          <a:pt x="1243" y="9030"/>
                        </a:lnTo>
                        <a:lnTo>
                          <a:pt x="1797" y="10446"/>
                        </a:lnTo>
                        <a:lnTo>
                          <a:pt x="1729" y="9030"/>
                        </a:lnTo>
                        <a:lnTo>
                          <a:pt x="1721" y="8852"/>
                        </a:lnTo>
                        <a:lnTo>
                          <a:pt x="1687" y="8675"/>
                        </a:lnTo>
                        <a:lnTo>
                          <a:pt x="2324" y="8498"/>
                        </a:lnTo>
                        <a:lnTo>
                          <a:pt x="2748" y="11154"/>
                        </a:lnTo>
                        <a:lnTo>
                          <a:pt x="3317" y="11331"/>
                        </a:lnTo>
                        <a:lnTo>
                          <a:pt x="3287" y="11862"/>
                        </a:lnTo>
                        <a:lnTo>
                          <a:pt x="3632" y="11862"/>
                        </a:lnTo>
                        <a:lnTo>
                          <a:pt x="4007" y="12570"/>
                        </a:lnTo>
                        <a:lnTo>
                          <a:pt x="4287" y="11862"/>
                        </a:lnTo>
                        <a:lnTo>
                          <a:pt x="4379" y="12039"/>
                        </a:lnTo>
                        <a:lnTo>
                          <a:pt x="4397" y="12216"/>
                        </a:lnTo>
                        <a:lnTo>
                          <a:pt x="4431" y="13102"/>
                        </a:lnTo>
                        <a:lnTo>
                          <a:pt x="4397" y="13279"/>
                        </a:lnTo>
                        <a:lnTo>
                          <a:pt x="4659" y="13279"/>
                        </a:lnTo>
                        <a:lnTo>
                          <a:pt x="4708" y="12925"/>
                        </a:lnTo>
                        <a:lnTo>
                          <a:pt x="5027" y="13987"/>
                        </a:lnTo>
                        <a:lnTo>
                          <a:pt x="4807" y="14270"/>
                        </a:lnTo>
                        <a:lnTo>
                          <a:pt x="4742" y="14341"/>
                        </a:lnTo>
                        <a:lnTo>
                          <a:pt x="4845" y="14447"/>
                        </a:lnTo>
                        <a:lnTo>
                          <a:pt x="5050" y="15049"/>
                        </a:lnTo>
                        <a:lnTo>
                          <a:pt x="5087" y="15757"/>
                        </a:lnTo>
                        <a:lnTo>
                          <a:pt x="5489" y="14872"/>
                        </a:lnTo>
                        <a:lnTo>
                          <a:pt x="5318" y="15934"/>
                        </a:lnTo>
                        <a:lnTo>
                          <a:pt x="5671" y="16466"/>
                        </a:lnTo>
                        <a:lnTo>
                          <a:pt x="5842" y="16289"/>
                        </a:lnTo>
                        <a:lnTo>
                          <a:pt x="5648" y="15403"/>
                        </a:lnTo>
                        <a:lnTo>
                          <a:pt x="5826" y="15403"/>
                        </a:lnTo>
                        <a:lnTo>
                          <a:pt x="6122" y="15757"/>
                        </a:lnTo>
                        <a:lnTo>
                          <a:pt x="6016" y="16820"/>
                        </a:lnTo>
                        <a:lnTo>
                          <a:pt x="5989" y="17209"/>
                        </a:lnTo>
                        <a:lnTo>
                          <a:pt x="6592" y="19652"/>
                        </a:lnTo>
                        <a:lnTo>
                          <a:pt x="7233" y="15403"/>
                        </a:lnTo>
                        <a:lnTo>
                          <a:pt x="7286" y="15049"/>
                        </a:lnTo>
                        <a:lnTo>
                          <a:pt x="7487" y="16661"/>
                        </a:lnTo>
                        <a:lnTo>
                          <a:pt x="7555" y="16289"/>
                        </a:lnTo>
                        <a:lnTo>
                          <a:pt x="7855" y="16661"/>
                        </a:lnTo>
                        <a:lnTo>
                          <a:pt x="8120" y="19121"/>
                        </a:lnTo>
                        <a:lnTo>
                          <a:pt x="8222" y="19121"/>
                        </a:lnTo>
                        <a:lnTo>
                          <a:pt x="8636" y="20007"/>
                        </a:lnTo>
                        <a:lnTo>
                          <a:pt x="8666" y="17174"/>
                        </a:lnTo>
                        <a:lnTo>
                          <a:pt x="9094" y="17882"/>
                        </a:lnTo>
                        <a:lnTo>
                          <a:pt x="9045" y="17174"/>
                        </a:lnTo>
                        <a:lnTo>
                          <a:pt x="9030" y="16289"/>
                        </a:lnTo>
                        <a:lnTo>
                          <a:pt x="9018" y="15757"/>
                        </a:lnTo>
                        <a:lnTo>
                          <a:pt x="9352" y="15403"/>
                        </a:lnTo>
                        <a:lnTo>
                          <a:pt x="9651" y="15757"/>
                        </a:lnTo>
                        <a:lnTo>
                          <a:pt x="9701" y="17882"/>
                        </a:lnTo>
                        <a:lnTo>
                          <a:pt x="9500" y="18236"/>
                        </a:lnTo>
                        <a:lnTo>
                          <a:pt x="9424" y="18236"/>
                        </a:lnTo>
                        <a:lnTo>
                          <a:pt x="9394" y="17882"/>
                        </a:lnTo>
                        <a:lnTo>
                          <a:pt x="9295" y="18059"/>
                        </a:lnTo>
                        <a:lnTo>
                          <a:pt x="9158" y="18059"/>
                        </a:lnTo>
                        <a:lnTo>
                          <a:pt x="9272" y="18767"/>
                        </a:lnTo>
                        <a:lnTo>
                          <a:pt x="9321" y="18236"/>
                        </a:lnTo>
                        <a:lnTo>
                          <a:pt x="9466" y="18944"/>
                        </a:lnTo>
                        <a:lnTo>
                          <a:pt x="9875" y="18944"/>
                        </a:lnTo>
                        <a:lnTo>
                          <a:pt x="9974" y="19156"/>
                        </a:lnTo>
                        <a:lnTo>
                          <a:pt x="10027" y="19298"/>
                        </a:lnTo>
                        <a:lnTo>
                          <a:pt x="10118" y="19475"/>
                        </a:lnTo>
                        <a:lnTo>
                          <a:pt x="10349" y="18767"/>
                        </a:lnTo>
                        <a:lnTo>
                          <a:pt x="10758" y="19298"/>
                        </a:lnTo>
                        <a:lnTo>
                          <a:pt x="10694" y="18944"/>
                        </a:lnTo>
                        <a:lnTo>
                          <a:pt x="10675" y="18767"/>
                        </a:lnTo>
                        <a:lnTo>
                          <a:pt x="10656" y="18590"/>
                        </a:lnTo>
                        <a:lnTo>
                          <a:pt x="10637" y="18413"/>
                        </a:lnTo>
                        <a:lnTo>
                          <a:pt x="10701" y="18413"/>
                        </a:lnTo>
                        <a:lnTo>
                          <a:pt x="11293" y="19121"/>
                        </a:lnTo>
                        <a:lnTo>
                          <a:pt x="11168" y="18413"/>
                        </a:lnTo>
                        <a:lnTo>
                          <a:pt x="10967" y="17351"/>
                        </a:lnTo>
                        <a:lnTo>
                          <a:pt x="11372" y="17174"/>
                        </a:lnTo>
                        <a:lnTo>
                          <a:pt x="11604" y="17882"/>
                        </a:lnTo>
                        <a:lnTo>
                          <a:pt x="11300" y="19121"/>
                        </a:lnTo>
                        <a:lnTo>
                          <a:pt x="11702" y="18413"/>
                        </a:lnTo>
                        <a:lnTo>
                          <a:pt x="11952" y="18944"/>
                        </a:lnTo>
                        <a:lnTo>
                          <a:pt x="11660" y="20184"/>
                        </a:lnTo>
                        <a:lnTo>
                          <a:pt x="12032" y="19121"/>
                        </a:lnTo>
                        <a:lnTo>
                          <a:pt x="12373" y="20892"/>
                        </a:lnTo>
                        <a:lnTo>
                          <a:pt x="12593" y="20892"/>
                        </a:lnTo>
                        <a:lnTo>
                          <a:pt x="12529" y="21069"/>
                        </a:lnTo>
                        <a:lnTo>
                          <a:pt x="12710" y="21069"/>
                        </a:lnTo>
                        <a:lnTo>
                          <a:pt x="12585" y="20007"/>
                        </a:lnTo>
                        <a:lnTo>
                          <a:pt x="12707" y="20184"/>
                        </a:lnTo>
                        <a:lnTo>
                          <a:pt x="12805" y="20184"/>
                        </a:lnTo>
                        <a:lnTo>
                          <a:pt x="12809" y="20715"/>
                        </a:lnTo>
                        <a:lnTo>
                          <a:pt x="12919" y="20007"/>
                        </a:lnTo>
                        <a:lnTo>
                          <a:pt x="12733" y="19121"/>
                        </a:lnTo>
                        <a:lnTo>
                          <a:pt x="12733" y="18767"/>
                        </a:lnTo>
                        <a:lnTo>
                          <a:pt x="12809" y="18413"/>
                        </a:lnTo>
                        <a:lnTo>
                          <a:pt x="12923" y="17882"/>
                        </a:lnTo>
                        <a:lnTo>
                          <a:pt x="13048" y="18307"/>
                        </a:lnTo>
                        <a:lnTo>
                          <a:pt x="12961" y="18236"/>
                        </a:lnTo>
                        <a:lnTo>
                          <a:pt x="13533" y="20007"/>
                        </a:lnTo>
                        <a:lnTo>
                          <a:pt x="13328" y="20184"/>
                        </a:lnTo>
                        <a:lnTo>
                          <a:pt x="13419" y="20184"/>
                        </a:lnTo>
                        <a:lnTo>
                          <a:pt x="13438" y="20361"/>
                        </a:lnTo>
                        <a:lnTo>
                          <a:pt x="13374" y="20538"/>
                        </a:lnTo>
                        <a:lnTo>
                          <a:pt x="13870" y="21600"/>
                        </a:lnTo>
                        <a:lnTo>
                          <a:pt x="13564" y="18944"/>
                        </a:lnTo>
                        <a:lnTo>
                          <a:pt x="14049" y="18767"/>
                        </a:lnTo>
                        <a:lnTo>
                          <a:pt x="14003" y="19652"/>
                        </a:lnTo>
                        <a:lnTo>
                          <a:pt x="14086" y="19901"/>
                        </a:lnTo>
                        <a:lnTo>
                          <a:pt x="14147" y="18767"/>
                        </a:lnTo>
                        <a:lnTo>
                          <a:pt x="14189" y="18590"/>
                        </a:lnTo>
                        <a:lnTo>
                          <a:pt x="14310" y="18059"/>
                        </a:lnTo>
                        <a:lnTo>
                          <a:pt x="14632" y="18590"/>
                        </a:lnTo>
                        <a:lnTo>
                          <a:pt x="14632" y="17351"/>
                        </a:lnTo>
                        <a:lnTo>
                          <a:pt x="14792" y="17351"/>
                        </a:lnTo>
                        <a:lnTo>
                          <a:pt x="14602" y="17174"/>
                        </a:lnTo>
                        <a:lnTo>
                          <a:pt x="14644" y="16466"/>
                        </a:lnTo>
                        <a:lnTo>
                          <a:pt x="14799" y="16466"/>
                        </a:lnTo>
                        <a:lnTo>
                          <a:pt x="14989" y="16146"/>
                        </a:lnTo>
                        <a:lnTo>
                          <a:pt x="15076" y="15403"/>
                        </a:lnTo>
                        <a:lnTo>
                          <a:pt x="15099" y="15226"/>
                        </a:lnTo>
                        <a:lnTo>
                          <a:pt x="15482" y="17882"/>
                        </a:lnTo>
                        <a:lnTo>
                          <a:pt x="15785" y="16820"/>
                        </a:lnTo>
                        <a:lnTo>
                          <a:pt x="15948" y="17156"/>
                        </a:lnTo>
                        <a:lnTo>
                          <a:pt x="15921" y="17528"/>
                        </a:lnTo>
                        <a:lnTo>
                          <a:pt x="15849" y="18236"/>
                        </a:lnTo>
                        <a:lnTo>
                          <a:pt x="15997" y="18413"/>
                        </a:lnTo>
                        <a:lnTo>
                          <a:pt x="16262" y="17422"/>
                        </a:lnTo>
                        <a:lnTo>
                          <a:pt x="16353" y="16820"/>
                        </a:lnTo>
                        <a:lnTo>
                          <a:pt x="16414" y="16466"/>
                        </a:lnTo>
                        <a:lnTo>
                          <a:pt x="16448" y="16289"/>
                        </a:lnTo>
                        <a:lnTo>
                          <a:pt x="16456" y="16111"/>
                        </a:lnTo>
                        <a:lnTo>
                          <a:pt x="16604" y="15403"/>
                        </a:lnTo>
                        <a:lnTo>
                          <a:pt x="16490" y="15509"/>
                        </a:lnTo>
                        <a:lnTo>
                          <a:pt x="16528" y="14872"/>
                        </a:lnTo>
                        <a:lnTo>
                          <a:pt x="16536" y="14695"/>
                        </a:lnTo>
                        <a:lnTo>
                          <a:pt x="16558" y="14341"/>
                        </a:lnTo>
                        <a:lnTo>
                          <a:pt x="16608" y="13456"/>
                        </a:lnTo>
                        <a:lnTo>
                          <a:pt x="16930" y="14288"/>
                        </a:lnTo>
                        <a:lnTo>
                          <a:pt x="16967" y="14695"/>
                        </a:lnTo>
                        <a:lnTo>
                          <a:pt x="17059" y="16820"/>
                        </a:lnTo>
                        <a:lnTo>
                          <a:pt x="17574" y="17528"/>
                        </a:lnTo>
                        <a:lnTo>
                          <a:pt x="17798" y="14695"/>
                        </a:lnTo>
                        <a:lnTo>
                          <a:pt x="18416" y="14695"/>
                        </a:lnTo>
                        <a:lnTo>
                          <a:pt x="18204" y="14341"/>
                        </a:lnTo>
                        <a:lnTo>
                          <a:pt x="18226" y="13279"/>
                        </a:lnTo>
                        <a:lnTo>
                          <a:pt x="18556" y="13810"/>
                        </a:lnTo>
                        <a:lnTo>
                          <a:pt x="18719" y="13279"/>
                        </a:lnTo>
                        <a:lnTo>
                          <a:pt x="18753" y="14164"/>
                        </a:lnTo>
                        <a:lnTo>
                          <a:pt x="18889" y="14164"/>
                        </a:lnTo>
                        <a:lnTo>
                          <a:pt x="19000" y="14695"/>
                        </a:lnTo>
                        <a:lnTo>
                          <a:pt x="18950" y="13987"/>
                        </a:lnTo>
                        <a:lnTo>
                          <a:pt x="19428" y="14164"/>
                        </a:lnTo>
                        <a:lnTo>
                          <a:pt x="19424" y="13987"/>
                        </a:lnTo>
                        <a:lnTo>
                          <a:pt x="19371" y="12393"/>
                        </a:lnTo>
                        <a:lnTo>
                          <a:pt x="19701" y="13102"/>
                        </a:lnTo>
                        <a:lnTo>
                          <a:pt x="20205" y="12925"/>
                        </a:lnTo>
                        <a:lnTo>
                          <a:pt x="20178" y="12393"/>
                        </a:lnTo>
                        <a:lnTo>
                          <a:pt x="20065" y="9915"/>
                        </a:lnTo>
                        <a:lnTo>
                          <a:pt x="20516" y="9384"/>
                        </a:lnTo>
                        <a:lnTo>
                          <a:pt x="20451" y="10623"/>
                        </a:lnTo>
                        <a:lnTo>
                          <a:pt x="20698" y="10800"/>
                        </a:lnTo>
                        <a:lnTo>
                          <a:pt x="20451" y="12039"/>
                        </a:lnTo>
                        <a:lnTo>
                          <a:pt x="20599" y="11685"/>
                        </a:lnTo>
                        <a:lnTo>
                          <a:pt x="20743" y="11685"/>
                        </a:lnTo>
                        <a:lnTo>
                          <a:pt x="20702" y="11154"/>
                        </a:lnTo>
                        <a:lnTo>
                          <a:pt x="20827" y="11508"/>
                        </a:lnTo>
                        <a:lnTo>
                          <a:pt x="20857" y="11154"/>
                        </a:lnTo>
                        <a:lnTo>
                          <a:pt x="21001" y="9384"/>
                        </a:lnTo>
                        <a:lnTo>
                          <a:pt x="21016" y="9207"/>
                        </a:lnTo>
                        <a:lnTo>
                          <a:pt x="21213" y="9738"/>
                        </a:lnTo>
                        <a:lnTo>
                          <a:pt x="21236" y="9207"/>
                        </a:lnTo>
                        <a:lnTo>
                          <a:pt x="21228" y="9030"/>
                        </a:lnTo>
                        <a:lnTo>
                          <a:pt x="21217" y="8852"/>
                        </a:lnTo>
                        <a:lnTo>
                          <a:pt x="21198" y="8498"/>
                        </a:lnTo>
                        <a:lnTo>
                          <a:pt x="21365" y="8321"/>
                        </a:lnTo>
                        <a:lnTo>
                          <a:pt x="21600" y="761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35" name="Figura"/>
                  <p:cNvSpPr/>
                  <p:nvPr/>
                </p:nvSpPr>
                <p:spPr>
                  <a:xfrm>
                    <a:off x="0" y="0"/>
                    <a:ext cx="126304" cy="50982"/>
                  </a:xfrm>
                  <a:custGeom>
                    <a:avLst/>
                    <a:gdLst/>
                    <a:ahLst/>
                    <a:cxnLst>
                      <a:cxn ang="0">
                        <a:pos x="wd2" y="hd2"/>
                      </a:cxn>
                      <a:cxn ang="5400000">
                        <a:pos x="wd2" y="hd2"/>
                      </a:cxn>
                      <a:cxn ang="10800000">
                        <a:pos x="wd2" y="hd2"/>
                      </a:cxn>
                      <a:cxn ang="16200000">
                        <a:pos x="wd2" y="hd2"/>
                      </a:cxn>
                    </a:cxnLst>
                    <a:rect l="0" t="0" r="r" b="b"/>
                    <a:pathLst>
                      <a:path w="21600" h="21600" extrusionOk="0">
                        <a:moveTo>
                          <a:pt x="21600" y="5918"/>
                        </a:moveTo>
                        <a:lnTo>
                          <a:pt x="21570" y="5740"/>
                        </a:lnTo>
                        <a:lnTo>
                          <a:pt x="21580" y="5681"/>
                        </a:lnTo>
                        <a:lnTo>
                          <a:pt x="21541" y="5622"/>
                        </a:lnTo>
                        <a:lnTo>
                          <a:pt x="21593" y="5385"/>
                        </a:lnTo>
                        <a:lnTo>
                          <a:pt x="21508" y="5385"/>
                        </a:lnTo>
                        <a:lnTo>
                          <a:pt x="21560" y="5208"/>
                        </a:lnTo>
                        <a:lnTo>
                          <a:pt x="21580" y="5148"/>
                        </a:lnTo>
                        <a:lnTo>
                          <a:pt x="21543" y="5030"/>
                        </a:lnTo>
                        <a:lnTo>
                          <a:pt x="21523" y="4971"/>
                        </a:lnTo>
                        <a:lnTo>
                          <a:pt x="21499" y="4900"/>
                        </a:lnTo>
                        <a:lnTo>
                          <a:pt x="21479" y="4616"/>
                        </a:lnTo>
                        <a:lnTo>
                          <a:pt x="21466" y="4734"/>
                        </a:lnTo>
                        <a:lnTo>
                          <a:pt x="21447" y="4840"/>
                        </a:lnTo>
                        <a:lnTo>
                          <a:pt x="21412" y="4971"/>
                        </a:lnTo>
                        <a:lnTo>
                          <a:pt x="21130" y="4734"/>
                        </a:lnTo>
                        <a:lnTo>
                          <a:pt x="21194" y="4675"/>
                        </a:lnTo>
                        <a:lnTo>
                          <a:pt x="21321" y="4557"/>
                        </a:lnTo>
                        <a:lnTo>
                          <a:pt x="21303" y="4498"/>
                        </a:lnTo>
                        <a:lnTo>
                          <a:pt x="21283" y="4438"/>
                        </a:lnTo>
                        <a:lnTo>
                          <a:pt x="21229" y="4261"/>
                        </a:lnTo>
                        <a:lnTo>
                          <a:pt x="21150" y="4438"/>
                        </a:lnTo>
                        <a:lnTo>
                          <a:pt x="21056" y="4083"/>
                        </a:lnTo>
                        <a:lnTo>
                          <a:pt x="20984" y="4498"/>
                        </a:lnTo>
                        <a:lnTo>
                          <a:pt x="20927" y="4438"/>
                        </a:lnTo>
                        <a:lnTo>
                          <a:pt x="20947" y="4202"/>
                        </a:lnTo>
                        <a:lnTo>
                          <a:pt x="20942" y="4083"/>
                        </a:lnTo>
                        <a:lnTo>
                          <a:pt x="20809" y="4202"/>
                        </a:lnTo>
                        <a:lnTo>
                          <a:pt x="20445" y="3728"/>
                        </a:lnTo>
                        <a:lnTo>
                          <a:pt x="20494" y="4249"/>
                        </a:lnTo>
                        <a:lnTo>
                          <a:pt x="20519" y="4320"/>
                        </a:lnTo>
                        <a:lnTo>
                          <a:pt x="20101" y="4438"/>
                        </a:lnTo>
                        <a:lnTo>
                          <a:pt x="19861" y="3610"/>
                        </a:lnTo>
                        <a:lnTo>
                          <a:pt x="19827" y="3492"/>
                        </a:lnTo>
                        <a:lnTo>
                          <a:pt x="19456" y="3432"/>
                        </a:lnTo>
                        <a:lnTo>
                          <a:pt x="19473" y="3314"/>
                        </a:lnTo>
                        <a:lnTo>
                          <a:pt x="19250" y="3314"/>
                        </a:lnTo>
                        <a:lnTo>
                          <a:pt x="19188" y="3255"/>
                        </a:lnTo>
                        <a:lnTo>
                          <a:pt x="19003" y="3077"/>
                        </a:lnTo>
                        <a:lnTo>
                          <a:pt x="18822" y="3255"/>
                        </a:lnTo>
                        <a:lnTo>
                          <a:pt x="18760" y="3255"/>
                        </a:lnTo>
                        <a:lnTo>
                          <a:pt x="18718" y="3018"/>
                        </a:lnTo>
                        <a:lnTo>
                          <a:pt x="18736" y="2841"/>
                        </a:lnTo>
                        <a:lnTo>
                          <a:pt x="18748" y="2781"/>
                        </a:lnTo>
                        <a:lnTo>
                          <a:pt x="18577" y="2781"/>
                        </a:lnTo>
                        <a:lnTo>
                          <a:pt x="18545" y="2959"/>
                        </a:lnTo>
                        <a:lnTo>
                          <a:pt x="18337" y="2545"/>
                        </a:lnTo>
                        <a:lnTo>
                          <a:pt x="18432" y="2485"/>
                        </a:lnTo>
                        <a:lnTo>
                          <a:pt x="18481" y="2456"/>
                        </a:lnTo>
                        <a:lnTo>
                          <a:pt x="18523" y="2426"/>
                        </a:lnTo>
                        <a:lnTo>
                          <a:pt x="18432" y="2379"/>
                        </a:lnTo>
                        <a:lnTo>
                          <a:pt x="18375" y="2308"/>
                        </a:lnTo>
                        <a:lnTo>
                          <a:pt x="18325" y="2249"/>
                        </a:lnTo>
                        <a:lnTo>
                          <a:pt x="18298" y="1953"/>
                        </a:lnTo>
                        <a:lnTo>
                          <a:pt x="18036" y="2249"/>
                        </a:lnTo>
                        <a:lnTo>
                          <a:pt x="18058" y="2190"/>
                        </a:lnTo>
                        <a:lnTo>
                          <a:pt x="18080" y="2130"/>
                        </a:lnTo>
                        <a:lnTo>
                          <a:pt x="18125" y="2012"/>
                        </a:lnTo>
                        <a:lnTo>
                          <a:pt x="18137" y="1941"/>
                        </a:lnTo>
                        <a:lnTo>
                          <a:pt x="17917" y="1716"/>
                        </a:lnTo>
                        <a:lnTo>
                          <a:pt x="17808" y="1775"/>
                        </a:lnTo>
                        <a:lnTo>
                          <a:pt x="17934" y="2130"/>
                        </a:lnTo>
                        <a:lnTo>
                          <a:pt x="17818" y="2130"/>
                        </a:lnTo>
                        <a:lnTo>
                          <a:pt x="17623" y="1953"/>
                        </a:lnTo>
                        <a:lnTo>
                          <a:pt x="17704" y="1598"/>
                        </a:lnTo>
                        <a:lnTo>
                          <a:pt x="17690" y="1479"/>
                        </a:lnTo>
                        <a:lnTo>
                          <a:pt x="17319" y="710"/>
                        </a:lnTo>
                        <a:lnTo>
                          <a:pt x="16863" y="2190"/>
                        </a:lnTo>
                        <a:lnTo>
                          <a:pt x="16849" y="2130"/>
                        </a:lnTo>
                        <a:lnTo>
                          <a:pt x="16834" y="2071"/>
                        </a:lnTo>
                        <a:lnTo>
                          <a:pt x="16757" y="1775"/>
                        </a:lnTo>
                        <a:lnTo>
                          <a:pt x="16730" y="1669"/>
                        </a:lnTo>
                        <a:lnTo>
                          <a:pt x="16690" y="1775"/>
                        </a:lnTo>
                        <a:lnTo>
                          <a:pt x="16495" y="1657"/>
                        </a:lnTo>
                        <a:lnTo>
                          <a:pt x="16468" y="1539"/>
                        </a:lnTo>
                        <a:lnTo>
                          <a:pt x="16319" y="888"/>
                        </a:lnTo>
                        <a:lnTo>
                          <a:pt x="16255" y="888"/>
                        </a:lnTo>
                        <a:lnTo>
                          <a:pt x="15985" y="533"/>
                        </a:lnTo>
                        <a:lnTo>
                          <a:pt x="15966" y="1539"/>
                        </a:lnTo>
                        <a:lnTo>
                          <a:pt x="15684" y="1302"/>
                        </a:lnTo>
                        <a:lnTo>
                          <a:pt x="15716" y="1479"/>
                        </a:lnTo>
                        <a:lnTo>
                          <a:pt x="15733" y="1953"/>
                        </a:lnTo>
                        <a:lnTo>
                          <a:pt x="15518" y="2071"/>
                        </a:lnTo>
                        <a:lnTo>
                          <a:pt x="15322" y="1953"/>
                        </a:lnTo>
                        <a:lnTo>
                          <a:pt x="15300" y="1479"/>
                        </a:lnTo>
                        <a:lnTo>
                          <a:pt x="15290" y="1302"/>
                        </a:lnTo>
                        <a:lnTo>
                          <a:pt x="15421" y="1184"/>
                        </a:lnTo>
                        <a:lnTo>
                          <a:pt x="15471" y="1184"/>
                        </a:lnTo>
                        <a:lnTo>
                          <a:pt x="15488" y="1302"/>
                        </a:lnTo>
                        <a:lnTo>
                          <a:pt x="15644" y="1184"/>
                        </a:lnTo>
                        <a:lnTo>
                          <a:pt x="15624" y="1124"/>
                        </a:lnTo>
                        <a:lnTo>
                          <a:pt x="15567" y="947"/>
                        </a:lnTo>
                        <a:lnTo>
                          <a:pt x="15538" y="1124"/>
                        </a:lnTo>
                        <a:lnTo>
                          <a:pt x="15473" y="1006"/>
                        </a:lnTo>
                        <a:lnTo>
                          <a:pt x="15441" y="947"/>
                        </a:lnTo>
                        <a:lnTo>
                          <a:pt x="15209" y="947"/>
                        </a:lnTo>
                        <a:lnTo>
                          <a:pt x="15172" y="911"/>
                        </a:lnTo>
                        <a:lnTo>
                          <a:pt x="15233" y="651"/>
                        </a:lnTo>
                        <a:lnTo>
                          <a:pt x="15075" y="769"/>
                        </a:lnTo>
                        <a:lnTo>
                          <a:pt x="15122" y="869"/>
                        </a:lnTo>
                        <a:lnTo>
                          <a:pt x="15018" y="769"/>
                        </a:lnTo>
                        <a:lnTo>
                          <a:pt x="14865" y="1006"/>
                        </a:lnTo>
                        <a:lnTo>
                          <a:pt x="14598" y="828"/>
                        </a:lnTo>
                        <a:lnTo>
                          <a:pt x="14640" y="888"/>
                        </a:lnTo>
                        <a:lnTo>
                          <a:pt x="14679" y="1124"/>
                        </a:lnTo>
                        <a:lnTo>
                          <a:pt x="14637" y="1124"/>
                        </a:lnTo>
                        <a:lnTo>
                          <a:pt x="14244" y="888"/>
                        </a:lnTo>
                        <a:lnTo>
                          <a:pt x="14462" y="1420"/>
                        </a:lnTo>
                        <a:lnTo>
                          <a:pt x="14200" y="1479"/>
                        </a:lnTo>
                        <a:lnTo>
                          <a:pt x="14049" y="1243"/>
                        </a:lnTo>
                        <a:lnTo>
                          <a:pt x="14108" y="1124"/>
                        </a:lnTo>
                        <a:lnTo>
                          <a:pt x="14252" y="828"/>
                        </a:lnTo>
                        <a:lnTo>
                          <a:pt x="13984" y="1124"/>
                        </a:lnTo>
                        <a:lnTo>
                          <a:pt x="13819" y="947"/>
                        </a:lnTo>
                        <a:lnTo>
                          <a:pt x="13868" y="828"/>
                        </a:lnTo>
                        <a:lnTo>
                          <a:pt x="14012" y="473"/>
                        </a:lnTo>
                        <a:lnTo>
                          <a:pt x="13767" y="828"/>
                        </a:lnTo>
                        <a:lnTo>
                          <a:pt x="13645" y="533"/>
                        </a:lnTo>
                        <a:lnTo>
                          <a:pt x="13547" y="296"/>
                        </a:lnTo>
                        <a:lnTo>
                          <a:pt x="13403" y="237"/>
                        </a:lnTo>
                        <a:lnTo>
                          <a:pt x="13467" y="178"/>
                        </a:lnTo>
                        <a:lnTo>
                          <a:pt x="13532" y="118"/>
                        </a:lnTo>
                        <a:lnTo>
                          <a:pt x="13453" y="178"/>
                        </a:lnTo>
                        <a:lnTo>
                          <a:pt x="13324" y="178"/>
                        </a:lnTo>
                        <a:lnTo>
                          <a:pt x="13398" y="527"/>
                        </a:lnTo>
                        <a:lnTo>
                          <a:pt x="13329" y="473"/>
                        </a:lnTo>
                        <a:lnTo>
                          <a:pt x="13262" y="473"/>
                        </a:lnTo>
                        <a:lnTo>
                          <a:pt x="13262" y="355"/>
                        </a:lnTo>
                        <a:lnTo>
                          <a:pt x="13208" y="527"/>
                        </a:lnTo>
                        <a:lnTo>
                          <a:pt x="13195" y="609"/>
                        </a:lnTo>
                        <a:lnTo>
                          <a:pt x="13304" y="828"/>
                        </a:lnTo>
                        <a:lnTo>
                          <a:pt x="13309" y="947"/>
                        </a:lnTo>
                        <a:lnTo>
                          <a:pt x="13188" y="1243"/>
                        </a:lnTo>
                        <a:lnTo>
                          <a:pt x="13111" y="1118"/>
                        </a:lnTo>
                        <a:lnTo>
                          <a:pt x="13161" y="1124"/>
                        </a:lnTo>
                        <a:lnTo>
                          <a:pt x="13121" y="1065"/>
                        </a:lnTo>
                        <a:lnTo>
                          <a:pt x="13062" y="982"/>
                        </a:lnTo>
                        <a:lnTo>
                          <a:pt x="13062" y="1106"/>
                        </a:lnTo>
                        <a:lnTo>
                          <a:pt x="12889" y="1479"/>
                        </a:lnTo>
                        <a:lnTo>
                          <a:pt x="12854" y="1184"/>
                        </a:lnTo>
                        <a:lnTo>
                          <a:pt x="12839" y="1065"/>
                        </a:lnTo>
                        <a:lnTo>
                          <a:pt x="13062" y="1106"/>
                        </a:lnTo>
                        <a:lnTo>
                          <a:pt x="13062" y="982"/>
                        </a:lnTo>
                        <a:lnTo>
                          <a:pt x="13037" y="947"/>
                        </a:lnTo>
                        <a:lnTo>
                          <a:pt x="12790" y="592"/>
                        </a:lnTo>
                        <a:lnTo>
                          <a:pt x="12936" y="527"/>
                        </a:lnTo>
                        <a:lnTo>
                          <a:pt x="12864" y="473"/>
                        </a:lnTo>
                        <a:lnTo>
                          <a:pt x="12852" y="414"/>
                        </a:lnTo>
                        <a:lnTo>
                          <a:pt x="12891" y="355"/>
                        </a:lnTo>
                        <a:lnTo>
                          <a:pt x="12570" y="0"/>
                        </a:lnTo>
                        <a:lnTo>
                          <a:pt x="12768" y="888"/>
                        </a:lnTo>
                        <a:lnTo>
                          <a:pt x="12453" y="947"/>
                        </a:lnTo>
                        <a:lnTo>
                          <a:pt x="12483" y="710"/>
                        </a:lnTo>
                        <a:lnTo>
                          <a:pt x="12431" y="609"/>
                        </a:lnTo>
                        <a:lnTo>
                          <a:pt x="12389" y="947"/>
                        </a:lnTo>
                        <a:lnTo>
                          <a:pt x="12283" y="1184"/>
                        </a:lnTo>
                        <a:lnTo>
                          <a:pt x="12072" y="1065"/>
                        </a:lnTo>
                        <a:lnTo>
                          <a:pt x="12072" y="1420"/>
                        </a:lnTo>
                        <a:lnTo>
                          <a:pt x="11966" y="1420"/>
                        </a:lnTo>
                        <a:lnTo>
                          <a:pt x="12090" y="1479"/>
                        </a:lnTo>
                        <a:lnTo>
                          <a:pt x="12065" y="1775"/>
                        </a:lnTo>
                        <a:lnTo>
                          <a:pt x="11964" y="1775"/>
                        </a:lnTo>
                        <a:lnTo>
                          <a:pt x="11830" y="1894"/>
                        </a:lnTo>
                        <a:lnTo>
                          <a:pt x="11768" y="2130"/>
                        </a:lnTo>
                        <a:lnTo>
                          <a:pt x="11652" y="1716"/>
                        </a:lnTo>
                        <a:lnTo>
                          <a:pt x="11635" y="1657"/>
                        </a:lnTo>
                        <a:lnTo>
                          <a:pt x="11516" y="1243"/>
                        </a:lnTo>
                        <a:lnTo>
                          <a:pt x="11320" y="1657"/>
                        </a:lnTo>
                        <a:lnTo>
                          <a:pt x="11209" y="1539"/>
                        </a:lnTo>
                        <a:lnTo>
                          <a:pt x="11222" y="1479"/>
                        </a:lnTo>
                        <a:lnTo>
                          <a:pt x="11276" y="1184"/>
                        </a:lnTo>
                        <a:lnTo>
                          <a:pt x="11180" y="1065"/>
                        </a:lnTo>
                        <a:lnTo>
                          <a:pt x="11108" y="1225"/>
                        </a:lnTo>
                        <a:lnTo>
                          <a:pt x="11108" y="1775"/>
                        </a:lnTo>
                        <a:lnTo>
                          <a:pt x="11056" y="1953"/>
                        </a:lnTo>
                        <a:lnTo>
                          <a:pt x="11031" y="2071"/>
                        </a:lnTo>
                        <a:lnTo>
                          <a:pt x="11093" y="2249"/>
                        </a:lnTo>
                        <a:lnTo>
                          <a:pt x="11034" y="2130"/>
                        </a:lnTo>
                        <a:lnTo>
                          <a:pt x="11004" y="2130"/>
                        </a:lnTo>
                        <a:lnTo>
                          <a:pt x="10984" y="2035"/>
                        </a:lnTo>
                        <a:lnTo>
                          <a:pt x="10937" y="1941"/>
                        </a:lnTo>
                        <a:lnTo>
                          <a:pt x="10982" y="1835"/>
                        </a:lnTo>
                        <a:lnTo>
                          <a:pt x="11029" y="1716"/>
                        </a:lnTo>
                        <a:lnTo>
                          <a:pt x="11108" y="1775"/>
                        </a:lnTo>
                        <a:lnTo>
                          <a:pt x="11108" y="1225"/>
                        </a:lnTo>
                        <a:lnTo>
                          <a:pt x="10977" y="1515"/>
                        </a:lnTo>
                        <a:lnTo>
                          <a:pt x="11009" y="1479"/>
                        </a:lnTo>
                        <a:lnTo>
                          <a:pt x="10784" y="2071"/>
                        </a:lnTo>
                        <a:lnTo>
                          <a:pt x="10858" y="2035"/>
                        </a:lnTo>
                        <a:lnTo>
                          <a:pt x="10781" y="2722"/>
                        </a:lnTo>
                        <a:lnTo>
                          <a:pt x="10559" y="2485"/>
                        </a:lnTo>
                        <a:lnTo>
                          <a:pt x="10489" y="1598"/>
                        </a:lnTo>
                        <a:lnTo>
                          <a:pt x="10153" y="1361"/>
                        </a:lnTo>
                        <a:lnTo>
                          <a:pt x="10005" y="2367"/>
                        </a:lnTo>
                        <a:lnTo>
                          <a:pt x="9602" y="2367"/>
                        </a:lnTo>
                        <a:lnTo>
                          <a:pt x="9740" y="2426"/>
                        </a:lnTo>
                        <a:lnTo>
                          <a:pt x="9725" y="2781"/>
                        </a:lnTo>
                        <a:lnTo>
                          <a:pt x="9510" y="2604"/>
                        </a:lnTo>
                        <a:lnTo>
                          <a:pt x="9404" y="2841"/>
                        </a:lnTo>
                        <a:lnTo>
                          <a:pt x="9382" y="2545"/>
                        </a:lnTo>
                        <a:lnTo>
                          <a:pt x="9295" y="2485"/>
                        </a:lnTo>
                        <a:lnTo>
                          <a:pt x="9221" y="2367"/>
                        </a:lnTo>
                        <a:lnTo>
                          <a:pt x="9253" y="2545"/>
                        </a:lnTo>
                        <a:lnTo>
                          <a:pt x="8941" y="2545"/>
                        </a:lnTo>
                        <a:lnTo>
                          <a:pt x="8978" y="3136"/>
                        </a:lnTo>
                        <a:lnTo>
                          <a:pt x="8763" y="2900"/>
                        </a:lnTo>
                        <a:lnTo>
                          <a:pt x="8437" y="2959"/>
                        </a:lnTo>
                        <a:lnTo>
                          <a:pt x="8528" y="3906"/>
                        </a:lnTo>
                        <a:lnTo>
                          <a:pt x="8234" y="4083"/>
                        </a:lnTo>
                        <a:lnTo>
                          <a:pt x="8273" y="3728"/>
                        </a:lnTo>
                        <a:lnTo>
                          <a:pt x="8115" y="3610"/>
                        </a:lnTo>
                        <a:lnTo>
                          <a:pt x="8142" y="3551"/>
                        </a:lnTo>
                        <a:lnTo>
                          <a:pt x="8276" y="3255"/>
                        </a:lnTo>
                        <a:lnTo>
                          <a:pt x="8085" y="3373"/>
                        </a:lnTo>
                        <a:lnTo>
                          <a:pt x="8113" y="3551"/>
                        </a:lnTo>
                        <a:lnTo>
                          <a:pt x="8029" y="3432"/>
                        </a:lnTo>
                        <a:lnTo>
                          <a:pt x="7905" y="4142"/>
                        </a:lnTo>
                        <a:lnTo>
                          <a:pt x="7776" y="3965"/>
                        </a:lnTo>
                        <a:lnTo>
                          <a:pt x="7769" y="4261"/>
                        </a:lnTo>
                        <a:lnTo>
                          <a:pt x="7789" y="4438"/>
                        </a:lnTo>
                        <a:lnTo>
                          <a:pt x="7680" y="4498"/>
                        </a:lnTo>
                        <a:lnTo>
                          <a:pt x="7526" y="4675"/>
                        </a:lnTo>
                        <a:lnTo>
                          <a:pt x="7665" y="4912"/>
                        </a:lnTo>
                        <a:lnTo>
                          <a:pt x="7237" y="4379"/>
                        </a:lnTo>
                        <a:lnTo>
                          <a:pt x="6881" y="5740"/>
                        </a:lnTo>
                        <a:lnTo>
                          <a:pt x="6507" y="5326"/>
                        </a:lnTo>
                        <a:lnTo>
                          <a:pt x="6287" y="5740"/>
                        </a:lnTo>
                        <a:lnTo>
                          <a:pt x="6104" y="6036"/>
                        </a:lnTo>
                        <a:lnTo>
                          <a:pt x="5929" y="6273"/>
                        </a:lnTo>
                        <a:lnTo>
                          <a:pt x="5924" y="6155"/>
                        </a:lnTo>
                        <a:lnTo>
                          <a:pt x="5941" y="6095"/>
                        </a:lnTo>
                        <a:lnTo>
                          <a:pt x="5644" y="6214"/>
                        </a:lnTo>
                        <a:lnTo>
                          <a:pt x="5958" y="7042"/>
                        </a:lnTo>
                        <a:lnTo>
                          <a:pt x="5624" y="7161"/>
                        </a:lnTo>
                        <a:lnTo>
                          <a:pt x="5389" y="6924"/>
                        </a:lnTo>
                        <a:lnTo>
                          <a:pt x="5718" y="6746"/>
                        </a:lnTo>
                        <a:lnTo>
                          <a:pt x="5595" y="6687"/>
                        </a:lnTo>
                        <a:lnTo>
                          <a:pt x="5362" y="5918"/>
                        </a:lnTo>
                        <a:lnTo>
                          <a:pt x="5290" y="7220"/>
                        </a:lnTo>
                        <a:lnTo>
                          <a:pt x="4989" y="6983"/>
                        </a:lnTo>
                        <a:lnTo>
                          <a:pt x="5021" y="6865"/>
                        </a:lnTo>
                        <a:lnTo>
                          <a:pt x="4811" y="6805"/>
                        </a:lnTo>
                        <a:lnTo>
                          <a:pt x="4761" y="7693"/>
                        </a:lnTo>
                        <a:lnTo>
                          <a:pt x="4524" y="7989"/>
                        </a:lnTo>
                        <a:lnTo>
                          <a:pt x="4516" y="7871"/>
                        </a:lnTo>
                        <a:lnTo>
                          <a:pt x="4492" y="7871"/>
                        </a:lnTo>
                        <a:lnTo>
                          <a:pt x="4444" y="8522"/>
                        </a:lnTo>
                        <a:lnTo>
                          <a:pt x="4079" y="9421"/>
                        </a:lnTo>
                        <a:lnTo>
                          <a:pt x="4121" y="9468"/>
                        </a:lnTo>
                        <a:lnTo>
                          <a:pt x="3962" y="9824"/>
                        </a:lnTo>
                        <a:lnTo>
                          <a:pt x="3853" y="9764"/>
                        </a:lnTo>
                        <a:lnTo>
                          <a:pt x="3675" y="9824"/>
                        </a:lnTo>
                        <a:lnTo>
                          <a:pt x="3628" y="9705"/>
                        </a:lnTo>
                        <a:lnTo>
                          <a:pt x="3557" y="9528"/>
                        </a:lnTo>
                        <a:lnTo>
                          <a:pt x="3727" y="9232"/>
                        </a:lnTo>
                        <a:lnTo>
                          <a:pt x="3510" y="8936"/>
                        </a:lnTo>
                        <a:lnTo>
                          <a:pt x="3502" y="9646"/>
                        </a:lnTo>
                        <a:lnTo>
                          <a:pt x="3391" y="9705"/>
                        </a:lnTo>
                        <a:lnTo>
                          <a:pt x="3346" y="9528"/>
                        </a:lnTo>
                        <a:lnTo>
                          <a:pt x="3136" y="9989"/>
                        </a:lnTo>
                        <a:lnTo>
                          <a:pt x="3111" y="10090"/>
                        </a:lnTo>
                        <a:lnTo>
                          <a:pt x="3248" y="10534"/>
                        </a:lnTo>
                        <a:lnTo>
                          <a:pt x="2960" y="11007"/>
                        </a:lnTo>
                        <a:lnTo>
                          <a:pt x="3035" y="11066"/>
                        </a:lnTo>
                        <a:lnTo>
                          <a:pt x="3035" y="11836"/>
                        </a:lnTo>
                        <a:lnTo>
                          <a:pt x="3003" y="11717"/>
                        </a:lnTo>
                        <a:lnTo>
                          <a:pt x="2820" y="11066"/>
                        </a:lnTo>
                        <a:lnTo>
                          <a:pt x="2790" y="11717"/>
                        </a:lnTo>
                        <a:lnTo>
                          <a:pt x="2589" y="11362"/>
                        </a:lnTo>
                        <a:lnTo>
                          <a:pt x="2523" y="11717"/>
                        </a:lnTo>
                        <a:lnTo>
                          <a:pt x="2407" y="12487"/>
                        </a:lnTo>
                        <a:lnTo>
                          <a:pt x="2266" y="12901"/>
                        </a:lnTo>
                        <a:lnTo>
                          <a:pt x="2253" y="12623"/>
                        </a:lnTo>
                        <a:lnTo>
                          <a:pt x="2169" y="13078"/>
                        </a:lnTo>
                        <a:lnTo>
                          <a:pt x="1991" y="13493"/>
                        </a:lnTo>
                        <a:lnTo>
                          <a:pt x="1731" y="12546"/>
                        </a:lnTo>
                        <a:lnTo>
                          <a:pt x="1662" y="12924"/>
                        </a:lnTo>
                        <a:lnTo>
                          <a:pt x="1662" y="18209"/>
                        </a:lnTo>
                        <a:lnTo>
                          <a:pt x="1650" y="18149"/>
                        </a:lnTo>
                        <a:lnTo>
                          <a:pt x="1645" y="18327"/>
                        </a:lnTo>
                        <a:lnTo>
                          <a:pt x="1286" y="18227"/>
                        </a:lnTo>
                        <a:lnTo>
                          <a:pt x="1452" y="17872"/>
                        </a:lnTo>
                        <a:lnTo>
                          <a:pt x="1610" y="18049"/>
                        </a:lnTo>
                        <a:lnTo>
                          <a:pt x="1655" y="18108"/>
                        </a:lnTo>
                        <a:lnTo>
                          <a:pt x="1662" y="18209"/>
                        </a:lnTo>
                        <a:lnTo>
                          <a:pt x="1662" y="12924"/>
                        </a:lnTo>
                        <a:lnTo>
                          <a:pt x="1360" y="14558"/>
                        </a:lnTo>
                        <a:lnTo>
                          <a:pt x="774" y="14795"/>
                        </a:lnTo>
                        <a:lnTo>
                          <a:pt x="626" y="15445"/>
                        </a:lnTo>
                        <a:lnTo>
                          <a:pt x="383" y="16037"/>
                        </a:lnTo>
                        <a:lnTo>
                          <a:pt x="69" y="16688"/>
                        </a:lnTo>
                        <a:lnTo>
                          <a:pt x="0" y="16807"/>
                        </a:lnTo>
                        <a:lnTo>
                          <a:pt x="69" y="16807"/>
                        </a:lnTo>
                        <a:lnTo>
                          <a:pt x="94" y="16866"/>
                        </a:lnTo>
                        <a:lnTo>
                          <a:pt x="403" y="17458"/>
                        </a:lnTo>
                        <a:lnTo>
                          <a:pt x="720" y="17990"/>
                        </a:lnTo>
                        <a:lnTo>
                          <a:pt x="917" y="18227"/>
                        </a:lnTo>
                        <a:lnTo>
                          <a:pt x="1044" y="17398"/>
                        </a:lnTo>
                        <a:lnTo>
                          <a:pt x="1145" y="18523"/>
                        </a:lnTo>
                        <a:lnTo>
                          <a:pt x="1204" y="18398"/>
                        </a:lnTo>
                        <a:lnTo>
                          <a:pt x="1336" y="18741"/>
                        </a:lnTo>
                        <a:lnTo>
                          <a:pt x="1274" y="18445"/>
                        </a:lnTo>
                        <a:lnTo>
                          <a:pt x="1420" y="18505"/>
                        </a:lnTo>
                        <a:lnTo>
                          <a:pt x="1650" y="18528"/>
                        </a:lnTo>
                        <a:lnTo>
                          <a:pt x="1734" y="18499"/>
                        </a:lnTo>
                        <a:lnTo>
                          <a:pt x="1857" y="18878"/>
                        </a:lnTo>
                        <a:lnTo>
                          <a:pt x="1949" y="19233"/>
                        </a:lnTo>
                        <a:lnTo>
                          <a:pt x="1961" y="19351"/>
                        </a:lnTo>
                        <a:lnTo>
                          <a:pt x="1927" y="19410"/>
                        </a:lnTo>
                        <a:lnTo>
                          <a:pt x="1751" y="19292"/>
                        </a:lnTo>
                        <a:lnTo>
                          <a:pt x="1739" y="19410"/>
                        </a:lnTo>
                        <a:lnTo>
                          <a:pt x="1847" y="19529"/>
                        </a:lnTo>
                        <a:lnTo>
                          <a:pt x="1870" y="20180"/>
                        </a:lnTo>
                        <a:lnTo>
                          <a:pt x="1905" y="20298"/>
                        </a:lnTo>
                        <a:lnTo>
                          <a:pt x="1937" y="20002"/>
                        </a:lnTo>
                        <a:lnTo>
                          <a:pt x="2078" y="20002"/>
                        </a:lnTo>
                        <a:lnTo>
                          <a:pt x="2186" y="20298"/>
                        </a:lnTo>
                        <a:lnTo>
                          <a:pt x="2135" y="20002"/>
                        </a:lnTo>
                        <a:lnTo>
                          <a:pt x="2083" y="19706"/>
                        </a:lnTo>
                        <a:lnTo>
                          <a:pt x="2496" y="19706"/>
                        </a:lnTo>
                        <a:lnTo>
                          <a:pt x="2218" y="20712"/>
                        </a:lnTo>
                        <a:lnTo>
                          <a:pt x="2647" y="20712"/>
                        </a:lnTo>
                        <a:lnTo>
                          <a:pt x="2486" y="20831"/>
                        </a:lnTo>
                        <a:lnTo>
                          <a:pt x="2691" y="20890"/>
                        </a:lnTo>
                        <a:lnTo>
                          <a:pt x="3131" y="21600"/>
                        </a:lnTo>
                        <a:lnTo>
                          <a:pt x="3428" y="21127"/>
                        </a:lnTo>
                        <a:lnTo>
                          <a:pt x="3435" y="21482"/>
                        </a:lnTo>
                        <a:lnTo>
                          <a:pt x="8313" y="21482"/>
                        </a:lnTo>
                        <a:lnTo>
                          <a:pt x="8293" y="21363"/>
                        </a:lnTo>
                        <a:lnTo>
                          <a:pt x="8224" y="20949"/>
                        </a:lnTo>
                        <a:lnTo>
                          <a:pt x="8063" y="21363"/>
                        </a:lnTo>
                        <a:lnTo>
                          <a:pt x="8066" y="21304"/>
                        </a:lnTo>
                        <a:lnTo>
                          <a:pt x="8068" y="21245"/>
                        </a:lnTo>
                        <a:lnTo>
                          <a:pt x="7680" y="21008"/>
                        </a:lnTo>
                        <a:lnTo>
                          <a:pt x="7492" y="21008"/>
                        </a:lnTo>
                        <a:lnTo>
                          <a:pt x="7178" y="20831"/>
                        </a:lnTo>
                        <a:lnTo>
                          <a:pt x="7121" y="21245"/>
                        </a:lnTo>
                        <a:lnTo>
                          <a:pt x="7009" y="21008"/>
                        </a:lnTo>
                        <a:lnTo>
                          <a:pt x="6873" y="21304"/>
                        </a:lnTo>
                        <a:lnTo>
                          <a:pt x="6745" y="21127"/>
                        </a:lnTo>
                        <a:lnTo>
                          <a:pt x="6658" y="21008"/>
                        </a:lnTo>
                        <a:lnTo>
                          <a:pt x="6564" y="20772"/>
                        </a:lnTo>
                        <a:lnTo>
                          <a:pt x="6448" y="20476"/>
                        </a:lnTo>
                        <a:lnTo>
                          <a:pt x="6168" y="20298"/>
                        </a:lnTo>
                        <a:lnTo>
                          <a:pt x="6062" y="20327"/>
                        </a:lnTo>
                        <a:lnTo>
                          <a:pt x="6062" y="20594"/>
                        </a:lnTo>
                        <a:lnTo>
                          <a:pt x="5941" y="20772"/>
                        </a:lnTo>
                        <a:lnTo>
                          <a:pt x="5973" y="20416"/>
                        </a:lnTo>
                        <a:lnTo>
                          <a:pt x="6062" y="20594"/>
                        </a:lnTo>
                        <a:lnTo>
                          <a:pt x="6062" y="20327"/>
                        </a:lnTo>
                        <a:lnTo>
                          <a:pt x="5968" y="20351"/>
                        </a:lnTo>
                        <a:lnTo>
                          <a:pt x="5704" y="20180"/>
                        </a:lnTo>
                        <a:lnTo>
                          <a:pt x="5884" y="20002"/>
                        </a:lnTo>
                        <a:lnTo>
                          <a:pt x="5461" y="19706"/>
                        </a:lnTo>
                        <a:lnTo>
                          <a:pt x="5001" y="19588"/>
                        </a:lnTo>
                        <a:lnTo>
                          <a:pt x="5038" y="19943"/>
                        </a:lnTo>
                        <a:lnTo>
                          <a:pt x="5016" y="20002"/>
                        </a:lnTo>
                        <a:lnTo>
                          <a:pt x="4929" y="20002"/>
                        </a:lnTo>
                        <a:lnTo>
                          <a:pt x="4870" y="19706"/>
                        </a:lnTo>
                        <a:lnTo>
                          <a:pt x="4885" y="19647"/>
                        </a:lnTo>
                        <a:lnTo>
                          <a:pt x="4910" y="19534"/>
                        </a:lnTo>
                        <a:lnTo>
                          <a:pt x="4365" y="19647"/>
                        </a:lnTo>
                        <a:lnTo>
                          <a:pt x="4336" y="19410"/>
                        </a:lnTo>
                        <a:lnTo>
                          <a:pt x="4140" y="17872"/>
                        </a:lnTo>
                        <a:lnTo>
                          <a:pt x="4118" y="17694"/>
                        </a:lnTo>
                        <a:lnTo>
                          <a:pt x="4081" y="17398"/>
                        </a:lnTo>
                        <a:lnTo>
                          <a:pt x="3594" y="17694"/>
                        </a:lnTo>
                        <a:lnTo>
                          <a:pt x="3171" y="17635"/>
                        </a:lnTo>
                        <a:lnTo>
                          <a:pt x="3012" y="17398"/>
                        </a:lnTo>
                        <a:lnTo>
                          <a:pt x="3327" y="17517"/>
                        </a:lnTo>
                        <a:lnTo>
                          <a:pt x="3299" y="17398"/>
                        </a:lnTo>
                        <a:lnTo>
                          <a:pt x="3260" y="17221"/>
                        </a:lnTo>
                        <a:lnTo>
                          <a:pt x="3245" y="17162"/>
                        </a:lnTo>
                        <a:lnTo>
                          <a:pt x="2985" y="17221"/>
                        </a:lnTo>
                        <a:lnTo>
                          <a:pt x="2834" y="16984"/>
                        </a:lnTo>
                        <a:lnTo>
                          <a:pt x="2647" y="16629"/>
                        </a:lnTo>
                        <a:lnTo>
                          <a:pt x="2540" y="16452"/>
                        </a:lnTo>
                        <a:lnTo>
                          <a:pt x="2506" y="16392"/>
                        </a:lnTo>
                        <a:lnTo>
                          <a:pt x="2481" y="16452"/>
                        </a:lnTo>
                        <a:lnTo>
                          <a:pt x="2421" y="16452"/>
                        </a:lnTo>
                        <a:lnTo>
                          <a:pt x="2557" y="16037"/>
                        </a:lnTo>
                        <a:lnTo>
                          <a:pt x="2488" y="16037"/>
                        </a:lnTo>
                        <a:lnTo>
                          <a:pt x="2463" y="15978"/>
                        </a:lnTo>
                        <a:lnTo>
                          <a:pt x="2377" y="15978"/>
                        </a:lnTo>
                        <a:lnTo>
                          <a:pt x="2478" y="15860"/>
                        </a:lnTo>
                        <a:lnTo>
                          <a:pt x="2434" y="15860"/>
                        </a:lnTo>
                        <a:lnTo>
                          <a:pt x="2308" y="15801"/>
                        </a:lnTo>
                        <a:lnTo>
                          <a:pt x="2365" y="15801"/>
                        </a:lnTo>
                        <a:lnTo>
                          <a:pt x="2377" y="15623"/>
                        </a:lnTo>
                        <a:lnTo>
                          <a:pt x="2407" y="15505"/>
                        </a:lnTo>
                        <a:lnTo>
                          <a:pt x="2461" y="15445"/>
                        </a:lnTo>
                        <a:lnTo>
                          <a:pt x="2820" y="14795"/>
                        </a:lnTo>
                        <a:lnTo>
                          <a:pt x="3656" y="13611"/>
                        </a:lnTo>
                        <a:lnTo>
                          <a:pt x="3747" y="13493"/>
                        </a:lnTo>
                        <a:lnTo>
                          <a:pt x="4017" y="13138"/>
                        </a:lnTo>
                        <a:lnTo>
                          <a:pt x="4165" y="12901"/>
                        </a:lnTo>
                        <a:lnTo>
                          <a:pt x="4274" y="12723"/>
                        </a:lnTo>
                        <a:lnTo>
                          <a:pt x="3836" y="11836"/>
                        </a:lnTo>
                        <a:lnTo>
                          <a:pt x="3806" y="11776"/>
                        </a:lnTo>
                        <a:lnTo>
                          <a:pt x="4276" y="11717"/>
                        </a:lnTo>
                        <a:lnTo>
                          <a:pt x="4309" y="12250"/>
                        </a:lnTo>
                        <a:lnTo>
                          <a:pt x="4454" y="11717"/>
                        </a:lnTo>
                        <a:lnTo>
                          <a:pt x="4665" y="10948"/>
                        </a:lnTo>
                        <a:lnTo>
                          <a:pt x="5345" y="10593"/>
                        </a:lnTo>
                        <a:lnTo>
                          <a:pt x="5615" y="9824"/>
                        </a:lnTo>
                        <a:lnTo>
                          <a:pt x="5758" y="9409"/>
                        </a:lnTo>
                        <a:lnTo>
                          <a:pt x="5765" y="9646"/>
                        </a:lnTo>
                        <a:lnTo>
                          <a:pt x="5780" y="9705"/>
                        </a:lnTo>
                        <a:lnTo>
                          <a:pt x="5728" y="9764"/>
                        </a:lnTo>
                        <a:lnTo>
                          <a:pt x="5916" y="9942"/>
                        </a:lnTo>
                        <a:lnTo>
                          <a:pt x="6087" y="9409"/>
                        </a:lnTo>
                        <a:lnTo>
                          <a:pt x="6126" y="9291"/>
                        </a:lnTo>
                        <a:lnTo>
                          <a:pt x="6102" y="9054"/>
                        </a:lnTo>
                        <a:lnTo>
                          <a:pt x="6087" y="8995"/>
                        </a:lnTo>
                        <a:lnTo>
                          <a:pt x="6178" y="8877"/>
                        </a:lnTo>
                        <a:lnTo>
                          <a:pt x="6161" y="9173"/>
                        </a:lnTo>
                        <a:lnTo>
                          <a:pt x="6240" y="9232"/>
                        </a:lnTo>
                        <a:lnTo>
                          <a:pt x="6394" y="9291"/>
                        </a:lnTo>
                        <a:lnTo>
                          <a:pt x="6413" y="8877"/>
                        </a:lnTo>
                        <a:lnTo>
                          <a:pt x="6431" y="8462"/>
                        </a:lnTo>
                        <a:lnTo>
                          <a:pt x="6564" y="8717"/>
                        </a:lnTo>
                        <a:lnTo>
                          <a:pt x="6577" y="8640"/>
                        </a:lnTo>
                        <a:lnTo>
                          <a:pt x="6893" y="8522"/>
                        </a:lnTo>
                        <a:lnTo>
                          <a:pt x="6864" y="8462"/>
                        </a:lnTo>
                        <a:lnTo>
                          <a:pt x="6742" y="8226"/>
                        </a:lnTo>
                        <a:lnTo>
                          <a:pt x="6985" y="8167"/>
                        </a:lnTo>
                        <a:lnTo>
                          <a:pt x="7024" y="7989"/>
                        </a:lnTo>
                        <a:lnTo>
                          <a:pt x="7101" y="7634"/>
                        </a:lnTo>
                        <a:lnTo>
                          <a:pt x="7306" y="7634"/>
                        </a:lnTo>
                        <a:lnTo>
                          <a:pt x="7301" y="7699"/>
                        </a:lnTo>
                        <a:lnTo>
                          <a:pt x="7474" y="7770"/>
                        </a:lnTo>
                        <a:lnTo>
                          <a:pt x="7413" y="7675"/>
                        </a:lnTo>
                        <a:lnTo>
                          <a:pt x="7361" y="7634"/>
                        </a:lnTo>
                        <a:lnTo>
                          <a:pt x="7309" y="7628"/>
                        </a:lnTo>
                        <a:lnTo>
                          <a:pt x="7333" y="7220"/>
                        </a:lnTo>
                        <a:lnTo>
                          <a:pt x="7338" y="7161"/>
                        </a:lnTo>
                        <a:lnTo>
                          <a:pt x="7341" y="7101"/>
                        </a:lnTo>
                        <a:lnTo>
                          <a:pt x="7704" y="7516"/>
                        </a:lnTo>
                        <a:lnTo>
                          <a:pt x="7660" y="7101"/>
                        </a:lnTo>
                        <a:lnTo>
                          <a:pt x="7633" y="6865"/>
                        </a:lnTo>
                        <a:lnTo>
                          <a:pt x="7729" y="7516"/>
                        </a:lnTo>
                        <a:lnTo>
                          <a:pt x="8080" y="6983"/>
                        </a:lnTo>
                        <a:lnTo>
                          <a:pt x="8108" y="6865"/>
                        </a:lnTo>
                        <a:lnTo>
                          <a:pt x="8172" y="6569"/>
                        </a:lnTo>
                        <a:lnTo>
                          <a:pt x="8160" y="6805"/>
                        </a:lnTo>
                        <a:lnTo>
                          <a:pt x="8323" y="6687"/>
                        </a:lnTo>
                        <a:lnTo>
                          <a:pt x="8311" y="6953"/>
                        </a:lnTo>
                        <a:lnTo>
                          <a:pt x="8461" y="6805"/>
                        </a:lnTo>
                        <a:lnTo>
                          <a:pt x="8523" y="6687"/>
                        </a:lnTo>
                        <a:lnTo>
                          <a:pt x="8585" y="6569"/>
                        </a:lnTo>
                        <a:lnTo>
                          <a:pt x="8508" y="6273"/>
                        </a:lnTo>
                        <a:lnTo>
                          <a:pt x="8899" y="6805"/>
                        </a:lnTo>
                        <a:lnTo>
                          <a:pt x="8968" y="5740"/>
                        </a:lnTo>
                        <a:lnTo>
                          <a:pt x="9003" y="5208"/>
                        </a:lnTo>
                        <a:lnTo>
                          <a:pt x="9297" y="6036"/>
                        </a:lnTo>
                        <a:lnTo>
                          <a:pt x="9713" y="5326"/>
                        </a:lnTo>
                        <a:lnTo>
                          <a:pt x="9819" y="5208"/>
                        </a:lnTo>
                        <a:lnTo>
                          <a:pt x="10081" y="4912"/>
                        </a:lnTo>
                        <a:lnTo>
                          <a:pt x="10081" y="4793"/>
                        </a:lnTo>
                        <a:lnTo>
                          <a:pt x="10094" y="4900"/>
                        </a:lnTo>
                        <a:lnTo>
                          <a:pt x="10170" y="5504"/>
                        </a:lnTo>
                        <a:lnTo>
                          <a:pt x="10477" y="5066"/>
                        </a:lnTo>
                        <a:lnTo>
                          <a:pt x="10148" y="4840"/>
                        </a:lnTo>
                        <a:lnTo>
                          <a:pt x="10193" y="4793"/>
                        </a:lnTo>
                        <a:lnTo>
                          <a:pt x="10549" y="4438"/>
                        </a:lnTo>
                        <a:lnTo>
                          <a:pt x="10576" y="4847"/>
                        </a:lnTo>
                        <a:lnTo>
                          <a:pt x="10685" y="4438"/>
                        </a:lnTo>
                        <a:lnTo>
                          <a:pt x="10732" y="4261"/>
                        </a:lnTo>
                        <a:lnTo>
                          <a:pt x="11155" y="4261"/>
                        </a:lnTo>
                        <a:lnTo>
                          <a:pt x="11269" y="4320"/>
                        </a:lnTo>
                        <a:lnTo>
                          <a:pt x="11118" y="4557"/>
                        </a:lnTo>
                        <a:lnTo>
                          <a:pt x="11090" y="4734"/>
                        </a:lnTo>
                        <a:lnTo>
                          <a:pt x="11437" y="4261"/>
                        </a:lnTo>
                        <a:lnTo>
                          <a:pt x="11479" y="4202"/>
                        </a:lnTo>
                        <a:lnTo>
                          <a:pt x="11887" y="4438"/>
                        </a:lnTo>
                        <a:lnTo>
                          <a:pt x="12062" y="4202"/>
                        </a:lnTo>
                        <a:lnTo>
                          <a:pt x="12105" y="4142"/>
                        </a:lnTo>
                        <a:lnTo>
                          <a:pt x="12149" y="4083"/>
                        </a:lnTo>
                        <a:lnTo>
                          <a:pt x="12223" y="3983"/>
                        </a:lnTo>
                        <a:lnTo>
                          <a:pt x="12211" y="3906"/>
                        </a:lnTo>
                        <a:lnTo>
                          <a:pt x="12129" y="3669"/>
                        </a:lnTo>
                        <a:lnTo>
                          <a:pt x="12117" y="3604"/>
                        </a:lnTo>
                        <a:lnTo>
                          <a:pt x="12421" y="3136"/>
                        </a:lnTo>
                        <a:lnTo>
                          <a:pt x="12461" y="3077"/>
                        </a:lnTo>
                        <a:lnTo>
                          <a:pt x="12416" y="3669"/>
                        </a:lnTo>
                        <a:lnTo>
                          <a:pt x="12886" y="2959"/>
                        </a:lnTo>
                        <a:lnTo>
                          <a:pt x="12730" y="4083"/>
                        </a:lnTo>
                        <a:lnTo>
                          <a:pt x="12775" y="4024"/>
                        </a:lnTo>
                        <a:lnTo>
                          <a:pt x="12812" y="3906"/>
                        </a:lnTo>
                        <a:lnTo>
                          <a:pt x="12812" y="3669"/>
                        </a:lnTo>
                        <a:lnTo>
                          <a:pt x="12886" y="3669"/>
                        </a:lnTo>
                        <a:lnTo>
                          <a:pt x="12899" y="3847"/>
                        </a:lnTo>
                        <a:lnTo>
                          <a:pt x="12849" y="4024"/>
                        </a:lnTo>
                        <a:lnTo>
                          <a:pt x="13104" y="3847"/>
                        </a:lnTo>
                        <a:lnTo>
                          <a:pt x="13044" y="3669"/>
                        </a:lnTo>
                        <a:lnTo>
                          <a:pt x="13002" y="3551"/>
                        </a:lnTo>
                        <a:lnTo>
                          <a:pt x="13240" y="3492"/>
                        </a:lnTo>
                        <a:lnTo>
                          <a:pt x="13223" y="3669"/>
                        </a:lnTo>
                        <a:lnTo>
                          <a:pt x="13198" y="3728"/>
                        </a:lnTo>
                        <a:lnTo>
                          <a:pt x="13178" y="3906"/>
                        </a:lnTo>
                        <a:lnTo>
                          <a:pt x="13289" y="3551"/>
                        </a:lnTo>
                        <a:lnTo>
                          <a:pt x="13314" y="3492"/>
                        </a:lnTo>
                        <a:lnTo>
                          <a:pt x="13406" y="3255"/>
                        </a:lnTo>
                        <a:lnTo>
                          <a:pt x="13611" y="3373"/>
                        </a:lnTo>
                        <a:lnTo>
                          <a:pt x="13623" y="3604"/>
                        </a:lnTo>
                        <a:lnTo>
                          <a:pt x="13910" y="3551"/>
                        </a:lnTo>
                        <a:lnTo>
                          <a:pt x="14004" y="3255"/>
                        </a:lnTo>
                        <a:lnTo>
                          <a:pt x="14098" y="2959"/>
                        </a:lnTo>
                        <a:lnTo>
                          <a:pt x="14155" y="2781"/>
                        </a:lnTo>
                        <a:lnTo>
                          <a:pt x="14543" y="3077"/>
                        </a:lnTo>
                        <a:lnTo>
                          <a:pt x="14427" y="3728"/>
                        </a:lnTo>
                        <a:lnTo>
                          <a:pt x="14672" y="3314"/>
                        </a:lnTo>
                        <a:lnTo>
                          <a:pt x="14687" y="3847"/>
                        </a:lnTo>
                        <a:lnTo>
                          <a:pt x="14892" y="3669"/>
                        </a:lnTo>
                        <a:lnTo>
                          <a:pt x="14816" y="3432"/>
                        </a:lnTo>
                        <a:lnTo>
                          <a:pt x="14994" y="3432"/>
                        </a:lnTo>
                        <a:lnTo>
                          <a:pt x="15043" y="3314"/>
                        </a:lnTo>
                        <a:lnTo>
                          <a:pt x="15162" y="3018"/>
                        </a:lnTo>
                        <a:lnTo>
                          <a:pt x="15313" y="3255"/>
                        </a:lnTo>
                        <a:lnTo>
                          <a:pt x="15174" y="3432"/>
                        </a:lnTo>
                        <a:lnTo>
                          <a:pt x="15515" y="3432"/>
                        </a:lnTo>
                        <a:lnTo>
                          <a:pt x="15327" y="3136"/>
                        </a:lnTo>
                        <a:lnTo>
                          <a:pt x="15424" y="3018"/>
                        </a:lnTo>
                        <a:lnTo>
                          <a:pt x="15520" y="2900"/>
                        </a:lnTo>
                        <a:lnTo>
                          <a:pt x="15439" y="2722"/>
                        </a:lnTo>
                        <a:lnTo>
                          <a:pt x="15327" y="2485"/>
                        </a:lnTo>
                        <a:lnTo>
                          <a:pt x="15567" y="2663"/>
                        </a:lnTo>
                        <a:lnTo>
                          <a:pt x="15515" y="2722"/>
                        </a:lnTo>
                        <a:lnTo>
                          <a:pt x="15750" y="2722"/>
                        </a:lnTo>
                        <a:lnTo>
                          <a:pt x="15832" y="3018"/>
                        </a:lnTo>
                        <a:lnTo>
                          <a:pt x="16030" y="2722"/>
                        </a:lnTo>
                        <a:lnTo>
                          <a:pt x="16159" y="2900"/>
                        </a:lnTo>
                        <a:lnTo>
                          <a:pt x="16173" y="3136"/>
                        </a:lnTo>
                        <a:lnTo>
                          <a:pt x="16144" y="3290"/>
                        </a:lnTo>
                        <a:lnTo>
                          <a:pt x="16121" y="3610"/>
                        </a:lnTo>
                        <a:lnTo>
                          <a:pt x="16230" y="3136"/>
                        </a:lnTo>
                        <a:lnTo>
                          <a:pt x="16547" y="3610"/>
                        </a:lnTo>
                        <a:lnTo>
                          <a:pt x="16633" y="3314"/>
                        </a:lnTo>
                        <a:lnTo>
                          <a:pt x="16643" y="3255"/>
                        </a:lnTo>
                        <a:lnTo>
                          <a:pt x="16633" y="3610"/>
                        </a:lnTo>
                        <a:lnTo>
                          <a:pt x="16727" y="3255"/>
                        </a:lnTo>
                        <a:lnTo>
                          <a:pt x="16804" y="3432"/>
                        </a:lnTo>
                        <a:lnTo>
                          <a:pt x="16807" y="3551"/>
                        </a:lnTo>
                        <a:lnTo>
                          <a:pt x="16787" y="3669"/>
                        </a:lnTo>
                        <a:lnTo>
                          <a:pt x="17032" y="3847"/>
                        </a:lnTo>
                        <a:lnTo>
                          <a:pt x="16844" y="3255"/>
                        </a:lnTo>
                        <a:lnTo>
                          <a:pt x="16807" y="3136"/>
                        </a:lnTo>
                        <a:lnTo>
                          <a:pt x="16750" y="2959"/>
                        </a:lnTo>
                        <a:lnTo>
                          <a:pt x="17029" y="3373"/>
                        </a:lnTo>
                        <a:lnTo>
                          <a:pt x="17012" y="3432"/>
                        </a:lnTo>
                        <a:lnTo>
                          <a:pt x="16960" y="3492"/>
                        </a:lnTo>
                        <a:lnTo>
                          <a:pt x="17247" y="3728"/>
                        </a:lnTo>
                        <a:lnTo>
                          <a:pt x="17551" y="3492"/>
                        </a:lnTo>
                        <a:lnTo>
                          <a:pt x="17811" y="3787"/>
                        </a:lnTo>
                        <a:lnTo>
                          <a:pt x="17843" y="4355"/>
                        </a:lnTo>
                        <a:lnTo>
                          <a:pt x="18011" y="4379"/>
                        </a:lnTo>
                        <a:lnTo>
                          <a:pt x="18478" y="4142"/>
                        </a:lnTo>
                        <a:lnTo>
                          <a:pt x="18842" y="4438"/>
                        </a:lnTo>
                        <a:lnTo>
                          <a:pt x="18780" y="4379"/>
                        </a:lnTo>
                        <a:lnTo>
                          <a:pt x="18822" y="4142"/>
                        </a:lnTo>
                        <a:lnTo>
                          <a:pt x="18919" y="3610"/>
                        </a:lnTo>
                        <a:lnTo>
                          <a:pt x="19015" y="4912"/>
                        </a:lnTo>
                        <a:lnTo>
                          <a:pt x="19191" y="4734"/>
                        </a:lnTo>
                        <a:lnTo>
                          <a:pt x="19131" y="5089"/>
                        </a:lnTo>
                        <a:lnTo>
                          <a:pt x="19156" y="5030"/>
                        </a:lnTo>
                        <a:lnTo>
                          <a:pt x="19389" y="5326"/>
                        </a:lnTo>
                        <a:lnTo>
                          <a:pt x="19695" y="5148"/>
                        </a:lnTo>
                        <a:lnTo>
                          <a:pt x="20106" y="5267"/>
                        </a:lnTo>
                        <a:lnTo>
                          <a:pt x="20074" y="5349"/>
                        </a:lnTo>
                        <a:lnTo>
                          <a:pt x="20057" y="5504"/>
                        </a:lnTo>
                        <a:lnTo>
                          <a:pt x="20153" y="5740"/>
                        </a:lnTo>
                        <a:lnTo>
                          <a:pt x="20403" y="5859"/>
                        </a:lnTo>
                        <a:lnTo>
                          <a:pt x="20546" y="6095"/>
                        </a:lnTo>
                        <a:lnTo>
                          <a:pt x="20625" y="5918"/>
                        </a:lnTo>
                        <a:lnTo>
                          <a:pt x="20710" y="6036"/>
                        </a:lnTo>
                        <a:lnTo>
                          <a:pt x="20707" y="5918"/>
                        </a:lnTo>
                        <a:lnTo>
                          <a:pt x="20700" y="5740"/>
                        </a:lnTo>
                        <a:lnTo>
                          <a:pt x="20991" y="7279"/>
                        </a:lnTo>
                        <a:lnTo>
                          <a:pt x="21578" y="6338"/>
                        </a:lnTo>
                        <a:lnTo>
                          <a:pt x="21600" y="59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36" name="Triángulo"/>
                  <p:cNvSpPr/>
                  <p:nvPr/>
                </p:nvSpPr>
                <p:spPr>
                  <a:xfrm>
                    <a:off x="120437" y="66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894"/>
                        </a:moveTo>
                        <a:lnTo>
                          <a:pt x="5024" y="0"/>
                        </a:lnTo>
                        <a:lnTo>
                          <a:pt x="0" y="21600"/>
                        </a:lnTo>
                        <a:lnTo>
                          <a:pt x="21600" y="1389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37" name="Triángulo"/>
                  <p:cNvSpPr/>
                  <p:nvPr/>
                </p:nvSpPr>
                <p:spPr>
                  <a:xfrm>
                    <a:off x="120408" y="83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995" y="0"/>
                        </a:lnTo>
                        <a:lnTo>
                          <a:pt x="0" y="1844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38" name="Figura"/>
                  <p:cNvSpPr/>
                  <p:nvPr/>
                </p:nvSpPr>
                <p:spPr>
                  <a:xfrm>
                    <a:off x="123930" y="73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550"/>
                        </a:moveTo>
                        <a:lnTo>
                          <a:pt x="20595" y="17459"/>
                        </a:lnTo>
                        <a:lnTo>
                          <a:pt x="18528" y="15276"/>
                        </a:lnTo>
                        <a:lnTo>
                          <a:pt x="17098" y="17459"/>
                        </a:lnTo>
                        <a:lnTo>
                          <a:pt x="15723" y="17459"/>
                        </a:lnTo>
                        <a:lnTo>
                          <a:pt x="13501" y="16368"/>
                        </a:lnTo>
                        <a:lnTo>
                          <a:pt x="15935" y="10912"/>
                        </a:lnTo>
                        <a:lnTo>
                          <a:pt x="14877" y="9821"/>
                        </a:lnTo>
                        <a:lnTo>
                          <a:pt x="11646" y="6547"/>
                        </a:lnTo>
                        <a:lnTo>
                          <a:pt x="5719" y="9821"/>
                        </a:lnTo>
                        <a:lnTo>
                          <a:pt x="1430" y="0"/>
                        </a:lnTo>
                        <a:lnTo>
                          <a:pt x="321" y="4365"/>
                        </a:lnTo>
                        <a:lnTo>
                          <a:pt x="0" y="8729"/>
                        </a:lnTo>
                        <a:lnTo>
                          <a:pt x="1588" y="21600"/>
                        </a:lnTo>
                        <a:lnTo>
                          <a:pt x="17628" y="21600"/>
                        </a:lnTo>
                        <a:lnTo>
                          <a:pt x="18107" y="19641"/>
                        </a:lnTo>
                        <a:lnTo>
                          <a:pt x="19270" y="18550"/>
                        </a:lnTo>
                        <a:lnTo>
                          <a:pt x="21600" y="1855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39" name="Figura"/>
                  <p:cNvSpPr/>
                  <p:nvPr/>
                </p:nvSpPr>
                <p:spPr>
                  <a:xfrm>
                    <a:off x="143223" y="256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727"/>
                        </a:lnTo>
                        <a:lnTo>
                          <a:pt x="8232" y="7384"/>
                        </a:lnTo>
                        <a:lnTo>
                          <a:pt x="9524" y="20237"/>
                        </a:lnTo>
                        <a:lnTo>
                          <a:pt x="17722"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40" name="Figura"/>
                  <p:cNvSpPr/>
                  <p:nvPr/>
                </p:nvSpPr>
                <p:spPr>
                  <a:xfrm>
                    <a:off x="127359" y="15084"/>
                    <a:ext cx="25614" cy="15645"/>
                  </a:xfrm>
                  <a:custGeom>
                    <a:avLst/>
                    <a:gdLst/>
                    <a:ahLst/>
                    <a:cxnLst>
                      <a:cxn ang="0">
                        <a:pos x="wd2" y="hd2"/>
                      </a:cxn>
                      <a:cxn ang="5400000">
                        <a:pos x="wd2" y="hd2"/>
                      </a:cxn>
                      <a:cxn ang="10800000">
                        <a:pos x="wd2" y="hd2"/>
                      </a:cxn>
                      <a:cxn ang="16200000">
                        <a:pos x="wd2" y="hd2"/>
                      </a:cxn>
                    </a:cxnLst>
                    <a:rect l="0" t="0" r="r" b="b"/>
                    <a:pathLst>
                      <a:path w="21600" h="21600" extrusionOk="0">
                        <a:moveTo>
                          <a:pt x="21600" y="20250"/>
                        </a:moveTo>
                        <a:lnTo>
                          <a:pt x="20795" y="19864"/>
                        </a:lnTo>
                        <a:lnTo>
                          <a:pt x="21076" y="19671"/>
                        </a:lnTo>
                        <a:lnTo>
                          <a:pt x="21283" y="18707"/>
                        </a:lnTo>
                        <a:lnTo>
                          <a:pt x="21515" y="19479"/>
                        </a:lnTo>
                        <a:lnTo>
                          <a:pt x="21332" y="18707"/>
                        </a:lnTo>
                        <a:lnTo>
                          <a:pt x="21247" y="18321"/>
                        </a:lnTo>
                        <a:lnTo>
                          <a:pt x="20966" y="17164"/>
                        </a:lnTo>
                        <a:lnTo>
                          <a:pt x="19259" y="18321"/>
                        </a:lnTo>
                        <a:lnTo>
                          <a:pt x="19368" y="17550"/>
                        </a:lnTo>
                        <a:lnTo>
                          <a:pt x="19490" y="16586"/>
                        </a:lnTo>
                        <a:lnTo>
                          <a:pt x="19624" y="16586"/>
                        </a:lnTo>
                        <a:lnTo>
                          <a:pt x="17904" y="15429"/>
                        </a:lnTo>
                        <a:lnTo>
                          <a:pt x="18893" y="17550"/>
                        </a:lnTo>
                        <a:lnTo>
                          <a:pt x="17125" y="17550"/>
                        </a:lnTo>
                        <a:lnTo>
                          <a:pt x="17527" y="15429"/>
                        </a:lnTo>
                        <a:lnTo>
                          <a:pt x="17624" y="14850"/>
                        </a:lnTo>
                        <a:lnTo>
                          <a:pt x="17807" y="13886"/>
                        </a:lnTo>
                        <a:lnTo>
                          <a:pt x="17087" y="14850"/>
                        </a:lnTo>
                        <a:lnTo>
                          <a:pt x="16990" y="14657"/>
                        </a:lnTo>
                        <a:lnTo>
                          <a:pt x="16710" y="14079"/>
                        </a:lnTo>
                        <a:lnTo>
                          <a:pt x="16990" y="13693"/>
                        </a:lnTo>
                        <a:lnTo>
                          <a:pt x="16063" y="13886"/>
                        </a:lnTo>
                        <a:lnTo>
                          <a:pt x="16832" y="14464"/>
                        </a:lnTo>
                        <a:lnTo>
                          <a:pt x="16149" y="14657"/>
                        </a:lnTo>
                        <a:lnTo>
                          <a:pt x="16038" y="13886"/>
                        </a:lnTo>
                        <a:lnTo>
                          <a:pt x="15965" y="12921"/>
                        </a:lnTo>
                        <a:lnTo>
                          <a:pt x="15941" y="12729"/>
                        </a:lnTo>
                        <a:lnTo>
                          <a:pt x="13892" y="12921"/>
                        </a:lnTo>
                        <a:lnTo>
                          <a:pt x="14172" y="12053"/>
                        </a:lnTo>
                        <a:lnTo>
                          <a:pt x="13892" y="11957"/>
                        </a:lnTo>
                        <a:lnTo>
                          <a:pt x="14026" y="11512"/>
                        </a:lnTo>
                        <a:lnTo>
                          <a:pt x="14123" y="11186"/>
                        </a:lnTo>
                        <a:lnTo>
                          <a:pt x="14587" y="9643"/>
                        </a:lnTo>
                        <a:lnTo>
                          <a:pt x="12807" y="11379"/>
                        </a:lnTo>
                        <a:lnTo>
                          <a:pt x="12685" y="10607"/>
                        </a:lnTo>
                        <a:lnTo>
                          <a:pt x="12538" y="9643"/>
                        </a:lnTo>
                        <a:lnTo>
                          <a:pt x="13209" y="8679"/>
                        </a:lnTo>
                        <a:lnTo>
                          <a:pt x="13624" y="10029"/>
                        </a:lnTo>
                        <a:lnTo>
                          <a:pt x="13404" y="8679"/>
                        </a:lnTo>
                        <a:lnTo>
                          <a:pt x="13344" y="8293"/>
                        </a:lnTo>
                        <a:lnTo>
                          <a:pt x="12148" y="9643"/>
                        </a:lnTo>
                        <a:lnTo>
                          <a:pt x="12160" y="8100"/>
                        </a:lnTo>
                        <a:lnTo>
                          <a:pt x="12160" y="6364"/>
                        </a:lnTo>
                        <a:lnTo>
                          <a:pt x="11380" y="6171"/>
                        </a:lnTo>
                        <a:lnTo>
                          <a:pt x="10757" y="7714"/>
                        </a:lnTo>
                        <a:lnTo>
                          <a:pt x="10501" y="7136"/>
                        </a:lnTo>
                        <a:lnTo>
                          <a:pt x="9818" y="5593"/>
                        </a:lnTo>
                        <a:lnTo>
                          <a:pt x="9416" y="5400"/>
                        </a:lnTo>
                        <a:lnTo>
                          <a:pt x="8598" y="5014"/>
                        </a:lnTo>
                        <a:lnTo>
                          <a:pt x="8696" y="4821"/>
                        </a:lnTo>
                        <a:lnTo>
                          <a:pt x="8879" y="4436"/>
                        </a:lnTo>
                        <a:lnTo>
                          <a:pt x="6964" y="2314"/>
                        </a:lnTo>
                        <a:lnTo>
                          <a:pt x="6184" y="983"/>
                        </a:lnTo>
                        <a:lnTo>
                          <a:pt x="5562" y="2121"/>
                        </a:lnTo>
                        <a:lnTo>
                          <a:pt x="4659" y="964"/>
                        </a:lnTo>
                        <a:lnTo>
                          <a:pt x="3818" y="579"/>
                        </a:lnTo>
                        <a:lnTo>
                          <a:pt x="4012" y="0"/>
                        </a:lnTo>
                        <a:lnTo>
                          <a:pt x="0" y="0"/>
                        </a:lnTo>
                        <a:lnTo>
                          <a:pt x="878" y="3279"/>
                        </a:lnTo>
                        <a:lnTo>
                          <a:pt x="2219" y="3279"/>
                        </a:lnTo>
                        <a:lnTo>
                          <a:pt x="2146" y="2700"/>
                        </a:lnTo>
                        <a:lnTo>
                          <a:pt x="2549" y="2314"/>
                        </a:lnTo>
                        <a:lnTo>
                          <a:pt x="3208" y="2121"/>
                        </a:lnTo>
                        <a:lnTo>
                          <a:pt x="3634" y="2507"/>
                        </a:lnTo>
                        <a:lnTo>
                          <a:pt x="2634" y="2507"/>
                        </a:lnTo>
                        <a:lnTo>
                          <a:pt x="3122" y="4050"/>
                        </a:lnTo>
                        <a:lnTo>
                          <a:pt x="3244" y="4955"/>
                        </a:lnTo>
                        <a:lnTo>
                          <a:pt x="3244" y="5148"/>
                        </a:lnTo>
                        <a:lnTo>
                          <a:pt x="3257" y="4937"/>
                        </a:lnTo>
                        <a:lnTo>
                          <a:pt x="3305" y="4629"/>
                        </a:lnTo>
                        <a:lnTo>
                          <a:pt x="3525" y="4436"/>
                        </a:lnTo>
                        <a:lnTo>
                          <a:pt x="3610" y="4050"/>
                        </a:lnTo>
                        <a:lnTo>
                          <a:pt x="3903" y="6557"/>
                        </a:lnTo>
                        <a:lnTo>
                          <a:pt x="4207" y="4050"/>
                        </a:lnTo>
                        <a:lnTo>
                          <a:pt x="4427" y="2121"/>
                        </a:lnTo>
                        <a:lnTo>
                          <a:pt x="5256" y="4436"/>
                        </a:lnTo>
                        <a:lnTo>
                          <a:pt x="5001" y="4821"/>
                        </a:lnTo>
                        <a:lnTo>
                          <a:pt x="5549" y="5014"/>
                        </a:lnTo>
                        <a:lnTo>
                          <a:pt x="6220" y="4821"/>
                        </a:lnTo>
                        <a:lnTo>
                          <a:pt x="6513" y="5207"/>
                        </a:lnTo>
                        <a:lnTo>
                          <a:pt x="6561" y="5979"/>
                        </a:lnTo>
                        <a:lnTo>
                          <a:pt x="6452" y="6557"/>
                        </a:lnTo>
                        <a:lnTo>
                          <a:pt x="5988" y="5400"/>
                        </a:lnTo>
                        <a:lnTo>
                          <a:pt x="5622" y="6364"/>
                        </a:lnTo>
                        <a:lnTo>
                          <a:pt x="6330" y="6943"/>
                        </a:lnTo>
                        <a:lnTo>
                          <a:pt x="6696" y="6557"/>
                        </a:lnTo>
                        <a:lnTo>
                          <a:pt x="7770" y="5400"/>
                        </a:lnTo>
                        <a:lnTo>
                          <a:pt x="7952" y="7136"/>
                        </a:lnTo>
                        <a:lnTo>
                          <a:pt x="7550" y="7136"/>
                        </a:lnTo>
                        <a:lnTo>
                          <a:pt x="7147" y="6750"/>
                        </a:lnTo>
                        <a:lnTo>
                          <a:pt x="6732" y="6750"/>
                        </a:lnTo>
                        <a:lnTo>
                          <a:pt x="6916" y="8679"/>
                        </a:lnTo>
                        <a:lnTo>
                          <a:pt x="7111" y="8486"/>
                        </a:lnTo>
                        <a:lnTo>
                          <a:pt x="7513" y="9257"/>
                        </a:lnTo>
                        <a:lnTo>
                          <a:pt x="7477" y="9064"/>
                        </a:lnTo>
                        <a:lnTo>
                          <a:pt x="7745" y="9603"/>
                        </a:lnTo>
                        <a:lnTo>
                          <a:pt x="7964" y="10086"/>
                        </a:lnTo>
                        <a:lnTo>
                          <a:pt x="7879" y="9874"/>
                        </a:lnTo>
                        <a:lnTo>
                          <a:pt x="8367" y="10800"/>
                        </a:lnTo>
                        <a:lnTo>
                          <a:pt x="8221" y="10221"/>
                        </a:lnTo>
                        <a:lnTo>
                          <a:pt x="9294" y="9064"/>
                        </a:lnTo>
                        <a:lnTo>
                          <a:pt x="9830" y="8486"/>
                        </a:lnTo>
                        <a:lnTo>
                          <a:pt x="10184" y="8100"/>
                        </a:lnTo>
                        <a:lnTo>
                          <a:pt x="10147" y="11186"/>
                        </a:lnTo>
                        <a:lnTo>
                          <a:pt x="11392" y="11379"/>
                        </a:lnTo>
                        <a:lnTo>
                          <a:pt x="10892" y="12343"/>
                        </a:lnTo>
                        <a:lnTo>
                          <a:pt x="10830" y="12729"/>
                        </a:lnTo>
                        <a:lnTo>
                          <a:pt x="10928" y="13307"/>
                        </a:lnTo>
                        <a:lnTo>
                          <a:pt x="11185" y="14079"/>
                        </a:lnTo>
                        <a:lnTo>
                          <a:pt x="10916" y="14271"/>
                        </a:lnTo>
                        <a:lnTo>
                          <a:pt x="11842" y="13886"/>
                        </a:lnTo>
                        <a:lnTo>
                          <a:pt x="11416" y="16007"/>
                        </a:lnTo>
                        <a:lnTo>
                          <a:pt x="12770" y="15429"/>
                        </a:lnTo>
                        <a:lnTo>
                          <a:pt x="12623" y="15814"/>
                        </a:lnTo>
                        <a:lnTo>
                          <a:pt x="12965" y="15910"/>
                        </a:lnTo>
                        <a:lnTo>
                          <a:pt x="13160" y="15621"/>
                        </a:lnTo>
                        <a:lnTo>
                          <a:pt x="14807" y="15429"/>
                        </a:lnTo>
                        <a:lnTo>
                          <a:pt x="14722" y="19864"/>
                        </a:lnTo>
                        <a:lnTo>
                          <a:pt x="17003" y="19864"/>
                        </a:lnTo>
                        <a:lnTo>
                          <a:pt x="18563" y="20829"/>
                        </a:lnTo>
                        <a:lnTo>
                          <a:pt x="19417" y="19864"/>
                        </a:lnTo>
                        <a:lnTo>
                          <a:pt x="20868" y="20829"/>
                        </a:lnTo>
                        <a:lnTo>
                          <a:pt x="20917" y="21600"/>
                        </a:lnTo>
                        <a:lnTo>
                          <a:pt x="21467" y="21600"/>
                        </a:lnTo>
                        <a:lnTo>
                          <a:pt x="21454" y="20250"/>
                        </a:lnTo>
                        <a:lnTo>
                          <a:pt x="21600" y="2025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41" name="Figura"/>
                  <p:cNvSpPr/>
                  <p:nvPr/>
                </p:nvSpPr>
                <p:spPr>
                  <a:xfrm>
                    <a:off x="146347" y="254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631"/>
                        </a:moveTo>
                        <a:lnTo>
                          <a:pt x="10624" y="12462"/>
                        </a:lnTo>
                        <a:lnTo>
                          <a:pt x="10983" y="9138"/>
                        </a:lnTo>
                        <a:lnTo>
                          <a:pt x="13119" y="5815"/>
                        </a:lnTo>
                        <a:lnTo>
                          <a:pt x="13660" y="4985"/>
                        </a:lnTo>
                        <a:lnTo>
                          <a:pt x="17405" y="6646"/>
                        </a:lnTo>
                        <a:lnTo>
                          <a:pt x="17138" y="4985"/>
                        </a:lnTo>
                        <a:lnTo>
                          <a:pt x="16337" y="0"/>
                        </a:lnTo>
                        <a:lnTo>
                          <a:pt x="11517" y="5815"/>
                        </a:lnTo>
                        <a:lnTo>
                          <a:pt x="11517" y="4985"/>
                        </a:lnTo>
                        <a:lnTo>
                          <a:pt x="0" y="4985"/>
                        </a:lnTo>
                        <a:lnTo>
                          <a:pt x="1876" y="9969"/>
                        </a:lnTo>
                        <a:lnTo>
                          <a:pt x="5628" y="12462"/>
                        </a:lnTo>
                        <a:lnTo>
                          <a:pt x="11334" y="14123"/>
                        </a:lnTo>
                        <a:lnTo>
                          <a:pt x="9282" y="14954"/>
                        </a:lnTo>
                        <a:lnTo>
                          <a:pt x="8573" y="19108"/>
                        </a:lnTo>
                        <a:lnTo>
                          <a:pt x="12051" y="21600"/>
                        </a:lnTo>
                        <a:lnTo>
                          <a:pt x="14461" y="18107"/>
                        </a:lnTo>
                        <a:lnTo>
                          <a:pt x="12943" y="16615"/>
                        </a:lnTo>
                        <a:lnTo>
                          <a:pt x="20174" y="12462"/>
                        </a:lnTo>
                        <a:lnTo>
                          <a:pt x="21600" y="1163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42" name="Figura"/>
                  <p:cNvSpPr/>
                  <p:nvPr/>
                </p:nvSpPr>
                <p:spPr>
                  <a:xfrm>
                    <a:off x="147844" y="2920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480"/>
                        </a:moveTo>
                        <a:lnTo>
                          <a:pt x="8699" y="0"/>
                        </a:lnTo>
                        <a:lnTo>
                          <a:pt x="0" y="4240"/>
                        </a:lnTo>
                        <a:lnTo>
                          <a:pt x="15149" y="16960"/>
                        </a:lnTo>
                        <a:lnTo>
                          <a:pt x="19117" y="21600"/>
                        </a:lnTo>
                        <a:lnTo>
                          <a:pt x="20369" y="16960"/>
                        </a:lnTo>
                        <a:lnTo>
                          <a:pt x="21600" y="84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43" name="Figura"/>
                  <p:cNvSpPr/>
                  <p:nvPr/>
                </p:nvSpPr>
                <p:spPr>
                  <a:xfrm>
                    <a:off x="148271" y="280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176" y="4050"/>
                        </a:lnTo>
                        <a:lnTo>
                          <a:pt x="5294" y="5400"/>
                        </a:lnTo>
                        <a:lnTo>
                          <a:pt x="2507" y="8100"/>
                        </a:lnTo>
                        <a:lnTo>
                          <a:pt x="0" y="9450"/>
                        </a:lnTo>
                        <a:lnTo>
                          <a:pt x="3972" y="12150"/>
                        </a:lnTo>
                        <a:lnTo>
                          <a:pt x="8987" y="13500"/>
                        </a:lnTo>
                        <a:lnTo>
                          <a:pt x="13030" y="16200"/>
                        </a:lnTo>
                        <a:lnTo>
                          <a:pt x="11774" y="21600"/>
                        </a:lnTo>
                        <a:lnTo>
                          <a:pt x="12959" y="17550"/>
                        </a:lnTo>
                        <a:lnTo>
                          <a:pt x="13935" y="14850"/>
                        </a:lnTo>
                        <a:lnTo>
                          <a:pt x="16860" y="17550"/>
                        </a:lnTo>
                        <a:lnTo>
                          <a:pt x="17628" y="1485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44" name="Figura"/>
                  <p:cNvSpPr/>
                  <p:nvPr/>
                </p:nvSpPr>
                <p:spPr>
                  <a:xfrm>
                    <a:off x="4960" y="146225"/>
                    <a:ext cx="155911" cy="29472"/>
                  </a:xfrm>
                  <a:custGeom>
                    <a:avLst/>
                    <a:gdLst/>
                    <a:ahLst/>
                    <a:cxnLst>
                      <a:cxn ang="0">
                        <a:pos x="wd2" y="hd2"/>
                      </a:cxn>
                      <a:cxn ang="5400000">
                        <a:pos x="wd2" y="hd2"/>
                      </a:cxn>
                      <a:cxn ang="10800000">
                        <a:pos x="wd2" y="hd2"/>
                      </a:cxn>
                      <a:cxn ang="16200000">
                        <a:pos x="wd2" y="hd2"/>
                      </a:cxn>
                    </a:cxnLst>
                    <a:rect l="0" t="0" r="r" b="b"/>
                    <a:pathLst>
                      <a:path w="21600" h="21600" extrusionOk="0">
                        <a:moveTo>
                          <a:pt x="21600" y="17198"/>
                        </a:moveTo>
                        <a:lnTo>
                          <a:pt x="21588" y="16891"/>
                        </a:lnTo>
                        <a:lnTo>
                          <a:pt x="21562" y="16307"/>
                        </a:lnTo>
                        <a:lnTo>
                          <a:pt x="21544" y="15867"/>
                        </a:lnTo>
                        <a:lnTo>
                          <a:pt x="21508" y="16011"/>
                        </a:lnTo>
                        <a:lnTo>
                          <a:pt x="21390" y="15325"/>
                        </a:lnTo>
                        <a:lnTo>
                          <a:pt x="21440" y="15837"/>
                        </a:lnTo>
                        <a:lnTo>
                          <a:pt x="21321" y="15734"/>
                        </a:lnTo>
                        <a:lnTo>
                          <a:pt x="21135" y="15693"/>
                        </a:lnTo>
                        <a:lnTo>
                          <a:pt x="21067" y="15744"/>
                        </a:lnTo>
                        <a:lnTo>
                          <a:pt x="21123" y="16277"/>
                        </a:lnTo>
                        <a:lnTo>
                          <a:pt x="21149" y="16482"/>
                        </a:lnTo>
                        <a:lnTo>
                          <a:pt x="21135" y="16358"/>
                        </a:lnTo>
                        <a:lnTo>
                          <a:pt x="21139" y="16041"/>
                        </a:lnTo>
                        <a:lnTo>
                          <a:pt x="21452" y="16246"/>
                        </a:lnTo>
                        <a:lnTo>
                          <a:pt x="21295" y="16891"/>
                        </a:lnTo>
                        <a:lnTo>
                          <a:pt x="21167" y="16686"/>
                        </a:lnTo>
                        <a:lnTo>
                          <a:pt x="21131" y="16482"/>
                        </a:lnTo>
                        <a:lnTo>
                          <a:pt x="21123" y="16277"/>
                        </a:lnTo>
                        <a:lnTo>
                          <a:pt x="21075" y="15867"/>
                        </a:lnTo>
                        <a:lnTo>
                          <a:pt x="20905" y="14741"/>
                        </a:lnTo>
                        <a:lnTo>
                          <a:pt x="20889" y="14536"/>
                        </a:lnTo>
                        <a:lnTo>
                          <a:pt x="20883" y="14332"/>
                        </a:lnTo>
                        <a:lnTo>
                          <a:pt x="20979" y="14332"/>
                        </a:lnTo>
                        <a:lnTo>
                          <a:pt x="21053" y="14536"/>
                        </a:lnTo>
                        <a:lnTo>
                          <a:pt x="21061" y="14332"/>
                        </a:lnTo>
                        <a:lnTo>
                          <a:pt x="20975" y="14025"/>
                        </a:lnTo>
                        <a:lnTo>
                          <a:pt x="20963" y="13922"/>
                        </a:lnTo>
                        <a:lnTo>
                          <a:pt x="20953" y="13820"/>
                        </a:lnTo>
                        <a:lnTo>
                          <a:pt x="20959" y="13206"/>
                        </a:lnTo>
                        <a:lnTo>
                          <a:pt x="20943" y="12796"/>
                        </a:lnTo>
                        <a:lnTo>
                          <a:pt x="20929" y="12694"/>
                        </a:lnTo>
                        <a:lnTo>
                          <a:pt x="20903" y="13206"/>
                        </a:lnTo>
                        <a:lnTo>
                          <a:pt x="20788" y="13206"/>
                        </a:lnTo>
                        <a:lnTo>
                          <a:pt x="20700" y="12694"/>
                        </a:lnTo>
                        <a:lnTo>
                          <a:pt x="20784" y="13820"/>
                        </a:lnTo>
                        <a:lnTo>
                          <a:pt x="20450" y="13718"/>
                        </a:lnTo>
                        <a:lnTo>
                          <a:pt x="20516" y="13206"/>
                        </a:lnTo>
                        <a:lnTo>
                          <a:pt x="20674" y="11977"/>
                        </a:lnTo>
                        <a:lnTo>
                          <a:pt x="20328" y="11977"/>
                        </a:lnTo>
                        <a:lnTo>
                          <a:pt x="20458" y="11773"/>
                        </a:lnTo>
                        <a:lnTo>
                          <a:pt x="20292" y="11670"/>
                        </a:lnTo>
                        <a:lnTo>
                          <a:pt x="20161" y="11261"/>
                        </a:lnTo>
                        <a:lnTo>
                          <a:pt x="19935" y="10544"/>
                        </a:lnTo>
                        <a:lnTo>
                          <a:pt x="19694" y="11261"/>
                        </a:lnTo>
                        <a:lnTo>
                          <a:pt x="19684" y="11056"/>
                        </a:lnTo>
                        <a:lnTo>
                          <a:pt x="19686" y="10851"/>
                        </a:lnTo>
                        <a:lnTo>
                          <a:pt x="19686" y="10646"/>
                        </a:lnTo>
                        <a:lnTo>
                          <a:pt x="19758" y="10646"/>
                        </a:lnTo>
                        <a:lnTo>
                          <a:pt x="19598" y="10135"/>
                        </a:lnTo>
                        <a:lnTo>
                          <a:pt x="19438" y="9623"/>
                        </a:lnTo>
                        <a:lnTo>
                          <a:pt x="18897" y="10135"/>
                        </a:lnTo>
                        <a:lnTo>
                          <a:pt x="18879" y="10032"/>
                        </a:lnTo>
                        <a:lnTo>
                          <a:pt x="18845" y="9827"/>
                        </a:lnTo>
                        <a:lnTo>
                          <a:pt x="18705" y="9009"/>
                        </a:lnTo>
                        <a:lnTo>
                          <a:pt x="18723" y="8701"/>
                        </a:lnTo>
                        <a:lnTo>
                          <a:pt x="18741" y="8599"/>
                        </a:lnTo>
                        <a:lnTo>
                          <a:pt x="18669" y="8599"/>
                        </a:lnTo>
                        <a:lnTo>
                          <a:pt x="18576" y="9009"/>
                        </a:lnTo>
                        <a:lnTo>
                          <a:pt x="18544" y="8701"/>
                        </a:lnTo>
                        <a:lnTo>
                          <a:pt x="18526" y="8517"/>
                        </a:lnTo>
                        <a:lnTo>
                          <a:pt x="18542" y="8394"/>
                        </a:lnTo>
                        <a:lnTo>
                          <a:pt x="18578" y="8190"/>
                        </a:lnTo>
                        <a:lnTo>
                          <a:pt x="18546" y="8200"/>
                        </a:lnTo>
                        <a:lnTo>
                          <a:pt x="18330" y="8394"/>
                        </a:lnTo>
                        <a:lnTo>
                          <a:pt x="18260" y="8087"/>
                        </a:lnTo>
                        <a:lnTo>
                          <a:pt x="18364" y="7780"/>
                        </a:lnTo>
                        <a:lnTo>
                          <a:pt x="18061" y="6654"/>
                        </a:lnTo>
                        <a:lnTo>
                          <a:pt x="17773" y="7780"/>
                        </a:lnTo>
                        <a:lnTo>
                          <a:pt x="17659" y="7708"/>
                        </a:lnTo>
                        <a:lnTo>
                          <a:pt x="17659" y="11977"/>
                        </a:lnTo>
                        <a:lnTo>
                          <a:pt x="17639" y="12612"/>
                        </a:lnTo>
                        <a:lnTo>
                          <a:pt x="17560" y="12182"/>
                        </a:lnTo>
                        <a:lnTo>
                          <a:pt x="17659" y="11977"/>
                        </a:lnTo>
                        <a:lnTo>
                          <a:pt x="17659" y="7708"/>
                        </a:lnTo>
                        <a:lnTo>
                          <a:pt x="17470" y="7575"/>
                        </a:lnTo>
                        <a:lnTo>
                          <a:pt x="17520" y="6756"/>
                        </a:lnTo>
                        <a:lnTo>
                          <a:pt x="17540" y="6449"/>
                        </a:lnTo>
                        <a:lnTo>
                          <a:pt x="17404" y="6040"/>
                        </a:lnTo>
                        <a:lnTo>
                          <a:pt x="17370" y="5937"/>
                        </a:lnTo>
                        <a:lnTo>
                          <a:pt x="17334" y="5835"/>
                        </a:lnTo>
                        <a:lnTo>
                          <a:pt x="17164" y="5323"/>
                        </a:lnTo>
                        <a:lnTo>
                          <a:pt x="17178" y="5118"/>
                        </a:lnTo>
                        <a:lnTo>
                          <a:pt x="17080" y="4914"/>
                        </a:lnTo>
                        <a:lnTo>
                          <a:pt x="16781" y="4300"/>
                        </a:lnTo>
                        <a:lnTo>
                          <a:pt x="16438" y="4914"/>
                        </a:lnTo>
                        <a:lnTo>
                          <a:pt x="16038" y="4914"/>
                        </a:lnTo>
                        <a:lnTo>
                          <a:pt x="15924" y="3992"/>
                        </a:lnTo>
                        <a:lnTo>
                          <a:pt x="15897" y="3788"/>
                        </a:lnTo>
                        <a:lnTo>
                          <a:pt x="15859" y="3481"/>
                        </a:lnTo>
                        <a:lnTo>
                          <a:pt x="15266" y="3378"/>
                        </a:lnTo>
                        <a:lnTo>
                          <a:pt x="15230" y="3276"/>
                        </a:lnTo>
                        <a:lnTo>
                          <a:pt x="14906" y="2355"/>
                        </a:lnTo>
                        <a:lnTo>
                          <a:pt x="14924" y="2457"/>
                        </a:lnTo>
                        <a:lnTo>
                          <a:pt x="14942" y="2764"/>
                        </a:lnTo>
                        <a:lnTo>
                          <a:pt x="14863" y="3276"/>
                        </a:lnTo>
                        <a:lnTo>
                          <a:pt x="14791" y="3276"/>
                        </a:lnTo>
                        <a:lnTo>
                          <a:pt x="14709" y="2969"/>
                        </a:lnTo>
                        <a:lnTo>
                          <a:pt x="14515" y="3788"/>
                        </a:lnTo>
                        <a:lnTo>
                          <a:pt x="14537" y="3378"/>
                        </a:lnTo>
                        <a:lnTo>
                          <a:pt x="14549" y="3173"/>
                        </a:lnTo>
                        <a:lnTo>
                          <a:pt x="14553" y="3071"/>
                        </a:lnTo>
                        <a:lnTo>
                          <a:pt x="14565" y="2866"/>
                        </a:lnTo>
                        <a:lnTo>
                          <a:pt x="14597" y="2866"/>
                        </a:lnTo>
                        <a:lnTo>
                          <a:pt x="14569" y="1945"/>
                        </a:lnTo>
                        <a:lnTo>
                          <a:pt x="14565" y="1843"/>
                        </a:lnTo>
                        <a:lnTo>
                          <a:pt x="14367" y="1945"/>
                        </a:lnTo>
                        <a:lnTo>
                          <a:pt x="14222" y="1740"/>
                        </a:lnTo>
                        <a:lnTo>
                          <a:pt x="14158" y="3071"/>
                        </a:lnTo>
                        <a:lnTo>
                          <a:pt x="13836" y="717"/>
                        </a:lnTo>
                        <a:lnTo>
                          <a:pt x="13148" y="3173"/>
                        </a:lnTo>
                        <a:lnTo>
                          <a:pt x="13130" y="2969"/>
                        </a:lnTo>
                        <a:lnTo>
                          <a:pt x="13104" y="2662"/>
                        </a:lnTo>
                        <a:lnTo>
                          <a:pt x="13068" y="2252"/>
                        </a:lnTo>
                        <a:lnTo>
                          <a:pt x="13022" y="1740"/>
                        </a:lnTo>
                        <a:lnTo>
                          <a:pt x="12978" y="1228"/>
                        </a:lnTo>
                        <a:lnTo>
                          <a:pt x="12880" y="1536"/>
                        </a:lnTo>
                        <a:lnTo>
                          <a:pt x="12766" y="1536"/>
                        </a:lnTo>
                        <a:lnTo>
                          <a:pt x="12669" y="1740"/>
                        </a:lnTo>
                        <a:lnTo>
                          <a:pt x="12685" y="1024"/>
                        </a:lnTo>
                        <a:lnTo>
                          <a:pt x="12401" y="717"/>
                        </a:lnTo>
                        <a:lnTo>
                          <a:pt x="12305" y="614"/>
                        </a:lnTo>
                        <a:lnTo>
                          <a:pt x="11984" y="717"/>
                        </a:lnTo>
                        <a:lnTo>
                          <a:pt x="12054" y="205"/>
                        </a:lnTo>
                        <a:lnTo>
                          <a:pt x="11872" y="102"/>
                        </a:lnTo>
                        <a:lnTo>
                          <a:pt x="11806" y="2252"/>
                        </a:lnTo>
                        <a:lnTo>
                          <a:pt x="11643" y="2252"/>
                        </a:lnTo>
                        <a:lnTo>
                          <a:pt x="11628" y="1843"/>
                        </a:lnTo>
                        <a:lnTo>
                          <a:pt x="11609" y="1433"/>
                        </a:lnTo>
                        <a:lnTo>
                          <a:pt x="11601" y="1228"/>
                        </a:lnTo>
                        <a:lnTo>
                          <a:pt x="11291" y="1228"/>
                        </a:lnTo>
                        <a:lnTo>
                          <a:pt x="11263" y="1126"/>
                        </a:lnTo>
                        <a:lnTo>
                          <a:pt x="10972" y="102"/>
                        </a:lnTo>
                        <a:lnTo>
                          <a:pt x="10666" y="1126"/>
                        </a:lnTo>
                        <a:lnTo>
                          <a:pt x="10678" y="717"/>
                        </a:lnTo>
                        <a:lnTo>
                          <a:pt x="10728" y="614"/>
                        </a:lnTo>
                        <a:lnTo>
                          <a:pt x="10581" y="614"/>
                        </a:lnTo>
                        <a:lnTo>
                          <a:pt x="10509" y="512"/>
                        </a:lnTo>
                        <a:lnTo>
                          <a:pt x="10153" y="0"/>
                        </a:lnTo>
                        <a:lnTo>
                          <a:pt x="10179" y="593"/>
                        </a:lnTo>
                        <a:lnTo>
                          <a:pt x="10207" y="512"/>
                        </a:lnTo>
                        <a:lnTo>
                          <a:pt x="10199" y="1024"/>
                        </a:lnTo>
                        <a:lnTo>
                          <a:pt x="10217" y="1433"/>
                        </a:lnTo>
                        <a:lnTo>
                          <a:pt x="10179" y="593"/>
                        </a:lnTo>
                        <a:lnTo>
                          <a:pt x="9892" y="1433"/>
                        </a:lnTo>
                        <a:lnTo>
                          <a:pt x="9730" y="1843"/>
                        </a:lnTo>
                        <a:lnTo>
                          <a:pt x="9748" y="1126"/>
                        </a:lnTo>
                        <a:lnTo>
                          <a:pt x="9630" y="2047"/>
                        </a:lnTo>
                        <a:lnTo>
                          <a:pt x="9616" y="2355"/>
                        </a:lnTo>
                        <a:lnTo>
                          <a:pt x="9421" y="2662"/>
                        </a:lnTo>
                        <a:lnTo>
                          <a:pt x="9375" y="2559"/>
                        </a:lnTo>
                        <a:lnTo>
                          <a:pt x="9381" y="2170"/>
                        </a:lnTo>
                        <a:lnTo>
                          <a:pt x="9437" y="2252"/>
                        </a:lnTo>
                        <a:lnTo>
                          <a:pt x="9383" y="2150"/>
                        </a:lnTo>
                        <a:lnTo>
                          <a:pt x="9277" y="1945"/>
                        </a:lnTo>
                        <a:lnTo>
                          <a:pt x="9327" y="2969"/>
                        </a:lnTo>
                        <a:lnTo>
                          <a:pt x="9135" y="2662"/>
                        </a:lnTo>
                        <a:lnTo>
                          <a:pt x="9197" y="2252"/>
                        </a:lnTo>
                        <a:lnTo>
                          <a:pt x="9037" y="2252"/>
                        </a:lnTo>
                        <a:lnTo>
                          <a:pt x="9041" y="2559"/>
                        </a:lnTo>
                        <a:lnTo>
                          <a:pt x="8975" y="3071"/>
                        </a:lnTo>
                        <a:lnTo>
                          <a:pt x="8880" y="3378"/>
                        </a:lnTo>
                        <a:lnTo>
                          <a:pt x="8672" y="3071"/>
                        </a:lnTo>
                        <a:lnTo>
                          <a:pt x="8634" y="2457"/>
                        </a:lnTo>
                        <a:lnTo>
                          <a:pt x="8624" y="2764"/>
                        </a:lnTo>
                        <a:lnTo>
                          <a:pt x="8604" y="2969"/>
                        </a:lnTo>
                        <a:lnTo>
                          <a:pt x="8544" y="3378"/>
                        </a:lnTo>
                        <a:lnTo>
                          <a:pt x="8448" y="3276"/>
                        </a:lnTo>
                        <a:lnTo>
                          <a:pt x="8430" y="2969"/>
                        </a:lnTo>
                        <a:lnTo>
                          <a:pt x="8476" y="2764"/>
                        </a:lnTo>
                        <a:lnTo>
                          <a:pt x="8383" y="2662"/>
                        </a:lnTo>
                        <a:lnTo>
                          <a:pt x="8221" y="2488"/>
                        </a:lnTo>
                        <a:lnTo>
                          <a:pt x="8209" y="2047"/>
                        </a:lnTo>
                        <a:lnTo>
                          <a:pt x="8181" y="2047"/>
                        </a:lnTo>
                        <a:lnTo>
                          <a:pt x="8181" y="2662"/>
                        </a:lnTo>
                        <a:lnTo>
                          <a:pt x="8161" y="2948"/>
                        </a:lnTo>
                        <a:lnTo>
                          <a:pt x="8161" y="6756"/>
                        </a:lnTo>
                        <a:lnTo>
                          <a:pt x="8119" y="6756"/>
                        </a:lnTo>
                        <a:lnTo>
                          <a:pt x="8013" y="6859"/>
                        </a:lnTo>
                        <a:lnTo>
                          <a:pt x="8003" y="6756"/>
                        </a:lnTo>
                        <a:lnTo>
                          <a:pt x="7999" y="6347"/>
                        </a:lnTo>
                        <a:lnTo>
                          <a:pt x="8035" y="6347"/>
                        </a:lnTo>
                        <a:lnTo>
                          <a:pt x="8021" y="6552"/>
                        </a:lnTo>
                        <a:lnTo>
                          <a:pt x="8105" y="6552"/>
                        </a:lnTo>
                        <a:lnTo>
                          <a:pt x="8161" y="6756"/>
                        </a:lnTo>
                        <a:lnTo>
                          <a:pt x="8161" y="2948"/>
                        </a:lnTo>
                        <a:lnTo>
                          <a:pt x="8101" y="3788"/>
                        </a:lnTo>
                        <a:lnTo>
                          <a:pt x="7901" y="3276"/>
                        </a:lnTo>
                        <a:lnTo>
                          <a:pt x="7891" y="2969"/>
                        </a:lnTo>
                        <a:lnTo>
                          <a:pt x="7858" y="2866"/>
                        </a:lnTo>
                        <a:lnTo>
                          <a:pt x="8067" y="2662"/>
                        </a:lnTo>
                        <a:lnTo>
                          <a:pt x="8181" y="2662"/>
                        </a:lnTo>
                        <a:lnTo>
                          <a:pt x="8181" y="2047"/>
                        </a:lnTo>
                        <a:lnTo>
                          <a:pt x="8033" y="2047"/>
                        </a:lnTo>
                        <a:lnTo>
                          <a:pt x="8149" y="1024"/>
                        </a:lnTo>
                        <a:lnTo>
                          <a:pt x="8019" y="1638"/>
                        </a:lnTo>
                        <a:lnTo>
                          <a:pt x="7816" y="2866"/>
                        </a:lnTo>
                        <a:lnTo>
                          <a:pt x="7642" y="2764"/>
                        </a:lnTo>
                        <a:lnTo>
                          <a:pt x="7622" y="2662"/>
                        </a:lnTo>
                        <a:lnTo>
                          <a:pt x="7628" y="2457"/>
                        </a:lnTo>
                        <a:lnTo>
                          <a:pt x="7556" y="2457"/>
                        </a:lnTo>
                        <a:lnTo>
                          <a:pt x="7526" y="2662"/>
                        </a:lnTo>
                        <a:lnTo>
                          <a:pt x="7434" y="2559"/>
                        </a:lnTo>
                        <a:lnTo>
                          <a:pt x="7382" y="2559"/>
                        </a:lnTo>
                        <a:lnTo>
                          <a:pt x="7368" y="2355"/>
                        </a:lnTo>
                        <a:lnTo>
                          <a:pt x="7360" y="2252"/>
                        </a:lnTo>
                        <a:lnTo>
                          <a:pt x="7360" y="2559"/>
                        </a:lnTo>
                        <a:lnTo>
                          <a:pt x="7303" y="2662"/>
                        </a:lnTo>
                        <a:lnTo>
                          <a:pt x="7263" y="2764"/>
                        </a:lnTo>
                        <a:lnTo>
                          <a:pt x="7259" y="2866"/>
                        </a:lnTo>
                        <a:lnTo>
                          <a:pt x="7269" y="2457"/>
                        </a:lnTo>
                        <a:lnTo>
                          <a:pt x="7323" y="2355"/>
                        </a:lnTo>
                        <a:lnTo>
                          <a:pt x="7348" y="2457"/>
                        </a:lnTo>
                        <a:lnTo>
                          <a:pt x="7360" y="2559"/>
                        </a:lnTo>
                        <a:lnTo>
                          <a:pt x="7360" y="2252"/>
                        </a:lnTo>
                        <a:lnTo>
                          <a:pt x="7346" y="2047"/>
                        </a:lnTo>
                        <a:lnTo>
                          <a:pt x="7175" y="2457"/>
                        </a:lnTo>
                        <a:lnTo>
                          <a:pt x="7089" y="2457"/>
                        </a:lnTo>
                        <a:lnTo>
                          <a:pt x="7121" y="3173"/>
                        </a:lnTo>
                        <a:lnTo>
                          <a:pt x="7007" y="3173"/>
                        </a:lnTo>
                        <a:lnTo>
                          <a:pt x="7125" y="3664"/>
                        </a:lnTo>
                        <a:lnTo>
                          <a:pt x="7145" y="3583"/>
                        </a:lnTo>
                        <a:lnTo>
                          <a:pt x="7177" y="3531"/>
                        </a:lnTo>
                        <a:lnTo>
                          <a:pt x="7205" y="3624"/>
                        </a:lnTo>
                        <a:lnTo>
                          <a:pt x="7225" y="3481"/>
                        </a:lnTo>
                        <a:lnTo>
                          <a:pt x="7233" y="3378"/>
                        </a:lnTo>
                        <a:lnTo>
                          <a:pt x="7229" y="3481"/>
                        </a:lnTo>
                        <a:lnTo>
                          <a:pt x="7335" y="3378"/>
                        </a:lnTo>
                        <a:lnTo>
                          <a:pt x="7440" y="3276"/>
                        </a:lnTo>
                        <a:lnTo>
                          <a:pt x="7384" y="3685"/>
                        </a:lnTo>
                        <a:lnTo>
                          <a:pt x="7326" y="3992"/>
                        </a:lnTo>
                        <a:lnTo>
                          <a:pt x="7217" y="3685"/>
                        </a:lnTo>
                        <a:lnTo>
                          <a:pt x="7185" y="4300"/>
                        </a:lnTo>
                        <a:lnTo>
                          <a:pt x="7159" y="4709"/>
                        </a:lnTo>
                        <a:lnTo>
                          <a:pt x="7141" y="4914"/>
                        </a:lnTo>
                        <a:lnTo>
                          <a:pt x="6991" y="4095"/>
                        </a:lnTo>
                        <a:lnTo>
                          <a:pt x="6747" y="3685"/>
                        </a:lnTo>
                        <a:lnTo>
                          <a:pt x="6690" y="3173"/>
                        </a:lnTo>
                        <a:lnTo>
                          <a:pt x="6448" y="3788"/>
                        </a:lnTo>
                        <a:lnTo>
                          <a:pt x="6095" y="4197"/>
                        </a:lnTo>
                        <a:lnTo>
                          <a:pt x="5997" y="5641"/>
                        </a:lnTo>
                        <a:lnTo>
                          <a:pt x="5935" y="5937"/>
                        </a:lnTo>
                        <a:lnTo>
                          <a:pt x="5899" y="5426"/>
                        </a:lnTo>
                        <a:lnTo>
                          <a:pt x="5881" y="5323"/>
                        </a:lnTo>
                        <a:lnTo>
                          <a:pt x="5895" y="5016"/>
                        </a:lnTo>
                        <a:lnTo>
                          <a:pt x="5947" y="5016"/>
                        </a:lnTo>
                        <a:lnTo>
                          <a:pt x="5961" y="4709"/>
                        </a:lnTo>
                        <a:lnTo>
                          <a:pt x="5831" y="5221"/>
                        </a:lnTo>
                        <a:lnTo>
                          <a:pt x="5536" y="5426"/>
                        </a:lnTo>
                        <a:lnTo>
                          <a:pt x="5538" y="5548"/>
                        </a:lnTo>
                        <a:lnTo>
                          <a:pt x="5570" y="5548"/>
                        </a:lnTo>
                        <a:lnTo>
                          <a:pt x="5550" y="6347"/>
                        </a:lnTo>
                        <a:lnTo>
                          <a:pt x="5532" y="9930"/>
                        </a:lnTo>
                        <a:lnTo>
                          <a:pt x="5216" y="9930"/>
                        </a:lnTo>
                        <a:lnTo>
                          <a:pt x="5272" y="9520"/>
                        </a:lnTo>
                        <a:lnTo>
                          <a:pt x="5328" y="9111"/>
                        </a:lnTo>
                        <a:lnTo>
                          <a:pt x="5462" y="9111"/>
                        </a:lnTo>
                        <a:lnTo>
                          <a:pt x="5532" y="9930"/>
                        </a:lnTo>
                        <a:lnTo>
                          <a:pt x="5532" y="6347"/>
                        </a:lnTo>
                        <a:lnTo>
                          <a:pt x="5348" y="6245"/>
                        </a:lnTo>
                        <a:lnTo>
                          <a:pt x="5478" y="5835"/>
                        </a:lnTo>
                        <a:lnTo>
                          <a:pt x="5540" y="5641"/>
                        </a:lnTo>
                        <a:lnTo>
                          <a:pt x="5368" y="5835"/>
                        </a:lnTo>
                        <a:lnTo>
                          <a:pt x="5386" y="5528"/>
                        </a:lnTo>
                        <a:lnTo>
                          <a:pt x="4809" y="4811"/>
                        </a:lnTo>
                        <a:lnTo>
                          <a:pt x="4739" y="9111"/>
                        </a:lnTo>
                        <a:lnTo>
                          <a:pt x="4156" y="8200"/>
                        </a:lnTo>
                        <a:lnTo>
                          <a:pt x="3839" y="8394"/>
                        </a:lnTo>
                        <a:lnTo>
                          <a:pt x="3553" y="9316"/>
                        </a:lnTo>
                        <a:lnTo>
                          <a:pt x="2963" y="10749"/>
                        </a:lnTo>
                        <a:lnTo>
                          <a:pt x="2661" y="11363"/>
                        </a:lnTo>
                        <a:lnTo>
                          <a:pt x="2326" y="11465"/>
                        </a:lnTo>
                        <a:lnTo>
                          <a:pt x="2142" y="11670"/>
                        </a:lnTo>
                        <a:lnTo>
                          <a:pt x="2148" y="11773"/>
                        </a:lnTo>
                        <a:lnTo>
                          <a:pt x="2164" y="12284"/>
                        </a:lnTo>
                        <a:lnTo>
                          <a:pt x="2114" y="12899"/>
                        </a:lnTo>
                        <a:lnTo>
                          <a:pt x="2014" y="12284"/>
                        </a:lnTo>
                        <a:lnTo>
                          <a:pt x="1922" y="13513"/>
                        </a:lnTo>
                        <a:lnTo>
                          <a:pt x="1745" y="14639"/>
                        </a:lnTo>
                        <a:lnTo>
                          <a:pt x="1334" y="12796"/>
                        </a:lnTo>
                        <a:lnTo>
                          <a:pt x="1152" y="14741"/>
                        </a:lnTo>
                        <a:lnTo>
                          <a:pt x="1238" y="15048"/>
                        </a:lnTo>
                        <a:lnTo>
                          <a:pt x="1124" y="15253"/>
                        </a:lnTo>
                        <a:lnTo>
                          <a:pt x="938" y="16277"/>
                        </a:lnTo>
                        <a:lnTo>
                          <a:pt x="898" y="15765"/>
                        </a:lnTo>
                        <a:lnTo>
                          <a:pt x="914" y="16277"/>
                        </a:lnTo>
                        <a:lnTo>
                          <a:pt x="848" y="16174"/>
                        </a:lnTo>
                        <a:lnTo>
                          <a:pt x="805" y="15867"/>
                        </a:lnTo>
                        <a:lnTo>
                          <a:pt x="617" y="17198"/>
                        </a:lnTo>
                        <a:lnTo>
                          <a:pt x="391" y="17505"/>
                        </a:lnTo>
                        <a:lnTo>
                          <a:pt x="491" y="15663"/>
                        </a:lnTo>
                        <a:lnTo>
                          <a:pt x="190" y="16482"/>
                        </a:lnTo>
                        <a:lnTo>
                          <a:pt x="96" y="16993"/>
                        </a:lnTo>
                        <a:lnTo>
                          <a:pt x="0" y="18427"/>
                        </a:lnTo>
                        <a:lnTo>
                          <a:pt x="70" y="18529"/>
                        </a:lnTo>
                        <a:lnTo>
                          <a:pt x="116" y="18427"/>
                        </a:lnTo>
                        <a:lnTo>
                          <a:pt x="206" y="18427"/>
                        </a:lnTo>
                        <a:lnTo>
                          <a:pt x="220" y="18529"/>
                        </a:lnTo>
                        <a:lnTo>
                          <a:pt x="234" y="18836"/>
                        </a:lnTo>
                        <a:lnTo>
                          <a:pt x="204" y="19041"/>
                        </a:lnTo>
                        <a:lnTo>
                          <a:pt x="186" y="19368"/>
                        </a:lnTo>
                        <a:lnTo>
                          <a:pt x="278" y="20269"/>
                        </a:lnTo>
                        <a:lnTo>
                          <a:pt x="335" y="21498"/>
                        </a:lnTo>
                        <a:lnTo>
                          <a:pt x="653" y="21600"/>
                        </a:lnTo>
                        <a:lnTo>
                          <a:pt x="705" y="20934"/>
                        </a:lnTo>
                        <a:lnTo>
                          <a:pt x="787" y="20842"/>
                        </a:lnTo>
                        <a:lnTo>
                          <a:pt x="805" y="20658"/>
                        </a:lnTo>
                        <a:lnTo>
                          <a:pt x="851" y="20781"/>
                        </a:lnTo>
                        <a:lnTo>
                          <a:pt x="719" y="21191"/>
                        </a:lnTo>
                        <a:lnTo>
                          <a:pt x="769" y="21313"/>
                        </a:lnTo>
                        <a:lnTo>
                          <a:pt x="805" y="21395"/>
                        </a:lnTo>
                        <a:lnTo>
                          <a:pt x="849" y="21498"/>
                        </a:lnTo>
                        <a:lnTo>
                          <a:pt x="849" y="21099"/>
                        </a:lnTo>
                        <a:lnTo>
                          <a:pt x="874" y="20474"/>
                        </a:lnTo>
                        <a:lnTo>
                          <a:pt x="916" y="20679"/>
                        </a:lnTo>
                        <a:lnTo>
                          <a:pt x="960" y="20781"/>
                        </a:lnTo>
                        <a:lnTo>
                          <a:pt x="1004" y="20781"/>
                        </a:lnTo>
                        <a:lnTo>
                          <a:pt x="1014" y="20474"/>
                        </a:lnTo>
                        <a:lnTo>
                          <a:pt x="1028" y="20064"/>
                        </a:lnTo>
                        <a:lnTo>
                          <a:pt x="1044" y="19450"/>
                        </a:lnTo>
                        <a:lnTo>
                          <a:pt x="1044" y="19563"/>
                        </a:lnTo>
                        <a:lnTo>
                          <a:pt x="1088" y="19583"/>
                        </a:lnTo>
                        <a:lnTo>
                          <a:pt x="1056" y="19378"/>
                        </a:lnTo>
                        <a:lnTo>
                          <a:pt x="1120" y="18938"/>
                        </a:lnTo>
                        <a:lnTo>
                          <a:pt x="1250" y="19143"/>
                        </a:lnTo>
                        <a:lnTo>
                          <a:pt x="1268" y="19655"/>
                        </a:lnTo>
                        <a:lnTo>
                          <a:pt x="1316" y="18938"/>
                        </a:lnTo>
                        <a:lnTo>
                          <a:pt x="1338" y="19041"/>
                        </a:lnTo>
                        <a:lnTo>
                          <a:pt x="1357" y="19358"/>
                        </a:lnTo>
                        <a:lnTo>
                          <a:pt x="1381" y="19041"/>
                        </a:lnTo>
                        <a:lnTo>
                          <a:pt x="1457" y="18938"/>
                        </a:lnTo>
                        <a:lnTo>
                          <a:pt x="1533" y="18836"/>
                        </a:lnTo>
                        <a:lnTo>
                          <a:pt x="1523" y="18427"/>
                        </a:lnTo>
                        <a:lnTo>
                          <a:pt x="1517" y="18222"/>
                        </a:lnTo>
                        <a:lnTo>
                          <a:pt x="1655" y="18529"/>
                        </a:lnTo>
                        <a:lnTo>
                          <a:pt x="1687" y="18222"/>
                        </a:lnTo>
                        <a:lnTo>
                          <a:pt x="1761" y="17505"/>
                        </a:lnTo>
                        <a:lnTo>
                          <a:pt x="1781" y="17300"/>
                        </a:lnTo>
                        <a:lnTo>
                          <a:pt x="1873" y="18324"/>
                        </a:lnTo>
                        <a:lnTo>
                          <a:pt x="1893" y="17812"/>
                        </a:lnTo>
                        <a:lnTo>
                          <a:pt x="1936" y="17300"/>
                        </a:lnTo>
                        <a:lnTo>
                          <a:pt x="1944" y="17198"/>
                        </a:lnTo>
                        <a:lnTo>
                          <a:pt x="2016" y="16891"/>
                        </a:lnTo>
                        <a:lnTo>
                          <a:pt x="1994" y="18529"/>
                        </a:lnTo>
                        <a:lnTo>
                          <a:pt x="2226" y="16891"/>
                        </a:lnTo>
                        <a:lnTo>
                          <a:pt x="2314" y="16277"/>
                        </a:lnTo>
                        <a:lnTo>
                          <a:pt x="2400" y="17710"/>
                        </a:lnTo>
                        <a:lnTo>
                          <a:pt x="2400" y="16379"/>
                        </a:lnTo>
                        <a:lnTo>
                          <a:pt x="2729" y="16277"/>
                        </a:lnTo>
                        <a:lnTo>
                          <a:pt x="2859" y="15151"/>
                        </a:lnTo>
                        <a:lnTo>
                          <a:pt x="2853" y="15519"/>
                        </a:lnTo>
                        <a:lnTo>
                          <a:pt x="2943" y="15355"/>
                        </a:lnTo>
                        <a:lnTo>
                          <a:pt x="3004" y="15663"/>
                        </a:lnTo>
                        <a:lnTo>
                          <a:pt x="3090" y="15765"/>
                        </a:lnTo>
                        <a:lnTo>
                          <a:pt x="3064" y="15355"/>
                        </a:lnTo>
                        <a:lnTo>
                          <a:pt x="3052" y="15151"/>
                        </a:lnTo>
                        <a:lnTo>
                          <a:pt x="3026" y="14741"/>
                        </a:lnTo>
                        <a:lnTo>
                          <a:pt x="3056" y="14639"/>
                        </a:lnTo>
                        <a:lnTo>
                          <a:pt x="3174" y="14229"/>
                        </a:lnTo>
                        <a:lnTo>
                          <a:pt x="3220" y="13410"/>
                        </a:lnTo>
                        <a:lnTo>
                          <a:pt x="3424" y="14127"/>
                        </a:lnTo>
                        <a:lnTo>
                          <a:pt x="3228" y="14741"/>
                        </a:lnTo>
                        <a:lnTo>
                          <a:pt x="3340" y="15458"/>
                        </a:lnTo>
                        <a:lnTo>
                          <a:pt x="3272" y="14741"/>
                        </a:lnTo>
                        <a:lnTo>
                          <a:pt x="3506" y="14229"/>
                        </a:lnTo>
                        <a:lnTo>
                          <a:pt x="3412" y="13718"/>
                        </a:lnTo>
                        <a:lnTo>
                          <a:pt x="3557" y="14127"/>
                        </a:lnTo>
                        <a:lnTo>
                          <a:pt x="3521" y="13820"/>
                        </a:lnTo>
                        <a:lnTo>
                          <a:pt x="3633" y="14536"/>
                        </a:lnTo>
                        <a:lnTo>
                          <a:pt x="3589" y="13820"/>
                        </a:lnTo>
                        <a:lnTo>
                          <a:pt x="3583" y="13718"/>
                        </a:lnTo>
                        <a:lnTo>
                          <a:pt x="3565" y="13410"/>
                        </a:lnTo>
                        <a:lnTo>
                          <a:pt x="3559" y="13308"/>
                        </a:lnTo>
                        <a:lnTo>
                          <a:pt x="3711" y="14127"/>
                        </a:lnTo>
                        <a:lnTo>
                          <a:pt x="3735" y="13308"/>
                        </a:lnTo>
                        <a:lnTo>
                          <a:pt x="3739" y="13206"/>
                        </a:lnTo>
                        <a:lnTo>
                          <a:pt x="3927" y="13513"/>
                        </a:lnTo>
                        <a:lnTo>
                          <a:pt x="3859" y="14229"/>
                        </a:lnTo>
                        <a:lnTo>
                          <a:pt x="3991" y="13513"/>
                        </a:lnTo>
                        <a:lnTo>
                          <a:pt x="4035" y="13605"/>
                        </a:lnTo>
                        <a:lnTo>
                          <a:pt x="3995" y="13410"/>
                        </a:lnTo>
                        <a:lnTo>
                          <a:pt x="3995" y="13206"/>
                        </a:lnTo>
                        <a:lnTo>
                          <a:pt x="3993" y="12899"/>
                        </a:lnTo>
                        <a:lnTo>
                          <a:pt x="4170" y="12182"/>
                        </a:lnTo>
                        <a:lnTo>
                          <a:pt x="4130" y="13308"/>
                        </a:lnTo>
                        <a:lnTo>
                          <a:pt x="4228" y="13615"/>
                        </a:lnTo>
                        <a:lnTo>
                          <a:pt x="4332" y="13206"/>
                        </a:lnTo>
                        <a:lnTo>
                          <a:pt x="4372" y="12182"/>
                        </a:lnTo>
                        <a:lnTo>
                          <a:pt x="4466" y="12080"/>
                        </a:lnTo>
                        <a:lnTo>
                          <a:pt x="4484" y="12284"/>
                        </a:lnTo>
                        <a:lnTo>
                          <a:pt x="4496" y="12489"/>
                        </a:lnTo>
                        <a:lnTo>
                          <a:pt x="4534" y="12080"/>
                        </a:lnTo>
                        <a:lnTo>
                          <a:pt x="4583" y="11568"/>
                        </a:lnTo>
                        <a:lnTo>
                          <a:pt x="4883" y="11875"/>
                        </a:lnTo>
                        <a:lnTo>
                          <a:pt x="4907" y="11568"/>
                        </a:lnTo>
                        <a:lnTo>
                          <a:pt x="4981" y="10646"/>
                        </a:lnTo>
                        <a:lnTo>
                          <a:pt x="4999" y="10749"/>
                        </a:lnTo>
                        <a:lnTo>
                          <a:pt x="4989" y="10646"/>
                        </a:lnTo>
                        <a:lnTo>
                          <a:pt x="4969" y="10492"/>
                        </a:lnTo>
                        <a:lnTo>
                          <a:pt x="4939" y="10135"/>
                        </a:lnTo>
                        <a:lnTo>
                          <a:pt x="4917" y="9623"/>
                        </a:lnTo>
                        <a:lnTo>
                          <a:pt x="4991" y="9520"/>
                        </a:lnTo>
                        <a:lnTo>
                          <a:pt x="5013" y="9111"/>
                        </a:lnTo>
                        <a:lnTo>
                          <a:pt x="5025" y="8906"/>
                        </a:lnTo>
                        <a:lnTo>
                          <a:pt x="5087" y="9418"/>
                        </a:lnTo>
                        <a:lnTo>
                          <a:pt x="5039" y="9418"/>
                        </a:lnTo>
                        <a:lnTo>
                          <a:pt x="5039" y="9930"/>
                        </a:lnTo>
                        <a:lnTo>
                          <a:pt x="5105" y="9520"/>
                        </a:lnTo>
                        <a:lnTo>
                          <a:pt x="5197" y="10073"/>
                        </a:lnTo>
                        <a:lnTo>
                          <a:pt x="5212" y="9971"/>
                        </a:lnTo>
                        <a:lnTo>
                          <a:pt x="5400" y="10339"/>
                        </a:lnTo>
                        <a:lnTo>
                          <a:pt x="5200" y="10339"/>
                        </a:lnTo>
                        <a:lnTo>
                          <a:pt x="5414" y="11465"/>
                        </a:lnTo>
                        <a:lnTo>
                          <a:pt x="5095" y="10483"/>
                        </a:lnTo>
                        <a:lnTo>
                          <a:pt x="5292" y="11670"/>
                        </a:lnTo>
                        <a:lnTo>
                          <a:pt x="5542" y="11465"/>
                        </a:lnTo>
                        <a:lnTo>
                          <a:pt x="5534" y="10749"/>
                        </a:lnTo>
                        <a:lnTo>
                          <a:pt x="5789" y="10749"/>
                        </a:lnTo>
                        <a:lnTo>
                          <a:pt x="5819" y="10237"/>
                        </a:lnTo>
                        <a:lnTo>
                          <a:pt x="5749" y="10073"/>
                        </a:lnTo>
                        <a:lnTo>
                          <a:pt x="5765" y="9520"/>
                        </a:lnTo>
                        <a:lnTo>
                          <a:pt x="5859" y="9111"/>
                        </a:lnTo>
                        <a:lnTo>
                          <a:pt x="5907" y="8906"/>
                        </a:lnTo>
                        <a:lnTo>
                          <a:pt x="6071" y="8190"/>
                        </a:lnTo>
                        <a:lnTo>
                          <a:pt x="6141" y="11261"/>
                        </a:lnTo>
                        <a:lnTo>
                          <a:pt x="6340" y="9827"/>
                        </a:lnTo>
                        <a:lnTo>
                          <a:pt x="6374" y="9316"/>
                        </a:lnTo>
                        <a:lnTo>
                          <a:pt x="6360" y="8190"/>
                        </a:lnTo>
                        <a:lnTo>
                          <a:pt x="6358" y="8087"/>
                        </a:lnTo>
                        <a:lnTo>
                          <a:pt x="6564" y="8497"/>
                        </a:lnTo>
                        <a:lnTo>
                          <a:pt x="6544" y="9520"/>
                        </a:lnTo>
                        <a:lnTo>
                          <a:pt x="6785" y="9316"/>
                        </a:lnTo>
                        <a:lnTo>
                          <a:pt x="6644" y="8087"/>
                        </a:lnTo>
                        <a:lnTo>
                          <a:pt x="6620" y="7882"/>
                        </a:lnTo>
                        <a:lnTo>
                          <a:pt x="6859" y="8240"/>
                        </a:lnTo>
                        <a:lnTo>
                          <a:pt x="6981" y="8087"/>
                        </a:lnTo>
                        <a:lnTo>
                          <a:pt x="7039" y="8906"/>
                        </a:lnTo>
                        <a:lnTo>
                          <a:pt x="7288" y="8599"/>
                        </a:lnTo>
                        <a:lnTo>
                          <a:pt x="7432" y="8087"/>
                        </a:lnTo>
                        <a:lnTo>
                          <a:pt x="7490" y="7882"/>
                        </a:lnTo>
                        <a:lnTo>
                          <a:pt x="7548" y="7678"/>
                        </a:lnTo>
                        <a:lnTo>
                          <a:pt x="7826" y="7268"/>
                        </a:lnTo>
                        <a:lnTo>
                          <a:pt x="7820" y="7473"/>
                        </a:lnTo>
                        <a:lnTo>
                          <a:pt x="7804" y="7678"/>
                        </a:lnTo>
                        <a:lnTo>
                          <a:pt x="7778" y="7882"/>
                        </a:lnTo>
                        <a:lnTo>
                          <a:pt x="7852" y="8087"/>
                        </a:lnTo>
                        <a:lnTo>
                          <a:pt x="8193" y="7268"/>
                        </a:lnTo>
                        <a:lnTo>
                          <a:pt x="8620" y="7678"/>
                        </a:lnTo>
                        <a:lnTo>
                          <a:pt x="8973" y="7985"/>
                        </a:lnTo>
                        <a:lnTo>
                          <a:pt x="9077" y="7268"/>
                        </a:lnTo>
                        <a:lnTo>
                          <a:pt x="9091" y="7166"/>
                        </a:lnTo>
                        <a:lnTo>
                          <a:pt x="9121" y="7166"/>
                        </a:lnTo>
                        <a:lnTo>
                          <a:pt x="9141" y="7064"/>
                        </a:lnTo>
                        <a:lnTo>
                          <a:pt x="9181" y="6859"/>
                        </a:lnTo>
                        <a:lnTo>
                          <a:pt x="9257" y="6756"/>
                        </a:lnTo>
                        <a:lnTo>
                          <a:pt x="9289" y="7268"/>
                        </a:lnTo>
                        <a:lnTo>
                          <a:pt x="9245" y="7473"/>
                        </a:lnTo>
                        <a:lnTo>
                          <a:pt x="9470" y="6654"/>
                        </a:lnTo>
                        <a:lnTo>
                          <a:pt x="9910" y="5937"/>
                        </a:lnTo>
                        <a:lnTo>
                          <a:pt x="10169" y="6654"/>
                        </a:lnTo>
                        <a:lnTo>
                          <a:pt x="10123" y="6859"/>
                        </a:lnTo>
                        <a:lnTo>
                          <a:pt x="10319" y="7166"/>
                        </a:lnTo>
                        <a:lnTo>
                          <a:pt x="10335" y="5323"/>
                        </a:lnTo>
                        <a:lnTo>
                          <a:pt x="10491" y="5835"/>
                        </a:lnTo>
                        <a:lnTo>
                          <a:pt x="10505" y="6040"/>
                        </a:lnTo>
                        <a:lnTo>
                          <a:pt x="10487" y="6142"/>
                        </a:lnTo>
                        <a:lnTo>
                          <a:pt x="10916" y="6347"/>
                        </a:lnTo>
                        <a:lnTo>
                          <a:pt x="11393" y="5835"/>
                        </a:lnTo>
                        <a:lnTo>
                          <a:pt x="11712" y="6961"/>
                        </a:lnTo>
                        <a:lnTo>
                          <a:pt x="11784" y="5937"/>
                        </a:lnTo>
                        <a:lnTo>
                          <a:pt x="12126" y="7473"/>
                        </a:lnTo>
                        <a:lnTo>
                          <a:pt x="12172" y="6040"/>
                        </a:lnTo>
                        <a:lnTo>
                          <a:pt x="12407" y="6859"/>
                        </a:lnTo>
                        <a:lnTo>
                          <a:pt x="12333" y="7064"/>
                        </a:lnTo>
                        <a:lnTo>
                          <a:pt x="12665" y="7780"/>
                        </a:lnTo>
                        <a:lnTo>
                          <a:pt x="12754" y="7882"/>
                        </a:lnTo>
                        <a:lnTo>
                          <a:pt x="12818" y="6859"/>
                        </a:lnTo>
                        <a:lnTo>
                          <a:pt x="12934" y="6756"/>
                        </a:lnTo>
                        <a:lnTo>
                          <a:pt x="12920" y="7545"/>
                        </a:lnTo>
                        <a:lnTo>
                          <a:pt x="12888" y="7678"/>
                        </a:lnTo>
                        <a:lnTo>
                          <a:pt x="12918" y="7719"/>
                        </a:lnTo>
                        <a:lnTo>
                          <a:pt x="12920" y="7575"/>
                        </a:lnTo>
                        <a:lnTo>
                          <a:pt x="13090" y="6859"/>
                        </a:lnTo>
                        <a:lnTo>
                          <a:pt x="13152" y="7882"/>
                        </a:lnTo>
                        <a:lnTo>
                          <a:pt x="13260" y="7678"/>
                        </a:lnTo>
                        <a:lnTo>
                          <a:pt x="13220" y="7575"/>
                        </a:lnTo>
                        <a:lnTo>
                          <a:pt x="13180" y="7268"/>
                        </a:lnTo>
                        <a:lnTo>
                          <a:pt x="13192" y="7064"/>
                        </a:lnTo>
                        <a:lnTo>
                          <a:pt x="13309" y="6859"/>
                        </a:lnTo>
                        <a:lnTo>
                          <a:pt x="13367" y="6756"/>
                        </a:lnTo>
                        <a:lnTo>
                          <a:pt x="13559" y="7678"/>
                        </a:lnTo>
                        <a:lnTo>
                          <a:pt x="13573" y="8190"/>
                        </a:lnTo>
                        <a:lnTo>
                          <a:pt x="13978" y="7882"/>
                        </a:lnTo>
                        <a:lnTo>
                          <a:pt x="13968" y="8046"/>
                        </a:lnTo>
                        <a:lnTo>
                          <a:pt x="14028" y="7882"/>
                        </a:lnTo>
                        <a:lnTo>
                          <a:pt x="14066" y="7780"/>
                        </a:lnTo>
                        <a:lnTo>
                          <a:pt x="13848" y="9316"/>
                        </a:lnTo>
                        <a:lnTo>
                          <a:pt x="14058" y="8701"/>
                        </a:lnTo>
                        <a:lnTo>
                          <a:pt x="14038" y="8497"/>
                        </a:lnTo>
                        <a:lnTo>
                          <a:pt x="14086" y="8292"/>
                        </a:lnTo>
                        <a:lnTo>
                          <a:pt x="14096" y="8087"/>
                        </a:lnTo>
                        <a:lnTo>
                          <a:pt x="14176" y="8599"/>
                        </a:lnTo>
                        <a:lnTo>
                          <a:pt x="14389" y="8804"/>
                        </a:lnTo>
                        <a:lnTo>
                          <a:pt x="14553" y="8804"/>
                        </a:lnTo>
                        <a:lnTo>
                          <a:pt x="14503" y="9316"/>
                        </a:lnTo>
                        <a:lnTo>
                          <a:pt x="14783" y="9623"/>
                        </a:lnTo>
                        <a:lnTo>
                          <a:pt x="15112" y="9623"/>
                        </a:lnTo>
                        <a:lnTo>
                          <a:pt x="15427" y="10032"/>
                        </a:lnTo>
                        <a:lnTo>
                          <a:pt x="15324" y="9623"/>
                        </a:lnTo>
                        <a:lnTo>
                          <a:pt x="15392" y="8701"/>
                        </a:lnTo>
                        <a:lnTo>
                          <a:pt x="15487" y="8804"/>
                        </a:lnTo>
                        <a:lnTo>
                          <a:pt x="15489" y="8937"/>
                        </a:lnTo>
                        <a:lnTo>
                          <a:pt x="15559" y="8701"/>
                        </a:lnTo>
                        <a:lnTo>
                          <a:pt x="15647" y="8937"/>
                        </a:lnTo>
                        <a:lnTo>
                          <a:pt x="15661" y="9111"/>
                        </a:lnTo>
                        <a:lnTo>
                          <a:pt x="15595" y="9725"/>
                        </a:lnTo>
                        <a:lnTo>
                          <a:pt x="15515" y="9930"/>
                        </a:lnTo>
                        <a:lnTo>
                          <a:pt x="15671" y="9827"/>
                        </a:lnTo>
                        <a:lnTo>
                          <a:pt x="15669" y="10135"/>
                        </a:lnTo>
                        <a:lnTo>
                          <a:pt x="15689" y="10032"/>
                        </a:lnTo>
                        <a:lnTo>
                          <a:pt x="15809" y="11568"/>
                        </a:lnTo>
                        <a:lnTo>
                          <a:pt x="15939" y="10851"/>
                        </a:lnTo>
                        <a:lnTo>
                          <a:pt x="15935" y="11056"/>
                        </a:lnTo>
                        <a:lnTo>
                          <a:pt x="16250" y="11465"/>
                        </a:lnTo>
                        <a:lnTo>
                          <a:pt x="16402" y="11465"/>
                        </a:lnTo>
                        <a:lnTo>
                          <a:pt x="16657" y="11875"/>
                        </a:lnTo>
                        <a:lnTo>
                          <a:pt x="16703" y="11158"/>
                        </a:lnTo>
                        <a:lnTo>
                          <a:pt x="16793" y="11465"/>
                        </a:lnTo>
                        <a:lnTo>
                          <a:pt x="16875" y="11158"/>
                        </a:lnTo>
                        <a:lnTo>
                          <a:pt x="16903" y="11056"/>
                        </a:lnTo>
                        <a:lnTo>
                          <a:pt x="17078" y="11568"/>
                        </a:lnTo>
                        <a:lnTo>
                          <a:pt x="17248" y="12387"/>
                        </a:lnTo>
                        <a:lnTo>
                          <a:pt x="17474" y="12694"/>
                        </a:lnTo>
                        <a:lnTo>
                          <a:pt x="17655" y="12694"/>
                        </a:lnTo>
                        <a:lnTo>
                          <a:pt x="17851" y="13001"/>
                        </a:lnTo>
                        <a:lnTo>
                          <a:pt x="17705" y="13206"/>
                        </a:lnTo>
                        <a:lnTo>
                          <a:pt x="18047" y="13718"/>
                        </a:lnTo>
                        <a:lnTo>
                          <a:pt x="18420" y="13922"/>
                        </a:lnTo>
                        <a:lnTo>
                          <a:pt x="18402" y="13605"/>
                        </a:lnTo>
                        <a:lnTo>
                          <a:pt x="18408" y="13206"/>
                        </a:lnTo>
                        <a:lnTo>
                          <a:pt x="18478" y="13308"/>
                        </a:lnTo>
                        <a:lnTo>
                          <a:pt x="18498" y="13513"/>
                        </a:lnTo>
                        <a:lnTo>
                          <a:pt x="18510" y="13922"/>
                        </a:lnTo>
                        <a:lnTo>
                          <a:pt x="18494" y="14025"/>
                        </a:lnTo>
                        <a:lnTo>
                          <a:pt x="18472" y="14127"/>
                        </a:lnTo>
                        <a:lnTo>
                          <a:pt x="18935" y="13922"/>
                        </a:lnTo>
                        <a:lnTo>
                          <a:pt x="19165" y="17710"/>
                        </a:lnTo>
                        <a:lnTo>
                          <a:pt x="19560" y="17209"/>
                        </a:lnTo>
                        <a:lnTo>
                          <a:pt x="21600" y="171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45" name="Figura"/>
                  <p:cNvSpPr/>
                  <p:nvPr/>
                </p:nvSpPr>
                <p:spPr>
                  <a:xfrm>
                    <a:off x="19799" y="35867"/>
                    <a:ext cx="142402" cy="29362"/>
                  </a:xfrm>
                  <a:custGeom>
                    <a:avLst/>
                    <a:gdLst/>
                    <a:ahLst/>
                    <a:cxnLst>
                      <a:cxn ang="0">
                        <a:pos x="wd2" y="hd2"/>
                      </a:cxn>
                      <a:cxn ang="5400000">
                        <a:pos x="wd2" y="hd2"/>
                      </a:cxn>
                      <a:cxn ang="10800000">
                        <a:pos x="wd2" y="hd2"/>
                      </a:cxn>
                      <a:cxn ang="16200000">
                        <a:pos x="wd2" y="hd2"/>
                      </a:cxn>
                    </a:cxnLst>
                    <a:rect l="0" t="0" r="r" b="b"/>
                    <a:pathLst>
                      <a:path w="21600" h="21600" extrusionOk="0">
                        <a:moveTo>
                          <a:pt x="21600" y="3207"/>
                        </a:moveTo>
                        <a:lnTo>
                          <a:pt x="21525" y="3104"/>
                        </a:lnTo>
                        <a:lnTo>
                          <a:pt x="21475" y="3207"/>
                        </a:lnTo>
                        <a:lnTo>
                          <a:pt x="21374" y="3207"/>
                        </a:lnTo>
                        <a:lnTo>
                          <a:pt x="21339" y="2898"/>
                        </a:lnTo>
                        <a:lnTo>
                          <a:pt x="21348" y="2693"/>
                        </a:lnTo>
                        <a:lnTo>
                          <a:pt x="21389" y="2487"/>
                        </a:lnTo>
                        <a:lnTo>
                          <a:pt x="21367" y="1973"/>
                        </a:lnTo>
                        <a:lnTo>
                          <a:pt x="21295" y="1254"/>
                        </a:lnTo>
                        <a:lnTo>
                          <a:pt x="21291" y="1151"/>
                        </a:lnTo>
                        <a:lnTo>
                          <a:pt x="21236" y="21"/>
                        </a:lnTo>
                        <a:lnTo>
                          <a:pt x="20887" y="21"/>
                        </a:lnTo>
                        <a:lnTo>
                          <a:pt x="20791" y="1151"/>
                        </a:lnTo>
                        <a:lnTo>
                          <a:pt x="20760" y="1049"/>
                        </a:lnTo>
                        <a:lnTo>
                          <a:pt x="20670" y="740"/>
                        </a:lnTo>
                        <a:lnTo>
                          <a:pt x="20815" y="329"/>
                        </a:lnTo>
                        <a:lnTo>
                          <a:pt x="20753" y="247"/>
                        </a:lnTo>
                        <a:lnTo>
                          <a:pt x="20744" y="0"/>
                        </a:lnTo>
                        <a:lnTo>
                          <a:pt x="20687" y="155"/>
                        </a:lnTo>
                        <a:lnTo>
                          <a:pt x="20670" y="432"/>
                        </a:lnTo>
                        <a:lnTo>
                          <a:pt x="20663" y="740"/>
                        </a:lnTo>
                        <a:lnTo>
                          <a:pt x="20646" y="1049"/>
                        </a:lnTo>
                        <a:lnTo>
                          <a:pt x="20597" y="843"/>
                        </a:lnTo>
                        <a:lnTo>
                          <a:pt x="20549" y="740"/>
                        </a:lnTo>
                        <a:lnTo>
                          <a:pt x="20501" y="740"/>
                        </a:lnTo>
                        <a:lnTo>
                          <a:pt x="20466" y="719"/>
                        </a:lnTo>
                        <a:lnTo>
                          <a:pt x="20485" y="853"/>
                        </a:lnTo>
                        <a:lnTo>
                          <a:pt x="20457" y="1973"/>
                        </a:lnTo>
                        <a:lnTo>
                          <a:pt x="20461" y="2076"/>
                        </a:lnTo>
                        <a:lnTo>
                          <a:pt x="20457" y="1973"/>
                        </a:lnTo>
                        <a:lnTo>
                          <a:pt x="20402" y="1973"/>
                        </a:lnTo>
                        <a:lnTo>
                          <a:pt x="20446" y="2179"/>
                        </a:lnTo>
                        <a:lnTo>
                          <a:pt x="20376" y="2693"/>
                        </a:lnTo>
                        <a:lnTo>
                          <a:pt x="20330" y="2590"/>
                        </a:lnTo>
                        <a:lnTo>
                          <a:pt x="20233" y="2384"/>
                        </a:lnTo>
                        <a:lnTo>
                          <a:pt x="20211" y="1973"/>
                        </a:lnTo>
                        <a:lnTo>
                          <a:pt x="20161" y="2590"/>
                        </a:lnTo>
                        <a:lnTo>
                          <a:pt x="20115" y="2384"/>
                        </a:lnTo>
                        <a:lnTo>
                          <a:pt x="20115" y="2240"/>
                        </a:lnTo>
                        <a:lnTo>
                          <a:pt x="20091" y="2487"/>
                        </a:lnTo>
                        <a:lnTo>
                          <a:pt x="19922" y="2693"/>
                        </a:lnTo>
                        <a:lnTo>
                          <a:pt x="19942" y="3412"/>
                        </a:lnTo>
                        <a:lnTo>
                          <a:pt x="19788" y="3001"/>
                        </a:lnTo>
                        <a:lnTo>
                          <a:pt x="19650" y="4234"/>
                        </a:lnTo>
                        <a:lnTo>
                          <a:pt x="19549" y="3207"/>
                        </a:lnTo>
                        <a:lnTo>
                          <a:pt x="19529" y="3823"/>
                        </a:lnTo>
                        <a:lnTo>
                          <a:pt x="19474" y="4440"/>
                        </a:lnTo>
                        <a:lnTo>
                          <a:pt x="19393" y="4645"/>
                        </a:lnTo>
                        <a:lnTo>
                          <a:pt x="19417" y="3104"/>
                        </a:lnTo>
                        <a:lnTo>
                          <a:pt x="19066" y="5262"/>
                        </a:lnTo>
                        <a:lnTo>
                          <a:pt x="18974" y="3926"/>
                        </a:lnTo>
                        <a:lnTo>
                          <a:pt x="18972" y="5262"/>
                        </a:lnTo>
                        <a:lnTo>
                          <a:pt x="18612" y="5262"/>
                        </a:lnTo>
                        <a:lnTo>
                          <a:pt x="18469" y="6392"/>
                        </a:lnTo>
                        <a:lnTo>
                          <a:pt x="18474" y="6186"/>
                        </a:lnTo>
                        <a:lnTo>
                          <a:pt x="18379" y="6186"/>
                        </a:lnTo>
                        <a:lnTo>
                          <a:pt x="18314" y="5981"/>
                        </a:lnTo>
                        <a:lnTo>
                          <a:pt x="18219" y="5878"/>
                        </a:lnTo>
                        <a:lnTo>
                          <a:pt x="18290" y="6803"/>
                        </a:lnTo>
                        <a:lnTo>
                          <a:pt x="18125" y="7420"/>
                        </a:lnTo>
                        <a:lnTo>
                          <a:pt x="18075" y="8139"/>
                        </a:lnTo>
                        <a:lnTo>
                          <a:pt x="17963" y="7831"/>
                        </a:lnTo>
                        <a:lnTo>
                          <a:pt x="17851" y="7522"/>
                        </a:lnTo>
                        <a:lnTo>
                          <a:pt x="18066" y="6906"/>
                        </a:lnTo>
                        <a:lnTo>
                          <a:pt x="17945" y="6084"/>
                        </a:lnTo>
                        <a:lnTo>
                          <a:pt x="18020" y="6803"/>
                        </a:lnTo>
                        <a:lnTo>
                          <a:pt x="17761" y="7317"/>
                        </a:lnTo>
                        <a:lnTo>
                          <a:pt x="17866" y="7831"/>
                        </a:lnTo>
                        <a:lnTo>
                          <a:pt x="17814" y="7728"/>
                        </a:lnTo>
                        <a:lnTo>
                          <a:pt x="17706" y="7522"/>
                        </a:lnTo>
                        <a:lnTo>
                          <a:pt x="17745" y="7728"/>
                        </a:lnTo>
                        <a:lnTo>
                          <a:pt x="17625" y="7111"/>
                        </a:lnTo>
                        <a:lnTo>
                          <a:pt x="17704" y="8344"/>
                        </a:lnTo>
                        <a:lnTo>
                          <a:pt x="17539" y="7522"/>
                        </a:lnTo>
                        <a:lnTo>
                          <a:pt x="17506" y="8344"/>
                        </a:lnTo>
                        <a:lnTo>
                          <a:pt x="17300" y="8139"/>
                        </a:lnTo>
                        <a:lnTo>
                          <a:pt x="17311" y="8036"/>
                        </a:lnTo>
                        <a:lnTo>
                          <a:pt x="17204" y="8036"/>
                        </a:lnTo>
                        <a:lnTo>
                          <a:pt x="17226" y="8139"/>
                        </a:lnTo>
                        <a:lnTo>
                          <a:pt x="17230" y="8755"/>
                        </a:lnTo>
                        <a:lnTo>
                          <a:pt x="17035" y="9372"/>
                        </a:lnTo>
                        <a:lnTo>
                          <a:pt x="17079" y="8242"/>
                        </a:lnTo>
                        <a:lnTo>
                          <a:pt x="16971" y="7933"/>
                        </a:lnTo>
                        <a:lnTo>
                          <a:pt x="16859" y="8447"/>
                        </a:lnTo>
                        <a:lnTo>
                          <a:pt x="16813" y="9372"/>
                        </a:lnTo>
                        <a:lnTo>
                          <a:pt x="16710" y="9475"/>
                        </a:lnTo>
                        <a:lnTo>
                          <a:pt x="16690" y="9372"/>
                        </a:lnTo>
                        <a:lnTo>
                          <a:pt x="16668" y="9372"/>
                        </a:lnTo>
                        <a:lnTo>
                          <a:pt x="16677" y="9064"/>
                        </a:lnTo>
                        <a:lnTo>
                          <a:pt x="16651" y="9372"/>
                        </a:lnTo>
                        <a:lnTo>
                          <a:pt x="16585" y="10091"/>
                        </a:lnTo>
                        <a:lnTo>
                          <a:pt x="16254" y="9783"/>
                        </a:lnTo>
                        <a:lnTo>
                          <a:pt x="16146" y="10913"/>
                        </a:lnTo>
                        <a:lnTo>
                          <a:pt x="16153" y="11016"/>
                        </a:lnTo>
                        <a:lnTo>
                          <a:pt x="16173" y="11222"/>
                        </a:lnTo>
                        <a:lnTo>
                          <a:pt x="16194" y="11540"/>
                        </a:lnTo>
                        <a:lnTo>
                          <a:pt x="16216" y="11941"/>
                        </a:lnTo>
                        <a:lnTo>
                          <a:pt x="16135" y="12044"/>
                        </a:lnTo>
                        <a:lnTo>
                          <a:pt x="16100" y="12763"/>
                        </a:lnTo>
                        <a:lnTo>
                          <a:pt x="16059" y="12455"/>
                        </a:lnTo>
                        <a:lnTo>
                          <a:pt x="16030" y="12249"/>
                        </a:lnTo>
                        <a:lnTo>
                          <a:pt x="16083" y="12146"/>
                        </a:lnTo>
                        <a:lnTo>
                          <a:pt x="16078" y="12044"/>
                        </a:lnTo>
                        <a:lnTo>
                          <a:pt x="16083" y="11633"/>
                        </a:lnTo>
                        <a:lnTo>
                          <a:pt x="16012" y="12044"/>
                        </a:lnTo>
                        <a:lnTo>
                          <a:pt x="15918" y="11540"/>
                        </a:lnTo>
                        <a:lnTo>
                          <a:pt x="15907" y="11735"/>
                        </a:lnTo>
                        <a:lnTo>
                          <a:pt x="15767" y="12455"/>
                        </a:lnTo>
                        <a:lnTo>
                          <a:pt x="15620" y="12455"/>
                        </a:lnTo>
                        <a:lnTo>
                          <a:pt x="15545" y="11633"/>
                        </a:lnTo>
                        <a:lnTo>
                          <a:pt x="15887" y="11735"/>
                        </a:lnTo>
                        <a:lnTo>
                          <a:pt x="15863" y="11633"/>
                        </a:lnTo>
                        <a:lnTo>
                          <a:pt x="15688" y="11222"/>
                        </a:lnTo>
                        <a:lnTo>
                          <a:pt x="15907" y="11222"/>
                        </a:lnTo>
                        <a:lnTo>
                          <a:pt x="15672" y="10194"/>
                        </a:lnTo>
                        <a:lnTo>
                          <a:pt x="16026" y="11098"/>
                        </a:lnTo>
                        <a:lnTo>
                          <a:pt x="15848" y="10194"/>
                        </a:lnTo>
                        <a:lnTo>
                          <a:pt x="15806" y="9988"/>
                        </a:lnTo>
                        <a:lnTo>
                          <a:pt x="15532" y="10091"/>
                        </a:lnTo>
                        <a:lnTo>
                          <a:pt x="15543" y="10811"/>
                        </a:lnTo>
                        <a:lnTo>
                          <a:pt x="15262" y="10913"/>
                        </a:lnTo>
                        <a:lnTo>
                          <a:pt x="15229" y="11427"/>
                        </a:lnTo>
                        <a:lnTo>
                          <a:pt x="15321" y="11530"/>
                        </a:lnTo>
                        <a:lnTo>
                          <a:pt x="15288" y="12044"/>
                        </a:lnTo>
                        <a:lnTo>
                          <a:pt x="14953" y="13379"/>
                        </a:lnTo>
                        <a:lnTo>
                          <a:pt x="14876" y="10297"/>
                        </a:lnTo>
                        <a:lnTo>
                          <a:pt x="14665" y="11704"/>
                        </a:lnTo>
                        <a:lnTo>
                          <a:pt x="14637" y="12044"/>
                        </a:lnTo>
                        <a:lnTo>
                          <a:pt x="14619" y="12557"/>
                        </a:lnTo>
                        <a:lnTo>
                          <a:pt x="14639" y="13482"/>
                        </a:lnTo>
                        <a:lnTo>
                          <a:pt x="14413" y="13174"/>
                        </a:lnTo>
                        <a:lnTo>
                          <a:pt x="14435" y="12146"/>
                        </a:lnTo>
                        <a:lnTo>
                          <a:pt x="14172" y="12249"/>
                        </a:lnTo>
                        <a:lnTo>
                          <a:pt x="14233" y="12763"/>
                        </a:lnTo>
                        <a:lnTo>
                          <a:pt x="13985" y="12146"/>
                        </a:lnTo>
                        <a:lnTo>
                          <a:pt x="14066" y="13061"/>
                        </a:lnTo>
                        <a:lnTo>
                          <a:pt x="14082" y="12866"/>
                        </a:lnTo>
                        <a:lnTo>
                          <a:pt x="14235" y="12773"/>
                        </a:lnTo>
                        <a:lnTo>
                          <a:pt x="14352" y="13688"/>
                        </a:lnTo>
                        <a:lnTo>
                          <a:pt x="14200" y="13482"/>
                        </a:lnTo>
                        <a:lnTo>
                          <a:pt x="14091" y="13338"/>
                        </a:lnTo>
                        <a:lnTo>
                          <a:pt x="13957" y="13482"/>
                        </a:lnTo>
                        <a:lnTo>
                          <a:pt x="13893" y="12660"/>
                        </a:lnTo>
                        <a:lnTo>
                          <a:pt x="13621" y="12968"/>
                        </a:lnTo>
                        <a:lnTo>
                          <a:pt x="13338" y="13893"/>
                        </a:lnTo>
                        <a:lnTo>
                          <a:pt x="13031" y="14304"/>
                        </a:lnTo>
                        <a:lnTo>
                          <a:pt x="13040" y="13996"/>
                        </a:lnTo>
                        <a:lnTo>
                          <a:pt x="13084" y="13688"/>
                        </a:lnTo>
                        <a:lnTo>
                          <a:pt x="13003" y="13482"/>
                        </a:lnTo>
                        <a:lnTo>
                          <a:pt x="12996" y="18826"/>
                        </a:lnTo>
                        <a:lnTo>
                          <a:pt x="12768" y="18928"/>
                        </a:lnTo>
                        <a:lnTo>
                          <a:pt x="12652" y="18928"/>
                        </a:lnTo>
                        <a:lnTo>
                          <a:pt x="12709" y="18209"/>
                        </a:lnTo>
                        <a:lnTo>
                          <a:pt x="12733" y="17901"/>
                        </a:lnTo>
                        <a:lnTo>
                          <a:pt x="12950" y="18415"/>
                        </a:lnTo>
                        <a:lnTo>
                          <a:pt x="12961" y="18620"/>
                        </a:lnTo>
                        <a:lnTo>
                          <a:pt x="12996" y="18826"/>
                        </a:lnTo>
                        <a:lnTo>
                          <a:pt x="12996" y="13502"/>
                        </a:lnTo>
                        <a:lnTo>
                          <a:pt x="12842" y="13841"/>
                        </a:lnTo>
                        <a:lnTo>
                          <a:pt x="12842" y="15229"/>
                        </a:lnTo>
                        <a:lnTo>
                          <a:pt x="12803" y="15229"/>
                        </a:lnTo>
                        <a:lnTo>
                          <a:pt x="12818" y="15126"/>
                        </a:lnTo>
                        <a:lnTo>
                          <a:pt x="12726" y="15024"/>
                        </a:lnTo>
                        <a:lnTo>
                          <a:pt x="12665" y="14818"/>
                        </a:lnTo>
                        <a:lnTo>
                          <a:pt x="12711" y="14818"/>
                        </a:lnTo>
                        <a:lnTo>
                          <a:pt x="12827" y="14715"/>
                        </a:lnTo>
                        <a:lnTo>
                          <a:pt x="12842" y="15229"/>
                        </a:lnTo>
                        <a:lnTo>
                          <a:pt x="12842" y="13841"/>
                        </a:lnTo>
                        <a:lnTo>
                          <a:pt x="12630" y="14304"/>
                        </a:lnTo>
                        <a:lnTo>
                          <a:pt x="12162" y="13893"/>
                        </a:lnTo>
                        <a:lnTo>
                          <a:pt x="11776" y="13585"/>
                        </a:lnTo>
                        <a:lnTo>
                          <a:pt x="11647" y="14407"/>
                        </a:lnTo>
                        <a:lnTo>
                          <a:pt x="11614" y="14407"/>
                        </a:lnTo>
                        <a:lnTo>
                          <a:pt x="11548" y="14715"/>
                        </a:lnTo>
                        <a:lnTo>
                          <a:pt x="11465" y="14818"/>
                        </a:lnTo>
                        <a:lnTo>
                          <a:pt x="11447" y="14613"/>
                        </a:lnTo>
                        <a:lnTo>
                          <a:pt x="11447" y="14304"/>
                        </a:lnTo>
                        <a:lnTo>
                          <a:pt x="11478" y="14099"/>
                        </a:lnTo>
                        <a:lnTo>
                          <a:pt x="11232" y="14921"/>
                        </a:lnTo>
                        <a:lnTo>
                          <a:pt x="10750" y="15743"/>
                        </a:lnTo>
                        <a:lnTo>
                          <a:pt x="10467" y="14921"/>
                        </a:lnTo>
                        <a:lnTo>
                          <a:pt x="10517" y="14715"/>
                        </a:lnTo>
                        <a:lnTo>
                          <a:pt x="10302" y="14407"/>
                        </a:lnTo>
                        <a:lnTo>
                          <a:pt x="10284" y="16359"/>
                        </a:lnTo>
                        <a:lnTo>
                          <a:pt x="10140" y="15846"/>
                        </a:lnTo>
                        <a:lnTo>
                          <a:pt x="10080" y="15640"/>
                        </a:lnTo>
                        <a:lnTo>
                          <a:pt x="10118" y="15537"/>
                        </a:lnTo>
                        <a:lnTo>
                          <a:pt x="9650" y="15332"/>
                        </a:lnTo>
                        <a:lnTo>
                          <a:pt x="9126" y="15846"/>
                        </a:lnTo>
                        <a:lnTo>
                          <a:pt x="9098" y="15743"/>
                        </a:lnTo>
                        <a:lnTo>
                          <a:pt x="8777" y="14613"/>
                        </a:lnTo>
                        <a:lnTo>
                          <a:pt x="8698" y="15743"/>
                        </a:lnTo>
                        <a:lnTo>
                          <a:pt x="8676" y="15640"/>
                        </a:lnTo>
                        <a:lnTo>
                          <a:pt x="8323" y="14099"/>
                        </a:lnTo>
                        <a:lnTo>
                          <a:pt x="8273" y="15640"/>
                        </a:lnTo>
                        <a:lnTo>
                          <a:pt x="8016" y="14818"/>
                        </a:lnTo>
                        <a:lnTo>
                          <a:pt x="8097" y="14510"/>
                        </a:lnTo>
                        <a:lnTo>
                          <a:pt x="7733" y="13790"/>
                        </a:lnTo>
                        <a:lnTo>
                          <a:pt x="7637" y="13688"/>
                        </a:lnTo>
                        <a:lnTo>
                          <a:pt x="7566" y="14715"/>
                        </a:lnTo>
                        <a:lnTo>
                          <a:pt x="7439" y="14818"/>
                        </a:lnTo>
                        <a:lnTo>
                          <a:pt x="7441" y="14715"/>
                        </a:lnTo>
                        <a:lnTo>
                          <a:pt x="7454" y="13996"/>
                        </a:lnTo>
                        <a:lnTo>
                          <a:pt x="7268" y="14715"/>
                        </a:lnTo>
                        <a:lnTo>
                          <a:pt x="7200" y="13790"/>
                        </a:lnTo>
                        <a:lnTo>
                          <a:pt x="7081" y="13893"/>
                        </a:lnTo>
                        <a:lnTo>
                          <a:pt x="7125" y="13996"/>
                        </a:lnTo>
                        <a:lnTo>
                          <a:pt x="7141" y="14099"/>
                        </a:lnTo>
                        <a:lnTo>
                          <a:pt x="7156" y="14510"/>
                        </a:lnTo>
                        <a:lnTo>
                          <a:pt x="6965" y="14818"/>
                        </a:lnTo>
                        <a:lnTo>
                          <a:pt x="6755" y="13893"/>
                        </a:lnTo>
                        <a:lnTo>
                          <a:pt x="6730" y="13790"/>
                        </a:lnTo>
                        <a:lnTo>
                          <a:pt x="6733" y="13688"/>
                        </a:lnTo>
                        <a:lnTo>
                          <a:pt x="6739" y="13379"/>
                        </a:lnTo>
                        <a:lnTo>
                          <a:pt x="6296" y="13688"/>
                        </a:lnTo>
                        <a:lnTo>
                          <a:pt x="6307" y="13533"/>
                        </a:lnTo>
                        <a:lnTo>
                          <a:pt x="6200" y="13790"/>
                        </a:lnTo>
                        <a:lnTo>
                          <a:pt x="6252" y="13482"/>
                        </a:lnTo>
                        <a:lnTo>
                          <a:pt x="6439" y="12352"/>
                        </a:lnTo>
                        <a:lnTo>
                          <a:pt x="6208" y="12866"/>
                        </a:lnTo>
                        <a:lnTo>
                          <a:pt x="6213" y="13174"/>
                        </a:lnTo>
                        <a:lnTo>
                          <a:pt x="6186" y="13338"/>
                        </a:lnTo>
                        <a:lnTo>
                          <a:pt x="6167" y="13482"/>
                        </a:lnTo>
                        <a:lnTo>
                          <a:pt x="6114" y="13174"/>
                        </a:lnTo>
                        <a:lnTo>
                          <a:pt x="6079" y="12968"/>
                        </a:lnTo>
                        <a:lnTo>
                          <a:pt x="5965" y="12866"/>
                        </a:lnTo>
                        <a:lnTo>
                          <a:pt x="5849" y="12763"/>
                        </a:lnTo>
                        <a:lnTo>
                          <a:pt x="5667" y="12866"/>
                        </a:lnTo>
                        <a:lnTo>
                          <a:pt x="5721" y="12352"/>
                        </a:lnTo>
                        <a:lnTo>
                          <a:pt x="5491" y="12044"/>
                        </a:lnTo>
                        <a:lnTo>
                          <a:pt x="5414" y="11941"/>
                        </a:lnTo>
                        <a:lnTo>
                          <a:pt x="5055" y="12044"/>
                        </a:lnTo>
                        <a:lnTo>
                          <a:pt x="4710" y="11530"/>
                        </a:lnTo>
                        <a:lnTo>
                          <a:pt x="4793" y="11838"/>
                        </a:lnTo>
                        <a:lnTo>
                          <a:pt x="4813" y="12044"/>
                        </a:lnTo>
                        <a:lnTo>
                          <a:pt x="4747" y="12866"/>
                        </a:lnTo>
                        <a:lnTo>
                          <a:pt x="4642" y="12866"/>
                        </a:lnTo>
                        <a:lnTo>
                          <a:pt x="4642" y="12629"/>
                        </a:lnTo>
                        <a:lnTo>
                          <a:pt x="4565" y="12866"/>
                        </a:lnTo>
                        <a:lnTo>
                          <a:pt x="4440" y="12557"/>
                        </a:lnTo>
                        <a:lnTo>
                          <a:pt x="4526" y="11838"/>
                        </a:lnTo>
                        <a:lnTo>
                          <a:pt x="4570" y="11735"/>
                        </a:lnTo>
                        <a:lnTo>
                          <a:pt x="4614" y="11633"/>
                        </a:lnTo>
                        <a:lnTo>
                          <a:pt x="4442" y="11735"/>
                        </a:lnTo>
                        <a:lnTo>
                          <a:pt x="4423" y="11530"/>
                        </a:lnTo>
                        <a:lnTo>
                          <a:pt x="4414" y="11427"/>
                        </a:lnTo>
                        <a:lnTo>
                          <a:pt x="4379" y="11016"/>
                        </a:lnTo>
                        <a:lnTo>
                          <a:pt x="0" y="11016"/>
                        </a:lnTo>
                        <a:lnTo>
                          <a:pt x="318" y="12044"/>
                        </a:lnTo>
                        <a:lnTo>
                          <a:pt x="910" y="11427"/>
                        </a:lnTo>
                        <a:lnTo>
                          <a:pt x="1103" y="12455"/>
                        </a:lnTo>
                        <a:lnTo>
                          <a:pt x="1121" y="12763"/>
                        </a:lnTo>
                        <a:lnTo>
                          <a:pt x="1082" y="12968"/>
                        </a:lnTo>
                        <a:lnTo>
                          <a:pt x="1160" y="12968"/>
                        </a:lnTo>
                        <a:lnTo>
                          <a:pt x="1261" y="12557"/>
                        </a:lnTo>
                        <a:lnTo>
                          <a:pt x="1283" y="12752"/>
                        </a:lnTo>
                        <a:lnTo>
                          <a:pt x="1299" y="13174"/>
                        </a:lnTo>
                        <a:lnTo>
                          <a:pt x="1259" y="13379"/>
                        </a:lnTo>
                        <a:lnTo>
                          <a:pt x="1292" y="13482"/>
                        </a:lnTo>
                        <a:lnTo>
                          <a:pt x="1531" y="13174"/>
                        </a:lnTo>
                        <a:lnTo>
                          <a:pt x="1608" y="13585"/>
                        </a:lnTo>
                        <a:lnTo>
                          <a:pt x="1494" y="13790"/>
                        </a:lnTo>
                        <a:lnTo>
                          <a:pt x="1825" y="15024"/>
                        </a:lnTo>
                        <a:lnTo>
                          <a:pt x="2141" y="13893"/>
                        </a:lnTo>
                        <a:lnTo>
                          <a:pt x="2472" y="14099"/>
                        </a:lnTo>
                        <a:lnTo>
                          <a:pt x="2396" y="15126"/>
                        </a:lnTo>
                        <a:lnTo>
                          <a:pt x="2775" y="16257"/>
                        </a:lnTo>
                        <a:lnTo>
                          <a:pt x="2793" y="16462"/>
                        </a:lnTo>
                        <a:lnTo>
                          <a:pt x="3227" y="17284"/>
                        </a:lnTo>
                        <a:lnTo>
                          <a:pt x="3602" y="16668"/>
                        </a:lnTo>
                        <a:lnTo>
                          <a:pt x="4041" y="16668"/>
                        </a:lnTo>
                        <a:lnTo>
                          <a:pt x="4236" y="18106"/>
                        </a:lnTo>
                        <a:lnTo>
                          <a:pt x="4886" y="18312"/>
                        </a:lnTo>
                        <a:lnTo>
                          <a:pt x="5280" y="19237"/>
                        </a:lnTo>
                        <a:lnTo>
                          <a:pt x="5252" y="19134"/>
                        </a:lnTo>
                        <a:lnTo>
                          <a:pt x="5259" y="18826"/>
                        </a:lnTo>
                        <a:lnTo>
                          <a:pt x="5326" y="18415"/>
                        </a:lnTo>
                        <a:lnTo>
                          <a:pt x="5406" y="18312"/>
                        </a:lnTo>
                        <a:lnTo>
                          <a:pt x="5495" y="18620"/>
                        </a:lnTo>
                        <a:lnTo>
                          <a:pt x="5577" y="18312"/>
                        </a:lnTo>
                        <a:lnTo>
                          <a:pt x="5708" y="17798"/>
                        </a:lnTo>
                        <a:lnTo>
                          <a:pt x="5653" y="18826"/>
                        </a:lnTo>
                        <a:lnTo>
                          <a:pt x="5618" y="18723"/>
                        </a:lnTo>
                        <a:lnTo>
                          <a:pt x="5653" y="19853"/>
                        </a:lnTo>
                        <a:lnTo>
                          <a:pt x="5871" y="19750"/>
                        </a:lnTo>
                        <a:lnTo>
                          <a:pt x="6028" y="19853"/>
                        </a:lnTo>
                        <a:lnTo>
                          <a:pt x="6035" y="19750"/>
                        </a:lnTo>
                        <a:lnTo>
                          <a:pt x="6086" y="18826"/>
                        </a:lnTo>
                        <a:lnTo>
                          <a:pt x="6101" y="18517"/>
                        </a:lnTo>
                        <a:lnTo>
                          <a:pt x="6272" y="19678"/>
                        </a:lnTo>
                        <a:lnTo>
                          <a:pt x="6175" y="19863"/>
                        </a:lnTo>
                        <a:lnTo>
                          <a:pt x="6290" y="19791"/>
                        </a:lnTo>
                        <a:lnTo>
                          <a:pt x="6452" y="20881"/>
                        </a:lnTo>
                        <a:lnTo>
                          <a:pt x="7204" y="18517"/>
                        </a:lnTo>
                        <a:lnTo>
                          <a:pt x="7391" y="20367"/>
                        </a:lnTo>
                        <a:lnTo>
                          <a:pt x="7498" y="20059"/>
                        </a:lnTo>
                        <a:lnTo>
                          <a:pt x="7623" y="20161"/>
                        </a:lnTo>
                        <a:lnTo>
                          <a:pt x="7659" y="20059"/>
                        </a:lnTo>
                        <a:lnTo>
                          <a:pt x="7729" y="19853"/>
                        </a:lnTo>
                        <a:lnTo>
                          <a:pt x="7711" y="20572"/>
                        </a:lnTo>
                        <a:lnTo>
                          <a:pt x="8128" y="21086"/>
                        </a:lnTo>
                        <a:lnTo>
                          <a:pt x="8479" y="20881"/>
                        </a:lnTo>
                        <a:lnTo>
                          <a:pt x="8402" y="21394"/>
                        </a:lnTo>
                        <a:lnTo>
                          <a:pt x="8602" y="21497"/>
                        </a:lnTo>
                        <a:lnTo>
                          <a:pt x="8624" y="20881"/>
                        </a:lnTo>
                        <a:lnTo>
                          <a:pt x="8657" y="19853"/>
                        </a:lnTo>
                        <a:lnTo>
                          <a:pt x="8674" y="19339"/>
                        </a:lnTo>
                        <a:lnTo>
                          <a:pt x="8852" y="19339"/>
                        </a:lnTo>
                        <a:lnTo>
                          <a:pt x="8898" y="20470"/>
                        </a:lnTo>
                        <a:lnTo>
                          <a:pt x="9238" y="20470"/>
                        </a:lnTo>
                        <a:lnTo>
                          <a:pt x="9587" y="21600"/>
                        </a:lnTo>
                        <a:lnTo>
                          <a:pt x="9922" y="20470"/>
                        </a:lnTo>
                        <a:lnTo>
                          <a:pt x="9909" y="20983"/>
                        </a:lnTo>
                        <a:lnTo>
                          <a:pt x="10015" y="20983"/>
                        </a:lnTo>
                        <a:lnTo>
                          <a:pt x="10484" y="21600"/>
                        </a:lnTo>
                        <a:lnTo>
                          <a:pt x="10464" y="21189"/>
                        </a:lnTo>
                        <a:lnTo>
                          <a:pt x="10798" y="20161"/>
                        </a:lnTo>
                        <a:lnTo>
                          <a:pt x="10947" y="19750"/>
                        </a:lnTo>
                        <a:lnTo>
                          <a:pt x="10927" y="20470"/>
                        </a:lnTo>
                        <a:lnTo>
                          <a:pt x="11041" y="19750"/>
                        </a:lnTo>
                        <a:lnTo>
                          <a:pt x="11057" y="19648"/>
                        </a:lnTo>
                        <a:lnTo>
                          <a:pt x="11072" y="19339"/>
                        </a:lnTo>
                        <a:lnTo>
                          <a:pt x="11285" y="18928"/>
                        </a:lnTo>
                        <a:lnTo>
                          <a:pt x="11335" y="19031"/>
                        </a:lnTo>
                        <a:lnTo>
                          <a:pt x="11337" y="19462"/>
                        </a:lnTo>
                        <a:lnTo>
                          <a:pt x="11443" y="19648"/>
                        </a:lnTo>
                        <a:lnTo>
                          <a:pt x="11405" y="18928"/>
                        </a:lnTo>
                        <a:lnTo>
                          <a:pt x="11388" y="18620"/>
                        </a:lnTo>
                        <a:lnTo>
                          <a:pt x="11599" y="18928"/>
                        </a:lnTo>
                        <a:lnTo>
                          <a:pt x="11531" y="19442"/>
                        </a:lnTo>
                        <a:lnTo>
                          <a:pt x="11706" y="19339"/>
                        </a:lnTo>
                        <a:lnTo>
                          <a:pt x="11717" y="18928"/>
                        </a:lnTo>
                        <a:lnTo>
                          <a:pt x="11761" y="18620"/>
                        </a:lnTo>
                        <a:lnTo>
                          <a:pt x="11774" y="18517"/>
                        </a:lnTo>
                        <a:lnTo>
                          <a:pt x="11877" y="18209"/>
                        </a:lnTo>
                        <a:lnTo>
                          <a:pt x="12105" y="18620"/>
                        </a:lnTo>
                        <a:lnTo>
                          <a:pt x="12147" y="19237"/>
                        </a:lnTo>
                        <a:lnTo>
                          <a:pt x="12162" y="18826"/>
                        </a:lnTo>
                        <a:lnTo>
                          <a:pt x="12246" y="18209"/>
                        </a:lnTo>
                        <a:lnTo>
                          <a:pt x="12351" y="18415"/>
                        </a:lnTo>
                        <a:lnTo>
                          <a:pt x="12371" y="18620"/>
                        </a:lnTo>
                        <a:lnTo>
                          <a:pt x="12320" y="18826"/>
                        </a:lnTo>
                        <a:lnTo>
                          <a:pt x="12603" y="19205"/>
                        </a:lnTo>
                        <a:lnTo>
                          <a:pt x="12625" y="19237"/>
                        </a:lnTo>
                        <a:lnTo>
                          <a:pt x="12612" y="19545"/>
                        </a:lnTo>
                        <a:lnTo>
                          <a:pt x="12805" y="19648"/>
                        </a:lnTo>
                        <a:lnTo>
                          <a:pt x="12678" y="20572"/>
                        </a:lnTo>
                        <a:lnTo>
                          <a:pt x="12821" y="20059"/>
                        </a:lnTo>
                        <a:lnTo>
                          <a:pt x="13042" y="18723"/>
                        </a:lnTo>
                        <a:lnTo>
                          <a:pt x="13233" y="18928"/>
                        </a:lnTo>
                        <a:lnTo>
                          <a:pt x="13248" y="19237"/>
                        </a:lnTo>
                        <a:lnTo>
                          <a:pt x="13292" y="19237"/>
                        </a:lnTo>
                        <a:lnTo>
                          <a:pt x="13360" y="19031"/>
                        </a:lnTo>
                        <a:lnTo>
                          <a:pt x="13461" y="19134"/>
                        </a:lnTo>
                        <a:lnTo>
                          <a:pt x="13518" y="19031"/>
                        </a:lnTo>
                        <a:lnTo>
                          <a:pt x="13558" y="19545"/>
                        </a:lnTo>
                        <a:lnTo>
                          <a:pt x="13652" y="19339"/>
                        </a:lnTo>
                        <a:lnTo>
                          <a:pt x="13744" y="19134"/>
                        </a:lnTo>
                        <a:lnTo>
                          <a:pt x="13838" y="19134"/>
                        </a:lnTo>
                        <a:lnTo>
                          <a:pt x="13823" y="18826"/>
                        </a:lnTo>
                        <a:lnTo>
                          <a:pt x="13819" y="18723"/>
                        </a:lnTo>
                        <a:lnTo>
                          <a:pt x="13803" y="18415"/>
                        </a:lnTo>
                        <a:lnTo>
                          <a:pt x="13928" y="18415"/>
                        </a:lnTo>
                        <a:lnTo>
                          <a:pt x="13821" y="18004"/>
                        </a:lnTo>
                        <a:lnTo>
                          <a:pt x="13792" y="17901"/>
                        </a:lnTo>
                        <a:lnTo>
                          <a:pt x="13808" y="18004"/>
                        </a:lnTo>
                        <a:lnTo>
                          <a:pt x="13777" y="18004"/>
                        </a:lnTo>
                        <a:lnTo>
                          <a:pt x="13718" y="18106"/>
                        </a:lnTo>
                        <a:lnTo>
                          <a:pt x="13705" y="18209"/>
                        </a:lnTo>
                        <a:lnTo>
                          <a:pt x="13652" y="18240"/>
                        </a:lnTo>
                        <a:lnTo>
                          <a:pt x="13652" y="18826"/>
                        </a:lnTo>
                        <a:lnTo>
                          <a:pt x="13641" y="19134"/>
                        </a:lnTo>
                        <a:lnTo>
                          <a:pt x="13582" y="19339"/>
                        </a:lnTo>
                        <a:lnTo>
                          <a:pt x="13542" y="19031"/>
                        </a:lnTo>
                        <a:lnTo>
                          <a:pt x="13604" y="18928"/>
                        </a:lnTo>
                        <a:lnTo>
                          <a:pt x="13648" y="18826"/>
                        </a:lnTo>
                        <a:lnTo>
                          <a:pt x="13652" y="18240"/>
                        </a:lnTo>
                        <a:lnTo>
                          <a:pt x="13454" y="18415"/>
                        </a:lnTo>
                        <a:lnTo>
                          <a:pt x="13533" y="17901"/>
                        </a:lnTo>
                        <a:lnTo>
                          <a:pt x="13549" y="17798"/>
                        </a:lnTo>
                        <a:lnTo>
                          <a:pt x="13580" y="17592"/>
                        </a:lnTo>
                        <a:lnTo>
                          <a:pt x="13696" y="17901"/>
                        </a:lnTo>
                        <a:lnTo>
                          <a:pt x="13685" y="18116"/>
                        </a:lnTo>
                        <a:lnTo>
                          <a:pt x="13718" y="18075"/>
                        </a:lnTo>
                        <a:lnTo>
                          <a:pt x="13742" y="18004"/>
                        </a:lnTo>
                        <a:lnTo>
                          <a:pt x="13711" y="17901"/>
                        </a:lnTo>
                        <a:lnTo>
                          <a:pt x="13715" y="17592"/>
                        </a:lnTo>
                        <a:lnTo>
                          <a:pt x="13735" y="17284"/>
                        </a:lnTo>
                        <a:lnTo>
                          <a:pt x="13781" y="16668"/>
                        </a:lnTo>
                        <a:lnTo>
                          <a:pt x="13946" y="17592"/>
                        </a:lnTo>
                        <a:lnTo>
                          <a:pt x="14213" y="17901"/>
                        </a:lnTo>
                        <a:lnTo>
                          <a:pt x="14275" y="18517"/>
                        </a:lnTo>
                        <a:lnTo>
                          <a:pt x="14540" y="17798"/>
                        </a:lnTo>
                        <a:lnTo>
                          <a:pt x="14927" y="17490"/>
                        </a:lnTo>
                        <a:lnTo>
                          <a:pt x="14984" y="16668"/>
                        </a:lnTo>
                        <a:lnTo>
                          <a:pt x="15003" y="16359"/>
                        </a:lnTo>
                        <a:lnTo>
                          <a:pt x="15032" y="15948"/>
                        </a:lnTo>
                        <a:lnTo>
                          <a:pt x="15102" y="15743"/>
                        </a:lnTo>
                        <a:lnTo>
                          <a:pt x="15141" y="16257"/>
                        </a:lnTo>
                        <a:lnTo>
                          <a:pt x="15183" y="16462"/>
                        </a:lnTo>
                        <a:lnTo>
                          <a:pt x="15146" y="16565"/>
                        </a:lnTo>
                        <a:lnTo>
                          <a:pt x="15089" y="16668"/>
                        </a:lnTo>
                        <a:lnTo>
                          <a:pt x="15074" y="16873"/>
                        </a:lnTo>
                        <a:lnTo>
                          <a:pt x="15216" y="16359"/>
                        </a:lnTo>
                        <a:lnTo>
                          <a:pt x="15539" y="16154"/>
                        </a:lnTo>
                        <a:lnTo>
                          <a:pt x="15536" y="16041"/>
                        </a:lnTo>
                        <a:lnTo>
                          <a:pt x="15460" y="16154"/>
                        </a:lnTo>
                        <a:lnTo>
                          <a:pt x="15525" y="16051"/>
                        </a:lnTo>
                        <a:lnTo>
                          <a:pt x="15523" y="15229"/>
                        </a:lnTo>
                        <a:lnTo>
                          <a:pt x="15745" y="15435"/>
                        </a:lnTo>
                        <a:lnTo>
                          <a:pt x="15541" y="15948"/>
                        </a:lnTo>
                        <a:lnTo>
                          <a:pt x="15723" y="15743"/>
                        </a:lnTo>
                        <a:lnTo>
                          <a:pt x="15703" y="16051"/>
                        </a:lnTo>
                        <a:lnTo>
                          <a:pt x="16335" y="16770"/>
                        </a:lnTo>
                        <a:lnTo>
                          <a:pt x="16355" y="15743"/>
                        </a:lnTo>
                        <a:lnTo>
                          <a:pt x="16372" y="14715"/>
                        </a:lnTo>
                        <a:lnTo>
                          <a:pt x="16377" y="14510"/>
                        </a:lnTo>
                        <a:lnTo>
                          <a:pt x="16379" y="14304"/>
                        </a:lnTo>
                        <a:lnTo>
                          <a:pt x="16390" y="13688"/>
                        </a:lnTo>
                        <a:lnTo>
                          <a:pt x="16394" y="13482"/>
                        </a:lnTo>
                        <a:lnTo>
                          <a:pt x="16396" y="13379"/>
                        </a:lnTo>
                        <a:lnTo>
                          <a:pt x="16407" y="12763"/>
                        </a:lnTo>
                        <a:lnTo>
                          <a:pt x="16412" y="12455"/>
                        </a:lnTo>
                        <a:lnTo>
                          <a:pt x="17050" y="13379"/>
                        </a:lnTo>
                        <a:lnTo>
                          <a:pt x="17030" y="13277"/>
                        </a:lnTo>
                        <a:lnTo>
                          <a:pt x="17397" y="13277"/>
                        </a:lnTo>
                        <a:lnTo>
                          <a:pt x="17675" y="12455"/>
                        </a:lnTo>
                        <a:lnTo>
                          <a:pt x="17710" y="12352"/>
                        </a:lnTo>
                        <a:lnTo>
                          <a:pt x="18035" y="11633"/>
                        </a:lnTo>
                        <a:lnTo>
                          <a:pt x="18355" y="10811"/>
                        </a:lnTo>
                        <a:lnTo>
                          <a:pt x="18687" y="10194"/>
                        </a:lnTo>
                        <a:lnTo>
                          <a:pt x="19053" y="10091"/>
                        </a:lnTo>
                        <a:lnTo>
                          <a:pt x="19255" y="9988"/>
                        </a:lnTo>
                        <a:lnTo>
                          <a:pt x="19228" y="9475"/>
                        </a:lnTo>
                        <a:lnTo>
                          <a:pt x="19222" y="9372"/>
                        </a:lnTo>
                        <a:lnTo>
                          <a:pt x="19286" y="8755"/>
                        </a:lnTo>
                        <a:lnTo>
                          <a:pt x="19395" y="9269"/>
                        </a:lnTo>
                        <a:lnTo>
                          <a:pt x="19444" y="8755"/>
                        </a:lnTo>
                        <a:lnTo>
                          <a:pt x="19481" y="8344"/>
                        </a:lnTo>
                        <a:lnTo>
                          <a:pt x="19498" y="8139"/>
                        </a:lnTo>
                        <a:lnTo>
                          <a:pt x="19691" y="6906"/>
                        </a:lnTo>
                        <a:lnTo>
                          <a:pt x="20139" y="8858"/>
                        </a:lnTo>
                        <a:lnTo>
                          <a:pt x="20339" y="6906"/>
                        </a:lnTo>
                        <a:lnTo>
                          <a:pt x="20244" y="6495"/>
                        </a:lnTo>
                        <a:lnTo>
                          <a:pt x="20308" y="6392"/>
                        </a:lnTo>
                        <a:lnTo>
                          <a:pt x="20369" y="6289"/>
                        </a:lnTo>
                        <a:lnTo>
                          <a:pt x="20575" y="5262"/>
                        </a:lnTo>
                        <a:lnTo>
                          <a:pt x="20617" y="5878"/>
                        </a:lnTo>
                        <a:lnTo>
                          <a:pt x="20600" y="5262"/>
                        </a:lnTo>
                        <a:lnTo>
                          <a:pt x="20672" y="5364"/>
                        </a:lnTo>
                        <a:lnTo>
                          <a:pt x="20718" y="5775"/>
                        </a:lnTo>
                        <a:lnTo>
                          <a:pt x="20894" y="4645"/>
                        </a:lnTo>
                        <a:lnTo>
                          <a:pt x="20924" y="4440"/>
                        </a:lnTo>
                        <a:lnTo>
                          <a:pt x="21049" y="4234"/>
                        </a:lnTo>
                        <a:lnTo>
                          <a:pt x="21174" y="4029"/>
                        </a:lnTo>
                        <a:lnTo>
                          <a:pt x="21063" y="5878"/>
                        </a:lnTo>
                        <a:lnTo>
                          <a:pt x="21394" y="5056"/>
                        </a:lnTo>
                        <a:lnTo>
                          <a:pt x="21497" y="4645"/>
                        </a:lnTo>
                        <a:lnTo>
                          <a:pt x="21541" y="4029"/>
                        </a:lnTo>
                        <a:lnTo>
                          <a:pt x="21585" y="3412"/>
                        </a:lnTo>
                        <a:lnTo>
                          <a:pt x="21600" y="32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46" name="Figura"/>
                  <p:cNvSpPr/>
                  <p:nvPr/>
                </p:nvSpPr>
                <p:spPr>
                  <a:xfrm>
                    <a:off x="108210" y="168433"/>
                    <a:ext cx="58981" cy="32825"/>
                  </a:xfrm>
                  <a:custGeom>
                    <a:avLst/>
                    <a:gdLst/>
                    <a:ahLst/>
                    <a:cxnLst>
                      <a:cxn ang="0">
                        <a:pos x="wd2" y="hd2"/>
                      </a:cxn>
                      <a:cxn ang="5400000">
                        <a:pos x="wd2" y="hd2"/>
                      </a:cxn>
                      <a:cxn ang="10800000">
                        <a:pos x="wd2" y="hd2"/>
                      </a:cxn>
                      <a:cxn ang="16200000">
                        <a:pos x="wd2" y="hd2"/>
                      </a:cxn>
                    </a:cxnLst>
                    <a:rect l="0" t="0" r="r" b="b"/>
                    <a:pathLst>
                      <a:path w="21600" h="21600" extrusionOk="0">
                        <a:moveTo>
                          <a:pt x="21600" y="2298"/>
                        </a:moveTo>
                        <a:lnTo>
                          <a:pt x="21430" y="2206"/>
                        </a:lnTo>
                        <a:lnTo>
                          <a:pt x="21388" y="2114"/>
                        </a:lnTo>
                        <a:lnTo>
                          <a:pt x="21038" y="1654"/>
                        </a:lnTo>
                        <a:lnTo>
                          <a:pt x="20826" y="1379"/>
                        </a:lnTo>
                        <a:lnTo>
                          <a:pt x="20403" y="827"/>
                        </a:lnTo>
                        <a:lnTo>
                          <a:pt x="19624" y="0"/>
                        </a:lnTo>
                        <a:lnTo>
                          <a:pt x="19354" y="1379"/>
                        </a:lnTo>
                        <a:lnTo>
                          <a:pt x="19285" y="827"/>
                        </a:lnTo>
                        <a:lnTo>
                          <a:pt x="13893" y="837"/>
                        </a:lnTo>
                        <a:lnTo>
                          <a:pt x="14799" y="919"/>
                        </a:lnTo>
                        <a:lnTo>
                          <a:pt x="15138" y="1379"/>
                        </a:lnTo>
                        <a:lnTo>
                          <a:pt x="14465" y="1195"/>
                        </a:lnTo>
                        <a:lnTo>
                          <a:pt x="14640" y="1746"/>
                        </a:lnTo>
                        <a:lnTo>
                          <a:pt x="15196" y="1654"/>
                        </a:lnTo>
                        <a:lnTo>
                          <a:pt x="15519" y="1930"/>
                        </a:lnTo>
                        <a:lnTo>
                          <a:pt x="16128" y="2767"/>
                        </a:lnTo>
                        <a:lnTo>
                          <a:pt x="16224" y="2849"/>
                        </a:lnTo>
                        <a:lnTo>
                          <a:pt x="16277" y="2849"/>
                        </a:lnTo>
                        <a:lnTo>
                          <a:pt x="16404" y="2757"/>
                        </a:lnTo>
                        <a:lnTo>
                          <a:pt x="16139" y="3428"/>
                        </a:lnTo>
                        <a:lnTo>
                          <a:pt x="16319" y="3493"/>
                        </a:lnTo>
                        <a:lnTo>
                          <a:pt x="16499" y="3493"/>
                        </a:lnTo>
                        <a:lnTo>
                          <a:pt x="16398" y="3677"/>
                        </a:lnTo>
                        <a:lnTo>
                          <a:pt x="16059" y="3677"/>
                        </a:lnTo>
                        <a:lnTo>
                          <a:pt x="16383" y="3778"/>
                        </a:lnTo>
                        <a:lnTo>
                          <a:pt x="16653" y="3860"/>
                        </a:lnTo>
                        <a:lnTo>
                          <a:pt x="16483" y="3833"/>
                        </a:lnTo>
                        <a:lnTo>
                          <a:pt x="16489" y="4136"/>
                        </a:lnTo>
                        <a:lnTo>
                          <a:pt x="16441" y="4228"/>
                        </a:lnTo>
                        <a:lnTo>
                          <a:pt x="16271" y="4412"/>
                        </a:lnTo>
                        <a:lnTo>
                          <a:pt x="15551" y="5331"/>
                        </a:lnTo>
                        <a:lnTo>
                          <a:pt x="14571" y="6434"/>
                        </a:lnTo>
                        <a:lnTo>
                          <a:pt x="12437" y="8548"/>
                        </a:lnTo>
                        <a:lnTo>
                          <a:pt x="13443" y="10111"/>
                        </a:lnTo>
                        <a:lnTo>
                          <a:pt x="12431" y="10111"/>
                        </a:lnTo>
                        <a:lnTo>
                          <a:pt x="12368" y="9283"/>
                        </a:lnTo>
                        <a:lnTo>
                          <a:pt x="11600" y="11397"/>
                        </a:lnTo>
                        <a:lnTo>
                          <a:pt x="10148" y="11949"/>
                        </a:lnTo>
                        <a:lnTo>
                          <a:pt x="9259" y="13695"/>
                        </a:lnTo>
                        <a:lnTo>
                          <a:pt x="9211" y="13328"/>
                        </a:lnTo>
                        <a:lnTo>
                          <a:pt x="9322" y="13144"/>
                        </a:lnTo>
                        <a:lnTo>
                          <a:pt x="8925" y="12960"/>
                        </a:lnTo>
                        <a:lnTo>
                          <a:pt x="8517" y="13879"/>
                        </a:lnTo>
                        <a:lnTo>
                          <a:pt x="8469" y="14155"/>
                        </a:lnTo>
                        <a:lnTo>
                          <a:pt x="8554" y="14431"/>
                        </a:lnTo>
                        <a:lnTo>
                          <a:pt x="8363" y="14523"/>
                        </a:lnTo>
                        <a:lnTo>
                          <a:pt x="8400" y="14063"/>
                        </a:lnTo>
                        <a:lnTo>
                          <a:pt x="8226" y="13971"/>
                        </a:lnTo>
                        <a:lnTo>
                          <a:pt x="7902" y="13971"/>
                        </a:lnTo>
                        <a:lnTo>
                          <a:pt x="7823" y="15258"/>
                        </a:lnTo>
                        <a:lnTo>
                          <a:pt x="7521" y="14835"/>
                        </a:lnTo>
                        <a:lnTo>
                          <a:pt x="6833" y="15074"/>
                        </a:lnTo>
                        <a:lnTo>
                          <a:pt x="7151" y="15534"/>
                        </a:lnTo>
                        <a:lnTo>
                          <a:pt x="6637" y="15626"/>
                        </a:lnTo>
                        <a:lnTo>
                          <a:pt x="6382" y="16545"/>
                        </a:lnTo>
                        <a:lnTo>
                          <a:pt x="5938" y="16453"/>
                        </a:lnTo>
                        <a:lnTo>
                          <a:pt x="5869" y="17280"/>
                        </a:lnTo>
                        <a:lnTo>
                          <a:pt x="5090" y="16729"/>
                        </a:lnTo>
                        <a:lnTo>
                          <a:pt x="5244" y="17740"/>
                        </a:lnTo>
                        <a:lnTo>
                          <a:pt x="5037" y="16729"/>
                        </a:lnTo>
                        <a:lnTo>
                          <a:pt x="4285" y="17556"/>
                        </a:lnTo>
                        <a:lnTo>
                          <a:pt x="4089" y="18107"/>
                        </a:lnTo>
                        <a:lnTo>
                          <a:pt x="4100" y="18015"/>
                        </a:lnTo>
                        <a:lnTo>
                          <a:pt x="4121" y="17831"/>
                        </a:lnTo>
                        <a:lnTo>
                          <a:pt x="3771" y="18015"/>
                        </a:lnTo>
                        <a:lnTo>
                          <a:pt x="3792" y="17556"/>
                        </a:lnTo>
                        <a:lnTo>
                          <a:pt x="3469" y="17740"/>
                        </a:lnTo>
                        <a:lnTo>
                          <a:pt x="3204" y="18107"/>
                        </a:lnTo>
                        <a:lnTo>
                          <a:pt x="3369" y="18567"/>
                        </a:lnTo>
                        <a:lnTo>
                          <a:pt x="2532" y="17831"/>
                        </a:lnTo>
                        <a:lnTo>
                          <a:pt x="2315" y="20313"/>
                        </a:lnTo>
                        <a:lnTo>
                          <a:pt x="1679" y="18934"/>
                        </a:lnTo>
                        <a:lnTo>
                          <a:pt x="789" y="20037"/>
                        </a:lnTo>
                        <a:lnTo>
                          <a:pt x="0" y="20681"/>
                        </a:lnTo>
                        <a:lnTo>
                          <a:pt x="0" y="20800"/>
                        </a:lnTo>
                        <a:lnTo>
                          <a:pt x="5275" y="20800"/>
                        </a:lnTo>
                        <a:lnTo>
                          <a:pt x="5175" y="20681"/>
                        </a:lnTo>
                        <a:lnTo>
                          <a:pt x="6091" y="21600"/>
                        </a:lnTo>
                        <a:lnTo>
                          <a:pt x="6409" y="20681"/>
                        </a:lnTo>
                        <a:lnTo>
                          <a:pt x="6536" y="20313"/>
                        </a:lnTo>
                        <a:lnTo>
                          <a:pt x="6854" y="19394"/>
                        </a:lnTo>
                        <a:lnTo>
                          <a:pt x="7638" y="20028"/>
                        </a:lnTo>
                        <a:lnTo>
                          <a:pt x="7574" y="20111"/>
                        </a:lnTo>
                        <a:lnTo>
                          <a:pt x="7744" y="20074"/>
                        </a:lnTo>
                        <a:lnTo>
                          <a:pt x="7686" y="20028"/>
                        </a:lnTo>
                        <a:lnTo>
                          <a:pt x="8178" y="19394"/>
                        </a:lnTo>
                        <a:lnTo>
                          <a:pt x="8517" y="18934"/>
                        </a:lnTo>
                        <a:lnTo>
                          <a:pt x="8893" y="18659"/>
                        </a:lnTo>
                        <a:lnTo>
                          <a:pt x="8946" y="18833"/>
                        </a:lnTo>
                        <a:lnTo>
                          <a:pt x="9502" y="18751"/>
                        </a:lnTo>
                        <a:lnTo>
                          <a:pt x="9460" y="18659"/>
                        </a:lnTo>
                        <a:lnTo>
                          <a:pt x="9412" y="18567"/>
                        </a:lnTo>
                        <a:lnTo>
                          <a:pt x="9190" y="18107"/>
                        </a:lnTo>
                        <a:lnTo>
                          <a:pt x="9015" y="17740"/>
                        </a:lnTo>
                        <a:lnTo>
                          <a:pt x="8835" y="17372"/>
                        </a:lnTo>
                        <a:lnTo>
                          <a:pt x="9544" y="17280"/>
                        </a:lnTo>
                        <a:lnTo>
                          <a:pt x="10048" y="17556"/>
                        </a:lnTo>
                        <a:lnTo>
                          <a:pt x="9343" y="17923"/>
                        </a:lnTo>
                        <a:lnTo>
                          <a:pt x="9608" y="17923"/>
                        </a:lnTo>
                        <a:lnTo>
                          <a:pt x="10106" y="19210"/>
                        </a:lnTo>
                        <a:lnTo>
                          <a:pt x="10260" y="17096"/>
                        </a:lnTo>
                        <a:lnTo>
                          <a:pt x="10906" y="17464"/>
                        </a:lnTo>
                        <a:lnTo>
                          <a:pt x="10837" y="17648"/>
                        </a:lnTo>
                        <a:lnTo>
                          <a:pt x="11287" y="17740"/>
                        </a:lnTo>
                        <a:lnTo>
                          <a:pt x="11335" y="17096"/>
                        </a:lnTo>
                        <a:lnTo>
                          <a:pt x="11377" y="16545"/>
                        </a:lnTo>
                        <a:lnTo>
                          <a:pt x="11393" y="16361"/>
                        </a:lnTo>
                        <a:lnTo>
                          <a:pt x="11902" y="15993"/>
                        </a:lnTo>
                        <a:lnTo>
                          <a:pt x="11923" y="16085"/>
                        </a:lnTo>
                        <a:lnTo>
                          <a:pt x="11970" y="16177"/>
                        </a:lnTo>
                        <a:lnTo>
                          <a:pt x="11986" y="15993"/>
                        </a:lnTo>
                        <a:lnTo>
                          <a:pt x="12061" y="15258"/>
                        </a:lnTo>
                        <a:lnTo>
                          <a:pt x="12071" y="15166"/>
                        </a:lnTo>
                        <a:lnTo>
                          <a:pt x="12437" y="14523"/>
                        </a:lnTo>
                        <a:lnTo>
                          <a:pt x="12839" y="13750"/>
                        </a:lnTo>
                        <a:lnTo>
                          <a:pt x="12765" y="13695"/>
                        </a:lnTo>
                        <a:lnTo>
                          <a:pt x="13104" y="13052"/>
                        </a:lnTo>
                        <a:lnTo>
                          <a:pt x="13337" y="13144"/>
                        </a:lnTo>
                        <a:lnTo>
                          <a:pt x="13718" y="13052"/>
                        </a:lnTo>
                        <a:lnTo>
                          <a:pt x="13973" y="13511"/>
                        </a:lnTo>
                        <a:lnTo>
                          <a:pt x="13607" y="13971"/>
                        </a:lnTo>
                        <a:lnTo>
                          <a:pt x="14073" y="14431"/>
                        </a:lnTo>
                        <a:lnTo>
                          <a:pt x="14095" y="13420"/>
                        </a:lnTo>
                        <a:lnTo>
                          <a:pt x="14327" y="13236"/>
                        </a:lnTo>
                        <a:lnTo>
                          <a:pt x="14428" y="13603"/>
                        </a:lnTo>
                        <a:lnTo>
                          <a:pt x="14635" y="13236"/>
                        </a:lnTo>
                        <a:lnTo>
                          <a:pt x="14741" y="13052"/>
                        </a:lnTo>
                        <a:lnTo>
                          <a:pt x="14947" y="12684"/>
                        </a:lnTo>
                        <a:lnTo>
                          <a:pt x="14635" y="12041"/>
                        </a:lnTo>
                        <a:lnTo>
                          <a:pt x="15254" y="11214"/>
                        </a:lnTo>
                        <a:lnTo>
                          <a:pt x="15096" y="11122"/>
                        </a:lnTo>
                        <a:lnTo>
                          <a:pt x="15090" y="10111"/>
                        </a:lnTo>
                        <a:lnTo>
                          <a:pt x="15090" y="10019"/>
                        </a:lnTo>
                        <a:lnTo>
                          <a:pt x="15551" y="11122"/>
                        </a:lnTo>
                        <a:lnTo>
                          <a:pt x="15615" y="10111"/>
                        </a:lnTo>
                        <a:lnTo>
                          <a:pt x="16049" y="10754"/>
                        </a:lnTo>
                        <a:lnTo>
                          <a:pt x="16197" y="10111"/>
                        </a:lnTo>
                        <a:lnTo>
                          <a:pt x="16213" y="10019"/>
                        </a:lnTo>
                        <a:lnTo>
                          <a:pt x="16441" y="8916"/>
                        </a:lnTo>
                        <a:lnTo>
                          <a:pt x="16737" y="8272"/>
                        </a:lnTo>
                        <a:lnTo>
                          <a:pt x="16764" y="8704"/>
                        </a:lnTo>
                        <a:lnTo>
                          <a:pt x="16875" y="8272"/>
                        </a:lnTo>
                        <a:lnTo>
                          <a:pt x="16944" y="7997"/>
                        </a:lnTo>
                        <a:lnTo>
                          <a:pt x="17331" y="7353"/>
                        </a:lnTo>
                        <a:lnTo>
                          <a:pt x="17881" y="8916"/>
                        </a:lnTo>
                        <a:lnTo>
                          <a:pt x="18279" y="7353"/>
                        </a:lnTo>
                        <a:lnTo>
                          <a:pt x="18676" y="5791"/>
                        </a:lnTo>
                        <a:lnTo>
                          <a:pt x="19937" y="5331"/>
                        </a:lnTo>
                        <a:lnTo>
                          <a:pt x="20255" y="4320"/>
                        </a:lnTo>
                        <a:lnTo>
                          <a:pt x="20541" y="3860"/>
                        </a:lnTo>
                        <a:lnTo>
                          <a:pt x="20599" y="3769"/>
                        </a:lnTo>
                        <a:lnTo>
                          <a:pt x="21224" y="2757"/>
                        </a:lnTo>
                        <a:lnTo>
                          <a:pt x="21446" y="2390"/>
                        </a:lnTo>
                        <a:lnTo>
                          <a:pt x="21600" y="22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47" name="Figura"/>
                  <p:cNvSpPr/>
                  <p:nvPr/>
                </p:nvSpPr>
                <p:spPr>
                  <a:xfrm>
                    <a:off x="5958" y="669"/>
                    <a:ext cx="155259" cy="210645"/>
                  </a:xfrm>
                  <a:custGeom>
                    <a:avLst/>
                    <a:gdLst/>
                    <a:ahLst/>
                    <a:cxnLst>
                      <a:cxn ang="0">
                        <a:pos x="wd2" y="hd2"/>
                      </a:cxn>
                      <a:cxn ang="5400000">
                        <a:pos x="wd2" y="hd2"/>
                      </a:cxn>
                      <a:cxn ang="10800000">
                        <a:pos x="wd2" y="hd2"/>
                      </a:cxn>
                      <a:cxn ang="16200000">
                        <a:pos x="wd2" y="hd2"/>
                      </a:cxn>
                    </a:cxnLst>
                    <a:rect l="0" t="0" r="r" b="b"/>
                    <a:pathLst>
                      <a:path w="21600" h="21600" extrusionOk="0">
                        <a:moveTo>
                          <a:pt x="1155" y="2681"/>
                        </a:moveTo>
                        <a:lnTo>
                          <a:pt x="1075" y="2724"/>
                        </a:lnTo>
                        <a:lnTo>
                          <a:pt x="917" y="2839"/>
                        </a:lnTo>
                        <a:lnTo>
                          <a:pt x="914" y="2896"/>
                        </a:lnTo>
                        <a:lnTo>
                          <a:pt x="924" y="2925"/>
                        </a:lnTo>
                        <a:lnTo>
                          <a:pt x="942" y="2896"/>
                        </a:lnTo>
                        <a:lnTo>
                          <a:pt x="950" y="2839"/>
                        </a:lnTo>
                        <a:lnTo>
                          <a:pt x="1000" y="2839"/>
                        </a:lnTo>
                        <a:lnTo>
                          <a:pt x="1004" y="2913"/>
                        </a:lnTo>
                        <a:lnTo>
                          <a:pt x="1062" y="2839"/>
                        </a:lnTo>
                        <a:lnTo>
                          <a:pt x="1099" y="2796"/>
                        </a:lnTo>
                        <a:lnTo>
                          <a:pt x="1115" y="2767"/>
                        </a:lnTo>
                        <a:lnTo>
                          <a:pt x="1155" y="2681"/>
                        </a:lnTo>
                        <a:close/>
                        <a:moveTo>
                          <a:pt x="1197" y="18678"/>
                        </a:moveTo>
                        <a:lnTo>
                          <a:pt x="1161" y="18635"/>
                        </a:lnTo>
                        <a:lnTo>
                          <a:pt x="1183" y="18678"/>
                        </a:lnTo>
                        <a:close/>
                        <a:moveTo>
                          <a:pt x="1223" y="17634"/>
                        </a:moveTo>
                        <a:lnTo>
                          <a:pt x="1201" y="17676"/>
                        </a:lnTo>
                        <a:lnTo>
                          <a:pt x="1213" y="17661"/>
                        </a:lnTo>
                        <a:lnTo>
                          <a:pt x="1223" y="17634"/>
                        </a:lnTo>
                        <a:close/>
                        <a:moveTo>
                          <a:pt x="4898" y="16444"/>
                        </a:moveTo>
                        <a:lnTo>
                          <a:pt x="4892" y="16430"/>
                        </a:lnTo>
                        <a:lnTo>
                          <a:pt x="4898" y="16444"/>
                        </a:lnTo>
                        <a:close/>
                        <a:moveTo>
                          <a:pt x="4958" y="20510"/>
                        </a:moveTo>
                        <a:lnTo>
                          <a:pt x="4948" y="20526"/>
                        </a:lnTo>
                        <a:lnTo>
                          <a:pt x="4958" y="20510"/>
                        </a:lnTo>
                        <a:close/>
                        <a:moveTo>
                          <a:pt x="4988" y="16514"/>
                        </a:moveTo>
                        <a:lnTo>
                          <a:pt x="4952" y="16493"/>
                        </a:lnTo>
                        <a:lnTo>
                          <a:pt x="4924" y="16465"/>
                        </a:lnTo>
                        <a:lnTo>
                          <a:pt x="4899" y="16440"/>
                        </a:lnTo>
                        <a:lnTo>
                          <a:pt x="4946" y="16504"/>
                        </a:lnTo>
                        <a:lnTo>
                          <a:pt x="4795" y="16566"/>
                        </a:lnTo>
                        <a:lnTo>
                          <a:pt x="4988" y="16514"/>
                        </a:lnTo>
                        <a:close/>
                        <a:moveTo>
                          <a:pt x="5056" y="16351"/>
                        </a:moveTo>
                        <a:lnTo>
                          <a:pt x="4895" y="16329"/>
                        </a:lnTo>
                        <a:lnTo>
                          <a:pt x="4934" y="16415"/>
                        </a:lnTo>
                        <a:lnTo>
                          <a:pt x="4962" y="16401"/>
                        </a:lnTo>
                        <a:lnTo>
                          <a:pt x="4966" y="16387"/>
                        </a:lnTo>
                        <a:lnTo>
                          <a:pt x="4988" y="16387"/>
                        </a:lnTo>
                        <a:lnTo>
                          <a:pt x="5056" y="16351"/>
                        </a:lnTo>
                        <a:close/>
                        <a:moveTo>
                          <a:pt x="5109" y="16358"/>
                        </a:moveTo>
                        <a:lnTo>
                          <a:pt x="5081" y="16335"/>
                        </a:lnTo>
                        <a:lnTo>
                          <a:pt x="5056" y="16351"/>
                        </a:lnTo>
                        <a:lnTo>
                          <a:pt x="5109" y="16358"/>
                        </a:lnTo>
                        <a:close/>
                        <a:moveTo>
                          <a:pt x="5511" y="852"/>
                        </a:moveTo>
                        <a:lnTo>
                          <a:pt x="5497" y="884"/>
                        </a:lnTo>
                        <a:lnTo>
                          <a:pt x="5511" y="862"/>
                        </a:lnTo>
                        <a:close/>
                        <a:moveTo>
                          <a:pt x="5562" y="862"/>
                        </a:moveTo>
                        <a:lnTo>
                          <a:pt x="5521" y="855"/>
                        </a:lnTo>
                        <a:lnTo>
                          <a:pt x="5562" y="862"/>
                        </a:lnTo>
                        <a:close/>
                        <a:moveTo>
                          <a:pt x="5795" y="20607"/>
                        </a:moveTo>
                        <a:lnTo>
                          <a:pt x="5761" y="20583"/>
                        </a:lnTo>
                        <a:lnTo>
                          <a:pt x="5781" y="20602"/>
                        </a:lnTo>
                        <a:close/>
                        <a:moveTo>
                          <a:pt x="5908" y="20636"/>
                        </a:moveTo>
                        <a:lnTo>
                          <a:pt x="5843" y="20629"/>
                        </a:lnTo>
                        <a:lnTo>
                          <a:pt x="5795" y="20607"/>
                        </a:lnTo>
                        <a:lnTo>
                          <a:pt x="5883" y="20670"/>
                        </a:lnTo>
                        <a:lnTo>
                          <a:pt x="5908" y="20636"/>
                        </a:lnTo>
                        <a:close/>
                        <a:moveTo>
                          <a:pt x="5914" y="1617"/>
                        </a:moveTo>
                        <a:lnTo>
                          <a:pt x="5737" y="1649"/>
                        </a:lnTo>
                        <a:lnTo>
                          <a:pt x="5789" y="1643"/>
                        </a:lnTo>
                        <a:lnTo>
                          <a:pt x="5853" y="1633"/>
                        </a:lnTo>
                        <a:lnTo>
                          <a:pt x="5914" y="1617"/>
                        </a:lnTo>
                        <a:close/>
                        <a:moveTo>
                          <a:pt x="6066" y="5159"/>
                        </a:moveTo>
                        <a:lnTo>
                          <a:pt x="5982" y="5216"/>
                        </a:lnTo>
                        <a:lnTo>
                          <a:pt x="6002" y="5216"/>
                        </a:lnTo>
                        <a:lnTo>
                          <a:pt x="6042" y="5202"/>
                        </a:lnTo>
                        <a:lnTo>
                          <a:pt x="6066" y="5159"/>
                        </a:lnTo>
                        <a:close/>
                        <a:moveTo>
                          <a:pt x="6183" y="5274"/>
                        </a:moveTo>
                        <a:lnTo>
                          <a:pt x="6099" y="5331"/>
                        </a:lnTo>
                        <a:lnTo>
                          <a:pt x="6183" y="5331"/>
                        </a:lnTo>
                        <a:lnTo>
                          <a:pt x="6183" y="5274"/>
                        </a:lnTo>
                        <a:close/>
                        <a:moveTo>
                          <a:pt x="6266" y="5331"/>
                        </a:moveTo>
                        <a:lnTo>
                          <a:pt x="6183" y="5331"/>
                        </a:lnTo>
                        <a:lnTo>
                          <a:pt x="6183" y="5370"/>
                        </a:lnTo>
                        <a:lnTo>
                          <a:pt x="6266" y="5331"/>
                        </a:lnTo>
                        <a:close/>
                        <a:moveTo>
                          <a:pt x="6674" y="496"/>
                        </a:moveTo>
                        <a:lnTo>
                          <a:pt x="6656" y="476"/>
                        </a:lnTo>
                        <a:lnTo>
                          <a:pt x="6626" y="460"/>
                        </a:lnTo>
                        <a:lnTo>
                          <a:pt x="6640" y="476"/>
                        </a:lnTo>
                        <a:lnTo>
                          <a:pt x="6674" y="496"/>
                        </a:lnTo>
                        <a:close/>
                        <a:moveTo>
                          <a:pt x="6787" y="16086"/>
                        </a:moveTo>
                        <a:lnTo>
                          <a:pt x="6749" y="16079"/>
                        </a:lnTo>
                        <a:lnTo>
                          <a:pt x="6771" y="16117"/>
                        </a:lnTo>
                        <a:lnTo>
                          <a:pt x="6787" y="16086"/>
                        </a:lnTo>
                        <a:close/>
                        <a:moveTo>
                          <a:pt x="6845" y="16243"/>
                        </a:moveTo>
                        <a:lnTo>
                          <a:pt x="6771" y="16117"/>
                        </a:lnTo>
                        <a:lnTo>
                          <a:pt x="6757" y="16143"/>
                        </a:lnTo>
                        <a:lnTo>
                          <a:pt x="6616" y="16157"/>
                        </a:lnTo>
                        <a:lnTo>
                          <a:pt x="6845" y="16243"/>
                        </a:lnTo>
                        <a:close/>
                        <a:moveTo>
                          <a:pt x="7393" y="21021"/>
                        </a:moveTo>
                        <a:lnTo>
                          <a:pt x="7360" y="21013"/>
                        </a:lnTo>
                        <a:lnTo>
                          <a:pt x="7382" y="21023"/>
                        </a:lnTo>
                        <a:close/>
                        <a:moveTo>
                          <a:pt x="7767" y="5474"/>
                        </a:moveTo>
                        <a:lnTo>
                          <a:pt x="7718" y="5474"/>
                        </a:lnTo>
                        <a:lnTo>
                          <a:pt x="7710" y="5496"/>
                        </a:lnTo>
                        <a:lnTo>
                          <a:pt x="7767" y="5474"/>
                        </a:lnTo>
                        <a:close/>
                        <a:moveTo>
                          <a:pt x="7791" y="1177"/>
                        </a:moveTo>
                        <a:lnTo>
                          <a:pt x="7775" y="1104"/>
                        </a:lnTo>
                        <a:lnTo>
                          <a:pt x="7747" y="1134"/>
                        </a:lnTo>
                        <a:lnTo>
                          <a:pt x="7694" y="1157"/>
                        </a:lnTo>
                        <a:lnTo>
                          <a:pt x="7791" y="1177"/>
                        </a:lnTo>
                        <a:close/>
                        <a:moveTo>
                          <a:pt x="7843" y="5446"/>
                        </a:moveTo>
                        <a:lnTo>
                          <a:pt x="7767" y="5474"/>
                        </a:lnTo>
                        <a:lnTo>
                          <a:pt x="7787" y="5474"/>
                        </a:lnTo>
                        <a:lnTo>
                          <a:pt x="7843" y="5446"/>
                        </a:lnTo>
                        <a:close/>
                        <a:moveTo>
                          <a:pt x="8087" y="289"/>
                        </a:moveTo>
                        <a:lnTo>
                          <a:pt x="8030" y="132"/>
                        </a:lnTo>
                        <a:lnTo>
                          <a:pt x="7869" y="218"/>
                        </a:lnTo>
                        <a:lnTo>
                          <a:pt x="7857" y="246"/>
                        </a:lnTo>
                        <a:lnTo>
                          <a:pt x="7918" y="298"/>
                        </a:lnTo>
                        <a:lnTo>
                          <a:pt x="7807" y="390"/>
                        </a:lnTo>
                        <a:lnTo>
                          <a:pt x="8081" y="304"/>
                        </a:lnTo>
                        <a:lnTo>
                          <a:pt x="8087" y="289"/>
                        </a:lnTo>
                        <a:close/>
                        <a:moveTo>
                          <a:pt x="8141" y="20698"/>
                        </a:moveTo>
                        <a:lnTo>
                          <a:pt x="8097" y="20569"/>
                        </a:lnTo>
                        <a:lnTo>
                          <a:pt x="7922" y="20562"/>
                        </a:lnTo>
                        <a:lnTo>
                          <a:pt x="8141" y="20698"/>
                        </a:lnTo>
                        <a:close/>
                        <a:moveTo>
                          <a:pt x="8421" y="5544"/>
                        </a:moveTo>
                        <a:lnTo>
                          <a:pt x="8391" y="5541"/>
                        </a:lnTo>
                        <a:lnTo>
                          <a:pt x="8421" y="5544"/>
                        </a:lnTo>
                        <a:close/>
                        <a:moveTo>
                          <a:pt x="8797" y="5537"/>
                        </a:moveTo>
                        <a:lnTo>
                          <a:pt x="8767" y="5531"/>
                        </a:lnTo>
                        <a:lnTo>
                          <a:pt x="8763" y="5557"/>
                        </a:lnTo>
                        <a:lnTo>
                          <a:pt x="8797" y="5537"/>
                        </a:lnTo>
                        <a:close/>
                        <a:moveTo>
                          <a:pt x="8829" y="339"/>
                        </a:moveTo>
                        <a:lnTo>
                          <a:pt x="8775" y="332"/>
                        </a:lnTo>
                        <a:lnTo>
                          <a:pt x="8793" y="385"/>
                        </a:lnTo>
                        <a:lnTo>
                          <a:pt x="8829" y="339"/>
                        </a:lnTo>
                        <a:close/>
                        <a:moveTo>
                          <a:pt x="8865" y="21276"/>
                        </a:moveTo>
                        <a:lnTo>
                          <a:pt x="8815" y="21215"/>
                        </a:lnTo>
                        <a:lnTo>
                          <a:pt x="8749" y="21271"/>
                        </a:lnTo>
                        <a:lnTo>
                          <a:pt x="8865" y="21276"/>
                        </a:lnTo>
                        <a:close/>
                        <a:moveTo>
                          <a:pt x="8890" y="347"/>
                        </a:moveTo>
                        <a:lnTo>
                          <a:pt x="8845" y="318"/>
                        </a:lnTo>
                        <a:lnTo>
                          <a:pt x="8829" y="339"/>
                        </a:lnTo>
                        <a:lnTo>
                          <a:pt x="8890" y="347"/>
                        </a:lnTo>
                        <a:close/>
                        <a:moveTo>
                          <a:pt x="8908" y="271"/>
                        </a:moveTo>
                        <a:lnTo>
                          <a:pt x="8849" y="262"/>
                        </a:lnTo>
                        <a:lnTo>
                          <a:pt x="8873" y="269"/>
                        </a:lnTo>
                        <a:lnTo>
                          <a:pt x="8908" y="271"/>
                        </a:lnTo>
                        <a:close/>
                        <a:moveTo>
                          <a:pt x="9040" y="21285"/>
                        </a:moveTo>
                        <a:lnTo>
                          <a:pt x="8865" y="21276"/>
                        </a:lnTo>
                        <a:lnTo>
                          <a:pt x="8932" y="21357"/>
                        </a:lnTo>
                        <a:lnTo>
                          <a:pt x="9040" y="21285"/>
                        </a:lnTo>
                        <a:close/>
                        <a:moveTo>
                          <a:pt x="9071" y="935"/>
                        </a:moveTo>
                        <a:lnTo>
                          <a:pt x="9046" y="942"/>
                        </a:lnTo>
                        <a:lnTo>
                          <a:pt x="8994" y="967"/>
                        </a:lnTo>
                        <a:lnTo>
                          <a:pt x="9032" y="955"/>
                        </a:lnTo>
                        <a:lnTo>
                          <a:pt x="9071" y="935"/>
                        </a:lnTo>
                        <a:close/>
                        <a:moveTo>
                          <a:pt x="9161" y="16028"/>
                        </a:moveTo>
                        <a:lnTo>
                          <a:pt x="9020" y="15928"/>
                        </a:lnTo>
                        <a:lnTo>
                          <a:pt x="9038" y="15986"/>
                        </a:lnTo>
                        <a:lnTo>
                          <a:pt x="9022" y="16000"/>
                        </a:lnTo>
                        <a:lnTo>
                          <a:pt x="9161" y="16028"/>
                        </a:lnTo>
                        <a:close/>
                        <a:moveTo>
                          <a:pt x="9209" y="948"/>
                        </a:moveTo>
                        <a:lnTo>
                          <a:pt x="9205" y="934"/>
                        </a:lnTo>
                        <a:lnTo>
                          <a:pt x="9191" y="877"/>
                        </a:lnTo>
                        <a:lnTo>
                          <a:pt x="9137" y="905"/>
                        </a:lnTo>
                        <a:lnTo>
                          <a:pt x="9069" y="948"/>
                        </a:lnTo>
                        <a:lnTo>
                          <a:pt x="9127" y="934"/>
                        </a:lnTo>
                        <a:lnTo>
                          <a:pt x="9209" y="948"/>
                        </a:lnTo>
                        <a:close/>
                        <a:moveTo>
                          <a:pt x="9252" y="60"/>
                        </a:moveTo>
                        <a:lnTo>
                          <a:pt x="9225" y="46"/>
                        </a:lnTo>
                        <a:lnTo>
                          <a:pt x="9185" y="60"/>
                        </a:lnTo>
                        <a:lnTo>
                          <a:pt x="9252" y="60"/>
                        </a:lnTo>
                        <a:close/>
                        <a:moveTo>
                          <a:pt x="9290" y="60"/>
                        </a:moveTo>
                        <a:lnTo>
                          <a:pt x="9252" y="60"/>
                        </a:lnTo>
                        <a:lnTo>
                          <a:pt x="9284" y="79"/>
                        </a:lnTo>
                        <a:lnTo>
                          <a:pt x="9290" y="60"/>
                        </a:lnTo>
                        <a:close/>
                        <a:moveTo>
                          <a:pt x="9700" y="0"/>
                        </a:moveTo>
                        <a:lnTo>
                          <a:pt x="9680" y="3"/>
                        </a:lnTo>
                        <a:lnTo>
                          <a:pt x="9660" y="12"/>
                        </a:lnTo>
                        <a:lnTo>
                          <a:pt x="9700" y="0"/>
                        </a:lnTo>
                        <a:close/>
                        <a:moveTo>
                          <a:pt x="9793" y="46"/>
                        </a:moveTo>
                        <a:lnTo>
                          <a:pt x="9694" y="59"/>
                        </a:lnTo>
                        <a:lnTo>
                          <a:pt x="9757" y="59"/>
                        </a:lnTo>
                        <a:lnTo>
                          <a:pt x="9793" y="46"/>
                        </a:lnTo>
                        <a:close/>
                        <a:moveTo>
                          <a:pt x="9883" y="21291"/>
                        </a:moveTo>
                        <a:lnTo>
                          <a:pt x="9845" y="21281"/>
                        </a:lnTo>
                        <a:lnTo>
                          <a:pt x="9827" y="21302"/>
                        </a:lnTo>
                        <a:lnTo>
                          <a:pt x="9859" y="21296"/>
                        </a:lnTo>
                        <a:lnTo>
                          <a:pt x="9883" y="21291"/>
                        </a:lnTo>
                        <a:close/>
                        <a:moveTo>
                          <a:pt x="10163" y="21428"/>
                        </a:moveTo>
                        <a:lnTo>
                          <a:pt x="10093" y="21402"/>
                        </a:lnTo>
                        <a:lnTo>
                          <a:pt x="10037" y="21471"/>
                        </a:lnTo>
                        <a:lnTo>
                          <a:pt x="10163" y="21428"/>
                        </a:lnTo>
                        <a:close/>
                        <a:moveTo>
                          <a:pt x="10256" y="805"/>
                        </a:moveTo>
                        <a:lnTo>
                          <a:pt x="10207" y="805"/>
                        </a:lnTo>
                        <a:lnTo>
                          <a:pt x="10256" y="805"/>
                        </a:lnTo>
                        <a:close/>
                        <a:moveTo>
                          <a:pt x="10487" y="20784"/>
                        </a:moveTo>
                        <a:lnTo>
                          <a:pt x="10479" y="20698"/>
                        </a:lnTo>
                        <a:lnTo>
                          <a:pt x="10312" y="20726"/>
                        </a:lnTo>
                        <a:lnTo>
                          <a:pt x="10362" y="20784"/>
                        </a:lnTo>
                        <a:lnTo>
                          <a:pt x="10487" y="20784"/>
                        </a:lnTo>
                        <a:close/>
                        <a:moveTo>
                          <a:pt x="10594" y="21428"/>
                        </a:moveTo>
                        <a:lnTo>
                          <a:pt x="10566" y="21422"/>
                        </a:lnTo>
                        <a:lnTo>
                          <a:pt x="10584" y="21437"/>
                        </a:lnTo>
                        <a:close/>
                        <a:moveTo>
                          <a:pt x="11393" y="20755"/>
                        </a:moveTo>
                        <a:lnTo>
                          <a:pt x="11342" y="20755"/>
                        </a:lnTo>
                        <a:lnTo>
                          <a:pt x="11393" y="20755"/>
                        </a:lnTo>
                        <a:close/>
                        <a:moveTo>
                          <a:pt x="11491" y="21571"/>
                        </a:moveTo>
                        <a:lnTo>
                          <a:pt x="11421" y="21600"/>
                        </a:lnTo>
                        <a:lnTo>
                          <a:pt x="11491" y="21571"/>
                        </a:lnTo>
                        <a:close/>
                        <a:moveTo>
                          <a:pt x="11916" y="21500"/>
                        </a:moveTo>
                        <a:lnTo>
                          <a:pt x="11847" y="21500"/>
                        </a:lnTo>
                        <a:lnTo>
                          <a:pt x="11805" y="21514"/>
                        </a:lnTo>
                        <a:lnTo>
                          <a:pt x="11916" y="21500"/>
                        </a:lnTo>
                        <a:close/>
                        <a:moveTo>
                          <a:pt x="11940" y="21528"/>
                        </a:moveTo>
                        <a:lnTo>
                          <a:pt x="11900" y="21540"/>
                        </a:lnTo>
                        <a:lnTo>
                          <a:pt x="11920" y="21537"/>
                        </a:lnTo>
                        <a:lnTo>
                          <a:pt x="11940" y="21528"/>
                        </a:lnTo>
                        <a:close/>
                        <a:moveTo>
                          <a:pt x="11948" y="705"/>
                        </a:moveTo>
                        <a:lnTo>
                          <a:pt x="11906" y="696"/>
                        </a:lnTo>
                        <a:lnTo>
                          <a:pt x="11855" y="682"/>
                        </a:lnTo>
                        <a:lnTo>
                          <a:pt x="11809" y="695"/>
                        </a:lnTo>
                        <a:lnTo>
                          <a:pt x="11861" y="718"/>
                        </a:lnTo>
                        <a:lnTo>
                          <a:pt x="11906" y="716"/>
                        </a:lnTo>
                        <a:lnTo>
                          <a:pt x="11948" y="705"/>
                        </a:lnTo>
                        <a:close/>
                        <a:moveTo>
                          <a:pt x="12051" y="663"/>
                        </a:moveTo>
                        <a:lnTo>
                          <a:pt x="12016" y="680"/>
                        </a:lnTo>
                        <a:lnTo>
                          <a:pt x="11982" y="696"/>
                        </a:lnTo>
                        <a:lnTo>
                          <a:pt x="11948" y="705"/>
                        </a:lnTo>
                        <a:lnTo>
                          <a:pt x="12000" y="716"/>
                        </a:lnTo>
                        <a:lnTo>
                          <a:pt x="12042" y="720"/>
                        </a:lnTo>
                        <a:lnTo>
                          <a:pt x="12051" y="663"/>
                        </a:lnTo>
                        <a:close/>
                        <a:moveTo>
                          <a:pt x="12324" y="6334"/>
                        </a:moveTo>
                        <a:lnTo>
                          <a:pt x="12314" y="6319"/>
                        </a:lnTo>
                        <a:lnTo>
                          <a:pt x="12260" y="6305"/>
                        </a:lnTo>
                        <a:lnTo>
                          <a:pt x="12324" y="6334"/>
                        </a:lnTo>
                        <a:close/>
                        <a:moveTo>
                          <a:pt x="12358" y="21494"/>
                        </a:moveTo>
                        <a:lnTo>
                          <a:pt x="12318" y="21477"/>
                        </a:lnTo>
                        <a:lnTo>
                          <a:pt x="12310" y="21500"/>
                        </a:lnTo>
                        <a:lnTo>
                          <a:pt x="12358" y="21494"/>
                        </a:lnTo>
                        <a:close/>
                        <a:moveTo>
                          <a:pt x="12415" y="21485"/>
                        </a:moveTo>
                        <a:lnTo>
                          <a:pt x="12358" y="21494"/>
                        </a:lnTo>
                        <a:lnTo>
                          <a:pt x="12415" y="21485"/>
                        </a:lnTo>
                        <a:close/>
                        <a:moveTo>
                          <a:pt x="12529" y="20612"/>
                        </a:moveTo>
                        <a:lnTo>
                          <a:pt x="12471" y="20626"/>
                        </a:lnTo>
                        <a:lnTo>
                          <a:pt x="12389" y="20597"/>
                        </a:lnTo>
                        <a:lnTo>
                          <a:pt x="12407" y="20669"/>
                        </a:lnTo>
                        <a:lnTo>
                          <a:pt x="12461" y="20655"/>
                        </a:lnTo>
                        <a:lnTo>
                          <a:pt x="12471" y="20640"/>
                        </a:lnTo>
                        <a:lnTo>
                          <a:pt x="12501" y="20626"/>
                        </a:lnTo>
                        <a:lnTo>
                          <a:pt x="12529" y="20612"/>
                        </a:lnTo>
                        <a:close/>
                        <a:moveTo>
                          <a:pt x="12578" y="5617"/>
                        </a:moveTo>
                        <a:lnTo>
                          <a:pt x="12568" y="5603"/>
                        </a:lnTo>
                        <a:lnTo>
                          <a:pt x="12576" y="5546"/>
                        </a:lnTo>
                        <a:lnTo>
                          <a:pt x="12437" y="5517"/>
                        </a:lnTo>
                        <a:lnTo>
                          <a:pt x="12578" y="5617"/>
                        </a:lnTo>
                        <a:close/>
                        <a:moveTo>
                          <a:pt x="12731" y="275"/>
                        </a:moveTo>
                        <a:lnTo>
                          <a:pt x="12668" y="203"/>
                        </a:lnTo>
                        <a:lnTo>
                          <a:pt x="12560" y="275"/>
                        </a:lnTo>
                        <a:lnTo>
                          <a:pt x="12731" y="275"/>
                        </a:lnTo>
                        <a:close/>
                        <a:moveTo>
                          <a:pt x="12751" y="21276"/>
                        </a:moveTo>
                        <a:lnTo>
                          <a:pt x="12727" y="21271"/>
                        </a:lnTo>
                        <a:lnTo>
                          <a:pt x="12692" y="21269"/>
                        </a:lnTo>
                        <a:lnTo>
                          <a:pt x="12751" y="21276"/>
                        </a:lnTo>
                        <a:close/>
                        <a:moveTo>
                          <a:pt x="12765" y="21213"/>
                        </a:moveTo>
                        <a:lnTo>
                          <a:pt x="12709" y="21213"/>
                        </a:lnTo>
                        <a:lnTo>
                          <a:pt x="12753" y="21228"/>
                        </a:lnTo>
                        <a:lnTo>
                          <a:pt x="12765" y="21213"/>
                        </a:lnTo>
                        <a:close/>
                        <a:moveTo>
                          <a:pt x="12823" y="21213"/>
                        </a:moveTo>
                        <a:lnTo>
                          <a:pt x="12805" y="21170"/>
                        </a:lnTo>
                        <a:lnTo>
                          <a:pt x="12787" y="21185"/>
                        </a:lnTo>
                        <a:lnTo>
                          <a:pt x="12765" y="21213"/>
                        </a:lnTo>
                        <a:lnTo>
                          <a:pt x="12823" y="21213"/>
                        </a:lnTo>
                        <a:close/>
                        <a:moveTo>
                          <a:pt x="12851" y="275"/>
                        </a:moveTo>
                        <a:lnTo>
                          <a:pt x="12731" y="275"/>
                        </a:lnTo>
                        <a:lnTo>
                          <a:pt x="12781" y="335"/>
                        </a:lnTo>
                        <a:lnTo>
                          <a:pt x="12851" y="275"/>
                        </a:lnTo>
                        <a:close/>
                        <a:moveTo>
                          <a:pt x="12970" y="160"/>
                        </a:moveTo>
                        <a:lnTo>
                          <a:pt x="12807" y="178"/>
                        </a:lnTo>
                        <a:lnTo>
                          <a:pt x="12926" y="169"/>
                        </a:lnTo>
                        <a:lnTo>
                          <a:pt x="12970" y="160"/>
                        </a:lnTo>
                        <a:close/>
                        <a:moveTo>
                          <a:pt x="13222" y="15984"/>
                        </a:moveTo>
                        <a:lnTo>
                          <a:pt x="13177" y="15993"/>
                        </a:lnTo>
                        <a:lnTo>
                          <a:pt x="13208" y="15996"/>
                        </a:lnTo>
                        <a:close/>
                        <a:moveTo>
                          <a:pt x="13499" y="21262"/>
                        </a:moveTo>
                        <a:lnTo>
                          <a:pt x="13471" y="21271"/>
                        </a:lnTo>
                        <a:lnTo>
                          <a:pt x="13499" y="21262"/>
                        </a:lnTo>
                        <a:close/>
                        <a:moveTo>
                          <a:pt x="13674" y="985"/>
                        </a:moveTo>
                        <a:lnTo>
                          <a:pt x="13463" y="868"/>
                        </a:lnTo>
                        <a:lnTo>
                          <a:pt x="13330" y="878"/>
                        </a:lnTo>
                        <a:lnTo>
                          <a:pt x="13401" y="945"/>
                        </a:lnTo>
                        <a:lnTo>
                          <a:pt x="13459" y="872"/>
                        </a:lnTo>
                        <a:lnTo>
                          <a:pt x="13501" y="977"/>
                        </a:lnTo>
                        <a:lnTo>
                          <a:pt x="13674" y="985"/>
                        </a:lnTo>
                        <a:close/>
                        <a:moveTo>
                          <a:pt x="13793" y="21170"/>
                        </a:moveTo>
                        <a:lnTo>
                          <a:pt x="13521" y="21255"/>
                        </a:lnTo>
                        <a:lnTo>
                          <a:pt x="13517" y="21276"/>
                        </a:lnTo>
                        <a:lnTo>
                          <a:pt x="13570" y="21414"/>
                        </a:lnTo>
                        <a:lnTo>
                          <a:pt x="13759" y="21314"/>
                        </a:lnTo>
                        <a:lnTo>
                          <a:pt x="13709" y="21271"/>
                        </a:lnTo>
                        <a:lnTo>
                          <a:pt x="13690" y="21255"/>
                        </a:lnTo>
                        <a:lnTo>
                          <a:pt x="13672" y="21271"/>
                        </a:lnTo>
                        <a:lnTo>
                          <a:pt x="13676" y="21242"/>
                        </a:lnTo>
                        <a:lnTo>
                          <a:pt x="13706" y="21242"/>
                        </a:lnTo>
                        <a:lnTo>
                          <a:pt x="13793" y="21170"/>
                        </a:lnTo>
                        <a:close/>
                        <a:moveTo>
                          <a:pt x="13888" y="16051"/>
                        </a:moveTo>
                        <a:lnTo>
                          <a:pt x="13755" y="16100"/>
                        </a:lnTo>
                        <a:lnTo>
                          <a:pt x="13878" y="16073"/>
                        </a:lnTo>
                        <a:lnTo>
                          <a:pt x="13888" y="16051"/>
                        </a:lnTo>
                        <a:close/>
                        <a:moveTo>
                          <a:pt x="13912" y="20401"/>
                        </a:moveTo>
                        <a:lnTo>
                          <a:pt x="13807" y="20383"/>
                        </a:lnTo>
                        <a:lnTo>
                          <a:pt x="13825" y="20456"/>
                        </a:lnTo>
                        <a:lnTo>
                          <a:pt x="13853" y="20426"/>
                        </a:lnTo>
                        <a:lnTo>
                          <a:pt x="13912" y="20401"/>
                        </a:lnTo>
                        <a:close/>
                        <a:moveTo>
                          <a:pt x="14222" y="20444"/>
                        </a:moveTo>
                        <a:lnTo>
                          <a:pt x="14216" y="20430"/>
                        </a:lnTo>
                        <a:lnTo>
                          <a:pt x="14155" y="20297"/>
                        </a:lnTo>
                        <a:lnTo>
                          <a:pt x="13912" y="20401"/>
                        </a:lnTo>
                        <a:lnTo>
                          <a:pt x="14169" y="20444"/>
                        </a:lnTo>
                        <a:lnTo>
                          <a:pt x="14222" y="20444"/>
                        </a:lnTo>
                        <a:close/>
                        <a:moveTo>
                          <a:pt x="14238" y="533"/>
                        </a:moveTo>
                        <a:lnTo>
                          <a:pt x="14214" y="524"/>
                        </a:lnTo>
                        <a:lnTo>
                          <a:pt x="14238" y="533"/>
                        </a:lnTo>
                        <a:close/>
                        <a:moveTo>
                          <a:pt x="14433" y="468"/>
                        </a:moveTo>
                        <a:lnTo>
                          <a:pt x="14336" y="466"/>
                        </a:lnTo>
                        <a:lnTo>
                          <a:pt x="14415" y="503"/>
                        </a:lnTo>
                        <a:lnTo>
                          <a:pt x="14433" y="468"/>
                        </a:lnTo>
                        <a:close/>
                        <a:moveTo>
                          <a:pt x="14849" y="5468"/>
                        </a:moveTo>
                        <a:lnTo>
                          <a:pt x="14827" y="5430"/>
                        </a:lnTo>
                        <a:lnTo>
                          <a:pt x="14811" y="5460"/>
                        </a:lnTo>
                        <a:lnTo>
                          <a:pt x="14849" y="5468"/>
                        </a:lnTo>
                        <a:close/>
                        <a:moveTo>
                          <a:pt x="14974" y="21079"/>
                        </a:moveTo>
                        <a:lnTo>
                          <a:pt x="14960" y="21063"/>
                        </a:lnTo>
                        <a:lnTo>
                          <a:pt x="14926" y="21043"/>
                        </a:lnTo>
                        <a:lnTo>
                          <a:pt x="14944" y="21063"/>
                        </a:lnTo>
                        <a:lnTo>
                          <a:pt x="14974" y="21079"/>
                        </a:lnTo>
                        <a:close/>
                        <a:moveTo>
                          <a:pt x="15415" y="16176"/>
                        </a:moveTo>
                        <a:lnTo>
                          <a:pt x="15332" y="16215"/>
                        </a:lnTo>
                        <a:lnTo>
                          <a:pt x="15415" y="16215"/>
                        </a:lnTo>
                        <a:lnTo>
                          <a:pt x="15415" y="16176"/>
                        </a:lnTo>
                        <a:close/>
                        <a:moveTo>
                          <a:pt x="15499" y="16215"/>
                        </a:moveTo>
                        <a:lnTo>
                          <a:pt x="15415" y="16215"/>
                        </a:lnTo>
                        <a:lnTo>
                          <a:pt x="15415" y="16272"/>
                        </a:lnTo>
                        <a:lnTo>
                          <a:pt x="15499" y="16215"/>
                        </a:lnTo>
                        <a:close/>
                        <a:moveTo>
                          <a:pt x="15594" y="16345"/>
                        </a:moveTo>
                        <a:lnTo>
                          <a:pt x="15556" y="16358"/>
                        </a:lnTo>
                        <a:lnTo>
                          <a:pt x="15531" y="16387"/>
                        </a:lnTo>
                        <a:lnTo>
                          <a:pt x="15594" y="16345"/>
                        </a:lnTo>
                        <a:close/>
                        <a:moveTo>
                          <a:pt x="15864" y="19888"/>
                        </a:moveTo>
                        <a:lnTo>
                          <a:pt x="15811" y="19894"/>
                        </a:lnTo>
                        <a:lnTo>
                          <a:pt x="15747" y="19904"/>
                        </a:lnTo>
                        <a:lnTo>
                          <a:pt x="15686" y="19920"/>
                        </a:lnTo>
                        <a:lnTo>
                          <a:pt x="15864" y="19888"/>
                        </a:lnTo>
                        <a:close/>
                        <a:moveTo>
                          <a:pt x="16079" y="20682"/>
                        </a:moveTo>
                        <a:lnTo>
                          <a:pt x="16039" y="20676"/>
                        </a:lnTo>
                        <a:lnTo>
                          <a:pt x="16079" y="20682"/>
                        </a:lnTo>
                        <a:close/>
                        <a:moveTo>
                          <a:pt x="16103" y="20655"/>
                        </a:moveTo>
                        <a:lnTo>
                          <a:pt x="16089" y="20686"/>
                        </a:lnTo>
                        <a:lnTo>
                          <a:pt x="16103" y="20655"/>
                        </a:lnTo>
                        <a:close/>
                        <a:moveTo>
                          <a:pt x="16200" y="20569"/>
                        </a:moveTo>
                        <a:lnTo>
                          <a:pt x="16198" y="20540"/>
                        </a:lnTo>
                        <a:lnTo>
                          <a:pt x="16200" y="20569"/>
                        </a:lnTo>
                        <a:close/>
                        <a:moveTo>
                          <a:pt x="38" y="17605"/>
                        </a:moveTo>
                        <a:lnTo>
                          <a:pt x="0" y="17555"/>
                        </a:lnTo>
                        <a:lnTo>
                          <a:pt x="22" y="17618"/>
                        </a:lnTo>
                        <a:close/>
                        <a:moveTo>
                          <a:pt x="16487" y="19742"/>
                        </a:moveTo>
                        <a:lnTo>
                          <a:pt x="16346" y="19725"/>
                        </a:lnTo>
                        <a:lnTo>
                          <a:pt x="16397" y="19749"/>
                        </a:lnTo>
                        <a:lnTo>
                          <a:pt x="16439" y="19758"/>
                        </a:lnTo>
                        <a:lnTo>
                          <a:pt x="16481" y="19761"/>
                        </a:lnTo>
                        <a:lnTo>
                          <a:pt x="16487" y="19742"/>
                        </a:lnTo>
                        <a:close/>
                        <a:moveTo>
                          <a:pt x="16554" y="5201"/>
                        </a:moveTo>
                        <a:lnTo>
                          <a:pt x="16489" y="5188"/>
                        </a:lnTo>
                        <a:lnTo>
                          <a:pt x="16526" y="5218"/>
                        </a:lnTo>
                        <a:lnTo>
                          <a:pt x="16554" y="5201"/>
                        </a:lnTo>
                        <a:close/>
                        <a:moveTo>
                          <a:pt x="16652" y="1006"/>
                        </a:moveTo>
                        <a:lnTo>
                          <a:pt x="16642" y="1030"/>
                        </a:lnTo>
                        <a:lnTo>
                          <a:pt x="16652" y="1014"/>
                        </a:lnTo>
                        <a:close/>
                        <a:moveTo>
                          <a:pt x="16703" y="5231"/>
                        </a:moveTo>
                        <a:lnTo>
                          <a:pt x="16664" y="5130"/>
                        </a:lnTo>
                        <a:lnTo>
                          <a:pt x="16642" y="5145"/>
                        </a:lnTo>
                        <a:lnTo>
                          <a:pt x="16632" y="5159"/>
                        </a:lnTo>
                        <a:lnTo>
                          <a:pt x="16574" y="5188"/>
                        </a:lnTo>
                        <a:lnTo>
                          <a:pt x="16562" y="5202"/>
                        </a:lnTo>
                        <a:lnTo>
                          <a:pt x="16703" y="5231"/>
                        </a:lnTo>
                        <a:close/>
                        <a:moveTo>
                          <a:pt x="16727" y="5130"/>
                        </a:moveTo>
                        <a:lnTo>
                          <a:pt x="16701" y="5102"/>
                        </a:lnTo>
                        <a:lnTo>
                          <a:pt x="16717" y="5130"/>
                        </a:lnTo>
                        <a:close/>
                        <a:moveTo>
                          <a:pt x="660" y="17976"/>
                        </a:moveTo>
                        <a:lnTo>
                          <a:pt x="650" y="17946"/>
                        </a:lnTo>
                        <a:lnTo>
                          <a:pt x="620" y="17962"/>
                        </a:lnTo>
                        <a:lnTo>
                          <a:pt x="660" y="17976"/>
                        </a:lnTo>
                        <a:close/>
                        <a:moveTo>
                          <a:pt x="670" y="17919"/>
                        </a:moveTo>
                        <a:lnTo>
                          <a:pt x="634" y="17908"/>
                        </a:lnTo>
                        <a:lnTo>
                          <a:pt x="650" y="17946"/>
                        </a:lnTo>
                        <a:lnTo>
                          <a:pt x="670" y="17919"/>
                        </a:lnTo>
                        <a:close/>
                        <a:moveTo>
                          <a:pt x="16805" y="4973"/>
                        </a:moveTo>
                        <a:lnTo>
                          <a:pt x="16612" y="5024"/>
                        </a:lnTo>
                        <a:lnTo>
                          <a:pt x="16648" y="5046"/>
                        </a:lnTo>
                        <a:lnTo>
                          <a:pt x="16676" y="5073"/>
                        </a:lnTo>
                        <a:lnTo>
                          <a:pt x="16701" y="5099"/>
                        </a:lnTo>
                        <a:lnTo>
                          <a:pt x="16654" y="5034"/>
                        </a:lnTo>
                        <a:lnTo>
                          <a:pt x="16805" y="4973"/>
                        </a:lnTo>
                        <a:close/>
                        <a:moveTo>
                          <a:pt x="879" y="17919"/>
                        </a:moveTo>
                        <a:lnTo>
                          <a:pt x="849" y="17905"/>
                        </a:lnTo>
                        <a:lnTo>
                          <a:pt x="757" y="17862"/>
                        </a:lnTo>
                        <a:lnTo>
                          <a:pt x="716" y="17876"/>
                        </a:lnTo>
                        <a:lnTo>
                          <a:pt x="714" y="17911"/>
                        </a:lnTo>
                        <a:lnTo>
                          <a:pt x="769" y="17919"/>
                        </a:lnTo>
                        <a:lnTo>
                          <a:pt x="879" y="17919"/>
                        </a:lnTo>
                        <a:close/>
                        <a:moveTo>
                          <a:pt x="1549" y="2527"/>
                        </a:moveTo>
                        <a:lnTo>
                          <a:pt x="1469" y="2501"/>
                        </a:lnTo>
                        <a:lnTo>
                          <a:pt x="1354" y="2516"/>
                        </a:lnTo>
                        <a:lnTo>
                          <a:pt x="1354" y="2590"/>
                        </a:lnTo>
                        <a:lnTo>
                          <a:pt x="1425" y="2557"/>
                        </a:lnTo>
                        <a:lnTo>
                          <a:pt x="1529" y="2557"/>
                        </a:lnTo>
                        <a:lnTo>
                          <a:pt x="1549" y="2527"/>
                        </a:lnTo>
                        <a:close/>
                        <a:moveTo>
                          <a:pt x="2060" y="19051"/>
                        </a:moveTo>
                        <a:lnTo>
                          <a:pt x="1934" y="19009"/>
                        </a:lnTo>
                        <a:lnTo>
                          <a:pt x="1954" y="19022"/>
                        </a:lnTo>
                        <a:lnTo>
                          <a:pt x="1908" y="19051"/>
                        </a:lnTo>
                        <a:lnTo>
                          <a:pt x="2060" y="19051"/>
                        </a:lnTo>
                        <a:close/>
                        <a:moveTo>
                          <a:pt x="17111" y="19466"/>
                        </a:moveTo>
                        <a:lnTo>
                          <a:pt x="17073" y="19509"/>
                        </a:lnTo>
                        <a:lnTo>
                          <a:pt x="17111" y="19466"/>
                        </a:lnTo>
                        <a:close/>
                        <a:moveTo>
                          <a:pt x="17298" y="1736"/>
                        </a:moveTo>
                        <a:lnTo>
                          <a:pt x="17262" y="1750"/>
                        </a:lnTo>
                        <a:lnTo>
                          <a:pt x="17258" y="1736"/>
                        </a:lnTo>
                        <a:lnTo>
                          <a:pt x="16922" y="1736"/>
                        </a:lnTo>
                        <a:lnTo>
                          <a:pt x="16954" y="1750"/>
                        </a:lnTo>
                        <a:lnTo>
                          <a:pt x="17268" y="1808"/>
                        </a:lnTo>
                        <a:lnTo>
                          <a:pt x="17292" y="1750"/>
                        </a:lnTo>
                        <a:lnTo>
                          <a:pt x="17298" y="1736"/>
                        </a:lnTo>
                        <a:close/>
                        <a:moveTo>
                          <a:pt x="17626" y="20139"/>
                        </a:moveTo>
                        <a:lnTo>
                          <a:pt x="17594" y="20139"/>
                        </a:lnTo>
                        <a:lnTo>
                          <a:pt x="17626" y="20139"/>
                        </a:lnTo>
                        <a:close/>
                        <a:moveTo>
                          <a:pt x="17687" y="4718"/>
                        </a:moveTo>
                        <a:lnTo>
                          <a:pt x="17642" y="4688"/>
                        </a:lnTo>
                        <a:lnTo>
                          <a:pt x="17687" y="4718"/>
                        </a:lnTo>
                        <a:close/>
                        <a:moveTo>
                          <a:pt x="2378" y="19177"/>
                        </a:moveTo>
                        <a:lnTo>
                          <a:pt x="2237" y="19165"/>
                        </a:lnTo>
                        <a:lnTo>
                          <a:pt x="2358" y="19204"/>
                        </a:lnTo>
                        <a:lnTo>
                          <a:pt x="2378" y="19177"/>
                        </a:lnTo>
                        <a:close/>
                        <a:moveTo>
                          <a:pt x="17737" y="4600"/>
                        </a:moveTo>
                        <a:lnTo>
                          <a:pt x="17576" y="4643"/>
                        </a:lnTo>
                        <a:lnTo>
                          <a:pt x="17642" y="4688"/>
                        </a:lnTo>
                        <a:lnTo>
                          <a:pt x="17737" y="4600"/>
                        </a:lnTo>
                        <a:close/>
                        <a:moveTo>
                          <a:pt x="17864" y="4629"/>
                        </a:moveTo>
                        <a:lnTo>
                          <a:pt x="17743" y="4718"/>
                        </a:lnTo>
                        <a:lnTo>
                          <a:pt x="17809" y="4718"/>
                        </a:lnTo>
                        <a:lnTo>
                          <a:pt x="17864" y="4629"/>
                        </a:lnTo>
                        <a:close/>
                        <a:moveTo>
                          <a:pt x="18672" y="2406"/>
                        </a:moveTo>
                        <a:lnTo>
                          <a:pt x="18628" y="2438"/>
                        </a:lnTo>
                        <a:lnTo>
                          <a:pt x="18648" y="2426"/>
                        </a:lnTo>
                        <a:lnTo>
                          <a:pt x="18672" y="2406"/>
                        </a:lnTo>
                        <a:close/>
                        <a:moveTo>
                          <a:pt x="19069" y="2027"/>
                        </a:moveTo>
                        <a:lnTo>
                          <a:pt x="18998" y="1945"/>
                        </a:lnTo>
                        <a:lnTo>
                          <a:pt x="19023" y="1929"/>
                        </a:lnTo>
                        <a:lnTo>
                          <a:pt x="18930" y="1928"/>
                        </a:lnTo>
                        <a:lnTo>
                          <a:pt x="18908" y="1928"/>
                        </a:lnTo>
                        <a:lnTo>
                          <a:pt x="18956" y="1992"/>
                        </a:lnTo>
                        <a:lnTo>
                          <a:pt x="19069" y="2027"/>
                        </a:lnTo>
                        <a:close/>
                        <a:moveTo>
                          <a:pt x="19083" y="2667"/>
                        </a:moveTo>
                        <a:lnTo>
                          <a:pt x="19029" y="2660"/>
                        </a:lnTo>
                        <a:lnTo>
                          <a:pt x="19035" y="2681"/>
                        </a:lnTo>
                        <a:lnTo>
                          <a:pt x="19083" y="2667"/>
                        </a:lnTo>
                        <a:close/>
                        <a:moveTo>
                          <a:pt x="19121" y="2753"/>
                        </a:moveTo>
                        <a:lnTo>
                          <a:pt x="19045" y="2691"/>
                        </a:lnTo>
                        <a:lnTo>
                          <a:pt x="18990" y="2724"/>
                        </a:lnTo>
                        <a:lnTo>
                          <a:pt x="19121" y="2753"/>
                        </a:lnTo>
                        <a:close/>
                        <a:moveTo>
                          <a:pt x="19159" y="19361"/>
                        </a:moveTo>
                        <a:lnTo>
                          <a:pt x="19147" y="19308"/>
                        </a:lnTo>
                        <a:lnTo>
                          <a:pt x="19103" y="19346"/>
                        </a:lnTo>
                        <a:lnTo>
                          <a:pt x="19159" y="19361"/>
                        </a:lnTo>
                        <a:close/>
                        <a:moveTo>
                          <a:pt x="19280" y="19394"/>
                        </a:moveTo>
                        <a:lnTo>
                          <a:pt x="19159" y="19361"/>
                        </a:lnTo>
                        <a:lnTo>
                          <a:pt x="19169" y="19409"/>
                        </a:lnTo>
                        <a:lnTo>
                          <a:pt x="19109" y="19380"/>
                        </a:lnTo>
                        <a:lnTo>
                          <a:pt x="19151" y="19409"/>
                        </a:lnTo>
                        <a:lnTo>
                          <a:pt x="19216" y="19452"/>
                        </a:lnTo>
                        <a:lnTo>
                          <a:pt x="19280" y="19394"/>
                        </a:lnTo>
                        <a:close/>
                        <a:moveTo>
                          <a:pt x="19294" y="2280"/>
                        </a:moveTo>
                        <a:lnTo>
                          <a:pt x="19220" y="2309"/>
                        </a:lnTo>
                        <a:lnTo>
                          <a:pt x="19218" y="2338"/>
                        </a:lnTo>
                        <a:lnTo>
                          <a:pt x="19246" y="2349"/>
                        </a:lnTo>
                        <a:lnTo>
                          <a:pt x="19294" y="2280"/>
                        </a:lnTo>
                        <a:close/>
                        <a:moveTo>
                          <a:pt x="19361" y="2395"/>
                        </a:moveTo>
                        <a:lnTo>
                          <a:pt x="19246" y="2349"/>
                        </a:lnTo>
                        <a:lnTo>
                          <a:pt x="19228" y="2373"/>
                        </a:lnTo>
                        <a:lnTo>
                          <a:pt x="19361" y="2395"/>
                        </a:lnTo>
                        <a:close/>
                        <a:moveTo>
                          <a:pt x="19630" y="2418"/>
                        </a:moveTo>
                        <a:lnTo>
                          <a:pt x="19477" y="2322"/>
                        </a:lnTo>
                        <a:lnTo>
                          <a:pt x="19630" y="2442"/>
                        </a:lnTo>
                        <a:lnTo>
                          <a:pt x="19630" y="2418"/>
                        </a:lnTo>
                        <a:close/>
                        <a:moveTo>
                          <a:pt x="19697" y="2459"/>
                        </a:moveTo>
                        <a:lnTo>
                          <a:pt x="19658" y="2339"/>
                        </a:lnTo>
                        <a:lnTo>
                          <a:pt x="19634" y="2329"/>
                        </a:lnTo>
                        <a:lnTo>
                          <a:pt x="19630" y="2418"/>
                        </a:lnTo>
                        <a:lnTo>
                          <a:pt x="19697" y="2459"/>
                        </a:lnTo>
                        <a:close/>
                        <a:moveTo>
                          <a:pt x="19723" y="2366"/>
                        </a:moveTo>
                        <a:lnTo>
                          <a:pt x="19598" y="2150"/>
                        </a:lnTo>
                        <a:lnTo>
                          <a:pt x="19658" y="2339"/>
                        </a:lnTo>
                        <a:lnTo>
                          <a:pt x="19723" y="2366"/>
                        </a:lnTo>
                        <a:close/>
                        <a:moveTo>
                          <a:pt x="2483" y="2209"/>
                        </a:moveTo>
                        <a:lnTo>
                          <a:pt x="2443" y="2194"/>
                        </a:lnTo>
                        <a:lnTo>
                          <a:pt x="2451" y="2237"/>
                        </a:lnTo>
                        <a:lnTo>
                          <a:pt x="2471" y="2223"/>
                        </a:lnTo>
                        <a:lnTo>
                          <a:pt x="2483" y="2209"/>
                        </a:lnTo>
                        <a:close/>
                        <a:moveTo>
                          <a:pt x="2489" y="2166"/>
                        </a:moveTo>
                        <a:lnTo>
                          <a:pt x="2437" y="2137"/>
                        </a:lnTo>
                        <a:lnTo>
                          <a:pt x="2382" y="2108"/>
                        </a:lnTo>
                        <a:lnTo>
                          <a:pt x="2318" y="2151"/>
                        </a:lnTo>
                        <a:lnTo>
                          <a:pt x="2443" y="2194"/>
                        </a:lnTo>
                        <a:lnTo>
                          <a:pt x="2437" y="2141"/>
                        </a:lnTo>
                        <a:lnTo>
                          <a:pt x="2489" y="2166"/>
                        </a:lnTo>
                        <a:close/>
                        <a:moveTo>
                          <a:pt x="2572" y="18900"/>
                        </a:moveTo>
                        <a:lnTo>
                          <a:pt x="2553" y="18864"/>
                        </a:lnTo>
                        <a:lnTo>
                          <a:pt x="2517" y="18893"/>
                        </a:lnTo>
                        <a:lnTo>
                          <a:pt x="2572" y="18900"/>
                        </a:lnTo>
                        <a:close/>
                        <a:moveTo>
                          <a:pt x="2608" y="18821"/>
                        </a:moveTo>
                        <a:lnTo>
                          <a:pt x="2477" y="18793"/>
                        </a:lnTo>
                        <a:lnTo>
                          <a:pt x="2553" y="18864"/>
                        </a:lnTo>
                        <a:lnTo>
                          <a:pt x="2608" y="18821"/>
                        </a:lnTo>
                        <a:close/>
                        <a:moveTo>
                          <a:pt x="2726" y="17097"/>
                        </a:moveTo>
                        <a:lnTo>
                          <a:pt x="2704" y="17103"/>
                        </a:lnTo>
                        <a:lnTo>
                          <a:pt x="2726" y="17103"/>
                        </a:lnTo>
                        <a:close/>
                        <a:moveTo>
                          <a:pt x="3972" y="16845"/>
                        </a:moveTo>
                        <a:lnTo>
                          <a:pt x="3913" y="16829"/>
                        </a:lnTo>
                        <a:lnTo>
                          <a:pt x="3958" y="16858"/>
                        </a:lnTo>
                        <a:close/>
                        <a:moveTo>
                          <a:pt x="20357" y="17737"/>
                        </a:moveTo>
                        <a:lnTo>
                          <a:pt x="20336" y="17733"/>
                        </a:lnTo>
                        <a:lnTo>
                          <a:pt x="20346" y="17747"/>
                        </a:lnTo>
                        <a:close/>
                        <a:moveTo>
                          <a:pt x="20399" y="3884"/>
                        </a:moveTo>
                        <a:lnTo>
                          <a:pt x="20387" y="3899"/>
                        </a:lnTo>
                        <a:lnTo>
                          <a:pt x="20375" y="3922"/>
                        </a:lnTo>
                        <a:lnTo>
                          <a:pt x="20399" y="3884"/>
                        </a:lnTo>
                        <a:close/>
                        <a:moveTo>
                          <a:pt x="20439" y="17797"/>
                        </a:moveTo>
                        <a:lnTo>
                          <a:pt x="20340" y="17790"/>
                        </a:lnTo>
                        <a:lnTo>
                          <a:pt x="20423" y="17805"/>
                        </a:lnTo>
                        <a:close/>
                        <a:moveTo>
                          <a:pt x="4024" y="16902"/>
                        </a:moveTo>
                        <a:lnTo>
                          <a:pt x="3958" y="16858"/>
                        </a:lnTo>
                        <a:lnTo>
                          <a:pt x="3861" y="16945"/>
                        </a:lnTo>
                        <a:lnTo>
                          <a:pt x="4024" y="16902"/>
                        </a:lnTo>
                        <a:close/>
                        <a:moveTo>
                          <a:pt x="20487" y="17800"/>
                        </a:moveTo>
                        <a:lnTo>
                          <a:pt x="20449" y="17792"/>
                        </a:lnTo>
                        <a:lnTo>
                          <a:pt x="20487" y="17800"/>
                        </a:lnTo>
                        <a:close/>
                        <a:moveTo>
                          <a:pt x="20576" y="3383"/>
                        </a:moveTo>
                        <a:lnTo>
                          <a:pt x="20532" y="3283"/>
                        </a:lnTo>
                        <a:lnTo>
                          <a:pt x="20497" y="3323"/>
                        </a:lnTo>
                        <a:lnTo>
                          <a:pt x="20576" y="3383"/>
                        </a:lnTo>
                        <a:close/>
                        <a:moveTo>
                          <a:pt x="4497" y="1200"/>
                        </a:moveTo>
                        <a:lnTo>
                          <a:pt x="4433" y="1206"/>
                        </a:lnTo>
                        <a:lnTo>
                          <a:pt x="4455" y="1213"/>
                        </a:lnTo>
                        <a:lnTo>
                          <a:pt x="4497" y="1200"/>
                        </a:lnTo>
                        <a:close/>
                        <a:moveTo>
                          <a:pt x="20662" y="3770"/>
                        </a:moveTo>
                        <a:lnTo>
                          <a:pt x="20532" y="3784"/>
                        </a:lnTo>
                        <a:lnTo>
                          <a:pt x="20507" y="3884"/>
                        </a:lnTo>
                        <a:lnTo>
                          <a:pt x="20638" y="3884"/>
                        </a:lnTo>
                        <a:lnTo>
                          <a:pt x="20616" y="3870"/>
                        </a:lnTo>
                        <a:lnTo>
                          <a:pt x="20662" y="3770"/>
                        </a:lnTo>
                        <a:close/>
                        <a:moveTo>
                          <a:pt x="20701" y="18707"/>
                        </a:moveTo>
                        <a:lnTo>
                          <a:pt x="20674" y="18621"/>
                        </a:lnTo>
                        <a:lnTo>
                          <a:pt x="20650" y="18707"/>
                        </a:lnTo>
                        <a:lnTo>
                          <a:pt x="20598" y="18707"/>
                        </a:lnTo>
                        <a:lnTo>
                          <a:pt x="20594" y="18632"/>
                        </a:lnTo>
                        <a:lnTo>
                          <a:pt x="20489" y="18764"/>
                        </a:lnTo>
                        <a:lnTo>
                          <a:pt x="20443" y="18879"/>
                        </a:lnTo>
                        <a:lnTo>
                          <a:pt x="20524" y="18821"/>
                        </a:lnTo>
                        <a:lnTo>
                          <a:pt x="20701" y="18707"/>
                        </a:lnTo>
                        <a:close/>
                        <a:moveTo>
                          <a:pt x="4527" y="2051"/>
                        </a:moveTo>
                        <a:lnTo>
                          <a:pt x="4489" y="2080"/>
                        </a:lnTo>
                        <a:lnTo>
                          <a:pt x="4527" y="2051"/>
                        </a:lnTo>
                        <a:close/>
                        <a:moveTo>
                          <a:pt x="20751" y="3641"/>
                        </a:moveTo>
                        <a:lnTo>
                          <a:pt x="20691" y="3614"/>
                        </a:lnTo>
                        <a:lnTo>
                          <a:pt x="20673" y="3641"/>
                        </a:lnTo>
                        <a:lnTo>
                          <a:pt x="20751" y="3641"/>
                        </a:lnTo>
                        <a:close/>
                        <a:moveTo>
                          <a:pt x="20884" y="3636"/>
                        </a:moveTo>
                        <a:lnTo>
                          <a:pt x="20751" y="3641"/>
                        </a:lnTo>
                        <a:lnTo>
                          <a:pt x="20843" y="3684"/>
                        </a:lnTo>
                        <a:lnTo>
                          <a:pt x="20884" y="3670"/>
                        </a:lnTo>
                        <a:lnTo>
                          <a:pt x="20884" y="3641"/>
                        </a:lnTo>
                        <a:close/>
                        <a:moveTo>
                          <a:pt x="926" y="17919"/>
                        </a:moveTo>
                        <a:lnTo>
                          <a:pt x="879" y="17919"/>
                        </a:lnTo>
                        <a:lnTo>
                          <a:pt x="914" y="17936"/>
                        </a:lnTo>
                        <a:lnTo>
                          <a:pt x="926" y="17919"/>
                        </a:lnTo>
                        <a:close/>
                        <a:moveTo>
                          <a:pt x="4714" y="1116"/>
                        </a:moveTo>
                        <a:lnTo>
                          <a:pt x="4652" y="995"/>
                        </a:lnTo>
                        <a:lnTo>
                          <a:pt x="4576" y="1057"/>
                        </a:lnTo>
                        <a:lnTo>
                          <a:pt x="4668" y="1152"/>
                        </a:lnTo>
                        <a:lnTo>
                          <a:pt x="4714" y="1116"/>
                        </a:lnTo>
                        <a:close/>
                        <a:moveTo>
                          <a:pt x="1093" y="17676"/>
                        </a:moveTo>
                        <a:lnTo>
                          <a:pt x="954" y="17666"/>
                        </a:lnTo>
                        <a:lnTo>
                          <a:pt x="982" y="17690"/>
                        </a:lnTo>
                        <a:lnTo>
                          <a:pt x="936" y="17776"/>
                        </a:lnTo>
                        <a:lnTo>
                          <a:pt x="1068" y="17762"/>
                        </a:lnTo>
                        <a:lnTo>
                          <a:pt x="1093" y="17676"/>
                        </a:lnTo>
                        <a:close/>
                        <a:moveTo>
                          <a:pt x="21600" y="3983"/>
                        </a:moveTo>
                        <a:lnTo>
                          <a:pt x="21578" y="3920"/>
                        </a:lnTo>
                        <a:lnTo>
                          <a:pt x="21600" y="3983"/>
                        </a:lnTo>
                        <a:close/>
                        <a:moveTo>
                          <a:pt x="1095" y="18231"/>
                        </a:moveTo>
                        <a:lnTo>
                          <a:pt x="1030" y="18183"/>
                        </a:lnTo>
                        <a:lnTo>
                          <a:pt x="1066" y="18263"/>
                        </a:lnTo>
                        <a:lnTo>
                          <a:pt x="1095" y="18231"/>
                        </a:lnTo>
                        <a:close/>
                        <a:moveTo>
                          <a:pt x="1145" y="18564"/>
                        </a:moveTo>
                        <a:lnTo>
                          <a:pt x="1113" y="18558"/>
                        </a:lnTo>
                        <a:lnTo>
                          <a:pt x="1145" y="18564"/>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372" name="object 76"/>
                <p:cNvGrpSpPr/>
                <p:nvPr/>
              </p:nvGrpSpPr>
              <p:grpSpPr>
                <a:xfrm>
                  <a:off x="158374" y="208352"/>
                  <a:ext cx="271616" cy="128370"/>
                  <a:chOff x="0" y="0"/>
                  <a:chExt cx="271614" cy="128369"/>
                </a:xfrm>
              </p:grpSpPr>
              <p:sp>
                <p:nvSpPr>
                  <p:cNvPr id="2349" name="Figura"/>
                  <p:cNvSpPr/>
                  <p:nvPr/>
                </p:nvSpPr>
                <p:spPr>
                  <a:xfrm>
                    <a:off x="0" y="85939"/>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873"/>
                        </a:moveTo>
                        <a:lnTo>
                          <a:pt x="13402" y="14201"/>
                        </a:lnTo>
                        <a:lnTo>
                          <a:pt x="12110" y="1363"/>
                        </a:lnTo>
                        <a:lnTo>
                          <a:pt x="3912" y="0"/>
                        </a:lnTo>
                        <a:lnTo>
                          <a:pt x="0" y="21600"/>
                        </a:lnTo>
                        <a:lnTo>
                          <a:pt x="21600" y="188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50" name="Figura"/>
                  <p:cNvSpPr/>
                  <p:nvPr/>
                </p:nvSpPr>
                <p:spPr>
                  <a:xfrm>
                    <a:off x="2271" y="9397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895"/>
                        </a:moveTo>
                        <a:lnTo>
                          <a:pt x="0" y="0"/>
                        </a:lnTo>
                        <a:lnTo>
                          <a:pt x="12822" y="19937"/>
                        </a:lnTo>
                        <a:lnTo>
                          <a:pt x="20908" y="21600"/>
                        </a:lnTo>
                        <a:lnTo>
                          <a:pt x="21600" y="689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51" name="Triángulo"/>
                  <p:cNvSpPr/>
                  <p:nvPr/>
                </p:nvSpPr>
                <p:spPr>
                  <a:xfrm>
                    <a:off x="2299" y="952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156" y="2714"/>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52" name="Triángulo"/>
                  <p:cNvSpPr/>
                  <p:nvPr/>
                </p:nvSpPr>
                <p:spPr>
                  <a:xfrm>
                    <a:off x="3059" y="9409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87" y="0"/>
                        </a:lnTo>
                        <a:lnTo>
                          <a:pt x="0" y="416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53" name="Figura"/>
                  <p:cNvSpPr/>
                  <p:nvPr/>
                </p:nvSpPr>
                <p:spPr>
                  <a:xfrm>
                    <a:off x="7130" y="980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279"/>
                        </a:moveTo>
                        <a:lnTo>
                          <a:pt x="15116" y="7521"/>
                        </a:lnTo>
                        <a:lnTo>
                          <a:pt x="0" y="0"/>
                        </a:lnTo>
                        <a:lnTo>
                          <a:pt x="9439" y="17852"/>
                        </a:lnTo>
                        <a:lnTo>
                          <a:pt x="6208" y="21279"/>
                        </a:lnTo>
                        <a:lnTo>
                          <a:pt x="18624" y="21600"/>
                        </a:lnTo>
                        <a:lnTo>
                          <a:pt x="21600" y="2127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54" name="Figura"/>
                  <p:cNvSpPr/>
                  <p:nvPr/>
                </p:nvSpPr>
                <p:spPr>
                  <a:xfrm>
                    <a:off x="13031" y="959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8413" y="10375"/>
                        </a:lnTo>
                        <a:lnTo>
                          <a:pt x="15597" y="17051"/>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55" name="Triángulo"/>
                  <p:cNvSpPr/>
                  <p:nvPr/>
                </p:nvSpPr>
                <p:spPr>
                  <a:xfrm>
                    <a:off x="40221" y="1126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582" y="0"/>
                        </a:lnTo>
                        <a:lnTo>
                          <a:pt x="0" y="19834"/>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56" name="Triángulo"/>
                  <p:cNvSpPr/>
                  <p:nvPr/>
                </p:nvSpPr>
                <p:spPr>
                  <a:xfrm>
                    <a:off x="47308" y="10848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798"/>
                        </a:moveTo>
                        <a:lnTo>
                          <a:pt x="10144" y="0"/>
                        </a:lnTo>
                        <a:lnTo>
                          <a:pt x="0" y="21600"/>
                        </a:lnTo>
                        <a:lnTo>
                          <a:pt x="21600" y="187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57" name="Triángulo"/>
                  <p:cNvSpPr/>
                  <p:nvPr/>
                </p:nvSpPr>
                <p:spPr>
                  <a:xfrm>
                    <a:off x="50974" y="1156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862" y="10800"/>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58" name="Figura"/>
                  <p:cNvSpPr/>
                  <p:nvPr/>
                </p:nvSpPr>
                <p:spPr>
                  <a:xfrm>
                    <a:off x="57353" y="1105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953"/>
                        </a:moveTo>
                        <a:lnTo>
                          <a:pt x="10567" y="1616"/>
                        </a:lnTo>
                        <a:lnTo>
                          <a:pt x="1700" y="0"/>
                        </a:lnTo>
                        <a:lnTo>
                          <a:pt x="0" y="21600"/>
                        </a:lnTo>
                        <a:lnTo>
                          <a:pt x="7200" y="15137"/>
                        </a:lnTo>
                        <a:lnTo>
                          <a:pt x="14400" y="9184"/>
                        </a:lnTo>
                        <a:lnTo>
                          <a:pt x="21600" y="59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59" name="Figura"/>
                  <p:cNvSpPr/>
                  <p:nvPr/>
                </p:nvSpPr>
                <p:spPr>
                  <a:xfrm>
                    <a:off x="58235" y="110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832"/>
                        </a:moveTo>
                        <a:lnTo>
                          <a:pt x="13448" y="0"/>
                        </a:lnTo>
                        <a:lnTo>
                          <a:pt x="6576" y="818"/>
                        </a:lnTo>
                        <a:lnTo>
                          <a:pt x="0" y="7768"/>
                        </a:lnTo>
                        <a:lnTo>
                          <a:pt x="6576" y="12946"/>
                        </a:lnTo>
                        <a:lnTo>
                          <a:pt x="14384" y="21600"/>
                        </a:lnTo>
                        <a:lnTo>
                          <a:pt x="21600" y="1383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60" name="Triángulo"/>
                  <p:cNvSpPr/>
                  <p:nvPr/>
                </p:nvSpPr>
                <p:spPr>
                  <a:xfrm>
                    <a:off x="88535" y="552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943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61" name="Figura"/>
                  <p:cNvSpPr/>
                  <p:nvPr/>
                </p:nvSpPr>
                <p:spPr>
                  <a:xfrm>
                    <a:off x="110214" y="1068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079"/>
                        </a:moveTo>
                        <a:lnTo>
                          <a:pt x="7200" y="0"/>
                        </a:lnTo>
                        <a:lnTo>
                          <a:pt x="0" y="4947"/>
                        </a:lnTo>
                        <a:lnTo>
                          <a:pt x="9715" y="21600"/>
                        </a:lnTo>
                        <a:lnTo>
                          <a:pt x="21600" y="1307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62" name="Figura"/>
                  <p:cNvSpPr/>
                  <p:nvPr/>
                </p:nvSpPr>
                <p:spPr>
                  <a:xfrm>
                    <a:off x="133182" y="9249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758"/>
                        </a:moveTo>
                        <a:lnTo>
                          <a:pt x="21372" y="0"/>
                        </a:lnTo>
                        <a:lnTo>
                          <a:pt x="13798" y="8014"/>
                        </a:lnTo>
                        <a:lnTo>
                          <a:pt x="2227" y="8014"/>
                        </a:lnTo>
                        <a:lnTo>
                          <a:pt x="0" y="15342"/>
                        </a:lnTo>
                        <a:lnTo>
                          <a:pt x="8906" y="21600"/>
                        </a:lnTo>
                        <a:lnTo>
                          <a:pt x="21600" y="1775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63" name="Triángulo"/>
                  <p:cNvSpPr/>
                  <p:nvPr/>
                </p:nvSpPr>
                <p:spPr>
                  <a:xfrm>
                    <a:off x="230639" y="184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064"/>
                        </a:moveTo>
                        <a:lnTo>
                          <a:pt x="20590" y="0"/>
                        </a:lnTo>
                        <a:lnTo>
                          <a:pt x="0" y="21600"/>
                        </a:lnTo>
                        <a:lnTo>
                          <a:pt x="21600" y="406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64" name="Figura"/>
                  <p:cNvSpPr/>
                  <p:nvPr/>
                </p:nvSpPr>
                <p:spPr>
                  <a:xfrm>
                    <a:off x="234393" y="18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764"/>
                        </a:moveTo>
                        <a:lnTo>
                          <a:pt x="19543" y="12436"/>
                        </a:lnTo>
                        <a:lnTo>
                          <a:pt x="17783" y="13745"/>
                        </a:lnTo>
                        <a:lnTo>
                          <a:pt x="18539" y="13418"/>
                        </a:lnTo>
                        <a:lnTo>
                          <a:pt x="17363" y="14400"/>
                        </a:lnTo>
                        <a:lnTo>
                          <a:pt x="16148" y="15055"/>
                        </a:lnTo>
                        <a:lnTo>
                          <a:pt x="14972" y="15382"/>
                        </a:lnTo>
                        <a:lnTo>
                          <a:pt x="14678" y="15055"/>
                        </a:lnTo>
                        <a:lnTo>
                          <a:pt x="16442" y="14727"/>
                        </a:lnTo>
                        <a:lnTo>
                          <a:pt x="17363" y="13418"/>
                        </a:lnTo>
                        <a:lnTo>
                          <a:pt x="17614" y="13091"/>
                        </a:lnTo>
                        <a:lnTo>
                          <a:pt x="18539" y="12436"/>
                        </a:lnTo>
                        <a:lnTo>
                          <a:pt x="16732" y="13418"/>
                        </a:lnTo>
                        <a:lnTo>
                          <a:pt x="19586" y="10800"/>
                        </a:lnTo>
                        <a:lnTo>
                          <a:pt x="12833" y="15709"/>
                        </a:lnTo>
                        <a:lnTo>
                          <a:pt x="14385" y="13745"/>
                        </a:lnTo>
                        <a:lnTo>
                          <a:pt x="15435" y="13091"/>
                        </a:lnTo>
                        <a:lnTo>
                          <a:pt x="14636" y="13091"/>
                        </a:lnTo>
                        <a:lnTo>
                          <a:pt x="13044" y="13745"/>
                        </a:lnTo>
                        <a:lnTo>
                          <a:pt x="13044" y="13091"/>
                        </a:lnTo>
                        <a:lnTo>
                          <a:pt x="15223" y="11782"/>
                        </a:lnTo>
                        <a:lnTo>
                          <a:pt x="14385" y="12764"/>
                        </a:lnTo>
                        <a:lnTo>
                          <a:pt x="16273" y="11782"/>
                        </a:lnTo>
                        <a:lnTo>
                          <a:pt x="15811" y="11455"/>
                        </a:lnTo>
                        <a:lnTo>
                          <a:pt x="11072" y="13418"/>
                        </a:lnTo>
                        <a:lnTo>
                          <a:pt x="13126" y="11782"/>
                        </a:lnTo>
                        <a:lnTo>
                          <a:pt x="13926" y="11455"/>
                        </a:lnTo>
                        <a:lnTo>
                          <a:pt x="14134" y="11782"/>
                        </a:lnTo>
                        <a:lnTo>
                          <a:pt x="14972" y="11782"/>
                        </a:lnTo>
                        <a:lnTo>
                          <a:pt x="16482" y="10473"/>
                        </a:lnTo>
                        <a:lnTo>
                          <a:pt x="16607" y="10145"/>
                        </a:lnTo>
                        <a:lnTo>
                          <a:pt x="16775" y="9818"/>
                        </a:lnTo>
                        <a:lnTo>
                          <a:pt x="16944" y="9491"/>
                        </a:lnTo>
                        <a:lnTo>
                          <a:pt x="17363" y="8769"/>
                        </a:lnTo>
                        <a:lnTo>
                          <a:pt x="16482" y="8965"/>
                        </a:lnTo>
                        <a:lnTo>
                          <a:pt x="10234" y="11455"/>
                        </a:lnTo>
                        <a:lnTo>
                          <a:pt x="12288" y="10145"/>
                        </a:lnTo>
                        <a:lnTo>
                          <a:pt x="13338" y="9491"/>
                        </a:lnTo>
                        <a:lnTo>
                          <a:pt x="14890" y="8509"/>
                        </a:lnTo>
                        <a:lnTo>
                          <a:pt x="10234" y="9491"/>
                        </a:lnTo>
                        <a:lnTo>
                          <a:pt x="11700" y="9164"/>
                        </a:lnTo>
                        <a:lnTo>
                          <a:pt x="14721" y="8509"/>
                        </a:lnTo>
                        <a:lnTo>
                          <a:pt x="12624" y="8509"/>
                        </a:lnTo>
                        <a:lnTo>
                          <a:pt x="14510" y="7855"/>
                        </a:lnTo>
                        <a:lnTo>
                          <a:pt x="15517" y="7494"/>
                        </a:lnTo>
                        <a:lnTo>
                          <a:pt x="15980" y="7166"/>
                        </a:lnTo>
                        <a:lnTo>
                          <a:pt x="16901" y="6545"/>
                        </a:lnTo>
                        <a:lnTo>
                          <a:pt x="17740" y="6218"/>
                        </a:lnTo>
                        <a:lnTo>
                          <a:pt x="15223" y="6873"/>
                        </a:lnTo>
                        <a:lnTo>
                          <a:pt x="17238" y="5891"/>
                        </a:lnTo>
                        <a:lnTo>
                          <a:pt x="19249" y="4909"/>
                        </a:lnTo>
                        <a:lnTo>
                          <a:pt x="15560" y="5891"/>
                        </a:lnTo>
                        <a:lnTo>
                          <a:pt x="16482" y="5564"/>
                        </a:lnTo>
                        <a:lnTo>
                          <a:pt x="15435" y="5564"/>
                        </a:lnTo>
                        <a:lnTo>
                          <a:pt x="16148" y="5267"/>
                        </a:lnTo>
                        <a:lnTo>
                          <a:pt x="15098" y="5564"/>
                        </a:lnTo>
                        <a:lnTo>
                          <a:pt x="11409" y="5891"/>
                        </a:lnTo>
                        <a:lnTo>
                          <a:pt x="13671" y="4909"/>
                        </a:lnTo>
                        <a:lnTo>
                          <a:pt x="15223" y="4255"/>
                        </a:lnTo>
                        <a:lnTo>
                          <a:pt x="18285" y="2945"/>
                        </a:lnTo>
                        <a:lnTo>
                          <a:pt x="13295" y="3273"/>
                        </a:lnTo>
                        <a:lnTo>
                          <a:pt x="11072" y="2945"/>
                        </a:lnTo>
                        <a:lnTo>
                          <a:pt x="7717" y="3273"/>
                        </a:lnTo>
                        <a:lnTo>
                          <a:pt x="5703" y="2618"/>
                        </a:lnTo>
                        <a:lnTo>
                          <a:pt x="7215" y="1964"/>
                        </a:lnTo>
                        <a:lnTo>
                          <a:pt x="9438" y="2291"/>
                        </a:lnTo>
                        <a:lnTo>
                          <a:pt x="10736" y="1636"/>
                        </a:lnTo>
                        <a:lnTo>
                          <a:pt x="10316" y="1309"/>
                        </a:lnTo>
                        <a:lnTo>
                          <a:pt x="9058" y="982"/>
                        </a:lnTo>
                        <a:lnTo>
                          <a:pt x="9983" y="982"/>
                        </a:lnTo>
                        <a:lnTo>
                          <a:pt x="11535" y="392"/>
                        </a:lnTo>
                        <a:lnTo>
                          <a:pt x="11449" y="0"/>
                        </a:lnTo>
                        <a:lnTo>
                          <a:pt x="9312" y="392"/>
                        </a:lnTo>
                        <a:lnTo>
                          <a:pt x="4907" y="982"/>
                        </a:lnTo>
                        <a:lnTo>
                          <a:pt x="8599" y="1309"/>
                        </a:lnTo>
                        <a:lnTo>
                          <a:pt x="7549" y="1636"/>
                        </a:lnTo>
                        <a:lnTo>
                          <a:pt x="5158" y="1964"/>
                        </a:lnTo>
                        <a:lnTo>
                          <a:pt x="4445" y="1636"/>
                        </a:lnTo>
                        <a:lnTo>
                          <a:pt x="2473" y="2618"/>
                        </a:lnTo>
                        <a:lnTo>
                          <a:pt x="6083" y="1964"/>
                        </a:lnTo>
                        <a:lnTo>
                          <a:pt x="3523" y="2945"/>
                        </a:lnTo>
                        <a:lnTo>
                          <a:pt x="4570" y="3273"/>
                        </a:lnTo>
                        <a:lnTo>
                          <a:pt x="3649" y="3273"/>
                        </a:lnTo>
                        <a:lnTo>
                          <a:pt x="1635" y="3927"/>
                        </a:lnTo>
                        <a:lnTo>
                          <a:pt x="2140" y="3273"/>
                        </a:lnTo>
                        <a:lnTo>
                          <a:pt x="1258" y="3927"/>
                        </a:lnTo>
                        <a:lnTo>
                          <a:pt x="0" y="4909"/>
                        </a:lnTo>
                        <a:lnTo>
                          <a:pt x="5789" y="4255"/>
                        </a:lnTo>
                        <a:lnTo>
                          <a:pt x="2728" y="5236"/>
                        </a:lnTo>
                        <a:lnTo>
                          <a:pt x="4362" y="6218"/>
                        </a:lnTo>
                        <a:lnTo>
                          <a:pt x="5577" y="4909"/>
                        </a:lnTo>
                        <a:lnTo>
                          <a:pt x="9520" y="4909"/>
                        </a:lnTo>
                        <a:lnTo>
                          <a:pt x="7381" y="5692"/>
                        </a:lnTo>
                        <a:lnTo>
                          <a:pt x="7381" y="6873"/>
                        </a:lnTo>
                        <a:lnTo>
                          <a:pt x="6208" y="7494"/>
                        </a:lnTo>
                        <a:lnTo>
                          <a:pt x="5327" y="7200"/>
                        </a:lnTo>
                        <a:lnTo>
                          <a:pt x="7381" y="6873"/>
                        </a:lnTo>
                        <a:lnTo>
                          <a:pt x="7381" y="5692"/>
                        </a:lnTo>
                        <a:lnTo>
                          <a:pt x="2348" y="7527"/>
                        </a:lnTo>
                        <a:lnTo>
                          <a:pt x="5452" y="6873"/>
                        </a:lnTo>
                        <a:lnTo>
                          <a:pt x="5284" y="7200"/>
                        </a:lnTo>
                        <a:lnTo>
                          <a:pt x="4068" y="7527"/>
                        </a:lnTo>
                        <a:lnTo>
                          <a:pt x="6165" y="7527"/>
                        </a:lnTo>
                        <a:lnTo>
                          <a:pt x="4950" y="8182"/>
                        </a:lnTo>
                        <a:lnTo>
                          <a:pt x="9477" y="7855"/>
                        </a:lnTo>
                        <a:lnTo>
                          <a:pt x="7968" y="8509"/>
                        </a:lnTo>
                        <a:lnTo>
                          <a:pt x="7381" y="8836"/>
                        </a:lnTo>
                        <a:lnTo>
                          <a:pt x="7298" y="9164"/>
                        </a:lnTo>
                        <a:lnTo>
                          <a:pt x="5033" y="9785"/>
                        </a:lnTo>
                        <a:lnTo>
                          <a:pt x="3355" y="10473"/>
                        </a:lnTo>
                        <a:lnTo>
                          <a:pt x="9520" y="9164"/>
                        </a:lnTo>
                        <a:lnTo>
                          <a:pt x="7592" y="10473"/>
                        </a:lnTo>
                        <a:lnTo>
                          <a:pt x="8513" y="10145"/>
                        </a:lnTo>
                        <a:lnTo>
                          <a:pt x="3817" y="13091"/>
                        </a:lnTo>
                        <a:lnTo>
                          <a:pt x="4739" y="13351"/>
                        </a:lnTo>
                        <a:lnTo>
                          <a:pt x="3273" y="14073"/>
                        </a:lnTo>
                        <a:lnTo>
                          <a:pt x="5871" y="13155"/>
                        </a:lnTo>
                        <a:lnTo>
                          <a:pt x="7004" y="12697"/>
                        </a:lnTo>
                        <a:lnTo>
                          <a:pt x="5914" y="13091"/>
                        </a:lnTo>
                        <a:lnTo>
                          <a:pt x="8388" y="11782"/>
                        </a:lnTo>
                        <a:lnTo>
                          <a:pt x="7215" y="13745"/>
                        </a:lnTo>
                        <a:lnTo>
                          <a:pt x="8893" y="14073"/>
                        </a:lnTo>
                        <a:lnTo>
                          <a:pt x="7760" y="14400"/>
                        </a:lnTo>
                        <a:lnTo>
                          <a:pt x="8011" y="17673"/>
                        </a:lnTo>
                        <a:lnTo>
                          <a:pt x="7466" y="18000"/>
                        </a:lnTo>
                        <a:lnTo>
                          <a:pt x="10696" y="16364"/>
                        </a:lnTo>
                        <a:lnTo>
                          <a:pt x="10736" y="17345"/>
                        </a:lnTo>
                        <a:lnTo>
                          <a:pt x="11868" y="17345"/>
                        </a:lnTo>
                        <a:lnTo>
                          <a:pt x="10108" y="18327"/>
                        </a:lnTo>
                        <a:lnTo>
                          <a:pt x="9312" y="18982"/>
                        </a:lnTo>
                        <a:lnTo>
                          <a:pt x="8219" y="18982"/>
                        </a:lnTo>
                        <a:lnTo>
                          <a:pt x="8599" y="19471"/>
                        </a:lnTo>
                        <a:lnTo>
                          <a:pt x="8011" y="19799"/>
                        </a:lnTo>
                        <a:lnTo>
                          <a:pt x="7549" y="20028"/>
                        </a:lnTo>
                        <a:lnTo>
                          <a:pt x="8725" y="19603"/>
                        </a:lnTo>
                        <a:lnTo>
                          <a:pt x="9814" y="18982"/>
                        </a:lnTo>
                        <a:lnTo>
                          <a:pt x="11155" y="18982"/>
                        </a:lnTo>
                        <a:lnTo>
                          <a:pt x="8850" y="20291"/>
                        </a:lnTo>
                        <a:lnTo>
                          <a:pt x="9771" y="20945"/>
                        </a:lnTo>
                        <a:lnTo>
                          <a:pt x="12793" y="19636"/>
                        </a:lnTo>
                        <a:lnTo>
                          <a:pt x="12374" y="21600"/>
                        </a:lnTo>
                        <a:lnTo>
                          <a:pt x="14302" y="19964"/>
                        </a:lnTo>
                        <a:lnTo>
                          <a:pt x="14596" y="19636"/>
                        </a:lnTo>
                        <a:lnTo>
                          <a:pt x="16944" y="17018"/>
                        </a:lnTo>
                        <a:lnTo>
                          <a:pt x="17532" y="16918"/>
                        </a:lnTo>
                        <a:lnTo>
                          <a:pt x="17951" y="16364"/>
                        </a:lnTo>
                        <a:lnTo>
                          <a:pt x="18453" y="15709"/>
                        </a:lnTo>
                        <a:lnTo>
                          <a:pt x="18664" y="15382"/>
                        </a:lnTo>
                        <a:lnTo>
                          <a:pt x="20130" y="13418"/>
                        </a:lnTo>
                        <a:lnTo>
                          <a:pt x="20381" y="13091"/>
                        </a:lnTo>
                        <a:lnTo>
                          <a:pt x="21600" y="1276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65" name="Figura"/>
                  <p:cNvSpPr/>
                  <p:nvPr/>
                </p:nvSpPr>
                <p:spPr>
                  <a:xfrm>
                    <a:off x="233467" y="10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165"/>
                        </a:moveTo>
                        <a:lnTo>
                          <a:pt x="17905" y="7624"/>
                        </a:lnTo>
                        <a:lnTo>
                          <a:pt x="20346" y="6988"/>
                        </a:lnTo>
                        <a:lnTo>
                          <a:pt x="19424" y="5718"/>
                        </a:lnTo>
                        <a:lnTo>
                          <a:pt x="18500" y="4447"/>
                        </a:lnTo>
                        <a:lnTo>
                          <a:pt x="19292" y="5523"/>
                        </a:lnTo>
                        <a:lnTo>
                          <a:pt x="20709" y="5718"/>
                        </a:lnTo>
                        <a:lnTo>
                          <a:pt x="21434" y="5718"/>
                        </a:lnTo>
                        <a:lnTo>
                          <a:pt x="20676" y="5082"/>
                        </a:lnTo>
                        <a:lnTo>
                          <a:pt x="19951" y="4447"/>
                        </a:lnTo>
                        <a:lnTo>
                          <a:pt x="18466" y="3176"/>
                        </a:lnTo>
                        <a:lnTo>
                          <a:pt x="18071" y="1906"/>
                        </a:lnTo>
                        <a:lnTo>
                          <a:pt x="16817" y="0"/>
                        </a:lnTo>
                        <a:lnTo>
                          <a:pt x="4552" y="0"/>
                        </a:lnTo>
                        <a:lnTo>
                          <a:pt x="6595" y="2541"/>
                        </a:lnTo>
                        <a:lnTo>
                          <a:pt x="8376" y="5718"/>
                        </a:lnTo>
                        <a:lnTo>
                          <a:pt x="0" y="3812"/>
                        </a:lnTo>
                        <a:lnTo>
                          <a:pt x="3661" y="8259"/>
                        </a:lnTo>
                        <a:lnTo>
                          <a:pt x="5344" y="8894"/>
                        </a:lnTo>
                        <a:lnTo>
                          <a:pt x="5211" y="10165"/>
                        </a:lnTo>
                        <a:lnTo>
                          <a:pt x="6068" y="12071"/>
                        </a:lnTo>
                        <a:lnTo>
                          <a:pt x="4157" y="11435"/>
                        </a:lnTo>
                        <a:lnTo>
                          <a:pt x="5871" y="12706"/>
                        </a:lnTo>
                        <a:lnTo>
                          <a:pt x="3661" y="12706"/>
                        </a:lnTo>
                        <a:lnTo>
                          <a:pt x="4321" y="13341"/>
                        </a:lnTo>
                        <a:lnTo>
                          <a:pt x="5772" y="15247"/>
                        </a:lnTo>
                        <a:lnTo>
                          <a:pt x="4749" y="17153"/>
                        </a:lnTo>
                        <a:lnTo>
                          <a:pt x="595" y="14612"/>
                        </a:lnTo>
                        <a:lnTo>
                          <a:pt x="496" y="18424"/>
                        </a:lnTo>
                        <a:lnTo>
                          <a:pt x="727" y="19059"/>
                        </a:lnTo>
                        <a:lnTo>
                          <a:pt x="3991" y="21600"/>
                        </a:lnTo>
                        <a:lnTo>
                          <a:pt x="4848" y="20965"/>
                        </a:lnTo>
                        <a:lnTo>
                          <a:pt x="4946" y="20329"/>
                        </a:lnTo>
                        <a:lnTo>
                          <a:pt x="5704" y="19694"/>
                        </a:lnTo>
                        <a:lnTo>
                          <a:pt x="7023" y="19694"/>
                        </a:lnTo>
                        <a:lnTo>
                          <a:pt x="7353" y="20389"/>
                        </a:lnTo>
                        <a:lnTo>
                          <a:pt x="6364" y="20329"/>
                        </a:lnTo>
                        <a:lnTo>
                          <a:pt x="7421" y="20580"/>
                        </a:lnTo>
                        <a:lnTo>
                          <a:pt x="11840" y="20965"/>
                        </a:lnTo>
                        <a:lnTo>
                          <a:pt x="14641" y="21280"/>
                        </a:lnTo>
                        <a:lnTo>
                          <a:pt x="14278" y="20965"/>
                        </a:lnTo>
                        <a:lnTo>
                          <a:pt x="15433" y="20965"/>
                        </a:lnTo>
                        <a:lnTo>
                          <a:pt x="18170" y="19694"/>
                        </a:lnTo>
                        <a:lnTo>
                          <a:pt x="15862" y="18424"/>
                        </a:lnTo>
                        <a:lnTo>
                          <a:pt x="17708" y="18424"/>
                        </a:lnTo>
                        <a:lnTo>
                          <a:pt x="17807" y="19059"/>
                        </a:lnTo>
                        <a:lnTo>
                          <a:pt x="19588" y="19059"/>
                        </a:lnTo>
                        <a:lnTo>
                          <a:pt x="18038" y="18424"/>
                        </a:lnTo>
                        <a:lnTo>
                          <a:pt x="16983" y="17788"/>
                        </a:lnTo>
                        <a:lnTo>
                          <a:pt x="19061" y="17788"/>
                        </a:lnTo>
                        <a:lnTo>
                          <a:pt x="17840" y="17153"/>
                        </a:lnTo>
                        <a:lnTo>
                          <a:pt x="16620" y="16518"/>
                        </a:lnTo>
                        <a:lnTo>
                          <a:pt x="16290" y="16323"/>
                        </a:lnTo>
                        <a:lnTo>
                          <a:pt x="15828" y="16518"/>
                        </a:lnTo>
                        <a:lnTo>
                          <a:pt x="14808" y="15247"/>
                        </a:lnTo>
                        <a:lnTo>
                          <a:pt x="17973" y="15247"/>
                        </a:lnTo>
                        <a:lnTo>
                          <a:pt x="16555" y="14612"/>
                        </a:lnTo>
                        <a:lnTo>
                          <a:pt x="17446" y="14612"/>
                        </a:lnTo>
                        <a:lnTo>
                          <a:pt x="18170" y="13976"/>
                        </a:lnTo>
                        <a:lnTo>
                          <a:pt x="16192" y="12706"/>
                        </a:lnTo>
                        <a:lnTo>
                          <a:pt x="18336" y="12706"/>
                        </a:lnTo>
                        <a:lnTo>
                          <a:pt x="17477" y="12071"/>
                        </a:lnTo>
                        <a:lnTo>
                          <a:pt x="15797" y="10800"/>
                        </a:lnTo>
                        <a:lnTo>
                          <a:pt x="19390" y="12071"/>
                        </a:lnTo>
                        <a:lnTo>
                          <a:pt x="17609" y="10800"/>
                        </a:lnTo>
                        <a:lnTo>
                          <a:pt x="16719" y="10165"/>
                        </a:lnTo>
                        <a:lnTo>
                          <a:pt x="16654" y="9529"/>
                        </a:lnTo>
                        <a:lnTo>
                          <a:pt x="20743" y="12071"/>
                        </a:lnTo>
                        <a:lnTo>
                          <a:pt x="18666" y="9529"/>
                        </a:lnTo>
                        <a:lnTo>
                          <a:pt x="17147" y="7624"/>
                        </a:lnTo>
                        <a:lnTo>
                          <a:pt x="21600" y="1016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66" name="Figura"/>
                  <p:cNvSpPr/>
                  <p:nvPr/>
                </p:nvSpPr>
                <p:spPr>
                  <a:xfrm>
                    <a:off x="250649" y="1094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876"/>
                        </a:moveTo>
                        <a:lnTo>
                          <a:pt x="0" y="0"/>
                        </a:lnTo>
                        <a:lnTo>
                          <a:pt x="5738" y="21600"/>
                        </a:lnTo>
                        <a:lnTo>
                          <a:pt x="18751" y="21600"/>
                        </a:lnTo>
                        <a:lnTo>
                          <a:pt x="21600" y="987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67" name="Figura"/>
                  <p:cNvSpPr/>
                  <p:nvPr/>
                </p:nvSpPr>
                <p:spPr>
                  <a:xfrm>
                    <a:off x="251242" y="10790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85"/>
                        </a:moveTo>
                        <a:lnTo>
                          <a:pt x="16980" y="4178"/>
                        </a:lnTo>
                        <a:lnTo>
                          <a:pt x="8786" y="0"/>
                        </a:lnTo>
                        <a:lnTo>
                          <a:pt x="0" y="2285"/>
                        </a:lnTo>
                        <a:lnTo>
                          <a:pt x="9240" y="5804"/>
                        </a:lnTo>
                        <a:lnTo>
                          <a:pt x="5320" y="6750"/>
                        </a:lnTo>
                        <a:lnTo>
                          <a:pt x="16289" y="10524"/>
                        </a:lnTo>
                        <a:lnTo>
                          <a:pt x="17444" y="13500"/>
                        </a:lnTo>
                        <a:lnTo>
                          <a:pt x="13287" y="15785"/>
                        </a:lnTo>
                        <a:lnTo>
                          <a:pt x="9704" y="15254"/>
                        </a:lnTo>
                        <a:lnTo>
                          <a:pt x="12132" y="16328"/>
                        </a:lnTo>
                        <a:lnTo>
                          <a:pt x="7630" y="19974"/>
                        </a:lnTo>
                        <a:lnTo>
                          <a:pt x="13633" y="21600"/>
                        </a:lnTo>
                        <a:lnTo>
                          <a:pt x="21027" y="17678"/>
                        </a:lnTo>
                        <a:lnTo>
                          <a:pt x="21373" y="12681"/>
                        </a:lnTo>
                        <a:lnTo>
                          <a:pt x="15252" y="7420"/>
                        </a:lnTo>
                        <a:lnTo>
                          <a:pt x="17325" y="6335"/>
                        </a:lnTo>
                        <a:lnTo>
                          <a:pt x="19872" y="7420"/>
                        </a:lnTo>
                        <a:lnTo>
                          <a:pt x="21600" y="768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68" name="Figura"/>
                  <p:cNvSpPr/>
                  <p:nvPr/>
                </p:nvSpPr>
                <p:spPr>
                  <a:xfrm>
                    <a:off x="257186" y="180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162" y="0"/>
                        </a:lnTo>
                        <a:lnTo>
                          <a:pt x="0" y="0"/>
                        </a:lnTo>
                        <a:lnTo>
                          <a:pt x="109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69" name="Figura"/>
                  <p:cNvSpPr/>
                  <p:nvPr/>
                </p:nvSpPr>
                <p:spPr>
                  <a:xfrm>
                    <a:off x="241487" y="24442"/>
                    <a:ext cx="27206" cy="12852"/>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21072" y="2817"/>
                        </a:lnTo>
                        <a:lnTo>
                          <a:pt x="20808" y="2348"/>
                        </a:lnTo>
                        <a:lnTo>
                          <a:pt x="20681" y="2113"/>
                        </a:lnTo>
                        <a:lnTo>
                          <a:pt x="20555" y="1878"/>
                        </a:lnTo>
                        <a:lnTo>
                          <a:pt x="20693" y="1643"/>
                        </a:lnTo>
                        <a:lnTo>
                          <a:pt x="20831" y="1409"/>
                        </a:lnTo>
                        <a:lnTo>
                          <a:pt x="20957" y="1409"/>
                        </a:lnTo>
                        <a:lnTo>
                          <a:pt x="20452" y="470"/>
                        </a:lnTo>
                        <a:lnTo>
                          <a:pt x="14688" y="470"/>
                        </a:lnTo>
                        <a:lnTo>
                          <a:pt x="15193" y="1643"/>
                        </a:lnTo>
                        <a:lnTo>
                          <a:pt x="14228" y="470"/>
                        </a:lnTo>
                        <a:lnTo>
                          <a:pt x="14113" y="235"/>
                        </a:lnTo>
                        <a:lnTo>
                          <a:pt x="13999" y="0"/>
                        </a:lnTo>
                        <a:lnTo>
                          <a:pt x="14033" y="1174"/>
                        </a:lnTo>
                        <a:lnTo>
                          <a:pt x="14297" y="2113"/>
                        </a:lnTo>
                        <a:lnTo>
                          <a:pt x="14136" y="1643"/>
                        </a:lnTo>
                        <a:lnTo>
                          <a:pt x="14056" y="1409"/>
                        </a:lnTo>
                        <a:lnTo>
                          <a:pt x="13930" y="1643"/>
                        </a:lnTo>
                        <a:lnTo>
                          <a:pt x="13596" y="704"/>
                        </a:lnTo>
                        <a:lnTo>
                          <a:pt x="13585" y="1409"/>
                        </a:lnTo>
                        <a:lnTo>
                          <a:pt x="14045" y="2348"/>
                        </a:lnTo>
                        <a:lnTo>
                          <a:pt x="12873" y="235"/>
                        </a:lnTo>
                        <a:lnTo>
                          <a:pt x="14389" y="5165"/>
                        </a:lnTo>
                        <a:lnTo>
                          <a:pt x="13056" y="2113"/>
                        </a:lnTo>
                        <a:lnTo>
                          <a:pt x="13056" y="5117"/>
                        </a:lnTo>
                        <a:lnTo>
                          <a:pt x="12792" y="5870"/>
                        </a:lnTo>
                        <a:lnTo>
                          <a:pt x="12506" y="4858"/>
                        </a:lnTo>
                        <a:lnTo>
                          <a:pt x="12689" y="6339"/>
                        </a:lnTo>
                        <a:lnTo>
                          <a:pt x="12196" y="6104"/>
                        </a:lnTo>
                        <a:lnTo>
                          <a:pt x="12046" y="5870"/>
                        </a:lnTo>
                        <a:lnTo>
                          <a:pt x="11966" y="4696"/>
                        </a:lnTo>
                        <a:lnTo>
                          <a:pt x="11828" y="5870"/>
                        </a:lnTo>
                        <a:lnTo>
                          <a:pt x="11289" y="4930"/>
                        </a:lnTo>
                        <a:lnTo>
                          <a:pt x="11231" y="6809"/>
                        </a:lnTo>
                        <a:lnTo>
                          <a:pt x="11334" y="7278"/>
                        </a:lnTo>
                        <a:lnTo>
                          <a:pt x="11414" y="10800"/>
                        </a:lnTo>
                        <a:lnTo>
                          <a:pt x="11380" y="10565"/>
                        </a:lnTo>
                        <a:lnTo>
                          <a:pt x="11357" y="10330"/>
                        </a:lnTo>
                        <a:lnTo>
                          <a:pt x="11128" y="7513"/>
                        </a:lnTo>
                        <a:lnTo>
                          <a:pt x="10932" y="10330"/>
                        </a:lnTo>
                        <a:lnTo>
                          <a:pt x="10818" y="8687"/>
                        </a:lnTo>
                        <a:lnTo>
                          <a:pt x="10725" y="7513"/>
                        </a:lnTo>
                        <a:lnTo>
                          <a:pt x="10634" y="7278"/>
                        </a:lnTo>
                        <a:lnTo>
                          <a:pt x="10530" y="5870"/>
                        </a:lnTo>
                        <a:lnTo>
                          <a:pt x="10473" y="7395"/>
                        </a:lnTo>
                        <a:lnTo>
                          <a:pt x="10576" y="7983"/>
                        </a:lnTo>
                        <a:lnTo>
                          <a:pt x="10335" y="7983"/>
                        </a:lnTo>
                        <a:lnTo>
                          <a:pt x="10278" y="6574"/>
                        </a:lnTo>
                        <a:lnTo>
                          <a:pt x="10255" y="7983"/>
                        </a:lnTo>
                        <a:lnTo>
                          <a:pt x="10232" y="8687"/>
                        </a:lnTo>
                        <a:lnTo>
                          <a:pt x="10083" y="8522"/>
                        </a:lnTo>
                        <a:lnTo>
                          <a:pt x="9933" y="7559"/>
                        </a:lnTo>
                        <a:lnTo>
                          <a:pt x="9704" y="7748"/>
                        </a:lnTo>
                        <a:lnTo>
                          <a:pt x="9531" y="10565"/>
                        </a:lnTo>
                        <a:lnTo>
                          <a:pt x="9198" y="9861"/>
                        </a:lnTo>
                        <a:lnTo>
                          <a:pt x="9107" y="8922"/>
                        </a:lnTo>
                        <a:lnTo>
                          <a:pt x="9176" y="7043"/>
                        </a:lnTo>
                        <a:lnTo>
                          <a:pt x="8946" y="8922"/>
                        </a:lnTo>
                        <a:lnTo>
                          <a:pt x="8934" y="8452"/>
                        </a:lnTo>
                        <a:lnTo>
                          <a:pt x="8922" y="6574"/>
                        </a:lnTo>
                        <a:lnTo>
                          <a:pt x="8854" y="6809"/>
                        </a:lnTo>
                        <a:lnTo>
                          <a:pt x="8808" y="8452"/>
                        </a:lnTo>
                        <a:lnTo>
                          <a:pt x="8636" y="8217"/>
                        </a:lnTo>
                        <a:lnTo>
                          <a:pt x="8441" y="9861"/>
                        </a:lnTo>
                        <a:lnTo>
                          <a:pt x="8337" y="9391"/>
                        </a:lnTo>
                        <a:lnTo>
                          <a:pt x="8452" y="8217"/>
                        </a:lnTo>
                        <a:lnTo>
                          <a:pt x="8211" y="8522"/>
                        </a:lnTo>
                        <a:lnTo>
                          <a:pt x="8153" y="8922"/>
                        </a:lnTo>
                        <a:lnTo>
                          <a:pt x="8223" y="9626"/>
                        </a:lnTo>
                        <a:lnTo>
                          <a:pt x="8108" y="11270"/>
                        </a:lnTo>
                        <a:lnTo>
                          <a:pt x="8211" y="12209"/>
                        </a:lnTo>
                        <a:lnTo>
                          <a:pt x="8119" y="11974"/>
                        </a:lnTo>
                        <a:lnTo>
                          <a:pt x="7947" y="11504"/>
                        </a:lnTo>
                        <a:lnTo>
                          <a:pt x="7729" y="11504"/>
                        </a:lnTo>
                        <a:lnTo>
                          <a:pt x="7705" y="10330"/>
                        </a:lnTo>
                        <a:lnTo>
                          <a:pt x="7419" y="11504"/>
                        </a:lnTo>
                        <a:lnTo>
                          <a:pt x="7304" y="11035"/>
                        </a:lnTo>
                        <a:lnTo>
                          <a:pt x="7315" y="10330"/>
                        </a:lnTo>
                        <a:lnTo>
                          <a:pt x="7292" y="9861"/>
                        </a:lnTo>
                        <a:lnTo>
                          <a:pt x="7063" y="8452"/>
                        </a:lnTo>
                        <a:lnTo>
                          <a:pt x="6787" y="10096"/>
                        </a:lnTo>
                        <a:lnTo>
                          <a:pt x="6752" y="10330"/>
                        </a:lnTo>
                        <a:lnTo>
                          <a:pt x="6741" y="10096"/>
                        </a:lnTo>
                        <a:lnTo>
                          <a:pt x="6959" y="8687"/>
                        </a:lnTo>
                        <a:lnTo>
                          <a:pt x="6741" y="10072"/>
                        </a:lnTo>
                        <a:lnTo>
                          <a:pt x="6706" y="8217"/>
                        </a:lnTo>
                        <a:lnTo>
                          <a:pt x="6603" y="7983"/>
                        </a:lnTo>
                        <a:lnTo>
                          <a:pt x="6591" y="11035"/>
                        </a:lnTo>
                        <a:lnTo>
                          <a:pt x="6557" y="10800"/>
                        </a:lnTo>
                        <a:lnTo>
                          <a:pt x="6420" y="9861"/>
                        </a:lnTo>
                        <a:lnTo>
                          <a:pt x="6477" y="9391"/>
                        </a:lnTo>
                        <a:lnTo>
                          <a:pt x="6327" y="8452"/>
                        </a:lnTo>
                        <a:lnTo>
                          <a:pt x="5811" y="9861"/>
                        </a:lnTo>
                        <a:lnTo>
                          <a:pt x="5731" y="9391"/>
                        </a:lnTo>
                        <a:lnTo>
                          <a:pt x="5673" y="8687"/>
                        </a:lnTo>
                        <a:lnTo>
                          <a:pt x="5926" y="6809"/>
                        </a:lnTo>
                        <a:lnTo>
                          <a:pt x="5777" y="6809"/>
                        </a:lnTo>
                        <a:lnTo>
                          <a:pt x="4927" y="8687"/>
                        </a:lnTo>
                        <a:lnTo>
                          <a:pt x="4651" y="7748"/>
                        </a:lnTo>
                        <a:lnTo>
                          <a:pt x="4605" y="8217"/>
                        </a:lnTo>
                        <a:lnTo>
                          <a:pt x="3940" y="10800"/>
                        </a:lnTo>
                        <a:lnTo>
                          <a:pt x="4146" y="9626"/>
                        </a:lnTo>
                        <a:lnTo>
                          <a:pt x="4180" y="9391"/>
                        </a:lnTo>
                        <a:lnTo>
                          <a:pt x="4514" y="7513"/>
                        </a:lnTo>
                        <a:lnTo>
                          <a:pt x="4732" y="6339"/>
                        </a:lnTo>
                        <a:lnTo>
                          <a:pt x="4456" y="6971"/>
                        </a:lnTo>
                        <a:lnTo>
                          <a:pt x="4571" y="6502"/>
                        </a:lnTo>
                        <a:lnTo>
                          <a:pt x="4490" y="5635"/>
                        </a:lnTo>
                        <a:lnTo>
                          <a:pt x="3962" y="6574"/>
                        </a:lnTo>
                        <a:lnTo>
                          <a:pt x="3319" y="6809"/>
                        </a:lnTo>
                        <a:lnTo>
                          <a:pt x="3583" y="6339"/>
                        </a:lnTo>
                        <a:lnTo>
                          <a:pt x="3595" y="6104"/>
                        </a:lnTo>
                        <a:lnTo>
                          <a:pt x="3652" y="5400"/>
                        </a:lnTo>
                        <a:lnTo>
                          <a:pt x="3365" y="5400"/>
                        </a:lnTo>
                        <a:lnTo>
                          <a:pt x="3330" y="4930"/>
                        </a:lnTo>
                        <a:lnTo>
                          <a:pt x="3043" y="5400"/>
                        </a:lnTo>
                        <a:lnTo>
                          <a:pt x="3009" y="5165"/>
                        </a:lnTo>
                        <a:lnTo>
                          <a:pt x="2929" y="5400"/>
                        </a:lnTo>
                        <a:lnTo>
                          <a:pt x="2699" y="6104"/>
                        </a:lnTo>
                        <a:lnTo>
                          <a:pt x="2814" y="5635"/>
                        </a:lnTo>
                        <a:lnTo>
                          <a:pt x="3755" y="2113"/>
                        </a:lnTo>
                        <a:lnTo>
                          <a:pt x="1585" y="5657"/>
                        </a:lnTo>
                        <a:lnTo>
                          <a:pt x="1080" y="6809"/>
                        </a:lnTo>
                        <a:lnTo>
                          <a:pt x="1011" y="7278"/>
                        </a:lnTo>
                        <a:lnTo>
                          <a:pt x="827" y="7748"/>
                        </a:lnTo>
                        <a:lnTo>
                          <a:pt x="540" y="8452"/>
                        </a:lnTo>
                        <a:lnTo>
                          <a:pt x="724" y="8452"/>
                        </a:lnTo>
                        <a:lnTo>
                          <a:pt x="402" y="8922"/>
                        </a:lnTo>
                        <a:lnTo>
                          <a:pt x="414" y="8687"/>
                        </a:lnTo>
                        <a:lnTo>
                          <a:pt x="483" y="8452"/>
                        </a:lnTo>
                        <a:lnTo>
                          <a:pt x="356" y="8687"/>
                        </a:lnTo>
                        <a:lnTo>
                          <a:pt x="310" y="8922"/>
                        </a:lnTo>
                        <a:lnTo>
                          <a:pt x="265" y="9626"/>
                        </a:lnTo>
                        <a:lnTo>
                          <a:pt x="161" y="10096"/>
                        </a:lnTo>
                        <a:lnTo>
                          <a:pt x="0" y="10565"/>
                        </a:lnTo>
                        <a:lnTo>
                          <a:pt x="517" y="9391"/>
                        </a:lnTo>
                        <a:lnTo>
                          <a:pt x="644" y="9391"/>
                        </a:lnTo>
                        <a:lnTo>
                          <a:pt x="759" y="9626"/>
                        </a:lnTo>
                        <a:lnTo>
                          <a:pt x="769" y="9977"/>
                        </a:lnTo>
                        <a:lnTo>
                          <a:pt x="265" y="10565"/>
                        </a:lnTo>
                        <a:lnTo>
                          <a:pt x="207" y="11270"/>
                        </a:lnTo>
                        <a:lnTo>
                          <a:pt x="517" y="10800"/>
                        </a:lnTo>
                        <a:lnTo>
                          <a:pt x="414" y="11739"/>
                        </a:lnTo>
                        <a:lnTo>
                          <a:pt x="759" y="10800"/>
                        </a:lnTo>
                        <a:lnTo>
                          <a:pt x="942" y="10330"/>
                        </a:lnTo>
                        <a:lnTo>
                          <a:pt x="930" y="10800"/>
                        </a:lnTo>
                        <a:lnTo>
                          <a:pt x="781" y="11270"/>
                        </a:lnTo>
                        <a:lnTo>
                          <a:pt x="666" y="11504"/>
                        </a:lnTo>
                        <a:lnTo>
                          <a:pt x="1023" y="11270"/>
                        </a:lnTo>
                        <a:lnTo>
                          <a:pt x="1298" y="12209"/>
                        </a:lnTo>
                        <a:lnTo>
                          <a:pt x="1528" y="11270"/>
                        </a:lnTo>
                        <a:lnTo>
                          <a:pt x="1643" y="10800"/>
                        </a:lnTo>
                        <a:lnTo>
                          <a:pt x="1700" y="10330"/>
                        </a:lnTo>
                        <a:lnTo>
                          <a:pt x="2572" y="9626"/>
                        </a:lnTo>
                        <a:lnTo>
                          <a:pt x="2297" y="12209"/>
                        </a:lnTo>
                        <a:lnTo>
                          <a:pt x="2894" y="12209"/>
                        </a:lnTo>
                        <a:lnTo>
                          <a:pt x="2756" y="12678"/>
                        </a:lnTo>
                        <a:lnTo>
                          <a:pt x="3158" y="12443"/>
                        </a:lnTo>
                        <a:lnTo>
                          <a:pt x="3422" y="12913"/>
                        </a:lnTo>
                        <a:lnTo>
                          <a:pt x="3640" y="12443"/>
                        </a:lnTo>
                        <a:lnTo>
                          <a:pt x="3859" y="11974"/>
                        </a:lnTo>
                        <a:lnTo>
                          <a:pt x="3813" y="13148"/>
                        </a:lnTo>
                        <a:lnTo>
                          <a:pt x="3640" y="13617"/>
                        </a:lnTo>
                        <a:lnTo>
                          <a:pt x="3928" y="13617"/>
                        </a:lnTo>
                        <a:lnTo>
                          <a:pt x="4054" y="12913"/>
                        </a:lnTo>
                        <a:lnTo>
                          <a:pt x="4180" y="14087"/>
                        </a:lnTo>
                        <a:lnTo>
                          <a:pt x="4054" y="14298"/>
                        </a:lnTo>
                        <a:lnTo>
                          <a:pt x="3950" y="14791"/>
                        </a:lnTo>
                        <a:lnTo>
                          <a:pt x="3916" y="16200"/>
                        </a:lnTo>
                        <a:lnTo>
                          <a:pt x="4478" y="15026"/>
                        </a:lnTo>
                        <a:lnTo>
                          <a:pt x="4272" y="15730"/>
                        </a:lnTo>
                        <a:lnTo>
                          <a:pt x="4192" y="16363"/>
                        </a:lnTo>
                        <a:lnTo>
                          <a:pt x="4387" y="16904"/>
                        </a:lnTo>
                        <a:lnTo>
                          <a:pt x="4490" y="16670"/>
                        </a:lnTo>
                        <a:lnTo>
                          <a:pt x="4571" y="15261"/>
                        </a:lnTo>
                        <a:lnTo>
                          <a:pt x="4754" y="15261"/>
                        </a:lnTo>
                        <a:lnTo>
                          <a:pt x="4893" y="16152"/>
                        </a:lnTo>
                        <a:lnTo>
                          <a:pt x="4789" y="16670"/>
                        </a:lnTo>
                        <a:lnTo>
                          <a:pt x="4674" y="18078"/>
                        </a:lnTo>
                        <a:lnTo>
                          <a:pt x="4973" y="20191"/>
                        </a:lnTo>
                        <a:lnTo>
                          <a:pt x="5995" y="15261"/>
                        </a:lnTo>
                        <a:lnTo>
                          <a:pt x="6190" y="14322"/>
                        </a:lnTo>
                        <a:lnTo>
                          <a:pt x="6213" y="16152"/>
                        </a:lnTo>
                        <a:lnTo>
                          <a:pt x="6293" y="15730"/>
                        </a:lnTo>
                        <a:lnTo>
                          <a:pt x="6523" y="15965"/>
                        </a:lnTo>
                        <a:lnTo>
                          <a:pt x="6603" y="19017"/>
                        </a:lnTo>
                        <a:lnTo>
                          <a:pt x="7051" y="20191"/>
                        </a:lnTo>
                        <a:lnTo>
                          <a:pt x="7258" y="16200"/>
                        </a:lnTo>
                        <a:lnTo>
                          <a:pt x="7614" y="17139"/>
                        </a:lnTo>
                        <a:lnTo>
                          <a:pt x="7591" y="16200"/>
                        </a:lnTo>
                        <a:lnTo>
                          <a:pt x="7602" y="15730"/>
                        </a:lnTo>
                        <a:lnTo>
                          <a:pt x="7683" y="14462"/>
                        </a:lnTo>
                        <a:lnTo>
                          <a:pt x="7935" y="13852"/>
                        </a:lnTo>
                        <a:lnTo>
                          <a:pt x="8165" y="14087"/>
                        </a:lnTo>
                        <a:lnTo>
                          <a:pt x="8073" y="17139"/>
                        </a:lnTo>
                        <a:lnTo>
                          <a:pt x="7981" y="17374"/>
                        </a:lnTo>
                        <a:lnTo>
                          <a:pt x="7889" y="16904"/>
                        </a:lnTo>
                        <a:lnTo>
                          <a:pt x="7809" y="17139"/>
                        </a:lnTo>
                        <a:lnTo>
                          <a:pt x="7740" y="18313"/>
                        </a:lnTo>
                        <a:lnTo>
                          <a:pt x="7809" y="17609"/>
                        </a:lnTo>
                        <a:lnTo>
                          <a:pt x="7923" y="18313"/>
                        </a:lnTo>
                        <a:lnTo>
                          <a:pt x="8314" y="18313"/>
                        </a:lnTo>
                        <a:lnTo>
                          <a:pt x="8533" y="19017"/>
                        </a:lnTo>
                        <a:lnTo>
                          <a:pt x="8751" y="18078"/>
                        </a:lnTo>
                        <a:lnTo>
                          <a:pt x="9141" y="18548"/>
                        </a:lnTo>
                        <a:lnTo>
                          <a:pt x="9049" y="18078"/>
                        </a:lnTo>
                        <a:lnTo>
                          <a:pt x="9037" y="17843"/>
                        </a:lnTo>
                        <a:lnTo>
                          <a:pt x="9026" y="17609"/>
                        </a:lnTo>
                        <a:lnTo>
                          <a:pt x="9015" y="17374"/>
                        </a:lnTo>
                        <a:lnTo>
                          <a:pt x="9646" y="18313"/>
                        </a:lnTo>
                        <a:lnTo>
                          <a:pt x="9347" y="16481"/>
                        </a:lnTo>
                        <a:lnTo>
                          <a:pt x="9325" y="16152"/>
                        </a:lnTo>
                        <a:lnTo>
                          <a:pt x="9646" y="15730"/>
                        </a:lnTo>
                        <a:lnTo>
                          <a:pt x="9726" y="16152"/>
                        </a:lnTo>
                        <a:lnTo>
                          <a:pt x="9830" y="17139"/>
                        </a:lnTo>
                        <a:lnTo>
                          <a:pt x="9646" y="18313"/>
                        </a:lnTo>
                        <a:lnTo>
                          <a:pt x="9990" y="17374"/>
                        </a:lnTo>
                        <a:lnTo>
                          <a:pt x="10071" y="17609"/>
                        </a:lnTo>
                        <a:lnTo>
                          <a:pt x="10151" y="19017"/>
                        </a:lnTo>
                        <a:lnTo>
                          <a:pt x="10048" y="19722"/>
                        </a:lnTo>
                        <a:lnTo>
                          <a:pt x="10347" y="18548"/>
                        </a:lnTo>
                        <a:lnTo>
                          <a:pt x="10783" y="20426"/>
                        </a:lnTo>
                        <a:lnTo>
                          <a:pt x="11036" y="20661"/>
                        </a:lnTo>
                        <a:lnTo>
                          <a:pt x="10979" y="20896"/>
                        </a:lnTo>
                        <a:lnTo>
                          <a:pt x="11174" y="20896"/>
                        </a:lnTo>
                        <a:lnTo>
                          <a:pt x="10955" y="19487"/>
                        </a:lnTo>
                        <a:lnTo>
                          <a:pt x="11082" y="19722"/>
                        </a:lnTo>
                        <a:lnTo>
                          <a:pt x="11231" y="20191"/>
                        </a:lnTo>
                        <a:lnTo>
                          <a:pt x="11253" y="19487"/>
                        </a:lnTo>
                        <a:lnTo>
                          <a:pt x="11196" y="19017"/>
                        </a:lnTo>
                        <a:lnTo>
                          <a:pt x="11070" y="18548"/>
                        </a:lnTo>
                        <a:lnTo>
                          <a:pt x="11013" y="18313"/>
                        </a:lnTo>
                        <a:lnTo>
                          <a:pt x="11013" y="17374"/>
                        </a:lnTo>
                        <a:lnTo>
                          <a:pt x="11082" y="16670"/>
                        </a:lnTo>
                        <a:lnTo>
                          <a:pt x="11208" y="17139"/>
                        </a:lnTo>
                        <a:lnTo>
                          <a:pt x="11346" y="16670"/>
                        </a:lnTo>
                        <a:lnTo>
                          <a:pt x="11426" y="15965"/>
                        </a:lnTo>
                        <a:lnTo>
                          <a:pt x="11656" y="17609"/>
                        </a:lnTo>
                        <a:lnTo>
                          <a:pt x="11277" y="17280"/>
                        </a:lnTo>
                        <a:lnTo>
                          <a:pt x="11289" y="17609"/>
                        </a:lnTo>
                        <a:lnTo>
                          <a:pt x="11736" y="19017"/>
                        </a:lnTo>
                        <a:lnTo>
                          <a:pt x="11782" y="19603"/>
                        </a:lnTo>
                        <a:lnTo>
                          <a:pt x="11771" y="20238"/>
                        </a:lnTo>
                        <a:lnTo>
                          <a:pt x="12448" y="21600"/>
                        </a:lnTo>
                        <a:lnTo>
                          <a:pt x="11817" y="18078"/>
                        </a:lnTo>
                        <a:lnTo>
                          <a:pt x="12264" y="18078"/>
                        </a:lnTo>
                        <a:lnTo>
                          <a:pt x="12322" y="19017"/>
                        </a:lnTo>
                        <a:lnTo>
                          <a:pt x="12425" y="19298"/>
                        </a:lnTo>
                        <a:lnTo>
                          <a:pt x="12367" y="18078"/>
                        </a:lnTo>
                        <a:lnTo>
                          <a:pt x="12367" y="17609"/>
                        </a:lnTo>
                        <a:lnTo>
                          <a:pt x="12414" y="17139"/>
                        </a:lnTo>
                        <a:lnTo>
                          <a:pt x="12804" y="17609"/>
                        </a:lnTo>
                        <a:lnTo>
                          <a:pt x="12735" y="17139"/>
                        </a:lnTo>
                        <a:lnTo>
                          <a:pt x="12643" y="16435"/>
                        </a:lnTo>
                        <a:lnTo>
                          <a:pt x="12792" y="16435"/>
                        </a:lnTo>
                        <a:lnTo>
                          <a:pt x="12574" y="15965"/>
                        </a:lnTo>
                        <a:lnTo>
                          <a:pt x="12552" y="15730"/>
                        </a:lnTo>
                        <a:lnTo>
                          <a:pt x="12482" y="15026"/>
                        </a:lnTo>
                        <a:lnTo>
                          <a:pt x="12643" y="15026"/>
                        </a:lnTo>
                        <a:lnTo>
                          <a:pt x="12735" y="14627"/>
                        </a:lnTo>
                        <a:lnTo>
                          <a:pt x="12724" y="13852"/>
                        </a:lnTo>
                        <a:lnTo>
                          <a:pt x="12712" y="13617"/>
                        </a:lnTo>
                        <a:lnTo>
                          <a:pt x="13562" y="17139"/>
                        </a:lnTo>
                        <a:lnTo>
                          <a:pt x="13654" y="15730"/>
                        </a:lnTo>
                        <a:lnTo>
                          <a:pt x="13918" y="16200"/>
                        </a:lnTo>
                        <a:lnTo>
                          <a:pt x="14009" y="17609"/>
                        </a:lnTo>
                        <a:lnTo>
                          <a:pt x="14228" y="17843"/>
                        </a:lnTo>
                        <a:lnTo>
                          <a:pt x="14285" y="16670"/>
                        </a:lnTo>
                        <a:lnTo>
                          <a:pt x="14263" y="15730"/>
                        </a:lnTo>
                        <a:lnTo>
                          <a:pt x="14263" y="15496"/>
                        </a:lnTo>
                        <a:lnTo>
                          <a:pt x="14251" y="15261"/>
                        </a:lnTo>
                        <a:lnTo>
                          <a:pt x="14136" y="14462"/>
                        </a:lnTo>
                        <a:lnTo>
                          <a:pt x="14159" y="15026"/>
                        </a:lnTo>
                        <a:lnTo>
                          <a:pt x="14067" y="14791"/>
                        </a:lnTo>
                        <a:lnTo>
                          <a:pt x="14079" y="15496"/>
                        </a:lnTo>
                        <a:lnTo>
                          <a:pt x="13930" y="15496"/>
                        </a:lnTo>
                        <a:lnTo>
                          <a:pt x="13826" y="14298"/>
                        </a:lnTo>
                        <a:lnTo>
                          <a:pt x="13620" y="13617"/>
                        </a:lnTo>
                        <a:lnTo>
                          <a:pt x="13872" y="14298"/>
                        </a:lnTo>
                        <a:lnTo>
                          <a:pt x="13975" y="14557"/>
                        </a:lnTo>
                        <a:lnTo>
                          <a:pt x="14067" y="14791"/>
                        </a:lnTo>
                        <a:lnTo>
                          <a:pt x="14079" y="14087"/>
                        </a:lnTo>
                        <a:lnTo>
                          <a:pt x="14009" y="13617"/>
                        </a:lnTo>
                        <a:lnTo>
                          <a:pt x="13906" y="12913"/>
                        </a:lnTo>
                        <a:lnTo>
                          <a:pt x="13803" y="12209"/>
                        </a:lnTo>
                        <a:lnTo>
                          <a:pt x="13780" y="11974"/>
                        </a:lnTo>
                        <a:lnTo>
                          <a:pt x="14309" y="13148"/>
                        </a:lnTo>
                        <a:lnTo>
                          <a:pt x="15055" y="16200"/>
                        </a:lnTo>
                        <a:lnTo>
                          <a:pt x="15824" y="17139"/>
                        </a:lnTo>
                        <a:lnTo>
                          <a:pt x="15342" y="13852"/>
                        </a:lnTo>
                        <a:lnTo>
                          <a:pt x="16031" y="14087"/>
                        </a:lnTo>
                        <a:lnTo>
                          <a:pt x="15870" y="13852"/>
                        </a:lnTo>
                        <a:lnTo>
                          <a:pt x="15721" y="13617"/>
                        </a:lnTo>
                        <a:lnTo>
                          <a:pt x="15433" y="12443"/>
                        </a:lnTo>
                        <a:lnTo>
                          <a:pt x="15962" y="13148"/>
                        </a:lnTo>
                        <a:lnTo>
                          <a:pt x="15962" y="12443"/>
                        </a:lnTo>
                        <a:lnTo>
                          <a:pt x="16261" y="13617"/>
                        </a:lnTo>
                        <a:lnTo>
                          <a:pt x="16467" y="13852"/>
                        </a:lnTo>
                        <a:lnTo>
                          <a:pt x="16731" y="14322"/>
                        </a:lnTo>
                        <a:lnTo>
                          <a:pt x="16490" y="13617"/>
                        </a:lnTo>
                        <a:lnTo>
                          <a:pt x="17110" y="13852"/>
                        </a:lnTo>
                        <a:lnTo>
                          <a:pt x="17030" y="13617"/>
                        </a:lnTo>
                        <a:lnTo>
                          <a:pt x="16628" y="12443"/>
                        </a:lnTo>
                        <a:lnTo>
                          <a:pt x="16479" y="11974"/>
                        </a:lnTo>
                        <a:lnTo>
                          <a:pt x="17122" y="12913"/>
                        </a:lnTo>
                        <a:lnTo>
                          <a:pt x="17684" y="12678"/>
                        </a:lnTo>
                        <a:lnTo>
                          <a:pt x="17409" y="11974"/>
                        </a:lnTo>
                        <a:lnTo>
                          <a:pt x="16972" y="10800"/>
                        </a:lnTo>
                        <a:lnTo>
                          <a:pt x="16536" y="9626"/>
                        </a:lnTo>
                        <a:lnTo>
                          <a:pt x="16938" y="9391"/>
                        </a:lnTo>
                        <a:lnTo>
                          <a:pt x="17248" y="10565"/>
                        </a:lnTo>
                        <a:lnTo>
                          <a:pt x="17661" y="10800"/>
                        </a:lnTo>
                        <a:lnTo>
                          <a:pt x="17730" y="11974"/>
                        </a:lnTo>
                        <a:lnTo>
                          <a:pt x="17845" y="11739"/>
                        </a:lnTo>
                        <a:lnTo>
                          <a:pt x="18018" y="11739"/>
                        </a:lnTo>
                        <a:lnTo>
                          <a:pt x="17754" y="11035"/>
                        </a:lnTo>
                        <a:lnTo>
                          <a:pt x="18064" y="11504"/>
                        </a:lnTo>
                        <a:lnTo>
                          <a:pt x="17937" y="11035"/>
                        </a:lnTo>
                        <a:lnTo>
                          <a:pt x="17535" y="9391"/>
                        </a:lnTo>
                        <a:lnTo>
                          <a:pt x="17994" y="10096"/>
                        </a:lnTo>
                        <a:lnTo>
                          <a:pt x="17868" y="9626"/>
                        </a:lnTo>
                        <a:lnTo>
                          <a:pt x="17764" y="9391"/>
                        </a:lnTo>
                        <a:lnTo>
                          <a:pt x="17558" y="8922"/>
                        </a:lnTo>
                        <a:lnTo>
                          <a:pt x="17707" y="7983"/>
                        </a:lnTo>
                        <a:lnTo>
                          <a:pt x="17168" y="7278"/>
                        </a:lnTo>
                        <a:lnTo>
                          <a:pt x="18717" y="9157"/>
                        </a:lnTo>
                        <a:lnTo>
                          <a:pt x="18236" y="7278"/>
                        </a:lnTo>
                        <a:lnTo>
                          <a:pt x="18006" y="6339"/>
                        </a:lnTo>
                        <a:lnTo>
                          <a:pt x="17891" y="5870"/>
                        </a:lnTo>
                        <a:lnTo>
                          <a:pt x="17834" y="5635"/>
                        </a:lnTo>
                        <a:lnTo>
                          <a:pt x="19189" y="6809"/>
                        </a:lnTo>
                        <a:lnTo>
                          <a:pt x="19349" y="6925"/>
                        </a:lnTo>
                        <a:lnTo>
                          <a:pt x="19212" y="6809"/>
                        </a:lnTo>
                        <a:lnTo>
                          <a:pt x="19292" y="5635"/>
                        </a:lnTo>
                        <a:lnTo>
                          <a:pt x="19315" y="5400"/>
                        </a:lnTo>
                        <a:lnTo>
                          <a:pt x="19372" y="5165"/>
                        </a:lnTo>
                        <a:lnTo>
                          <a:pt x="19430" y="4930"/>
                        </a:lnTo>
                        <a:lnTo>
                          <a:pt x="19567" y="5165"/>
                        </a:lnTo>
                        <a:lnTo>
                          <a:pt x="20234" y="5165"/>
                        </a:lnTo>
                        <a:lnTo>
                          <a:pt x="20016" y="4930"/>
                        </a:lnTo>
                        <a:lnTo>
                          <a:pt x="18350" y="3052"/>
                        </a:lnTo>
                        <a:lnTo>
                          <a:pt x="19051" y="2817"/>
                        </a:lnTo>
                        <a:lnTo>
                          <a:pt x="19946" y="3522"/>
                        </a:lnTo>
                        <a:lnTo>
                          <a:pt x="19361" y="3757"/>
                        </a:lnTo>
                        <a:lnTo>
                          <a:pt x="19728" y="3991"/>
                        </a:lnTo>
                        <a:lnTo>
                          <a:pt x="21359" y="5870"/>
                        </a:lnTo>
                        <a:lnTo>
                          <a:pt x="19786" y="2817"/>
                        </a:lnTo>
                        <a:lnTo>
                          <a:pt x="20865" y="3287"/>
                        </a:lnTo>
                        <a:lnTo>
                          <a:pt x="20935" y="3522"/>
                        </a:lnTo>
                        <a:lnTo>
                          <a:pt x="21600" y="375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70" name="Figura"/>
                  <p:cNvSpPr/>
                  <p:nvPr/>
                </p:nvSpPr>
                <p:spPr>
                  <a:xfrm>
                    <a:off x="236599" y="0"/>
                    <a:ext cx="35016" cy="24024"/>
                  </a:xfrm>
                  <a:custGeom>
                    <a:avLst/>
                    <a:gdLst/>
                    <a:ahLst/>
                    <a:cxnLst>
                      <a:cxn ang="0">
                        <a:pos x="wd2" y="hd2"/>
                      </a:cxn>
                      <a:cxn ang="5400000">
                        <a:pos x="wd2" y="hd2"/>
                      </a:cxn>
                      <a:cxn ang="10800000">
                        <a:pos x="wd2" y="hd2"/>
                      </a:cxn>
                      <a:cxn ang="16200000">
                        <a:pos x="wd2" y="hd2"/>
                      </a:cxn>
                    </a:cxnLst>
                    <a:rect l="0" t="0" r="r" b="b"/>
                    <a:pathLst>
                      <a:path w="21600" h="21600" extrusionOk="0">
                        <a:moveTo>
                          <a:pt x="21600" y="12181"/>
                        </a:moveTo>
                        <a:lnTo>
                          <a:pt x="21145" y="12433"/>
                        </a:lnTo>
                        <a:lnTo>
                          <a:pt x="20895" y="12307"/>
                        </a:lnTo>
                        <a:lnTo>
                          <a:pt x="21029" y="11930"/>
                        </a:lnTo>
                        <a:lnTo>
                          <a:pt x="20494" y="12558"/>
                        </a:lnTo>
                        <a:lnTo>
                          <a:pt x="19691" y="12307"/>
                        </a:lnTo>
                        <a:lnTo>
                          <a:pt x="21475" y="11553"/>
                        </a:lnTo>
                        <a:lnTo>
                          <a:pt x="20636" y="11302"/>
                        </a:lnTo>
                        <a:lnTo>
                          <a:pt x="21091" y="11302"/>
                        </a:lnTo>
                        <a:lnTo>
                          <a:pt x="20779" y="11051"/>
                        </a:lnTo>
                        <a:lnTo>
                          <a:pt x="20779" y="10423"/>
                        </a:lnTo>
                        <a:lnTo>
                          <a:pt x="20788" y="10047"/>
                        </a:lnTo>
                        <a:lnTo>
                          <a:pt x="19681" y="10423"/>
                        </a:lnTo>
                        <a:lnTo>
                          <a:pt x="19806" y="10298"/>
                        </a:lnTo>
                        <a:lnTo>
                          <a:pt x="19958" y="10172"/>
                        </a:lnTo>
                        <a:lnTo>
                          <a:pt x="20118" y="10047"/>
                        </a:lnTo>
                        <a:lnTo>
                          <a:pt x="20253" y="10047"/>
                        </a:lnTo>
                        <a:lnTo>
                          <a:pt x="20234" y="9921"/>
                        </a:lnTo>
                        <a:lnTo>
                          <a:pt x="20181" y="9419"/>
                        </a:lnTo>
                        <a:lnTo>
                          <a:pt x="20163" y="9167"/>
                        </a:lnTo>
                        <a:lnTo>
                          <a:pt x="18673" y="9419"/>
                        </a:lnTo>
                        <a:lnTo>
                          <a:pt x="18896" y="8791"/>
                        </a:lnTo>
                        <a:lnTo>
                          <a:pt x="19039" y="8414"/>
                        </a:lnTo>
                        <a:lnTo>
                          <a:pt x="19342" y="8163"/>
                        </a:lnTo>
                        <a:lnTo>
                          <a:pt x="19200" y="8163"/>
                        </a:lnTo>
                        <a:lnTo>
                          <a:pt x="18727" y="8540"/>
                        </a:lnTo>
                        <a:lnTo>
                          <a:pt x="18932" y="8037"/>
                        </a:lnTo>
                        <a:lnTo>
                          <a:pt x="19048" y="7912"/>
                        </a:lnTo>
                        <a:lnTo>
                          <a:pt x="19235" y="7912"/>
                        </a:lnTo>
                        <a:lnTo>
                          <a:pt x="19218" y="7786"/>
                        </a:lnTo>
                        <a:lnTo>
                          <a:pt x="18584" y="7912"/>
                        </a:lnTo>
                        <a:lnTo>
                          <a:pt x="18664" y="7660"/>
                        </a:lnTo>
                        <a:lnTo>
                          <a:pt x="19030" y="7409"/>
                        </a:lnTo>
                        <a:lnTo>
                          <a:pt x="19030" y="7284"/>
                        </a:lnTo>
                        <a:lnTo>
                          <a:pt x="19057" y="6405"/>
                        </a:lnTo>
                        <a:lnTo>
                          <a:pt x="17817" y="7284"/>
                        </a:lnTo>
                        <a:lnTo>
                          <a:pt x="17379" y="7158"/>
                        </a:lnTo>
                        <a:lnTo>
                          <a:pt x="17478" y="7033"/>
                        </a:lnTo>
                        <a:lnTo>
                          <a:pt x="17585" y="6907"/>
                        </a:lnTo>
                        <a:lnTo>
                          <a:pt x="17897" y="6530"/>
                        </a:lnTo>
                        <a:lnTo>
                          <a:pt x="18111" y="6279"/>
                        </a:lnTo>
                        <a:lnTo>
                          <a:pt x="18076" y="5777"/>
                        </a:lnTo>
                        <a:lnTo>
                          <a:pt x="17986" y="4772"/>
                        </a:lnTo>
                        <a:lnTo>
                          <a:pt x="17719" y="4270"/>
                        </a:lnTo>
                        <a:lnTo>
                          <a:pt x="16764" y="4772"/>
                        </a:lnTo>
                        <a:lnTo>
                          <a:pt x="16104" y="4772"/>
                        </a:lnTo>
                        <a:lnTo>
                          <a:pt x="16130" y="4647"/>
                        </a:lnTo>
                        <a:lnTo>
                          <a:pt x="16247" y="4144"/>
                        </a:lnTo>
                        <a:lnTo>
                          <a:pt x="16309" y="3893"/>
                        </a:lnTo>
                        <a:lnTo>
                          <a:pt x="16425" y="3391"/>
                        </a:lnTo>
                        <a:lnTo>
                          <a:pt x="16460" y="3265"/>
                        </a:lnTo>
                        <a:lnTo>
                          <a:pt x="15390" y="3391"/>
                        </a:lnTo>
                        <a:lnTo>
                          <a:pt x="15363" y="3265"/>
                        </a:lnTo>
                        <a:lnTo>
                          <a:pt x="15158" y="2260"/>
                        </a:lnTo>
                        <a:lnTo>
                          <a:pt x="15095" y="2637"/>
                        </a:lnTo>
                        <a:lnTo>
                          <a:pt x="14792" y="3265"/>
                        </a:lnTo>
                        <a:lnTo>
                          <a:pt x="14668" y="3265"/>
                        </a:lnTo>
                        <a:lnTo>
                          <a:pt x="14632" y="2888"/>
                        </a:lnTo>
                        <a:lnTo>
                          <a:pt x="14061" y="3893"/>
                        </a:lnTo>
                        <a:lnTo>
                          <a:pt x="14097" y="3767"/>
                        </a:lnTo>
                        <a:lnTo>
                          <a:pt x="14230" y="3391"/>
                        </a:lnTo>
                        <a:lnTo>
                          <a:pt x="14319" y="3140"/>
                        </a:lnTo>
                        <a:lnTo>
                          <a:pt x="14453" y="2763"/>
                        </a:lnTo>
                        <a:lnTo>
                          <a:pt x="14489" y="2888"/>
                        </a:lnTo>
                        <a:lnTo>
                          <a:pt x="14516" y="2763"/>
                        </a:lnTo>
                        <a:lnTo>
                          <a:pt x="14730" y="1758"/>
                        </a:lnTo>
                        <a:lnTo>
                          <a:pt x="14765" y="1633"/>
                        </a:lnTo>
                        <a:lnTo>
                          <a:pt x="14408" y="1758"/>
                        </a:lnTo>
                        <a:lnTo>
                          <a:pt x="14212" y="1633"/>
                        </a:lnTo>
                        <a:lnTo>
                          <a:pt x="13740" y="3140"/>
                        </a:lnTo>
                        <a:lnTo>
                          <a:pt x="13766" y="1770"/>
                        </a:lnTo>
                        <a:lnTo>
                          <a:pt x="13998" y="1545"/>
                        </a:lnTo>
                        <a:lnTo>
                          <a:pt x="13775" y="1682"/>
                        </a:lnTo>
                        <a:lnTo>
                          <a:pt x="13802" y="628"/>
                        </a:lnTo>
                        <a:lnTo>
                          <a:pt x="12240" y="3391"/>
                        </a:lnTo>
                        <a:lnTo>
                          <a:pt x="12276" y="2637"/>
                        </a:lnTo>
                        <a:lnTo>
                          <a:pt x="12312" y="1884"/>
                        </a:lnTo>
                        <a:lnTo>
                          <a:pt x="12321" y="1633"/>
                        </a:lnTo>
                        <a:lnTo>
                          <a:pt x="11929" y="1633"/>
                        </a:lnTo>
                        <a:lnTo>
                          <a:pt x="11804" y="1884"/>
                        </a:lnTo>
                        <a:lnTo>
                          <a:pt x="11929" y="1005"/>
                        </a:lnTo>
                        <a:lnTo>
                          <a:pt x="11563" y="753"/>
                        </a:lnTo>
                        <a:lnTo>
                          <a:pt x="11384" y="628"/>
                        </a:lnTo>
                        <a:lnTo>
                          <a:pt x="10894" y="753"/>
                        </a:lnTo>
                        <a:lnTo>
                          <a:pt x="11036" y="126"/>
                        </a:lnTo>
                        <a:lnTo>
                          <a:pt x="10750" y="0"/>
                        </a:lnTo>
                        <a:lnTo>
                          <a:pt x="10554" y="2637"/>
                        </a:lnTo>
                        <a:lnTo>
                          <a:pt x="10340" y="2637"/>
                        </a:lnTo>
                        <a:lnTo>
                          <a:pt x="10331" y="2386"/>
                        </a:lnTo>
                        <a:lnTo>
                          <a:pt x="10323" y="1884"/>
                        </a:lnTo>
                        <a:lnTo>
                          <a:pt x="10314" y="1381"/>
                        </a:lnTo>
                        <a:lnTo>
                          <a:pt x="9885" y="1256"/>
                        </a:lnTo>
                        <a:lnTo>
                          <a:pt x="9368" y="251"/>
                        </a:lnTo>
                        <a:lnTo>
                          <a:pt x="8975" y="1381"/>
                        </a:lnTo>
                        <a:lnTo>
                          <a:pt x="9029" y="753"/>
                        </a:lnTo>
                        <a:lnTo>
                          <a:pt x="8806" y="741"/>
                        </a:lnTo>
                        <a:lnTo>
                          <a:pt x="8698" y="628"/>
                        </a:lnTo>
                        <a:lnTo>
                          <a:pt x="8092" y="0"/>
                        </a:lnTo>
                        <a:lnTo>
                          <a:pt x="8190" y="741"/>
                        </a:lnTo>
                        <a:lnTo>
                          <a:pt x="8271" y="1256"/>
                        </a:lnTo>
                        <a:lnTo>
                          <a:pt x="8360" y="1884"/>
                        </a:lnTo>
                        <a:lnTo>
                          <a:pt x="8190" y="741"/>
                        </a:lnTo>
                        <a:lnTo>
                          <a:pt x="7905" y="1633"/>
                        </a:lnTo>
                        <a:lnTo>
                          <a:pt x="7735" y="2386"/>
                        </a:lnTo>
                        <a:lnTo>
                          <a:pt x="7646" y="1507"/>
                        </a:lnTo>
                        <a:lnTo>
                          <a:pt x="7584" y="3140"/>
                        </a:lnTo>
                        <a:lnTo>
                          <a:pt x="7459" y="3391"/>
                        </a:lnTo>
                        <a:lnTo>
                          <a:pt x="7378" y="3265"/>
                        </a:lnTo>
                        <a:lnTo>
                          <a:pt x="7298" y="2888"/>
                        </a:lnTo>
                        <a:lnTo>
                          <a:pt x="7405" y="2888"/>
                        </a:lnTo>
                        <a:lnTo>
                          <a:pt x="7307" y="2763"/>
                        </a:lnTo>
                        <a:lnTo>
                          <a:pt x="7111" y="2512"/>
                        </a:lnTo>
                        <a:lnTo>
                          <a:pt x="7396" y="3767"/>
                        </a:lnTo>
                        <a:lnTo>
                          <a:pt x="7137" y="3466"/>
                        </a:lnTo>
                        <a:lnTo>
                          <a:pt x="7057" y="3014"/>
                        </a:lnTo>
                        <a:lnTo>
                          <a:pt x="7048" y="2763"/>
                        </a:lnTo>
                        <a:lnTo>
                          <a:pt x="7030" y="8037"/>
                        </a:lnTo>
                        <a:lnTo>
                          <a:pt x="6887" y="8037"/>
                        </a:lnTo>
                        <a:lnTo>
                          <a:pt x="6781" y="7786"/>
                        </a:lnTo>
                        <a:lnTo>
                          <a:pt x="6745" y="8288"/>
                        </a:lnTo>
                        <a:lnTo>
                          <a:pt x="6736" y="8163"/>
                        </a:lnTo>
                        <a:lnTo>
                          <a:pt x="6745" y="8288"/>
                        </a:lnTo>
                        <a:lnTo>
                          <a:pt x="6745" y="7685"/>
                        </a:lnTo>
                        <a:lnTo>
                          <a:pt x="6701" y="7535"/>
                        </a:lnTo>
                        <a:lnTo>
                          <a:pt x="6781" y="7660"/>
                        </a:lnTo>
                        <a:lnTo>
                          <a:pt x="6906" y="7786"/>
                        </a:lnTo>
                        <a:lnTo>
                          <a:pt x="7030" y="8037"/>
                        </a:lnTo>
                        <a:lnTo>
                          <a:pt x="7030" y="2775"/>
                        </a:lnTo>
                        <a:lnTo>
                          <a:pt x="6825" y="2888"/>
                        </a:lnTo>
                        <a:lnTo>
                          <a:pt x="6887" y="4144"/>
                        </a:lnTo>
                        <a:lnTo>
                          <a:pt x="6522" y="3767"/>
                        </a:lnTo>
                        <a:lnTo>
                          <a:pt x="6290" y="3014"/>
                        </a:lnTo>
                        <a:lnTo>
                          <a:pt x="6352" y="3391"/>
                        </a:lnTo>
                        <a:lnTo>
                          <a:pt x="6433" y="4144"/>
                        </a:lnTo>
                        <a:lnTo>
                          <a:pt x="6263" y="4019"/>
                        </a:lnTo>
                        <a:lnTo>
                          <a:pt x="6209" y="3893"/>
                        </a:lnTo>
                        <a:lnTo>
                          <a:pt x="6156" y="3391"/>
                        </a:lnTo>
                        <a:lnTo>
                          <a:pt x="5969" y="3252"/>
                        </a:lnTo>
                        <a:lnTo>
                          <a:pt x="5969" y="4647"/>
                        </a:lnTo>
                        <a:lnTo>
                          <a:pt x="5487" y="4019"/>
                        </a:lnTo>
                        <a:lnTo>
                          <a:pt x="5397" y="3767"/>
                        </a:lnTo>
                        <a:lnTo>
                          <a:pt x="5291" y="3642"/>
                        </a:lnTo>
                        <a:lnTo>
                          <a:pt x="5558" y="3391"/>
                        </a:lnTo>
                        <a:lnTo>
                          <a:pt x="5719" y="3391"/>
                        </a:lnTo>
                        <a:lnTo>
                          <a:pt x="5969" y="4647"/>
                        </a:lnTo>
                        <a:lnTo>
                          <a:pt x="5969" y="3252"/>
                        </a:lnTo>
                        <a:lnTo>
                          <a:pt x="5683" y="3039"/>
                        </a:lnTo>
                        <a:lnTo>
                          <a:pt x="5567" y="2637"/>
                        </a:lnTo>
                        <a:lnTo>
                          <a:pt x="5291" y="2637"/>
                        </a:lnTo>
                        <a:lnTo>
                          <a:pt x="5156" y="1507"/>
                        </a:lnTo>
                        <a:lnTo>
                          <a:pt x="5148" y="2637"/>
                        </a:lnTo>
                        <a:lnTo>
                          <a:pt x="5237" y="3642"/>
                        </a:lnTo>
                        <a:lnTo>
                          <a:pt x="5067" y="3516"/>
                        </a:lnTo>
                        <a:lnTo>
                          <a:pt x="4907" y="3391"/>
                        </a:lnTo>
                        <a:lnTo>
                          <a:pt x="4782" y="3265"/>
                        </a:lnTo>
                        <a:lnTo>
                          <a:pt x="4702" y="3014"/>
                        </a:lnTo>
                        <a:lnTo>
                          <a:pt x="4684" y="3265"/>
                        </a:lnTo>
                        <a:lnTo>
                          <a:pt x="4425" y="3265"/>
                        </a:lnTo>
                        <a:lnTo>
                          <a:pt x="4345" y="3516"/>
                        </a:lnTo>
                        <a:lnTo>
                          <a:pt x="4238" y="3265"/>
                        </a:lnTo>
                        <a:lnTo>
                          <a:pt x="4292" y="3101"/>
                        </a:lnTo>
                        <a:lnTo>
                          <a:pt x="4398" y="3265"/>
                        </a:lnTo>
                        <a:lnTo>
                          <a:pt x="4318" y="3014"/>
                        </a:lnTo>
                        <a:lnTo>
                          <a:pt x="4167" y="2637"/>
                        </a:lnTo>
                        <a:lnTo>
                          <a:pt x="3979" y="3391"/>
                        </a:lnTo>
                        <a:lnTo>
                          <a:pt x="4264" y="4019"/>
                        </a:lnTo>
                        <a:lnTo>
                          <a:pt x="4077" y="4019"/>
                        </a:lnTo>
                        <a:lnTo>
                          <a:pt x="4478" y="4521"/>
                        </a:lnTo>
                        <a:lnTo>
                          <a:pt x="4434" y="4395"/>
                        </a:lnTo>
                        <a:lnTo>
                          <a:pt x="4514" y="4144"/>
                        </a:lnTo>
                        <a:lnTo>
                          <a:pt x="4514" y="4282"/>
                        </a:lnTo>
                        <a:lnTo>
                          <a:pt x="4613" y="4433"/>
                        </a:lnTo>
                        <a:lnTo>
                          <a:pt x="4559" y="4257"/>
                        </a:lnTo>
                        <a:lnTo>
                          <a:pt x="4657" y="4144"/>
                        </a:lnTo>
                        <a:lnTo>
                          <a:pt x="4773" y="4019"/>
                        </a:lnTo>
                        <a:lnTo>
                          <a:pt x="4907" y="4772"/>
                        </a:lnTo>
                        <a:lnTo>
                          <a:pt x="4613" y="4521"/>
                        </a:lnTo>
                        <a:lnTo>
                          <a:pt x="5014" y="5777"/>
                        </a:lnTo>
                        <a:lnTo>
                          <a:pt x="4434" y="4898"/>
                        </a:lnTo>
                        <a:lnTo>
                          <a:pt x="3899" y="4521"/>
                        </a:lnTo>
                        <a:lnTo>
                          <a:pt x="3550" y="4019"/>
                        </a:lnTo>
                        <a:lnTo>
                          <a:pt x="3461" y="4647"/>
                        </a:lnTo>
                        <a:lnTo>
                          <a:pt x="2953" y="5023"/>
                        </a:lnTo>
                        <a:lnTo>
                          <a:pt x="3515" y="6405"/>
                        </a:lnTo>
                        <a:lnTo>
                          <a:pt x="3605" y="6781"/>
                        </a:lnTo>
                        <a:lnTo>
                          <a:pt x="3274" y="6279"/>
                        </a:lnTo>
                        <a:lnTo>
                          <a:pt x="3114" y="6028"/>
                        </a:lnTo>
                        <a:lnTo>
                          <a:pt x="3104" y="6153"/>
                        </a:lnTo>
                        <a:lnTo>
                          <a:pt x="2686" y="6279"/>
                        </a:lnTo>
                        <a:lnTo>
                          <a:pt x="2792" y="6279"/>
                        </a:lnTo>
                        <a:lnTo>
                          <a:pt x="2837" y="6530"/>
                        </a:lnTo>
                        <a:lnTo>
                          <a:pt x="3229" y="7158"/>
                        </a:lnTo>
                        <a:lnTo>
                          <a:pt x="2792" y="7033"/>
                        </a:lnTo>
                        <a:lnTo>
                          <a:pt x="2792" y="6781"/>
                        </a:lnTo>
                        <a:lnTo>
                          <a:pt x="2757" y="6392"/>
                        </a:lnTo>
                        <a:lnTo>
                          <a:pt x="2650" y="6781"/>
                        </a:lnTo>
                        <a:lnTo>
                          <a:pt x="2498" y="6530"/>
                        </a:lnTo>
                        <a:lnTo>
                          <a:pt x="1794" y="6153"/>
                        </a:lnTo>
                        <a:lnTo>
                          <a:pt x="2293" y="8414"/>
                        </a:lnTo>
                        <a:lnTo>
                          <a:pt x="2542" y="9167"/>
                        </a:lnTo>
                        <a:lnTo>
                          <a:pt x="1855" y="8979"/>
                        </a:lnTo>
                        <a:lnTo>
                          <a:pt x="803" y="9419"/>
                        </a:lnTo>
                        <a:lnTo>
                          <a:pt x="1659" y="11428"/>
                        </a:lnTo>
                        <a:lnTo>
                          <a:pt x="0" y="12056"/>
                        </a:lnTo>
                        <a:lnTo>
                          <a:pt x="660" y="12558"/>
                        </a:lnTo>
                        <a:lnTo>
                          <a:pt x="3506" y="12558"/>
                        </a:lnTo>
                        <a:lnTo>
                          <a:pt x="4318" y="12935"/>
                        </a:lnTo>
                        <a:lnTo>
                          <a:pt x="4398" y="13312"/>
                        </a:lnTo>
                        <a:lnTo>
                          <a:pt x="5148" y="13688"/>
                        </a:lnTo>
                        <a:lnTo>
                          <a:pt x="4505" y="13312"/>
                        </a:lnTo>
                        <a:lnTo>
                          <a:pt x="4594" y="13060"/>
                        </a:lnTo>
                        <a:lnTo>
                          <a:pt x="4051" y="12684"/>
                        </a:lnTo>
                        <a:lnTo>
                          <a:pt x="4398" y="12859"/>
                        </a:lnTo>
                        <a:lnTo>
                          <a:pt x="4532" y="12935"/>
                        </a:lnTo>
                        <a:lnTo>
                          <a:pt x="4978" y="13186"/>
                        </a:lnTo>
                        <a:lnTo>
                          <a:pt x="4497" y="12809"/>
                        </a:lnTo>
                        <a:lnTo>
                          <a:pt x="4336" y="12684"/>
                        </a:lnTo>
                        <a:lnTo>
                          <a:pt x="4175" y="12558"/>
                        </a:lnTo>
                        <a:lnTo>
                          <a:pt x="4015" y="12433"/>
                        </a:lnTo>
                        <a:lnTo>
                          <a:pt x="4844" y="12935"/>
                        </a:lnTo>
                        <a:lnTo>
                          <a:pt x="4300" y="12433"/>
                        </a:lnTo>
                        <a:lnTo>
                          <a:pt x="4835" y="12684"/>
                        </a:lnTo>
                        <a:lnTo>
                          <a:pt x="5201" y="13060"/>
                        </a:lnTo>
                        <a:lnTo>
                          <a:pt x="5023" y="12746"/>
                        </a:lnTo>
                        <a:lnTo>
                          <a:pt x="4925" y="12684"/>
                        </a:lnTo>
                        <a:lnTo>
                          <a:pt x="4657" y="12433"/>
                        </a:lnTo>
                        <a:lnTo>
                          <a:pt x="4532" y="12307"/>
                        </a:lnTo>
                        <a:lnTo>
                          <a:pt x="4425" y="11805"/>
                        </a:lnTo>
                        <a:lnTo>
                          <a:pt x="5085" y="12558"/>
                        </a:lnTo>
                        <a:lnTo>
                          <a:pt x="5478" y="12809"/>
                        </a:lnTo>
                        <a:lnTo>
                          <a:pt x="5335" y="12558"/>
                        </a:lnTo>
                        <a:lnTo>
                          <a:pt x="4862" y="12043"/>
                        </a:lnTo>
                        <a:lnTo>
                          <a:pt x="4835" y="11805"/>
                        </a:lnTo>
                        <a:lnTo>
                          <a:pt x="4951" y="11930"/>
                        </a:lnTo>
                        <a:lnTo>
                          <a:pt x="5130" y="12056"/>
                        </a:lnTo>
                        <a:lnTo>
                          <a:pt x="5032" y="11930"/>
                        </a:lnTo>
                        <a:lnTo>
                          <a:pt x="4943" y="11805"/>
                        </a:lnTo>
                        <a:lnTo>
                          <a:pt x="4666" y="11428"/>
                        </a:lnTo>
                        <a:lnTo>
                          <a:pt x="5291" y="11679"/>
                        </a:lnTo>
                        <a:lnTo>
                          <a:pt x="5130" y="11428"/>
                        </a:lnTo>
                        <a:lnTo>
                          <a:pt x="4746" y="10800"/>
                        </a:lnTo>
                        <a:lnTo>
                          <a:pt x="4586" y="10674"/>
                        </a:lnTo>
                        <a:lnTo>
                          <a:pt x="4032" y="9921"/>
                        </a:lnTo>
                        <a:lnTo>
                          <a:pt x="3738" y="9293"/>
                        </a:lnTo>
                        <a:lnTo>
                          <a:pt x="4167" y="9795"/>
                        </a:lnTo>
                        <a:lnTo>
                          <a:pt x="4202" y="9921"/>
                        </a:lnTo>
                        <a:lnTo>
                          <a:pt x="4282" y="10047"/>
                        </a:lnTo>
                        <a:lnTo>
                          <a:pt x="4398" y="10172"/>
                        </a:lnTo>
                        <a:lnTo>
                          <a:pt x="4273" y="9921"/>
                        </a:lnTo>
                        <a:lnTo>
                          <a:pt x="4710" y="10360"/>
                        </a:lnTo>
                        <a:lnTo>
                          <a:pt x="4514" y="9921"/>
                        </a:lnTo>
                        <a:lnTo>
                          <a:pt x="4398" y="9670"/>
                        </a:lnTo>
                        <a:lnTo>
                          <a:pt x="4648" y="9670"/>
                        </a:lnTo>
                        <a:lnTo>
                          <a:pt x="5201" y="10423"/>
                        </a:lnTo>
                        <a:lnTo>
                          <a:pt x="4648" y="10172"/>
                        </a:lnTo>
                        <a:lnTo>
                          <a:pt x="5237" y="10674"/>
                        </a:lnTo>
                        <a:lnTo>
                          <a:pt x="4907" y="10674"/>
                        </a:lnTo>
                        <a:lnTo>
                          <a:pt x="5888" y="11679"/>
                        </a:lnTo>
                        <a:lnTo>
                          <a:pt x="4809" y="10699"/>
                        </a:lnTo>
                        <a:lnTo>
                          <a:pt x="5817" y="11679"/>
                        </a:lnTo>
                        <a:lnTo>
                          <a:pt x="6103" y="11805"/>
                        </a:lnTo>
                        <a:lnTo>
                          <a:pt x="5674" y="11177"/>
                        </a:lnTo>
                        <a:lnTo>
                          <a:pt x="5978" y="11177"/>
                        </a:lnTo>
                        <a:lnTo>
                          <a:pt x="5719" y="10674"/>
                        </a:lnTo>
                        <a:lnTo>
                          <a:pt x="5532" y="10549"/>
                        </a:lnTo>
                        <a:lnTo>
                          <a:pt x="5460" y="10423"/>
                        </a:lnTo>
                        <a:lnTo>
                          <a:pt x="5273" y="10047"/>
                        </a:lnTo>
                        <a:lnTo>
                          <a:pt x="5184" y="9670"/>
                        </a:lnTo>
                        <a:lnTo>
                          <a:pt x="5095" y="9293"/>
                        </a:lnTo>
                        <a:lnTo>
                          <a:pt x="5067" y="9167"/>
                        </a:lnTo>
                        <a:lnTo>
                          <a:pt x="5014" y="8916"/>
                        </a:lnTo>
                        <a:lnTo>
                          <a:pt x="6727" y="11805"/>
                        </a:lnTo>
                        <a:lnTo>
                          <a:pt x="5933" y="9921"/>
                        </a:lnTo>
                        <a:lnTo>
                          <a:pt x="5353" y="8916"/>
                        </a:lnTo>
                        <a:lnTo>
                          <a:pt x="5808" y="9293"/>
                        </a:lnTo>
                        <a:lnTo>
                          <a:pt x="6290" y="10298"/>
                        </a:lnTo>
                        <a:lnTo>
                          <a:pt x="6495" y="10298"/>
                        </a:lnTo>
                        <a:lnTo>
                          <a:pt x="6200" y="9795"/>
                        </a:lnTo>
                        <a:lnTo>
                          <a:pt x="5710" y="8916"/>
                        </a:lnTo>
                        <a:lnTo>
                          <a:pt x="5647" y="8791"/>
                        </a:lnTo>
                        <a:lnTo>
                          <a:pt x="6120" y="9243"/>
                        </a:lnTo>
                        <a:lnTo>
                          <a:pt x="6174" y="9042"/>
                        </a:lnTo>
                        <a:lnTo>
                          <a:pt x="6620" y="9921"/>
                        </a:lnTo>
                        <a:lnTo>
                          <a:pt x="6673" y="9782"/>
                        </a:lnTo>
                        <a:lnTo>
                          <a:pt x="6665" y="9042"/>
                        </a:lnTo>
                        <a:lnTo>
                          <a:pt x="6646" y="8791"/>
                        </a:lnTo>
                        <a:lnTo>
                          <a:pt x="6834" y="8540"/>
                        </a:lnTo>
                        <a:lnTo>
                          <a:pt x="6986" y="9029"/>
                        </a:lnTo>
                        <a:lnTo>
                          <a:pt x="7155" y="9293"/>
                        </a:lnTo>
                        <a:lnTo>
                          <a:pt x="7253" y="8665"/>
                        </a:lnTo>
                        <a:lnTo>
                          <a:pt x="7780" y="9029"/>
                        </a:lnTo>
                        <a:lnTo>
                          <a:pt x="8172" y="9544"/>
                        </a:lnTo>
                        <a:lnTo>
                          <a:pt x="8065" y="8665"/>
                        </a:lnTo>
                        <a:lnTo>
                          <a:pt x="8083" y="8540"/>
                        </a:lnTo>
                        <a:lnTo>
                          <a:pt x="8074" y="8288"/>
                        </a:lnTo>
                        <a:lnTo>
                          <a:pt x="8128" y="8163"/>
                        </a:lnTo>
                        <a:lnTo>
                          <a:pt x="8208" y="8540"/>
                        </a:lnTo>
                        <a:lnTo>
                          <a:pt x="8279" y="9042"/>
                        </a:lnTo>
                        <a:lnTo>
                          <a:pt x="8288" y="8163"/>
                        </a:lnTo>
                        <a:lnTo>
                          <a:pt x="8324" y="8037"/>
                        </a:lnTo>
                        <a:lnTo>
                          <a:pt x="8476" y="7535"/>
                        </a:lnTo>
                        <a:lnTo>
                          <a:pt x="8592" y="7158"/>
                        </a:lnTo>
                        <a:lnTo>
                          <a:pt x="8931" y="8163"/>
                        </a:lnTo>
                        <a:lnTo>
                          <a:pt x="8975" y="8540"/>
                        </a:lnTo>
                        <a:lnTo>
                          <a:pt x="9109" y="8791"/>
                        </a:lnTo>
                        <a:lnTo>
                          <a:pt x="8949" y="6781"/>
                        </a:lnTo>
                        <a:lnTo>
                          <a:pt x="8931" y="6530"/>
                        </a:lnTo>
                        <a:lnTo>
                          <a:pt x="9091" y="7033"/>
                        </a:lnTo>
                        <a:lnTo>
                          <a:pt x="9154" y="7535"/>
                        </a:lnTo>
                        <a:lnTo>
                          <a:pt x="9546" y="7786"/>
                        </a:lnTo>
                        <a:lnTo>
                          <a:pt x="10010" y="6907"/>
                        </a:lnTo>
                        <a:lnTo>
                          <a:pt x="10242" y="8414"/>
                        </a:lnTo>
                        <a:lnTo>
                          <a:pt x="10367" y="7033"/>
                        </a:lnTo>
                        <a:lnTo>
                          <a:pt x="10554" y="9042"/>
                        </a:lnTo>
                        <a:lnTo>
                          <a:pt x="10724" y="7158"/>
                        </a:lnTo>
                        <a:lnTo>
                          <a:pt x="10750" y="7409"/>
                        </a:lnTo>
                        <a:lnTo>
                          <a:pt x="10831" y="8665"/>
                        </a:lnTo>
                        <a:lnTo>
                          <a:pt x="10956" y="9167"/>
                        </a:lnTo>
                        <a:lnTo>
                          <a:pt x="11223" y="8037"/>
                        </a:lnTo>
                        <a:lnTo>
                          <a:pt x="11357" y="7912"/>
                        </a:lnTo>
                        <a:lnTo>
                          <a:pt x="11206" y="8752"/>
                        </a:lnTo>
                        <a:lnTo>
                          <a:pt x="11500" y="7912"/>
                        </a:lnTo>
                        <a:lnTo>
                          <a:pt x="11393" y="8791"/>
                        </a:lnTo>
                        <a:lnTo>
                          <a:pt x="11367" y="9042"/>
                        </a:lnTo>
                        <a:lnTo>
                          <a:pt x="11491" y="8791"/>
                        </a:lnTo>
                        <a:lnTo>
                          <a:pt x="11563" y="8037"/>
                        </a:lnTo>
                        <a:lnTo>
                          <a:pt x="11634" y="7912"/>
                        </a:lnTo>
                        <a:lnTo>
                          <a:pt x="11794" y="7660"/>
                        </a:lnTo>
                        <a:lnTo>
                          <a:pt x="11723" y="9029"/>
                        </a:lnTo>
                        <a:lnTo>
                          <a:pt x="11643" y="9293"/>
                        </a:lnTo>
                        <a:lnTo>
                          <a:pt x="11964" y="8916"/>
                        </a:lnTo>
                        <a:lnTo>
                          <a:pt x="12134" y="8791"/>
                        </a:lnTo>
                        <a:lnTo>
                          <a:pt x="12259" y="8540"/>
                        </a:lnTo>
                        <a:lnTo>
                          <a:pt x="11616" y="10423"/>
                        </a:lnTo>
                        <a:lnTo>
                          <a:pt x="11964" y="9594"/>
                        </a:lnTo>
                        <a:lnTo>
                          <a:pt x="12205" y="8916"/>
                        </a:lnTo>
                        <a:lnTo>
                          <a:pt x="12125" y="9419"/>
                        </a:lnTo>
                        <a:lnTo>
                          <a:pt x="12267" y="9544"/>
                        </a:lnTo>
                        <a:lnTo>
                          <a:pt x="12464" y="9419"/>
                        </a:lnTo>
                        <a:lnTo>
                          <a:pt x="12366" y="9670"/>
                        </a:lnTo>
                        <a:lnTo>
                          <a:pt x="12303" y="10172"/>
                        </a:lnTo>
                        <a:lnTo>
                          <a:pt x="12375" y="10298"/>
                        </a:lnTo>
                        <a:lnTo>
                          <a:pt x="12740" y="10047"/>
                        </a:lnTo>
                        <a:lnTo>
                          <a:pt x="12963" y="10298"/>
                        </a:lnTo>
                        <a:lnTo>
                          <a:pt x="12990" y="10047"/>
                        </a:lnTo>
                        <a:lnTo>
                          <a:pt x="13062" y="9782"/>
                        </a:lnTo>
                        <a:lnTo>
                          <a:pt x="13231" y="9419"/>
                        </a:lnTo>
                        <a:lnTo>
                          <a:pt x="13463" y="8916"/>
                        </a:lnTo>
                        <a:lnTo>
                          <a:pt x="13579" y="8916"/>
                        </a:lnTo>
                        <a:lnTo>
                          <a:pt x="13686" y="8791"/>
                        </a:lnTo>
                        <a:lnTo>
                          <a:pt x="13668" y="9167"/>
                        </a:lnTo>
                        <a:lnTo>
                          <a:pt x="13275" y="9921"/>
                        </a:lnTo>
                        <a:lnTo>
                          <a:pt x="13106" y="10047"/>
                        </a:lnTo>
                        <a:lnTo>
                          <a:pt x="13347" y="9921"/>
                        </a:lnTo>
                        <a:lnTo>
                          <a:pt x="13222" y="10172"/>
                        </a:lnTo>
                        <a:lnTo>
                          <a:pt x="12973" y="10549"/>
                        </a:lnTo>
                        <a:lnTo>
                          <a:pt x="13275" y="10172"/>
                        </a:lnTo>
                        <a:lnTo>
                          <a:pt x="12687" y="11553"/>
                        </a:lnTo>
                        <a:lnTo>
                          <a:pt x="13213" y="10800"/>
                        </a:lnTo>
                        <a:lnTo>
                          <a:pt x="13079" y="11051"/>
                        </a:lnTo>
                        <a:lnTo>
                          <a:pt x="13275" y="11177"/>
                        </a:lnTo>
                        <a:lnTo>
                          <a:pt x="13499" y="11051"/>
                        </a:lnTo>
                        <a:lnTo>
                          <a:pt x="13686" y="11177"/>
                        </a:lnTo>
                        <a:lnTo>
                          <a:pt x="13766" y="11051"/>
                        </a:lnTo>
                        <a:lnTo>
                          <a:pt x="13945" y="10800"/>
                        </a:lnTo>
                        <a:lnTo>
                          <a:pt x="14123" y="10549"/>
                        </a:lnTo>
                        <a:lnTo>
                          <a:pt x="14087" y="10800"/>
                        </a:lnTo>
                        <a:lnTo>
                          <a:pt x="14293" y="10549"/>
                        </a:lnTo>
                        <a:lnTo>
                          <a:pt x="14498" y="10298"/>
                        </a:lnTo>
                        <a:lnTo>
                          <a:pt x="14480" y="10674"/>
                        </a:lnTo>
                        <a:lnTo>
                          <a:pt x="14230" y="11428"/>
                        </a:lnTo>
                        <a:lnTo>
                          <a:pt x="14400" y="11553"/>
                        </a:lnTo>
                        <a:lnTo>
                          <a:pt x="14730" y="11428"/>
                        </a:lnTo>
                        <a:lnTo>
                          <a:pt x="14837" y="11051"/>
                        </a:lnTo>
                        <a:lnTo>
                          <a:pt x="15167" y="10800"/>
                        </a:lnTo>
                        <a:lnTo>
                          <a:pt x="14837" y="11177"/>
                        </a:lnTo>
                        <a:lnTo>
                          <a:pt x="14801" y="11428"/>
                        </a:lnTo>
                        <a:lnTo>
                          <a:pt x="14881" y="11553"/>
                        </a:lnTo>
                        <a:lnTo>
                          <a:pt x="14498" y="11805"/>
                        </a:lnTo>
                        <a:lnTo>
                          <a:pt x="14703" y="11930"/>
                        </a:lnTo>
                        <a:lnTo>
                          <a:pt x="15327" y="12043"/>
                        </a:lnTo>
                        <a:lnTo>
                          <a:pt x="15506" y="11805"/>
                        </a:lnTo>
                        <a:lnTo>
                          <a:pt x="15568" y="11679"/>
                        </a:lnTo>
                        <a:lnTo>
                          <a:pt x="15747" y="11553"/>
                        </a:lnTo>
                        <a:lnTo>
                          <a:pt x="15854" y="11553"/>
                        </a:lnTo>
                        <a:lnTo>
                          <a:pt x="15613" y="11930"/>
                        </a:lnTo>
                        <a:lnTo>
                          <a:pt x="15327" y="12056"/>
                        </a:lnTo>
                        <a:lnTo>
                          <a:pt x="16282" y="12056"/>
                        </a:lnTo>
                        <a:lnTo>
                          <a:pt x="14203" y="14065"/>
                        </a:lnTo>
                        <a:lnTo>
                          <a:pt x="15336" y="13700"/>
                        </a:lnTo>
                        <a:lnTo>
                          <a:pt x="19583" y="13688"/>
                        </a:lnTo>
                        <a:lnTo>
                          <a:pt x="15336" y="13700"/>
                        </a:lnTo>
                        <a:lnTo>
                          <a:pt x="15756" y="13814"/>
                        </a:lnTo>
                        <a:lnTo>
                          <a:pt x="15988" y="13814"/>
                        </a:lnTo>
                        <a:lnTo>
                          <a:pt x="15943" y="14065"/>
                        </a:lnTo>
                        <a:lnTo>
                          <a:pt x="15560" y="13940"/>
                        </a:lnTo>
                        <a:lnTo>
                          <a:pt x="15256" y="14191"/>
                        </a:lnTo>
                        <a:lnTo>
                          <a:pt x="16282" y="14191"/>
                        </a:lnTo>
                        <a:lnTo>
                          <a:pt x="15238" y="14819"/>
                        </a:lnTo>
                        <a:lnTo>
                          <a:pt x="15925" y="14944"/>
                        </a:lnTo>
                        <a:lnTo>
                          <a:pt x="14302" y="15698"/>
                        </a:lnTo>
                        <a:lnTo>
                          <a:pt x="16175" y="15823"/>
                        </a:lnTo>
                        <a:lnTo>
                          <a:pt x="15095" y="16326"/>
                        </a:lnTo>
                        <a:lnTo>
                          <a:pt x="15881" y="16326"/>
                        </a:lnTo>
                        <a:lnTo>
                          <a:pt x="15622" y="16375"/>
                        </a:lnTo>
                        <a:lnTo>
                          <a:pt x="15747" y="16451"/>
                        </a:lnTo>
                        <a:lnTo>
                          <a:pt x="16274" y="17205"/>
                        </a:lnTo>
                        <a:lnTo>
                          <a:pt x="15131" y="17958"/>
                        </a:lnTo>
                        <a:lnTo>
                          <a:pt x="14676" y="18460"/>
                        </a:lnTo>
                        <a:lnTo>
                          <a:pt x="14533" y="18586"/>
                        </a:lnTo>
                        <a:lnTo>
                          <a:pt x="16639" y="19340"/>
                        </a:lnTo>
                        <a:lnTo>
                          <a:pt x="15657" y="19340"/>
                        </a:lnTo>
                        <a:lnTo>
                          <a:pt x="14970" y="18963"/>
                        </a:lnTo>
                        <a:lnTo>
                          <a:pt x="15693" y="19842"/>
                        </a:lnTo>
                        <a:lnTo>
                          <a:pt x="14685" y="19967"/>
                        </a:lnTo>
                        <a:lnTo>
                          <a:pt x="15167" y="20847"/>
                        </a:lnTo>
                        <a:lnTo>
                          <a:pt x="15033" y="20721"/>
                        </a:lnTo>
                        <a:lnTo>
                          <a:pt x="14846" y="20582"/>
                        </a:lnTo>
                        <a:lnTo>
                          <a:pt x="14355" y="20344"/>
                        </a:lnTo>
                        <a:lnTo>
                          <a:pt x="14685" y="20847"/>
                        </a:lnTo>
                        <a:lnTo>
                          <a:pt x="15051" y="21223"/>
                        </a:lnTo>
                        <a:lnTo>
                          <a:pt x="14712" y="20972"/>
                        </a:lnTo>
                        <a:lnTo>
                          <a:pt x="14195" y="20721"/>
                        </a:lnTo>
                        <a:lnTo>
                          <a:pt x="14970" y="21600"/>
                        </a:lnTo>
                        <a:lnTo>
                          <a:pt x="18700" y="21600"/>
                        </a:lnTo>
                        <a:lnTo>
                          <a:pt x="18620" y="21261"/>
                        </a:lnTo>
                        <a:lnTo>
                          <a:pt x="18512" y="21223"/>
                        </a:lnTo>
                        <a:lnTo>
                          <a:pt x="18432" y="20847"/>
                        </a:lnTo>
                        <a:lnTo>
                          <a:pt x="18753" y="20972"/>
                        </a:lnTo>
                        <a:lnTo>
                          <a:pt x="19074" y="20847"/>
                        </a:lnTo>
                        <a:lnTo>
                          <a:pt x="19664" y="21098"/>
                        </a:lnTo>
                        <a:lnTo>
                          <a:pt x="19619" y="21349"/>
                        </a:lnTo>
                        <a:lnTo>
                          <a:pt x="20422" y="21600"/>
                        </a:lnTo>
                        <a:lnTo>
                          <a:pt x="19691" y="20972"/>
                        </a:lnTo>
                        <a:lnTo>
                          <a:pt x="19851" y="20847"/>
                        </a:lnTo>
                        <a:lnTo>
                          <a:pt x="20181" y="20972"/>
                        </a:lnTo>
                        <a:lnTo>
                          <a:pt x="20173" y="20470"/>
                        </a:lnTo>
                        <a:lnTo>
                          <a:pt x="19315" y="20093"/>
                        </a:lnTo>
                        <a:lnTo>
                          <a:pt x="19467" y="19716"/>
                        </a:lnTo>
                        <a:lnTo>
                          <a:pt x="19200" y="19591"/>
                        </a:lnTo>
                        <a:lnTo>
                          <a:pt x="18798" y="19340"/>
                        </a:lnTo>
                        <a:lnTo>
                          <a:pt x="18397" y="19088"/>
                        </a:lnTo>
                        <a:lnTo>
                          <a:pt x="19708" y="19591"/>
                        </a:lnTo>
                        <a:lnTo>
                          <a:pt x="19110" y="19088"/>
                        </a:lnTo>
                        <a:lnTo>
                          <a:pt x="19985" y="19214"/>
                        </a:lnTo>
                        <a:lnTo>
                          <a:pt x="19887" y="19088"/>
                        </a:lnTo>
                        <a:lnTo>
                          <a:pt x="19253" y="18372"/>
                        </a:lnTo>
                        <a:lnTo>
                          <a:pt x="19074" y="18084"/>
                        </a:lnTo>
                        <a:lnTo>
                          <a:pt x="19503" y="18247"/>
                        </a:lnTo>
                        <a:lnTo>
                          <a:pt x="19315" y="18084"/>
                        </a:lnTo>
                        <a:lnTo>
                          <a:pt x="19137" y="17882"/>
                        </a:lnTo>
                        <a:lnTo>
                          <a:pt x="19119" y="17581"/>
                        </a:lnTo>
                        <a:lnTo>
                          <a:pt x="20824" y="17707"/>
                        </a:lnTo>
                        <a:lnTo>
                          <a:pt x="20680" y="17581"/>
                        </a:lnTo>
                        <a:lnTo>
                          <a:pt x="19592" y="16577"/>
                        </a:lnTo>
                        <a:lnTo>
                          <a:pt x="20886" y="16326"/>
                        </a:lnTo>
                        <a:lnTo>
                          <a:pt x="20243" y="15572"/>
                        </a:lnTo>
                        <a:lnTo>
                          <a:pt x="21091" y="14819"/>
                        </a:lnTo>
                        <a:lnTo>
                          <a:pt x="21029" y="14567"/>
                        </a:lnTo>
                        <a:lnTo>
                          <a:pt x="20877" y="13940"/>
                        </a:lnTo>
                        <a:lnTo>
                          <a:pt x="19610" y="14567"/>
                        </a:lnTo>
                        <a:lnTo>
                          <a:pt x="20815" y="13688"/>
                        </a:lnTo>
                        <a:lnTo>
                          <a:pt x="20547" y="13788"/>
                        </a:lnTo>
                        <a:lnTo>
                          <a:pt x="20788" y="13449"/>
                        </a:lnTo>
                        <a:lnTo>
                          <a:pt x="20315" y="13852"/>
                        </a:lnTo>
                        <a:lnTo>
                          <a:pt x="19485" y="14191"/>
                        </a:lnTo>
                        <a:lnTo>
                          <a:pt x="19431" y="14065"/>
                        </a:lnTo>
                        <a:lnTo>
                          <a:pt x="19378" y="13940"/>
                        </a:lnTo>
                        <a:lnTo>
                          <a:pt x="19467" y="13940"/>
                        </a:lnTo>
                        <a:lnTo>
                          <a:pt x="19601" y="13751"/>
                        </a:lnTo>
                        <a:lnTo>
                          <a:pt x="19699" y="13700"/>
                        </a:lnTo>
                        <a:lnTo>
                          <a:pt x="20270" y="13839"/>
                        </a:lnTo>
                        <a:lnTo>
                          <a:pt x="20208" y="13700"/>
                        </a:lnTo>
                        <a:lnTo>
                          <a:pt x="20012" y="13248"/>
                        </a:lnTo>
                        <a:lnTo>
                          <a:pt x="19851" y="13411"/>
                        </a:lnTo>
                        <a:lnTo>
                          <a:pt x="20163" y="13060"/>
                        </a:lnTo>
                        <a:lnTo>
                          <a:pt x="20520" y="12809"/>
                        </a:lnTo>
                        <a:lnTo>
                          <a:pt x="20484" y="13186"/>
                        </a:lnTo>
                        <a:lnTo>
                          <a:pt x="20779" y="13060"/>
                        </a:lnTo>
                        <a:lnTo>
                          <a:pt x="20788" y="12809"/>
                        </a:lnTo>
                        <a:lnTo>
                          <a:pt x="20805" y="12558"/>
                        </a:lnTo>
                        <a:lnTo>
                          <a:pt x="21305" y="12684"/>
                        </a:lnTo>
                        <a:lnTo>
                          <a:pt x="21448" y="12433"/>
                        </a:lnTo>
                        <a:lnTo>
                          <a:pt x="21600" y="1218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71" name="Figura"/>
                  <p:cNvSpPr/>
                  <p:nvPr/>
                </p:nvSpPr>
                <p:spPr>
                  <a:xfrm>
                    <a:off x="237569" y="1396"/>
                    <a:ext cx="32180" cy="34920"/>
                  </a:xfrm>
                  <a:custGeom>
                    <a:avLst/>
                    <a:gdLst/>
                    <a:ahLst/>
                    <a:cxnLst>
                      <a:cxn ang="0">
                        <a:pos x="wd2" y="hd2"/>
                      </a:cxn>
                      <a:cxn ang="5400000">
                        <a:pos x="wd2" y="hd2"/>
                      </a:cxn>
                      <a:cxn ang="10800000">
                        <a:pos x="wd2" y="hd2"/>
                      </a:cxn>
                      <a:cxn ang="16200000">
                        <a:pos x="wd2" y="hd2"/>
                      </a:cxn>
                    </a:cxnLst>
                    <a:rect l="0" t="0" r="r" b="b"/>
                    <a:pathLst>
                      <a:path w="21600" h="21600" extrusionOk="0">
                        <a:moveTo>
                          <a:pt x="2766" y="11664"/>
                        </a:moveTo>
                        <a:lnTo>
                          <a:pt x="2563" y="11578"/>
                        </a:lnTo>
                        <a:lnTo>
                          <a:pt x="1708" y="11664"/>
                        </a:lnTo>
                        <a:lnTo>
                          <a:pt x="1543" y="11578"/>
                        </a:lnTo>
                        <a:lnTo>
                          <a:pt x="184" y="11837"/>
                        </a:lnTo>
                        <a:lnTo>
                          <a:pt x="1825" y="11923"/>
                        </a:lnTo>
                        <a:lnTo>
                          <a:pt x="2514" y="11837"/>
                        </a:lnTo>
                        <a:lnTo>
                          <a:pt x="2087" y="11750"/>
                        </a:lnTo>
                        <a:lnTo>
                          <a:pt x="1854" y="11664"/>
                        </a:lnTo>
                        <a:lnTo>
                          <a:pt x="2262" y="11578"/>
                        </a:lnTo>
                        <a:lnTo>
                          <a:pt x="2495" y="11664"/>
                        </a:lnTo>
                        <a:lnTo>
                          <a:pt x="2766" y="11664"/>
                        </a:lnTo>
                        <a:close/>
                        <a:moveTo>
                          <a:pt x="2766" y="11171"/>
                        </a:moveTo>
                        <a:lnTo>
                          <a:pt x="1990" y="11154"/>
                        </a:lnTo>
                        <a:lnTo>
                          <a:pt x="2320" y="11111"/>
                        </a:lnTo>
                        <a:lnTo>
                          <a:pt x="1388" y="11076"/>
                        </a:lnTo>
                        <a:lnTo>
                          <a:pt x="1291" y="11007"/>
                        </a:lnTo>
                        <a:lnTo>
                          <a:pt x="1640" y="10938"/>
                        </a:lnTo>
                        <a:lnTo>
                          <a:pt x="1942" y="10938"/>
                        </a:lnTo>
                        <a:lnTo>
                          <a:pt x="1728" y="10920"/>
                        </a:lnTo>
                        <a:lnTo>
                          <a:pt x="2107" y="10834"/>
                        </a:lnTo>
                        <a:lnTo>
                          <a:pt x="1601" y="10808"/>
                        </a:lnTo>
                        <a:lnTo>
                          <a:pt x="980" y="10912"/>
                        </a:lnTo>
                        <a:lnTo>
                          <a:pt x="961" y="11042"/>
                        </a:lnTo>
                        <a:lnTo>
                          <a:pt x="1485" y="11137"/>
                        </a:lnTo>
                        <a:lnTo>
                          <a:pt x="1310" y="11171"/>
                        </a:lnTo>
                        <a:lnTo>
                          <a:pt x="1097" y="11163"/>
                        </a:lnTo>
                        <a:lnTo>
                          <a:pt x="951" y="11163"/>
                        </a:lnTo>
                        <a:lnTo>
                          <a:pt x="1349" y="11232"/>
                        </a:lnTo>
                        <a:lnTo>
                          <a:pt x="2029" y="11275"/>
                        </a:lnTo>
                        <a:lnTo>
                          <a:pt x="2766" y="11171"/>
                        </a:lnTo>
                        <a:close/>
                        <a:moveTo>
                          <a:pt x="2776" y="3110"/>
                        </a:moveTo>
                        <a:lnTo>
                          <a:pt x="2679" y="3024"/>
                        </a:lnTo>
                        <a:lnTo>
                          <a:pt x="2698" y="3188"/>
                        </a:lnTo>
                        <a:close/>
                        <a:moveTo>
                          <a:pt x="2825" y="11249"/>
                        </a:moveTo>
                        <a:lnTo>
                          <a:pt x="2630" y="11249"/>
                        </a:lnTo>
                        <a:lnTo>
                          <a:pt x="2795" y="11301"/>
                        </a:lnTo>
                        <a:close/>
                        <a:moveTo>
                          <a:pt x="2902" y="11889"/>
                        </a:moveTo>
                        <a:lnTo>
                          <a:pt x="2766" y="11871"/>
                        </a:lnTo>
                        <a:lnTo>
                          <a:pt x="2669" y="11889"/>
                        </a:lnTo>
                        <a:lnTo>
                          <a:pt x="2786" y="11880"/>
                        </a:lnTo>
                        <a:lnTo>
                          <a:pt x="2902" y="11889"/>
                        </a:lnTo>
                        <a:close/>
                        <a:moveTo>
                          <a:pt x="2990" y="11845"/>
                        </a:moveTo>
                        <a:lnTo>
                          <a:pt x="2873" y="11828"/>
                        </a:lnTo>
                        <a:lnTo>
                          <a:pt x="2776" y="11828"/>
                        </a:lnTo>
                        <a:lnTo>
                          <a:pt x="2990" y="11845"/>
                        </a:lnTo>
                        <a:close/>
                        <a:moveTo>
                          <a:pt x="3000" y="11318"/>
                        </a:moveTo>
                        <a:lnTo>
                          <a:pt x="2883" y="11318"/>
                        </a:lnTo>
                        <a:lnTo>
                          <a:pt x="3000" y="11318"/>
                        </a:lnTo>
                        <a:close/>
                        <a:moveTo>
                          <a:pt x="3272" y="12061"/>
                        </a:moveTo>
                        <a:lnTo>
                          <a:pt x="3039" y="12087"/>
                        </a:lnTo>
                        <a:lnTo>
                          <a:pt x="3272" y="12061"/>
                        </a:lnTo>
                        <a:close/>
                        <a:moveTo>
                          <a:pt x="3281" y="17038"/>
                        </a:moveTo>
                        <a:lnTo>
                          <a:pt x="3000" y="17194"/>
                        </a:lnTo>
                        <a:lnTo>
                          <a:pt x="2932" y="17418"/>
                        </a:lnTo>
                        <a:lnTo>
                          <a:pt x="3281" y="17038"/>
                        </a:lnTo>
                        <a:close/>
                        <a:moveTo>
                          <a:pt x="3359" y="10039"/>
                        </a:moveTo>
                        <a:lnTo>
                          <a:pt x="2863" y="10022"/>
                        </a:lnTo>
                        <a:lnTo>
                          <a:pt x="3126" y="10082"/>
                        </a:lnTo>
                        <a:lnTo>
                          <a:pt x="3359" y="10039"/>
                        </a:lnTo>
                        <a:close/>
                        <a:moveTo>
                          <a:pt x="3378" y="16934"/>
                        </a:moveTo>
                        <a:lnTo>
                          <a:pt x="3281" y="17038"/>
                        </a:lnTo>
                        <a:lnTo>
                          <a:pt x="3378" y="16934"/>
                        </a:lnTo>
                        <a:close/>
                        <a:moveTo>
                          <a:pt x="3407" y="12096"/>
                        </a:moveTo>
                        <a:lnTo>
                          <a:pt x="2514" y="12372"/>
                        </a:lnTo>
                        <a:lnTo>
                          <a:pt x="2932" y="12338"/>
                        </a:lnTo>
                        <a:lnTo>
                          <a:pt x="3407" y="12096"/>
                        </a:lnTo>
                        <a:close/>
                        <a:moveTo>
                          <a:pt x="3437" y="16848"/>
                        </a:moveTo>
                        <a:lnTo>
                          <a:pt x="3281" y="16934"/>
                        </a:lnTo>
                        <a:lnTo>
                          <a:pt x="3437" y="16848"/>
                        </a:lnTo>
                        <a:close/>
                        <a:moveTo>
                          <a:pt x="3631" y="14515"/>
                        </a:moveTo>
                        <a:lnTo>
                          <a:pt x="3475" y="14602"/>
                        </a:lnTo>
                        <a:lnTo>
                          <a:pt x="3631" y="14515"/>
                        </a:lnTo>
                        <a:close/>
                        <a:moveTo>
                          <a:pt x="3766" y="13133"/>
                        </a:moveTo>
                        <a:lnTo>
                          <a:pt x="3534" y="13133"/>
                        </a:lnTo>
                        <a:lnTo>
                          <a:pt x="3398" y="13297"/>
                        </a:lnTo>
                        <a:lnTo>
                          <a:pt x="3766" y="13133"/>
                        </a:lnTo>
                        <a:close/>
                        <a:moveTo>
                          <a:pt x="3795" y="9936"/>
                        </a:moveTo>
                        <a:lnTo>
                          <a:pt x="3524" y="9867"/>
                        </a:lnTo>
                        <a:lnTo>
                          <a:pt x="3669" y="9936"/>
                        </a:lnTo>
                        <a:lnTo>
                          <a:pt x="3795" y="9936"/>
                        </a:lnTo>
                        <a:close/>
                        <a:moveTo>
                          <a:pt x="3970" y="16338"/>
                        </a:moveTo>
                        <a:lnTo>
                          <a:pt x="3689" y="16389"/>
                        </a:lnTo>
                        <a:lnTo>
                          <a:pt x="3514" y="16675"/>
                        </a:lnTo>
                        <a:lnTo>
                          <a:pt x="3970" y="16338"/>
                        </a:lnTo>
                        <a:close/>
                        <a:moveTo>
                          <a:pt x="3989" y="10109"/>
                        </a:moveTo>
                        <a:lnTo>
                          <a:pt x="3504" y="10022"/>
                        </a:lnTo>
                        <a:lnTo>
                          <a:pt x="3728" y="10195"/>
                        </a:lnTo>
                        <a:lnTo>
                          <a:pt x="3989" y="10109"/>
                        </a:lnTo>
                        <a:close/>
                        <a:moveTo>
                          <a:pt x="4028" y="15025"/>
                        </a:moveTo>
                        <a:lnTo>
                          <a:pt x="3912" y="15146"/>
                        </a:lnTo>
                        <a:lnTo>
                          <a:pt x="4028" y="15025"/>
                        </a:lnTo>
                        <a:close/>
                        <a:moveTo>
                          <a:pt x="4058" y="18117"/>
                        </a:moveTo>
                        <a:lnTo>
                          <a:pt x="4048" y="18222"/>
                        </a:lnTo>
                        <a:lnTo>
                          <a:pt x="4058" y="18117"/>
                        </a:lnTo>
                        <a:close/>
                        <a:moveTo>
                          <a:pt x="4184" y="18299"/>
                        </a:moveTo>
                        <a:lnTo>
                          <a:pt x="4077" y="18308"/>
                        </a:lnTo>
                        <a:lnTo>
                          <a:pt x="4048" y="18222"/>
                        </a:lnTo>
                        <a:lnTo>
                          <a:pt x="4028" y="18490"/>
                        </a:lnTo>
                        <a:lnTo>
                          <a:pt x="4184" y="18299"/>
                        </a:lnTo>
                        <a:close/>
                        <a:moveTo>
                          <a:pt x="4611" y="6566"/>
                        </a:moveTo>
                        <a:lnTo>
                          <a:pt x="4553" y="6480"/>
                        </a:lnTo>
                        <a:lnTo>
                          <a:pt x="4524" y="6341"/>
                        </a:lnTo>
                        <a:lnTo>
                          <a:pt x="4135" y="6221"/>
                        </a:lnTo>
                        <a:lnTo>
                          <a:pt x="4485" y="6480"/>
                        </a:lnTo>
                        <a:lnTo>
                          <a:pt x="4611" y="6566"/>
                        </a:lnTo>
                        <a:close/>
                        <a:moveTo>
                          <a:pt x="417" y="14066"/>
                        </a:moveTo>
                        <a:lnTo>
                          <a:pt x="407" y="13944"/>
                        </a:lnTo>
                        <a:lnTo>
                          <a:pt x="68" y="14204"/>
                        </a:lnTo>
                        <a:lnTo>
                          <a:pt x="0" y="14308"/>
                        </a:lnTo>
                        <a:lnTo>
                          <a:pt x="417" y="14066"/>
                        </a:lnTo>
                        <a:close/>
                        <a:moveTo>
                          <a:pt x="534" y="15240"/>
                        </a:moveTo>
                        <a:lnTo>
                          <a:pt x="349" y="15154"/>
                        </a:lnTo>
                        <a:lnTo>
                          <a:pt x="194" y="15405"/>
                        </a:lnTo>
                        <a:lnTo>
                          <a:pt x="58" y="15457"/>
                        </a:lnTo>
                        <a:lnTo>
                          <a:pt x="330" y="15448"/>
                        </a:lnTo>
                        <a:lnTo>
                          <a:pt x="534" y="15240"/>
                        </a:lnTo>
                        <a:close/>
                        <a:moveTo>
                          <a:pt x="4689" y="6394"/>
                        </a:moveTo>
                        <a:lnTo>
                          <a:pt x="4475" y="6264"/>
                        </a:lnTo>
                        <a:lnTo>
                          <a:pt x="4689" y="6394"/>
                        </a:lnTo>
                        <a:close/>
                        <a:moveTo>
                          <a:pt x="5135" y="8043"/>
                        </a:moveTo>
                        <a:lnTo>
                          <a:pt x="4776" y="7862"/>
                        </a:lnTo>
                        <a:lnTo>
                          <a:pt x="5135" y="8043"/>
                        </a:lnTo>
                        <a:close/>
                        <a:moveTo>
                          <a:pt x="5203" y="6972"/>
                        </a:moveTo>
                        <a:lnTo>
                          <a:pt x="5048" y="6868"/>
                        </a:lnTo>
                        <a:lnTo>
                          <a:pt x="4873" y="6756"/>
                        </a:lnTo>
                        <a:lnTo>
                          <a:pt x="4699" y="6653"/>
                        </a:lnTo>
                        <a:lnTo>
                          <a:pt x="5077" y="6920"/>
                        </a:lnTo>
                        <a:lnTo>
                          <a:pt x="5106" y="7119"/>
                        </a:lnTo>
                        <a:lnTo>
                          <a:pt x="5203" y="6972"/>
                        </a:lnTo>
                        <a:close/>
                        <a:moveTo>
                          <a:pt x="1368" y="5313"/>
                        </a:moveTo>
                        <a:lnTo>
                          <a:pt x="1116" y="5270"/>
                        </a:lnTo>
                        <a:lnTo>
                          <a:pt x="1368" y="5313"/>
                        </a:lnTo>
                        <a:close/>
                        <a:moveTo>
                          <a:pt x="5514" y="8208"/>
                        </a:moveTo>
                        <a:lnTo>
                          <a:pt x="5135" y="8043"/>
                        </a:lnTo>
                        <a:lnTo>
                          <a:pt x="5427" y="8294"/>
                        </a:lnTo>
                        <a:lnTo>
                          <a:pt x="5514" y="8208"/>
                        </a:lnTo>
                        <a:close/>
                        <a:moveTo>
                          <a:pt x="5563" y="19967"/>
                        </a:moveTo>
                        <a:lnTo>
                          <a:pt x="5495" y="19811"/>
                        </a:lnTo>
                        <a:lnTo>
                          <a:pt x="5398" y="19992"/>
                        </a:lnTo>
                        <a:lnTo>
                          <a:pt x="5563" y="19967"/>
                        </a:lnTo>
                        <a:close/>
                        <a:moveTo>
                          <a:pt x="5931" y="19733"/>
                        </a:moveTo>
                        <a:lnTo>
                          <a:pt x="5883" y="19647"/>
                        </a:lnTo>
                        <a:lnTo>
                          <a:pt x="5931" y="19733"/>
                        </a:lnTo>
                        <a:close/>
                        <a:moveTo>
                          <a:pt x="6203" y="5736"/>
                        </a:moveTo>
                        <a:lnTo>
                          <a:pt x="6067" y="5530"/>
                        </a:lnTo>
                        <a:lnTo>
                          <a:pt x="6203" y="5736"/>
                        </a:lnTo>
                        <a:close/>
                        <a:moveTo>
                          <a:pt x="6592" y="16502"/>
                        </a:moveTo>
                        <a:lnTo>
                          <a:pt x="6514" y="16589"/>
                        </a:lnTo>
                        <a:lnTo>
                          <a:pt x="6592" y="16502"/>
                        </a:lnTo>
                        <a:close/>
                        <a:moveTo>
                          <a:pt x="6738" y="6394"/>
                        </a:moveTo>
                        <a:lnTo>
                          <a:pt x="6242" y="5789"/>
                        </a:lnTo>
                        <a:lnTo>
                          <a:pt x="6096" y="5866"/>
                        </a:lnTo>
                        <a:lnTo>
                          <a:pt x="6193" y="5875"/>
                        </a:lnTo>
                        <a:lnTo>
                          <a:pt x="6738" y="6394"/>
                        </a:lnTo>
                        <a:close/>
                        <a:moveTo>
                          <a:pt x="7659" y="21082"/>
                        </a:moveTo>
                        <a:lnTo>
                          <a:pt x="7455" y="21159"/>
                        </a:lnTo>
                        <a:lnTo>
                          <a:pt x="7659" y="21082"/>
                        </a:lnTo>
                        <a:close/>
                        <a:moveTo>
                          <a:pt x="7883" y="20200"/>
                        </a:moveTo>
                        <a:lnTo>
                          <a:pt x="7698" y="20650"/>
                        </a:lnTo>
                        <a:lnTo>
                          <a:pt x="7834" y="20597"/>
                        </a:lnTo>
                        <a:lnTo>
                          <a:pt x="7883" y="20200"/>
                        </a:lnTo>
                        <a:close/>
                        <a:moveTo>
                          <a:pt x="7902" y="16830"/>
                        </a:moveTo>
                        <a:lnTo>
                          <a:pt x="7727" y="17219"/>
                        </a:lnTo>
                        <a:lnTo>
                          <a:pt x="7844" y="16762"/>
                        </a:lnTo>
                        <a:lnTo>
                          <a:pt x="7640" y="16762"/>
                        </a:lnTo>
                        <a:lnTo>
                          <a:pt x="7669" y="17453"/>
                        </a:lnTo>
                        <a:lnTo>
                          <a:pt x="7708" y="17297"/>
                        </a:lnTo>
                        <a:lnTo>
                          <a:pt x="7873" y="17185"/>
                        </a:lnTo>
                        <a:lnTo>
                          <a:pt x="7902" y="16830"/>
                        </a:lnTo>
                        <a:close/>
                        <a:moveTo>
                          <a:pt x="8155" y="20477"/>
                        </a:moveTo>
                        <a:lnTo>
                          <a:pt x="7922" y="20563"/>
                        </a:lnTo>
                        <a:lnTo>
                          <a:pt x="7912" y="20995"/>
                        </a:lnTo>
                        <a:lnTo>
                          <a:pt x="8155" y="20477"/>
                        </a:lnTo>
                        <a:close/>
                        <a:moveTo>
                          <a:pt x="8475" y="5702"/>
                        </a:moveTo>
                        <a:lnTo>
                          <a:pt x="8155" y="5098"/>
                        </a:lnTo>
                        <a:lnTo>
                          <a:pt x="8320" y="5495"/>
                        </a:lnTo>
                        <a:lnTo>
                          <a:pt x="8475" y="5702"/>
                        </a:lnTo>
                        <a:close/>
                        <a:moveTo>
                          <a:pt x="8989" y="17280"/>
                        </a:moveTo>
                        <a:lnTo>
                          <a:pt x="8795" y="17885"/>
                        </a:lnTo>
                        <a:lnTo>
                          <a:pt x="8951" y="17539"/>
                        </a:lnTo>
                        <a:lnTo>
                          <a:pt x="8989" y="17280"/>
                        </a:lnTo>
                        <a:close/>
                        <a:moveTo>
                          <a:pt x="9388" y="20373"/>
                        </a:moveTo>
                        <a:lnTo>
                          <a:pt x="9300" y="20459"/>
                        </a:lnTo>
                        <a:lnTo>
                          <a:pt x="9388" y="20373"/>
                        </a:lnTo>
                        <a:close/>
                        <a:moveTo>
                          <a:pt x="9436" y="17729"/>
                        </a:moveTo>
                        <a:lnTo>
                          <a:pt x="9388" y="17608"/>
                        </a:lnTo>
                        <a:lnTo>
                          <a:pt x="9281" y="17712"/>
                        </a:lnTo>
                        <a:lnTo>
                          <a:pt x="9145" y="17979"/>
                        </a:lnTo>
                        <a:lnTo>
                          <a:pt x="9242" y="17772"/>
                        </a:lnTo>
                        <a:lnTo>
                          <a:pt x="9378" y="17824"/>
                        </a:lnTo>
                        <a:lnTo>
                          <a:pt x="9436" y="17729"/>
                        </a:lnTo>
                        <a:close/>
                        <a:moveTo>
                          <a:pt x="9708" y="21254"/>
                        </a:moveTo>
                        <a:lnTo>
                          <a:pt x="9669" y="21012"/>
                        </a:lnTo>
                        <a:lnTo>
                          <a:pt x="9572" y="21427"/>
                        </a:lnTo>
                        <a:lnTo>
                          <a:pt x="9708" y="21254"/>
                        </a:lnTo>
                        <a:close/>
                        <a:moveTo>
                          <a:pt x="11543" y="5157"/>
                        </a:moveTo>
                        <a:lnTo>
                          <a:pt x="11485" y="5279"/>
                        </a:lnTo>
                        <a:lnTo>
                          <a:pt x="11543" y="5157"/>
                        </a:lnTo>
                        <a:close/>
                        <a:moveTo>
                          <a:pt x="12057" y="16416"/>
                        </a:moveTo>
                        <a:lnTo>
                          <a:pt x="11883" y="16243"/>
                        </a:lnTo>
                        <a:lnTo>
                          <a:pt x="11941" y="16416"/>
                        </a:lnTo>
                        <a:lnTo>
                          <a:pt x="12028" y="16675"/>
                        </a:lnTo>
                        <a:lnTo>
                          <a:pt x="12057" y="16416"/>
                        </a:lnTo>
                        <a:close/>
                        <a:moveTo>
                          <a:pt x="12164" y="20650"/>
                        </a:moveTo>
                        <a:lnTo>
                          <a:pt x="12047" y="20563"/>
                        </a:lnTo>
                        <a:lnTo>
                          <a:pt x="12106" y="20650"/>
                        </a:lnTo>
                        <a:close/>
                        <a:moveTo>
                          <a:pt x="12406" y="5391"/>
                        </a:moveTo>
                        <a:lnTo>
                          <a:pt x="12309" y="5495"/>
                        </a:lnTo>
                        <a:lnTo>
                          <a:pt x="12241" y="5616"/>
                        </a:lnTo>
                        <a:lnTo>
                          <a:pt x="12406" y="5391"/>
                        </a:lnTo>
                        <a:close/>
                        <a:moveTo>
                          <a:pt x="12523" y="21514"/>
                        </a:moveTo>
                        <a:lnTo>
                          <a:pt x="12416" y="21514"/>
                        </a:lnTo>
                        <a:lnTo>
                          <a:pt x="12368" y="21600"/>
                        </a:lnTo>
                        <a:lnTo>
                          <a:pt x="12523" y="21514"/>
                        </a:lnTo>
                        <a:close/>
                        <a:moveTo>
                          <a:pt x="12786" y="0"/>
                        </a:moveTo>
                        <a:lnTo>
                          <a:pt x="12640" y="173"/>
                        </a:lnTo>
                        <a:lnTo>
                          <a:pt x="12766" y="173"/>
                        </a:lnTo>
                        <a:lnTo>
                          <a:pt x="12786" y="0"/>
                        </a:lnTo>
                        <a:close/>
                        <a:moveTo>
                          <a:pt x="13203" y="16044"/>
                        </a:moveTo>
                        <a:lnTo>
                          <a:pt x="13145" y="15785"/>
                        </a:lnTo>
                        <a:lnTo>
                          <a:pt x="12951" y="15638"/>
                        </a:lnTo>
                        <a:lnTo>
                          <a:pt x="13203" y="16044"/>
                        </a:lnTo>
                        <a:close/>
                        <a:moveTo>
                          <a:pt x="1388" y="14688"/>
                        </a:moveTo>
                        <a:lnTo>
                          <a:pt x="777" y="14861"/>
                        </a:lnTo>
                        <a:lnTo>
                          <a:pt x="1010" y="14602"/>
                        </a:lnTo>
                        <a:lnTo>
                          <a:pt x="748" y="14861"/>
                        </a:lnTo>
                        <a:lnTo>
                          <a:pt x="573" y="15034"/>
                        </a:lnTo>
                        <a:lnTo>
                          <a:pt x="1388" y="14688"/>
                        </a:lnTo>
                        <a:close/>
                        <a:moveTo>
                          <a:pt x="13455" y="19958"/>
                        </a:moveTo>
                        <a:lnTo>
                          <a:pt x="13358" y="19872"/>
                        </a:lnTo>
                        <a:lnTo>
                          <a:pt x="13455" y="19958"/>
                        </a:lnTo>
                        <a:close/>
                        <a:moveTo>
                          <a:pt x="13542" y="19958"/>
                        </a:moveTo>
                        <a:lnTo>
                          <a:pt x="13416" y="19613"/>
                        </a:lnTo>
                        <a:lnTo>
                          <a:pt x="13445" y="19915"/>
                        </a:lnTo>
                        <a:lnTo>
                          <a:pt x="13542" y="19958"/>
                        </a:lnTo>
                        <a:close/>
                        <a:moveTo>
                          <a:pt x="13552" y="20286"/>
                        </a:moveTo>
                        <a:lnTo>
                          <a:pt x="13445" y="20235"/>
                        </a:lnTo>
                        <a:lnTo>
                          <a:pt x="13552" y="20286"/>
                        </a:lnTo>
                        <a:close/>
                        <a:moveTo>
                          <a:pt x="13600" y="16139"/>
                        </a:moveTo>
                        <a:lnTo>
                          <a:pt x="13513" y="15898"/>
                        </a:lnTo>
                        <a:lnTo>
                          <a:pt x="13145" y="15293"/>
                        </a:lnTo>
                        <a:lnTo>
                          <a:pt x="13174" y="15811"/>
                        </a:lnTo>
                        <a:lnTo>
                          <a:pt x="13600" y="16139"/>
                        </a:lnTo>
                        <a:close/>
                        <a:moveTo>
                          <a:pt x="14048" y="5530"/>
                        </a:moveTo>
                        <a:lnTo>
                          <a:pt x="13921" y="5572"/>
                        </a:lnTo>
                        <a:lnTo>
                          <a:pt x="13727" y="5875"/>
                        </a:lnTo>
                        <a:lnTo>
                          <a:pt x="14048" y="5530"/>
                        </a:lnTo>
                        <a:close/>
                        <a:moveTo>
                          <a:pt x="14067" y="5348"/>
                        </a:moveTo>
                        <a:lnTo>
                          <a:pt x="13805" y="5616"/>
                        </a:lnTo>
                        <a:lnTo>
                          <a:pt x="13921" y="5572"/>
                        </a:lnTo>
                        <a:lnTo>
                          <a:pt x="14067" y="5348"/>
                        </a:lnTo>
                        <a:close/>
                        <a:moveTo>
                          <a:pt x="14319" y="14429"/>
                        </a:moveTo>
                        <a:lnTo>
                          <a:pt x="14174" y="14420"/>
                        </a:lnTo>
                        <a:lnTo>
                          <a:pt x="14319" y="14429"/>
                        </a:lnTo>
                        <a:close/>
                        <a:moveTo>
                          <a:pt x="1475" y="14170"/>
                        </a:moveTo>
                        <a:lnTo>
                          <a:pt x="1087" y="14170"/>
                        </a:lnTo>
                        <a:lnTo>
                          <a:pt x="1242" y="14282"/>
                        </a:lnTo>
                        <a:lnTo>
                          <a:pt x="1475" y="14170"/>
                        </a:lnTo>
                        <a:close/>
                        <a:moveTo>
                          <a:pt x="1689" y="11405"/>
                        </a:moveTo>
                        <a:lnTo>
                          <a:pt x="1427" y="11405"/>
                        </a:lnTo>
                        <a:lnTo>
                          <a:pt x="1465" y="11491"/>
                        </a:lnTo>
                        <a:lnTo>
                          <a:pt x="1689" y="11405"/>
                        </a:lnTo>
                        <a:close/>
                        <a:moveTo>
                          <a:pt x="15290" y="20822"/>
                        </a:moveTo>
                        <a:lnTo>
                          <a:pt x="15193" y="20477"/>
                        </a:lnTo>
                        <a:lnTo>
                          <a:pt x="15125" y="20390"/>
                        </a:lnTo>
                        <a:lnTo>
                          <a:pt x="15047" y="20295"/>
                        </a:lnTo>
                        <a:lnTo>
                          <a:pt x="15008" y="19872"/>
                        </a:lnTo>
                        <a:lnTo>
                          <a:pt x="14901" y="20045"/>
                        </a:lnTo>
                        <a:lnTo>
                          <a:pt x="14824" y="20477"/>
                        </a:lnTo>
                        <a:lnTo>
                          <a:pt x="15213" y="21168"/>
                        </a:lnTo>
                        <a:lnTo>
                          <a:pt x="15290" y="20822"/>
                        </a:lnTo>
                        <a:close/>
                        <a:moveTo>
                          <a:pt x="15639" y="13997"/>
                        </a:moveTo>
                        <a:lnTo>
                          <a:pt x="15242" y="13824"/>
                        </a:lnTo>
                        <a:lnTo>
                          <a:pt x="15057" y="13746"/>
                        </a:lnTo>
                        <a:lnTo>
                          <a:pt x="14736" y="13738"/>
                        </a:lnTo>
                        <a:lnTo>
                          <a:pt x="15174" y="13997"/>
                        </a:lnTo>
                        <a:lnTo>
                          <a:pt x="15639" y="13997"/>
                        </a:lnTo>
                        <a:close/>
                        <a:moveTo>
                          <a:pt x="16212" y="10420"/>
                        </a:moveTo>
                        <a:lnTo>
                          <a:pt x="15960" y="10454"/>
                        </a:lnTo>
                        <a:lnTo>
                          <a:pt x="16202" y="10454"/>
                        </a:lnTo>
                        <a:close/>
                        <a:moveTo>
                          <a:pt x="16348" y="10402"/>
                        </a:moveTo>
                        <a:lnTo>
                          <a:pt x="16251" y="10368"/>
                        </a:lnTo>
                        <a:lnTo>
                          <a:pt x="16348" y="10402"/>
                        </a:lnTo>
                        <a:close/>
                        <a:moveTo>
                          <a:pt x="16979" y="19665"/>
                        </a:moveTo>
                        <a:lnTo>
                          <a:pt x="16901" y="19578"/>
                        </a:lnTo>
                        <a:lnTo>
                          <a:pt x="16979" y="19665"/>
                        </a:lnTo>
                        <a:close/>
                        <a:moveTo>
                          <a:pt x="17931" y="18049"/>
                        </a:moveTo>
                        <a:lnTo>
                          <a:pt x="17911" y="17954"/>
                        </a:lnTo>
                        <a:lnTo>
                          <a:pt x="17931" y="18049"/>
                        </a:lnTo>
                        <a:close/>
                        <a:moveTo>
                          <a:pt x="19338" y="17617"/>
                        </a:moveTo>
                        <a:lnTo>
                          <a:pt x="19270" y="17375"/>
                        </a:lnTo>
                        <a:lnTo>
                          <a:pt x="18649" y="16968"/>
                        </a:lnTo>
                        <a:lnTo>
                          <a:pt x="18698" y="17107"/>
                        </a:lnTo>
                        <a:lnTo>
                          <a:pt x="19338" y="17617"/>
                        </a:lnTo>
                        <a:close/>
                        <a:moveTo>
                          <a:pt x="1825" y="11923"/>
                        </a:moveTo>
                        <a:lnTo>
                          <a:pt x="1504" y="12096"/>
                        </a:lnTo>
                        <a:lnTo>
                          <a:pt x="1786" y="12027"/>
                        </a:lnTo>
                        <a:lnTo>
                          <a:pt x="1825" y="11923"/>
                        </a:lnTo>
                        <a:close/>
                        <a:moveTo>
                          <a:pt x="19940" y="13824"/>
                        </a:moveTo>
                        <a:lnTo>
                          <a:pt x="19581" y="13651"/>
                        </a:lnTo>
                        <a:lnTo>
                          <a:pt x="19610" y="13763"/>
                        </a:lnTo>
                        <a:lnTo>
                          <a:pt x="19940" y="13824"/>
                        </a:lnTo>
                        <a:close/>
                        <a:moveTo>
                          <a:pt x="20455" y="14861"/>
                        </a:moveTo>
                        <a:lnTo>
                          <a:pt x="20358" y="14774"/>
                        </a:lnTo>
                        <a:lnTo>
                          <a:pt x="20455" y="14861"/>
                        </a:lnTo>
                        <a:close/>
                        <a:moveTo>
                          <a:pt x="20455" y="13997"/>
                        </a:moveTo>
                        <a:lnTo>
                          <a:pt x="20367" y="13902"/>
                        </a:lnTo>
                        <a:lnTo>
                          <a:pt x="19940" y="13824"/>
                        </a:lnTo>
                        <a:lnTo>
                          <a:pt x="20135" y="13910"/>
                        </a:lnTo>
                        <a:lnTo>
                          <a:pt x="19843" y="13910"/>
                        </a:lnTo>
                        <a:lnTo>
                          <a:pt x="20455" y="13997"/>
                        </a:lnTo>
                        <a:close/>
                        <a:moveTo>
                          <a:pt x="20833" y="11784"/>
                        </a:moveTo>
                        <a:lnTo>
                          <a:pt x="20571" y="11690"/>
                        </a:lnTo>
                        <a:lnTo>
                          <a:pt x="20833" y="11784"/>
                        </a:lnTo>
                        <a:close/>
                        <a:moveTo>
                          <a:pt x="2378" y="11439"/>
                        </a:moveTo>
                        <a:lnTo>
                          <a:pt x="2136" y="11405"/>
                        </a:lnTo>
                        <a:lnTo>
                          <a:pt x="2378" y="11439"/>
                        </a:lnTo>
                        <a:close/>
                        <a:moveTo>
                          <a:pt x="21212" y="11776"/>
                        </a:moveTo>
                        <a:lnTo>
                          <a:pt x="21047" y="11750"/>
                        </a:lnTo>
                        <a:lnTo>
                          <a:pt x="21212" y="11776"/>
                        </a:lnTo>
                        <a:close/>
                        <a:moveTo>
                          <a:pt x="21513" y="11837"/>
                        </a:moveTo>
                        <a:lnTo>
                          <a:pt x="21212" y="11776"/>
                        </a:lnTo>
                        <a:lnTo>
                          <a:pt x="21358" y="11837"/>
                        </a:lnTo>
                        <a:lnTo>
                          <a:pt x="21203" y="11923"/>
                        </a:lnTo>
                        <a:lnTo>
                          <a:pt x="20833" y="11784"/>
                        </a:lnTo>
                        <a:lnTo>
                          <a:pt x="21115" y="12096"/>
                        </a:lnTo>
                        <a:lnTo>
                          <a:pt x="21503" y="12269"/>
                        </a:lnTo>
                        <a:lnTo>
                          <a:pt x="21513" y="11923"/>
                        </a:lnTo>
                        <a:lnTo>
                          <a:pt x="21513" y="11837"/>
                        </a:lnTo>
                        <a:close/>
                        <a:moveTo>
                          <a:pt x="21600" y="12657"/>
                        </a:moveTo>
                        <a:lnTo>
                          <a:pt x="21241" y="12519"/>
                        </a:lnTo>
                        <a:lnTo>
                          <a:pt x="21173" y="12614"/>
                        </a:lnTo>
                        <a:lnTo>
                          <a:pt x="20862" y="12666"/>
                        </a:lnTo>
                        <a:lnTo>
                          <a:pt x="21329" y="12761"/>
                        </a:lnTo>
                        <a:lnTo>
                          <a:pt x="21600" y="12657"/>
                        </a:lnTo>
                        <a:close/>
                        <a:moveTo>
                          <a:pt x="2669" y="11491"/>
                        </a:moveTo>
                        <a:lnTo>
                          <a:pt x="2378" y="11439"/>
                        </a:lnTo>
                        <a:lnTo>
                          <a:pt x="2485" y="11525"/>
                        </a:lnTo>
                        <a:lnTo>
                          <a:pt x="2669" y="11491"/>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383" name="object 77"/>
                <p:cNvGrpSpPr/>
                <p:nvPr/>
              </p:nvGrpSpPr>
              <p:grpSpPr>
                <a:xfrm>
                  <a:off x="348316" y="288972"/>
                  <a:ext cx="114504" cy="126547"/>
                  <a:chOff x="0" y="0"/>
                  <a:chExt cx="114503" cy="126545"/>
                </a:xfrm>
              </p:grpSpPr>
              <p:sp>
                <p:nvSpPr>
                  <p:cNvPr id="2373" name="Figura"/>
                  <p:cNvSpPr/>
                  <p:nvPr/>
                </p:nvSpPr>
                <p:spPr>
                  <a:xfrm>
                    <a:off x="0" y="3717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791"/>
                        </a:moveTo>
                        <a:lnTo>
                          <a:pt x="19026" y="0"/>
                        </a:lnTo>
                        <a:lnTo>
                          <a:pt x="7387" y="3740"/>
                        </a:lnTo>
                        <a:lnTo>
                          <a:pt x="0" y="16263"/>
                        </a:lnTo>
                        <a:lnTo>
                          <a:pt x="11371" y="21600"/>
                        </a:lnTo>
                        <a:lnTo>
                          <a:pt x="12490" y="13868"/>
                        </a:lnTo>
                        <a:lnTo>
                          <a:pt x="21600" y="479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74" name="Figura"/>
                  <p:cNvSpPr/>
                  <p:nvPr/>
                </p:nvSpPr>
                <p:spPr>
                  <a:xfrm>
                    <a:off x="53128" y="775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099" y="3662"/>
                        </a:lnTo>
                        <a:lnTo>
                          <a:pt x="10066" y="8421"/>
                        </a:lnTo>
                        <a:lnTo>
                          <a:pt x="0" y="21600"/>
                        </a:lnTo>
                        <a:lnTo>
                          <a:pt x="3262" y="20504"/>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75" name="Figura"/>
                  <p:cNvSpPr/>
                  <p:nvPr/>
                </p:nvSpPr>
                <p:spPr>
                  <a:xfrm>
                    <a:off x="53100" y="7830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24" y="9009"/>
                        </a:lnTo>
                        <a:lnTo>
                          <a:pt x="16301" y="4743"/>
                        </a:lnTo>
                        <a:lnTo>
                          <a:pt x="6016" y="15388"/>
                        </a:lnTo>
                        <a:lnTo>
                          <a:pt x="4408" y="15710"/>
                        </a:lnTo>
                        <a:lnTo>
                          <a:pt x="7485" y="10968"/>
                        </a:lnTo>
                        <a:lnTo>
                          <a:pt x="10574" y="7372"/>
                        </a:lnTo>
                        <a:lnTo>
                          <a:pt x="8226" y="9653"/>
                        </a:lnTo>
                        <a:lnTo>
                          <a:pt x="11454" y="4253"/>
                        </a:lnTo>
                        <a:lnTo>
                          <a:pt x="5877" y="9821"/>
                        </a:lnTo>
                        <a:lnTo>
                          <a:pt x="0" y="18326"/>
                        </a:lnTo>
                        <a:lnTo>
                          <a:pt x="1169" y="20131"/>
                        </a:lnTo>
                        <a:lnTo>
                          <a:pt x="7636" y="14898"/>
                        </a:lnTo>
                        <a:lnTo>
                          <a:pt x="6166" y="17347"/>
                        </a:lnTo>
                        <a:lnTo>
                          <a:pt x="3818" y="19809"/>
                        </a:lnTo>
                        <a:lnTo>
                          <a:pt x="2198" y="21600"/>
                        </a:lnTo>
                        <a:lnTo>
                          <a:pt x="7196" y="17682"/>
                        </a:lnTo>
                        <a:lnTo>
                          <a:pt x="14832" y="982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76" name="Figura"/>
                  <p:cNvSpPr/>
                  <p:nvPr/>
                </p:nvSpPr>
                <p:spPr>
                  <a:xfrm>
                    <a:off x="55768" y="840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554" y="3815"/>
                        </a:lnTo>
                        <a:lnTo>
                          <a:pt x="9354" y="9743"/>
                        </a:lnTo>
                        <a:lnTo>
                          <a:pt x="5046" y="14986"/>
                        </a:lnTo>
                        <a:lnTo>
                          <a:pt x="0" y="21600"/>
                        </a:lnTo>
                        <a:lnTo>
                          <a:pt x="21600" y="6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77" name="Figura"/>
                  <p:cNvSpPr/>
                  <p:nvPr/>
                </p:nvSpPr>
                <p:spPr>
                  <a:xfrm>
                    <a:off x="6074" y="0"/>
                    <a:ext cx="72200" cy="84084"/>
                  </a:xfrm>
                  <a:custGeom>
                    <a:avLst/>
                    <a:gdLst/>
                    <a:ahLst/>
                    <a:cxnLst>
                      <a:cxn ang="0">
                        <a:pos x="wd2" y="hd2"/>
                      </a:cxn>
                      <a:cxn ang="5400000">
                        <a:pos x="wd2" y="hd2"/>
                      </a:cxn>
                      <a:cxn ang="10800000">
                        <a:pos x="wd2" y="hd2"/>
                      </a:cxn>
                      <a:cxn ang="16200000">
                        <a:pos x="wd2" y="hd2"/>
                      </a:cxn>
                    </a:cxnLst>
                    <a:rect l="0" t="0" r="r" b="b"/>
                    <a:pathLst>
                      <a:path w="21600" h="21600" extrusionOk="0">
                        <a:moveTo>
                          <a:pt x="21600" y="11374"/>
                        </a:moveTo>
                        <a:lnTo>
                          <a:pt x="21349" y="11338"/>
                        </a:lnTo>
                        <a:lnTo>
                          <a:pt x="21154" y="11195"/>
                        </a:lnTo>
                        <a:lnTo>
                          <a:pt x="21479" y="11159"/>
                        </a:lnTo>
                        <a:lnTo>
                          <a:pt x="21353" y="11051"/>
                        </a:lnTo>
                        <a:lnTo>
                          <a:pt x="21081" y="10908"/>
                        </a:lnTo>
                        <a:lnTo>
                          <a:pt x="20981" y="10800"/>
                        </a:lnTo>
                        <a:lnTo>
                          <a:pt x="20994" y="10656"/>
                        </a:lnTo>
                        <a:lnTo>
                          <a:pt x="21072" y="10585"/>
                        </a:lnTo>
                        <a:lnTo>
                          <a:pt x="21120" y="10477"/>
                        </a:lnTo>
                        <a:lnTo>
                          <a:pt x="21133" y="10441"/>
                        </a:lnTo>
                        <a:lnTo>
                          <a:pt x="21163" y="10369"/>
                        </a:lnTo>
                        <a:lnTo>
                          <a:pt x="21258" y="10154"/>
                        </a:lnTo>
                        <a:lnTo>
                          <a:pt x="21267" y="10011"/>
                        </a:lnTo>
                        <a:lnTo>
                          <a:pt x="21271" y="9903"/>
                        </a:lnTo>
                        <a:lnTo>
                          <a:pt x="21276" y="9867"/>
                        </a:lnTo>
                        <a:lnTo>
                          <a:pt x="20895" y="9759"/>
                        </a:lnTo>
                        <a:lnTo>
                          <a:pt x="20743" y="9903"/>
                        </a:lnTo>
                        <a:lnTo>
                          <a:pt x="20678" y="9759"/>
                        </a:lnTo>
                        <a:lnTo>
                          <a:pt x="20280" y="9544"/>
                        </a:lnTo>
                        <a:lnTo>
                          <a:pt x="20488" y="9437"/>
                        </a:lnTo>
                        <a:lnTo>
                          <a:pt x="20441" y="9437"/>
                        </a:lnTo>
                        <a:lnTo>
                          <a:pt x="20272" y="9544"/>
                        </a:lnTo>
                        <a:lnTo>
                          <a:pt x="20302" y="9401"/>
                        </a:lnTo>
                        <a:lnTo>
                          <a:pt x="20423" y="9329"/>
                        </a:lnTo>
                        <a:lnTo>
                          <a:pt x="20233" y="9257"/>
                        </a:lnTo>
                        <a:lnTo>
                          <a:pt x="20042" y="9221"/>
                        </a:lnTo>
                        <a:lnTo>
                          <a:pt x="19861" y="9221"/>
                        </a:lnTo>
                        <a:lnTo>
                          <a:pt x="19614" y="8970"/>
                        </a:lnTo>
                        <a:lnTo>
                          <a:pt x="20337" y="8791"/>
                        </a:lnTo>
                        <a:lnTo>
                          <a:pt x="19804" y="8468"/>
                        </a:lnTo>
                        <a:lnTo>
                          <a:pt x="19545" y="8432"/>
                        </a:lnTo>
                        <a:lnTo>
                          <a:pt x="19000" y="8647"/>
                        </a:lnTo>
                        <a:lnTo>
                          <a:pt x="19047" y="8755"/>
                        </a:lnTo>
                        <a:lnTo>
                          <a:pt x="19121" y="8791"/>
                        </a:lnTo>
                        <a:lnTo>
                          <a:pt x="19147" y="8827"/>
                        </a:lnTo>
                        <a:lnTo>
                          <a:pt x="19168" y="8970"/>
                        </a:lnTo>
                        <a:lnTo>
                          <a:pt x="19138" y="9042"/>
                        </a:lnTo>
                        <a:lnTo>
                          <a:pt x="18948" y="9042"/>
                        </a:lnTo>
                        <a:lnTo>
                          <a:pt x="18723" y="9437"/>
                        </a:lnTo>
                        <a:lnTo>
                          <a:pt x="18580" y="9724"/>
                        </a:lnTo>
                        <a:lnTo>
                          <a:pt x="18545" y="9939"/>
                        </a:lnTo>
                        <a:lnTo>
                          <a:pt x="18589" y="10154"/>
                        </a:lnTo>
                        <a:lnTo>
                          <a:pt x="18675" y="10118"/>
                        </a:lnTo>
                        <a:lnTo>
                          <a:pt x="18775" y="10047"/>
                        </a:lnTo>
                        <a:lnTo>
                          <a:pt x="18878" y="10011"/>
                        </a:lnTo>
                        <a:lnTo>
                          <a:pt x="18792" y="10190"/>
                        </a:lnTo>
                        <a:lnTo>
                          <a:pt x="18883" y="10154"/>
                        </a:lnTo>
                        <a:lnTo>
                          <a:pt x="18809" y="10262"/>
                        </a:lnTo>
                        <a:lnTo>
                          <a:pt x="18779" y="10369"/>
                        </a:lnTo>
                        <a:lnTo>
                          <a:pt x="18904" y="10262"/>
                        </a:lnTo>
                        <a:lnTo>
                          <a:pt x="19056" y="10190"/>
                        </a:lnTo>
                        <a:lnTo>
                          <a:pt x="19134" y="10172"/>
                        </a:lnTo>
                        <a:lnTo>
                          <a:pt x="19207" y="10154"/>
                        </a:lnTo>
                        <a:lnTo>
                          <a:pt x="19341" y="10154"/>
                        </a:lnTo>
                        <a:lnTo>
                          <a:pt x="19238" y="10334"/>
                        </a:lnTo>
                        <a:lnTo>
                          <a:pt x="19077" y="10405"/>
                        </a:lnTo>
                        <a:lnTo>
                          <a:pt x="19285" y="10369"/>
                        </a:lnTo>
                        <a:lnTo>
                          <a:pt x="19190" y="10441"/>
                        </a:lnTo>
                        <a:lnTo>
                          <a:pt x="19220" y="10585"/>
                        </a:lnTo>
                        <a:lnTo>
                          <a:pt x="19471" y="10477"/>
                        </a:lnTo>
                        <a:lnTo>
                          <a:pt x="19268" y="10656"/>
                        </a:lnTo>
                        <a:lnTo>
                          <a:pt x="19670" y="10692"/>
                        </a:lnTo>
                        <a:lnTo>
                          <a:pt x="19337" y="10800"/>
                        </a:lnTo>
                        <a:lnTo>
                          <a:pt x="19618" y="10836"/>
                        </a:lnTo>
                        <a:lnTo>
                          <a:pt x="19662" y="10872"/>
                        </a:lnTo>
                        <a:lnTo>
                          <a:pt x="19082" y="10908"/>
                        </a:lnTo>
                        <a:lnTo>
                          <a:pt x="19679" y="11123"/>
                        </a:lnTo>
                        <a:lnTo>
                          <a:pt x="19060" y="11159"/>
                        </a:lnTo>
                        <a:lnTo>
                          <a:pt x="19575" y="11159"/>
                        </a:lnTo>
                        <a:lnTo>
                          <a:pt x="19324" y="11446"/>
                        </a:lnTo>
                        <a:lnTo>
                          <a:pt x="19333" y="11518"/>
                        </a:lnTo>
                        <a:lnTo>
                          <a:pt x="19545" y="11697"/>
                        </a:lnTo>
                        <a:lnTo>
                          <a:pt x="19432" y="11665"/>
                        </a:lnTo>
                        <a:lnTo>
                          <a:pt x="19398" y="11733"/>
                        </a:lnTo>
                        <a:lnTo>
                          <a:pt x="19242" y="11769"/>
                        </a:lnTo>
                        <a:lnTo>
                          <a:pt x="19130" y="11805"/>
                        </a:lnTo>
                        <a:lnTo>
                          <a:pt x="19545" y="11876"/>
                        </a:lnTo>
                        <a:lnTo>
                          <a:pt x="19618" y="12092"/>
                        </a:lnTo>
                        <a:lnTo>
                          <a:pt x="19839" y="12235"/>
                        </a:lnTo>
                        <a:lnTo>
                          <a:pt x="19402" y="12307"/>
                        </a:lnTo>
                        <a:lnTo>
                          <a:pt x="19376" y="12056"/>
                        </a:lnTo>
                        <a:lnTo>
                          <a:pt x="18978" y="12020"/>
                        </a:lnTo>
                        <a:lnTo>
                          <a:pt x="19316" y="12092"/>
                        </a:lnTo>
                        <a:lnTo>
                          <a:pt x="19251" y="12307"/>
                        </a:lnTo>
                        <a:lnTo>
                          <a:pt x="19540" y="12343"/>
                        </a:lnTo>
                        <a:lnTo>
                          <a:pt x="19263" y="12379"/>
                        </a:lnTo>
                        <a:lnTo>
                          <a:pt x="19389" y="12415"/>
                        </a:lnTo>
                        <a:lnTo>
                          <a:pt x="19034" y="12379"/>
                        </a:lnTo>
                        <a:lnTo>
                          <a:pt x="19536" y="12522"/>
                        </a:lnTo>
                        <a:lnTo>
                          <a:pt x="19095" y="12486"/>
                        </a:lnTo>
                        <a:lnTo>
                          <a:pt x="19363" y="12630"/>
                        </a:lnTo>
                        <a:lnTo>
                          <a:pt x="19056" y="12702"/>
                        </a:lnTo>
                        <a:lnTo>
                          <a:pt x="18883" y="12522"/>
                        </a:lnTo>
                        <a:lnTo>
                          <a:pt x="18956" y="12716"/>
                        </a:lnTo>
                        <a:lnTo>
                          <a:pt x="19194" y="12845"/>
                        </a:lnTo>
                        <a:lnTo>
                          <a:pt x="19194" y="13060"/>
                        </a:lnTo>
                        <a:lnTo>
                          <a:pt x="18878" y="12845"/>
                        </a:lnTo>
                        <a:lnTo>
                          <a:pt x="18667" y="12809"/>
                        </a:lnTo>
                        <a:lnTo>
                          <a:pt x="18701" y="12917"/>
                        </a:lnTo>
                        <a:lnTo>
                          <a:pt x="18974" y="13168"/>
                        </a:lnTo>
                        <a:lnTo>
                          <a:pt x="18896" y="13240"/>
                        </a:lnTo>
                        <a:lnTo>
                          <a:pt x="18840" y="13204"/>
                        </a:lnTo>
                        <a:lnTo>
                          <a:pt x="18753" y="13168"/>
                        </a:lnTo>
                        <a:lnTo>
                          <a:pt x="18779" y="13204"/>
                        </a:lnTo>
                        <a:lnTo>
                          <a:pt x="18935" y="13419"/>
                        </a:lnTo>
                        <a:lnTo>
                          <a:pt x="18541" y="13419"/>
                        </a:lnTo>
                        <a:lnTo>
                          <a:pt x="18688" y="13706"/>
                        </a:lnTo>
                        <a:lnTo>
                          <a:pt x="18917" y="13922"/>
                        </a:lnTo>
                        <a:lnTo>
                          <a:pt x="18961" y="13957"/>
                        </a:lnTo>
                        <a:lnTo>
                          <a:pt x="18978" y="14173"/>
                        </a:lnTo>
                        <a:lnTo>
                          <a:pt x="19017" y="14280"/>
                        </a:lnTo>
                        <a:lnTo>
                          <a:pt x="18909" y="14173"/>
                        </a:lnTo>
                        <a:lnTo>
                          <a:pt x="18835" y="14101"/>
                        </a:lnTo>
                        <a:lnTo>
                          <a:pt x="18883" y="14101"/>
                        </a:lnTo>
                        <a:lnTo>
                          <a:pt x="18853" y="14065"/>
                        </a:lnTo>
                        <a:lnTo>
                          <a:pt x="18796" y="13957"/>
                        </a:lnTo>
                        <a:lnTo>
                          <a:pt x="18787" y="14065"/>
                        </a:lnTo>
                        <a:lnTo>
                          <a:pt x="18593" y="13914"/>
                        </a:lnTo>
                        <a:lnTo>
                          <a:pt x="18601" y="13993"/>
                        </a:lnTo>
                        <a:lnTo>
                          <a:pt x="18632" y="14173"/>
                        </a:lnTo>
                        <a:lnTo>
                          <a:pt x="18359" y="14173"/>
                        </a:lnTo>
                        <a:lnTo>
                          <a:pt x="18260" y="13886"/>
                        </a:lnTo>
                        <a:lnTo>
                          <a:pt x="18601" y="13993"/>
                        </a:lnTo>
                        <a:lnTo>
                          <a:pt x="18467" y="13886"/>
                        </a:lnTo>
                        <a:lnTo>
                          <a:pt x="18329" y="13778"/>
                        </a:lnTo>
                        <a:lnTo>
                          <a:pt x="18390" y="13814"/>
                        </a:lnTo>
                        <a:lnTo>
                          <a:pt x="18532" y="13814"/>
                        </a:lnTo>
                        <a:lnTo>
                          <a:pt x="18489" y="13778"/>
                        </a:lnTo>
                        <a:lnTo>
                          <a:pt x="18134" y="13466"/>
                        </a:lnTo>
                        <a:lnTo>
                          <a:pt x="18065" y="13491"/>
                        </a:lnTo>
                        <a:lnTo>
                          <a:pt x="17723" y="13635"/>
                        </a:lnTo>
                        <a:lnTo>
                          <a:pt x="17347" y="13670"/>
                        </a:lnTo>
                        <a:lnTo>
                          <a:pt x="17347" y="13850"/>
                        </a:lnTo>
                        <a:lnTo>
                          <a:pt x="17593" y="13886"/>
                        </a:lnTo>
                        <a:lnTo>
                          <a:pt x="17606" y="14065"/>
                        </a:lnTo>
                        <a:lnTo>
                          <a:pt x="17498" y="14101"/>
                        </a:lnTo>
                        <a:lnTo>
                          <a:pt x="17442" y="14137"/>
                        </a:lnTo>
                        <a:lnTo>
                          <a:pt x="17290" y="14532"/>
                        </a:lnTo>
                        <a:lnTo>
                          <a:pt x="16503" y="13957"/>
                        </a:lnTo>
                        <a:lnTo>
                          <a:pt x="16663" y="14675"/>
                        </a:lnTo>
                        <a:lnTo>
                          <a:pt x="16741" y="14783"/>
                        </a:lnTo>
                        <a:lnTo>
                          <a:pt x="16884" y="14890"/>
                        </a:lnTo>
                        <a:lnTo>
                          <a:pt x="16979" y="15034"/>
                        </a:lnTo>
                        <a:lnTo>
                          <a:pt x="16970" y="15249"/>
                        </a:lnTo>
                        <a:lnTo>
                          <a:pt x="16888" y="15249"/>
                        </a:lnTo>
                        <a:lnTo>
                          <a:pt x="16533" y="15070"/>
                        </a:lnTo>
                        <a:lnTo>
                          <a:pt x="16369" y="15321"/>
                        </a:lnTo>
                        <a:lnTo>
                          <a:pt x="16555" y="15342"/>
                        </a:lnTo>
                        <a:lnTo>
                          <a:pt x="17013" y="15393"/>
                        </a:lnTo>
                        <a:lnTo>
                          <a:pt x="16702" y="15536"/>
                        </a:lnTo>
                        <a:lnTo>
                          <a:pt x="16620" y="15680"/>
                        </a:lnTo>
                        <a:lnTo>
                          <a:pt x="16265" y="15608"/>
                        </a:lnTo>
                        <a:lnTo>
                          <a:pt x="16235" y="15694"/>
                        </a:lnTo>
                        <a:lnTo>
                          <a:pt x="16235" y="16505"/>
                        </a:lnTo>
                        <a:lnTo>
                          <a:pt x="16230" y="16936"/>
                        </a:lnTo>
                        <a:lnTo>
                          <a:pt x="16187" y="16900"/>
                        </a:lnTo>
                        <a:lnTo>
                          <a:pt x="16074" y="16936"/>
                        </a:lnTo>
                        <a:lnTo>
                          <a:pt x="15962" y="16936"/>
                        </a:lnTo>
                        <a:lnTo>
                          <a:pt x="16079" y="16828"/>
                        </a:lnTo>
                        <a:lnTo>
                          <a:pt x="16178" y="16828"/>
                        </a:lnTo>
                        <a:lnTo>
                          <a:pt x="16217" y="16864"/>
                        </a:lnTo>
                        <a:lnTo>
                          <a:pt x="16230" y="16936"/>
                        </a:lnTo>
                        <a:lnTo>
                          <a:pt x="16230" y="16519"/>
                        </a:lnTo>
                        <a:lnTo>
                          <a:pt x="16196" y="16613"/>
                        </a:lnTo>
                        <a:lnTo>
                          <a:pt x="16204" y="16577"/>
                        </a:lnTo>
                        <a:lnTo>
                          <a:pt x="16235" y="16505"/>
                        </a:lnTo>
                        <a:lnTo>
                          <a:pt x="16235" y="15694"/>
                        </a:lnTo>
                        <a:lnTo>
                          <a:pt x="16191" y="15967"/>
                        </a:lnTo>
                        <a:lnTo>
                          <a:pt x="16230" y="16290"/>
                        </a:lnTo>
                        <a:lnTo>
                          <a:pt x="16109" y="16577"/>
                        </a:lnTo>
                        <a:lnTo>
                          <a:pt x="16023" y="16505"/>
                        </a:lnTo>
                        <a:lnTo>
                          <a:pt x="15954" y="16397"/>
                        </a:lnTo>
                        <a:lnTo>
                          <a:pt x="15815" y="16433"/>
                        </a:lnTo>
                        <a:lnTo>
                          <a:pt x="15741" y="16864"/>
                        </a:lnTo>
                        <a:lnTo>
                          <a:pt x="15235" y="17151"/>
                        </a:lnTo>
                        <a:lnTo>
                          <a:pt x="14803" y="17330"/>
                        </a:lnTo>
                        <a:lnTo>
                          <a:pt x="14902" y="17510"/>
                        </a:lnTo>
                        <a:lnTo>
                          <a:pt x="14915" y="17617"/>
                        </a:lnTo>
                        <a:lnTo>
                          <a:pt x="14941" y="17761"/>
                        </a:lnTo>
                        <a:lnTo>
                          <a:pt x="14911" y="17833"/>
                        </a:lnTo>
                        <a:lnTo>
                          <a:pt x="14733" y="17725"/>
                        </a:lnTo>
                        <a:lnTo>
                          <a:pt x="14699" y="17617"/>
                        </a:lnTo>
                        <a:lnTo>
                          <a:pt x="14681" y="18084"/>
                        </a:lnTo>
                        <a:lnTo>
                          <a:pt x="14521" y="18514"/>
                        </a:lnTo>
                        <a:lnTo>
                          <a:pt x="14045" y="18478"/>
                        </a:lnTo>
                        <a:lnTo>
                          <a:pt x="14032" y="18371"/>
                        </a:lnTo>
                        <a:lnTo>
                          <a:pt x="13773" y="18443"/>
                        </a:lnTo>
                        <a:lnTo>
                          <a:pt x="14236" y="18945"/>
                        </a:lnTo>
                        <a:lnTo>
                          <a:pt x="13859" y="18873"/>
                        </a:lnTo>
                        <a:lnTo>
                          <a:pt x="13859" y="18837"/>
                        </a:lnTo>
                        <a:lnTo>
                          <a:pt x="13366" y="19017"/>
                        </a:lnTo>
                        <a:lnTo>
                          <a:pt x="12959" y="19483"/>
                        </a:lnTo>
                        <a:lnTo>
                          <a:pt x="12405" y="19232"/>
                        </a:lnTo>
                        <a:lnTo>
                          <a:pt x="12496" y="19627"/>
                        </a:lnTo>
                        <a:lnTo>
                          <a:pt x="11886" y="19196"/>
                        </a:lnTo>
                        <a:lnTo>
                          <a:pt x="12029" y="19698"/>
                        </a:lnTo>
                        <a:lnTo>
                          <a:pt x="11665" y="19519"/>
                        </a:lnTo>
                        <a:lnTo>
                          <a:pt x="11713" y="19411"/>
                        </a:lnTo>
                        <a:lnTo>
                          <a:pt x="11315" y="19304"/>
                        </a:lnTo>
                        <a:lnTo>
                          <a:pt x="11220" y="19268"/>
                        </a:lnTo>
                        <a:lnTo>
                          <a:pt x="11211" y="19627"/>
                        </a:lnTo>
                        <a:lnTo>
                          <a:pt x="11077" y="19698"/>
                        </a:lnTo>
                        <a:lnTo>
                          <a:pt x="11055" y="19411"/>
                        </a:lnTo>
                        <a:lnTo>
                          <a:pt x="10891" y="19698"/>
                        </a:lnTo>
                        <a:lnTo>
                          <a:pt x="10796" y="19375"/>
                        </a:lnTo>
                        <a:lnTo>
                          <a:pt x="10679" y="19447"/>
                        </a:lnTo>
                        <a:lnTo>
                          <a:pt x="10722" y="19447"/>
                        </a:lnTo>
                        <a:lnTo>
                          <a:pt x="10735" y="19483"/>
                        </a:lnTo>
                        <a:lnTo>
                          <a:pt x="10765" y="19662"/>
                        </a:lnTo>
                        <a:lnTo>
                          <a:pt x="10553" y="19770"/>
                        </a:lnTo>
                        <a:lnTo>
                          <a:pt x="10333" y="19483"/>
                        </a:lnTo>
                        <a:lnTo>
                          <a:pt x="10307" y="19447"/>
                        </a:lnTo>
                        <a:lnTo>
                          <a:pt x="10337" y="19304"/>
                        </a:lnTo>
                        <a:lnTo>
                          <a:pt x="10186" y="19340"/>
                        </a:lnTo>
                        <a:lnTo>
                          <a:pt x="10026" y="19411"/>
                        </a:lnTo>
                        <a:lnTo>
                          <a:pt x="9853" y="19447"/>
                        </a:lnTo>
                        <a:lnTo>
                          <a:pt x="9874" y="19393"/>
                        </a:lnTo>
                        <a:lnTo>
                          <a:pt x="9749" y="19483"/>
                        </a:lnTo>
                        <a:lnTo>
                          <a:pt x="9822" y="19375"/>
                        </a:lnTo>
                        <a:lnTo>
                          <a:pt x="10095" y="18981"/>
                        </a:lnTo>
                        <a:lnTo>
                          <a:pt x="9818" y="19196"/>
                        </a:lnTo>
                        <a:lnTo>
                          <a:pt x="9800" y="19268"/>
                        </a:lnTo>
                        <a:lnTo>
                          <a:pt x="9727" y="19375"/>
                        </a:lnTo>
                        <a:lnTo>
                          <a:pt x="9675" y="19196"/>
                        </a:lnTo>
                        <a:lnTo>
                          <a:pt x="9459" y="19160"/>
                        </a:lnTo>
                        <a:lnTo>
                          <a:pt x="9255" y="19160"/>
                        </a:lnTo>
                        <a:lnTo>
                          <a:pt x="9324" y="19052"/>
                        </a:lnTo>
                        <a:lnTo>
                          <a:pt x="9346" y="19017"/>
                        </a:lnTo>
                        <a:lnTo>
                          <a:pt x="9355" y="18970"/>
                        </a:lnTo>
                        <a:lnTo>
                          <a:pt x="9108" y="18837"/>
                        </a:lnTo>
                        <a:lnTo>
                          <a:pt x="8715" y="18837"/>
                        </a:lnTo>
                        <a:lnTo>
                          <a:pt x="8394" y="18658"/>
                        </a:lnTo>
                        <a:lnTo>
                          <a:pt x="8446" y="18765"/>
                        </a:lnTo>
                        <a:lnTo>
                          <a:pt x="8204" y="19052"/>
                        </a:lnTo>
                        <a:lnTo>
                          <a:pt x="8074" y="19017"/>
                        </a:lnTo>
                        <a:lnTo>
                          <a:pt x="8100" y="18970"/>
                        </a:lnTo>
                        <a:lnTo>
                          <a:pt x="7979" y="19017"/>
                        </a:lnTo>
                        <a:lnTo>
                          <a:pt x="7875" y="18873"/>
                        </a:lnTo>
                        <a:lnTo>
                          <a:pt x="8135" y="18694"/>
                        </a:lnTo>
                        <a:lnTo>
                          <a:pt x="8269" y="18658"/>
                        </a:lnTo>
                        <a:lnTo>
                          <a:pt x="8053" y="18622"/>
                        </a:lnTo>
                        <a:lnTo>
                          <a:pt x="8070" y="18550"/>
                        </a:lnTo>
                        <a:lnTo>
                          <a:pt x="8182" y="18263"/>
                        </a:lnTo>
                        <a:lnTo>
                          <a:pt x="8252" y="18084"/>
                        </a:lnTo>
                        <a:lnTo>
                          <a:pt x="7931" y="18263"/>
                        </a:lnTo>
                        <a:lnTo>
                          <a:pt x="7962" y="18227"/>
                        </a:lnTo>
                        <a:lnTo>
                          <a:pt x="7992" y="18191"/>
                        </a:lnTo>
                        <a:lnTo>
                          <a:pt x="7706" y="17976"/>
                        </a:lnTo>
                        <a:lnTo>
                          <a:pt x="7499" y="17940"/>
                        </a:lnTo>
                        <a:lnTo>
                          <a:pt x="7451" y="17904"/>
                        </a:lnTo>
                        <a:lnTo>
                          <a:pt x="7260" y="17761"/>
                        </a:lnTo>
                        <a:lnTo>
                          <a:pt x="7027" y="17904"/>
                        </a:lnTo>
                        <a:lnTo>
                          <a:pt x="7014" y="17868"/>
                        </a:lnTo>
                        <a:lnTo>
                          <a:pt x="6988" y="17797"/>
                        </a:lnTo>
                        <a:lnTo>
                          <a:pt x="6737" y="17868"/>
                        </a:lnTo>
                        <a:lnTo>
                          <a:pt x="6672" y="17725"/>
                        </a:lnTo>
                        <a:lnTo>
                          <a:pt x="6655" y="17402"/>
                        </a:lnTo>
                        <a:lnTo>
                          <a:pt x="6620" y="17294"/>
                        </a:lnTo>
                        <a:lnTo>
                          <a:pt x="6581" y="17258"/>
                        </a:lnTo>
                        <a:lnTo>
                          <a:pt x="6465" y="17151"/>
                        </a:lnTo>
                        <a:lnTo>
                          <a:pt x="6213" y="17079"/>
                        </a:lnTo>
                        <a:lnTo>
                          <a:pt x="6213" y="17118"/>
                        </a:lnTo>
                        <a:lnTo>
                          <a:pt x="6218" y="17223"/>
                        </a:lnTo>
                        <a:lnTo>
                          <a:pt x="6010" y="17258"/>
                        </a:lnTo>
                        <a:lnTo>
                          <a:pt x="6213" y="17118"/>
                        </a:lnTo>
                        <a:lnTo>
                          <a:pt x="6192" y="17079"/>
                        </a:lnTo>
                        <a:lnTo>
                          <a:pt x="6040" y="16900"/>
                        </a:lnTo>
                        <a:lnTo>
                          <a:pt x="6291" y="16936"/>
                        </a:lnTo>
                        <a:lnTo>
                          <a:pt x="6257" y="16900"/>
                        </a:lnTo>
                        <a:lnTo>
                          <a:pt x="5989" y="16613"/>
                        </a:lnTo>
                        <a:lnTo>
                          <a:pt x="5807" y="16505"/>
                        </a:lnTo>
                        <a:lnTo>
                          <a:pt x="5564" y="16361"/>
                        </a:lnTo>
                        <a:lnTo>
                          <a:pt x="5491" y="16433"/>
                        </a:lnTo>
                        <a:lnTo>
                          <a:pt x="5473" y="16505"/>
                        </a:lnTo>
                        <a:lnTo>
                          <a:pt x="5378" y="16505"/>
                        </a:lnTo>
                        <a:lnTo>
                          <a:pt x="5292" y="16469"/>
                        </a:lnTo>
                        <a:lnTo>
                          <a:pt x="5383" y="16326"/>
                        </a:lnTo>
                        <a:lnTo>
                          <a:pt x="5504" y="16290"/>
                        </a:lnTo>
                        <a:lnTo>
                          <a:pt x="5327" y="16218"/>
                        </a:lnTo>
                        <a:lnTo>
                          <a:pt x="5223" y="16182"/>
                        </a:lnTo>
                        <a:lnTo>
                          <a:pt x="5283" y="15823"/>
                        </a:lnTo>
                        <a:lnTo>
                          <a:pt x="5292" y="15751"/>
                        </a:lnTo>
                        <a:lnTo>
                          <a:pt x="5331" y="15464"/>
                        </a:lnTo>
                        <a:lnTo>
                          <a:pt x="5305" y="15034"/>
                        </a:lnTo>
                        <a:lnTo>
                          <a:pt x="5253" y="15034"/>
                        </a:lnTo>
                        <a:lnTo>
                          <a:pt x="5024" y="14854"/>
                        </a:lnTo>
                        <a:lnTo>
                          <a:pt x="4941" y="14747"/>
                        </a:lnTo>
                        <a:lnTo>
                          <a:pt x="4703" y="14532"/>
                        </a:lnTo>
                        <a:lnTo>
                          <a:pt x="4534" y="14388"/>
                        </a:lnTo>
                        <a:lnTo>
                          <a:pt x="4452" y="14065"/>
                        </a:lnTo>
                        <a:lnTo>
                          <a:pt x="4777" y="14424"/>
                        </a:lnTo>
                        <a:lnTo>
                          <a:pt x="4824" y="14101"/>
                        </a:lnTo>
                        <a:lnTo>
                          <a:pt x="4751" y="14065"/>
                        </a:lnTo>
                        <a:lnTo>
                          <a:pt x="4682" y="14029"/>
                        </a:lnTo>
                        <a:lnTo>
                          <a:pt x="4587" y="13914"/>
                        </a:lnTo>
                        <a:lnTo>
                          <a:pt x="4504" y="13850"/>
                        </a:lnTo>
                        <a:lnTo>
                          <a:pt x="4167" y="13850"/>
                        </a:lnTo>
                        <a:lnTo>
                          <a:pt x="3929" y="13778"/>
                        </a:lnTo>
                        <a:lnTo>
                          <a:pt x="3470" y="13670"/>
                        </a:lnTo>
                        <a:lnTo>
                          <a:pt x="3444" y="13635"/>
                        </a:lnTo>
                        <a:lnTo>
                          <a:pt x="3349" y="13635"/>
                        </a:lnTo>
                        <a:lnTo>
                          <a:pt x="3280" y="13670"/>
                        </a:lnTo>
                        <a:lnTo>
                          <a:pt x="3440" y="13348"/>
                        </a:lnTo>
                        <a:lnTo>
                          <a:pt x="3059" y="13168"/>
                        </a:lnTo>
                        <a:lnTo>
                          <a:pt x="2869" y="13025"/>
                        </a:lnTo>
                        <a:lnTo>
                          <a:pt x="2947" y="12917"/>
                        </a:lnTo>
                        <a:lnTo>
                          <a:pt x="3029" y="12809"/>
                        </a:lnTo>
                        <a:lnTo>
                          <a:pt x="2864" y="12917"/>
                        </a:lnTo>
                        <a:lnTo>
                          <a:pt x="2661" y="12917"/>
                        </a:lnTo>
                        <a:lnTo>
                          <a:pt x="2747" y="12881"/>
                        </a:lnTo>
                        <a:lnTo>
                          <a:pt x="2700" y="12881"/>
                        </a:lnTo>
                        <a:lnTo>
                          <a:pt x="2440" y="12630"/>
                        </a:lnTo>
                        <a:lnTo>
                          <a:pt x="2401" y="12379"/>
                        </a:lnTo>
                        <a:lnTo>
                          <a:pt x="2401" y="12163"/>
                        </a:lnTo>
                        <a:lnTo>
                          <a:pt x="2475" y="11733"/>
                        </a:lnTo>
                        <a:lnTo>
                          <a:pt x="2609" y="11338"/>
                        </a:lnTo>
                        <a:lnTo>
                          <a:pt x="2614" y="11302"/>
                        </a:lnTo>
                        <a:lnTo>
                          <a:pt x="2631" y="11231"/>
                        </a:lnTo>
                        <a:lnTo>
                          <a:pt x="2756" y="11087"/>
                        </a:lnTo>
                        <a:lnTo>
                          <a:pt x="2834" y="11015"/>
                        </a:lnTo>
                        <a:lnTo>
                          <a:pt x="2311" y="10908"/>
                        </a:lnTo>
                        <a:lnTo>
                          <a:pt x="2311" y="14897"/>
                        </a:lnTo>
                        <a:lnTo>
                          <a:pt x="2298" y="14862"/>
                        </a:lnTo>
                        <a:lnTo>
                          <a:pt x="2271" y="14973"/>
                        </a:lnTo>
                        <a:lnTo>
                          <a:pt x="1904" y="14998"/>
                        </a:lnTo>
                        <a:lnTo>
                          <a:pt x="2107" y="14747"/>
                        </a:lnTo>
                        <a:lnTo>
                          <a:pt x="2263" y="14819"/>
                        </a:lnTo>
                        <a:lnTo>
                          <a:pt x="2311" y="14854"/>
                        </a:lnTo>
                        <a:lnTo>
                          <a:pt x="2311" y="10908"/>
                        </a:lnTo>
                        <a:lnTo>
                          <a:pt x="1804" y="10800"/>
                        </a:lnTo>
                        <a:lnTo>
                          <a:pt x="2337" y="10728"/>
                        </a:lnTo>
                        <a:lnTo>
                          <a:pt x="2536" y="10836"/>
                        </a:lnTo>
                        <a:lnTo>
                          <a:pt x="2639" y="10908"/>
                        </a:lnTo>
                        <a:lnTo>
                          <a:pt x="2518" y="10728"/>
                        </a:lnTo>
                        <a:lnTo>
                          <a:pt x="2527" y="10656"/>
                        </a:lnTo>
                        <a:lnTo>
                          <a:pt x="2618" y="10549"/>
                        </a:lnTo>
                        <a:lnTo>
                          <a:pt x="2791" y="10441"/>
                        </a:lnTo>
                        <a:lnTo>
                          <a:pt x="2821" y="10405"/>
                        </a:lnTo>
                        <a:lnTo>
                          <a:pt x="3111" y="10262"/>
                        </a:lnTo>
                        <a:lnTo>
                          <a:pt x="3340" y="10154"/>
                        </a:lnTo>
                        <a:lnTo>
                          <a:pt x="3496" y="10082"/>
                        </a:lnTo>
                        <a:lnTo>
                          <a:pt x="3803" y="9975"/>
                        </a:lnTo>
                        <a:lnTo>
                          <a:pt x="4011" y="9831"/>
                        </a:lnTo>
                        <a:lnTo>
                          <a:pt x="4007" y="9795"/>
                        </a:lnTo>
                        <a:lnTo>
                          <a:pt x="4054" y="9831"/>
                        </a:lnTo>
                        <a:lnTo>
                          <a:pt x="4085" y="9903"/>
                        </a:lnTo>
                        <a:lnTo>
                          <a:pt x="4132" y="9939"/>
                        </a:lnTo>
                        <a:lnTo>
                          <a:pt x="4028" y="9975"/>
                        </a:lnTo>
                        <a:lnTo>
                          <a:pt x="4288" y="9975"/>
                        </a:lnTo>
                        <a:lnTo>
                          <a:pt x="4366" y="9795"/>
                        </a:lnTo>
                        <a:lnTo>
                          <a:pt x="4327" y="9544"/>
                        </a:lnTo>
                        <a:lnTo>
                          <a:pt x="4184" y="9185"/>
                        </a:lnTo>
                        <a:lnTo>
                          <a:pt x="4011" y="9150"/>
                        </a:lnTo>
                        <a:lnTo>
                          <a:pt x="4037" y="9006"/>
                        </a:lnTo>
                        <a:lnTo>
                          <a:pt x="4202" y="9150"/>
                        </a:lnTo>
                        <a:lnTo>
                          <a:pt x="4310" y="9078"/>
                        </a:lnTo>
                        <a:lnTo>
                          <a:pt x="4361" y="9006"/>
                        </a:lnTo>
                        <a:lnTo>
                          <a:pt x="4388" y="8970"/>
                        </a:lnTo>
                        <a:lnTo>
                          <a:pt x="4439" y="8898"/>
                        </a:lnTo>
                        <a:lnTo>
                          <a:pt x="4422" y="8827"/>
                        </a:lnTo>
                        <a:lnTo>
                          <a:pt x="4301" y="8719"/>
                        </a:lnTo>
                        <a:lnTo>
                          <a:pt x="3976" y="8432"/>
                        </a:lnTo>
                        <a:lnTo>
                          <a:pt x="4175" y="8360"/>
                        </a:lnTo>
                        <a:lnTo>
                          <a:pt x="4271" y="8328"/>
                        </a:lnTo>
                        <a:lnTo>
                          <a:pt x="4232" y="8252"/>
                        </a:lnTo>
                        <a:lnTo>
                          <a:pt x="4240" y="8181"/>
                        </a:lnTo>
                        <a:lnTo>
                          <a:pt x="4318" y="8073"/>
                        </a:lnTo>
                        <a:lnTo>
                          <a:pt x="4375" y="8001"/>
                        </a:lnTo>
                        <a:lnTo>
                          <a:pt x="4076" y="8073"/>
                        </a:lnTo>
                        <a:lnTo>
                          <a:pt x="4219" y="7822"/>
                        </a:lnTo>
                        <a:lnTo>
                          <a:pt x="3942" y="7607"/>
                        </a:lnTo>
                        <a:lnTo>
                          <a:pt x="4119" y="7427"/>
                        </a:lnTo>
                        <a:lnTo>
                          <a:pt x="4037" y="7391"/>
                        </a:lnTo>
                        <a:lnTo>
                          <a:pt x="4002" y="7355"/>
                        </a:lnTo>
                        <a:lnTo>
                          <a:pt x="4002" y="7284"/>
                        </a:lnTo>
                        <a:lnTo>
                          <a:pt x="4046" y="7248"/>
                        </a:lnTo>
                        <a:lnTo>
                          <a:pt x="4063" y="7176"/>
                        </a:lnTo>
                        <a:lnTo>
                          <a:pt x="4323" y="7212"/>
                        </a:lnTo>
                        <a:lnTo>
                          <a:pt x="4314" y="7140"/>
                        </a:lnTo>
                        <a:lnTo>
                          <a:pt x="4275" y="6853"/>
                        </a:lnTo>
                        <a:lnTo>
                          <a:pt x="4102" y="6710"/>
                        </a:lnTo>
                        <a:lnTo>
                          <a:pt x="4232" y="6781"/>
                        </a:lnTo>
                        <a:lnTo>
                          <a:pt x="4258" y="6710"/>
                        </a:lnTo>
                        <a:lnTo>
                          <a:pt x="4284" y="6638"/>
                        </a:lnTo>
                        <a:lnTo>
                          <a:pt x="4457" y="6710"/>
                        </a:lnTo>
                        <a:lnTo>
                          <a:pt x="4487" y="6638"/>
                        </a:lnTo>
                        <a:lnTo>
                          <a:pt x="4452" y="6458"/>
                        </a:lnTo>
                        <a:lnTo>
                          <a:pt x="4202" y="6423"/>
                        </a:lnTo>
                        <a:lnTo>
                          <a:pt x="4837" y="6315"/>
                        </a:lnTo>
                        <a:lnTo>
                          <a:pt x="4258" y="5956"/>
                        </a:lnTo>
                        <a:lnTo>
                          <a:pt x="3968" y="5777"/>
                        </a:lnTo>
                        <a:lnTo>
                          <a:pt x="4725" y="5884"/>
                        </a:lnTo>
                        <a:lnTo>
                          <a:pt x="4716" y="5777"/>
                        </a:lnTo>
                        <a:lnTo>
                          <a:pt x="4690" y="4987"/>
                        </a:lnTo>
                        <a:lnTo>
                          <a:pt x="4747" y="5012"/>
                        </a:lnTo>
                        <a:lnTo>
                          <a:pt x="4760" y="4969"/>
                        </a:lnTo>
                        <a:lnTo>
                          <a:pt x="4898" y="4700"/>
                        </a:lnTo>
                        <a:lnTo>
                          <a:pt x="4937" y="4629"/>
                        </a:lnTo>
                        <a:lnTo>
                          <a:pt x="5145" y="4743"/>
                        </a:lnTo>
                        <a:lnTo>
                          <a:pt x="5084" y="4629"/>
                        </a:lnTo>
                        <a:lnTo>
                          <a:pt x="4997" y="4449"/>
                        </a:lnTo>
                        <a:lnTo>
                          <a:pt x="5249" y="4306"/>
                        </a:lnTo>
                        <a:lnTo>
                          <a:pt x="5374" y="4234"/>
                        </a:lnTo>
                        <a:lnTo>
                          <a:pt x="5500" y="4198"/>
                        </a:lnTo>
                        <a:lnTo>
                          <a:pt x="5534" y="4449"/>
                        </a:lnTo>
                        <a:lnTo>
                          <a:pt x="5612" y="4198"/>
                        </a:lnTo>
                        <a:lnTo>
                          <a:pt x="5659" y="4054"/>
                        </a:lnTo>
                        <a:lnTo>
                          <a:pt x="6118" y="3947"/>
                        </a:lnTo>
                        <a:lnTo>
                          <a:pt x="6170" y="3767"/>
                        </a:lnTo>
                        <a:lnTo>
                          <a:pt x="6226" y="3588"/>
                        </a:lnTo>
                        <a:lnTo>
                          <a:pt x="5949" y="3480"/>
                        </a:lnTo>
                        <a:lnTo>
                          <a:pt x="5976" y="3373"/>
                        </a:lnTo>
                        <a:lnTo>
                          <a:pt x="6045" y="3122"/>
                        </a:lnTo>
                        <a:lnTo>
                          <a:pt x="6066" y="3050"/>
                        </a:lnTo>
                        <a:lnTo>
                          <a:pt x="6049" y="2978"/>
                        </a:lnTo>
                        <a:lnTo>
                          <a:pt x="6274" y="3373"/>
                        </a:lnTo>
                        <a:lnTo>
                          <a:pt x="6387" y="2870"/>
                        </a:lnTo>
                        <a:lnTo>
                          <a:pt x="6412" y="2763"/>
                        </a:lnTo>
                        <a:lnTo>
                          <a:pt x="6720" y="3409"/>
                        </a:lnTo>
                        <a:lnTo>
                          <a:pt x="6676" y="3229"/>
                        </a:lnTo>
                        <a:lnTo>
                          <a:pt x="6629" y="3193"/>
                        </a:lnTo>
                        <a:lnTo>
                          <a:pt x="6720" y="3157"/>
                        </a:lnTo>
                        <a:lnTo>
                          <a:pt x="6789" y="3229"/>
                        </a:lnTo>
                        <a:lnTo>
                          <a:pt x="6824" y="3373"/>
                        </a:lnTo>
                        <a:lnTo>
                          <a:pt x="6979" y="3157"/>
                        </a:lnTo>
                        <a:lnTo>
                          <a:pt x="6767" y="3050"/>
                        </a:lnTo>
                        <a:lnTo>
                          <a:pt x="6984" y="2942"/>
                        </a:lnTo>
                        <a:lnTo>
                          <a:pt x="7010" y="2978"/>
                        </a:lnTo>
                        <a:lnTo>
                          <a:pt x="7027" y="3068"/>
                        </a:lnTo>
                        <a:lnTo>
                          <a:pt x="7066" y="3157"/>
                        </a:lnTo>
                        <a:lnTo>
                          <a:pt x="7053" y="2942"/>
                        </a:lnTo>
                        <a:lnTo>
                          <a:pt x="7061" y="2727"/>
                        </a:lnTo>
                        <a:lnTo>
                          <a:pt x="7300" y="2727"/>
                        </a:lnTo>
                        <a:lnTo>
                          <a:pt x="7364" y="2809"/>
                        </a:lnTo>
                        <a:lnTo>
                          <a:pt x="7503" y="2727"/>
                        </a:lnTo>
                        <a:lnTo>
                          <a:pt x="7602" y="2666"/>
                        </a:lnTo>
                        <a:lnTo>
                          <a:pt x="7633" y="2440"/>
                        </a:lnTo>
                        <a:lnTo>
                          <a:pt x="7654" y="2189"/>
                        </a:lnTo>
                        <a:lnTo>
                          <a:pt x="8126" y="2189"/>
                        </a:lnTo>
                        <a:lnTo>
                          <a:pt x="8178" y="2583"/>
                        </a:lnTo>
                        <a:lnTo>
                          <a:pt x="8316" y="2296"/>
                        </a:lnTo>
                        <a:lnTo>
                          <a:pt x="8472" y="2583"/>
                        </a:lnTo>
                        <a:lnTo>
                          <a:pt x="8593" y="2476"/>
                        </a:lnTo>
                        <a:lnTo>
                          <a:pt x="8563" y="2368"/>
                        </a:lnTo>
                        <a:lnTo>
                          <a:pt x="8489" y="2296"/>
                        </a:lnTo>
                        <a:lnTo>
                          <a:pt x="8671" y="2260"/>
                        </a:lnTo>
                        <a:lnTo>
                          <a:pt x="8693" y="2189"/>
                        </a:lnTo>
                        <a:lnTo>
                          <a:pt x="8732" y="2045"/>
                        </a:lnTo>
                        <a:lnTo>
                          <a:pt x="8753" y="1973"/>
                        </a:lnTo>
                        <a:lnTo>
                          <a:pt x="8957" y="2045"/>
                        </a:lnTo>
                        <a:lnTo>
                          <a:pt x="8857" y="2225"/>
                        </a:lnTo>
                        <a:lnTo>
                          <a:pt x="9195" y="2081"/>
                        </a:lnTo>
                        <a:lnTo>
                          <a:pt x="8952" y="2009"/>
                        </a:lnTo>
                        <a:lnTo>
                          <a:pt x="8974" y="1973"/>
                        </a:lnTo>
                        <a:lnTo>
                          <a:pt x="9100" y="1794"/>
                        </a:lnTo>
                        <a:lnTo>
                          <a:pt x="8805" y="1615"/>
                        </a:lnTo>
                        <a:lnTo>
                          <a:pt x="9104" y="1650"/>
                        </a:lnTo>
                        <a:lnTo>
                          <a:pt x="9056" y="1686"/>
                        </a:lnTo>
                        <a:lnTo>
                          <a:pt x="9221" y="1615"/>
                        </a:lnTo>
                        <a:lnTo>
                          <a:pt x="9307" y="1579"/>
                        </a:lnTo>
                        <a:lnTo>
                          <a:pt x="9441" y="1776"/>
                        </a:lnTo>
                        <a:lnTo>
                          <a:pt x="9420" y="1812"/>
                        </a:lnTo>
                        <a:lnTo>
                          <a:pt x="9389" y="1866"/>
                        </a:lnTo>
                        <a:lnTo>
                          <a:pt x="9351" y="1902"/>
                        </a:lnTo>
                        <a:lnTo>
                          <a:pt x="9294" y="1894"/>
                        </a:lnTo>
                        <a:lnTo>
                          <a:pt x="9216" y="1884"/>
                        </a:lnTo>
                        <a:lnTo>
                          <a:pt x="9169" y="1934"/>
                        </a:lnTo>
                        <a:lnTo>
                          <a:pt x="9251" y="1970"/>
                        </a:lnTo>
                        <a:lnTo>
                          <a:pt x="9307" y="1948"/>
                        </a:lnTo>
                        <a:lnTo>
                          <a:pt x="9351" y="1905"/>
                        </a:lnTo>
                        <a:lnTo>
                          <a:pt x="9428" y="1905"/>
                        </a:lnTo>
                        <a:lnTo>
                          <a:pt x="9485" y="1902"/>
                        </a:lnTo>
                        <a:lnTo>
                          <a:pt x="9459" y="1794"/>
                        </a:lnTo>
                        <a:lnTo>
                          <a:pt x="9597" y="1579"/>
                        </a:lnTo>
                        <a:lnTo>
                          <a:pt x="9619" y="1543"/>
                        </a:lnTo>
                        <a:lnTo>
                          <a:pt x="9783" y="1615"/>
                        </a:lnTo>
                        <a:lnTo>
                          <a:pt x="9818" y="1686"/>
                        </a:lnTo>
                        <a:lnTo>
                          <a:pt x="9853" y="2045"/>
                        </a:lnTo>
                        <a:lnTo>
                          <a:pt x="9900" y="1758"/>
                        </a:lnTo>
                        <a:lnTo>
                          <a:pt x="10289" y="1902"/>
                        </a:lnTo>
                        <a:lnTo>
                          <a:pt x="10341" y="1758"/>
                        </a:lnTo>
                        <a:lnTo>
                          <a:pt x="10372" y="1650"/>
                        </a:lnTo>
                        <a:lnTo>
                          <a:pt x="10393" y="1615"/>
                        </a:lnTo>
                        <a:lnTo>
                          <a:pt x="10385" y="1902"/>
                        </a:lnTo>
                        <a:lnTo>
                          <a:pt x="10449" y="1686"/>
                        </a:lnTo>
                        <a:lnTo>
                          <a:pt x="10549" y="1758"/>
                        </a:lnTo>
                        <a:lnTo>
                          <a:pt x="10553" y="1902"/>
                        </a:lnTo>
                        <a:lnTo>
                          <a:pt x="10830" y="1938"/>
                        </a:lnTo>
                        <a:lnTo>
                          <a:pt x="10605" y="1686"/>
                        </a:lnTo>
                        <a:lnTo>
                          <a:pt x="10545" y="1615"/>
                        </a:lnTo>
                        <a:lnTo>
                          <a:pt x="10480" y="1543"/>
                        </a:lnTo>
                        <a:lnTo>
                          <a:pt x="10449" y="1507"/>
                        </a:lnTo>
                        <a:lnTo>
                          <a:pt x="10791" y="1650"/>
                        </a:lnTo>
                        <a:lnTo>
                          <a:pt x="10779" y="1722"/>
                        </a:lnTo>
                        <a:lnTo>
                          <a:pt x="10722" y="1758"/>
                        </a:lnTo>
                        <a:lnTo>
                          <a:pt x="11047" y="1866"/>
                        </a:lnTo>
                        <a:lnTo>
                          <a:pt x="11375" y="1615"/>
                        </a:lnTo>
                        <a:lnTo>
                          <a:pt x="11674" y="1758"/>
                        </a:lnTo>
                        <a:lnTo>
                          <a:pt x="11713" y="2095"/>
                        </a:lnTo>
                        <a:lnTo>
                          <a:pt x="11882" y="2081"/>
                        </a:lnTo>
                        <a:lnTo>
                          <a:pt x="12427" y="1794"/>
                        </a:lnTo>
                        <a:lnTo>
                          <a:pt x="12821" y="1973"/>
                        </a:lnTo>
                        <a:lnTo>
                          <a:pt x="12756" y="1938"/>
                        </a:lnTo>
                        <a:lnTo>
                          <a:pt x="12821" y="1794"/>
                        </a:lnTo>
                        <a:lnTo>
                          <a:pt x="12903" y="1615"/>
                        </a:lnTo>
                        <a:lnTo>
                          <a:pt x="12955" y="1507"/>
                        </a:lnTo>
                        <a:lnTo>
                          <a:pt x="12972" y="1471"/>
                        </a:lnTo>
                        <a:lnTo>
                          <a:pt x="12989" y="2225"/>
                        </a:lnTo>
                        <a:lnTo>
                          <a:pt x="13180" y="2124"/>
                        </a:lnTo>
                        <a:lnTo>
                          <a:pt x="13098" y="2296"/>
                        </a:lnTo>
                        <a:lnTo>
                          <a:pt x="13132" y="2260"/>
                        </a:lnTo>
                        <a:lnTo>
                          <a:pt x="13375" y="2404"/>
                        </a:lnTo>
                        <a:lnTo>
                          <a:pt x="13716" y="2296"/>
                        </a:lnTo>
                        <a:lnTo>
                          <a:pt x="14210" y="2332"/>
                        </a:lnTo>
                        <a:lnTo>
                          <a:pt x="14149" y="2368"/>
                        </a:lnTo>
                        <a:lnTo>
                          <a:pt x="14132" y="2476"/>
                        </a:lnTo>
                        <a:lnTo>
                          <a:pt x="14192" y="2583"/>
                        </a:lnTo>
                        <a:lnTo>
                          <a:pt x="14452" y="2655"/>
                        </a:lnTo>
                        <a:lnTo>
                          <a:pt x="14577" y="2763"/>
                        </a:lnTo>
                        <a:lnTo>
                          <a:pt x="14703" y="2691"/>
                        </a:lnTo>
                        <a:lnTo>
                          <a:pt x="14785" y="2763"/>
                        </a:lnTo>
                        <a:lnTo>
                          <a:pt x="14807" y="2691"/>
                        </a:lnTo>
                        <a:lnTo>
                          <a:pt x="14837" y="2583"/>
                        </a:lnTo>
                        <a:lnTo>
                          <a:pt x="14854" y="3014"/>
                        </a:lnTo>
                        <a:lnTo>
                          <a:pt x="15131" y="3014"/>
                        </a:lnTo>
                        <a:lnTo>
                          <a:pt x="15698" y="3122"/>
                        </a:lnTo>
                        <a:lnTo>
                          <a:pt x="16023" y="3193"/>
                        </a:lnTo>
                        <a:lnTo>
                          <a:pt x="15962" y="3516"/>
                        </a:lnTo>
                        <a:lnTo>
                          <a:pt x="16308" y="3516"/>
                        </a:lnTo>
                        <a:lnTo>
                          <a:pt x="16338" y="3445"/>
                        </a:lnTo>
                        <a:lnTo>
                          <a:pt x="16481" y="3409"/>
                        </a:lnTo>
                        <a:lnTo>
                          <a:pt x="16663" y="3409"/>
                        </a:lnTo>
                        <a:lnTo>
                          <a:pt x="16741" y="3480"/>
                        </a:lnTo>
                        <a:lnTo>
                          <a:pt x="16477" y="3445"/>
                        </a:lnTo>
                        <a:lnTo>
                          <a:pt x="16438" y="3732"/>
                        </a:lnTo>
                        <a:lnTo>
                          <a:pt x="16395" y="3839"/>
                        </a:lnTo>
                        <a:lnTo>
                          <a:pt x="16442" y="3767"/>
                        </a:lnTo>
                        <a:lnTo>
                          <a:pt x="16525" y="3767"/>
                        </a:lnTo>
                        <a:lnTo>
                          <a:pt x="16581" y="3696"/>
                        </a:lnTo>
                        <a:lnTo>
                          <a:pt x="16395" y="4090"/>
                        </a:lnTo>
                        <a:lnTo>
                          <a:pt x="16754" y="3696"/>
                        </a:lnTo>
                        <a:lnTo>
                          <a:pt x="16949" y="3480"/>
                        </a:lnTo>
                        <a:lnTo>
                          <a:pt x="16983" y="3445"/>
                        </a:lnTo>
                        <a:lnTo>
                          <a:pt x="16970" y="3803"/>
                        </a:lnTo>
                        <a:lnTo>
                          <a:pt x="16858" y="3875"/>
                        </a:lnTo>
                        <a:lnTo>
                          <a:pt x="16988" y="3911"/>
                        </a:lnTo>
                        <a:lnTo>
                          <a:pt x="17199" y="3911"/>
                        </a:lnTo>
                        <a:lnTo>
                          <a:pt x="17204" y="4054"/>
                        </a:lnTo>
                        <a:lnTo>
                          <a:pt x="17044" y="4198"/>
                        </a:lnTo>
                        <a:lnTo>
                          <a:pt x="17061" y="3983"/>
                        </a:lnTo>
                        <a:lnTo>
                          <a:pt x="16866" y="4090"/>
                        </a:lnTo>
                        <a:lnTo>
                          <a:pt x="16979" y="4234"/>
                        </a:lnTo>
                        <a:lnTo>
                          <a:pt x="17113" y="4198"/>
                        </a:lnTo>
                        <a:lnTo>
                          <a:pt x="17520" y="4090"/>
                        </a:lnTo>
                        <a:lnTo>
                          <a:pt x="17381" y="4342"/>
                        </a:lnTo>
                        <a:lnTo>
                          <a:pt x="17269" y="4306"/>
                        </a:lnTo>
                        <a:lnTo>
                          <a:pt x="17204" y="4234"/>
                        </a:lnTo>
                        <a:lnTo>
                          <a:pt x="17091" y="4234"/>
                        </a:lnTo>
                        <a:lnTo>
                          <a:pt x="16918" y="4521"/>
                        </a:lnTo>
                        <a:lnTo>
                          <a:pt x="17000" y="4485"/>
                        </a:lnTo>
                        <a:lnTo>
                          <a:pt x="17026" y="4593"/>
                        </a:lnTo>
                        <a:lnTo>
                          <a:pt x="17026" y="4682"/>
                        </a:lnTo>
                        <a:lnTo>
                          <a:pt x="17022" y="4736"/>
                        </a:lnTo>
                        <a:lnTo>
                          <a:pt x="17035" y="4679"/>
                        </a:lnTo>
                        <a:lnTo>
                          <a:pt x="17053" y="4844"/>
                        </a:lnTo>
                        <a:lnTo>
                          <a:pt x="17096" y="4772"/>
                        </a:lnTo>
                        <a:lnTo>
                          <a:pt x="17844" y="4593"/>
                        </a:lnTo>
                        <a:lnTo>
                          <a:pt x="17550" y="4916"/>
                        </a:lnTo>
                        <a:lnTo>
                          <a:pt x="17520" y="4994"/>
                        </a:lnTo>
                        <a:lnTo>
                          <a:pt x="17550" y="5030"/>
                        </a:lnTo>
                        <a:lnTo>
                          <a:pt x="17753" y="5131"/>
                        </a:lnTo>
                        <a:lnTo>
                          <a:pt x="17451" y="5239"/>
                        </a:lnTo>
                        <a:lnTo>
                          <a:pt x="17381" y="5346"/>
                        </a:lnTo>
                        <a:lnTo>
                          <a:pt x="17356" y="5418"/>
                        </a:lnTo>
                        <a:lnTo>
                          <a:pt x="17260" y="5454"/>
                        </a:lnTo>
                        <a:lnTo>
                          <a:pt x="17554" y="5454"/>
                        </a:lnTo>
                        <a:lnTo>
                          <a:pt x="17165" y="5669"/>
                        </a:lnTo>
                        <a:lnTo>
                          <a:pt x="17598" y="5705"/>
                        </a:lnTo>
                        <a:lnTo>
                          <a:pt x="17502" y="5741"/>
                        </a:lnTo>
                        <a:lnTo>
                          <a:pt x="17559" y="5769"/>
                        </a:lnTo>
                        <a:lnTo>
                          <a:pt x="17662" y="5741"/>
                        </a:lnTo>
                        <a:lnTo>
                          <a:pt x="18104" y="5849"/>
                        </a:lnTo>
                        <a:lnTo>
                          <a:pt x="17472" y="6351"/>
                        </a:lnTo>
                        <a:lnTo>
                          <a:pt x="18035" y="6566"/>
                        </a:lnTo>
                        <a:lnTo>
                          <a:pt x="18324" y="6781"/>
                        </a:lnTo>
                        <a:lnTo>
                          <a:pt x="18658" y="6781"/>
                        </a:lnTo>
                        <a:lnTo>
                          <a:pt x="18831" y="6961"/>
                        </a:lnTo>
                        <a:lnTo>
                          <a:pt x="18861" y="7068"/>
                        </a:lnTo>
                        <a:lnTo>
                          <a:pt x="18753" y="7176"/>
                        </a:lnTo>
                        <a:lnTo>
                          <a:pt x="18506" y="7033"/>
                        </a:lnTo>
                        <a:lnTo>
                          <a:pt x="18437" y="7140"/>
                        </a:lnTo>
                        <a:lnTo>
                          <a:pt x="18420" y="7248"/>
                        </a:lnTo>
                        <a:lnTo>
                          <a:pt x="18541" y="7391"/>
                        </a:lnTo>
                        <a:lnTo>
                          <a:pt x="18450" y="7355"/>
                        </a:lnTo>
                        <a:lnTo>
                          <a:pt x="18251" y="7427"/>
                        </a:lnTo>
                        <a:lnTo>
                          <a:pt x="18277" y="7571"/>
                        </a:lnTo>
                        <a:lnTo>
                          <a:pt x="18502" y="7549"/>
                        </a:lnTo>
                        <a:lnTo>
                          <a:pt x="18515" y="7463"/>
                        </a:lnTo>
                        <a:lnTo>
                          <a:pt x="18969" y="7571"/>
                        </a:lnTo>
                        <a:lnTo>
                          <a:pt x="18779" y="7463"/>
                        </a:lnTo>
                        <a:lnTo>
                          <a:pt x="18654" y="7391"/>
                        </a:lnTo>
                        <a:lnTo>
                          <a:pt x="18593" y="7355"/>
                        </a:lnTo>
                        <a:lnTo>
                          <a:pt x="18710" y="7284"/>
                        </a:lnTo>
                        <a:lnTo>
                          <a:pt x="18961" y="7284"/>
                        </a:lnTo>
                        <a:lnTo>
                          <a:pt x="19030" y="7355"/>
                        </a:lnTo>
                        <a:lnTo>
                          <a:pt x="19138" y="7284"/>
                        </a:lnTo>
                        <a:lnTo>
                          <a:pt x="19194" y="7248"/>
                        </a:lnTo>
                        <a:lnTo>
                          <a:pt x="19251" y="7212"/>
                        </a:lnTo>
                        <a:lnTo>
                          <a:pt x="18878" y="7248"/>
                        </a:lnTo>
                        <a:lnTo>
                          <a:pt x="18978" y="7176"/>
                        </a:lnTo>
                        <a:lnTo>
                          <a:pt x="19134" y="7068"/>
                        </a:lnTo>
                        <a:lnTo>
                          <a:pt x="19177" y="7068"/>
                        </a:lnTo>
                        <a:lnTo>
                          <a:pt x="19013" y="6961"/>
                        </a:lnTo>
                        <a:lnTo>
                          <a:pt x="19112" y="6961"/>
                        </a:lnTo>
                        <a:lnTo>
                          <a:pt x="19324" y="6889"/>
                        </a:lnTo>
                        <a:lnTo>
                          <a:pt x="19276" y="6997"/>
                        </a:lnTo>
                        <a:lnTo>
                          <a:pt x="19341" y="6889"/>
                        </a:lnTo>
                        <a:lnTo>
                          <a:pt x="19476" y="6674"/>
                        </a:lnTo>
                        <a:lnTo>
                          <a:pt x="18861" y="6602"/>
                        </a:lnTo>
                        <a:lnTo>
                          <a:pt x="19086" y="6494"/>
                        </a:lnTo>
                        <a:lnTo>
                          <a:pt x="19164" y="6458"/>
                        </a:lnTo>
                        <a:lnTo>
                          <a:pt x="18935" y="6136"/>
                        </a:lnTo>
                        <a:lnTo>
                          <a:pt x="18861" y="6494"/>
                        </a:lnTo>
                        <a:lnTo>
                          <a:pt x="18407" y="6315"/>
                        </a:lnTo>
                        <a:lnTo>
                          <a:pt x="19060" y="5992"/>
                        </a:lnTo>
                        <a:lnTo>
                          <a:pt x="19134" y="5956"/>
                        </a:lnTo>
                        <a:lnTo>
                          <a:pt x="18805" y="5992"/>
                        </a:lnTo>
                        <a:lnTo>
                          <a:pt x="18792" y="5917"/>
                        </a:lnTo>
                        <a:lnTo>
                          <a:pt x="18567" y="5884"/>
                        </a:lnTo>
                        <a:lnTo>
                          <a:pt x="18654" y="5780"/>
                        </a:lnTo>
                        <a:lnTo>
                          <a:pt x="18684" y="5741"/>
                        </a:lnTo>
                        <a:lnTo>
                          <a:pt x="18770" y="5633"/>
                        </a:lnTo>
                        <a:lnTo>
                          <a:pt x="18229" y="5454"/>
                        </a:lnTo>
                        <a:lnTo>
                          <a:pt x="18411" y="5382"/>
                        </a:lnTo>
                        <a:lnTo>
                          <a:pt x="18346" y="5346"/>
                        </a:lnTo>
                        <a:lnTo>
                          <a:pt x="18428" y="5310"/>
                        </a:lnTo>
                        <a:lnTo>
                          <a:pt x="18433" y="5274"/>
                        </a:lnTo>
                        <a:lnTo>
                          <a:pt x="18506" y="5274"/>
                        </a:lnTo>
                        <a:lnTo>
                          <a:pt x="18671" y="5203"/>
                        </a:lnTo>
                        <a:lnTo>
                          <a:pt x="18835" y="5131"/>
                        </a:lnTo>
                        <a:lnTo>
                          <a:pt x="18143" y="5203"/>
                        </a:lnTo>
                        <a:lnTo>
                          <a:pt x="18225" y="5059"/>
                        </a:lnTo>
                        <a:lnTo>
                          <a:pt x="18290" y="4951"/>
                        </a:lnTo>
                        <a:lnTo>
                          <a:pt x="18433" y="4916"/>
                        </a:lnTo>
                        <a:lnTo>
                          <a:pt x="18580" y="4880"/>
                        </a:lnTo>
                        <a:lnTo>
                          <a:pt x="18528" y="5095"/>
                        </a:lnTo>
                        <a:lnTo>
                          <a:pt x="18649" y="4880"/>
                        </a:lnTo>
                        <a:lnTo>
                          <a:pt x="18671" y="4844"/>
                        </a:lnTo>
                        <a:lnTo>
                          <a:pt x="18182" y="4916"/>
                        </a:lnTo>
                        <a:lnTo>
                          <a:pt x="18550" y="4557"/>
                        </a:lnTo>
                        <a:lnTo>
                          <a:pt x="18589" y="4521"/>
                        </a:lnTo>
                        <a:lnTo>
                          <a:pt x="18407" y="4413"/>
                        </a:lnTo>
                        <a:lnTo>
                          <a:pt x="18056" y="4557"/>
                        </a:lnTo>
                        <a:lnTo>
                          <a:pt x="18061" y="4485"/>
                        </a:lnTo>
                        <a:lnTo>
                          <a:pt x="18074" y="4342"/>
                        </a:lnTo>
                        <a:lnTo>
                          <a:pt x="18087" y="4198"/>
                        </a:lnTo>
                        <a:lnTo>
                          <a:pt x="17870" y="4090"/>
                        </a:lnTo>
                        <a:lnTo>
                          <a:pt x="17797" y="4054"/>
                        </a:lnTo>
                        <a:lnTo>
                          <a:pt x="17914" y="4019"/>
                        </a:lnTo>
                        <a:lnTo>
                          <a:pt x="17667" y="3588"/>
                        </a:lnTo>
                        <a:lnTo>
                          <a:pt x="17628" y="3480"/>
                        </a:lnTo>
                        <a:lnTo>
                          <a:pt x="17589" y="3373"/>
                        </a:lnTo>
                        <a:lnTo>
                          <a:pt x="17619" y="3308"/>
                        </a:lnTo>
                        <a:lnTo>
                          <a:pt x="17290" y="3480"/>
                        </a:lnTo>
                        <a:lnTo>
                          <a:pt x="17269" y="3445"/>
                        </a:lnTo>
                        <a:lnTo>
                          <a:pt x="17247" y="3409"/>
                        </a:lnTo>
                        <a:lnTo>
                          <a:pt x="17169" y="3265"/>
                        </a:lnTo>
                        <a:lnTo>
                          <a:pt x="16970" y="3193"/>
                        </a:lnTo>
                        <a:lnTo>
                          <a:pt x="17148" y="3050"/>
                        </a:lnTo>
                        <a:lnTo>
                          <a:pt x="17247" y="3014"/>
                        </a:lnTo>
                        <a:lnTo>
                          <a:pt x="17399" y="3050"/>
                        </a:lnTo>
                        <a:lnTo>
                          <a:pt x="17338" y="2978"/>
                        </a:lnTo>
                        <a:lnTo>
                          <a:pt x="17308" y="2942"/>
                        </a:lnTo>
                        <a:lnTo>
                          <a:pt x="17260" y="2906"/>
                        </a:lnTo>
                        <a:lnTo>
                          <a:pt x="17135" y="2942"/>
                        </a:lnTo>
                        <a:lnTo>
                          <a:pt x="17039" y="2942"/>
                        </a:lnTo>
                        <a:lnTo>
                          <a:pt x="16918" y="2906"/>
                        </a:lnTo>
                        <a:lnTo>
                          <a:pt x="17165" y="2763"/>
                        </a:lnTo>
                        <a:lnTo>
                          <a:pt x="17009" y="2655"/>
                        </a:lnTo>
                        <a:lnTo>
                          <a:pt x="16957" y="2619"/>
                        </a:lnTo>
                        <a:lnTo>
                          <a:pt x="16550" y="2655"/>
                        </a:lnTo>
                        <a:lnTo>
                          <a:pt x="16408" y="2368"/>
                        </a:lnTo>
                        <a:lnTo>
                          <a:pt x="16226" y="2548"/>
                        </a:lnTo>
                        <a:lnTo>
                          <a:pt x="16109" y="2978"/>
                        </a:lnTo>
                        <a:lnTo>
                          <a:pt x="15741" y="2942"/>
                        </a:lnTo>
                        <a:lnTo>
                          <a:pt x="15914" y="2727"/>
                        </a:lnTo>
                        <a:lnTo>
                          <a:pt x="15923" y="2691"/>
                        </a:lnTo>
                        <a:lnTo>
                          <a:pt x="15919" y="2619"/>
                        </a:lnTo>
                        <a:lnTo>
                          <a:pt x="15975" y="2601"/>
                        </a:lnTo>
                        <a:lnTo>
                          <a:pt x="15914" y="2548"/>
                        </a:lnTo>
                        <a:lnTo>
                          <a:pt x="16049" y="2404"/>
                        </a:lnTo>
                        <a:lnTo>
                          <a:pt x="15941" y="2404"/>
                        </a:lnTo>
                        <a:lnTo>
                          <a:pt x="16057" y="2296"/>
                        </a:lnTo>
                        <a:lnTo>
                          <a:pt x="16079" y="2260"/>
                        </a:lnTo>
                        <a:lnTo>
                          <a:pt x="16057" y="2189"/>
                        </a:lnTo>
                        <a:lnTo>
                          <a:pt x="16079" y="1973"/>
                        </a:lnTo>
                        <a:lnTo>
                          <a:pt x="16018" y="2081"/>
                        </a:lnTo>
                        <a:lnTo>
                          <a:pt x="15910" y="2189"/>
                        </a:lnTo>
                        <a:lnTo>
                          <a:pt x="15811" y="2153"/>
                        </a:lnTo>
                        <a:lnTo>
                          <a:pt x="15659" y="2081"/>
                        </a:lnTo>
                        <a:lnTo>
                          <a:pt x="15586" y="2045"/>
                        </a:lnTo>
                        <a:lnTo>
                          <a:pt x="15884" y="1938"/>
                        </a:lnTo>
                        <a:lnTo>
                          <a:pt x="15867" y="1902"/>
                        </a:lnTo>
                        <a:lnTo>
                          <a:pt x="15850" y="1866"/>
                        </a:lnTo>
                        <a:lnTo>
                          <a:pt x="15815" y="1794"/>
                        </a:lnTo>
                        <a:lnTo>
                          <a:pt x="15681" y="1866"/>
                        </a:lnTo>
                        <a:lnTo>
                          <a:pt x="15620" y="1686"/>
                        </a:lnTo>
                        <a:lnTo>
                          <a:pt x="15447" y="1902"/>
                        </a:lnTo>
                        <a:lnTo>
                          <a:pt x="15387" y="1866"/>
                        </a:lnTo>
                        <a:lnTo>
                          <a:pt x="15425" y="1794"/>
                        </a:lnTo>
                        <a:lnTo>
                          <a:pt x="15456" y="1722"/>
                        </a:lnTo>
                        <a:lnTo>
                          <a:pt x="15469" y="1686"/>
                        </a:lnTo>
                        <a:lnTo>
                          <a:pt x="15274" y="1722"/>
                        </a:lnTo>
                        <a:lnTo>
                          <a:pt x="14880" y="1435"/>
                        </a:lnTo>
                        <a:lnTo>
                          <a:pt x="14876" y="1794"/>
                        </a:lnTo>
                        <a:lnTo>
                          <a:pt x="14335" y="1866"/>
                        </a:lnTo>
                        <a:lnTo>
                          <a:pt x="14114" y="1328"/>
                        </a:lnTo>
                        <a:lnTo>
                          <a:pt x="13643" y="1292"/>
                        </a:lnTo>
                        <a:lnTo>
                          <a:pt x="13660" y="1256"/>
                        </a:lnTo>
                        <a:lnTo>
                          <a:pt x="13678" y="1220"/>
                        </a:lnTo>
                        <a:lnTo>
                          <a:pt x="13392" y="1256"/>
                        </a:lnTo>
                        <a:lnTo>
                          <a:pt x="13102" y="1112"/>
                        </a:lnTo>
                        <a:lnTo>
                          <a:pt x="12868" y="1292"/>
                        </a:lnTo>
                        <a:lnTo>
                          <a:pt x="12795" y="1256"/>
                        </a:lnTo>
                        <a:lnTo>
                          <a:pt x="12747" y="1112"/>
                        </a:lnTo>
                        <a:lnTo>
                          <a:pt x="12769" y="1041"/>
                        </a:lnTo>
                        <a:lnTo>
                          <a:pt x="12799" y="1005"/>
                        </a:lnTo>
                        <a:lnTo>
                          <a:pt x="12583" y="1041"/>
                        </a:lnTo>
                        <a:lnTo>
                          <a:pt x="12548" y="1112"/>
                        </a:lnTo>
                        <a:lnTo>
                          <a:pt x="12392" y="1005"/>
                        </a:lnTo>
                        <a:lnTo>
                          <a:pt x="12293" y="933"/>
                        </a:lnTo>
                        <a:lnTo>
                          <a:pt x="12444" y="839"/>
                        </a:lnTo>
                        <a:lnTo>
                          <a:pt x="12526" y="789"/>
                        </a:lnTo>
                        <a:lnTo>
                          <a:pt x="12401" y="789"/>
                        </a:lnTo>
                        <a:lnTo>
                          <a:pt x="12289" y="721"/>
                        </a:lnTo>
                        <a:lnTo>
                          <a:pt x="12236" y="574"/>
                        </a:lnTo>
                        <a:lnTo>
                          <a:pt x="11916" y="789"/>
                        </a:lnTo>
                        <a:lnTo>
                          <a:pt x="11938" y="753"/>
                        </a:lnTo>
                        <a:lnTo>
                          <a:pt x="12050" y="574"/>
                        </a:lnTo>
                        <a:lnTo>
                          <a:pt x="11756" y="466"/>
                        </a:lnTo>
                        <a:lnTo>
                          <a:pt x="11618" y="538"/>
                        </a:lnTo>
                        <a:lnTo>
                          <a:pt x="11752" y="682"/>
                        </a:lnTo>
                        <a:lnTo>
                          <a:pt x="11760" y="721"/>
                        </a:lnTo>
                        <a:lnTo>
                          <a:pt x="11648" y="753"/>
                        </a:lnTo>
                        <a:lnTo>
                          <a:pt x="11397" y="682"/>
                        </a:lnTo>
                        <a:lnTo>
                          <a:pt x="11488" y="395"/>
                        </a:lnTo>
                        <a:lnTo>
                          <a:pt x="10912" y="0"/>
                        </a:lnTo>
                        <a:lnTo>
                          <a:pt x="10497" y="1005"/>
                        </a:lnTo>
                        <a:lnTo>
                          <a:pt x="10354" y="825"/>
                        </a:lnTo>
                        <a:lnTo>
                          <a:pt x="10324" y="789"/>
                        </a:lnTo>
                        <a:lnTo>
                          <a:pt x="10272" y="721"/>
                        </a:lnTo>
                        <a:lnTo>
                          <a:pt x="10246" y="789"/>
                        </a:lnTo>
                        <a:lnTo>
                          <a:pt x="10004" y="753"/>
                        </a:lnTo>
                        <a:lnTo>
                          <a:pt x="9710" y="395"/>
                        </a:lnTo>
                        <a:lnTo>
                          <a:pt x="9679" y="359"/>
                        </a:lnTo>
                        <a:lnTo>
                          <a:pt x="9593" y="395"/>
                        </a:lnTo>
                        <a:lnTo>
                          <a:pt x="9203" y="251"/>
                        </a:lnTo>
                        <a:lnTo>
                          <a:pt x="9342" y="825"/>
                        </a:lnTo>
                        <a:lnTo>
                          <a:pt x="8974" y="789"/>
                        </a:lnTo>
                        <a:lnTo>
                          <a:pt x="9048" y="897"/>
                        </a:lnTo>
                        <a:lnTo>
                          <a:pt x="9151" y="1184"/>
                        </a:lnTo>
                        <a:lnTo>
                          <a:pt x="8935" y="1328"/>
                        </a:lnTo>
                        <a:lnTo>
                          <a:pt x="8697" y="1328"/>
                        </a:lnTo>
                        <a:lnTo>
                          <a:pt x="8524" y="969"/>
                        </a:lnTo>
                        <a:lnTo>
                          <a:pt x="8550" y="897"/>
                        </a:lnTo>
                        <a:lnTo>
                          <a:pt x="8637" y="825"/>
                        </a:lnTo>
                        <a:lnTo>
                          <a:pt x="8693" y="789"/>
                        </a:lnTo>
                        <a:lnTo>
                          <a:pt x="8732" y="825"/>
                        </a:lnTo>
                        <a:lnTo>
                          <a:pt x="8702" y="875"/>
                        </a:lnTo>
                        <a:lnTo>
                          <a:pt x="8688" y="922"/>
                        </a:lnTo>
                        <a:lnTo>
                          <a:pt x="8736" y="904"/>
                        </a:lnTo>
                        <a:lnTo>
                          <a:pt x="8740" y="861"/>
                        </a:lnTo>
                        <a:lnTo>
                          <a:pt x="8901" y="753"/>
                        </a:lnTo>
                        <a:lnTo>
                          <a:pt x="8771" y="646"/>
                        </a:lnTo>
                        <a:lnTo>
                          <a:pt x="8766" y="753"/>
                        </a:lnTo>
                        <a:lnTo>
                          <a:pt x="8615" y="682"/>
                        </a:lnTo>
                        <a:lnTo>
                          <a:pt x="8282" y="753"/>
                        </a:lnTo>
                        <a:lnTo>
                          <a:pt x="8429" y="789"/>
                        </a:lnTo>
                        <a:lnTo>
                          <a:pt x="8061" y="718"/>
                        </a:lnTo>
                        <a:lnTo>
                          <a:pt x="7940" y="897"/>
                        </a:lnTo>
                        <a:lnTo>
                          <a:pt x="7577" y="897"/>
                        </a:lnTo>
                        <a:lnTo>
                          <a:pt x="7654" y="933"/>
                        </a:lnTo>
                        <a:lnTo>
                          <a:pt x="7750" y="1041"/>
                        </a:lnTo>
                        <a:lnTo>
                          <a:pt x="7702" y="1076"/>
                        </a:lnTo>
                        <a:lnTo>
                          <a:pt x="7187" y="1076"/>
                        </a:lnTo>
                        <a:lnTo>
                          <a:pt x="7590" y="1328"/>
                        </a:lnTo>
                        <a:lnTo>
                          <a:pt x="7317" y="1471"/>
                        </a:lnTo>
                        <a:lnTo>
                          <a:pt x="7070" y="1363"/>
                        </a:lnTo>
                        <a:lnTo>
                          <a:pt x="7083" y="1328"/>
                        </a:lnTo>
                        <a:lnTo>
                          <a:pt x="7183" y="1076"/>
                        </a:lnTo>
                        <a:lnTo>
                          <a:pt x="6949" y="1328"/>
                        </a:lnTo>
                        <a:lnTo>
                          <a:pt x="6702" y="1292"/>
                        </a:lnTo>
                        <a:lnTo>
                          <a:pt x="6711" y="1256"/>
                        </a:lnTo>
                        <a:lnTo>
                          <a:pt x="6754" y="1076"/>
                        </a:lnTo>
                        <a:lnTo>
                          <a:pt x="6789" y="969"/>
                        </a:lnTo>
                        <a:lnTo>
                          <a:pt x="6616" y="1256"/>
                        </a:lnTo>
                        <a:lnTo>
                          <a:pt x="6361" y="1148"/>
                        </a:lnTo>
                        <a:lnTo>
                          <a:pt x="6192" y="1076"/>
                        </a:lnTo>
                        <a:lnTo>
                          <a:pt x="5997" y="1148"/>
                        </a:lnTo>
                        <a:lnTo>
                          <a:pt x="6097" y="1005"/>
                        </a:lnTo>
                        <a:lnTo>
                          <a:pt x="6032" y="1076"/>
                        </a:lnTo>
                        <a:lnTo>
                          <a:pt x="5885" y="1148"/>
                        </a:lnTo>
                        <a:lnTo>
                          <a:pt x="6101" y="1292"/>
                        </a:lnTo>
                        <a:lnTo>
                          <a:pt x="5993" y="1292"/>
                        </a:lnTo>
                        <a:lnTo>
                          <a:pt x="5919" y="1328"/>
                        </a:lnTo>
                        <a:lnTo>
                          <a:pt x="5863" y="1256"/>
                        </a:lnTo>
                        <a:lnTo>
                          <a:pt x="5867" y="1399"/>
                        </a:lnTo>
                        <a:lnTo>
                          <a:pt x="6149" y="1507"/>
                        </a:lnTo>
                        <a:lnTo>
                          <a:pt x="6110" y="1794"/>
                        </a:lnTo>
                        <a:lnTo>
                          <a:pt x="5932" y="1758"/>
                        </a:lnTo>
                        <a:lnTo>
                          <a:pt x="5876" y="2045"/>
                        </a:lnTo>
                        <a:lnTo>
                          <a:pt x="5837" y="2009"/>
                        </a:lnTo>
                        <a:lnTo>
                          <a:pt x="5642" y="1830"/>
                        </a:lnTo>
                        <a:lnTo>
                          <a:pt x="6045" y="1722"/>
                        </a:lnTo>
                        <a:lnTo>
                          <a:pt x="5413" y="1615"/>
                        </a:lnTo>
                        <a:lnTo>
                          <a:pt x="5517" y="1543"/>
                        </a:lnTo>
                        <a:lnTo>
                          <a:pt x="5569" y="1507"/>
                        </a:lnTo>
                        <a:lnTo>
                          <a:pt x="5460" y="1543"/>
                        </a:lnTo>
                        <a:lnTo>
                          <a:pt x="5443" y="1435"/>
                        </a:lnTo>
                        <a:lnTo>
                          <a:pt x="4933" y="1435"/>
                        </a:lnTo>
                        <a:lnTo>
                          <a:pt x="5443" y="1758"/>
                        </a:lnTo>
                        <a:lnTo>
                          <a:pt x="5478" y="1808"/>
                        </a:lnTo>
                        <a:lnTo>
                          <a:pt x="5183" y="2009"/>
                        </a:lnTo>
                        <a:lnTo>
                          <a:pt x="5106" y="1830"/>
                        </a:lnTo>
                        <a:lnTo>
                          <a:pt x="5002" y="1812"/>
                        </a:lnTo>
                        <a:lnTo>
                          <a:pt x="5063" y="1938"/>
                        </a:lnTo>
                        <a:lnTo>
                          <a:pt x="5097" y="2189"/>
                        </a:lnTo>
                        <a:lnTo>
                          <a:pt x="4803" y="2260"/>
                        </a:lnTo>
                        <a:lnTo>
                          <a:pt x="4954" y="2404"/>
                        </a:lnTo>
                        <a:lnTo>
                          <a:pt x="4846" y="2476"/>
                        </a:lnTo>
                        <a:lnTo>
                          <a:pt x="5006" y="2440"/>
                        </a:lnTo>
                        <a:lnTo>
                          <a:pt x="5071" y="2548"/>
                        </a:lnTo>
                        <a:lnTo>
                          <a:pt x="5075" y="2594"/>
                        </a:lnTo>
                        <a:lnTo>
                          <a:pt x="4985" y="2655"/>
                        </a:lnTo>
                        <a:lnTo>
                          <a:pt x="4907" y="2763"/>
                        </a:lnTo>
                        <a:lnTo>
                          <a:pt x="4959" y="2942"/>
                        </a:lnTo>
                        <a:lnTo>
                          <a:pt x="4297" y="2655"/>
                        </a:lnTo>
                        <a:lnTo>
                          <a:pt x="4271" y="2978"/>
                        </a:lnTo>
                        <a:lnTo>
                          <a:pt x="4093" y="2978"/>
                        </a:lnTo>
                        <a:lnTo>
                          <a:pt x="3994" y="2763"/>
                        </a:lnTo>
                        <a:lnTo>
                          <a:pt x="3855" y="2799"/>
                        </a:lnTo>
                        <a:lnTo>
                          <a:pt x="3838" y="3068"/>
                        </a:lnTo>
                        <a:lnTo>
                          <a:pt x="3920" y="3480"/>
                        </a:lnTo>
                        <a:lnTo>
                          <a:pt x="3950" y="3445"/>
                        </a:lnTo>
                        <a:lnTo>
                          <a:pt x="3912" y="3319"/>
                        </a:lnTo>
                        <a:lnTo>
                          <a:pt x="3981" y="3412"/>
                        </a:lnTo>
                        <a:lnTo>
                          <a:pt x="4015" y="3319"/>
                        </a:lnTo>
                        <a:lnTo>
                          <a:pt x="4007" y="3193"/>
                        </a:lnTo>
                        <a:lnTo>
                          <a:pt x="4106" y="3122"/>
                        </a:lnTo>
                        <a:lnTo>
                          <a:pt x="4136" y="3265"/>
                        </a:lnTo>
                        <a:lnTo>
                          <a:pt x="4180" y="3319"/>
                        </a:lnTo>
                        <a:lnTo>
                          <a:pt x="4335" y="3373"/>
                        </a:lnTo>
                        <a:lnTo>
                          <a:pt x="4154" y="3344"/>
                        </a:lnTo>
                        <a:lnTo>
                          <a:pt x="4015" y="3319"/>
                        </a:lnTo>
                        <a:lnTo>
                          <a:pt x="4002" y="3445"/>
                        </a:lnTo>
                        <a:lnTo>
                          <a:pt x="4240" y="3767"/>
                        </a:lnTo>
                        <a:lnTo>
                          <a:pt x="3899" y="3767"/>
                        </a:lnTo>
                        <a:lnTo>
                          <a:pt x="3388" y="3480"/>
                        </a:lnTo>
                        <a:lnTo>
                          <a:pt x="2916" y="3588"/>
                        </a:lnTo>
                        <a:lnTo>
                          <a:pt x="3263" y="4090"/>
                        </a:lnTo>
                        <a:lnTo>
                          <a:pt x="2886" y="4377"/>
                        </a:lnTo>
                        <a:lnTo>
                          <a:pt x="3063" y="4306"/>
                        </a:lnTo>
                        <a:lnTo>
                          <a:pt x="3254" y="4449"/>
                        </a:lnTo>
                        <a:lnTo>
                          <a:pt x="2933" y="4521"/>
                        </a:lnTo>
                        <a:lnTo>
                          <a:pt x="2964" y="4700"/>
                        </a:lnTo>
                        <a:lnTo>
                          <a:pt x="2778" y="4593"/>
                        </a:lnTo>
                        <a:lnTo>
                          <a:pt x="2665" y="4629"/>
                        </a:lnTo>
                        <a:lnTo>
                          <a:pt x="2518" y="4629"/>
                        </a:lnTo>
                        <a:lnTo>
                          <a:pt x="2661" y="4700"/>
                        </a:lnTo>
                        <a:lnTo>
                          <a:pt x="2345" y="4916"/>
                        </a:lnTo>
                        <a:lnTo>
                          <a:pt x="2717" y="5095"/>
                        </a:lnTo>
                        <a:lnTo>
                          <a:pt x="2484" y="5131"/>
                        </a:lnTo>
                        <a:lnTo>
                          <a:pt x="2371" y="5167"/>
                        </a:lnTo>
                        <a:lnTo>
                          <a:pt x="2125" y="5454"/>
                        </a:lnTo>
                        <a:lnTo>
                          <a:pt x="2778" y="5705"/>
                        </a:lnTo>
                        <a:lnTo>
                          <a:pt x="2605" y="5956"/>
                        </a:lnTo>
                        <a:lnTo>
                          <a:pt x="2557" y="5920"/>
                        </a:lnTo>
                        <a:lnTo>
                          <a:pt x="2414" y="5813"/>
                        </a:lnTo>
                        <a:lnTo>
                          <a:pt x="2215" y="5920"/>
                        </a:lnTo>
                        <a:lnTo>
                          <a:pt x="2138" y="5669"/>
                        </a:lnTo>
                        <a:lnTo>
                          <a:pt x="2090" y="5769"/>
                        </a:lnTo>
                        <a:lnTo>
                          <a:pt x="2029" y="5849"/>
                        </a:lnTo>
                        <a:lnTo>
                          <a:pt x="2168" y="5884"/>
                        </a:lnTo>
                        <a:lnTo>
                          <a:pt x="2025" y="5917"/>
                        </a:lnTo>
                        <a:lnTo>
                          <a:pt x="2094" y="5992"/>
                        </a:lnTo>
                        <a:lnTo>
                          <a:pt x="2354" y="6243"/>
                        </a:lnTo>
                        <a:lnTo>
                          <a:pt x="2129" y="6279"/>
                        </a:lnTo>
                        <a:lnTo>
                          <a:pt x="2207" y="6351"/>
                        </a:lnTo>
                        <a:lnTo>
                          <a:pt x="2419" y="6423"/>
                        </a:lnTo>
                        <a:lnTo>
                          <a:pt x="2401" y="6458"/>
                        </a:lnTo>
                        <a:lnTo>
                          <a:pt x="2371" y="6710"/>
                        </a:lnTo>
                        <a:lnTo>
                          <a:pt x="2626" y="6638"/>
                        </a:lnTo>
                        <a:lnTo>
                          <a:pt x="2267" y="6746"/>
                        </a:lnTo>
                        <a:lnTo>
                          <a:pt x="2233" y="7427"/>
                        </a:lnTo>
                        <a:lnTo>
                          <a:pt x="2276" y="7607"/>
                        </a:lnTo>
                        <a:lnTo>
                          <a:pt x="1990" y="7750"/>
                        </a:lnTo>
                        <a:lnTo>
                          <a:pt x="2047" y="7894"/>
                        </a:lnTo>
                        <a:lnTo>
                          <a:pt x="2146" y="8360"/>
                        </a:lnTo>
                        <a:lnTo>
                          <a:pt x="2081" y="8324"/>
                        </a:lnTo>
                        <a:lnTo>
                          <a:pt x="1861" y="8432"/>
                        </a:lnTo>
                        <a:lnTo>
                          <a:pt x="2674" y="8504"/>
                        </a:lnTo>
                        <a:lnTo>
                          <a:pt x="2453" y="8719"/>
                        </a:lnTo>
                        <a:lnTo>
                          <a:pt x="2107" y="8719"/>
                        </a:lnTo>
                        <a:lnTo>
                          <a:pt x="2233" y="8575"/>
                        </a:lnTo>
                        <a:lnTo>
                          <a:pt x="2267" y="8540"/>
                        </a:lnTo>
                        <a:lnTo>
                          <a:pt x="2133" y="8575"/>
                        </a:lnTo>
                        <a:lnTo>
                          <a:pt x="1852" y="8504"/>
                        </a:lnTo>
                        <a:lnTo>
                          <a:pt x="1848" y="8575"/>
                        </a:lnTo>
                        <a:lnTo>
                          <a:pt x="1995" y="8719"/>
                        </a:lnTo>
                        <a:lnTo>
                          <a:pt x="1813" y="8719"/>
                        </a:lnTo>
                        <a:lnTo>
                          <a:pt x="1722" y="8683"/>
                        </a:lnTo>
                        <a:lnTo>
                          <a:pt x="1709" y="8647"/>
                        </a:lnTo>
                        <a:lnTo>
                          <a:pt x="1428" y="8540"/>
                        </a:lnTo>
                        <a:lnTo>
                          <a:pt x="1808" y="8827"/>
                        </a:lnTo>
                        <a:lnTo>
                          <a:pt x="1489" y="8970"/>
                        </a:lnTo>
                        <a:lnTo>
                          <a:pt x="1467" y="8934"/>
                        </a:lnTo>
                        <a:lnTo>
                          <a:pt x="1423" y="8898"/>
                        </a:lnTo>
                        <a:lnTo>
                          <a:pt x="1389" y="9329"/>
                        </a:lnTo>
                        <a:lnTo>
                          <a:pt x="1216" y="9616"/>
                        </a:lnTo>
                        <a:lnTo>
                          <a:pt x="1181" y="9903"/>
                        </a:lnTo>
                        <a:lnTo>
                          <a:pt x="1138" y="10047"/>
                        </a:lnTo>
                        <a:lnTo>
                          <a:pt x="956" y="10047"/>
                        </a:lnTo>
                        <a:lnTo>
                          <a:pt x="749" y="10154"/>
                        </a:lnTo>
                        <a:lnTo>
                          <a:pt x="459" y="10082"/>
                        </a:lnTo>
                        <a:lnTo>
                          <a:pt x="537" y="9939"/>
                        </a:lnTo>
                        <a:lnTo>
                          <a:pt x="584" y="9831"/>
                        </a:lnTo>
                        <a:lnTo>
                          <a:pt x="156" y="9831"/>
                        </a:lnTo>
                        <a:lnTo>
                          <a:pt x="355" y="10082"/>
                        </a:lnTo>
                        <a:lnTo>
                          <a:pt x="372" y="10190"/>
                        </a:lnTo>
                        <a:lnTo>
                          <a:pt x="298" y="10262"/>
                        </a:lnTo>
                        <a:lnTo>
                          <a:pt x="147" y="10226"/>
                        </a:lnTo>
                        <a:lnTo>
                          <a:pt x="48" y="10656"/>
                        </a:lnTo>
                        <a:lnTo>
                          <a:pt x="467" y="10728"/>
                        </a:lnTo>
                        <a:lnTo>
                          <a:pt x="394" y="11123"/>
                        </a:lnTo>
                        <a:lnTo>
                          <a:pt x="528" y="11087"/>
                        </a:lnTo>
                        <a:lnTo>
                          <a:pt x="935" y="11302"/>
                        </a:lnTo>
                        <a:lnTo>
                          <a:pt x="286" y="11231"/>
                        </a:lnTo>
                        <a:lnTo>
                          <a:pt x="606" y="11446"/>
                        </a:lnTo>
                        <a:lnTo>
                          <a:pt x="178" y="11518"/>
                        </a:lnTo>
                        <a:lnTo>
                          <a:pt x="286" y="11661"/>
                        </a:lnTo>
                        <a:lnTo>
                          <a:pt x="627" y="11948"/>
                        </a:lnTo>
                        <a:lnTo>
                          <a:pt x="757" y="12163"/>
                        </a:lnTo>
                        <a:lnTo>
                          <a:pt x="567" y="12124"/>
                        </a:lnTo>
                        <a:lnTo>
                          <a:pt x="770" y="12271"/>
                        </a:lnTo>
                        <a:lnTo>
                          <a:pt x="835" y="12522"/>
                        </a:lnTo>
                        <a:lnTo>
                          <a:pt x="0" y="12666"/>
                        </a:lnTo>
                        <a:lnTo>
                          <a:pt x="848" y="13240"/>
                        </a:lnTo>
                        <a:lnTo>
                          <a:pt x="372" y="13599"/>
                        </a:lnTo>
                        <a:lnTo>
                          <a:pt x="835" y="13914"/>
                        </a:lnTo>
                        <a:lnTo>
                          <a:pt x="878" y="14173"/>
                        </a:lnTo>
                        <a:lnTo>
                          <a:pt x="835" y="14603"/>
                        </a:lnTo>
                        <a:lnTo>
                          <a:pt x="1527" y="15070"/>
                        </a:lnTo>
                        <a:lnTo>
                          <a:pt x="1739" y="14532"/>
                        </a:lnTo>
                        <a:lnTo>
                          <a:pt x="1726" y="15005"/>
                        </a:lnTo>
                        <a:lnTo>
                          <a:pt x="1726" y="15213"/>
                        </a:lnTo>
                        <a:lnTo>
                          <a:pt x="1800" y="15123"/>
                        </a:lnTo>
                        <a:lnTo>
                          <a:pt x="1908" y="15296"/>
                        </a:lnTo>
                        <a:lnTo>
                          <a:pt x="1852" y="15059"/>
                        </a:lnTo>
                        <a:lnTo>
                          <a:pt x="1886" y="15016"/>
                        </a:lnTo>
                        <a:lnTo>
                          <a:pt x="2471" y="15245"/>
                        </a:lnTo>
                        <a:lnTo>
                          <a:pt x="2401" y="15098"/>
                        </a:lnTo>
                        <a:lnTo>
                          <a:pt x="2548" y="15321"/>
                        </a:lnTo>
                        <a:lnTo>
                          <a:pt x="2570" y="15464"/>
                        </a:lnTo>
                        <a:lnTo>
                          <a:pt x="2523" y="15500"/>
                        </a:lnTo>
                        <a:lnTo>
                          <a:pt x="2358" y="15500"/>
                        </a:lnTo>
                        <a:lnTo>
                          <a:pt x="2345" y="15547"/>
                        </a:lnTo>
                        <a:lnTo>
                          <a:pt x="2432" y="15608"/>
                        </a:lnTo>
                        <a:lnTo>
                          <a:pt x="2440" y="15644"/>
                        </a:lnTo>
                        <a:lnTo>
                          <a:pt x="2371" y="15776"/>
                        </a:lnTo>
                        <a:lnTo>
                          <a:pt x="2471" y="15716"/>
                        </a:lnTo>
                        <a:lnTo>
                          <a:pt x="2501" y="15680"/>
                        </a:lnTo>
                        <a:lnTo>
                          <a:pt x="2579" y="15536"/>
                        </a:lnTo>
                        <a:lnTo>
                          <a:pt x="2704" y="15464"/>
                        </a:lnTo>
                        <a:lnTo>
                          <a:pt x="2687" y="15547"/>
                        </a:lnTo>
                        <a:lnTo>
                          <a:pt x="2596" y="15680"/>
                        </a:lnTo>
                        <a:lnTo>
                          <a:pt x="2371" y="15859"/>
                        </a:lnTo>
                        <a:lnTo>
                          <a:pt x="2566" y="15751"/>
                        </a:lnTo>
                        <a:lnTo>
                          <a:pt x="2445" y="15823"/>
                        </a:lnTo>
                        <a:lnTo>
                          <a:pt x="2449" y="15859"/>
                        </a:lnTo>
                        <a:lnTo>
                          <a:pt x="2510" y="15859"/>
                        </a:lnTo>
                        <a:lnTo>
                          <a:pt x="2505" y="15823"/>
                        </a:lnTo>
                        <a:lnTo>
                          <a:pt x="2614" y="15931"/>
                        </a:lnTo>
                        <a:lnTo>
                          <a:pt x="2704" y="16003"/>
                        </a:lnTo>
                        <a:lnTo>
                          <a:pt x="2916" y="16074"/>
                        </a:lnTo>
                        <a:lnTo>
                          <a:pt x="3063" y="16074"/>
                        </a:lnTo>
                        <a:lnTo>
                          <a:pt x="3007" y="16146"/>
                        </a:lnTo>
                        <a:lnTo>
                          <a:pt x="2860" y="16218"/>
                        </a:lnTo>
                        <a:lnTo>
                          <a:pt x="2778" y="16182"/>
                        </a:lnTo>
                        <a:lnTo>
                          <a:pt x="2921" y="16649"/>
                        </a:lnTo>
                        <a:lnTo>
                          <a:pt x="3808" y="16900"/>
                        </a:lnTo>
                        <a:lnTo>
                          <a:pt x="3730" y="17366"/>
                        </a:lnTo>
                        <a:lnTo>
                          <a:pt x="3570" y="17402"/>
                        </a:lnTo>
                        <a:lnTo>
                          <a:pt x="3661" y="17438"/>
                        </a:lnTo>
                        <a:lnTo>
                          <a:pt x="3920" y="17402"/>
                        </a:lnTo>
                        <a:lnTo>
                          <a:pt x="3842" y="17546"/>
                        </a:lnTo>
                        <a:lnTo>
                          <a:pt x="3782" y="17581"/>
                        </a:lnTo>
                        <a:lnTo>
                          <a:pt x="3682" y="17581"/>
                        </a:lnTo>
                        <a:lnTo>
                          <a:pt x="3699" y="17617"/>
                        </a:lnTo>
                        <a:lnTo>
                          <a:pt x="4093" y="17725"/>
                        </a:lnTo>
                        <a:lnTo>
                          <a:pt x="4085" y="17868"/>
                        </a:lnTo>
                        <a:lnTo>
                          <a:pt x="3864" y="17833"/>
                        </a:lnTo>
                        <a:lnTo>
                          <a:pt x="3981" y="18335"/>
                        </a:lnTo>
                        <a:lnTo>
                          <a:pt x="4712" y="18227"/>
                        </a:lnTo>
                        <a:lnTo>
                          <a:pt x="5063" y="18478"/>
                        </a:lnTo>
                        <a:lnTo>
                          <a:pt x="4734" y="18694"/>
                        </a:lnTo>
                        <a:lnTo>
                          <a:pt x="4699" y="18765"/>
                        </a:lnTo>
                        <a:lnTo>
                          <a:pt x="4881" y="19160"/>
                        </a:lnTo>
                        <a:lnTo>
                          <a:pt x="4907" y="19340"/>
                        </a:lnTo>
                        <a:lnTo>
                          <a:pt x="5296" y="19770"/>
                        </a:lnTo>
                        <a:lnTo>
                          <a:pt x="5967" y="19806"/>
                        </a:lnTo>
                        <a:lnTo>
                          <a:pt x="6555" y="19985"/>
                        </a:lnTo>
                        <a:lnTo>
                          <a:pt x="6529" y="20559"/>
                        </a:lnTo>
                        <a:lnTo>
                          <a:pt x="7503" y="20775"/>
                        </a:lnTo>
                        <a:lnTo>
                          <a:pt x="7987" y="21205"/>
                        </a:lnTo>
                        <a:lnTo>
                          <a:pt x="7927" y="21134"/>
                        </a:lnTo>
                        <a:lnTo>
                          <a:pt x="8156" y="20954"/>
                        </a:lnTo>
                        <a:lnTo>
                          <a:pt x="8282" y="20954"/>
                        </a:lnTo>
                        <a:lnTo>
                          <a:pt x="8390" y="21062"/>
                        </a:lnTo>
                        <a:lnTo>
                          <a:pt x="8559" y="20954"/>
                        </a:lnTo>
                        <a:lnTo>
                          <a:pt x="8784" y="20811"/>
                        </a:lnTo>
                        <a:lnTo>
                          <a:pt x="8611" y="21134"/>
                        </a:lnTo>
                        <a:lnTo>
                          <a:pt x="8563" y="21134"/>
                        </a:lnTo>
                        <a:lnTo>
                          <a:pt x="8515" y="21492"/>
                        </a:lnTo>
                        <a:lnTo>
                          <a:pt x="8883" y="21492"/>
                        </a:lnTo>
                        <a:lnTo>
                          <a:pt x="9130" y="21564"/>
                        </a:lnTo>
                        <a:lnTo>
                          <a:pt x="9311" y="21098"/>
                        </a:lnTo>
                        <a:lnTo>
                          <a:pt x="9515" y="21492"/>
                        </a:lnTo>
                        <a:lnTo>
                          <a:pt x="9986" y="21528"/>
                        </a:lnTo>
                        <a:lnTo>
                          <a:pt x="10380" y="21456"/>
                        </a:lnTo>
                        <a:lnTo>
                          <a:pt x="10783" y="21421"/>
                        </a:lnTo>
                        <a:lnTo>
                          <a:pt x="11111" y="21313"/>
                        </a:lnTo>
                        <a:lnTo>
                          <a:pt x="11319" y="21600"/>
                        </a:lnTo>
                        <a:lnTo>
                          <a:pt x="11471" y="21492"/>
                        </a:lnTo>
                        <a:lnTo>
                          <a:pt x="11670" y="21492"/>
                        </a:lnTo>
                        <a:lnTo>
                          <a:pt x="11800" y="21349"/>
                        </a:lnTo>
                        <a:lnTo>
                          <a:pt x="11838" y="21600"/>
                        </a:lnTo>
                        <a:lnTo>
                          <a:pt x="12297" y="21600"/>
                        </a:lnTo>
                        <a:lnTo>
                          <a:pt x="12535" y="21564"/>
                        </a:lnTo>
                        <a:lnTo>
                          <a:pt x="13046" y="21385"/>
                        </a:lnTo>
                        <a:lnTo>
                          <a:pt x="13007" y="21600"/>
                        </a:lnTo>
                        <a:lnTo>
                          <a:pt x="13327" y="21528"/>
                        </a:lnTo>
                        <a:lnTo>
                          <a:pt x="13279" y="21385"/>
                        </a:lnTo>
                        <a:lnTo>
                          <a:pt x="13266" y="21349"/>
                        </a:lnTo>
                        <a:lnTo>
                          <a:pt x="13253" y="21313"/>
                        </a:lnTo>
                        <a:lnTo>
                          <a:pt x="13180" y="21098"/>
                        </a:lnTo>
                        <a:lnTo>
                          <a:pt x="13085" y="20811"/>
                        </a:lnTo>
                        <a:lnTo>
                          <a:pt x="13072" y="20775"/>
                        </a:lnTo>
                        <a:lnTo>
                          <a:pt x="13301" y="20703"/>
                        </a:lnTo>
                        <a:lnTo>
                          <a:pt x="13561" y="21026"/>
                        </a:lnTo>
                        <a:lnTo>
                          <a:pt x="14019" y="20847"/>
                        </a:lnTo>
                        <a:lnTo>
                          <a:pt x="14707" y="20882"/>
                        </a:lnTo>
                        <a:lnTo>
                          <a:pt x="14720" y="20847"/>
                        </a:lnTo>
                        <a:lnTo>
                          <a:pt x="14768" y="20703"/>
                        </a:lnTo>
                        <a:lnTo>
                          <a:pt x="14889" y="20344"/>
                        </a:lnTo>
                        <a:lnTo>
                          <a:pt x="14989" y="20488"/>
                        </a:lnTo>
                        <a:lnTo>
                          <a:pt x="14928" y="20559"/>
                        </a:lnTo>
                        <a:lnTo>
                          <a:pt x="15127" y="20452"/>
                        </a:lnTo>
                        <a:lnTo>
                          <a:pt x="15577" y="20344"/>
                        </a:lnTo>
                        <a:lnTo>
                          <a:pt x="15880" y="20272"/>
                        </a:lnTo>
                        <a:lnTo>
                          <a:pt x="15733" y="20165"/>
                        </a:lnTo>
                        <a:lnTo>
                          <a:pt x="15677" y="20122"/>
                        </a:lnTo>
                        <a:lnTo>
                          <a:pt x="15737" y="19914"/>
                        </a:lnTo>
                        <a:lnTo>
                          <a:pt x="15780" y="19770"/>
                        </a:lnTo>
                        <a:lnTo>
                          <a:pt x="15802" y="19698"/>
                        </a:lnTo>
                        <a:lnTo>
                          <a:pt x="15819" y="19627"/>
                        </a:lnTo>
                        <a:lnTo>
                          <a:pt x="15850" y="19483"/>
                        </a:lnTo>
                        <a:lnTo>
                          <a:pt x="15863" y="19411"/>
                        </a:lnTo>
                        <a:lnTo>
                          <a:pt x="16049" y="19591"/>
                        </a:lnTo>
                        <a:lnTo>
                          <a:pt x="15988" y="19411"/>
                        </a:lnTo>
                        <a:lnTo>
                          <a:pt x="15928" y="19232"/>
                        </a:lnTo>
                        <a:lnTo>
                          <a:pt x="15854" y="19160"/>
                        </a:lnTo>
                        <a:lnTo>
                          <a:pt x="15979" y="18945"/>
                        </a:lnTo>
                        <a:lnTo>
                          <a:pt x="16057" y="18909"/>
                        </a:lnTo>
                        <a:lnTo>
                          <a:pt x="16200" y="19017"/>
                        </a:lnTo>
                        <a:lnTo>
                          <a:pt x="16079" y="19052"/>
                        </a:lnTo>
                        <a:lnTo>
                          <a:pt x="16364" y="18981"/>
                        </a:lnTo>
                        <a:lnTo>
                          <a:pt x="16239" y="18909"/>
                        </a:lnTo>
                        <a:lnTo>
                          <a:pt x="15988" y="18765"/>
                        </a:lnTo>
                        <a:lnTo>
                          <a:pt x="16291" y="18694"/>
                        </a:lnTo>
                        <a:lnTo>
                          <a:pt x="16369" y="18837"/>
                        </a:lnTo>
                        <a:lnTo>
                          <a:pt x="16542" y="18694"/>
                        </a:lnTo>
                        <a:lnTo>
                          <a:pt x="16451" y="18658"/>
                        </a:lnTo>
                        <a:lnTo>
                          <a:pt x="16377" y="18514"/>
                        </a:lnTo>
                        <a:lnTo>
                          <a:pt x="16364" y="18299"/>
                        </a:lnTo>
                        <a:lnTo>
                          <a:pt x="16689" y="18191"/>
                        </a:lnTo>
                        <a:lnTo>
                          <a:pt x="16936" y="18299"/>
                        </a:lnTo>
                        <a:lnTo>
                          <a:pt x="16819" y="18227"/>
                        </a:lnTo>
                        <a:lnTo>
                          <a:pt x="16802" y="18191"/>
                        </a:lnTo>
                        <a:lnTo>
                          <a:pt x="16715" y="18012"/>
                        </a:lnTo>
                        <a:lnTo>
                          <a:pt x="16858" y="17976"/>
                        </a:lnTo>
                        <a:lnTo>
                          <a:pt x="16953" y="17976"/>
                        </a:lnTo>
                        <a:lnTo>
                          <a:pt x="16988" y="18084"/>
                        </a:lnTo>
                        <a:lnTo>
                          <a:pt x="17230" y="17976"/>
                        </a:lnTo>
                        <a:lnTo>
                          <a:pt x="17312" y="17940"/>
                        </a:lnTo>
                        <a:lnTo>
                          <a:pt x="17316" y="17904"/>
                        </a:lnTo>
                        <a:lnTo>
                          <a:pt x="17295" y="17868"/>
                        </a:lnTo>
                        <a:lnTo>
                          <a:pt x="17325" y="17833"/>
                        </a:lnTo>
                        <a:lnTo>
                          <a:pt x="17013" y="17510"/>
                        </a:lnTo>
                        <a:lnTo>
                          <a:pt x="17416" y="17474"/>
                        </a:lnTo>
                        <a:lnTo>
                          <a:pt x="17502" y="17510"/>
                        </a:lnTo>
                        <a:lnTo>
                          <a:pt x="17593" y="17510"/>
                        </a:lnTo>
                        <a:lnTo>
                          <a:pt x="17390" y="17761"/>
                        </a:lnTo>
                        <a:lnTo>
                          <a:pt x="17360" y="17868"/>
                        </a:lnTo>
                        <a:lnTo>
                          <a:pt x="17377" y="17940"/>
                        </a:lnTo>
                        <a:lnTo>
                          <a:pt x="17494" y="18012"/>
                        </a:lnTo>
                        <a:lnTo>
                          <a:pt x="17675" y="17833"/>
                        </a:lnTo>
                        <a:lnTo>
                          <a:pt x="17888" y="18155"/>
                        </a:lnTo>
                        <a:lnTo>
                          <a:pt x="17848" y="17976"/>
                        </a:lnTo>
                        <a:lnTo>
                          <a:pt x="17797" y="17833"/>
                        </a:lnTo>
                        <a:lnTo>
                          <a:pt x="17632" y="17474"/>
                        </a:lnTo>
                        <a:lnTo>
                          <a:pt x="17861" y="17330"/>
                        </a:lnTo>
                        <a:lnTo>
                          <a:pt x="17961" y="17330"/>
                        </a:lnTo>
                        <a:lnTo>
                          <a:pt x="17978" y="17366"/>
                        </a:lnTo>
                        <a:lnTo>
                          <a:pt x="18030" y="17330"/>
                        </a:lnTo>
                        <a:lnTo>
                          <a:pt x="18017" y="17223"/>
                        </a:lnTo>
                        <a:lnTo>
                          <a:pt x="18151" y="17151"/>
                        </a:lnTo>
                        <a:lnTo>
                          <a:pt x="18191" y="17115"/>
                        </a:lnTo>
                        <a:lnTo>
                          <a:pt x="18415" y="17187"/>
                        </a:lnTo>
                        <a:lnTo>
                          <a:pt x="18441" y="16936"/>
                        </a:lnTo>
                        <a:lnTo>
                          <a:pt x="18506" y="16828"/>
                        </a:lnTo>
                        <a:lnTo>
                          <a:pt x="18333" y="16763"/>
                        </a:lnTo>
                        <a:lnTo>
                          <a:pt x="18333" y="17115"/>
                        </a:lnTo>
                        <a:lnTo>
                          <a:pt x="18268" y="17115"/>
                        </a:lnTo>
                        <a:lnTo>
                          <a:pt x="18221" y="17043"/>
                        </a:lnTo>
                        <a:lnTo>
                          <a:pt x="18216" y="16936"/>
                        </a:lnTo>
                        <a:lnTo>
                          <a:pt x="18307" y="17007"/>
                        </a:lnTo>
                        <a:lnTo>
                          <a:pt x="18333" y="17115"/>
                        </a:lnTo>
                        <a:lnTo>
                          <a:pt x="18333" y="16763"/>
                        </a:lnTo>
                        <a:lnTo>
                          <a:pt x="18229" y="16720"/>
                        </a:lnTo>
                        <a:lnTo>
                          <a:pt x="18346" y="16613"/>
                        </a:lnTo>
                        <a:lnTo>
                          <a:pt x="18052" y="16649"/>
                        </a:lnTo>
                        <a:lnTo>
                          <a:pt x="18043" y="16702"/>
                        </a:lnTo>
                        <a:lnTo>
                          <a:pt x="17983" y="16709"/>
                        </a:lnTo>
                        <a:lnTo>
                          <a:pt x="18030" y="16774"/>
                        </a:lnTo>
                        <a:lnTo>
                          <a:pt x="18017" y="16828"/>
                        </a:lnTo>
                        <a:lnTo>
                          <a:pt x="17905" y="17043"/>
                        </a:lnTo>
                        <a:lnTo>
                          <a:pt x="17836" y="16936"/>
                        </a:lnTo>
                        <a:lnTo>
                          <a:pt x="17771" y="16828"/>
                        </a:lnTo>
                        <a:lnTo>
                          <a:pt x="17749" y="16792"/>
                        </a:lnTo>
                        <a:lnTo>
                          <a:pt x="17961" y="16720"/>
                        </a:lnTo>
                        <a:lnTo>
                          <a:pt x="17823" y="16613"/>
                        </a:lnTo>
                        <a:lnTo>
                          <a:pt x="17684" y="16505"/>
                        </a:lnTo>
                        <a:lnTo>
                          <a:pt x="17593" y="16433"/>
                        </a:lnTo>
                        <a:lnTo>
                          <a:pt x="18048" y="16433"/>
                        </a:lnTo>
                        <a:lnTo>
                          <a:pt x="18407" y="16290"/>
                        </a:lnTo>
                        <a:lnTo>
                          <a:pt x="18662" y="16326"/>
                        </a:lnTo>
                        <a:lnTo>
                          <a:pt x="18662" y="16290"/>
                        </a:lnTo>
                        <a:lnTo>
                          <a:pt x="18684" y="16074"/>
                        </a:lnTo>
                        <a:lnTo>
                          <a:pt x="18727" y="15859"/>
                        </a:lnTo>
                        <a:lnTo>
                          <a:pt x="18714" y="15680"/>
                        </a:lnTo>
                        <a:lnTo>
                          <a:pt x="18675" y="15608"/>
                        </a:lnTo>
                        <a:lnTo>
                          <a:pt x="18394" y="15321"/>
                        </a:lnTo>
                        <a:lnTo>
                          <a:pt x="18359" y="15249"/>
                        </a:lnTo>
                        <a:lnTo>
                          <a:pt x="18558" y="15357"/>
                        </a:lnTo>
                        <a:lnTo>
                          <a:pt x="18636" y="15393"/>
                        </a:lnTo>
                        <a:lnTo>
                          <a:pt x="18671" y="15457"/>
                        </a:lnTo>
                        <a:lnTo>
                          <a:pt x="18636" y="15070"/>
                        </a:lnTo>
                        <a:lnTo>
                          <a:pt x="18614" y="15034"/>
                        </a:lnTo>
                        <a:lnTo>
                          <a:pt x="18891" y="15142"/>
                        </a:lnTo>
                        <a:lnTo>
                          <a:pt x="18753" y="15321"/>
                        </a:lnTo>
                        <a:lnTo>
                          <a:pt x="18917" y="15249"/>
                        </a:lnTo>
                        <a:lnTo>
                          <a:pt x="18956" y="15321"/>
                        </a:lnTo>
                        <a:lnTo>
                          <a:pt x="19052" y="15357"/>
                        </a:lnTo>
                        <a:lnTo>
                          <a:pt x="19073" y="15393"/>
                        </a:lnTo>
                        <a:lnTo>
                          <a:pt x="19134" y="15393"/>
                        </a:lnTo>
                        <a:lnTo>
                          <a:pt x="19367" y="15321"/>
                        </a:lnTo>
                        <a:lnTo>
                          <a:pt x="19445" y="15249"/>
                        </a:lnTo>
                        <a:lnTo>
                          <a:pt x="19623" y="15106"/>
                        </a:lnTo>
                        <a:lnTo>
                          <a:pt x="19657" y="15034"/>
                        </a:lnTo>
                        <a:lnTo>
                          <a:pt x="19709" y="14926"/>
                        </a:lnTo>
                        <a:lnTo>
                          <a:pt x="19861" y="14532"/>
                        </a:lnTo>
                        <a:lnTo>
                          <a:pt x="19904" y="14424"/>
                        </a:lnTo>
                        <a:lnTo>
                          <a:pt x="19925" y="14280"/>
                        </a:lnTo>
                        <a:lnTo>
                          <a:pt x="19943" y="14101"/>
                        </a:lnTo>
                        <a:lnTo>
                          <a:pt x="20388" y="13993"/>
                        </a:lnTo>
                        <a:lnTo>
                          <a:pt x="20774" y="13717"/>
                        </a:lnTo>
                        <a:lnTo>
                          <a:pt x="20826" y="13599"/>
                        </a:lnTo>
                        <a:lnTo>
                          <a:pt x="20938" y="13240"/>
                        </a:lnTo>
                        <a:lnTo>
                          <a:pt x="20973" y="13060"/>
                        </a:lnTo>
                        <a:lnTo>
                          <a:pt x="21050" y="12702"/>
                        </a:lnTo>
                        <a:lnTo>
                          <a:pt x="21090" y="12522"/>
                        </a:lnTo>
                        <a:lnTo>
                          <a:pt x="21111" y="12415"/>
                        </a:lnTo>
                        <a:lnTo>
                          <a:pt x="21124" y="12307"/>
                        </a:lnTo>
                        <a:lnTo>
                          <a:pt x="21154" y="12020"/>
                        </a:lnTo>
                        <a:lnTo>
                          <a:pt x="21393" y="11697"/>
                        </a:lnTo>
                        <a:lnTo>
                          <a:pt x="21475" y="11589"/>
                        </a:lnTo>
                        <a:lnTo>
                          <a:pt x="21600" y="113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78" name="Figura"/>
                  <p:cNvSpPr/>
                  <p:nvPr/>
                </p:nvSpPr>
                <p:spPr>
                  <a:xfrm>
                    <a:off x="78727" y="857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978"/>
                        </a:moveTo>
                        <a:lnTo>
                          <a:pt x="19158" y="0"/>
                        </a:lnTo>
                        <a:lnTo>
                          <a:pt x="4883" y="10575"/>
                        </a:lnTo>
                        <a:lnTo>
                          <a:pt x="0" y="17197"/>
                        </a:lnTo>
                        <a:lnTo>
                          <a:pt x="0" y="21600"/>
                        </a:lnTo>
                        <a:lnTo>
                          <a:pt x="21600" y="1497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79" name="Triángulo"/>
                  <p:cNvSpPr/>
                  <p:nvPr/>
                </p:nvSpPr>
                <p:spPr>
                  <a:xfrm>
                    <a:off x="85055" y="972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133"/>
                        </a:lnTo>
                        <a:lnTo>
                          <a:pt x="170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80" name="Figura"/>
                  <p:cNvSpPr/>
                  <p:nvPr/>
                </p:nvSpPr>
                <p:spPr>
                  <a:xfrm>
                    <a:off x="85511" y="962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748" y="7774"/>
                        </a:lnTo>
                        <a:lnTo>
                          <a:pt x="0" y="21600"/>
                        </a:lnTo>
                        <a:lnTo>
                          <a:pt x="18239" y="2101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81" name="Figura"/>
                  <p:cNvSpPr/>
                  <p:nvPr/>
                </p:nvSpPr>
                <p:spPr>
                  <a:xfrm>
                    <a:off x="101803" y="1138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023" y="0"/>
                        </a:lnTo>
                        <a:lnTo>
                          <a:pt x="13666" y="1923"/>
                        </a:lnTo>
                        <a:lnTo>
                          <a:pt x="0" y="5696"/>
                        </a:lnTo>
                        <a:lnTo>
                          <a:pt x="15893" y="377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82" name="Figura"/>
                  <p:cNvSpPr/>
                  <p:nvPr/>
                </p:nvSpPr>
                <p:spPr>
                  <a:xfrm>
                    <a:off x="6118" y="893"/>
                    <a:ext cx="102948" cy="124521"/>
                  </a:xfrm>
                  <a:custGeom>
                    <a:avLst/>
                    <a:gdLst/>
                    <a:ahLst/>
                    <a:cxnLst>
                      <a:cxn ang="0">
                        <a:pos x="wd2" y="hd2"/>
                      </a:cxn>
                      <a:cxn ang="5400000">
                        <a:pos x="wd2" y="hd2"/>
                      </a:cxn>
                      <a:cxn ang="10800000">
                        <a:pos x="wd2" y="hd2"/>
                      </a:cxn>
                      <a:cxn ang="16200000">
                        <a:pos x="wd2" y="hd2"/>
                      </a:cxn>
                    </a:cxnLst>
                    <a:rect l="0" t="0" r="r" b="b"/>
                    <a:pathLst>
                      <a:path w="21600" h="21600" extrusionOk="0">
                        <a:moveTo>
                          <a:pt x="3474" y="1066"/>
                        </a:moveTo>
                        <a:lnTo>
                          <a:pt x="3417" y="1057"/>
                        </a:lnTo>
                        <a:lnTo>
                          <a:pt x="3399" y="1105"/>
                        </a:lnTo>
                        <a:lnTo>
                          <a:pt x="3474" y="1066"/>
                        </a:lnTo>
                        <a:close/>
                        <a:moveTo>
                          <a:pt x="3617" y="3138"/>
                        </a:moveTo>
                        <a:lnTo>
                          <a:pt x="3329" y="3201"/>
                        </a:lnTo>
                        <a:lnTo>
                          <a:pt x="3341" y="3242"/>
                        </a:lnTo>
                        <a:lnTo>
                          <a:pt x="3599" y="3358"/>
                        </a:lnTo>
                        <a:lnTo>
                          <a:pt x="3617" y="3138"/>
                        </a:lnTo>
                        <a:close/>
                        <a:moveTo>
                          <a:pt x="3720" y="3116"/>
                        </a:moveTo>
                        <a:lnTo>
                          <a:pt x="3599" y="3048"/>
                        </a:lnTo>
                        <a:lnTo>
                          <a:pt x="3617" y="3138"/>
                        </a:lnTo>
                        <a:lnTo>
                          <a:pt x="3720" y="3116"/>
                        </a:lnTo>
                        <a:close/>
                        <a:moveTo>
                          <a:pt x="3836" y="780"/>
                        </a:moveTo>
                        <a:lnTo>
                          <a:pt x="3808" y="814"/>
                        </a:lnTo>
                        <a:lnTo>
                          <a:pt x="3836" y="780"/>
                        </a:lnTo>
                        <a:close/>
                        <a:moveTo>
                          <a:pt x="3969" y="814"/>
                        </a:moveTo>
                        <a:lnTo>
                          <a:pt x="3896" y="863"/>
                        </a:lnTo>
                        <a:lnTo>
                          <a:pt x="3945" y="838"/>
                        </a:lnTo>
                        <a:lnTo>
                          <a:pt x="3969" y="814"/>
                        </a:lnTo>
                        <a:close/>
                        <a:moveTo>
                          <a:pt x="4373" y="2338"/>
                        </a:moveTo>
                        <a:lnTo>
                          <a:pt x="4354" y="2408"/>
                        </a:lnTo>
                        <a:lnTo>
                          <a:pt x="4367" y="2377"/>
                        </a:lnTo>
                        <a:lnTo>
                          <a:pt x="4373" y="2338"/>
                        </a:lnTo>
                        <a:close/>
                        <a:moveTo>
                          <a:pt x="4503" y="2316"/>
                        </a:moveTo>
                        <a:lnTo>
                          <a:pt x="4397" y="2220"/>
                        </a:lnTo>
                        <a:lnTo>
                          <a:pt x="4385" y="2268"/>
                        </a:lnTo>
                        <a:lnTo>
                          <a:pt x="4376" y="2341"/>
                        </a:lnTo>
                        <a:lnTo>
                          <a:pt x="4409" y="2316"/>
                        </a:lnTo>
                        <a:lnTo>
                          <a:pt x="4503" y="2316"/>
                        </a:lnTo>
                        <a:close/>
                        <a:moveTo>
                          <a:pt x="5171" y="1759"/>
                        </a:moveTo>
                        <a:lnTo>
                          <a:pt x="5128" y="1759"/>
                        </a:lnTo>
                        <a:lnTo>
                          <a:pt x="5171" y="1759"/>
                        </a:lnTo>
                        <a:close/>
                        <a:moveTo>
                          <a:pt x="5304" y="443"/>
                        </a:moveTo>
                        <a:lnTo>
                          <a:pt x="5256" y="427"/>
                        </a:lnTo>
                        <a:lnTo>
                          <a:pt x="5304" y="443"/>
                        </a:lnTo>
                        <a:close/>
                        <a:moveTo>
                          <a:pt x="5769" y="12492"/>
                        </a:moveTo>
                        <a:lnTo>
                          <a:pt x="5635" y="12589"/>
                        </a:lnTo>
                        <a:lnTo>
                          <a:pt x="5705" y="12599"/>
                        </a:lnTo>
                        <a:lnTo>
                          <a:pt x="5769" y="12492"/>
                        </a:lnTo>
                        <a:close/>
                        <a:moveTo>
                          <a:pt x="5787" y="12614"/>
                        </a:moveTo>
                        <a:lnTo>
                          <a:pt x="5705" y="12599"/>
                        </a:lnTo>
                        <a:lnTo>
                          <a:pt x="5671" y="12655"/>
                        </a:lnTo>
                        <a:lnTo>
                          <a:pt x="5787" y="12614"/>
                        </a:lnTo>
                        <a:close/>
                        <a:moveTo>
                          <a:pt x="5787" y="12299"/>
                        </a:moveTo>
                        <a:lnTo>
                          <a:pt x="5650" y="12371"/>
                        </a:lnTo>
                        <a:lnTo>
                          <a:pt x="5723" y="12371"/>
                        </a:lnTo>
                        <a:lnTo>
                          <a:pt x="5787" y="12299"/>
                        </a:lnTo>
                        <a:close/>
                        <a:moveTo>
                          <a:pt x="5808" y="233"/>
                        </a:moveTo>
                        <a:lnTo>
                          <a:pt x="5726" y="305"/>
                        </a:lnTo>
                        <a:lnTo>
                          <a:pt x="5714" y="332"/>
                        </a:lnTo>
                        <a:lnTo>
                          <a:pt x="5793" y="351"/>
                        </a:lnTo>
                        <a:lnTo>
                          <a:pt x="5808" y="233"/>
                        </a:lnTo>
                        <a:close/>
                        <a:moveTo>
                          <a:pt x="6740" y="14385"/>
                        </a:moveTo>
                        <a:lnTo>
                          <a:pt x="6664" y="14363"/>
                        </a:lnTo>
                        <a:lnTo>
                          <a:pt x="6558" y="14414"/>
                        </a:lnTo>
                        <a:lnTo>
                          <a:pt x="6740" y="14385"/>
                        </a:lnTo>
                        <a:close/>
                        <a:moveTo>
                          <a:pt x="6967" y="12904"/>
                        </a:moveTo>
                        <a:lnTo>
                          <a:pt x="6931" y="12904"/>
                        </a:lnTo>
                        <a:lnTo>
                          <a:pt x="6916" y="12941"/>
                        </a:lnTo>
                        <a:lnTo>
                          <a:pt x="6967" y="12904"/>
                        </a:lnTo>
                        <a:close/>
                        <a:moveTo>
                          <a:pt x="7040" y="12856"/>
                        </a:moveTo>
                        <a:lnTo>
                          <a:pt x="6967" y="12904"/>
                        </a:lnTo>
                        <a:lnTo>
                          <a:pt x="7040" y="12856"/>
                        </a:lnTo>
                        <a:close/>
                        <a:moveTo>
                          <a:pt x="7119" y="240"/>
                        </a:moveTo>
                        <a:lnTo>
                          <a:pt x="7034" y="136"/>
                        </a:lnTo>
                        <a:lnTo>
                          <a:pt x="6946" y="281"/>
                        </a:lnTo>
                        <a:lnTo>
                          <a:pt x="7119" y="240"/>
                        </a:lnTo>
                        <a:close/>
                        <a:moveTo>
                          <a:pt x="7253" y="209"/>
                        </a:moveTo>
                        <a:lnTo>
                          <a:pt x="7119" y="240"/>
                        </a:lnTo>
                        <a:lnTo>
                          <a:pt x="7195" y="332"/>
                        </a:lnTo>
                        <a:lnTo>
                          <a:pt x="7253" y="209"/>
                        </a:lnTo>
                        <a:close/>
                        <a:moveTo>
                          <a:pt x="7350" y="0"/>
                        </a:moveTo>
                        <a:lnTo>
                          <a:pt x="7177" y="63"/>
                        </a:lnTo>
                        <a:lnTo>
                          <a:pt x="7304" y="24"/>
                        </a:lnTo>
                        <a:lnTo>
                          <a:pt x="7350" y="0"/>
                        </a:lnTo>
                        <a:close/>
                        <a:moveTo>
                          <a:pt x="7477" y="12962"/>
                        </a:moveTo>
                        <a:lnTo>
                          <a:pt x="7444" y="12982"/>
                        </a:lnTo>
                        <a:lnTo>
                          <a:pt x="7477" y="12962"/>
                        </a:lnTo>
                        <a:close/>
                        <a:moveTo>
                          <a:pt x="7765" y="12904"/>
                        </a:moveTo>
                        <a:lnTo>
                          <a:pt x="7744" y="12943"/>
                        </a:lnTo>
                        <a:lnTo>
                          <a:pt x="7765" y="12904"/>
                        </a:lnTo>
                        <a:close/>
                        <a:moveTo>
                          <a:pt x="7990" y="1090"/>
                        </a:moveTo>
                        <a:lnTo>
                          <a:pt x="7869" y="1129"/>
                        </a:lnTo>
                        <a:lnTo>
                          <a:pt x="7941" y="1228"/>
                        </a:lnTo>
                        <a:lnTo>
                          <a:pt x="7990" y="1090"/>
                        </a:lnTo>
                        <a:close/>
                        <a:moveTo>
                          <a:pt x="8193" y="1260"/>
                        </a:moveTo>
                        <a:lnTo>
                          <a:pt x="7993" y="1088"/>
                        </a:lnTo>
                        <a:lnTo>
                          <a:pt x="8036" y="1275"/>
                        </a:lnTo>
                        <a:lnTo>
                          <a:pt x="8193" y="1260"/>
                        </a:lnTo>
                        <a:close/>
                        <a:moveTo>
                          <a:pt x="8773" y="427"/>
                        </a:moveTo>
                        <a:lnTo>
                          <a:pt x="8734" y="402"/>
                        </a:lnTo>
                        <a:lnTo>
                          <a:pt x="8773" y="427"/>
                        </a:lnTo>
                        <a:close/>
                        <a:moveTo>
                          <a:pt x="8985" y="288"/>
                        </a:moveTo>
                        <a:lnTo>
                          <a:pt x="8879" y="293"/>
                        </a:lnTo>
                        <a:lnTo>
                          <a:pt x="8964" y="346"/>
                        </a:lnTo>
                        <a:lnTo>
                          <a:pt x="8985" y="288"/>
                        </a:lnTo>
                        <a:close/>
                        <a:moveTo>
                          <a:pt x="10378" y="972"/>
                        </a:moveTo>
                        <a:lnTo>
                          <a:pt x="10311" y="870"/>
                        </a:lnTo>
                        <a:lnTo>
                          <a:pt x="10266" y="926"/>
                        </a:lnTo>
                        <a:lnTo>
                          <a:pt x="10336" y="935"/>
                        </a:lnTo>
                        <a:lnTo>
                          <a:pt x="10378" y="972"/>
                        </a:lnTo>
                        <a:close/>
                        <a:moveTo>
                          <a:pt x="10451" y="11741"/>
                        </a:moveTo>
                        <a:lnTo>
                          <a:pt x="10360" y="11717"/>
                        </a:lnTo>
                        <a:lnTo>
                          <a:pt x="10345" y="11669"/>
                        </a:lnTo>
                        <a:lnTo>
                          <a:pt x="10202" y="11693"/>
                        </a:lnTo>
                        <a:lnTo>
                          <a:pt x="10451" y="11741"/>
                        </a:lnTo>
                        <a:close/>
                        <a:moveTo>
                          <a:pt x="11270" y="1662"/>
                        </a:moveTo>
                        <a:lnTo>
                          <a:pt x="11246" y="1638"/>
                        </a:lnTo>
                        <a:lnTo>
                          <a:pt x="11270" y="1662"/>
                        </a:lnTo>
                        <a:close/>
                        <a:moveTo>
                          <a:pt x="11301" y="1119"/>
                        </a:moveTo>
                        <a:lnTo>
                          <a:pt x="11273" y="1156"/>
                        </a:lnTo>
                        <a:lnTo>
                          <a:pt x="11294" y="1131"/>
                        </a:lnTo>
                        <a:close/>
                        <a:moveTo>
                          <a:pt x="261" y="7983"/>
                        </a:moveTo>
                        <a:lnTo>
                          <a:pt x="227" y="7937"/>
                        </a:lnTo>
                        <a:lnTo>
                          <a:pt x="143" y="7816"/>
                        </a:lnTo>
                        <a:lnTo>
                          <a:pt x="0" y="7719"/>
                        </a:lnTo>
                        <a:lnTo>
                          <a:pt x="6" y="7792"/>
                        </a:lnTo>
                        <a:lnTo>
                          <a:pt x="58" y="8010"/>
                        </a:lnTo>
                        <a:lnTo>
                          <a:pt x="218" y="8059"/>
                        </a:lnTo>
                        <a:lnTo>
                          <a:pt x="182" y="8010"/>
                        </a:lnTo>
                        <a:lnTo>
                          <a:pt x="100" y="7986"/>
                        </a:lnTo>
                        <a:lnTo>
                          <a:pt x="140" y="7937"/>
                        </a:lnTo>
                        <a:lnTo>
                          <a:pt x="261" y="7983"/>
                        </a:lnTo>
                        <a:close/>
                        <a:moveTo>
                          <a:pt x="11340" y="1565"/>
                        </a:moveTo>
                        <a:lnTo>
                          <a:pt x="11313" y="1468"/>
                        </a:lnTo>
                        <a:lnTo>
                          <a:pt x="11313" y="1444"/>
                        </a:lnTo>
                        <a:lnTo>
                          <a:pt x="11276" y="1396"/>
                        </a:lnTo>
                        <a:lnTo>
                          <a:pt x="11270" y="1468"/>
                        </a:lnTo>
                        <a:lnTo>
                          <a:pt x="11216" y="1597"/>
                        </a:lnTo>
                        <a:lnTo>
                          <a:pt x="11340" y="1565"/>
                        </a:lnTo>
                        <a:close/>
                        <a:moveTo>
                          <a:pt x="389" y="8032"/>
                        </a:moveTo>
                        <a:lnTo>
                          <a:pt x="261" y="7983"/>
                        </a:lnTo>
                        <a:lnTo>
                          <a:pt x="279" y="8010"/>
                        </a:lnTo>
                        <a:lnTo>
                          <a:pt x="389" y="8032"/>
                        </a:lnTo>
                        <a:close/>
                        <a:moveTo>
                          <a:pt x="11458" y="2268"/>
                        </a:moveTo>
                        <a:lnTo>
                          <a:pt x="11398" y="2292"/>
                        </a:lnTo>
                        <a:lnTo>
                          <a:pt x="11419" y="2244"/>
                        </a:lnTo>
                        <a:lnTo>
                          <a:pt x="11049" y="2244"/>
                        </a:lnTo>
                        <a:lnTo>
                          <a:pt x="11070" y="2268"/>
                        </a:lnTo>
                        <a:lnTo>
                          <a:pt x="11349" y="2365"/>
                        </a:lnTo>
                        <a:lnTo>
                          <a:pt x="11431" y="2292"/>
                        </a:lnTo>
                        <a:lnTo>
                          <a:pt x="11458" y="2268"/>
                        </a:lnTo>
                        <a:close/>
                        <a:moveTo>
                          <a:pt x="11489" y="2421"/>
                        </a:moveTo>
                        <a:lnTo>
                          <a:pt x="11467" y="2447"/>
                        </a:lnTo>
                        <a:lnTo>
                          <a:pt x="11489" y="2421"/>
                        </a:lnTo>
                        <a:close/>
                        <a:moveTo>
                          <a:pt x="759" y="6411"/>
                        </a:moveTo>
                        <a:lnTo>
                          <a:pt x="695" y="6387"/>
                        </a:lnTo>
                        <a:lnTo>
                          <a:pt x="571" y="6338"/>
                        </a:lnTo>
                        <a:lnTo>
                          <a:pt x="534" y="6435"/>
                        </a:lnTo>
                        <a:lnTo>
                          <a:pt x="713" y="6450"/>
                        </a:lnTo>
                        <a:lnTo>
                          <a:pt x="662" y="6387"/>
                        </a:lnTo>
                        <a:lnTo>
                          <a:pt x="759" y="6411"/>
                        </a:lnTo>
                        <a:close/>
                        <a:moveTo>
                          <a:pt x="807" y="6457"/>
                        </a:moveTo>
                        <a:lnTo>
                          <a:pt x="713" y="6450"/>
                        </a:lnTo>
                        <a:lnTo>
                          <a:pt x="783" y="6532"/>
                        </a:lnTo>
                        <a:lnTo>
                          <a:pt x="807" y="6457"/>
                        </a:lnTo>
                        <a:close/>
                        <a:moveTo>
                          <a:pt x="11628" y="10343"/>
                        </a:moveTo>
                        <a:lnTo>
                          <a:pt x="11589" y="10312"/>
                        </a:lnTo>
                        <a:lnTo>
                          <a:pt x="11601" y="10205"/>
                        </a:lnTo>
                        <a:lnTo>
                          <a:pt x="11313" y="10263"/>
                        </a:lnTo>
                        <a:lnTo>
                          <a:pt x="11628" y="10343"/>
                        </a:lnTo>
                        <a:close/>
                        <a:moveTo>
                          <a:pt x="11665" y="10353"/>
                        </a:moveTo>
                        <a:lnTo>
                          <a:pt x="11628" y="10343"/>
                        </a:lnTo>
                        <a:lnTo>
                          <a:pt x="11665" y="10353"/>
                        </a:lnTo>
                        <a:close/>
                        <a:moveTo>
                          <a:pt x="1384" y="5069"/>
                        </a:moveTo>
                        <a:lnTo>
                          <a:pt x="1375" y="5037"/>
                        </a:lnTo>
                        <a:lnTo>
                          <a:pt x="1341" y="5086"/>
                        </a:lnTo>
                        <a:lnTo>
                          <a:pt x="1384" y="5069"/>
                        </a:lnTo>
                        <a:close/>
                        <a:moveTo>
                          <a:pt x="1393" y="4894"/>
                        </a:moveTo>
                        <a:lnTo>
                          <a:pt x="1350" y="4846"/>
                        </a:lnTo>
                        <a:lnTo>
                          <a:pt x="1080" y="4834"/>
                        </a:lnTo>
                        <a:lnTo>
                          <a:pt x="1153" y="4916"/>
                        </a:lnTo>
                        <a:lnTo>
                          <a:pt x="1393" y="4894"/>
                        </a:lnTo>
                        <a:close/>
                        <a:moveTo>
                          <a:pt x="12159" y="11947"/>
                        </a:moveTo>
                        <a:lnTo>
                          <a:pt x="12141" y="11887"/>
                        </a:lnTo>
                        <a:lnTo>
                          <a:pt x="12135" y="11935"/>
                        </a:lnTo>
                        <a:close/>
                        <a:moveTo>
                          <a:pt x="12190" y="1759"/>
                        </a:moveTo>
                        <a:lnTo>
                          <a:pt x="12068" y="1778"/>
                        </a:lnTo>
                        <a:lnTo>
                          <a:pt x="12123" y="1788"/>
                        </a:lnTo>
                        <a:lnTo>
                          <a:pt x="12156" y="1776"/>
                        </a:lnTo>
                        <a:lnTo>
                          <a:pt x="12190" y="1759"/>
                        </a:lnTo>
                        <a:close/>
                        <a:moveTo>
                          <a:pt x="12284" y="3780"/>
                        </a:moveTo>
                        <a:lnTo>
                          <a:pt x="12178" y="3794"/>
                        </a:lnTo>
                        <a:lnTo>
                          <a:pt x="12275" y="3867"/>
                        </a:lnTo>
                        <a:lnTo>
                          <a:pt x="12284" y="3780"/>
                        </a:lnTo>
                        <a:close/>
                        <a:moveTo>
                          <a:pt x="12299" y="3242"/>
                        </a:moveTo>
                        <a:lnTo>
                          <a:pt x="12250" y="3218"/>
                        </a:lnTo>
                        <a:lnTo>
                          <a:pt x="12299" y="3242"/>
                        </a:lnTo>
                        <a:close/>
                        <a:moveTo>
                          <a:pt x="12360" y="3770"/>
                        </a:moveTo>
                        <a:lnTo>
                          <a:pt x="12305" y="3741"/>
                        </a:lnTo>
                        <a:lnTo>
                          <a:pt x="12284" y="3780"/>
                        </a:lnTo>
                        <a:lnTo>
                          <a:pt x="12360" y="3770"/>
                        </a:lnTo>
                        <a:close/>
                        <a:moveTo>
                          <a:pt x="12520" y="4715"/>
                        </a:moveTo>
                        <a:lnTo>
                          <a:pt x="12466" y="4715"/>
                        </a:lnTo>
                        <a:lnTo>
                          <a:pt x="12520" y="4715"/>
                        </a:lnTo>
                        <a:close/>
                        <a:moveTo>
                          <a:pt x="12587" y="5379"/>
                        </a:moveTo>
                        <a:lnTo>
                          <a:pt x="12569" y="5352"/>
                        </a:lnTo>
                        <a:lnTo>
                          <a:pt x="12560" y="5376"/>
                        </a:lnTo>
                        <a:close/>
                        <a:moveTo>
                          <a:pt x="12615" y="4860"/>
                        </a:moveTo>
                        <a:lnTo>
                          <a:pt x="12612" y="4814"/>
                        </a:lnTo>
                        <a:lnTo>
                          <a:pt x="12606" y="4848"/>
                        </a:lnTo>
                        <a:close/>
                        <a:moveTo>
                          <a:pt x="12618" y="5381"/>
                        </a:moveTo>
                        <a:lnTo>
                          <a:pt x="12618" y="5408"/>
                        </a:lnTo>
                        <a:lnTo>
                          <a:pt x="12618" y="5381"/>
                        </a:lnTo>
                        <a:close/>
                        <a:moveTo>
                          <a:pt x="12654" y="4938"/>
                        </a:moveTo>
                        <a:lnTo>
                          <a:pt x="12633" y="4909"/>
                        </a:lnTo>
                        <a:lnTo>
                          <a:pt x="12587" y="4889"/>
                        </a:lnTo>
                        <a:lnTo>
                          <a:pt x="12624" y="4923"/>
                        </a:lnTo>
                        <a:lnTo>
                          <a:pt x="12654" y="4938"/>
                        </a:lnTo>
                        <a:close/>
                        <a:moveTo>
                          <a:pt x="12663" y="4713"/>
                        </a:moveTo>
                        <a:lnTo>
                          <a:pt x="12584" y="4713"/>
                        </a:lnTo>
                        <a:lnTo>
                          <a:pt x="12627" y="4715"/>
                        </a:lnTo>
                        <a:lnTo>
                          <a:pt x="12663" y="4713"/>
                        </a:lnTo>
                        <a:close/>
                        <a:moveTo>
                          <a:pt x="12672" y="5466"/>
                        </a:moveTo>
                        <a:lnTo>
                          <a:pt x="12618" y="5408"/>
                        </a:lnTo>
                        <a:lnTo>
                          <a:pt x="12612" y="5454"/>
                        </a:lnTo>
                        <a:lnTo>
                          <a:pt x="12672" y="5466"/>
                        </a:lnTo>
                        <a:close/>
                        <a:moveTo>
                          <a:pt x="12709" y="4887"/>
                        </a:moveTo>
                        <a:lnTo>
                          <a:pt x="12654" y="4882"/>
                        </a:lnTo>
                        <a:lnTo>
                          <a:pt x="12618" y="4858"/>
                        </a:lnTo>
                        <a:lnTo>
                          <a:pt x="12627" y="4889"/>
                        </a:lnTo>
                        <a:lnTo>
                          <a:pt x="12660" y="4894"/>
                        </a:lnTo>
                        <a:lnTo>
                          <a:pt x="12690" y="4894"/>
                        </a:lnTo>
                        <a:close/>
                        <a:moveTo>
                          <a:pt x="12724" y="5306"/>
                        </a:moveTo>
                        <a:lnTo>
                          <a:pt x="12712" y="5267"/>
                        </a:lnTo>
                        <a:lnTo>
                          <a:pt x="12669" y="5272"/>
                        </a:lnTo>
                        <a:lnTo>
                          <a:pt x="12724" y="5306"/>
                        </a:lnTo>
                        <a:close/>
                        <a:moveTo>
                          <a:pt x="12739" y="4565"/>
                        </a:moveTo>
                        <a:lnTo>
                          <a:pt x="12602" y="4541"/>
                        </a:lnTo>
                        <a:lnTo>
                          <a:pt x="12593" y="4584"/>
                        </a:lnTo>
                        <a:lnTo>
                          <a:pt x="12463" y="4681"/>
                        </a:lnTo>
                        <a:lnTo>
                          <a:pt x="12493" y="4698"/>
                        </a:lnTo>
                        <a:lnTo>
                          <a:pt x="12739" y="4565"/>
                        </a:lnTo>
                        <a:close/>
                        <a:moveTo>
                          <a:pt x="1493" y="4022"/>
                        </a:moveTo>
                        <a:lnTo>
                          <a:pt x="1453" y="4046"/>
                        </a:lnTo>
                        <a:lnTo>
                          <a:pt x="1493" y="4022"/>
                        </a:lnTo>
                        <a:close/>
                        <a:moveTo>
                          <a:pt x="13018" y="5418"/>
                        </a:moveTo>
                        <a:lnTo>
                          <a:pt x="12866" y="5418"/>
                        </a:lnTo>
                        <a:lnTo>
                          <a:pt x="12827" y="5369"/>
                        </a:lnTo>
                        <a:lnTo>
                          <a:pt x="12724" y="5306"/>
                        </a:lnTo>
                        <a:lnTo>
                          <a:pt x="12763" y="5418"/>
                        </a:lnTo>
                        <a:lnTo>
                          <a:pt x="12970" y="5466"/>
                        </a:lnTo>
                        <a:lnTo>
                          <a:pt x="13018" y="5418"/>
                        </a:lnTo>
                        <a:close/>
                        <a:moveTo>
                          <a:pt x="13021" y="2738"/>
                        </a:moveTo>
                        <a:lnTo>
                          <a:pt x="13012" y="2709"/>
                        </a:lnTo>
                        <a:lnTo>
                          <a:pt x="12821" y="2789"/>
                        </a:lnTo>
                        <a:lnTo>
                          <a:pt x="12736" y="2818"/>
                        </a:lnTo>
                        <a:lnTo>
                          <a:pt x="12821" y="2794"/>
                        </a:lnTo>
                        <a:lnTo>
                          <a:pt x="12870" y="2796"/>
                        </a:lnTo>
                        <a:lnTo>
                          <a:pt x="12933" y="2794"/>
                        </a:lnTo>
                        <a:lnTo>
                          <a:pt x="12973" y="2772"/>
                        </a:lnTo>
                        <a:lnTo>
                          <a:pt x="13021" y="2738"/>
                        </a:lnTo>
                        <a:close/>
                        <a:moveTo>
                          <a:pt x="13030" y="9209"/>
                        </a:moveTo>
                        <a:lnTo>
                          <a:pt x="12973" y="9197"/>
                        </a:lnTo>
                        <a:lnTo>
                          <a:pt x="13030" y="9241"/>
                        </a:lnTo>
                        <a:lnTo>
                          <a:pt x="13030" y="9209"/>
                        </a:lnTo>
                        <a:close/>
                        <a:moveTo>
                          <a:pt x="13033" y="3552"/>
                        </a:moveTo>
                        <a:lnTo>
                          <a:pt x="12961" y="3460"/>
                        </a:lnTo>
                        <a:lnTo>
                          <a:pt x="12903" y="3479"/>
                        </a:lnTo>
                        <a:lnTo>
                          <a:pt x="13033" y="3552"/>
                        </a:lnTo>
                        <a:close/>
                        <a:moveTo>
                          <a:pt x="13045" y="9171"/>
                        </a:moveTo>
                        <a:lnTo>
                          <a:pt x="12754" y="8907"/>
                        </a:lnTo>
                        <a:lnTo>
                          <a:pt x="12684" y="8907"/>
                        </a:lnTo>
                        <a:lnTo>
                          <a:pt x="12739" y="8931"/>
                        </a:lnTo>
                        <a:lnTo>
                          <a:pt x="12733" y="8955"/>
                        </a:lnTo>
                        <a:lnTo>
                          <a:pt x="13045" y="9171"/>
                        </a:lnTo>
                        <a:close/>
                        <a:moveTo>
                          <a:pt x="13052" y="9067"/>
                        </a:moveTo>
                        <a:lnTo>
                          <a:pt x="12948" y="8977"/>
                        </a:lnTo>
                        <a:lnTo>
                          <a:pt x="12982" y="8902"/>
                        </a:lnTo>
                        <a:lnTo>
                          <a:pt x="12906" y="8962"/>
                        </a:lnTo>
                        <a:lnTo>
                          <a:pt x="13052" y="9067"/>
                        </a:lnTo>
                        <a:close/>
                        <a:moveTo>
                          <a:pt x="13052" y="5418"/>
                        </a:moveTo>
                        <a:lnTo>
                          <a:pt x="13043" y="5393"/>
                        </a:lnTo>
                        <a:lnTo>
                          <a:pt x="13018" y="5418"/>
                        </a:lnTo>
                        <a:lnTo>
                          <a:pt x="13052" y="5418"/>
                        </a:lnTo>
                        <a:close/>
                        <a:moveTo>
                          <a:pt x="13061" y="4933"/>
                        </a:moveTo>
                        <a:lnTo>
                          <a:pt x="12967" y="4943"/>
                        </a:lnTo>
                        <a:lnTo>
                          <a:pt x="12952" y="5030"/>
                        </a:lnTo>
                        <a:lnTo>
                          <a:pt x="13061" y="4933"/>
                        </a:lnTo>
                        <a:close/>
                        <a:moveTo>
                          <a:pt x="13103" y="3407"/>
                        </a:moveTo>
                        <a:lnTo>
                          <a:pt x="12970" y="3407"/>
                        </a:lnTo>
                        <a:lnTo>
                          <a:pt x="12961" y="3460"/>
                        </a:lnTo>
                        <a:lnTo>
                          <a:pt x="13103" y="3407"/>
                        </a:lnTo>
                        <a:close/>
                        <a:moveTo>
                          <a:pt x="13109" y="9125"/>
                        </a:moveTo>
                        <a:lnTo>
                          <a:pt x="13088" y="9100"/>
                        </a:lnTo>
                        <a:lnTo>
                          <a:pt x="13055" y="9076"/>
                        </a:lnTo>
                        <a:lnTo>
                          <a:pt x="13109" y="9125"/>
                        </a:lnTo>
                        <a:close/>
                        <a:moveTo>
                          <a:pt x="13118" y="10336"/>
                        </a:moveTo>
                        <a:lnTo>
                          <a:pt x="13085" y="10288"/>
                        </a:lnTo>
                        <a:lnTo>
                          <a:pt x="13118" y="10336"/>
                        </a:lnTo>
                        <a:close/>
                        <a:moveTo>
                          <a:pt x="13155" y="8432"/>
                        </a:moveTo>
                        <a:lnTo>
                          <a:pt x="13085" y="8325"/>
                        </a:lnTo>
                        <a:lnTo>
                          <a:pt x="13033" y="8422"/>
                        </a:lnTo>
                        <a:lnTo>
                          <a:pt x="13155" y="8432"/>
                        </a:lnTo>
                        <a:close/>
                        <a:moveTo>
                          <a:pt x="13170" y="6726"/>
                        </a:moveTo>
                        <a:lnTo>
                          <a:pt x="13088" y="6702"/>
                        </a:lnTo>
                        <a:lnTo>
                          <a:pt x="13052" y="6823"/>
                        </a:lnTo>
                        <a:lnTo>
                          <a:pt x="13146" y="6748"/>
                        </a:lnTo>
                        <a:close/>
                        <a:moveTo>
                          <a:pt x="13182" y="9246"/>
                        </a:moveTo>
                        <a:lnTo>
                          <a:pt x="13061" y="9125"/>
                        </a:lnTo>
                        <a:lnTo>
                          <a:pt x="13049" y="9173"/>
                        </a:lnTo>
                        <a:lnTo>
                          <a:pt x="13030" y="9209"/>
                        </a:lnTo>
                        <a:lnTo>
                          <a:pt x="13182" y="9246"/>
                        </a:lnTo>
                        <a:close/>
                        <a:moveTo>
                          <a:pt x="13194" y="2883"/>
                        </a:moveTo>
                        <a:lnTo>
                          <a:pt x="13088" y="2854"/>
                        </a:lnTo>
                        <a:lnTo>
                          <a:pt x="13045" y="2941"/>
                        </a:lnTo>
                        <a:lnTo>
                          <a:pt x="13136" y="3019"/>
                        </a:lnTo>
                        <a:lnTo>
                          <a:pt x="13152" y="2895"/>
                        </a:lnTo>
                        <a:lnTo>
                          <a:pt x="13194" y="2883"/>
                        </a:lnTo>
                        <a:close/>
                        <a:moveTo>
                          <a:pt x="13267" y="3794"/>
                        </a:moveTo>
                        <a:lnTo>
                          <a:pt x="13073" y="3748"/>
                        </a:lnTo>
                        <a:lnTo>
                          <a:pt x="13170" y="3840"/>
                        </a:lnTo>
                        <a:lnTo>
                          <a:pt x="13267" y="3794"/>
                        </a:lnTo>
                        <a:close/>
                        <a:moveTo>
                          <a:pt x="13291" y="8446"/>
                        </a:moveTo>
                        <a:lnTo>
                          <a:pt x="13155" y="8432"/>
                        </a:lnTo>
                        <a:lnTo>
                          <a:pt x="13291" y="8446"/>
                        </a:lnTo>
                        <a:close/>
                        <a:moveTo>
                          <a:pt x="13325" y="5859"/>
                        </a:moveTo>
                        <a:lnTo>
                          <a:pt x="13252" y="5948"/>
                        </a:lnTo>
                        <a:lnTo>
                          <a:pt x="13325" y="5859"/>
                        </a:lnTo>
                        <a:close/>
                        <a:moveTo>
                          <a:pt x="13404" y="6748"/>
                        </a:moveTo>
                        <a:lnTo>
                          <a:pt x="13373" y="6775"/>
                        </a:lnTo>
                        <a:lnTo>
                          <a:pt x="13243" y="6823"/>
                        </a:lnTo>
                        <a:lnTo>
                          <a:pt x="13237" y="6920"/>
                        </a:lnTo>
                        <a:lnTo>
                          <a:pt x="13385" y="6847"/>
                        </a:lnTo>
                        <a:lnTo>
                          <a:pt x="13404" y="6748"/>
                        </a:lnTo>
                        <a:close/>
                        <a:moveTo>
                          <a:pt x="13410" y="3581"/>
                        </a:moveTo>
                        <a:lnTo>
                          <a:pt x="13313" y="3659"/>
                        </a:lnTo>
                        <a:lnTo>
                          <a:pt x="13313" y="3753"/>
                        </a:lnTo>
                        <a:lnTo>
                          <a:pt x="13379" y="3659"/>
                        </a:lnTo>
                        <a:lnTo>
                          <a:pt x="13410" y="3581"/>
                        </a:lnTo>
                        <a:close/>
                        <a:moveTo>
                          <a:pt x="13431" y="6903"/>
                        </a:moveTo>
                        <a:lnTo>
                          <a:pt x="13352" y="6920"/>
                        </a:lnTo>
                        <a:lnTo>
                          <a:pt x="13397" y="6920"/>
                        </a:lnTo>
                        <a:lnTo>
                          <a:pt x="13431" y="6903"/>
                        </a:lnTo>
                        <a:close/>
                        <a:moveTo>
                          <a:pt x="13455" y="5224"/>
                        </a:moveTo>
                        <a:lnTo>
                          <a:pt x="12952" y="5030"/>
                        </a:lnTo>
                        <a:lnTo>
                          <a:pt x="12870" y="5006"/>
                        </a:lnTo>
                        <a:lnTo>
                          <a:pt x="12736" y="4982"/>
                        </a:lnTo>
                        <a:lnTo>
                          <a:pt x="12654" y="4957"/>
                        </a:lnTo>
                        <a:lnTo>
                          <a:pt x="12721" y="5030"/>
                        </a:lnTo>
                        <a:lnTo>
                          <a:pt x="12861" y="5127"/>
                        </a:lnTo>
                        <a:lnTo>
                          <a:pt x="12927" y="5224"/>
                        </a:lnTo>
                        <a:lnTo>
                          <a:pt x="12797" y="5248"/>
                        </a:lnTo>
                        <a:lnTo>
                          <a:pt x="12730" y="5175"/>
                        </a:lnTo>
                        <a:lnTo>
                          <a:pt x="12648" y="5127"/>
                        </a:lnTo>
                        <a:lnTo>
                          <a:pt x="12712" y="5267"/>
                        </a:lnTo>
                        <a:lnTo>
                          <a:pt x="12900" y="5248"/>
                        </a:lnTo>
                        <a:lnTo>
                          <a:pt x="12973" y="5248"/>
                        </a:lnTo>
                        <a:lnTo>
                          <a:pt x="13021" y="5297"/>
                        </a:lnTo>
                        <a:lnTo>
                          <a:pt x="13455" y="5224"/>
                        </a:lnTo>
                        <a:close/>
                        <a:moveTo>
                          <a:pt x="13461" y="6702"/>
                        </a:moveTo>
                        <a:lnTo>
                          <a:pt x="13410" y="6714"/>
                        </a:lnTo>
                        <a:lnTo>
                          <a:pt x="13404" y="6748"/>
                        </a:lnTo>
                        <a:lnTo>
                          <a:pt x="13461" y="6702"/>
                        </a:lnTo>
                        <a:close/>
                        <a:moveTo>
                          <a:pt x="13476" y="4650"/>
                        </a:moveTo>
                        <a:lnTo>
                          <a:pt x="13440" y="4618"/>
                        </a:lnTo>
                        <a:lnTo>
                          <a:pt x="13476" y="4650"/>
                        </a:lnTo>
                        <a:close/>
                        <a:moveTo>
                          <a:pt x="13592" y="3366"/>
                        </a:moveTo>
                        <a:lnTo>
                          <a:pt x="13422" y="3601"/>
                        </a:lnTo>
                        <a:lnTo>
                          <a:pt x="13464" y="3659"/>
                        </a:lnTo>
                        <a:lnTo>
                          <a:pt x="13592" y="3366"/>
                        </a:lnTo>
                        <a:close/>
                        <a:moveTo>
                          <a:pt x="1654" y="4255"/>
                        </a:moveTo>
                        <a:lnTo>
                          <a:pt x="1581" y="4230"/>
                        </a:lnTo>
                        <a:lnTo>
                          <a:pt x="1623" y="4255"/>
                        </a:lnTo>
                        <a:lnTo>
                          <a:pt x="1654" y="4255"/>
                        </a:lnTo>
                        <a:close/>
                        <a:moveTo>
                          <a:pt x="14393" y="9270"/>
                        </a:moveTo>
                        <a:lnTo>
                          <a:pt x="14290" y="9294"/>
                        </a:lnTo>
                        <a:lnTo>
                          <a:pt x="14393" y="9270"/>
                        </a:lnTo>
                        <a:close/>
                        <a:moveTo>
                          <a:pt x="1757" y="2968"/>
                        </a:moveTo>
                        <a:lnTo>
                          <a:pt x="1708" y="2958"/>
                        </a:lnTo>
                        <a:lnTo>
                          <a:pt x="1657" y="2961"/>
                        </a:lnTo>
                        <a:lnTo>
                          <a:pt x="1693" y="2968"/>
                        </a:lnTo>
                        <a:lnTo>
                          <a:pt x="1757" y="2968"/>
                        </a:lnTo>
                        <a:close/>
                        <a:moveTo>
                          <a:pt x="1966" y="8543"/>
                        </a:moveTo>
                        <a:lnTo>
                          <a:pt x="1918" y="8543"/>
                        </a:lnTo>
                        <a:lnTo>
                          <a:pt x="1966" y="8543"/>
                        </a:lnTo>
                        <a:close/>
                        <a:moveTo>
                          <a:pt x="2051" y="8446"/>
                        </a:moveTo>
                        <a:lnTo>
                          <a:pt x="1957" y="8495"/>
                        </a:lnTo>
                        <a:lnTo>
                          <a:pt x="1963" y="8524"/>
                        </a:lnTo>
                        <a:lnTo>
                          <a:pt x="2039" y="8495"/>
                        </a:lnTo>
                        <a:lnTo>
                          <a:pt x="2051" y="8446"/>
                        </a:lnTo>
                        <a:close/>
                        <a:moveTo>
                          <a:pt x="2670" y="1946"/>
                        </a:moveTo>
                        <a:lnTo>
                          <a:pt x="2394" y="1783"/>
                        </a:lnTo>
                        <a:lnTo>
                          <a:pt x="2355" y="2001"/>
                        </a:lnTo>
                        <a:lnTo>
                          <a:pt x="2510" y="2042"/>
                        </a:lnTo>
                        <a:lnTo>
                          <a:pt x="2540" y="2050"/>
                        </a:lnTo>
                        <a:lnTo>
                          <a:pt x="2522" y="2086"/>
                        </a:lnTo>
                        <a:lnTo>
                          <a:pt x="2552" y="2195"/>
                        </a:lnTo>
                        <a:lnTo>
                          <a:pt x="2601" y="2074"/>
                        </a:lnTo>
                        <a:lnTo>
                          <a:pt x="2628" y="2026"/>
                        </a:lnTo>
                        <a:lnTo>
                          <a:pt x="2670" y="1946"/>
                        </a:lnTo>
                        <a:close/>
                        <a:moveTo>
                          <a:pt x="3025" y="4771"/>
                        </a:moveTo>
                        <a:lnTo>
                          <a:pt x="2949" y="4795"/>
                        </a:lnTo>
                        <a:lnTo>
                          <a:pt x="2907" y="4826"/>
                        </a:lnTo>
                        <a:lnTo>
                          <a:pt x="2877" y="4855"/>
                        </a:lnTo>
                        <a:lnTo>
                          <a:pt x="2907" y="4870"/>
                        </a:lnTo>
                        <a:lnTo>
                          <a:pt x="3025" y="4771"/>
                        </a:lnTo>
                        <a:close/>
                        <a:moveTo>
                          <a:pt x="3035" y="5563"/>
                        </a:moveTo>
                        <a:lnTo>
                          <a:pt x="2992" y="5466"/>
                        </a:lnTo>
                        <a:lnTo>
                          <a:pt x="2995" y="5490"/>
                        </a:lnTo>
                        <a:lnTo>
                          <a:pt x="3035" y="5563"/>
                        </a:lnTo>
                        <a:close/>
                        <a:moveTo>
                          <a:pt x="3120" y="4378"/>
                        </a:moveTo>
                        <a:lnTo>
                          <a:pt x="3095" y="4417"/>
                        </a:lnTo>
                        <a:lnTo>
                          <a:pt x="3068" y="4453"/>
                        </a:lnTo>
                        <a:lnTo>
                          <a:pt x="3053" y="4492"/>
                        </a:lnTo>
                        <a:lnTo>
                          <a:pt x="3077" y="4461"/>
                        </a:lnTo>
                        <a:lnTo>
                          <a:pt x="3104" y="4422"/>
                        </a:lnTo>
                        <a:lnTo>
                          <a:pt x="3120" y="4378"/>
                        </a:lnTo>
                        <a:close/>
                        <a:moveTo>
                          <a:pt x="3390" y="1509"/>
                        </a:moveTo>
                        <a:lnTo>
                          <a:pt x="3326" y="1526"/>
                        </a:lnTo>
                        <a:lnTo>
                          <a:pt x="3356" y="1524"/>
                        </a:lnTo>
                        <a:lnTo>
                          <a:pt x="3390" y="1509"/>
                        </a:lnTo>
                        <a:close/>
                        <a:moveTo>
                          <a:pt x="3429" y="1708"/>
                        </a:moveTo>
                        <a:lnTo>
                          <a:pt x="3405" y="1638"/>
                        </a:lnTo>
                        <a:lnTo>
                          <a:pt x="3353" y="1662"/>
                        </a:lnTo>
                        <a:lnTo>
                          <a:pt x="3429" y="1708"/>
                        </a:lnTo>
                        <a:close/>
                        <a:moveTo>
                          <a:pt x="3459" y="1614"/>
                        </a:moveTo>
                        <a:lnTo>
                          <a:pt x="3399" y="1614"/>
                        </a:lnTo>
                        <a:lnTo>
                          <a:pt x="3405" y="1638"/>
                        </a:lnTo>
                        <a:lnTo>
                          <a:pt x="3459" y="1614"/>
                        </a:lnTo>
                        <a:close/>
                        <a:moveTo>
                          <a:pt x="21600" y="21600"/>
                        </a:moveTo>
                        <a:lnTo>
                          <a:pt x="21560" y="21600"/>
                        </a:lnTo>
                        <a:lnTo>
                          <a:pt x="21600" y="21600"/>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399" name="object 78"/>
                <p:cNvGrpSpPr/>
                <p:nvPr/>
              </p:nvGrpSpPr>
              <p:grpSpPr>
                <a:xfrm>
                  <a:off x="319837" y="365485"/>
                  <a:ext cx="138918" cy="57585"/>
                  <a:chOff x="0" y="0"/>
                  <a:chExt cx="138917" cy="57583"/>
                </a:xfrm>
              </p:grpSpPr>
              <p:sp>
                <p:nvSpPr>
                  <p:cNvPr id="2384" name="Figura"/>
                  <p:cNvSpPr/>
                  <p:nvPr/>
                </p:nvSpPr>
                <p:spPr>
                  <a:xfrm>
                    <a:off x="0" y="43347"/>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67" y="0"/>
                        </a:lnTo>
                        <a:lnTo>
                          <a:pt x="0" y="0"/>
                        </a:lnTo>
                        <a:lnTo>
                          <a:pt x="8914" y="1351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85" name="Figura"/>
                  <p:cNvSpPr/>
                  <p:nvPr/>
                </p:nvSpPr>
                <p:spPr>
                  <a:xfrm>
                    <a:off x="405" y="4488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833"/>
                        </a:moveTo>
                        <a:lnTo>
                          <a:pt x="0" y="0"/>
                        </a:lnTo>
                        <a:lnTo>
                          <a:pt x="5160" y="17557"/>
                        </a:lnTo>
                        <a:lnTo>
                          <a:pt x="10319" y="21600"/>
                        </a:lnTo>
                        <a:lnTo>
                          <a:pt x="21600" y="1883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86" name="Figura"/>
                  <p:cNvSpPr/>
                  <p:nvPr/>
                </p:nvSpPr>
                <p:spPr>
                  <a:xfrm>
                    <a:off x="918" y="4428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71"/>
                        </a:moveTo>
                        <a:lnTo>
                          <a:pt x="16980" y="4009"/>
                        </a:lnTo>
                        <a:lnTo>
                          <a:pt x="8776" y="0"/>
                        </a:lnTo>
                        <a:lnTo>
                          <a:pt x="0" y="2192"/>
                        </a:lnTo>
                        <a:lnTo>
                          <a:pt x="9240" y="5854"/>
                        </a:lnTo>
                        <a:lnTo>
                          <a:pt x="5311" y="6575"/>
                        </a:lnTo>
                        <a:lnTo>
                          <a:pt x="16289" y="10613"/>
                        </a:lnTo>
                        <a:lnTo>
                          <a:pt x="17444" y="13554"/>
                        </a:lnTo>
                        <a:lnTo>
                          <a:pt x="13287" y="15746"/>
                        </a:lnTo>
                        <a:lnTo>
                          <a:pt x="9704" y="15371"/>
                        </a:lnTo>
                        <a:lnTo>
                          <a:pt x="12132" y="16467"/>
                        </a:lnTo>
                        <a:lnTo>
                          <a:pt x="7621" y="19783"/>
                        </a:lnTo>
                        <a:lnTo>
                          <a:pt x="13633" y="21600"/>
                        </a:lnTo>
                        <a:lnTo>
                          <a:pt x="21027" y="17563"/>
                        </a:lnTo>
                        <a:lnTo>
                          <a:pt x="21373" y="12804"/>
                        </a:lnTo>
                        <a:lnTo>
                          <a:pt x="15252" y="7671"/>
                        </a:lnTo>
                        <a:lnTo>
                          <a:pt x="17325" y="6229"/>
                        </a:lnTo>
                        <a:lnTo>
                          <a:pt x="19872" y="7325"/>
                        </a:lnTo>
                        <a:lnTo>
                          <a:pt x="21600" y="767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87" name="Figura"/>
                  <p:cNvSpPr/>
                  <p:nvPr/>
                </p:nvSpPr>
                <p:spPr>
                  <a:xfrm>
                    <a:off x="1605" y="431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lnTo>
                          <a:pt x="8016" y="4320"/>
                        </a:lnTo>
                        <a:lnTo>
                          <a:pt x="2204" y="4320"/>
                        </a:lnTo>
                        <a:lnTo>
                          <a:pt x="0" y="0"/>
                        </a:lnTo>
                        <a:lnTo>
                          <a:pt x="1882" y="4320"/>
                        </a:lnTo>
                        <a:lnTo>
                          <a:pt x="7365" y="17280"/>
                        </a:lnTo>
                        <a:lnTo>
                          <a:pt x="6463" y="18573"/>
                        </a:lnTo>
                        <a:lnTo>
                          <a:pt x="8674" y="17280"/>
                        </a:lnTo>
                        <a:lnTo>
                          <a:pt x="9898" y="21600"/>
                        </a:ln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88" name="Figura"/>
                  <p:cNvSpPr/>
                  <p:nvPr/>
                </p:nvSpPr>
                <p:spPr>
                  <a:xfrm>
                    <a:off x="1909" y="3890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lnTo>
                          <a:pt x="21510" y="2314"/>
                        </a:lnTo>
                        <a:lnTo>
                          <a:pt x="21415" y="1929"/>
                        </a:lnTo>
                        <a:lnTo>
                          <a:pt x="17876" y="1157"/>
                        </a:lnTo>
                        <a:lnTo>
                          <a:pt x="18568" y="771"/>
                        </a:lnTo>
                        <a:lnTo>
                          <a:pt x="19993" y="0"/>
                        </a:lnTo>
                        <a:lnTo>
                          <a:pt x="17051" y="0"/>
                        </a:lnTo>
                        <a:lnTo>
                          <a:pt x="11811" y="771"/>
                        </a:lnTo>
                        <a:lnTo>
                          <a:pt x="5468" y="1929"/>
                        </a:lnTo>
                        <a:lnTo>
                          <a:pt x="5468" y="1543"/>
                        </a:lnTo>
                        <a:lnTo>
                          <a:pt x="4089" y="1543"/>
                        </a:lnTo>
                        <a:lnTo>
                          <a:pt x="5562" y="3086"/>
                        </a:lnTo>
                        <a:lnTo>
                          <a:pt x="7169" y="3086"/>
                        </a:lnTo>
                        <a:lnTo>
                          <a:pt x="9239" y="2700"/>
                        </a:lnTo>
                        <a:lnTo>
                          <a:pt x="10802" y="2700"/>
                        </a:lnTo>
                        <a:lnTo>
                          <a:pt x="12043" y="3086"/>
                        </a:lnTo>
                        <a:lnTo>
                          <a:pt x="12043" y="3471"/>
                        </a:lnTo>
                        <a:lnTo>
                          <a:pt x="10248" y="3086"/>
                        </a:lnTo>
                        <a:lnTo>
                          <a:pt x="7766" y="3471"/>
                        </a:lnTo>
                        <a:lnTo>
                          <a:pt x="6297" y="3857"/>
                        </a:lnTo>
                        <a:lnTo>
                          <a:pt x="8826" y="3857"/>
                        </a:lnTo>
                        <a:lnTo>
                          <a:pt x="4089" y="4629"/>
                        </a:lnTo>
                        <a:lnTo>
                          <a:pt x="14156" y="3857"/>
                        </a:lnTo>
                        <a:lnTo>
                          <a:pt x="10983" y="5014"/>
                        </a:lnTo>
                        <a:lnTo>
                          <a:pt x="9561" y="5014"/>
                        </a:lnTo>
                        <a:lnTo>
                          <a:pt x="10295" y="5400"/>
                        </a:lnTo>
                        <a:lnTo>
                          <a:pt x="12133" y="5786"/>
                        </a:lnTo>
                        <a:lnTo>
                          <a:pt x="11764" y="6171"/>
                        </a:lnTo>
                        <a:lnTo>
                          <a:pt x="8685" y="6557"/>
                        </a:lnTo>
                        <a:lnTo>
                          <a:pt x="13603" y="6943"/>
                        </a:lnTo>
                        <a:lnTo>
                          <a:pt x="10523" y="7714"/>
                        </a:lnTo>
                        <a:lnTo>
                          <a:pt x="9698" y="7329"/>
                        </a:lnTo>
                        <a:lnTo>
                          <a:pt x="9651" y="6943"/>
                        </a:lnTo>
                        <a:lnTo>
                          <a:pt x="8964" y="6633"/>
                        </a:lnTo>
                        <a:lnTo>
                          <a:pt x="5193" y="7329"/>
                        </a:lnTo>
                        <a:lnTo>
                          <a:pt x="6112" y="7329"/>
                        </a:lnTo>
                        <a:lnTo>
                          <a:pt x="5562" y="7714"/>
                        </a:lnTo>
                        <a:lnTo>
                          <a:pt x="3999" y="8871"/>
                        </a:lnTo>
                        <a:lnTo>
                          <a:pt x="4965" y="8486"/>
                        </a:lnTo>
                        <a:lnTo>
                          <a:pt x="13006" y="9257"/>
                        </a:lnTo>
                        <a:lnTo>
                          <a:pt x="6709" y="10029"/>
                        </a:lnTo>
                        <a:lnTo>
                          <a:pt x="8826" y="10800"/>
                        </a:lnTo>
                        <a:lnTo>
                          <a:pt x="5330" y="10800"/>
                        </a:lnTo>
                        <a:lnTo>
                          <a:pt x="3264" y="11571"/>
                        </a:lnTo>
                        <a:lnTo>
                          <a:pt x="2298" y="11571"/>
                        </a:lnTo>
                        <a:lnTo>
                          <a:pt x="5102" y="11957"/>
                        </a:lnTo>
                        <a:lnTo>
                          <a:pt x="94" y="12343"/>
                        </a:lnTo>
                        <a:lnTo>
                          <a:pt x="4183" y="13114"/>
                        </a:lnTo>
                        <a:lnTo>
                          <a:pt x="4780" y="13151"/>
                        </a:lnTo>
                        <a:lnTo>
                          <a:pt x="8457" y="14271"/>
                        </a:lnTo>
                        <a:lnTo>
                          <a:pt x="0" y="15429"/>
                        </a:lnTo>
                        <a:lnTo>
                          <a:pt x="5240" y="16971"/>
                        </a:lnTo>
                        <a:lnTo>
                          <a:pt x="7400" y="18129"/>
                        </a:lnTo>
                        <a:lnTo>
                          <a:pt x="11167" y="18514"/>
                        </a:lnTo>
                        <a:lnTo>
                          <a:pt x="13100" y="19671"/>
                        </a:lnTo>
                        <a:lnTo>
                          <a:pt x="11261" y="20057"/>
                        </a:lnTo>
                        <a:lnTo>
                          <a:pt x="8964" y="19286"/>
                        </a:lnTo>
                        <a:lnTo>
                          <a:pt x="7353" y="19671"/>
                        </a:lnTo>
                        <a:lnTo>
                          <a:pt x="7628" y="20443"/>
                        </a:lnTo>
                        <a:lnTo>
                          <a:pt x="8916" y="20829"/>
                        </a:lnTo>
                        <a:lnTo>
                          <a:pt x="7950" y="20829"/>
                        </a:lnTo>
                        <a:lnTo>
                          <a:pt x="5837" y="21214"/>
                        </a:lnTo>
                        <a:lnTo>
                          <a:pt x="6159" y="21600"/>
                        </a:lnTo>
                        <a:lnTo>
                          <a:pt x="8641" y="21366"/>
                        </a:lnTo>
                        <a:lnTo>
                          <a:pt x="9376" y="21290"/>
                        </a:lnTo>
                        <a:lnTo>
                          <a:pt x="9926" y="21214"/>
                        </a:lnTo>
                        <a:lnTo>
                          <a:pt x="13465" y="21600"/>
                        </a:lnTo>
                        <a:lnTo>
                          <a:pt x="11489" y="21214"/>
                        </a:lnTo>
                        <a:lnTo>
                          <a:pt x="9467" y="20829"/>
                        </a:lnTo>
                        <a:lnTo>
                          <a:pt x="10708" y="20443"/>
                        </a:lnTo>
                        <a:lnTo>
                          <a:pt x="12409" y="20443"/>
                        </a:lnTo>
                        <a:lnTo>
                          <a:pt x="13925" y="20057"/>
                        </a:lnTo>
                        <a:lnTo>
                          <a:pt x="15441" y="19671"/>
                        </a:lnTo>
                        <a:lnTo>
                          <a:pt x="15901" y="19671"/>
                        </a:lnTo>
                        <a:lnTo>
                          <a:pt x="14478" y="19286"/>
                        </a:lnTo>
                        <a:lnTo>
                          <a:pt x="17833" y="19286"/>
                        </a:lnTo>
                        <a:lnTo>
                          <a:pt x="17142" y="19671"/>
                        </a:lnTo>
                        <a:lnTo>
                          <a:pt x="18061" y="19286"/>
                        </a:lnTo>
                        <a:lnTo>
                          <a:pt x="19899" y="18514"/>
                        </a:lnTo>
                        <a:lnTo>
                          <a:pt x="13559" y="17743"/>
                        </a:lnTo>
                        <a:lnTo>
                          <a:pt x="17189" y="17357"/>
                        </a:lnTo>
                        <a:lnTo>
                          <a:pt x="15857" y="16200"/>
                        </a:lnTo>
                        <a:lnTo>
                          <a:pt x="13972" y="17357"/>
                        </a:lnTo>
                        <a:lnTo>
                          <a:pt x="9836" y="16200"/>
                        </a:lnTo>
                        <a:lnTo>
                          <a:pt x="18520" y="15814"/>
                        </a:lnTo>
                        <a:lnTo>
                          <a:pt x="14981" y="15429"/>
                        </a:lnTo>
                        <a:lnTo>
                          <a:pt x="15398" y="15043"/>
                        </a:lnTo>
                        <a:lnTo>
                          <a:pt x="16776" y="15043"/>
                        </a:lnTo>
                        <a:lnTo>
                          <a:pt x="15260" y="14809"/>
                        </a:lnTo>
                        <a:lnTo>
                          <a:pt x="13006" y="15043"/>
                        </a:lnTo>
                        <a:lnTo>
                          <a:pt x="14478" y="14694"/>
                        </a:lnTo>
                        <a:lnTo>
                          <a:pt x="15260" y="15043"/>
                        </a:lnTo>
                        <a:lnTo>
                          <a:pt x="14522" y="14694"/>
                        </a:lnTo>
                        <a:lnTo>
                          <a:pt x="16179" y="14271"/>
                        </a:lnTo>
                        <a:lnTo>
                          <a:pt x="11489" y="13114"/>
                        </a:lnTo>
                        <a:lnTo>
                          <a:pt x="13740" y="12959"/>
                        </a:lnTo>
                        <a:lnTo>
                          <a:pt x="13190" y="12729"/>
                        </a:lnTo>
                        <a:lnTo>
                          <a:pt x="19212" y="12343"/>
                        </a:lnTo>
                        <a:lnTo>
                          <a:pt x="12133" y="11957"/>
                        </a:lnTo>
                        <a:lnTo>
                          <a:pt x="14891" y="11186"/>
                        </a:lnTo>
                        <a:lnTo>
                          <a:pt x="18017" y="11571"/>
                        </a:lnTo>
                        <a:lnTo>
                          <a:pt x="16360" y="11957"/>
                        </a:lnTo>
                        <a:lnTo>
                          <a:pt x="19165" y="11571"/>
                        </a:lnTo>
                        <a:lnTo>
                          <a:pt x="13881" y="10800"/>
                        </a:lnTo>
                        <a:lnTo>
                          <a:pt x="20315" y="10029"/>
                        </a:lnTo>
                        <a:lnTo>
                          <a:pt x="19302" y="9643"/>
                        </a:lnTo>
                        <a:lnTo>
                          <a:pt x="15119" y="9643"/>
                        </a:lnTo>
                        <a:lnTo>
                          <a:pt x="17558" y="8486"/>
                        </a:lnTo>
                        <a:lnTo>
                          <a:pt x="16132" y="7714"/>
                        </a:lnTo>
                        <a:lnTo>
                          <a:pt x="17558" y="7714"/>
                        </a:lnTo>
                        <a:lnTo>
                          <a:pt x="18430" y="5786"/>
                        </a:lnTo>
                        <a:lnTo>
                          <a:pt x="19946" y="5014"/>
                        </a:lnTo>
                        <a:lnTo>
                          <a:pt x="20681" y="5014"/>
                        </a:lnTo>
                        <a:lnTo>
                          <a:pt x="16454" y="4629"/>
                        </a:lnTo>
                        <a:lnTo>
                          <a:pt x="17236" y="3857"/>
                        </a:lnTo>
                        <a:lnTo>
                          <a:pt x="16360" y="3471"/>
                        </a:lnTo>
                        <a:lnTo>
                          <a:pt x="19899" y="3471"/>
                        </a:lnTo>
                        <a:lnTo>
                          <a:pt x="21003" y="3857"/>
                        </a:lnTo>
                        <a:lnTo>
                          <a:pt x="21003" y="3086"/>
                        </a:lnTo>
                        <a:lnTo>
                          <a:pt x="19624" y="3086"/>
                        </a:lnTo>
                        <a:lnTo>
                          <a:pt x="18937" y="2700"/>
                        </a:lnTo>
                        <a:lnTo>
                          <a:pt x="18430" y="2314"/>
                        </a:lnTo>
                        <a:lnTo>
                          <a:pt x="21600" y="27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89" name="Figura"/>
                  <p:cNvSpPr/>
                  <p:nvPr/>
                </p:nvSpPr>
                <p:spPr>
                  <a:xfrm>
                    <a:off x="4845" y="383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647"/>
                        </a:moveTo>
                        <a:lnTo>
                          <a:pt x="0" y="0"/>
                        </a:lnTo>
                        <a:lnTo>
                          <a:pt x="3717" y="10940"/>
                        </a:lnTo>
                        <a:lnTo>
                          <a:pt x="9257" y="21600"/>
                        </a:lnTo>
                        <a:lnTo>
                          <a:pt x="14189" y="21600"/>
                        </a:lnTo>
                        <a:lnTo>
                          <a:pt x="20677" y="179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90" name="Figura"/>
                  <p:cNvSpPr/>
                  <p:nvPr/>
                </p:nvSpPr>
                <p:spPr>
                  <a:xfrm>
                    <a:off x="5185" y="3877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819"/>
                        </a:moveTo>
                        <a:lnTo>
                          <a:pt x="11790" y="0"/>
                        </a:lnTo>
                        <a:lnTo>
                          <a:pt x="0" y="7819"/>
                        </a:lnTo>
                        <a:lnTo>
                          <a:pt x="5106" y="21600"/>
                        </a:lnTo>
                        <a:lnTo>
                          <a:pt x="15720" y="7819"/>
                        </a:lnTo>
                        <a:lnTo>
                          <a:pt x="21600" y="781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91" name="Triángulo"/>
                  <p:cNvSpPr/>
                  <p:nvPr/>
                </p:nvSpPr>
                <p:spPr>
                  <a:xfrm>
                    <a:off x="5532" y="400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97" y="13764"/>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92" name="Figura"/>
                  <p:cNvSpPr/>
                  <p:nvPr/>
                </p:nvSpPr>
                <p:spPr>
                  <a:xfrm>
                    <a:off x="3262" y="31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903"/>
                        </a:moveTo>
                        <a:lnTo>
                          <a:pt x="20164" y="6091"/>
                        </a:lnTo>
                        <a:lnTo>
                          <a:pt x="17266" y="4466"/>
                        </a:lnTo>
                        <a:lnTo>
                          <a:pt x="13651" y="2436"/>
                        </a:lnTo>
                        <a:lnTo>
                          <a:pt x="15896" y="2964"/>
                        </a:lnTo>
                        <a:lnTo>
                          <a:pt x="15896" y="2436"/>
                        </a:lnTo>
                        <a:lnTo>
                          <a:pt x="16144" y="2030"/>
                        </a:lnTo>
                        <a:lnTo>
                          <a:pt x="19853" y="2842"/>
                        </a:lnTo>
                        <a:lnTo>
                          <a:pt x="21443" y="2842"/>
                        </a:lnTo>
                        <a:lnTo>
                          <a:pt x="19823" y="2030"/>
                        </a:lnTo>
                        <a:lnTo>
                          <a:pt x="18171" y="1218"/>
                        </a:lnTo>
                        <a:lnTo>
                          <a:pt x="16549" y="406"/>
                        </a:lnTo>
                        <a:lnTo>
                          <a:pt x="17766" y="0"/>
                        </a:lnTo>
                        <a:lnTo>
                          <a:pt x="5797" y="0"/>
                        </a:lnTo>
                        <a:lnTo>
                          <a:pt x="5485" y="406"/>
                        </a:lnTo>
                        <a:lnTo>
                          <a:pt x="9692" y="812"/>
                        </a:lnTo>
                        <a:lnTo>
                          <a:pt x="7886" y="1218"/>
                        </a:lnTo>
                        <a:lnTo>
                          <a:pt x="7449" y="1218"/>
                        </a:lnTo>
                        <a:lnTo>
                          <a:pt x="7230" y="812"/>
                        </a:lnTo>
                        <a:lnTo>
                          <a:pt x="6138" y="1624"/>
                        </a:lnTo>
                        <a:lnTo>
                          <a:pt x="7886" y="3654"/>
                        </a:lnTo>
                        <a:lnTo>
                          <a:pt x="6762" y="4466"/>
                        </a:lnTo>
                        <a:lnTo>
                          <a:pt x="3863" y="4060"/>
                        </a:lnTo>
                        <a:lnTo>
                          <a:pt x="3927" y="4872"/>
                        </a:lnTo>
                        <a:lnTo>
                          <a:pt x="6202" y="7309"/>
                        </a:lnTo>
                        <a:lnTo>
                          <a:pt x="6295" y="8121"/>
                        </a:lnTo>
                        <a:lnTo>
                          <a:pt x="5704" y="8933"/>
                        </a:lnTo>
                        <a:lnTo>
                          <a:pt x="6045" y="8933"/>
                        </a:lnTo>
                        <a:lnTo>
                          <a:pt x="10097" y="9745"/>
                        </a:lnTo>
                        <a:lnTo>
                          <a:pt x="3863" y="9745"/>
                        </a:lnTo>
                        <a:lnTo>
                          <a:pt x="4955" y="10474"/>
                        </a:lnTo>
                        <a:lnTo>
                          <a:pt x="3863" y="10231"/>
                        </a:lnTo>
                        <a:lnTo>
                          <a:pt x="3146" y="11369"/>
                        </a:lnTo>
                        <a:lnTo>
                          <a:pt x="4675" y="12993"/>
                        </a:lnTo>
                        <a:lnTo>
                          <a:pt x="5890" y="14617"/>
                        </a:lnTo>
                        <a:lnTo>
                          <a:pt x="4830" y="14617"/>
                        </a:lnTo>
                        <a:lnTo>
                          <a:pt x="3863" y="15023"/>
                        </a:lnTo>
                        <a:lnTo>
                          <a:pt x="4175" y="16242"/>
                        </a:lnTo>
                        <a:lnTo>
                          <a:pt x="3676" y="17054"/>
                        </a:lnTo>
                        <a:lnTo>
                          <a:pt x="4737" y="17460"/>
                        </a:lnTo>
                        <a:lnTo>
                          <a:pt x="4580" y="17866"/>
                        </a:lnTo>
                        <a:lnTo>
                          <a:pt x="6109" y="17460"/>
                        </a:lnTo>
                        <a:lnTo>
                          <a:pt x="0" y="19896"/>
                        </a:lnTo>
                        <a:lnTo>
                          <a:pt x="7760" y="21600"/>
                        </a:lnTo>
                        <a:lnTo>
                          <a:pt x="7230" y="21114"/>
                        </a:lnTo>
                        <a:lnTo>
                          <a:pt x="9692" y="21114"/>
                        </a:lnTo>
                        <a:lnTo>
                          <a:pt x="10598" y="21520"/>
                        </a:lnTo>
                        <a:lnTo>
                          <a:pt x="10161" y="21114"/>
                        </a:lnTo>
                        <a:lnTo>
                          <a:pt x="11967" y="21520"/>
                        </a:lnTo>
                        <a:lnTo>
                          <a:pt x="12372" y="21114"/>
                        </a:lnTo>
                        <a:lnTo>
                          <a:pt x="10440" y="21114"/>
                        </a:lnTo>
                        <a:lnTo>
                          <a:pt x="10627" y="20708"/>
                        </a:lnTo>
                        <a:lnTo>
                          <a:pt x="12156" y="20708"/>
                        </a:lnTo>
                        <a:lnTo>
                          <a:pt x="11719" y="20302"/>
                        </a:lnTo>
                        <a:lnTo>
                          <a:pt x="12934" y="20302"/>
                        </a:lnTo>
                        <a:lnTo>
                          <a:pt x="14119" y="19896"/>
                        </a:lnTo>
                        <a:lnTo>
                          <a:pt x="13184" y="19896"/>
                        </a:lnTo>
                        <a:lnTo>
                          <a:pt x="12902" y="18678"/>
                        </a:lnTo>
                        <a:lnTo>
                          <a:pt x="14865" y="19084"/>
                        </a:lnTo>
                        <a:lnTo>
                          <a:pt x="15678" y="18678"/>
                        </a:lnTo>
                        <a:lnTo>
                          <a:pt x="14586" y="18678"/>
                        </a:lnTo>
                        <a:lnTo>
                          <a:pt x="15707" y="18272"/>
                        </a:lnTo>
                        <a:lnTo>
                          <a:pt x="13403" y="18272"/>
                        </a:lnTo>
                        <a:lnTo>
                          <a:pt x="13432" y="17866"/>
                        </a:lnTo>
                        <a:lnTo>
                          <a:pt x="15116" y="17866"/>
                        </a:lnTo>
                        <a:lnTo>
                          <a:pt x="14087" y="17460"/>
                        </a:lnTo>
                        <a:lnTo>
                          <a:pt x="14897" y="16242"/>
                        </a:lnTo>
                        <a:lnTo>
                          <a:pt x="12279" y="16242"/>
                        </a:lnTo>
                        <a:lnTo>
                          <a:pt x="9974" y="14617"/>
                        </a:lnTo>
                        <a:lnTo>
                          <a:pt x="13619" y="13805"/>
                        </a:lnTo>
                        <a:lnTo>
                          <a:pt x="12779" y="12181"/>
                        </a:lnTo>
                        <a:lnTo>
                          <a:pt x="13557" y="12587"/>
                        </a:lnTo>
                        <a:lnTo>
                          <a:pt x="13278" y="12181"/>
                        </a:lnTo>
                        <a:lnTo>
                          <a:pt x="12995" y="10963"/>
                        </a:lnTo>
                        <a:lnTo>
                          <a:pt x="13027" y="10474"/>
                        </a:lnTo>
                        <a:lnTo>
                          <a:pt x="11655" y="9745"/>
                        </a:lnTo>
                        <a:lnTo>
                          <a:pt x="11687" y="9339"/>
                        </a:lnTo>
                        <a:lnTo>
                          <a:pt x="13121" y="9339"/>
                        </a:lnTo>
                        <a:lnTo>
                          <a:pt x="14026" y="9745"/>
                        </a:lnTo>
                        <a:lnTo>
                          <a:pt x="13776" y="9339"/>
                        </a:lnTo>
                        <a:lnTo>
                          <a:pt x="13525" y="8933"/>
                        </a:lnTo>
                        <a:lnTo>
                          <a:pt x="12684" y="8933"/>
                        </a:lnTo>
                        <a:lnTo>
                          <a:pt x="14056" y="8121"/>
                        </a:lnTo>
                        <a:lnTo>
                          <a:pt x="14865" y="8933"/>
                        </a:lnTo>
                        <a:lnTo>
                          <a:pt x="15273" y="9339"/>
                        </a:lnTo>
                        <a:lnTo>
                          <a:pt x="15241" y="8770"/>
                        </a:lnTo>
                        <a:lnTo>
                          <a:pt x="15678" y="8527"/>
                        </a:lnTo>
                        <a:lnTo>
                          <a:pt x="16925" y="8933"/>
                        </a:lnTo>
                        <a:lnTo>
                          <a:pt x="16456" y="8527"/>
                        </a:lnTo>
                        <a:lnTo>
                          <a:pt x="15990" y="8121"/>
                        </a:lnTo>
                        <a:lnTo>
                          <a:pt x="15023" y="7309"/>
                        </a:lnTo>
                        <a:lnTo>
                          <a:pt x="16893" y="8121"/>
                        </a:lnTo>
                        <a:lnTo>
                          <a:pt x="17516" y="7715"/>
                        </a:lnTo>
                        <a:lnTo>
                          <a:pt x="17018" y="6903"/>
                        </a:lnTo>
                        <a:lnTo>
                          <a:pt x="15553" y="7309"/>
                        </a:lnTo>
                        <a:lnTo>
                          <a:pt x="15334" y="6497"/>
                        </a:lnTo>
                        <a:lnTo>
                          <a:pt x="15771" y="6091"/>
                        </a:lnTo>
                        <a:lnTo>
                          <a:pt x="18265" y="7309"/>
                        </a:lnTo>
                        <a:lnTo>
                          <a:pt x="21600" y="69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93" name="Figura"/>
                  <p:cNvSpPr/>
                  <p:nvPr/>
                </p:nvSpPr>
                <p:spPr>
                  <a:xfrm>
                    <a:off x="7405" y="0"/>
                    <a:ext cx="55120" cy="34082"/>
                  </a:xfrm>
                  <a:custGeom>
                    <a:avLst/>
                    <a:gdLst/>
                    <a:ahLst/>
                    <a:cxnLst>
                      <a:cxn ang="0">
                        <a:pos x="wd2" y="hd2"/>
                      </a:cxn>
                      <a:cxn ang="5400000">
                        <a:pos x="wd2" y="hd2"/>
                      </a:cxn>
                      <a:cxn ang="10800000">
                        <a:pos x="wd2" y="hd2"/>
                      </a:cxn>
                      <a:cxn ang="16200000">
                        <a:pos x="wd2" y="hd2"/>
                      </a:cxn>
                    </a:cxnLst>
                    <a:rect l="0" t="0" r="r" b="b"/>
                    <a:pathLst>
                      <a:path w="21600" h="21600" extrusionOk="0">
                        <a:moveTo>
                          <a:pt x="21600" y="2390"/>
                        </a:moveTo>
                        <a:lnTo>
                          <a:pt x="20982" y="1682"/>
                        </a:lnTo>
                        <a:lnTo>
                          <a:pt x="20687" y="1682"/>
                        </a:lnTo>
                        <a:lnTo>
                          <a:pt x="20716" y="1505"/>
                        </a:lnTo>
                        <a:lnTo>
                          <a:pt x="20665" y="1416"/>
                        </a:lnTo>
                        <a:lnTo>
                          <a:pt x="20569" y="1239"/>
                        </a:lnTo>
                        <a:lnTo>
                          <a:pt x="20892" y="1328"/>
                        </a:lnTo>
                        <a:lnTo>
                          <a:pt x="20840" y="1239"/>
                        </a:lnTo>
                        <a:lnTo>
                          <a:pt x="20597" y="1151"/>
                        </a:lnTo>
                        <a:lnTo>
                          <a:pt x="20756" y="1151"/>
                        </a:lnTo>
                        <a:lnTo>
                          <a:pt x="20977" y="1239"/>
                        </a:lnTo>
                        <a:lnTo>
                          <a:pt x="20863" y="1062"/>
                        </a:lnTo>
                        <a:lnTo>
                          <a:pt x="20682" y="867"/>
                        </a:lnTo>
                        <a:lnTo>
                          <a:pt x="20733" y="620"/>
                        </a:lnTo>
                        <a:lnTo>
                          <a:pt x="20790" y="531"/>
                        </a:lnTo>
                        <a:lnTo>
                          <a:pt x="21504" y="974"/>
                        </a:lnTo>
                        <a:lnTo>
                          <a:pt x="21566" y="531"/>
                        </a:lnTo>
                        <a:lnTo>
                          <a:pt x="21481" y="354"/>
                        </a:lnTo>
                        <a:lnTo>
                          <a:pt x="21339" y="266"/>
                        </a:lnTo>
                        <a:lnTo>
                          <a:pt x="20920" y="0"/>
                        </a:lnTo>
                        <a:lnTo>
                          <a:pt x="20767" y="89"/>
                        </a:lnTo>
                        <a:lnTo>
                          <a:pt x="20756" y="177"/>
                        </a:lnTo>
                        <a:lnTo>
                          <a:pt x="20625" y="266"/>
                        </a:lnTo>
                        <a:lnTo>
                          <a:pt x="20399" y="266"/>
                        </a:lnTo>
                        <a:lnTo>
                          <a:pt x="20285" y="89"/>
                        </a:lnTo>
                        <a:lnTo>
                          <a:pt x="18947" y="0"/>
                        </a:lnTo>
                        <a:lnTo>
                          <a:pt x="18483" y="177"/>
                        </a:lnTo>
                        <a:lnTo>
                          <a:pt x="18885" y="354"/>
                        </a:lnTo>
                        <a:lnTo>
                          <a:pt x="18647" y="424"/>
                        </a:lnTo>
                        <a:lnTo>
                          <a:pt x="18562" y="443"/>
                        </a:lnTo>
                        <a:lnTo>
                          <a:pt x="18335" y="443"/>
                        </a:lnTo>
                        <a:lnTo>
                          <a:pt x="18806" y="646"/>
                        </a:lnTo>
                        <a:lnTo>
                          <a:pt x="18885" y="620"/>
                        </a:lnTo>
                        <a:lnTo>
                          <a:pt x="19066" y="797"/>
                        </a:lnTo>
                        <a:lnTo>
                          <a:pt x="18522" y="797"/>
                        </a:lnTo>
                        <a:lnTo>
                          <a:pt x="18766" y="885"/>
                        </a:lnTo>
                        <a:lnTo>
                          <a:pt x="18619" y="885"/>
                        </a:lnTo>
                        <a:lnTo>
                          <a:pt x="18489" y="974"/>
                        </a:lnTo>
                        <a:lnTo>
                          <a:pt x="18829" y="1151"/>
                        </a:lnTo>
                        <a:lnTo>
                          <a:pt x="18460" y="1062"/>
                        </a:lnTo>
                        <a:lnTo>
                          <a:pt x="18891" y="1416"/>
                        </a:lnTo>
                        <a:lnTo>
                          <a:pt x="18279" y="1151"/>
                        </a:lnTo>
                        <a:lnTo>
                          <a:pt x="18426" y="1239"/>
                        </a:lnTo>
                        <a:lnTo>
                          <a:pt x="18726" y="1487"/>
                        </a:lnTo>
                        <a:lnTo>
                          <a:pt x="18052" y="1151"/>
                        </a:lnTo>
                        <a:lnTo>
                          <a:pt x="18670" y="1770"/>
                        </a:lnTo>
                        <a:lnTo>
                          <a:pt x="17905" y="1416"/>
                        </a:lnTo>
                        <a:lnTo>
                          <a:pt x="18534" y="1770"/>
                        </a:lnTo>
                        <a:lnTo>
                          <a:pt x="18137" y="1770"/>
                        </a:lnTo>
                        <a:lnTo>
                          <a:pt x="18443" y="2125"/>
                        </a:lnTo>
                        <a:lnTo>
                          <a:pt x="18324" y="2053"/>
                        </a:lnTo>
                        <a:lnTo>
                          <a:pt x="18262" y="2125"/>
                        </a:lnTo>
                        <a:lnTo>
                          <a:pt x="18075" y="1948"/>
                        </a:lnTo>
                        <a:lnTo>
                          <a:pt x="17945" y="1948"/>
                        </a:lnTo>
                        <a:lnTo>
                          <a:pt x="18449" y="2302"/>
                        </a:lnTo>
                        <a:lnTo>
                          <a:pt x="18528" y="2479"/>
                        </a:lnTo>
                        <a:lnTo>
                          <a:pt x="18812" y="2833"/>
                        </a:lnTo>
                        <a:lnTo>
                          <a:pt x="18642" y="2744"/>
                        </a:lnTo>
                        <a:lnTo>
                          <a:pt x="18296" y="2567"/>
                        </a:lnTo>
                        <a:lnTo>
                          <a:pt x="18245" y="2302"/>
                        </a:lnTo>
                        <a:lnTo>
                          <a:pt x="17769" y="2036"/>
                        </a:lnTo>
                        <a:lnTo>
                          <a:pt x="18182" y="2302"/>
                        </a:lnTo>
                        <a:lnTo>
                          <a:pt x="18126" y="2479"/>
                        </a:lnTo>
                        <a:lnTo>
                          <a:pt x="18466" y="2744"/>
                        </a:lnTo>
                        <a:lnTo>
                          <a:pt x="18307" y="2656"/>
                        </a:lnTo>
                        <a:lnTo>
                          <a:pt x="18148" y="2567"/>
                        </a:lnTo>
                        <a:lnTo>
                          <a:pt x="17888" y="2390"/>
                        </a:lnTo>
                        <a:lnTo>
                          <a:pt x="18494" y="2921"/>
                        </a:lnTo>
                        <a:lnTo>
                          <a:pt x="17967" y="2479"/>
                        </a:lnTo>
                        <a:lnTo>
                          <a:pt x="18313" y="2921"/>
                        </a:lnTo>
                        <a:lnTo>
                          <a:pt x="17978" y="2744"/>
                        </a:lnTo>
                        <a:lnTo>
                          <a:pt x="17922" y="2656"/>
                        </a:lnTo>
                        <a:lnTo>
                          <a:pt x="17746" y="2390"/>
                        </a:lnTo>
                        <a:lnTo>
                          <a:pt x="17888" y="2656"/>
                        </a:lnTo>
                        <a:lnTo>
                          <a:pt x="17786" y="2611"/>
                        </a:lnTo>
                        <a:lnTo>
                          <a:pt x="18177" y="3010"/>
                        </a:lnTo>
                        <a:lnTo>
                          <a:pt x="18245" y="3275"/>
                        </a:lnTo>
                        <a:lnTo>
                          <a:pt x="17825" y="2744"/>
                        </a:lnTo>
                        <a:lnTo>
                          <a:pt x="17582" y="2567"/>
                        </a:lnTo>
                        <a:lnTo>
                          <a:pt x="17672" y="2744"/>
                        </a:lnTo>
                        <a:lnTo>
                          <a:pt x="17961" y="3098"/>
                        </a:lnTo>
                        <a:lnTo>
                          <a:pt x="17990" y="3275"/>
                        </a:lnTo>
                        <a:lnTo>
                          <a:pt x="17922" y="3187"/>
                        </a:lnTo>
                        <a:lnTo>
                          <a:pt x="17808" y="3098"/>
                        </a:lnTo>
                        <a:lnTo>
                          <a:pt x="17865" y="3187"/>
                        </a:lnTo>
                        <a:lnTo>
                          <a:pt x="18103" y="3541"/>
                        </a:lnTo>
                        <a:lnTo>
                          <a:pt x="17712" y="3275"/>
                        </a:lnTo>
                        <a:lnTo>
                          <a:pt x="18058" y="3895"/>
                        </a:lnTo>
                        <a:lnTo>
                          <a:pt x="17950" y="3807"/>
                        </a:lnTo>
                        <a:lnTo>
                          <a:pt x="18018" y="3895"/>
                        </a:lnTo>
                        <a:lnTo>
                          <a:pt x="18505" y="4515"/>
                        </a:lnTo>
                        <a:lnTo>
                          <a:pt x="18534" y="4692"/>
                        </a:lnTo>
                        <a:lnTo>
                          <a:pt x="18692" y="4957"/>
                        </a:lnTo>
                        <a:lnTo>
                          <a:pt x="18517" y="4780"/>
                        </a:lnTo>
                        <a:lnTo>
                          <a:pt x="18426" y="4692"/>
                        </a:lnTo>
                        <a:lnTo>
                          <a:pt x="18455" y="4603"/>
                        </a:lnTo>
                        <a:lnTo>
                          <a:pt x="18347" y="4515"/>
                        </a:lnTo>
                        <a:lnTo>
                          <a:pt x="18279" y="4338"/>
                        </a:lnTo>
                        <a:lnTo>
                          <a:pt x="18358" y="4603"/>
                        </a:lnTo>
                        <a:lnTo>
                          <a:pt x="18103" y="4258"/>
                        </a:lnTo>
                        <a:lnTo>
                          <a:pt x="18279" y="4780"/>
                        </a:lnTo>
                        <a:lnTo>
                          <a:pt x="18132" y="4692"/>
                        </a:lnTo>
                        <a:lnTo>
                          <a:pt x="17780" y="4161"/>
                        </a:lnTo>
                        <a:lnTo>
                          <a:pt x="18126" y="4338"/>
                        </a:lnTo>
                        <a:lnTo>
                          <a:pt x="17945" y="4161"/>
                        </a:lnTo>
                        <a:lnTo>
                          <a:pt x="17757" y="3984"/>
                        </a:lnTo>
                        <a:lnTo>
                          <a:pt x="17961" y="4072"/>
                        </a:lnTo>
                        <a:lnTo>
                          <a:pt x="17888" y="3984"/>
                        </a:lnTo>
                        <a:lnTo>
                          <a:pt x="17349" y="3364"/>
                        </a:lnTo>
                        <a:lnTo>
                          <a:pt x="18040" y="4072"/>
                        </a:lnTo>
                        <a:lnTo>
                          <a:pt x="17468" y="3364"/>
                        </a:lnTo>
                        <a:lnTo>
                          <a:pt x="17395" y="3275"/>
                        </a:lnTo>
                        <a:lnTo>
                          <a:pt x="17219" y="3187"/>
                        </a:lnTo>
                        <a:lnTo>
                          <a:pt x="17485" y="3630"/>
                        </a:lnTo>
                        <a:lnTo>
                          <a:pt x="17298" y="3630"/>
                        </a:lnTo>
                        <a:lnTo>
                          <a:pt x="17463" y="3984"/>
                        </a:lnTo>
                        <a:lnTo>
                          <a:pt x="17582" y="4072"/>
                        </a:lnTo>
                        <a:lnTo>
                          <a:pt x="17740" y="4426"/>
                        </a:lnTo>
                        <a:lnTo>
                          <a:pt x="17910" y="5223"/>
                        </a:lnTo>
                        <a:lnTo>
                          <a:pt x="16845" y="3098"/>
                        </a:lnTo>
                        <a:lnTo>
                          <a:pt x="17700" y="5223"/>
                        </a:lnTo>
                        <a:lnTo>
                          <a:pt x="17429" y="4869"/>
                        </a:lnTo>
                        <a:lnTo>
                          <a:pt x="17128" y="4161"/>
                        </a:lnTo>
                        <a:lnTo>
                          <a:pt x="17009" y="4249"/>
                        </a:lnTo>
                        <a:lnTo>
                          <a:pt x="17190" y="4603"/>
                        </a:lnTo>
                        <a:lnTo>
                          <a:pt x="17530" y="5223"/>
                        </a:lnTo>
                        <a:lnTo>
                          <a:pt x="17372" y="5046"/>
                        </a:lnTo>
                        <a:lnTo>
                          <a:pt x="17236" y="4895"/>
                        </a:lnTo>
                        <a:lnTo>
                          <a:pt x="17208" y="5046"/>
                        </a:lnTo>
                        <a:lnTo>
                          <a:pt x="16935" y="4426"/>
                        </a:lnTo>
                        <a:lnTo>
                          <a:pt x="16913" y="4886"/>
                        </a:lnTo>
                        <a:lnTo>
                          <a:pt x="16913" y="5489"/>
                        </a:lnTo>
                        <a:lnTo>
                          <a:pt x="16907" y="6108"/>
                        </a:lnTo>
                        <a:lnTo>
                          <a:pt x="16856" y="5931"/>
                        </a:lnTo>
                        <a:lnTo>
                          <a:pt x="16709" y="5754"/>
                        </a:lnTo>
                        <a:lnTo>
                          <a:pt x="16794" y="5666"/>
                        </a:lnTo>
                        <a:lnTo>
                          <a:pt x="16856" y="5843"/>
                        </a:lnTo>
                        <a:lnTo>
                          <a:pt x="16907" y="6108"/>
                        </a:lnTo>
                        <a:lnTo>
                          <a:pt x="16907" y="5506"/>
                        </a:lnTo>
                        <a:lnTo>
                          <a:pt x="16913" y="4886"/>
                        </a:lnTo>
                        <a:lnTo>
                          <a:pt x="16896" y="5223"/>
                        </a:lnTo>
                        <a:lnTo>
                          <a:pt x="16822" y="5400"/>
                        </a:lnTo>
                        <a:lnTo>
                          <a:pt x="16782" y="5223"/>
                        </a:lnTo>
                        <a:lnTo>
                          <a:pt x="16743" y="5046"/>
                        </a:lnTo>
                        <a:lnTo>
                          <a:pt x="16675" y="4869"/>
                        </a:lnTo>
                        <a:lnTo>
                          <a:pt x="16629" y="4780"/>
                        </a:lnTo>
                        <a:lnTo>
                          <a:pt x="16607" y="5223"/>
                        </a:lnTo>
                        <a:lnTo>
                          <a:pt x="16188" y="4957"/>
                        </a:lnTo>
                        <a:lnTo>
                          <a:pt x="15859" y="4692"/>
                        </a:lnTo>
                        <a:lnTo>
                          <a:pt x="15926" y="5400"/>
                        </a:lnTo>
                        <a:lnTo>
                          <a:pt x="15887" y="5754"/>
                        </a:lnTo>
                        <a:lnTo>
                          <a:pt x="15791" y="5400"/>
                        </a:lnTo>
                        <a:lnTo>
                          <a:pt x="15756" y="5134"/>
                        </a:lnTo>
                        <a:lnTo>
                          <a:pt x="15745" y="5400"/>
                        </a:lnTo>
                        <a:lnTo>
                          <a:pt x="15689" y="6020"/>
                        </a:lnTo>
                        <a:lnTo>
                          <a:pt x="15603" y="6551"/>
                        </a:lnTo>
                        <a:lnTo>
                          <a:pt x="15263" y="6020"/>
                        </a:lnTo>
                        <a:lnTo>
                          <a:pt x="15252" y="5754"/>
                        </a:lnTo>
                        <a:lnTo>
                          <a:pt x="15059" y="5577"/>
                        </a:lnTo>
                        <a:lnTo>
                          <a:pt x="15433" y="7082"/>
                        </a:lnTo>
                        <a:lnTo>
                          <a:pt x="15218" y="6728"/>
                        </a:lnTo>
                        <a:lnTo>
                          <a:pt x="15167" y="6551"/>
                        </a:lnTo>
                        <a:lnTo>
                          <a:pt x="15162" y="6462"/>
                        </a:lnTo>
                        <a:lnTo>
                          <a:pt x="14810" y="6462"/>
                        </a:lnTo>
                        <a:lnTo>
                          <a:pt x="14651" y="7170"/>
                        </a:lnTo>
                        <a:lnTo>
                          <a:pt x="14198" y="6374"/>
                        </a:lnTo>
                        <a:lnTo>
                          <a:pt x="14385" y="7259"/>
                        </a:lnTo>
                        <a:lnTo>
                          <a:pt x="13824" y="6197"/>
                        </a:lnTo>
                        <a:lnTo>
                          <a:pt x="14124" y="7436"/>
                        </a:lnTo>
                        <a:lnTo>
                          <a:pt x="13807" y="6905"/>
                        </a:lnTo>
                        <a:lnTo>
                          <a:pt x="13795" y="6639"/>
                        </a:lnTo>
                        <a:lnTo>
                          <a:pt x="13461" y="6374"/>
                        </a:lnTo>
                        <a:lnTo>
                          <a:pt x="13388" y="6374"/>
                        </a:lnTo>
                        <a:lnTo>
                          <a:pt x="13484" y="6816"/>
                        </a:lnTo>
                        <a:lnTo>
                          <a:pt x="13535" y="7436"/>
                        </a:lnTo>
                        <a:lnTo>
                          <a:pt x="13365" y="6736"/>
                        </a:lnTo>
                        <a:lnTo>
                          <a:pt x="13438" y="7525"/>
                        </a:lnTo>
                        <a:lnTo>
                          <a:pt x="13189" y="6816"/>
                        </a:lnTo>
                        <a:lnTo>
                          <a:pt x="13166" y="6940"/>
                        </a:lnTo>
                        <a:lnTo>
                          <a:pt x="13263" y="7170"/>
                        </a:lnTo>
                        <a:lnTo>
                          <a:pt x="13308" y="7790"/>
                        </a:lnTo>
                        <a:lnTo>
                          <a:pt x="13257" y="7702"/>
                        </a:lnTo>
                        <a:lnTo>
                          <a:pt x="12962" y="7170"/>
                        </a:lnTo>
                        <a:lnTo>
                          <a:pt x="12872" y="6816"/>
                        </a:lnTo>
                        <a:lnTo>
                          <a:pt x="12758" y="7525"/>
                        </a:lnTo>
                        <a:lnTo>
                          <a:pt x="12741" y="7702"/>
                        </a:lnTo>
                        <a:lnTo>
                          <a:pt x="12713" y="7525"/>
                        </a:lnTo>
                        <a:lnTo>
                          <a:pt x="12503" y="6285"/>
                        </a:lnTo>
                        <a:lnTo>
                          <a:pt x="12532" y="6905"/>
                        </a:lnTo>
                        <a:lnTo>
                          <a:pt x="12588" y="7082"/>
                        </a:lnTo>
                        <a:lnTo>
                          <a:pt x="12656" y="7525"/>
                        </a:lnTo>
                        <a:lnTo>
                          <a:pt x="12617" y="7436"/>
                        </a:lnTo>
                        <a:lnTo>
                          <a:pt x="12492" y="7170"/>
                        </a:lnTo>
                        <a:lnTo>
                          <a:pt x="12350" y="7259"/>
                        </a:lnTo>
                        <a:lnTo>
                          <a:pt x="12288" y="7436"/>
                        </a:lnTo>
                        <a:lnTo>
                          <a:pt x="12192" y="6993"/>
                        </a:lnTo>
                        <a:lnTo>
                          <a:pt x="11976" y="6993"/>
                        </a:lnTo>
                        <a:lnTo>
                          <a:pt x="11846" y="7525"/>
                        </a:lnTo>
                        <a:lnTo>
                          <a:pt x="11636" y="7613"/>
                        </a:lnTo>
                        <a:lnTo>
                          <a:pt x="11767" y="7790"/>
                        </a:lnTo>
                        <a:lnTo>
                          <a:pt x="11857" y="8144"/>
                        </a:lnTo>
                        <a:lnTo>
                          <a:pt x="11902" y="8675"/>
                        </a:lnTo>
                        <a:lnTo>
                          <a:pt x="11885" y="8764"/>
                        </a:lnTo>
                        <a:lnTo>
                          <a:pt x="11784" y="8764"/>
                        </a:lnTo>
                        <a:lnTo>
                          <a:pt x="11767" y="8675"/>
                        </a:lnTo>
                        <a:lnTo>
                          <a:pt x="11631" y="8056"/>
                        </a:lnTo>
                        <a:lnTo>
                          <a:pt x="11619" y="7790"/>
                        </a:lnTo>
                        <a:lnTo>
                          <a:pt x="11585" y="8056"/>
                        </a:lnTo>
                        <a:lnTo>
                          <a:pt x="11557" y="7967"/>
                        </a:lnTo>
                        <a:lnTo>
                          <a:pt x="11460" y="7525"/>
                        </a:lnTo>
                        <a:lnTo>
                          <a:pt x="11528" y="7967"/>
                        </a:lnTo>
                        <a:lnTo>
                          <a:pt x="11415" y="7702"/>
                        </a:lnTo>
                        <a:lnTo>
                          <a:pt x="11115" y="6993"/>
                        </a:lnTo>
                        <a:lnTo>
                          <a:pt x="11245" y="7702"/>
                        </a:lnTo>
                        <a:lnTo>
                          <a:pt x="11188" y="7525"/>
                        </a:lnTo>
                        <a:lnTo>
                          <a:pt x="10973" y="7613"/>
                        </a:lnTo>
                        <a:lnTo>
                          <a:pt x="10939" y="7967"/>
                        </a:lnTo>
                        <a:lnTo>
                          <a:pt x="10775" y="8056"/>
                        </a:lnTo>
                        <a:lnTo>
                          <a:pt x="10922" y="8675"/>
                        </a:lnTo>
                        <a:lnTo>
                          <a:pt x="10820" y="8587"/>
                        </a:lnTo>
                        <a:lnTo>
                          <a:pt x="10894" y="9118"/>
                        </a:lnTo>
                        <a:lnTo>
                          <a:pt x="10718" y="8941"/>
                        </a:lnTo>
                        <a:lnTo>
                          <a:pt x="10457" y="8587"/>
                        </a:lnTo>
                        <a:lnTo>
                          <a:pt x="10315" y="8764"/>
                        </a:lnTo>
                        <a:lnTo>
                          <a:pt x="10293" y="9135"/>
                        </a:lnTo>
                        <a:lnTo>
                          <a:pt x="10412" y="9295"/>
                        </a:lnTo>
                        <a:lnTo>
                          <a:pt x="10457" y="9649"/>
                        </a:lnTo>
                        <a:lnTo>
                          <a:pt x="10361" y="9295"/>
                        </a:lnTo>
                        <a:lnTo>
                          <a:pt x="10327" y="9179"/>
                        </a:lnTo>
                        <a:lnTo>
                          <a:pt x="10168" y="9295"/>
                        </a:lnTo>
                        <a:lnTo>
                          <a:pt x="10145" y="8852"/>
                        </a:lnTo>
                        <a:lnTo>
                          <a:pt x="9941" y="9118"/>
                        </a:lnTo>
                        <a:lnTo>
                          <a:pt x="9902" y="9295"/>
                        </a:lnTo>
                        <a:lnTo>
                          <a:pt x="9851" y="9738"/>
                        </a:lnTo>
                        <a:lnTo>
                          <a:pt x="9902" y="9915"/>
                        </a:lnTo>
                        <a:lnTo>
                          <a:pt x="9970" y="10269"/>
                        </a:lnTo>
                        <a:lnTo>
                          <a:pt x="9834" y="10003"/>
                        </a:lnTo>
                        <a:lnTo>
                          <a:pt x="9794" y="9826"/>
                        </a:lnTo>
                        <a:lnTo>
                          <a:pt x="9771" y="9649"/>
                        </a:lnTo>
                        <a:lnTo>
                          <a:pt x="9715" y="10623"/>
                        </a:lnTo>
                        <a:lnTo>
                          <a:pt x="9635" y="10446"/>
                        </a:lnTo>
                        <a:lnTo>
                          <a:pt x="8757" y="8498"/>
                        </a:lnTo>
                        <a:lnTo>
                          <a:pt x="8825" y="9915"/>
                        </a:lnTo>
                        <a:lnTo>
                          <a:pt x="8774" y="10446"/>
                        </a:lnTo>
                        <a:lnTo>
                          <a:pt x="8649" y="10357"/>
                        </a:lnTo>
                        <a:lnTo>
                          <a:pt x="8689" y="10180"/>
                        </a:lnTo>
                        <a:lnTo>
                          <a:pt x="8677" y="9915"/>
                        </a:lnTo>
                        <a:lnTo>
                          <a:pt x="8570" y="9738"/>
                        </a:lnTo>
                        <a:lnTo>
                          <a:pt x="8570" y="10711"/>
                        </a:lnTo>
                        <a:lnTo>
                          <a:pt x="8490" y="10534"/>
                        </a:lnTo>
                        <a:lnTo>
                          <a:pt x="8167" y="9826"/>
                        </a:lnTo>
                        <a:lnTo>
                          <a:pt x="8128" y="10534"/>
                        </a:lnTo>
                        <a:lnTo>
                          <a:pt x="7572" y="9030"/>
                        </a:lnTo>
                        <a:lnTo>
                          <a:pt x="7635" y="10977"/>
                        </a:lnTo>
                        <a:lnTo>
                          <a:pt x="7589" y="10889"/>
                        </a:lnTo>
                        <a:lnTo>
                          <a:pt x="7170" y="10092"/>
                        </a:lnTo>
                        <a:lnTo>
                          <a:pt x="7278" y="10446"/>
                        </a:lnTo>
                        <a:lnTo>
                          <a:pt x="7323" y="10889"/>
                        </a:lnTo>
                        <a:lnTo>
                          <a:pt x="7255" y="10623"/>
                        </a:lnTo>
                        <a:lnTo>
                          <a:pt x="7227" y="10800"/>
                        </a:lnTo>
                        <a:lnTo>
                          <a:pt x="6943" y="11508"/>
                        </a:lnTo>
                        <a:lnTo>
                          <a:pt x="6218" y="10800"/>
                        </a:lnTo>
                        <a:lnTo>
                          <a:pt x="5487" y="10800"/>
                        </a:lnTo>
                        <a:lnTo>
                          <a:pt x="6087" y="12748"/>
                        </a:lnTo>
                        <a:lnTo>
                          <a:pt x="5991" y="12570"/>
                        </a:lnTo>
                        <a:lnTo>
                          <a:pt x="5844" y="12305"/>
                        </a:lnTo>
                        <a:lnTo>
                          <a:pt x="5645" y="11951"/>
                        </a:lnTo>
                        <a:lnTo>
                          <a:pt x="5526" y="11243"/>
                        </a:lnTo>
                        <a:lnTo>
                          <a:pt x="5413" y="12305"/>
                        </a:lnTo>
                        <a:lnTo>
                          <a:pt x="4840" y="11685"/>
                        </a:lnTo>
                        <a:lnTo>
                          <a:pt x="4699" y="12570"/>
                        </a:lnTo>
                        <a:lnTo>
                          <a:pt x="4653" y="12305"/>
                        </a:lnTo>
                        <a:lnTo>
                          <a:pt x="4653" y="12216"/>
                        </a:lnTo>
                        <a:lnTo>
                          <a:pt x="4455" y="11774"/>
                        </a:lnTo>
                        <a:lnTo>
                          <a:pt x="4416" y="12393"/>
                        </a:lnTo>
                        <a:lnTo>
                          <a:pt x="4500" y="12748"/>
                        </a:lnTo>
                        <a:lnTo>
                          <a:pt x="4438" y="12748"/>
                        </a:lnTo>
                        <a:lnTo>
                          <a:pt x="4393" y="12393"/>
                        </a:lnTo>
                        <a:lnTo>
                          <a:pt x="4160" y="11951"/>
                        </a:lnTo>
                        <a:lnTo>
                          <a:pt x="4302" y="12925"/>
                        </a:lnTo>
                        <a:lnTo>
                          <a:pt x="4268" y="12836"/>
                        </a:lnTo>
                        <a:lnTo>
                          <a:pt x="4132" y="12482"/>
                        </a:lnTo>
                        <a:lnTo>
                          <a:pt x="3888" y="12305"/>
                        </a:lnTo>
                        <a:lnTo>
                          <a:pt x="4081" y="12836"/>
                        </a:lnTo>
                        <a:lnTo>
                          <a:pt x="3888" y="12659"/>
                        </a:lnTo>
                        <a:lnTo>
                          <a:pt x="3917" y="13279"/>
                        </a:lnTo>
                        <a:lnTo>
                          <a:pt x="3730" y="13013"/>
                        </a:lnTo>
                        <a:lnTo>
                          <a:pt x="3832" y="13633"/>
                        </a:lnTo>
                        <a:lnTo>
                          <a:pt x="3440" y="12836"/>
                        </a:lnTo>
                        <a:lnTo>
                          <a:pt x="3633" y="13633"/>
                        </a:lnTo>
                        <a:lnTo>
                          <a:pt x="3418" y="12748"/>
                        </a:lnTo>
                        <a:lnTo>
                          <a:pt x="3333" y="12925"/>
                        </a:lnTo>
                        <a:lnTo>
                          <a:pt x="3282" y="13633"/>
                        </a:lnTo>
                        <a:lnTo>
                          <a:pt x="3248" y="13367"/>
                        </a:lnTo>
                        <a:lnTo>
                          <a:pt x="3236" y="13279"/>
                        </a:lnTo>
                        <a:lnTo>
                          <a:pt x="3140" y="13367"/>
                        </a:lnTo>
                        <a:lnTo>
                          <a:pt x="3066" y="12925"/>
                        </a:lnTo>
                        <a:lnTo>
                          <a:pt x="2982" y="13013"/>
                        </a:lnTo>
                        <a:lnTo>
                          <a:pt x="3004" y="13456"/>
                        </a:lnTo>
                        <a:lnTo>
                          <a:pt x="3089" y="13721"/>
                        </a:lnTo>
                        <a:lnTo>
                          <a:pt x="2862" y="13190"/>
                        </a:lnTo>
                        <a:lnTo>
                          <a:pt x="2817" y="13544"/>
                        </a:lnTo>
                        <a:lnTo>
                          <a:pt x="2755" y="13721"/>
                        </a:lnTo>
                        <a:lnTo>
                          <a:pt x="2636" y="14252"/>
                        </a:lnTo>
                        <a:lnTo>
                          <a:pt x="2307" y="13633"/>
                        </a:lnTo>
                        <a:lnTo>
                          <a:pt x="2097" y="14164"/>
                        </a:lnTo>
                        <a:lnTo>
                          <a:pt x="2023" y="14562"/>
                        </a:lnTo>
                        <a:lnTo>
                          <a:pt x="1973" y="15155"/>
                        </a:lnTo>
                        <a:lnTo>
                          <a:pt x="1893" y="15208"/>
                        </a:lnTo>
                        <a:lnTo>
                          <a:pt x="1774" y="15757"/>
                        </a:lnTo>
                        <a:lnTo>
                          <a:pt x="1400" y="15270"/>
                        </a:lnTo>
                        <a:lnTo>
                          <a:pt x="1440" y="15403"/>
                        </a:lnTo>
                        <a:lnTo>
                          <a:pt x="1757" y="16023"/>
                        </a:lnTo>
                        <a:lnTo>
                          <a:pt x="1457" y="16200"/>
                        </a:lnTo>
                        <a:lnTo>
                          <a:pt x="1349" y="16200"/>
                        </a:lnTo>
                        <a:lnTo>
                          <a:pt x="1270" y="15846"/>
                        </a:lnTo>
                        <a:lnTo>
                          <a:pt x="1202" y="15757"/>
                        </a:lnTo>
                        <a:lnTo>
                          <a:pt x="1230" y="16377"/>
                        </a:lnTo>
                        <a:lnTo>
                          <a:pt x="810" y="16377"/>
                        </a:lnTo>
                        <a:lnTo>
                          <a:pt x="952" y="16997"/>
                        </a:lnTo>
                        <a:lnTo>
                          <a:pt x="873" y="16908"/>
                        </a:lnTo>
                        <a:lnTo>
                          <a:pt x="839" y="16820"/>
                        </a:lnTo>
                        <a:lnTo>
                          <a:pt x="828" y="16908"/>
                        </a:lnTo>
                        <a:lnTo>
                          <a:pt x="697" y="16820"/>
                        </a:lnTo>
                        <a:lnTo>
                          <a:pt x="777" y="16908"/>
                        </a:lnTo>
                        <a:lnTo>
                          <a:pt x="935" y="17085"/>
                        </a:lnTo>
                        <a:lnTo>
                          <a:pt x="1292" y="17262"/>
                        </a:lnTo>
                        <a:lnTo>
                          <a:pt x="1485" y="17882"/>
                        </a:lnTo>
                        <a:lnTo>
                          <a:pt x="1055" y="17351"/>
                        </a:lnTo>
                        <a:lnTo>
                          <a:pt x="1412" y="18325"/>
                        </a:lnTo>
                        <a:lnTo>
                          <a:pt x="1207" y="18059"/>
                        </a:lnTo>
                        <a:lnTo>
                          <a:pt x="935" y="17705"/>
                        </a:lnTo>
                        <a:lnTo>
                          <a:pt x="873" y="17634"/>
                        </a:lnTo>
                        <a:lnTo>
                          <a:pt x="810" y="17705"/>
                        </a:lnTo>
                        <a:lnTo>
                          <a:pt x="692" y="17598"/>
                        </a:lnTo>
                        <a:lnTo>
                          <a:pt x="544" y="17351"/>
                        </a:lnTo>
                        <a:lnTo>
                          <a:pt x="584" y="17705"/>
                        </a:lnTo>
                        <a:lnTo>
                          <a:pt x="879" y="17882"/>
                        </a:lnTo>
                        <a:lnTo>
                          <a:pt x="793" y="18059"/>
                        </a:lnTo>
                        <a:lnTo>
                          <a:pt x="675" y="17970"/>
                        </a:lnTo>
                        <a:lnTo>
                          <a:pt x="640" y="17882"/>
                        </a:lnTo>
                        <a:lnTo>
                          <a:pt x="510" y="17705"/>
                        </a:lnTo>
                        <a:lnTo>
                          <a:pt x="896" y="18413"/>
                        </a:lnTo>
                        <a:lnTo>
                          <a:pt x="737" y="18502"/>
                        </a:lnTo>
                        <a:lnTo>
                          <a:pt x="663" y="18413"/>
                        </a:lnTo>
                        <a:lnTo>
                          <a:pt x="561" y="18325"/>
                        </a:lnTo>
                        <a:lnTo>
                          <a:pt x="499" y="18590"/>
                        </a:lnTo>
                        <a:lnTo>
                          <a:pt x="1049" y="19298"/>
                        </a:lnTo>
                        <a:lnTo>
                          <a:pt x="703" y="19475"/>
                        </a:lnTo>
                        <a:lnTo>
                          <a:pt x="182" y="18944"/>
                        </a:lnTo>
                        <a:lnTo>
                          <a:pt x="488" y="19475"/>
                        </a:lnTo>
                        <a:lnTo>
                          <a:pt x="0" y="19121"/>
                        </a:lnTo>
                        <a:lnTo>
                          <a:pt x="91" y="19387"/>
                        </a:lnTo>
                        <a:lnTo>
                          <a:pt x="346" y="19475"/>
                        </a:lnTo>
                        <a:lnTo>
                          <a:pt x="289" y="19652"/>
                        </a:lnTo>
                        <a:lnTo>
                          <a:pt x="601" y="20095"/>
                        </a:lnTo>
                        <a:lnTo>
                          <a:pt x="403" y="20095"/>
                        </a:lnTo>
                        <a:lnTo>
                          <a:pt x="238" y="19830"/>
                        </a:lnTo>
                        <a:lnTo>
                          <a:pt x="244" y="20184"/>
                        </a:lnTo>
                        <a:lnTo>
                          <a:pt x="476" y="20184"/>
                        </a:lnTo>
                        <a:lnTo>
                          <a:pt x="686" y="20449"/>
                        </a:lnTo>
                        <a:lnTo>
                          <a:pt x="1100" y="20538"/>
                        </a:lnTo>
                        <a:lnTo>
                          <a:pt x="913" y="20626"/>
                        </a:lnTo>
                        <a:lnTo>
                          <a:pt x="867" y="20803"/>
                        </a:lnTo>
                        <a:lnTo>
                          <a:pt x="556" y="20715"/>
                        </a:lnTo>
                        <a:lnTo>
                          <a:pt x="833" y="21069"/>
                        </a:lnTo>
                        <a:lnTo>
                          <a:pt x="522" y="21069"/>
                        </a:lnTo>
                        <a:lnTo>
                          <a:pt x="29" y="20715"/>
                        </a:lnTo>
                        <a:lnTo>
                          <a:pt x="431" y="21069"/>
                        </a:lnTo>
                        <a:lnTo>
                          <a:pt x="62" y="21157"/>
                        </a:lnTo>
                        <a:lnTo>
                          <a:pt x="363" y="21414"/>
                        </a:lnTo>
                        <a:lnTo>
                          <a:pt x="125" y="21334"/>
                        </a:lnTo>
                        <a:lnTo>
                          <a:pt x="68" y="21334"/>
                        </a:lnTo>
                        <a:lnTo>
                          <a:pt x="233" y="21423"/>
                        </a:lnTo>
                        <a:lnTo>
                          <a:pt x="1984" y="21423"/>
                        </a:lnTo>
                        <a:lnTo>
                          <a:pt x="1542" y="21157"/>
                        </a:lnTo>
                        <a:lnTo>
                          <a:pt x="1508" y="21069"/>
                        </a:lnTo>
                        <a:lnTo>
                          <a:pt x="1434" y="20892"/>
                        </a:lnTo>
                        <a:lnTo>
                          <a:pt x="1530" y="20803"/>
                        </a:lnTo>
                        <a:lnTo>
                          <a:pt x="2131" y="21157"/>
                        </a:lnTo>
                        <a:lnTo>
                          <a:pt x="2188" y="21246"/>
                        </a:lnTo>
                        <a:lnTo>
                          <a:pt x="2239" y="21423"/>
                        </a:lnTo>
                        <a:lnTo>
                          <a:pt x="2137" y="21334"/>
                        </a:lnTo>
                        <a:lnTo>
                          <a:pt x="2188" y="21423"/>
                        </a:lnTo>
                        <a:lnTo>
                          <a:pt x="2233" y="21511"/>
                        </a:lnTo>
                        <a:lnTo>
                          <a:pt x="2415" y="21600"/>
                        </a:lnTo>
                        <a:lnTo>
                          <a:pt x="2262" y="21423"/>
                        </a:lnTo>
                        <a:lnTo>
                          <a:pt x="2437" y="21511"/>
                        </a:lnTo>
                        <a:lnTo>
                          <a:pt x="2460" y="21334"/>
                        </a:lnTo>
                        <a:lnTo>
                          <a:pt x="2550" y="21334"/>
                        </a:lnTo>
                        <a:lnTo>
                          <a:pt x="2715" y="21511"/>
                        </a:lnTo>
                        <a:lnTo>
                          <a:pt x="2596" y="21334"/>
                        </a:lnTo>
                        <a:lnTo>
                          <a:pt x="2585" y="21246"/>
                        </a:lnTo>
                        <a:lnTo>
                          <a:pt x="2454" y="21069"/>
                        </a:lnTo>
                        <a:lnTo>
                          <a:pt x="2653" y="20980"/>
                        </a:lnTo>
                        <a:lnTo>
                          <a:pt x="2562" y="20980"/>
                        </a:lnTo>
                        <a:lnTo>
                          <a:pt x="2375" y="20803"/>
                        </a:lnTo>
                        <a:lnTo>
                          <a:pt x="2653" y="20715"/>
                        </a:lnTo>
                        <a:lnTo>
                          <a:pt x="2137" y="20449"/>
                        </a:lnTo>
                        <a:lnTo>
                          <a:pt x="2131" y="20272"/>
                        </a:lnTo>
                        <a:lnTo>
                          <a:pt x="2392" y="20361"/>
                        </a:lnTo>
                        <a:lnTo>
                          <a:pt x="2653" y="20715"/>
                        </a:lnTo>
                        <a:lnTo>
                          <a:pt x="2528" y="20361"/>
                        </a:lnTo>
                        <a:lnTo>
                          <a:pt x="2715" y="20449"/>
                        </a:lnTo>
                        <a:lnTo>
                          <a:pt x="3038" y="20803"/>
                        </a:lnTo>
                        <a:lnTo>
                          <a:pt x="2800" y="20449"/>
                        </a:lnTo>
                        <a:lnTo>
                          <a:pt x="3322" y="20715"/>
                        </a:lnTo>
                        <a:lnTo>
                          <a:pt x="3469" y="20715"/>
                        </a:lnTo>
                        <a:lnTo>
                          <a:pt x="3163" y="20449"/>
                        </a:lnTo>
                        <a:lnTo>
                          <a:pt x="3242" y="20449"/>
                        </a:lnTo>
                        <a:lnTo>
                          <a:pt x="3361" y="20538"/>
                        </a:lnTo>
                        <a:lnTo>
                          <a:pt x="3276" y="20449"/>
                        </a:lnTo>
                        <a:lnTo>
                          <a:pt x="3191" y="20361"/>
                        </a:lnTo>
                        <a:lnTo>
                          <a:pt x="3032" y="20272"/>
                        </a:lnTo>
                        <a:lnTo>
                          <a:pt x="2868" y="20184"/>
                        </a:lnTo>
                        <a:lnTo>
                          <a:pt x="2812" y="20095"/>
                        </a:lnTo>
                        <a:lnTo>
                          <a:pt x="2642" y="19830"/>
                        </a:lnTo>
                        <a:lnTo>
                          <a:pt x="2783" y="19900"/>
                        </a:lnTo>
                        <a:lnTo>
                          <a:pt x="2562" y="19475"/>
                        </a:lnTo>
                        <a:lnTo>
                          <a:pt x="2947" y="19830"/>
                        </a:lnTo>
                        <a:lnTo>
                          <a:pt x="2800" y="19891"/>
                        </a:lnTo>
                        <a:lnTo>
                          <a:pt x="3339" y="20184"/>
                        </a:lnTo>
                        <a:lnTo>
                          <a:pt x="3339" y="20272"/>
                        </a:lnTo>
                        <a:lnTo>
                          <a:pt x="3435" y="20272"/>
                        </a:lnTo>
                        <a:lnTo>
                          <a:pt x="3480" y="20361"/>
                        </a:lnTo>
                        <a:lnTo>
                          <a:pt x="3888" y="20538"/>
                        </a:lnTo>
                        <a:lnTo>
                          <a:pt x="3083" y="19918"/>
                        </a:lnTo>
                        <a:lnTo>
                          <a:pt x="3169" y="19741"/>
                        </a:lnTo>
                        <a:lnTo>
                          <a:pt x="3401" y="19935"/>
                        </a:lnTo>
                        <a:lnTo>
                          <a:pt x="3253" y="19741"/>
                        </a:lnTo>
                        <a:lnTo>
                          <a:pt x="3055" y="19475"/>
                        </a:lnTo>
                        <a:lnTo>
                          <a:pt x="3270" y="19475"/>
                        </a:lnTo>
                        <a:lnTo>
                          <a:pt x="2993" y="19210"/>
                        </a:lnTo>
                        <a:lnTo>
                          <a:pt x="3044" y="19121"/>
                        </a:lnTo>
                        <a:lnTo>
                          <a:pt x="2936" y="19121"/>
                        </a:lnTo>
                        <a:lnTo>
                          <a:pt x="2737" y="18856"/>
                        </a:lnTo>
                        <a:lnTo>
                          <a:pt x="2794" y="18856"/>
                        </a:lnTo>
                        <a:lnTo>
                          <a:pt x="2772" y="18679"/>
                        </a:lnTo>
                        <a:lnTo>
                          <a:pt x="2664" y="18502"/>
                        </a:lnTo>
                        <a:lnTo>
                          <a:pt x="2613" y="18413"/>
                        </a:lnTo>
                        <a:lnTo>
                          <a:pt x="3395" y="19121"/>
                        </a:lnTo>
                        <a:lnTo>
                          <a:pt x="3219" y="18767"/>
                        </a:lnTo>
                        <a:lnTo>
                          <a:pt x="3384" y="18856"/>
                        </a:lnTo>
                        <a:lnTo>
                          <a:pt x="3593" y="19210"/>
                        </a:lnTo>
                        <a:lnTo>
                          <a:pt x="3713" y="19210"/>
                        </a:lnTo>
                        <a:lnTo>
                          <a:pt x="3599" y="18944"/>
                        </a:lnTo>
                        <a:lnTo>
                          <a:pt x="3548" y="18856"/>
                        </a:lnTo>
                        <a:lnTo>
                          <a:pt x="3503" y="18767"/>
                        </a:lnTo>
                        <a:lnTo>
                          <a:pt x="3418" y="18590"/>
                        </a:lnTo>
                        <a:lnTo>
                          <a:pt x="3373" y="18502"/>
                        </a:lnTo>
                        <a:lnTo>
                          <a:pt x="3242" y="18236"/>
                        </a:lnTo>
                        <a:lnTo>
                          <a:pt x="3242" y="18325"/>
                        </a:lnTo>
                        <a:lnTo>
                          <a:pt x="3248" y="18413"/>
                        </a:lnTo>
                        <a:lnTo>
                          <a:pt x="3333" y="18590"/>
                        </a:lnTo>
                        <a:lnTo>
                          <a:pt x="3265" y="18590"/>
                        </a:lnTo>
                        <a:lnTo>
                          <a:pt x="3174" y="18413"/>
                        </a:lnTo>
                        <a:lnTo>
                          <a:pt x="3129" y="18325"/>
                        </a:lnTo>
                        <a:lnTo>
                          <a:pt x="3083" y="18236"/>
                        </a:lnTo>
                        <a:lnTo>
                          <a:pt x="3152" y="18325"/>
                        </a:lnTo>
                        <a:lnTo>
                          <a:pt x="3248" y="18413"/>
                        </a:lnTo>
                        <a:lnTo>
                          <a:pt x="3203" y="18325"/>
                        </a:lnTo>
                        <a:lnTo>
                          <a:pt x="3186" y="18236"/>
                        </a:lnTo>
                        <a:lnTo>
                          <a:pt x="2789" y="17616"/>
                        </a:lnTo>
                        <a:lnTo>
                          <a:pt x="3117" y="17793"/>
                        </a:lnTo>
                        <a:lnTo>
                          <a:pt x="3758" y="18679"/>
                        </a:lnTo>
                        <a:lnTo>
                          <a:pt x="4137" y="18856"/>
                        </a:lnTo>
                        <a:lnTo>
                          <a:pt x="3531" y="18059"/>
                        </a:lnTo>
                        <a:lnTo>
                          <a:pt x="3769" y="18148"/>
                        </a:lnTo>
                        <a:lnTo>
                          <a:pt x="3713" y="18059"/>
                        </a:lnTo>
                        <a:lnTo>
                          <a:pt x="3446" y="17616"/>
                        </a:lnTo>
                        <a:lnTo>
                          <a:pt x="3673" y="17882"/>
                        </a:lnTo>
                        <a:lnTo>
                          <a:pt x="3610" y="17616"/>
                        </a:lnTo>
                        <a:lnTo>
                          <a:pt x="3780" y="18059"/>
                        </a:lnTo>
                        <a:lnTo>
                          <a:pt x="3854" y="18148"/>
                        </a:lnTo>
                        <a:lnTo>
                          <a:pt x="3962" y="18325"/>
                        </a:lnTo>
                        <a:lnTo>
                          <a:pt x="3843" y="18059"/>
                        </a:lnTo>
                        <a:lnTo>
                          <a:pt x="4013" y="18325"/>
                        </a:lnTo>
                        <a:lnTo>
                          <a:pt x="3911" y="18059"/>
                        </a:lnTo>
                        <a:lnTo>
                          <a:pt x="3741" y="17616"/>
                        </a:lnTo>
                        <a:lnTo>
                          <a:pt x="3962" y="18059"/>
                        </a:lnTo>
                        <a:lnTo>
                          <a:pt x="4081" y="18236"/>
                        </a:lnTo>
                        <a:lnTo>
                          <a:pt x="3905" y="17616"/>
                        </a:lnTo>
                        <a:lnTo>
                          <a:pt x="3701" y="16908"/>
                        </a:lnTo>
                        <a:lnTo>
                          <a:pt x="3905" y="16908"/>
                        </a:lnTo>
                        <a:lnTo>
                          <a:pt x="3973" y="17351"/>
                        </a:lnTo>
                        <a:lnTo>
                          <a:pt x="4070" y="17528"/>
                        </a:lnTo>
                        <a:lnTo>
                          <a:pt x="4104" y="17970"/>
                        </a:lnTo>
                        <a:lnTo>
                          <a:pt x="4217" y="17970"/>
                        </a:lnTo>
                        <a:lnTo>
                          <a:pt x="4143" y="17705"/>
                        </a:lnTo>
                        <a:lnTo>
                          <a:pt x="4240" y="17970"/>
                        </a:lnTo>
                        <a:lnTo>
                          <a:pt x="4211" y="17705"/>
                        </a:lnTo>
                        <a:lnTo>
                          <a:pt x="4143" y="17085"/>
                        </a:lnTo>
                        <a:lnTo>
                          <a:pt x="4291" y="17439"/>
                        </a:lnTo>
                        <a:lnTo>
                          <a:pt x="4223" y="17085"/>
                        </a:lnTo>
                        <a:lnTo>
                          <a:pt x="4183" y="16908"/>
                        </a:lnTo>
                        <a:lnTo>
                          <a:pt x="4160" y="16820"/>
                        </a:lnTo>
                        <a:lnTo>
                          <a:pt x="4223" y="16820"/>
                        </a:lnTo>
                        <a:lnTo>
                          <a:pt x="4194" y="16466"/>
                        </a:lnTo>
                        <a:lnTo>
                          <a:pt x="4619" y="17439"/>
                        </a:lnTo>
                        <a:lnTo>
                          <a:pt x="4557" y="16289"/>
                        </a:lnTo>
                        <a:lnTo>
                          <a:pt x="4557" y="16200"/>
                        </a:lnTo>
                        <a:lnTo>
                          <a:pt x="4540" y="15934"/>
                        </a:lnTo>
                        <a:lnTo>
                          <a:pt x="4948" y="16899"/>
                        </a:lnTo>
                        <a:lnTo>
                          <a:pt x="5010" y="16970"/>
                        </a:lnTo>
                        <a:lnTo>
                          <a:pt x="4971" y="16881"/>
                        </a:lnTo>
                        <a:lnTo>
                          <a:pt x="5135" y="16466"/>
                        </a:lnTo>
                        <a:lnTo>
                          <a:pt x="5231" y="16377"/>
                        </a:lnTo>
                        <a:lnTo>
                          <a:pt x="5283" y="16554"/>
                        </a:lnTo>
                        <a:lnTo>
                          <a:pt x="5492" y="16820"/>
                        </a:lnTo>
                        <a:lnTo>
                          <a:pt x="5356" y="16377"/>
                        </a:lnTo>
                        <a:lnTo>
                          <a:pt x="5220" y="15934"/>
                        </a:lnTo>
                        <a:lnTo>
                          <a:pt x="5163" y="15757"/>
                        </a:lnTo>
                        <a:lnTo>
                          <a:pt x="5027" y="15315"/>
                        </a:lnTo>
                        <a:lnTo>
                          <a:pt x="5300" y="15669"/>
                        </a:lnTo>
                        <a:lnTo>
                          <a:pt x="5554" y="16289"/>
                        </a:lnTo>
                        <a:lnTo>
                          <a:pt x="5311" y="16023"/>
                        </a:lnTo>
                        <a:lnTo>
                          <a:pt x="5424" y="16289"/>
                        </a:lnTo>
                        <a:lnTo>
                          <a:pt x="5798" y="17616"/>
                        </a:lnTo>
                        <a:lnTo>
                          <a:pt x="5617" y="16289"/>
                        </a:lnTo>
                        <a:lnTo>
                          <a:pt x="5566" y="15934"/>
                        </a:lnTo>
                        <a:lnTo>
                          <a:pt x="5878" y="16643"/>
                        </a:lnTo>
                        <a:lnTo>
                          <a:pt x="5923" y="16908"/>
                        </a:lnTo>
                        <a:lnTo>
                          <a:pt x="6076" y="17174"/>
                        </a:lnTo>
                        <a:lnTo>
                          <a:pt x="5940" y="16111"/>
                        </a:lnTo>
                        <a:lnTo>
                          <a:pt x="6099" y="16111"/>
                        </a:lnTo>
                        <a:lnTo>
                          <a:pt x="6150" y="16377"/>
                        </a:lnTo>
                        <a:lnTo>
                          <a:pt x="6121" y="16111"/>
                        </a:lnTo>
                        <a:lnTo>
                          <a:pt x="6099" y="15934"/>
                        </a:lnTo>
                        <a:lnTo>
                          <a:pt x="6133" y="15403"/>
                        </a:lnTo>
                        <a:lnTo>
                          <a:pt x="6173" y="15315"/>
                        </a:lnTo>
                        <a:lnTo>
                          <a:pt x="6201" y="15226"/>
                        </a:lnTo>
                        <a:lnTo>
                          <a:pt x="6229" y="14872"/>
                        </a:lnTo>
                        <a:lnTo>
                          <a:pt x="6263" y="14784"/>
                        </a:lnTo>
                        <a:lnTo>
                          <a:pt x="6376" y="15049"/>
                        </a:lnTo>
                        <a:lnTo>
                          <a:pt x="6513" y="15208"/>
                        </a:lnTo>
                        <a:lnTo>
                          <a:pt x="6609" y="15492"/>
                        </a:lnTo>
                        <a:lnTo>
                          <a:pt x="6637" y="15846"/>
                        </a:lnTo>
                        <a:lnTo>
                          <a:pt x="6620" y="16023"/>
                        </a:lnTo>
                        <a:lnTo>
                          <a:pt x="6836" y="16554"/>
                        </a:lnTo>
                        <a:lnTo>
                          <a:pt x="6717" y="15757"/>
                        </a:lnTo>
                        <a:lnTo>
                          <a:pt x="6807" y="15846"/>
                        </a:lnTo>
                        <a:lnTo>
                          <a:pt x="6887" y="16200"/>
                        </a:lnTo>
                        <a:lnTo>
                          <a:pt x="7023" y="16023"/>
                        </a:lnTo>
                        <a:lnTo>
                          <a:pt x="6960" y="15757"/>
                        </a:lnTo>
                        <a:lnTo>
                          <a:pt x="6813" y="15138"/>
                        </a:lnTo>
                        <a:lnTo>
                          <a:pt x="7006" y="15138"/>
                        </a:lnTo>
                        <a:lnTo>
                          <a:pt x="6954" y="14961"/>
                        </a:lnTo>
                        <a:lnTo>
                          <a:pt x="6915" y="14784"/>
                        </a:lnTo>
                        <a:lnTo>
                          <a:pt x="6836" y="14252"/>
                        </a:lnTo>
                        <a:lnTo>
                          <a:pt x="6807" y="14075"/>
                        </a:lnTo>
                        <a:lnTo>
                          <a:pt x="7124" y="15315"/>
                        </a:lnTo>
                        <a:lnTo>
                          <a:pt x="7062" y="14607"/>
                        </a:lnTo>
                        <a:lnTo>
                          <a:pt x="7306" y="15403"/>
                        </a:lnTo>
                        <a:lnTo>
                          <a:pt x="7323" y="14607"/>
                        </a:lnTo>
                        <a:lnTo>
                          <a:pt x="7397" y="14252"/>
                        </a:lnTo>
                        <a:lnTo>
                          <a:pt x="7448" y="14562"/>
                        </a:lnTo>
                        <a:lnTo>
                          <a:pt x="7464" y="14252"/>
                        </a:lnTo>
                        <a:lnTo>
                          <a:pt x="7595" y="14164"/>
                        </a:lnTo>
                        <a:lnTo>
                          <a:pt x="7986" y="15757"/>
                        </a:lnTo>
                        <a:lnTo>
                          <a:pt x="8026" y="14341"/>
                        </a:lnTo>
                        <a:lnTo>
                          <a:pt x="8445" y="15492"/>
                        </a:lnTo>
                        <a:lnTo>
                          <a:pt x="8513" y="14784"/>
                        </a:lnTo>
                        <a:lnTo>
                          <a:pt x="8950" y="15492"/>
                        </a:lnTo>
                        <a:lnTo>
                          <a:pt x="9148" y="15270"/>
                        </a:lnTo>
                        <a:lnTo>
                          <a:pt x="9091" y="14961"/>
                        </a:lnTo>
                        <a:lnTo>
                          <a:pt x="9029" y="14784"/>
                        </a:lnTo>
                        <a:lnTo>
                          <a:pt x="8870" y="14341"/>
                        </a:lnTo>
                        <a:lnTo>
                          <a:pt x="8808" y="14164"/>
                        </a:lnTo>
                        <a:lnTo>
                          <a:pt x="9255" y="15138"/>
                        </a:lnTo>
                        <a:lnTo>
                          <a:pt x="9171" y="14845"/>
                        </a:lnTo>
                        <a:lnTo>
                          <a:pt x="9318" y="15040"/>
                        </a:lnTo>
                        <a:lnTo>
                          <a:pt x="9120" y="14624"/>
                        </a:lnTo>
                        <a:lnTo>
                          <a:pt x="8955" y="14075"/>
                        </a:lnTo>
                        <a:lnTo>
                          <a:pt x="8944" y="13721"/>
                        </a:lnTo>
                        <a:lnTo>
                          <a:pt x="9001" y="13810"/>
                        </a:lnTo>
                        <a:lnTo>
                          <a:pt x="9074" y="14022"/>
                        </a:lnTo>
                        <a:lnTo>
                          <a:pt x="9114" y="14562"/>
                        </a:lnTo>
                        <a:lnTo>
                          <a:pt x="9278" y="14287"/>
                        </a:lnTo>
                        <a:lnTo>
                          <a:pt x="9057" y="13916"/>
                        </a:lnTo>
                        <a:lnTo>
                          <a:pt x="9386" y="14430"/>
                        </a:lnTo>
                        <a:lnTo>
                          <a:pt x="9522" y="14784"/>
                        </a:lnTo>
                        <a:lnTo>
                          <a:pt x="9397" y="14784"/>
                        </a:lnTo>
                        <a:lnTo>
                          <a:pt x="9482" y="15049"/>
                        </a:lnTo>
                        <a:lnTo>
                          <a:pt x="9635" y="15049"/>
                        </a:lnTo>
                        <a:lnTo>
                          <a:pt x="9675" y="15580"/>
                        </a:lnTo>
                        <a:lnTo>
                          <a:pt x="9851" y="15846"/>
                        </a:lnTo>
                        <a:lnTo>
                          <a:pt x="9743" y="15492"/>
                        </a:lnTo>
                        <a:lnTo>
                          <a:pt x="9760" y="15191"/>
                        </a:lnTo>
                        <a:lnTo>
                          <a:pt x="9851" y="15315"/>
                        </a:lnTo>
                        <a:lnTo>
                          <a:pt x="9766" y="15138"/>
                        </a:lnTo>
                        <a:lnTo>
                          <a:pt x="9635" y="14872"/>
                        </a:lnTo>
                        <a:lnTo>
                          <a:pt x="9601" y="13987"/>
                        </a:lnTo>
                        <a:lnTo>
                          <a:pt x="10032" y="15757"/>
                        </a:lnTo>
                        <a:lnTo>
                          <a:pt x="10044" y="14961"/>
                        </a:lnTo>
                        <a:lnTo>
                          <a:pt x="10089" y="15403"/>
                        </a:lnTo>
                        <a:lnTo>
                          <a:pt x="10123" y="15049"/>
                        </a:lnTo>
                        <a:lnTo>
                          <a:pt x="10446" y="15138"/>
                        </a:lnTo>
                        <a:lnTo>
                          <a:pt x="10434" y="15049"/>
                        </a:lnTo>
                        <a:lnTo>
                          <a:pt x="10418" y="14961"/>
                        </a:lnTo>
                        <a:lnTo>
                          <a:pt x="10270" y="14075"/>
                        </a:lnTo>
                        <a:lnTo>
                          <a:pt x="10401" y="14430"/>
                        </a:lnTo>
                        <a:lnTo>
                          <a:pt x="10423" y="14695"/>
                        </a:lnTo>
                        <a:lnTo>
                          <a:pt x="10690" y="14695"/>
                        </a:lnTo>
                        <a:lnTo>
                          <a:pt x="10672" y="14075"/>
                        </a:lnTo>
                        <a:lnTo>
                          <a:pt x="10672" y="13987"/>
                        </a:lnTo>
                        <a:lnTo>
                          <a:pt x="10661" y="13633"/>
                        </a:lnTo>
                        <a:lnTo>
                          <a:pt x="10650" y="13279"/>
                        </a:lnTo>
                        <a:lnTo>
                          <a:pt x="10990" y="13721"/>
                        </a:lnTo>
                        <a:lnTo>
                          <a:pt x="11052" y="14075"/>
                        </a:lnTo>
                        <a:lnTo>
                          <a:pt x="11012" y="13633"/>
                        </a:lnTo>
                        <a:lnTo>
                          <a:pt x="10979" y="13456"/>
                        </a:lnTo>
                        <a:lnTo>
                          <a:pt x="11115" y="13721"/>
                        </a:lnTo>
                        <a:lnTo>
                          <a:pt x="11177" y="14075"/>
                        </a:lnTo>
                        <a:lnTo>
                          <a:pt x="11171" y="13456"/>
                        </a:lnTo>
                        <a:lnTo>
                          <a:pt x="11274" y="13544"/>
                        </a:lnTo>
                        <a:lnTo>
                          <a:pt x="11319" y="13987"/>
                        </a:lnTo>
                        <a:lnTo>
                          <a:pt x="11647" y="14252"/>
                        </a:lnTo>
                        <a:lnTo>
                          <a:pt x="11523" y="13456"/>
                        </a:lnTo>
                        <a:lnTo>
                          <a:pt x="11444" y="12925"/>
                        </a:lnTo>
                        <a:lnTo>
                          <a:pt x="11511" y="12748"/>
                        </a:lnTo>
                        <a:lnTo>
                          <a:pt x="11574" y="12570"/>
                        </a:lnTo>
                        <a:lnTo>
                          <a:pt x="11812" y="13456"/>
                        </a:lnTo>
                        <a:lnTo>
                          <a:pt x="12192" y="13721"/>
                        </a:lnTo>
                        <a:lnTo>
                          <a:pt x="12225" y="13898"/>
                        </a:lnTo>
                        <a:lnTo>
                          <a:pt x="12515" y="13810"/>
                        </a:lnTo>
                        <a:lnTo>
                          <a:pt x="12543" y="12570"/>
                        </a:lnTo>
                        <a:lnTo>
                          <a:pt x="12617" y="12305"/>
                        </a:lnTo>
                        <a:lnTo>
                          <a:pt x="13025" y="13190"/>
                        </a:lnTo>
                        <a:lnTo>
                          <a:pt x="13234" y="12393"/>
                        </a:lnTo>
                        <a:lnTo>
                          <a:pt x="13620" y="12836"/>
                        </a:lnTo>
                        <a:lnTo>
                          <a:pt x="13535" y="12659"/>
                        </a:lnTo>
                        <a:lnTo>
                          <a:pt x="13489" y="12393"/>
                        </a:lnTo>
                        <a:lnTo>
                          <a:pt x="13472" y="12305"/>
                        </a:lnTo>
                        <a:lnTo>
                          <a:pt x="13455" y="11951"/>
                        </a:lnTo>
                        <a:lnTo>
                          <a:pt x="13563" y="12128"/>
                        </a:lnTo>
                        <a:lnTo>
                          <a:pt x="13541" y="11951"/>
                        </a:lnTo>
                        <a:lnTo>
                          <a:pt x="13478" y="11508"/>
                        </a:lnTo>
                        <a:lnTo>
                          <a:pt x="13444" y="11243"/>
                        </a:lnTo>
                        <a:lnTo>
                          <a:pt x="13659" y="12039"/>
                        </a:lnTo>
                        <a:lnTo>
                          <a:pt x="13659" y="12128"/>
                        </a:lnTo>
                        <a:lnTo>
                          <a:pt x="13892" y="12836"/>
                        </a:lnTo>
                        <a:lnTo>
                          <a:pt x="13949" y="12570"/>
                        </a:lnTo>
                        <a:lnTo>
                          <a:pt x="14045" y="12570"/>
                        </a:lnTo>
                        <a:lnTo>
                          <a:pt x="13773" y="11420"/>
                        </a:lnTo>
                        <a:lnTo>
                          <a:pt x="14430" y="12836"/>
                        </a:lnTo>
                        <a:lnTo>
                          <a:pt x="14322" y="11420"/>
                        </a:lnTo>
                        <a:lnTo>
                          <a:pt x="14306" y="11243"/>
                        </a:lnTo>
                        <a:lnTo>
                          <a:pt x="14283" y="10977"/>
                        </a:lnTo>
                        <a:lnTo>
                          <a:pt x="14266" y="10711"/>
                        </a:lnTo>
                        <a:lnTo>
                          <a:pt x="14260" y="10623"/>
                        </a:lnTo>
                        <a:lnTo>
                          <a:pt x="14243" y="10446"/>
                        </a:lnTo>
                        <a:lnTo>
                          <a:pt x="14748" y="11774"/>
                        </a:lnTo>
                        <a:lnTo>
                          <a:pt x="14731" y="11508"/>
                        </a:lnTo>
                        <a:lnTo>
                          <a:pt x="14804" y="11420"/>
                        </a:lnTo>
                        <a:lnTo>
                          <a:pt x="14788" y="11154"/>
                        </a:lnTo>
                        <a:lnTo>
                          <a:pt x="14941" y="11685"/>
                        </a:lnTo>
                        <a:lnTo>
                          <a:pt x="15235" y="11774"/>
                        </a:lnTo>
                        <a:lnTo>
                          <a:pt x="15394" y="11508"/>
                        </a:lnTo>
                        <a:lnTo>
                          <a:pt x="15468" y="11951"/>
                        </a:lnTo>
                        <a:lnTo>
                          <a:pt x="15586" y="11951"/>
                        </a:lnTo>
                        <a:lnTo>
                          <a:pt x="15479" y="11508"/>
                        </a:lnTo>
                        <a:lnTo>
                          <a:pt x="15394" y="11154"/>
                        </a:lnTo>
                        <a:lnTo>
                          <a:pt x="15224" y="10446"/>
                        </a:lnTo>
                        <a:lnTo>
                          <a:pt x="15184" y="10269"/>
                        </a:lnTo>
                        <a:lnTo>
                          <a:pt x="15162" y="10180"/>
                        </a:lnTo>
                        <a:lnTo>
                          <a:pt x="15252" y="10092"/>
                        </a:lnTo>
                        <a:lnTo>
                          <a:pt x="15513" y="10977"/>
                        </a:lnTo>
                        <a:lnTo>
                          <a:pt x="15706" y="10800"/>
                        </a:lnTo>
                        <a:lnTo>
                          <a:pt x="16102" y="11420"/>
                        </a:lnTo>
                        <a:lnTo>
                          <a:pt x="16091" y="10800"/>
                        </a:lnTo>
                        <a:lnTo>
                          <a:pt x="16085" y="10534"/>
                        </a:lnTo>
                        <a:lnTo>
                          <a:pt x="16108" y="10623"/>
                        </a:lnTo>
                        <a:lnTo>
                          <a:pt x="16153" y="10977"/>
                        </a:lnTo>
                        <a:lnTo>
                          <a:pt x="16250" y="10889"/>
                        </a:lnTo>
                        <a:lnTo>
                          <a:pt x="16658" y="11331"/>
                        </a:lnTo>
                        <a:lnTo>
                          <a:pt x="16528" y="10889"/>
                        </a:lnTo>
                        <a:lnTo>
                          <a:pt x="16453" y="10667"/>
                        </a:lnTo>
                        <a:lnTo>
                          <a:pt x="16522" y="10879"/>
                        </a:lnTo>
                        <a:lnTo>
                          <a:pt x="16533" y="10180"/>
                        </a:lnTo>
                        <a:lnTo>
                          <a:pt x="16539" y="10092"/>
                        </a:lnTo>
                        <a:lnTo>
                          <a:pt x="16545" y="9649"/>
                        </a:lnTo>
                        <a:lnTo>
                          <a:pt x="16680" y="10269"/>
                        </a:lnTo>
                        <a:lnTo>
                          <a:pt x="16584" y="9561"/>
                        </a:lnTo>
                        <a:lnTo>
                          <a:pt x="16528" y="9322"/>
                        </a:lnTo>
                        <a:lnTo>
                          <a:pt x="16595" y="9030"/>
                        </a:lnTo>
                        <a:lnTo>
                          <a:pt x="16715" y="9375"/>
                        </a:lnTo>
                        <a:lnTo>
                          <a:pt x="16839" y="9561"/>
                        </a:lnTo>
                        <a:lnTo>
                          <a:pt x="16675" y="9030"/>
                        </a:lnTo>
                        <a:lnTo>
                          <a:pt x="16595" y="8764"/>
                        </a:lnTo>
                        <a:lnTo>
                          <a:pt x="16794" y="8941"/>
                        </a:lnTo>
                        <a:lnTo>
                          <a:pt x="16845" y="9384"/>
                        </a:lnTo>
                        <a:lnTo>
                          <a:pt x="16930" y="9322"/>
                        </a:lnTo>
                        <a:lnTo>
                          <a:pt x="16873" y="8941"/>
                        </a:lnTo>
                        <a:lnTo>
                          <a:pt x="16839" y="8410"/>
                        </a:lnTo>
                        <a:lnTo>
                          <a:pt x="17066" y="8675"/>
                        </a:lnTo>
                        <a:lnTo>
                          <a:pt x="17219" y="9207"/>
                        </a:lnTo>
                        <a:lnTo>
                          <a:pt x="17168" y="8941"/>
                        </a:lnTo>
                        <a:lnTo>
                          <a:pt x="17094" y="8410"/>
                        </a:lnTo>
                        <a:lnTo>
                          <a:pt x="17190" y="8498"/>
                        </a:lnTo>
                        <a:lnTo>
                          <a:pt x="17213" y="8587"/>
                        </a:lnTo>
                        <a:lnTo>
                          <a:pt x="17264" y="8941"/>
                        </a:lnTo>
                        <a:lnTo>
                          <a:pt x="17525" y="9207"/>
                        </a:lnTo>
                        <a:lnTo>
                          <a:pt x="17479" y="8941"/>
                        </a:lnTo>
                        <a:lnTo>
                          <a:pt x="17479" y="9030"/>
                        </a:lnTo>
                        <a:lnTo>
                          <a:pt x="17479" y="8941"/>
                        </a:lnTo>
                        <a:lnTo>
                          <a:pt x="17383" y="8410"/>
                        </a:lnTo>
                        <a:lnTo>
                          <a:pt x="17332" y="8144"/>
                        </a:lnTo>
                        <a:lnTo>
                          <a:pt x="17627" y="8587"/>
                        </a:lnTo>
                        <a:lnTo>
                          <a:pt x="17683" y="8764"/>
                        </a:lnTo>
                        <a:lnTo>
                          <a:pt x="17752" y="8852"/>
                        </a:lnTo>
                        <a:lnTo>
                          <a:pt x="17576" y="9030"/>
                        </a:lnTo>
                        <a:lnTo>
                          <a:pt x="17530" y="9207"/>
                        </a:lnTo>
                        <a:lnTo>
                          <a:pt x="17599" y="9472"/>
                        </a:lnTo>
                        <a:lnTo>
                          <a:pt x="17729" y="9561"/>
                        </a:lnTo>
                        <a:lnTo>
                          <a:pt x="17837" y="10357"/>
                        </a:lnTo>
                        <a:lnTo>
                          <a:pt x="17791" y="8852"/>
                        </a:lnTo>
                        <a:lnTo>
                          <a:pt x="17984" y="9030"/>
                        </a:lnTo>
                        <a:lnTo>
                          <a:pt x="18058" y="9207"/>
                        </a:lnTo>
                        <a:lnTo>
                          <a:pt x="18109" y="9295"/>
                        </a:lnTo>
                        <a:lnTo>
                          <a:pt x="18115" y="9118"/>
                        </a:lnTo>
                        <a:lnTo>
                          <a:pt x="18233" y="9207"/>
                        </a:lnTo>
                        <a:lnTo>
                          <a:pt x="18279" y="9118"/>
                        </a:lnTo>
                        <a:lnTo>
                          <a:pt x="18324" y="9241"/>
                        </a:lnTo>
                        <a:lnTo>
                          <a:pt x="18296" y="9118"/>
                        </a:lnTo>
                        <a:lnTo>
                          <a:pt x="18330" y="8941"/>
                        </a:lnTo>
                        <a:lnTo>
                          <a:pt x="18358" y="9030"/>
                        </a:lnTo>
                        <a:lnTo>
                          <a:pt x="18392" y="9384"/>
                        </a:lnTo>
                        <a:lnTo>
                          <a:pt x="18403" y="9472"/>
                        </a:lnTo>
                        <a:lnTo>
                          <a:pt x="18437" y="9561"/>
                        </a:lnTo>
                        <a:lnTo>
                          <a:pt x="18511" y="9295"/>
                        </a:lnTo>
                        <a:lnTo>
                          <a:pt x="18517" y="9030"/>
                        </a:lnTo>
                        <a:lnTo>
                          <a:pt x="18483" y="8941"/>
                        </a:lnTo>
                        <a:lnTo>
                          <a:pt x="18449" y="8852"/>
                        </a:lnTo>
                        <a:lnTo>
                          <a:pt x="18381" y="8675"/>
                        </a:lnTo>
                        <a:lnTo>
                          <a:pt x="18494" y="8675"/>
                        </a:lnTo>
                        <a:lnTo>
                          <a:pt x="18267" y="8348"/>
                        </a:lnTo>
                        <a:lnTo>
                          <a:pt x="18216" y="8498"/>
                        </a:lnTo>
                        <a:lnTo>
                          <a:pt x="18069" y="8675"/>
                        </a:lnTo>
                        <a:lnTo>
                          <a:pt x="18001" y="8144"/>
                        </a:lnTo>
                        <a:lnTo>
                          <a:pt x="17990" y="8056"/>
                        </a:lnTo>
                        <a:lnTo>
                          <a:pt x="18165" y="8321"/>
                        </a:lnTo>
                        <a:lnTo>
                          <a:pt x="18097" y="8056"/>
                        </a:lnTo>
                        <a:lnTo>
                          <a:pt x="18035" y="7790"/>
                        </a:lnTo>
                        <a:lnTo>
                          <a:pt x="17967" y="7525"/>
                        </a:lnTo>
                        <a:lnTo>
                          <a:pt x="17945" y="7436"/>
                        </a:lnTo>
                        <a:lnTo>
                          <a:pt x="17922" y="7348"/>
                        </a:lnTo>
                        <a:lnTo>
                          <a:pt x="18279" y="8056"/>
                        </a:lnTo>
                        <a:lnTo>
                          <a:pt x="18602" y="8233"/>
                        </a:lnTo>
                        <a:lnTo>
                          <a:pt x="18817" y="8675"/>
                        </a:lnTo>
                        <a:lnTo>
                          <a:pt x="18885" y="8233"/>
                        </a:lnTo>
                        <a:lnTo>
                          <a:pt x="19186" y="7967"/>
                        </a:lnTo>
                        <a:lnTo>
                          <a:pt x="18942" y="7348"/>
                        </a:lnTo>
                        <a:lnTo>
                          <a:pt x="18908" y="7259"/>
                        </a:lnTo>
                        <a:lnTo>
                          <a:pt x="18874" y="7170"/>
                        </a:lnTo>
                        <a:lnTo>
                          <a:pt x="18840" y="7082"/>
                        </a:lnTo>
                        <a:lnTo>
                          <a:pt x="18789" y="6816"/>
                        </a:lnTo>
                        <a:lnTo>
                          <a:pt x="18999" y="7170"/>
                        </a:lnTo>
                        <a:lnTo>
                          <a:pt x="19089" y="7259"/>
                        </a:lnTo>
                        <a:lnTo>
                          <a:pt x="19129" y="7525"/>
                        </a:lnTo>
                        <a:lnTo>
                          <a:pt x="19100" y="7170"/>
                        </a:lnTo>
                        <a:lnTo>
                          <a:pt x="19356" y="7082"/>
                        </a:lnTo>
                        <a:lnTo>
                          <a:pt x="19287" y="7082"/>
                        </a:lnTo>
                        <a:lnTo>
                          <a:pt x="19259" y="6905"/>
                        </a:lnTo>
                        <a:lnTo>
                          <a:pt x="19208" y="6816"/>
                        </a:lnTo>
                        <a:lnTo>
                          <a:pt x="19066" y="6551"/>
                        </a:lnTo>
                        <a:lnTo>
                          <a:pt x="19016" y="6462"/>
                        </a:lnTo>
                        <a:lnTo>
                          <a:pt x="19287" y="6551"/>
                        </a:lnTo>
                        <a:lnTo>
                          <a:pt x="19316" y="7002"/>
                        </a:lnTo>
                        <a:lnTo>
                          <a:pt x="19378" y="6816"/>
                        </a:lnTo>
                        <a:lnTo>
                          <a:pt x="19452" y="6958"/>
                        </a:lnTo>
                        <a:lnTo>
                          <a:pt x="19911" y="7259"/>
                        </a:lnTo>
                        <a:lnTo>
                          <a:pt x="19837" y="6816"/>
                        </a:lnTo>
                        <a:lnTo>
                          <a:pt x="19764" y="6462"/>
                        </a:lnTo>
                        <a:lnTo>
                          <a:pt x="19679" y="6108"/>
                        </a:lnTo>
                        <a:lnTo>
                          <a:pt x="19571" y="5666"/>
                        </a:lnTo>
                        <a:lnTo>
                          <a:pt x="19543" y="5577"/>
                        </a:lnTo>
                        <a:lnTo>
                          <a:pt x="19520" y="5489"/>
                        </a:lnTo>
                        <a:lnTo>
                          <a:pt x="19440" y="5223"/>
                        </a:lnTo>
                        <a:lnTo>
                          <a:pt x="19860" y="5355"/>
                        </a:lnTo>
                        <a:lnTo>
                          <a:pt x="20529" y="5046"/>
                        </a:lnTo>
                        <a:lnTo>
                          <a:pt x="20495" y="4957"/>
                        </a:lnTo>
                        <a:lnTo>
                          <a:pt x="19968" y="3630"/>
                        </a:lnTo>
                        <a:lnTo>
                          <a:pt x="20251" y="3541"/>
                        </a:lnTo>
                        <a:lnTo>
                          <a:pt x="20823" y="3364"/>
                        </a:lnTo>
                        <a:lnTo>
                          <a:pt x="21022" y="3275"/>
                        </a:lnTo>
                        <a:lnTo>
                          <a:pt x="20603" y="2921"/>
                        </a:lnTo>
                        <a:lnTo>
                          <a:pt x="20495" y="2833"/>
                        </a:lnTo>
                        <a:lnTo>
                          <a:pt x="20914" y="2921"/>
                        </a:lnTo>
                        <a:lnTo>
                          <a:pt x="20478" y="2470"/>
                        </a:lnTo>
                        <a:lnTo>
                          <a:pt x="20183" y="2125"/>
                        </a:lnTo>
                        <a:lnTo>
                          <a:pt x="21600" y="239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94" name="Figura"/>
                  <p:cNvSpPr/>
                  <p:nvPr/>
                </p:nvSpPr>
                <p:spPr>
                  <a:xfrm>
                    <a:off x="81875" y="28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185" y="1200"/>
                        </a:lnTo>
                        <a:lnTo>
                          <a:pt x="15169" y="4800"/>
                        </a:lnTo>
                        <a:lnTo>
                          <a:pt x="12519" y="6000"/>
                        </a:lnTo>
                        <a:lnTo>
                          <a:pt x="11370" y="7200"/>
                        </a:lnTo>
                        <a:lnTo>
                          <a:pt x="9534" y="8400"/>
                        </a:lnTo>
                        <a:lnTo>
                          <a:pt x="0" y="21600"/>
                        </a:lnTo>
                        <a:lnTo>
                          <a:pt x="13097" y="9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95" name="Figura"/>
                  <p:cNvSpPr/>
                  <p:nvPr/>
                </p:nvSpPr>
                <p:spPr>
                  <a:xfrm>
                    <a:off x="83806" y="17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880" y="13155"/>
                        </a:lnTo>
                        <a:lnTo>
                          <a:pt x="15630" y="670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96" name="Figura"/>
                  <p:cNvSpPr/>
                  <p:nvPr/>
                </p:nvSpPr>
                <p:spPr>
                  <a:xfrm>
                    <a:off x="84898" y="51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00"/>
                        </a:moveTo>
                        <a:lnTo>
                          <a:pt x="19714" y="8400"/>
                        </a:lnTo>
                        <a:lnTo>
                          <a:pt x="18900" y="10800"/>
                        </a:lnTo>
                        <a:lnTo>
                          <a:pt x="19329" y="10000"/>
                        </a:lnTo>
                        <a:lnTo>
                          <a:pt x="18985" y="11200"/>
                        </a:lnTo>
                        <a:lnTo>
                          <a:pt x="18128" y="12800"/>
                        </a:lnTo>
                        <a:lnTo>
                          <a:pt x="17314" y="13600"/>
                        </a:lnTo>
                        <a:lnTo>
                          <a:pt x="18212" y="12362"/>
                        </a:lnTo>
                        <a:lnTo>
                          <a:pt x="18428" y="10800"/>
                        </a:lnTo>
                        <a:lnTo>
                          <a:pt x="18769" y="8800"/>
                        </a:lnTo>
                        <a:lnTo>
                          <a:pt x="17827" y="10800"/>
                        </a:lnTo>
                        <a:lnTo>
                          <a:pt x="18813" y="6800"/>
                        </a:lnTo>
                        <a:lnTo>
                          <a:pt x="15813" y="15200"/>
                        </a:lnTo>
                        <a:lnTo>
                          <a:pt x="15901" y="14000"/>
                        </a:lnTo>
                        <a:lnTo>
                          <a:pt x="15901" y="13600"/>
                        </a:lnTo>
                        <a:lnTo>
                          <a:pt x="15941" y="12800"/>
                        </a:lnTo>
                        <a:lnTo>
                          <a:pt x="16329" y="11200"/>
                        </a:lnTo>
                        <a:lnTo>
                          <a:pt x="16498" y="10800"/>
                        </a:lnTo>
                        <a:lnTo>
                          <a:pt x="14912" y="12800"/>
                        </a:lnTo>
                        <a:lnTo>
                          <a:pt x="15340" y="10400"/>
                        </a:lnTo>
                        <a:lnTo>
                          <a:pt x="15556" y="9720"/>
                        </a:lnTo>
                        <a:lnTo>
                          <a:pt x="13285" y="13600"/>
                        </a:lnTo>
                        <a:lnTo>
                          <a:pt x="13886" y="10800"/>
                        </a:lnTo>
                        <a:lnTo>
                          <a:pt x="14443" y="10400"/>
                        </a:lnTo>
                        <a:lnTo>
                          <a:pt x="15340" y="10000"/>
                        </a:lnTo>
                        <a:lnTo>
                          <a:pt x="15728" y="8400"/>
                        </a:lnTo>
                        <a:lnTo>
                          <a:pt x="15685" y="7200"/>
                        </a:lnTo>
                        <a:lnTo>
                          <a:pt x="15512" y="6800"/>
                        </a:lnTo>
                        <a:lnTo>
                          <a:pt x="15128" y="5200"/>
                        </a:lnTo>
                        <a:lnTo>
                          <a:pt x="15043" y="6000"/>
                        </a:lnTo>
                        <a:lnTo>
                          <a:pt x="11483" y="12400"/>
                        </a:lnTo>
                        <a:lnTo>
                          <a:pt x="11956" y="10800"/>
                        </a:lnTo>
                        <a:lnTo>
                          <a:pt x="12084" y="10400"/>
                        </a:lnTo>
                        <a:lnTo>
                          <a:pt x="13113" y="6800"/>
                        </a:lnTo>
                        <a:lnTo>
                          <a:pt x="10586" y="10000"/>
                        </a:lnTo>
                        <a:lnTo>
                          <a:pt x="11483" y="8800"/>
                        </a:lnTo>
                        <a:lnTo>
                          <a:pt x="11443" y="8400"/>
                        </a:lnTo>
                        <a:lnTo>
                          <a:pt x="12000" y="7200"/>
                        </a:lnTo>
                        <a:lnTo>
                          <a:pt x="12212" y="6800"/>
                        </a:lnTo>
                        <a:lnTo>
                          <a:pt x="12600" y="6000"/>
                        </a:lnTo>
                        <a:lnTo>
                          <a:pt x="12901" y="4800"/>
                        </a:lnTo>
                        <a:lnTo>
                          <a:pt x="13157" y="3200"/>
                        </a:lnTo>
                        <a:lnTo>
                          <a:pt x="13370" y="2800"/>
                        </a:lnTo>
                        <a:lnTo>
                          <a:pt x="11956" y="4800"/>
                        </a:lnTo>
                        <a:lnTo>
                          <a:pt x="13370" y="800"/>
                        </a:lnTo>
                        <a:lnTo>
                          <a:pt x="11443" y="4000"/>
                        </a:lnTo>
                        <a:lnTo>
                          <a:pt x="11828" y="3200"/>
                        </a:lnTo>
                        <a:lnTo>
                          <a:pt x="11055" y="4000"/>
                        </a:lnTo>
                        <a:lnTo>
                          <a:pt x="8743" y="6800"/>
                        </a:lnTo>
                        <a:lnTo>
                          <a:pt x="11355" y="0"/>
                        </a:lnTo>
                        <a:lnTo>
                          <a:pt x="8143" y="3600"/>
                        </a:lnTo>
                        <a:lnTo>
                          <a:pt x="6300" y="4800"/>
                        </a:lnTo>
                        <a:lnTo>
                          <a:pt x="4286" y="7200"/>
                        </a:lnTo>
                        <a:lnTo>
                          <a:pt x="2399" y="8000"/>
                        </a:lnTo>
                        <a:lnTo>
                          <a:pt x="2828" y="7200"/>
                        </a:lnTo>
                        <a:lnTo>
                          <a:pt x="3044" y="6800"/>
                        </a:lnTo>
                        <a:lnTo>
                          <a:pt x="4714" y="5200"/>
                        </a:lnTo>
                        <a:lnTo>
                          <a:pt x="4971" y="4400"/>
                        </a:lnTo>
                        <a:lnTo>
                          <a:pt x="5099" y="4000"/>
                        </a:lnTo>
                        <a:lnTo>
                          <a:pt x="4626" y="4000"/>
                        </a:lnTo>
                        <a:lnTo>
                          <a:pt x="3557" y="4400"/>
                        </a:lnTo>
                        <a:lnTo>
                          <a:pt x="4157" y="4000"/>
                        </a:lnTo>
                        <a:lnTo>
                          <a:pt x="5055" y="2400"/>
                        </a:lnTo>
                        <a:lnTo>
                          <a:pt x="4586" y="2400"/>
                        </a:lnTo>
                        <a:lnTo>
                          <a:pt x="3513" y="3720"/>
                        </a:lnTo>
                        <a:lnTo>
                          <a:pt x="3128" y="4400"/>
                        </a:lnTo>
                        <a:lnTo>
                          <a:pt x="601" y="7200"/>
                        </a:lnTo>
                        <a:lnTo>
                          <a:pt x="3385" y="5200"/>
                        </a:lnTo>
                        <a:lnTo>
                          <a:pt x="1542" y="8000"/>
                        </a:lnTo>
                        <a:lnTo>
                          <a:pt x="857" y="8400"/>
                        </a:lnTo>
                        <a:lnTo>
                          <a:pt x="84" y="10400"/>
                        </a:lnTo>
                        <a:lnTo>
                          <a:pt x="2143" y="7200"/>
                        </a:lnTo>
                        <a:lnTo>
                          <a:pt x="1198" y="9761"/>
                        </a:lnTo>
                        <a:lnTo>
                          <a:pt x="1971" y="9200"/>
                        </a:lnTo>
                        <a:lnTo>
                          <a:pt x="1198" y="10400"/>
                        </a:lnTo>
                        <a:lnTo>
                          <a:pt x="385" y="12000"/>
                        </a:lnTo>
                        <a:lnTo>
                          <a:pt x="0" y="13600"/>
                        </a:lnTo>
                        <a:lnTo>
                          <a:pt x="3641" y="9200"/>
                        </a:lnTo>
                        <a:lnTo>
                          <a:pt x="2315" y="12362"/>
                        </a:lnTo>
                        <a:lnTo>
                          <a:pt x="4113" y="12000"/>
                        </a:lnTo>
                        <a:lnTo>
                          <a:pt x="4242" y="9600"/>
                        </a:lnTo>
                        <a:lnTo>
                          <a:pt x="4626" y="9200"/>
                        </a:lnTo>
                        <a:lnTo>
                          <a:pt x="5784" y="8000"/>
                        </a:lnTo>
                        <a:lnTo>
                          <a:pt x="6557" y="7200"/>
                        </a:lnTo>
                        <a:lnTo>
                          <a:pt x="3472" y="14000"/>
                        </a:lnTo>
                        <a:lnTo>
                          <a:pt x="5099" y="11600"/>
                        </a:lnTo>
                        <a:lnTo>
                          <a:pt x="5527" y="11600"/>
                        </a:lnTo>
                        <a:lnTo>
                          <a:pt x="6472" y="10400"/>
                        </a:lnTo>
                        <a:lnTo>
                          <a:pt x="6172" y="11600"/>
                        </a:lnTo>
                        <a:lnTo>
                          <a:pt x="5828" y="13200"/>
                        </a:lnTo>
                        <a:lnTo>
                          <a:pt x="8399" y="10400"/>
                        </a:lnTo>
                        <a:lnTo>
                          <a:pt x="8743" y="10000"/>
                        </a:lnTo>
                        <a:lnTo>
                          <a:pt x="8143" y="11402"/>
                        </a:lnTo>
                        <a:lnTo>
                          <a:pt x="7886" y="12400"/>
                        </a:lnTo>
                        <a:lnTo>
                          <a:pt x="6813" y="14400"/>
                        </a:lnTo>
                        <a:lnTo>
                          <a:pt x="7498" y="13320"/>
                        </a:lnTo>
                        <a:lnTo>
                          <a:pt x="6385" y="16000"/>
                        </a:lnTo>
                        <a:lnTo>
                          <a:pt x="8571" y="12400"/>
                        </a:lnTo>
                        <a:lnTo>
                          <a:pt x="9300" y="11200"/>
                        </a:lnTo>
                        <a:lnTo>
                          <a:pt x="9513" y="10800"/>
                        </a:lnTo>
                        <a:lnTo>
                          <a:pt x="9341" y="11921"/>
                        </a:lnTo>
                        <a:lnTo>
                          <a:pt x="8912" y="13521"/>
                        </a:lnTo>
                        <a:lnTo>
                          <a:pt x="7798" y="15600"/>
                        </a:lnTo>
                        <a:lnTo>
                          <a:pt x="7842" y="14000"/>
                        </a:lnTo>
                        <a:lnTo>
                          <a:pt x="7586" y="15600"/>
                        </a:lnTo>
                        <a:lnTo>
                          <a:pt x="7414" y="16400"/>
                        </a:lnTo>
                        <a:lnTo>
                          <a:pt x="7886" y="15600"/>
                        </a:lnTo>
                        <a:lnTo>
                          <a:pt x="9641" y="12400"/>
                        </a:lnTo>
                        <a:lnTo>
                          <a:pt x="8143" y="18000"/>
                        </a:lnTo>
                        <a:lnTo>
                          <a:pt x="9000" y="17200"/>
                        </a:lnTo>
                        <a:lnTo>
                          <a:pt x="10498" y="14000"/>
                        </a:lnTo>
                        <a:lnTo>
                          <a:pt x="10670" y="16400"/>
                        </a:lnTo>
                        <a:lnTo>
                          <a:pt x="12000" y="15600"/>
                        </a:lnTo>
                        <a:lnTo>
                          <a:pt x="11784" y="16800"/>
                        </a:lnTo>
                        <a:lnTo>
                          <a:pt x="12428" y="17600"/>
                        </a:lnTo>
                        <a:lnTo>
                          <a:pt x="12641" y="20000"/>
                        </a:lnTo>
                        <a:lnTo>
                          <a:pt x="14315" y="16400"/>
                        </a:lnTo>
                        <a:lnTo>
                          <a:pt x="14827" y="17600"/>
                        </a:lnTo>
                        <a:lnTo>
                          <a:pt x="15728" y="17200"/>
                        </a:lnTo>
                        <a:lnTo>
                          <a:pt x="14655" y="19439"/>
                        </a:lnTo>
                        <a:lnTo>
                          <a:pt x="14315" y="20000"/>
                        </a:lnTo>
                        <a:lnTo>
                          <a:pt x="13586" y="20800"/>
                        </a:lnTo>
                        <a:lnTo>
                          <a:pt x="14142" y="20800"/>
                        </a:lnTo>
                        <a:lnTo>
                          <a:pt x="14743" y="20000"/>
                        </a:lnTo>
                        <a:lnTo>
                          <a:pt x="15172" y="19200"/>
                        </a:lnTo>
                        <a:lnTo>
                          <a:pt x="15728" y="19200"/>
                        </a:lnTo>
                        <a:lnTo>
                          <a:pt x="14443" y="21600"/>
                        </a:lnTo>
                        <a:lnTo>
                          <a:pt x="15212" y="21600"/>
                        </a:lnTo>
                        <a:lnTo>
                          <a:pt x="17227" y="19200"/>
                        </a:lnTo>
                        <a:lnTo>
                          <a:pt x="17399" y="21200"/>
                        </a:lnTo>
                        <a:lnTo>
                          <a:pt x="18300" y="19200"/>
                        </a:lnTo>
                        <a:lnTo>
                          <a:pt x="18900" y="17200"/>
                        </a:lnTo>
                        <a:lnTo>
                          <a:pt x="19069" y="16400"/>
                        </a:lnTo>
                        <a:lnTo>
                          <a:pt x="19285" y="15600"/>
                        </a:lnTo>
                        <a:lnTo>
                          <a:pt x="19369" y="15200"/>
                        </a:lnTo>
                        <a:lnTo>
                          <a:pt x="19585" y="14400"/>
                        </a:lnTo>
                        <a:lnTo>
                          <a:pt x="19970" y="14000"/>
                        </a:lnTo>
                        <a:lnTo>
                          <a:pt x="20014" y="13600"/>
                        </a:lnTo>
                        <a:lnTo>
                          <a:pt x="20655" y="10000"/>
                        </a:lnTo>
                        <a:lnTo>
                          <a:pt x="20999" y="8800"/>
                        </a:lnTo>
                        <a:lnTo>
                          <a:pt x="21384" y="8400"/>
                        </a:lnTo>
                        <a:lnTo>
                          <a:pt x="21600" y="7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97" name="Figura"/>
                  <p:cNvSpPr/>
                  <p:nvPr/>
                </p:nvSpPr>
                <p:spPr>
                  <a:xfrm>
                    <a:off x="93749" y="9371"/>
                    <a:ext cx="45169" cy="42044"/>
                  </a:xfrm>
                  <a:custGeom>
                    <a:avLst/>
                    <a:gdLst/>
                    <a:ahLst/>
                    <a:cxnLst>
                      <a:cxn ang="0">
                        <a:pos x="wd2" y="hd2"/>
                      </a:cxn>
                      <a:cxn ang="5400000">
                        <a:pos x="wd2" y="hd2"/>
                      </a:cxn>
                      <a:cxn ang="10800000">
                        <a:pos x="wd2" y="hd2"/>
                      </a:cxn>
                      <a:cxn ang="16200000">
                        <a:pos x="wd2" y="hd2"/>
                      </a:cxn>
                    </a:cxnLst>
                    <a:rect l="0" t="0" r="r" b="b"/>
                    <a:pathLst>
                      <a:path w="21600" h="21600" extrusionOk="0">
                        <a:moveTo>
                          <a:pt x="21600" y="16792"/>
                        </a:moveTo>
                        <a:lnTo>
                          <a:pt x="20812" y="16577"/>
                        </a:lnTo>
                        <a:lnTo>
                          <a:pt x="20424" y="16505"/>
                        </a:lnTo>
                        <a:lnTo>
                          <a:pt x="19678" y="16505"/>
                        </a:lnTo>
                        <a:lnTo>
                          <a:pt x="20072" y="16361"/>
                        </a:lnTo>
                        <a:lnTo>
                          <a:pt x="20736" y="16433"/>
                        </a:lnTo>
                        <a:lnTo>
                          <a:pt x="20756" y="16361"/>
                        </a:lnTo>
                        <a:lnTo>
                          <a:pt x="20777" y="16290"/>
                        </a:lnTo>
                        <a:lnTo>
                          <a:pt x="20798" y="16218"/>
                        </a:lnTo>
                        <a:lnTo>
                          <a:pt x="19850" y="16290"/>
                        </a:lnTo>
                        <a:lnTo>
                          <a:pt x="20182" y="16146"/>
                        </a:lnTo>
                        <a:lnTo>
                          <a:pt x="19719" y="15644"/>
                        </a:lnTo>
                        <a:lnTo>
                          <a:pt x="20127" y="16074"/>
                        </a:lnTo>
                        <a:lnTo>
                          <a:pt x="20182" y="16146"/>
                        </a:lnTo>
                        <a:lnTo>
                          <a:pt x="20224" y="16074"/>
                        </a:lnTo>
                        <a:lnTo>
                          <a:pt x="20148" y="16074"/>
                        </a:lnTo>
                        <a:lnTo>
                          <a:pt x="20169" y="16003"/>
                        </a:lnTo>
                        <a:lnTo>
                          <a:pt x="20238" y="16074"/>
                        </a:lnTo>
                        <a:lnTo>
                          <a:pt x="20175" y="16003"/>
                        </a:lnTo>
                        <a:lnTo>
                          <a:pt x="20411" y="16003"/>
                        </a:lnTo>
                        <a:lnTo>
                          <a:pt x="19829" y="15393"/>
                        </a:lnTo>
                        <a:lnTo>
                          <a:pt x="19601" y="15142"/>
                        </a:lnTo>
                        <a:lnTo>
                          <a:pt x="19532" y="15070"/>
                        </a:lnTo>
                        <a:lnTo>
                          <a:pt x="19657" y="15142"/>
                        </a:lnTo>
                        <a:lnTo>
                          <a:pt x="19705" y="15070"/>
                        </a:lnTo>
                        <a:lnTo>
                          <a:pt x="19754" y="14998"/>
                        </a:lnTo>
                        <a:lnTo>
                          <a:pt x="19871" y="14998"/>
                        </a:lnTo>
                        <a:lnTo>
                          <a:pt x="19850" y="15084"/>
                        </a:lnTo>
                        <a:lnTo>
                          <a:pt x="19712" y="15142"/>
                        </a:lnTo>
                        <a:lnTo>
                          <a:pt x="19678" y="15213"/>
                        </a:lnTo>
                        <a:lnTo>
                          <a:pt x="20411" y="16003"/>
                        </a:lnTo>
                        <a:lnTo>
                          <a:pt x="20549" y="16146"/>
                        </a:lnTo>
                        <a:lnTo>
                          <a:pt x="20418" y="16003"/>
                        </a:lnTo>
                        <a:lnTo>
                          <a:pt x="20736" y="16003"/>
                        </a:lnTo>
                        <a:lnTo>
                          <a:pt x="20632" y="15716"/>
                        </a:lnTo>
                        <a:lnTo>
                          <a:pt x="20210" y="15500"/>
                        </a:lnTo>
                        <a:lnTo>
                          <a:pt x="20127" y="15357"/>
                        </a:lnTo>
                        <a:lnTo>
                          <a:pt x="20078" y="15285"/>
                        </a:lnTo>
                        <a:lnTo>
                          <a:pt x="20445" y="15285"/>
                        </a:lnTo>
                        <a:lnTo>
                          <a:pt x="20618" y="15213"/>
                        </a:lnTo>
                        <a:lnTo>
                          <a:pt x="20383" y="14998"/>
                        </a:lnTo>
                        <a:lnTo>
                          <a:pt x="20424" y="14783"/>
                        </a:lnTo>
                        <a:lnTo>
                          <a:pt x="20930" y="14137"/>
                        </a:lnTo>
                        <a:lnTo>
                          <a:pt x="20411" y="14065"/>
                        </a:lnTo>
                        <a:lnTo>
                          <a:pt x="20203" y="13993"/>
                        </a:lnTo>
                        <a:lnTo>
                          <a:pt x="20314" y="13922"/>
                        </a:lnTo>
                        <a:lnTo>
                          <a:pt x="20473" y="13850"/>
                        </a:lnTo>
                        <a:lnTo>
                          <a:pt x="20169" y="13706"/>
                        </a:lnTo>
                        <a:lnTo>
                          <a:pt x="19608" y="13491"/>
                        </a:lnTo>
                        <a:lnTo>
                          <a:pt x="19989" y="13204"/>
                        </a:lnTo>
                        <a:lnTo>
                          <a:pt x="20085" y="13132"/>
                        </a:lnTo>
                        <a:lnTo>
                          <a:pt x="20244" y="13132"/>
                        </a:lnTo>
                        <a:lnTo>
                          <a:pt x="20404" y="12917"/>
                        </a:lnTo>
                        <a:lnTo>
                          <a:pt x="19193" y="13204"/>
                        </a:lnTo>
                        <a:lnTo>
                          <a:pt x="19608" y="12917"/>
                        </a:lnTo>
                        <a:lnTo>
                          <a:pt x="19705" y="12917"/>
                        </a:lnTo>
                        <a:lnTo>
                          <a:pt x="19747" y="12773"/>
                        </a:lnTo>
                        <a:lnTo>
                          <a:pt x="19816" y="12486"/>
                        </a:lnTo>
                        <a:lnTo>
                          <a:pt x="19629" y="12415"/>
                        </a:lnTo>
                        <a:lnTo>
                          <a:pt x="19248" y="12271"/>
                        </a:lnTo>
                        <a:lnTo>
                          <a:pt x="19643" y="11912"/>
                        </a:lnTo>
                        <a:lnTo>
                          <a:pt x="19878" y="11697"/>
                        </a:lnTo>
                        <a:lnTo>
                          <a:pt x="19173" y="11912"/>
                        </a:lnTo>
                        <a:lnTo>
                          <a:pt x="19263" y="11841"/>
                        </a:lnTo>
                        <a:lnTo>
                          <a:pt x="19608" y="11553"/>
                        </a:lnTo>
                        <a:lnTo>
                          <a:pt x="20044" y="11195"/>
                        </a:lnTo>
                        <a:lnTo>
                          <a:pt x="19083" y="11553"/>
                        </a:lnTo>
                        <a:lnTo>
                          <a:pt x="19477" y="11195"/>
                        </a:lnTo>
                        <a:lnTo>
                          <a:pt x="19670" y="11123"/>
                        </a:lnTo>
                        <a:lnTo>
                          <a:pt x="19795" y="10836"/>
                        </a:lnTo>
                        <a:lnTo>
                          <a:pt x="19857" y="10692"/>
                        </a:lnTo>
                        <a:lnTo>
                          <a:pt x="19864" y="10621"/>
                        </a:lnTo>
                        <a:lnTo>
                          <a:pt x="19221" y="10836"/>
                        </a:lnTo>
                        <a:lnTo>
                          <a:pt x="19083" y="10836"/>
                        </a:lnTo>
                        <a:lnTo>
                          <a:pt x="19325" y="10692"/>
                        </a:lnTo>
                        <a:lnTo>
                          <a:pt x="19567" y="10549"/>
                        </a:lnTo>
                        <a:lnTo>
                          <a:pt x="19007" y="10692"/>
                        </a:lnTo>
                        <a:lnTo>
                          <a:pt x="19221" y="10549"/>
                        </a:lnTo>
                        <a:lnTo>
                          <a:pt x="19546" y="10334"/>
                        </a:lnTo>
                        <a:lnTo>
                          <a:pt x="19380" y="10334"/>
                        </a:lnTo>
                        <a:lnTo>
                          <a:pt x="19366" y="10405"/>
                        </a:lnTo>
                        <a:lnTo>
                          <a:pt x="19200" y="10549"/>
                        </a:lnTo>
                        <a:lnTo>
                          <a:pt x="18778" y="10549"/>
                        </a:lnTo>
                        <a:lnTo>
                          <a:pt x="19228" y="10047"/>
                        </a:lnTo>
                        <a:lnTo>
                          <a:pt x="19470" y="9903"/>
                        </a:lnTo>
                        <a:lnTo>
                          <a:pt x="18903" y="9831"/>
                        </a:lnTo>
                        <a:lnTo>
                          <a:pt x="19089" y="9759"/>
                        </a:lnTo>
                        <a:lnTo>
                          <a:pt x="19186" y="9759"/>
                        </a:lnTo>
                        <a:lnTo>
                          <a:pt x="19332" y="9688"/>
                        </a:lnTo>
                        <a:lnTo>
                          <a:pt x="18758" y="9831"/>
                        </a:lnTo>
                        <a:lnTo>
                          <a:pt x="19802" y="9401"/>
                        </a:lnTo>
                        <a:lnTo>
                          <a:pt x="19276" y="9472"/>
                        </a:lnTo>
                        <a:lnTo>
                          <a:pt x="19186" y="9544"/>
                        </a:lnTo>
                        <a:lnTo>
                          <a:pt x="19000" y="9616"/>
                        </a:lnTo>
                        <a:lnTo>
                          <a:pt x="18903" y="9688"/>
                        </a:lnTo>
                        <a:lnTo>
                          <a:pt x="19138" y="9472"/>
                        </a:lnTo>
                        <a:lnTo>
                          <a:pt x="19110" y="9401"/>
                        </a:lnTo>
                        <a:lnTo>
                          <a:pt x="19041" y="9257"/>
                        </a:lnTo>
                        <a:lnTo>
                          <a:pt x="18848" y="9185"/>
                        </a:lnTo>
                        <a:lnTo>
                          <a:pt x="19173" y="9042"/>
                        </a:lnTo>
                        <a:lnTo>
                          <a:pt x="19104" y="8755"/>
                        </a:lnTo>
                        <a:lnTo>
                          <a:pt x="18716" y="8611"/>
                        </a:lnTo>
                        <a:lnTo>
                          <a:pt x="18550" y="8396"/>
                        </a:lnTo>
                        <a:lnTo>
                          <a:pt x="18474" y="8611"/>
                        </a:lnTo>
                        <a:lnTo>
                          <a:pt x="17934" y="8970"/>
                        </a:lnTo>
                        <a:lnTo>
                          <a:pt x="17838" y="8898"/>
                        </a:lnTo>
                        <a:lnTo>
                          <a:pt x="17907" y="8841"/>
                        </a:lnTo>
                        <a:lnTo>
                          <a:pt x="17741" y="8898"/>
                        </a:lnTo>
                        <a:lnTo>
                          <a:pt x="17796" y="8719"/>
                        </a:lnTo>
                        <a:lnTo>
                          <a:pt x="18218" y="8468"/>
                        </a:lnTo>
                        <a:lnTo>
                          <a:pt x="18405" y="8396"/>
                        </a:lnTo>
                        <a:lnTo>
                          <a:pt x="18170" y="8396"/>
                        </a:lnTo>
                        <a:lnTo>
                          <a:pt x="18301" y="8324"/>
                        </a:lnTo>
                        <a:lnTo>
                          <a:pt x="18571" y="8109"/>
                        </a:lnTo>
                        <a:lnTo>
                          <a:pt x="18259" y="8324"/>
                        </a:lnTo>
                        <a:lnTo>
                          <a:pt x="18322" y="8252"/>
                        </a:lnTo>
                        <a:lnTo>
                          <a:pt x="18633" y="7894"/>
                        </a:lnTo>
                        <a:lnTo>
                          <a:pt x="18875" y="7607"/>
                        </a:lnTo>
                        <a:lnTo>
                          <a:pt x="18467" y="7822"/>
                        </a:lnTo>
                        <a:lnTo>
                          <a:pt x="18418" y="7750"/>
                        </a:lnTo>
                        <a:lnTo>
                          <a:pt x="18280" y="7535"/>
                        </a:lnTo>
                        <a:lnTo>
                          <a:pt x="18045" y="7535"/>
                        </a:lnTo>
                        <a:lnTo>
                          <a:pt x="17859" y="7391"/>
                        </a:lnTo>
                        <a:lnTo>
                          <a:pt x="17499" y="7750"/>
                        </a:lnTo>
                        <a:lnTo>
                          <a:pt x="17485" y="7535"/>
                        </a:lnTo>
                        <a:lnTo>
                          <a:pt x="17139" y="7750"/>
                        </a:lnTo>
                        <a:lnTo>
                          <a:pt x="17118" y="7320"/>
                        </a:lnTo>
                        <a:lnTo>
                          <a:pt x="17084" y="6889"/>
                        </a:lnTo>
                        <a:lnTo>
                          <a:pt x="16918" y="6746"/>
                        </a:lnTo>
                        <a:lnTo>
                          <a:pt x="16634" y="6817"/>
                        </a:lnTo>
                        <a:lnTo>
                          <a:pt x="16607" y="7054"/>
                        </a:lnTo>
                        <a:lnTo>
                          <a:pt x="16392" y="7248"/>
                        </a:lnTo>
                        <a:lnTo>
                          <a:pt x="16434" y="7176"/>
                        </a:lnTo>
                        <a:lnTo>
                          <a:pt x="16482" y="7104"/>
                        </a:lnTo>
                        <a:lnTo>
                          <a:pt x="16524" y="7033"/>
                        </a:lnTo>
                        <a:lnTo>
                          <a:pt x="16634" y="6817"/>
                        </a:lnTo>
                        <a:lnTo>
                          <a:pt x="16344" y="6746"/>
                        </a:lnTo>
                        <a:lnTo>
                          <a:pt x="16669" y="6530"/>
                        </a:lnTo>
                        <a:lnTo>
                          <a:pt x="16150" y="6387"/>
                        </a:lnTo>
                        <a:lnTo>
                          <a:pt x="15631" y="6602"/>
                        </a:lnTo>
                        <a:lnTo>
                          <a:pt x="15597" y="6932"/>
                        </a:lnTo>
                        <a:lnTo>
                          <a:pt x="15528" y="7033"/>
                        </a:lnTo>
                        <a:lnTo>
                          <a:pt x="15431" y="7033"/>
                        </a:lnTo>
                        <a:lnTo>
                          <a:pt x="15486" y="6817"/>
                        </a:lnTo>
                        <a:lnTo>
                          <a:pt x="15604" y="6530"/>
                        </a:lnTo>
                        <a:lnTo>
                          <a:pt x="15071" y="7104"/>
                        </a:lnTo>
                        <a:lnTo>
                          <a:pt x="15161" y="6602"/>
                        </a:lnTo>
                        <a:lnTo>
                          <a:pt x="15244" y="6171"/>
                        </a:lnTo>
                        <a:lnTo>
                          <a:pt x="15451" y="5023"/>
                        </a:lnTo>
                        <a:lnTo>
                          <a:pt x="14877" y="5813"/>
                        </a:lnTo>
                        <a:lnTo>
                          <a:pt x="14490" y="6171"/>
                        </a:lnTo>
                        <a:lnTo>
                          <a:pt x="14407" y="6028"/>
                        </a:lnTo>
                        <a:lnTo>
                          <a:pt x="14677" y="5884"/>
                        </a:lnTo>
                        <a:lnTo>
                          <a:pt x="14705" y="5526"/>
                        </a:lnTo>
                        <a:lnTo>
                          <a:pt x="14172" y="6171"/>
                        </a:lnTo>
                        <a:lnTo>
                          <a:pt x="14234" y="5884"/>
                        </a:lnTo>
                        <a:lnTo>
                          <a:pt x="14248" y="5813"/>
                        </a:lnTo>
                        <a:lnTo>
                          <a:pt x="14352" y="5310"/>
                        </a:lnTo>
                        <a:lnTo>
                          <a:pt x="13958" y="5669"/>
                        </a:lnTo>
                        <a:lnTo>
                          <a:pt x="13999" y="5526"/>
                        </a:lnTo>
                        <a:lnTo>
                          <a:pt x="14296" y="4377"/>
                        </a:lnTo>
                        <a:lnTo>
                          <a:pt x="13356" y="5526"/>
                        </a:lnTo>
                        <a:lnTo>
                          <a:pt x="13391" y="5239"/>
                        </a:lnTo>
                        <a:lnTo>
                          <a:pt x="13397" y="5167"/>
                        </a:lnTo>
                        <a:lnTo>
                          <a:pt x="13460" y="4593"/>
                        </a:lnTo>
                        <a:lnTo>
                          <a:pt x="13369" y="4923"/>
                        </a:lnTo>
                        <a:lnTo>
                          <a:pt x="13183" y="5167"/>
                        </a:lnTo>
                        <a:lnTo>
                          <a:pt x="13231" y="5052"/>
                        </a:lnTo>
                        <a:lnTo>
                          <a:pt x="12588" y="5239"/>
                        </a:lnTo>
                        <a:lnTo>
                          <a:pt x="12401" y="4234"/>
                        </a:lnTo>
                        <a:lnTo>
                          <a:pt x="12028" y="3732"/>
                        </a:lnTo>
                        <a:lnTo>
                          <a:pt x="11883" y="3588"/>
                        </a:lnTo>
                        <a:lnTo>
                          <a:pt x="11316" y="5239"/>
                        </a:lnTo>
                        <a:lnTo>
                          <a:pt x="11343" y="4880"/>
                        </a:lnTo>
                        <a:lnTo>
                          <a:pt x="11364" y="4521"/>
                        </a:lnTo>
                        <a:lnTo>
                          <a:pt x="11371" y="4449"/>
                        </a:lnTo>
                        <a:lnTo>
                          <a:pt x="11654" y="3947"/>
                        </a:lnTo>
                        <a:lnTo>
                          <a:pt x="11039" y="4449"/>
                        </a:lnTo>
                        <a:lnTo>
                          <a:pt x="10991" y="4019"/>
                        </a:lnTo>
                        <a:lnTo>
                          <a:pt x="10935" y="3588"/>
                        </a:lnTo>
                        <a:lnTo>
                          <a:pt x="10368" y="4019"/>
                        </a:lnTo>
                        <a:lnTo>
                          <a:pt x="10402" y="3947"/>
                        </a:lnTo>
                        <a:lnTo>
                          <a:pt x="10506" y="3732"/>
                        </a:lnTo>
                        <a:lnTo>
                          <a:pt x="10624" y="3301"/>
                        </a:lnTo>
                        <a:lnTo>
                          <a:pt x="10271" y="3588"/>
                        </a:lnTo>
                        <a:lnTo>
                          <a:pt x="10140" y="3947"/>
                        </a:lnTo>
                        <a:lnTo>
                          <a:pt x="10105" y="3875"/>
                        </a:lnTo>
                        <a:lnTo>
                          <a:pt x="10209" y="3660"/>
                        </a:lnTo>
                        <a:lnTo>
                          <a:pt x="10278" y="3445"/>
                        </a:lnTo>
                        <a:lnTo>
                          <a:pt x="10299" y="3157"/>
                        </a:lnTo>
                        <a:lnTo>
                          <a:pt x="9891" y="3875"/>
                        </a:lnTo>
                        <a:lnTo>
                          <a:pt x="9932" y="3732"/>
                        </a:lnTo>
                        <a:lnTo>
                          <a:pt x="9953" y="3660"/>
                        </a:lnTo>
                        <a:lnTo>
                          <a:pt x="9980" y="3445"/>
                        </a:lnTo>
                        <a:lnTo>
                          <a:pt x="9905" y="3157"/>
                        </a:lnTo>
                        <a:lnTo>
                          <a:pt x="9766" y="3660"/>
                        </a:lnTo>
                        <a:lnTo>
                          <a:pt x="9725" y="3373"/>
                        </a:lnTo>
                        <a:lnTo>
                          <a:pt x="9434" y="3732"/>
                        </a:lnTo>
                        <a:lnTo>
                          <a:pt x="9441" y="3445"/>
                        </a:lnTo>
                        <a:lnTo>
                          <a:pt x="9165" y="3875"/>
                        </a:lnTo>
                        <a:lnTo>
                          <a:pt x="9178" y="3803"/>
                        </a:lnTo>
                        <a:lnTo>
                          <a:pt x="9317" y="3086"/>
                        </a:lnTo>
                        <a:lnTo>
                          <a:pt x="9006" y="3803"/>
                        </a:lnTo>
                        <a:lnTo>
                          <a:pt x="9172" y="3373"/>
                        </a:lnTo>
                        <a:lnTo>
                          <a:pt x="9310" y="3014"/>
                        </a:lnTo>
                        <a:lnTo>
                          <a:pt x="9012" y="3086"/>
                        </a:lnTo>
                        <a:lnTo>
                          <a:pt x="8791" y="3373"/>
                        </a:lnTo>
                        <a:lnTo>
                          <a:pt x="8832" y="3301"/>
                        </a:lnTo>
                        <a:lnTo>
                          <a:pt x="8909" y="3157"/>
                        </a:lnTo>
                        <a:lnTo>
                          <a:pt x="8812" y="3157"/>
                        </a:lnTo>
                        <a:lnTo>
                          <a:pt x="8971" y="2870"/>
                        </a:lnTo>
                        <a:lnTo>
                          <a:pt x="8874" y="2799"/>
                        </a:lnTo>
                        <a:lnTo>
                          <a:pt x="8729" y="2942"/>
                        </a:lnTo>
                        <a:lnTo>
                          <a:pt x="8591" y="3301"/>
                        </a:lnTo>
                        <a:lnTo>
                          <a:pt x="8777" y="2296"/>
                        </a:lnTo>
                        <a:lnTo>
                          <a:pt x="7954" y="3875"/>
                        </a:lnTo>
                        <a:lnTo>
                          <a:pt x="7996" y="3732"/>
                        </a:lnTo>
                        <a:lnTo>
                          <a:pt x="8148" y="3229"/>
                        </a:lnTo>
                        <a:lnTo>
                          <a:pt x="8314" y="2655"/>
                        </a:lnTo>
                        <a:lnTo>
                          <a:pt x="7871" y="2942"/>
                        </a:lnTo>
                        <a:lnTo>
                          <a:pt x="7525" y="3151"/>
                        </a:lnTo>
                        <a:lnTo>
                          <a:pt x="7795" y="2440"/>
                        </a:lnTo>
                        <a:lnTo>
                          <a:pt x="7560" y="2583"/>
                        </a:lnTo>
                        <a:lnTo>
                          <a:pt x="7490" y="3157"/>
                        </a:lnTo>
                        <a:lnTo>
                          <a:pt x="7187" y="3157"/>
                        </a:lnTo>
                        <a:lnTo>
                          <a:pt x="7346" y="2792"/>
                        </a:lnTo>
                        <a:lnTo>
                          <a:pt x="7041" y="3229"/>
                        </a:lnTo>
                        <a:lnTo>
                          <a:pt x="6916" y="3014"/>
                        </a:lnTo>
                        <a:lnTo>
                          <a:pt x="6861" y="2792"/>
                        </a:lnTo>
                        <a:lnTo>
                          <a:pt x="6951" y="2727"/>
                        </a:lnTo>
                        <a:lnTo>
                          <a:pt x="7041" y="2655"/>
                        </a:lnTo>
                        <a:lnTo>
                          <a:pt x="7110" y="2512"/>
                        </a:lnTo>
                        <a:lnTo>
                          <a:pt x="6744" y="2727"/>
                        </a:lnTo>
                        <a:lnTo>
                          <a:pt x="6675" y="2225"/>
                        </a:lnTo>
                        <a:lnTo>
                          <a:pt x="6308" y="2583"/>
                        </a:lnTo>
                        <a:lnTo>
                          <a:pt x="6190" y="3014"/>
                        </a:lnTo>
                        <a:lnTo>
                          <a:pt x="5796" y="3394"/>
                        </a:lnTo>
                        <a:lnTo>
                          <a:pt x="6086" y="2799"/>
                        </a:lnTo>
                        <a:lnTo>
                          <a:pt x="5512" y="3373"/>
                        </a:lnTo>
                        <a:lnTo>
                          <a:pt x="5665" y="3086"/>
                        </a:lnTo>
                        <a:lnTo>
                          <a:pt x="5817" y="2799"/>
                        </a:lnTo>
                        <a:lnTo>
                          <a:pt x="5893" y="2655"/>
                        </a:lnTo>
                        <a:lnTo>
                          <a:pt x="5955" y="2347"/>
                        </a:lnTo>
                        <a:lnTo>
                          <a:pt x="6052" y="2153"/>
                        </a:lnTo>
                        <a:lnTo>
                          <a:pt x="5831" y="2296"/>
                        </a:lnTo>
                        <a:lnTo>
                          <a:pt x="5741" y="2655"/>
                        </a:lnTo>
                        <a:lnTo>
                          <a:pt x="5609" y="2583"/>
                        </a:lnTo>
                        <a:lnTo>
                          <a:pt x="5671" y="2440"/>
                        </a:lnTo>
                        <a:lnTo>
                          <a:pt x="5423" y="2799"/>
                        </a:lnTo>
                        <a:lnTo>
                          <a:pt x="5450" y="2368"/>
                        </a:lnTo>
                        <a:lnTo>
                          <a:pt x="5264" y="2368"/>
                        </a:lnTo>
                        <a:lnTo>
                          <a:pt x="4800" y="3086"/>
                        </a:lnTo>
                        <a:lnTo>
                          <a:pt x="4745" y="2870"/>
                        </a:lnTo>
                        <a:lnTo>
                          <a:pt x="4779" y="2583"/>
                        </a:lnTo>
                        <a:lnTo>
                          <a:pt x="4856" y="2440"/>
                        </a:lnTo>
                        <a:lnTo>
                          <a:pt x="5063" y="2009"/>
                        </a:lnTo>
                        <a:lnTo>
                          <a:pt x="4731" y="2440"/>
                        </a:lnTo>
                        <a:lnTo>
                          <a:pt x="4966" y="1794"/>
                        </a:lnTo>
                        <a:lnTo>
                          <a:pt x="4779" y="1938"/>
                        </a:lnTo>
                        <a:lnTo>
                          <a:pt x="4703" y="2225"/>
                        </a:lnTo>
                        <a:lnTo>
                          <a:pt x="4607" y="2225"/>
                        </a:lnTo>
                        <a:lnTo>
                          <a:pt x="4337" y="2583"/>
                        </a:lnTo>
                        <a:lnTo>
                          <a:pt x="4392" y="2296"/>
                        </a:lnTo>
                        <a:lnTo>
                          <a:pt x="4510" y="2153"/>
                        </a:lnTo>
                        <a:lnTo>
                          <a:pt x="4268" y="2153"/>
                        </a:lnTo>
                        <a:lnTo>
                          <a:pt x="4226" y="2512"/>
                        </a:lnTo>
                        <a:lnTo>
                          <a:pt x="4108" y="2655"/>
                        </a:lnTo>
                        <a:lnTo>
                          <a:pt x="4046" y="2792"/>
                        </a:lnTo>
                        <a:lnTo>
                          <a:pt x="3977" y="3229"/>
                        </a:lnTo>
                        <a:lnTo>
                          <a:pt x="3915" y="3014"/>
                        </a:lnTo>
                        <a:lnTo>
                          <a:pt x="3963" y="2942"/>
                        </a:lnTo>
                        <a:lnTo>
                          <a:pt x="3811" y="2942"/>
                        </a:lnTo>
                        <a:lnTo>
                          <a:pt x="3908" y="2583"/>
                        </a:lnTo>
                        <a:lnTo>
                          <a:pt x="3645" y="2942"/>
                        </a:lnTo>
                        <a:lnTo>
                          <a:pt x="3631" y="2727"/>
                        </a:lnTo>
                        <a:lnTo>
                          <a:pt x="3721" y="2512"/>
                        </a:lnTo>
                        <a:lnTo>
                          <a:pt x="3701" y="2440"/>
                        </a:lnTo>
                        <a:lnTo>
                          <a:pt x="3666" y="2009"/>
                        </a:lnTo>
                        <a:lnTo>
                          <a:pt x="3383" y="2512"/>
                        </a:lnTo>
                        <a:lnTo>
                          <a:pt x="3396" y="2368"/>
                        </a:lnTo>
                        <a:lnTo>
                          <a:pt x="3458" y="2081"/>
                        </a:lnTo>
                        <a:lnTo>
                          <a:pt x="3493" y="2009"/>
                        </a:lnTo>
                        <a:lnTo>
                          <a:pt x="3472" y="1866"/>
                        </a:lnTo>
                        <a:lnTo>
                          <a:pt x="3417" y="1794"/>
                        </a:lnTo>
                        <a:lnTo>
                          <a:pt x="3265" y="2727"/>
                        </a:lnTo>
                        <a:lnTo>
                          <a:pt x="3258" y="2655"/>
                        </a:lnTo>
                        <a:lnTo>
                          <a:pt x="3230" y="2296"/>
                        </a:lnTo>
                        <a:lnTo>
                          <a:pt x="3293" y="2203"/>
                        </a:lnTo>
                        <a:lnTo>
                          <a:pt x="3230" y="1938"/>
                        </a:lnTo>
                        <a:lnTo>
                          <a:pt x="2891" y="2296"/>
                        </a:lnTo>
                        <a:lnTo>
                          <a:pt x="2836" y="2060"/>
                        </a:lnTo>
                        <a:lnTo>
                          <a:pt x="2843" y="1938"/>
                        </a:lnTo>
                        <a:lnTo>
                          <a:pt x="3023" y="1363"/>
                        </a:lnTo>
                        <a:lnTo>
                          <a:pt x="2905" y="1363"/>
                        </a:lnTo>
                        <a:lnTo>
                          <a:pt x="2414" y="1938"/>
                        </a:lnTo>
                        <a:lnTo>
                          <a:pt x="2255" y="1650"/>
                        </a:lnTo>
                        <a:lnTo>
                          <a:pt x="2207" y="1938"/>
                        </a:lnTo>
                        <a:lnTo>
                          <a:pt x="1882" y="2655"/>
                        </a:lnTo>
                        <a:lnTo>
                          <a:pt x="1944" y="2440"/>
                        </a:lnTo>
                        <a:lnTo>
                          <a:pt x="2068" y="2009"/>
                        </a:lnTo>
                        <a:lnTo>
                          <a:pt x="2172" y="1650"/>
                        </a:lnTo>
                        <a:lnTo>
                          <a:pt x="2276" y="1292"/>
                        </a:lnTo>
                        <a:lnTo>
                          <a:pt x="2061" y="1565"/>
                        </a:lnTo>
                        <a:lnTo>
                          <a:pt x="2117" y="1435"/>
                        </a:lnTo>
                        <a:lnTo>
                          <a:pt x="2096" y="1076"/>
                        </a:lnTo>
                        <a:lnTo>
                          <a:pt x="1792" y="1363"/>
                        </a:lnTo>
                        <a:lnTo>
                          <a:pt x="1460" y="1507"/>
                        </a:lnTo>
                        <a:lnTo>
                          <a:pt x="1501" y="1435"/>
                        </a:lnTo>
                        <a:lnTo>
                          <a:pt x="1542" y="1357"/>
                        </a:lnTo>
                        <a:lnTo>
                          <a:pt x="1570" y="1076"/>
                        </a:lnTo>
                        <a:lnTo>
                          <a:pt x="1390" y="1076"/>
                        </a:lnTo>
                        <a:lnTo>
                          <a:pt x="1342" y="933"/>
                        </a:lnTo>
                        <a:lnTo>
                          <a:pt x="1218" y="1148"/>
                        </a:lnTo>
                        <a:lnTo>
                          <a:pt x="1183" y="1076"/>
                        </a:lnTo>
                        <a:lnTo>
                          <a:pt x="1162" y="1148"/>
                        </a:lnTo>
                        <a:lnTo>
                          <a:pt x="1079" y="1435"/>
                        </a:lnTo>
                        <a:lnTo>
                          <a:pt x="1308" y="0"/>
                        </a:lnTo>
                        <a:lnTo>
                          <a:pt x="422" y="1565"/>
                        </a:lnTo>
                        <a:lnTo>
                          <a:pt x="491" y="1507"/>
                        </a:lnTo>
                        <a:lnTo>
                          <a:pt x="270" y="2060"/>
                        </a:lnTo>
                        <a:lnTo>
                          <a:pt x="249" y="2296"/>
                        </a:lnTo>
                        <a:lnTo>
                          <a:pt x="145" y="2583"/>
                        </a:lnTo>
                        <a:lnTo>
                          <a:pt x="222" y="2512"/>
                        </a:lnTo>
                        <a:lnTo>
                          <a:pt x="118" y="2727"/>
                        </a:lnTo>
                        <a:lnTo>
                          <a:pt x="56" y="3086"/>
                        </a:lnTo>
                        <a:lnTo>
                          <a:pt x="0" y="3301"/>
                        </a:lnTo>
                        <a:lnTo>
                          <a:pt x="180" y="2799"/>
                        </a:lnTo>
                        <a:lnTo>
                          <a:pt x="367" y="2870"/>
                        </a:lnTo>
                        <a:lnTo>
                          <a:pt x="180" y="3151"/>
                        </a:lnTo>
                        <a:lnTo>
                          <a:pt x="125" y="3445"/>
                        </a:lnTo>
                        <a:lnTo>
                          <a:pt x="242" y="3229"/>
                        </a:lnTo>
                        <a:lnTo>
                          <a:pt x="222" y="3445"/>
                        </a:lnTo>
                        <a:lnTo>
                          <a:pt x="325" y="3229"/>
                        </a:lnTo>
                        <a:lnTo>
                          <a:pt x="422" y="3014"/>
                        </a:lnTo>
                        <a:lnTo>
                          <a:pt x="325" y="3373"/>
                        </a:lnTo>
                        <a:lnTo>
                          <a:pt x="478" y="3157"/>
                        </a:lnTo>
                        <a:lnTo>
                          <a:pt x="630" y="3445"/>
                        </a:lnTo>
                        <a:lnTo>
                          <a:pt x="706" y="3157"/>
                        </a:lnTo>
                        <a:lnTo>
                          <a:pt x="740" y="3014"/>
                        </a:lnTo>
                        <a:lnTo>
                          <a:pt x="768" y="2799"/>
                        </a:lnTo>
                        <a:lnTo>
                          <a:pt x="1100" y="2512"/>
                        </a:lnTo>
                        <a:lnTo>
                          <a:pt x="1183" y="2440"/>
                        </a:lnTo>
                        <a:lnTo>
                          <a:pt x="1086" y="3301"/>
                        </a:lnTo>
                        <a:lnTo>
                          <a:pt x="1363" y="3157"/>
                        </a:lnTo>
                        <a:lnTo>
                          <a:pt x="1301" y="3301"/>
                        </a:lnTo>
                        <a:lnTo>
                          <a:pt x="1487" y="3157"/>
                        </a:lnTo>
                        <a:lnTo>
                          <a:pt x="1605" y="3301"/>
                        </a:lnTo>
                        <a:lnTo>
                          <a:pt x="1715" y="3157"/>
                        </a:lnTo>
                        <a:lnTo>
                          <a:pt x="1826" y="3014"/>
                        </a:lnTo>
                        <a:lnTo>
                          <a:pt x="1757" y="3373"/>
                        </a:lnTo>
                        <a:lnTo>
                          <a:pt x="1695" y="3516"/>
                        </a:lnTo>
                        <a:lnTo>
                          <a:pt x="1833" y="3445"/>
                        </a:lnTo>
                        <a:lnTo>
                          <a:pt x="1916" y="3229"/>
                        </a:lnTo>
                        <a:lnTo>
                          <a:pt x="1867" y="3660"/>
                        </a:lnTo>
                        <a:lnTo>
                          <a:pt x="1812" y="3803"/>
                        </a:lnTo>
                        <a:lnTo>
                          <a:pt x="1867" y="3875"/>
                        </a:lnTo>
                        <a:lnTo>
                          <a:pt x="1778" y="3760"/>
                        </a:lnTo>
                        <a:lnTo>
                          <a:pt x="1785" y="3839"/>
                        </a:lnTo>
                        <a:lnTo>
                          <a:pt x="1798" y="4019"/>
                        </a:lnTo>
                        <a:lnTo>
                          <a:pt x="1743" y="4234"/>
                        </a:lnTo>
                        <a:lnTo>
                          <a:pt x="1992" y="3875"/>
                        </a:lnTo>
                        <a:lnTo>
                          <a:pt x="2041" y="3803"/>
                        </a:lnTo>
                        <a:lnTo>
                          <a:pt x="1902" y="4090"/>
                        </a:lnTo>
                        <a:lnTo>
                          <a:pt x="1854" y="4263"/>
                        </a:lnTo>
                        <a:lnTo>
                          <a:pt x="1916" y="4377"/>
                        </a:lnTo>
                        <a:lnTo>
                          <a:pt x="2020" y="4306"/>
                        </a:lnTo>
                        <a:lnTo>
                          <a:pt x="2061" y="3947"/>
                        </a:lnTo>
                        <a:lnTo>
                          <a:pt x="2151" y="3947"/>
                        </a:lnTo>
                        <a:lnTo>
                          <a:pt x="2200" y="4090"/>
                        </a:lnTo>
                        <a:lnTo>
                          <a:pt x="2013" y="4521"/>
                        </a:lnTo>
                        <a:lnTo>
                          <a:pt x="1944" y="5310"/>
                        </a:lnTo>
                        <a:lnTo>
                          <a:pt x="2670" y="3947"/>
                        </a:lnTo>
                        <a:lnTo>
                          <a:pt x="2753" y="3803"/>
                        </a:lnTo>
                        <a:lnTo>
                          <a:pt x="2864" y="3588"/>
                        </a:lnTo>
                        <a:lnTo>
                          <a:pt x="2718" y="4263"/>
                        </a:lnTo>
                        <a:lnTo>
                          <a:pt x="2809" y="4090"/>
                        </a:lnTo>
                        <a:lnTo>
                          <a:pt x="2822" y="4449"/>
                        </a:lnTo>
                        <a:lnTo>
                          <a:pt x="2684" y="5023"/>
                        </a:lnTo>
                        <a:lnTo>
                          <a:pt x="2746" y="5382"/>
                        </a:lnTo>
                        <a:lnTo>
                          <a:pt x="3175" y="4306"/>
                        </a:lnTo>
                        <a:lnTo>
                          <a:pt x="3251" y="4593"/>
                        </a:lnTo>
                        <a:lnTo>
                          <a:pt x="3334" y="4306"/>
                        </a:lnTo>
                        <a:lnTo>
                          <a:pt x="3403" y="4090"/>
                        </a:lnTo>
                        <a:lnTo>
                          <a:pt x="3500" y="3803"/>
                        </a:lnTo>
                        <a:lnTo>
                          <a:pt x="3693" y="3660"/>
                        </a:lnTo>
                        <a:lnTo>
                          <a:pt x="3721" y="3947"/>
                        </a:lnTo>
                        <a:lnTo>
                          <a:pt x="3493" y="4593"/>
                        </a:lnTo>
                        <a:lnTo>
                          <a:pt x="3362" y="4664"/>
                        </a:lnTo>
                        <a:lnTo>
                          <a:pt x="3327" y="4736"/>
                        </a:lnTo>
                        <a:lnTo>
                          <a:pt x="3368" y="4593"/>
                        </a:lnTo>
                        <a:lnTo>
                          <a:pt x="3230" y="4664"/>
                        </a:lnTo>
                        <a:lnTo>
                          <a:pt x="3182" y="4951"/>
                        </a:lnTo>
                        <a:lnTo>
                          <a:pt x="3279" y="4736"/>
                        </a:lnTo>
                        <a:lnTo>
                          <a:pt x="3251" y="4951"/>
                        </a:lnTo>
                        <a:lnTo>
                          <a:pt x="3396" y="5023"/>
                        </a:lnTo>
                        <a:lnTo>
                          <a:pt x="3417" y="5239"/>
                        </a:lnTo>
                        <a:lnTo>
                          <a:pt x="3604" y="4951"/>
                        </a:lnTo>
                        <a:lnTo>
                          <a:pt x="3673" y="5239"/>
                        </a:lnTo>
                        <a:lnTo>
                          <a:pt x="3742" y="4951"/>
                        </a:lnTo>
                        <a:lnTo>
                          <a:pt x="3763" y="4880"/>
                        </a:lnTo>
                        <a:lnTo>
                          <a:pt x="3894" y="5239"/>
                        </a:lnTo>
                        <a:lnTo>
                          <a:pt x="3963" y="4880"/>
                        </a:lnTo>
                        <a:lnTo>
                          <a:pt x="4026" y="4521"/>
                        </a:lnTo>
                        <a:lnTo>
                          <a:pt x="4205" y="4521"/>
                        </a:lnTo>
                        <a:lnTo>
                          <a:pt x="4171" y="4808"/>
                        </a:lnTo>
                        <a:lnTo>
                          <a:pt x="4108" y="4951"/>
                        </a:lnTo>
                        <a:lnTo>
                          <a:pt x="3894" y="5232"/>
                        </a:lnTo>
                        <a:lnTo>
                          <a:pt x="4129" y="5023"/>
                        </a:lnTo>
                        <a:lnTo>
                          <a:pt x="4088" y="5382"/>
                        </a:lnTo>
                        <a:lnTo>
                          <a:pt x="3839" y="5741"/>
                        </a:lnTo>
                        <a:lnTo>
                          <a:pt x="4123" y="5382"/>
                        </a:lnTo>
                        <a:lnTo>
                          <a:pt x="3970" y="6243"/>
                        </a:lnTo>
                        <a:lnTo>
                          <a:pt x="3901" y="6315"/>
                        </a:lnTo>
                        <a:lnTo>
                          <a:pt x="3977" y="6243"/>
                        </a:lnTo>
                        <a:lnTo>
                          <a:pt x="4046" y="6243"/>
                        </a:lnTo>
                        <a:lnTo>
                          <a:pt x="4164" y="5884"/>
                        </a:lnTo>
                        <a:lnTo>
                          <a:pt x="4178" y="5956"/>
                        </a:lnTo>
                        <a:lnTo>
                          <a:pt x="4143" y="6100"/>
                        </a:lnTo>
                        <a:lnTo>
                          <a:pt x="4240" y="5956"/>
                        </a:lnTo>
                        <a:lnTo>
                          <a:pt x="4288" y="5884"/>
                        </a:lnTo>
                        <a:lnTo>
                          <a:pt x="4357" y="5569"/>
                        </a:lnTo>
                        <a:lnTo>
                          <a:pt x="4427" y="5382"/>
                        </a:lnTo>
                        <a:lnTo>
                          <a:pt x="4600" y="5095"/>
                        </a:lnTo>
                        <a:lnTo>
                          <a:pt x="4579" y="5304"/>
                        </a:lnTo>
                        <a:lnTo>
                          <a:pt x="4738" y="5095"/>
                        </a:lnTo>
                        <a:lnTo>
                          <a:pt x="4793" y="5023"/>
                        </a:lnTo>
                        <a:lnTo>
                          <a:pt x="4849" y="4951"/>
                        </a:lnTo>
                        <a:lnTo>
                          <a:pt x="4662" y="5526"/>
                        </a:lnTo>
                        <a:lnTo>
                          <a:pt x="4586" y="5310"/>
                        </a:lnTo>
                        <a:lnTo>
                          <a:pt x="4558" y="5239"/>
                        </a:lnTo>
                        <a:lnTo>
                          <a:pt x="4551" y="5310"/>
                        </a:lnTo>
                        <a:lnTo>
                          <a:pt x="4468" y="6028"/>
                        </a:lnTo>
                        <a:lnTo>
                          <a:pt x="4385" y="6064"/>
                        </a:lnTo>
                        <a:lnTo>
                          <a:pt x="4344" y="6208"/>
                        </a:lnTo>
                        <a:lnTo>
                          <a:pt x="4295" y="6817"/>
                        </a:lnTo>
                        <a:lnTo>
                          <a:pt x="4627" y="5669"/>
                        </a:lnTo>
                        <a:lnTo>
                          <a:pt x="4793" y="5741"/>
                        </a:lnTo>
                        <a:lnTo>
                          <a:pt x="4682" y="5956"/>
                        </a:lnTo>
                        <a:lnTo>
                          <a:pt x="4627" y="6186"/>
                        </a:lnTo>
                        <a:lnTo>
                          <a:pt x="4876" y="5741"/>
                        </a:lnTo>
                        <a:lnTo>
                          <a:pt x="4925" y="5669"/>
                        </a:lnTo>
                        <a:lnTo>
                          <a:pt x="4973" y="5597"/>
                        </a:lnTo>
                        <a:lnTo>
                          <a:pt x="4994" y="5884"/>
                        </a:lnTo>
                        <a:lnTo>
                          <a:pt x="5105" y="5597"/>
                        </a:lnTo>
                        <a:lnTo>
                          <a:pt x="5132" y="5526"/>
                        </a:lnTo>
                        <a:lnTo>
                          <a:pt x="5208" y="5526"/>
                        </a:lnTo>
                        <a:lnTo>
                          <a:pt x="5201" y="5454"/>
                        </a:lnTo>
                        <a:lnTo>
                          <a:pt x="5264" y="5224"/>
                        </a:lnTo>
                        <a:lnTo>
                          <a:pt x="5326" y="5095"/>
                        </a:lnTo>
                        <a:lnTo>
                          <a:pt x="5368" y="5167"/>
                        </a:lnTo>
                        <a:lnTo>
                          <a:pt x="5478" y="5095"/>
                        </a:lnTo>
                        <a:lnTo>
                          <a:pt x="5423" y="5224"/>
                        </a:lnTo>
                        <a:lnTo>
                          <a:pt x="5499" y="5095"/>
                        </a:lnTo>
                        <a:lnTo>
                          <a:pt x="5582" y="4951"/>
                        </a:lnTo>
                        <a:lnTo>
                          <a:pt x="5623" y="4880"/>
                        </a:lnTo>
                        <a:lnTo>
                          <a:pt x="5305" y="5956"/>
                        </a:lnTo>
                        <a:lnTo>
                          <a:pt x="5561" y="5669"/>
                        </a:lnTo>
                        <a:lnTo>
                          <a:pt x="5499" y="5956"/>
                        </a:lnTo>
                        <a:lnTo>
                          <a:pt x="5388" y="6171"/>
                        </a:lnTo>
                        <a:lnTo>
                          <a:pt x="5340" y="6387"/>
                        </a:lnTo>
                        <a:lnTo>
                          <a:pt x="5783" y="5813"/>
                        </a:lnTo>
                        <a:lnTo>
                          <a:pt x="5838" y="5591"/>
                        </a:lnTo>
                        <a:lnTo>
                          <a:pt x="5699" y="5813"/>
                        </a:lnTo>
                        <a:lnTo>
                          <a:pt x="5686" y="5669"/>
                        </a:lnTo>
                        <a:lnTo>
                          <a:pt x="5838" y="5454"/>
                        </a:lnTo>
                        <a:lnTo>
                          <a:pt x="5900" y="5296"/>
                        </a:lnTo>
                        <a:lnTo>
                          <a:pt x="5838" y="5591"/>
                        </a:lnTo>
                        <a:lnTo>
                          <a:pt x="5914" y="5569"/>
                        </a:lnTo>
                        <a:lnTo>
                          <a:pt x="6114" y="5167"/>
                        </a:lnTo>
                        <a:lnTo>
                          <a:pt x="6260" y="4880"/>
                        </a:lnTo>
                        <a:lnTo>
                          <a:pt x="6225" y="5224"/>
                        </a:lnTo>
                        <a:lnTo>
                          <a:pt x="6156" y="5454"/>
                        </a:lnTo>
                        <a:lnTo>
                          <a:pt x="5865" y="6186"/>
                        </a:lnTo>
                        <a:lnTo>
                          <a:pt x="5796" y="6817"/>
                        </a:lnTo>
                        <a:lnTo>
                          <a:pt x="6301" y="5956"/>
                        </a:lnTo>
                        <a:lnTo>
                          <a:pt x="6412" y="6243"/>
                        </a:lnTo>
                        <a:lnTo>
                          <a:pt x="6474" y="5956"/>
                        </a:lnTo>
                        <a:lnTo>
                          <a:pt x="6598" y="5669"/>
                        </a:lnTo>
                        <a:lnTo>
                          <a:pt x="6564" y="6100"/>
                        </a:lnTo>
                        <a:lnTo>
                          <a:pt x="6695" y="5956"/>
                        </a:lnTo>
                        <a:lnTo>
                          <a:pt x="6557" y="6243"/>
                        </a:lnTo>
                        <a:lnTo>
                          <a:pt x="6501" y="6602"/>
                        </a:lnTo>
                        <a:lnTo>
                          <a:pt x="6591" y="6387"/>
                        </a:lnTo>
                        <a:lnTo>
                          <a:pt x="6647" y="6674"/>
                        </a:lnTo>
                        <a:lnTo>
                          <a:pt x="6772" y="6387"/>
                        </a:lnTo>
                        <a:lnTo>
                          <a:pt x="6924" y="6028"/>
                        </a:lnTo>
                        <a:lnTo>
                          <a:pt x="6896" y="6674"/>
                        </a:lnTo>
                        <a:lnTo>
                          <a:pt x="6944" y="6817"/>
                        </a:lnTo>
                        <a:lnTo>
                          <a:pt x="7269" y="6028"/>
                        </a:lnTo>
                        <a:lnTo>
                          <a:pt x="7297" y="5956"/>
                        </a:lnTo>
                        <a:lnTo>
                          <a:pt x="7415" y="5669"/>
                        </a:lnTo>
                        <a:lnTo>
                          <a:pt x="7456" y="5741"/>
                        </a:lnTo>
                        <a:lnTo>
                          <a:pt x="7484" y="5956"/>
                        </a:lnTo>
                        <a:lnTo>
                          <a:pt x="7387" y="6100"/>
                        </a:lnTo>
                        <a:lnTo>
                          <a:pt x="7325" y="6458"/>
                        </a:lnTo>
                        <a:lnTo>
                          <a:pt x="7110" y="6674"/>
                        </a:lnTo>
                        <a:lnTo>
                          <a:pt x="7193" y="6817"/>
                        </a:lnTo>
                        <a:lnTo>
                          <a:pt x="7283" y="6530"/>
                        </a:lnTo>
                        <a:lnTo>
                          <a:pt x="7228" y="6746"/>
                        </a:lnTo>
                        <a:lnTo>
                          <a:pt x="7373" y="6530"/>
                        </a:lnTo>
                        <a:lnTo>
                          <a:pt x="7608" y="6171"/>
                        </a:lnTo>
                        <a:lnTo>
                          <a:pt x="7532" y="6530"/>
                        </a:lnTo>
                        <a:lnTo>
                          <a:pt x="7615" y="6387"/>
                        </a:lnTo>
                        <a:lnTo>
                          <a:pt x="7705" y="6171"/>
                        </a:lnTo>
                        <a:lnTo>
                          <a:pt x="7761" y="6028"/>
                        </a:lnTo>
                        <a:lnTo>
                          <a:pt x="7809" y="6100"/>
                        </a:lnTo>
                        <a:lnTo>
                          <a:pt x="7927" y="6100"/>
                        </a:lnTo>
                        <a:lnTo>
                          <a:pt x="7781" y="6817"/>
                        </a:lnTo>
                        <a:lnTo>
                          <a:pt x="8521" y="5813"/>
                        </a:lnTo>
                        <a:lnTo>
                          <a:pt x="8314" y="6746"/>
                        </a:lnTo>
                        <a:lnTo>
                          <a:pt x="8473" y="6674"/>
                        </a:lnTo>
                        <a:lnTo>
                          <a:pt x="8777" y="6674"/>
                        </a:lnTo>
                        <a:lnTo>
                          <a:pt x="8715" y="6817"/>
                        </a:lnTo>
                        <a:lnTo>
                          <a:pt x="8735" y="7176"/>
                        </a:lnTo>
                        <a:lnTo>
                          <a:pt x="8909" y="6674"/>
                        </a:lnTo>
                        <a:lnTo>
                          <a:pt x="9172" y="5884"/>
                        </a:lnTo>
                        <a:lnTo>
                          <a:pt x="9144" y="6602"/>
                        </a:lnTo>
                        <a:lnTo>
                          <a:pt x="9081" y="6889"/>
                        </a:lnTo>
                        <a:lnTo>
                          <a:pt x="9006" y="6530"/>
                        </a:lnTo>
                        <a:lnTo>
                          <a:pt x="8964" y="6868"/>
                        </a:lnTo>
                        <a:lnTo>
                          <a:pt x="8570" y="7894"/>
                        </a:lnTo>
                        <a:lnTo>
                          <a:pt x="9157" y="6889"/>
                        </a:lnTo>
                        <a:lnTo>
                          <a:pt x="9241" y="6746"/>
                        </a:lnTo>
                        <a:lnTo>
                          <a:pt x="9116" y="7320"/>
                        </a:lnTo>
                        <a:lnTo>
                          <a:pt x="9061" y="7449"/>
                        </a:lnTo>
                        <a:lnTo>
                          <a:pt x="8991" y="7822"/>
                        </a:lnTo>
                        <a:lnTo>
                          <a:pt x="9427" y="7104"/>
                        </a:lnTo>
                        <a:lnTo>
                          <a:pt x="9483" y="7176"/>
                        </a:lnTo>
                        <a:lnTo>
                          <a:pt x="9517" y="7320"/>
                        </a:lnTo>
                        <a:lnTo>
                          <a:pt x="9469" y="7463"/>
                        </a:lnTo>
                        <a:lnTo>
                          <a:pt x="9697" y="7104"/>
                        </a:lnTo>
                        <a:lnTo>
                          <a:pt x="9787" y="6961"/>
                        </a:lnTo>
                        <a:lnTo>
                          <a:pt x="10057" y="6817"/>
                        </a:lnTo>
                        <a:lnTo>
                          <a:pt x="10174" y="6774"/>
                        </a:lnTo>
                        <a:lnTo>
                          <a:pt x="10202" y="6674"/>
                        </a:lnTo>
                        <a:lnTo>
                          <a:pt x="10375" y="6602"/>
                        </a:lnTo>
                        <a:lnTo>
                          <a:pt x="10340" y="6746"/>
                        </a:lnTo>
                        <a:lnTo>
                          <a:pt x="10271" y="7248"/>
                        </a:lnTo>
                        <a:lnTo>
                          <a:pt x="10161" y="7535"/>
                        </a:lnTo>
                        <a:lnTo>
                          <a:pt x="10036" y="7535"/>
                        </a:lnTo>
                        <a:lnTo>
                          <a:pt x="9856" y="8109"/>
                        </a:lnTo>
                        <a:lnTo>
                          <a:pt x="10154" y="7585"/>
                        </a:lnTo>
                        <a:lnTo>
                          <a:pt x="10154" y="7822"/>
                        </a:lnTo>
                        <a:lnTo>
                          <a:pt x="10098" y="7965"/>
                        </a:lnTo>
                        <a:lnTo>
                          <a:pt x="10306" y="7965"/>
                        </a:lnTo>
                        <a:lnTo>
                          <a:pt x="10569" y="7320"/>
                        </a:lnTo>
                        <a:lnTo>
                          <a:pt x="10741" y="7391"/>
                        </a:lnTo>
                        <a:lnTo>
                          <a:pt x="10776" y="7320"/>
                        </a:lnTo>
                        <a:lnTo>
                          <a:pt x="11163" y="6602"/>
                        </a:lnTo>
                        <a:lnTo>
                          <a:pt x="10741" y="7607"/>
                        </a:lnTo>
                        <a:lnTo>
                          <a:pt x="11039" y="7176"/>
                        </a:lnTo>
                        <a:lnTo>
                          <a:pt x="10810" y="7822"/>
                        </a:lnTo>
                        <a:lnTo>
                          <a:pt x="10942" y="7750"/>
                        </a:lnTo>
                        <a:lnTo>
                          <a:pt x="11302" y="7320"/>
                        </a:lnTo>
                        <a:lnTo>
                          <a:pt x="11475" y="7248"/>
                        </a:lnTo>
                        <a:lnTo>
                          <a:pt x="11357" y="7449"/>
                        </a:lnTo>
                        <a:lnTo>
                          <a:pt x="11544" y="7320"/>
                        </a:lnTo>
                        <a:lnTo>
                          <a:pt x="11606" y="7535"/>
                        </a:lnTo>
                        <a:lnTo>
                          <a:pt x="11143" y="8611"/>
                        </a:lnTo>
                        <a:lnTo>
                          <a:pt x="11896" y="7822"/>
                        </a:lnTo>
                        <a:lnTo>
                          <a:pt x="11599" y="8898"/>
                        </a:lnTo>
                        <a:lnTo>
                          <a:pt x="12028" y="8468"/>
                        </a:lnTo>
                        <a:lnTo>
                          <a:pt x="12000" y="9257"/>
                        </a:lnTo>
                        <a:lnTo>
                          <a:pt x="12305" y="9329"/>
                        </a:lnTo>
                        <a:lnTo>
                          <a:pt x="12547" y="8468"/>
                        </a:lnTo>
                        <a:lnTo>
                          <a:pt x="12602" y="8252"/>
                        </a:lnTo>
                        <a:lnTo>
                          <a:pt x="12401" y="9329"/>
                        </a:lnTo>
                        <a:lnTo>
                          <a:pt x="12789" y="8324"/>
                        </a:lnTo>
                        <a:lnTo>
                          <a:pt x="12879" y="8252"/>
                        </a:lnTo>
                        <a:lnTo>
                          <a:pt x="12795" y="9185"/>
                        </a:lnTo>
                        <a:lnTo>
                          <a:pt x="12761" y="9329"/>
                        </a:lnTo>
                        <a:lnTo>
                          <a:pt x="12678" y="9257"/>
                        </a:lnTo>
                        <a:lnTo>
                          <a:pt x="12651" y="9688"/>
                        </a:lnTo>
                        <a:lnTo>
                          <a:pt x="12484" y="9903"/>
                        </a:lnTo>
                        <a:lnTo>
                          <a:pt x="12470" y="10262"/>
                        </a:lnTo>
                        <a:lnTo>
                          <a:pt x="12595" y="9831"/>
                        </a:lnTo>
                        <a:lnTo>
                          <a:pt x="12726" y="9759"/>
                        </a:lnTo>
                        <a:lnTo>
                          <a:pt x="12754" y="9903"/>
                        </a:lnTo>
                        <a:lnTo>
                          <a:pt x="12775" y="9759"/>
                        </a:lnTo>
                        <a:lnTo>
                          <a:pt x="12823" y="9401"/>
                        </a:lnTo>
                        <a:lnTo>
                          <a:pt x="12892" y="9329"/>
                        </a:lnTo>
                        <a:lnTo>
                          <a:pt x="13238" y="8970"/>
                        </a:lnTo>
                        <a:lnTo>
                          <a:pt x="12657" y="10334"/>
                        </a:lnTo>
                        <a:lnTo>
                          <a:pt x="13072" y="9903"/>
                        </a:lnTo>
                        <a:lnTo>
                          <a:pt x="12879" y="10190"/>
                        </a:lnTo>
                        <a:lnTo>
                          <a:pt x="13058" y="10047"/>
                        </a:lnTo>
                        <a:lnTo>
                          <a:pt x="13259" y="10334"/>
                        </a:lnTo>
                        <a:lnTo>
                          <a:pt x="13418" y="10047"/>
                        </a:lnTo>
                        <a:lnTo>
                          <a:pt x="13494" y="9903"/>
                        </a:lnTo>
                        <a:lnTo>
                          <a:pt x="13688" y="9544"/>
                        </a:lnTo>
                        <a:lnTo>
                          <a:pt x="13570" y="9975"/>
                        </a:lnTo>
                        <a:lnTo>
                          <a:pt x="13494" y="10047"/>
                        </a:lnTo>
                        <a:lnTo>
                          <a:pt x="13674" y="10262"/>
                        </a:lnTo>
                        <a:lnTo>
                          <a:pt x="14303" y="9544"/>
                        </a:lnTo>
                        <a:lnTo>
                          <a:pt x="14428" y="9401"/>
                        </a:lnTo>
                        <a:lnTo>
                          <a:pt x="14359" y="9831"/>
                        </a:lnTo>
                        <a:lnTo>
                          <a:pt x="14303" y="10047"/>
                        </a:lnTo>
                        <a:lnTo>
                          <a:pt x="14455" y="9759"/>
                        </a:lnTo>
                        <a:lnTo>
                          <a:pt x="14241" y="10262"/>
                        </a:lnTo>
                        <a:lnTo>
                          <a:pt x="14490" y="9831"/>
                        </a:lnTo>
                        <a:lnTo>
                          <a:pt x="14407" y="10047"/>
                        </a:lnTo>
                        <a:lnTo>
                          <a:pt x="14137" y="10549"/>
                        </a:lnTo>
                        <a:lnTo>
                          <a:pt x="14663" y="9831"/>
                        </a:lnTo>
                        <a:lnTo>
                          <a:pt x="14718" y="9759"/>
                        </a:lnTo>
                        <a:lnTo>
                          <a:pt x="14767" y="9688"/>
                        </a:lnTo>
                        <a:lnTo>
                          <a:pt x="14988" y="9688"/>
                        </a:lnTo>
                        <a:lnTo>
                          <a:pt x="14490" y="10262"/>
                        </a:lnTo>
                        <a:lnTo>
                          <a:pt x="14241" y="10621"/>
                        </a:lnTo>
                        <a:lnTo>
                          <a:pt x="14214" y="10836"/>
                        </a:lnTo>
                        <a:lnTo>
                          <a:pt x="14912" y="10549"/>
                        </a:lnTo>
                        <a:lnTo>
                          <a:pt x="15285" y="10549"/>
                        </a:lnTo>
                        <a:lnTo>
                          <a:pt x="14711" y="11195"/>
                        </a:lnTo>
                        <a:lnTo>
                          <a:pt x="15292" y="11123"/>
                        </a:lnTo>
                        <a:lnTo>
                          <a:pt x="15023" y="11625"/>
                        </a:lnTo>
                        <a:lnTo>
                          <a:pt x="15120" y="11482"/>
                        </a:lnTo>
                        <a:lnTo>
                          <a:pt x="15528" y="11266"/>
                        </a:lnTo>
                        <a:lnTo>
                          <a:pt x="15618" y="11266"/>
                        </a:lnTo>
                        <a:lnTo>
                          <a:pt x="15514" y="11410"/>
                        </a:lnTo>
                        <a:lnTo>
                          <a:pt x="15832" y="11266"/>
                        </a:lnTo>
                        <a:lnTo>
                          <a:pt x="16150" y="11123"/>
                        </a:lnTo>
                        <a:lnTo>
                          <a:pt x="15548" y="11482"/>
                        </a:lnTo>
                        <a:lnTo>
                          <a:pt x="14981" y="11912"/>
                        </a:lnTo>
                        <a:lnTo>
                          <a:pt x="15189" y="11841"/>
                        </a:lnTo>
                        <a:lnTo>
                          <a:pt x="15210" y="11984"/>
                        </a:lnTo>
                        <a:lnTo>
                          <a:pt x="15438" y="11841"/>
                        </a:lnTo>
                        <a:lnTo>
                          <a:pt x="16012" y="11482"/>
                        </a:lnTo>
                        <a:lnTo>
                          <a:pt x="15472" y="11920"/>
                        </a:lnTo>
                        <a:lnTo>
                          <a:pt x="15292" y="11977"/>
                        </a:lnTo>
                        <a:lnTo>
                          <a:pt x="15410" y="11977"/>
                        </a:lnTo>
                        <a:lnTo>
                          <a:pt x="14960" y="12343"/>
                        </a:lnTo>
                        <a:lnTo>
                          <a:pt x="16738" y="11841"/>
                        </a:lnTo>
                        <a:lnTo>
                          <a:pt x="15721" y="12486"/>
                        </a:lnTo>
                        <a:lnTo>
                          <a:pt x="15950" y="12415"/>
                        </a:lnTo>
                        <a:lnTo>
                          <a:pt x="15970" y="12486"/>
                        </a:lnTo>
                        <a:lnTo>
                          <a:pt x="16205" y="12486"/>
                        </a:lnTo>
                        <a:lnTo>
                          <a:pt x="15756" y="12702"/>
                        </a:lnTo>
                        <a:lnTo>
                          <a:pt x="15666" y="12917"/>
                        </a:lnTo>
                        <a:lnTo>
                          <a:pt x="15839" y="13060"/>
                        </a:lnTo>
                        <a:lnTo>
                          <a:pt x="15500" y="13204"/>
                        </a:lnTo>
                        <a:lnTo>
                          <a:pt x="15500" y="13276"/>
                        </a:lnTo>
                        <a:lnTo>
                          <a:pt x="16870" y="12773"/>
                        </a:lnTo>
                        <a:lnTo>
                          <a:pt x="16932" y="12845"/>
                        </a:lnTo>
                        <a:lnTo>
                          <a:pt x="16254" y="13132"/>
                        </a:lnTo>
                        <a:lnTo>
                          <a:pt x="16323" y="13348"/>
                        </a:lnTo>
                        <a:lnTo>
                          <a:pt x="15769" y="13706"/>
                        </a:lnTo>
                        <a:lnTo>
                          <a:pt x="16448" y="13706"/>
                        </a:lnTo>
                        <a:lnTo>
                          <a:pt x="16136" y="13778"/>
                        </a:lnTo>
                        <a:lnTo>
                          <a:pt x="16109" y="13850"/>
                        </a:lnTo>
                        <a:lnTo>
                          <a:pt x="15707" y="14209"/>
                        </a:lnTo>
                        <a:lnTo>
                          <a:pt x="16150" y="14080"/>
                        </a:lnTo>
                        <a:lnTo>
                          <a:pt x="16655" y="14137"/>
                        </a:lnTo>
                        <a:lnTo>
                          <a:pt x="16959" y="14137"/>
                        </a:lnTo>
                        <a:lnTo>
                          <a:pt x="16482" y="14280"/>
                        </a:lnTo>
                        <a:lnTo>
                          <a:pt x="17104" y="14209"/>
                        </a:lnTo>
                        <a:lnTo>
                          <a:pt x="17270" y="14209"/>
                        </a:lnTo>
                        <a:lnTo>
                          <a:pt x="17457" y="14280"/>
                        </a:lnTo>
                        <a:lnTo>
                          <a:pt x="17665" y="14280"/>
                        </a:lnTo>
                        <a:lnTo>
                          <a:pt x="17429" y="14496"/>
                        </a:lnTo>
                        <a:lnTo>
                          <a:pt x="17118" y="14496"/>
                        </a:lnTo>
                        <a:lnTo>
                          <a:pt x="17104" y="14567"/>
                        </a:lnTo>
                        <a:lnTo>
                          <a:pt x="17831" y="14567"/>
                        </a:lnTo>
                        <a:lnTo>
                          <a:pt x="17533" y="14783"/>
                        </a:lnTo>
                        <a:lnTo>
                          <a:pt x="17104" y="14854"/>
                        </a:lnTo>
                        <a:lnTo>
                          <a:pt x="17727" y="14854"/>
                        </a:lnTo>
                        <a:lnTo>
                          <a:pt x="17616" y="14926"/>
                        </a:lnTo>
                        <a:lnTo>
                          <a:pt x="17291" y="14926"/>
                        </a:lnTo>
                        <a:lnTo>
                          <a:pt x="16994" y="15142"/>
                        </a:lnTo>
                        <a:lnTo>
                          <a:pt x="16745" y="15142"/>
                        </a:lnTo>
                        <a:lnTo>
                          <a:pt x="16676" y="15285"/>
                        </a:lnTo>
                        <a:lnTo>
                          <a:pt x="16060" y="15285"/>
                        </a:lnTo>
                        <a:lnTo>
                          <a:pt x="17132" y="15357"/>
                        </a:lnTo>
                        <a:lnTo>
                          <a:pt x="17153" y="15142"/>
                        </a:lnTo>
                        <a:lnTo>
                          <a:pt x="17886" y="15142"/>
                        </a:lnTo>
                        <a:lnTo>
                          <a:pt x="17416" y="15357"/>
                        </a:lnTo>
                        <a:lnTo>
                          <a:pt x="17132" y="15357"/>
                        </a:lnTo>
                        <a:lnTo>
                          <a:pt x="16932" y="15500"/>
                        </a:lnTo>
                        <a:lnTo>
                          <a:pt x="16731" y="15500"/>
                        </a:lnTo>
                        <a:lnTo>
                          <a:pt x="16689" y="15572"/>
                        </a:lnTo>
                        <a:lnTo>
                          <a:pt x="16807" y="15572"/>
                        </a:lnTo>
                        <a:lnTo>
                          <a:pt x="16800" y="15787"/>
                        </a:lnTo>
                        <a:lnTo>
                          <a:pt x="16711" y="15716"/>
                        </a:lnTo>
                        <a:lnTo>
                          <a:pt x="16800" y="15787"/>
                        </a:lnTo>
                        <a:lnTo>
                          <a:pt x="16800" y="15579"/>
                        </a:lnTo>
                        <a:lnTo>
                          <a:pt x="16689" y="15644"/>
                        </a:lnTo>
                        <a:lnTo>
                          <a:pt x="16309" y="15716"/>
                        </a:lnTo>
                        <a:lnTo>
                          <a:pt x="16482" y="15787"/>
                        </a:lnTo>
                        <a:lnTo>
                          <a:pt x="16468" y="15859"/>
                        </a:lnTo>
                        <a:lnTo>
                          <a:pt x="16952" y="15859"/>
                        </a:lnTo>
                        <a:lnTo>
                          <a:pt x="16876" y="15931"/>
                        </a:lnTo>
                        <a:lnTo>
                          <a:pt x="17277" y="15859"/>
                        </a:lnTo>
                        <a:lnTo>
                          <a:pt x="17173" y="15787"/>
                        </a:lnTo>
                        <a:lnTo>
                          <a:pt x="17173" y="15716"/>
                        </a:lnTo>
                        <a:lnTo>
                          <a:pt x="17153" y="15644"/>
                        </a:lnTo>
                        <a:lnTo>
                          <a:pt x="17610" y="15716"/>
                        </a:lnTo>
                        <a:lnTo>
                          <a:pt x="17340" y="15787"/>
                        </a:lnTo>
                        <a:lnTo>
                          <a:pt x="18128" y="15859"/>
                        </a:lnTo>
                        <a:lnTo>
                          <a:pt x="17450" y="15931"/>
                        </a:lnTo>
                        <a:lnTo>
                          <a:pt x="17091" y="16074"/>
                        </a:lnTo>
                        <a:lnTo>
                          <a:pt x="16669" y="16074"/>
                        </a:lnTo>
                        <a:lnTo>
                          <a:pt x="16696" y="16146"/>
                        </a:lnTo>
                        <a:lnTo>
                          <a:pt x="16939" y="16290"/>
                        </a:lnTo>
                        <a:lnTo>
                          <a:pt x="16980" y="16433"/>
                        </a:lnTo>
                        <a:lnTo>
                          <a:pt x="16876" y="16577"/>
                        </a:lnTo>
                        <a:lnTo>
                          <a:pt x="17139" y="16598"/>
                        </a:lnTo>
                        <a:lnTo>
                          <a:pt x="17769" y="16649"/>
                        </a:lnTo>
                        <a:lnTo>
                          <a:pt x="17886" y="16720"/>
                        </a:lnTo>
                        <a:lnTo>
                          <a:pt x="17879" y="17079"/>
                        </a:lnTo>
                        <a:lnTo>
                          <a:pt x="17658" y="17137"/>
                        </a:lnTo>
                        <a:lnTo>
                          <a:pt x="17423" y="17029"/>
                        </a:lnTo>
                        <a:lnTo>
                          <a:pt x="17575" y="17050"/>
                        </a:lnTo>
                        <a:lnTo>
                          <a:pt x="17879" y="17079"/>
                        </a:lnTo>
                        <a:lnTo>
                          <a:pt x="17879" y="16720"/>
                        </a:lnTo>
                        <a:lnTo>
                          <a:pt x="17506" y="16720"/>
                        </a:lnTo>
                        <a:lnTo>
                          <a:pt x="17374" y="16785"/>
                        </a:lnTo>
                        <a:lnTo>
                          <a:pt x="17291" y="16936"/>
                        </a:lnTo>
                        <a:lnTo>
                          <a:pt x="17243" y="17007"/>
                        </a:lnTo>
                        <a:lnTo>
                          <a:pt x="17333" y="17022"/>
                        </a:lnTo>
                        <a:lnTo>
                          <a:pt x="17395" y="17151"/>
                        </a:lnTo>
                        <a:lnTo>
                          <a:pt x="17201" y="17151"/>
                        </a:lnTo>
                        <a:lnTo>
                          <a:pt x="16184" y="17510"/>
                        </a:lnTo>
                        <a:lnTo>
                          <a:pt x="18184" y="17675"/>
                        </a:lnTo>
                        <a:lnTo>
                          <a:pt x="18833" y="17725"/>
                        </a:lnTo>
                        <a:lnTo>
                          <a:pt x="18384" y="17876"/>
                        </a:lnTo>
                        <a:lnTo>
                          <a:pt x="17526" y="18155"/>
                        </a:lnTo>
                        <a:lnTo>
                          <a:pt x="17748" y="18155"/>
                        </a:lnTo>
                        <a:lnTo>
                          <a:pt x="17167" y="18586"/>
                        </a:lnTo>
                        <a:lnTo>
                          <a:pt x="18287" y="19088"/>
                        </a:lnTo>
                        <a:lnTo>
                          <a:pt x="17374" y="19591"/>
                        </a:lnTo>
                        <a:lnTo>
                          <a:pt x="17188" y="19734"/>
                        </a:lnTo>
                        <a:lnTo>
                          <a:pt x="17596" y="19734"/>
                        </a:lnTo>
                        <a:lnTo>
                          <a:pt x="17907" y="19806"/>
                        </a:lnTo>
                        <a:lnTo>
                          <a:pt x="17381" y="19806"/>
                        </a:lnTo>
                        <a:lnTo>
                          <a:pt x="17990" y="19950"/>
                        </a:lnTo>
                        <a:lnTo>
                          <a:pt x="18426" y="20165"/>
                        </a:lnTo>
                        <a:lnTo>
                          <a:pt x="16703" y="20308"/>
                        </a:lnTo>
                        <a:lnTo>
                          <a:pt x="17541" y="20595"/>
                        </a:lnTo>
                        <a:lnTo>
                          <a:pt x="17893" y="20524"/>
                        </a:lnTo>
                        <a:lnTo>
                          <a:pt x="17824" y="20667"/>
                        </a:lnTo>
                        <a:lnTo>
                          <a:pt x="18100" y="20811"/>
                        </a:lnTo>
                        <a:lnTo>
                          <a:pt x="17692" y="20811"/>
                        </a:lnTo>
                        <a:lnTo>
                          <a:pt x="18059" y="20882"/>
                        </a:lnTo>
                        <a:lnTo>
                          <a:pt x="17603" y="20882"/>
                        </a:lnTo>
                        <a:lnTo>
                          <a:pt x="18073" y="21098"/>
                        </a:lnTo>
                        <a:lnTo>
                          <a:pt x="17872" y="21313"/>
                        </a:lnTo>
                        <a:lnTo>
                          <a:pt x="16987" y="21098"/>
                        </a:lnTo>
                        <a:lnTo>
                          <a:pt x="16987" y="21385"/>
                        </a:lnTo>
                        <a:lnTo>
                          <a:pt x="17035" y="21456"/>
                        </a:lnTo>
                        <a:lnTo>
                          <a:pt x="17727" y="21600"/>
                        </a:lnTo>
                        <a:lnTo>
                          <a:pt x="17914" y="21600"/>
                        </a:lnTo>
                        <a:lnTo>
                          <a:pt x="17928" y="21528"/>
                        </a:lnTo>
                        <a:lnTo>
                          <a:pt x="18080" y="21456"/>
                        </a:lnTo>
                        <a:lnTo>
                          <a:pt x="18356" y="21456"/>
                        </a:lnTo>
                        <a:lnTo>
                          <a:pt x="18502" y="21528"/>
                        </a:lnTo>
                        <a:lnTo>
                          <a:pt x="19304" y="21600"/>
                        </a:lnTo>
                        <a:lnTo>
                          <a:pt x="20134" y="21600"/>
                        </a:lnTo>
                        <a:lnTo>
                          <a:pt x="20694" y="21456"/>
                        </a:lnTo>
                        <a:lnTo>
                          <a:pt x="20203" y="21313"/>
                        </a:lnTo>
                        <a:lnTo>
                          <a:pt x="20597" y="21241"/>
                        </a:lnTo>
                        <a:lnTo>
                          <a:pt x="20618" y="21385"/>
                        </a:lnTo>
                        <a:lnTo>
                          <a:pt x="20985" y="21313"/>
                        </a:lnTo>
                        <a:lnTo>
                          <a:pt x="20659" y="21241"/>
                        </a:lnTo>
                        <a:lnTo>
                          <a:pt x="20438" y="21169"/>
                        </a:lnTo>
                        <a:lnTo>
                          <a:pt x="20867" y="21169"/>
                        </a:lnTo>
                        <a:lnTo>
                          <a:pt x="20100" y="21026"/>
                        </a:lnTo>
                        <a:lnTo>
                          <a:pt x="20072" y="20954"/>
                        </a:lnTo>
                        <a:lnTo>
                          <a:pt x="19954" y="20882"/>
                        </a:lnTo>
                        <a:lnTo>
                          <a:pt x="20321" y="20811"/>
                        </a:lnTo>
                        <a:lnTo>
                          <a:pt x="20618" y="20882"/>
                        </a:lnTo>
                        <a:lnTo>
                          <a:pt x="20307" y="20739"/>
                        </a:lnTo>
                        <a:lnTo>
                          <a:pt x="20493" y="20739"/>
                        </a:lnTo>
                        <a:lnTo>
                          <a:pt x="20632" y="20595"/>
                        </a:lnTo>
                        <a:lnTo>
                          <a:pt x="20203" y="20595"/>
                        </a:lnTo>
                        <a:lnTo>
                          <a:pt x="20659" y="20524"/>
                        </a:lnTo>
                        <a:lnTo>
                          <a:pt x="20085" y="20308"/>
                        </a:lnTo>
                        <a:lnTo>
                          <a:pt x="20853" y="20380"/>
                        </a:lnTo>
                        <a:lnTo>
                          <a:pt x="20667" y="20308"/>
                        </a:lnTo>
                        <a:lnTo>
                          <a:pt x="20252" y="20237"/>
                        </a:lnTo>
                        <a:lnTo>
                          <a:pt x="20217" y="20165"/>
                        </a:lnTo>
                        <a:lnTo>
                          <a:pt x="21137" y="20308"/>
                        </a:lnTo>
                        <a:lnTo>
                          <a:pt x="20853" y="20165"/>
                        </a:lnTo>
                        <a:lnTo>
                          <a:pt x="20272" y="19878"/>
                        </a:lnTo>
                        <a:lnTo>
                          <a:pt x="21254" y="19950"/>
                        </a:lnTo>
                        <a:lnTo>
                          <a:pt x="20846" y="19878"/>
                        </a:lnTo>
                        <a:lnTo>
                          <a:pt x="20431" y="19806"/>
                        </a:lnTo>
                        <a:lnTo>
                          <a:pt x="20888" y="19591"/>
                        </a:lnTo>
                        <a:lnTo>
                          <a:pt x="20431" y="19447"/>
                        </a:lnTo>
                        <a:lnTo>
                          <a:pt x="20590" y="19447"/>
                        </a:lnTo>
                        <a:lnTo>
                          <a:pt x="20659" y="19375"/>
                        </a:lnTo>
                        <a:lnTo>
                          <a:pt x="20902" y="19375"/>
                        </a:lnTo>
                        <a:lnTo>
                          <a:pt x="21061" y="19304"/>
                        </a:lnTo>
                        <a:lnTo>
                          <a:pt x="20383" y="19304"/>
                        </a:lnTo>
                        <a:lnTo>
                          <a:pt x="20224" y="19160"/>
                        </a:lnTo>
                        <a:lnTo>
                          <a:pt x="19809" y="19088"/>
                        </a:lnTo>
                        <a:lnTo>
                          <a:pt x="20459" y="18945"/>
                        </a:lnTo>
                        <a:lnTo>
                          <a:pt x="20224" y="18945"/>
                        </a:lnTo>
                        <a:lnTo>
                          <a:pt x="20632" y="18873"/>
                        </a:lnTo>
                        <a:lnTo>
                          <a:pt x="20985" y="18873"/>
                        </a:lnTo>
                        <a:lnTo>
                          <a:pt x="20134" y="18801"/>
                        </a:lnTo>
                        <a:lnTo>
                          <a:pt x="20839" y="18730"/>
                        </a:lnTo>
                        <a:lnTo>
                          <a:pt x="20321" y="18658"/>
                        </a:lnTo>
                        <a:lnTo>
                          <a:pt x="20736" y="18586"/>
                        </a:lnTo>
                        <a:lnTo>
                          <a:pt x="21116" y="18658"/>
                        </a:lnTo>
                        <a:lnTo>
                          <a:pt x="20985" y="18586"/>
                        </a:lnTo>
                        <a:lnTo>
                          <a:pt x="20853" y="18514"/>
                        </a:lnTo>
                        <a:lnTo>
                          <a:pt x="20424" y="18514"/>
                        </a:lnTo>
                        <a:lnTo>
                          <a:pt x="20244" y="18299"/>
                        </a:lnTo>
                        <a:lnTo>
                          <a:pt x="20895" y="18443"/>
                        </a:lnTo>
                        <a:lnTo>
                          <a:pt x="21220" y="18371"/>
                        </a:lnTo>
                        <a:lnTo>
                          <a:pt x="21137" y="18299"/>
                        </a:lnTo>
                        <a:lnTo>
                          <a:pt x="21054" y="18227"/>
                        </a:lnTo>
                        <a:lnTo>
                          <a:pt x="20466" y="18155"/>
                        </a:lnTo>
                        <a:lnTo>
                          <a:pt x="20493" y="18084"/>
                        </a:lnTo>
                        <a:lnTo>
                          <a:pt x="20763" y="18084"/>
                        </a:lnTo>
                        <a:lnTo>
                          <a:pt x="20259" y="18012"/>
                        </a:lnTo>
                        <a:lnTo>
                          <a:pt x="20743" y="17797"/>
                        </a:lnTo>
                        <a:lnTo>
                          <a:pt x="20100" y="17653"/>
                        </a:lnTo>
                        <a:lnTo>
                          <a:pt x="19380" y="17653"/>
                        </a:lnTo>
                        <a:lnTo>
                          <a:pt x="19318" y="17575"/>
                        </a:lnTo>
                        <a:lnTo>
                          <a:pt x="18979" y="17510"/>
                        </a:lnTo>
                        <a:lnTo>
                          <a:pt x="19394" y="17510"/>
                        </a:lnTo>
                        <a:lnTo>
                          <a:pt x="19387" y="17581"/>
                        </a:lnTo>
                        <a:lnTo>
                          <a:pt x="19685" y="17581"/>
                        </a:lnTo>
                        <a:lnTo>
                          <a:pt x="19504" y="17510"/>
                        </a:lnTo>
                        <a:lnTo>
                          <a:pt x="19982" y="17453"/>
                        </a:lnTo>
                        <a:lnTo>
                          <a:pt x="19899" y="17424"/>
                        </a:lnTo>
                        <a:lnTo>
                          <a:pt x="19829" y="17438"/>
                        </a:lnTo>
                        <a:lnTo>
                          <a:pt x="19463" y="17294"/>
                        </a:lnTo>
                        <a:lnTo>
                          <a:pt x="19629" y="17223"/>
                        </a:lnTo>
                        <a:lnTo>
                          <a:pt x="20217" y="17223"/>
                        </a:lnTo>
                        <a:lnTo>
                          <a:pt x="19961" y="17366"/>
                        </a:lnTo>
                        <a:lnTo>
                          <a:pt x="20355" y="17294"/>
                        </a:lnTo>
                        <a:lnTo>
                          <a:pt x="20127" y="17438"/>
                        </a:lnTo>
                        <a:lnTo>
                          <a:pt x="21054" y="17366"/>
                        </a:lnTo>
                        <a:lnTo>
                          <a:pt x="20134" y="17567"/>
                        </a:lnTo>
                        <a:lnTo>
                          <a:pt x="21054" y="17438"/>
                        </a:lnTo>
                        <a:lnTo>
                          <a:pt x="21116" y="17366"/>
                        </a:lnTo>
                        <a:lnTo>
                          <a:pt x="21171" y="17294"/>
                        </a:lnTo>
                        <a:lnTo>
                          <a:pt x="21227" y="17223"/>
                        </a:lnTo>
                        <a:lnTo>
                          <a:pt x="20756" y="17223"/>
                        </a:lnTo>
                        <a:lnTo>
                          <a:pt x="20874" y="17079"/>
                        </a:lnTo>
                        <a:lnTo>
                          <a:pt x="20930" y="17007"/>
                        </a:lnTo>
                        <a:lnTo>
                          <a:pt x="20604" y="17007"/>
                        </a:lnTo>
                        <a:lnTo>
                          <a:pt x="20445" y="17079"/>
                        </a:lnTo>
                        <a:lnTo>
                          <a:pt x="20120" y="17007"/>
                        </a:lnTo>
                        <a:lnTo>
                          <a:pt x="19532" y="16720"/>
                        </a:lnTo>
                        <a:lnTo>
                          <a:pt x="21600" y="1679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398" name="Figura"/>
                  <p:cNvSpPr/>
                  <p:nvPr/>
                </p:nvSpPr>
                <p:spPr>
                  <a:xfrm>
                    <a:off x="5192" y="54"/>
                    <a:ext cx="133380" cy="50243"/>
                  </a:xfrm>
                  <a:custGeom>
                    <a:avLst/>
                    <a:gdLst/>
                    <a:ahLst/>
                    <a:cxnLst>
                      <a:cxn ang="0">
                        <a:pos x="wd2" y="hd2"/>
                      </a:cxn>
                      <a:cxn ang="5400000">
                        <a:pos x="wd2" y="hd2"/>
                      </a:cxn>
                      <a:cxn ang="10800000">
                        <a:pos x="wd2" y="hd2"/>
                      </a:cxn>
                      <a:cxn ang="16200000">
                        <a:pos x="wd2" y="hd2"/>
                      </a:cxn>
                    </a:cxnLst>
                    <a:rect l="0" t="0" r="r" b="b"/>
                    <a:pathLst>
                      <a:path w="21600" h="21600" extrusionOk="0">
                        <a:moveTo>
                          <a:pt x="199" y="16070"/>
                        </a:moveTo>
                        <a:lnTo>
                          <a:pt x="164" y="16070"/>
                        </a:lnTo>
                        <a:lnTo>
                          <a:pt x="194" y="16082"/>
                        </a:lnTo>
                        <a:close/>
                        <a:moveTo>
                          <a:pt x="562" y="13818"/>
                        </a:moveTo>
                        <a:lnTo>
                          <a:pt x="544" y="13758"/>
                        </a:lnTo>
                        <a:lnTo>
                          <a:pt x="506" y="13769"/>
                        </a:lnTo>
                        <a:lnTo>
                          <a:pt x="525" y="13860"/>
                        </a:lnTo>
                        <a:lnTo>
                          <a:pt x="562" y="13818"/>
                        </a:lnTo>
                        <a:close/>
                        <a:moveTo>
                          <a:pt x="588" y="14004"/>
                        </a:moveTo>
                        <a:lnTo>
                          <a:pt x="562" y="13950"/>
                        </a:lnTo>
                        <a:lnTo>
                          <a:pt x="539" y="13902"/>
                        </a:lnTo>
                        <a:lnTo>
                          <a:pt x="508" y="13889"/>
                        </a:lnTo>
                        <a:lnTo>
                          <a:pt x="588" y="14004"/>
                        </a:lnTo>
                        <a:close/>
                        <a:moveTo>
                          <a:pt x="604" y="17811"/>
                        </a:moveTo>
                        <a:lnTo>
                          <a:pt x="487" y="17763"/>
                        </a:lnTo>
                        <a:lnTo>
                          <a:pt x="539" y="17853"/>
                        </a:lnTo>
                        <a:lnTo>
                          <a:pt x="604" y="17811"/>
                        </a:lnTo>
                        <a:close/>
                        <a:moveTo>
                          <a:pt x="707" y="11320"/>
                        </a:moveTo>
                        <a:lnTo>
                          <a:pt x="689" y="11218"/>
                        </a:lnTo>
                        <a:lnTo>
                          <a:pt x="705" y="11338"/>
                        </a:lnTo>
                        <a:close/>
                        <a:moveTo>
                          <a:pt x="710" y="11914"/>
                        </a:moveTo>
                        <a:lnTo>
                          <a:pt x="602" y="11686"/>
                        </a:lnTo>
                        <a:lnTo>
                          <a:pt x="614" y="11746"/>
                        </a:lnTo>
                        <a:lnTo>
                          <a:pt x="654" y="11866"/>
                        </a:lnTo>
                        <a:lnTo>
                          <a:pt x="710" y="11914"/>
                        </a:lnTo>
                        <a:close/>
                        <a:moveTo>
                          <a:pt x="712" y="19853"/>
                        </a:moveTo>
                        <a:lnTo>
                          <a:pt x="689" y="19763"/>
                        </a:lnTo>
                        <a:lnTo>
                          <a:pt x="712" y="19853"/>
                        </a:lnTo>
                        <a:close/>
                        <a:moveTo>
                          <a:pt x="84" y="19853"/>
                        </a:moveTo>
                        <a:lnTo>
                          <a:pt x="12" y="19853"/>
                        </a:lnTo>
                        <a:lnTo>
                          <a:pt x="56" y="19913"/>
                        </a:lnTo>
                        <a:lnTo>
                          <a:pt x="84" y="19853"/>
                        </a:lnTo>
                        <a:close/>
                        <a:moveTo>
                          <a:pt x="787" y="20874"/>
                        </a:moveTo>
                        <a:lnTo>
                          <a:pt x="579" y="20934"/>
                        </a:lnTo>
                        <a:lnTo>
                          <a:pt x="630" y="20934"/>
                        </a:lnTo>
                        <a:lnTo>
                          <a:pt x="665" y="20994"/>
                        </a:lnTo>
                        <a:lnTo>
                          <a:pt x="787" y="20874"/>
                        </a:lnTo>
                        <a:close/>
                        <a:moveTo>
                          <a:pt x="818" y="19733"/>
                        </a:moveTo>
                        <a:lnTo>
                          <a:pt x="682" y="19733"/>
                        </a:lnTo>
                        <a:lnTo>
                          <a:pt x="818" y="19733"/>
                        </a:lnTo>
                        <a:close/>
                        <a:moveTo>
                          <a:pt x="864" y="17631"/>
                        </a:moveTo>
                        <a:lnTo>
                          <a:pt x="829" y="17631"/>
                        </a:lnTo>
                        <a:lnTo>
                          <a:pt x="864" y="17631"/>
                        </a:lnTo>
                        <a:close/>
                        <a:moveTo>
                          <a:pt x="867" y="16922"/>
                        </a:moveTo>
                        <a:lnTo>
                          <a:pt x="843" y="16946"/>
                        </a:lnTo>
                        <a:lnTo>
                          <a:pt x="867" y="16922"/>
                        </a:lnTo>
                        <a:close/>
                        <a:moveTo>
                          <a:pt x="871" y="19853"/>
                        </a:moveTo>
                        <a:lnTo>
                          <a:pt x="822" y="20009"/>
                        </a:lnTo>
                        <a:lnTo>
                          <a:pt x="853" y="19991"/>
                        </a:lnTo>
                        <a:lnTo>
                          <a:pt x="871" y="19853"/>
                        </a:lnTo>
                        <a:close/>
                        <a:moveTo>
                          <a:pt x="885" y="17631"/>
                        </a:moveTo>
                        <a:lnTo>
                          <a:pt x="850" y="17661"/>
                        </a:lnTo>
                        <a:lnTo>
                          <a:pt x="874" y="17691"/>
                        </a:lnTo>
                        <a:lnTo>
                          <a:pt x="885" y="17631"/>
                        </a:lnTo>
                        <a:close/>
                        <a:moveTo>
                          <a:pt x="930" y="16856"/>
                        </a:moveTo>
                        <a:lnTo>
                          <a:pt x="867" y="16844"/>
                        </a:lnTo>
                        <a:lnTo>
                          <a:pt x="867" y="16922"/>
                        </a:lnTo>
                        <a:lnTo>
                          <a:pt x="930" y="16856"/>
                        </a:lnTo>
                        <a:close/>
                        <a:moveTo>
                          <a:pt x="949" y="10257"/>
                        </a:moveTo>
                        <a:lnTo>
                          <a:pt x="895" y="10245"/>
                        </a:lnTo>
                        <a:lnTo>
                          <a:pt x="937" y="10335"/>
                        </a:lnTo>
                        <a:lnTo>
                          <a:pt x="949" y="10257"/>
                        </a:lnTo>
                        <a:close/>
                        <a:moveTo>
                          <a:pt x="977" y="19967"/>
                        </a:moveTo>
                        <a:lnTo>
                          <a:pt x="853" y="19991"/>
                        </a:lnTo>
                        <a:lnTo>
                          <a:pt x="846" y="20063"/>
                        </a:lnTo>
                        <a:lnTo>
                          <a:pt x="977" y="19967"/>
                        </a:lnTo>
                        <a:close/>
                        <a:moveTo>
                          <a:pt x="230" y="18940"/>
                        </a:moveTo>
                        <a:lnTo>
                          <a:pt x="171" y="19030"/>
                        </a:lnTo>
                        <a:lnTo>
                          <a:pt x="204" y="18988"/>
                        </a:lnTo>
                        <a:lnTo>
                          <a:pt x="230" y="18940"/>
                        </a:lnTo>
                        <a:close/>
                        <a:moveTo>
                          <a:pt x="232" y="20681"/>
                        </a:moveTo>
                        <a:lnTo>
                          <a:pt x="131" y="20639"/>
                        </a:lnTo>
                        <a:lnTo>
                          <a:pt x="5" y="20754"/>
                        </a:lnTo>
                        <a:lnTo>
                          <a:pt x="232" y="20681"/>
                        </a:lnTo>
                        <a:close/>
                        <a:moveTo>
                          <a:pt x="91" y="21474"/>
                        </a:moveTo>
                        <a:lnTo>
                          <a:pt x="66" y="21474"/>
                        </a:lnTo>
                        <a:lnTo>
                          <a:pt x="91" y="21474"/>
                        </a:lnTo>
                        <a:close/>
                        <a:moveTo>
                          <a:pt x="267" y="18328"/>
                        </a:moveTo>
                        <a:lnTo>
                          <a:pt x="237" y="18333"/>
                        </a:lnTo>
                        <a:lnTo>
                          <a:pt x="267" y="18328"/>
                        </a:lnTo>
                        <a:close/>
                        <a:moveTo>
                          <a:pt x="1110" y="17463"/>
                        </a:moveTo>
                        <a:lnTo>
                          <a:pt x="1070" y="17469"/>
                        </a:lnTo>
                        <a:lnTo>
                          <a:pt x="1110" y="17463"/>
                        </a:lnTo>
                        <a:close/>
                        <a:moveTo>
                          <a:pt x="1143" y="10185"/>
                        </a:moveTo>
                        <a:lnTo>
                          <a:pt x="998" y="9825"/>
                        </a:lnTo>
                        <a:lnTo>
                          <a:pt x="949" y="10257"/>
                        </a:lnTo>
                        <a:lnTo>
                          <a:pt x="1141" y="10293"/>
                        </a:lnTo>
                        <a:lnTo>
                          <a:pt x="1143" y="10185"/>
                        </a:lnTo>
                        <a:close/>
                        <a:moveTo>
                          <a:pt x="1164" y="16064"/>
                        </a:moveTo>
                        <a:lnTo>
                          <a:pt x="1145" y="15997"/>
                        </a:lnTo>
                        <a:lnTo>
                          <a:pt x="1106" y="16033"/>
                        </a:lnTo>
                        <a:lnTo>
                          <a:pt x="1164" y="16064"/>
                        </a:lnTo>
                        <a:close/>
                        <a:moveTo>
                          <a:pt x="35" y="20808"/>
                        </a:moveTo>
                        <a:lnTo>
                          <a:pt x="0" y="20795"/>
                        </a:lnTo>
                        <a:lnTo>
                          <a:pt x="35" y="20808"/>
                        </a:lnTo>
                        <a:close/>
                        <a:moveTo>
                          <a:pt x="1225" y="15109"/>
                        </a:moveTo>
                        <a:lnTo>
                          <a:pt x="1099" y="15007"/>
                        </a:lnTo>
                        <a:lnTo>
                          <a:pt x="1225" y="15109"/>
                        </a:lnTo>
                        <a:close/>
                        <a:moveTo>
                          <a:pt x="1241" y="14418"/>
                        </a:moveTo>
                        <a:lnTo>
                          <a:pt x="1206" y="14352"/>
                        </a:lnTo>
                        <a:lnTo>
                          <a:pt x="1241" y="14418"/>
                        </a:lnTo>
                        <a:close/>
                        <a:moveTo>
                          <a:pt x="1330" y="15109"/>
                        </a:moveTo>
                        <a:lnTo>
                          <a:pt x="1209" y="14929"/>
                        </a:lnTo>
                        <a:lnTo>
                          <a:pt x="1220" y="15061"/>
                        </a:lnTo>
                        <a:lnTo>
                          <a:pt x="1330" y="15109"/>
                        </a:lnTo>
                        <a:close/>
                        <a:moveTo>
                          <a:pt x="1405" y="15313"/>
                        </a:moveTo>
                        <a:lnTo>
                          <a:pt x="1363" y="15181"/>
                        </a:lnTo>
                        <a:lnTo>
                          <a:pt x="1387" y="15271"/>
                        </a:lnTo>
                        <a:close/>
                        <a:moveTo>
                          <a:pt x="1483" y="14196"/>
                        </a:moveTo>
                        <a:lnTo>
                          <a:pt x="1455" y="14178"/>
                        </a:lnTo>
                        <a:lnTo>
                          <a:pt x="1483" y="14196"/>
                        </a:lnTo>
                        <a:close/>
                        <a:moveTo>
                          <a:pt x="323" y="21372"/>
                        </a:moveTo>
                        <a:lnTo>
                          <a:pt x="241" y="21390"/>
                        </a:lnTo>
                        <a:lnTo>
                          <a:pt x="323" y="21372"/>
                        </a:lnTo>
                        <a:close/>
                        <a:moveTo>
                          <a:pt x="1569" y="12827"/>
                        </a:moveTo>
                        <a:lnTo>
                          <a:pt x="1548" y="12767"/>
                        </a:lnTo>
                        <a:lnTo>
                          <a:pt x="1569" y="12827"/>
                        </a:lnTo>
                        <a:close/>
                        <a:moveTo>
                          <a:pt x="1569" y="12767"/>
                        </a:moveTo>
                        <a:lnTo>
                          <a:pt x="1504" y="12647"/>
                        </a:lnTo>
                        <a:lnTo>
                          <a:pt x="1548" y="12767"/>
                        </a:lnTo>
                        <a:close/>
                        <a:moveTo>
                          <a:pt x="1642" y="12941"/>
                        </a:moveTo>
                        <a:lnTo>
                          <a:pt x="1619" y="12929"/>
                        </a:lnTo>
                        <a:lnTo>
                          <a:pt x="1642" y="12941"/>
                        </a:lnTo>
                        <a:close/>
                        <a:moveTo>
                          <a:pt x="1689" y="8731"/>
                        </a:moveTo>
                        <a:lnTo>
                          <a:pt x="1649" y="8707"/>
                        </a:lnTo>
                        <a:lnTo>
                          <a:pt x="1626" y="8725"/>
                        </a:lnTo>
                        <a:lnTo>
                          <a:pt x="1689" y="8731"/>
                        </a:lnTo>
                        <a:close/>
                        <a:moveTo>
                          <a:pt x="1738" y="13728"/>
                        </a:moveTo>
                        <a:lnTo>
                          <a:pt x="1738" y="13788"/>
                        </a:lnTo>
                        <a:lnTo>
                          <a:pt x="1738" y="13728"/>
                        </a:lnTo>
                        <a:close/>
                        <a:moveTo>
                          <a:pt x="1813" y="13608"/>
                        </a:moveTo>
                        <a:lnTo>
                          <a:pt x="1799" y="13548"/>
                        </a:lnTo>
                        <a:lnTo>
                          <a:pt x="1764" y="13499"/>
                        </a:lnTo>
                        <a:lnTo>
                          <a:pt x="1813" y="13608"/>
                        </a:lnTo>
                        <a:close/>
                        <a:moveTo>
                          <a:pt x="1900" y="8755"/>
                        </a:moveTo>
                        <a:lnTo>
                          <a:pt x="1893" y="8695"/>
                        </a:lnTo>
                        <a:lnTo>
                          <a:pt x="1827" y="8515"/>
                        </a:lnTo>
                        <a:lnTo>
                          <a:pt x="1857" y="8642"/>
                        </a:lnTo>
                        <a:lnTo>
                          <a:pt x="1881" y="8713"/>
                        </a:lnTo>
                        <a:close/>
                        <a:moveTo>
                          <a:pt x="2033" y="13187"/>
                        </a:moveTo>
                        <a:lnTo>
                          <a:pt x="1974" y="12887"/>
                        </a:lnTo>
                        <a:lnTo>
                          <a:pt x="1897" y="12767"/>
                        </a:lnTo>
                        <a:lnTo>
                          <a:pt x="1869" y="12725"/>
                        </a:lnTo>
                        <a:lnTo>
                          <a:pt x="1799" y="12467"/>
                        </a:lnTo>
                        <a:lnTo>
                          <a:pt x="1820" y="12707"/>
                        </a:lnTo>
                        <a:lnTo>
                          <a:pt x="1841" y="12767"/>
                        </a:lnTo>
                        <a:lnTo>
                          <a:pt x="2033" y="13187"/>
                        </a:lnTo>
                        <a:close/>
                        <a:moveTo>
                          <a:pt x="2429" y="11890"/>
                        </a:moveTo>
                        <a:lnTo>
                          <a:pt x="2352" y="11458"/>
                        </a:lnTo>
                        <a:lnTo>
                          <a:pt x="2347" y="11554"/>
                        </a:lnTo>
                        <a:lnTo>
                          <a:pt x="2424" y="12052"/>
                        </a:lnTo>
                        <a:lnTo>
                          <a:pt x="2429" y="11890"/>
                        </a:lnTo>
                        <a:close/>
                        <a:moveTo>
                          <a:pt x="3014" y="10725"/>
                        </a:moveTo>
                        <a:lnTo>
                          <a:pt x="2993" y="10485"/>
                        </a:lnTo>
                        <a:lnTo>
                          <a:pt x="2956" y="10311"/>
                        </a:lnTo>
                        <a:lnTo>
                          <a:pt x="2975" y="10485"/>
                        </a:lnTo>
                        <a:lnTo>
                          <a:pt x="3014" y="10725"/>
                        </a:lnTo>
                        <a:close/>
                        <a:moveTo>
                          <a:pt x="3347" y="7122"/>
                        </a:moveTo>
                        <a:lnTo>
                          <a:pt x="3317" y="6942"/>
                        </a:lnTo>
                        <a:lnTo>
                          <a:pt x="3293" y="6942"/>
                        </a:lnTo>
                        <a:lnTo>
                          <a:pt x="3326" y="7122"/>
                        </a:lnTo>
                        <a:close/>
                        <a:moveTo>
                          <a:pt x="3356" y="7182"/>
                        </a:moveTo>
                        <a:lnTo>
                          <a:pt x="3352" y="7122"/>
                        </a:lnTo>
                        <a:lnTo>
                          <a:pt x="3356" y="7182"/>
                        </a:lnTo>
                        <a:close/>
                        <a:moveTo>
                          <a:pt x="3380" y="10785"/>
                        </a:moveTo>
                        <a:lnTo>
                          <a:pt x="3361" y="10551"/>
                        </a:lnTo>
                        <a:lnTo>
                          <a:pt x="3335" y="10545"/>
                        </a:lnTo>
                        <a:lnTo>
                          <a:pt x="3289" y="10395"/>
                        </a:lnTo>
                        <a:lnTo>
                          <a:pt x="3286" y="10461"/>
                        </a:lnTo>
                        <a:lnTo>
                          <a:pt x="3333" y="10671"/>
                        </a:lnTo>
                        <a:lnTo>
                          <a:pt x="3380" y="10785"/>
                        </a:lnTo>
                        <a:close/>
                        <a:moveTo>
                          <a:pt x="3513" y="10425"/>
                        </a:moveTo>
                        <a:lnTo>
                          <a:pt x="3490" y="10185"/>
                        </a:lnTo>
                        <a:lnTo>
                          <a:pt x="3497" y="10425"/>
                        </a:lnTo>
                        <a:close/>
                        <a:moveTo>
                          <a:pt x="3520" y="10485"/>
                        </a:moveTo>
                        <a:lnTo>
                          <a:pt x="3497" y="10425"/>
                        </a:lnTo>
                        <a:lnTo>
                          <a:pt x="3473" y="10365"/>
                        </a:lnTo>
                        <a:lnTo>
                          <a:pt x="3452" y="10101"/>
                        </a:lnTo>
                        <a:lnTo>
                          <a:pt x="3436" y="10605"/>
                        </a:lnTo>
                        <a:lnTo>
                          <a:pt x="3464" y="10605"/>
                        </a:lnTo>
                        <a:lnTo>
                          <a:pt x="3520" y="10485"/>
                        </a:lnTo>
                        <a:close/>
                        <a:moveTo>
                          <a:pt x="5223" y="5681"/>
                        </a:moveTo>
                        <a:lnTo>
                          <a:pt x="5205" y="5441"/>
                        </a:lnTo>
                        <a:lnTo>
                          <a:pt x="5195" y="5381"/>
                        </a:lnTo>
                        <a:lnTo>
                          <a:pt x="5223" y="5681"/>
                        </a:lnTo>
                        <a:close/>
                        <a:moveTo>
                          <a:pt x="5261" y="5765"/>
                        </a:moveTo>
                        <a:lnTo>
                          <a:pt x="5249" y="5561"/>
                        </a:lnTo>
                        <a:lnTo>
                          <a:pt x="5240" y="5639"/>
                        </a:lnTo>
                        <a:lnTo>
                          <a:pt x="5261" y="5765"/>
                        </a:lnTo>
                        <a:close/>
                        <a:moveTo>
                          <a:pt x="5277" y="5861"/>
                        </a:moveTo>
                        <a:lnTo>
                          <a:pt x="5261" y="5765"/>
                        </a:lnTo>
                        <a:lnTo>
                          <a:pt x="5268" y="5861"/>
                        </a:lnTo>
                        <a:close/>
                        <a:moveTo>
                          <a:pt x="5631" y="5081"/>
                        </a:moveTo>
                        <a:lnTo>
                          <a:pt x="5617" y="4990"/>
                        </a:lnTo>
                        <a:lnTo>
                          <a:pt x="5621" y="5081"/>
                        </a:lnTo>
                        <a:close/>
                        <a:moveTo>
                          <a:pt x="5799" y="4684"/>
                        </a:moveTo>
                        <a:lnTo>
                          <a:pt x="5795" y="4744"/>
                        </a:lnTo>
                        <a:lnTo>
                          <a:pt x="5799" y="4684"/>
                        </a:lnTo>
                        <a:close/>
                        <a:moveTo>
                          <a:pt x="5881" y="4546"/>
                        </a:moveTo>
                        <a:lnTo>
                          <a:pt x="5874" y="4444"/>
                        </a:lnTo>
                        <a:lnTo>
                          <a:pt x="5881" y="4546"/>
                        </a:lnTo>
                        <a:close/>
                        <a:moveTo>
                          <a:pt x="6933" y="3639"/>
                        </a:moveTo>
                        <a:lnTo>
                          <a:pt x="6907" y="3519"/>
                        </a:lnTo>
                        <a:lnTo>
                          <a:pt x="6893" y="3339"/>
                        </a:lnTo>
                        <a:lnTo>
                          <a:pt x="6830" y="3219"/>
                        </a:lnTo>
                        <a:lnTo>
                          <a:pt x="6933" y="3639"/>
                        </a:lnTo>
                        <a:close/>
                        <a:moveTo>
                          <a:pt x="7275" y="6402"/>
                        </a:moveTo>
                        <a:lnTo>
                          <a:pt x="7266" y="6336"/>
                        </a:lnTo>
                        <a:lnTo>
                          <a:pt x="7275" y="6402"/>
                        </a:lnTo>
                        <a:close/>
                        <a:moveTo>
                          <a:pt x="7462" y="3099"/>
                        </a:moveTo>
                        <a:lnTo>
                          <a:pt x="7315" y="2679"/>
                        </a:lnTo>
                        <a:lnTo>
                          <a:pt x="7439" y="3141"/>
                        </a:lnTo>
                        <a:lnTo>
                          <a:pt x="7462" y="3099"/>
                        </a:lnTo>
                        <a:close/>
                        <a:moveTo>
                          <a:pt x="7481" y="3297"/>
                        </a:moveTo>
                        <a:lnTo>
                          <a:pt x="7439" y="3141"/>
                        </a:lnTo>
                        <a:lnTo>
                          <a:pt x="7472" y="3279"/>
                        </a:lnTo>
                        <a:close/>
                        <a:moveTo>
                          <a:pt x="7647" y="1652"/>
                        </a:moveTo>
                        <a:lnTo>
                          <a:pt x="7594" y="1478"/>
                        </a:lnTo>
                        <a:lnTo>
                          <a:pt x="7575" y="1538"/>
                        </a:lnTo>
                        <a:lnTo>
                          <a:pt x="7647" y="1652"/>
                        </a:lnTo>
                        <a:close/>
                        <a:moveTo>
                          <a:pt x="7708" y="1748"/>
                        </a:moveTo>
                        <a:lnTo>
                          <a:pt x="7647" y="1652"/>
                        </a:lnTo>
                        <a:lnTo>
                          <a:pt x="7668" y="1718"/>
                        </a:lnTo>
                        <a:lnTo>
                          <a:pt x="7708" y="1748"/>
                        </a:lnTo>
                        <a:close/>
                        <a:moveTo>
                          <a:pt x="7734" y="2456"/>
                        </a:moveTo>
                        <a:lnTo>
                          <a:pt x="7685" y="2342"/>
                        </a:lnTo>
                        <a:lnTo>
                          <a:pt x="7675" y="2210"/>
                        </a:lnTo>
                        <a:lnTo>
                          <a:pt x="7657" y="2306"/>
                        </a:lnTo>
                        <a:lnTo>
                          <a:pt x="7694" y="2378"/>
                        </a:lnTo>
                        <a:lnTo>
                          <a:pt x="7734" y="2456"/>
                        </a:lnTo>
                        <a:close/>
                        <a:moveTo>
                          <a:pt x="7839" y="2864"/>
                        </a:moveTo>
                        <a:lnTo>
                          <a:pt x="7825" y="2799"/>
                        </a:lnTo>
                        <a:lnTo>
                          <a:pt x="7783" y="2739"/>
                        </a:lnTo>
                        <a:lnTo>
                          <a:pt x="7839" y="2864"/>
                        </a:lnTo>
                        <a:close/>
                        <a:moveTo>
                          <a:pt x="7896" y="5645"/>
                        </a:moveTo>
                        <a:lnTo>
                          <a:pt x="7865" y="5573"/>
                        </a:lnTo>
                        <a:lnTo>
                          <a:pt x="7884" y="5699"/>
                        </a:lnTo>
                        <a:close/>
                        <a:moveTo>
                          <a:pt x="7905" y="1759"/>
                        </a:moveTo>
                        <a:lnTo>
                          <a:pt x="7865" y="1718"/>
                        </a:lnTo>
                        <a:lnTo>
                          <a:pt x="7905" y="1759"/>
                        </a:lnTo>
                        <a:close/>
                        <a:moveTo>
                          <a:pt x="7910" y="2919"/>
                        </a:moveTo>
                        <a:lnTo>
                          <a:pt x="7797" y="2619"/>
                        </a:lnTo>
                        <a:lnTo>
                          <a:pt x="7814" y="2739"/>
                        </a:lnTo>
                        <a:lnTo>
                          <a:pt x="7825" y="2799"/>
                        </a:lnTo>
                        <a:lnTo>
                          <a:pt x="7910" y="2919"/>
                        </a:lnTo>
                        <a:close/>
                        <a:moveTo>
                          <a:pt x="8027" y="235"/>
                        </a:moveTo>
                        <a:lnTo>
                          <a:pt x="8022" y="157"/>
                        </a:lnTo>
                        <a:lnTo>
                          <a:pt x="7898" y="217"/>
                        </a:lnTo>
                        <a:lnTo>
                          <a:pt x="8008" y="217"/>
                        </a:lnTo>
                        <a:close/>
                        <a:moveTo>
                          <a:pt x="8034" y="565"/>
                        </a:moveTo>
                        <a:lnTo>
                          <a:pt x="8001" y="517"/>
                        </a:lnTo>
                        <a:lnTo>
                          <a:pt x="7971" y="517"/>
                        </a:lnTo>
                        <a:lnTo>
                          <a:pt x="8034" y="565"/>
                        </a:lnTo>
                        <a:close/>
                        <a:moveTo>
                          <a:pt x="8064" y="264"/>
                        </a:moveTo>
                        <a:lnTo>
                          <a:pt x="8027" y="235"/>
                        </a:lnTo>
                        <a:lnTo>
                          <a:pt x="8064" y="264"/>
                        </a:lnTo>
                        <a:close/>
                        <a:moveTo>
                          <a:pt x="8071" y="438"/>
                        </a:moveTo>
                        <a:lnTo>
                          <a:pt x="7985" y="337"/>
                        </a:lnTo>
                        <a:lnTo>
                          <a:pt x="7921" y="397"/>
                        </a:lnTo>
                        <a:lnTo>
                          <a:pt x="8039" y="457"/>
                        </a:lnTo>
                        <a:lnTo>
                          <a:pt x="8071" y="438"/>
                        </a:lnTo>
                        <a:close/>
                        <a:moveTo>
                          <a:pt x="8193" y="457"/>
                        </a:moveTo>
                        <a:lnTo>
                          <a:pt x="8130" y="415"/>
                        </a:lnTo>
                        <a:lnTo>
                          <a:pt x="8071" y="438"/>
                        </a:lnTo>
                        <a:lnTo>
                          <a:pt x="8193" y="457"/>
                        </a:lnTo>
                        <a:close/>
                        <a:moveTo>
                          <a:pt x="8624" y="3639"/>
                        </a:moveTo>
                        <a:lnTo>
                          <a:pt x="8565" y="3609"/>
                        </a:lnTo>
                        <a:lnTo>
                          <a:pt x="8624" y="3639"/>
                        </a:lnTo>
                        <a:close/>
                        <a:moveTo>
                          <a:pt x="8835" y="24"/>
                        </a:moveTo>
                        <a:lnTo>
                          <a:pt x="8734" y="0"/>
                        </a:lnTo>
                        <a:lnTo>
                          <a:pt x="8835" y="24"/>
                        </a:lnTo>
                        <a:close/>
                        <a:moveTo>
                          <a:pt x="351" y="15019"/>
                        </a:moveTo>
                        <a:lnTo>
                          <a:pt x="319" y="14887"/>
                        </a:lnTo>
                        <a:lnTo>
                          <a:pt x="220" y="14899"/>
                        </a:lnTo>
                        <a:lnTo>
                          <a:pt x="351" y="15019"/>
                        </a:lnTo>
                        <a:close/>
                        <a:moveTo>
                          <a:pt x="13369" y="4966"/>
                        </a:moveTo>
                        <a:lnTo>
                          <a:pt x="13362" y="5086"/>
                        </a:lnTo>
                        <a:lnTo>
                          <a:pt x="13369" y="4966"/>
                        </a:lnTo>
                        <a:close/>
                        <a:moveTo>
                          <a:pt x="13404" y="3705"/>
                        </a:moveTo>
                        <a:lnTo>
                          <a:pt x="13379" y="3765"/>
                        </a:lnTo>
                        <a:lnTo>
                          <a:pt x="13404" y="3705"/>
                        </a:lnTo>
                        <a:close/>
                        <a:moveTo>
                          <a:pt x="13411" y="4750"/>
                        </a:moveTo>
                        <a:lnTo>
                          <a:pt x="13388" y="4786"/>
                        </a:lnTo>
                        <a:lnTo>
                          <a:pt x="13411" y="4750"/>
                        </a:lnTo>
                        <a:close/>
                        <a:moveTo>
                          <a:pt x="13510" y="3591"/>
                        </a:moveTo>
                        <a:lnTo>
                          <a:pt x="13477" y="3705"/>
                        </a:lnTo>
                        <a:lnTo>
                          <a:pt x="13510" y="3591"/>
                        </a:lnTo>
                        <a:close/>
                        <a:moveTo>
                          <a:pt x="13526" y="3885"/>
                        </a:moveTo>
                        <a:lnTo>
                          <a:pt x="13519" y="3825"/>
                        </a:lnTo>
                        <a:lnTo>
                          <a:pt x="13489" y="4005"/>
                        </a:lnTo>
                        <a:lnTo>
                          <a:pt x="13526" y="3885"/>
                        </a:lnTo>
                        <a:close/>
                        <a:moveTo>
                          <a:pt x="13550" y="3453"/>
                        </a:moveTo>
                        <a:lnTo>
                          <a:pt x="13510" y="3591"/>
                        </a:lnTo>
                        <a:lnTo>
                          <a:pt x="13550" y="3453"/>
                        </a:lnTo>
                        <a:close/>
                        <a:moveTo>
                          <a:pt x="13566" y="5675"/>
                        </a:moveTo>
                        <a:lnTo>
                          <a:pt x="13540" y="5675"/>
                        </a:lnTo>
                        <a:lnTo>
                          <a:pt x="13533" y="6203"/>
                        </a:lnTo>
                        <a:lnTo>
                          <a:pt x="13566" y="5675"/>
                        </a:lnTo>
                        <a:close/>
                        <a:moveTo>
                          <a:pt x="13566" y="3345"/>
                        </a:moveTo>
                        <a:lnTo>
                          <a:pt x="13524" y="3345"/>
                        </a:lnTo>
                        <a:lnTo>
                          <a:pt x="13414" y="3645"/>
                        </a:lnTo>
                        <a:lnTo>
                          <a:pt x="13404" y="3705"/>
                        </a:lnTo>
                        <a:lnTo>
                          <a:pt x="13508" y="3453"/>
                        </a:lnTo>
                        <a:lnTo>
                          <a:pt x="13566" y="3345"/>
                        </a:lnTo>
                        <a:close/>
                        <a:moveTo>
                          <a:pt x="13597" y="5477"/>
                        </a:moveTo>
                        <a:lnTo>
                          <a:pt x="13587" y="5326"/>
                        </a:lnTo>
                        <a:lnTo>
                          <a:pt x="13566" y="5675"/>
                        </a:lnTo>
                        <a:lnTo>
                          <a:pt x="13597" y="5477"/>
                        </a:lnTo>
                        <a:close/>
                        <a:moveTo>
                          <a:pt x="13597" y="3285"/>
                        </a:moveTo>
                        <a:lnTo>
                          <a:pt x="13566" y="3345"/>
                        </a:lnTo>
                        <a:lnTo>
                          <a:pt x="13597" y="3285"/>
                        </a:lnTo>
                        <a:close/>
                        <a:moveTo>
                          <a:pt x="155" y="19853"/>
                        </a:moveTo>
                        <a:lnTo>
                          <a:pt x="108" y="19799"/>
                        </a:lnTo>
                        <a:lnTo>
                          <a:pt x="84" y="19853"/>
                        </a:lnTo>
                        <a:lnTo>
                          <a:pt x="155" y="19853"/>
                        </a:lnTo>
                        <a:close/>
                        <a:moveTo>
                          <a:pt x="13634" y="3285"/>
                        </a:moveTo>
                        <a:lnTo>
                          <a:pt x="13587" y="3345"/>
                        </a:lnTo>
                        <a:lnTo>
                          <a:pt x="13550" y="3453"/>
                        </a:lnTo>
                        <a:lnTo>
                          <a:pt x="13587" y="3405"/>
                        </a:lnTo>
                        <a:lnTo>
                          <a:pt x="13634" y="3285"/>
                        </a:lnTo>
                        <a:close/>
                        <a:moveTo>
                          <a:pt x="13650" y="5477"/>
                        </a:moveTo>
                        <a:lnTo>
                          <a:pt x="13615" y="5297"/>
                        </a:lnTo>
                        <a:lnTo>
                          <a:pt x="13608" y="5375"/>
                        </a:lnTo>
                        <a:lnTo>
                          <a:pt x="13650" y="5477"/>
                        </a:lnTo>
                        <a:close/>
                        <a:moveTo>
                          <a:pt x="373" y="15049"/>
                        </a:moveTo>
                        <a:lnTo>
                          <a:pt x="187" y="14989"/>
                        </a:lnTo>
                        <a:lnTo>
                          <a:pt x="194" y="15169"/>
                        </a:lnTo>
                        <a:lnTo>
                          <a:pt x="373" y="15049"/>
                        </a:lnTo>
                        <a:close/>
                        <a:moveTo>
                          <a:pt x="13683" y="5026"/>
                        </a:moveTo>
                        <a:lnTo>
                          <a:pt x="13641" y="5074"/>
                        </a:lnTo>
                        <a:lnTo>
                          <a:pt x="13601" y="5266"/>
                        </a:lnTo>
                        <a:lnTo>
                          <a:pt x="13683" y="5026"/>
                        </a:lnTo>
                        <a:close/>
                        <a:moveTo>
                          <a:pt x="13779" y="5873"/>
                        </a:moveTo>
                        <a:lnTo>
                          <a:pt x="13742" y="5915"/>
                        </a:lnTo>
                        <a:lnTo>
                          <a:pt x="13744" y="6095"/>
                        </a:lnTo>
                        <a:lnTo>
                          <a:pt x="13728" y="6179"/>
                        </a:lnTo>
                        <a:lnTo>
                          <a:pt x="13768" y="6059"/>
                        </a:lnTo>
                        <a:lnTo>
                          <a:pt x="13779" y="5873"/>
                        </a:lnTo>
                        <a:close/>
                        <a:moveTo>
                          <a:pt x="13791" y="4996"/>
                        </a:moveTo>
                        <a:lnTo>
                          <a:pt x="13725" y="5146"/>
                        </a:lnTo>
                        <a:lnTo>
                          <a:pt x="13768" y="5146"/>
                        </a:lnTo>
                        <a:lnTo>
                          <a:pt x="13791" y="4996"/>
                        </a:lnTo>
                        <a:close/>
                        <a:moveTo>
                          <a:pt x="180" y="21035"/>
                        </a:moveTo>
                        <a:lnTo>
                          <a:pt x="138" y="21030"/>
                        </a:lnTo>
                        <a:lnTo>
                          <a:pt x="110" y="21017"/>
                        </a:lnTo>
                        <a:lnTo>
                          <a:pt x="141" y="21078"/>
                        </a:lnTo>
                        <a:lnTo>
                          <a:pt x="166" y="21042"/>
                        </a:lnTo>
                        <a:close/>
                        <a:moveTo>
                          <a:pt x="13978" y="3705"/>
                        </a:moveTo>
                        <a:lnTo>
                          <a:pt x="13953" y="3825"/>
                        </a:lnTo>
                        <a:lnTo>
                          <a:pt x="13978" y="3705"/>
                        </a:lnTo>
                        <a:close/>
                        <a:moveTo>
                          <a:pt x="14016" y="3525"/>
                        </a:moveTo>
                        <a:lnTo>
                          <a:pt x="13974" y="3585"/>
                        </a:lnTo>
                        <a:lnTo>
                          <a:pt x="13978" y="3705"/>
                        </a:lnTo>
                        <a:lnTo>
                          <a:pt x="14016" y="3525"/>
                        </a:lnTo>
                        <a:close/>
                        <a:moveTo>
                          <a:pt x="14056" y="4306"/>
                        </a:moveTo>
                        <a:lnTo>
                          <a:pt x="13971" y="4546"/>
                        </a:lnTo>
                        <a:lnTo>
                          <a:pt x="14056" y="4306"/>
                        </a:lnTo>
                        <a:close/>
                        <a:moveTo>
                          <a:pt x="14194" y="4276"/>
                        </a:moveTo>
                        <a:lnTo>
                          <a:pt x="14189" y="4108"/>
                        </a:lnTo>
                        <a:lnTo>
                          <a:pt x="14187" y="4198"/>
                        </a:lnTo>
                        <a:lnTo>
                          <a:pt x="14194" y="4276"/>
                        </a:lnTo>
                        <a:close/>
                        <a:moveTo>
                          <a:pt x="14224" y="4306"/>
                        </a:moveTo>
                        <a:lnTo>
                          <a:pt x="14203" y="4366"/>
                        </a:lnTo>
                        <a:lnTo>
                          <a:pt x="14224" y="4306"/>
                        </a:lnTo>
                        <a:close/>
                        <a:moveTo>
                          <a:pt x="14248" y="4666"/>
                        </a:moveTo>
                        <a:lnTo>
                          <a:pt x="14213" y="4666"/>
                        </a:lnTo>
                        <a:lnTo>
                          <a:pt x="14196" y="4966"/>
                        </a:lnTo>
                        <a:lnTo>
                          <a:pt x="14248" y="4666"/>
                        </a:lnTo>
                        <a:close/>
                        <a:moveTo>
                          <a:pt x="14384" y="4462"/>
                        </a:moveTo>
                        <a:lnTo>
                          <a:pt x="14374" y="4528"/>
                        </a:lnTo>
                        <a:lnTo>
                          <a:pt x="14384" y="4462"/>
                        </a:lnTo>
                        <a:close/>
                        <a:moveTo>
                          <a:pt x="14400" y="5969"/>
                        </a:moveTo>
                        <a:lnTo>
                          <a:pt x="14381" y="6047"/>
                        </a:lnTo>
                        <a:lnTo>
                          <a:pt x="14365" y="6227"/>
                        </a:lnTo>
                        <a:lnTo>
                          <a:pt x="14400" y="5969"/>
                        </a:lnTo>
                        <a:close/>
                        <a:moveTo>
                          <a:pt x="14421" y="5807"/>
                        </a:moveTo>
                        <a:lnTo>
                          <a:pt x="14400" y="5969"/>
                        </a:lnTo>
                        <a:lnTo>
                          <a:pt x="14421" y="5807"/>
                        </a:lnTo>
                        <a:close/>
                        <a:moveTo>
                          <a:pt x="14423" y="5759"/>
                        </a:moveTo>
                        <a:lnTo>
                          <a:pt x="14400" y="5807"/>
                        </a:lnTo>
                        <a:lnTo>
                          <a:pt x="14423" y="5759"/>
                        </a:lnTo>
                        <a:close/>
                        <a:moveTo>
                          <a:pt x="14484" y="5315"/>
                        </a:moveTo>
                        <a:lnTo>
                          <a:pt x="14447" y="5387"/>
                        </a:lnTo>
                        <a:lnTo>
                          <a:pt x="14426" y="5567"/>
                        </a:lnTo>
                        <a:lnTo>
                          <a:pt x="14484" y="5315"/>
                        </a:lnTo>
                        <a:close/>
                        <a:moveTo>
                          <a:pt x="187" y="19420"/>
                        </a:moveTo>
                        <a:lnTo>
                          <a:pt x="148" y="19414"/>
                        </a:lnTo>
                        <a:lnTo>
                          <a:pt x="187" y="19420"/>
                        </a:lnTo>
                        <a:close/>
                        <a:moveTo>
                          <a:pt x="14873" y="7392"/>
                        </a:moveTo>
                        <a:lnTo>
                          <a:pt x="14866" y="7290"/>
                        </a:lnTo>
                        <a:lnTo>
                          <a:pt x="14843" y="7423"/>
                        </a:lnTo>
                        <a:lnTo>
                          <a:pt x="14873" y="7392"/>
                        </a:lnTo>
                        <a:close/>
                        <a:moveTo>
                          <a:pt x="15173" y="8077"/>
                        </a:moveTo>
                        <a:lnTo>
                          <a:pt x="15135" y="8131"/>
                        </a:lnTo>
                        <a:lnTo>
                          <a:pt x="15173" y="8077"/>
                        </a:lnTo>
                        <a:close/>
                        <a:moveTo>
                          <a:pt x="15262" y="7572"/>
                        </a:moveTo>
                        <a:lnTo>
                          <a:pt x="15213" y="7789"/>
                        </a:lnTo>
                        <a:lnTo>
                          <a:pt x="15243" y="7771"/>
                        </a:lnTo>
                        <a:lnTo>
                          <a:pt x="15262" y="7572"/>
                        </a:lnTo>
                        <a:close/>
                        <a:moveTo>
                          <a:pt x="15292" y="7728"/>
                        </a:moveTo>
                        <a:lnTo>
                          <a:pt x="15243" y="7771"/>
                        </a:lnTo>
                        <a:lnTo>
                          <a:pt x="15220" y="8029"/>
                        </a:lnTo>
                        <a:lnTo>
                          <a:pt x="15292" y="7728"/>
                        </a:lnTo>
                        <a:close/>
                        <a:moveTo>
                          <a:pt x="15433" y="5224"/>
                        </a:moveTo>
                        <a:lnTo>
                          <a:pt x="15374" y="5507"/>
                        </a:lnTo>
                        <a:lnTo>
                          <a:pt x="15417" y="5146"/>
                        </a:lnTo>
                        <a:lnTo>
                          <a:pt x="15365" y="5146"/>
                        </a:lnTo>
                        <a:lnTo>
                          <a:pt x="15363" y="5627"/>
                        </a:lnTo>
                        <a:lnTo>
                          <a:pt x="15372" y="5537"/>
                        </a:lnTo>
                        <a:lnTo>
                          <a:pt x="15417" y="5465"/>
                        </a:lnTo>
                        <a:lnTo>
                          <a:pt x="15433" y="5224"/>
                        </a:lnTo>
                        <a:close/>
                        <a:moveTo>
                          <a:pt x="15491" y="8227"/>
                        </a:moveTo>
                        <a:lnTo>
                          <a:pt x="15440" y="8449"/>
                        </a:lnTo>
                        <a:lnTo>
                          <a:pt x="15473" y="8377"/>
                        </a:lnTo>
                        <a:lnTo>
                          <a:pt x="15491" y="8227"/>
                        </a:lnTo>
                        <a:close/>
                        <a:moveTo>
                          <a:pt x="15562" y="5687"/>
                        </a:moveTo>
                        <a:lnTo>
                          <a:pt x="15491" y="5987"/>
                        </a:lnTo>
                        <a:lnTo>
                          <a:pt x="15562" y="5687"/>
                        </a:lnTo>
                        <a:close/>
                        <a:moveTo>
                          <a:pt x="15681" y="5627"/>
                        </a:moveTo>
                        <a:lnTo>
                          <a:pt x="15595" y="6047"/>
                        </a:lnTo>
                        <a:lnTo>
                          <a:pt x="15658" y="5807"/>
                        </a:lnTo>
                        <a:lnTo>
                          <a:pt x="15681" y="5627"/>
                        </a:lnTo>
                        <a:close/>
                        <a:moveTo>
                          <a:pt x="15749" y="5933"/>
                        </a:moveTo>
                        <a:lnTo>
                          <a:pt x="15719" y="5981"/>
                        </a:lnTo>
                        <a:lnTo>
                          <a:pt x="15702" y="5921"/>
                        </a:lnTo>
                        <a:lnTo>
                          <a:pt x="15665" y="6143"/>
                        </a:lnTo>
                        <a:lnTo>
                          <a:pt x="15683" y="6077"/>
                        </a:lnTo>
                        <a:lnTo>
                          <a:pt x="15702" y="6017"/>
                        </a:lnTo>
                        <a:lnTo>
                          <a:pt x="15728" y="6071"/>
                        </a:lnTo>
                        <a:lnTo>
                          <a:pt x="15749" y="5933"/>
                        </a:lnTo>
                        <a:close/>
                        <a:moveTo>
                          <a:pt x="15824" y="9050"/>
                        </a:moveTo>
                        <a:lnTo>
                          <a:pt x="15794" y="9110"/>
                        </a:lnTo>
                        <a:lnTo>
                          <a:pt x="15824" y="9050"/>
                        </a:lnTo>
                        <a:close/>
                        <a:moveTo>
                          <a:pt x="16332" y="8629"/>
                        </a:moveTo>
                        <a:lnTo>
                          <a:pt x="16304" y="8858"/>
                        </a:lnTo>
                        <a:lnTo>
                          <a:pt x="16328" y="8749"/>
                        </a:lnTo>
                        <a:lnTo>
                          <a:pt x="16332" y="8629"/>
                        </a:lnTo>
                        <a:close/>
                        <a:moveTo>
                          <a:pt x="16342" y="8990"/>
                        </a:moveTo>
                        <a:lnTo>
                          <a:pt x="16239" y="9098"/>
                        </a:lnTo>
                        <a:lnTo>
                          <a:pt x="16143" y="9710"/>
                        </a:lnTo>
                        <a:lnTo>
                          <a:pt x="16232" y="9530"/>
                        </a:lnTo>
                        <a:lnTo>
                          <a:pt x="16253" y="9350"/>
                        </a:lnTo>
                        <a:lnTo>
                          <a:pt x="16257" y="9230"/>
                        </a:lnTo>
                        <a:lnTo>
                          <a:pt x="16278" y="9170"/>
                        </a:lnTo>
                        <a:lnTo>
                          <a:pt x="16342" y="8990"/>
                        </a:lnTo>
                        <a:close/>
                        <a:moveTo>
                          <a:pt x="16344" y="8665"/>
                        </a:moveTo>
                        <a:lnTo>
                          <a:pt x="16328" y="8749"/>
                        </a:lnTo>
                        <a:lnTo>
                          <a:pt x="16309" y="8845"/>
                        </a:lnTo>
                        <a:lnTo>
                          <a:pt x="16335" y="8749"/>
                        </a:lnTo>
                        <a:lnTo>
                          <a:pt x="16344" y="8665"/>
                        </a:lnTo>
                        <a:close/>
                        <a:moveTo>
                          <a:pt x="16414" y="5867"/>
                        </a:moveTo>
                        <a:lnTo>
                          <a:pt x="16367" y="5969"/>
                        </a:lnTo>
                        <a:lnTo>
                          <a:pt x="16335" y="6227"/>
                        </a:lnTo>
                        <a:lnTo>
                          <a:pt x="16414" y="5867"/>
                        </a:lnTo>
                        <a:close/>
                        <a:moveTo>
                          <a:pt x="16517" y="5987"/>
                        </a:moveTo>
                        <a:lnTo>
                          <a:pt x="16499" y="5867"/>
                        </a:lnTo>
                        <a:lnTo>
                          <a:pt x="16482" y="5987"/>
                        </a:lnTo>
                        <a:lnTo>
                          <a:pt x="16464" y="6107"/>
                        </a:lnTo>
                        <a:lnTo>
                          <a:pt x="16454" y="6167"/>
                        </a:lnTo>
                        <a:lnTo>
                          <a:pt x="16482" y="6107"/>
                        </a:lnTo>
                        <a:lnTo>
                          <a:pt x="16517" y="5987"/>
                        </a:lnTo>
                        <a:close/>
                        <a:moveTo>
                          <a:pt x="16552" y="5909"/>
                        </a:moveTo>
                        <a:lnTo>
                          <a:pt x="16517" y="5981"/>
                        </a:lnTo>
                        <a:lnTo>
                          <a:pt x="16552" y="5909"/>
                        </a:lnTo>
                        <a:close/>
                        <a:moveTo>
                          <a:pt x="16878" y="6047"/>
                        </a:moveTo>
                        <a:lnTo>
                          <a:pt x="16829" y="6342"/>
                        </a:lnTo>
                        <a:lnTo>
                          <a:pt x="16859" y="6227"/>
                        </a:lnTo>
                        <a:lnTo>
                          <a:pt x="16878" y="6047"/>
                        </a:lnTo>
                        <a:close/>
                        <a:moveTo>
                          <a:pt x="17110" y="9566"/>
                        </a:moveTo>
                        <a:lnTo>
                          <a:pt x="17082" y="9632"/>
                        </a:lnTo>
                        <a:lnTo>
                          <a:pt x="17000" y="10119"/>
                        </a:lnTo>
                        <a:lnTo>
                          <a:pt x="17044" y="10010"/>
                        </a:lnTo>
                        <a:lnTo>
                          <a:pt x="17110" y="9566"/>
                        </a:lnTo>
                        <a:close/>
                        <a:moveTo>
                          <a:pt x="17763" y="6768"/>
                        </a:moveTo>
                        <a:lnTo>
                          <a:pt x="17738" y="6828"/>
                        </a:lnTo>
                        <a:lnTo>
                          <a:pt x="17763" y="6768"/>
                        </a:lnTo>
                        <a:close/>
                        <a:moveTo>
                          <a:pt x="17773" y="9806"/>
                        </a:moveTo>
                        <a:lnTo>
                          <a:pt x="17749" y="9908"/>
                        </a:lnTo>
                        <a:lnTo>
                          <a:pt x="17710" y="10191"/>
                        </a:lnTo>
                        <a:lnTo>
                          <a:pt x="17738" y="10130"/>
                        </a:lnTo>
                        <a:lnTo>
                          <a:pt x="17773" y="9806"/>
                        </a:lnTo>
                        <a:close/>
                        <a:moveTo>
                          <a:pt x="17810" y="9650"/>
                        </a:moveTo>
                        <a:lnTo>
                          <a:pt x="17787" y="9674"/>
                        </a:lnTo>
                        <a:lnTo>
                          <a:pt x="17773" y="9806"/>
                        </a:lnTo>
                        <a:lnTo>
                          <a:pt x="17810" y="9650"/>
                        </a:lnTo>
                        <a:close/>
                        <a:moveTo>
                          <a:pt x="17955" y="10623"/>
                        </a:moveTo>
                        <a:lnTo>
                          <a:pt x="17951" y="10383"/>
                        </a:lnTo>
                        <a:lnTo>
                          <a:pt x="17906" y="10659"/>
                        </a:lnTo>
                        <a:lnTo>
                          <a:pt x="17906" y="10827"/>
                        </a:lnTo>
                        <a:lnTo>
                          <a:pt x="17955" y="10623"/>
                        </a:lnTo>
                        <a:close/>
                        <a:moveTo>
                          <a:pt x="18127" y="10611"/>
                        </a:moveTo>
                        <a:lnTo>
                          <a:pt x="18075" y="10791"/>
                        </a:lnTo>
                        <a:lnTo>
                          <a:pt x="18127" y="10611"/>
                        </a:lnTo>
                        <a:close/>
                        <a:moveTo>
                          <a:pt x="18134" y="10443"/>
                        </a:moveTo>
                        <a:lnTo>
                          <a:pt x="18033" y="10671"/>
                        </a:lnTo>
                        <a:lnTo>
                          <a:pt x="17986" y="10791"/>
                        </a:lnTo>
                        <a:lnTo>
                          <a:pt x="18009" y="10851"/>
                        </a:lnTo>
                        <a:lnTo>
                          <a:pt x="18072" y="10851"/>
                        </a:lnTo>
                        <a:lnTo>
                          <a:pt x="18075" y="10791"/>
                        </a:lnTo>
                        <a:lnTo>
                          <a:pt x="18094" y="10611"/>
                        </a:lnTo>
                        <a:lnTo>
                          <a:pt x="18134" y="10443"/>
                        </a:lnTo>
                        <a:close/>
                        <a:moveTo>
                          <a:pt x="18841" y="8125"/>
                        </a:moveTo>
                        <a:lnTo>
                          <a:pt x="18822" y="8233"/>
                        </a:lnTo>
                        <a:lnTo>
                          <a:pt x="18841" y="8125"/>
                        </a:lnTo>
                        <a:close/>
                        <a:moveTo>
                          <a:pt x="18860" y="7909"/>
                        </a:moveTo>
                        <a:lnTo>
                          <a:pt x="18841" y="8125"/>
                        </a:lnTo>
                        <a:lnTo>
                          <a:pt x="18855" y="8029"/>
                        </a:lnTo>
                        <a:lnTo>
                          <a:pt x="18860" y="7909"/>
                        </a:lnTo>
                        <a:close/>
                        <a:moveTo>
                          <a:pt x="20206" y="16015"/>
                        </a:moveTo>
                        <a:lnTo>
                          <a:pt x="20127" y="16015"/>
                        </a:lnTo>
                        <a:lnTo>
                          <a:pt x="20087" y="16075"/>
                        </a:lnTo>
                        <a:lnTo>
                          <a:pt x="20206" y="16015"/>
                        </a:lnTo>
                        <a:close/>
                        <a:moveTo>
                          <a:pt x="20216" y="17180"/>
                        </a:moveTo>
                        <a:lnTo>
                          <a:pt x="20164" y="17174"/>
                        </a:lnTo>
                        <a:lnTo>
                          <a:pt x="20216" y="17180"/>
                        </a:lnTo>
                        <a:close/>
                        <a:moveTo>
                          <a:pt x="20225" y="18051"/>
                        </a:moveTo>
                        <a:lnTo>
                          <a:pt x="20190" y="17997"/>
                        </a:lnTo>
                        <a:lnTo>
                          <a:pt x="20220" y="18057"/>
                        </a:lnTo>
                        <a:close/>
                        <a:moveTo>
                          <a:pt x="20242" y="15997"/>
                        </a:moveTo>
                        <a:lnTo>
                          <a:pt x="20206" y="16015"/>
                        </a:lnTo>
                        <a:lnTo>
                          <a:pt x="20235" y="16015"/>
                        </a:lnTo>
                        <a:close/>
                        <a:moveTo>
                          <a:pt x="20490" y="11331"/>
                        </a:moveTo>
                        <a:lnTo>
                          <a:pt x="20457" y="11302"/>
                        </a:lnTo>
                        <a:lnTo>
                          <a:pt x="20405" y="11404"/>
                        </a:lnTo>
                        <a:lnTo>
                          <a:pt x="20490" y="11331"/>
                        </a:lnTo>
                        <a:close/>
                        <a:moveTo>
                          <a:pt x="20530" y="11151"/>
                        </a:moveTo>
                        <a:lnTo>
                          <a:pt x="20424" y="11271"/>
                        </a:lnTo>
                        <a:lnTo>
                          <a:pt x="20457" y="11302"/>
                        </a:lnTo>
                        <a:lnTo>
                          <a:pt x="20530" y="11151"/>
                        </a:lnTo>
                        <a:close/>
                        <a:moveTo>
                          <a:pt x="21005" y="12791"/>
                        </a:moveTo>
                        <a:lnTo>
                          <a:pt x="20968" y="12839"/>
                        </a:lnTo>
                        <a:lnTo>
                          <a:pt x="21005" y="12821"/>
                        </a:lnTo>
                        <a:close/>
                        <a:moveTo>
                          <a:pt x="21150" y="18598"/>
                        </a:moveTo>
                        <a:lnTo>
                          <a:pt x="21108" y="18610"/>
                        </a:lnTo>
                        <a:lnTo>
                          <a:pt x="21150" y="18598"/>
                        </a:lnTo>
                        <a:close/>
                        <a:moveTo>
                          <a:pt x="21167" y="18718"/>
                        </a:moveTo>
                        <a:lnTo>
                          <a:pt x="21117" y="18628"/>
                        </a:lnTo>
                        <a:lnTo>
                          <a:pt x="21017" y="18718"/>
                        </a:lnTo>
                        <a:lnTo>
                          <a:pt x="21167" y="18718"/>
                        </a:lnTo>
                        <a:close/>
                        <a:moveTo>
                          <a:pt x="21216" y="21564"/>
                        </a:moveTo>
                        <a:lnTo>
                          <a:pt x="21171" y="21588"/>
                        </a:lnTo>
                        <a:lnTo>
                          <a:pt x="21216" y="21564"/>
                        </a:lnTo>
                        <a:close/>
                        <a:moveTo>
                          <a:pt x="21218" y="17517"/>
                        </a:moveTo>
                        <a:lnTo>
                          <a:pt x="21195" y="17457"/>
                        </a:lnTo>
                        <a:lnTo>
                          <a:pt x="21218" y="17517"/>
                        </a:lnTo>
                        <a:close/>
                        <a:moveTo>
                          <a:pt x="21328" y="15655"/>
                        </a:moveTo>
                        <a:lnTo>
                          <a:pt x="21277" y="15595"/>
                        </a:lnTo>
                        <a:lnTo>
                          <a:pt x="21328" y="15655"/>
                        </a:lnTo>
                        <a:close/>
                        <a:moveTo>
                          <a:pt x="21366" y="21420"/>
                        </a:moveTo>
                        <a:lnTo>
                          <a:pt x="21298" y="21372"/>
                        </a:lnTo>
                        <a:lnTo>
                          <a:pt x="21333" y="21420"/>
                        </a:lnTo>
                        <a:lnTo>
                          <a:pt x="21366" y="21420"/>
                        </a:lnTo>
                        <a:close/>
                        <a:moveTo>
                          <a:pt x="21377" y="17517"/>
                        </a:moveTo>
                        <a:lnTo>
                          <a:pt x="21303" y="17517"/>
                        </a:lnTo>
                        <a:lnTo>
                          <a:pt x="21246" y="17457"/>
                        </a:lnTo>
                        <a:lnTo>
                          <a:pt x="21197" y="17457"/>
                        </a:lnTo>
                        <a:lnTo>
                          <a:pt x="21218" y="17517"/>
                        </a:lnTo>
                        <a:lnTo>
                          <a:pt x="21277" y="17517"/>
                        </a:lnTo>
                        <a:lnTo>
                          <a:pt x="21270" y="17577"/>
                        </a:lnTo>
                        <a:lnTo>
                          <a:pt x="21377" y="17517"/>
                        </a:lnTo>
                        <a:close/>
                        <a:moveTo>
                          <a:pt x="21417" y="15595"/>
                        </a:moveTo>
                        <a:lnTo>
                          <a:pt x="21253" y="15775"/>
                        </a:lnTo>
                        <a:lnTo>
                          <a:pt x="21326" y="15715"/>
                        </a:lnTo>
                        <a:lnTo>
                          <a:pt x="21361" y="15715"/>
                        </a:lnTo>
                        <a:lnTo>
                          <a:pt x="21417" y="15595"/>
                        </a:lnTo>
                        <a:close/>
                        <a:moveTo>
                          <a:pt x="21420" y="21540"/>
                        </a:moveTo>
                        <a:lnTo>
                          <a:pt x="21298" y="21480"/>
                        </a:lnTo>
                        <a:lnTo>
                          <a:pt x="21216" y="21564"/>
                        </a:lnTo>
                        <a:lnTo>
                          <a:pt x="21256" y="21540"/>
                        </a:lnTo>
                        <a:lnTo>
                          <a:pt x="21359" y="21600"/>
                        </a:lnTo>
                        <a:lnTo>
                          <a:pt x="21420" y="21540"/>
                        </a:lnTo>
                        <a:close/>
                        <a:moveTo>
                          <a:pt x="21513" y="19462"/>
                        </a:moveTo>
                        <a:lnTo>
                          <a:pt x="21417" y="19493"/>
                        </a:lnTo>
                        <a:lnTo>
                          <a:pt x="21513" y="19462"/>
                        </a:lnTo>
                        <a:close/>
                        <a:moveTo>
                          <a:pt x="21532" y="19979"/>
                        </a:moveTo>
                        <a:lnTo>
                          <a:pt x="21345" y="19979"/>
                        </a:lnTo>
                        <a:lnTo>
                          <a:pt x="21347" y="19859"/>
                        </a:lnTo>
                        <a:lnTo>
                          <a:pt x="21270" y="19859"/>
                        </a:lnTo>
                        <a:lnTo>
                          <a:pt x="21319" y="20039"/>
                        </a:lnTo>
                        <a:lnTo>
                          <a:pt x="21532" y="19979"/>
                        </a:lnTo>
                        <a:close/>
                        <a:moveTo>
                          <a:pt x="21600" y="19438"/>
                        </a:moveTo>
                        <a:lnTo>
                          <a:pt x="21513" y="19462"/>
                        </a:lnTo>
                        <a:lnTo>
                          <a:pt x="21595" y="19558"/>
                        </a:lnTo>
                        <a:lnTo>
                          <a:pt x="21600" y="19438"/>
                        </a:lnTo>
                        <a:close/>
                        <a:moveTo>
                          <a:pt x="471" y="18652"/>
                        </a:moveTo>
                        <a:lnTo>
                          <a:pt x="342" y="18652"/>
                        </a:lnTo>
                        <a:lnTo>
                          <a:pt x="351" y="18772"/>
                        </a:lnTo>
                        <a:lnTo>
                          <a:pt x="384" y="18778"/>
                        </a:lnTo>
                        <a:lnTo>
                          <a:pt x="471" y="18652"/>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411" name="object 79"/>
                <p:cNvGrpSpPr/>
                <p:nvPr/>
              </p:nvGrpSpPr>
              <p:grpSpPr>
                <a:xfrm>
                  <a:off x="30256" y="217065"/>
                  <a:ext cx="392690" cy="179459"/>
                  <a:chOff x="0" y="0"/>
                  <a:chExt cx="392688" cy="179457"/>
                </a:xfrm>
              </p:grpSpPr>
              <p:sp>
                <p:nvSpPr>
                  <p:cNvPr id="2400" name="Figura"/>
                  <p:cNvSpPr/>
                  <p:nvPr/>
                </p:nvSpPr>
                <p:spPr>
                  <a:xfrm>
                    <a:off x="0" y="1132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292" y="6160"/>
                        </a:lnTo>
                        <a:lnTo>
                          <a:pt x="11890" y="8227"/>
                        </a:lnTo>
                        <a:lnTo>
                          <a:pt x="0" y="21600"/>
                        </a:lnTo>
                        <a:lnTo>
                          <a:pt x="15044" y="717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01" name="Figura"/>
                  <p:cNvSpPr/>
                  <p:nvPr/>
                </p:nvSpPr>
                <p:spPr>
                  <a:xfrm>
                    <a:off x="2016" y="36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318" y="4611"/>
                        </a:lnTo>
                        <a:lnTo>
                          <a:pt x="11270" y="0"/>
                        </a:lnTo>
                        <a:lnTo>
                          <a:pt x="0" y="3034"/>
                        </a:lnTo>
                        <a:lnTo>
                          <a:pt x="2533" y="15411"/>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02" name="Figura"/>
                  <p:cNvSpPr/>
                  <p:nvPr/>
                </p:nvSpPr>
                <p:spPr>
                  <a:xfrm>
                    <a:off x="1547" y="418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783"/>
                        </a:moveTo>
                        <a:lnTo>
                          <a:pt x="12360" y="15995"/>
                        </a:lnTo>
                        <a:lnTo>
                          <a:pt x="16289" y="13980"/>
                        </a:lnTo>
                        <a:lnTo>
                          <a:pt x="5202" y="12374"/>
                        </a:lnTo>
                        <a:lnTo>
                          <a:pt x="4047" y="9194"/>
                        </a:lnTo>
                        <a:lnTo>
                          <a:pt x="8203" y="5983"/>
                        </a:lnTo>
                        <a:lnTo>
                          <a:pt x="11787" y="5983"/>
                        </a:lnTo>
                        <a:lnTo>
                          <a:pt x="9240" y="5195"/>
                        </a:lnTo>
                        <a:lnTo>
                          <a:pt x="13742" y="1197"/>
                        </a:lnTo>
                        <a:lnTo>
                          <a:pt x="7740" y="0"/>
                        </a:lnTo>
                        <a:lnTo>
                          <a:pt x="346" y="4786"/>
                        </a:lnTo>
                        <a:lnTo>
                          <a:pt x="118" y="10800"/>
                        </a:lnTo>
                        <a:lnTo>
                          <a:pt x="6357" y="15177"/>
                        </a:lnTo>
                        <a:lnTo>
                          <a:pt x="4275" y="16783"/>
                        </a:lnTo>
                        <a:lnTo>
                          <a:pt x="1737" y="16373"/>
                        </a:lnTo>
                        <a:lnTo>
                          <a:pt x="0" y="16373"/>
                        </a:lnTo>
                        <a:lnTo>
                          <a:pt x="4738" y="19585"/>
                        </a:lnTo>
                        <a:lnTo>
                          <a:pt x="12824" y="21600"/>
                        </a:lnTo>
                        <a:lnTo>
                          <a:pt x="21600" y="167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03" name="Figura"/>
                  <p:cNvSpPr/>
                  <p:nvPr/>
                </p:nvSpPr>
                <p:spPr>
                  <a:xfrm>
                    <a:off x="30017"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18" y="16562"/>
                        </a:lnTo>
                        <a:lnTo>
                          <a:pt x="14646" y="0"/>
                        </a:lnTo>
                        <a:lnTo>
                          <a:pt x="0" y="20694"/>
                        </a:lnTo>
                        <a:lnTo>
                          <a:pt x="6236" y="16562"/>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04" name="Triángulo"/>
                  <p:cNvSpPr/>
                  <p:nvPr/>
                </p:nvSpPr>
                <p:spPr>
                  <a:xfrm>
                    <a:off x="31124" y="13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751"/>
                        </a:lnTo>
                        <a:lnTo>
                          <a:pt x="773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05" name="Triángulo"/>
                  <p:cNvSpPr/>
                  <p:nvPr/>
                </p:nvSpPr>
                <p:spPr>
                  <a:xfrm>
                    <a:off x="58697" y="1007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178"/>
                        </a:moveTo>
                        <a:lnTo>
                          <a:pt x="0" y="0"/>
                        </a:lnTo>
                        <a:lnTo>
                          <a:pt x="9896" y="21600"/>
                        </a:lnTo>
                        <a:lnTo>
                          <a:pt x="21600" y="617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06" name="Figura"/>
                  <p:cNvSpPr/>
                  <p:nvPr/>
                </p:nvSpPr>
                <p:spPr>
                  <a:xfrm>
                    <a:off x="59637" y="994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680"/>
                        </a:moveTo>
                        <a:lnTo>
                          <a:pt x="19984" y="6399"/>
                        </a:lnTo>
                        <a:lnTo>
                          <a:pt x="17603" y="9027"/>
                        </a:lnTo>
                        <a:lnTo>
                          <a:pt x="14261" y="6282"/>
                        </a:lnTo>
                        <a:lnTo>
                          <a:pt x="16200" y="5373"/>
                        </a:lnTo>
                        <a:lnTo>
                          <a:pt x="18581" y="6282"/>
                        </a:lnTo>
                        <a:lnTo>
                          <a:pt x="19874" y="6516"/>
                        </a:lnTo>
                        <a:lnTo>
                          <a:pt x="15877" y="3429"/>
                        </a:lnTo>
                        <a:lnTo>
                          <a:pt x="8206" y="0"/>
                        </a:lnTo>
                        <a:lnTo>
                          <a:pt x="0" y="1944"/>
                        </a:lnTo>
                        <a:lnTo>
                          <a:pt x="8640" y="4914"/>
                        </a:lnTo>
                        <a:lnTo>
                          <a:pt x="4966" y="5715"/>
                        </a:lnTo>
                        <a:lnTo>
                          <a:pt x="15231" y="8910"/>
                        </a:lnTo>
                        <a:lnTo>
                          <a:pt x="15877" y="10746"/>
                        </a:lnTo>
                        <a:lnTo>
                          <a:pt x="14261" y="12456"/>
                        </a:lnTo>
                        <a:lnTo>
                          <a:pt x="12424" y="13374"/>
                        </a:lnTo>
                        <a:lnTo>
                          <a:pt x="9074" y="12915"/>
                        </a:lnTo>
                        <a:lnTo>
                          <a:pt x="11344" y="13824"/>
                        </a:lnTo>
                        <a:lnTo>
                          <a:pt x="7126" y="16911"/>
                        </a:lnTo>
                        <a:lnTo>
                          <a:pt x="9507" y="17604"/>
                        </a:lnTo>
                        <a:lnTo>
                          <a:pt x="6369" y="20916"/>
                        </a:lnTo>
                        <a:lnTo>
                          <a:pt x="10154" y="21600"/>
                        </a:lnTo>
                        <a:lnTo>
                          <a:pt x="15009" y="17253"/>
                        </a:lnTo>
                        <a:lnTo>
                          <a:pt x="19661" y="14967"/>
                        </a:lnTo>
                        <a:lnTo>
                          <a:pt x="19874" y="12114"/>
                        </a:lnTo>
                        <a:lnTo>
                          <a:pt x="21600" y="10287"/>
                        </a:lnTo>
                        <a:lnTo>
                          <a:pt x="21600" y="46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07" name="Figura"/>
                  <p:cNvSpPr/>
                  <p:nvPr/>
                </p:nvSpPr>
                <p:spPr>
                  <a:xfrm>
                    <a:off x="309006" y="1667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263" y="8640"/>
                        </a:lnTo>
                        <a:lnTo>
                          <a:pt x="11310" y="8300"/>
                        </a:lnTo>
                        <a:lnTo>
                          <a:pt x="510" y="0"/>
                        </a:lnTo>
                        <a:lnTo>
                          <a:pt x="0" y="3639"/>
                        </a:lnTo>
                        <a:lnTo>
                          <a:pt x="10800" y="1529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08" name="Figura"/>
                  <p:cNvSpPr/>
                  <p:nvPr/>
                </p:nvSpPr>
                <p:spPr>
                  <a:xfrm>
                    <a:off x="326716" y="950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185"/>
                        </a:moveTo>
                        <a:lnTo>
                          <a:pt x="20494" y="6921"/>
                        </a:lnTo>
                        <a:lnTo>
                          <a:pt x="19391" y="7053"/>
                        </a:lnTo>
                        <a:lnTo>
                          <a:pt x="18553" y="6612"/>
                        </a:lnTo>
                        <a:lnTo>
                          <a:pt x="14532" y="6171"/>
                        </a:lnTo>
                        <a:lnTo>
                          <a:pt x="17092" y="5290"/>
                        </a:lnTo>
                        <a:lnTo>
                          <a:pt x="15990" y="3967"/>
                        </a:lnTo>
                        <a:lnTo>
                          <a:pt x="17315" y="3967"/>
                        </a:lnTo>
                        <a:lnTo>
                          <a:pt x="17579" y="3527"/>
                        </a:lnTo>
                        <a:lnTo>
                          <a:pt x="17889" y="3086"/>
                        </a:lnTo>
                        <a:lnTo>
                          <a:pt x="18508" y="2204"/>
                        </a:lnTo>
                        <a:lnTo>
                          <a:pt x="19301" y="1763"/>
                        </a:lnTo>
                        <a:lnTo>
                          <a:pt x="20097" y="1322"/>
                        </a:lnTo>
                        <a:lnTo>
                          <a:pt x="20762" y="1322"/>
                        </a:lnTo>
                        <a:lnTo>
                          <a:pt x="16828" y="441"/>
                        </a:lnTo>
                        <a:lnTo>
                          <a:pt x="17228" y="0"/>
                        </a:lnTo>
                        <a:lnTo>
                          <a:pt x="10557" y="0"/>
                        </a:lnTo>
                        <a:lnTo>
                          <a:pt x="10866" y="441"/>
                        </a:lnTo>
                        <a:lnTo>
                          <a:pt x="12543" y="1322"/>
                        </a:lnTo>
                        <a:lnTo>
                          <a:pt x="12059" y="1763"/>
                        </a:lnTo>
                        <a:lnTo>
                          <a:pt x="9099" y="1322"/>
                        </a:lnTo>
                        <a:lnTo>
                          <a:pt x="10776" y="882"/>
                        </a:lnTo>
                        <a:lnTo>
                          <a:pt x="8393" y="441"/>
                        </a:lnTo>
                        <a:lnTo>
                          <a:pt x="8435" y="1322"/>
                        </a:lnTo>
                        <a:lnTo>
                          <a:pt x="13649" y="3086"/>
                        </a:lnTo>
                        <a:lnTo>
                          <a:pt x="10602" y="3086"/>
                        </a:lnTo>
                        <a:lnTo>
                          <a:pt x="10070" y="2777"/>
                        </a:lnTo>
                        <a:lnTo>
                          <a:pt x="9937" y="2204"/>
                        </a:lnTo>
                        <a:lnTo>
                          <a:pt x="9186" y="1763"/>
                        </a:lnTo>
                        <a:lnTo>
                          <a:pt x="5607" y="1763"/>
                        </a:lnTo>
                        <a:lnTo>
                          <a:pt x="6490" y="2204"/>
                        </a:lnTo>
                        <a:lnTo>
                          <a:pt x="4108" y="3967"/>
                        </a:lnTo>
                        <a:lnTo>
                          <a:pt x="5123" y="3527"/>
                        </a:lnTo>
                        <a:lnTo>
                          <a:pt x="12501" y="5731"/>
                        </a:lnTo>
                        <a:lnTo>
                          <a:pt x="6449" y="6612"/>
                        </a:lnTo>
                        <a:lnTo>
                          <a:pt x="8480" y="7935"/>
                        </a:lnTo>
                        <a:lnTo>
                          <a:pt x="5123" y="7494"/>
                        </a:lnTo>
                        <a:lnTo>
                          <a:pt x="4195" y="7935"/>
                        </a:lnTo>
                        <a:lnTo>
                          <a:pt x="3666" y="8376"/>
                        </a:lnTo>
                        <a:lnTo>
                          <a:pt x="3534" y="8816"/>
                        </a:lnTo>
                        <a:lnTo>
                          <a:pt x="4901" y="9257"/>
                        </a:lnTo>
                        <a:lnTo>
                          <a:pt x="87" y="9698"/>
                        </a:lnTo>
                        <a:lnTo>
                          <a:pt x="4017" y="10580"/>
                        </a:lnTo>
                        <a:lnTo>
                          <a:pt x="3092" y="10580"/>
                        </a:lnTo>
                        <a:lnTo>
                          <a:pt x="4459" y="11020"/>
                        </a:lnTo>
                        <a:lnTo>
                          <a:pt x="8125" y="11902"/>
                        </a:lnTo>
                        <a:lnTo>
                          <a:pt x="0" y="13665"/>
                        </a:lnTo>
                        <a:lnTo>
                          <a:pt x="5033" y="15869"/>
                        </a:lnTo>
                        <a:lnTo>
                          <a:pt x="7110" y="17192"/>
                        </a:lnTo>
                        <a:lnTo>
                          <a:pt x="10776" y="17633"/>
                        </a:lnTo>
                        <a:lnTo>
                          <a:pt x="12588" y="18955"/>
                        </a:lnTo>
                        <a:lnTo>
                          <a:pt x="10866" y="19396"/>
                        </a:lnTo>
                        <a:lnTo>
                          <a:pt x="8657" y="18514"/>
                        </a:lnTo>
                        <a:lnTo>
                          <a:pt x="7068" y="19396"/>
                        </a:lnTo>
                        <a:lnTo>
                          <a:pt x="7332" y="19837"/>
                        </a:lnTo>
                        <a:lnTo>
                          <a:pt x="8567" y="20718"/>
                        </a:lnTo>
                        <a:lnTo>
                          <a:pt x="7642" y="20718"/>
                        </a:lnTo>
                        <a:lnTo>
                          <a:pt x="5607" y="21159"/>
                        </a:lnTo>
                        <a:lnTo>
                          <a:pt x="5917" y="21600"/>
                        </a:lnTo>
                        <a:lnTo>
                          <a:pt x="8216" y="21600"/>
                        </a:lnTo>
                        <a:lnTo>
                          <a:pt x="8348" y="21159"/>
                        </a:lnTo>
                        <a:lnTo>
                          <a:pt x="12943" y="21600"/>
                        </a:lnTo>
                        <a:lnTo>
                          <a:pt x="11043" y="21159"/>
                        </a:lnTo>
                        <a:lnTo>
                          <a:pt x="9141" y="20718"/>
                        </a:lnTo>
                        <a:lnTo>
                          <a:pt x="10334" y="20278"/>
                        </a:lnTo>
                        <a:lnTo>
                          <a:pt x="12897" y="20278"/>
                        </a:lnTo>
                        <a:lnTo>
                          <a:pt x="13558" y="20718"/>
                        </a:lnTo>
                        <a:lnTo>
                          <a:pt x="14710" y="20278"/>
                        </a:lnTo>
                        <a:lnTo>
                          <a:pt x="15857" y="19837"/>
                        </a:lnTo>
                        <a:lnTo>
                          <a:pt x="11927" y="19837"/>
                        </a:lnTo>
                        <a:lnTo>
                          <a:pt x="14883" y="19396"/>
                        </a:lnTo>
                        <a:lnTo>
                          <a:pt x="13913" y="18514"/>
                        </a:lnTo>
                        <a:lnTo>
                          <a:pt x="14883" y="18955"/>
                        </a:lnTo>
                        <a:lnTo>
                          <a:pt x="17137" y="18514"/>
                        </a:lnTo>
                        <a:lnTo>
                          <a:pt x="16477" y="18955"/>
                        </a:lnTo>
                        <a:lnTo>
                          <a:pt x="17360" y="18514"/>
                        </a:lnTo>
                        <a:lnTo>
                          <a:pt x="19169" y="17633"/>
                        </a:lnTo>
                        <a:lnTo>
                          <a:pt x="13030" y="16751"/>
                        </a:lnTo>
                        <a:lnTo>
                          <a:pt x="16518" y="16310"/>
                        </a:lnTo>
                        <a:lnTo>
                          <a:pt x="15238" y="14547"/>
                        </a:lnTo>
                        <a:lnTo>
                          <a:pt x="13426" y="16310"/>
                        </a:lnTo>
                        <a:lnTo>
                          <a:pt x="9450" y="14988"/>
                        </a:lnTo>
                        <a:lnTo>
                          <a:pt x="17802" y="13665"/>
                        </a:lnTo>
                        <a:lnTo>
                          <a:pt x="14442" y="13665"/>
                        </a:lnTo>
                        <a:lnTo>
                          <a:pt x="14664" y="13224"/>
                        </a:lnTo>
                        <a:lnTo>
                          <a:pt x="12501" y="12784"/>
                        </a:lnTo>
                        <a:lnTo>
                          <a:pt x="13913" y="12388"/>
                        </a:lnTo>
                        <a:lnTo>
                          <a:pt x="15593" y="11902"/>
                        </a:lnTo>
                        <a:lnTo>
                          <a:pt x="11043" y="10580"/>
                        </a:lnTo>
                        <a:lnTo>
                          <a:pt x="13207" y="10403"/>
                        </a:lnTo>
                        <a:lnTo>
                          <a:pt x="12675" y="10139"/>
                        </a:lnTo>
                        <a:lnTo>
                          <a:pt x="14000" y="10007"/>
                        </a:lnTo>
                        <a:lnTo>
                          <a:pt x="16431" y="10139"/>
                        </a:lnTo>
                        <a:lnTo>
                          <a:pt x="15283" y="9920"/>
                        </a:lnTo>
                        <a:lnTo>
                          <a:pt x="18463" y="9698"/>
                        </a:lnTo>
                        <a:lnTo>
                          <a:pt x="11659" y="8816"/>
                        </a:lnTo>
                        <a:lnTo>
                          <a:pt x="14355" y="7935"/>
                        </a:lnTo>
                        <a:lnTo>
                          <a:pt x="17315" y="8376"/>
                        </a:lnTo>
                        <a:lnTo>
                          <a:pt x="15725" y="9257"/>
                        </a:lnTo>
                        <a:lnTo>
                          <a:pt x="18417" y="8376"/>
                        </a:lnTo>
                        <a:lnTo>
                          <a:pt x="13384" y="7494"/>
                        </a:lnTo>
                        <a:lnTo>
                          <a:pt x="19169" y="7098"/>
                        </a:lnTo>
                        <a:lnTo>
                          <a:pt x="19743" y="7539"/>
                        </a:lnTo>
                        <a:lnTo>
                          <a:pt x="20936" y="7098"/>
                        </a:lnTo>
                        <a:lnTo>
                          <a:pt x="21600" y="718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09" name="Figura"/>
                  <p:cNvSpPr/>
                  <p:nvPr/>
                </p:nvSpPr>
                <p:spPr>
                  <a:xfrm>
                    <a:off x="330455" y="70760"/>
                    <a:ext cx="62234" cy="36735"/>
                  </a:xfrm>
                  <a:custGeom>
                    <a:avLst/>
                    <a:gdLst/>
                    <a:ahLst/>
                    <a:cxnLst>
                      <a:cxn ang="0">
                        <a:pos x="wd2" y="hd2"/>
                      </a:cxn>
                      <a:cxn ang="5400000">
                        <a:pos x="wd2" y="hd2"/>
                      </a:cxn>
                      <a:cxn ang="10800000">
                        <a:pos x="wd2" y="hd2"/>
                      </a:cxn>
                      <a:cxn ang="16200000">
                        <a:pos x="wd2" y="hd2"/>
                      </a:cxn>
                    </a:cxnLst>
                    <a:rect l="0" t="0" r="r" b="b"/>
                    <a:pathLst>
                      <a:path w="21600" h="21600" extrusionOk="0">
                        <a:moveTo>
                          <a:pt x="21600" y="19054"/>
                        </a:moveTo>
                        <a:lnTo>
                          <a:pt x="21003" y="18972"/>
                        </a:lnTo>
                        <a:lnTo>
                          <a:pt x="21339" y="18561"/>
                        </a:lnTo>
                        <a:lnTo>
                          <a:pt x="21008" y="18397"/>
                        </a:lnTo>
                        <a:lnTo>
                          <a:pt x="21118" y="18397"/>
                        </a:lnTo>
                        <a:lnTo>
                          <a:pt x="21168" y="18315"/>
                        </a:lnTo>
                        <a:lnTo>
                          <a:pt x="21349" y="18233"/>
                        </a:lnTo>
                        <a:lnTo>
                          <a:pt x="21460" y="18151"/>
                        </a:lnTo>
                        <a:lnTo>
                          <a:pt x="20968" y="18151"/>
                        </a:lnTo>
                        <a:lnTo>
                          <a:pt x="20857" y="17904"/>
                        </a:lnTo>
                        <a:lnTo>
                          <a:pt x="20551" y="17822"/>
                        </a:lnTo>
                        <a:lnTo>
                          <a:pt x="21028" y="17658"/>
                        </a:lnTo>
                        <a:lnTo>
                          <a:pt x="21128" y="17904"/>
                        </a:lnTo>
                        <a:lnTo>
                          <a:pt x="21585" y="17822"/>
                        </a:lnTo>
                        <a:lnTo>
                          <a:pt x="21189" y="17822"/>
                        </a:lnTo>
                        <a:lnTo>
                          <a:pt x="21189" y="17576"/>
                        </a:lnTo>
                        <a:lnTo>
                          <a:pt x="20857" y="17658"/>
                        </a:lnTo>
                        <a:lnTo>
                          <a:pt x="21148" y="17494"/>
                        </a:lnTo>
                        <a:lnTo>
                          <a:pt x="20998" y="17494"/>
                        </a:lnTo>
                        <a:lnTo>
                          <a:pt x="21404" y="17411"/>
                        </a:lnTo>
                        <a:lnTo>
                          <a:pt x="20792" y="17494"/>
                        </a:lnTo>
                        <a:lnTo>
                          <a:pt x="21304" y="17247"/>
                        </a:lnTo>
                        <a:lnTo>
                          <a:pt x="20923" y="17083"/>
                        </a:lnTo>
                        <a:lnTo>
                          <a:pt x="21224" y="16754"/>
                        </a:lnTo>
                        <a:lnTo>
                          <a:pt x="21495" y="16919"/>
                        </a:lnTo>
                        <a:lnTo>
                          <a:pt x="21354" y="16754"/>
                        </a:lnTo>
                        <a:lnTo>
                          <a:pt x="21284" y="16672"/>
                        </a:lnTo>
                        <a:lnTo>
                          <a:pt x="21349" y="16606"/>
                        </a:lnTo>
                        <a:lnTo>
                          <a:pt x="21239" y="16672"/>
                        </a:lnTo>
                        <a:lnTo>
                          <a:pt x="20963" y="16672"/>
                        </a:lnTo>
                        <a:lnTo>
                          <a:pt x="20802" y="16344"/>
                        </a:lnTo>
                        <a:lnTo>
                          <a:pt x="21289" y="16426"/>
                        </a:lnTo>
                        <a:lnTo>
                          <a:pt x="21399" y="16344"/>
                        </a:lnTo>
                        <a:lnTo>
                          <a:pt x="21515" y="16262"/>
                        </a:lnTo>
                        <a:lnTo>
                          <a:pt x="21374" y="16097"/>
                        </a:lnTo>
                        <a:lnTo>
                          <a:pt x="20938" y="16097"/>
                        </a:lnTo>
                        <a:lnTo>
                          <a:pt x="20943" y="15933"/>
                        </a:lnTo>
                        <a:lnTo>
                          <a:pt x="21143" y="15933"/>
                        </a:lnTo>
                        <a:lnTo>
                          <a:pt x="20757" y="15851"/>
                        </a:lnTo>
                        <a:lnTo>
                          <a:pt x="20807" y="15769"/>
                        </a:lnTo>
                        <a:lnTo>
                          <a:pt x="20963" y="15522"/>
                        </a:lnTo>
                        <a:lnTo>
                          <a:pt x="21068" y="15358"/>
                        </a:lnTo>
                        <a:lnTo>
                          <a:pt x="20657" y="15284"/>
                        </a:lnTo>
                        <a:lnTo>
                          <a:pt x="20074" y="15522"/>
                        </a:lnTo>
                        <a:lnTo>
                          <a:pt x="20054" y="15440"/>
                        </a:lnTo>
                        <a:lnTo>
                          <a:pt x="19763" y="15440"/>
                        </a:lnTo>
                        <a:lnTo>
                          <a:pt x="19909" y="15358"/>
                        </a:lnTo>
                        <a:lnTo>
                          <a:pt x="20054" y="15276"/>
                        </a:lnTo>
                        <a:lnTo>
                          <a:pt x="20054" y="15358"/>
                        </a:lnTo>
                        <a:lnTo>
                          <a:pt x="20175" y="15276"/>
                        </a:lnTo>
                        <a:lnTo>
                          <a:pt x="20125" y="15276"/>
                        </a:lnTo>
                        <a:lnTo>
                          <a:pt x="20395" y="15112"/>
                        </a:lnTo>
                        <a:lnTo>
                          <a:pt x="20445" y="15079"/>
                        </a:lnTo>
                        <a:lnTo>
                          <a:pt x="20375" y="15063"/>
                        </a:lnTo>
                        <a:lnTo>
                          <a:pt x="20049" y="14948"/>
                        </a:lnTo>
                        <a:lnTo>
                          <a:pt x="20144" y="14783"/>
                        </a:lnTo>
                        <a:lnTo>
                          <a:pt x="20415" y="14619"/>
                        </a:lnTo>
                        <a:lnTo>
                          <a:pt x="20556" y="14537"/>
                        </a:lnTo>
                        <a:lnTo>
                          <a:pt x="20445" y="14832"/>
                        </a:lnTo>
                        <a:lnTo>
                          <a:pt x="20411" y="15021"/>
                        </a:lnTo>
                        <a:lnTo>
                          <a:pt x="20677" y="14701"/>
                        </a:lnTo>
                        <a:lnTo>
                          <a:pt x="20556" y="15030"/>
                        </a:lnTo>
                        <a:lnTo>
                          <a:pt x="20973" y="14701"/>
                        </a:lnTo>
                        <a:lnTo>
                          <a:pt x="21183" y="14537"/>
                        </a:lnTo>
                        <a:lnTo>
                          <a:pt x="20616" y="15112"/>
                        </a:lnTo>
                        <a:lnTo>
                          <a:pt x="21209" y="14701"/>
                        </a:lnTo>
                        <a:lnTo>
                          <a:pt x="21239" y="14537"/>
                        </a:lnTo>
                        <a:lnTo>
                          <a:pt x="21254" y="14455"/>
                        </a:lnTo>
                        <a:lnTo>
                          <a:pt x="21274" y="14373"/>
                        </a:lnTo>
                        <a:lnTo>
                          <a:pt x="20938" y="14455"/>
                        </a:lnTo>
                        <a:lnTo>
                          <a:pt x="20963" y="14290"/>
                        </a:lnTo>
                        <a:lnTo>
                          <a:pt x="21003" y="14044"/>
                        </a:lnTo>
                        <a:lnTo>
                          <a:pt x="20762" y="14126"/>
                        </a:lnTo>
                        <a:lnTo>
                          <a:pt x="20672" y="14290"/>
                        </a:lnTo>
                        <a:lnTo>
                          <a:pt x="20430" y="14290"/>
                        </a:lnTo>
                        <a:lnTo>
                          <a:pt x="19949" y="14044"/>
                        </a:lnTo>
                        <a:lnTo>
                          <a:pt x="20852" y="13633"/>
                        </a:lnTo>
                        <a:lnTo>
                          <a:pt x="21399" y="13387"/>
                        </a:lnTo>
                        <a:lnTo>
                          <a:pt x="20496" y="13387"/>
                        </a:lnTo>
                        <a:lnTo>
                          <a:pt x="19979" y="13633"/>
                        </a:lnTo>
                        <a:lnTo>
                          <a:pt x="20194" y="13305"/>
                        </a:lnTo>
                        <a:lnTo>
                          <a:pt x="20672" y="13059"/>
                        </a:lnTo>
                        <a:lnTo>
                          <a:pt x="20662" y="12976"/>
                        </a:lnTo>
                        <a:lnTo>
                          <a:pt x="20642" y="12730"/>
                        </a:lnTo>
                        <a:lnTo>
                          <a:pt x="20476" y="12870"/>
                        </a:lnTo>
                        <a:lnTo>
                          <a:pt x="20767" y="12484"/>
                        </a:lnTo>
                        <a:lnTo>
                          <a:pt x="20406" y="12730"/>
                        </a:lnTo>
                        <a:lnTo>
                          <a:pt x="20411" y="12927"/>
                        </a:lnTo>
                        <a:lnTo>
                          <a:pt x="19979" y="13305"/>
                        </a:lnTo>
                        <a:lnTo>
                          <a:pt x="20054" y="13141"/>
                        </a:lnTo>
                        <a:lnTo>
                          <a:pt x="20094" y="13059"/>
                        </a:lnTo>
                        <a:lnTo>
                          <a:pt x="20170" y="12894"/>
                        </a:lnTo>
                        <a:lnTo>
                          <a:pt x="20134" y="12730"/>
                        </a:lnTo>
                        <a:lnTo>
                          <a:pt x="20526" y="12484"/>
                        </a:lnTo>
                        <a:lnTo>
                          <a:pt x="20395" y="12155"/>
                        </a:lnTo>
                        <a:lnTo>
                          <a:pt x="20004" y="11991"/>
                        </a:lnTo>
                        <a:lnTo>
                          <a:pt x="19949" y="11909"/>
                        </a:lnTo>
                        <a:lnTo>
                          <a:pt x="19893" y="11827"/>
                        </a:lnTo>
                        <a:lnTo>
                          <a:pt x="19843" y="11736"/>
                        </a:lnTo>
                        <a:lnTo>
                          <a:pt x="19959" y="11662"/>
                        </a:lnTo>
                        <a:lnTo>
                          <a:pt x="20094" y="11662"/>
                        </a:lnTo>
                        <a:lnTo>
                          <a:pt x="20190" y="11416"/>
                        </a:lnTo>
                        <a:lnTo>
                          <a:pt x="20084" y="11334"/>
                        </a:lnTo>
                        <a:lnTo>
                          <a:pt x="19878" y="11170"/>
                        </a:lnTo>
                        <a:lnTo>
                          <a:pt x="19898" y="11005"/>
                        </a:lnTo>
                        <a:lnTo>
                          <a:pt x="20009" y="10020"/>
                        </a:lnTo>
                        <a:lnTo>
                          <a:pt x="20024" y="9856"/>
                        </a:lnTo>
                        <a:lnTo>
                          <a:pt x="19653" y="10020"/>
                        </a:lnTo>
                        <a:lnTo>
                          <a:pt x="19642" y="9938"/>
                        </a:lnTo>
                        <a:lnTo>
                          <a:pt x="19492" y="10020"/>
                        </a:lnTo>
                        <a:lnTo>
                          <a:pt x="19442" y="9938"/>
                        </a:lnTo>
                        <a:lnTo>
                          <a:pt x="19627" y="9691"/>
                        </a:lnTo>
                        <a:lnTo>
                          <a:pt x="19381" y="9691"/>
                        </a:lnTo>
                        <a:lnTo>
                          <a:pt x="19130" y="9609"/>
                        </a:lnTo>
                        <a:lnTo>
                          <a:pt x="18885" y="9527"/>
                        </a:lnTo>
                        <a:lnTo>
                          <a:pt x="18909" y="9445"/>
                        </a:lnTo>
                        <a:lnTo>
                          <a:pt x="18935" y="9363"/>
                        </a:lnTo>
                        <a:lnTo>
                          <a:pt x="19085" y="8870"/>
                        </a:lnTo>
                        <a:lnTo>
                          <a:pt x="19201" y="8870"/>
                        </a:lnTo>
                        <a:lnTo>
                          <a:pt x="19226" y="8459"/>
                        </a:lnTo>
                        <a:lnTo>
                          <a:pt x="18483" y="9363"/>
                        </a:lnTo>
                        <a:lnTo>
                          <a:pt x="18674" y="8788"/>
                        </a:lnTo>
                        <a:lnTo>
                          <a:pt x="18744" y="8788"/>
                        </a:lnTo>
                        <a:lnTo>
                          <a:pt x="18699" y="8377"/>
                        </a:lnTo>
                        <a:lnTo>
                          <a:pt x="18679" y="8213"/>
                        </a:lnTo>
                        <a:lnTo>
                          <a:pt x="18674" y="8131"/>
                        </a:lnTo>
                        <a:lnTo>
                          <a:pt x="18157" y="8049"/>
                        </a:lnTo>
                        <a:lnTo>
                          <a:pt x="18247" y="7720"/>
                        </a:lnTo>
                        <a:lnTo>
                          <a:pt x="18267" y="7638"/>
                        </a:lnTo>
                        <a:lnTo>
                          <a:pt x="18408" y="7145"/>
                        </a:lnTo>
                        <a:lnTo>
                          <a:pt x="17986" y="7638"/>
                        </a:lnTo>
                        <a:lnTo>
                          <a:pt x="18081" y="7310"/>
                        </a:lnTo>
                        <a:lnTo>
                          <a:pt x="18106" y="7227"/>
                        </a:lnTo>
                        <a:lnTo>
                          <a:pt x="18347" y="6406"/>
                        </a:lnTo>
                        <a:lnTo>
                          <a:pt x="17790" y="7227"/>
                        </a:lnTo>
                        <a:lnTo>
                          <a:pt x="17916" y="6652"/>
                        </a:lnTo>
                        <a:lnTo>
                          <a:pt x="18051" y="6488"/>
                        </a:lnTo>
                        <a:lnTo>
                          <a:pt x="18041" y="6324"/>
                        </a:lnTo>
                        <a:lnTo>
                          <a:pt x="18001" y="5831"/>
                        </a:lnTo>
                        <a:lnTo>
                          <a:pt x="17986" y="5749"/>
                        </a:lnTo>
                        <a:lnTo>
                          <a:pt x="17615" y="6324"/>
                        </a:lnTo>
                        <a:lnTo>
                          <a:pt x="17499" y="6324"/>
                        </a:lnTo>
                        <a:lnTo>
                          <a:pt x="17539" y="6242"/>
                        </a:lnTo>
                        <a:lnTo>
                          <a:pt x="17584" y="6160"/>
                        </a:lnTo>
                        <a:lnTo>
                          <a:pt x="17760" y="5831"/>
                        </a:lnTo>
                        <a:lnTo>
                          <a:pt x="17399" y="6160"/>
                        </a:lnTo>
                        <a:lnTo>
                          <a:pt x="17434" y="6078"/>
                        </a:lnTo>
                        <a:lnTo>
                          <a:pt x="17655" y="5585"/>
                        </a:lnTo>
                        <a:lnTo>
                          <a:pt x="17519" y="5585"/>
                        </a:lnTo>
                        <a:lnTo>
                          <a:pt x="17504" y="5765"/>
                        </a:lnTo>
                        <a:lnTo>
                          <a:pt x="17454" y="5922"/>
                        </a:lnTo>
                        <a:lnTo>
                          <a:pt x="17383" y="5995"/>
                        </a:lnTo>
                        <a:lnTo>
                          <a:pt x="17168" y="6078"/>
                        </a:lnTo>
                        <a:lnTo>
                          <a:pt x="17213" y="5831"/>
                        </a:lnTo>
                        <a:lnTo>
                          <a:pt x="17293" y="5421"/>
                        </a:lnTo>
                        <a:lnTo>
                          <a:pt x="17308" y="5338"/>
                        </a:lnTo>
                        <a:lnTo>
                          <a:pt x="17389" y="5174"/>
                        </a:lnTo>
                        <a:lnTo>
                          <a:pt x="17429" y="5092"/>
                        </a:lnTo>
                        <a:lnTo>
                          <a:pt x="16972" y="5174"/>
                        </a:lnTo>
                        <a:lnTo>
                          <a:pt x="17072" y="5010"/>
                        </a:lnTo>
                        <a:lnTo>
                          <a:pt x="17148" y="4928"/>
                        </a:lnTo>
                        <a:lnTo>
                          <a:pt x="16862" y="5174"/>
                        </a:lnTo>
                        <a:lnTo>
                          <a:pt x="16982" y="5010"/>
                        </a:lnTo>
                        <a:lnTo>
                          <a:pt x="17469" y="4353"/>
                        </a:lnTo>
                        <a:lnTo>
                          <a:pt x="17123" y="4591"/>
                        </a:lnTo>
                        <a:lnTo>
                          <a:pt x="17087" y="4763"/>
                        </a:lnTo>
                        <a:lnTo>
                          <a:pt x="16922" y="5010"/>
                        </a:lnTo>
                        <a:lnTo>
                          <a:pt x="16972" y="4763"/>
                        </a:lnTo>
                        <a:lnTo>
                          <a:pt x="16987" y="4681"/>
                        </a:lnTo>
                        <a:lnTo>
                          <a:pt x="16947" y="4533"/>
                        </a:lnTo>
                        <a:lnTo>
                          <a:pt x="16857" y="4435"/>
                        </a:lnTo>
                        <a:lnTo>
                          <a:pt x="16686" y="4435"/>
                        </a:lnTo>
                        <a:lnTo>
                          <a:pt x="16862" y="4106"/>
                        </a:lnTo>
                        <a:lnTo>
                          <a:pt x="16696" y="3778"/>
                        </a:lnTo>
                        <a:lnTo>
                          <a:pt x="16360" y="3778"/>
                        </a:lnTo>
                        <a:lnTo>
                          <a:pt x="16134" y="3532"/>
                        </a:lnTo>
                        <a:lnTo>
                          <a:pt x="16119" y="3860"/>
                        </a:lnTo>
                        <a:lnTo>
                          <a:pt x="15888" y="4435"/>
                        </a:lnTo>
                        <a:lnTo>
                          <a:pt x="15797" y="4435"/>
                        </a:lnTo>
                        <a:lnTo>
                          <a:pt x="15847" y="4271"/>
                        </a:lnTo>
                        <a:lnTo>
                          <a:pt x="15727" y="4435"/>
                        </a:lnTo>
                        <a:lnTo>
                          <a:pt x="16023" y="3614"/>
                        </a:lnTo>
                        <a:lnTo>
                          <a:pt x="15847" y="3696"/>
                        </a:lnTo>
                        <a:lnTo>
                          <a:pt x="15873" y="3614"/>
                        </a:lnTo>
                        <a:lnTo>
                          <a:pt x="15913" y="3367"/>
                        </a:lnTo>
                        <a:lnTo>
                          <a:pt x="15953" y="3121"/>
                        </a:lnTo>
                        <a:lnTo>
                          <a:pt x="16058" y="2464"/>
                        </a:lnTo>
                        <a:lnTo>
                          <a:pt x="15772" y="3121"/>
                        </a:lnTo>
                        <a:lnTo>
                          <a:pt x="15827" y="2875"/>
                        </a:lnTo>
                        <a:lnTo>
                          <a:pt x="15702" y="2792"/>
                        </a:lnTo>
                        <a:lnTo>
                          <a:pt x="15581" y="2710"/>
                        </a:lnTo>
                        <a:lnTo>
                          <a:pt x="15411" y="2792"/>
                        </a:lnTo>
                        <a:lnTo>
                          <a:pt x="15195" y="2628"/>
                        </a:lnTo>
                        <a:lnTo>
                          <a:pt x="15040" y="3121"/>
                        </a:lnTo>
                        <a:lnTo>
                          <a:pt x="14994" y="2957"/>
                        </a:lnTo>
                        <a:lnTo>
                          <a:pt x="14813" y="3367"/>
                        </a:lnTo>
                        <a:lnTo>
                          <a:pt x="14778" y="3285"/>
                        </a:lnTo>
                        <a:lnTo>
                          <a:pt x="14748" y="3203"/>
                        </a:lnTo>
                        <a:lnTo>
                          <a:pt x="14703" y="2957"/>
                        </a:lnTo>
                        <a:lnTo>
                          <a:pt x="14663" y="2546"/>
                        </a:lnTo>
                        <a:lnTo>
                          <a:pt x="14472" y="2464"/>
                        </a:lnTo>
                        <a:lnTo>
                          <a:pt x="14291" y="2620"/>
                        </a:lnTo>
                        <a:lnTo>
                          <a:pt x="14291" y="2957"/>
                        </a:lnTo>
                        <a:lnTo>
                          <a:pt x="14191" y="3203"/>
                        </a:lnTo>
                        <a:lnTo>
                          <a:pt x="14206" y="3121"/>
                        </a:lnTo>
                        <a:lnTo>
                          <a:pt x="14226" y="3039"/>
                        </a:lnTo>
                        <a:lnTo>
                          <a:pt x="14281" y="2759"/>
                        </a:lnTo>
                        <a:lnTo>
                          <a:pt x="14291" y="2957"/>
                        </a:lnTo>
                        <a:lnTo>
                          <a:pt x="14291" y="2620"/>
                        </a:lnTo>
                        <a:lnTo>
                          <a:pt x="14281" y="2702"/>
                        </a:lnTo>
                        <a:lnTo>
                          <a:pt x="14106" y="2628"/>
                        </a:lnTo>
                        <a:lnTo>
                          <a:pt x="14287" y="2300"/>
                        </a:lnTo>
                        <a:lnTo>
                          <a:pt x="13975" y="2300"/>
                        </a:lnTo>
                        <a:lnTo>
                          <a:pt x="13619" y="2546"/>
                        </a:lnTo>
                        <a:lnTo>
                          <a:pt x="13599" y="2957"/>
                        </a:lnTo>
                        <a:lnTo>
                          <a:pt x="13574" y="3039"/>
                        </a:lnTo>
                        <a:lnTo>
                          <a:pt x="13508" y="3039"/>
                        </a:lnTo>
                        <a:lnTo>
                          <a:pt x="13549" y="2497"/>
                        </a:lnTo>
                        <a:lnTo>
                          <a:pt x="13157" y="3039"/>
                        </a:lnTo>
                        <a:lnTo>
                          <a:pt x="13147" y="2710"/>
                        </a:lnTo>
                        <a:lnTo>
                          <a:pt x="13137" y="2382"/>
                        </a:lnTo>
                        <a:lnTo>
                          <a:pt x="13127" y="2135"/>
                        </a:lnTo>
                        <a:lnTo>
                          <a:pt x="13122" y="2053"/>
                        </a:lnTo>
                        <a:lnTo>
                          <a:pt x="13082" y="657"/>
                        </a:lnTo>
                        <a:lnTo>
                          <a:pt x="12660" y="1643"/>
                        </a:lnTo>
                        <a:lnTo>
                          <a:pt x="12680" y="1560"/>
                        </a:lnTo>
                        <a:lnTo>
                          <a:pt x="12625" y="1643"/>
                        </a:lnTo>
                        <a:lnTo>
                          <a:pt x="12349" y="2053"/>
                        </a:lnTo>
                        <a:lnTo>
                          <a:pt x="12233" y="1889"/>
                        </a:lnTo>
                        <a:lnTo>
                          <a:pt x="12464" y="1643"/>
                        </a:lnTo>
                        <a:lnTo>
                          <a:pt x="12409" y="1314"/>
                        </a:lnTo>
                        <a:lnTo>
                          <a:pt x="12028" y="2135"/>
                        </a:lnTo>
                        <a:lnTo>
                          <a:pt x="11992" y="1643"/>
                        </a:lnTo>
                        <a:lnTo>
                          <a:pt x="11987" y="1560"/>
                        </a:lnTo>
                        <a:lnTo>
                          <a:pt x="11957" y="1068"/>
                        </a:lnTo>
                        <a:lnTo>
                          <a:pt x="11666" y="1560"/>
                        </a:lnTo>
                        <a:lnTo>
                          <a:pt x="11576" y="0"/>
                        </a:lnTo>
                        <a:lnTo>
                          <a:pt x="11410" y="468"/>
                        </a:lnTo>
                        <a:lnTo>
                          <a:pt x="11410" y="4895"/>
                        </a:lnTo>
                        <a:lnTo>
                          <a:pt x="11405" y="5084"/>
                        </a:lnTo>
                        <a:lnTo>
                          <a:pt x="11285" y="5544"/>
                        </a:lnTo>
                        <a:lnTo>
                          <a:pt x="11325" y="4846"/>
                        </a:lnTo>
                        <a:lnTo>
                          <a:pt x="11395" y="4763"/>
                        </a:lnTo>
                        <a:lnTo>
                          <a:pt x="11410" y="4895"/>
                        </a:lnTo>
                        <a:lnTo>
                          <a:pt x="11410" y="468"/>
                        </a:lnTo>
                        <a:lnTo>
                          <a:pt x="10993" y="1643"/>
                        </a:lnTo>
                        <a:lnTo>
                          <a:pt x="10923" y="1314"/>
                        </a:lnTo>
                        <a:lnTo>
                          <a:pt x="10773" y="575"/>
                        </a:lnTo>
                        <a:lnTo>
                          <a:pt x="10742" y="1150"/>
                        </a:lnTo>
                        <a:lnTo>
                          <a:pt x="10707" y="1314"/>
                        </a:lnTo>
                        <a:lnTo>
                          <a:pt x="10702" y="1076"/>
                        </a:lnTo>
                        <a:lnTo>
                          <a:pt x="10677" y="1232"/>
                        </a:lnTo>
                        <a:lnTo>
                          <a:pt x="10130" y="1643"/>
                        </a:lnTo>
                        <a:lnTo>
                          <a:pt x="9523" y="657"/>
                        </a:lnTo>
                        <a:lnTo>
                          <a:pt x="8885" y="493"/>
                        </a:lnTo>
                        <a:lnTo>
                          <a:pt x="8659" y="411"/>
                        </a:lnTo>
                        <a:lnTo>
                          <a:pt x="8930" y="2382"/>
                        </a:lnTo>
                        <a:lnTo>
                          <a:pt x="8825" y="2135"/>
                        </a:lnTo>
                        <a:lnTo>
                          <a:pt x="8760" y="1971"/>
                        </a:lnTo>
                        <a:lnTo>
                          <a:pt x="8689" y="1807"/>
                        </a:lnTo>
                        <a:lnTo>
                          <a:pt x="8624" y="1643"/>
                        </a:lnTo>
                        <a:lnTo>
                          <a:pt x="8599" y="903"/>
                        </a:lnTo>
                        <a:lnTo>
                          <a:pt x="8258" y="1807"/>
                        </a:lnTo>
                        <a:lnTo>
                          <a:pt x="7721" y="1150"/>
                        </a:lnTo>
                        <a:lnTo>
                          <a:pt x="7419" y="1971"/>
                        </a:lnTo>
                        <a:lnTo>
                          <a:pt x="7425" y="1643"/>
                        </a:lnTo>
                        <a:lnTo>
                          <a:pt x="7254" y="1150"/>
                        </a:lnTo>
                        <a:lnTo>
                          <a:pt x="7143" y="1560"/>
                        </a:lnTo>
                        <a:lnTo>
                          <a:pt x="7128" y="1873"/>
                        </a:lnTo>
                        <a:lnTo>
                          <a:pt x="7178" y="2135"/>
                        </a:lnTo>
                        <a:lnTo>
                          <a:pt x="7108" y="2135"/>
                        </a:lnTo>
                        <a:lnTo>
                          <a:pt x="7058" y="1725"/>
                        </a:lnTo>
                        <a:lnTo>
                          <a:pt x="6882" y="1396"/>
                        </a:lnTo>
                        <a:lnTo>
                          <a:pt x="6932" y="2382"/>
                        </a:lnTo>
                        <a:lnTo>
                          <a:pt x="6908" y="2300"/>
                        </a:lnTo>
                        <a:lnTo>
                          <a:pt x="6812" y="1971"/>
                        </a:lnTo>
                        <a:lnTo>
                          <a:pt x="6782" y="1873"/>
                        </a:lnTo>
                        <a:lnTo>
                          <a:pt x="6782" y="1971"/>
                        </a:lnTo>
                        <a:lnTo>
                          <a:pt x="6521" y="1807"/>
                        </a:lnTo>
                        <a:lnTo>
                          <a:pt x="6691" y="2300"/>
                        </a:lnTo>
                        <a:lnTo>
                          <a:pt x="6481" y="2135"/>
                        </a:lnTo>
                        <a:lnTo>
                          <a:pt x="6466" y="2710"/>
                        </a:lnTo>
                        <a:lnTo>
                          <a:pt x="6275" y="2464"/>
                        </a:lnTo>
                        <a:lnTo>
                          <a:pt x="6350" y="3121"/>
                        </a:lnTo>
                        <a:lnTo>
                          <a:pt x="5958" y="2382"/>
                        </a:lnTo>
                        <a:lnTo>
                          <a:pt x="6134" y="3121"/>
                        </a:lnTo>
                        <a:lnTo>
                          <a:pt x="5938" y="2300"/>
                        </a:lnTo>
                        <a:lnTo>
                          <a:pt x="5758" y="2628"/>
                        </a:lnTo>
                        <a:lnTo>
                          <a:pt x="5743" y="3121"/>
                        </a:lnTo>
                        <a:lnTo>
                          <a:pt x="5713" y="2957"/>
                        </a:lnTo>
                        <a:lnTo>
                          <a:pt x="5698" y="2875"/>
                        </a:lnTo>
                        <a:lnTo>
                          <a:pt x="5587" y="2957"/>
                        </a:lnTo>
                        <a:lnTo>
                          <a:pt x="5517" y="2546"/>
                        </a:lnTo>
                        <a:lnTo>
                          <a:pt x="5417" y="2628"/>
                        </a:lnTo>
                        <a:lnTo>
                          <a:pt x="5402" y="2957"/>
                        </a:lnTo>
                        <a:lnTo>
                          <a:pt x="5522" y="3285"/>
                        </a:lnTo>
                        <a:lnTo>
                          <a:pt x="5020" y="2464"/>
                        </a:lnTo>
                        <a:lnTo>
                          <a:pt x="5426" y="4435"/>
                        </a:lnTo>
                        <a:lnTo>
                          <a:pt x="4900" y="3285"/>
                        </a:lnTo>
                        <a:lnTo>
                          <a:pt x="4699" y="4148"/>
                        </a:lnTo>
                        <a:lnTo>
                          <a:pt x="4658" y="4517"/>
                        </a:lnTo>
                        <a:lnTo>
                          <a:pt x="4608" y="4533"/>
                        </a:lnTo>
                        <a:lnTo>
                          <a:pt x="4458" y="4928"/>
                        </a:lnTo>
                        <a:lnTo>
                          <a:pt x="4262" y="4460"/>
                        </a:lnTo>
                        <a:lnTo>
                          <a:pt x="4392" y="5174"/>
                        </a:lnTo>
                        <a:lnTo>
                          <a:pt x="4091" y="5256"/>
                        </a:lnTo>
                        <a:lnTo>
                          <a:pt x="3991" y="5174"/>
                        </a:lnTo>
                        <a:lnTo>
                          <a:pt x="3941" y="4681"/>
                        </a:lnTo>
                        <a:lnTo>
                          <a:pt x="3860" y="5338"/>
                        </a:lnTo>
                        <a:lnTo>
                          <a:pt x="3479" y="5174"/>
                        </a:lnTo>
                        <a:lnTo>
                          <a:pt x="3484" y="5831"/>
                        </a:lnTo>
                        <a:lnTo>
                          <a:pt x="3745" y="6160"/>
                        </a:lnTo>
                        <a:lnTo>
                          <a:pt x="3785" y="6652"/>
                        </a:lnTo>
                        <a:lnTo>
                          <a:pt x="3830" y="6973"/>
                        </a:lnTo>
                        <a:lnTo>
                          <a:pt x="3509" y="6242"/>
                        </a:lnTo>
                        <a:lnTo>
                          <a:pt x="3655" y="7227"/>
                        </a:lnTo>
                        <a:lnTo>
                          <a:pt x="3333" y="6488"/>
                        </a:lnTo>
                        <a:lnTo>
                          <a:pt x="3117" y="5995"/>
                        </a:lnTo>
                        <a:lnTo>
                          <a:pt x="3127" y="6078"/>
                        </a:lnTo>
                        <a:lnTo>
                          <a:pt x="3177" y="6242"/>
                        </a:lnTo>
                        <a:lnTo>
                          <a:pt x="3303" y="6488"/>
                        </a:lnTo>
                        <a:lnTo>
                          <a:pt x="3233" y="6488"/>
                        </a:lnTo>
                        <a:lnTo>
                          <a:pt x="3052" y="6078"/>
                        </a:lnTo>
                        <a:lnTo>
                          <a:pt x="3022" y="6406"/>
                        </a:lnTo>
                        <a:lnTo>
                          <a:pt x="3177" y="6570"/>
                        </a:lnTo>
                        <a:lnTo>
                          <a:pt x="3218" y="6735"/>
                        </a:lnTo>
                        <a:lnTo>
                          <a:pt x="3143" y="6899"/>
                        </a:lnTo>
                        <a:lnTo>
                          <a:pt x="3132" y="6981"/>
                        </a:lnTo>
                        <a:lnTo>
                          <a:pt x="3183" y="7145"/>
                        </a:lnTo>
                        <a:lnTo>
                          <a:pt x="3017" y="7227"/>
                        </a:lnTo>
                        <a:lnTo>
                          <a:pt x="2967" y="7063"/>
                        </a:lnTo>
                        <a:lnTo>
                          <a:pt x="2902" y="6997"/>
                        </a:lnTo>
                        <a:lnTo>
                          <a:pt x="2821" y="7145"/>
                        </a:lnTo>
                        <a:lnTo>
                          <a:pt x="2806" y="7310"/>
                        </a:lnTo>
                        <a:lnTo>
                          <a:pt x="3127" y="8131"/>
                        </a:lnTo>
                        <a:lnTo>
                          <a:pt x="2801" y="8131"/>
                        </a:lnTo>
                        <a:lnTo>
                          <a:pt x="2756" y="8049"/>
                        </a:lnTo>
                        <a:lnTo>
                          <a:pt x="2440" y="7474"/>
                        </a:lnTo>
                        <a:lnTo>
                          <a:pt x="2610" y="8049"/>
                        </a:lnTo>
                        <a:lnTo>
                          <a:pt x="2244" y="7556"/>
                        </a:lnTo>
                        <a:lnTo>
                          <a:pt x="2264" y="7884"/>
                        </a:lnTo>
                        <a:lnTo>
                          <a:pt x="2475" y="8049"/>
                        </a:lnTo>
                        <a:lnTo>
                          <a:pt x="2420" y="8295"/>
                        </a:lnTo>
                        <a:lnTo>
                          <a:pt x="2591" y="8706"/>
                        </a:lnTo>
                        <a:lnTo>
                          <a:pt x="2409" y="8624"/>
                        </a:lnTo>
                        <a:lnTo>
                          <a:pt x="2314" y="8377"/>
                        </a:lnTo>
                        <a:lnTo>
                          <a:pt x="2249" y="8706"/>
                        </a:lnTo>
                        <a:lnTo>
                          <a:pt x="2465" y="8788"/>
                        </a:lnTo>
                        <a:lnTo>
                          <a:pt x="2580" y="9116"/>
                        </a:lnTo>
                        <a:lnTo>
                          <a:pt x="2932" y="9363"/>
                        </a:lnTo>
                        <a:lnTo>
                          <a:pt x="2746" y="9363"/>
                        </a:lnTo>
                        <a:lnTo>
                          <a:pt x="2726" y="9281"/>
                        </a:lnTo>
                        <a:lnTo>
                          <a:pt x="2711" y="9363"/>
                        </a:lnTo>
                        <a:lnTo>
                          <a:pt x="2681" y="9527"/>
                        </a:lnTo>
                        <a:lnTo>
                          <a:pt x="2425" y="9363"/>
                        </a:lnTo>
                        <a:lnTo>
                          <a:pt x="2606" y="9773"/>
                        </a:lnTo>
                        <a:lnTo>
                          <a:pt x="2465" y="9773"/>
                        </a:lnTo>
                        <a:lnTo>
                          <a:pt x="2053" y="9281"/>
                        </a:lnTo>
                        <a:lnTo>
                          <a:pt x="1963" y="9198"/>
                        </a:lnTo>
                        <a:lnTo>
                          <a:pt x="2249" y="9609"/>
                        </a:lnTo>
                        <a:lnTo>
                          <a:pt x="1898" y="9609"/>
                        </a:lnTo>
                        <a:lnTo>
                          <a:pt x="2204" y="10102"/>
                        </a:lnTo>
                        <a:lnTo>
                          <a:pt x="1888" y="9691"/>
                        </a:lnTo>
                        <a:lnTo>
                          <a:pt x="2123" y="10102"/>
                        </a:lnTo>
                        <a:lnTo>
                          <a:pt x="2008" y="10020"/>
                        </a:lnTo>
                        <a:lnTo>
                          <a:pt x="1802" y="9856"/>
                        </a:lnTo>
                        <a:lnTo>
                          <a:pt x="1667" y="10020"/>
                        </a:lnTo>
                        <a:lnTo>
                          <a:pt x="2324" y="10266"/>
                        </a:lnTo>
                        <a:lnTo>
                          <a:pt x="2018" y="10348"/>
                        </a:lnTo>
                        <a:lnTo>
                          <a:pt x="2003" y="10266"/>
                        </a:lnTo>
                        <a:lnTo>
                          <a:pt x="1933" y="10184"/>
                        </a:lnTo>
                        <a:lnTo>
                          <a:pt x="1742" y="10258"/>
                        </a:lnTo>
                        <a:lnTo>
                          <a:pt x="1752" y="10348"/>
                        </a:lnTo>
                        <a:lnTo>
                          <a:pt x="1923" y="10841"/>
                        </a:lnTo>
                        <a:lnTo>
                          <a:pt x="1702" y="10923"/>
                        </a:lnTo>
                        <a:lnTo>
                          <a:pt x="1270" y="10595"/>
                        </a:lnTo>
                        <a:lnTo>
                          <a:pt x="1270" y="10923"/>
                        </a:lnTo>
                        <a:lnTo>
                          <a:pt x="1451" y="11358"/>
                        </a:lnTo>
                        <a:lnTo>
                          <a:pt x="1501" y="11629"/>
                        </a:lnTo>
                        <a:lnTo>
                          <a:pt x="1345" y="11827"/>
                        </a:lnTo>
                        <a:lnTo>
                          <a:pt x="1411" y="11827"/>
                        </a:lnTo>
                        <a:lnTo>
                          <a:pt x="1998" y="12319"/>
                        </a:lnTo>
                        <a:lnTo>
                          <a:pt x="1838" y="12237"/>
                        </a:lnTo>
                        <a:lnTo>
                          <a:pt x="1039" y="11827"/>
                        </a:lnTo>
                        <a:lnTo>
                          <a:pt x="1205" y="12122"/>
                        </a:lnTo>
                        <a:lnTo>
                          <a:pt x="954" y="11909"/>
                        </a:lnTo>
                        <a:lnTo>
                          <a:pt x="1019" y="11991"/>
                        </a:lnTo>
                        <a:lnTo>
                          <a:pt x="874" y="12122"/>
                        </a:lnTo>
                        <a:lnTo>
                          <a:pt x="874" y="12229"/>
                        </a:lnTo>
                        <a:lnTo>
                          <a:pt x="1034" y="12730"/>
                        </a:lnTo>
                        <a:lnTo>
                          <a:pt x="1130" y="13141"/>
                        </a:lnTo>
                        <a:lnTo>
                          <a:pt x="979" y="12976"/>
                        </a:lnTo>
                        <a:lnTo>
                          <a:pt x="803" y="13059"/>
                        </a:lnTo>
                        <a:lnTo>
                          <a:pt x="808" y="13305"/>
                        </a:lnTo>
                        <a:lnTo>
                          <a:pt x="703" y="13387"/>
                        </a:lnTo>
                        <a:lnTo>
                          <a:pt x="778" y="13469"/>
                        </a:lnTo>
                        <a:lnTo>
                          <a:pt x="803" y="13633"/>
                        </a:lnTo>
                        <a:lnTo>
                          <a:pt x="1054" y="13716"/>
                        </a:lnTo>
                        <a:lnTo>
                          <a:pt x="0" y="13716"/>
                        </a:lnTo>
                        <a:lnTo>
                          <a:pt x="1069" y="14619"/>
                        </a:lnTo>
                        <a:lnTo>
                          <a:pt x="1175" y="14882"/>
                        </a:lnTo>
                        <a:lnTo>
                          <a:pt x="1381" y="14865"/>
                        </a:lnTo>
                        <a:lnTo>
                          <a:pt x="1109" y="14644"/>
                        </a:lnTo>
                        <a:lnTo>
                          <a:pt x="1526" y="14865"/>
                        </a:lnTo>
                        <a:lnTo>
                          <a:pt x="1581" y="14948"/>
                        </a:lnTo>
                        <a:lnTo>
                          <a:pt x="1566" y="14865"/>
                        </a:lnTo>
                        <a:lnTo>
                          <a:pt x="1456" y="14783"/>
                        </a:lnTo>
                        <a:lnTo>
                          <a:pt x="1536" y="14783"/>
                        </a:lnTo>
                        <a:lnTo>
                          <a:pt x="1587" y="14832"/>
                        </a:lnTo>
                        <a:lnTo>
                          <a:pt x="1853" y="14865"/>
                        </a:lnTo>
                        <a:lnTo>
                          <a:pt x="1792" y="14783"/>
                        </a:lnTo>
                        <a:lnTo>
                          <a:pt x="1983" y="14865"/>
                        </a:lnTo>
                        <a:lnTo>
                          <a:pt x="2003" y="14948"/>
                        </a:lnTo>
                        <a:lnTo>
                          <a:pt x="1943" y="14948"/>
                        </a:lnTo>
                        <a:lnTo>
                          <a:pt x="1958" y="15030"/>
                        </a:lnTo>
                        <a:lnTo>
                          <a:pt x="2018" y="14948"/>
                        </a:lnTo>
                        <a:lnTo>
                          <a:pt x="2174" y="14865"/>
                        </a:lnTo>
                        <a:lnTo>
                          <a:pt x="2359" y="14948"/>
                        </a:lnTo>
                        <a:lnTo>
                          <a:pt x="2224" y="14865"/>
                        </a:lnTo>
                        <a:lnTo>
                          <a:pt x="2043" y="14783"/>
                        </a:lnTo>
                        <a:lnTo>
                          <a:pt x="2043" y="14537"/>
                        </a:lnTo>
                        <a:lnTo>
                          <a:pt x="2319" y="14783"/>
                        </a:lnTo>
                        <a:lnTo>
                          <a:pt x="2465" y="14783"/>
                        </a:lnTo>
                        <a:lnTo>
                          <a:pt x="2309" y="14619"/>
                        </a:lnTo>
                        <a:lnTo>
                          <a:pt x="2500" y="14619"/>
                        </a:lnTo>
                        <a:lnTo>
                          <a:pt x="2324" y="14537"/>
                        </a:lnTo>
                        <a:lnTo>
                          <a:pt x="2149" y="14455"/>
                        </a:lnTo>
                        <a:lnTo>
                          <a:pt x="2164" y="14373"/>
                        </a:lnTo>
                        <a:lnTo>
                          <a:pt x="2329" y="14455"/>
                        </a:lnTo>
                        <a:lnTo>
                          <a:pt x="2430" y="14455"/>
                        </a:lnTo>
                        <a:lnTo>
                          <a:pt x="2359" y="14373"/>
                        </a:lnTo>
                        <a:lnTo>
                          <a:pt x="2294" y="14290"/>
                        </a:lnTo>
                        <a:lnTo>
                          <a:pt x="2475" y="14044"/>
                        </a:lnTo>
                        <a:lnTo>
                          <a:pt x="2083" y="13962"/>
                        </a:lnTo>
                        <a:lnTo>
                          <a:pt x="1762" y="13387"/>
                        </a:lnTo>
                        <a:lnTo>
                          <a:pt x="2370" y="13469"/>
                        </a:lnTo>
                        <a:lnTo>
                          <a:pt x="2355" y="13387"/>
                        </a:lnTo>
                        <a:lnTo>
                          <a:pt x="2319" y="13141"/>
                        </a:lnTo>
                        <a:lnTo>
                          <a:pt x="2309" y="13059"/>
                        </a:lnTo>
                        <a:lnTo>
                          <a:pt x="2420" y="13141"/>
                        </a:lnTo>
                        <a:lnTo>
                          <a:pt x="2390" y="13059"/>
                        </a:lnTo>
                        <a:lnTo>
                          <a:pt x="2349" y="12927"/>
                        </a:lnTo>
                        <a:lnTo>
                          <a:pt x="2394" y="12812"/>
                        </a:lnTo>
                        <a:lnTo>
                          <a:pt x="2450" y="12730"/>
                        </a:lnTo>
                        <a:lnTo>
                          <a:pt x="2244" y="12402"/>
                        </a:lnTo>
                        <a:lnTo>
                          <a:pt x="2485" y="12484"/>
                        </a:lnTo>
                        <a:lnTo>
                          <a:pt x="2610" y="12566"/>
                        </a:lnTo>
                        <a:lnTo>
                          <a:pt x="2565" y="12402"/>
                        </a:lnTo>
                        <a:lnTo>
                          <a:pt x="2500" y="12319"/>
                        </a:lnTo>
                        <a:lnTo>
                          <a:pt x="2440" y="12237"/>
                        </a:lnTo>
                        <a:lnTo>
                          <a:pt x="2681" y="12237"/>
                        </a:lnTo>
                        <a:lnTo>
                          <a:pt x="2786" y="12475"/>
                        </a:lnTo>
                        <a:lnTo>
                          <a:pt x="2851" y="12443"/>
                        </a:lnTo>
                        <a:lnTo>
                          <a:pt x="2926" y="12402"/>
                        </a:lnTo>
                        <a:lnTo>
                          <a:pt x="3112" y="12566"/>
                        </a:lnTo>
                        <a:lnTo>
                          <a:pt x="3017" y="12402"/>
                        </a:lnTo>
                        <a:lnTo>
                          <a:pt x="2922" y="12237"/>
                        </a:lnTo>
                        <a:lnTo>
                          <a:pt x="2876" y="12155"/>
                        </a:lnTo>
                        <a:lnTo>
                          <a:pt x="3132" y="12402"/>
                        </a:lnTo>
                        <a:lnTo>
                          <a:pt x="3263" y="12319"/>
                        </a:lnTo>
                        <a:lnTo>
                          <a:pt x="3208" y="12155"/>
                        </a:lnTo>
                        <a:lnTo>
                          <a:pt x="2972" y="12073"/>
                        </a:lnTo>
                        <a:lnTo>
                          <a:pt x="2962" y="11991"/>
                        </a:lnTo>
                        <a:lnTo>
                          <a:pt x="3057" y="11909"/>
                        </a:lnTo>
                        <a:lnTo>
                          <a:pt x="3404" y="12319"/>
                        </a:lnTo>
                        <a:lnTo>
                          <a:pt x="3936" y="12402"/>
                        </a:lnTo>
                        <a:lnTo>
                          <a:pt x="3559" y="11909"/>
                        </a:lnTo>
                        <a:lnTo>
                          <a:pt x="2866" y="11005"/>
                        </a:lnTo>
                        <a:lnTo>
                          <a:pt x="3298" y="11268"/>
                        </a:lnTo>
                        <a:lnTo>
                          <a:pt x="3188" y="11087"/>
                        </a:lnTo>
                        <a:lnTo>
                          <a:pt x="3298" y="11005"/>
                        </a:lnTo>
                        <a:lnTo>
                          <a:pt x="3850" y="11416"/>
                        </a:lnTo>
                        <a:lnTo>
                          <a:pt x="4126" y="11416"/>
                        </a:lnTo>
                        <a:lnTo>
                          <a:pt x="3745" y="11005"/>
                        </a:lnTo>
                        <a:lnTo>
                          <a:pt x="3670" y="10923"/>
                        </a:lnTo>
                        <a:lnTo>
                          <a:pt x="3444" y="10677"/>
                        </a:lnTo>
                        <a:lnTo>
                          <a:pt x="3649" y="10595"/>
                        </a:lnTo>
                        <a:lnTo>
                          <a:pt x="3524" y="10513"/>
                        </a:lnTo>
                        <a:lnTo>
                          <a:pt x="3394" y="10348"/>
                        </a:lnTo>
                        <a:lnTo>
                          <a:pt x="3198" y="10102"/>
                        </a:lnTo>
                        <a:lnTo>
                          <a:pt x="3153" y="9856"/>
                        </a:lnTo>
                        <a:lnTo>
                          <a:pt x="3263" y="9773"/>
                        </a:lnTo>
                        <a:lnTo>
                          <a:pt x="3725" y="10266"/>
                        </a:lnTo>
                        <a:lnTo>
                          <a:pt x="3775" y="10513"/>
                        </a:lnTo>
                        <a:lnTo>
                          <a:pt x="3690" y="10430"/>
                        </a:lnTo>
                        <a:lnTo>
                          <a:pt x="3740" y="10677"/>
                        </a:lnTo>
                        <a:lnTo>
                          <a:pt x="3891" y="10759"/>
                        </a:lnTo>
                        <a:lnTo>
                          <a:pt x="3780" y="10595"/>
                        </a:lnTo>
                        <a:lnTo>
                          <a:pt x="3926" y="10677"/>
                        </a:lnTo>
                        <a:lnTo>
                          <a:pt x="3966" y="10595"/>
                        </a:lnTo>
                        <a:lnTo>
                          <a:pt x="4006" y="10513"/>
                        </a:lnTo>
                        <a:lnTo>
                          <a:pt x="4172" y="10841"/>
                        </a:lnTo>
                        <a:lnTo>
                          <a:pt x="4111" y="10595"/>
                        </a:lnTo>
                        <a:lnTo>
                          <a:pt x="4041" y="10266"/>
                        </a:lnTo>
                        <a:lnTo>
                          <a:pt x="4237" y="10266"/>
                        </a:lnTo>
                        <a:lnTo>
                          <a:pt x="4016" y="10020"/>
                        </a:lnTo>
                        <a:lnTo>
                          <a:pt x="4272" y="9938"/>
                        </a:lnTo>
                        <a:lnTo>
                          <a:pt x="3875" y="9609"/>
                        </a:lnTo>
                        <a:lnTo>
                          <a:pt x="3885" y="9527"/>
                        </a:lnTo>
                        <a:lnTo>
                          <a:pt x="3915" y="9363"/>
                        </a:lnTo>
                        <a:lnTo>
                          <a:pt x="4101" y="9502"/>
                        </a:lnTo>
                        <a:lnTo>
                          <a:pt x="4242" y="9856"/>
                        </a:lnTo>
                        <a:lnTo>
                          <a:pt x="4242" y="9609"/>
                        </a:lnTo>
                        <a:lnTo>
                          <a:pt x="4408" y="9691"/>
                        </a:lnTo>
                        <a:lnTo>
                          <a:pt x="4613" y="10184"/>
                        </a:lnTo>
                        <a:lnTo>
                          <a:pt x="4483" y="9773"/>
                        </a:lnTo>
                        <a:lnTo>
                          <a:pt x="4900" y="10184"/>
                        </a:lnTo>
                        <a:lnTo>
                          <a:pt x="5040" y="10184"/>
                        </a:lnTo>
                        <a:lnTo>
                          <a:pt x="4804" y="9856"/>
                        </a:lnTo>
                        <a:lnTo>
                          <a:pt x="4864" y="9938"/>
                        </a:lnTo>
                        <a:lnTo>
                          <a:pt x="4889" y="9856"/>
                        </a:lnTo>
                        <a:lnTo>
                          <a:pt x="4975" y="10020"/>
                        </a:lnTo>
                        <a:lnTo>
                          <a:pt x="4900" y="9856"/>
                        </a:lnTo>
                        <a:lnTo>
                          <a:pt x="4864" y="9773"/>
                        </a:lnTo>
                        <a:lnTo>
                          <a:pt x="4734" y="9609"/>
                        </a:lnTo>
                        <a:lnTo>
                          <a:pt x="4603" y="9445"/>
                        </a:lnTo>
                        <a:lnTo>
                          <a:pt x="4473" y="9116"/>
                        </a:lnTo>
                        <a:lnTo>
                          <a:pt x="4613" y="9198"/>
                        </a:lnTo>
                        <a:lnTo>
                          <a:pt x="4588" y="9116"/>
                        </a:lnTo>
                        <a:lnTo>
                          <a:pt x="4468" y="8706"/>
                        </a:lnTo>
                        <a:lnTo>
                          <a:pt x="4754" y="9198"/>
                        </a:lnTo>
                        <a:lnTo>
                          <a:pt x="4553" y="9198"/>
                        </a:lnTo>
                        <a:lnTo>
                          <a:pt x="5035" y="9609"/>
                        </a:lnTo>
                        <a:lnTo>
                          <a:pt x="5060" y="9773"/>
                        </a:lnTo>
                        <a:lnTo>
                          <a:pt x="5120" y="9856"/>
                        </a:lnTo>
                        <a:lnTo>
                          <a:pt x="5462" y="10184"/>
                        </a:lnTo>
                        <a:lnTo>
                          <a:pt x="4859" y="9281"/>
                        </a:lnTo>
                        <a:lnTo>
                          <a:pt x="4975" y="9116"/>
                        </a:lnTo>
                        <a:lnTo>
                          <a:pt x="5110" y="9445"/>
                        </a:lnTo>
                        <a:lnTo>
                          <a:pt x="5170" y="9502"/>
                        </a:lnTo>
                        <a:lnTo>
                          <a:pt x="4995" y="9116"/>
                        </a:lnTo>
                        <a:lnTo>
                          <a:pt x="4930" y="8788"/>
                        </a:lnTo>
                        <a:lnTo>
                          <a:pt x="5115" y="8952"/>
                        </a:lnTo>
                        <a:lnTo>
                          <a:pt x="5040" y="8788"/>
                        </a:lnTo>
                        <a:lnTo>
                          <a:pt x="4925" y="8541"/>
                        </a:lnTo>
                        <a:lnTo>
                          <a:pt x="4980" y="8541"/>
                        </a:lnTo>
                        <a:lnTo>
                          <a:pt x="4879" y="8459"/>
                        </a:lnTo>
                        <a:lnTo>
                          <a:pt x="4749" y="8213"/>
                        </a:lnTo>
                        <a:lnTo>
                          <a:pt x="4809" y="8213"/>
                        </a:lnTo>
                        <a:lnTo>
                          <a:pt x="4814" y="8131"/>
                        </a:lnTo>
                        <a:lnTo>
                          <a:pt x="4834" y="8049"/>
                        </a:lnTo>
                        <a:lnTo>
                          <a:pt x="4729" y="7720"/>
                        </a:lnTo>
                        <a:lnTo>
                          <a:pt x="5306" y="8624"/>
                        </a:lnTo>
                        <a:lnTo>
                          <a:pt x="5226" y="8213"/>
                        </a:lnTo>
                        <a:lnTo>
                          <a:pt x="5356" y="8295"/>
                        </a:lnTo>
                        <a:lnTo>
                          <a:pt x="5487" y="8706"/>
                        </a:lnTo>
                        <a:lnTo>
                          <a:pt x="5577" y="8788"/>
                        </a:lnTo>
                        <a:lnTo>
                          <a:pt x="5502" y="8377"/>
                        </a:lnTo>
                        <a:lnTo>
                          <a:pt x="5462" y="8213"/>
                        </a:lnTo>
                        <a:lnTo>
                          <a:pt x="5426" y="8049"/>
                        </a:lnTo>
                        <a:lnTo>
                          <a:pt x="5396" y="7967"/>
                        </a:lnTo>
                        <a:lnTo>
                          <a:pt x="5311" y="7844"/>
                        </a:lnTo>
                        <a:lnTo>
                          <a:pt x="5351" y="8049"/>
                        </a:lnTo>
                        <a:lnTo>
                          <a:pt x="5296" y="8049"/>
                        </a:lnTo>
                        <a:lnTo>
                          <a:pt x="5236" y="7802"/>
                        </a:lnTo>
                        <a:lnTo>
                          <a:pt x="5191" y="7720"/>
                        </a:lnTo>
                        <a:lnTo>
                          <a:pt x="5060" y="7474"/>
                        </a:lnTo>
                        <a:lnTo>
                          <a:pt x="5206" y="7687"/>
                        </a:lnTo>
                        <a:lnTo>
                          <a:pt x="5311" y="7844"/>
                        </a:lnTo>
                        <a:lnTo>
                          <a:pt x="5396" y="7967"/>
                        </a:lnTo>
                        <a:lnTo>
                          <a:pt x="5351" y="7720"/>
                        </a:lnTo>
                        <a:lnTo>
                          <a:pt x="5281" y="7638"/>
                        </a:lnTo>
                        <a:lnTo>
                          <a:pt x="5221" y="7474"/>
                        </a:lnTo>
                        <a:lnTo>
                          <a:pt x="5135" y="7227"/>
                        </a:lnTo>
                        <a:lnTo>
                          <a:pt x="5050" y="6981"/>
                        </a:lnTo>
                        <a:lnTo>
                          <a:pt x="5316" y="7227"/>
                        </a:lnTo>
                        <a:lnTo>
                          <a:pt x="5743" y="8295"/>
                        </a:lnTo>
                        <a:lnTo>
                          <a:pt x="6049" y="8541"/>
                        </a:lnTo>
                        <a:lnTo>
                          <a:pt x="5738" y="7474"/>
                        </a:lnTo>
                        <a:lnTo>
                          <a:pt x="6004" y="7556"/>
                        </a:lnTo>
                        <a:lnTo>
                          <a:pt x="5883" y="7474"/>
                        </a:lnTo>
                        <a:lnTo>
                          <a:pt x="5743" y="7063"/>
                        </a:lnTo>
                        <a:lnTo>
                          <a:pt x="5958" y="7310"/>
                        </a:lnTo>
                        <a:lnTo>
                          <a:pt x="5949" y="7063"/>
                        </a:lnTo>
                        <a:lnTo>
                          <a:pt x="6074" y="7474"/>
                        </a:lnTo>
                        <a:lnTo>
                          <a:pt x="6155" y="7556"/>
                        </a:lnTo>
                        <a:lnTo>
                          <a:pt x="6255" y="7720"/>
                        </a:lnTo>
                        <a:lnTo>
                          <a:pt x="6159" y="7474"/>
                        </a:lnTo>
                        <a:lnTo>
                          <a:pt x="6380" y="7638"/>
                        </a:lnTo>
                        <a:lnTo>
                          <a:pt x="6325" y="7474"/>
                        </a:lnTo>
                        <a:lnTo>
                          <a:pt x="6200" y="7063"/>
                        </a:lnTo>
                        <a:lnTo>
                          <a:pt x="6174" y="6981"/>
                        </a:lnTo>
                        <a:lnTo>
                          <a:pt x="6149" y="6899"/>
                        </a:lnTo>
                        <a:lnTo>
                          <a:pt x="6385" y="7310"/>
                        </a:lnTo>
                        <a:lnTo>
                          <a:pt x="6581" y="7392"/>
                        </a:lnTo>
                        <a:lnTo>
                          <a:pt x="6425" y="6899"/>
                        </a:lnTo>
                        <a:lnTo>
                          <a:pt x="6200" y="6160"/>
                        </a:lnTo>
                        <a:lnTo>
                          <a:pt x="6380" y="6160"/>
                        </a:lnTo>
                        <a:lnTo>
                          <a:pt x="6466" y="6570"/>
                        </a:lnTo>
                        <a:lnTo>
                          <a:pt x="6556" y="6735"/>
                        </a:lnTo>
                        <a:lnTo>
                          <a:pt x="6606" y="7145"/>
                        </a:lnTo>
                        <a:lnTo>
                          <a:pt x="6707" y="7145"/>
                        </a:lnTo>
                        <a:lnTo>
                          <a:pt x="6631" y="6899"/>
                        </a:lnTo>
                        <a:lnTo>
                          <a:pt x="6722" y="7063"/>
                        </a:lnTo>
                        <a:lnTo>
                          <a:pt x="6696" y="6899"/>
                        </a:lnTo>
                        <a:lnTo>
                          <a:pt x="6606" y="6324"/>
                        </a:lnTo>
                        <a:lnTo>
                          <a:pt x="6752" y="6652"/>
                        </a:lnTo>
                        <a:lnTo>
                          <a:pt x="6722" y="6488"/>
                        </a:lnTo>
                        <a:lnTo>
                          <a:pt x="6676" y="6324"/>
                        </a:lnTo>
                        <a:lnTo>
                          <a:pt x="6636" y="6160"/>
                        </a:lnTo>
                        <a:lnTo>
                          <a:pt x="6616" y="6078"/>
                        </a:lnTo>
                        <a:lnTo>
                          <a:pt x="6681" y="6078"/>
                        </a:lnTo>
                        <a:lnTo>
                          <a:pt x="6711" y="5995"/>
                        </a:lnTo>
                        <a:lnTo>
                          <a:pt x="6666" y="5765"/>
                        </a:lnTo>
                        <a:lnTo>
                          <a:pt x="6747" y="5913"/>
                        </a:lnTo>
                        <a:lnTo>
                          <a:pt x="7048" y="6570"/>
                        </a:lnTo>
                        <a:lnTo>
                          <a:pt x="7003" y="5585"/>
                        </a:lnTo>
                        <a:lnTo>
                          <a:pt x="6988" y="5338"/>
                        </a:lnTo>
                        <a:lnTo>
                          <a:pt x="6983" y="5256"/>
                        </a:lnTo>
                        <a:lnTo>
                          <a:pt x="6983" y="5174"/>
                        </a:lnTo>
                        <a:lnTo>
                          <a:pt x="7349" y="6061"/>
                        </a:lnTo>
                        <a:lnTo>
                          <a:pt x="7394" y="6144"/>
                        </a:lnTo>
                        <a:lnTo>
                          <a:pt x="7535" y="5667"/>
                        </a:lnTo>
                        <a:lnTo>
                          <a:pt x="7625" y="5585"/>
                        </a:lnTo>
                        <a:lnTo>
                          <a:pt x="7640" y="5749"/>
                        </a:lnTo>
                        <a:lnTo>
                          <a:pt x="7841" y="6078"/>
                        </a:lnTo>
                        <a:lnTo>
                          <a:pt x="7726" y="5585"/>
                        </a:lnTo>
                        <a:lnTo>
                          <a:pt x="7630" y="5174"/>
                        </a:lnTo>
                        <a:lnTo>
                          <a:pt x="7570" y="4928"/>
                        </a:lnTo>
                        <a:lnTo>
                          <a:pt x="7494" y="4599"/>
                        </a:lnTo>
                        <a:lnTo>
                          <a:pt x="7736" y="4928"/>
                        </a:lnTo>
                        <a:lnTo>
                          <a:pt x="7931" y="5503"/>
                        </a:lnTo>
                        <a:lnTo>
                          <a:pt x="7715" y="5338"/>
                        </a:lnTo>
                        <a:lnTo>
                          <a:pt x="7811" y="5503"/>
                        </a:lnTo>
                        <a:lnTo>
                          <a:pt x="8072" y="6817"/>
                        </a:lnTo>
                        <a:lnTo>
                          <a:pt x="7972" y="5503"/>
                        </a:lnTo>
                        <a:lnTo>
                          <a:pt x="7957" y="5256"/>
                        </a:lnTo>
                        <a:lnTo>
                          <a:pt x="8162" y="5913"/>
                        </a:lnTo>
                        <a:lnTo>
                          <a:pt x="8213" y="6160"/>
                        </a:lnTo>
                        <a:lnTo>
                          <a:pt x="8328" y="6488"/>
                        </a:lnTo>
                        <a:lnTo>
                          <a:pt x="8288" y="5503"/>
                        </a:lnTo>
                        <a:lnTo>
                          <a:pt x="8433" y="5503"/>
                        </a:lnTo>
                        <a:lnTo>
                          <a:pt x="8458" y="5749"/>
                        </a:lnTo>
                        <a:lnTo>
                          <a:pt x="8453" y="5503"/>
                        </a:lnTo>
                        <a:lnTo>
                          <a:pt x="8448" y="5256"/>
                        </a:lnTo>
                        <a:lnTo>
                          <a:pt x="8489" y="4928"/>
                        </a:lnTo>
                        <a:lnTo>
                          <a:pt x="8619" y="4681"/>
                        </a:lnTo>
                        <a:lnTo>
                          <a:pt x="8649" y="4517"/>
                        </a:lnTo>
                        <a:lnTo>
                          <a:pt x="8699" y="4435"/>
                        </a:lnTo>
                        <a:lnTo>
                          <a:pt x="8755" y="4353"/>
                        </a:lnTo>
                        <a:lnTo>
                          <a:pt x="8810" y="4550"/>
                        </a:lnTo>
                        <a:lnTo>
                          <a:pt x="8925" y="4829"/>
                        </a:lnTo>
                        <a:lnTo>
                          <a:pt x="9000" y="5338"/>
                        </a:lnTo>
                        <a:lnTo>
                          <a:pt x="8900" y="5421"/>
                        </a:lnTo>
                        <a:lnTo>
                          <a:pt x="9031" y="6160"/>
                        </a:lnTo>
                        <a:lnTo>
                          <a:pt x="9031" y="5338"/>
                        </a:lnTo>
                        <a:lnTo>
                          <a:pt x="9101" y="5503"/>
                        </a:lnTo>
                        <a:lnTo>
                          <a:pt x="9121" y="5831"/>
                        </a:lnTo>
                        <a:lnTo>
                          <a:pt x="9267" y="5667"/>
                        </a:lnTo>
                        <a:lnTo>
                          <a:pt x="9242" y="5338"/>
                        </a:lnTo>
                        <a:lnTo>
                          <a:pt x="9206" y="4846"/>
                        </a:lnTo>
                        <a:lnTo>
                          <a:pt x="9392" y="4846"/>
                        </a:lnTo>
                        <a:lnTo>
                          <a:pt x="9372" y="4353"/>
                        </a:lnTo>
                        <a:lnTo>
                          <a:pt x="9402" y="3860"/>
                        </a:lnTo>
                        <a:lnTo>
                          <a:pt x="9468" y="5092"/>
                        </a:lnTo>
                        <a:lnTo>
                          <a:pt x="9528" y="4435"/>
                        </a:lnTo>
                        <a:lnTo>
                          <a:pt x="9603" y="5256"/>
                        </a:lnTo>
                        <a:lnTo>
                          <a:pt x="9794" y="4435"/>
                        </a:lnTo>
                        <a:lnTo>
                          <a:pt x="9909" y="4271"/>
                        </a:lnTo>
                        <a:lnTo>
                          <a:pt x="9884" y="4550"/>
                        </a:lnTo>
                        <a:lnTo>
                          <a:pt x="9974" y="4271"/>
                        </a:lnTo>
                        <a:lnTo>
                          <a:pt x="10110" y="4271"/>
                        </a:lnTo>
                        <a:lnTo>
                          <a:pt x="10115" y="5913"/>
                        </a:lnTo>
                        <a:lnTo>
                          <a:pt x="10456" y="4681"/>
                        </a:lnTo>
                        <a:lnTo>
                          <a:pt x="10537" y="5913"/>
                        </a:lnTo>
                        <a:lnTo>
                          <a:pt x="10762" y="5338"/>
                        </a:lnTo>
                        <a:lnTo>
                          <a:pt x="10948" y="6160"/>
                        </a:lnTo>
                        <a:lnTo>
                          <a:pt x="11184" y="6160"/>
                        </a:lnTo>
                        <a:lnTo>
                          <a:pt x="11174" y="5338"/>
                        </a:lnTo>
                        <a:lnTo>
                          <a:pt x="11174" y="4846"/>
                        </a:lnTo>
                        <a:lnTo>
                          <a:pt x="11259" y="6078"/>
                        </a:lnTo>
                        <a:lnTo>
                          <a:pt x="11270" y="5880"/>
                        </a:lnTo>
                        <a:lnTo>
                          <a:pt x="11315" y="6086"/>
                        </a:lnTo>
                        <a:lnTo>
                          <a:pt x="11279" y="5675"/>
                        </a:lnTo>
                        <a:lnTo>
                          <a:pt x="11285" y="5552"/>
                        </a:lnTo>
                        <a:lnTo>
                          <a:pt x="11495" y="5462"/>
                        </a:lnTo>
                        <a:lnTo>
                          <a:pt x="11545" y="6078"/>
                        </a:lnTo>
                        <a:lnTo>
                          <a:pt x="11460" y="5913"/>
                        </a:lnTo>
                        <a:lnTo>
                          <a:pt x="11440" y="6242"/>
                        </a:lnTo>
                        <a:lnTo>
                          <a:pt x="11556" y="6324"/>
                        </a:lnTo>
                        <a:lnTo>
                          <a:pt x="11491" y="6570"/>
                        </a:lnTo>
                        <a:lnTo>
                          <a:pt x="11455" y="6817"/>
                        </a:lnTo>
                        <a:lnTo>
                          <a:pt x="11495" y="7145"/>
                        </a:lnTo>
                        <a:lnTo>
                          <a:pt x="11521" y="6652"/>
                        </a:lnTo>
                        <a:lnTo>
                          <a:pt x="11596" y="6488"/>
                        </a:lnTo>
                        <a:lnTo>
                          <a:pt x="11646" y="6652"/>
                        </a:lnTo>
                        <a:lnTo>
                          <a:pt x="11631" y="6488"/>
                        </a:lnTo>
                        <a:lnTo>
                          <a:pt x="11606" y="6078"/>
                        </a:lnTo>
                        <a:lnTo>
                          <a:pt x="11847" y="5421"/>
                        </a:lnTo>
                        <a:lnTo>
                          <a:pt x="11641" y="7145"/>
                        </a:lnTo>
                        <a:lnTo>
                          <a:pt x="11877" y="6570"/>
                        </a:lnTo>
                        <a:lnTo>
                          <a:pt x="11781" y="6899"/>
                        </a:lnTo>
                        <a:lnTo>
                          <a:pt x="11892" y="6735"/>
                        </a:lnTo>
                        <a:lnTo>
                          <a:pt x="12078" y="7063"/>
                        </a:lnTo>
                        <a:lnTo>
                          <a:pt x="12153" y="6735"/>
                        </a:lnTo>
                        <a:lnTo>
                          <a:pt x="12193" y="6570"/>
                        </a:lnTo>
                        <a:lnTo>
                          <a:pt x="12309" y="6078"/>
                        </a:lnTo>
                        <a:lnTo>
                          <a:pt x="12274" y="6570"/>
                        </a:lnTo>
                        <a:lnTo>
                          <a:pt x="12223" y="6652"/>
                        </a:lnTo>
                        <a:lnTo>
                          <a:pt x="12394" y="6899"/>
                        </a:lnTo>
                        <a:lnTo>
                          <a:pt x="12755" y="6078"/>
                        </a:lnTo>
                        <a:lnTo>
                          <a:pt x="12866" y="5831"/>
                        </a:lnTo>
                        <a:lnTo>
                          <a:pt x="12876" y="6652"/>
                        </a:lnTo>
                        <a:lnTo>
                          <a:pt x="12841" y="6817"/>
                        </a:lnTo>
                        <a:lnTo>
                          <a:pt x="12891" y="6735"/>
                        </a:lnTo>
                        <a:lnTo>
                          <a:pt x="13016" y="6242"/>
                        </a:lnTo>
                        <a:lnTo>
                          <a:pt x="13011" y="6324"/>
                        </a:lnTo>
                        <a:lnTo>
                          <a:pt x="12966" y="6735"/>
                        </a:lnTo>
                        <a:lnTo>
                          <a:pt x="12926" y="6899"/>
                        </a:lnTo>
                        <a:lnTo>
                          <a:pt x="13152" y="6488"/>
                        </a:lnTo>
                        <a:lnTo>
                          <a:pt x="13137" y="6735"/>
                        </a:lnTo>
                        <a:lnTo>
                          <a:pt x="13107" y="6817"/>
                        </a:lnTo>
                        <a:lnTo>
                          <a:pt x="13072" y="7063"/>
                        </a:lnTo>
                        <a:lnTo>
                          <a:pt x="13157" y="7392"/>
                        </a:lnTo>
                        <a:lnTo>
                          <a:pt x="13468" y="6488"/>
                        </a:lnTo>
                        <a:lnTo>
                          <a:pt x="13528" y="6324"/>
                        </a:lnTo>
                        <a:lnTo>
                          <a:pt x="13759" y="6242"/>
                        </a:lnTo>
                        <a:lnTo>
                          <a:pt x="13599" y="6899"/>
                        </a:lnTo>
                        <a:lnTo>
                          <a:pt x="13553" y="7227"/>
                        </a:lnTo>
                        <a:lnTo>
                          <a:pt x="13594" y="7392"/>
                        </a:lnTo>
                        <a:lnTo>
                          <a:pt x="13639" y="7844"/>
                        </a:lnTo>
                        <a:lnTo>
                          <a:pt x="13794" y="8049"/>
                        </a:lnTo>
                        <a:lnTo>
                          <a:pt x="14166" y="7392"/>
                        </a:lnTo>
                        <a:lnTo>
                          <a:pt x="14482" y="7310"/>
                        </a:lnTo>
                        <a:lnTo>
                          <a:pt x="14311" y="8213"/>
                        </a:lnTo>
                        <a:lnTo>
                          <a:pt x="14763" y="8049"/>
                        </a:lnTo>
                        <a:lnTo>
                          <a:pt x="14758" y="8706"/>
                        </a:lnTo>
                        <a:lnTo>
                          <a:pt x="14789" y="8541"/>
                        </a:lnTo>
                        <a:lnTo>
                          <a:pt x="15009" y="8131"/>
                        </a:lnTo>
                        <a:lnTo>
                          <a:pt x="15074" y="8131"/>
                        </a:lnTo>
                        <a:lnTo>
                          <a:pt x="15055" y="8295"/>
                        </a:lnTo>
                        <a:lnTo>
                          <a:pt x="15160" y="8131"/>
                        </a:lnTo>
                        <a:lnTo>
                          <a:pt x="15210" y="8049"/>
                        </a:lnTo>
                        <a:lnTo>
                          <a:pt x="15426" y="7720"/>
                        </a:lnTo>
                        <a:lnTo>
                          <a:pt x="14854" y="9034"/>
                        </a:lnTo>
                        <a:lnTo>
                          <a:pt x="15009" y="8952"/>
                        </a:lnTo>
                        <a:lnTo>
                          <a:pt x="15064" y="9116"/>
                        </a:lnTo>
                        <a:lnTo>
                          <a:pt x="15140" y="8952"/>
                        </a:lnTo>
                        <a:lnTo>
                          <a:pt x="15481" y="8213"/>
                        </a:lnTo>
                        <a:lnTo>
                          <a:pt x="15255" y="8952"/>
                        </a:lnTo>
                        <a:lnTo>
                          <a:pt x="15140" y="9083"/>
                        </a:lnTo>
                        <a:lnTo>
                          <a:pt x="15235" y="9034"/>
                        </a:lnTo>
                        <a:lnTo>
                          <a:pt x="15044" y="9691"/>
                        </a:lnTo>
                        <a:lnTo>
                          <a:pt x="16189" y="8377"/>
                        </a:lnTo>
                        <a:lnTo>
                          <a:pt x="15692" y="9609"/>
                        </a:lnTo>
                        <a:lnTo>
                          <a:pt x="15843" y="9527"/>
                        </a:lnTo>
                        <a:lnTo>
                          <a:pt x="16043" y="9445"/>
                        </a:lnTo>
                        <a:lnTo>
                          <a:pt x="15843" y="9773"/>
                        </a:lnTo>
                        <a:lnTo>
                          <a:pt x="15802" y="9929"/>
                        </a:lnTo>
                        <a:lnTo>
                          <a:pt x="15853" y="10266"/>
                        </a:lnTo>
                        <a:lnTo>
                          <a:pt x="16038" y="10348"/>
                        </a:lnTo>
                        <a:lnTo>
                          <a:pt x="15898" y="10513"/>
                        </a:lnTo>
                        <a:lnTo>
                          <a:pt x="15877" y="10759"/>
                        </a:lnTo>
                        <a:lnTo>
                          <a:pt x="16666" y="9609"/>
                        </a:lnTo>
                        <a:lnTo>
                          <a:pt x="16701" y="9773"/>
                        </a:lnTo>
                        <a:lnTo>
                          <a:pt x="16425" y="10258"/>
                        </a:lnTo>
                        <a:lnTo>
                          <a:pt x="16415" y="10430"/>
                        </a:lnTo>
                        <a:lnTo>
                          <a:pt x="16455" y="10513"/>
                        </a:lnTo>
                        <a:lnTo>
                          <a:pt x="16470" y="10677"/>
                        </a:lnTo>
                        <a:lnTo>
                          <a:pt x="16259" y="11252"/>
                        </a:lnTo>
                        <a:lnTo>
                          <a:pt x="16741" y="11005"/>
                        </a:lnTo>
                        <a:lnTo>
                          <a:pt x="16555" y="11252"/>
                        </a:lnTo>
                        <a:lnTo>
                          <a:pt x="16520" y="11170"/>
                        </a:lnTo>
                        <a:lnTo>
                          <a:pt x="16540" y="11252"/>
                        </a:lnTo>
                        <a:lnTo>
                          <a:pt x="16540" y="11416"/>
                        </a:lnTo>
                        <a:lnTo>
                          <a:pt x="16415" y="11991"/>
                        </a:lnTo>
                        <a:lnTo>
                          <a:pt x="16666" y="11662"/>
                        </a:lnTo>
                        <a:lnTo>
                          <a:pt x="17057" y="11498"/>
                        </a:lnTo>
                        <a:lnTo>
                          <a:pt x="17293" y="11498"/>
                        </a:lnTo>
                        <a:lnTo>
                          <a:pt x="16992" y="11744"/>
                        </a:lnTo>
                        <a:lnTo>
                          <a:pt x="17409" y="11498"/>
                        </a:lnTo>
                        <a:lnTo>
                          <a:pt x="17524" y="11334"/>
                        </a:lnTo>
                        <a:lnTo>
                          <a:pt x="17690" y="11416"/>
                        </a:lnTo>
                        <a:lnTo>
                          <a:pt x="17665" y="11498"/>
                        </a:lnTo>
                        <a:lnTo>
                          <a:pt x="17469" y="11736"/>
                        </a:lnTo>
                        <a:lnTo>
                          <a:pt x="17414" y="11909"/>
                        </a:lnTo>
                        <a:lnTo>
                          <a:pt x="17840" y="11416"/>
                        </a:lnTo>
                        <a:lnTo>
                          <a:pt x="17740" y="11744"/>
                        </a:lnTo>
                        <a:lnTo>
                          <a:pt x="17529" y="11827"/>
                        </a:lnTo>
                        <a:lnTo>
                          <a:pt x="17554" y="11991"/>
                        </a:lnTo>
                        <a:lnTo>
                          <a:pt x="17655" y="11909"/>
                        </a:lnTo>
                        <a:lnTo>
                          <a:pt x="17906" y="11744"/>
                        </a:lnTo>
                        <a:lnTo>
                          <a:pt x="18061" y="11744"/>
                        </a:lnTo>
                        <a:lnTo>
                          <a:pt x="19422" y="11736"/>
                        </a:lnTo>
                        <a:lnTo>
                          <a:pt x="19497" y="11662"/>
                        </a:lnTo>
                        <a:lnTo>
                          <a:pt x="19608" y="11416"/>
                        </a:lnTo>
                        <a:lnTo>
                          <a:pt x="19647" y="11580"/>
                        </a:lnTo>
                        <a:lnTo>
                          <a:pt x="19422" y="11744"/>
                        </a:lnTo>
                        <a:lnTo>
                          <a:pt x="18061" y="11744"/>
                        </a:lnTo>
                        <a:lnTo>
                          <a:pt x="17926" y="12155"/>
                        </a:lnTo>
                        <a:lnTo>
                          <a:pt x="17840" y="12229"/>
                        </a:lnTo>
                        <a:lnTo>
                          <a:pt x="18086" y="12155"/>
                        </a:lnTo>
                        <a:lnTo>
                          <a:pt x="18036" y="12319"/>
                        </a:lnTo>
                        <a:lnTo>
                          <a:pt x="17936" y="12402"/>
                        </a:lnTo>
                        <a:lnTo>
                          <a:pt x="17825" y="12402"/>
                        </a:lnTo>
                        <a:lnTo>
                          <a:pt x="17695" y="12812"/>
                        </a:lnTo>
                        <a:lnTo>
                          <a:pt x="17760" y="12771"/>
                        </a:lnTo>
                        <a:lnTo>
                          <a:pt x="17815" y="12730"/>
                        </a:lnTo>
                        <a:lnTo>
                          <a:pt x="18292" y="12484"/>
                        </a:lnTo>
                        <a:lnTo>
                          <a:pt x="18051" y="12870"/>
                        </a:lnTo>
                        <a:lnTo>
                          <a:pt x="17885" y="13059"/>
                        </a:lnTo>
                        <a:lnTo>
                          <a:pt x="17790" y="12755"/>
                        </a:lnTo>
                        <a:lnTo>
                          <a:pt x="17524" y="12976"/>
                        </a:lnTo>
                        <a:lnTo>
                          <a:pt x="17519" y="13141"/>
                        </a:lnTo>
                        <a:lnTo>
                          <a:pt x="17087" y="13387"/>
                        </a:lnTo>
                        <a:lnTo>
                          <a:pt x="17870" y="13141"/>
                        </a:lnTo>
                        <a:lnTo>
                          <a:pt x="17780" y="13379"/>
                        </a:lnTo>
                        <a:lnTo>
                          <a:pt x="17780" y="13798"/>
                        </a:lnTo>
                        <a:lnTo>
                          <a:pt x="17609" y="13880"/>
                        </a:lnTo>
                        <a:lnTo>
                          <a:pt x="17549" y="13880"/>
                        </a:lnTo>
                        <a:lnTo>
                          <a:pt x="17675" y="13716"/>
                        </a:lnTo>
                        <a:lnTo>
                          <a:pt x="17735" y="13798"/>
                        </a:lnTo>
                        <a:lnTo>
                          <a:pt x="17780" y="13379"/>
                        </a:lnTo>
                        <a:lnTo>
                          <a:pt x="17680" y="13469"/>
                        </a:lnTo>
                        <a:lnTo>
                          <a:pt x="17625" y="13551"/>
                        </a:lnTo>
                        <a:lnTo>
                          <a:pt x="17720" y="13551"/>
                        </a:lnTo>
                        <a:lnTo>
                          <a:pt x="17655" y="13633"/>
                        </a:lnTo>
                        <a:lnTo>
                          <a:pt x="17665" y="13716"/>
                        </a:lnTo>
                        <a:lnTo>
                          <a:pt x="17424" y="13880"/>
                        </a:lnTo>
                        <a:lnTo>
                          <a:pt x="17579" y="13962"/>
                        </a:lnTo>
                        <a:lnTo>
                          <a:pt x="17589" y="14044"/>
                        </a:lnTo>
                        <a:lnTo>
                          <a:pt x="17805" y="13880"/>
                        </a:lnTo>
                        <a:lnTo>
                          <a:pt x="17916" y="13798"/>
                        </a:lnTo>
                        <a:lnTo>
                          <a:pt x="17891" y="13962"/>
                        </a:lnTo>
                        <a:lnTo>
                          <a:pt x="18132" y="13716"/>
                        </a:lnTo>
                        <a:lnTo>
                          <a:pt x="18061" y="13633"/>
                        </a:lnTo>
                        <a:lnTo>
                          <a:pt x="17996" y="13551"/>
                        </a:lnTo>
                        <a:lnTo>
                          <a:pt x="17971" y="13469"/>
                        </a:lnTo>
                        <a:lnTo>
                          <a:pt x="18152" y="13387"/>
                        </a:lnTo>
                        <a:lnTo>
                          <a:pt x="18307" y="13387"/>
                        </a:lnTo>
                        <a:lnTo>
                          <a:pt x="18157" y="13551"/>
                        </a:lnTo>
                        <a:lnTo>
                          <a:pt x="18528" y="13387"/>
                        </a:lnTo>
                        <a:lnTo>
                          <a:pt x="18714" y="13305"/>
                        </a:lnTo>
                        <a:lnTo>
                          <a:pt x="18282" y="13798"/>
                        </a:lnTo>
                        <a:lnTo>
                          <a:pt x="18081" y="14126"/>
                        </a:lnTo>
                        <a:lnTo>
                          <a:pt x="17805" y="14373"/>
                        </a:lnTo>
                        <a:lnTo>
                          <a:pt x="18041" y="14455"/>
                        </a:lnTo>
                        <a:lnTo>
                          <a:pt x="18051" y="14783"/>
                        </a:lnTo>
                        <a:lnTo>
                          <a:pt x="18719" y="14619"/>
                        </a:lnTo>
                        <a:lnTo>
                          <a:pt x="18814" y="14701"/>
                        </a:lnTo>
                        <a:lnTo>
                          <a:pt x="18558" y="14783"/>
                        </a:lnTo>
                        <a:lnTo>
                          <a:pt x="18458" y="14865"/>
                        </a:lnTo>
                        <a:lnTo>
                          <a:pt x="18473" y="14948"/>
                        </a:lnTo>
                        <a:lnTo>
                          <a:pt x="18428" y="15276"/>
                        </a:lnTo>
                        <a:lnTo>
                          <a:pt x="18488" y="15243"/>
                        </a:lnTo>
                        <a:lnTo>
                          <a:pt x="18578" y="15194"/>
                        </a:lnTo>
                        <a:lnTo>
                          <a:pt x="18879" y="15030"/>
                        </a:lnTo>
                        <a:lnTo>
                          <a:pt x="18709" y="15358"/>
                        </a:lnTo>
                        <a:lnTo>
                          <a:pt x="18508" y="15227"/>
                        </a:lnTo>
                        <a:lnTo>
                          <a:pt x="18568" y="15358"/>
                        </a:lnTo>
                        <a:lnTo>
                          <a:pt x="18423" y="15440"/>
                        </a:lnTo>
                        <a:lnTo>
                          <a:pt x="17785" y="16179"/>
                        </a:lnTo>
                        <a:lnTo>
                          <a:pt x="19718" y="15769"/>
                        </a:lnTo>
                        <a:lnTo>
                          <a:pt x="18915" y="16590"/>
                        </a:lnTo>
                        <a:lnTo>
                          <a:pt x="18950" y="16672"/>
                        </a:lnTo>
                        <a:lnTo>
                          <a:pt x="18809" y="17001"/>
                        </a:lnTo>
                        <a:lnTo>
                          <a:pt x="18960" y="17247"/>
                        </a:lnTo>
                        <a:lnTo>
                          <a:pt x="19080" y="17822"/>
                        </a:lnTo>
                        <a:lnTo>
                          <a:pt x="19121" y="18233"/>
                        </a:lnTo>
                        <a:lnTo>
                          <a:pt x="18784" y="18561"/>
                        </a:lnTo>
                        <a:lnTo>
                          <a:pt x="18654" y="18808"/>
                        </a:lnTo>
                        <a:lnTo>
                          <a:pt x="18950" y="18808"/>
                        </a:lnTo>
                        <a:lnTo>
                          <a:pt x="19175" y="18890"/>
                        </a:lnTo>
                        <a:lnTo>
                          <a:pt x="18794" y="18972"/>
                        </a:lnTo>
                        <a:lnTo>
                          <a:pt x="19231" y="19136"/>
                        </a:lnTo>
                        <a:lnTo>
                          <a:pt x="19552" y="19465"/>
                        </a:lnTo>
                        <a:lnTo>
                          <a:pt x="18297" y="19711"/>
                        </a:lnTo>
                        <a:lnTo>
                          <a:pt x="18905" y="20040"/>
                        </a:lnTo>
                        <a:lnTo>
                          <a:pt x="19160" y="20040"/>
                        </a:lnTo>
                        <a:lnTo>
                          <a:pt x="19160" y="20204"/>
                        </a:lnTo>
                        <a:lnTo>
                          <a:pt x="19311" y="20450"/>
                        </a:lnTo>
                        <a:lnTo>
                          <a:pt x="19151" y="20532"/>
                        </a:lnTo>
                        <a:lnTo>
                          <a:pt x="18955" y="20532"/>
                        </a:lnTo>
                        <a:lnTo>
                          <a:pt x="19206" y="20779"/>
                        </a:lnTo>
                        <a:lnTo>
                          <a:pt x="19241" y="20943"/>
                        </a:lnTo>
                        <a:lnTo>
                          <a:pt x="19151" y="21107"/>
                        </a:lnTo>
                        <a:lnTo>
                          <a:pt x="18503" y="20861"/>
                        </a:lnTo>
                        <a:lnTo>
                          <a:pt x="18468" y="21189"/>
                        </a:lnTo>
                        <a:lnTo>
                          <a:pt x="18543" y="21354"/>
                        </a:lnTo>
                        <a:lnTo>
                          <a:pt x="19045" y="21600"/>
                        </a:lnTo>
                        <a:lnTo>
                          <a:pt x="19301" y="21436"/>
                        </a:lnTo>
                        <a:lnTo>
                          <a:pt x="19502" y="21354"/>
                        </a:lnTo>
                        <a:lnTo>
                          <a:pt x="19572" y="21477"/>
                        </a:lnTo>
                        <a:lnTo>
                          <a:pt x="19407" y="21469"/>
                        </a:lnTo>
                        <a:lnTo>
                          <a:pt x="19587" y="21502"/>
                        </a:lnTo>
                        <a:lnTo>
                          <a:pt x="20190" y="21518"/>
                        </a:lnTo>
                        <a:lnTo>
                          <a:pt x="20787" y="21600"/>
                        </a:lnTo>
                        <a:lnTo>
                          <a:pt x="21198" y="21354"/>
                        </a:lnTo>
                        <a:lnTo>
                          <a:pt x="20837" y="21107"/>
                        </a:lnTo>
                        <a:lnTo>
                          <a:pt x="21123" y="21025"/>
                        </a:lnTo>
                        <a:lnTo>
                          <a:pt x="21143" y="21189"/>
                        </a:lnTo>
                        <a:lnTo>
                          <a:pt x="21409" y="21107"/>
                        </a:lnTo>
                        <a:lnTo>
                          <a:pt x="21174" y="21025"/>
                        </a:lnTo>
                        <a:lnTo>
                          <a:pt x="21008" y="20943"/>
                        </a:lnTo>
                        <a:lnTo>
                          <a:pt x="21269" y="20943"/>
                        </a:lnTo>
                        <a:lnTo>
                          <a:pt x="21324" y="20861"/>
                        </a:lnTo>
                        <a:lnTo>
                          <a:pt x="20762" y="20697"/>
                        </a:lnTo>
                        <a:lnTo>
                          <a:pt x="20747" y="20614"/>
                        </a:lnTo>
                        <a:lnTo>
                          <a:pt x="20696" y="20565"/>
                        </a:lnTo>
                        <a:lnTo>
                          <a:pt x="20928" y="20450"/>
                        </a:lnTo>
                        <a:lnTo>
                          <a:pt x="21143" y="20450"/>
                        </a:lnTo>
                        <a:lnTo>
                          <a:pt x="20917" y="20368"/>
                        </a:lnTo>
                        <a:lnTo>
                          <a:pt x="21138" y="20368"/>
                        </a:lnTo>
                        <a:lnTo>
                          <a:pt x="21048" y="20286"/>
                        </a:lnTo>
                        <a:lnTo>
                          <a:pt x="21153" y="20122"/>
                        </a:lnTo>
                        <a:lnTo>
                          <a:pt x="20842" y="20040"/>
                        </a:lnTo>
                        <a:lnTo>
                          <a:pt x="21168" y="19957"/>
                        </a:lnTo>
                        <a:lnTo>
                          <a:pt x="20757" y="19711"/>
                        </a:lnTo>
                        <a:lnTo>
                          <a:pt x="21309" y="19711"/>
                        </a:lnTo>
                        <a:lnTo>
                          <a:pt x="21179" y="19629"/>
                        </a:lnTo>
                        <a:lnTo>
                          <a:pt x="20872" y="19547"/>
                        </a:lnTo>
                        <a:lnTo>
                          <a:pt x="20852" y="19383"/>
                        </a:lnTo>
                        <a:lnTo>
                          <a:pt x="21515" y="19629"/>
                        </a:lnTo>
                        <a:lnTo>
                          <a:pt x="21249" y="19383"/>
                        </a:lnTo>
                        <a:lnTo>
                          <a:pt x="20892" y="19054"/>
                        </a:lnTo>
                        <a:lnTo>
                          <a:pt x="21600" y="1905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10" name="Figura"/>
                  <p:cNvSpPr/>
                  <p:nvPr/>
                </p:nvSpPr>
                <p:spPr>
                  <a:xfrm>
                    <a:off x="329862" y="71878"/>
                    <a:ext cx="62495" cy="35505"/>
                  </a:xfrm>
                  <a:custGeom>
                    <a:avLst/>
                    <a:gdLst/>
                    <a:ahLst/>
                    <a:cxnLst>
                      <a:cxn ang="0">
                        <a:pos x="wd2" y="hd2"/>
                      </a:cxn>
                      <a:cxn ang="5400000">
                        <a:pos x="wd2" y="hd2"/>
                      </a:cxn>
                      <a:cxn ang="10800000">
                        <a:pos x="wd2" y="hd2"/>
                      </a:cxn>
                      <a:cxn ang="16200000">
                        <a:pos x="wd2" y="hd2"/>
                      </a:cxn>
                    </a:cxnLst>
                    <a:rect l="0" t="0" r="r" b="b"/>
                    <a:pathLst>
                      <a:path w="21600" h="21600" extrusionOk="0">
                        <a:moveTo>
                          <a:pt x="295" y="20012"/>
                        </a:moveTo>
                        <a:lnTo>
                          <a:pt x="185" y="19943"/>
                        </a:lnTo>
                        <a:lnTo>
                          <a:pt x="245" y="19994"/>
                        </a:lnTo>
                        <a:lnTo>
                          <a:pt x="295" y="20012"/>
                        </a:lnTo>
                        <a:close/>
                        <a:moveTo>
                          <a:pt x="325" y="20793"/>
                        </a:moveTo>
                        <a:lnTo>
                          <a:pt x="235" y="20708"/>
                        </a:lnTo>
                        <a:lnTo>
                          <a:pt x="325" y="20793"/>
                        </a:lnTo>
                        <a:close/>
                        <a:moveTo>
                          <a:pt x="330" y="18014"/>
                        </a:moveTo>
                        <a:lnTo>
                          <a:pt x="230" y="17938"/>
                        </a:lnTo>
                        <a:lnTo>
                          <a:pt x="330" y="18014"/>
                        </a:lnTo>
                        <a:close/>
                        <a:moveTo>
                          <a:pt x="385" y="19943"/>
                        </a:moveTo>
                        <a:lnTo>
                          <a:pt x="295" y="19935"/>
                        </a:lnTo>
                        <a:lnTo>
                          <a:pt x="235" y="19901"/>
                        </a:lnTo>
                        <a:lnTo>
                          <a:pt x="305" y="19952"/>
                        </a:lnTo>
                        <a:lnTo>
                          <a:pt x="355" y="19952"/>
                        </a:lnTo>
                        <a:close/>
                        <a:moveTo>
                          <a:pt x="425" y="20598"/>
                        </a:moveTo>
                        <a:lnTo>
                          <a:pt x="320" y="20564"/>
                        </a:lnTo>
                        <a:lnTo>
                          <a:pt x="425" y="20598"/>
                        </a:lnTo>
                        <a:close/>
                        <a:moveTo>
                          <a:pt x="495" y="19374"/>
                        </a:moveTo>
                        <a:lnTo>
                          <a:pt x="280" y="19306"/>
                        </a:lnTo>
                        <a:lnTo>
                          <a:pt x="5" y="19493"/>
                        </a:lnTo>
                        <a:lnTo>
                          <a:pt x="495" y="19374"/>
                        </a:lnTo>
                        <a:close/>
                        <a:moveTo>
                          <a:pt x="510" y="20529"/>
                        </a:moveTo>
                        <a:lnTo>
                          <a:pt x="425" y="20394"/>
                        </a:lnTo>
                        <a:lnTo>
                          <a:pt x="285" y="20309"/>
                        </a:lnTo>
                        <a:lnTo>
                          <a:pt x="380" y="20479"/>
                        </a:lnTo>
                        <a:lnTo>
                          <a:pt x="510" y="20529"/>
                        </a:lnTo>
                        <a:close/>
                        <a:moveTo>
                          <a:pt x="545" y="16366"/>
                        </a:moveTo>
                        <a:lnTo>
                          <a:pt x="405" y="16485"/>
                        </a:lnTo>
                        <a:lnTo>
                          <a:pt x="485" y="16434"/>
                        </a:lnTo>
                        <a:lnTo>
                          <a:pt x="545" y="16366"/>
                        </a:lnTo>
                        <a:close/>
                        <a:moveTo>
                          <a:pt x="695" y="20495"/>
                        </a:moveTo>
                        <a:lnTo>
                          <a:pt x="510" y="20529"/>
                        </a:lnTo>
                        <a:lnTo>
                          <a:pt x="695" y="20495"/>
                        </a:lnTo>
                        <a:close/>
                        <a:moveTo>
                          <a:pt x="725" y="15329"/>
                        </a:moveTo>
                        <a:lnTo>
                          <a:pt x="660" y="15321"/>
                        </a:lnTo>
                        <a:lnTo>
                          <a:pt x="725" y="15329"/>
                        </a:lnTo>
                        <a:close/>
                        <a:moveTo>
                          <a:pt x="770" y="21575"/>
                        </a:moveTo>
                        <a:lnTo>
                          <a:pt x="310" y="21439"/>
                        </a:lnTo>
                        <a:lnTo>
                          <a:pt x="420" y="21567"/>
                        </a:lnTo>
                        <a:lnTo>
                          <a:pt x="530" y="21600"/>
                        </a:lnTo>
                        <a:lnTo>
                          <a:pt x="770" y="21575"/>
                        </a:lnTo>
                        <a:close/>
                        <a:moveTo>
                          <a:pt x="935" y="20734"/>
                        </a:moveTo>
                        <a:lnTo>
                          <a:pt x="645" y="20734"/>
                        </a:lnTo>
                        <a:lnTo>
                          <a:pt x="585" y="20649"/>
                        </a:lnTo>
                        <a:lnTo>
                          <a:pt x="425" y="20598"/>
                        </a:lnTo>
                        <a:lnTo>
                          <a:pt x="480" y="20734"/>
                        </a:lnTo>
                        <a:lnTo>
                          <a:pt x="815" y="20819"/>
                        </a:lnTo>
                        <a:lnTo>
                          <a:pt x="935" y="20734"/>
                        </a:lnTo>
                        <a:close/>
                        <a:moveTo>
                          <a:pt x="965" y="20054"/>
                        </a:moveTo>
                        <a:lnTo>
                          <a:pt x="815" y="20054"/>
                        </a:lnTo>
                        <a:lnTo>
                          <a:pt x="790" y="20224"/>
                        </a:lnTo>
                        <a:lnTo>
                          <a:pt x="965" y="20054"/>
                        </a:lnTo>
                        <a:close/>
                        <a:moveTo>
                          <a:pt x="190" y="19603"/>
                        </a:moveTo>
                        <a:lnTo>
                          <a:pt x="65" y="19569"/>
                        </a:lnTo>
                        <a:lnTo>
                          <a:pt x="190" y="19603"/>
                        </a:lnTo>
                        <a:close/>
                        <a:moveTo>
                          <a:pt x="1185" y="21023"/>
                        </a:moveTo>
                        <a:lnTo>
                          <a:pt x="985" y="20929"/>
                        </a:lnTo>
                        <a:lnTo>
                          <a:pt x="630" y="20819"/>
                        </a:lnTo>
                        <a:lnTo>
                          <a:pt x="250" y="20878"/>
                        </a:lnTo>
                        <a:lnTo>
                          <a:pt x="650" y="20972"/>
                        </a:lnTo>
                        <a:lnTo>
                          <a:pt x="480" y="20997"/>
                        </a:lnTo>
                        <a:lnTo>
                          <a:pt x="955" y="21099"/>
                        </a:lnTo>
                        <a:lnTo>
                          <a:pt x="1005" y="21175"/>
                        </a:lnTo>
                        <a:lnTo>
                          <a:pt x="825" y="21235"/>
                        </a:lnTo>
                        <a:lnTo>
                          <a:pt x="670" y="21227"/>
                        </a:lnTo>
                        <a:lnTo>
                          <a:pt x="775" y="21252"/>
                        </a:lnTo>
                        <a:lnTo>
                          <a:pt x="580" y="21345"/>
                        </a:lnTo>
                        <a:lnTo>
                          <a:pt x="840" y="21388"/>
                        </a:lnTo>
                        <a:lnTo>
                          <a:pt x="1160" y="21286"/>
                        </a:lnTo>
                        <a:lnTo>
                          <a:pt x="1175" y="21158"/>
                        </a:lnTo>
                        <a:lnTo>
                          <a:pt x="910" y="21014"/>
                        </a:lnTo>
                        <a:lnTo>
                          <a:pt x="1000" y="20988"/>
                        </a:lnTo>
                        <a:lnTo>
                          <a:pt x="1110" y="21014"/>
                        </a:lnTo>
                        <a:lnTo>
                          <a:pt x="1185" y="21023"/>
                        </a:lnTo>
                        <a:close/>
                        <a:moveTo>
                          <a:pt x="1519" y="18014"/>
                        </a:moveTo>
                        <a:lnTo>
                          <a:pt x="1485" y="17879"/>
                        </a:lnTo>
                        <a:lnTo>
                          <a:pt x="1380" y="17895"/>
                        </a:lnTo>
                        <a:lnTo>
                          <a:pt x="1519" y="18014"/>
                        </a:lnTo>
                        <a:close/>
                        <a:moveTo>
                          <a:pt x="1619" y="20479"/>
                        </a:moveTo>
                        <a:lnTo>
                          <a:pt x="790" y="20224"/>
                        </a:lnTo>
                        <a:lnTo>
                          <a:pt x="435" y="20139"/>
                        </a:lnTo>
                        <a:lnTo>
                          <a:pt x="295" y="20054"/>
                        </a:lnTo>
                        <a:lnTo>
                          <a:pt x="410" y="20224"/>
                        </a:lnTo>
                        <a:lnTo>
                          <a:pt x="640" y="20309"/>
                        </a:lnTo>
                        <a:lnTo>
                          <a:pt x="750" y="20479"/>
                        </a:lnTo>
                        <a:lnTo>
                          <a:pt x="695" y="20495"/>
                        </a:lnTo>
                        <a:lnTo>
                          <a:pt x="825" y="20479"/>
                        </a:lnTo>
                        <a:lnTo>
                          <a:pt x="900" y="20564"/>
                        </a:lnTo>
                        <a:lnTo>
                          <a:pt x="1619" y="20479"/>
                        </a:lnTo>
                        <a:close/>
                        <a:moveTo>
                          <a:pt x="1715" y="18439"/>
                        </a:moveTo>
                        <a:lnTo>
                          <a:pt x="1460" y="18278"/>
                        </a:lnTo>
                        <a:lnTo>
                          <a:pt x="1545" y="18439"/>
                        </a:lnTo>
                        <a:lnTo>
                          <a:pt x="1715" y="18439"/>
                        </a:lnTo>
                        <a:close/>
                        <a:moveTo>
                          <a:pt x="1839" y="14717"/>
                        </a:moveTo>
                        <a:lnTo>
                          <a:pt x="1785" y="14666"/>
                        </a:lnTo>
                        <a:lnTo>
                          <a:pt x="1839" y="14717"/>
                        </a:lnTo>
                        <a:close/>
                        <a:moveTo>
                          <a:pt x="1854" y="18023"/>
                        </a:moveTo>
                        <a:lnTo>
                          <a:pt x="1754" y="18278"/>
                        </a:lnTo>
                        <a:lnTo>
                          <a:pt x="1819" y="18261"/>
                        </a:lnTo>
                        <a:lnTo>
                          <a:pt x="1854" y="18023"/>
                        </a:lnTo>
                        <a:close/>
                        <a:moveTo>
                          <a:pt x="1880" y="10282"/>
                        </a:moveTo>
                        <a:lnTo>
                          <a:pt x="1830" y="10256"/>
                        </a:lnTo>
                        <a:lnTo>
                          <a:pt x="1800" y="10027"/>
                        </a:lnTo>
                        <a:lnTo>
                          <a:pt x="1595" y="9951"/>
                        </a:lnTo>
                        <a:lnTo>
                          <a:pt x="1815" y="10240"/>
                        </a:lnTo>
                        <a:lnTo>
                          <a:pt x="1504" y="10027"/>
                        </a:lnTo>
                        <a:lnTo>
                          <a:pt x="1469" y="10282"/>
                        </a:lnTo>
                        <a:lnTo>
                          <a:pt x="1880" y="10282"/>
                        </a:lnTo>
                        <a:close/>
                        <a:moveTo>
                          <a:pt x="2079" y="18210"/>
                        </a:moveTo>
                        <a:lnTo>
                          <a:pt x="1819" y="18261"/>
                        </a:lnTo>
                        <a:lnTo>
                          <a:pt x="1800" y="18363"/>
                        </a:lnTo>
                        <a:lnTo>
                          <a:pt x="2079" y="18210"/>
                        </a:lnTo>
                        <a:close/>
                        <a:moveTo>
                          <a:pt x="2139" y="14785"/>
                        </a:moveTo>
                        <a:lnTo>
                          <a:pt x="1839" y="14717"/>
                        </a:lnTo>
                        <a:lnTo>
                          <a:pt x="2000" y="14870"/>
                        </a:lnTo>
                        <a:lnTo>
                          <a:pt x="2069" y="14785"/>
                        </a:lnTo>
                        <a:lnTo>
                          <a:pt x="2139" y="14785"/>
                        </a:lnTo>
                        <a:close/>
                        <a:moveTo>
                          <a:pt x="2250" y="17114"/>
                        </a:moveTo>
                        <a:lnTo>
                          <a:pt x="1750" y="17003"/>
                        </a:lnTo>
                        <a:lnTo>
                          <a:pt x="1894" y="17046"/>
                        </a:lnTo>
                        <a:lnTo>
                          <a:pt x="1959" y="17080"/>
                        </a:lnTo>
                        <a:lnTo>
                          <a:pt x="2050" y="17105"/>
                        </a:lnTo>
                        <a:lnTo>
                          <a:pt x="2129" y="17122"/>
                        </a:lnTo>
                        <a:lnTo>
                          <a:pt x="2235" y="17131"/>
                        </a:lnTo>
                        <a:close/>
                        <a:moveTo>
                          <a:pt x="65" y="19569"/>
                        </a:moveTo>
                        <a:lnTo>
                          <a:pt x="0" y="19553"/>
                        </a:lnTo>
                        <a:lnTo>
                          <a:pt x="65" y="19569"/>
                        </a:lnTo>
                        <a:close/>
                        <a:moveTo>
                          <a:pt x="2409" y="15550"/>
                        </a:moveTo>
                        <a:lnTo>
                          <a:pt x="2065" y="15125"/>
                        </a:lnTo>
                        <a:lnTo>
                          <a:pt x="2324" y="15040"/>
                        </a:lnTo>
                        <a:lnTo>
                          <a:pt x="2019" y="14870"/>
                        </a:lnTo>
                        <a:lnTo>
                          <a:pt x="1435" y="14870"/>
                        </a:lnTo>
                        <a:lnTo>
                          <a:pt x="1400" y="14785"/>
                        </a:lnTo>
                        <a:lnTo>
                          <a:pt x="730" y="14785"/>
                        </a:lnTo>
                        <a:lnTo>
                          <a:pt x="600" y="14615"/>
                        </a:lnTo>
                        <a:lnTo>
                          <a:pt x="635" y="14904"/>
                        </a:lnTo>
                        <a:lnTo>
                          <a:pt x="685" y="15125"/>
                        </a:lnTo>
                        <a:lnTo>
                          <a:pt x="969" y="15210"/>
                        </a:lnTo>
                        <a:lnTo>
                          <a:pt x="860" y="15125"/>
                        </a:lnTo>
                        <a:lnTo>
                          <a:pt x="1095" y="15125"/>
                        </a:lnTo>
                        <a:lnTo>
                          <a:pt x="1254" y="15295"/>
                        </a:lnTo>
                        <a:lnTo>
                          <a:pt x="1310" y="15380"/>
                        </a:lnTo>
                        <a:lnTo>
                          <a:pt x="1350" y="15550"/>
                        </a:lnTo>
                        <a:lnTo>
                          <a:pt x="1190" y="15295"/>
                        </a:lnTo>
                        <a:lnTo>
                          <a:pt x="730" y="15380"/>
                        </a:lnTo>
                        <a:lnTo>
                          <a:pt x="815" y="15380"/>
                        </a:lnTo>
                        <a:lnTo>
                          <a:pt x="910" y="15465"/>
                        </a:lnTo>
                        <a:lnTo>
                          <a:pt x="475" y="15465"/>
                        </a:lnTo>
                        <a:lnTo>
                          <a:pt x="1565" y="15720"/>
                        </a:lnTo>
                        <a:lnTo>
                          <a:pt x="1380" y="15805"/>
                        </a:lnTo>
                        <a:lnTo>
                          <a:pt x="1885" y="15805"/>
                        </a:lnTo>
                        <a:lnTo>
                          <a:pt x="1819" y="15635"/>
                        </a:lnTo>
                        <a:lnTo>
                          <a:pt x="2089" y="15720"/>
                        </a:lnTo>
                        <a:lnTo>
                          <a:pt x="2299" y="15890"/>
                        </a:lnTo>
                        <a:lnTo>
                          <a:pt x="2319" y="15805"/>
                        </a:lnTo>
                        <a:lnTo>
                          <a:pt x="2179" y="15720"/>
                        </a:lnTo>
                        <a:lnTo>
                          <a:pt x="2109" y="15635"/>
                        </a:lnTo>
                        <a:lnTo>
                          <a:pt x="2074" y="15550"/>
                        </a:lnTo>
                        <a:lnTo>
                          <a:pt x="2399" y="15720"/>
                        </a:lnTo>
                        <a:lnTo>
                          <a:pt x="2409" y="15550"/>
                        </a:lnTo>
                        <a:close/>
                        <a:moveTo>
                          <a:pt x="2474" y="15848"/>
                        </a:moveTo>
                        <a:lnTo>
                          <a:pt x="2319" y="15720"/>
                        </a:lnTo>
                        <a:lnTo>
                          <a:pt x="2414" y="15814"/>
                        </a:lnTo>
                        <a:lnTo>
                          <a:pt x="2474" y="15848"/>
                        </a:lnTo>
                        <a:close/>
                        <a:moveTo>
                          <a:pt x="2484" y="13639"/>
                        </a:moveTo>
                        <a:lnTo>
                          <a:pt x="2359" y="13545"/>
                        </a:lnTo>
                        <a:lnTo>
                          <a:pt x="2379" y="13630"/>
                        </a:lnTo>
                        <a:lnTo>
                          <a:pt x="2484" y="13639"/>
                        </a:lnTo>
                        <a:close/>
                        <a:moveTo>
                          <a:pt x="2514" y="17964"/>
                        </a:moveTo>
                        <a:lnTo>
                          <a:pt x="2135" y="18176"/>
                        </a:lnTo>
                        <a:lnTo>
                          <a:pt x="2104" y="18295"/>
                        </a:lnTo>
                        <a:lnTo>
                          <a:pt x="2514" y="17964"/>
                        </a:lnTo>
                        <a:close/>
                        <a:moveTo>
                          <a:pt x="2614" y="8931"/>
                        </a:moveTo>
                        <a:lnTo>
                          <a:pt x="2574" y="8829"/>
                        </a:lnTo>
                        <a:lnTo>
                          <a:pt x="2539" y="8736"/>
                        </a:lnTo>
                        <a:lnTo>
                          <a:pt x="2479" y="8684"/>
                        </a:lnTo>
                        <a:lnTo>
                          <a:pt x="2614" y="8931"/>
                        </a:lnTo>
                        <a:close/>
                        <a:moveTo>
                          <a:pt x="2619" y="8616"/>
                        </a:moveTo>
                        <a:lnTo>
                          <a:pt x="2594" y="8514"/>
                        </a:lnTo>
                        <a:lnTo>
                          <a:pt x="2514" y="8497"/>
                        </a:lnTo>
                        <a:lnTo>
                          <a:pt x="2524" y="8659"/>
                        </a:lnTo>
                        <a:lnTo>
                          <a:pt x="2619" y="8616"/>
                        </a:lnTo>
                        <a:close/>
                        <a:moveTo>
                          <a:pt x="3204" y="12619"/>
                        </a:moveTo>
                        <a:lnTo>
                          <a:pt x="3189" y="12491"/>
                        </a:lnTo>
                        <a:lnTo>
                          <a:pt x="3094" y="12517"/>
                        </a:lnTo>
                        <a:lnTo>
                          <a:pt x="3204" y="12619"/>
                        </a:lnTo>
                        <a:close/>
                        <a:moveTo>
                          <a:pt x="3249" y="6288"/>
                        </a:moveTo>
                        <a:lnTo>
                          <a:pt x="3209" y="6118"/>
                        </a:lnTo>
                        <a:lnTo>
                          <a:pt x="3149" y="5948"/>
                        </a:lnTo>
                        <a:lnTo>
                          <a:pt x="3249" y="6288"/>
                        </a:lnTo>
                        <a:close/>
                        <a:moveTo>
                          <a:pt x="3334" y="6458"/>
                        </a:moveTo>
                        <a:lnTo>
                          <a:pt x="3249" y="6288"/>
                        </a:lnTo>
                        <a:lnTo>
                          <a:pt x="3299" y="6458"/>
                        </a:lnTo>
                        <a:close/>
                        <a:moveTo>
                          <a:pt x="3619" y="5039"/>
                        </a:moveTo>
                        <a:lnTo>
                          <a:pt x="3609" y="4903"/>
                        </a:lnTo>
                        <a:lnTo>
                          <a:pt x="3614" y="5082"/>
                        </a:lnTo>
                        <a:close/>
                        <a:moveTo>
                          <a:pt x="3634" y="11217"/>
                        </a:moveTo>
                        <a:lnTo>
                          <a:pt x="3599" y="11047"/>
                        </a:lnTo>
                        <a:lnTo>
                          <a:pt x="3489" y="10978"/>
                        </a:lnTo>
                        <a:lnTo>
                          <a:pt x="3634" y="11217"/>
                        </a:lnTo>
                        <a:close/>
                        <a:moveTo>
                          <a:pt x="3644" y="5438"/>
                        </a:moveTo>
                        <a:lnTo>
                          <a:pt x="3619" y="5183"/>
                        </a:lnTo>
                        <a:lnTo>
                          <a:pt x="3614" y="5098"/>
                        </a:lnTo>
                        <a:lnTo>
                          <a:pt x="3589" y="5183"/>
                        </a:lnTo>
                        <a:lnTo>
                          <a:pt x="3474" y="5183"/>
                        </a:lnTo>
                        <a:lnTo>
                          <a:pt x="3644" y="5438"/>
                        </a:lnTo>
                        <a:close/>
                        <a:moveTo>
                          <a:pt x="3869" y="11217"/>
                        </a:moveTo>
                        <a:lnTo>
                          <a:pt x="3664" y="10877"/>
                        </a:lnTo>
                        <a:lnTo>
                          <a:pt x="3644" y="11072"/>
                        </a:lnTo>
                        <a:lnTo>
                          <a:pt x="3869" y="11217"/>
                        </a:lnTo>
                        <a:close/>
                        <a:moveTo>
                          <a:pt x="3874" y="10103"/>
                        </a:moveTo>
                        <a:lnTo>
                          <a:pt x="3854" y="10001"/>
                        </a:lnTo>
                        <a:lnTo>
                          <a:pt x="3874" y="10103"/>
                        </a:lnTo>
                        <a:close/>
                        <a:moveTo>
                          <a:pt x="3944" y="11625"/>
                        </a:moveTo>
                        <a:lnTo>
                          <a:pt x="3899" y="11395"/>
                        </a:lnTo>
                        <a:lnTo>
                          <a:pt x="3919" y="11548"/>
                        </a:lnTo>
                        <a:close/>
                        <a:moveTo>
                          <a:pt x="4449" y="3934"/>
                        </a:moveTo>
                        <a:lnTo>
                          <a:pt x="4439" y="3739"/>
                        </a:lnTo>
                        <a:lnTo>
                          <a:pt x="4334" y="3654"/>
                        </a:lnTo>
                        <a:lnTo>
                          <a:pt x="4449" y="3934"/>
                        </a:lnTo>
                        <a:close/>
                        <a:moveTo>
                          <a:pt x="4479" y="9942"/>
                        </a:moveTo>
                        <a:lnTo>
                          <a:pt x="4419" y="9900"/>
                        </a:lnTo>
                        <a:lnTo>
                          <a:pt x="4479" y="9942"/>
                        </a:lnTo>
                        <a:close/>
                        <a:moveTo>
                          <a:pt x="4794" y="4010"/>
                        </a:moveTo>
                        <a:lnTo>
                          <a:pt x="4779" y="3824"/>
                        </a:lnTo>
                        <a:lnTo>
                          <a:pt x="4544" y="3229"/>
                        </a:lnTo>
                        <a:lnTo>
                          <a:pt x="4444" y="3739"/>
                        </a:lnTo>
                        <a:lnTo>
                          <a:pt x="4794" y="4010"/>
                        </a:lnTo>
                        <a:close/>
                        <a:moveTo>
                          <a:pt x="5099" y="7903"/>
                        </a:moveTo>
                        <a:lnTo>
                          <a:pt x="5069" y="7818"/>
                        </a:lnTo>
                        <a:lnTo>
                          <a:pt x="5099" y="7903"/>
                        </a:lnTo>
                        <a:close/>
                        <a:moveTo>
                          <a:pt x="5119" y="7818"/>
                        </a:moveTo>
                        <a:lnTo>
                          <a:pt x="5034" y="7690"/>
                        </a:lnTo>
                        <a:lnTo>
                          <a:pt x="5069" y="7818"/>
                        </a:lnTo>
                        <a:lnTo>
                          <a:pt x="5119" y="7818"/>
                        </a:lnTo>
                        <a:close/>
                        <a:moveTo>
                          <a:pt x="5219" y="8132"/>
                        </a:moveTo>
                        <a:lnTo>
                          <a:pt x="5164" y="8107"/>
                        </a:lnTo>
                        <a:lnTo>
                          <a:pt x="5219" y="8132"/>
                        </a:lnTo>
                        <a:close/>
                        <a:moveTo>
                          <a:pt x="5879" y="1886"/>
                        </a:moveTo>
                        <a:lnTo>
                          <a:pt x="5824" y="1861"/>
                        </a:lnTo>
                        <a:lnTo>
                          <a:pt x="5764" y="1878"/>
                        </a:lnTo>
                        <a:lnTo>
                          <a:pt x="5879" y="1886"/>
                        </a:lnTo>
                        <a:close/>
                        <a:moveTo>
                          <a:pt x="6034" y="8752"/>
                        </a:moveTo>
                        <a:lnTo>
                          <a:pt x="5988" y="8242"/>
                        </a:lnTo>
                        <a:lnTo>
                          <a:pt x="5838" y="7988"/>
                        </a:lnTo>
                        <a:lnTo>
                          <a:pt x="5803" y="7903"/>
                        </a:lnTo>
                        <a:lnTo>
                          <a:pt x="5724" y="7563"/>
                        </a:lnTo>
                        <a:lnTo>
                          <a:pt x="5703" y="7971"/>
                        </a:lnTo>
                        <a:lnTo>
                          <a:pt x="6034" y="8752"/>
                        </a:lnTo>
                        <a:close/>
                        <a:moveTo>
                          <a:pt x="6458" y="1810"/>
                        </a:moveTo>
                        <a:lnTo>
                          <a:pt x="6438" y="1657"/>
                        </a:lnTo>
                        <a:lnTo>
                          <a:pt x="6284" y="1487"/>
                        </a:lnTo>
                        <a:lnTo>
                          <a:pt x="6358" y="1665"/>
                        </a:lnTo>
                        <a:lnTo>
                          <a:pt x="6414" y="1759"/>
                        </a:lnTo>
                        <a:close/>
                        <a:moveTo>
                          <a:pt x="6528" y="7478"/>
                        </a:moveTo>
                        <a:lnTo>
                          <a:pt x="6488" y="7393"/>
                        </a:lnTo>
                        <a:lnTo>
                          <a:pt x="6528" y="7478"/>
                        </a:lnTo>
                        <a:close/>
                        <a:moveTo>
                          <a:pt x="6953" y="6186"/>
                        </a:moveTo>
                        <a:lnTo>
                          <a:pt x="6948" y="6279"/>
                        </a:lnTo>
                        <a:lnTo>
                          <a:pt x="6953" y="6186"/>
                        </a:lnTo>
                        <a:close/>
                        <a:moveTo>
                          <a:pt x="7563" y="6254"/>
                        </a:moveTo>
                        <a:lnTo>
                          <a:pt x="7403" y="5642"/>
                        </a:lnTo>
                        <a:lnTo>
                          <a:pt x="7393" y="5778"/>
                        </a:lnTo>
                        <a:lnTo>
                          <a:pt x="7553" y="6483"/>
                        </a:lnTo>
                        <a:lnTo>
                          <a:pt x="7563" y="6254"/>
                        </a:lnTo>
                        <a:close/>
                        <a:moveTo>
                          <a:pt x="8888" y="4317"/>
                        </a:moveTo>
                        <a:lnTo>
                          <a:pt x="8878" y="3994"/>
                        </a:lnTo>
                        <a:lnTo>
                          <a:pt x="8853" y="4164"/>
                        </a:lnTo>
                        <a:lnTo>
                          <a:pt x="8888" y="4317"/>
                        </a:lnTo>
                        <a:close/>
                        <a:moveTo>
                          <a:pt x="8933" y="4843"/>
                        </a:moveTo>
                        <a:lnTo>
                          <a:pt x="8928" y="4504"/>
                        </a:lnTo>
                        <a:lnTo>
                          <a:pt x="8888" y="4317"/>
                        </a:lnTo>
                        <a:lnTo>
                          <a:pt x="8893" y="4504"/>
                        </a:lnTo>
                        <a:lnTo>
                          <a:pt x="8848" y="4334"/>
                        </a:lnTo>
                        <a:lnTo>
                          <a:pt x="8873" y="4504"/>
                        </a:lnTo>
                        <a:lnTo>
                          <a:pt x="8933" y="4843"/>
                        </a:lnTo>
                        <a:close/>
                        <a:moveTo>
                          <a:pt x="9693" y="4886"/>
                        </a:moveTo>
                        <a:lnTo>
                          <a:pt x="9643" y="4852"/>
                        </a:lnTo>
                        <a:lnTo>
                          <a:pt x="9578" y="4605"/>
                        </a:lnTo>
                        <a:lnTo>
                          <a:pt x="9558" y="4699"/>
                        </a:lnTo>
                        <a:lnTo>
                          <a:pt x="9608" y="5030"/>
                        </a:lnTo>
                        <a:lnTo>
                          <a:pt x="9678" y="5226"/>
                        </a:lnTo>
                        <a:lnTo>
                          <a:pt x="9693" y="4886"/>
                        </a:lnTo>
                        <a:close/>
                        <a:moveTo>
                          <a:pt x="10048" y="5013"/>
                        </a:moveTo>
                        <a:lnTo>
                          <a:pt x="10017" y="4928"/>
                        </a:lnTo>
                        <a:lnTo>
                          <a:pt x="10008" y="4453"/>
                        </a:lnTo>
                        <a:lnTo>
                          <a:pt x="9933" y="4674"/>
                        </a:lnTo>
                        <a:lnTo>
                          <a:pt x="9888" y="4843"/>
                        </a:lnTo>
                        <a:lnTo>
                          <a:pt x="9843" y="5098"/>
                        </a:lnTo>
                        <a:lnTo>
                          <a:pt x="9903" y="5098"/>
                        </a:lnTo>
                        <a:lnTo>
                          <a:pt x="10048" y="5013"/>
                        </a:lnTo>
                        <a:close/>
                        <a:moveTo>
                          <a:pt x="10063" y="4589"/>
                        </a:moveTo>
                        <a:lnTo>
                          <a:pt x="10017" y="4928"/>
                        </a:lnTo>
                        <a:lnTo>
                          <a:pt x="10063" y="4589"/>
                        </a:lnTo>
                        <a:close/>
                        <a:moveTo>
                          <a:pt x="10863" y="85"/>
                        </a:moveTo>
                        <a:lnTo>
                          <a:pt x="10813" y="0"/>
                        </a:lnTo>
                        <a:lnTo>
                          <a:pt x="10817" y="340"/>
                        </a:lnTo>
                        <a:lnTo>
                          <a:pt x="10863" y="85"/>
                        </a:lnTo>
                        <a:close/>
                        <a:moveTo>
                          <a:pt x="10883" y="340"/>
                        </a:moveTo>
                        <a:lnTo>
                          <a:pt x="10863" y="434"/>
                        </a:lnTo>
                        <a:lnTo>
                          <a:pt x="10883" y="340"/>
                        </a:lnTo>
                        <a:close/>
                        <a:moveTo>
                          <a:pt x="16096" y="2889"/>
                        </a:moveTo>
                        <a:lnTo>
                          <a:pt x="16041" y="2974"/>
                        </a:lnTo>
                        <a:lnTo>
                          <a:pt x="16096" y="2889"/>
                        </a:lnTo>
                        <a:close/>
                        <a:moveTo>
                          <a:pt x="16111" y="3569"/>
                        </a:moveTo>
                        <a:lnTo>
                          <a:pt x="16026" y="3612"/>
                        </a:lnTo>
                        <a:lnTo>
                          <a:pt x="15986" y="3739"/>
                        </a:lnTo>
                        <a:lnTo>
                          <a:pt x="16111" y="3569"/>
                        </a:lnTo>
                        <a:close/>
                        <a:moveTo>
                          <a:pt x="16121" y="3314"/>
                        </a:moveTo>
                        <a:lnTo>
                          <a:pt x="15951" y="3654"/>
                        </a:lnTo>
                        <a:lnTo>
                          <a:pt x="16026" y="3612"/>
                        </a:lnTo>
                        <a:lnTo>
                          <a:pt x="16121" y="3314"/>
                        </a:lnTo>
                        <a:close/>
                        <a:moveTo>
                          <a:pt x="17651" y="5064"/>
                        </a:moveTo>
                        <a:lnTo>
                          <a:pt x="17596" y="5082"/>
                        </a:lnTo>
                        <a:lnTo>
                          <a:pt x="17651" y="5064"/>
                        </a:lnTo>
                        <a:close/>
                        <a:moveTo>
                          <a:pt x="17961" y="5260"/>
                        </a:moveTo>
                        <a:lnTo>
                          <a:pt x="17891" y="5328"/>
                        </a:lnTo>
                        <a:lnTo>
                          <a:pt x="17961" y="5260"/>
                        </a:lnTo>
                        <a:close/>
                        <a:moveTo>
                          <a:pt x="18286" y="13324"/>
                        </a:moveTo>
                        <a:lnTo>
                          <a:pt x="18176" y="13384"/>
                        </a:lnTo>
                        <a:lnTo>
                          <a:pt x="18246" y="13384"/>
                        </a:lnTo>
                        <a:close/>
                        <a:moveTo>
                          <a:pt x="20031" y="9177"/>
                        </a:moveTo>
                        <a:lnTo>
                          <a:pt x="19765" y="9602"/>
                        </a:lnTo>
                        <a:lnTo>
                          <a:pt x="19891" y="9432"/>
                        </a:lnTo>
                        <a:lnTo>
                          <a:pt x="19965" y="9432"/>
                        </a:lnTo>
                        <a:lnTo>
                          <a:pt x="20031" y="9177"/>
                        </a:lnTo>
                        <a:close/>
                        <a:moveTo>
                          <a:pt x="20520" y="12491"/>
                        </a:moveTo>
                        <a:lnTo>
                          <a:pt x="20331" y="12576"/>
                        </a:lnTo>
                        <a:lnTo>
                          <a:pt x="20520" y="12491"/>
                        </a:lnTo>
                        <a:close/>
                        <a:moveTo>
                          <a:pt x="20731" y="15040"/>
                        </a:moveTo>
                        <a:lnTo>
                          <a:pt x="20655" y="15040"/>
                        </a:lnTo>
                        <a:lnTo>
                          <a:pt x="20615" y="14921"/>
                        </a:lnTo>
                        <a:lnTo>
                          <a:pt x="20415" y="15210"/>
                        </a:lnTo>
                        <a:lnTo>
                          <a:pt x="20731" y="15040"/>
                        </a:lnTo>
                        <a:close/>
                        <a:moveTo>
                          <a:pt x="20810" y="15125"/>
                        </a:moveTo>
                        <a:lnTo>
                          <a:pt x="20705" y="15125"/>
                        </a:lnTo>
                        <a:lnTo>
                          <a:pt x="20775" y="15134"/>
                        </a:lnTo>
                        <a:close/>
                        <a:moveTo>
                          <a:pt x="21030" y="20674"/>
                        </a:moveTo>
                        <a:lnTo>
                          <a:pt x="20930" y="20708"/>
                        </a:lnTo>
                        <a:lnTo>
                          <a:pt x="21030" y="20674"/>
                        </a:lnTo>
                        <a:close/>
                        <a:moveTo>
                          <a:pt x="21175" y="15125"/>
                        </a:moveTo>
                        <a:lnTo>
                          <a:pt x="21110" y="14854"/>
                        </a:lnTo>
                        <a:lnTo>
                          <a:pt x="21020" y="14930"/>
                        </a:lnTo>
                        <a:lnTo>
                          <a:pt x="20915" y="14989"/>
                        </a:lnTo>
                        <a:lnTo>
                          <a:pt x="20810" y="15040"/>
                        </a:lnTo>
                        <a:lnTo>
                          <a:pt x="21050" y="14930"/>
                        </a:lnTo>
                        <a:lnTo>
                          <a:pt x="21175" y="15125"/>
                        </a:lnTo>
                        <a:close/>
                        <a:moveTo>
                          <a:pt x="21345" y="20479"/>
                        </a:moveTo>
                        <a:lnTo>
                          <a:pt x="21280" y="20394"/>
                        </a:lnTo>
                        <a:lnTo>
                          <a:pt x="21345" y="20479"/>
                        </a:lnTo>
                        <a:close/>
                        <a:moveTo>
                          <a:pt x="21460" y="20649"/>
                        </a:moveTo>
                        <a:lnTo>
                          <a:pt x="21200" y="20564"/>
                        </a:lnTo>
                        <a:lnTo>
                          <a:pt x="21030" y="20674"/>
                        </a:lnTo>
                        <a:lnTo>
                          <a:pt x="21110" y="20649"/>
                        </a:lnTo>
                        <a:lnTo>
                          <a:pt x="21335" y="20819"/>
                        </a:lnTo>
                        <a:lnTo>
                          <a:pt x="21460" y="20649"/>
                        </a:lnTo>
                        <a:close/>
                        <a:moveTo>
                          <a:pt x="21485" y="19663"/>
                        </a:moveTo>
                        <a:lnTo>
                          <a:pt x="21420" y="19663"/>
                        </a:lnTo>
                        <a:lnTo>
                          <a:pt x="21480" y="19672"/>
                        </a:lnTo>
                        <a:close/>
                        <a:moveTo>
                          <a:pt x="21600" y="16425"/>
                        </a:moveTo>
                        <a:lnTo>
                          <a:pt x="21465" y="16502"/>
                        </a:lnTo>
                        <a:lnTo>
                          <a:pt x="21600" y="16425"/>
                        </a:lnTo>
                        <a:close/>
                        <a:moveTo>
                          <a:pt x="195" y="18014"/>
                        </a:moveTo>
                        <a:lnTo>
                          <a:pt x="25" y="18014"/>
                        </a:lnTo>
                        <a:lnTo>
                          <a:pt x="120" y="18184"/>
                        </a:lnTo>
                        <a:lnTo>
                          <a:pt x="195" y="18014"/>
                        </a:lnTo>
                        <a:close/>
                        <a:moveTo>
                          <a:pt x="250" y="17564"/>
                        </a:moveTo>
                        <a:lnTo>
                          <a:pt x="135" y="17505"/>
                        </a:lnTo>
                        <a:lnTo>
                          <a:pt x="240" y="17590"/>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423" name="object 80"/>
                <p:cNvGrpSpPr/>
                <p:nvPr/>
              </p:nvGrpSpPr>
              <p:grpSpPr>
                <a:xfrm>
                  <a:off x="28455" y="208352"/>
                  <a:ext cx="78319" cy="164704"/>
                  <a:chOff x="0" y="0"/>
                  <a:chExt cx="78318" cy="164703"/>
                </a:xfrm>
              </p:grpSpPr>
              <p:sp>
                <p:nvSpPr>
                  <p:cNvPr id="2412" name="Triángulo"/>
                  <p:cNvSpPr/>
                  <p:nvPr/>
                </p:nvSpPr>
                <p:spPr>
                  <a:xfrm>
                    <a:off x="0" y="184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064"/>
                        </a:moveTo>
                        <a:lnTo>
                          <a:pt x="20590" y="0"/>
                        </a:lnTo>
                        <a:lnTo>
                          <a:pt x="0" y="21600"/>
                        </a:lnTo>
                        <a:lnTo>
                          <a:pt x="21600" y="406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13" name="Figura"/>
                  <p:cNvSpPr/>
                  <p:nvPr/>
                </p:nvSpPr>
                <p:spPr>
                  <a:xfrm>
                    <a:off x="2762" y="140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lnTo>
                          <a:pt x="19899" y="0"/>
                        </a:lnTo>
                        <a:lnTo>
                          <a:pt x="12750" y="5400"/>
                        </a:lnTo>
                        <a:lnTo>
                          <a:pt x="11369" y="0"/>
                        </a:lnTo>
                        <a:lnTo>
                          <a:pt x="0" y="16200"/>
                        </a:lnTo>
                        <a:lnTo>
                          <a:pt x="13729" y="21600"/>
                        </a:lnTo>
                        <a:lnTo>
                          <a:pt x="19490" y="16200"/>
                        </a:lnTo>
                        <a:lnTo>
                          <a:pt x="15915" y="10800"/>
                        </a:lnTo>
                        <a:lnTo>
                          <a:pt x="13972" y="5400"/>
                        </a:lnTo>
                        <a:lnTo>
                          <a:pt x="17380" y="0"/>
                        </a:lnTo>
                        <a:lnTo>
                          <a:pt x="19330" y="5400"/>
                        </a:lnTo>
                        <a:lnTo>
                          <a:pt x="21600" y="5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14" name="Figura"/>
                  <p:cNvSpPr/>
                  <p:nvPr/>
                </p:nvSpPr>
                <p:spPr>
                  <a:xfrm>
                    <a:off x="3738" y="18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764"/>
                        </a:moveTo>
                        <a:lnTo>
                          <a:pt x="19546" y="12436"/>
                        </a:lnTo>
                        <a:lnTo>
                          <a:pt x="17783" y="13745"/>
                        </a:lnTo>
                        <a:lnTo>
                          <a:pt x="18539" y="13418"/>
                        </a:lnTo>
                        <a:lnTo>
                          <a:pt x="17363" y="14400"/>
                        </a:lnTo>
                        <a:lnTo>
                          <a:pt x="16148" y="15055"/>
                        </a:lnTo>
                        <a:lnTo>
                          <a:pt x="14972" y="15382"/>
                        </a:lnTo>
                        <a:lnTo>
                          <a:pt x="14678" y="15055"/>
                        </a:lnTo>
                        <a:lnTo>
                          <a:pt x="16442" y="14727"/>
                        </a:lnTo>
                        <a:lnTo>
                          <a:pt x="17406" y="13418"/>
                        </a:lnTo>
                        <a:lnTo>
                          <a:pt x="17614" y="13091"/>
                        </a:lnTo>
                        <a:lnTo>
                          <a:pt x="18539" y="12436"/>
                        </a:lnTo>
                        <a:lnTo>
                          <a:pt x="16736" y="13418"/>
                        </a:lnTo>
                        <a:lnTo>
                          <a:pt x="19586" y="10800"/>
                        </a:lnTo>
                        <a:lnTo>
                          <a:pt x="12836" y="15709"/>
                        </a:lnTo>
                        <a:lnTo>
                          <a:pt x="14385" y="13745"/>
                        </a:lnTo>
                        <a:lnTo>
                          <a:pt x="15435" y="13091"/>
                        </a:lnTo>
                        <a:lnTo>
                          <a:pt x="14639" y="13091"/>
                        </a:lnTo>
                        <a:lnTo>
                          <a:pt x="13044" y="13745"/>
                        </a:lnTo>
                        <a:lnTo>
                          <a:pt x="13044" y="13091"/>
                        </a:lnTo>
                        <a:lnTo>
                          <a:pt x="15223" y="11782"/>
                        </a:lnTo>
                        <a:lnTo>
                          <a:pt x="14385" y="12764"/>
                        </a:lnTo>
                        <a:lnTo>
                          <a:pt x="16273" y="11782"/>
                        </a:lnTo>
                        <a:lnTo>
                          <a:pt x="15811" y="11455"/>
                        </a:lnTo>
                        <a:lnTo>
                          <a:pt x="11072" y="13418"/>
                        </a:lnTo>
                        <a:lnTo>
                          <a:pt x="13126" y="11782"/>
                        </a:lnTo>
                        <a:lnTo>
                          <a:pt x="13926" y="11455"/>
                        </a:lnTo>
                        <a:lnTo>
                          <a:pt x="14134" y="11782"/>
                        </a:lnTo>
                        <a:lnTo>
                          <a:pt x="14972" y="11782"/>
                        </a:lnTo>
                        <a:lnTo>
                          <a:pt x="16524" y="10473"/>
                        </a:lnTo>
                        <a:lnTo>
                          <a:pt x="16610" y="10145"/>
                        </a:lnTo>
                        <a:lnTo>
                          <a:pt x="16775" y="9818"/>
                        </a:lnTo>
                        <a:lnTo>
                          <a:pt x="16987" y="9491"/>
                        </a:lnTo>
                        <a:lnTo>
                          <a:pt x="17320" y="8901"/>
                        </a:lnTo>
                        <a:lnTo>
                          <a:pt x="17532" y="8509"/>
                        </a:lnTo>
                        <a:lnTo>
                          <a:pt x="16524" y="8965"/>
                        </a:lnTo>
                        <a:lnTo>
                          <a:pt x="10234" y="11455"/>
                        </a:lnTo>
                        <a:lnTo>
                          <a:pt x="12331" y="10145"/>
                        </a:lnTo>
                        <a:lnTo>
                          <a:pt x="13338" y="9491"/>
                        </a:lnTo>
                        <a:lnTo>
                          <a:pt x="14890" y="8509"/>
                        </a:lnTo>
                        <a:lnTo>
                          <a:pt x="10234" y="9491"/>
                        </a:lnTo>
                        <a:lnTo>
                          <a:pt x="11743" y="9164"/>
                        </a:lnTo>
                        <a:lnTo>
                          <a:pt x="14721" y="8509"/>
                        </a:lnTo>
                        <a:lnTo>
                          <a:pt x="12624" y="8509"/>
                        </a:lnTo>
                        <a:lnTo>
                          <a:pt x="14553" y="7855"/>
                        </a:lnTo>
                        <a:lnTo>
                          <a:pt x="15560" y="7494"/>
                        </a:lnTo>
                        <a:lnTo>
                          <a:pt x="16023" y="7166"/>
                        </a:lnTo>
                        <a:lnTo>
                          <a:pt x="16901" y="6545"/>
                        </a:lnTo>
                        <a:lnTo>
                          <a:pt x="17740" y="6218"/>
                        </a:lnTo>
                        <a:lnTo>
                          <a:pt x="15223" y="6873"/>
                        </a:lnTo>
                        <a:lnTo>
                          <a:pt x="17238" y="5891"/>
                        </a:lnTo>
                        <a:lnTo>
                          <a:pt x="19252" y="4909"/>
                        </a:lnTo>
                        <a:lnTo>
                          <a:pt x="15560" y="5891"/>
                        </a:lnTo>
                        <a:lnTo>
                          <a:pt x="16482" y="5564"/>
                        </a:lnTo>
                        <a:lnTo>
                          <a:pt x="15435" y="5564"/>
                        </a:lnTo>
                        <a:lnTo>
                          <a:pt x="16191" y="5267"/>
                        </a:lnTo>
                        <a:lnTo>
                          <a:pt x="15098" y="5564"/>
                        </a:lnTo>
                        <a:lnTo>
                          <a:pt x="11409" y="5891"/>
                        </a:lnTo>
                        <a:lnTo>
                          <a:pt x="13714" y="4909"/>
                        </a:lnTo>
                        <a:lnTo>
                          <a:pt x="15266" y="4255"/>
                        </a:lnTo>
                        <a:lnTo>
                          <a:pt x="18288" y="2945"/>
                        </a:lnTo>
                        <a:lnTo>
                          <a:pt x="13295" y="3273"/>
                        </a:lnTo>
                        <a:lnTo>
                          <a:pt x="11072" y="2945"/>
                        </a:lnTo>
                        <a:lnTo>
                          <a:pt x="7717" y="3273"/>
                        </a:lnTo>
                        <a:lnTo>
                          <a:pt x="5706" y="2618"/>
                        </a:lnTo>
                        <a:lnTo>
                          <a:pt x="7215" y="1964"/>
                        </a:lnTo>
                        <a:lnTo>
                          <a:pt x="9438" y="2291"/>
                        </a:lnTo>
                        <a:lnTo>
                          <a:pt x="10739" y="1636"/>
                        </a:lnTo>
                        <a:lnTo>
                          <a:pt x="10320" y="1309"/>
                        </a:lnTo>
                        <a:lnTo>
                          <a:pt x="9061" y="982"/>
                        </a:lnTo>
                        <a:lnTo>
                          <a:pt x="9983" y="982"/>
                        </a:lnTo>
                        <a:lnTo>
                          <a:pt x="11578" y="392"/>
                        </a:lnTo>
                        <a:lnTo>
                          <a:pt x="11449" y="0"/>
                        </a:lnTo>
                        <a:lnTo>
                          <a:pt x="9352" y="392"/>
                        </a:lnTo>
                        <a:lnTo>
                          <a:pt x="4907" y="982"/>
                        </a:lnTo>
                        <a:lnTo>
                          <a:pt x="8599" y="1309"/>
                        </a:lnTo>
                        <a:lnTo>
                          <a:pt x="7549" y="1636"/>
                        </a:lnTo>
                        <a:lnTo>
                          <a:pt x="5158" y="1964"/>
                        </a:lnTo>
                        <a:lnTo>
                          <a:pt x="4448" y="1636"/>
                        </a:lnTo>
                        <a:lnTo>
                          <a:pt x="2477" y="2618"/>
                        </a:lnTo>
                        <a:lnTo>
                          <a:pt x="6083" y="1964"/>
                        </a:lnTo>
                        <a:lnTo>
                          <a:pt x="3523" y="2945"/>
                        </a:lnTo>
                        <a:lnTo>
                          <a:pt x="4574" y="3273"/>
                        </a:lnTo>
                        <a:lnTo>
                          <a:pt x="3649" y="3273"/>
                        </a:lnTo>
                        <a:lnTo>
                          <a:pt x="1638" y="3927"/>
                        </a:lnTo>
                        <a:lnTo>
                          <a:pt x="2140" y="3273"/>
                        </a:lnTo>
                        <a:lnTo>
                          <a:pt x="1301" y="3927"/>
                        </a:lnTo>
                        <a:lnTo>
                          <a:pt x="0" y="4909"/>
                        </a:lnTo>
                        <a:lnTo>
                          <a:pt x="5789" y="4255"/>
                        </a:lnTo>
                        <a:lnTo>
                          <a:pt x="2728" y="5236"/>
                        </a:lnTo>
                        <a:lnTo>
                          <a:pt x="4362" y="6218"/>
                        </a:lnTo>
                        <a:lnTo>
                          <a:pt x="5577" y="4909"/>
                        </a:lnTo>
                        <a:lnTo>
                          <a:pt x="9520" y="4909"/>
                        </a:lnTo>
                        <a:lnTo>
                          <a:pt x="7384" y="5692"/>
                        </a:lnTo>
                        <a:lnTo>
                          <a:pt x="7384" y="6873"/>
                        </a:lnTo>
                        <a:lnTo>
                          <a:pt x="6251" y="7494"/>
                        </a:lnTo>
                        <a:lnTo>
                          <a:pt x="5327" y="7200"/>
                        </a:lnTo>
                        <a:lnTo>
                          <a:pt x="7384" y="6873"/>
                        </a:lnTo>
                        <a:lnTo>
                          <a:pt x="7384" y="5692"/>
                        </a:lnTo>
                        <a:lnTo>
                          <a:pt x="2351" y="7527"/>
                        </a:lnTo>
                        <a:lnTo>
                          <a:pt x="5452" y="6873"/>
                        </a:lnTo>
                        <a:lnTo>
                          <a:pt x="5287" y="7200"/>
                        </a:lnTo>
                        <a:lnTo>
                          <a:pt x="4068" y="7527"/>
                        </a:lnTo>
                        <a:lnTo>
                          <a:pt x="6165" y="7527"/>
                        </a:lnTo>
                        <a:lnTo>
                          <a:pt x="4950" y="8182"/>
                        </a:lnTo>
                        <a:lnTo>
                          <a:pt x="9481" y="7855"/>
                        </a:lnTo>
                        <a:lnTo>
                          <a:pt x="7968" y="8509"/>
                        </a:lnTo>
                        <a:lnTo>
                          <a:pt x="7423" y="8836"/>
                        </a:lnTo>
                        <a:lnTo>
                          <a:pt x="7298" y="9164"/>
                        </a:lnTo>
                        <a:lnTo>
                          <a:pt x="5076" y="9785"/>
                        </a:lnTo>
                        <a:lnTo>
                          <a:pt x="3355" y="10473"/>
                        </a:lnTo>
                        <a:lnTo>
                          <a:pt x="9520" y="9164"/>
                        </a:lnTo>
                        <a:lnTo>
                          <a:pt x="7592" y="10473"/>
                        </a:lnTo>
                        <a:lnTo>
                          <a:pt x="8513" y="10145"/>
                        </a:lnTo>
                        <a:lnTo>
                          <a:pt x="3817" y="13091"/>
                        </a:lnTo>
                        <a:lnTo>
                          <a:pt x="5076" y="13418"/>
                        </a:lnTo>
                        <a:lnTo>
                          <a:pt x="8388" y="11782"/>
                        </a:lnTo>
                        <a:lnTo>
                          <a:pt x="7215" y="13745"/>
                        </a:lnTo>
                        <a:lnTo>
                          <a:pt x="8893" y="14073"/>
                        </a:lnTo>
                        <a:lnTo>
                          <a:pt x="7760" y="14400"/>
                        </a:lnTo>
                        <a:lnTo>
                          <a:pt x="8011" y="17673"/>
                        </a:lnTo>
                        <a:lnTo>
                          <a:pt x="7466" y="18000"/>
                        </a:lnTo>
                        <a:lnTo>
                          <a:pt x="10696" y="16364"/>
                        </a:lnTo>
                        <a:lnTo>
                          <a:pt x="10739" y="17345"/>
                        </a:lnTo>
                        <a:lnTo>
                          <a:pt x="11868" y="17345"/>
                        </a:lnTo>
                        <a:lnTo>
                          <a:pt x="10108" y="18327"/>
                        </a:lnTo>
                        <a:lnTo>
                          <a:pt x="9312" y="18982"/>
                        </a:lnTo>
                        <a:lnTo>
                          <a:pt x="8223" y="18982"/>
                        </a:lnTo>
                        <a:lnTo>
                          <a:pt x="8767" y="19636"/>
                        </a:lnTo>
                        <a:lnTo>
                          <a:pt x="9814" y="18982"/>
                        </a:lnTo>
                        <a:lnTo>
                          <a:pt x="11158" y="18982"/>
                        </a:lnTo>
                        <a:lnTo>
                          <a:pt x="8850" y="20291"/>
                        </a:lnTo>
                        <a:lnTo>
                          <a:pt x="9771" y="20945"/>
                        </a:lnTo>
                        <a:lnTo>
                          <a:pt x="12793" y="19636"/>
                        </a:lnTo>
                        <a:lnTo>
                          <a:pt x="12374" y="21600"/>
                        </a:lnTo>
                        <a:lnTo>
                          <a:pt x="14302" y="19964"/>
                        </a:lnTo>
                        <a:lnTo>
                          <a:pt x="14596" y="19636"/>
                        </a:lnTo>
                        <a:lnTo>
                          <a:pt x="16944" y="17018"/>
                        </a:lnTo>
                        <a:lnTo>
                          <a:pt x="17575" y="16918"/>
                        </a:lnTo>
                        <a:lnTo>
                          <a:pt x="17994" y="16364"/>
                        </a:lnTo>
                        <a:lnTo>
                          <a:pt x="18496" y="15709"/>
                        </a:lnTo>
                        <a:lnTo>
                          <a:pt x="18707" y="15382"/>
                        </a:lnTo>
                        <a:lnTo>
                          <a:pt x="20173" y="13418"/>
                        </a:lnTo>
                        <a:lnTo>
                          <a:pt x="20385" y="13091"/>
                        </a:lnTo>
                        <a:lnTo>
                          <a:pt x="21600" y="1276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15" name="Figura"/>
                  <p:cNvSpPr/>
                  <p:nvPr/>
                </p:nvSpPr>
                <p:spPr>
                  <a:xfrm>
                    <a:off x="2813" y="10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165"/>
                        </a:moveTo>
                        <a:lnTo>
                          <a:pt x="17907" y="7624"/>
                        </a:lnTo>
                        <a:lnTo>
                          <a:pt x="20346" y="6988"/>
                        </a:lnTo>
                        <a:lnTo>
                          <a:pt x="19424" y="5718"/>
                        </a:lnTo>
                        <a:lnTo>
                          <a:pt x="18499" y="4447"/>
                        </a:lnTo>
                        <a:lnTo>
                          <a:pt x="19325" y="5523"/>
                        </a:lnTo>
                        <a:lnTo>
                          <a:pt x="20709" y="5718"/>
                        </a:lnTo>
                        <a:lnTo>
                          <a:pt x="21436" y="5718"/>
                        </a:lnTo>
                        <a:lnTo>
                          <a:pt x="20709" y="5082"/>
                        </a:lnTo>
                        <a:lnTo>
                          <a:pt x="19951" y="4447"/>
                        </a:lnTo>
                        <a:lnTo>
                          <a:pt x="18468" y="3176"/>
                        </a:lnTo>
                        <a:lnTo>
                          <a:pt x="18071" y="1906"/>
                        </a:lnTo>
                        <a:lnTo>
                          <a:pt x="16850" y="0"/>
                        </a:lnTo>
                        <a:lnTo>
                          <a:pt x="4583" y="0"/>
                        </a:lnTo>
                        <a:lnTo>
                          <a:pt x="6596" y="2541"/>
                        </a:lnTo>
                        <a:lnTo>
                          <a:pt x="8375" y="5718"/>
                        </a:lnTo>
                        <a:lnTo>
                          <a:pt x="0" y="3812"/>
                        </a:lnTo>
                        <a:lnTo>
                          <a:pt x="3659" y="8259"/>
                        </a:lnTo>
                        <a:lnTo>
                          <a:pt x="5342" y="8894"/>
                        </a:lnTo>
                        <a:lnTo>
                          <a:pt x="5243" y="10165"/>
                        </a:lnTo>
                        <a:lnTo>
                          <a:pt x="6066" y="12071"/>
                        </a:lnTo>
                        <a:lnTo>
                          <a:pt x="4155" y="11435"/>
                        </a:lnTo>
                        <a:lnTo>
                          <a:pt x="5869" y="12706"/>
                        </a:lnTo>
                        <a:lnTo>
                          <a:pt x="3659" y="12706"/>
                        </a:lnTo>
                        <a:lnTo>
                          <a:pt x="5175" y="14737"/>
                        </a:lnTo>
                        <a:lnTo>
                          <a:pt x="5770" y="15247"/>
                        </a:lnTo>
                        <a:lnTo>
                          <a:pt x="4747" y="17153"/>
                        </a:lnTo>
                        <a:lnTo>
                          <a:pt x="592" y="14612"/>
                        </a:lnTo>
                        <a:lnTo>
                          <a:pt x="493" y="18424"/>
                        </a:lnTo>
                        <a:lnTo>
                          <a:pt x="725" y="19059"/>
                        </a:lnTo>
                        <a:lnTo>
                          <a:pt x="3989" y="21600"/>
                        </a:lnTo>
                        <a:lnTo>
                          <a:pt x="4846" y="20965"/>
                        </a:lnTo>
                        <a:lnTo>
                          <a:pt x="4947" y="20329"/>
                        </a:lnTo>
                        <a:lnTo>
                          <a:pt x="5705" y="19694"/>
                        </a:lnTo>
                        <a:lnTo>
                          <a:pt x="7024" y="19694"/>
                        </a:lnTo>
                        <a:lnTo>
                          <a:pt x="7650" y="20965"/>
                        </a:lnTo>
                        <a:lnTo>
                          <a:pt x="15433" y="20965"/>
                        </a:lnTo>
                        <a:lnTo>
                          <a:pt x="18170" y="19694"/>
                        </a:lnTo>
                        <a:lnTo>
                          <a:pt x="15861" y="18424"/>
                        </a:lnTo>
                        <a:lnTo>
                          <a:pt x="17707" y="18424"/>
                        </a:lnTo>
                        <a:lnTo>
                          <a:pt x="17809" y="19059"/>
                        </a:lnTo>
                        <a:lnTo>
                          <a:pt x="19587" y="19059"/>
                        </a:lnTo>
                        <a:lnTo>
                          <a:pt x="18037" y="18424"/>
                        </a:lnTo>
                        <a:lnTo>
                          <a:pt x="16983" y="17788"/>
                        </a:lnTo>
                        <a:lnTo>
                          <a:pt x="19060" y="17788"/>
                        </a:lnTo>
                        <a:lnTo>
                          <a:pt x="17840" y="17153"/>
                        </a:lnTo>
                        <a:lnTo>
                          <a:pt x="16619" y="16518"/>
                        </a:lnTo>
                        <a:lnTo>
                          <a:pt x="15830" y="16518"/>
                        </a:lnTo>
                        <a:lnTo>
                          <a:pt x="14807" y="15247"/>
                        </a:lnTo>
                        <a:lnTo>
                          <a:pt x="17972" y="15247"/>
                        </a:lnTo>
                        <a:lnTo>
                          <a:pt x="16554" y="14612"/>
                        </a:lnTo>
                        <a:lnTo>
                          <a:pt x="17445" y="14612"/>
                        </a:lnTo>
                        <a:lnTo>
                          <a:pt x="18170" y="13976"/>
                        </a:lnTo>
                        <a:lnTo>
                          <a:pt x="16191" y="12706"/>
                        </a:lnTo>
                        <a:lnTo>
                          <a:pt x="18336" y="12706"/>
                        </a:lnTo>
                        <a:lnTo>
                          <a:pt x="17510" y="12071"/>
                        </a:lnTo>
                        <a:lnTo>
                          <a:pt x="15796" y="10800"/>
                        </a:lnTo>
                        <a:lnTo>
                          <a:pt x="19390" y="12071"/>
                        </a:lnTo>
                        <a:lnTo>
                          <a:pt x="17609" y="10800"/>
                        </a:lnTo>
                        <a:lnTo>
                          <a:pt x="16718" y="10165"/>
                        </a:lnTo>
                        <a:lnTo>
                          <a:pt x="16653" y="9529"/>
                        </a:lnTo>
                        <a:lnTo>
                          <a:pt x="20743" y="12071"/>
                        </a:lnTo>
                        <a:lnTo>
                          <a:pt x="18697" y="9529"/>
                        </a:lnTo>
                        <a:lnTo>
                          <a:pt x="17149" y="7624"/>
                        </a:lnTo>
                        <a:lnTo>
                          <a:pt x="21600" y="1016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16" name="Figura"/>
                  <p:cNvSpPr/>
                  <p:nvPr/>
                </p:nvSpPr>
                <p:spPr>
                  <a:xfrm>
                    <a:off x="23192" y="174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309" y="7200"/>
                        </a:lnTo>
                        <a:lnTo>
                          <a:pt x="7883" y="680"/>
                        </a:lnTo>
                        <a:lnTo>
                          <a:pt x="0" y="0"/>
                        </a:lnTo>
                        <a:lnTo>
                          <a:pt x="10443"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17" name="Figura"/>
                  <p:cNvSpPr/>
                  <p:nvPr/>
                </p:nvSpPr>
                <p:spPr>
                  <a:xfrm>
                    <a:off x="26539" y="180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206" y="0"/>
                        </a:lnTo>
                        <a:lnTo>
                          <a:pt x="0" y="0"/>
                        </a:lnTo>
                        <a:lnTo>
                          <a:pt x="1054"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18" name="Figura"/>
                  <p:cNvSpPr/>
                  <p:nvPr/>
                </p:nvSpPr>
                <p:spPr>
                  <a:xfrm>
                    <a:off x="10834" y="24442"/>
                    <a:ext cx="27205" cy="12852"/>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21084" y="2817"/>
                        </a:lnTo>
                        <a:lnTo>
                          <a:pt x="20820" y="2348"/>
                        </a:lnTo>
                        <a:lnTo>
                          <a:pt x="20693" y="2113"/>
                        </a:lnTo>
                        <a:lnTo>
                          <a:pt x="20556" y="1878"/>
                        </a:lnTo>
                        <a:lnTo>
                          <a:pt x="20693" y="1643"/>
                        </a:lnTo>
                        <a:lnTo>
                          <a:pt x="20831" y="1409"/>
                        </a:lnTo>
                        <a:lnTo>
                          <a:pt x="20969" y="1409"/>
                        </a:lnTo>
                        <a:lnTo>
                          <a:pt x="20463" y="470"/>
                        </a:lnTo>
                        <a:lnTo>
                          <a:pt x="14699" y="470"/>
                        </a:lnTo>
                        <a:lnTo>
                          <a:pt x="15193" y="1643"/>
                        </a:lnTo>
                        <a:lnTo>
                          <a:pt x="14240" y="470"/>
                        </a:lnTo>
                        <a:lnTo>
                          <a:pt x="14125" y="235"/>
                        </a:lnTo>
                        <a:lnTo>
                          <a:pt x="13998" y="0"/>
                        </a:lnTo>
                        <a:lnTo>
                          <a:pt x="14044" y="1174"/>
                        </a:lnTo>
                        <a:lnTo>
                          <a:pt x="14297" y="2113"/>
                        </a:lnTo>
                        <a:lnTo>
                          <a:pt x="14136" y="1643"/>
                        </a:lnTo>
                        <a:lnTo>
                          <a:pt x="14055" y="1409"/>
                        </a:lnTo>
                        <a:lnTo>
                          <a:pt x="13930" y="1643"/>
                        </a:lnTo>
                        <a:lnTo>
                          <a:pt x="13596" y="704"/>
                        </a:lnTo>
                        <a:lnTo>
                          <a:pt x="13585" y="1409"/>
                        </a:lnTo>
                        <a:lnTo>
                          <a:pt x="14044" y="2348"/>
                        </a:lnTo>
                        <a:lnTo>
                          <a:pt x="12872" y="235"/>
                        </a:lnTo>
                        <a:lnTo>
                          <a:pt x="14389" y="5165"/>
                        </a:lnTo>
                        <a:lnTo>
                          <a:pt x="13057" y="2113"/>
                        </a:lnTo>
                        <a:lnTo>
                          <a:pt x="13068" y="5117"/>
                        </a:lnTo>
                        <a:lnTo>
                          <a:pt x="13137" y="5400"/>
                        </a:lnTo>
                        <a:lnTo>
                          <a:pt x="12976" y="5117"/>
                        </a:lnTo>
                        <a:lnTo>
                          <a:pt x="12792" y="5870"/>
                        </a:lnTo>
                        <a:lnTo>
                          <a:pt x="12517" y="4858"/>
                        </a:lnTo>
                        <a:lnTo>
                          <a:pt x="12689" y="6339"/>
                        </a:lnTo>
                        <a:lnTo>
                          <a:pt x="12195" y="6104"/>
                        </a:lnTo>
                        <a:lnTo>
                          <a:pt x="12046" y="5870"/>
                        </a:lnTo>
                        <a:lnTo>
                          <a:pt x="11966" y="4696"/>
                        </a:lnTo>
                        <a:lnTo>
                          <a:pt x="11828" y="5870"/>
                        </a:lnTo>
                        <a:lnTo>
                          <a:pt x="11288" y="4930"/>
                        </a:lnTo>
                        <a:lnTo>
                          <a:pt x="11242" y="6809"/>
                        </a:lnTo>
                        <a:lnTo>
                          <a:pt x="11345" y="7278"/>
                        </a:lnTo>
                        <a:lnTo>
                          <a:pt x="11414" y="10800"/>
                        </a:lnTo>
                        <a:lnTo>
                          <a:pt x="11391" y="10565"/>
                        </a:lnTo>
                        <a:lnTo>
                          <a:pt x="11369" y="10330"/>
                        </a:lnTo>
                        <a:lnTo>
                          <a:pt x="11127" y="7513"/>
                        </a:lnTo>
                        <a:lnTo>
                          <a:pt x="10932" y="10330"/>
                        </a:lnTo>
                        <a:lnTo>
                          <a:pt x="10829" y="8687"/>
                        </a:lnTo>
                        <a:lnTo>
                          <a:pt x="10725" y="7513"/>
                        </a:lnTo>
                        <a:lnTo>
                          <a:pt x="10634" y="7278"/>
                        </a:lnTo>
                        <a:lnTo>
                          <a:pt x="10531" y="5870"/>
                        </a:lnTo>
                        <a:lnTo>
                          <a:pt x="10484" y="7395"/>
                        </a:lnTo>
                        <a:lnTo>
                          <a:pt x="10576" y="7983"/>
                        </a:lnTo>
                        <a:lnTo>
                          <a:pt x="10335" y="7983"/>
                        </a:lnTo>
                        <a:lnTo>
                          <a:pt x="10277" y="6574"/>
                        </a:lnTo>
                        <a:lnTo>
                          <a:pt x="10266" y="7983"/>
                        </a:lnTo>
                        <a:lnTo>
                          <a:pt x="10231" y="8687"/>
                        </a:lnTo>
                        <a:lnTo>
                          <a:pt x="10094" y="8522"/>
                        </a:lnTo>
                        <a:lnTo>
                          <a:pt x="9945" y="7559"/>
                        </a:lnTo>
                        <a:lnTo>
                          <a:pt x="9703" y="7748"/>
                        </a:lnTo>
                        <a:lnTo>
                          <a:pt x="9531" y="10565"/>
                        </a:lnTo>
                        <a:lnTo>
                          <a:pt x="9209" y="9861"/>
                        </a:lnTo>
                        <a:lnTo>
                          <a:pt x="9117" y="8922"/>
                        </a:lnTo>
                        <a:lnTo>
                          <a:pt x="9175" y="7043"/>
                        </a:lnTo>
                        <a:lnTo>
                          <a:pt x="8945" y="8922"/>
                        </a:lnTo>
                        <a:lnTo>
                          <a:pt x="8945" y="8452"/>
                        </a:lnTo>
                        <a:lnTo>
                          <a:pt x="8923" y="6574"/>
                        </a:lnTo>
                        <a:lnTo>
                          <a:pt x="8865" y="6809"/>
                        </a:lnTo>
                        <a:lnTo>
                          <a:pt x="8808" y="8452"/>
                        </a:lnTo>
                        <a:lnTo>
                          <a:pt x="8635" y="8217"/>
                        </a:lnTo>
                        <a:lnTo>
                          <a:pt x="8440" y="9861"/>
                        </a:lnTo>
                        <a:lnTo>
                          <a:pt x="8349" y="9391"/>
                        </a:lnTo>
                        <a:lnTo>
                          <a:pt x="8452" y="8217"/>
                        </a:lnTo>
                        <a:lnTo>
                          <a:pt x="8222" y="8522"/>
                        </a:lnTo>
                        <a:lnTo>
                          <a:pt x="8164" y="8922"/>
                        </a:lnTo>
                        <a:lnTo>
                          <a:pt x="8222" y="9626"/>
                        </a:lnTo>
                        <a:lnTo>
                          <a:pt x="8119" y="11270"/>
                        </a:lnTo>
                        <a:lnTo>
                          <a:pt x="8210" y="12209"/>
                        </a:lnTo>
                        <a:lnTo>
                          <a:pt x="8130" y="11974"/>
                        </a:lnTo>
                        <a:lnTo>
                          <a:pt x="7946" y="11504"/>
                        </a:lnTo>
                        <a:lnTo>
                          <a:pt x="7728" y="11504"/>
                        </a:lnTo>
                        <a:lnTo>
                          <a:pt x="7705" y="10330"/>
                        </a:lnTo>
                        <a:lnTo>
                          <a:pt x="7418" y="11504"/>
                        </a:lnTo>
                        <a:lnTo>
                          <a:pt x="7303" y="11035"/>
                        </a:lnTo>
                        <a:lnTo>
                          <a:pt x="7315" y="10330"/>
                        </a:lnTo>
                        <a:lnTo>
                          <a:pt x="7292" y="9861"/>
                        </a:lnTo>
                        <a:lnTo>
                          <a:pt x="7062" y="8452"/>
                        </a:lnTo>
                        <a:lnTo>
                          <a:pt x="6810" y="9953"/>
                        </a:lnTo>
                        <a:lnTo>
                          <a:pt x="6959" y="8687"/>
                        </a:lnTo>
                        <a:lnTo>
                          <a:pt x="6786" y="9789"/>
                        </a:lnTo>
                        <a:lnTo>
                          <a:pt x="6786" y="10096"/>
                        </a:lnTo>
                        <a:lnTo>
                          <a:pt x="6752" y="10330"/>
                        </a:lnTo>
                        <a:lnTo>
                          <a:pt x="6741" y="10096"/>
                        </a:lnTo>
                        <a:lnTo>
                          <a:pt x="6786" y="9789"/>
                        </a:lnTo>
                        <a:lnTo>
                          <a:pt x="6741" y="10072"/>
                        </a:lnTo>
                        <a:lnTo>
                          <a:pt x="6717" y="8217"/>
                        </a:lnTo>
                        <a:lnTo>
                          <a:pt x="6603" y="7983"/>
                        </a:lnTo>
                        <a:lnTo>
                          <a:pt x="6591" y="11035"/>
                        </a:lnTo>
                        <a:lnTo>
                          <a:pt x="6556" y="10800"/>
                        </a:lnTo>
                        <a:lnTo>
                          <a:pt x="6419" y="9861"/>
                        </a:lnTo>
                        <a:lnTo>
                          <a:pt x="6476" y="9391"/>
                        </a:lnTo>
                        <a:lnTo>
                          <a:pt x="6327" y="8452"/>
                        </a:lnTo>
                        <a:lnTo>
                          <a:pt x="5811" y="9861"/>
                        </a:lnTo>
                        <a:lnTo>
                          <a:pt x="5730" y="9391"/>
                        </a:lnTo>
                        <a:lnTo>
                          <a:pt x="5684" y="8687"/>
                        </a:lnTo>
                        <a:lnTo>
                          <a:pt x="5925" y="6809"/>
                        </a:lnTo>
                        <a:lnTo>
                          <a:pt x="5776" y="6809"/>
                        </a:lnTo>
                        <a:lnTo>
                          <a:pt x="4926" y="8687"/>
                        </a:lnTo>
                        <a:lnTo>
                          <a:pt x="4650" y="7748"/>
                        </a:lnTo>
                        <a:lnTo>
                          <a:pt x="4616" y="8217"/>
                        </a:lnTo>
                        <a:lnTo>
                          <a:pt x="3939" y="10800"/>
                        </a:lnTo>
                        <a:lnTo>
                          <a:pt x="4157" y="9626"/>
                        </a:lnTo>
                        <a:lnTo>
                          <a:pt x="4191" y="9391"/>
                        </a:lnTo>
                        <a:lnTo>
                          <a:pt x="4524" y="7513"/>
                        </a:lnTo>
                        <a:lnTo>
                          <a:pt x="4731" y="6339"/>
                        </a:lnTo>
                        <a:lnTo>
                          <a:pt x="4467" y="6971"/>
                        </a:lnTo>
                        <a:lnTo>
                          <a:pt x="4582" y="6502"/>
                        </a:lnTo>
                        <a:lnTo>
                          <a:pt x="4489" y="5635"/>
                        </a:lnTo>
                        <a:lnTo>
                          <a:pt x="3961" y="6574"/>
                        </a:lnTo>
                        <a:lnTo>
                          <a:pt x="3318" y="6809"/>
                        </a:lnTo>
                        <a:lnTo>
                          <a:pt x="3583" y="6339"/>
                        </a:lnTo>
                        <a:lnTo>
                          <a:pt x="3605" y="6104"/>
                        </a:lnTo>
                        <a:lnTo>
                          <a:pt x="3651" y="5400"/>
                        </a:lnTo>
                        <a:lnTo>
                          <a:pt x="3365" y="5400"/>
                        </a:lnTo>
                        <a:lnTo>
                          <a:pt x="3330" y="4930"/>
                        </a:lnTo>
                        <a:lnTo>
                          <a:pt x="3043" y="5400"/>
                        </a:lnTo>
                        <a:lnTo>
                          <a:pt x="3008" y="5165"/>
                        </a:lnTo>
                        <a:lnTo>
                          <a:pt x="2940" y="5400"/>
                        </a:lnTo>
                        <a:lnTo>
                          <a:pt x="2698" y="6104"/>
                        </a:lnTo>
                        <a:lnTo>
                          <a:pt x="2825" y="5635"/>
                        </a:lnTo>
                        <a:lnTo>
                          <a:pt x="3755" y="2113"/>
                        </a:lnTo>
                        <a:lnTo>
                          <a:pt x="1596" y="5657"/>
                        </a:lnTo>
                        <a:lnTo>
                          <a:pt x="1079" y="6809"/>
                        </a:lnTo>
                        <a:lnTo>
                          <a:pt x="1010" y="7278"/>
                        </a:lnTo>
                        <a:lnTo>
                          <a:pt x="838" y="7748"/>
                        </a:lnTo>
                        <a:lnTo>
                          <a:pt x="540" y="8452"/>
                        </a:lnTo>
                        <a:lnTo>
                          <a:pt x="723" y="8452"/>
                        </a:lnTo>
                        <a:lnTo>
                          <a:pt x="401" y="8922"/>
                        </a:lnTo>
                        <a:lnTo>
                          <a:pt x="413" y="8687"/>
                        </a:lnTo>
                        <a:lnTo>
                          <a:pt x="482" y="8452"/>
                        </a:lnTo>
                        <a:lnTo>
                          <a:pt x="355" y="8687"/>
                        </a:lnTo>
                        <a:lnTo>
                          <a:pt x="310" y="8922"/>
                        </a:lnTo>
                        <a:lnTo>
                          <a:pt x="275" y="9626"/>
                        </a:lnTo>
                        <a:lnTo>
                          <a:pt x="160" y="10096"/>
                        </a:lnTo>
                        <a:lnTo>
                          <a:pt x="0" y="10565"/>
                        </a:lnTo>
                        <a:lnTo>
                          <a:pt x="516" y="9391"/>
                        </a:lnTo>
                        <a:lnTo>
                          <a:pt x="643" y="9391"/>
                        </a:lnTo>
                        <a:lnTo>
                          <a:pt x="769" y="9626"/>
                        </a:lnTo>
                        <a:lnTo>
                          <a:pt x="780" y="9977"/>
                        </a:lnTo>
                        <a:lnTo>
                          <a:pt x="264" y="10565"/>
                        </a:lnTo>
                        <a:lnTo>
                          <a:pt x="206" y="11270"/>
                        </a:lnTo>
                        <a:lnTo>
                          <a:pt x="516" y="10800"/>
                        </a:lnTo>
                        <a:lnTo>
                          <a:pt x="413" y="11739"/>
                        </a:lnTo>
                        <a:lnTo>
                          <a:pt x="769" y="10800"/>
                        </a:lnTo>
                        <a:lnTo>
                          <a:pt x="941" y="10330"/>
                        </a:lnTo>
                        <a:lnTo>
                          <a:pt x="941" y="10800"/>
                        </a:lnTo>
                        <a:lnTo>
                          <a:pt x="780" y="11270"/>
                        </a:lnTo>
                        <a:lnTo>
                          <a:pt x="666" y="11504"/>
                        </a:lnTo>
                        <a:lnTo>
                          <a:pt x="1022" y="11270"/>
                        </a:lnTo>
                        <a:lnTo>
                          <a:pt x="1298" y="12209"/>
                        </a:lnTo>
                        <a:lnTo>
                          <a:pt x="1527" y="11270"/>
                        </a:lnTo>
                        <a:lnTo>
                          <a:pt x="1642" y="10800"/>
                        </a:lnTo>
                        <a:lnTo>
                          <a:pt x="1699" y="10330"/>
                        </a:lnTo>
                        <a:lnTo>
                          <a:pt x="2572" y="9626"/>
                        </a:lnTo>
                        <a:lnTo>
                          <a:pt x="2297" y="12209"/>
                        </a:lnTo>
                        <a:lnTo>
                          <a:pt x="2894" y="12209"/>
                        </a:lnTo>
                        <a:lnTo>
                          <a:pt x="2756" y="12678"/>
                        </a:lnTo>
                        <a:lnTo>
                          <a:pt x="3158" y="12443"/>
                        </a:lnTo>
                        <a:lnTo>
                          <a:pt x="3422" y="12913"/>
                        </a:lnTo>
                        <a:lnTo>
                          <a:pt x="3640" y="12443"/>
                        </a:lnTo>
                        <a:lnTo>
                          <a:pt x="3858" y="11974"/>
                        </a:lnTo>
                        <a:lnTo>
                          <a:pt x="3812" y="13148"/>
                        </a:lnTo>
                        <a:lnTo>
                          <a:pt x="3640" y="13617"/>
                        </a:lnTo>
                        <a:lnTo>
                          <a:pt x="3927" y="13617"/>
                        </a:lnTo>
                        <a:lnTo>
                          <a:pt x="4054" y="12913"/>
                        </a:lnTo>
                        <a:lnTo>
                          <a:pt x="4179" y="14087"/>
                        </a:lnTo>
                        <a:lnTo>
                          <a:pt x="4064" y="14298"/>
                        </a:lnTo>
                        <a:lnTo>
                          <a:pt x="3961" y="14791"/>
                        </a:lnTo>
                        <a:lnTo>
                          <a:pt x="4088" y="15026"/>
                        </a:lnTo>
                        <a:lnTo>
                          <a:pt x="3870" y="14627"/>
                        </a:lnTo>
                        <a:lnTo>
                          <a:pt x="3904" y="14884"/>
                        </a:lnTo>
                        <a:lnTo>
                          <a:pt x="3915" y="16200"/>
                        </a:lnTo>
                        <a:lnTo>
                          <a:pt x="4479" y="15026"/>
                        </a:lnTo>
                        <a:lnTo>
                          <a:pt x="4272" y="15730"/>
                        </a:lnTo>
                        <a:lnTo>
                          <a:pt x="4203" y="16363"/>
                        </a:lnTo>
                        <a:lnTo>
                          <a:pt x="4386" y="16904"/>
                        </a:lnTo>
                        <a:lnTo>
                          <a:pt x="4501" y="16670"/>
                        </a:lnTo>
                        <a:lnTo>
                          <a:pt x="4570" y="15261"/>
                        </a:lnTo>
                        <a:lnTo>
                          <a:pt x="4753" y="15261"/>
                        </a:lnTo>
                        <a:lnTo>
                          <a:pt x="4892" y="16176"/>
                        </a:lnTo>
                        <a:lnTo>
                          <a:pt x="4800" y="16670"/>
                        </a:lnTo>
                        <a:lnTo>
                          <a:pt x="4685" y="18078"/>
                        </a:lnTo>
                        <a:lnTo>
                          <a:pt x="4972" y="20191"/>
                        </a:lnTo>
                        <a:lnTo>
                          <a:pt x="5994" y="15261"/>
                        </a:lnTo>
                        <a:lnTo>
                          <a:pt x="6189" y="14322"/>
                        </a:lnTo>
                        <a:lnTo>
                          <a:pt x="6212" y="16176"/>
                        </a:lnTo>
                        <a:lnTo>
                          <a:pt x="6292" y="15730"/>
                        </a:lnTo>
                        <a:lnTo>
                          <a:pt x="6522" y="15965"/>
                        </a:lnTo>
                        <a:lnTo>
                          <a:pt x="6603" y="19017"/>
                        </a:lnTo>
                        <a:lnTo>
                          <a:pt x="7050" y="20191"/>
                        </a:lnTo>
                        <a:lnTo>
                          <a:pt x="7257" y="16200"/>
                        </a:lnTo>
                        <a:lnTo>
                          <a:pt x="7614" y="17139"/>
                        </a:lnTo>
                        <a:lnTo>
                          <a:pt x="7602" y="16200"/>
                        </a:lnTo>
                        <a:lnTo>
                          <a:pt x="7614" y="15730"/>
                        </a:lnTo>
                        <a:lnTo>
                          <a:pt x="7694" y="14462"/>
                        </a:lnTo>
                        <a:lnTo>
                          <a:pt x="7935" y="13852"/>
                        </a:lnTo>
                        <a:lnTo>
                          <a:pt x="8164" y="14087"/>
                        </a:lnTo>
                        <a:lnTo>
                          <a:pt x="8084" y="17139"/>
                        </a:lnTo>
                        <a:lnTo>
                          <a:pt x="7981" y="17374"/>
                        </a:lnTo>
                        <a:lnTo>
                          <a:pt x="7889" y="16904"/>
                        </a:lnTo>
                        <a:lnTo>
                          <a:pt x="7820" y="17139"/>
                        </a:lnTo>
                        <a:lnTo>
                          <a:pt x="7739" y="18313"/>
                        </a:lnTo>
                        <a:lnTo>
                          <a:pt x="7809" y="17609"/>
                        </a:lnTo>
                        <a:lnTo>
                          <a:pt x="7924" y="18313"/>
                        </a:lnTo>
                        <a:lnTo>
                          <a:pt x="8313" y="18313"/>
                        </a:lnTo>
                        <a:lnTo>
                          <a:pt x="8210" y="19487"/>
                        </a:lnTo>
                        <a:lnTo>
                          <a:pt x="8371" y="19017"/>
                        </a:lnTo>
                        <a:lnTo>
                          <a:pt x="8337" y="18383"/>
                        </a:lnTo>
                        <a:lnTo>
                          <a:pt x="8532" y="19017"/>
                        </a:lnTo>
                        <a:lnTo>
                          <a:pt x="8750" y="18078"/>
                        </a:lnTo>
                        <a:lnTo>
                          <a:pt x="9141" y="18548"/>
                        </a:lnTo>
                        <a:lnTo>
                          <a:pt x="9060" y="18078"/>
                        </a:lnTo>
                        <a:lnTo>
                          <a:pt x="9049" y="17843"/>
                        </a:lnTo>
                        <a:lnTo>
                          <a:pt x="9038" y="17609"/>
                        </a:lnTo>
                        <a:lnTo>
                          <a:pt x="9014" y="17374"/>
                        </a:lnTo>
                        <a:lnTo>
                          <a:pt x="9646" y="18313"/>
                        </a:lnTo>
                        <a:lnTo>
                          <a:pt x="9347" y="16481"/>
                        </a:lnTo>
                        <a:lnTo>
                          <a:pt x="9324" y="16176"/>
                        </a:lnTo>
                        <a:lnTo>
                          <a:pt x="9646" y="15730"/>
                        </a:lnTo>
                        <a:lnTo>
                          <a:pt x="9738" y="16176"/>
                        </a:lnTo>
                        <a:lnTo>
                          <a:pt x="9842" y="17139"/>
                        </a:lnTo>
                        <a:lnTo>
                          <a:pt x="9646" y="18313"/>
                        </a:lnTo>
                        <a:lnTo>
                          <a:pt x="9991" y="17374"/>
                        </a:lnTo>
                        <a:lnTo>
                          <a:pt x="10082" y="17609"/>
                        </a:lnTo>
                        <a:lnTo>
                          <a:pt x="10163" y="19017"/>
                        </a:lnTo>
                        <a:lnTo>
                          <a:pt x="10048" y="19722"/>
                        </a:lnTo>
                        <a:lnTo>
                          <a:pt x="10346" y="18548"/>
                        </a:lnTo>
                        <a:lnTo>
                          <a:pt x="10783" y="20426"/>
                        </a:lnTo>
                        <a:lnTo>
                          <a:pt x="11024" y="20661"/>
                        </a:lnTo>
                        <a:lnTo>
                          <a:pt x="10978" y="20896"/>
                        </a:lnTo>
                        <a:lnTo>
                          <a:pt x="11173" y="20896"/>
                        </a:lnTo>
                        <a:lnTo>
                          <a:pt x="10955" y="19487"/>
                        </a:lnTo>
                        <a:lnTo>
                          <a:pt x="11081" y="19722"/>
                        </a:lnTo>
                        <a:lnTo>
                          <a:pt x="11230" y="20191"/>
                        </a:lnTo>
                        <a:lnTo>
                          <a:pt x="11265" y="19487"/>
                        </a:lnTo>
                        <a:lnTo>
                          <a:pt x="11208" y="19017"/>
                        </a:lnTo>
                        <a:lnTo>
                          <a:pt x="11081" y="18548"/>
                        </a:lnTo>
                        <a:lnTo>
                          <a:pt x="11024" y="18313"/>
                        </a:lnTo>
                        <a:lnTo>
                          <a:pt x="11024" y="17374"/>
                        </a:lnTo>
                        <a:lnTo>
                          <a:pt x="11081" y="16670"/>
                        </a:lnTo>
                        <a:lnTo>
                          <a:pt x="11220" y="17139"/>
                        </a:lnTo>
                        <a:lnTo>
                          <a:pt x="11357" y="16670"/>
                        </a:lnTo>
                        <a:lnTo>
                          <a:pt x="11426" y="15965"/>
                        </a:lnTo>
                        <a:lnTo>
                          <a:pt x="11655" y="17609"/>
                        </a:lnTo>
                        <a:lnTo>
                          <a:pt x="11288" y="17280"/>
                        </a:lnTo>
                        <a:lnTo>
                          <a:pt x="11288" y="17609"/>
                        </a:lnTo>
                        <a:lnTo>
                          <a:pt x="11736" y="19017"/>
                        </a:lnTo>
                        <a:lnTo>
                          <a:pt x="11794" y="19603"/>
                        </a:lnTo>
                        <a:lnTo>
                          <a:pt x="11805" y="20426"/>
                        </a:lnTo>
                        <a:lnTo>
                          <a:pt x="12447" y="21600"/>
                        </a:lnTo>
                        <a:lnTo>
                          <a:pt x="11805" y="18078"/>
                        </a:lnTo>
                        <a:lnTo>
                          <a:pt x="12264" y="18078"/>
                        </a:lnTo>
                        <a:lnTo>
                          <a:pt x="12322" y="19017"/>
                        </a:lnTo>
                        <a:lnTo>
                          <a:pt x="12437" y="19298"/>
                        </a:lnTo>
                        <a:lnTo>
                          <a:pt x="12379" y="18078"/>
                        </a:lnTo>
                        <a:lnTo>
                          <a:pt x="12379" y="17609"/>
                        </a:lnTo>
                        <a:lnTo>
                          <a:pt x="12413" y="17139"/>
                        </a:lnTo>
                        <a:lnTo>
                          <a:pt x="12804" y="17609"/>
                        </a:lnTo>
                        <a:lnTo>
                          <a:pt x="12747" y="17139"/>
                        </a:lnTo>
                        <a:lnTo>
                          <a:pt x="12643" y="16435"/>
                        </a:lnTo>
                        <a:lnTo>
                          <a:pt x="12792" y="16435"/>
                        </a:lnTo>
                        <a:lnTo>
                          <a:pt x="12574" y="15965"/>
                        </a:lnTo>
                        <a:lnTo>
                          <a:pt x="12551" y="15730"/>
                        </a:lnTo>
                        <a:lnTo>
                          <a:pt x="12483" y="15026"/>
                        </a:lnTo>
                        <a:lnTo>
                          <a:pt x="12632" y="15026"/>
                        </a:lnTo>
                        <a:lnTo>
                          <a:pt x="12747" y="14627"/>
                        </a:lnTo>
                        <a:lnTo>
                          <a:pt x="12723" y="13852"/>
                        </a:lnTo>
                        <a:lnTo>
                          <a:pt x="12712" y="13617"/>
                        </a:lnTo>
                        <a:lnTo>
                          <a:pt x="13561" y="17139"/>
                        </a:lnTo>
                        <a:lnTo>
                          <a:pt x="13654" y="15730"/>
                        </a:lnTo>
                        <a:lnTo>
                          <a:pt x="13906" y="16176"/>
                        </a:lnTo>
                        <a:lnTo>
                          <a:pt x="14010" y="17609"/>
                        </a:lnTo>
                        <a:lnTo>
                          <a:pt x="14228" y="17843"/>
                        </a:lnTo>
                        <a:lnTo>
                          <a:pt x="14285" y="16670"/>
                        </a:lnTo>
                        <a:lnTo>
                          <a:pt x="14262" y="15730"/>
                        </a:lnTo>
                        <a:lnTo>
                          <a:pt x="14262" y="15496"/>
                        </a:lnTo>
                        <a:lnTo>
                          <a:pt x="14170" y="15026"/>
                        </a:lnTo>
                        <a:lnTo>
                          <a:pt x="14079" y="14791"/>
                        </a:lnTo>
                        <a:lnTo>
                          <a:pt x="14079" y="15496"/>
                        </a:lnTo>
                        <a:lnTo>
                          <a:pt x="13930" y="15496"/>
                        </a:lnTo>
                        <a:lnTo>
                          <a:pt x="13837" y="14298"/>
                        </a:lnTo>
                        <a:lnTo>
                          <a:pt x="13619" y="13617"/>
                        </a:lnTo>
                        <a:lnTo>
                          <a:pt x="13883" y="14298"/>
                        </a:lnTo>
                        <a:lnTo>
                          <a:pt x="13986" y="14557"/>
                        </a:lnTo>
                        <a:lnTo>
                          <a:pt x="14079" y="14791"/>
                        </a:lnTo>
                        <a:lnTo>
                          <a:pt x="14090" y="14087"/>
                        </a:lnTo>
                        <a:lnTo>
                          <a:pt x="14021" y="13617"/>
                        </a:lnTo>
                        <a:lnTo>
                          <a:pt x="13918" y="12913"/>
                        </a:lnTo>
                        <a:lnTo>
                          <a:pt x="13815" y="12209"/>
                        </a:lnTo>
                        <a:lnTo>
                          <a:pt x="13780" y="11974"/>
                        </a:lnTo>
                        <a:lnTo>
                          <a:pt x="14308" y="13148"/>
                        </a:lnTo>
                        <a:lnTo>
                          <a:pt x="15054" y="16200"/>
                        </a:lnTo>
                        <a:lnTo>
                          <a:pt x="15824" y="17139"/>
                        </a:lnTo>
                        <a:lnTo>
                          <a:pt x="15342" y="13852"/>
                        </a:lnTo>
                        <a:lnTo>
                          <a:pt x="16031" y="14087"/>
                        </a:lnTo>
                        <a:lnTo>
                          <a:pt x="15882" y="13852"/>
                        </a:lnTo>
                        <a:lnTo>
                          <a:pt x="15721" y="13617"/>
                        </a:lnTo>
                        <a:lnTo>
                          <a:pt x="15433" y="12443"/>
                        </a:lnTo>
                        <a:lnTo>
                          <a:pt x="15962" y="13148"/>
                        </a:lnTo>
                        <a:lnTo>
                          <a:pt x="15962" y="12443"/>
                        </a:lnTo>
                        <a:lnTo>
                          <a:pt x="16261" y="13617"/>
                        </a:lnTo>
                        <a:lnTo>
                          <a:pt x="16467" y="13852"/>
                        </a:lnTo>
                        <a:lnTo>
                          <a:pt x="16732" y="14322"/>
                        </a:lnTo>
                        <a:lnTo>
                          <a:pt x="16490" y="13617"/>
                        </a:lnTo>
                        <a:lnTo>
                          <a:pt x="17111" y="13852"/>
                        </a:lnTo>
                        <a:lnTo>
                          <a:pt x="17041" y="13617"/>
                        </a:lnTo>
                        <a:lnTo>
                          <a:pt x="16639" y="12443"/>
                        </a:lnTo>
                        <a:lnTo>
                          <a:pt x="16478" y="11974"/>
                        </a:lnTo>
                        <a:lnTo>
                          <a:pt x="17121" y="12913"/>
                        </a:lnTo>
                        <a:lnTo>
                          <a:pt x="17685" y="12678"/>
                        </a:lnTo>
                        <a:lnTo>
                          <a:pt x="17421" y="11974"/>
                        </a:lnTo>
                        <a:lnTo>
                          <a:pt x="16984" y="10800"/>
                        </a:lnTo>
                        <a:lnTo>
                          <a:pt x="16536" y="9626"/>
                        </a:lnTo>
                        <a:lnTo>
                          <a:pt x="16938" y="9391"/>
                        </a:lnTo>
                        <a:lnTo>
                          <a:pt x="17248" y="10565"/>
                        </a:lnTo>
                        <a:lnTo>
                          <a:pt x="17661" y="10800"/>
                        </a:lnTo>
                        <a:lnTo>
                          <a:pt x="17730" y="11974"/>
                        </a:lnTo>
                        <a:lnTo>
                          <a:pt x="17845" y="11739"/>
                        </a:lnTo>
                        <a:lnTo>
                          <a:pt x="18017" y="11739"/>
                        </a:lnTo>
                        <a:lnTo>
                          <a:pt x="17753" y="11035"/>
                        </a:lnTo>
                        <a:lnTo>
                          <a:pt x="18064" y="11504"/>
                        </a:lnTo>
                        <a:lnTo>
                          <a:pt x="17949" y="11035"/>
                        </a:lnTo>
                        <a:lnTo>
                          <a:pt x="17536" y="9391"/>
                        </a:lnTo>
                        <a:lnTo>
                          <a:pt x="17995" y="10096"/>
                        </a:lnTo>
                        <a:lnTo>
                          <a:pt x="17868" y="9626"/>
                        </a:lnTo>
                        <a:lnTo>
                          <a:pt x="17776" y="9391"/>
                        </a:lnTo>
                        <a:lnTo>
                          <a:pt x="17570" y="8922"/>
                        </a:lnTo>
                        <a:lnTo>
                          <a:pt x="17707" y="7983"/>
                        </a:lnTo>
                        <a:lnTo>
                          <a:pt x="17168" y="7278"/>
                        </a:lnTo>
                        <a:lnTo>
                          <a:pt x="18718" y="9157"/>
                        </a:lnTo>
                        <a:lnTo>
                          <a:pt x="18247" y="7278"/>
                        </a:lnTo>
                        <a:lnTo>
                          <a:pt x="18017" y="6339"/>
                        </a:lnTo>
                        <a:lnTo>
                          <a:pt x="17903" y="5870"/>
                        </a:lnTo>
                        <a:lnTo>
                          <a:pt x="17834" y="5635"/>
                        </a:lnTo>
                        <a:lnTo>
                          <a:pt x="19200" y="6809"/>
                        </a:lnTo>
                        <a:lnTo>
                          <a:pt x="19361" y="6925"/>
                        </a:lnTo>
                        <a:lnTo>
                          <a:pt x="19212" y="6809"/>
                        </a:lnTo>
                        <a:lnTo>
                          <a:pt x="19292" y="5635"/>
                        </a:lnTo>
                        <a:lnTo>
                          <a:pt x="19315" y="5400"/>
                        </a:lnTo>
                        <a:lnTo>
                          <a:pt x="19373" y="5165"/>
                        </a:lnTo>
                        <a:lnTo>
                          <a:pt x="19430" y="4930"/>
                        </a:lnTo>
                        <a:lnTo>
                          <a:pt x="19567" y="5165"/>
                        </a:lnTo>
                        <a:lnTo>
                          <a:pt x="20234" y="5165"/>
                        </a:lnTo>
                        <a:lnTo>
                          <a:pt x="20027" y="4930"/>
                        </a:lnTo>
                        <a:lnTo>
                          <a:pt x="18350" y="3052"/>
                        </a:lnTo>
                        <a:lnTo>
                          <a:pt x="19051" y="2817"/>
                        </a:lnTo>
                        <a:lnTo>
                          <a:pt x="19947" y="3522"/>
                        </a:lnTo>
                        <a:lnTo>
                          <a:pt x="19361" y="3757"/>
                        </a:lnTo>
                        <a:lnTo>
                          <a:pt x="19728" y="3991"/>
                        </a:lnTo>
                        <a:lnTo>
                          <a:pt x="21359" y="5870"/>
                        </a:lnTo>
                        <a:lnTo>
                          <a:pt x="19786" y="2817"/>
                        </a:lnTo>
                        <a:lnTo>
                          <a:pt x="20866" y="3287"/>
                        </a:lnTo>
                        <a:lnTo>
                          <a:pt x="20934" y="3522"/>
                        </a:lnTo>
                        <a:lnTo>
                          <a:pt x="21600" y="375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19" name="Figura"/>
                  <p:cNvSpPr/>
                  <p:nvPr/>
                </p:nvSpPr>
                <p:spPr>
                  <a:xfrm>
                    <a:off x="28196" y="132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lnTo>
                          <a:pt x="21433" y="2400"/>
                        </a:lnTo>
                        <a:lnTo>
                          <a:pt x="20929" y="686"/>
                        </a:lnTo>
                        <a:lnTo>
                          <a:pt x="16933" y="2400"/>
                        </a:lnTo>
                        <a:lnTo>
                          <a:pt x="20733" y="0"/>
                        </a:lnTo>
                        <a:lnTo>
                          <a:pt x="16570" y="1371"/>
                        </a:lnTo>
                        <a:lnTo>
                          <a:pt x="16403" y="1029"/>
                        </a:lnTo>
                        <a:lnTo>
                          <a:pt x="16234" y="686"/>
                        </a:lnTo>
                        <a:lnTo>
                          <a:pt x="16513" y="686"/>
                        </a:lnTo>
                        <a:lnTo>
                          <a:pt x="17100" y="0"/>
                        </a:lnTo>
                        <a:lnTo>
                          <a:pt x="3604" y="32"/>
                        </a:lnTo>
                        <a:lnTo>
                          <a:pt x="4889" y="343"/>
                        </a:lnTo>
                        <a:lnTo>
                          <a:pt x="5615" y="343"/>
                        </a:lnTo>
                        <a:lnTo>
                          <a:pt x="5476" y="1029"/>
                        </a:lnTo>
                        <a:lnTo>
                          <a:pt x="4275" y="686"/>
                        </a:lnTo>
                        <a:lnTo>
                          <a:pt x="3325" y="1371"/>
                        </a:lnTo>
                        <a:lnTo>
                          <a:pt x="6539" y="1371"/>
                        </a:lnTo>
                        <a:lnTo>
                          <a:pt x="3270" y="3086"/>
                        </a:lnTo>
                        <a:lnTo>
                          <a:pt x="5421" y="3429"/>
                        </a:lnTo>
                        <a:lnTo>
                          <a:pt x="334" y="5486"/>
                        </a:lnTo>
                        <a:lnTo>
                          <a:pt x="6203" y="5829"/>
                        </a:lnTo>
                        <a:lnTo>
                          <a:pt x="2821" y="7200"/>
                        </a:lnTo>
                        <a:lnTo>
                          <a:pt x="5281" y="7200"/>
                        </a:lnTo>
                        <a:lnTo>
                          <a:pt x="4471" y="7335"/>
                        </a:lnTo>
                        <a:lnTo>
                          <a:pt x="4863" y="7543"/>
                        </a:lnTo>
                        <a:lnTo>
                          <a:pt x="6511" y="9600"/>
                        </a:lnTo>
                        <a:lnTo>
                          <a:pt x="2933" y="11657"/>
                        </a:lnTo>
                        <a:lnTo>
                          <a:pt x="1509" y="13029"/>
                        </a:lnTo>
                        <a:lnTo>
                          <a:pt x="1061" y="13371"/>
                        </a:lnTo>
                        <a:lnTo>
                          <a:pt x="7657" y="15429"/>
                        </a:lnTo>
                        <a:lnTo>
                          <a:pt x="4583" y="15429"/>
                        </a:lnTo>
                        <a:lnTo>
                          <a:pt x="2431" y="14400"/>
                        </a:lnTo>
                        <a:lnTo>
                          <a:pt x="4693" y="16800"/>
                        </a:lnTo>
                        <a:lnTo>
                          <a:pt x="1536" y="17143"/>
                        </a:lnTo>
                        <a:lnTo>
                          <a:pt x="3045" y="19543"/>
                        </a:lnTo>
                        <a:lnTo>
                          <a:pt x="2627" y="19200"/>
                        </a:lnTo>
                        <a:lnTo>
                          <a:pt x="2068" y="18822"/>
                        </a:lnTo>
                        <a:lnTo>
                          <a:pt x="502" y="18171"/>
                        </a:lnTo>
                        <a:lnTo>
                          <a:pt x="1536" y="19543"/>
                        </a:lnTo>
                        <a:lnTo>
                          <a:pt x="2682" y="20571"/>
                        </a:lnTo>
                        <a:lnTo>
                          <a:pt x="1619" y="19886"/>
                        </a:lnTo>
                        <a:lnTo>
                          <a:pt x="0" y="19200"/>
                        </a:lnTo>
                        <a:lnTo>
                          <a:pt x="2431" y="21600"/>
                        </a:lnTo>
                        <a:lnTo>
                          <a:pt x="14139" y="21600"/>
                        </a:lnTo>
                        <a:lnTo>
                          <a:pt x="13888" y="20674"/>
                        </a:lnTo>
                        <a:lnTo>
                          <a:pt x="13525" y="20571"/>
                        </a:lnTo>
                        <a:lnTo>
                          <a:pt x="13272" y="19543"/>
                        </a:lnTo>
                        <a:lnTo>
                          <a:pt x="14278" y="19886"/>
                        </a:lnTo>
                        <a:lnTo>
                          <a:pt x="15285" y="19543"/>
                        </a:lnTo>
                        <a:lnTo>
                          <a:pt x="17129" y="20229"/>
                        </a:lnTo>
                        <a:lnTo>
                          <a:pt x="16988" y="20914"/>
                        </a:lnTo>
                        <a:lnTo>
                          <a:pt x="19503" y="21600"/>
                        </a:lnTo>
                        <a:lnTo>
                          <a:pt x="17213" y="19886"/>
                        </a:lnTo>
                        <a:lnTo>
                          <a:pt x="17717" y="19543"/>
                        </a:lnTo>
                        <a:lnTo>
                          <a:pt x="18748" y="19886"/>
                        </a:lnTo>
                        <a:lnTo>
                          <a:pt x="18722" y="18514"/>
                        </a:lnTo>
                        <a:lnTo>
                          <a:pt x="16040" y="17486"/>
                        </a:lnTo>
                        <a:lnTo>
                          <a:pt x="16513" y="16457"/>
                        </a:lnTo>
                        <a:lnTo>
                          <a:pt x="15675" y="16114"/>
                        </a:lnTo>
                        <a:lnTo>
                          <a:pt x="14418" y="15429"/>
                        </a:lnTo>
                        <a:lnTo>
                          <a:pt x="13160" y="14743"/>
                        </a:lnTo>
                        <a:lnTo>
                          <a:pt x="17268" y="16114"/>
                        </a:lnTo>
                        <a:lnTo>
                          <a:pt x="15395" y="14743"/>
                        </a:lnTo>
                        <a:lnTo>
                          <a:pt x="18135" y="15086"/>
                        </a:lnTo>
                        <a:lnTo>
                          <a:pt x="17855" y="14743"/>
                        </a:lnTo>
                        <a:lnTo>
                          <a:pt x="15871" y="12788"/>
                        </a:lnTo>
                        <a:lnTo>
                          <a:pt x="15285" y="12000"/>
                        </a:lnTo>
                        <a:lnTo>
                          <a:pt x="16654" y="12445"/>
                        </a:lnTo>
                        <a:lnTo>
                          <a:pt x="16066" y="12000"/>
                        </a:lnTo>
                        <a:lnTo>
                          <a:pt x="15507" y="11449"/>
                        </a:lnTo>
                        <a:lnTo>
                          <a:pt x="15424" y="10629"/>
                        </a:lnTo>
                        <a:lnTo>
                          <a:pt x="20762" y="10971"/>
                        </a:lnTo>
                        <a:lnTo>
                          <a:pt x="20341" y="10629"/>
                        </a:lnTo>
                        <a:lnTo>
                          <a:pt x="16905" y="7886"/>
                        </a:lnTo>
                        <a:lnTo>
                          <a:pt x="20958" y="7200"/>
                        </a:lnTo>
                        <a:lnTo>
                          <a:pt x="18944" y="5143"/>
                        </a:lnTo>
                        <a:lnTo>
                          <a:pt x="21600" y="30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20" name="Figura"/>
                  <p:cNvSpPr/>
                  <p:nvPr/>
                </p:nvSpPr>
                <p:spPr>
                  <a:xfrm>
                    <a:off x="5945" y="0"/>
                    <a:ext cx="35016" cy="15644"/>
                  </a:xfrm>
                  <a:custGeom>
                    <a:avLst/>
                    <a:gdLst/>
                    <a:ahLst/>
                    <a:cxnLst>
                      <a:cxn ang="0">
                        <a:pos x="wd2" y="hd2"/>
                      </a:cxn>
                      <a:cxn ang="5400000">
                        <a:pos x="wd2" y="hd2"/>
                      </a:cxn>
                      <a:cxn ang="10800000">
                        <a:pos x="wd2" y="hd2"/>
                      </a:cxn>
                      <a:cxn ang="16200000">
                        <a:pos x="wd2" y="hd2"/>
                      </a:cxn>
                    </a:cxnLst>
                    <a:rect l="0" t="0" r="r" b="b"/>
                    <a:pathLst>
                      <a:path w="21600" h="21600" extrusionOk="0">
                        <a:moveTo>
                          <a:pt x="21600" y="18707"/>
                        </a:moveTo>
                        <a:lnTo>
                          <a:pt x="21145" y="19093"/>
                        </a:lnTo>
                        <a:lnTo>
                          <a:pt x="20895" y="18900"/>
                        </a:lnTo>
                        <a:lnTo>
                          <a:pt x="21029" y="18321"/>
                        </a:lnTo>
                        <a:lnTo>
                          <a:pt x="20494" y="19286"/>
                        </a:lnTo>
                        <a:lnTo>
                          <a:pt x="19691" y="18900"/>
                        </a:lnTo>
                        <a:lnTo>
                          <a:pt x="21475" y="17743"/>
                        </a:lnTo>
                        <a:lnTo>
                          <a:pt x="20636" y="17357"/>
                        </a:lnTo>
                        <a:lnTo>
                          <a:pt x="21091" y="17357"/>
                        </a:lnTo>
                        <a:lnTo>
                          <a:pt x="20779" y="16971"/>
                        </a:lnTo>
                        <a:lnTo>
                          <a:pt x="20788" y="16586"/>
                        </a:lnTo>
                        <a:lnTo>
                          <a:pt x="20788" y="15429"/>
                        </a:lnTo>
                        <a:lnTo>
                          <a:pt x="19681" y="16007"/>
                        </a:lnTo>
                        <a:lnTo>
                          <a:pt x="19833" y="15814"/>
                        </a:lnTo>
                        <a:lnTo>
                          <a:pt x="19976" y="15621"/>
                        </a:lnTo>
                        <a:lnTo>
                          <a:pt x="20119" y="15429"/>
                        </a:lnTo>
                        <a:lnTo>
                          <a:pt x="20253" y="15429"/>
                        </a:lnTo>
                        <a:lnTo>
                          <a:pt x="20243" y="15236"/>
                        </a:lnTo>
                        <a:lnTo>
                          <a:pt x="20190" y="14464"/>
                        </a:lnTo>
                        <a:lnTo>
                          <a:pt x="20163" y="14079"/>
                        </a:lnTo>
                        <a:lnTo>
                          <a:pt x="18673" y="14464"/>
                        </a:lnTo>
                        <a:lnTo>
                          <a:pt x="18905" y="13500"/>
                        </a:lnTo>
                        <a:lnTo>
                          <a:pt x="19039" y="12921"/>
                        </a:lnTo>
                        <a:lnTo>
                          <a:pt x="19343" y="12536"/>
                        </a:lnTo>
                        <a:lnTo>
                          <a:pt x="19200" y="12536"/>
                        </a:lnTo>
                        <a:lnTo>
                          <a:pt x="18727" y="13114"/>
                        </a:lnTo>
                        <a:lnTo>
                          <a:pt x="18932" y="12343"/>
                        </a:lnTo>
                        <a:lnTo>
                          <a:pt x="19048" y="12150"/>
                        </a:lnTo>
                        <a:lnTo>
                          <a:pt x="19235" y="12150"/>
                        </a:lnTo>
                        <a:lnTo>
                          <a:pt x="19218" y="11957"/>
                        </a:lnTo>
                        <a:lnTo>
                          <a:pt x="18584" y="12150"/>
                        </a:lnTo>
                        <a:lnTo>
                          <a:pt x="18664" y="11764"/>
                        </a:lnTo>
                        <a:lnTo>
                          <a:pt x="19030" y="11379"/>
                        </a:lnTo>
                        <a:lnTo>
                          <a:pt x="19039" y="11186"/>
                        </a:lnTo>
                        <a:lnTo>
                          <a:pt x="19057" y="9836"/>
                        </a:lnTo>
                        <a:lnTo>
                          <a:pt x="17817" y="11186"/>
                        </a:lnTo>
                        <a:lnTo>
                          <a:pt x="17380" y="10993"/>
                        </a:lnTo>
                        <a:lnTo>
                          <a:pt x="17487" y="10800"/>
                        </a:lnTo>
                        <a:lnTo>
                          <a:pt x="17594" y="10607"/>
                        </a:lnTo>
                        <a:lnTo>
                          <a:pt x="17906" y="10029"/>
                        </a:lnTo>
                        <a:lnTo>
                          <a:pt x="18111" y="9643"/>
                        </a:lnTo>
                        <a:lnTo>
                          <a:pt x="18085" y="8871"/>
                        </a:lnTo>
                        <a:lnTo>
                          <a:pt x="17986" y="7329"/>
                        </a:lnTo>
                        <a:lnTo>
                          <a:pt x="17719" y="6557"/>
                        </a:lnTo>
                        <a:lnTo>
                          <a:pt x="16764" y="7329"/>
                        </a:lnTo>
                        <a:lnTo>
                          <a:pt x="16104" y="7329"/>
                        </a:lnTo>
                        <a:lnTo>
                          <a:pt x="16139" y="7136"/>
                        </a:lnTo>
                        <a:lnTo>
                          <a:pt x="16255" y="6364"/>
                        </a:lnTo>
                        <a:lnTo>
                          <a:pt x="16318" y="5979"/>
                        </a:lnTo>
                        <a:lnTo>
                          <a:pt x="16434" y="5207"/>
                        </a:lnTo>
                        <a:lnTo>
                          <a:pt x="16461" y="5014"/>
                        </a:lnTo>
                        <a:lnTo>
                          <a:pt x="15391" y="5207"/>
                        </a:lnTo>
                        <a:lnTo>
                          <a:pt x="15372" y="5014"/>
                        </a:lnTo>
                        <a:lnTo>
                          <a:pt x="15158" y="3471"/>
                        </a:lnTo>
                        <a:lnTo>
                          <a:pt x="15105" y="4050"/>
                        </a:lnTo>
                        <a:lnTo>
                          <a:pt x="14793" y="5014"/>
                        </a:lnTo>
                        <a:lnTo>
                          <a:pt x="14668" y="5014"/>
                        </a:lnTo>
                        <a:lnTo>
                          <a:pt x="14632" y="4436"/>
                        </a:lnTo>
                        <a:lnTo>
                          <a:pt x="14061" y="5979"/>
                        </a:lnTo>
                        <a:lnTo>
                          <a:pt x="14106" y="5786"/>
                        </a:lnTo>
                        <a:lnTo>
                          <a:pt x="14239" y="5207"/>
                        </a:lnTo>
                        <a:lnTo>
                          <a:pt x="14328" y="4821"/>
                        </a:lnTo>
                        <a:lnTo>
                          <a:pt x="14453" y="4243"/>
                        </a:lnTo>
                        <a:lnTo>
                          <a:pt x="14489" y="4436"/>
                        </a:lnTo>
                        <a:lnTo>
                          <a:pt x="14525" y="4243"/>
                        </a:lnTo>
                        <a:lnTo>
                          <a:pt x="14748" y="2700"/>
                        </a:lnTo>
                        <a:lnTo>
                          <a:pt x="14774" y="2507"/>
                        </a:lnTo>
                        <a:lnTo>
                          <a:pt x="14409" y="2700"/>
                        </a:lnTo>
                        <a:lnTo>
                          <a:pt x="14212" y="2507"/>
                        </a:lnTo>
                        <a:lnTo>
                          <a:pt x="13740" y="4821"/>
                        </a:lnTo>
                        <a:lnTo>
                          <a:pt x="13766" y="2700"/>
                        </a:lnTo>
                        <a:lnTo>
                          <a:pt x="14007" y="2372"/>
                        </a:lnTo>
                        <a:lnTo>
                          <a:pt x="13775" y="2603"/>
                        </a:lnTo>
                        <a:lnTo>
                          <a:pt x="13802" y="964"/>
                        </a:lnTo>
                        <a:lnTo>
                          <a:pt x="12240" y="5207"/>
                        </a:lnTo>
                        <a:lnTo>
                          <a:pt x="12285" y="4050"/>
                        </a:lnTo>
                        <a:lnTo>
                          <a:pt x="12321" y="2893"/>
                        </a:lnTo>
                        <a:lnTo>
                          <a:pt x="12330" y="2507"/>
                        </a:lnTo>
                        <a:lnTo>
                          <a:pt x="11929" y="2507"/>
                        </a:lnTo>
                        <a:lnTo>
                          <a:pt x="11804" y="2893"/>
                        </a:lnTo>
                        <a:lnTo>
                          <a:pt x="11929" y="1543"/>
                        </a:lnTo>
                        <a:lnTo>
                          <a:pt x="11572" y="1157"/>
                        </a:lnTo>
                        <a:lnTo>
                          <a:pt x="11384" y="964"/>
                        </a:lnTo>
                        <a:lnTo>
                          <a:pt x="10894" y="1157"/>
                        </a:lnTo>
                        <a:lnTo>
                          <a:pt x="11036" y="193"/>
                        </a:lnTo>
                        <a:lnTo>
                          <a:pt x="10751" y="0"/>
                        </a:lnTo>
                        <a:lnTo>
                          <a:pt x="10554" y="4050"/>
                        </a:lnTo>
                        <a:lnTo>
                          <a:pt x="10340" y="4050"/>
                        </a:lnTo>
                        <a:lnTo>
                          <a:pt x="10340" y="3664"/>
                        </a:lnTo>
                        <a:lnTo>
                          <a:pt x="10332" y="2893"/>
                        </a:lnTo>
                        <a:lnTo>
                          <a:pt x="10314" y="2121"/>
                        </a:lnTo>
                        <a:lnTo>
                          <a:pt x="9886" y="1929"/>
                        </a:lnTo>
                        <a:lnTo>
                          <a:pt x="9368" y="386"/>
                        </a:lnTo>
                        <a:lnTo>
                          <a:pt x="8967" y="2121"/>
                        </a:lnTo>
                        <a:lnTo>
                          <a:pt x="9029" y="1157"/>
                        </a:lnTo>
                        <a:lnTo>
                          <a:pt x="8806" y="1137"/>
                        </a:lnTo>
                        <a:lnTo>
                          <a:pt x="8699" y="964"/>
                        </a:lnTo>
                        <a:lnTo>
                          <a:pt x="8092" y="0"/>
                        </a:lnTo>
                        <a:lnTo>
                          <a:pt x="8199" y="1137"/>
                        </a:lnTo>
                        <a:lnTo>
                          <a:pt x="8261" y="1929"/>
                        </a:lnTo>
                        <a:lnTo>
                          <a:pt x="8199" y="1137"/>
                        </a:lnTo>
                        <a:lnTo>
                          <a:pt x="7914" y="2507"/>
                        </a:lnTo>
                        <a:lnTo>
                          <a:pt x="7735" y="3664"/>
                        </a:lnTo>
                        <a:lnTo>
                          <a:pt x="7646" y="2314"/>
                        </a:lnTo>
                        <a:lnTo>
                          <a:pt x="7593" y="4821"/>
                        </a:lnTo>
                        <a:lnTo>
                          <a:pt x="7459" y="5207"/>
                        </a:lnTo>
                        <a:lnTo>
                          <a:pt x="7378" y="5014"/>
                        </a:lnTo>
                        <a:lnTo>
                          <a:pt x="7307" y="4436"/>
                        </a:lnTo>
                        <a:lnTo>
                          <a:pt x="7405" y="4436"/>
                        </a:lnTo>
                        <a:lnTo>
                          <a:pt x="7307" y="4243"/>
                        </a:lnTo>
                        <a:lnTo>
                          <a:pt x="7111" y="3857"/>
                        </a:lnTo>
                        <a:lnTo>
                          <a:pt x="7396" y="5786"/>
                        </a:lnTo>
                        <a:lnTo>
                          <a:pt x="7147" y="5323"/>
                        </a:lnTo>
                        <a:lnTo>
                          <a:pt x="7066" y="4629"/>
                        </a:lnTo>
                        <a:lnTo>
                          <a:pt x="7048" y="4243"/>
                        </a:lnTo>
                        <a:lnTo>
                          <a:pt x="7031" y="12343"/>
                        </a:lnTo>
                        <a:lnTo>
                          <a:pt x="6887" y="12343"/>
                        </a:lnTo>
                        <a:lnTo>
                          <a:pt x="6781" y="11957"/>
                        </a:lnTo>
                        <a:lnTo>
                          <a:pt x="6745" y="12729"/>
                        </a:lnTo>
                        <a:lnTo>
                          <a:pt x="6736" y="12536"/>
                        </a:lnTo>
                        <a:lnTo>
                          <a:pt x="6745" y="12729"/>
                        </a:lnTo>
                        <a:lnTo>
                          <a:pt x="6745" y="11802"/>
                        </a:lnTo>
                        <a:lnTo>
                          <a:pt x="6701" y="11571"/>
                        </a:lnTo>
                        <a:lnTo>
                          <a:pt x="6781" y="11764"/>
                        </a:lnTo>
                        <a:lnTo>
                          <a:pt x="6906" y="11957"/>
                        </a:lnTo>
                        <a:lnTo>
                          <a:pt x="7031" y="12343"/>
                        </a:lnTo>
                        <a:lnTo>
                          <a:pt x="7031" y="4261"/>
                        </a:lnTo>
                        <a:lnTo>
                          <a:pt x="6826" y="4436"/>
                        </a:lnTo>
                        <a:lnTo>
                          <a:pt x="6887" y="6364"/>
                        </a:lnTo>
                        <a:lnTo>
                          <a:pt x="6522" y="5786"/>
                        </a:lnTo>
                        <a:lnTo>
                          <a:pt x="6290" y="4629"/>
                        </a:lnTo>
                        <a:lnTo>
                          <a:pt x="6361" y="5207"/>
                        </a:lnTo>
                        <a:lnTo>
                          <a:pt x="6433" y="6364"/>
                        </a:lnTo>
                        <a:lnTo>
                          <a:pt x="6263" y="6171"/>
                        </a:lnTo>
                        <a:lnTo>
                          <a:pt x="6219" y="5979"/>
                        </a:lnTo>
                        <a:lnTo>
                          <a:pt x="6156" y="5207"/>
                        </a:lnTo>
                        <a:lnTo>
                          <a:pt x="5969" y="4995"/>
                        </a:lnTo>
                        <a:lnTo>
                          <a:pt x="5969" y="7136"/>
                        </a:lnTo>
                        <a:lnTo>
                          <a:pt x="5487" y="6171"/>
                        </a:lnTo>
                        <a:lnTo>
                          <a:pt x="5398" y="5786"/>
                        </a:lnTo>
                        <a:lnTo>
                          <a:pt x="5291" y="5593"/>
                        </a:lnTo>
                        <a:lnTo>
                          <a:pt x="5558" y="5207"/>
                        </a:lnTo>
                        <a:lnTo>
                          <a:pt x="5728" y="5207"/>
                        </a:lnTo>
                        <a:lnTo>
                          <a:pt x="5969" y="7136"/>
                        </a:lnTo>
                        <a:lnTo>
                          <a:pt x="5969" y="4995"/>
                        </a:lnTo>
                        <a:lnTo>
                          <a:pt x="5692" y="4667"/>
                        </a:lnTo>
                        <a:lnTo>
                          <a:pt x="5567" y="4050"/>
                        </a:lnTo>
                        <a:lnTo>
                          <a:pt x="5291" y="4050"/>
                        </a:lnTo>
                        <a:lnTo>
                          <a:pt x="5157" y="2314"/>
                        </a:lnTo>
                        <a:lnTo>
                          <a:pt x="5157" y="4050"/>
                        </a:lnTo>
                        <a:lnTo>
                          <a:pt x="5237" y="5593"/>
                        </a:lnTo>
                        <a:lnTo>
                          <a:pt x="5076" y="5400"/>
                        </a:lnTo>
                        <a:lnTo>
                          <a:pt x="4907" y="5207"/>
                        </a:lnTo>
                        <a:lnTo>
                          <a:pt x="4782" y="5014"/>
                        </a:lnTo>
                        <a:lnTo>
                          <a:pt x="4702" y="4629"/>
                        </a:lnTo>
                        <a:lnTo>
                          <a:pt x="4684" y="5014"/>
                        </a:lnTo>
                        <a:lnTo>
                          <a:pt x="4425" y="5014"/>
                        </a:lnTo>
                        <a:lnTo>
                          <a:pt x="4345" y="5400"/>
                        </a:lnTo>
                        <a:lnTo>
                          <a:pt x="4238" y="5014"/>
                        </a:lnTo>
                        <a:lnTo>
                          <a:pt x="4292" y="4782"/>
                        </a:lnTo>
                        <a:lnTo>
                          <a:pt x="4398" y="5014"/>
                        </a:lnTo>
                        <a:lnTo>
                          <a:pt x="4327" y="4629"/>
                        </a:lnTo>
                        <a:lnTo>
                          <a:pt x="4167" y="4050"/>
                        </a:lnTo>
                        <a:lnTo>
                          <a:pt x="3988" y="5207"/>
                        </a:lnTo>
                        <a:lnTo>
                          <a:pt x="4265" y="6171"/>
                        </a:lnTo>
                        <a:lnTo>
                          <a:pt x="4077" y="6171"/>
                        </a:lnTo>
                        <a:lnTo>
                          <a:pt x="4478" y="6943"/>
                        </a:lnTo>
                        <a:lnTo>
                          <a:pt x="4434" y="6750"/>
                        </a:lnTo>
                        <a:lnTo>
                          <a:pt x="4514" y="6364"/>
                        </a:lnTo>
                        <a:lnTo>
                          <a:pt x="4523" y="6575"/>
                        </a:lnTo>
                        <a:lnTo>
                          <a:pt x="4622" y="6808"/>
                        </a:lnTo>
                        <a:lnTo>
                          <a:pt x="4559" y="6537"/>
                        </a:lnTo>
                        <a:lnTo>
                          <a:pt x="4657" y="6364"/>
                        </a:lnTo>
                        <a:lnTo>
                          <a:pt x="4774" y="6171"/>
                        </a:lnTo>
                        <a:lnTo>
                          <a:pt x="4907" y="7329"/>
                        </a:lnTo>
                        <a:lnTo>
                          <a:pt x="4613" y="6943"/>
                        </a:lnTo>
                        <a:lnTo>
                          <a:pt x="5014" y="8871"/>
                        </a:lnTo>
                        <a:lnTo>
                          <a:pt x="4434" y="7521"/>
                        </a:lnTo>
                        <a:lnTo>
                          <a:pt x="3899" y="6943"/>
                        </a:lnTo>
                        <a:lnTo>
                          <a:pt x="3551" y="6171"/>
                        </a:lnTo>
                        <a:lnTo>
                          <a:pt x="3462" y="7136"/>
                        </a:lnTo>
                        <a:lnTo>
                          <a:pt x="2953" y="7714"/>
                        </a:lnTo>
                        <a:lnTo>
                          <a:pt x="3524" y="9836"/>
                        </a:lnTo>
                        <a:lnTo>
                          <a:pt x="3605" y="10414"/>
                        </a:lnTo>
                        <a:lnTo>
                          <a:pt x="3284" y="9643"/>
                        </a:lnTo>
                        <a:lnTo>
                          <a:pt x="3114" y="9257"/>
                        </a:lnTo>
                        <a:lnTo>
                          <a:pt x="3105" y="9450"/>
                        </a:lnTo>
                        <a:lnTo>
                          <a:pt x="2686" y="9643"/>
                        </a:lnTo>
                        <a:lnTo>
                          <a:pt x="2792" y="9643"/>
                        </a:lnTo>
                        <a:lnTo>
                          <a:pt x="2846" y="10029"/>
                        </a:lnTo>
                        <a:lnTo>
                          <a:pt x="3229" y="10993"/>
                        </a:lnTo>
                        <a:lnTo>
                          <a:pt x="2792" y="10800"/>
                        </a:lnTo>
                        <a:lnTo>
                          <a:pt x="2792" y="10414"/>
                        </a:lnTo>
                        <a:lnTo>
                          <a:pt x="2766" y="9816"/>
                        </a:lnTo>
                        <a:lnTo>
                          <a:pt x="2650" y="10414"/>
                        </a:lnTo>
                        <a:lnTo>
                          <a:pt x="2498" y="10029"/>
                        </a:lnTo>
                        <a:lnTo>
                          <a:pt x="1794" y="9450"/>
                        </a:lnTo>
                        <a:lnTo>
                          <a:pt x="2302" y="12921"/>
                        </a:lnTo>
                        <a:lnTo>
                          <a:pt x="2543" y="14079"/>
                        </a:lnTo>
                        <a:lnTo>
                          <a:pt x="1856" y="13789"/>
                        </a:lnTo>
                        <a:lnTo>
                          <a:pt x="803" y="14464"/>
                        </a:lnTo>
                        <a:lnTo>
                          <a:pt x="1659" y="17550"/>
                        </a:lnTo>
                        <a:lnTo>
                          <a:pt x="0" y="18514"/>
                        </a:lnTo>
                        <a:lnTo>
                          <a:pt x="660" y="19286"/>
                        </a:lnTo>
                        <a:lnTo>
                          <a:pt x="3506" y="19286"/>
                        </a:lnTo>
                        <a:lnTo>
                          <a:pt x="4318" y="19864"/>
                        </a:lnTo>
                        <a:lnTo>
                          <a:pt x="4398" y="20443"/>
                        </a:lnTo>
                        <a:lnTo>
                          <a:pt x="5148" y="21021"/>
                        </a:lnTo>
                        <a:lnTo>
                          <a:pt x="4506" y="20443"/>
                        </a:lnTo>
                        <a:lnTo>
                          <a:pt x="4595" y="20057"/>
                        </a:lnTo>
                        <a:lnTo>
                          <a:pt x="4051" y="19479"/>
                        </a:lnTo>
                        <a:lnTo>
                          <a:pt x="4398" y="19747"/>
                        </a:lnTo>
                        <a:lnTo>
                          <a:pt x="4979" y="20250"/>
                        </a:lnTo>
                        <a:lnTo>
                          <a:pt x="4497" y="19671"/>
                        </a:lnTo>
                        <a:lnTo>
                          <a:pt x="4336" y="19479"/>
                        </a:lnTo>
                        <a:lnTo>
                          <a:pt x="4176" y="19286"/>
                        </a:lnTo>
                        <a:lnTo>
                          <a:pt x="4015" y="19093"/>
                        </a:lnTo>
                        <a:lnTo>
                          <a:pt x="4844" y="19864"/>
                        </a:lnTo>
                        <a:lnTo>
                          <a:pt x="4300" y="19093"/>
                        </a:lnTo>
                        <a:lnTo>
                          <a:pt x="4835" y="19479"/>
                        </a:lnTo>
                        <a:lnTo>
                          <a:pt x="5201" y="20057"/>
                        </a:lnTo>
                        <a:lnTo>
                          <a:pt x="5032" y="19574"/>
                        </a:lnTo>
                        <a:lnTo>
                          <a:pt x="4925" y="19479"/>
                        </a:lnTo>
                        <a:lnTo>
                          <a:pt x="4666" y="19093"/>
                        </a:lnTo>
                        <a:lnTo>
                          <a:pt x="4533" y="18900"/>
                        </a:lnTo>
                        <a:lnTo>
                          <a:pt x="4425" y="18129"/>
                        </a:lnTo>
                        <a:lnTo>
                          <a:pt x="5085" y="19286"/>
                        </a:lnTo>
                        <a:lnTo>
                          <a:pt x="5469" y="19671"/>
                        </a:lnTo>
                        <a:lnTo>
                          <a:pt x="5336" y="19286"/>
                        </a:lnTo>
                        <a:lnTo>
                          <a:pt x="4755" y="18321"/>
                        </a:lnTo>
                        <a:lnTo>
                          <a:pt x="4835" y="18129"/>
                        </a:lnTo>
                        <a:lnTo>
                          <a:pt x="5130" y="18514"/>
                        </a:lnTo>
                        <a:lnTo>
                          <a:pt x="4952" y="18129"/>
                        </a:lnTo>
                        <a:lnTo>
                          <a:pt x="4666" y="17550"/>
                        </a:lnTo>
                        <a:lnTo>
                          <a:pt x="5291" y="17936"/>
                        </a:lnTo>
                        <a:lnTo>
                          <a:pt x="5139" y="17550"/>
                        </a:lnTo>
                        <a:lnTo>
                          <a:pt x="4755" y="16604"/>
                        </a:lnTo>
                        <a:lnTo>
                          <a:pt x="4586" y="16393"/>
                        </a:lnTo>
                        <a:lnTo>
                          <a:pt x="4024" y="15236"/>
                        </a:lnTo>
                        <a:lnTo>
                          <a:pt x="3738" y="14271"/>
                        </a:lnTo>
                        <a:lnTo>
                          <a:pt x="4167" y="15043"/>
                        </a:lnTo>
                        <a:lnTo>
                          <a:pt x="4202" y="15236"/>
                        </a:lnTo>
                        <a:lnTo>
                          <a:pt x="4282" y="15429"/>
                        </a:lnTo>
                        <a:lnTo>
                          <a:pt x="4398" y="15621"/>
                        </a:lnTo>
                        <a:lnTo>
                          <a:pt x="4273" y="15236"/>
                        </a:lnTo>
                        <a:lnTo>
                          <a:pt x="4719" y="15910"/>
                        </a:lnTo>
                        <a:lnTo>
                          <a:pt x="4514" y="15236"/>
                        </a:lnTo>
                        <a:lnTo>
                          <a:pt x="4398" y="14850"/>
                        </a:lnTo>
                        <a:lnTo>
                          <a:pt x="4648" y="14850"/>
                        </a:lnTo>
                        <a:lnTo>
                          <a:pt x="5201" y="16007"/>
                        </a:lnTo>
                        <a:lnTo>
                          <a:pt x="4648" y="15621"/>
                        </a:lnTo>
                        <a:lnTo>
                          <a:pt x="5237" y="16393"/>
                        </a:lnTo>
                        <a:lnTo>
                          <a:pt x="4907" y="16393"/>
                        </a:lnTo>
                        <a:lnTo>
                          <a:pt x="5888" y="17936"/>
                        </a:lnTo>
                        <a:lnTo>
                          <a:pt x="4818" y="16431"/>
                        </a:lnTo>
                        <a:lnTo>
                          <a:pt x="5817" y="17936"/>
                        </a:lnTo>
                        <a:lnTo>
                          <a:pt x="6103" y="18129"/>
                        </a:lnTo>
                        <a:lnTo>
                          <a:pt x="5674" y="17164"/>
                        </a:lnTo>
                        <a:lnTo>
                          <a:pt x="5978" y="17164"/>
                        </a:lnTo>
                        <a:lnTo>
                          <a:pt x="5719" y="16393"/>
                        </a:lnTo>
                        <a:lnTo>
                          <a:pt x="5532" y="16200"/>
                        </a:lnTo>
                        <a:lnTo>
                          <a:pt x="5469" y="16007"/>
                        </a:lnTo>
                        <a:lnTo>
                          <a:pt x="5273" y="15429"/>
                        </a:lnTo>
                        <a:lnTo>
                          <a:pt x="5192" y="14850"/>
                        </a:lnTo>
                        <a:lnTo>
                          <a:pt x="5103" y="14271"/>
                        </a:lnTo>
                        <a:lnTo>
                          <a:pt x="5076" y="14079"/>
                        </a:lnTo>
                        <a:lnTo>
                          <a:pt x="5014" y="13693"/>
                        </a:lnTo>
                        <a:lnTo>
                          <a:pt x="6727" y="18129"/>
                        </a:lnTo>
                        <a:lnTo>
                          <a:pt x="5933" y="15236"/>
                        </a:lnTo>
                        <a:lnTo>
                          <a:pt x="5353" y="13693"/>
                        </a:lnTo>
                        <a:lnTo>
                          <a:pt x="5755" y="14194"/>
                        </a:lnTo>
                        <a:lnTo>
                          <a:pt x="5844" y="14367"/>
                        </a:lnTo>
                        <a:lnTo>
                          <a:pt x="6290" y="15814"/>
                        </a:lnTo>
                        <a:lnTo>
                          <a:pt x="6495" y="15814"/>
                        </a:lnTo>
                        <a:lnTo>
                          <a:pt x="6201" y="15043"/>
                        </a:lnTo>
                        <a:lnTo>
                          <a:pt x="5719" y="13693"/>
                        </a:lnTo>
                        <a:lnTo>
                          <a:pt x="5647" y="13500"/>
                        </a:lnTo>
                        <a:lnTo>
                          <a:pt x="6129" y="14194"/>
                        </a:lnTo>
                        <a:lnTo>
                          <a:pt x="6174" y="13886"/>
                        </a:lnTo>
                        <a:lnTo>
                          <a:pt x="6620" y="15236"/>
                        </a:lnTo>
                        <a:lnTo>
                          <a:pt x="6682" y="15023"/>
                        </a:lnTo>
                        <a:lnTo>
                          <a:pt x="6674" y="13886"/>
                        </a:lnTo>
                        <a:lnTo>
                          <a:pt x="6647" y="13500"/>
                        </a:lnTo>
                        <a:lnTo>
                          <a:pt x="6834" y="13114"/>
                        </a:lnTo>
                        <a:lnTo>
                          <a:pt x="6995" y="13866"/>
                        </a:lnTo>
                        <a:lnTo>
                          <a:pt x="7155" y="14271"/>
                        </a:lnTo>
                        <a:lnTo>
                          <a:pt x="7253" y="13307"/>
                        </a:lnTo>
                        <a:lnTo>
                          <a:pt x="7780" y="13866"/>
                        </a:lnTo>
                        <a:lnTo>
                          <a:pt x="8172" y="14657"/>
                        </a:lnTo>
                        <a:lnTo>
                          <a:pt x="8065" y="13307"/>
                        </a:lnTo>
                        <a:lnTo>
                          <a:pt x="8092" y="13114"/>
                        </a:lnTo>
                        <a:lnTo>
                          <a:pt x="8075" y="12729"/>
                        </a:lnTo>
                        <a:lnTo>
                          <a:pt x="8128" y="12536"/>
                        </a:lnTo>
                        <a:lnTo>
                          <a:pt x="8208" y="13114"/>
                        </a:lnTo>
                        <a:lnTo>
                          <a:pt x="8280" y="13886"/>
                        </a:lnTo>
                        <a:lnTo>
                          <a:pt x="8288" y="12536"/>
                        </a:lnTo>
                        <a:lnTo>
                          <a:pt x="8333" y="12343"/>
                        </a:lnTo>
                        <a:lnTo>
                          <a:pt x="8485" y="11571"/>
                        </a:lnTo>
                        <a:lnTo>
                          <a:pt x="8592" y="10993"/>
                        </a:lnTo>
                        <a:lnTo>
                          <a:pt x="8931" y="12536"/>
                        </a:lnTo>
                        <a:lnTo>
                          <a:pt x="8984" y="13114"/>
                        </a:lnTo>
                        <a:lnTo>
                          <a:pt x="9109" y="13500"/>
                        </a:lnTo>
                        <a:lnTo>
                          <a:pt x="8958" y="10414"/>
                        </a:lnTo>
                        <a:lnTo>
                          <a:pt x="8931" y="10029"/>
                        </a:lnTo>
                        <a:lnTo>
                          <a:pt x="9091" y="10800"/>
                        </a:lnTo>
                        <a:lnTo>
                          <a:pt x="9154" y="11571"/>
                        </a:lnTo>
                        <a:lnTo>
                          <a:pt x="9546" y="11957"/>
                        </a:lnTo>
                        <a:lnTo>
                          <a:pt x="10010" y="10607"/>
                        </a:lnTo>
                        <a:lnTo>
                          <a:pt x="10243" y="12921"/>
                        </a:lnTo>
                        <a:lnTo>
                          <a:pt x="10367" y="10800"/>
                        </a:lnTo>
                        <a:lnTo>
                          <a:pt x="10554" y="13886"/>
                        </a:lnTo>
                        <a:lnTo>
                          <a:pt x="10724" y="10993"/>
                        </a:lnTo>
                        <a:lnTo>
                          <a:pt x="10760" y="11379"/>
                        </a:lnTo>
                        <a:lnTo>
                          <a:pt x="10831" y="13307"/>
                        </a:lnTo>
                        <a:lnTo>
                          <a:pt x="10956" y="14079"/>
                        </a:lnTo>
                        <a:lnTo>
                          <a:pt x="11224" y="12343"/>
                        </a:lnTo>
                        <a:lnTo>
                          <a:pt x="11357" y="12150"/>
                        </a:lnTo>
                        <a:lnTo>
                          <a:pt x="11206" y="13480"/>
                        </a:lnTo>
                        <a:lnTo>
                          <a:pt x="11500" y="12150"/>
                        </a:lnTo>
                        <a:lnTo>
                          <a:pt x="11402" y="13500"/>
                        </a:lnTo>
                        <a:lnTo>
                          <a:pt x="11367" y="13886"/>
                        </a:lnTo>
                        <a:lnTo>
                          <a:pt x="11492" y="13500"/>
                        </a:lnTo>
                        <a:lnTo>
                          <a:pt x="11563" y="12343"/>
                        </a:lnTo>
                        <a:lnTo>
                          <a:pt x="11643" y="12150"/>
                        </a:lnTo>
                        <a:lnTo>
                          <a:pt x="11794" y="11764"/>
                        </a:lnTo>
                        <a:lnTo>
                          <a:pt x="11733" y="13866"/>
                        </a:lnTo>
                        <a:lnTo>
                          <a:pt x="11643" y="14271"/>
                        </a:lnTo>
                        <a:lnTo>
                          <a:pt x="11964" y="13693"/>
                        </a:lnTo>
                        <a:lnTo>
                          <a:pt x="12143" y="13500"/>
                        </a:lnTo>
                        <a:lnTo>
                          <a:pt x="12259" y="13114"/>
                        </a:lnTo>
                        <a:lnTo>
                          <a:pt x="11608" y="16007"/>
                        </a:lnTo>
                        <a:lnTo>
                          <a:pt x="12000" y="14618"/>
                        </a:lnTo>
                        <a:lnTo>
                          <a:pt x="12160" y="13866"/>
                        </a:lnTo>
                        <a:lnTo>
                          <a:pt x="12125" y="14464"/>
                        </a:lnTo>
                        <a:lnTo>
                          <a:pt x="12268" y="14657"/>
                        </a:lnTo>
                        <a:lnTo>
                          <a:pt x="12464" y="14464"/>
                        </a:lnTo>
                        <a:lnTo>
                          <a:pt x="12375" y="14850"/>
                        </a:lnTo>
                        <a:lnTo>
                          <a:pt x="12303" y="15621"/>
                        </a:lnTo>
                        <a:lnTo>
                          <a:pt x="12375" y="15814"/>
                        </a:lnTo>
                        <a:lnTo>
                          <a:pt x="12741" y="15429"/>
                        </a:lnTo>
                        <a:lnTo>
                          <a:pt x="12963" y="15814"/>
                        </a:lnTo>
                        <a:lnTo>
                          <a:pt x="12999" y="15429"/>
                        </a:lnTo>
                        <a:lnTo>
                          <a:pt x="13071" y="15023"/>
                        </a:lnTo>
                        <a:lnTo>
                          <a:pt x="13240" y="14464"/>
                        </a:lnTo>
                        <a:lnTo>
                          <a:pt x="13463" y="13693"/>
                        </a:lnTo>
                        <a:lnTo>
                          <a:pt x="13579" y="13693"/>
                        </a:lnTo>
                        <a:lnTo>
                          <a:pt x="13686" y="13500"/>
                        </a:lnTo>
                        <a:lnTo>
                          <a:pt x="13677" y="14079"/>
                        </a:lnTo>
                        <a:lnTo>
                          <a:pt x="13276" y="15236"/>
                        </a:lnTo>
                        <a:lnTo>
                          <a:pt x="13106" y="15429"/>
                        </a:lnTo>
                        <a:lnTo>
                          <a:pt x="13347" y="15236"/>
                        </a:lnTo>
                        <a:lnTo>
                          <a:pt x="13222" y="15621"/>
                        </a:lnTo>
                        <a:lnTo>
                          <a:pt x="12973" y="16200"/>
                        </a:lnTo>
                        <a:lnTo>
                          <a:pt x="13276" y="15621"/>
                        </a:lnTo>
                        <a:lnTo>
                          <a:pt x="12687" y="17743"/>
                        </a:lnTo>
                        <a:lnTo>
                          <a:pt x="13213" y="16586"/>
                        </a:lnTo>
                        <a:lnTo>
                          <a:pt x="13079" y="16971"/>
                        </a:lnTo>
                        <a:lnTo>
                          <a:pt x="13276" y="17164"/>
                        </a:lnTo>
                        <a:lnTo>
                          <a:pt x="13499" y="16971"/>
                        </a:lnTo>
                        <a:lnTo>
                          <a:pt x="13686" y="17164"/>
                        </a:lnTo>
                        <a:lnTo>
                          <a:pt x="13775" y="16971"/>
                        </a:lnTo>
                        <a:lnTo>
                          <a:pt x="13954" y="16586"/>
                        </a:lnTo>
                        <a:lnTo>
                          <a:pt x="14123" y="16200"/>
                        </a:lnTo>
                        <a:lnTo>
                          <a:pt x="14087" y="16586"/>
                        </a:lnTo>
                        <a:lnTo>
                          <a:pt x="14293" y="16200"/>
                        </a:lnTo>
                        <a:lnTo>
                          <a:pt x="14498" y="15814"/>
                        </a:lnTo>
                        <a:lnTo>
                          <a:pt x="14480" y="16393"/>
                        </a:lnTo>
                        <a:lnTo>
                          <a:pt x="14231" y="17550"/>
                        </a:lnTo>
                        <a:lnTo>
                          <a:pt x="14400" y="17743"/>
                        </a:lnTo>
                        <a:lnTo>
                          <a:pt x="14730" y="17550"/>
                        </a:lnTo>
                        <a:lnTo>
                          <a:pt x="14837" y="16971"/>
                        </a:lnTo>
                        <a:lnTo>
                          <a:pt x="15167" y="16586"/>
                        </a:lnTo>
                        <a:lnTo>
                          <a:pt x="14846" y="17164"/>
                        </a:lnTo>
                        <a:lnTo>
                          <a:pt x="14810" y="17550"/>
                        </a:lnTo>
                        <a:lnTo>
                          <a:pt x="14882" y="17743"/>
                        </a:lnTo>
                        <a:lnTo>
                          <a:pt x="14498" y="18129"/>
                        </a:lnTo>
                        <a:lnTo>
                          <a:pt x="14703" y="18321"/>
                        </a:lnTo>
                        <a:lnTo>
                          <a:pt x="15319" y="18514"/>
                        </a:lnTo>
                        <a:lnTo>
                          <a:pt x="15506" y="18129"/>
                        </a:lnTo>
                        <a:lnTo>
                          <a:pt x="15569" y="17936"/>
                        </a:lnTo>
                        <a:lnTo>
                          <a:pt x="15747" y="17743"/>
                        </a:lnTo>
                        <a:lnTo>
                          <a:pt x="15854" y="17743"/>
                        </a:lnTo>
                        <a:lnTo>
                          <a:pt x="15613" y="18321"/>
                        </a:lnTo>
                        <a:lnTo>
                          <a:pt x="15319" y="18514"/>
                        </a:lnTo>
                        <a:lnTo>
                          <a:pt x="16283" y="18514"/>
                        </a:lnTo>
                        <a:lnTo>
                          <a:pt x="14203" y="21600"/>
                        </a:lnTo>
                        <a:lnTo>
                          <a:pt x="15346" y="21040"/>
                        </a:lnTo>
                        <a:lnTo>
                          <a:pt x="19655" y="21021"/>
                        </a:lnTo>
                        <a:lnTo>
                          <a:pt x="19932" y="20443"/>
                        </a:lnTo>
                        <a:lnTo>
                          <a:pt x="20163" y="20057"/>
                        </a:lnTo>
                        <a:lnTo>
                          <a:pt x="20520" y="19671"/>
                        </a:lnTo>
                        <a:lnTo>
                          <a:pt x="20484" y="20250"/>
                        </a:lnTo>
                        <a:lnTo>
                          <a:pt x="20779" y="20057"/>
                        </a:lnTo>
                        <a:lnTo>
                          <a:pt x="20797" y="19671"/>
                        </a:lnTo>
                        <a:lnTo>
                          <a:pt x="20805" y="19286"/>
                        </a:lnTo>
                        <a:lnTo>
                          <a:pt x="21306" y="19479"/>
                        </a:lnTo>
                        <a:lnTo>
                          <a:pt x="21457" y="19093"/>
                        </a:lnTo>
                        <a:lnTo>
                          <a:pt x="21600" y="187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21" name="Figura"/>
                  <p:cNvSpPr/>
                  <p:nvPr/>
                </p:nvSpPr>
                <p:spPr>
                  <a:xfrm>
                    <a:off x="6133" y="80619"/>
                    <a:ext cx="72186" cy="84085"/>
                  </a:xfrm>
                  <a:custGeom>
                    <a:avLst/>
                    <a:gdLst/>
                    <a:ahLst/>
                    <a:cxnLst>
                      <a:cxn ang="0">
                        <a:pos x="wd2" y="hd2"/>
                      </a:cxn>
                      <a:cxn ang="5400000">
                        <a:pos x="wd2" y="hd2"/>
                      </a:cxn>
                      <a:cxn ang="10800000">
                        <a:pos x="wd2" y="hd2"/>
                      </a:cxn>
                      <a:cxn ang="16200000">
                        <a:pos x="wd2" y="hd2"/>
                      </a:cxn>
                    </a:cxnLst>
                    <a:rect l="0" t="0" r="r" b="b"/>
                    <a:pathLst>
                      <a:path w="21600" h="21600" extrusionOk="0">
                        <a:moveTo>
                          <a:pt x="21600" y="11374"/>
                        </a:moveTo>
                        <a:lnTo>
                          <a:pt x="21349" y="11338"/>
                        </a:lnTo>
                        <a:lnTo>
                          <a:pt x="21154" y="11195"/>
                        </a:lnTo>
                        <a:lnTo>
                          <a:pt x="21479" y="11159"/>
                        </a:lnTo>
                        <a:lnTo>
                          <a:pt x="21349" y="11051"/>
                        </a:lnTo>
                        <a:lnTo>
                          <a:pt x="21076" y="10908"/>
                        </a:lnTo>
                        <a:lnTo>
                          <a:pt x="20981" y="10800"/>
                        </a:lnTo>
                        <a:lnTo>
                          <a:pt x="20994" y="10656"/>
                        </a:lnTo>
                        <a:lnTo>
                          <a:pt x="21072" y="10585"/>
                        </a:lnTo>
                        <a:lnTo>
                          <a:pt x="21120" y="10477"/>
                        </a:lnTo>
                        <a:lnTo>
                          <a:pt x="21132" y="10441"/>
                        </a:lnTo>
                        <a:lnTo>
                          <a:pt x="21167" y="10369"/>
                        </a:lnTo>
                        <a:lnTo>
                          <a:pt x="21258" y="10154"/>
                        </a:lnTo>
                        <a:lnTo>
                          <a:pt x="21267" y="10011"/>
                        </a:lnTo>
                        <a:lnTo>
                          <a:pt x="21275" y="9903"/>
                        </a:lnTo>
                        <a:lnTo>
                          <a:pt x="21275" y="9867"/>
                        </a:lnTo>
                        <a:lnTo>
                          <a:pt x="20895" y="9759"/>
                        </a:lnTo>
                        <a:lnTo>
                          <a:pt x="20743" y="9903"/>
                        </a:lnTo>
                        <a:lnTo>
                          <a:pt x="20678" y="9759"/>
                        </a:lnTo>
                        <a:lnTo>
                          <a:pt x="20280" y="9544"/>
                        </a:lnTo>
                        <a:lnTo>
                          <a:pt x="20302" y="9437"/>
                        </a:lnTo>
                        <a:lnTo>
                          <a:pt x="20423" y="9329"/>
                        </a:lnTo>
                        <a:lnTo>
                          <a:pt x="20232" y="9257"/>
                        </a:lnTo>
                        <a:lnTo>
                          <a:pt x="20042" y="9257"/>
                        </a:lnTo>
                        <a:lnTo>
                          <a:pt x="19860" y="9221"/>
                        </a:lnTo>
                        <a:lnTo>
                          <a:pt x="19614" y="8970"/>
                        </a:lnTo>
                        <a:lnTo>
                          <a:pt x="20336" y="8791"/>
                        </a:lnTo>
                        <a:lnTo>
                          <a:pt x="19800" y="8504"/>
                        </a:lnTo>
                        <a:lnTo>
                          <a:pt x="19540" y="8432"/>
                        </a:lnTo>
                        <a:lnTo>
                          <a:pt x="18994" y="8647"/>
                        </a:lnTo>
                        <a:lnTo>
                          <a:pt x="19042" y="8755"/>
                        </a:lnTo>
                        <a:lnTo>
                          <a:pt x="19120" y="8791"/>
                        </a:lnTo>
                        <a:lnTo>
                          <a:pt x="19146" y="8827"/>
                        </a:lnTo>
                        <a:lnTo>
                          <a:pt x="19168" y="8970"/>
                        </a:lnTo>
                        <a:lnTo>
                          <a:pt x="19133" y="9042"/>
                        </a:lnTo>
                        <a:lnTo>
                          <a:pt x="18943" y="9042"/>
                        </a:lnTo>
                        <a:lnTo>
                          <a:pt x="18584" y="9724"/>
                        </a:lnTo>
                        <a:lnTo>
                          <a:pt x="18549" y="9939"/>
                        </a:lnTo>
                        <a:lnTo>
                          <a:pt x="18588" y="10154"/>
                        </a:lnTo>
                        <a:lnTo>
                          <a:pt x="18679" y="10118"/>
                        </a:lnTo>
                        <a:lnTo>
                          <a:pt x="18774" y="10047"/>
                        </a:lnTo>
                        <a:lnTo>
                          <a:pt x="18878" y="10011"/>
                        </a:lnTo>
                        <a:lnTo>
                          <a:pt x="18791" y="10190"/>
                        </a:lnTo>
                        <a:lnTo>
                          <a:pt x="18882" y="10154"/>
                        </a:lnTo>
                        <a:lnTo>
                          <a:pt x="18804" y="10298"/>
                        </a:lnTo>
                        <a:lnTo>
                          <a:pt x="18778" y="10369"/>
                        </a:lnTo>
                        <a:lnTo>
                          <a:pt x="18908" y="10298"/>
                        </a:lnTo>
                        <a:lnTo>
                          <a:pt x="19055" y="10190"/>
                        </a:lnTo>
                        <a:lnTo>
                          <a:pt x="19133" y="10172"/>
                        </a:lnTo>
                        <a:lnTo>
                          <a:pt x="19207" y="10154"/>
                        </a:lnTo>
                        <a:lnTo>
                          <a:pt x="19341" y="10154"/>
                        </a:lnTo>
                        <a:lnTo>
                          <a:pt x="19237" y="10334"/>
                        </a:lnTo>
                        <a:lnTo>
                          <a:pt x="19077" y="10405"/>
                        </a:lnTo>
                        <a:lnTo>
                          <a:pt x="19284" y="10369"/>
                        </a:lnTo>
                        <a:lnTo>
                          <a:pt x="19189" y="10441"/>
                        </a:lnTo>
                        <a:lnTo>
                          <a:pt x="19220" y="10585"/>
                        </a:lnTo>
                        <a:lnTo>
                          <a:pt x="19466" y="10477"/>
                        </a:lnTo>
                        <a:lnTo>
                          <a:pt x="19263" y="10656"/>
                        </a:lnTo>
                        <a:lnTo>
                          <a:pt x="19670" y="10692"/>
                        </a:lnTo>
                        <a:lnTo>
                          <a:pt x="19332" y="10800"/>
                        </a:lnTo>
                        <a:lnTo>
                          <a:pt x="19618" y="10836"/>
                        </a:lnTo>
                        <a:lnTo>
                          <a:pt x="19661" y="10908"/>
                        </a:lnTo>
                        <a:lnTo>
                          <a:pt x="19081" y="10908"/>
                        </a:lnTo>
                        <a:lnTo>
                          <a:pt x="19678" y="11123"/>
                        </a:lnTo>
                        <a:lnTo>
                          <a:pt x="19055" y="11159"/>
                        </a:lnTo>
                        <a:lnTo>
                          <a:pt x="19574" y="11159"/>
                        </a:lnTo>
                        <a:lnTo>
                          <a:pt x="19354" y="11410"/>
                        </a:lnTo>
                        <a:lnTo>
                          <a:pt x="19337" y="11518"/>
                        </a:lnTo>
                        <a:lnTo>
                          <a:pt x="19544" y="11697"/>
                        </a:lnTo>
                        <a:lnTo>
                          <a:pt x="19427" y="11665"/>
                        </a:lnTo>
                        <a:lnTo>
                          <a:pt x="19393" y="11733"/>
                        </a:lnTo>
                        <a:lnTo>
                          <a:pt x="19241" y="11769"/>
                        </a:lnTo>
                        <a:lnTo>
                          <a:pt x="19129" y="11841"/>
                        </a:lnTo>
                        <a:lnTo>
                          <a:pt x="19544" y="11876"/>
                        </a:lnTo>
                        <a:lnTo>
                          <a:pt x="19618" y="12092"/>
                        </a:lnTo>
                        <a:lnTo>
                          <a:pt x="19839" y="12235"/>
                        </a:lnTo>
                        <a:lnTo>
                          <a:pt x="19397" y="12307"/>
                        </a:lnTo>
                        <a:lnTo>
                          <a:pt x="19375" y="12056"/>
                        </a:lnTo>
                        <a:lnTo>
                          <a:pt x="18977" y="12020"/>
                        </a:lnTo>
                        <a:lnTo>
                          <a:pt x="19315" y="12092"/>
                        </a:lnTo>
                        <a:lnTo>
                          <a:pt x="19250" y="12307"/>
                        </a:lnTo>
                        <a:lnTo>
                          <a:pt x="19540" y="12343"/>
                        </a:lnTo>
                        <a:lnTo>
                          <a:pt x="19259" y="12379"/>
                        </a:lnTo>
                        <a:lnTo>
                          <a:pt x="19388" y="12415"/>
                        </a:lnTo>
                        <a:lnTo>
                          <a:pt x="19034" y="12379"/>
                        </a:lnTo>
                        <a:lnTo>
                          <a:pt x="19531" y="12522"/>
                        </a:lnTo>
                        <a:lnTo>
                          <a:pt x="19094" y="12486"/>
                        </a:lnTo>
                        <a:lnTo>
                          <a:pt x="19363" y="12630"/>
                        </a:lnTo>
                        <a:lnTo>
                          <a:pt x="19051" y="12702"/>
                        </a:lnTo>
                        <a:lnTo>
                          <a:pt x="18882" y="12522"/>
                        </a:lnTo>
                        <a:lnTo>
                          <a:pt x="18956" y="12716"/>
                        </a:lnTo>
                        <a:lnTo>
                          <a:pt x="19189" y="12845"/>
                        </a:lnTo>
                        <a:lnTo>
                          <a:pt x="19194" y="13060"/>
                        </a:lnTo>
                        <a:lnTo>
                          <a:pt x="18878" y="12845"/>
                        </a:lnTo>
                        <a:lnTo>
                          <a:pt x="18666" y="12809"/>
                        </a:lnTo>
                        <a:lnTo>
                          <a:pt x="18700" y="12917"/>
                        </a:lnTo>
                        <a:lnTo>
                          <a:pt x="18969" y="13168"/>
                        </a:lnTo>
                        <a:lnTo>
                          <a:pt x="18895" y="13240"/>
                        </a:lnTo>
                        <a:lnTo>
                          <a:pt x="18835" y="13204"/>
                        </a:lnTo>
                        <a:lnTo>
                          <a:pt x="18748" y="13168"/>
                        </a:lnTo>
                        <a:lnTo>
                          <a:pt x="18774" y="13204"/>
                        </a:lnTo>
                        <a:lnTo>
                          <a:pt x="18934" y="13419"/>
                        </a:lnTo>
                        <a:lnTo>
                          <a:pt x="18540" y="13419"/>
                        </a:lnTo>
                        <a:lnTo>
                          <a:pt x="18687" y="13706"/>
                        </a:lnTo>
                        <a:lnTo>
                          <a:pt x="18722" y="13742"/>
                        </a:lnTo>
                        <a:lnTo>
                          <a:pt x="18770" y="13778"/>
                        </a:lnTo>
                        <a:lnTo>
                          <a:pt x="18912" y="13922"/>
                        </a:lnTo>
                        <a:lnTo>
                          <a:pt x="18960" y="13957"/>
                        </a:lnTo>
                        <a:lnTo>
                          <a:pt x="18977" y="14173"/>
                        </a:lnTo>
                        <a:lnTo>
                          <a:pt x="19012" y="14280"/>
                        </a:lnTo>
                        <a:lnTo>
                          <a:pt x="18904" y="14173"/>
                        </a:lnTo>
                        <a:lnTo>
                          <a:pt x="18830" y="14101"/>
                        </a:lnTo>
                        <a:lnTo>
                          <a:pt x="18882" y="14101"/>
                        </a:lnTo>
                        <a:lnTo>
                          <a:pt x="18852" y="14065"/>
                        </a:lnTo>
                        <a:lnTo>
                          <a:pt x="18821" y="14029"/>
                        </a:lnTo>
                        <a:lnTo>
                          <a:pt x="18791" y="13957"/>
                        </a:lnTo>
                        <a:lnTo>
                          <a:pt x="18787" y="14065"/>
                        </a:lnTo>
                        <a:lnTo>
                          <a:pt x="18588" y="13915"/>
                        </a:lnTo>
                        <a:lnTo>
                          <a:pt x="18622" y="14173"/>
                        </a:lnTo>
                        <a:lnTo>
                          <a:pt x="18363" y="14173"/>
                        </a:lnTo>
                        <a:lnTo>
                          <a:pt x="18250" y="14065"/>
                        </a:lnTo>
                        <a:lnTo>
                          <a:pt x="18410" y="13957"/>
                        </a:lnTo>
                        <a:lnTo>
                          <a:pt x="18367" y="13814"/>
                        </a:lnTo>
                        <a:lnTo>
                          <a:pt x="18324" y="13778"/>
                        </a:lnTo>
                        <a:lnTo>
                          <a:pt x="18389" y="13814"/>
                        </a:lnTo>
                        <a:lnTo>
                          <a:pt x="18527" y="13814"/>
                        </a:lnTo>
                        <a:lnTo>
                          <a:pt x="18488" y="13778"/>
                        </a:lnTo>
                        <a:lnTo>
                          <a:pt x="18142" y="13477"/>
                        </a:lnTo>
                        <a:lnTo>
                          <a:pt x="17908" y="13670"/>
                        </a:lnTo>
                        <a:lnTo>
                          <a:pt x="17805" y="13778"/>
                        </a:lnTo>
                        <a:lnTo>
                          <a:pt x="17523" y="13850"/>
                        </a:lnTo>
                        <a:lnTo>
                          <a:pt x="17536" y="14029"/>
                        </a:lnTo>
                        <a:lnTo>
                          <a:pt x="17718" y="14029"/>
                        </a:lnTo>
                        <a:lnTo>
                          <a:pt x="17739" y="14173"/>
                        </a:lnTo>
                        <a:lnTo>
                          <a:pt x="17688" y="14245"/>
                        </a:lnTo>
                        <a:lnTo>
                          <a:pt x="17640" y="14280"/>
                        </a:lnTo>
                        <a:lnTo>
                          <a:pt x="17584" y="14280"/>
                        </a:lnTo>
                        <a:lnTo>
                          <a:pt x="17510" y="14388"/>
                        </a:lnTo>
                        <a:lnTo>
                          <a:pt x="17376" y="14424"/>
                        </a:lnTo>
                        <a:lnTo>
                          <a:pt x="16701" y="14424"/>
                        </a:lnTo>
                        <a:lnTo>
                          <a:pt x="16740" y="14747"/>
                        </a:lnTo>
                        <a:lnTo>
                          <a:pt x="16779" y="14819"/>
                        </a:lnTo>
                        <a:lnTo>
                          <a:pt x="16904" y="14926"/>
                        </a:lnTo>
                        <a:lnTo>
                          <a:pt x="16969" y="15034"/>
                        </a:lnTo>
                        <a:lnTo>
                          <a:pt x="16969" y="15249"/>
                        </a:lnTo>
                        <a:lnTo>
                          <a:pt x="16887" y="15285"/>
                        </a:lnTo>
                        <a:lnTo>
                          <a:pt x="16532" y="15070"/>
                        </a:lnTo>
                        <a:lnTo>
                          <a:pt x="16368" y="15321"/>
                        </a:lnTo>
                        <a:lnTo>
                          <a:pt x="17013" y="15393"/>
                        </a:lnTo>
                        <a:lnTo>
                          <a:pt x="16701" y="15536"/>
                        </a:lnTo>
                        <a:lnTo>
                          <a:pt x="16619" y="15680"/>
                        </a:lnTo>
                        <a:lnTo>
                          <a:pt x="16264" y="15608"/>
                        </a:lnTo>
                        <a:lnTo>
                          <a:pt x="16259" y="16900"/>
                        </a:lnTo>
                        <a:lnTo>
                          <a:pt x="16229" y="16936"/>
                        </a:lnTo>
                        <a:lnTo>
                          <a:pt x="16186" y="16900"/>
                        </a:lnTo>
                        <a:lnTo>
                          <a:pt x="15961" y="16971"/>
                        </a:lnTo>
                        <a:lnTo>
                          <a:pt x="16000" y="16936"/>
                        </a:lnTo>
                        <a:lnTo>
                          <a:pt x="16078" y="16828"/>
                        </a:lnTo>
                        <a:lnTo>
                          <a:pt x="16259" y="16900"/>
                        </a:lnTo>
                        <a:lnTo>
                          <a:pt x="16259" y="15622"/>
                        </a:lnTo>
                        <a:lnTo>
                          <a:pt x="16234" y="15694"/>
                        </a:lnTo>
                        <a:lnTo>
                          <a:pt x="16234" y="16505"/>
                        </a:lnTo>
                        <a:lnTo>
                          <a:pt x="16195" y="16613"/>
                        </a:lnTo>
                        <a:lnTo>
                          <a:pt x="16203" y="16577"/>
                        </a:lnTo>
                        <a:lnTo>
                          <a:pt x="16234" y="16505"/>
                        </a:lnTo>
                        <a:lnTo>
                          <a:pt x="16234" y="15694"/>
                        </a:lnTo>
                        <a:lnTo>
                          <a:pt x="16195" y="15967"/>
                        </a:lnTo>
                        <a:lnTo>
                          <a:pt x="16229" y="16290"/>
                        </a:lnTo>
                        <a:lnTo>
                          <a:pt x="16108" y="16577"/>
                        </a:lnTo>
                        <a:lnTo>
                          <a:pt x="15952" y="16433"/>
                        </a:lnTo>
                        <a:lnTo>
                          <a:pt x="15814" y="16433"/>
                        </a:lnTo>
                        <a:lnTo>
                          <a:pt x="15740" y="16864"/>
                        </a:lnTo>
                        <a:lnTo>
                          <a:pt x="15234" y="17151"/>
                        </a:lnTo>
                        <a:lnTo>
                          <a:pt x="14801" y="17330"/>
                        </a:lnTo>
                        <a:lnTo>
                          <a:pt x="14900" y="17510"/>
                        </a:lnTo>
                        <a:lnTo>
                          <a:pt x="14913" y="17617"/>
                        </a:lnTo>
                        <a:lnTo>
                          <a:pt x="14940" y="17761"/>
                        </a:lnTo>
                        <a:lnTo>
                          <a:pt x="14909" y="17833"/>
                        </a:lnTo>
                        <a:lnTo>
                          <a:pt x="14732" y="17725"/>
                        </a:lnTo>
                        <a:lnTo>
                          <a:pt x="14697" y="17653"/>
                        </a:lnTo>
                        <a:lnTo>
                          <a:pt x="14684" y="18084"/>
                        </a:lnTo>
                        <a:lnTo>
                          <a:pt x="14520" y="18514"/>
                        </a:lnTo>
                        <a:lnTo>
                          <a:pt x="14044" y="18478"/>
                        </a:lnTo>
                        <a:lnTo>
                          <a:pt x="14026" y="18371"/>
                        </a:lnTo>
                        <a:lnTo>
                          <a:pt x="13771" y="18443"/>
                        </a:lnTo>
                        <a:lnTo>
                          <a:pt x="14234" y="18945"/>
                        </a:lnTo>
                        <a:lnTo>
                          <a:pt x="13858" y="18873"/>
                        </a:lnTo>
                        <a:lnTo>
                          <a:pt x="13858" y="18837"/>
                        </a:lnTo>
                        <a:lnTo>
                          <a:pt x="13364" y="19017"/>
                        </a:lnTo>
                        <a:lnTo>
                          <a:pt x="12953" y="19483"/>
                        </a:lnTo>
                        <a:lnTo>
                          <a:pt x="12403" y="19232"/>
                        </a:lnTo>
                        <a:lnTo>
                          <a:pt x="12494" y="19627"/>
                        </a:lnTo>
                        <a:lnTo>
                          <a:pt x="11880" y="19196"/>
                        </a:lnTo>
                        <a:lnTo>
                          <a:pt x="12027" y="19698"/>
                        </a:lnTo>
                        <a:lnTo>
                          <a:pt x="11659" y="19519"/>
                        </a:lnTo>
                        <a:lnTo>
                          <a:pt x="11711" y="19411"/>
                        </a:lnTo>
                        <a:lnTo>
                          <a:pt x="11313" y="19304"/>
                        </a:lnTo>
                        <a:lnTo>
                          <a:pt x="11218" y="19268"/>
                        </a:lnTo>
                        <a:lnTo>
                          <a:pt x="11209" y="19627"/>
                        </a:lnTo>
                        <a:lnTo>
                          <a:pt x="11071" y="19698"/>
                        </a:lnTo>
                        <a:lnTo>
                          <a:pt x="11049" y="19411"/>
                        </a:lnTo>
                        <a:lnTo>
                          <a:pt x="10885" y="19698"/>
                        </a:lnTo>
                        <a:lnTo>
                          <a:pt x="10794" y="19375"/>
                        </a:lnTo>
                        <a:lnTo>
                          <a:pt x="10672" y="19447"/>
                        </a:lnTo>
                        <a:lnTo>
                          <a:pt x="10720" y="19447"/>
                        </a:lnTo>
                        <a:lnTo>
                          <a:pt x="10759" y="19662"/>
                        </a:lnTo>
                        <a:lnTo>
                          <a:pt x="10551" y="19770"/>
                        </a:lnTo>
                        <a:lnTo>
                          <a:pt x="10326" y="19483"/>
                        </a:lnTo>
                        <a:lnTo>
                          <a:pt x="10300" y="19447"/>
                        </a:lnTo>
                        <a:lnTo>
                          <a:pt x="10330" y="19304"/>
                        </a:lnTo>
                        <a:lnTo>
                          <a:pt x="10019" y="19411"/>
                        </a:lnTo>
                        <a:lnTo>
                          <a:pt x="9850" y="19447"/>
                        </a:lnTo>
                        <a:lnTo>
                          <a:pt x="9872" y="19393"/>
                        </a:lnTo>
                        <a:lnTo>
                          <a:pt x="9746" y="19483"/>
                        </a:lnTo>
                        <a:lnTo>
                          <a:pt x="9820" y="19375"/>
                        </a:lnTo>
                        <a:lnTo>
                          <a:pt x="10088" y="18981"/>
                        </a:lnTo>
                        <a:lnTo>
                          <a:pt x="9816" y="19196"/>
                        </a:lnTo>
                        <a:lnTo>
                          <a:pt x="9798" y="19268"/>
                        </a:lnTo>
                        <a:lnTo>
                          <a:pt x="9725" y="19375"/>
                        </a:lnTo>
                        <a:lnTo>
                          <a:pt x="9668" y="19196"/>
                        </a:lnTo>
                        <a:lnTo>
                          <a:pt x="9452" y="19160"/>
                        </a:lnTo>
                        <a:lnTo>
                          <a:pt x="9248" y="19160"/>
                        </a:lnTo>
                        <a:lnTo>
                          <a:pt x="9322" y="19052"/>
                        </a:lnTo>
                        <a:lnTo>
                          <a:pt x="9344" y="19017"/>
                        </a:lnTo>
                        <a:lnTo>
                          <a:pt x="9352" y="18970"/>
                        </a:lnTo>
                        <a:lnTo>
                          <a:pt x="9101" y="18837"/>
                        </a:lnTo>
                        <a:lnTo>
                          <a:pt x="8708" y="18801"/>
                        </a:lnTo>
                        <a:lnTo>
                          <a:pt x="8387" y="18622"/>
                        </a:lnTo>
                        <a:lnTo>
                          <a:pt x="8409" y="18801"/>
                        </a:lnTo>
                        <a:lnTo>
                          <a:pt x="8197" y="19052"/>
                        </a:lnTo>
                        <a:lnTo>
                          <a:pt x="8071" y="19017"/>
                        </a:lnTo>
                        <a:lnTo>
                          <a:pt x="8097" y="18970"/>
                        </a:lnTo>
                        <a:lnTo>
                          <a:pt x="7976" y="19017"/>
                        </a:lnTo>
                        <a:lnTo>
                          <a:pt x="7872" y="18873"/>
                        </a:lnTo>
                        <a:lnTo>
                          <a:pt x="8132" y="18694"/>
                        </a:lnTo>
                        <a:lnTo>
                          <a:pt x="8262" y="18658"/>
                        </a:lnTo>
                        <a:lnTo>
                          <a:pt x="8045" y="18622"/>
                        </a:lnTo>
                        <a:lnTo>
                          <a:pt x="8071" y="18550"/>
                        </a:lnTo>
                        <a:lnTo>
                          <a:pt x="8175" y="18263"/>
                        </a:lnTo>
                        <a:lnTo>
                          <a:pt x="8245" y="18084"/>
                        </a:lnTo>
                        <a:lnTo>
                          <a:pt x="7924" y="18263"/>
                        </a:lnTo>
                        <a:lnTo>
                          <a:pt x="7959" y="18227"/>
                        </a:lnTo>
                        <a:lnTo>
                          <a:pt x="7989" y="18191"/>
                        </a:lnTo>
                        <a:lnTo>
                          <a:pt x="7699" y="17976"/>
                        </a:lnTo>
                        <a:lnTo>
                          <a:pt x="7491" y="17940"/>
                        </a:lnTo>
                        <a:lnTo>
                          <a:pt x="7444" y="17904"/>
                        </a:lnTo>
                        <a:lnTo>
                          <a:pt x="7253" y="17761"/>
                        </a:lnTo>
                        <a:lnTo>
                          <a:pt x="7020" y="17904"/>
                        </a:lnTo>
                        <a:lnTo>
                          <a:pt x="7007" y="17868"/>
                        </a:lnTo>
                        <a:lnTo>
                          <a:pt x="6981" y="17797"/>
                        </a:lnTo>
                        <a:lnTo>
                          <a:pt x="6730" y="17868"/>
                        </a:lnTo>
                        <a:lnTo>
                          <a:pt x="6665" y="17725"/>
                        </a:lnTo>
                        <a:lnTo>
                          <a:pt x="6647" y="17402"/>
                        </a:lnTo>
                        <a:lnTo>
                          <a:pt x="6613" y="17294"/>
                        </a:lnTo>
                        <a:lnTo>
                          <a:pt x="6574" y="17258"/>
                        </a:lnTo>
                        <a:lnTo>
                          <a:pt x="6461" y="17151"/>
                        </a:lnTo>
                        <a:lnTo>
                          <a:pt x="6211" y="17079"/>
                        </a:lnTo>
                        <a:lnTo>
                          <a:pt x="6211" y="17223"/>
                        </a:lnTo>
                        <a:lnTo>
                          <a:pt x="6003" y="17258"/>
                        </a:lnTo>
                        <a:lnTo>
                          <a:pt x="6211" y="17122"/>
                        </a:lnTo>
                        <a:lnTo>
                          <a:pt x="6189" y="17079"/>
                        </a:lnTo>
                        <a:lnTo>
                          <a:pt x="6033" y="16900"/>
                        </a:lnTo>
                        <a:lnTo>
                          <a:pt x="6284" y="16936"/>
                        </a:lnTo>
                        <a:lnTo>
                          <a:pt x="6249" y="16900"/>
                        </a:lnTo>
                        <a:lnTo>
                          <a:pt x="5981" y="16613"/>
                        </a:lnTo>
                        <a:lnTo>
                          <a:pt x="5799" y="16505"/>
                        </a:lnTo>
                        <a:lnTo>
                          <a:pt x="5557" y="16361"/>
                        </a:lnTo>
                        <a:lnTo>
                          <a:pt x="5483" y="16433"/>
                        </a:lnTo>
                        <a:lnTo>
                          <a:pt x="5470" y="16505"/>
                        </a:lnTo>
                        <a:lnTo>
                          <a:pt x="5371" y="16505"/>
                        </a:lnTo>
                        <a:lnTo>
                          <a:pt x="5289" y="16469"/>
                        </a:lnTo>
                        <a:lnTo>
                          <a:pt x="5375" y="16326"/>
                        </a:lnTo>
                        <a:lnTo>
                          <a:pt x="5501" y="16290"/>
                        </a:lnTo>
                        <a:lnTo>
                          <a:pt x="5323" y="16218"/>
                        </a:lnTo>
                        <a:lnTo>
                          <a:pt x="5215" y="16182"/>
                        </a:lnTo>
                        <a:lnTo>
                          <a:pt x="5275" y="15823"/>
                        </a:lnTo>
                        <a:lnTo>
                          <a:pt x="5284" y="15751"/>
                        </a:lnTo>
                        <a:lnTo>
                          <a:pt x="5328" y="15464"/>
                        </a:lnTo>
                        <a:lnTo>
                          <a:pt x="5302" y="15034"/>
                        </a:lnTo>
                        <a:lnTo>
                          <a:pt x="5250" y="15034"/>
                        </a:lnTo>
                        <a:lnTo>
                          <a:pt x="5020" y="14854"/>
                        </a:lnTo>
                        <a:lnTo>
                          <a:pt x="4947" y="14747"/>
                        </a:lnTo>
                        <a:lnTo>
                          <a:pt x="4873" y="14675"/>
                        </a:lnTo>
                        <a:lnTo>
                          <a:pt x="4704" y="14532"/>
                        </a:lnTo>
                        <a:lnTo>
                          <a:pt x="4531" y="14388"/>
                        </a:lnTo>
                        <a:lnTo>
                          <a:pt x="4449" y="14065"/>
                        </a:lnTo>
                        <a:lnTo>
                          <a:pt x="4773" y="14424"/>
                        </a:lnTo>
                        <a:lnTo>
                          <a:pt x="4821" y="14101"/>
                        </a:lnTo>
                        <a:lnTo>
                          <a:pt x="4752" y="14065"/>
                        </a:lnTo>
                        <a:lnTo>
                          <a:pt x="4678" y="14029"/>
                        </a:lnTo>
                        <a:lnTo>
                          <a:pt x="4587" y="13915"/>
                        </a:lnTo>
                        <a:lnTo>
                          <a:pt x="4501" y="13850"/>
                        </a:lnTo>
                        <a:lnTo>
                          <a:pt x="4164" y="13850"/>
                        </a:lnTo>
                        <a:lnTo>
                          <a:pt x="3925" y="13778"/>
                        </a:lnTo>
                        <a:lnTo>
                          <a:pt x="3467" y="13670"/>
                        </a:lnTo>
                        <a:lnTo>
                          <a:pt x="3441" y="13635"/>
                        </a:lnTo>
                        <a:lnTo>
                          <a:pt x="3345" y="13635"/>
                        </a:lnTo>
                        <a:lnTo>
                          <a:pt x="3276" y="13670"/>
                        </a:lnTo>
                        <a:lnTo>
                          <a:pt x="3436" y="13348"/>
                        </a:lnTo>
                        <a:lnTo>
                          <a:pt x="3060" y="13168"/>
                        </a:lnTo>
                        <a:lnTo>
                          <a:pt x="2865" y="13025"/>
                        </a:lnTo>
                        <a:lnTo>
                          <a:pt x="2947" y="12917"/>
                        </a:lnTo>
                        <a:lnTo>
                          <a:pt x="3025" y="12809"/>
                        </a:lnTo>
                        <a:lnTo>
                          <a:pt x="2865" y="12917"/>
                        </a:lnTo>
                        <a:lnTo>
                          <a:pt x="2657" y="12917"/>
                        </a:lnTo>
                        <a:lnTo>
                          <a:pt x="2744" y="12881"/>
                        </a:lnTo>
                        <a:lnTo>
                          <a:pt x="2701" y="12881"/>
                        </a:lnTo>
                        <a:lnTo>
                          <a:pt x="2441" y="12630"/>
                        </a:lnTo>
                        <a:lnTo>
                          <a:pt x="2398" y="12379"/>
                        </a:lnTo>
                        <a:lnTo>
                          <a:pt x="2398" y="12163"/>
                        </a:lnTo>
                        <a:lnTo>
                          <a:pt x="2471" y="11733"/>
                        </a:lnTo>
                        <a:lnTo>
                          <a:pt x="2614" y="11302"/>
                        </a:lnTo>
                        <a:lnTo>
                          <a:pt x="2631" y="11231"/>
                        </a:lnTo>
                        <a:lnTo>
                          <a:pt x="2757" y="11087"/>
                        </a:lnTo>
                        <a:lnTo>
                          <a:pt x="2830" y="11015"/>
                        </a:lnTo>
                        <a:lnTo>
                          <a:pt x="2311" y="10908"/>
                        </a:lnTo>
                        <a:lnTo>
                          <a:pt x="2311" y="14894"/>
                        </a:lnTo>
                        <a:lnTo>
                          <a:pt x="2268" y="14973"/>
                        </a:lnTo>
                        <a:lnTo>
                          <a:pt x="1900" y="14998"/>
                        </a:lnTo>
                        <a:lnTo>
                          <a:pt x="2103" y="14747"/>
                        </a:lnTo>
                        <a:lnTo>
                          <a:pt x="2259" y="14819"/>
                        </a:lnTo>
                        <a:lnTo>
                          <a:pt x="2307" y="14854"/>
                        </a:lnTo>
                        <a:lnTo>
                          <a:pt x="2311" y="14894"/>
                        </a:lnTo>
                        <a:lnTo>
                          <a:pt x="2311" y="10908"/>
                        </a:lnTo>
                        <a:lnTo>
                          <a:pt x="1805" y="10800"/>
                        </a:lnTo>
                        <a:lnTo>
                          <a:pt x="2333" y="10728"/>
                        </a:lnTo>
                        <a:lnTo>
                          <a:pt x="2532" y="10836"/>
                        </a:lnTo>
                        <a:lnTo>
                          <a:pt x="2640" y="10908"/>
                        </a:lnTo>
                        <a:lnTo>
                          <a:pt x="2523" y="10728"/>
                        </a:lnTo>
                        <a:lnTo>
                          <a:pt x="2527" y="10656"/>
                        </a:lnTo>
                        <a:lnTo>
                          <a:pt x="2618" y="10549"/>
                        </a:lnTo>
                        <a:lnTo>
                          <a:pt x="2752" y="10441"/>
                        </a:lnTo>
                        <a:lnTo>
                          <a:pt x="2848" y="10405"/>
                        </a:lnTo>
                        <a:lnTo>
                          <a:pt x="3107" y="10262"/>
                        </a:lnTo>
                        <a:lnTo>
                          <a:pt x="3185" y="10226"/>
                        </a:lnTo>
                        <a:lnTo>
                          <a:pt x="3385" y="10154"/>
                        </a:lnTo>
                        <a:lnTo>
                          <a:pt x="3488" y="10118"/>
                        </a:lnTo>
                        <a:lnTo>
                          <a:pt x="3800" y="9975"/>
                        </a:lnTo>
                        <a:lnTo>
                          <a:pt x="4007" y="9831"/>
                        </a:lnTo>
                        <a:lnTo>
                          <a:pt x="3999" y="9759"/>
                        </a:lnTo>
                        <a:lnTo>
                          <a:pt x="4129" y="9939"/>
                        </a:lnTo>
                        <a:lnTo>
                          <a:pt x="4042" y="9975"/>
                        </a:lnTo>
                        <a:lnTo>
                          <a:pt x="4276" y="9975"/>
                        </a:lnTo>
                        <a:lnTo>
                          <a:pt x="4401" y="9759"/>
                        </a:lnTo>
                        <a:lnTo>
                          <a:pt x="4181" y="9185"/>
                        </a:lnTo>
                        <a:lnTo>
                          <a:pt x="4003" y="9150"/>
                        </a:lnTo>
                        <a:lnTo>
                          <a:pt x="4029" y="8970"/>
                        </a:lnTo>
                        <a:lnTo>
                          <a:pt x="4198" y="9150"/>
                        </a:lnTo>
                        <a:lnTo>
                          <a:pt x="4302" y="9078"/>
                        </a:lnTo>
                        <a:lnTo>
                          <a:pt x="4432" y="8898"/>
                        </a:lnTo>
                        <a:lnTo>
                          <a:pt x="4419" y="8827"/>
                        </a:lnTo>
                        <a:lnTo>
                          <a:pt x="4297" y="8719"/>
                        </a:lnTo>
                        <a:lnTo>
                          <a:pt x="3973" y="8432"/>
                        </a:lnTo>
                        <a:lnTo>
                          <a:pt x="4146" y="8360"/>
                        </a:lnTo>
                        <a:lnTo>
                          <a:pt x="4233" y="8324"/>
                        </a:lnTo>
                        <a:lnTo>
                          <a:pt x="4302" y="8389"/>
                        </a:lnTo>
                        <a:lnTo>
                          <a:pt x="4293" y="8324"/>
                        </a:lnTo>
                        <a:lnTo>
                          <a:pt x="4254" y="8073"/>
                        </a:lnTo>
                        <a:lnTo>
                          <a:pt x="4237" y="8037"/>
                        </a:lnTo>
                        <a:lnTo>
                          <a:pt x="4215" y="8001"/>
                        </a:lnTo>
                        <a:lnTo>
                          <a:pt x="4068" y="8037"/>
                        </a:lnTo>
                        <a:lnTo>
                          <a:pt x="4211" y="7822"/>
                        </a:lnTo>
                        <a:lnTo>
                          <a:pt x="3934" y="7607"/>
                        </a:lnTo>
                        <a:lnTo>
                          <a:pt x="4111" y="7427"/>
                        </a:lnTo>
                        <a:lnTo>
                          <a:pt x="4029" y="7391"/>
                        </a:lnTo>
                        <a:lnTo>
                          <a:pt x="3990" y="7320"/>
                        </a:lnTo>
                        <a:lnTo>
                          <a:pt x="3982" y="7284"/>
                        </a:lnTo>
                        <a:lnTo>
                          <a:pt x="4038" y="7248"/>
                        </a:lnTo>
                        <a:lnTo>
                          <a:pt x="4055" y="7176"/>
                        </a:lnTo>
                        <a:lnTo>
                          <a:pt x="4315" y="7212"/>
                        </a:lnTo>
                        <a:lnTo>
                          <a:pt x="4306" y="7140"/>
                        </a:lnTo>
                        <a:lnTo>
                          <a:pt x="4272" y="6853"/>
                        </a:lnTo>
                        <a:lnTo>
                          <a:pt x="4094" y="6710"/>
                        </a:lnTo>
                        <a:lnTo>
                          <a:pt x="4224" y="6781"/>
                        </a:lnTo>
                        <a:lnTo>
                          <a:pt x="4250" y="6710"/>
                        </a:lnTo>
                        <a:lnTo>
                          <a:pt x="4276" y="6638"/>
                        </a:lnTo>
                        <a:lnTo>
                          <a:pt x="4453" y="6710"/>
                        </a:lnTo>
                        <a:lnTo>
                          <a:pt x="4479" y="6638"/>
                        </a:lnTo>
                        <a:lnTo>
                          <a:pt x="4445" y="6423"/>
                        </a:lnTo>
                        <a:lnTo>
                          <a:pt x="4198" y="6387"/>
                        </a:lnTo>
                        <a:lnTo>
                          <a:pt x="4834" y="6315"/>
                        </a:lnTo>
                        <a:lnTo>
                          <a:pt x="4254" y="5956"/>
                        </a:lnTo>
                        <a:lnTo>
                          <a:pt x="3964" y="5777"/>
                        </a:lnTo>
                        <a:lnTo>
                          <a:pt x="4722" y="5884"/>
                        </a:lnTo>
                        <a:lnTo>
                          <a:pt x="4713" y="5777"/>
                        </a:lnTo>
                        <a:lnTo>
                          <a:pt x="4743" y="5013"/>
                        </a:lnTo>
                        <a:lnTo>
                          <a:pt x="4756" y="4973"/>
                        </a:lnTo>
                        <a:lnTo>
                          <a:pt x="4895" y="4700"/>
                        </a:lnTo>
                        <a:lnTo>
                          <a:pt x="4929" y="4629"/>
                        </a:lnTo>
                        <a:lnTo>
                          <a:pt x="5142" y="4747"/>
                        </a:lnTo>
                        <a:lnTo>
                          <a:pt x="5085" y="4629"/>
                        </a:lnTo>
                        <a:lnTo>
                          <a:pt x="4994" y="4449"/>
                        </a:lnTo>
                        <a:lnTo>
                          <a:pt x="5245" y="4306"/>
                        </a:lnTo>
                        <a:lnTo>
                          <a:pt x="5371" y="4234"/>
                        </a:lnTo>
                        <a:lnTo>
                          <a:pt x="5496" y="4198"/>
                        </a:lnTo>
                        <a:lnTo>
                          <a:pt x="5531" y="4449"/>
                        </a:lnTo>
                        <a:lnTo>
                          <a:pt x="5609" y="4198"/>
                        </a:lnTo>
                        <a:lnTo>
                          <a:pt x="5656" y="4054"/>
                        </a:lnTo>
                        <a:lnTo>
                          <a:pt x="6115" y="3947"/>
                        </a:lnTo>
                        <a:lnTo>
                          <a:pt x="6171" y="3767"/>
                        </a:lnTo>
                        <a:lnTo>
                          <a:pt x="6223" y="3588"/>
                        </a:lnTo>
                        <a:lnTo>
                          <a:pt x="5951" y="3480"/>
                        </a:lnTo>
                        <a:lnTo>
                          <a:pt x="5981" y="3373"/>
                        </a:lnTo>
                        <a:lnTo>
                          <a:pt x="6046" y="3122"/>
                        </a:lnTo>
                        <a:lnTo>
                          <a:pt x="6068" y="3050"/>
                        </a:lnTo>
                        <a:lnTo>
                          <a:pt x="6050" y="2982"/>
                        </a:lnTo>
                        <a:lnTo>
                          <a:pt x="6271" y="3373"/>
                        </a:lnTo>
                        <a:lnTo>
                          <a:pt x="6384" y="2870"/>
                        </a:lnTo>
                        <a:lnTo>
                          <a:pt x="6410" y="2763"/>
                        </a:lnTo>
                        <a:lnTo>
                          <a:pt x="6717" y="3409"/>
                        </a:lnTo>
                        <a:lnTo>
                          <a:pt x="6678" y="3229"/>
                        </a:lnTo>
                        <a:lnTo>
                          <a:pt x="6630" y="3193"/>
                        </a:lnTo>
                        <a:lnTo>
                          <a:pt x="6717" y="3157"/>
                        </a:lnTo>
                        <a:lnTo>
                          <a:pt x="6786" y="3229"/>
                        </a:lnTo>
                        <a:lnTo>
                          <a:pt x="6820" y="3373"/>
                        </a:lnTo>
                        <a:lnTo>
                          <a:pt x="6977" y="3157"/>
                        </a:lnTo>
                        <a:lnTo>
                          <a:pt x="6764" y="3050"/>
                        </a:lnTo>
                        <a:lnTo>
                          <a:pt x="6981" y="2942"/>
                        </a:lnTo>
                        <a:lnTo>
                          <a:pt x="7011" y="2978"/>
                        </a:lnTo>
                        <a:lnTo>
                          <a:pt x="7028" y="3071"/>
                        </a:lnTo>
                        <a:lnTo>
                          <a:pt x="7063" y="3157"/>
                        </a:lnTo>
                        <a:lnTo>
                          <a:pt x="7050" y="2942"/>
                        </a:lnTo>
                        <a:lnTo>
                          <a:pt x="7080" y="2759"/>
                        </a:lnTo>
                        <a:lnTo>
                          <a:pt x="7301" y="2727"/>
                        </a:lnTo>
                        <a:lnTo>
                          <a:pt x="7366" y="2816"/>
                        </a:lnTo>
                        <a:lnTo>
                          <a:pt x="7543" y="2727"/>
                        </a:lnTo>
                        <a:lnTo>
                          <a:pt x="7617" y="2691"/>
                        </a:lnTo>
                        <a:lnTo>
                          <a:pt x="7634" y="2440"/>
                        </a:lnTo>
                        <a:lnTo>
                          <a:pt x="7652" y="2189"/>
                        </a:lnTo>
                        <a:lnTo>
                          <a:pt x="8123" y="2189"/>
                        </a:lnTo>
                        <a:lnTo>
                          <a:pt x="8179" y="2583"/>
                        </a:lnTo>
                        <a:lnTo>
                          <a:pt x="8314" y="2296"/>
                        </a:lnTo>
                        <a:lnTo>
                          <a:pt x="8474" y="2583"/>
                        </a:lnTo>
                        <a:lnTo>
                          <a:pt x="8595" y="2476"/>
                        </a:lnTo>
                        <a:lnTo>
                          <a:pt x="8586" y="2404"/>
                        </a:lnTo>
                        <a:lnTo>
                          <a:pt x="8491" y="2332"/>
                        </a:lnTo>
                        <a:lnTo>
                          <a:pt x="8582" y="2296"/>
                        </a:lnTo>
                        <a:lnTo>
                          <a:pt x="8668" y="2260"/>
                        </a:lnTo>
                        <a:lnTo>
                          <a:pt x="8690" y="2189"/>
                        </a:lnTo>
                        <a:lnTo>
                          <a:pt x="8729" y="2045"/>
                        </a:lnTo>
                        <a:lnTo>
                          <a:pt x="8751" y="1973"/>
                        </a:lnTo>
                        <a:lnTo>
                          <a:pt x="8954" y="2045"/>
                        </a:lnTo>
                        <a:lnTo>
                          <a:pt x="8859" y="2225"/>
                        </a:lnTo>
                        <a:lnTo>
                          <a:pt x="9192" y="2081"/>
                        </a:lnTo>
                        <a:lnTo>
                          <a:pt x="8954" y="2009"/>
                        </a:lnTo>
                        <a:lnTo>
                          <a:pt x="8980" y="1973"/>
                        </a:lnTo>
                        <a:lnTo>
                          <a:pt x="9101" y="1794"/>
                        </a:lnTo>
                        <a:lnTo>
                          <a:pt x="8807" y="1615"/>
                        </a:lnTo>
                        <a:lnTo>
                          <a:pt x="9101" y="1650"/>
                        </a:lnTo>
                        <a:lnTo>
                          <a:pt x="9058" y="1686"/>
                        </a:lnTo>
                        <a:lnTo>
                          <a:pt x="9309" y="1615"/>
                        </a:lnTo>
                        <a:lnTo>
                          <a:pt x="9443" y="1783"/>
                        </a:lnTo>
                        <a:lnTo>
                          <a:pt x="9391" y="1869"/>
                        </a:lnTo>
                        <a:lnTo>
                          <a:pt x="9352" y="1905"/>
                        </a:lnTo>
                        <a:lnTo>
                          <a:pt x="9296" y="1898"/>
                        </a:lnTo>
                        <a:lnTo>
                          <a:pt x="9218" y="1887"/>
                        </a:lnTo>
                        <a:lnTo>
                          <a:pt x="9170" y="1938"/>
                        </a:lnTo>
                        <a:lnTo>
                          <a:pt x="9253" y="1973"/>
                        </a:lnTo>
                        <a:lnTo>
                          <a:pt x="9309" y="1952"/>
                        </a:lnTo>
                        <a:lnTo>
                          <a:pt x="9352" y="1909"/>
                        </a:lnTo>
                        <a:lnTo>
                          <a:pt x="9426" y="1909"/>
                        </a:lnTo>
                        <a:lnTo>
                          <a:pt x="9487" y="1905"/>
                        </a:lnTo>
                        <a:lnTo>
                          <a:pt x="9460" y="1790"/>
                        </a:lnTo>
                        <a:lnTo>
                          <a:pt x="9573" y="1615"/>
                        </a:lnTo>
                        <a:lnTo>
                          <a:pt x="9621" y="1543"/>
                        </a:lnTo>
                        <a:lnTo>
                          <a:pt x="9785" y="1615"/>
                        </a:lnTo>
                        <a:lnTo>
                          <a:pt x="9824" y="1686"/>
                        </a:lnTo>
                        <a:lnTo>
                          <a:pt x="9850" y="2045"/>
                        </a:lnTo>
                        <a:lnTo>
                          <a:pt x="9902" y="1758"/>
                        </a:lnTo>
                        <a:lnTo>
                          <a:pt x="10292" y="1902"/>
                        </a:lnTo>
                        <a:lnTo>
                          <a:pt x="10343" y="1758"/>
                        </a:lnTo>
                        <a:lnTo>
                          <a:pt x="10378" y="1650"/>
                        </a:lnTo>
                        <a:lnTo>
                          <a:pt x="10396" y="1615"/>
                        </a:lnTo>
                        <a:lnTo>
                          <a:pt x="10382" y="1902"/>
                        </a:lnTo>
                        <a:lnTo>
                          <a:pt x="10452" y="1686"/>
                        </a:lnTo>
                        <a:lnTo>
                          <a:pt x="10547" y="1758"/>
                        </a:lnTo>
                        <a:lnTo>
                          <a:pt x="10555" y="1938"/>
                        </a:lnTo>
                        <a:lnTo>
                          <a:pt x="10832" y="1938"/>
                        </a:lnTo>
                        <a:lnTo>
                          <a:pt x="10612" y="1686"/>
                        </a:lnTo>
                        <a:lnTo>
                          <a:pt x="10547" y="1615"/>
                        </a:lnTo>
                        <a:lnTo>
                          <a:pt x="10482" y="1543"/>
                        </a:lnTo>
                        <a:lnTo>
                          <a:pt x="10452" y="1507"/>
                        </a:lnTo>
                        <a:lnTo>
                          <a:pt x="10789" y="1686"/>
                        </a:lnTo>
                        <a:lnTo>
                          <a:pt x="10776" y="1722"/>
                        </a:lnTo>
                        <a:lnTo>
                          <a:pt x="10724" y="1758"/>
                        </a:lnTo>
                        <a:lnTo>
                          <a:pt x="11049" y="1866"/>
                        </a:lnTo>
                        <a:lnTo>
                          <a:pt x="11378" y="1615"/>
                        </a:lnTo>
                        <a:lnTo>
                          <a:pt x="11676" y="1758"/>
                        </a:lnTo>
                        <a:lnTo>
                          <a:pt x="11715" y="2095"/>
                        </a:lnTo>
                        <a:lnTo>
                          <a:pt x="11884" y="2081"/>
                        </a:lnTo>
                        <a:lnTo>
                          <a:pt x="12425" y="1830"/>
                        </a:lnTo>
                        <a:lnTo>
                          <a:pt x="12823" y="1973"/>
                        </a:lnTo>
                        <a:lnTo>
                          <a:pt x="12758" y="1938"/>
                        </a:lnTo>
                        <a:lnTo>
                          <a:pt x="12806" y="1830"/>
                        </a:lnTo>
                        <a:lnTo>
                          <a:pt x="12906" y="1615"/>
                        </a:lnTo>
                        <a:lnTo>
                          <a:pt x="12953" y="1507"/>
                        </a:lnTo>
                        <a:lnTo>
                          <a:pt x="12970" y="1471"/>
                        </a:lnTo>
                        <a:lnTo>
                          <a:pt x="12992" y="2225"/>
                        </a:lnTo>
                        <a:lnTo>
                          <a:pt x="13178" y="2128"/>
                        </a:lnTo>
                        <a:lnTo>
                          <a:pt x="13100" y="2296"/>
                        </a:lnTo>
                        <a:lnTo>
                          <a:pt x="13135" y="2260"/>
                        </a:lnTo>
                        <a:lnTo>
                          <a:pt x="13373" y="2404"/>
                        </a:lnTo>
                        <a:lnTo>
                          <a:pt x="13719" y="2296"/>
                        </a:lnTo>
                        <a:lnTo>
                          <a:pt x="14212" y="2332"/>
                        </a:lnTo>
                        <a:lnTo>
                          <a:pt x="14134" y="2404"/>
                        </a:lnTo>
                        <a:lnTo>
                          <a:pt x="14121" y="2476"/>
                        </a:lnTo>
                        <a:lnTo>
                          <a:pt x="14191" y="2583"/>
                        </a:lnTo>
                        <a:lnTo>
                          <a:pt x="14455" y="2655"/>
                        </a:lnTo>
                        <a:lnTo>
                          <a:pt x="14580" y="2763"/>
                        </a:lnTo>
                        <a:lnTo>
                          <a:pt x="14701" y="2691"/>
                        </a:lnTo>
                        <a:lnTo>
                          <a:pt x="14784" y="2763"/>
                        </a:lnTo>
                        <a:lnTo>
                          <a:pt x="14805" y="2691"/>
                        </a:lnTo>
                        <a:lnTo>
                          <a:pt x="14840" y="2583"/>
                        </a:lnTo>
                        <a:lnTo>
                          <a:pt x="14857" y="3014"/>
                        </a:lnTo>
                        <a:lnTo>
                          <a:pt x="15134" y="3050"/>
                        </a:lnTo>
                        <a:lnTo>
                          <a:pt x="15701" y="3157"/>
                        </a:lnTo>
                        <a:lnTo>
                          <a:pt x="16022" y="3193"/>
                        </a:lnTo>
                        <a:lnTo>
                          <a:pt x="15961" y="3516"/>
                        </a:lnTo>
                        <a:lnTo>
                          <a:pt x="16311" y="3516"/>
                        </a:lnTo>
                        <a:lnTo>
                          <a:pt x="16338" y="3445"/>
                        </a:lnTo>
                        <a:lnTo>
                          <a:pt x="16480" y="3409"/>
                        </a:lnTo>
                        <a:lnTo>
                          <a:pt x="16662" y="3409"/>
                        </a:lnTo>
                        <a:lnTo>
                          <a:pt x="16740" y="3480"/>
                        </a:lnTo>
                        <a:lnTo>
                          <a:pt x="16476" y="3445"/>
                        </a:lnTo>
                        <a:lnTo>
                          <a:pt x="16437" y="3732"/>
                        </a:lnTo>
                        <a:lnTo>
                          <a:pt x="16398" y="3839"/>
                        </a:lnTo>
                        <a:lnTo>
                          <a:pt x="16446" y="3767"/>
                        </a:lnTo>
                        <a:lnTo>
                          <a:pt x="16528" y="3767"/>
                        </a:lnTo>
                        <a:lnTo>
                          <a:pt x="16580" y="3696"/>
                        </a:lnTo>
                        <a:lnTo>
                          <a:pt x="16398" y="4090"/>
                        </a:lnTo>
                        <a:lnTo>
                          <a:pt x="16757" y="3696"/>
                        </a:lnTo>
                        <a:lnTo>
                          <a:pt x="16952" y="3480"/>
                        </a:lnTo>
                        <a:lnTo>
                          <a:pt x="16982" y="3445"/>
                        </a:lnTo>
                        <a:lnTo>
                          <a:pt x="16969" y="3839"/>
                        </a:lnTo>
                        <a:lnTo>
                          <a:pt x="16857" y="3875"/>
                        </a:lnTo>
                        <a:lnTo>
                          <a:pt x="16987" y="3911"/>
                        </a:lnTo>
                        <a:lnTo>
                          <a:pt x="17199" y="3911"/>
                        </a:lnTo>
                        <a:lnTo>
                          <a:pt x="17203" y="4054"/>
                        </a:lnTo>
                        <a:lnTo>
                          <a:pt x="17043" y="4198"/>
                        </a:lnTo>
                        <a:lnTo>
                          <a:pt x="17060" y="3983"/>
                        </a:lnTo>
                        <a:lnTo>
                          <a:pt x="16870" y="4126"/>
                        </a:lnTo>
                        <a:lnTo>
                          <a:pt x="16982" y="4234"/>
                        </a:lnTo>
                        <a:lnTo>
                          <a:pt x="17116" y="4198"/>
                        </a:lnTo>
                        <a:lnTo>
                          <a:pt x="17519" y="4090"/>
                        </a:lnTo>
                        <a:lnTo>
                          <a:pt x="17380" y="4342"/>
                        </a:lnTo>
                        <a:lnTo>
                          <a:pt x="17268" y="4306"/>
                        </a:lnTo>
                        <a:lnTo>
                          <a:pt x="17203" y="4234"/>
                        </a:lnTo>
                        <a:lnTo>
                          <a:pt x="17095" y="4234"/>
                        </a:lnTo>
                        <a:lnTo>
                          <a:pt x="16922" y="4521"/>
                        </a:lnTo>
                        <a:lnTo>
                          <a:pt x="17000" y="4485"/>
                        </a:lnTo>
                        <a:lnTo>
                          <a:pt x="17026" y="4693"/>
                        </a:lnTo>
                        <a:lnTo>
                          <a:pt x="17026" y="4740"/>
                        </a:lnTo>
                        <a:lnTo>
                          <a:pt x="17051" y="4844"/>
                        </a:lnTo>
                        <a:lnTo>
                          <a:pt x="17095" y="4772"/>
                        </a:lnTo>
                        <a:lnTo>
                          <a:pt x="17843" y="4593"/>
                        </a:lnTo>
                        <a:lnTo>
                          <a:pt x="17502" y="4973"/>
                        </a:lnTo>
                        <a:lnTo>
                          <a:pt x="17467" y="5023"/>
                        </a:lnTo>
                        <a:lnTo>
                          <a:pt x="17753" y="5131"/>
                        </a:lnTo>
                        <a:lnTo>
                          <a:pt x="17450" y="5239"/>
                        </a:lnTo>
                        <a:lnTo>
                          <a:pt x="17393" y="5317"/>
                        </a:lnTo>
                        <a:lnTo>
                          <a:pt x="17354" y="5454"/>
                        </a:lnTo>
                        <a:lnTo>
                          <a:pt x="17553" y="5454"/>
                        </a:lnTo>
                        <a:lnTo>
                          <a:pt x="17164" y="5669"/>
                        </a:lnTo>
                        <a:lnTo>
                          <a:pt x="17597" y="5705"/>
                        </a:lnTo>
                        <a:lnTo>
                          <a:pt x="17502" y="5741"/>
                        </a:lnTo>
                        <a:lnTo>
                          <a:pt x="17558" y="5770"/>
                        </a:lnTo>
                        <a:lnTo>
                          <a:pt x="17662" y="5741"/>
                        </a:lnTo>
                        <a:lnTo>
                          <a:pt x="18103" y="5884"/>
                        </a:lnTo>
                        <a:lnTo>
                          <a:pt x="17471" y="6351"/>
                        </a:lnTo>
                        <a:lnTo>
                          <a:pt x="18034" y="6566"/>
                        </a:lnTo>
                        <a:lnTo>
                          <a:pt x="18324" y="6781"/>
                        </a:lnTo>
                        <a:lnTo>
                          <a:pt x="18657" y="6781"/>
                        </a:lnTo>
                        <a:lnTo>
                          <a:pt x="18899" y="7068"/>
                        </a:lnTo>
                        <a:lnTo>
                          <a:pt x="18752" y="7176"/>
                        </a:lnTo>
                        <a:lnTo>
                          <a:pt x="18505" y="7033"/>
                        </a:lnTo>
                        <a:lnTo>
                          <a:pt x="18458" y="7104"/>
                        </a:lnTo>
                        <a:lnTo>
                          <a:pt x="18419" y="7248"/>
                        </a:lnTo>
                        <a:lnTo>
                          <a:pt x="18540" y="7391"/>
                        </a:lnTo>
                        <a:lnTo>
                          <a:pt x="18445" y="7355"/>
                        </a:lnTo>
                        <a:lnTo>
                          <a:pt x="18250" y="7427"/>
                        </a:lnTo>
                        <a:lnTo>
                          <a:pt x="18276" y="7571"/>
                        </a:lnTo>
                        <a:lnTo>
                          <a:pt x="18501" y="7549"/>
                        </a:lnTo>
                        <a:lnTo>
                          <a:pt x="18514" y="7463"/>
                        </a:lnTo>
                        <a:lnTo>
                          <a:pt x="18964" y="7571"/>
                        </a:lnTo>
                        <a:lnTo>
                          <a:pt x="18778" y="7463"/>
                        </a:lnTo>
                        <a:lnTo>
                          <a:pt x="18653" y="7391"/>
                        </a:lnTo>
                        <a:lnTo>
                          <a:pt x="18592" y="7355"/>
                        </a:lnTo>
                        <a:lnTo>
                          <a:pt x="18709" y="7320"/>
                        </a:lnTo>
                        <a:lnTo>
                          <a:pt x="18960" y="7284"/>
                        </a:lnTo>
                        <a:lnTo>
                          <a:pt x="19029" y="7355"/>
                        </a:lnTo>
                        <a:lnTo>
                          <a:pt x="19138" y="7284"/>
                        </a:lnTo>
                        <a:lnTo>
                          <a:pt x="19194" y="7248"/>
                        </a:lnTo>
                        <a:lnTo>
                          <a:pt x="19246" y="7212"/>
                        </a:lnTo>
                        <a:lnTo>
                          <a:pt x="18882" y="7248"/>
                        </a:lnTo>
                        <a:lnTo>
                          <a:pt x="18990" y="7176"/>
                        </a:lnTo>
                        <a:lnTo>
                          <a:pt x="19098" y="7104"/>
                        </a:lnTo>
                        <a:lnTo>
                          <a:pt x="19176" y="7104"/>
                        </a:lnTo>
                        <a:lnTo>
                          <a:pt x="19138" y="7068"/>
                        </a:lnTo>
                        <a:lnTo>
                          <a:pt x="19012" y="6961"/>
                        </a:lnTo>
                        <a:lnTo>
                          <a:pt x="19111" y="6961"/>
                        </a:lnTo>
                        <a:lnTo>
                          <a:pt x="19324" y="6889"/>
                        </a:lnTo>
                        <a:lnTo>
                          <a:pt x="19276" y="6997"/>
                        </a:lnTo>
                        <a:lnTo>
                          <a:pt x="19341" y="6889"/>
                        </a:lnTo>
                        <a:lnTo>
                          <a:pt x="19475" y="6674"/>
                        </a:lnTo>
                        <a:lnTo>
                          <a:pt x="18861" y="6602"/>
                        </a:lnTo>
                        <a:lnTo>
                          <a:pt x="19090" y="6494"/>
                        </a:lnTo>
                        <a:lnTo>
                          <a:pt x="19163" y="6458"/>
                        </a:lnTo>
                        <a:lnTo>
                          <a:pt x="18934" y="6136"/>
                        </a:lnTo>
                        <a:lnTo>
                          <a:pt x="18865" y="6494"/>
                        </a:lnTo>
                        <a:lnTo>
                          <a:pt x="18406" y="6315"/>
                        </a:lnTo>
                        <a:lnTo>
                          <a:pt x="18891" y="6064"/>
                        </a:lnTo>
                        <a:lnTo>
                          <a:pt x="19051" y="5992"/>
                        </a:lnTo>
                        <a:lnTo>
                          <a:pt x="19133" y="5956"/>
                        </a:lnTo>
                        <a:lnTo>
                          <a:pt x="18804" y="5992"/>
                        </a:lnTo>
                        <a:lnTo>
                          <a:pt x="18800" y="5920"/>
                        </a:lnTo>
                        <a:lnTo>
                          <a:pt x="18566" y="5884"/>
                        </a:lnTo>
                        <a:lnTo>
                          <a:pt x="18653" y="5780"/>
                        </a:lnTo>
                        <a:lnTo>
                          <a:pt x="18683" y="5741"/>
                        </a:lnTo>
                        <a:lnTo>
                          <a:pt x="18774" y="5633"/>
                        </a:lnTo>
                        <a:lnTo>
                          <a:pt x="18229" y="5454"/>
                        </a:lnTo>
                        <a:lnTo>
                          <a:pt x="18380" y="5396"/>
                        </a:lnTo>
                        <a:lnTo>
                          <a:pt x="18471" y="5317"/>
                        </a:lnTo>
                        <a:lnTo>
                          <a:pt x="18493" y="5353"/>
                        </a:lnTo>
                        <a:lnTo>
                          <a:pt x="18696" y="5274"/>
                        </a:lnTo>
                        <a:lnTo>
                          <a:pt x="18553" y="5274"/>
                        </a:lnTo>
                        <a:lnTo>
                          <a:pt x="18696" y="5203"/>
                        </a:lnTo>
                        <a:lnTo>
                          <a:pt x="18835" y="5131"/>
                        </a:lnTo>
                        <a:lnTo>
                          <a:pt x="18142" y="5203"/>
                        </a:lnTo>
                        <a:lnTo>
                          <a:pt x="18229" y="5059"/>
                        </a:lnTo>
                        <a:lnTo>
                          <a:pt x="18250" y="5023"/>
                        </a:lnTo>
                        <a:lnTo>
                          <a:pt x="18294" y="4951"/>
                        </a:lnTo>
                        <a:lnTo>
                          <a:pt x="18579" y="4880"/>
                        </a:lnTo>
                        <a:lnTo>
                          <a:pt x="18527" y="5095"/>
                        </a:lnTo>
                        <a:lnTo>
                          <a:pt x="18653" y="4880"/>
                        </a:lnTo>
                        <a:lnTo>
                          <a:pt x="18674" y="4844"/>
                        </a:lnTo>
                        <a:lnTo>
                          <a:pt x="18181" y="4951"/>
                        </a:lnTo>
                        <a:lnTo>
                          <a:pt x="18523" y="4593"/>
                        </a:lnTo>
                        <a:lnTo>
                          <a:pt x="18558" y="4557"/>
                        </a:lnTo>
                        <a:lnTo>
                          <a:pt x="18592" y="4521"/>
                        </a:lnTo>
                        <a:lnTo>
                          <a:pt x="18406" y="4413"/>
                        </a:lnTo>
                        <a:lnTo>
                          <a:pt x="18056" y="4557"/>
                        </a:lnTo>
                        <a:lnTo>
                          <a:pt x="18060" y="4485"/>
                        </a:lnTo>
                        <a:lnTo>
                          <a:pt x="18073" y="4342"/>
                        </a:lnTo>
                        <a:lnTo>
                          <a:pt x="18086" y="4198"/>
                        </a:lnTo>
                        <a:lnTo>
                          <a:pt x="17869" y="4090"/>
                        </a:lnTo>
                        <a:lnTo>
                          <a:pt x="17796" y="4054"/>
                        </a:lnTo>
                        <a:lnTo>
                          <a:pt x="17913" y="4019"/>
                        </a:lnTo>
                        <a:lnTo>
                          <a:pt x="17688" y="3624"/>
                        </a:lnTo>
                        <a:lnTo>
                          <a:pt x="17627" y="3480"/>
                        </a:lnTo>
                        <a:lnTo>
                          <a:pt x="17593" y="3373"/>
                        </a:lnTo>
                        <a:lnTo>
                          <a:pt x="17623" y="3312"/>
                        </a:lnTo>
                        <a:lnTo>
                          <a:pt x="17294" y="3480"/>
                        </a:lnTo>
                        <a:lnTo>
                          <a:pt x="17272" y="3445"/>
                        </a:lnTo>
                        <a:lnTo>
                          <a:pt x="17255" y="3409"/>
                        </a:lnTo>
                        <a:lnTo>
                          <a:pt x="17173" y="3265"/>
                        </a:lnTo>
                        <a:lnTo>
                          <a:pt x="16969" y="3193"/>
                        </a:lnTo>
                        <a:lnTo>
                          <a:pt x="17151" y="3050"/>
                        </a:lnTo>
                        <a:lnTo>
                          <a:pt x="17246" y="3014"/>
                        </a:lnTo>
                        <a:lnTo>
                          <a:pt x="17398" y="3050"/>
                        </a:lnTo>
                        <a:lnTo>
                          <a:pt x="17341" y="2978"/>
                        </a:lnTo>
                        <a:lnTo>
                          <a:pt x="17311" y="2942"/>
                        </a:lnTo>
                        <a:lnTo>
                          <a:pt x="17259" y="2906"/>
                        </a:lnTo>
                        <a:lnTo>
                          <a:pt x="17134" y="2978"/>
                        </a:lnTo>
                        <a:lnTo>
                          <a:pt x="17043" y="2978"/>
                        </a:lnTo>
                        <a:lnTo>
                          <a:pt x="16922" y="2906"/>
                        </a:lnTo>
                        <a:lnTo>
                          <a:pt x="17164" y="2763"/>
                        </a:lnTo>
                        <a:lnTo>
                          <a:pt x="17008" y="2655"/>
                        </a:lnTo>
                        <a:lnTo>
                          <a:pt x="16956" y="2619"/>
                        </a:lnTo>
                        <a:lnTo>
                          <a:pt x="16549" y="2655"/>
                        </a:lnTo>
                        <a:lnTo>
                          <a:pt x="16411" y="2368"/>
                        </a:lnTo>
                        <a:lnTo>
                          <a:pt x="16225" y="2548"/>
                        </a:lnTo>
                        <a:lnTo>
                          <a:pt x="16112" y="3014"/>
                        </a:lnTo>
                        <a:lnTo>
                          <a:pt x="15740" y="2942"/>
                        </a:lnTo>
                        <a:lnTo>
                          <a:pt x="15918" y="2727"/>
                        </a:lnTo>
                        <a:lnTo>
                          <a:pt x="15926" y="2691"/>
                        </a:lnTo>
                        <a:lnTo>
                          <a:pt x="15922" y="2619"/>
                        </a:lnTo>
                        <a:lnTo>
                          <a:pt x="15974" y="2605"/>
                        </a:lnTo>
                        <a:lnTo>
                          <a:pt x="15913" y="2548"/>
                        </a:lnTo>
                        <a:lnTo>
                          <a:pt x="16048" y="2404"/>
                        </a:lnTo>
                        <a:lnTo>
                          <a:pt x="15939" y="2404"/>
                        </a:lnTo>
                        <a:lnTo>
                          <a:pt x="16056" y="2296"/>
                        </a:lnTo>
                        <a:lnTo>
                          <a:pt x="16078" y="2260"/>
                        </a:lnTo>
                        <a:lnTo>
                          <a:pt x="16056" y="2189"/>
                        </a:lnTo>
                        <a:lnTo>
                          <a:pt x="16082" y="2009"/>
                        </a:lnTo>
                        <a:lnTo>
                          <a:pt x="15909" y="2189"/>
                        </a:lnTo>
                        <a:lnTo>
                          <a:pt x="15809" y="2153"/>
                        </a:lnTo>
                        <a:lnTo>
                          <a:pt x="15662" y="2081"/>
                        </a:lnTo>
                        <a:lnTo>
                          <a:pt x="15589" y="2045"/>
                        </a:lnTo>
                        <a:lnTo>
                          <a:pt x="15883" y="1938"/>
                        </a:lnTo>
                        <a:lnTo>
                          <a:pt x="15866" y="1902"/>
                        </a:lnTo>
                        <a:lnTo>
                          <a:pt x="15848" y="1866"/>
                        </a:lnTo>
                        <a:lnTo>
                          <a:pt x="15814" y="1794"/>
                        </a:lnTo>
                        <a:lnTo>
                          <a:pt x="15679" y="1866"/>
                        </a:lnTo>
                        <a:lnTo>
                          <a:pt x="15619" y="1686"/>
                        </a:lnTo>
                        <a:lnTo>
                          <a:pt x="15446" y="1902"/>
                        </a:lnTo>
                        <a:lnTo>
                          <a:pt x="15385" y="1866"/>
                        </a:lnTo>
                        <a:lnTo>
                          <a:pt x="15429" y="1794"/>
                        </a:lnTo>
                        <a:lnTo>
                          <a:pt x="15459" y="1722"/>
                        </a:lnTo>
                        <a:lnTo>
                          <a:pt x="15468" y="1686"/>
                        </a:lnTo>
                        <a:lnTo>
                          <a:pt x="15273" y="1722"/>
                        </a:lnTo>
                        <a:lnTo>
                          <a:pt x="14883" y="1435"/>
                        </a:lnTo>
                        <a:lnTo>
                          <a:pt x="14879" y="1794"/>
                        </a:lnTo>
                        <a:lnTo>
                          <a:pt x="14334" y="1866"/>
                        </a:lnTo>
                        <a:lnTo>
                          <a:pt x="14117" y="1328"/>
                        </a:lnTo>
                        <a:lnTo>
                          <a:pt x="13645" y="1328"/>
                        </a:lnTo>
                        <a:lnTo>
                          <a:pt x="13658" y="1292"/>
                        </a:lnTo>
                        <a:lnTo>
                          <a:pt x="13667" y="1256"/>
                        </a:lnTo>
                        <a:lnTo>
                          <a:pt x="13680" y="1220"/>
                        </a:lnTo>
                        <a:lnTo>
                          <a:pt x="13395" y="1256"/>
                        </a:lnTo>
                        <a:lnTo>
                          <a:pt x="13105" y="1148"/>
                        </a:lnTo>
                        <a:lnTo>
                          <a:pt x="12866" y="1292"/>
                        </a:lnTo>
                        <a:lnTo>
                          <a:pt x="12797" y="1292"/>
                        </a:lnTo>
                        <a:lnTo>
                          <a:pt x="12741" y="1112"/>
                        </a:lnTo>
                        <a:lnTo>
                          <a:pt x="12797" y="1005"/>
                        </a:lnTo>
                        <a:lnTo>
                          <a:pt x="12585" y="1041"/>
                        </a:lnTo>
                        <a:lnTo>
                          <a:pt x="12546" y="1112"/>
                        </a:lnTo>
                        <a:lnTo>
                          <a:pt x="12395" y="1005"/>
                        </a:lnTo>
                        <a:lnTo>
                          <a:pt x="12291" y="933"/>
                        </a:lnTo>
                        <a:lnTo>
                          <a:pt x="12447" y="861"/>
                        </a:lnTo>
                        <a:lnTo>
                          <a:pt x="12443" y="825"/>
                        </a:lnTo>
                        <a:lnTo>
                          <a:pt x="12486" y="843"/>
                        </a:lnTo>
                        <a:lnTo>
                          <a:pt x="12408" y="811"/>
                        </a:lnTo>
                        <a:lnTo>
                          <a:pt x="12282" y="753"/>
                        </a:lnTo>
                        <a:lnTo>
                          <a:pt x="12235" y="610"/>
                        </a:lnTo>
                        <a:lnTo>
                          <a:pt x="11919" y="789"/>
                        </a:lnTo>
                        <a:lnTo>
                          <a:pt x="11940" y="753"/>
                        </a:lnTo>
                        <a:lnTo>
                          <a:pt x="12049" y="574"/>
                        </a:lnTo>
                        <a:lnTo>
                          <a:pt x="11754" y="502"/>
                        </a:lnTo>
                        <a:lnTo>
                          <a:pt x="11620" y="538"/>
                        </a:lnTo>
                        <a:lnTo>
                          <a:pt x="11720" y="646"/>
                        </a:lnTo>
                        <a:lnTo>
                          <a:pt x="11759" y="725"/>
                        </a:lnTo>
                        <a:lnTo>
                          <a:pt x="11655" y="753"/>
                        </a:lnTo>
                        <a:lnTo>
                          <a:pt x="11395" y="682"/>
                        </a:lnTo>
                        <a:lnTo>
                          <a:pt x="11490" y="395"/>
                        </a:lnTo>
                        <a:lnTo>
                          <a:pt x="10915" y="0"/>
                        </a:lnTo>
                        <a:lnTo>
                          <a:pt x="10495" y="1005"/>
                        </a:lnTo>
                        <a:lnTo>
                          <a:pt x="10356" y="825"/>
                        </a:lnTo>
                        <a:lnTo>
                          <a:pt x="10326" y="789"/>
                        </a:lnTo>
                        <a:lnTo>
                          <a:pt x="10274" y="725"/>
                        </a:lnTo>
                        <a:lnTo>
                          <a:pt x="10248" y="789"/>
                        </a:lnTo>
                        <a:lnTo>
                          <a:pt x="10002" y="753"/>
                        </a:lnTo>
                        <a:lnTo>
                          <a:pt x="9681" y="395"/>
                        </a:lnTo>
                        <a:lnTo>
                          <a:pt x="9595" y="395"/>
                        </a:lnTo>
                        <a:lnTo>
                          <a:pt x="9205" y="287"/>
                        </a:lnTo>
                        <a:lnTo>
                          <a:pt x="9344" y="825"/>
                        </a:lnTo>
                        <a:lnTo>
                          <a:pt x="8971" y="789"/>
                        </a:lnTo>
                        <a:lnTo>
                          <a:pt x="9045" y="897"/>
                        </a:lnTo>
                        <a:lnTo>
                          <a:pt x="9149" y="1184"/>
                        </a:lnTo>
                        <a:lnTo>
                          <a:pt x="8933" y="1328"/>
                        </a:lnTo>
                        <a:lnTo>
                          <a:pt x="8694" y="1328"/>
                        </a:lnTo>
                        <a:lnTo>
                          <a:pt x="8508" y="933"/>
                        </a:lnTo>
                        <a:lnTo>
                          <a:pt x="7652" y="933"/>
                        </a:lnTo>
                        <a:lnTo>
                          <a:pt x="7751" y="1041"/>
                        </a:lnTo>
                        <a:lnTo>
                          <a:pt x="7699" y="1076"/>
                        </a:lnTo>
                        <a:lnTo>
                          <a:pt x="7184" y="1076"/>
                        </a:lnTo>
                        <a:lnTo>
                          <a:pt x="7591" y="1328"/>
                        </a:lnTo>
                        <a:lnTo>
                          <a:pt x="7318" y="1471"/>
                        </a:lnTo>
                        <a:lnTo>
                          <a:pt x="7067" y="1363"/>
                        </a:lnTo>
                        <a:lnTo>
                          <a:pt x="7080" y="1328"/>
                        </a:lnTo>
                        <a:lnTo>
                          <a:pt x="7184" y="1076"/>
                        </a:lnTo>
                        <a:lnTo>
                          <a:pt x="6950" y="1328"/>
                        </a:lnTo>
                        <a:lnTo>
                          <a:pt x="6704" y="1292"/>
                        </a:lnTo>
                        <a:lnTo>
                          <a:pt x="6712" y="1256"/>
                        </a:lnTo>
                        <a:lnTo>
                          <a:pt x="6756" y="1076"/>
                        </a:lnTo>
                        <a:lnTo>
                          <a:pt x="6790" y="969"/>
                        </a:lnTo>
                        <a:lnTo>
                          <a:pt x="6613" y="1256"/>
                        </a:lnTo>
                        <a:lnTo>
                          <a:pt x="6362" y="1148"/>
                        </a:lnTo>
                        <a:lnTo>
                          <a:pt x="6193" y="1076"/>
                        </a:lnTo>
                        <a:lnTo>
                          <a:pt x="5998" y="1148"/>
                        </a:lnTo>
                        <a:lnTo>
                          <a:pt x="6098" y="1005"/>
                        </a:lnTo>
                        <a:lnTo>
                          <a:pt x="6037" y="1076"/>
                        </a:lnTo>
                        <a:lnTo>
                          <a:pt x="5886" y="1148"/>
                        </a:lnTo>
                        <a:lnTo>
                          <a:pt x="6102" y="1292"/>
                        </a:lnTo>
                        <a:lnTo>
                          <a:pt x="5994" y="1292"/>
                        </a:lnTo>
                        <a:lnTo>
                          <a:pt x="5921" y="1328"/>
                        </a:lnTo>
                        <a:lnTo>
                          <a:pt x="5864" y="1256"/>
                        </a:lnTo>
                        <a:lnTo>
                          <a:pt x="5868" y="1399"/>
                        </a:lnTo>
                        <a:lnTo>
                          <a:pt x="6150" y="1507"/>
                        </a:lnTo>
                        <a:lnTo>
                          <a:pt x="6111" y="1758"/>
                        </a:lnTo>
                        <a:lnTo>
                          <a:pt x="5933" y="1758"/>
                        </a:lnTo>
                        <a:lnTo>
                          <a:pt x="5873" y="2045"/>
                        </a:lnTo>
                        <a:lnTo>
                          <a:pt x="5834" y="2009"/>
                        </a:lnTo>
                        <a:lnTo>
                          <a:pt x="5643" y="1830"/>
                        </a:lnTo>
                        <a:lnTo>
                          <a:pt x="6041" y="1722"/>
                        </a:lnTo>
                        <a:lnTo>
                          <a:pt x="5410" y="1615"/>
                        </a:lnTo>
                        <a:lnTo>
                          <a:pt x="5514" y="1543"/>
                        </a:lnTo>
                        <a:lnTo>
                          <a:pt x="5565" y="1507"/>
                        </a:lnTo>
                        <a:lnTo>
                          <a:pt x="5457" y="1543"/>
                        </a:lnTo>
                        <a:lnTo>
                          <a:pt x="5444" y="1435"/>
                        </a:lnTo>
                        <a:lnTo>
                          <a:pt x="4934" y="1435"/>
                        </a:lnTo>
                        <a:lnTo>
                          <a:pt x="5444" y="1758"/>
                        </a:lnTo>
                        <a:lnTo>
                          <a:pt x="5483" y="1808"/>
                        </a:lnTo>
                        <a:lnTo>
                          <a:pt x="5185" y="2009"/>
                        </a:lnTo>
                        <a:lnTo>
                          <a:pt x="5107" y="1830"/>
                        </a:lnTo>
                        <a:lnTo>
                          <a:pt x="4999" y="1812"/>
                        </a:lnTo>
                        <a:lnTo>
                          <a:pt x="5063" y="1938"/>
                        </a:lnTo>
                        <a:lnTo>
                          <a:pt x="5098" y="2189"/>
                        </a:lnTo>
                        <a:lnTo>
                          <a:pt x="4804" y="2260"/>
                        </a:lnTo>
                        <a:lnTo>
                          <a:pt x="4916" y="2368"/>
                        </a:lnTo>
                        <a:lnTo>
                          <a:pt x="4934" y="2418"/>
                        </a:lnTo>
                        <a:lnTo>
                          <a:pt x="4843" y="2476"/>
                        </a:lnTo>
                        <a:lnTo>
                          <a:pt x="5007" y="2440"/>
                        </a:lnTo>
                        <a:lnTo>
                          <a:pt x="5029" y="2476"/>
                        </a:lnTo>
                        <a:lnTo>
                          <a:pt x="5072" y="2598"/>
                        </a:lnTo>
                        <a:lnTo>
                          <a:pt x="4981" y="2655"/>
                        </a:lnTo>
                        <a:lnTo>
                          <a:pt x="4903" y="2763"/>
                        </a:lnTo>
                        <a:lnTo>
                          <a:pt x="4955" y="2942"/>
                        </a:lnTo>
                        <a:lnTo>
                          <a:pt x="4297" y="2655"/>
                        </a:lnTo>
                        <a:lnTo>
                          <a:pt x="4267" y="2942"/>
                        </a:lnTo>
                        <a:lnTo>
                          <a:pt x="4090" y="2978"/>
                        </a:lnTo>
                        <a:lnTo>
                          <a:pt x="3994" y="2763"/>
                        </a:lnTo>
                        <a:lnTo>
                          <a:pt x="3852" y="2799"/>
                        </a:lnTo>
                        <a:lnTo>
                          <a:pt x="3839" y="3071"/>
                        </a:lnTo>
                        <a:lnTo>
                          <a:pt x="3917" y="3480"/>
                        </a:lnTo>
                        <a:lnTo>
                          <a:pt x="3951" y="3445"/>
                        </a:lnTo>
                        <a:lnTo>
                          <a:pt x="3908" y="3322"/>
                        </a:lnTo>
                        <a:lnTo>
                          <a:pt x="3977" y="3416"/>
                        </a:lnTo>
                        <a:lnTo>
                          <a:pt x="4016" y="3322"/>
                        </a:lnTo>
                        <a:lnTo>
                          <a:pt x="4007" y="3157"/>
                        </a:lnTo>
                        <a:lnTo>
                          <a:pt x="4103" y="3122"/>
                        </a:lnTo>
                        <a:lnTo>
                          <a:pt x="4142" y="3265"/>
                        </a:lnTo>
                        <a:lnTo>
                          <a:pt x="4181" y="3322"/>
                        </a:lnTo>
                        <a:lnTo>
                          <a:pt x="4332" y="3373"/>
                        </a:lnTo>
                        <a:lnTo>
                          <a:pt x="4016" y="3322"/>
                        </a:lnTo>
                        <a:lnTo>
                          <a:pt x="3999" y="3445"/>
                        </a:lnTo>
                        <a:lnTo>
                          <a:pt x="4237" y="3767"/>
                        </a:lnTo>
                        <a:lnTo>
                          <a:pt x="3895" y="3767"/>
                        </a:lnTo>
                        <a:lnTo>
                          <a:pt x="3385" y="3445"/>
                        </a:lnTo>
                        <a:lnTo>
                          <a:pt x="2913" y="3588"/>
                        </a:lnTo>
                        <a:lnTo>
                          <a:pt x="3259" y="4090"/>
                        </a:lnTo>
                        <a:lnTo>
                          <a:pt x="2882" y="4377"/>
                        </a:lnTo>
                        <a:lnTo>
                          <a:pt x="3060" y="4306"/>
                        </a:lnTo>
                        <a:lnTo>
                          <a:pt x="3250" y="4449"/>
                        </a:lnTo>
                        <a:lnTo>
                          <a:pt x="2930" y="4521"/>
                        </a:lnTo>
                        <a:lnTo>
                          <a:pt x="2960" y="4700"/>
                        </a:lnTo>
                        <a:lnTo>
                          <a:pt x="2774" y="4593"/>
                        </a:lnTo>
                        <a:lnTo>
                          <a:pt x="2662" y="4629"/>
                        </a:lnTo>
                        <a:lnTo>
                          <a:pt x="2515" y="4629"/>
                        </a:lnTo>
                        <a:lnTo>
                          <a:pt x="2657" y="4700"/>
                        </a:lnTo>
                        <a:lnTo>
                          <a:pt x="2341" y="4916"/>
                        </a:lnTo>
                        <a:lnTo>
                          <a:pt x="2714" y="5095"/>
                        </a:lnTo>
                        <a:lnTo>
                          <a:pt x="2480" y="5131"/>
                        </a:lnTo>
                        <a:lnTo>
                          <a:pt x="2367" y="5167"/>
                        </a:lnTo>
                        <a:lnTo>
                          <a:pt x="2121" y="5454"/>
                        </a:lnTo>
                        <a:lnTo>
                          <a:pt x="2770" y="5705"/>
                        </a:lnTo>
                        <a:lnTo>
                          <a:pt x="2601" y="5956"/>
                        </a:lnTo>
                        <a:lnTo>
                          <a:pt x="2553" y="5920"/>
                        </a:lnTo>
                        <a:lnTo>
                          <a:pt x="2411" y="5813"/>
                        </a:lnTo>
                        <a:lnTo>
                          <a:pt x="2207" y="5920"/>
                        </a:lnTo>
                        <a:lnTo>
                          <a:pt x="2129" y="5669"/>
                        </a:lnTo>
                        <a:lnTo>
                          <a:pt x="2086" y="5770"/>
                        </a:lnTo>
                        <a:lnTo>
                          <a:pt x="2021" y="5849"/>
                        </a:lnTo>
                        <a:lnTo>
                          <a:pt x="2159" y="5884"/>
                        </a:lnTo>
                        <a:lnTo>
                          <a:pt x="2013" y="5920"/>
                        </a:lnTo>
                        <a:lnTo>
                          <a:pt x="2350" y="6243"/>
                        </a:lnTo>
                        <a:lnTo>
                          <a:pt x="2121" y="6279"/>
                        </a:lnTo>
                        <a:lnTo>
                          <a:pt x="2203" y="6351"/>
                        </a:lnTo>
                        <a:lnTo>
                          <a:pt x="2411" y="6387"/>
                        </a:lnTo>
                        <a:lnTo>
                          <a:pt x="2367" y="6710"/>
                        </a:lnTo>
                        <a:lnTo>
                          <a:pt x="2618" y="6638"/>
                        </a:lnTo>
                        <a:lnTo>
                          <a:pt x="2259" y="6746"/>
                        </a:lnTo>
                        <a:lnTo>
                          <a:pt x="2225" y="7391"/>
                        </a:lnTo>
                        <a:lnTo>
                          <a:pt x="2268" y="7607"/>
                        </a:lnTo>
                        <a:lnTo>
                          <a:pt x="2056" y="7714"/>
                        </a:lnTo>
                        <a:lnTo>
                          <a:pt x="2026" y="7858"/>
                        </a:lnTo>
                        <a:lnTo>
                          <a:pt x="2060" y="7965"/>
                        </a:lnTo>
                        <a:lnTo>
                          <a:pt x="2138" y="8360"/>
                        </a:lnTo>
                        <a:lnTo>
                          <a:pt x="2073" y="8324"/>
                        </a:lnTo>
                        <a:lnTo>
                          <a:pt x="1852" y="8432"/>
                        </a:lnTo>
                        <a:lnTo>
                          <a:pt x="2666" y="8504"/>
                        </a:lnTo>
                        <a:lnTo>
                          <a:pt x="2445" y="8719"/>
                        </a:lnTo>
                        <a:lnTo>
                          <a:pt x="2099" y="8719"/>
                        </a:lnTo>
                        <a:lnTo>
                          <a:pt x="2229" y="8575"/>
                        </a:lnTo>
                        <a:lnTo>
                          <a:pt x="2259" y="8540"/>
                        </a:lnTo>
                        <a:lnTo>
                          <a:pt x="2125" y="8575"/>
                        </a:lnTo>
                        <a:lnTo>
                          <a:pt x="1839" y="8504"/>
                        </a:lnTo>
                        <a:lnTo>
                          <a:pt x="1844" y="8611"/>
                        </a:lnTo>
                        <a:lnTo>
                          <a:pt x="1995" y="8719"/>
                        </a:lnTo>
                        <a:lnTo>
                          <a:pt x="1805" y="8719"/>
                        </a:lnTo>
                        <a:lnTo>
                          <a:pt x="1718" y="8683"/>
                        </a:lnTo>
                        <a:lnTo>
                          <a:pt x="1705" y="8647"/>
                        </a:lnTo>
                        <a:lnTo>
                          <a:pt x="1424" y="8540"/>
                        </a:lnTo>
                        <a:lnTo>
                          <a:pt x="1805" y="8827"/>
                        </a:lnTo>
                        <a:lnTo>
                          <a:pt x="1489" y="8970"/>
                        </a:lnTo>
                        <a:lnTo>
                          <a:pt x="1463" y="8934"/>
                        </a:lnTo>
                        <a:lnTo>
                          <a:pt x="1424" y="8898"/>
                        </a:lnTo>
                        <a:lnTo>
                          <a:pt x="1433" y="9257"/>
                        </a:lnTo>
                        <a:lnTo>
                          <a:pt x="1216" y="9616"/>
                        </a:lnTo>
                        <a:lnTo>
                          <a:pt x="1199" y="9831"/>
                        </a:lnTo>
                        <a:lnTo>
                          <a:pt x="1134" y="10047"/>
                        </a:lnTo>
                        <a:lnTo>
                          <a:pt x="957" y="10047"/>
                        </a:lnTo>
                        <a:lnTo>
                          <a:pt x="749" y="10154"/>
                        </a:lnTo>
                        <a:lnTo>
                          <a:pt x="459" y="10082"/>
                        </a:lnTo>
                        <a:lnTo>
                          <a:pt x="584" y="9831"/>
                        </a:lnTo>
                        <a:lnTo>
                          <a:pt x="156" y="9831"/>
                        </a:lnTo>
                        <a:lnTo>
                          <a:pt x="355" y="10082"/>
                        </a:lnTo>
                        <a:lnTo>
                          <a:pt x="372" y="10190"/>
                        </a:lnTo>
                        <a:lnTo>
                          <a:pt x="299" y="10262"/>
                        </a:lnTo>
                        <a:lnTo>
                          <a:pt x="147" y="10226"/>
                        </a:lnTo>
                        <a:lnTo>
                          <a:pt x="48" y="10656"/>
                        </a:lnTo>
                        <a:lnTo>
                          <a:pt x="468" y="10728"/>
                        </a:lnTo>
                        <a:lnTo>
                          <a:pt x="394" y="11123"/>
                        </a:lnTo>
                        <a:lnTo>
                          <a:pt x="524" y="11087"/>
                        </a:lnTo>
                        <a:lnTo>
                          <a:pt x="935" y="11302"/>
                        </a:lnTo>
                        <a:lnTo>
                          <a:pt x="281" y="11266"/>
                        </a:lnTo>
                        <a:lnTo>
                          <a:pt x="601" y="11446"/>
                        </a:lnTo>
                        <a:lnTo>
                          <a:pt x="178" y="11518"/>
                        </a:lnTo>
                        <a:lnTo>
                          <a:pt x="286" y="11661"/>
                        </a:lnTo>
                        <a:lnTo>
                          <a:pt x="628" y="11948"/>
                        </a:lnTo>
                        <a:lnTo>
                          <a:pt x="753" y="12163"/>
                        </a:lnTo>
                        <a:lnTo>
                          <a:pt x="567" y="12124"/>
                        </a:lnTo>
                        <a:lnTo>
                          <a:pt x="766" y="12271"/>
                        </a:lnTo>
                        <a:lnTo>
                          <a:pt x="835" y="12522"/>
                        </a:lnTo>
                        <a:lnTo>
                          <a:pt x="0" y="12666"/>
                        </a:lnTo>
                        <a:lnTo>
                          <a:pt x="848" y="13204"/>
                        </a:lnTo>
                        <a:lnTo>
                          <a:pt x="368" y="13599"/>
                        </a:lnTo>
                        <a:lnTo>
                          <a:pt x="831" y="13915"/>
                        </a:lnTo>
                        <a:lnTo>
                          <a:pt x="874" y="14173"/>
                        </a:lnTo>
                        <a:lnTo>
                          <a:pt x="831" y="14603"/>
                        </a:lnTo>
                        <a:lnTo>
                          <a:pt x="1519" y="15070"/>
                        </a:lnTo>
                        <a:lnTo>
                          <a:pt x="1736" y="14532"/>
                        </a:lnTo>
                        <a:lnTo>
                          <a:pt x="1723" y="15005"/>
                        </a:lnTo>
                        <a:lnTo>
                          <a:pt x="1723" y="15213"/>
                        </a:lnTo>
                        <a:lnTo>
                          <a:pt x="1796" y="15123"/>
                        </a:lnTo>
                        <a:lnTo>
                          <a:pt x="1904" y="15296"/>
                        </a:lnTo>
                        <a:lnTo>
                          <a:pt x="1848" y="15059"/>
                        </a:lnTo>
                        <a:lnTo>
                          <a:pt x="1883" y="15016"/>
                        </a:lnTo>
                        <a:lnTo>
                          <a:pt x="2467" y="15245"/>
                        </a:lnTo>
                        <a:lnTo>
                          <a:pt x="2402" y="15106"/>
                        </a:lnTo>
                        <a:lnTo>
                          <a:pt x="2523" y="15285"/>
                        </a:lnTo>
                        <a:lnTo>
                          <a:pt x="2562" y="15464"/>
                        </a:lnTo>
                        <a:lnTo>
                          <a:pt x="2515" y="15500"/>
                        </a:lnTo>
                        <a:lnTo>
                          <a:pt x="2350" y="15500"/>
                        </a:lnTo>
                        <a:lnTo>
                          <a:pt x="2363" y="15561"/>
                        </a:lnTo>
                        <a:lnTo>
                          <a:pt x="2428" y="15608"/>
                        </a:lnTo>
                        <a:lnTo>
                          <a:pt x="2441" y="15644"/>
                        </a:lnTo>
                        <a:lnTo>
                          <a:pt x="2402" y="15744"/>
                        </a:lnTo>
                        <a:lnTo>
                          <a:pt x="2467" y="15716"/>
                        </a:lnTo>
                        <a:lnTo>
                          <a:pt x="2519" y="15644"/>
                        </a:lnTo>
                        <a:lnTo>
                          <a:pt x="2571" y="15536"/>
                        </a:lnTo>
                        <a:lnTo>
                          <a:pt x="2701" y="15464"/>
                        </a:lnTo>
                        <a:lnTo>
                          <a:pt x="2675" y="15561"/>
                        </a:lnTo>
                        <a:lnTo>
                          <a:pt x="2592" y="15680"/>
                        </a:lnTo>
                        <a:lnTo>
                          <a:pt x="2363" y="15859"/>
                        </a:lnTo>
                        <a:lnTo>
                          <a:pt x="2562" y="15751"/>
                        </a:lnTo>
                        <a:lnTo>
                          <a:pt x="2441" y="15823"/>
                        </a:lnTo>
                        <a:lnTo>
                          <a:pt x="2441" y="15859"/>
                        </a:lnTo>
                        <a:lnTo>
                          <a:pt x="2506" y="15859"/>
                        </a:lnTo>
                        <a:lnTo>
                          <a:pt x="2497" y="15823"/>
                        </a:lnTo>
                        <a:lnTo>
                          <a:pt x="2649" y="15967"/>
                        </a:lnTo>
                        <a:lnTo>
                          <a:pt x="2796" y="16039"/>
                        </a:lnTo>
                        <a:lnTo>
                          <a:pt x="2913" y="16074"/>
                        </a:lnTo>
                        <a:lnTo>
                          <a:pt x="3055" y="16074"/>
                        </a:lnTo>
                        <a:lnTo>
                          <a:pt x="3004" y="16146"/>
                        </a:lnTo>
                        <a:lnTo>
                          <a:pt x="2856" y="16218"/>
                        </a:lnTo>
                        <a:lnTo>
                          <a:pt x="2770" y="16182"/>
                        </a:lnTo>
                        <a:lnTo>
                          <a:pt x="2917" y="16649"/>
                        </a:lnTo>
                        <a:lnTo>
                          <a:pt x="3800" y="16900"/>
                        </a:lnTo>
                        <a:lnTo>
                          <a:pt x="3726" y="17366"/>
                        </a:lnTo>
                        <a:lnTo>
                          <a:pt x="3562" y="17402"/>
                        </a:lnTo>
                        <a:lnTo>
                          <a:pt x="3657" y="17438"/>
                        </a:lnTo>
                        <a:lnTo>
                          <a:pt x="3917" y="17402"/>
                        </a:lnTo>
                        <a:lnTo>
                          <a:pt x="3839" y="17546"/>
                        </a:lnTo>
                        <a:lnTo>
                          <a:pt x="3778" y="17581"/>
                        </a:lnTo>
                        <a:lnTo>
                          <a:pt x="3679" y="17581"/>
                        </a:lnTo>
                        <a:lnTo>
                          <a:pt x="3692" y="17617"/>
                        </a:lnTo>
                        <a:lnTo>
                          <a:pt x="4085" y="17725"/>
                        </a:lnTo>
                        <a:lnTo>
                          <a:pt x="4081" y="17868"/>
                        </a:lnTo>
                        <a:lnTo>
                          <a:pt x="3861" y="17833"/>
                        </a:lnTo>
                        <a:lnTo>
                          <a:pt x="3973" y="18335"/>
                        </a:lnTo>
                        <a:lnTo>
                          <a:pt x="4709" y="18227"/>
                        </a:lnTo>
                        <a:lnTo>
                          <a:pt x="5055" y="18478"/>
                        </a:lnTo>
                        <a:lnTo>
                          <a:pt x="4730" y="18694"/>
                        </a:lnTo>
                        <a:lnTo>
                          <a:pt x="4709" y="18801"/>
                        </a:lnTo>
                        <a:lnTo>
                          <a:pt x="4873" y="19160"/>
                        </a:lnTo>
                        <a:lnTo>
                          <a:pt x="4903" y="19340"/>
                        </a:lnTo>
                        <a:lnTo>
                          <a:pt x="5289" y="19770"/>
                        </a:lnTo>
                        <a:lnTo>
                          <a:pt x="5959" y="19806"/>
                        </a:lnTo>
                        <a:lnTo>
                          <a:pt x="6552" y="19985"/>
                        </a:lnTo>
                        <a:lnTo>
                          <a:pt x="6526" y="20559"/>
                        </a:lnTo>
                        <a:lnTo>
                          <a:pt x="7500" y="20775"/>
                        </a:lnTo>
                        <a:lnTo>
                          <a:pt x="7980" y="21205"/>
                        </a:lnTo>
                        <a:lnTo>
                          <a:pt x="7924" y="21134"/>
                        </a:lnTo>
                        <a:lnTo>
                          <a:pt x="8154" y="20954"/>
                        </a:lnTo>
                        <a:lnTo>
                          <a:pt x="8275" y="20954"/>
                        </a:lnTo>
                        <a:lnTo>
                          <a:pt x="8383" y="21062"/>
                        </a:lnTo>
                        <a:lnTo>
                          <a:pt x="8552" y="20954"/>
                        </a:lnTo>
                        <a:lnTo>
                          <a:pt x="8781" y="20811"/>
                        </a:lnTo>
                        <a:lnTo>
                          <a:pt x="8608" y="21134"/>
                        </a:lnTo>
                        <a:lnTo>
                          <a:pt x="8556" y="21134"/>
                        </a:lnTo>
                        <a:lnTo>
                          <a:pt x="8513" y="21492"/>
                        </a:lnTo>
                        <a:lnTo>
                          <a:pt x="8881" y="21492"/>
                        </a:lnTo>
                        <a:lnTo>
                          <a:pt x="9127" y="21564"/>
                        </a:lnTo>
                        <a:lnTo>
                          <a:pt x="9309" y="21098"/>
                        </a:lnTo>
                        <a:lnTo>
                          <a:pt x="9513" y="21492"/>
                        </a:lnTo>
                        <a:lnTo>
                          <a:pt x="9984" y="21528"/>
                        </a:lnTo>
                        <a:lnTo>
                          <a:pt x="10378" y="21456"/>
                        </a:lnTo>
                        <a:lnTo>
                          <a:pt x="10781" y="21421"/>
                        </a:lnTo>
                        <a:lnTo>
                          <a:pt x="11105" y="21313"/>
                        </a:lnTo>
                        <a:lnTo>
                          <a:pt x="11317" y="21600"/>
                        </a:lnTo>
                        <a:lnTo>
                          <a:pt x="11469" y="21492"/>
                        </a:lnTo>
                        <a:lnTo>
                          <a:pt x="11664" y="21492"/>
                        </a:lnTo>
                        <a:lnTo>
                          <a:pt x="11793" y="21349"/>
                        </a:lnTo>
                        <a:lnTo>
                          <a:pt x="11832" y="21600"/>
                        </a:lnTo>
                        <a:lnTo>
                          <a:pt x="12291" y="21600"/>
                        </a:lnTo>
                        <a:lnTo>
                          <a:pt x="12529" y="21564"/>
                        </a:lnTo>
                        <a:lnTo>
                          <a:pt x="13040" y="21385"/>
                        </a:lnTo>
                        <a:lnTo>
                          <a:pt x="13001" y="21600"/>
                        </a:lnTo>
                        <a:lnTo>
                          <a:pt x="13321" y="21528"/>
                        </a:lnTo>
                        <a:lnTo>
                          <a:pt x="13273" y="21385"/>
                        </a:lnTo>
                        <a:lnTo>
                          <a:pt x="13260" y="21349"/>
                        </a:lnTo>
                        <a:lnTo>
                          <a:pt x="13247" y="21313"/>
                        </a:lnTo>
                        <a:lnTo>
                          <a:pt x="13178" y="21098"/>
                        </a:lnTo>
                        <a:lnTo>
                          <a:pt x="13083" y="20811"/>
                        </a:lnTo>
                        <a:lnTo>
                          <a:pt x="13070" y="20775"/>
                        </a:lnTo>
                        <a:lnTo>
                          <a:pt x="13295" y="20703"/>
                        </a:lnTo>
                        <a:lnTo>
                          <a:pt x="13559" y="21026"/>
                        </a:lnTo>
                        <a:lnTo>
                          <a:pt x="14013" y="20847"/>
                        </a:lnTo>
                        <a:lnTo>
                          <a:pt x="14701" y="20882"/>
                        </a:lnTo>
                        <a:lnTo>
                          <a:pt x="14714" y="20847"/>
                        </a:lnTo>
                        <a:lnTo>
                          <a:pt x="14762" y="20703"/>
                        </a:lnTo>
                        <a:lnTo>
                          <a:pt x="14883" y="20344"/>
                        </a:lnTo>
                        <a:lnTo>
                          <a:pt x="14983" y="20488"/>
                        </a:lnTo>
                        <a:lnTo>
                          <a:pt x="14922" y="20559"/>
                        </a:lnTo>
                        <a:lnTo>
                          <a:pt x="15121" y="20452"/>
                        </a:lnTo>
                        <a:lnTo>
                          <a:pt x="15571" y="20344"/>
                        </a:lnTo>
                        <a:lnTo>
                          <a:pt x="15874" y="20272"/>
                        </a:lnTo>
                        <a:lnTo>
                          <a:pt x="15727" y="20165"/>
                        </a:lnTo>
                        <a:lnTo>
                          <a:pt x="15671" y="20122"/>
                        </a:lnTo>
                        <a:lnTo>
                          <a:pt x="15736" y="19914"/>
                        </a:lnTo>
                        <a:lnTo>
                          <a:pt x="15779" y="19770"/>
                        </a:lnTo>
                        <a:lnTo>
                          <a:pt x="15801" y="19698"/>
                        </a:lnTo>
                        <a:lnTo>
                          <a:pt x="15818" y="19627"/>
                        </a:lnTo>
                        <a:lnTo>
                          <a:pt x="15844" y="19483"/>
                        </a:lnTo>
                        <a:lnTo>
                          <a:pt x="15857" y="19411"/>
                        </a:lnTo>
                        <a:lnTo>
                          <a:pt x="16043" y="19591"/>
                        </a:lnTo>
                        <a:lnTo>
                          <a:pt x="15982" y="19411"/>
                        </a:lnTo>
                        <a:lnTo>
                          <a:pt x="15922" y="19232"/>
                        </a:lnTo>
                        <a:lnTo>
                          <a:pt x="15848" y="19196"/>
                        </a:lnTo>
                        <a:lnTo>
                          <a:pt x="15978" y="18945"/>
                        </a:lnTo>
                        <a:lnTo>
                          <a:pt x="16056" y="18909"/>
                        </a:lnTo>
                        <a:lnTo>
                          <a:pt x="16173" y="19027"/>
                        </a:lnTo>
                        <a:lnTo>
                          <a:pt x="16359" y="18981"/>
                        </a:lnTo>
                        <a:lnTo>
                          <a:pt x="16234" y="18909"/>
                        </a:lnTo>
                        <a:lnTo>
                          <a:pt x="15987" y="18765"/>
                        </a:lnTo>
                        <a:lnTo>
                          <a:pt x="16290" y="18694"/>
                        </a:lnTo>
                        <a:lnTo>
                          <a:pt x="16368" y="18873"/>
                        </a:lnTo>
                        <a:lnTo>
                          <a:pt x="16541" y="18730"/>
                        </a:lnTo>
                        <a:lnTo>
                          <a:pt x="16498" y="18694"/>
                        </a:lnTo>
                        <a:lnTo>
                          <a:pt x="16450" y="18658"/>
                        </a:lnTo>
                        <a:lnTo>
                          <a:pt x="16376" y="18514"/>
                        </a:lnTo>
                        <a:lnTo>
                          <a:pt x="16363" y="18299"/>
                        </a:lnTo>
                        <a:lnTo>
                          <a:pt x="16688" y="18227"/>
                        </a:lnTo>
                        <a:lnTo>
                          <a:pt x="16935" y="18335"/>
                        </a:lnTo>
                        <a:lnTo>
                          <a:pt x="16818" y="18227"/>
                        </a:lnTo>
                        <a:lnTo>
                          <a:pt x="16710" y="18012"/>
                        </a:lnTo>
                        <a:lnTo>
                          <a:pt x="16857" y="17976"/>
                        </a:lnTo>
                        <a:lnTo>
                          <a:pt x="16952" y="18012"/>
                        </a:lnTo>
                        <a:lnTo>
                          <a:pt x="16987" y="18084"/>
                        </a:lnTo>
                        <a:lnTo>
                          <a:pt x="17229" y="17976"/>
                        </a:lnTo>
                        <a:lnTo>
                          <a:pt x="17311" y="17940"/>
                        </a:lnTo>
                        <a:lnTo>
                          <a:pt x="17320" y="17904"/>
                        </a:lnTo>
                        <a:lnTo>
                          <a:pt x="17294" y="17868"/>
                        </a:lnTo>
                        <a:lnTo>
                          <a:pt x="17324" y="17833"/>
                        </a:lnTo>
                        <a:lnTo>
                          <a:pt x="17013" y="17510"/>
                        </a:lnTo>
                        <a:lnTo>
                          <a:pt x="17415" y="17474"/>
                        </a:lnTo>
                        <a:lnTo>
                          <a:pt x="17502" y="17510"/>
                        </a:lnTo>
                        <a:lnTo>
                          <a:pt x="17593" y="17510"/>
                        </a:lnTo>
                        <a:lnTo>
                          <a:pt x="17385" y="17761"/>
                        </a:lnTo>
                        <a:lnTo>
                          <a:pt x="17359" y="17868"/>
                        </a:lnTo>
                        <a:lnTo>
                          <a:pt x="17376" y="17940"/>
                        </a:lnTo>
                        <a:lnTo>
                          <a:pt x="17493" y="18012"/>
                        </a:lnTo>
                        <a:lnTo>
                          <a:pt x="17675" y="17833"/>
                        </a:lnTo>
                        <a:lnTo>
                          <a:pt x="17887" y="18155"/>
                        </a:lnTo>
                        <a:lnTo>
                          <a:pt x="17848" y="17976"/>
                        </a:lnTo>
                        <a:lnTo>
                          <a:pt x="17796" y="17833"/>
                        </a:lnTo>
                        <a:lnTo>
                          <a:pt x="17631" y="17474"/>
                        </a:lnTo>
                        <a:lnTo>
                          <a:pt x="17861" y="17330"/>
                        </a:lnTo>
                        <a:lnTo>
                          <a:pt x="17960" y="17330"/>
                        </a:lnTo>
                        <a:lnTo>
                          <a:pt x="17978" y="17366"/>
                        </a:lnTo>
                        <a:lnTo>
                          <a:pt x="18029" y="17330"/>
                        </a:lnTo>
                        <a:lnTo>
                          <a:pt x="18012" y="17223"/>
                        </a:lnTo>
                        <a:lnTo>
                          <a:pt x="18151" y="17187"/>
                        </a:lnTo>
                        <a:lnTo>
                          <a:pt x="18190" y="17115"/>
                        </a:lnTo>
                        <a:lnTo>
                          <a:pt x="18415" y="17187"/>
                        </a:lnTo>
                        <a:lnTo>
                          <a:pt x="18441" y="16936"/>
                        </a:lnTo>
                        <a:lnTo>
                          <a:pt x="18505" y="16828"/>
                        </a:lnTo>
                        <a:lnTo>
                          <a:pt x="18332" y="16785"/>
                        </a:lnTo>
                        <a:lnTo>
                          <a:pt x="18332" y="17115"/>
                        </a:lnTo>
                        <a:lnTo>
                          <a:pt x="18268" y="17115"/>
                        </a:lnTo>
                        <a:lnTo>
                          <a:pt x="18224" y="17043"/>
                        </a:lnTo>
                        <a:lnTo>
                          <a:pt x="18215" y="16936"/>
                        </a:lnTo>
                        <a:lnTo>
                          <a:pt x="18306" y="17007"/>
                        </a:lnTo>
                        <a:lnTo>
                          <a:pt x="18332" y="17115"/>
                        </a:lnTo>
                        <a:lnTo>
                          <a:pt x="18332" y="16785"/>
                        </a:lnTo>
                        <a:lnTo>
                          <a:pt x="18229" y="16756"/>
                        </a:lnTo>
                        <a:lnTo>
                          <a:pt x="18345" y="16649"/>
                        </a:lnTo>
                        <a:lnTo>
                          <a:pt x="18077" y="16649"/>
                        </a:lnTo>
                        <a:lnTo>
                          <a:pt x="18051" y="16828"/>
                        </a:lnTo>
                        <a:lnTo>
                          <a:pt x="18029" y="16792"/>
                        </a:lnTo>
                        <a:lnTo>
                          <a:pt x="18016" y="16828"/>
                        </a:lnTo>
                        <a:lnTo>
                          <a:pt x="17904" y="17043"/>
                        </a:lnTo>
                        <a:lnTo>
                          <a:pt x="17861" y="16971"/>
                        </a:lnTo>
                        <a:lnTo>
                          <a:pt x="17839" y="16936"/>
                        </a:lnTo>
                        <a:lnTo>
                          <a:pt x="17770" y="16828"/>
                        </a:lnTo>
                        <a:lnTo>
                          <a:pt x="17748" y="16792"/>
                        </a:lnTo>
                        <a:lnTo>
                          <a:pt x="17960" y="16720"/>
                        </a:lnTo>
                        <a:lnTo>
                          <a:pt x="17822" y="16613"/>
                        </a:lnTo>
                        <a:lnTo>
                          <a:pt x="17683" y="16505"/>
                        </a:lnTo>
                        <a:lnTo>
                          <a:pt x="17593" y="16433"/>
                        </a:lnTo>
                        <a:lnTo>
                          <a:pt x="18047" y="16469"/>
                        </a:lnTo>
                        <a:lnTo>
                          <a:pt x="18120" y="16433"/>
                        </a:lnTo>
                        <a:lnTo>
                          <a:pt x="18406" y="16290"/>
                        </a:lnTo>
                        <a:lnTo>
                          <a:pt x="18662" y="16326"/>
                        </a:lnTo>
                        <a:lnTo>
                          <a:pt x="18662" y="16290"/>
                        </a:lnTo>
                        <a:lnTo>
                          <a:pt x="18696" y="16039"/>
                        </a:lnTo>
                        <a:lnTo>
                          <a:pt x="18718" y="15680"/>
                        </a:lnTo>
                        <a:lnTo>
                          <a:pt x="18713" y="15644"/>
                        </a:lnTo>
                        <a:lnTo>
                          <a:pt x="18601" y="15572"/>
                        </a:lnTo>
                        <a:lnTo>
                          <a:pt x="18393" y="15357"/>
                        </a:lnTo>
                        <a:lnTo>
                          <a:pt x="18372" y="15285"/>
                        </a:lnTo>
                        <a:lnTo>
                          <a:pt x="18359" y="15249"/>
                        </a:lnTo>
                        <a:lnTo>
                          <a:pt x="18558" y="15357"/>
                        </a:lnTo>
                        <a:lnTo>
                          <a:pt x="18635" y="15393"/>
                        </a:lnTo>
                        <a:lnTo>
                          <a:pt x="18674" y="15464"/>
                        </a:lnTo>
                        <a:lnTo>
                          <a:pt x="18692" y="15249"/>
                        </a:lnTo>
                        <a:lnTo>
                          <a:pt x="18679" y="15142"/>
                        </a:lnTo>
                        <a:lnTo>
                          <a:pt x="18614" y="15034"/>
                        </a:lnTo>
                        <a:lnTo>
                          <a:pt x="18886" y="15142"/>
                        </a:lnTo>
                        <a:lnTo>
                          <a:pt x="18752" y="15321"/>
                        </a:lnTo>
                        <a:lnTo>
                          <a:pt x="18917" y="15249"/>
                        </a:lnTo>
                        <a:lnTo>
                          <a:pt x="18956" y="15321"/>
                        </a:lnTo>
                        <a:lnTo>
                          <a:pt x="19047" y="15357"/>
                        </a:lnTo>
                        <a:lnTo>
                          <a:pt x="19077" y="15393"/>
                        </a:lnTo>
                        <a:lnTo>
                          <a:pt x="19250" y="15393"/>
                        </a:lnTo>
                        <a:lnTo>
                          <a:pt x="19363" y="15321"/>
                        </a:lnTo>
                        <a:lnTo>
                          <a:pt x="19441" y="15249"/>
                        </a:lnTo>
                        <a:lnTo>
                          <a:pt x="19618" y="15142"/>
                        </a:lnTo>
                        <a:lnTo>
                          <a:pt x="19899" y="14424"/>
                        </a:lnTo>
                        <a:lnTo>
                          <a:pt x="19942" y="14101"/>
                        </a:lnTo>
                        <a:lnTo>
                          <a:pt x="20388" y="13993"/>
                        </a:lnTo>
                        <a:lnTo>
                          <a:pt x="20769" y="13724"/>
                        </a:lnTo>
                        <a:lnTo>
                          <a:pt x="20808" y="13670"/>
                        </a:lnTo>
                        <a:lnTo>
                          <a:pt x="20938" y="13240"/>
                        </a:lnTo>
                        <a:lnTo>
                          <a:pt x="20972" y="13060"/>
                        </a:lnTo>
                        <a:lnTo>
                          <a:pt x="21046" y="12702"/>
                        </a:lnTo>
                        <a:lnTo>
                          <a:pt x="21085" y="12522"/>
                        </a:lnTo>
                        <a:lnTo>
                          <a:pt x="21107" y="12415"/>
                        </a:lnTo>
                        <a:lnTo>
                          <a:pt x="21120" y="12307"/>
                        </a:lnTo>
                        <a:lnTo>
                          <a:pt x="21154" y="12020"/>
                        </a:lnTo>
                        <a:lnTo>
                          <a:pt x="21418" y="11697"/>
                        </a:lnTo>
                        <a:lnTo>
                          <a:pt x="21475" y="11625"/>
                        </a:lnTo>
                        <a:lnTo>
                          <a:pt x="21600" y="113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22" name="Figura"/>
                  <p:cNvSpPr/>
                  <p:nvPr/>
                </p:nvSpPr>
                <p:spPr>
                  <a:xfrm>
                    <a:off x="6162" y="1396"/>
                    <a:ext cx="68599" cy="154955"/>
                  </a:xfrm>
                  <a:custGeom>
                    <a:avLst/>
                    <a:gdLst/>
                    <a:ahLst/>
                    <a:cxnLst>
                      <a:cxn ang="0">
                        <a:pos x="wd2" y="hd2"/>
                      </a:cxn>
                      <a:cxn ang="5400000">
                        <a:pos x="wd2" y="hd2"/>
                      </a:cxn>
                      <a:cxn ang="10800000">
                        <a:pos x="wd2" y="hd2"/>
                      </a:cxn>
                      <a:cxn ang="16200000">
                        <a:pos x="wd2" y="hd2"/>
                      </a:cxn>
                    </a:cxnLst>
                    <a:rect l="0" t="0" r="r" b="b"/>
                    <a:pathLst>
                      <a:path w="21600" h="21600" extrusionOk="0">
                        <a:moveTo>
                          <a:pt x="879" y="1197"/>
                        </a:moveTo>
                        <a:lnTo>
                          <a:pt x="760" y="1188"/>
                        </a:lnTo>
                        <a:lnTo>
                          <a:pt x="879" y="1197"/>
                        </a:lnTo>
                        <a:close/>
                        <a:moveTo>
                          <a:pt x="888" y="3310"/>
                        </a:moveTo>
                        <a:lnTo>
                          <a:pt x="601" y="3349"/>
                        </a:lnTo>
                        <a:lnTo>
                          <a:pt x="710" y="3290"/>
                        </a:lnTo>
                        <a:lnTo>
                          <a:pt x="587" y="3349"/>
                        </a:lnTo>
                        <a:lnTo>
                          <a:pt x="505" y="3388"/>
                        </a:lnTo>
                        <a:lnTo>
                          <a:pt x="888" y="3310"/>
                        </a:lnTo>
                        <a:close/>
                        <a:moveTo>
                          <a:pt x="1648" y="2551"/>
                        </a:moveTo>
                        <a:lnTo>
                          <a:pt x="1594" y="2551"/>
                        </a:lnTo>
                        <a:lnTo>
                          <a:pt x="1648" y="2551"/>
                        </a:lnTo>
                        <a:close/>
                        <a:moveTo>
                          <a:pt x="1771" y="2718"/>
                        </a:moveTo>
                        <a:lnTo>
                          <a:pt x="1667" y="2724"/>
                        </a:lnTo>
                        <a:lnTo>
                          <a:pt x="1771" y="2718"/>
                        </a:lnTo>
                        <a:close/>
                        <a:moveTo>
                          <a:pt x="1780" y="3839"/>
                        </a:moveTo>
                        <a:lnTo>
                          <a:pt x="1644" y="3875"/>
                        </a:lnTo>
                        <a:lnTo>
                          <a:pt x="1617" y="3925"/>
                        </a:lnTo>
                        <a:lnTo>
                          <a:pt x="1780" y="3839"/>
                        </a:lnTo>
                        <a:close/>
                        <a:moveTo>
                          <a:pt x="1817" y="2262"/>
                        </a:moveTo>
                        <a:lnTo>
                          <a:pt x="1580" y="2259"/>
                        </a:lnTo>
                        <a:lnTo>
                          <a:pt x="1708" y="2272"/>
                        </a:lnTo>
                        <a:lnTo>
                          <a:pt x="1817" y="2262"/>
                        </a:lnTo>
                        <a:close/>
                        <a:moveTo>
                          <a:pt x="1822" y="3816"/>
                        </a:moveTo>
                        <a:lnTo>
                          <a:pt x="1780" y="3839"/>
                        </a:lnTo>
                        <a:lnTo>
                          <a:pt x="1822" y="3816"/>
                        </a:lnTo>
                        <a:close/>
                        <a:moveTo>
                          <a:pt x="1840" y="2726"/>
                        </a:moveTo>
                        <a:lnTo>
                          <a:pt x="1421" y="2788"/>
                        </a:lnTo>
                        <a:lnTo>
                          <a:pt x="1617" y="2780"/>
                        </a:lnTo>
                        <a:lnTo>
                          <a:pt x="1840" y="2726"/>
                        </a:lnTo>
                        <a:close/>
                        <a:moveTo>
                          <a:pt x="1849" y="3797"/>
                        </a:moveTo>
                        <a:lnTo>
                          <a:pt x="1776" y="3816"/>
                        </a:lnTo>
                        <a:lnTo>
                          <a:pt x="1849" y="3797"/>
                        </a:lnTo>
                        <a:close/>
                        <a:moveTo>
                          <a:pt x="1940" y="3271"/>
                        </a:moveTo>
                        <a:lnTo>
                          <a:pt x="1867" y="3290"/>
                        </a:lnTo>
                        <a:lnTo>
                          <a:pt x="1940" y="3271"/>
                        </a:lnTo>
                        <a:close/>
                        <a:moveTo>
                          <a:pt x="2004" y="2959"/>
                        </a:moveTo>
                        <a:lnTo>
                          <a:pt x="1894" y="2959"/>
                        </a:lnTo>
                        <a:lnTo>
                          <a:pt x="1835" y="2996"/>
                        </a:lnTo>
                        <a:lnTo>
                          <a:pt x="2004" y="2959"/>
                        </a:lnTo>
                        <a:close/>
                        <a:moveTo>
                          <a:pt x="2017" y="2239"/>
                        </a:moveTo>
                        <a:lnTo>
                          <a:pt x="1894" y="2223"/>
                        </a:lnTo>
                        <a:lnTo>
                          <a:pt x="1958" y="2239"/>
                        </a:lnTo>
                        <a:lnTo>
                          <a:pt x="2017" y="2239"/>
                        </a:lnTo>
                        <a:close/>
                        <a:moveTo>
                          <a:pt x="2077" y="15239"/>
                        </a:moveTo>
                        <a:lnTo>
                          <a:pt x="2063" y="15214"/>
                        </a:lnTo>
                        <a:lnTo>
                          <a:pt x="2013" y="15253"/>
                        </a:lnTo>
                        <a:lnTo>
                          <a:pt x="2077" y="15239"/>
                        </a:lnTo>
                        <a:close/>
                        <a:moveTo>
                          <a:pt x="2104" y="3682"/>
                        </a:moveTo>
                        <a:lnTo>
                          <a:pt x="1972" y="3693"/>
                        </a:lnTo>
                        <a:lnTo>
                          <a:pt x="1885" y="3758"/>
                        </a:lnTo>
                        <a:lnTo>
                          <a:pt x="2104" y="3682"/>
                        </a:lnTo>
                        <a:close/>
                        <a:moveTo>
                          <a:pt x="2109" y="2278"/>
                        </a:moveTo>
                        <a:lnTo>
                          <a:pt x="1881" y="2259"/>
                        </a:lnTo>
                        <a:lnTo>
                          <a:pt x="1986" y="2297"/>
                        </a:lnTo>
                        <a:lnTo>
                          <a:pt x="2109" y="2278"/>
                        </a:lnTo>
                        <a:close/>
                        <a:moveTo>
                          <a:pt x="2131" y="3386"/>
                        </a:moveTo>
                        <a:lnTo>
                          <a:pt x="2077" y="3413"/>
                        </a:lnTo>
                        <a:lnTo>
                          <a:pt x="2131" y="3386"/>
                        </a:lnTo>
                        <a:close/>
                        <a:moveTo>
                          <a:pt x="2240" y="14398"/>
                        </a:moveTo>
                        <a:lnTo>
                          <a:pt x="2177" y="14416"/>
                        </a:lnTo>
                        <a:lnTo>
                          <a:pt x="2240" y="14398"/>
                        </a:lnTo>
                        <a:close/>
                        <a:moveTo>
                          <a:pt x="2400" y="1480"/>
                        </a:moveTo>
                        <a:lnTo>
                          <a:pt x="2372" y="1460"/>
                        </a:lnTo>
                        <a:lnTo>
                          <a:pt x="2363" y="1429"/>
                        </a:lnTo>
                        <a:lnTo>
                          <a:pt x="2177" y="1402"/>
                        </a:lnTo>
                        <a:lnTo>
                          <a:pt x="2345" y="1460"/>
                        </a:lnTo>
                        <a:lnTo>
                          <a:pt x="2400" y="1480"/>
                        </a:lnTo>
                        <a:close/>
                        <a:moveTo>
                          <a:pt x="929" y="3193"/>
                        </a:moveTo>
                        <a:lnTo>
                          <a:pt x="747" y="3193"/>
                        </a:lnTo>
                        <a:lnTo>
                          <a:pt x="820" y="3218"/>
                        </a:lnTo>
                        <a:lnTo>
                          <a:pt x="929" y="3193"/>
                        </a:lnTo>
                        <a:close/>
                        <a:moveTo>
                          <a:pt x="396" y="17583"/>
                        </a:moveTo>
                        <a:lnTo>
                          <a:pt x="346" y="17546"/>
                        </a:lnTo>
                        <a:lnTo>
                          <a:pt x="214" y="17449"/>
                        </a:lnTo>
                        <a:lnTo>
                          <a:pt x="0" y="17371"/>
                        </a:lnTo>
                        <a:lnTo>
                          <a:pt x="86" y="17605"/>
                        </a:lnTo>
                        <a:lnTo>
                          <a:pt x="328" y="17644"/>
                        </a:lnTo>
                        <a:lnTo>
                          <a:pt x="278" y="17605"/>
                        </a:lnTo>
                        <a:lnTo>
                          <a:pt x="150" y="17585"/>
                        </a:lnTo>
                        <a:lnTo>
                          <a:pt x="214" y="17546"/>
                        </a:lnTo>
                        <a:lnTo>
                          <a:pt x="396" y="17583"/>
                        </a:lnTo>
                        <a:close/>
                        <a:moveTo>
                          <a:pt x="2436" y="1441"/>
                        </a:moveTo>
                        <a:lnTo>
                          <a:pt x="2341" y="1412"/>
                        </a:lnTo>
                        <a:lnTo>
                          <a:pt x="2436" y="1441"/>
                        </a:lnTo>
                        <a:close/>
                        <a:moveTo>
                          <a:pt x="2477" y="14567"/>
                        </a:moveTo>
                        <a:lnTo>
                          <a:pt x="2372" y="14567"/>
                        </a:lnTo>
                        <a:lnTo>
                          <a:pt x="2432" y="14587"/>
                        </a:lnTo>
                        <a:lnTo>
                          <a:pt x="2477" y="14567"/>
                        </a:lnTo>
                        <a:close/>
                        <a:moveTo>
                          <a:pt x="2518" y="19587"/>
                        </a:moveTo>
                        <a:lnTo>
                          <a:pt x="2377" y="19688"/>
                        </a:lnTo>
                        <a:lnTo>
                          <a:pt x="2518" y="19587"/>
                        </a:lnTo>
                        <a:close/>
                        <a:moveTo>
                          <a:pt x="2637" y="13553"/>
                        </a:moveTo>
                        <a:lnTo>
                          <a:pt x="2564" y="13545"/>
                        </a:lnTo>
                        <a:lnTo>
                          <a:pt x="2486" y="13547"/>
                        </a:lnTo>
                        <a:lnTo>
                          <a:pt x="2541" y="13553"/>
                        </a:lnTo>
                        <a:lnTo>
                          <a:pt x="2637" y="13553"/>
                        </a:lnTo>
                        <a:close/>
                        <a:moveTo>
                          <a:pt x="2650" y="1813"/>
                        </a:moveTo>
                        <a:lnTo>
                          <a:pt x="2477" y="1772"/>
                        </a:lnTo>
                        <a:lnTo>
                          <a:pt x="2650" y="1813"/>
                        </a:lnTo>
                        <a:close/>
                        <a:moveTo>
                          <a:pt x="2682" y="1571"/>
                        </a:moveTo>
                        <a:lnTo>
                          <a:pt x="2609" y="1548"/>
                        </a:lnTo>
                        <a:lnTo>
                          <a:pt x="2527" y="1523"/>
                        </a:lnTo>
                        <a:lnTo>
                          <a:pt x="2445" y="1499"/>
                        </a:lnTo>
                        <a:lnTo>
                          <a:pt x="2623" y="1559"/>
                        </a:lnTo>
                        <a:lnTo>
                          <a:pt x="2637" y="1604"/>
                        </a:lnTo>
                        <a:lnTo>
                          <a:pt x="2682" y="1571"/>
                        </a:lnTo>
                        <a:close/>
                        <a:moveTo>
                          <a:pt x="2824" y="1850"/>
                        </a:moveTo>
                        <a:lnTo>
                          <a:pt x="2650" y="1813"/>
                        </a:lnTo>
                        <a:lnTo>
                          <a:pt x="2782" y="1869"/>
                        </a:lnTo>
                        <a:lnTo>
                          <a:pt x="2824" y="1850"/>
                        </a:lnTo>
                        <a:close/>
                        <a:moveTo>
                          <a:pt x="2851" y="4499"/>
                        </a:moveTo>
                        <a:lnTo>
                          <a:pt x="2819" y="4464"/>
                        </a:lnTo>
                        <a:lnTo>
                          <a:pt x="2773" y="4505"/>
                        </a:lnTo>
                        <a:lnTo>
                          <a:pt x="2851" y="4499"/>
                        </a:lnTo>
                        <a:close/>
                        <a:moveTo>
                          <a:pt x="2955" y="18033"/>
                        </a:moveTo>
                        <a:lnTo>
                          <a:pt x="2878" y="18033"/>
                        </a:lnTo>
                        <a:lnTo>
                          <a:pt x="2955" y="18033"/>
                        </a:lnTo>
                        <a:close/>
                        <a:moveTo>
                          <a:pt x="3019" y="4447"/>
                        </a:moveTo>
                        <a:lnTo>
                          <a:pt x="3001" y="4427"/>
                        </a:lnTo>
                        <a:lnTo>
                          <a:pt x="3019" y="4447"/>
                        </a:lnTo>
                        <a:close/>
                        <a:moveTo>
                          <a:pt x="3078" y="17955"/>
                        </a:moveTo>
                        <a:lnTo>
                          <a:pt x="2942" y="17994"/>
                        </a:lnTo>
                        <a:lnTo>
                          <a:pt x="2951" y="18018"/>
                        </a:lnTo>
                        <a:lnTo>
                          <a:pt x="3065" y="17994"/>
                        </a:lnTo>
                        <a:lnTo>
                          <a:pt x="3078" y="17955"/>
                        </a:lnTo>
                        <a:close/>
                        <a:moveTo>
                          <a:pt x="3133" y="1281"/>
                        </a:moveTo>
                        <a:lnTo>
                          <a:pt x="3097" y="1256"/>
                        </a:lnTo>
                        <a:lnTo>
                          <a:pt x="3133" y="1281"/>
                        </a:lnTo>
                        <a:close/>
                        <a:moveTo>
                          <a:pt x="3329" y="3719"/>
                        </a:moveTo>
                        <a:lnTo>
                          <a:pt x="3293" y="3738"/>
                        </a:lnTo>
                        <a:lnTo>
                          <a:pt x="3329" y="3719"/>
                        </a:lnTo>
                        <a:close/>
                        <a:moveTo>
                          <a:pt x="3397" y="1441"/>
                        </a:moveTo>
                        <a:lnTo>
                          <a:pt x="3133" y="1281"/>
                        </a:lnTo>
                        <a:lnTo>
                          <a:pt x="3160" y="1304"/>
                        </a:lnTo>
                        <a:lnTo>
                          <a:pt x="3101" y="1322"/>
                        </a:lnTo>
                        <a:lnTo>
                          <a:pt x="3397" y="1441"/>
                        </a:lnTo>
                        <a:close/>
                        <a:moveTo>
                          <a:pt x="3834" y="4751"/>
                        </a:moveTo>
                        <a:lnTo>
                          <a:pt x="3739" y="4768"/>
                        </a:lnTo>
                        <a:lnTo>
                          <a:pt x="3834" y="4751"/>
                        </a:lnTo>
                        <a:close/>
                        <a:moveTo>
                          <a:pt x="3934" y="4554"/>
                        </a:moveTo>
                        <a:lnTo>
                          <a:pt x="3848" y="4653"/>
                        </a:lnTo>
                        <a:lnTo>
                          <a:pt x="3894" y="4646"/>
                        </a:lnTo>
                        <a:lnTo>
                          <a:pt x="3934" y="4554"/>
                        </a:lnTo>
                        <a:close/>
                        <a:moveTo>
                          <a:pt x="3948" y="3793"/>
                        </a:moveTo>
                        <a:lnTo>
                          <a:pt x="3853" y="3892"/>
                        </a:lnTo>
                        <a:lnTo>
                          <a:pt x="3917" y="3777"/>
                        </a:lnTo>
                        <a:lnTo>
                          <a:pt x="3821" y="3777"/>
                        </a:lnTo>
                        <a:lnTo>
                          <a:pt x="3834" y="3933"/>
                        </a:lnTo>
                        <a:lnTo>
                          <a:pt x="3848" y="3900"/>
                        </a:lnTo>
                        <a:lnTo>
                          <a:pt x="3934" y="3873"/>
                        </a:lnTo>
                        <a:lnTo>
                          <a:pt x="3948" y="3793"/>
                        </a:lnTo>
                        <a:close/>
                        <a:moveTo>
                          <a:pt x="4008" y="12731"/>
                        </a:moveTo>
                        <a:lnTo>
                          <a:pt x="3593" y="12601"/>
                        </a:lnTo>
                        <a:lnTo>
                          <a:pt x="3534" y="12776"/>
                        </a:lnTo>
                        <a:lnTo>
                          <a:pt x="3771" y="12809"/>
                        </a:lnTo>
                        <a:lnTo>
                          <a:pt x="3794" y="12854"/>
                        </a:lnTo>
                        <a:lnTo>
                          <a:pt x="3834" y="12932"/>
                        </a:lnTo>
                        <a:lnTo>
                          <a:pt x="3903" y="12835"/>
                        </a:lnTo>
                        <a:lnTo>
                          <a:pt x="3944" y="12796"/>
                        </a:lnTo>
                        <a:lnTo>
                          <a:pt x="4008" y="12731"/>
                        </a:lnTo>
                        <a:close/>
                        <a:moveTo>
                          <a:pt x="4062" y="4614"/>
                        </a:moveTo>
                        <a:lnTo>
                          <a:pt x="3957" y="4634"/>
                        </a:lnTo>
                        <a:lnTo>
                          <a:pt x="3944" y="4731"/>
                        </a:lnTo>
                        <a:lnTo>
                          <a:pt x="4062" y="4614"/>
                        </a:lnTo>
                        <a:close/>
                        <a:moveTo>
                          <a:pt x="4212" y="1285"/>
                        </a:moveTo>
                        <a:lnTo>
                          <a:pt x="4062" y="1149"/>
                        </a:lnTo>
                        <a:lnTo>
                          <a:pt x="4144" y="1238"/>
                        </a:lnTo>
                        <a:lnTo>
                          <a:pt x="4212" y="1285"/>
                        </a:lnTo>
                        <a:close/>
                        <a:moveTo>
                          <a:pt x="4454" y="3894"/>
                        </a:moveTo>
                        <a:lnTo>
                          <a:pt x="4363" y="4030"/>
                        </a:lnTo>
                        <a:lnTo>
                          <a:pt x="4440" y="3952"/>
                        </a:lnTo>
                        <a:lnTo>
                          <a:pt x="4454" y="3894"/>
                        </a:lnTo>
                        <a:close/>
                        <a:moveTo>
                          <a:pt x="4540" y="15002"/>
                        </a:moveTo>
                        <a:lnTo>
                          <a:pt x="4426" y="15019"/>
                        </a:lnTo>
                        <a:lnTo>
                          <a:pt x="4363" y="15046"/>
                        </a:lnTo>
                        <a:lnTo>
                          <a:pt x="4317" y="15068"/>
                        </a:lnTo>
                        <a:lnTo>
                          <a:pt x="4363" y="15080"/>
                        </a:lnTo>
                        <a:lnTo>
                          <a:pt x="4540" y="15002"/>
                        </a:lnTo>
                        <a:close/>
                        <a:moveTo>
                          <a:pt x="4595" y="3991"/>
                        </a:moveTo>
                        <a:lnTo>
                          <a:pt x="4549" y="3974"/>
                        </a:lnTo>
                        <a:lnTo>
                          <a:pt x="4526" y="4052"/>
                        </a:lnTo>
                        <a:lnTo>
                          <a:pt x="4572" y="4005"/>
                        </a:lnTo>
                        <a:close/>
                        <a:moveTo>
                          <a:pt x="4668" y="3995"/>
                        </a:moveTo>
                        <a:lnTo>
                          <a:pt x="4645" y="3968"/>
                        </a:lnTo>
                        <a:lnTo>
                          <a:pt x="4595" y="3991"/>
                        </a:lnTo>
                        <a:lnTo>
                          <a:pt x="4641" y="4017"/>
                        </a:lnTo>
                        <a:lnTo>
                          <a:pt x="4668" y="3995"/>
                        </a:lnTo>
                        <a:close/>
                        <a:moveTo>
                          <a:pt x="4677" y="14686"/>
                        </a:moveTo>
                        <a:lnTo>
                          <a:pt x="4645" y="14717"/>
                        </a:lnTo>
                        <a:lnTo>
                          <a:pt x="4600" y="14747"/>
                        </a:lnTo>
                        <a:lnTo>
                          <a:pt x="4577" y="14778"/>
                        </a:lnTo>
                        <a:lnTo>
                          <a:pt x="4613" y="14752"/>
                        </a:lnTo>
                        <a:lnTo>
                          <a:pt x="4654" y="14721"/>
                        </a:lnTo>
                        <a:lnTo>
                          <a:pt x="4677" y="14686"/>
                        </a:lnTo>
                        <a:close/>
                        <a:moveTo>
                          <a:pt x="5087" y="12381"/>
                        </a:moveTo>
                        <a:lnTo>
                          <a:pt x="4991" y="12395"/>
                        </a:lnTo>
                        <a:lnTo>
                          <a:pt x="5037" y="12393"/>
                        </a:lnTo>
                        <a:lnTo>
                          <a:pt x="5087" y="12381"/>
                        </a:lnTo>
                        <a:close/>
                        <a:moveTo>
                          <a:pt x="5146" y="12541"/>
                        </a:moveTo>
                        <a:lnTo>
                          <a:pt x="5114" y="12484"/>
                        </a:lnTo>
                        <a:lnTo>
                          <a:pt x="5032" y="12504"/>
                        </a:lnTo>
                        <a:lnTo>
                          <a:pt x="5146" y="12541"/>
                        </a:lnTo>
                        <a:close/>
                        <a:moveTo>
                          <a:pt x="5196" y="12465"/>
                        </a:moveTo>
                        <a:lnTo>
                          <a:pt x="5101" y="12465"/>
                        </a:lnTo>
                        <a:lnTo>
                          <a:pt x="5114" y="12484"/>
                        </a:lnTo>
                        <a:lnTo>
                          <a:pt x="5196" y="12465"/>
                        </a:lnTo>
                        <a:close/>
                        <a:moveTo>
                          <a:pt x="5214" y="12025"/>
                        </a:moveTo>
                        <a:lnTo>
                          <a:pt x="5132" y="12017"/>
                        </a:lnTo>
                        <a:lnTo>
                          <a:pt x="5101" y="12056"/>
                        </a:lnTo>
                        <a:lnTo>
                          <a:pt x="5214" y="12025"/>
                        </a:lnTo>
                        <a:close/>
                        <a:moveTo>
                          <a:pt x="5428" y="13689"/>
                        </a:moveTo>
                        <a:lnTo>
                          <a:pt x="4996" y="13742"/>
                        </a:lnTo>
                        <a:lnTo>
                          <a:pt x="5005" y="13769"/>
                        </a:lnTo>
                        <a:lnTo>
                          <a:pt x="5401" y="13867"/>
                        </a:lnTo>
                        <a:lnTo>
                          <a:pt x="5428" y="13689"/>
                        </a:lnTo>
                        <a:close/>
                        <a:moveTo>
                          <a:pt x="5583" y="13672"/>
                        </a:moveTo>
                        <a:lnTo>
                          <a:pt x="5401" y="13619"/>
                        </a:lnTo>
                        <a:lnTo>
                          <a:pt x="5428" y="13689"/>
                        </a:lnTo>
                        <a:lnTo>
                          <a:pt x="5583" y="13672"/>
                        </a:lnTo>
                        <a:close/>
                        <a:moveTo>
                          <a:pt x="5651" y="1168"/>
                        </a:moveTo>
                        <a:lnTo>
                          <a:pt x="5629" y="1190"/>
                        </a:lnTo>
                        <a:lnTo>
                          <a:pt x="5651" y="1168"/>
                        </a:lnTo>
                        <a:close/>
                        <a:moveTo>
                          <a:pt x="5733" y="3836"/>
                        </a:moveTo>
                        <a:lnTo>
                          <a:pt x="5688" y="3699"/>
                        </a:lnTo>
                        <a:lnTo>
                          <a:pt x="5724" y="3836"/>
                        </a:lnTo>
                        <a:close/>
                        <a:moveTo>
                          <a:pt x="5761" y="11795"/>
                        </a:moveTo>
                        <a:lnTo>
                          <a:pt x="5720" y="11822"/>
                        </a:lnTo>
                        <a:lnTo>
                          <a:pt x="5761" y="11795"/>
                        </a:lnTo>
                        <a:close/>
                        <a:moveTo>
                          <a:pt x="5893" y="3699"/>
                        </a:moveTo>
                        <a:lnTo>
                          <a:pt x="5811" y="3660"/>
                        </a:lnTo>
                        <a:lnTo>
                          <a:pt x="5838" y="3699"/>
                        </a:lnTo>
                        <a:lnTo>
                          <a:pt x="5879" y="3758"/>
                        </a:lnTo>
                        <a:lnTo>
                          <a:pt x="5893" y="3699"/>
                        </a:lnTo>
                        <a:close/>
                        <a:moveTo>
                          <a:pt x="5943" y="4653"/>
                        </a:moveTo>
                        <a:lnTo>
                          <a:pt x="5888" y="4634"/>
                        </a:lnTo>
                        <a:lnTo>
                          <a:pt x="5920" y="4653"/>
                        </a:lnTo>
                        <a:close/>
                        <a:moveTo>
                          <a:pt x="5957" y="11822"/>
                        </a:moveTo>
                        <a:lnTo>
                          <a:pt x="5847" y="11861"/>
                        </a:lnTo>
                        <a:lnTo>
                          <a:pt x="5920" y="11842"/>
                        </a:lnTo>
                        <a:lnTo>
                          <a:pt x="5957" y="11822"/>
                        </a:lnTo>
                        <a:close/>
                        <a:moveTo>
                          <a:pt x="6061" y="1215"/>
                        </a:moveTo>
                        <a:lnTo>
                          <a:pt x="6016" y="1238"/>
                        </a:lnTo>
                        <a:lnTo>
                          <a:pt x="5979" y="1266"/>
                        </a:lnTo>
                        <a:lnTo>
                          <a:pt x="6061" y="1215"/>
                        </a:lnTo>
                        <a:close/>
                        <a:moveTo>
                          <a:pt x="6111" y="4848"/>
                        </a:moveTo>
                        <a:lnTo>
                          <a:pt x="6061" y="4848"/>
                        </a:lnTo>
                        <a:lnTo>
                          <a:pt x="6039" y="4868"/>
                        </a:lnTo>
                        <a:lnTo>
                          <a:pt x="6111" y="4848"/>
                        </a:lnTo>
                        <a:close/>
                        <a:moveTo>
                          <a:pt x="6234" y="0"/>
                        </a:moveTo>
                        <a:lnTo>
                          <a:pt x="6166" y="39"/>
                        </a:lnTo>
                        <a:lnTo>
                          <a:pt x="6230" y="39"/>
                        </a:lnTo>
                        <a:lnTo>
                          <a:pt x="6234" y="0"/>
                        </a:lnTo>
                        <a:close/>
                        <a:moveTo>
                          <a:pt x="6435" y="3615"/>
                        </a:moveTo>
                        <a:lnTo>
                          <a:pt x="6403" y="3557"/>
                        </a:lnTo>
                        <a:lnTo>
                          <a:pt x="6312" y="3524"/>
                        </a:lnTo>
                        <a:lnTo>
                          <a:pt x="6435" y="3615"/>
                        </a:lnTo>
                        <a:close/>
                        <a:moveTo>
                          <a:pt x="6549" y="4488"/>
                        </a:moveTo>
                        <a:lnTo>
                          <a:pt x="6503" y="4478"/>
                        </a:lnTo>
                        <a:lnTo>
                          <a:pt x="6549" y="4498"/>
                        </a:lnTo>
                        <a:close/>
                        <a:moveTo>
                          <a:pt x="6567" y="13047"/>
                        </a:moveTo>
                        <a:lnTo>
                          <a:pt x="6540" y="13103"/>
                        </a:lnTo>
                        <a:lnTo>
                          <a:pt x="6558" y="13078"/>
                        </a:lnTo>
                        <a:lnTo>
                          <a:pt x="6567" y="13047"/>
                        </a:lnTo>
                        <a:close/>
                        <a:moveTo>
                          <a:pt x="6589" y="4498"/>
                        </a:moveTo>
                        <a:lnTo>
                          <a:pt x="6530" y="4420"/>
                        </a:lnTo>
                        <a:lnTo>
                          <a:pt x="6549" y="4488"/>
                        </a:lnTo>
                        <a:close/>
                        <a:moveTo>
                          <a:pt x="6599" y="4571"/>
                        </a:moveTo>
                        <a:lnTo>
                          <a:pt x="6549" y="4560"/>
                        </a:lnTo>
                        <a:lnTo>
                          <a:pt x="6599" y="4571"/>
                        </a:lnTo>
                        <a:close/>
                        <a:moveTo>
                          <a:pt x="6617" y="3637"/>
                        </a:moveTo>
                        <a:lnTo>
                          <a:pt x="6580" y="3582"/>
                        </a:lnTo>
                        <a:lnTo>
                          <a:pt x="6403" y="3446"/>
                        </a:lnTo>
                        <a:lnTo>
                          <a:pt x="6421" y="3563"/>
                        </a:lnTo>
                        <a:lnTo>
                          <a:pt x="6617" y="3637"/>
                        </a:lnTo>
                        <a:close/>
                        <a:moveTo>
                          <a:pt x="6681" y="3660"/>
                        </a:moveTo>
                        <a:lnTo>
                          <a:pt x="6635" y="3623"/>
                        </a:lnTo>
                        <a:lnTo>
                          <a:pt x="6681" y="3660"/>
                        </a:lnTo>
                        <a:close/>
                        <a:moveTo>
                          <a:pt x="6758" y="13029"/>
                        </a:moveTo>
                        <a:lnTo>
                          <a:pt x="6599" y="12951"/>
                        </a:lnTo>
                        <a:lnTo>
                          <a:pt x="6580" y="12990"/>
                        </a:lnTo>
                        <a:lnTo>
                          <a:pt x="6567" y="13047"/>
                        </a:lnTo>
                        <a:lnTo>
                          <a:pt x="6617" y="13029"/>
                        </a:lnTo>
                        <a:lnTo>
                          <a:pt x="6758" y="13029"/>
                        </a:lnTo>
                        <a:close/>
                        <a:moveTo>
                          <a:pt x="6826" y="1246"/>
                        </a:moveTo>
                        <a:lnTo>
                          <a:pt x="6772" y="1256"/>
                        </a:lnTo>
                        <a:lnTo>
                          <a:pt x="6676" y="1324"/>
                        </a:lnTo>
                        <a:lnTo>
                          <a:pt x="6826" y="1246"/>
                        </a:lnTo>
                        <a:close/>
                        <a:moveTo>
                          <a:pt x="6840" y="1205"/>
                        </a:moveTo>
                        <a:lnTo>
                          <a:pt x="6712" y="1266"/>
                        </a:lnTo>
                        <a:lnTo>
                          <a:pt x="6772" y="1256"/>
                        </a:lnTo>
                        <a:lnTo>
                          <a:pt x="6840" y="1205"/>
                        </a:lnTo>
                        <a:close/>
                        <a:moveTo>
                          <a:pt x="6958" y="3252"/>
                        </a:moveTo>
                        <a:lnTo>
                          <a:pt x="6890" y="3250"/>
                        </a:lnTo>
                        <a:lnTo>
                          <a:pt x="6958" y="3252"/>
                        </a:lnTo>
                        <a:close/>
                        <a:moveTo>
                          <a:pt x="7122" y="4478"/>
                        </a:moveTo>
                        <a:lnTo>
                          <a:pt x="7113" y="4400"/>
                        </a:lnTo>
                        <a:lnTo>
                          <a:pt x="7090" y="4459"/>
                        </a:lnTo>
                        <a:lnTo>
                          <a:pt x="7122" y="4478"/>
                        </a:lnTo>
                        <a:close/>
                        <a:moveTo>
                          <a:pt x="1093" y="2687"/>
                        </a:moveTo>
                        <a:lnTo>
                          <a:pt x="942" y="2726"/>
                        </a:lnTo>
                        <a:lnTo>
                          <a:pt x="1079" y="2710"/>
                        </a:lnTo>
                        <a:lnTo>
                          <a:pt x="1093" y="2687"/>
                        </a:lnTo>
                        <a:close/>
                        <a:moveTo>
                          <a:pt x="7409" y="4692"/>
                        </a:moveTo>
                        <a:lnTo>
                          <a:pt x="7368" y="4614"/>
                        </a:lnTo>
                        <a:lnTo>
                          <a:pt x="7336" y="4595"/>
                        </a:lnTo>
                        <a:lnTo>
                          <a:pt x="7296" y="4569"/>
                        </a:lnTo>
                        <a:lnTo>
                          <a:pt x="7300" y="4595"/>
                        </a:lnTo>
                        <a:lnTo>
                          <a:pt x="7291" y="4569"/>
                        </a:lnTo>
                        <a:lnTo>
                          <a:pt x="7277" y="4478"/>
                        </a:lnTo>
                        <a:lnTo>
                          <a:pt x="7232" y="4517"/>
                        </a:lnTo>
                        <a:lnTo>
                          <a:pt x="7195" y="4614"/>
                        </a:lnTo>
                        <a:lnTo>
                          <a:pt x="7373" y="4770"/>
                        </a:lnTo>
                        <a:lnTo>
                          <a:pt x="7409" y="4692"/>
                        </a:lnTo>
                        <a:close/>
                        <a:moveTo>
                          <a:pt x="1143" y="16320"/>
                        </a:moveTo>
                        <a:lnTo>
                          <a:pt x="1047" y="16300"/>
                        </a:lnTo>
                        <a:lnTo>
                          <a:pt x="856" y="16261"/>
                        </a:lnTo>
                        <a:lnTo>
                          <a:pt x="801" y="16339"/>
                        </a:lnTo>
                        <a:lnTo>
                          <a:pt x="1075" y="16351"/>
                        </a:lnTo>
                        <a:lnTo>
                          <a:pt x="993" y="16300"/>
                        </a:lnTo>
                        <a:lnTo>
                          <a:pt x="1143" y="16320"/>
                        </a:lnTo>
                        <a:close/>
                        <a:moveTo>
                          <a:pt x="7760" y="12582"/>
                        </a:moveTo>
                        <a:lnTo>
                          <a:pt x="7701" y="12582"/>
                        </a:lnTo>
                        <a:lnTo>
                          <a:pt x="7760" y="12582"/>
                        </a:lnTo>
                        <a:close/>
                        <a:moveTo>
                          <a:pt x="7847" y="2348"/>
                        </a:moveTo>
                        <a:lnTo>
                          <a:pt x="7724" y="2356"/>
                        </a:lnTo>
                        <a:lnTo>
                          <a:pt x="7837" y="2356"/>
                        </a:lnTo>
                        <a:close/>
                        <a:moveTo>
                          <a:pt x="7906" y="2344"/>
                        </a:moveTo>
                        <a:lnTo>
                          <a:pt x="7860" y="2336"/>
                        </a:lnTo>
                        <a:lnTo>
                          <a:pt x="7906" y="2344"/>
                        </a:lnTo>
                        <a:close/>
                        <a:moveTo>
                          <a:pt x="7965" y="11526"/>
                        </a:moveTo>
                        <a:lnTo>
                          <a:pt x="7892" y="11513"/>
                        </a:lnTo>
                        <a:lnTo>
                          <a:pt x="7965" y="11526"/>
                        </a:lnTo>
                        <a:close/>
                        <a:moveTo>
                          <a:pt x="8653" y="21207"/>
                        </a:moveTo>
                        <a:lnTo>
                          <a:pt x="8457" y="21285"/>
                        </a:lnTo>
                        <a:lnTo>
                          <a:pt x="8557" y="21292"/>
                        </a:lnTo>
                        <a:lnTo>
                          <a:pt x="8653" y="21207"/>
                        </a:lnTo>
                        <a:close/>
                        <a:moveTo>
                          <a:pt x="8653" y="4067"/>
                        </a:moveTo>
                        <a:lnTo>
                          <a:pt x="8643" y="4046"/>
                        </a:lnTo>
                        <a:lnTo>
                          <a:pt x="8653" y="4067"/>
                        </a:lnTo>
                        <a:close/>
                        <a:moveTo>
                          <a:pt x="8684" y="21304"/>
                        </a:moveTo>
                        <a:lnTo>
                          <a:pt x="8557" y="21292"/>
                        </a:lnTo>
                        <a:lnTo>
                          <a:pt x="8511" y="21337"/>
                        </a:lnTo>
                        <a:lnTo>
                          <a:pt x="8684" y="21304"/>
                        </a:lnTo>
                        <a:close/>
                        <a:moveTo>
                          <a:pt x="8684" y="21051"/>
                        </a:moveTo>
                        <a:lnTo>
                          <a:pt x="8484" y="21109"/>
                        </a:lnTo>
                        <a:lnTo>
                          <a:pt x="8589" y="21109"/>
                        </a:lnTo>
                        <a:lnTo>
                          <a:pt x="8684" y="21051"/>
                        </a:lnTo>
                        <a:close/>
                        <a:moveTo>
                          <a:pt x="8721" y="11355"/>
                        </a:moveTo>
                        <a:lnTo>
                          <a:pt x="8598" y="11413"/>
                        </a:lnTo>
                        <a:lnTo>
                          <a:pt x="8589" y="11437"/>
                        </a:lnTo>
                        <a:lnTo>
                          <a:pt x="8698" y="11450"/>
                        </a:lnTo>
                        <a:lnTo>
                          <a:pt x="8721" y="11355"/>
                        </a:lnTo>
                        <a:close/>
                        <a:moveTo>
                          <a:pt x="9308" y="3970"/>
                        </a:moveTo>
                        <a:lnTo>
                          <a:pt x="9276" y="3915"/>
                        </a:lnTo>
                        <a:lnTo>
                          <a:pt x="8985" y="3824"/>
                        </a:lnTo>
                        <a:lnTo>
                          <a:pt x="9008" y="3855"/>
                        </a:lnTo>
                        <a:lnTo>
                          <a:pt x="9308" y="3970"/>
                        </a:lnTo>
                        <a:close/>
                        <a:moveTo>
                          <a:pt x="9358" y="11452"/>
                        </a:moveTo>
                        <a:lnTo>
                          <a:pt x="9222" y="11394"/>
                        </a:lnTo>
                        <a:lnTo>
                          <a:pt x="9217" y="11452"/>
                        </a:lnTo>
                        <a:lnTo>
                          <a:pt x="9058" y="11413"/>
                        </a:lnTo>
                        <a:lnTo>
                          <a:pt x="8712" y="11452"/>
                        </a:lnTo>
                        <a:lnTo>
                          <a:pt x="8862" y="11472"/>
                        </a:lnTo>
                        <a:lnTo>
                          <a:pt x="8475" y="11433"/>
                        </a:lnTo>
                        <a:lnTo>
                          <a:pt x="8366" y="11530"/>
                        </a:lnTo>
                        <a:lnTo>
                          <a:pt x="8989" y="11530"/>
                        </a:lnTo>
                        <a:lnTo>
                          <a:pt x="9140" y="11472"/>
                        </a:lnTo>
                        <a:lnTo>
                          <a:pt x="9185" y="11507"/>
                        </a:lnTo>
                        <a:lnTo>
                          <a:pt x="9117" y="11532"/>
                        </a:lnTo>
                        <a:lnTo>
                          <a:pt x="9185" y="11536"/>
                        </a:lnTo>
                        <a:lnTo>
                          <a:pt x="9190" y="11511"/>
                        </a:lnTo>
                        <a:lnTo>
                          <a:pt x="9358" y="11452"/>
                        </a:lnTo>
                        <a:close/>
                        <a:moveTo>
                          <a:pt x="1216" y="16357"/>
                        </a:moveTo>
                        <a:lnTo>
                          <a:pt x="1075" y="16351"/>
                        </a:lnTo>
                        <a:lnTo>
                          <a:pt x="1179" y="16417"/>
                        </a:lnTo>
                        <a:lnTo>
                          <a:pt x="1216" y="16357"/>
                        </a:lnTo>
                        <a:close/>
                        <a:moveTo>
                          <a:pt x="9595" y="3115"/>
                        </a:moveTo>
                        <a:lnTo>
                          <a:pt x="9422" y="3076"/>
                        </a:lnTo>
                        <a:lnTo>
                          <a:pt x="9441" y="3102"/>
                        </a:lnTo>
                        <a:lnTo>
                          <a:pt x="9595" y="3115"/>
                        </a:lnTo>
                        <a:close/>
                        <a:moveTo>
                          <a:pt x="9832" y="3154"/>
                        </a:moveTo>
                        <a:lnTo>
                          <a:pt x="9791" y="3133"/>
                        </a:lnTo>
                        <a:lnTo>
                          <a:pt x="9595" y="3115"/>
                        </a:lnTo>
                        <a:lnTo>
                          <a:pt x="9682" y="3135"/>
                        </a:lnTo>
                        <a:lnTo>
                          <a:pt x="9545" y="3135"/>
                        </a:lnTo>
                        <a:lnTo>
                          <a:pt x="9832" y="3154"/>
                        </a:lnTo>
                        <a:close/>
                        <a:moveTo>
                          <a:pt x="10014" y="2656"/>
                        </a:moveTo>
                        <a:lnTo>
                          <a:pt x="9891" y="2634"/>
                        </a:lnTo>
                        <a:lnTo>
                          <a:pt x="10014" y="2656"/>
                        </a:lnTo>
                        <a:close/>
                        <a:moveTo>
                          <a:pt x="437" y="3170"/>
                        </a:moveTo>
                        <a:lnTo>
                          <a:pt x="432" y="3142"/>
                        </a:lnTo>
                        <a:lnTo>
                          <a:pt x="273" y="3201"/>
                        </a:lnTo>
                        <a:lnTo>
                          <a:pt x="241" y="3224"/>
                        </a:lnTo>
                        <a:lnTo>
                          <a:pt x="437" y="3170"/>
                        </a:lnTo>
                        <a:close/>
                        <a:moveTo>
                          <a:pt x="10192" y="2654"/>
                        </a:moveTo>
                        <a:lnTo>
                          <a:pt x="10110" y="2648"/>
                        </a:lnTo>
                        <a:lnTo>
                          <a:pt x="10192" y="2654"/>
                        </a:lnTo>
                        <a:close/>
                        <a:moveTo>
                          <a:pt x="10333" y="2687"/>
                        </a:moveTo>
                        <a:lnTo>
                          <a:pt x="10328" y="2667"/>
                        </a:lnTo>
                        <a:lnTo>
                          <a:pt x="10192" y="2654"/>
                        </a:lnTo>
                        <a:lnTo>
                          <a:pt x="10256" y="2667"/>
                        </a:lnTo>
                        <a:lnTo>
                          <a:pt x="10183" y="2687"/>
                        </a:lnTo>
                        <a:lnTo>
                          <a:pt x="10014" y="2656"/>
                        </a:lnTo>
                        <a:lnTo>
                          <a:pt x="10142" y="2726"/>
                        </a:lnTo>
                        <a:lnTo>
                          <a:pt x="10324" y="2765"/>
                        </a:lnTo>
                        <a:lnTo>
                          <a:pt x="10333" y="2687"/>
                        </a:lnTo>
                        <a:close/>
                        <a:moveTo>
                          <a:pt x="10374" y="2852"/>
                        </a:moveTo>
                        <a:lnTo>
                          <a:pt x="10205" y="2821"/>
                        </a:lnTo>
                        <a:lnTo>
                          <a:pt x="10174" y="2843"/>
                        </a:lnTo>
                        <a:lnTo>
                          <a:pt x="10028" y="2854"/>
                        </a:lnTo>
                        <a:lnTo>
                          <a:pt x="10247" y="2876"/>
                        </a:lnTo>
                        <a:lnTo>
                          <a:pt x="10374" y="2852"/>
                        </a:lnTo>
                        <a:close/>
                        <a:moveTo>
                          <a:pt x="10460" y="21538"/>
                        </a:moveTo>
                        <a:lnTo>
                          <a:pt x="10401" y="21538"/>
                        </a:lnTo>
                        <a:lnTo>
                          <a:pt x="10379" y="21567"/>
                        </a:lnTo>
                        <a:lnTo>
                          <a:pt x="10460" y="21538"/>
                        </a:lnTo>
                        <a:close/>
                        <a:moveTo>
                          <a:pt x="10565" y="21499"/>
                        </a:moveTo>
                        <a:lnTo>
                          <a:pt x="10460" y="21538"/>
                        </a:lnTo>
                        <a:lnTo>
                          <a:pt x="10565" y="21499"/>
                        </a:lnTo>
                        <a:close/>
                        <a:moveTo>
                          <a:pt x="10688" y="11361"/>
                        </a:moveTo>
                        <a:lnTo>
                          <a:pt x="10561" y="11277"/>
                        </a:lnTo>
                        <a:lnTo>
                          <a:pt x="10429" y="11394"/>
                        </a:lnTo>
                        <a:lnTo>
                          <a:pt x="10688" y="11361"/>
                        </a:lnTo>
                        <a:close/>
                        <a:moveTo>
                          <a:pt x="492" y="3434"/>
                        </a:moveTo>
                        <a:lnTo>
                          <a:pt x="405" y="3415"/>
                        </a:lnTo>
                        <a:lnTo>
                          <a:pt x="332" y="3472"/>
                        </a:lnTo>
                        <a:lnTo>
                          <a:pt x="269" y="3483"/>
                        </a:lnTo>
                        <a:lnTo>
                          <a:pt x="396" y="3481"/>
                        </a:lnTo>
                        <a:lnTo>
                          <a:pt x="492" y="3434"/>
                        </a:lnTo>
                        <a:close/>
                        <a:moveTo>
                          <a:pt x="10889" y="11335"/>
                        </a:moveTo>
                        <a:lnTo>
                          <a:pt x="10734" y="11355"/>
                        </a:lnTo>
                        <a:lnTo>
                          <a:pt x="10711" y="11374"/>
                        </a:lnTo>
                        <a:lnTo>
                          <a:pt x="10802" y="11437"/>
                        </a:lnTo>
                        <a:lnTo>
                          <a:pt x="10889" y="11335"/>
                        </a:lnTo>
                        <a:close/>
                        <a:moveTo>
                          <a:pt x="587" y="17622"/>
                        </a:moveTo>
                        <a:lnTo>
                          <a:pt x="396" y="17583"/>
                        </a:lnTo>
                        <a:lnTo>
                          <a:pt x="423" y="17605"/>
                        </a:lnTo>
                        <a:lnTo>
                          <a:pt x="587" y="17622"/>
                        </a:lnTo>
                        <a:close/>
                        <a:moveTo>
                          <a:pt x="11221" y="21585"/>
                        </a:moveTo>
                        <a:lnTo>
                          <a:pt x="11171" y="21600"/>
                        </a:lnTo>
                        <a:lnTo>
                          <a:pt x="11221" y="21585"/>
                        </a:lnTo>
                        <a:close/>
                        <a:moveTo>
                          <a:pt x="11649" y="21538"/>
                        </a:moveTo>
                        <a:lnTo>
                          <a:pt x="11617" y="21569"/>
                        </a:lnTo>
                        <a:lnTo>
                          <a:pt x="11649" y="21538"/>
                        </a:lnTo>
                        <a:close/>
                        <a:moveTo>
                          <a:pt x="12300" y="12182"/>
                        </a:moveTo>
                        <a:lnTo>
                          <a:pt x="11991" y="12036"/>
                        </a:lnTo>
                        <a:lnTo>
                          <a:pt x="12064" y="12192"/>
                        </a:lnTo>
                        <a:lnTo>
                          <a:pt x="12300" y="12182"/>
                        </a:lnTo>
                        <a:close/>
                        <a:moveTo>
                          <a:pt x="13170" y="11511"/>
                        </a:moveTo>
                        <a:lnTo>
                          <a:pt x="13120" y="11503"/>
                        </a:lnTo>
                        <a:lnTo>
                          <a:pt x="13170" y="11511"/>
                        </a:lnTo>
                        <a:close/>
                        <a:moveTo>
                          <a:pt x="13489" y="11402"/>
                        </a:moveTo>
                        <a:lnTo>
                          <a:pt x="13329" y="11405"/>
                        </a:lnTo>
                        <a:lnTo>
                          <a:pt x="13457" y="11448"/>
                        </a:lnTo>
                        <a:lnTo>
                          <a:pt x="13489" y="11402"/>
                        </a:lnTo>
                        <a:close/>
                        <a:moveTo>
                          <a:pt x="15579" y="11953"/>
                        </a:moveTo>
                        <a:lnTo>
                          <a:pt x="15479" y="11871"/>
                        </a:lnTo>
                        <a:lnTo>
                          <a:pt x="15411" y="11916"/>
                        </a:lnTo>
                        <a:lnTo>
                          <a:pt x="15515" y="11923"/>
                        </a:lnTo>
                        <a:lnTo>
                          <a:pt x="15579" y="11953"/>
                        </a:lnTo>
                        <a:close/>
                        <a:moveTo>
                          <a:pt x="15684" y="20603"/>
                        </a:moveTo>
                        <a:lnTo>
                          <a:pt x="15547" y="20584"/>
                        </a:lnTo>
                        <a:lnTo>
                          <a:pt x="15525" y="20545"/>
                        </a:lnTo>
                        <a:lnTo>
                          <a:pt x="15311" y="20564"/>
                        </a:lnTo>
                        <a:lnTo>
                          <a:pt x="15684" y="20603"/>
                        </a:lnTo>
                        <a:close/>
                        <a:moveTo>
                          <a:pt x="16918" y="12504"/>
                        </a:moveTo>
                        <a:lnTo>
                          <a:pt x="16805" y="12484"/>
                        </a:lnTo>
                        <a:lnTo>
                          <a:pt x="16773" y="12504"/>
                        </a:lnTo>
                        <a:lnTo>
                          <a:pt x="16918" y="12504"/>
                        </a:lnTo>
                        <a:close/>
                        <a:moveTo>
                          <a:pt x="16964" y="12071"/>
                        </a:moveTo>
                        <a:lnTo>
                          <a:pt x="16923" y="12101"/>
                        </a:lnTo>
                        <a:lnTo>
                          <a:pt x="16955" y="12081"/>
                        </a:lnTo>
                        <a:close/>
                        <a:moveTo>
                          <a:pt x="17009" y="12348"/>
                        </a:moveTo>
                        <a:lnTo>
                          <a:pt x="16927" y="12291"/>
                        </a:lnTo>
                        <a:lnTo>
                          <a:pt x="16918" y="12367"/>
                        </a:lnTo>
                        <a:lnTo>
                          <a:pt x="16973" y="12348"/>
                        </a:lnTo>
                        <a:close/>
                        <a:moveTo>
                          <a:pt x="17023" y="12426"/>
                        </a:moveTo>
                        <a:lnTo>
                          <a:pt x="16977" y="12356"/>
                        </a:lnTo>
                        <a:lnTo>
                          <a:pt x="16836" y="12453"/>
                        </a:lnTo>
                        <a:lnTo>
                          <a:pt x="17023" y="12426"/>
                        </a:lnTo>
                        <a:close/>
                        <a:moveTo>
                          <a:pt x="17037" y="21382"/>
                        </a:moveTo>
                        <a:lnTo>
                          <a:pt x="16909" y="21382"/>
                        </a:lnTo>
                        <a:lnTo>
                          <a:pt x="17037" y="21382"/>
                        </a:lnTo>
                        <a:close/>
                        <a:moveTo>
                          <a:pt x="17200" y="12990"/>
                        </a:moveTo>
                        <a:lnTo>
                          <a:pt x="17109" y="13010"/>
                        </a:lnTo>
                        <a:lnTo>
                          <a:pt x="17137" y="12971"/>
                        </a:lnTo>
                        <a:lnTo>
                          <a:pt x="16581" y="12971"/>
                        </a:lnTo>
                        <a:lnTo>
                          <a:pt x="16618" y="12990"/>
                        </a:lnTo>
                        <a:lnTo>
                          <a:pt x="17037" y="13068"/>
                        </a:lnTo>
                        <a:lnTo>
                          <a:pt x="17160" y="13010"/>
                        </a:lnTo>
                        <a:lnTo>
                          <a:pt x="17200" y="12990"/>
                        </a:lnTo>
                        <a:close/>
                        <a:moveTo>
                          <a:pt x="17246" y="13115"/>
                        </a:moveTo>
                        <a:lnTo>
                          <a:pt x="17214" y="13136"/>
                        </a:lnTo>
                        <a:lnTo>
                          <a:pt x="17246" y="13115"/>
                        </a:lnTo>
                        <a:close/>
                        <a:moveTo>
                          <a:pt x="17456" y="19377"/>
                        </a:moveTo>
                        <a:lnTo>
                          <a:pt x="17387" y="19377"/>
                        </a:lnTo>
                        <a:lnTo>
                          <a:pt x="16977" y="19416"/>
                        </a:lnTo>
                        <a:lnTo>
                          <a:pt x="17424" y="19476"/>
                        </a:lnTo>
                        <a:lnTo>
                          <a:pt x="17456" y="19377"/>
                        </a:lnTo>
                        <a:close/>
                        <a:moveTo>
                          <a:pt x="17506" y="19488"/>
                        </a:moveTo>
                        <a:lnTo>
                          <a:pt x="17424" y="19476"/>
                        </a:lnTo>
                        <a:lnTo>
                          <a:pt x="17483" y="19493"/>
                        </a:lnTo>
                        <a:close/>
                        <a:moveTo>
                          <a:pt x="18248" y="20769"/>
                        </a:moveTo>
                        <a:lnTo>
                          <a:pt x="18221" y="20720"/>
                        </a:lnTo>
                        <a:lnTo>
                          <a:pt x="18216" y="20759"/>
                        </a:lnTo>
                        <a:close/>
                        <a:moveTo>
                          <a:pt x="18298" y="12585"/>
                        </a:moveTo>
                        <a:lnTo>
                          <a:pt x="18116" y="12601"/>
                        </a:lnTo>
                        <a:lnTo>
                          <a:pt x="18198" y="12609"/>
                        </a:lnTo>
                        <a:lnTo>
                          <a:pt x="18248" y="12599"/>
                        </a:lnTo>
                        <a:lnTo>
                          <a:pt x="18298" y="12585"/>
                        </a:lnTo>
                        <a:close/>
                        <a:moveTo>
                          <a:pt x="18435" y="14213"/>
                        </a:moveTo>
                        <a:lnTo>
                          <a:pt x="18276" y="14236"/>
                        </a:lnTo>
                        <a:lnTo>
                          <a:pt x="18421" y="14295"/>
                        </a:lnTo>
                        <a:lnTo>
                          <a:pt x="18435" y="14213"/>
                        </a:lnTo>
                        <a:close/>
                        <a:moveTo>
                          <a:pt x="18549" y="14198"/>
                        </a:moveTo>
                        <a:lnTo>
                          <a:pt x="18467" y="14174"/>
                        </a:lnTo>
                        <a:lnTo>
                          <a:pt x="18435" y="14213"/>
                        </a:lnTo>
                        <a:lnTo>
                          <a:pt x="18549" y="14198"/>
                        </a:lnTo>
                        <a:close/>
                        <a:moveTo>
                          <a:pt x="18785" y="14957"/>
                        </a:moveTo>
                        <a:lnTo>
                          <a:pt x="18708" y="14957"/>
                        </a:lnTo>
                        <a:lnTo>
                          <a:pt x="18785" y="14957"/>
                        </a:lnTo>
                        <a:close/>
                        <a:moveTo>
                          <a:pt x="18885" y="15492"/>
                        </a:moveTo>
                        <a:lnTo>
                          <a:pt x="18858" y="15471"/>
                        </a:lnTo>
                        <a:lnTo>
                          <a:pt x="18845" y="15490"/>
                        </a:lnTo>
                        <a:close/>
                        <a:moveTo>
                          <a:pt x="18885" y="14957"/>
                        </a:moveTo>
                        <a:lnTo>
                          <a:pt x="18785" y="14957"/>
                        </a:lnTo>
                        <a:lnTo>
                          <a:pt x="18885" y="14957"/>
                        </a:lnTo>
                        <a:close/>
                        <a:moveTo>
                          <a:pt x="18931" y="15076"/>
                        </a:moveTo>
                        <a:lnTo>
                          <a:pt x="18922" y="15050"/>
                        </a:lnTo>
                        <a:lnTo>
                          <a:pt x="18931" y="15076"/>
                        </a:lnTo>
                        <a:close/>
                        <a:moveTo>
                          <a:pt x="18936" y="15498"/>
                        </a:moveTo>
                        <a:lnTo>
                          <a:pt x="18936" y="15518"/>
                        </a:lnTo>
                        <a:lnTo>
                          <a:pt x="18936" y="15498"/>
                        </a:lnTo>
                        <a:close/>
                        <a:moveTo>
                          <a:pt x="18981" y="20122"/>
                        </a:moveTo>
                        <a:lnTo>
                          <a:pt x="18913" y="20113"/>
                        </a:lnTo>
                        <a:lnTo>
                          <a:pt x="18968" y="20148"/>
                        </a:lnTo>
                        <a:lnTo>
                          <a:pt x="18981" y="20128"/>
                        </a:lnTo>
                        <a:close/>
                        <a:moveTo>
                          <a:pt x="18991" y="15138"/>
                        </a:moveTo>
                        <a:lnTo>
                          <a:pt x="18959" y="15115"/>
                        </a:lnTo>
                        <a:lnTo>
                          <a:pt x="18890" y="15099"/>
                        </a:lnTo>
                        <a:lnTo>
                          <a:pt x="18945" y="15126"/>
                        </a:lnTo>
                        <a:lnTo>
                          <a:pt x="18991" y="15138"/>
                        </a:lnTo>
                        <a:close/>
                        <a:moveTo>
                          <a:pt x="19004" y="14957"/>
                        </a:moveTo>
                        <a:lnTo>
                          <a:pt x="18885" y="14957"/>
                        </a:lnTo>
                        <a:lnTo>
                          <a:pt x="18949" y="14959"/>
                        </a:lnTo>
                        <a:lnTo>
                          <a:pt x="19004" y="14957"/>
                        </a:lnTo>
                        <a:close/>
                        <a:moveTo>
                          <a:pt x="19018" y="15562"/>
                        </a:moveTo>
                        <a:lnTo>
                          <a:pt x="18936" y="15518"/>
                        </a:lnTo>
                        <a:lnTo>
                          <a:pt x="18927" y="15553"/>
                        </a:lnTo>
                        <a:lnTo>
                          <a:pt x="19018" y="15562"/>
                        </a:lnTo>
                        <a:close/>
                        <a:moveTo>
                          <a:pt x="19072" y="15099"/>
                        </a:moveTo>
                        <a:lnTo>
                          <a:pt x="18991" y="15095"/>
                        </a:lnTo>
                        <a:lnTo>
                          <a:pt x="18936" y="15076"/>
                        </a:lnTo>
                        <a:lnTo>
                          <a:pt x="18949" y="15101"/>
                        </a:lnTo>
                        <a:lnTo>
                          <a:pt x="19000" y="15105"/>
                        </a:lnTo>
                        <a:lnTo>
                          <a:pt x="19045" y="15105"/>
                        </a:lnTo>
                        <a:close/>
                        <a:moveTo>
                          <a:pt x="19109" y="15447"/>
                        </a:moveTo>
                        <a:lnTo>
                          <a:pt x="19086" y="15416"/>
                        </a:lnTo>
                        <a:lnTo>
                          <a:pt x="19008" y="15424"/>
                        </a:lnTo>
                        <a:lnTo>
                          <a:pt x="19109" y="15447"/>
                        </a:lnTo>
                        <a:close/>
                        <a:moveTo>
                          <a:pt x="19118" y="14838"/>
                        </a:moveTo>
                        <a:lnTo>
                          <a:pt x="18913" y="14819"/>
                        </a:lnTo>
                        <a:lnTo>
                          <a:pt x="18899" y="14854"/>
                        </a:lnTo>
                        <a:lnTo>
                          <a:pt x="18708" y="14932"/>
                        </a:lnTo>
                        <a:lnTo>
                          <a:pt x="19118" y="14838"/>
                        </a:lnTo>
                        <a:close/>
                        <a:moveTo>
                          <a:pt x="19186" y="15405"/>
                        </a:moveTo>
                        <a:lnTo>
                          <a:pt x="19154" y="15366"/>
                        </a:lnTo>
                        <a:lnTo>
                          <a:pt x="19104" y="15327"/>
                        </a:lnTo>
                        <a:lnTo>
                          <a:pt x="18977" y="15307"/>
                        </a:lnTo>
                        <a:lnTo>
                          <a:pt x="19045" y="15366"/>
                        </a:lnTo>
                        <a:lnTo>
                          <a:pt x="19086" y="15416"/>
                        </a:lnTo>
                        <a:lnTo>
                          <a:pt x="19186" y="15405"/>
                        </a:lnTo>
                        <a:close/>
                        <a:moveTo>
                          <a:pt x="19532" y="15521"/>
                        </a:moveTo>
                        <a:lnTo>
                          <a:pt x="19309" y="15521"/>
                        </a:lnTo>
                        <a:lnTo>
                          <a:pt x="19250" y="15483"/>
                        </a:lnTo>
                        <a:lnTo>
                          <a:pt x="19109" y="15447"/>
                        </a:lnTo>
                        <a:lnTo>
                          <a:pt x="19154" y="15521"/>
                        </a:lnTo>
                        <a:lnTo>
                          <a:pt x="19460" y="15560"/>
                        </a:lnTo>
                        <a:lnTo>
                          <a:pt x="19532" y="15521"/>
                        </a:lnTo>
                        <a:close/>
                        <a:moveTo>
                          <a:pt x="19546" y="13372"/>
                        </a:moveTo>
                        <a:lnTo>
                          <a:pt x="19532" y="13349"/>
                        </a:lnTo>
                        <a:lnTo>
                          <a:pt x="19246" y="13413"/>
                        </a:lnTo>
                        <a:lnTo>
                          <a:pt x="19118" y="13436"/>
                        </a:lnTo>
                        <a:lnTo>
                          <a:pt x="19246" y="13417"/>
                        </a:lnTo>
                        <a:lnTo>
                          <a:pt x="19318" y="13419"/>
                        </a:lnTo>
                        <a:lnTo>
                          <a:pt x="19414" y="13417"/>
                        </a:lnTo>
                        <a:lnTo>
                          <a:pt x="19473" y="13399"/>
                        </a:lnTo>
                        <a:lnTo>
                          <a:pt x="19546" y="13372"/>
                        </a:lnTo>
                        <a:close/>
                        <a:moveTo>
                          <a:pt x="19560" y="14022"/>
                        </a:moveTo>
                        <a:lnTo>
                          <a:pt x="19450" y="13948"/>
                        </a:lnTo>
                        <a:lnTo>
                          <a:pt x="19332" y="13972"/>
                        </a:lnTo>
                        <a:lnTo>
                          <a:pt x="19560" y="14022"/>
                        </a:lnTo>
                        <a:close/>
                        <a:moveTo>
                          <a:pt x="19564" y="18570"/>
                        </a:moveTo>
                        <a:lnTo>
                          <a:pt x="19464" y="18559"/>
                        </a:lnTo>
                        <a:lnTo>
                          <a:pt x="19551" y="18594"/>
                        </a:lnTo>
                        <a:lnTo>
                          <a:pt x="19564" y="18570"/>
                        </a:lnTo>
                        <a:close/>
                        <a:moveTo>
                          <a:pt x="19578" y="18539"/>
                        </a:moveTo>
                        <a:lnTo>
                          <a:pt x="19141" y="18325"/>
                        </a:lnTo>
                        <a:lnTo>
                          <a:pt x="19036" y="18345"/>
                        </a:lnTo>
                        <a:lnTo>
                          <a:pt x="19109" y="18345"/>
                        </a:lnTo>
                        <a:lnTo>
                          <a:pt x="19578" y="18539"/>
                        </a:lnTo>
                        <a:close/>
                        <a:moveTo>
                          <a:pt x="19583" y="18456"/>
                        </a:moveTo>
                        <a:lnTo>
                          <a:pt x="19428" y="18384"/>
                        </a:lnTo>
                        <a:lnTo>
                          <a:pt x="19478" y="18323"/>
                        </a:lnTo>
                        <a:lnTo>
                          <a:pt x="19364" y="18372"/>
                        </a:lnTo>
                        <a:lnTo>
                          <a:pt x="19583" y="18456"/>
                        </a:lnTo>
                        <a:close/>
                        <a:moveTo>
                          <a:pt x="19587" y="15521"/>
                        </a:moveTo>
                        <a:lnTo>
                          <a:pt x="19569" y="15502"/>
                        </a:lnTo>
                        <a:lnTo>
                          <a:pt x="19532" y="15521"/>
                        </a:lnTo>
                        <a:lnTo>
                          <a:pt x="19587" y="15521"/>
                        </a:lnTo>
                        <a:close/>
                        <a:moveTo>
                          <a:pt x="19601" y="15132"/>
                        </a:moveTo>
                        <a:lnTo>
                          <a:pt x="19460" y="15140"/>
                        </a:lnTo>
                        <a:lnTo>
                          <a:pt x="19437" y="15210"/>
                        </a:lnTo>
                        <a:lnTo>
                          <a:pt x="19601" y="15132"/>
                        </a:lnTo>
                        <a:close/>
                        <a:moveTo>
                          <a:pt x="19674" y="18500"/>
                        </a:moveTo>
                        <a:lnTo>
                          <a:pt x="19637" y="18481"/>
                        </a:lnTo>
                        <a:lnTo>
                          <a:pt x="19587" y="18461"/>
                        </a:lnTo>
                        <a:lnTo>
                          <a:pt x="19674" y="18500"/>
                        </a:lnTo>
                        <a:close/>
                        <a:moveTo>
                          <a:pt x="19687" y="19474"/>
                        </a:moveTo>
                        <a:lnTo>
                          <a:pt x="19642" y="19435"/>
                        </a:lnTo>
                        <a:lnTo>
                          <a:pt x="19687" y="19474"/>
                        </a:lnTo>
                        <a:close/>
                        <a:moveTo>
                          <a:pt x="19737" y="17944"/>
                        </a:moveTo>
                        <a:lnTo>
                          <a:pt x="19632" y="17858"/>
                        </a:lnTo>
                        <a:lnTo>
                          <a:pt x="19560" y="17936"/>
                        </a:lnTo>
                        <a:lnTo>
                          <a:pt x="19737" y="17944"/>
                        </a:lnTo>
                        <a:close/>
                        <a:moveTo>
                          <a:pt x="19765" y="16573"/>
                        </a:moveTo>
                        <a:lnTo>
                          <a:pt x="19642" y="16553"/>
                        </a:lnTo>
                        <a:lnTo>
                          <a:pt x="19587" y="16670"/>
                        </a:lnTo>
                        <a:lnTo>
                          <a:pt x="19765" y="16573"/>
                        </a:lnTo>
                        <a:close/>
                        <a:moveTo>
                          <a:pt x="19778" y="18598"/>
                        </a:moveTo>
                        <a:lnTo>
                          <a:pt x="19596" y="18500"/>
                        </a:lnTo>
                        <a:lnTo>
                          <a:pt x="19578" y="18539"/>
                        </a:lnTo>
                        <a:lnTo>
                          <a:pt x="19564" y="18570"/>
                        </a:lnTo>
                        <a:lnTo>
                          <a:pt x="19778" y="18598"/>
                        </a:lnTo>
                        <a:close/>
                        <a:moveTo>
                          <a:pt x="19806" y="13487"/>
                        </a:moveTo>
                        <a:lnTo>
                          <a:pt x="19646" y="13463"/>
                        </a:lnTo>
                        <a:lnTo>
                          <a:pt x="19583" y="13534"/>
                        </a:lnTo>
                        <a:lnTo>
                          <a:pt x="19719" y="13596"/>
                        </a:lnTo>
                        <a:lnTo>
                          <a:pt x="19742" y="13497"/>
                        </a:lnTo>
                        <a:lnTo>
                          <a:pt x="19806" y="13487"/>
                        </a:lnTo>
                        <a:close/>
                        <a:moveTo>
                          <a:pt x="19910" y="14217"/>
                        </a:moveTo>
                        <a:lnTo>
                          <a:pt x="19619" y="14180"/>
                        </a:lnTo>
                        <a:lnTo>
                          <a:pt x="19774" y="14256"/>
                        </a:lnTo>
                        <a:lnTo>
                          <a:pt x="19774" y="14236"/>
                        </a:lnTo>
                        <a:lnTo>
                          <a:pt x="19910" y="14217"/>
                        </a:lnTo>
                        <a:close/>
                        <a:moveTo>
                          <a:pt x="19947" y="17955"/>
                        </a:moveTo>
                        <a:lnTo>
                          <a:pt x="19737" y="17944"/>
                        </a:lnTo>
                        <a:lnTo>
                          <a:pt x="19947" y="17955"/>
                        </a:lnTo>
                        <a:close/>
                        <a:moveTo>
                          <a:pt x="19997" y="15878"/>
                        </a:moveTo>
                        <a:lnTo>
                          <a:pt x="19887" y="15950"/>
                        </a:lnTo>
                        <a:lnTo>
                          <a:pt x="19997" y="15878"/>
                        </a:lnTo>
                        <a:close/>
                        <a:moveTo>
                          <a:pt x="20115" y="16592"/>
                        </a:moveTo>
                        <a:lnTo>
                          <a:pt x="20070" y="16612"/>
                        </a:lnTo>
                        <a:lnTo>
                          <a:pt x="19874" y="16651"/>
                        </a:lnTo>
                        <a:lnTo>
                          <a:pt x="19865" y="16729"/>
                        </a:lnTo>
                        <a:lnTo>
                          <a:pt x="20088" y="16670"/>
                        </a:lnTo>
                        <a:lnTo>
                          <a:pt x="20115" y="16592"/>
                        </a:lnTo>
                        <a:close/>
                        <a:moveTo>
                          <a:pt x="20124" y="14050"/>
                        </a:moveTo>
                        <a:lnTo>
                          <a:pt x="19983" y="14112"/>
                        </a:lnTo>
                        <a:lnTo>
                          <a:pt x="19978" y="14188"/>
                        </a:lnTo>
                        <a:lnTo>
                          <a:pt x="20079" y="14112"/>
                        </a:lnTo>
                        <a:lnTo>
                          <a:pt x="20124" y="14050"/>
                        </a:lnTo>
                        <a:close/>
                        <a:moveTo>
                          <a:pt x="20161" y="16715"/>
                        </a:moveTo>
                        <a:lnTo>
                          <a:pt x="20038" y="16729"/>
                        </a:lnTo>
                        <a:lnTo>
                          <a:pt x="20106" y="16729"/>
                        </a:lnTo>
                        <a:lnTo>
                          <a:pt x="20161" y="16715"/>
                        </a:lnTo>
                        <a:close/>
                        <a:moveTo>
                          <a:pt x="20193" y="15385"/>
                        </a:moveTo>
                        <a:lnTo>
                          <a:pt x="19437" y="15210"/>
                        </a:lnTo>
                        <a:lnTo>
                          <a:pt x="19314" y="15191"/>
                        </a:lnTo>
                        <a:lnTo>
                          <a:pt x="19113" y="15171"/>
                        </a:lnTo>
                        <a:lnTo>
                          <a:pt x="18991" y="15152"/>
                        </a:lnTo>
                        <a:lnTo>
                          <a:pt x="19091" y="15229"/>
                        </a:lnTo>
                        <a:lnTo>
                          <a:pt x="19300" y="15288"/>
                        </a:lnTo>
                        <a:lnTo>
                          <a:pt x="19400" y="15366"/>
                        </a:lnTo>
                        <a:lnTo>
                          <a:pt x="19232" y="15399"/>
                        </a:lnTo>
                        <a:lnTo>
                          <a:pt x="19359" y="15385"/>
                        </a:lnTo>
                        <a:lnTo>
                          <a:pt x="19469" y="15385"/>
                        </a:lnTo>
                        <a:lnTo>
                          <a:pt x="19541" y="15424"/>
                        </a:lnTo>
                        <a:lnTo>
                          <a:pt x="20193" y="15385"/>
                        </a:lnTo>
                        <a:close/>
                        <a:moveTo>
                          <a:pt x="20202" y="16553"/>
                        </a:moveTo>
                        <a:lnTo>
                          <a:pt x="20124" y="16563"/>
                        </a:lnTo>
                        <a:lnTo>
                          <a:pt x="20115" y="16592"/>
                        </a:lnTo>
                        <a:lnTo>
                          <a:pt x="20202" y="16553"/>
                        </a:lnTo>
                        <a:close/>
                        <a:moveTo>
                          <a:pt x="20398" y="13876"/>
                        </a:moveTo>
                        <a:lnTo>
                          <a:pt x="20143" y="14063"/>
                        </a:lnTo>
                        <a:lnTo>
                          <a:pt x="20206" y="14112"/>
                        </a:lnTo>
                        <a:lnTo>
                          <a:pt x="20398" y="13876"/>
                        </a:lnTo>
                        <a:close/>
                        <a:moveTo>
                          <a:pt x="21550" y="16164"/>
                        </a:moveTo>
                        <a:lnTo>
                          <a:pt x="21372" y="16211"/>
                        </a:lnTo>
                        <a:lnTo>
                          <a:pt x="21500" y="16183"/>
                        </a:lnTo>
                        <a:lnTo>
                          <a:pt x="21550" y="16164"/>
                        </a:lnTo>
                        <a:close/>
                        <a:moveTo>
                          <a:pt x="21600" y="18617"/>
                        </a:moveTo>
                        <a:lnTo>
                          <a:pt x="21445" y="18637"/>
                        </a:lnTo>
                        <a:lnTo>
                          <a:pt x="21600" y="18617"/>
                        </a:lnTo>
                        <a:close/>
                        <a:moveTo>
                          <a:pt x="1539" y="701"/>
                        </a:moveTo>
                        <a:lnTo>
                          <a:pt x="1494" y="681"/>
                        </a:lnTo>
                        <a:lnTo>
                          <a:pt x="1507" y="718"/>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433" name="object 81"/>
                <p:cNvGrpSpPr/>
                <p:nvPr/>
              </p:nvGrpSpPr>
              <p:grpSpPr>
                <a:xfrm>
                  <a:off x="412" y="283642"/>
                  <a:ext cx="106407" cy="139337"/>
                  <a:chOff x="0" y="0"/>
                  <a:chExt cx="106405" cy="139336"/>
                </a:xfrm>
              </p:grpSpPr>
              <p:sp>
                <p:nvSpPr>
                  <p:cNvPr id="2424" name="Figura"/>
                  <p:cNvSpPr/>
                  <p:nvPr/>
                </p:nvSpPr>
                <p:spPr>
                  <a:xfrm>
                    <a:off x="0" y="1266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256"/>
                        </a:moveTo>
                        <a:lnTo>
                          <a:pt x="19475" y="8180"/>
                        </a:lnTo>
                        <a:lnTo>
                          <a:pt x="0" y="0"/>
                        </a:lnTo>
                        <a:lnTo>
                          <a:pt x="5174" y="17510"/>
                        </a:lnTo>
                        <a:lnTo>
                          <a:pt x="10329" y="21600"/>
                        </a:lnTo>
                        <a:lnTo>
                          <a:pt x="21600" y="192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25" name="Figura"/>
                  <p:cNvSpPr/>
                  <p:nvPr/>
                </p:nvSpPr>
                <p:spPr>
                  <a:xfrm>
                    <a:off x="528" y="1252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68"/>
                        </a:moveTo>
                        <a:lnTo>
                          <a:pt x="16980" y="4068"/>
                        </a:lnTo>
                        <a:lnTo>
                          <a:pt x="8776" y="0"/>
                        </a:lnTo>
                        <a:lnTo>
                          <a:pt x="0" y="2342"/>
                        </a:lnTo>
                        <a:lnTo>
                          <a:pt x="9240" y="5795"/>
                        </a:lnTo>
                        <a:lnTo>
                          <a:pt x="5311" y="6732"/>
                        </a:lnTo>
                        <a:lnTo>
                          <a:pt x="16280" y="10492"/>
                        </a:lnTo>
                        <a:lnTo>
                          <a:pt x="17435" y="13463"/>
                        </a:lnTo>
                        <a:lnTo>
                          <a:pt x="13278" y="15818"/>
                        </a:lnTo>
                        <a:lnTo>
                          <a:pt x="9695" y="15189"/>
                        </a:lnTo>
                        <a:lnTo>
                          <a:pt x="12123" y="16286"/>
                        </a:lnTo>
                        <a:lnTo>
                          <a:pt x="7621" y="19886"/>
                        </a:lnTo>
                        <a:lnTo>
                          <a:pt x="13624" y="21600"/>
                        </a:lnTo>
                        <a:lnTo>
                          <a:pt x="21018" y="17532"/>
                        </a:lnTo>
                        <a:lnTo>
                          <a:pt x="21364" y="12686"/>
                        </a:lnTo>
                        <a:lnTo>
                          <a:pt x="15243" y="7508"/>
                        </a:lnTo>
                        <a:lnTo>
                          <a:pt x="17325" y="6263"/>
                        </a:lnTo>
                        <a:lnTo>
                          <a:pt x="19863" y="7508"/>
                        </a:lnTo>
                        <a:lnTo>
                          <a:pt x="21600" y="766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26" name="Figura"/>
                  <p:cNvSpPr/>
                  <p:nvPr/>
                </p:nvSpPr>
                <p:spPr>
                  <a:xfrm>
                    <a:off x="4765" y="1117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393"/>
                        </a:moveTo>
                        <a:lnTo>
                          <a:pt x="6469" y="6003"/>
                        </a:lnTo>
                        <a:lnTo>
                          <a:pt x="0" y="0"/>
                        </a:lnTo>
                        <a:lnTo>
                          <a:pt x="6014" y="6570"/>
                        </a:lnTo>
                        <a:lnTo>
                          <a:pt x="8696" y="12005"/>
                        </a:lnTo>
                        <a:lnTo>
                          <a:pt x="12466" y="19189"/>
                        </a:lnTo>
                        <a:lnTo>
                          <a:pt x="15814" y="20418"/>
                        </a:lnTo>
                        <a:lnTo>
                          <a:pt x="20495"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27" name="Figura"/>
                  <p:cNvSpPr/>
                  <p:nvPr/>
                </p:nvSpPr>
                <p:spPr>
                  <a:xfrm>
                    <a:off x="28087" y="425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791"/>
                        </a:moveTo>
                        <a:lnTo>
                          <a:pt x="19029" y="0"/>
                        </a:lnTo>
                        <a:lnTo>
                          <a:pt x="7401" y="3719"/>
                        </a:lnTo>
                        <a:lnTo>
                          <a:pt x="0" y="16263"/>
                        </a:lnTo>
                        <a:lnTo>
                          <a:pt x="11359" y="21600"/>
                        </a:lnTo>
                        <a:lnTo>
                          <a:pt x="12499" y="13868"/>
                        </a:lnTo>
                        <a:lnTo>
                          <a:pt x="21600" y="479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28" name="Triángulo"/>
                  <p:cNvSpPr/>
                  <p:nvPr/>
                </p:nvSpPr>
                <p:spPr>
                  <a:xfrm>
                    <a:off x="59543" y="8282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222"/>
                        </a:moveTo>
                        <a:lnTo>
                          <a:pt x="12614" y="0"/>
                        </a:lnTo>
                        <a:lnTo>
                          <a:pt x="0" y="21600"/>
                        </a:lnTo>
                        <a:lnTo>
                          <a:pt x="21600" y="922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29" name="Figura"/>
                  <p:cNvSpPr/>
                  <p:nvPr/>
                </p:nvSpPr>
                <p:spPr>
                  <a:xfrm>
                    <a:off x="69190"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580" y="13500"/>
                        </a:lnTo>
                        <a:lnTo>
                          <a:pt x="16243" y="540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30" name="Figura"/>
                  <p:cNvSpPr/>
                  <p:nvPr/>
                </p:nvSpPr>
                <p:spPr>
                  <a:xfrm>
                    <a:off x="37474" y="6070"/>
                    <a:ext cx="62626" cy="44837"/>
                  </a:xfrm>
                  <a:custGeom>
                    <a:avLst/>
                    <a:gdLst/>
                    <a:ahLst/>
                    <a:cxnLst>
                      <a:cxn ang="0">
                        <a:pos x="wd2" y="hd2"/>
                      </a:cxn>
                      <a:cxn ang="5400000">
                        <a:pos x="wd2" y="hd2"/>
                      </a:cxn>
                      <a:cxn ang="10800000">
                        <a:pos x="wd2" y="hd2"/>
                      </a:cxn>
                      <a:cxn ang="16200000">
                        <a:pos x="wd2" y="hd2"/>
                      </a:cxn>
                    </a:cxnLst>
                    <a:rect l="0" t="0" r="r" b="b"/>
                    <a:pathLst>
                      <a:path w="21600" h="21600" extrusionOk="0">
                        <a:moveTo>
                          <a:pt x="21600" y="10026"/>
                        </a:moveTo>
                        <a:lnTo>
                          <a:pt x="21186" y="9892"/>
                        </a:lnTo>
                        <a:lnTo>
                          <a:pt x="21425" y="9690"/>
                        </a:lnTo>
                        <a:lnTo>
                          <a:pt x="21475" y="9690"/>
                        </a:lnTo>
                        <a:lnTo>
                          <a:pt x="21296" y="9622"/>
                        </a:lnTo>
                        <a:lnTo>
                          <a:pt x="21430" y="9555"/>
                        </a:lnTo>
                        <a:lnTo>
                          <a:pt x="21510" y="9421"/>
                        </a:lnTo>
                        <a:lnTo>
                          <a:pt x="21550" y="9353"/>
                        </a:lnTo>
                        <a:lnTo>
                          <a:pt x="20952" y="9353"/>
                        </a:lnTo>
                        <a:lnTo>
                          <a:pt x="20867" y="9252"/>
                        </a:lnTo>
                        <a:lnTo>
                          <a:pt x="20902" y="9084"/>
                        </a:lnTo>
                        <a:lnTo>
                          <a:pt x="21001" y="8950"/>
                        </a:lnTo>
                        <a:lnTo>
                          <a:pt x="21216" y="8882"/>
                        </a:lnTo>
                        <a:lnTo>
                          <a:pt x="20952" y="8882"/>
                        </a:lnTo>
                        <a:lnTo>
                          <a:pt x="21081" y="8748"/>
                        </a:lnTo>
                        <a:lnTo>
                          <a:pt x="21261" y="8748"/>
                        </a:lnTo>
                        <a:lnTo>
                          <a:pt x="21101" y="8694"/>
                        </a:lnTo>
                        <a:lnTo>
                          <a:pt x="21056" y="8546"/>
                        </a:lnTo>
                        <a:lnTo>
                          <a:pt x="21061" y="8411"/>
                        </a:lnTo>
                        <a:lnTo>
                          <a:pt x="20762" y="8546"/>
                        </a:lnTo>
                        <a:lnTo>
                          <a:pt x="20802" y="8479"/>
                        </a:lnTo>
                        <a:lnTo>
                          <a:pt x="20922" y="8277"/>
                        </a:lnTo>
                        <a:lnTo>
                          <a:pt x="21006" y="8142"/>
                        </a:lnTo>
                        <a:lnTo>
                          <a:pt x="20497" y="8075"/>
                        </a:lnTo>
                        <a:lnTo>
                          <a:pt x="20892" y="7806"/>
                        </a:lnTo>
                        <a:lnTo>
                          <a:pt x="20992" y="7738"/>
                        </a:lnTo>
                        <a:lnTo>
                          <a:pt x="20857" y="7806"/>
                        </a:lnTo>
                        <a:lnTo>
                          <a:pt x="20512" y="7806"/>
                        </a:lnTo>
                        <a:lnTo>
                          <a:pt x="20443" y="7671"/>
                        </a:lnTo>
                        <a:lnTo>
                          <a:pt x="21111" y="7469"/>
                        </a:lnTo>
                        <a:lnTo>
                          <a:pt x="20278" y="7200"/>
                        </a:lnTo>
                        <a:lnTo>
                          <a:pt x="20902" y="6729"/>
                        </a:lnTo>
                        <a:lnTo>
                          <a:pt x="20313" y="6998"/>
                        </a:lnTo>
                        <a:lnTo>
                          <a:pt x="20383" y="6325"/>
                        </a:lnTo>
                        <a:lnTo>
                          <a:pt x="19959" y="6258"/>
                        </a:lnTo>
                        <a:lnTo>
                          <a:pt x="20074" y="6197"/>
                        </a:lnTo>
                        <a:lnTo>
                          <a:pt x="20118" y="5921"/>
                        </a:lnTo>
                        <a:lnTo>
                          <a:pt x="20163" y="5787"/>
                        </a:lnTo>
                        <a:lnTo>
                          <a:pt x="20183" y="5652"/>
                        </a:lnTo>
                        <a:lnTo>
                          <a:pt x="19784" y="6056"/>
                        </a:lnTo>
                        <a:lnTo>
                          <a:pt x="19555" y="5921"/>
                        </a:lnTo>
                        <a:lnTo>
                          <a:pt x="19250" y="6056"/>
                        </a:lnTo>
                        <a:lnTo>
                          <a:pt x="19505" y="5450"/>
                        </a:lnTo>
                        <a:lnTo>
                          <a:pt x="19759" y="5652"/>
                        </a:lnTo>
                        <a:lnTo>
                          <a:pt x="19779" y="5585"/>
                        </a:lnTo>
                        <a:lnTo>
                          <a:pt x="19695" y="5450"/>
                        </a:lnTo>
                        <a:lnTo>
                          <a:pt x="19575" y="5249"/>
                        </a:lnTo>
                        <a:lnTo>
                          <a:pt x="19360" y="5585"/>
                        </a:lnTo>
                        <a:lnTo>
                          <a:pt x="19400" y="5450"/>
                        </a:lnTo>
                        <a:lnTo>
                          <a:pt x="19445" y="5316"/>
                        </a:lnTo>
                        <a:lnTo>
                          <a:pt x="19490" y="5181"/>
                        </a:lnTo>
                        <a:lnTo>
                          <a:pt x="19390" y="5316"/>
                        </a:lnTo>
                        <a:lnTo>
                          <a:pt x="19649" y="4912"/>
                        </a:lnTo>
                        <a:lnTo>
                          <a:pt x="19171" y="5450"/>
                        </a:lnTo>
                        <a:lnTo>
                          <a:pt x="19345" y="5114"/>
                        </a:lnTo>
                        <a:lnTo>
                          <a:pt x="19485" y="4845"/>
                        </a:lnTo>
                        <a:lnTo>
                          <a:pt x="19126" y="5114"/>
                        </a:lnTo>
                        <a:lnTo>
                          <a:pt x="19186" y="4778"/>
                        </a:lnTo>
                        <a:lnTo>
                          <a:pt x="19200" y="4710"/>
                        </a:lnTo>
                        <a:lnTo>
                          <a:pt x="19215" y="4643"/>
                        </a:lnTo>
                        <a:lnTo>
                          <a:pt x="19510" y="4508"/>
                        </a:lnTo>
                        <a:lnTo>
                          <a:pt x="19226" y="4441"/>
                        </a:lnTo>
                        <a:lnTo>
                          <a:pt x="19241" y="4360"/>
                        </a:lnTo>
                        <a:lnTo>
                          <a:pt x="19186" y="4508"/>
                        </a:lnTo>
                        <a:lnTo>
                          <a:pt x="18961" y="4710"/>
                        </a:lnTo>
                        <a:lnTo>
                          <a:pt x="18677" y="4576"/>
                        </a:lnTo>
                        <a:lnTo>
                          <a:pt x="18762" y="4508"/>
                        </a:lnTo>
                        <a:lnTo>
                          <a:pt x="18851" y="4441"/>
                        </a:lnTo>
                        <a:lnTo>
                          <a:pt x="19116" y="4239"/>
                        </a:lnTo>
                        <a:lnTo>
                          <a:pt x="19136" y="4172"/>
                        </a:lnTo>
                        <a:lnTo>
                          <a:pt x="19211" y="3970"/>
                        </a:lnTo>
                        <a:lnTo>
                          <a:pt x="18996" y="3903"/>
                        </a:lnTo>
                        <a:lnTo>
                          <a:pt x="18617" y="4172"/>
                        </a:lnTo>
                        <a:lnTo>
                          <a:pt x="18537" y="4037"/>
                        </a:lnTo>
                        <a:lnTo>
                          <a:pt x="18582" y="3903"/>
                        </a:lnTo>
                        <a:lnTo>
                          <a:pt x="18667" y="3836"/>
                        </a:lnTo>
                        <a:lnTo>
                          <a:pt x="18303" y="4037"/>
                        </a:lnTo>
                        <a:lnTo>
                          <a:pt x="18253" y="3432"/>
                        </a:lnTo>
                        <a:lnTo>
                          <a:pt x="17809" y="3701"/>
                        </a:lnTo>
                        <a:lnTo>
                          <a:pt x="17489" y="4239"/>
                        </a:lnTo>
                        <a:lnTo>
                          <a:pt x="17410" y="4172"/>
                        </a:lnTo>
                        <a:lnTo>
                          <a:pt x="17175" y="4441"/>
                        </a:lnTo>
                        <a:lnTo>
                          <a:pt x="17335" y="4105"/>
                        </a:lnTo>
                        <a:lnTo>
                          <a:pt x="17450" y="4037"/>
                        </a:lnTo>
                        <a:lnTo>
                          <a:pt x="17489" y="3970"/>
                        </a:lnTo>
                        <a:lnTo>
                          <a:pt x="17530" y="3903"/>
                        </a:lnTo>
                        <a:lnTo>
                          <a:pt x="17370" y="3970"/>
                        </a:lnTo>
                        <a:lnTo>
                          <a:pt x="17440" y="3768"/>
                        </a:lnTo>
                        <a:lnTo>
                          <a:pt x="17450" y="3634"/>
                        </a:lnTo>
                        <a:lnTo>
                          <a:pt x="17130" y="3768"/>
                        </a:lnTo>
                        <a:lnTo>
                          <a:pt x="17081" y="3573"/>
                        </a:lnTo>
                        <a:lnTo>
                          <a:pt x="17105" y="3499"/>
                        </a:lnTo>
                        <a:lnTo>
                          <a:pt x="17210" y="3230"/>
                        </a:lnTo>
                        <a:lnTo>
                          <a:pt x="17265" y="3095"/>
                        </a:lnTo>
                        <a:lnTo>
                          <a:pt x="17295" y="3028"/>
                        </a:lnTo>
                        <a:lnTo>
                          <a:pt x="17440" y="3607"/>
                        </a:lnTo>
                        <a:lnTo>
                          <a:pt x="17504" y="3095"/>
                        </a:lnTo>
                        <a:lnTo>
                          <a:pt x="17604" y="3432"/>
                        </a:lnTo>
                        <a:lnTo>
                          <a:pt x="17699" y="3095"/>
                        </a:lnTo>
                        <a:lnTo>
                          <a:pt x="17719" y="3028"/>
                        </a:lnTo>
                        <a:lnTo>
                          <a:pt x="17819" y="2692"/>
                        </a:lnTo>
                        <a:lnTo>
                          <a:pt x="17859" y="2557"/>
                        </a:lnTo>
                        <a:lnTo>
                          <a:pt x="17699" y="3613"/>
                        </a:lnTo>
                        <a:lnTo>
                          <a:pt x="17944" y="2826"/>
                        </a:lnTo>
                        <a:lnTo>
                          <a:pt x="17909" y="2557"/>
                        </a:lnTo>
                        <a:lnTo>
                          <a:pt x="17789" y="2355"/>
                        </a:lnTo>
                        <a:lnTo>
                          <a:pt x="17559" y="2692"/>
                        </a:lnTo>
                        <a:lnTo>
                          <a:pt x="17360" y="2288"/>
                        </a:lnTo>
                        <a:lnTo>
                          <a:pt x="17230" y="2422"/>
                        </a:lnTo>
                        <a:lnTo>
                          <a:pt x="17190" y="2692"/>
                        </a:lnTo>
                        <a:lnTo>
                          <a:pt x="17001" y="2893"/>
                        </a:lnTo>
                        <a:lnTo>
                          <a:pt x="16417" y="3095"/>
                        </a:lnTo>
                        <a:lnTo>
                          <a:pt x="16482" y="2961"/>
                        </a:lnTo>
                        <a:lnTo>
                          <a:pt x="16582" y="2759"/>
                        </a:lnTo>
                        <a:lnTo>
                          <a:pt x="17255" y="1413"/>
                        </a:lnTo>
                        <a:lnTo>
                          <a:pt x="16671" y="1884"/>
                        </a:lnTo>
                        <a:lnTo>
                          <a:pt x="16457" y="2153"/>
                        </a:lnTo>
                        <a:lnTo>
                          <a:pt x="16203" y="2705"/>
                        </a:lnTo>
                        <a:lnTo>
                          <a:pt x="16203" y="5181"/>
                        </a:lnTo>
                        <a:lnTo>
                          <a:pt x="15923" y="5181"/>
                        </a:lnTo>
                        <a:lnTo>
                          <a:pt x="16083" y="4912"/>
                        </a:lnTo>
                        <a:lnTo>
                          <a:pt x="16163" y="4778"/>
                        </a:lnTo>
                        <a:lnTo>
                          <a:pt x="16203" y="5181"/>
                        </a:lnTo>
                        <a:lnTo>
                          <a:pt x="16203" y="2705"/>
                        </a:lnTo>
                        <a:lnTo>
                          <a:pt x="16137" y="2490"/>
                        </a:lnTo>
                        <a:lnTo>
                          <a:pt x="16178" y="2153"/>
                        </a:lnTo>
                        <a:lnTo>
                          <a:pt x="16402" y="1750"/>
                        </a:lnTo>
                        <a:lnTo>
                          <a:pt x="16137" y="1480"/>
                        </a:lnTo>
                        <a:lnTo>
                          <a:pt x="16068" y="1810"/>
                        </a:lnTo>
                        <a:lnTo>
                          <a:pt x="15933" y="2490"/>
                        </a:lnTo>
                        <a:lnTo>
                          <a:pt x="15798" y="1945"/>
                        </a:lnTo>
                        <a:lnTo>
                          <a:pt x="15664" y="1884"/>
                        </a:lnTo>
                        <a:lnTo>
                          <a:pt x="15679" y="1817"/>
                        </a:lnTo>
                        <a:lnTo>
                          <a:pt x="15808" y="1346"/>
                        </a:lnTo>
                        <a:lnTo>
                          <a:pt x="15479" y="1211"/>
                        </a:lnTo>
                        <a:lnTo>
                          <a:pt x="15020" y="1480"/>
                        </a:lnTo>
                        <a:lnTo>
                          <a:pt x="14666" y="1413"/>
                        </a:lnTo>
                        <a:lnTo>
                          <a:pt x="14726" y="1211"/>
                        </a:lnTo>
                        <a:lnTo>
                          <a:pt x="14831" y="1077"/>
                        </a:lnTo>
                        <a:lnTo>
                          <a:pt x="14801" y="942"/>
                        </a:lnTo>
                        <a:lnTo>
                          <a:pt x="14791" y="875"/>
                        </a:lnTo>
                        <a:lnTo>
                          <a:pt x="14397" y="928"/>
                        </a:lnTo>
                        <a:lnTo>
                          <a:pt x="14397" y="1480"/>
                        </a:lnTo>
                        <a:lnTo>
                          <a:pt x="14322" y="1817"/>
                        </a:lnTo>
                        <a:lnTo>
                          <a:pt x="14282" y="1750"/>
                        </a:lnTo>
                        <a:lnTo>
                          <a:pt x="14332" y="1682"/>
                        </a:lnTo>
                        <a:lnTo>
                          <a:pt x="14257" y="1548"/>
                        </a:lnTo>
                        <a:lnTo>
                          <a:pt x="14227" y="1413"/>
                        </a:lnTo>
                        <a:lnTo>
                          <a:pt x="14332" y="1480"/>
                        </a:lnTo>
                        <a:lnTo>
                          <a:pt x="14397" y="1480"/>
                        </a:lnTo>
                        <a:lnTo>
                          <a:pt x="14397" y="928"/>
                        </a:lnTo>
                        <a:lnTo>
                          <a:pt x="14282" y="942"/>
                        </a:lnTo>
                        <a:lnTo>
                          <a:pt x="14222" y="875"/>
                        </a:lnTo>
                        <a:lnTo>
                          <a:pt x="13983" y="606"/>
                        </a:lnTo>
                        <a:lnTo>
                          <a:pt x="13868" y="471"/>
                        </a:lnTo>
                        <a:lnTo>
                          <a:pt x="13144" y="471"/>
                        </a:lnTo>
                        <a:lnTo>
                          <a:pt x="13075" y="606"/>
                        </a:lnTo>
                        <a:lnTo>
                          <a:pt x="12975" y="606"/>
                        </a:lnTo>
                        <a:lnTo>
                          <a:pt x="13020" y="202"/>
                        </a:lnTo>
                        <a:lnTo>
                          <a:pt x="13060" y="135"/>
                        </a:lnTo>
                        <a:lnTo>
                          <a:pt x="12691" y="538"/>
                        </a:lnTo>
                        <a:lnTo>
                          <a:pt x="12137" y="875"/>
                        </a:lnTo>
                        <a:lnTo>
                          <a:pt x="11878" y="471"/>
                        </a:lnTo>
                        <a:lnTo>
                          <a:pt x="11907" y="202"/>
                        </a:lnTo>
                        <a:lnTo>
                          <a:pt x="11658" y="0"/>
                        </a:lnTo>
                        <a:lnTo>
                          <a:pt x="11603" y="1211"/>
                        </a:lnTo>
                        <a:lnTo>
                          <a:pt x="11568" y="1144"/>
                        </a:lnTo>
                        <a:lnTo>
                          <a:pt x="11538" y="1077"/>
                        </a:lnTo>
                        <a:lnTo>
                          <a:pt x="11508" y="1009"/>
                        </a:lnTo>
                        <a:lnTo>
                          <a:pt x="11479" y="942"/>
                        </a:lnTo>
                        <a:lnTo>
                          <a:pt x="11418" y="807"/>
                        </a:lnTo>
                        <a:lnTo>
                          <a:pt x="11433" y="673"/>
                        </a:lnTo>
                        <a:lnTo>
                          <a:pt x="10895" y="471"/>
                        </a:lnTo>
                        <a:lnTo>
                          <a:pt x="10351" y="942"/>
                        </a:lnTo>
                        <a:lnTo>
                          <a:pt x="9872" y="336"/>
                        </a:lnTo>
                        <a:lnTo>
                          <a:pt x="9877" y="1009"/>
                        </a:lnTo>
                        <a:lnTo>
                          <a:pt x="9299" y="67"/>
                        </a:lnTo>
                        <a:lnTo>
                          <a:pt x="9398" y="1077"/>
                        </a:lnTo>
                        <a:lnTo>
                          <a:pt x="9034" y="673"/>
                        </a:lnTo>
                        <a:lnTo>
                          <a:pt x="9089" y="471"/>
                        </a:lnTo>
                        <a:lnTo>
                          <a:pt x="8595" y="336"/>
                        </a:lnTo>
                        <a:lnTo>
                          <a:pt x="8471" y="336"/>
                        </a:lnTo>
                        <a:lnTo>
                          <a:pt x="8500" y="1009"/>
                        </a:lnTo>
                        <a:lnTo>
                          <a:pt x="8430" y="1144"/>
                        </a:lnTo>
                        <a:lnTo>
                          <a:pt x="8316" y="606"/>
                        </a:lnTo>
                        <a:lnTo>
                          <a:pt x="8251" y="1211"/>
                        </a:lnTo>
                        <a:lnTo>
                          <a:pt x="8011" y="673"/>
                        </a:lnTo>
                        <a:lnTo>
                          <a:pt x="7912" y="875"/>
                        </a:lnTo>
                        <a:lnTo>
                          <a:pt x="7972" y="875"/>
                        </a:lnTo>
                        <a:lnTo>
                          <a:pt x="8022" y="942"/>
                        </a:lnTo>
                        <a:lnTo>
                          <a:pt x="8066" y="1279"/>
                        </a:lnTo>
                        <a:lnTo>
                          <a:pt x="7961" y="1480"/>
                        </a:lnTo>
                        <a:lnTo>
                          <a:pt x="7527" y="1077"/>
                        </a:lnTo>
                        <a:lnTo>
                          <a:pt x="7448" y="807"/>
                        </a:lnTo>
                        <a:lnTo>
                          <a:pt x="7323" y="1009"/>
                        </a:lnTo>
                        <a:lnTo>
                          <a:pt x="7104" y="1480"/>
                        </a:lnTo>
                        <a:lnTo>
                          <a:pt x="7078" y="1386"/>
                        </a:lnTo>
                        <a:lnTo>
                          <a:pt x="7064" y="1480"/>
                        </a:lnTo>
                        <a:lnTo>
                          <a:pt x="7039" y="1682"/>
                        </a:lnTo>
                        <a:lnTo>
                          <a:pt x="7024" y="1548"/>
                        </a:lnTo>
                        <a:lnTo>
                          <a:pt x="6929" y="538"/>
                        </a:lnTo>
                        <a:lnTo>
                          <a:pt x="6839" y="1144"/>
                        </a:lnTo>
                        <a:lnTo>
                          <a:pt x="6909" y="1211"/>
                        </a:lnTo>
                        <a:lnTo>
                          <a:pt x="6944" y="1548"/>
                        </a:lnTo>
                        <a:lnTo>
                          <a:pt x="6740" y="1279"/>
                        </a:lnTo>
                        <a:lnTo>
                          <a:pt x="6470" y="1413"/>
                        </a:lnTo>
                        <a:lnTo>
                          <a:pt x="6335" y="1682"/>
                        </a:lnTo>
                        <a:lnTo>
                          <a:pt x="6250" y="1346"/>
                        </a:lnTo>
                        <a:lnTo>
                          <a:pt x="5877" y="1548"/>
                        </a:lnTo>
                        <a:lnTo>
                          <a:pt x="5592" y="2019"/>
                        </a:lnTo>
                        <a:lnTo>
                          <a:pt x="5248" y="2355"/>
                        </a:lnTo>
                        <a:lnTo>
                          <a:pt x="5443" y="2355"/>
                        </a:lnTo>
                        <a:lnTo>
                          <a:pt x="5612" y="2826"/>
                        </a:lnTo>
                        <a:lnTo>
                          <a:pt x="5637" y="3001"/>
                        </a:lnTo>
                        <a:lnTo>
                          <a:pt x="5592" y="3095"/>
                        </a:lnTo>
                        <a:lnTo>
                          <a:pt x="5557" y="3163"/>
                        </a:lnTo>
                        <a:lnTo>
                          <a:pt x="5402" y="3230"/>
                        </a:lnTo>
                        <a:lnTo>
                          <a:pt x="5228" y="2826"/>
                        </a:lnTo>
                        <a:lnTo>
                          <a:pt x="5208" y="2557"/>
                        </a:lnTo>
                        <a:lnTo>
                          <a:pt x="5128" y="2826"/>
                        </a:lnTo>
                        <a:lnTo>
                          <a:pt x="5088" y="2759"/>
                        </a:lnTo>
                        <a:lnTo>
                          <a:pt x="4968" y="2422"/>
                        </a:lnTo>
                        <a:lnTo>
                          <a:pt x="5053" y="2759"/>
                        </a:lnTo>
                        <a:lnTo>
                          <a:pt x="4445" y="2221"/>
                        </a:lnTo>
                        <a:lnTo>
                          <a:pt x="4619" y="2826"/>
                        </a:lnTo>
                        <a:lnTo>
                          <a:pt x="4539" y="2692"/>
                        </a:lnTo>
                        <a:lnTo>
                          <a:pt x="4200" y="3095"/>
                        </a:lnTo>
                        <a:lnTo>
                          <a:pt x="4125" y="3364"/>
                        </a:lnTo>
                        <a:lnTo>
                          <a:pt x="3976" y="3573"/>
                        </a:lnTo>
                        <a:lnTo>
                          <a:pt x="3926" y="3768"/>
                        </a:lnTo>
                        <a:lnTo>
                          <a:pt x="4120" y="4105"/>
                        </a:lnTo>
                        <a:lnTo>
                          <a:pt x="3971" y="4105"/>
                        </a:lnTo>
                        <a:lnTo>
                          <a:pt x="4096" y="4508"/>
                        </a:lnTo>
                        <a:lnTo>
                          <a:pt x="3846" y="4643"/>
                        </a:lnTo>
                        <a:lnTo>
                          <a:pt x="3437" y="4643"/>
                        </a:lnTo>
                        <a:lnTo>
                          <a:pt x="3297" y="4912"/>
                        </a:lnTo>
                        <a:lnTo>
                          <a:pt x="3263" y="5316"/>
                        </a:lnTo>
                        <a:lnTo>
                          <a:pt x="3452" y="5316"/>
                        </a:lnTo>
                        <a:lnTo>
                          <a:pt x="3547" y="5585"/>
                        </a:lnTo>
                        <a:lnTo>
                          <a:pt x="3297" y="5316"/>
                        </a:lnTo>
                        <a:lnTo>
                          <a:pt x="3123" y="5652"/>
                        </a:lnTo>
                        <a:lnTo>
                          <a:pt x="3048" y="5249"/>
                        </a:lnTo>
                        <a:lnTo>
                          <a:pt x="2849" y="5652"/>
                        </a:lnTo>
                        <a:lnTo>
                          <a:pt x="2823" y="5720"/>
                        </a:lnTo>
                        <a:lnTo>
                          <a:pt x="2794" y="5854"/>
                        </a:lnTo>
                        <a:lnTo>
                          <a:pt x="2749" y="6527"/>
                        </a:lnTo>
                        <a:lnTo>
                          <a:pt x="2883" y="6594"/>
                        </a:lnTo>
                        <a:lnTo>
                          <a:pt x="2958" y="6527"/>
                        </a:lnTo>
                        <a:lnTo>
                          <a:pt x="2993" y="6594"/>
                        </a:lnTo>
                        <a:lnTo>
                          <a:pt x="3028" y="6796"/>
                        </a:lnTo>
                        <a:lnTo>
                          <a:pt x="2818" y="6796"/>
                        </a:lnTo>
                        <a:lnTo>
                          <a:pt x="2699" y="6662"/>
                        </a:lnTo>
                        <a:lnTo>
                          <a:pt x="2684" y="6594"/>
                        </a:lnTo>
                        <a:lnTo>
                          <a:pt x="2808" y="7469"/>
                        </a:lnTo>
                        <a:lnTo>
                          <a:pt x="2065" y="7375"/>
                        </a:lnTo>
                        <a:lnTo>
                          <a:pt x="2065" y="15679"/>
                        </a:lnTo>
                        <a:lnTo>
                          <a:pt x="1846" y="16351"/>
                        </a:lnTo>
                        <a:lnTo>
                          <a:pt x="1925" y="16082"/>
                        </a:lnTo>
                        <a:lnTo>
                          <a:pt x="2015" y="15813"/>
                        </a:lnTo>
                        <a:lnTo>
                          <a:pt x="2065" y="15679"/>
                        </a:lnTo>
                        <a:lnTo>
                          <a:pt x="2065" y="7375"/>
                        </a:lnTo>
                        <a:lnTo>
                          <a:pt x="2030" y="15207"/>
                        </a:lnTo>
                        <a:lnTo>
                          <a:pt x="2020" y="15342"/>
                        </a:lnTo>
                        <a:lnTo>
                          <a:pt x="1986" y="15207"/>
                        </a:lnTo>
                        <a:lnTo>
                          <a:pt x="2030" y="7375"/>
                        </a:lnTo>
                        <a:lnTo>
                          <a:pt x="1242" y="7267"/>
                        </a:lnTo>
                        <a:lnTo>
                          <a:pt x="1636" y="8243"/>
                        </a:lnTo>
                        <a:lnTo>
                          <a:pt x="1671" y="8411"/>
                        </a:lnTo>
                        <a:lnTo>
                          <a:pt x="1721" y="8950"/>
                        </a:lnTo>
                        <a:lnTo>
                          <a:pt x="1631" y="9084"/>
                        </a:lnTo>
                        <a:lnTo>
                          <a:pt x="1596" y="8613"/>
                        </a:lnTo>
                        <a:lnTo>
                          <a:pt x="1352" y="8680"/>
                        </a:lnTo>
                        <a:lnTo>
                          <a:pt x="1651" y="9555"/>
                        </a:lnTo>
                        <a:lnTo>
                          <a:pt x="1013" y="9622"/>
                        </a:lnTo>
                        <a:lnTo>
                          <a:pt x="1212" y="10228"/>
                        </a:lnTo>
                        <a:lnTo>
                          <a:pt x="229" y="10228"/>
                        </a:lnTo>
                        <a:lnTo>
                          <a:pt x="978" y="11574"/>
                        </a:lnTo>
                        <a:lnTo>
                          <a:pt x="344" y="11978"/>
                        </a:lnTo>
                        <a:lnTo>
                          <a:pt x="569" y="11978"/>
                        </a:lnTo>
                        <a:lnTo>
                          <a:pt x="763" y="12179"/>
                        </a:lnTo>
                        <a:lnTo>
                          <a:pt x="599" y="12146"/>
                        </a:lnTo>
                        <a:lnTo>
                          <a:pt x="669" y="12233"/>
                        </a:lnTo>
                        <a:lnTo>
                          <a:pt x="689" y="12650"/>
                        </a:lnTo>
                        <a:lnTo>
                          <a:pt x="654" y="12771"/>
                        </a:lnTo>
                        <a:lnTo>
                          <a:pt x="614" y="13613"/>
                        </a:lnTo>
                        <a:lnTo>
                          <a:pt x="359" y="14602"/>
                        </a:lnTo>
                        <a:lnTo>
                          <a:pt x="185" y="15073"/>
                        </a:lnTo>
                        <a:lnTo>
                          <a:pt x="135" y="15275"/>
                        </a:lnTo>
                        <a:lnTo>
                          <a:pt x="0" y="16082"/>
                        </a:lnTo>
                        <a:lnTo>
                          <a:pt x="1212" y="15880"/>
                        </a:lnTo>
                        <a:lnTo>
                          <a:pt x="678" y="16351"/>
                        </a:lnTo>
                        <a:lnTo>
                          <a:pt x="264" y="16217"/>
                        </a:lnTo>
                        <a:lnTo>
                          <a:pt x="404" y="16486"/>
                        </a:lnTo>
                        <a:lnTo>
                          <a:pt x="444" y="16621"/>
                        </a:lnTo>
                        <a:lnTo>
                          <a:pt x="1372" y="21600"/>
                        </a:lnTo>
                        <a:lnTo>
                          <a:pt x="3372" y="17966"/>
                        </a:lnTo>
                        <a:lnTo>
                          <a:pt x="3851" y="17832"/>
                        </a:lnTo>
                        <a:lnTo>
                          <a:pt x="3981" y="17159"/>
                        </a:lnTo>
                        <a:lnTo>
                          <a:pt x="4011" y="17293"/>
                        </a:lnTo>
                        <a:lnTo>
                          <a:pt x="4085" y="17428"/>
                        </a:lnTo>
                        <a:lnTo>
                          <a:pt x="4315" y="17697"/>
                        </a:lnTo>
                        <a:lnTo>
                          <a:pt x="4375" y="17159"/>
                        </a:lnTo>
                        <a:lnTo>
                          <a:pt x="4270" y="16957"/>
                        </a:lnTo>
                        <a:lnTo>
                          <a:pt x="4275" y="16856"/>
                        </a:lnTo>
                        <a:lnTo>
                          <a:pt x="4380" y="17092"/>
                        </a:lnTo>
                        <a:lnTo>
                          <a:pt x="4495" y="17159"/>
                        </a:lnTo>
                        <a:lnTo>
                          <a:pt x="4689" y="17293"/>
                        </a:lnTo>
                        <a:lnTo>
                          <a:pt x="4564" y="16822"/>
                        </a:lnTo>
                        <a:lnTo>
                          <a:pt x="4545" y="16755"/>
                        </a:lnTo>
                        <a:lnTo>
                          <a:pt x="4495" y="16553"/>
                        </a:lnTo>
                        <a:lnTo>
                          <a:pt x="4724" y="16856"/>
                        </a:lnTo>
                        <a:lnTo>
                          <a:pt x="5038" y="16755"/>
                        </a:lnTo>
                        <a:lnTo>
                          <a:pt x="4784" y="16419"/>
                        </a:lnTo>
                        <a:lnTo>
                          <a:pt x="5038" y="16486"/>
                        </a:lnTo>
                        <a:lnTo>
                          <a:pt x="5033" y="16419"/>
                        </a:lnTo>
                        <a:lnTo>
                          <a:pt x="5008" y="16015"/>
                        </a:lnTo>
                        <a:lnTo>
                          <a:pt x="5253" y="16082"/>
                        </a:lnTo>
                        <a:lnTo>
                          <a:pt x="5233" y="16015"/>
                        </a:lnTo>
                        <a:lnTo>
                          <a:pt x="5123" y="15611"/>
                        </a:lnTo>
                        <a:lnTo>
                          <a:pt x="5632" y="16082"/>
                        </a:lnTo>
                        <a:lnTo>
                          <a:pt x="5443" y="15611"/>
                        </a:lnTo>
                        <a:lnTo>
                          <a:pt x="5362" y="15409"/>
                        </a:lnTo>
                        <a:lnTo>
                          <a:pt x="5662" y="16082"/>
                        </a:lnTo>
                        <a:lnTo>
                          <a:pt x="5857" y="15746"/>
                        </a:lnTo>
                        <a:lnTo>
                          <a:pt x="5877" y="15409"/>
                        </a:lnTo>
                        <a:lnTo>
                          <a:pt x="5871" y="15342"/>
                        </a:lnTo>
                        <a:lnTo>
                          <a:pt x="5866" y="15275"/>
                        </a:lnTo>
                        <a:lnTo>
                          <a:pt x="5921" y="15544"/>
                        </a:lnTo>
                        <a:lnTo>
                          <a:pt x="6051" y="15409"/>
                        </a:lnTo>
                        <a:lnTo>
                          <a:pt x="6121" y="15712"/>
                        </a:lnTo>
                        <a:lnTo>
                          <a:pt x="6245" y="15611"/>
                        </a:lnTo>
                        <a:lnTo>
                          <a:pt x="6300" y="15409"/>
                        </a:lnTo>
                        <a:lnTo>
                          <a:pt x="6230" y="15275"/>
                        </a:lnTo>
                        <a:lnTo>
                          <a:pt x="6196" y="15207"/>
                        </a:lnTo>
                        <a:lnTo>
                          <a:pt x="6131" y="15073"/>
                        </a:lnTo>
                        <a:lnTo>
                          <a:pt x="6699" y="15679"/>
                        </a:lnTo>
                        <a:lnTo>
                          <a:pt x="6545" y="15073"/>
                        </a:lnTo>
                        <a:lnTo>
                          <a:pt x="6530" y="15006"/>
                        </a:lnTo>
                        <a:lnTo>
                          <a:pt x="6345" y="14265"/>
                        </a:lnTo>
                        <a:lnTo>
                          <a:pt x="6315" y="14131"/>
                        </a:lnTo>
                        <a:lnTo>
                          <a:pt x="6869" y="15006"/>
                        </a:lnTo>
                        <a:lnTo>
                          <a:pt x="7058" y="14467"/>
                        </a:lnTo>
                        <a:lnTo>
                          <a:pt x="7293" y="13996"/>
                        </a:lnTo>
                        <a:lnTo>
                          <a:pt x="7268" y="13862"/>
                        </a:lnTo>
                        <a:lnTo>
                          <a:pt x="7313" y="13962"/>
                        </a:lnTo>
                        <a:lnTo>
                          <a:pt x="7378" y="13862"/>
                        </a:lnTo>
                        <a:lnTo>
                          <a:pt x="7623" y="13525"/>
                        </a:lnTo>
                        <a:lnTo>
                          <a:pt x="7752" y="13895"/>
                        </a:lnTo>
                        <a:lnTo>
                          <a:pt x="7737" y="13323"/>
                        </a:lnTo>
                        <a:lnTo>
                          <a:pt x="8236" y="13323"/>
                        </a:lnTo>
                        <a:lnTo>
                          <a:pt x="8221" y="13391"/>
                        </a:lnTo>
                        <a:lnTo>
                          <a:pt x="8186" y="13727"/>
                        </a:lnTo>
                        <a:lnTo>
                          <a:pt x="8421" y="13323"/>
                        </a:lnTo>
                        <a:lnTo>
                          <a:pt x="8830" y="13458"/>
                        </a:lnTo>
                        <a:lnTo>
                          <a:pt x="8874" y="13323"/>
                        </a:lnTo>
                        <a:lnTo>
                          <a:pt x="8964" y="13054"/>
                        </a:lnTo>
                        <a:lnTo>
                          <a:pt x="8954" y="12852"/>
                        </a:lnTo>
                        <a:lnTo>
                          <a:pt x="8839" y="12650"/>
                        </a:lnTo>
                        <a:lnTo>
                          <a:pt x="8879" y="12314"/>
                        </a:lnTo>
                        <a:lnTo>
                          <a:pt x="8974" y="11978"/>
                        </a:lnTo>
                        <a:lnTo>
                          <a:pt x="8949" y="11708"/>
                        </a:lnTo>
                        <a:lnTo>
                          <a:pt x="9094" y="12583"/>
                        </a:lnTo>
                        <a:lnTo>
                          <a:pt x="9303" y="11708"/>
                        </a:lnTo>
                        <a:lnTo>
                          <a:pt x="9458" y="12987"/>
                        </a:lnTo>
                        <a:lnTo>
                          <a:pt x="9423" y="12516"/>
                        </a:lnTo>
                        <a:lnTo>
                          <a:pt x="9498" y="12516"/>
                        </a:lnTo>
                        <a:lnTo>
                          <a:pt x="9523" y="12583"/>
                        </a:lnTo>
                        <a:lnTo>
                          <a:pt x="9553" y="12920"/>
                        </a:lnTo>
                        <a:lnTo>
                          <a:pt x="9672" y="12718"/>
                        </a:lnTo>
                        <a:lnTo>
                          <a:pt x="9652" y="12516"/>
                        </a:lnTo>
                        <a:lnTo>
                          <a:pt x="9558" y="12314"/>
                        </a:lnTo>
                        <a:lnTo>
                          <a:pt x="9752" y="12247"/>
                        </a:lnTo>
                        <a:lnTo>
                          <a:pt x="9792" y="12718"/>
                        </a:lnTo>
                        <a:lnTo>
                          <a:pt x="9817" y="12247"/>
                        </a:lnTo>
                        <a:lnTo>
                          <a:pt x="9837" y="11978"/>
                        </a:lnTo>
                        <a:lnTo>
                          <a:pt x="10037" y="12045"/>
                        </a:lnTo>
                        <a:lnTo>
                          <a:pt x="10097" y="12247"/>
                        </a:lnTo>
                        <a:lnTo>
                          <a:pt x="10047" y="12314"/>
                        </a:lnTo>
                        <a:lnTo>
                          <a:pt x="10261" y="12146"/>
                        </a:lnTo>
                        <a:lnTo>
                          <a:pt x="10311" y="12098"/>
                        </a:lnTo>
                        <a:lnTo>
                          <a:pt x="10316" y="11978"/>
                        </a:lnTo>
                        <a:lnTo>
                          <a:pt x="10331" y="11708"/>
                        </a:lnTo>
                        <a:lnTo>
                          <a:pt x="10331" y="11641"/>
                        </a:lnTo>
                        <a:lnTo>
                          <a:pt x="10356" y="11237"/>
                        </a:lnTo>
                        <a:lnTo>
                          <a:pt x="10735" y="11439"/>
                        </a:lnTo>
                        <a:lnTo>
                          <a:pt x="10775" y="12179"/>
                        </a:lnTo>
                        <a:lnTo>
                          <a:pt x="10890" y="11641"/>
                        </a:lnTo>
                        <a:lnTo>
                          <a:pt x="11015" y="12247"/>
                        </a:lnTo>
                        <a:lnTo>
                          <a:pt x="11104" y="12105"/>
                        </a:lnTo>
                        <a:lnTo>
                          <a:pt x="11074" y="11843"/>
                        </a:lnTo>
                        <a:lnTo>
                          <a:pt x="11030" y="11708"/>
                        </a:lnTo>
                        <a:lnTo>
                          <a:pt x="11179" y="11708"/>
                        </a:lnTo>
                        <a:lnTo>
                          <a:pt x="11184" y="11641"/>
                        </a:lnTo>
                        <a:lnTo>
                          <a:pt x="11239" y="11237"/>
                        </a:lnTo>
                        <a:lnTo>
                          <a:pt x="11404" y="11372"/>
                        </a:lnTo>
                        <a:lnTo>
                          <a:pt x="11329" y="11641"/>
                        </a:lnTo>
                        <a:lnTo>
                          <a:pt x="11558" y="11520"/>
                        </a:lnTo>
                        <a:lnTo>
                          <a:pt x="11528" y="11439"/>
                        </a:lnTo>
                        <a:lnTo>
                          <a:pt x="11398" y="11305"/>
                        </a:lnTo>
                        <a:lnTo>
                          <a:pt x="11488" y="10968"/>
                        </a:lnTo>
                        <a:lnTo>
                          <a:pt x="11468" y="10834"/>
                        </a:lnTo>
                        <a:lnTo>
                          <a:pt x="11269" y="10497"/>
                        </a:lnTo>
                        <a:lnTo>
                          <a:pt x="11498" y="10632"/>
                        </a:lnTo>
                        <a:lnTo>
                          <a:pt x="11468" y="10699"/>
                        </a:lnTo>
                        <a:lnTo>
                          <a:pt x="11658" y="10564"/>
                        </a:lnTo>
                        <a:lnTo>
                          <a:pt x="11738" y="10934"/>
                        </a:lnTo>
                        <a:lnTo>
                          <a:pt x="11723" y="11015"/>
                        </a:lnTo>
                        <a:lnTo>
                          <a:pt x="11703" y="11103"/>
                        </a:lnTo>
                        <a:lnTo>
                          <a:pt x="11648" y="11129"/>
                        </a:lnTo>
                        <a:lnTo>
                          <a:pt x="11568" y="11176"/>
                        </a:lnTo>
                        <a:lnTo>
                          <a:pt x="11643" y="11251"/>
                        </a:lnTo>
                        <a:lnTo>
                          <a:pt x="11683" y="11170"/>
                        </a:lnTo>
                        <a:lnTo>
                          <a:pt x="11758" y="11190"/>
                        </a:lnTo>
                        <a:lnTo>
                          <a:pt x="11743" y="10954"/>
                        </a:lnTo>
                        <a:lnTo>
                          <a:pt x="11847" y="10564"/>
                        </a:lnTo>
                        <a:lnTo>
                          <a:pt x="11867" y="10497"/>
                        </a:lnTo>
                        <a:lnTo>
                          <a:pt x="11917" y="10564"/>
                        </a:lnTo>
                        <a:lnTo>
                          <a:pt x="11947" y="11507"/>
                        </a:lnTo>
                        <a:lnTo>
                          <a:pt x="12017" y="10968"/>
                        </a:lnTo>
                        <a:lnTo>
                          <a:pt x="12192" y="11305"/>
                        </a:lnTo>
                        <a:lnTo>
                          <a:pt x="12277" y="10968"/>
                        </a:lnTo>
                        <a:lnTo>
                          <a:pt x="12242" y="11237"/>
                        </a:lnTo>
                        <a:lnTo>
                          <a:pt x="12362" y="10834"/>
                        </a:lnTo>
                        <a:lnTo>
                          <a:pt x="12362" y="11103"/>
                        </a:lnTo>
                        <a:lnTo>
                          <a:pt x="12316" y="11305"/>
                        </a:lnTo>
                        <a:lnTo>
                          <a:pt x="12436" y="11372"/>
                        </a:lnTo>
                        <a:lnTo>
                          <a:pt x="12446" y="10834"/>
                        </a:lnTo>
                        <a:lnTo>
                          <a:pt x="12446" y="10699"/>
                        </a:lnTo>
                        <a:lnTo>
                          <a:pt x="12451" y="10497"/>
                        </a:lnTo>
                        <a:lnTo>
                          <a:pt x="12456" y="10430"/>
                        </a:lnTo>
                        <a:lnTo>
                          <a:pt x="12496" y="10564"/>
                        </a:lnTo>
                        <a:lnTo>
                          <a:pt x="12536" y="10834"/>
                        </a:lnTo>
                        <a:lnTo>
                          <a:pt x="12501" y="11015"/>
                        </a:lnTo>
                        <a:lnTo>
                          <a:pt x="12586" y="11170"/>
                        </a:lnTo>
                        <a:lnTo>
                          <a:pt x="12950" y="10632"/>
                        </a:lnTo>
                        <a:lnTo>
                          <a:pt x="13005" y="10901"/>
                        </a:lnTo>
                        <a:lnTo>
                          <a:pt x="12765" y="11486"/>
                        </a:lnTo>
                        <a:lnTo>
                          <a:pt x="12905" y="11305"/>
                        </a:lnTo>
                        <a:lnTo>
                          <a:pt x="13129" y="11170"/>
                        </a:lnTo>
                        <a:lnTo>
                          <a:pt x="13264" y="11036"/>
                        </a:lnTo>
                        <a:lnTo>
                          <a:pt x="13309" y="11170"/>
                        </a:lnTo>
                        <a:lnTo>
                          <a:pt x="13339" y="11574"/>
                        </a:lnTo>
                        <a:lnTo>
                          <a:pt x="13394" y="11372"/>
                        </a:lnTo>
                        <a:lnTo>
                          <a:pt x="13628" y="11036"/>
                        </a:lnTo>
                        <a:lnTo>
                          <a:pt x="13913" y="10632"/>
                        </a:lnTo>
                        <a:lnTo>
                          <a:pt x="14058" y="10430"/>
                        </a:lnTo>
                        <a:lnTo>
                          <a:pt x="13065" y="12247"/>
                        </a:lnTo>
                        <a:lnTo>
                          <a:pt x="13284" y="12105"/>
                        </a:lnTo>
                        <a:lnTo>
                          <a:pt x="13379" y="12045"/>
                        </a:lnTo>
                        <a:lnTo>
                          <a:pt x="13284" y="12105"/>
                        </a:lnTo>
                        <a:lnTo>
                          <a:pt x="13010" y="12516"/>
                        </a:lnTo>
                        <a:lnTo>
                          <a:pt x="13085" y="12449"/>
                        </a:lnTo>
                        <a:lnTo>
                          <a:pt x="12980" y="12987"/>
                        </a:lnTo>
                        <a:lnTo>
                          <a:pt x="13244" y="12920"/>
                        </a:lnTo>
                        <a:lnTo>
                          <a:pt x="13454" y="13054"/>
                        </a:lnTo>
                        <a:lnTo>
                          <a:pt x="13284" y="13256"/>
                        </a:lnTo>
                        <a:lnTo>
                          <a:pt x="13194" y="13525"/>
                        </a:lnTo>
                        <a:lnTo>
                          <a:pt x="13164" y="14124"/>
                        </a:lnTo>
                        <a:lnTo>
                          <a:pt x="13120" y="14333"/>
                        </a:lnTo>
                        <a:lnTo>
                          <a:pt x="13289" y="14064"/>
                        </a:lnTo>
                        <a:lnTo>
                          <a:pt x="13264" y="14265"/>
                        </a:lnTo>
                        <a:lnTo>
                          <a:pt x="13354" y="14064"/>
                        </a:lnTo>
                        <a:lnTo>
                          <a:pt x="13509" y="13727"/>
                        </a:lnTo>
                        <a:lnTo>
                          <a:pt x="13125" y="14669"/>
                        </a:lnTo>
                        <a:lnTo>
                          <a:pt x="13075" y="14938"/>
                        </a:lnTo>
                        <a:lnTo>
                          <a:pt x="13144" y="15073"/>
                        </a:lnTo>
                        <a:lnTo>
                          <a:pt x="13289" y="15073"/>
                        </a:lnTo>
                        <a:lnTo>
                          <a:pt x="13743" y="14669"/>
                        </a:lnTo>
                        <a:lnTo>
                          <a:pt x="14047" y="14265"/>
                        </a:lnTo>
                        <a:lnTo>
                          <a:pt x="14102" y="14198"/>
                        </a:lnTo>
                        <a:lnTo>
                          <a:pt x="14077" y="14804"/>
                        </a:lnTo>
                        <a:lnTo>
                          <a:pt x="13963" y="14938"/>
                        </a:lnTo>
                        <a:lnTo>
                          <a:pt x="13813" y="15140"/>
                        </a:lnTo>
                        <a:lnTo>
                          <a:pt x="13868" y="15140"/>
                        </a:lnTo>
                        <a:lnTo>
                          <a:pt x="14441" y="14669"/>
                        </a:lnTo>
                        <a:lnTo>
                          <a:pt x="14481" y="14514"/>
                        </a:lnTo>
                        <a:lnTo>
                          <a:pt x="14481" y="14400"/>
                        </a:lnTo>
                        <a:lnTo>
                          <a:pt x="14511" y="14198"/>
                        </a:lnTo>
                        <a:lnTo>
                          <a:pt x="14531" y="14064"/>
                        </a:lnTo>
                        <a:lnTo>
                          <a:pt x="14691" y="13727"/>
                        </a:lnTo>
                        <a:lnTo>
                          <a:pt x="14871" y="13451"/>
                        </a:lnTo>
                        <a:lnTo>
                          <a:pt x="14945" y="13391"/>
                        </a:lnTo>
                        <a:lnTo>
                          <a:pt x="14761" y="13673"/>
                        </a:lnTo>
                        <a:lnTo>
                          <a:pt x="14716" y="14400"/>
                        </a:lnTo>
                        <a:lnTo>
                          <a:pt x="14741" y="14259"/>
                        </a:lnTo>
                        <a:lnTo>
                          <a:pt x="14786" y="14177"/>
                        </a:lnTo>
                        <a:lnTo>
                          <a:pt x="14826" y="14064"/>
                        </a:lnTo>
                        <a:lnTo>
                          <a:pt x="14856" y="13929"/>
                        </a:lnTo>
                        <a:lnTo>
                          <a:pt x="14840" y="14669"/>
                        </a:lnTo>
                        <a:lnTo>
                          <a:pt x="14970" y="13929"/>
                        </a:lnTo>
                        <a:lnTo>
                          <a:pt x="15070" y="13391"/>
                        </a:lnTo>
                        <a:lnTo>
                          <a:pt x="15145" y="12987"/>
                        </a:lnTo>
                        <a:lnTo>
                          <a:pt x="15190" y="13189"/>
                        </a:lnTo>
                        <a:lnTo>
                          <a:pt x="15230" y="13525"/>
                        </a:lnTo>
                        <a:lnTo>
                          <a:pt x="15190" y="13660"/>
                        </a:lnTo>
                        <a:lnTo>
                          <a:pt x="15324" y="13525"/>
                        </a:lnTo>
                        <a:lnTo>
                          <a:pt x="15464" y="13189"/>
                        </a:lnTo>
                        <a:lnTo>
                          <a:pt x="15549" y="13189"/>
                        </a:lnTo>
                        <a:lnTo>
                          <a:pt x="15524" y="13660"/>
                        </a:lnTo>
                        <a:lnTo>
                          <a:pt x="15659" y="13189"/>
                        </a:lnTo>
                        <a:lnTo>
                          <a:pt x="15704" y="12987"/>
                        </a:lnTo>
                        <a:lnTo>
                          <a:pt x="15754" y="12785"/>
                        </a:lnTo>
                        <a:lnTo>
                          <a:pt x="15764" y="12852"/>
                        </a:lnTo>
                        <a:lnTo>
                          <a:pt x="15804" y="13323"/>
                        </a:lnTo>
                        <a:lnTo>
                          <a:pt x="15769" y="13391"/>
                        </a:lnTo>
                        <a:lnTo>
                          <a:pt x="15674" y="13458"/>
                        </a:lnTo>
                        <a:lnTo>
                          <a:pt x="15629" y="13525"/>
                        </a:lnTo>
                        <a:lnTo>
                          <a:pt x="15599" y="13660"/>
                        </a:lnTo>
                        <a:lnTo>
                          <a:pt x="15694" y="14131"/>
                        </a:lnTo>
                        <a:lnTo>
                          <a:pt x="15743" y="13996"/>
                        </a:lnTo>
                        <a:lnTo>
                          <a:pt x="15858" y="13996"/>
                        </a:lnTo>
                        <a:lnTo>
                          <a:pt x="16178" y="14131"/>
                        </a:lnTo>
                        <a:lnTo>
                          <a:pt x="16093" y="13996"/>
                        </a:lnTo>
                        <a:lnTo>
                          <a:pt x="16192" y="13323"/>
                        </a:lnTo>
                        <a:lnTo>
                          <a:pt x="16277" y="13256"/>
                        </a:lnTo>
                        <a:lnTo>
                          <a:pt x="16492" y="13121"/>
                        </a:lnTo>
                        <a:lnTo>
                          <a:pt x="16621" y="13121"/>
                        </a:lnTo>
                        <a:lnTo>
                          <a:pt x="16577" y="13525"/>
                        </a:lnTo>
                        <a:lnTo>
                          <a:pt x="16711" y="13121"/>
                        </a:lnTo>
                        <a:lnTo>
                          <a:pt x="16796" y="13525"/>
                        </a:lnTo>
                        <a:lnTo>
                          <a:pt x="16831" y="13613"/>
                        </a:lnTo>
                        <a:lnTo>
                          <a:pt x="16936" y="13727"/>
                        </a:lnTo>
                        <a:lnTo>
                          <a:pt x="17051" y="13794"/>
                        </a:lnTo>
                        <a:lnTo>
                          <a:pt x="17061" y="13996"/>
                        </a:lnTo>
                        <a:lnTo>
                          <a:pt x="17070" y="13525"/>
                        </a:lnTo>
                        <a:lnTo>
                          <a:pt x="17315" y="14198"/>
                        </a:lnTo>
                        <a:lnTo>
                          <a:pt x="17325" y="13525"/>
                        </a:lnTo>
                        <a:lnTo>
                          <a:pt x="17370" y="13727"/>
                        </a:lnTo>
                        <a:lnTo>
                          <a:pt x="17390" y="13525"/>
                        </a:lnTo>
                        <a:lnTo>
                          <a:pt x="17434" y="13054"/>
                        </a:lnTo>
                        <a:lnTo>
                          <a:pt x="17465" y="12852"/>
                        </a:lnTo>
                        <a:lnTo>
                          <a:pt x="18048" y="13862"/>
                        </a:lnTo>
                        <a:lnTo>
                          <a:pt x="18168" y="13054"/>
                        </a:lnTo>
                        <a:lnTo>
                          <a:pt x="18208" y="12920"/>
                        </a:lnTo>
                        <a:lnTo>
                          <a:pt x="18238" y="12852"/>
                        </a:lnTo>
                        <a:lnTo>
                          <a:pt x="18303" y="12718"/>
                        </a:lnTo>
                        <a:lnTo>
                          <a:pt x="18332" y="12650"/>
                        </a:lnTo>
                        <a:lnTo>
                          <a:pt x="18367" y="12583"/>
                        </a:lnTo>
                        <a:lnTo>
                          <a:pt x="18358" y="12516"/>
                        </a:lnTo>
                        <a:lnTo>
                          <a:pt x="18348" y="12449"/>
                        </a:lnTo>
                        <a:lnTo>
                          <a:pt x="18298" y="12139"/>
                        </a:lnTo>
                        <a:lnTo>
                          <a:pt x="18348" y="11910"/>
                        </a:lnTo>
                        <a:lnTo>
                          <a:pt x="18407" y="11776"/>
                        </a:lnTo>
                        <a:lnTo>
                          <a:pt x="18472" y="11641"/>
                        </a:lnTo>
                        <a:lnTo>
                          <a:pt x="18542" y="11776"/>
                        </a:lnTo>
                        <a:lnTo>
                          <a:pt x="18587" y="12045"/>
                        </a:lnTo>
                        <a:lnTo>
                          <a:pt x="18542" y="12247"/>
                        </a:lnTo>
                        <a:lnTo>
                          <a:pt x="18737" y="12449"/>
                        </a:lnTo>
                        <a:lnTo>
                          <a:pt x="18826" y="12314"/>
                        </a:lnTo>
                        <a:lnTo>
                          <a:pt x="18911" y="12112"/>
                        </a:lnTo>
                        <a:lnTo>
                          <a:pt x="18951" y="12314"/>
                        </a:lnTo>
                        <a:lnTo>
                          <a:pt x="19056" y="12516"/>
                        </a:lnTo>
                        <a:lnTo>
                          <a:pt x="19146" y="12449"/>
                        </a:lnTo>
                        <a:lnTo>
                          <a:pt x="19041" y="12112"/>
                        </a:lnTo>
                        <a:lnTo>
                          <a:pt x="18981" y="12112"/>
                        </a:lnTo>
                        <a:lnTo>
                          <a:pt x="18971" y="12045"/>
                        </a:lnTo>
                        <a:lnTo>
                          <a:pt x="18891" y="11439"/>
                        </a:lnTo>
                        <a:lnTo>
                          <a:pt x="18847" y="12045"/>
                        </a:lnTo>
                        <a:lnTo>
                          <a:pt x="18762" y="11910"/>
                        </a:lnTo>
                        <a:lnTo>
                          <a:pt x="18702" y="11708"/>
                        </a:lnTo>
                        <a:lnTo>
                          <a:pt x="18662" y="11574"/>
                        </a:lnTo>
                        <a:lnTo>
                          <a:pt x="18707" y="11372"/>
                        </a:lnTo>
                        <a:lnTo>
                          <a:pt x="18502" y="11103"/>
                        </a:lnTo>
                        <a:lnTo>
                          <a:pt x="18652" y="11708"/>
                        </a:lnTo>
                        <a:lnTo>
                          <a:pt x="18612" y="11641"/>
                        </a:lnTo>
                        <a:lnTo>
                          <a:pt x="18532" y="11507"/>
                        </a:lnTo>
                        <a:lnTo>
                          <a:pt x="18452" y="11372"/>
                        </a:lnTo>
                        <a:lnTo>
                          <a:pt x="18432" y="11237"/>
                        </a:lnTo>
                        <a:lnTo>
                          <a:pt x="18352" y="11507"/>
                        </a:lnTo>
                        <a:lnTo>
                          <a:pt x="18317" y="11305"/>
                        </a:lnTo>
                        <a:lnTo>
                          <a:pt x="18243" y="11103"/>
                        </a:lnTo>
                        <a:lnTo>
                          <a:pt x="18317" y="11103"/>
                        </a:lnTo>
                        <a:lnTo>
                          <a:pt x="18238" y="11036"/>
                        </a:lnTo>
                        <a:lnTo>
                          <a:pt x="17998" y="10834"/>
                        </a:lnTo>
                        <a:lnTo>
                          <a:pt x="18078" y="11776"/>
                        </a:lnTo>
                        <a:lnTo>
                          <a:pt x="17899" y="11372"/>
                        </a:lnTo>
                        <a:lnTo>
                          <a:pt x="17879" y="11237"/>
                        </a:lnTo>
                        <a:lnTo>
                          <a:pt x="17619" y="11641"/>
                        </a:lnTo>
                        <a:lnTo>
                          <a:pt x="17879" y="11742"/>
                        </a:lnTo>
                        <a:lnTo>
                          <a:pt x="17923" y="12098"/>
                        </a:lnTo>
                        <a:lnTo>
                          <a:pt x="17879" y="12449"/>
                        </a:lnTo>
                        <a:lnTo>
                          <a:pt x="17744" y="12112"/>
                        </a:lnTo>
                        <a:lnTo>
                          <a:pt x="17420" y="11305"/>
                        </a:lnTo>
                        <a:lnTo>
                          <a:pt x="17509" y="11776"/>
                        </a:lnTo>
                        <a:lnTo>
                          <a:pt x="17440" y="11776"/>
                        </a:lnTo>
                        <a:lnTo>
                          <a:pt x="17445" y="12112"/>
                        </a:lnTo>
                        <a:lnTo>
                          <a:pt x="17370" y="12011"/>
                        </a:lnTo>
                        <a:lnTo>
                          <a:pt x="17285" y="11910"/>
                        </a:lnTo>
                        <a:lnTo>
                          <a:pt x="17185" y="11776"/>
                        </a:lnTo>
                        <a:lnTo>
                          <a:pt x="17070" y="12516"/>
                        </a:lnTo>
                        <a:lnTo>
                          <a:pt x="17006" y="12314"/>
                        </a:lnTo>
                        <a:lnTo>
                          <a:pt x="16985" y="12233"/>
                        </a:lnTo>
                        <a:lnTo>
                          <a:pt x="16961" y="12314"/>
                        </a:lnTo>
                        <a:lnTo>
                          <a:pt x="16916" y="12179"/>
                        </a:lnTo>
                        <a:lnTo>
                          <a:pt x="16831" y="11910"/>
                        </a:lnTo>
                        <a:lnTo>
                          <a:pt x="16706" y="11507"/>
                        </a:lnTo>
                        <a:lnTo>
                          <a:pt x="16806" y="12583"/>
                        </a:lnTo>
                        <a:lnTo>
                          <a:pt x="16756" y="12516"/>
                        </a:lnTo>
                        <a:lnTo>
                          <a:pt x="16661" y="12381"/>
                        </a:lnTo>
                        <a:lnTo>
                          <a:pt x="16567" y="12233"/>
                        </a:lnTo>
                        <a:lnTo>
                          <a:pt x="16522" y="11910"/>
                        </a:lnTo>
                        <a:lnTo>
                          <a:pt x="16542" y="11816"/>
                        </a:lnTo>
                        <a:lnTo>
                          <a:pt x="16696" y="11978"/>
                        </a:lnTo>
                        <a:lnTo>
                          <a:pt x="16552" y="11776"/>
                        </a:lnTo>
                        <a:lnTo>
                          <a:pt x="16462" y="11641"/>
                        </a:lnTo>
                        <a:lnTo>
                          <a:pt x="16547" y="12381"/>
                        </a:lnTo>
                        <a:lnTo>
                          <a:pt x="16227" y="11574"/>
                        </a:lnTo>
                        <a:lnTo>
                          <a:pt x="16198" y="11776"/>
                        </a:lnTo>
                        <a:lnTo>
                          <a:pt x="16247" y="12381"/>
                        </a:lnTo>
                        <a:lnTo>
                          <a:pt x="16023" y="12045"/>
                        </a:lnTo>
                        <a:lnTo>
                          <a:pt x="15868" y="12381"/>
                        </a:lnTo>
                        <a:lnTo>
                          <a:pt x="15883" y="12112"/>
                        </a:lnTo>
                        <a:lnTo>
                          <a:pt x="15614" y="12112"/>
                        </a:lnTo>
                        <a:lnTo>
                          <a:pt x="15564" y="11910"/>
                        </a:lnTo>
                        <a:lnTo>
                          <a:pt x="15409" y="12516"/>
                        </a:lnTo>
                        <a:lnTo>
                          <a:pt x="15289" y="12449"/>
                        </a:lnTo>
                        <a:lnTo>
                          <a:pt x="15135" y="12650"/>
                        </a:lnTo>
                        <a:lnTo>
                          <a:pt x="15175" y="12516"/>
                        </a:lnTo>
                        <a:lnTo>
                          <a:pt x="15245" y="12314"/>
                        </a:lnTo>
                        <a:lnTo>
                          <a:pt x="15289" y="12179"/>
                        </a:lnTo>
                        <a:lnTo>
                          <a:pt x="15374" y="12011"/>
                        </a:lnTo>
                        <a:lnTo>
                          <a:pt x="15469" y="11776"/>
                        </a:lnTo>
                        <a:lnTo>
                          <a:pt x="15394" y="11843"/>
                        </a:lnTo>
                        <a:lnTo>
                          <a:pt x="15295" y="12098"/>
                        </a:lnTo>
                        <a:lnTo>
                          <a:pt x="15225" y="12247"/>
                        </a:lnTo>
                        <a:lnTo>
                          <a:pt x="15135" y="12314"/>
                        </a:lnTo>
                        <a:lnTo>
                          <a:pt x="15370" y="11776"/>
                        </a:lnTo>
                        <a:lnTo>
                          <a:pt x="15285" y="11843"/>
                        </a:lnTo>
                        <a:lnTo>
                          <a:pt x="14860" y="12516"/>
                        </a:lnTo>
                        <a:lnTo>
                          <a:pt x="14910" y="12179"/>
                        </a:lnTo>
                        <a:lnTo>
                          <a:pt x="14591" y="12771"/>
                        </a:lnTo>
                        <a:lnTo>
                          <a:pt x="14566" y="12852"/>
                        </a:lnTo>
                        <a:lnTo>
                          <a:pt x="14297" y="13727"/>
                        </a:lnTo>
                        <a:lnTo>
                          <a:pt x="13843" y="14265"/>
                        </a:lnTo>
                        <a:lnTo>
                          <a:pt x="14108" y="13727"/>
                        </a:lnTo>
                        <a:lnTo>
                          <a:pt x="14172" y="13593"/>
                        </a:lnTo>
                        <a:lnTo>
                          <a:pt x="14187" y="13525"/>
                        </a:lnTo>
                        <a:lnTo>
                          <a:pt x="14222" y="13391"/>
                        </a:lnTo>
                        <a:lnTo>
                          <a:pt x="14437" y="12920"/>
                        </a:lnTo>
                        <a:lnTo>
                          <a:pt x="14611" y="12583"/>
                        </a:lnTo>
                        <a:lnTo>
                          <a:pt x="14576" y="12718"/>
                        </a:lnTo>
                        <a:lnTo>
                          <a:pt x="14616" y="12650"/>
                        </a:lnTo>
                        <a:lnTo>
                          <a:pt x="14656" y="12583"/>
                        </a:lnTo>
                        <a:lnTo>
                          <a:pt x="14681" y="12449"/>
                        </a:lnTo>
                        <a:lnTo>
                          <a:pt x="14726" y="12314"/>
                        </a:lnTo>
                        <a:lnTo>
                          <a:pt x="14816" y="12045"/>
                        </a:lnTo>
                        <a:lnTo>
                          <a:pt x="14980" y="11708"/>
                        </a:lnTo>
                        <a:lnTo>
                          <a:pt x="14646" y="12314"/>
                        </a:lnTo>
                        <a:lnTo>
                          <a:pt x="14641" y="12045"/>
                        </a:lnTo>
                        <a:lnTo>
                          <a:pt x="14776" y="11843"/>
                        </a:lnTo>
                        <a:lnTo>
                          <a:pt x="14821" y="11776"/>
                        </a:lnTo>
                        <a:lnTo>
                          <a:pt x="14910" y="11641"/>
                        </a:lnTo>
                        <a:lnTo>
                          <a:pt x="14936" y="11574"/>
                        </a:lnTo>
                        <a:lnTo>
                          <a:pt x="15035" y="11305"/>
                        </a:lnTo>
                        <a:lnTo>
                          <a:pt x="14860" y="11574"/>
                        </a:lnTo>
                        <a:lnTo>
                          <a:pt x="15035" y="11103"/>
                        </a:lnTo>
                        <a:lnTo>
                          <a:pt x="14671" y="11776"/>
                        </a:lnTo>
                        <a:lnTo>
                          <a:pt x="14701" y="11641"/>
                        </a:lnTo>
                        <a:lnTo>
                          <a:pt x="14836" y="11372"/>
                        </a:lnTo>
                        <a:lnTo>
                          <a:pt x="14940" y="11170"/>
                        </a:lnTo>
                        <a:lnTo>
                          <a:pt x="14776" y="11372"/>
                        </a:lnTo>
                        <a:lnTo>
                          <a:pt x="14886" y="10699"/>
                        </a:lnTo>
                        <a:lnTo>
                          <a:pt x="14472" y="11574"/>
                        </a:lnTo>
                        <a:lnTo>
                          <a:pt x="14102" y="11843"/>
                        </a:lnTo>
                        <a:lnTo>
                          <a:pt x="14661" y="10430"/>
                        </a:lnTo>
                        <a:lnTo>
                          <a:pt x="14581" y="10363"/>
                        </a:lnTo>
                        <a:lnTo>
                          <a:pt x="14581" y="10161"/>
                        </a:lnTo>
                        <a:lnTo>
                          <a:pt x="14621" y="10093"/>
                        </a:lnTo>
                        <a:lnTo>
                          <a:pt x="14481" y="10093"/>
                        </a:lnTo>
                        <a:lnTo>
                          <a:pt x="14491" y="10026"/>
                        </a:lnTo>
                        <a:lnTo>
                          <a:pt x="14501" y="9959"/>
                        </a:lnTo>
                        <a:lnTo>
                          <a:pt x="14536" y="9757"/>
                        </a:lnTo>
                        <a:lnTo>
                          <a:pt x="14282" y="9959"/>
                        </a:lnTo>
                        <a:lnTo>
                          <a:pt x="14317" y="9824"/>
                        </a:lnTo>
                        <a:lnTo>
                          <a:pt x="14496" y="9488"/>
                        </a:lnTo>
                        <a:lnTo>
                          <a:pt x="14636" y="9286"/>
                        </a:lnTo>
                        <a:lnTo>
                          <a:pt x="14522" y="9286"/>
                        </a:lnTo>
                        <a:lnTo>
                          <a:pt x="14481" y="9219"/>
                        </a:lnTo>
                        <a:lnTo>
                          <a:pt x="14402" y="9084"/>
                        </a:lnTo>
                        <a:lnTo>
                          <a:pt x="14636" y="8875"/>
                        </a:lnTo>
                        <a:lnTo>
                          <a:pt x="14656" y="8774"/>
                        </a:lnTo>
                        <a:lnTo>
                          <a:pt x="14661" y="8411"/>
                        </a:lnTo>
                        <a:lnTo>
                          <a:pt x="14132" y="8950"/>
                        </a:lnTo>
                        <a:lnTo>
                          <a:pt x="14177" y="8882"/>
                        </a:lnTo>
                        <a:lnTo>
                          <a:pt x="14467" y="8479"/>
                        </a:lnTo>
                        <a:lnTo>
                          <a:pt x="14212" y="8411"/>
                        </a:lnTo>
                        <a:lnTo>
                          <a:pt x="14018" y="8546"/>
                        </a:lnTo>
                        <a:lnTo>
                          <a:pt x="14027" y="8821"/>
                        </a:lnTo>
                        <a:lnTo>
                          <a:pt x="13883" y="8882"/>
                        </a:lnTo>
                        <a:lnTo>
                          <a:pt x="13703" y="8821"/>
                        </a:lnTo>
                        <a:lnTo>
                          <a:pt x="13753" y="8680"/>
                        </a:lnTo>
                        <a:lnTo>
                          <a:pt x="13948" y="8344"/>
                        </a:lnTo>
                        <a:lnTo>
                          <a:pt x="13923" y="8142"/>
                        </a:lnTo>
                        <a:lnTo>
                          <a:pt x="13828" y="7940"/>
                        </a:lnTo>
                        <a:lnTo>
                          <a:pt x="13419" y="8277"/>
                        </a:lnTo>
                        <a:lnTo>
                          <a:pt x="12785" y="8774"/>
                        </a:lnTo>
                        <a:lnTo>
                          <a:pt x="12611" y="8950"/>
                        </a:lnTo>
                        <a:lnTo>
                          <a:pt x="12531" y="9084"/>
                        </a:lnTo>
                        <a:lnTo>
                          <a:pt x="12331" y="9084"/>
                        </a:lnTo>
                        <a:lnTo>
                          <a:pt x="12137" y="8344"/>
                        </a:lnTo>
                        <a:lnTo>
                          <a:pt x="12122" y="8277"/>
                        </a:lnTo>
                        <a:lnTo>
                          <a:pt x="12022" y="8344"/>
                        </a:lnTo>
                        <a:lnTo>
                          <a:pt x="11638" y="8075"/>
                        </a:lnTo>
                        <a:lnTo>
                          <a:pt x="11708" y="9219"/>
                        </a:lnTo>
                        <a:lnTo>
                          <a:pt x="11364" y="9084"/>
                        </a:lnTo>
                        <a:lnTo>
                          <a:pt x="11444" y="9219"/>
                        </a:lnTo>
                        <a:lnTo>
                          <a:pt x="11468" y="9824"/>
                        </a:lnTo>
                        <a:lnTo>
                          <a:pt x="11354" y="10026"/>
                        </a:lnTo>
                        <a:lnTo>
                          <a:pt x="11174" y="9959"/>
                        </a:lnTo>
                        <a:lnTo>
                          <a:pt x="11144" y="9824"/>
                        </a:lnTo>
                        <a:lnTo>
                          <a:pt x="11015" y="9219"/>
                        </a:lnTo>
                        <a:lnTo>
                          <a:pt x="10052" y="9219"/>
                        </a:lnTo>
                        <a:lnTo>
                          <a:pt x="10326" y="9690"/>
                        </a:lnTo>
                        <a:lnTo>
                          <a:pt x="10117" y="9824"/>
                        </a:lnTo>
                        <a:lnTo>
                          <a:pt x="9922" y="9622"/>
                        </a:lnTo>
                        <a:lnTo>
                          <a:pt x="9947" y="9488"/>
                        </a:lnTo>
                        <a:lnTo>
                          <a:pt x="10017" y="9151"/>
                        </a:lnTo>
                        <a:lnTo>
                          <a:pt x="9837" y="9488"/>
                        </a:lnTo>
                        <a:lnTo>
                          <a:pt x="9683" y="9326"/>
                        </a:lnTo>
                        <a:lnTo>
                          <a:pt x="9652" y="9219"/>
                        </a:lnTo>
                        <a:lnTo>
                          <a:pt x="9722" y="8748"/>
                        </a:lnTo>
                        <a:lnTo>
                          <a:pt x="9583" y="9219"/>
                        </a:lnTo>
                        <a:lnTo>
                          <a:pt x="9458" y="9017"/>
                        </a:lnTo>
                        <a:lnTo>
                          <a:pt x="9258" y="8680"/>
                        </a:lnTo>
                        <a:lnTo>
                          <a:pt x="9119" y="8680"/>
                        </a:lnTo>
                        <a:lnTo>
                          <a:pt x="9144" y="8613"/>
                        </a:lnTo>
                        <a:lnTo>
                          <a:pt x="9034" y="8613"/>
                        </a:lnTo>
                        <a:lnTo>
                          <a:pt x="9189" y="9017"/>
                        </a:lnTo>
                        <a:lnTo>
                          <a:pt x="9109" y="8950"/>
                        </a:lnTo>
                        <a:lnTo>
                          <a:pt x="9049" y="8950"/>
                        </a:lnTo>
                        <a:lnTo>
                          <a:pt x="9014" y="8815"/>
                        </a:lnTo>
                        <a:lnTo>
                          <a:pt x="9009" y="8950"/>
                        </a:lnTo>
                        <a:lnTo>
                          <a:pt x="9044" y="9151"/>
                        </a:lnTo>
                        <a:lnTo>
                          <a:pt x="9174" y="9353"/>
                        </a:lnTo>
                        <a:lnTo>
                          <a:pt x="9209" y="9488"/>
                        </a:lnTo>
                        <a:lnTo>
                          <a:pt x="9164" y="9824"/>
                        </a:lnTo>
                        <a:lnTo>
                          <a:pt x="9029" y="9690"/>
                        </a:lnTo>
                        <a:lnTo>
                          <a:pt x="8954" y="10161"/>
                        </a:lnTo>
                        <a:lnTo>
                          <a:pt x="8885" y="9959"/>
                        </a:lnTo>
                        <a:lnTo>
                          <a:pt x="8800" y="9690"/>
                        </a:lnTo>
                        <a:lnTo>
                          <a:pt x="9114" y="9690"/>
                        </a:lnTo>
                        <a:lnTo>
                          <a:pt x="8635" y="9151"/>
                        </a:lnTo>
                        <a:lnTo>
                          <a:pt x="8745" y="9084"/>
                        </a:lnTo>
                        <a:lnTo>
                          <a:pt x="8680" y="9084"/>
                        </a:lnTo>
                        <a:lnTo>
                          <a:pt x="8640" y="8855"/>
                        </a:lnTo>
                        <a:lnTo>
                          <a:pt x="8291" y="8613"/>
                        </a:lnTo>
                        <a:lnTo>
                          <a:pt x="8700" y="9555"/>
                        </a:lnTo>
                        <a:lnTo>
                          <a:pt x="8425" y="9690"/>
                        </a:lnTo>
                        <a:lnTo>
                          <a:pt x="8386" y="9353"/>
                        </a:lnTo>
                        <a:lnTo>
                          <a:pt x="8306" y="9252"/>
                        </a:lnTo>
                        <a:lnTo>
                          <a:pt x="8331" y="9959"/>
                        </a:lnTo>
                        <a:lnTo>
                          <a:pt x="8101" y="9824"/>
                        </a:lnTo>
                        <a:lnTo>
                          <a:pt x="8191" y="10228"/>
                        </a:lnTo>
                        <a:lnTo>
                          <a:pt x="8096" y="10228"/>
                        </a:lnTo>
                        <a:lnTo>
                          <a:pt x="8226" y="10295"/>
                        </a:lnTo>
                        <a:lnTo>
                          <a:pt x="8276" y="10564"/>
                        </a:lnTo>
                        <a:lnTo>
                          <a:pt x="8181" y="10564"/>
                        </a:lnTo>
                        <a:lnTo>
                          <a:pt x="8091" y="10699"/>
                        </a:lnTo>
                        <a:lnTo>
                          <a:pt x="8096" y="10968"/>
                        </a:lnTo>
                        <a:lnTo>
                          <a:pt x="7917" y="10632"/>
                        </a:lnTo>
                        <a:lnTo>
                          <a:pt x="7882" y="10564"/>
                        </a:lnTo>
                        <a:lnTo>
                          <a:pt x="7637" y="10093"/>
                        </a:lnTo>
                        <a:lnTo>
                          <a:pt x="7557" y="10564"/>
                        </a:lnTo>
                        <a:lnTo>
                          <a:pt x="7413" y="10363"/>
                        </a:lnTo>
                        <a:lnTo>
                          <a:pt x="7383" y="10026"/>
                        </a:lnTo>
                        <a:lnTo>
                          <a:pt x="7268" y="9959"/>
                        </a:lnTo>
                        <a:lnTo>
                          <a:pt x="7183" y="10396"/>
                        </a:lnTo>
                        <a:lnTo>
                          <a:pt x="7158" y="11036"/>
                        </a:lnTo>
                        <a:lnTo>
                          <a:pt x="7183" y="10699"/>
                        </a:lnTo>
                        <a:lnTo>
                          <a:pt x="7273" y="10854"/>
                        </a:lnTo>
                        <a:lnTo>
                          <a:pt x="7293" y="10699"/>
                        </a:lnTo>
                        <a:lnTo>
                          <a:pt x="7303" y="10632"/>
                        </a:lnTo>
                        <a:lnTo>
                          <a:pt x="7388" y="10632"/>
                        </a:lnTo>
                        <a:lnTo>
                          <a:pt x="7398" y="10988"/>
                        </a:lnTo>
                        <a:lnTo>
                          <a:pt x="7507" y="11237"/>
                        </a:lnTo>
                        <a:lnTo>
                          <a:pt x="7378" y="11036"/>
                        </a:lnTo>
                        <a:lnTo>
                          <a:pt x="7273" y="10854"/>
                        </a:lnTo>
                        <a:lnTo>
                          <a:pt x="7258" y="11170"/>
                        </a:lnTo>
                        <a:lnTo>
                          <a:pt x="7343" y="11708"/>
                        </a:lnTo>
                        <a:lnTo>
                          <a:pt x="7058" y="11439"/>
                        </a:lnTo>
                        <a:lnTo>
                          <a:pt x="6744" y="10497"/>
                        </a:lnTo>
                        <a:lnTo>
                          <a:pt x="6355" y="10295"/>
                        </a:lnTo>
                        <a:lnTo>
                          <a:pt x="6470" y="11237"/>
                        </a:lnTo>
                        <a:lnTo>
                          <a:pt x="6081" y="11237"/>
                        </a:lnTo>
                        <a:lnTo>
                          <a:pt x="6236" y="11372"/>
                        </a:lnTo>
                        <a:lnTo>
                          <a:pt x="6330" y="11708"/>
                        </a:lnTo>
                        <a:lnTo>
                          <a:pt x="6066" y="11507"/>
                        </a:lnTo>
                        <a:lnTo>
                          <a:pt x="6021" y="11708"/>
                        </a:lnTo>
                        <a:lnTo>
                          <a:pt x="5916" y="11439"/>
                        </a:lnTo>
                        <a:lnTo>
                          <a:pt x="5477" y="11439"/>
                        </a:lnTo>
                        <a:lnTo>
                          <a:pt x="5667" y="11978"/>
                        </a:lnTo>
                        <a:lnTo>
                          <a:pt x="5373" y="11708"/>
                        </a:lnTo>
                        <a:lnTo>
                          <a:pt x="5058" y="11708"/>
                        </a:lnTo>
                        <a:lnTo>
                          <a:pt x="5443" y="12718"/>
                        </a:lnTo>
                        <a:lnTo>
                          <a:pt x="5173" y="12852"/>
                        </a:lnTo>
                        <a:lnTo>
                          <a:pt x="5158" y="12785"/>
                        </a:lnTo>
                        <a:lnTo>
                          <a:pt x="5103" y="12449"/>
                        </a:lnTo>
                        <a:lnTo>
                          <a:pt x="4909" y="12314"/>
                        </a:lnTo>
                        <a:lnTo>
                          <a:pt x="4884" y="12247"/>
                        </a:lnTo>
                        <a:lnTo>
                          <a:pt x="4754" y="12112"/>
                        </a:lnTo>
                        <a:lnTo>
                          <a:pt x="4839" y="12785"/>
                        </a:lnTo>
                        <a:lnTo>
                          <a:pt x="4649" y="12583"/>
                        </a:lnTo>
                        <a:lnTo>
                          <a:pt x="4669" y="12771"/>
                        </a:lnTo>
                        <a:lnTo>
                          <a:pt x="4799" y="13054"/>
                        </a:lnTo>
                        <a:lnTo>
                          <a:pt x="4704" y="13121"/>
                        </a:lnTo>
                        <a:lnTo>
                          <a:pt x="4594" y="13256"/>
                        </a:lnTo>
                        <a:lnTo>
                          <a:pt x="4814" y="13525"/>
                        </a:lnTo>
                        <a:lnTo>
                          <a:pt x="4165" y="12852"/>
                        </a:lnTo>
                        <a:lnTo>
                          <a:pt x="4210" y="14131"/>
                        </a:lnTo>
                        <a:lnTo>
                          <a:pt x="3642" y="13593"/>
                        </a:lnTo>
                        <a:lnTo>
                          <a:pt x="3382" y="14064"/>
                        </a:lnTo>
                        <a:lnTo>
                          <a:pt x="3248" y="14265"/>
                        </a:lnTo>
                        <a:lnTo>
                          <a:pt x="3217" y="14131"/>
                        </a:lnTo>
                        <a:lnTo>
                          <a:pt x="2888" y="14064"/>
                        </a:lnTo>
                        <a:lnTo>
                          <a:pt x="2963" y="14177"/>
                        </a:lnTo>
                        <a:lnTo>
                          <a:pt x="3048" y="14292"/>
                        </a:lnTo>
                        <a:lnTo>
                          <a:pt x="3118" y="14333"/>
                        </a:lnTo>
                        <a:lnTo>
                          <a:pt x="3108" y="14400"/>
                        </a:lnTo>
                        <a:lnTo>
                          <a:pt x="3228" y="14575"/>
                        </a:lnTo>
                        <a:lnTo>
                          <a:pt x="3198" y="14339"/>
                        </a:lnTo>
                        <a:lnTo>
                          <a:pt x="3242" y="14602"/>
                        </a:lnTo>
                        <a:lnTo>
                          <a:pt x="3512" y="15006"/>
                        </a:lnTo>
                        <a:lnTo>
                          <a:pt x="3143" y="14938"/>
                        </a:lnTo>
                        <a:lnTo>
                          <a:pt x="2788" y="14602"/>
                        </a:lnTo>
                        <a:lnTo>
                          <a:pt x="3013" y="14602"/>
                        </a:lnTo>
                        <a:lnTo>
                          <a:pt x="2818" y="14286"/>
                        </a:lnTo>
                        <a:lnTo>
                          <a:pt x="2589" y="14177"/>
                        </a:lnTo>
                        <a:lnTo>
                          <a:pt x="2644" y="14400"/>
                        </a:lnTo>
                        <a:lnTo>
                          <a:pt x="2689" y="14535"/>
                        </a:lnTo>
                        <a:lnTo>
                          <a:pt x="2554" y="14400"/>
                        </a:lnTo>
                        <a:lnTo>
                          <a:pt x="2504" y="14265"/>
                        </a:lnTo>
                        <a:lnTo>
                          <a:pt x="2474" y="14177"/>
                        </a:lnTo>
                        <a:lnTo>
                          <a:pt x="2474" y="16755"/>
                        </a:lnTo>
                        <a:lnTo>
                          <a:pt x="2414" y="16755"/>
                        </a:lnTo>
                        <a:lnTo>
                          <a:pt x="2365" y="16688"/>
                        </a:lnTo>
                        <a:lnTo>
                          <a:pt x="2474" y="16755"/>
                        </a:lnTo>
                        <a:lnTo>
                          <a:pt x="2474" y="14177"/>
                        </a:lnTo>
                        <a:lnTo>
                          <a:pt x="2589" y="14177"/>
                        </a:lnTo>
                        <a:lnTo>
                          <a:pt x="2684" y="14211"/>
                        </a:lnTo>
                        <a:lnTo>
                          <a:pt x="2803" y="14259"/>
                        </a:lnTo>
                        <a:lnTo>
                          <a:pt x="2469" y="13693"/>
                        </a:lnTo>
                        <a:lnTo>
                          <a:pt x="2539" y="13996"/>
                        </a:lnTo>
                        <a:lnTo>
                          <a:pt x="2584" y="14124"/>
                        </a:lnTo>
                        <a:lnTo>
                          <a:pt x="2634" y="14177"/>
                        </a:lnTo>
                        <a:lnTo>
                          <a:pt x="2569" y="14110"/>
                        </a:lnTo>
                        <a:lnTo>
                          <a:pt x="2464" y="13996"/>
                        </a:lnTo>
                        <a:lnTo>
                          <a:pt x="2454" y="13660"/>
                        </a:lnTo>
                        <a:lnTo>
                          <a:pt x="2953" y="13727"/>
                        </a:lnTo>
                        <a:lnTo>
                          <a:pt x="2968" y="13660"/>
                        </a:lnTo>
                        <a:lnTo>
                          <a:pt x="3118" y="13054"/>
                        </a:lnTo>
                        <a:lnTo>
                          <a:pt x="3492" y="12987"/>
                        </a:lnTo>
                        <a:lnTo>
                          <a:pt x="3193" y="12449"/>
                        </a:lnTo>
                        <a:lnTo>
                          <a:pt x="3761" y="12179"/>
                        </a:lnTo>
                        <a:lnTo>
                          <a:pt x="3806" y="11708"/>
                        </a:lnTo>
                        <a:lnTo>
                          <a:pt x="3058" y="11574"/>
                        </a:lnTo>
                        <a:lnTo>
                          <a:pt x="3816" y="11507"/>
                        </a:lnTo>
                        <a:lnTo>
                          <a:pt x="3691" y="11466"/>
                        </a:lnTo>
                        <a:lnTo>
                          <a:pt x="3841" y="11392"/>
                        </a:lnTo>
                        <a:lnTo>
                          <a:pt x="3577" y="11425"/>
                        </a:lnTo>
                        <a:lnTo>
                          <a:pt x="3078" y="11237"/>
                        </a:lnTo>
                        <a:lnTo>
                          <a:pt x="3053" y="11103"/>
                        </a:lnTo>
                        <a:lnTo>
                          <a:pt x="3133" y="11103"/>
                        </a:lnTo>
                        <a:lnTo>
                          <a:pt x="3193" y="11082"/>
                        </a:lnTo>
                        <a:lnTo>
                          <a:pt x="3267" y="11096"/>
                        </a:lnTo>
                        <a:lnTo>
                          <a:pt x="3502" y="11385"/>
                        </a:lnTo>
                        <a:lnTo>
                          <a:pt x="3532" y="10961"/>
                        </a:lnTo>
                        <a:lnTo>
                          <a:pt x="3442" y="10988"/>
                        </a:lnTo>
                        <a:lnTo>
                          <a:pt x="3662" y="10901"/>
                        </a:lnTo>
                        <a:lnTo>
                          <a:pt x="3796" y="10941"/>
                        </a:lnTo>
                        <a:lnTo>
                          <a:pt x="3841" y="11036"/>
                        </a:lnTo>
                        <a:lnTo>
                          <a:pt x="3791" y="11103"/>
                        </a:lnTo>
                        <a:lnTo>
                          <a:pt x="3956" y="11170"/>
                        </a:lnTo>
                        <a:lnTo>
                          <a:pt x="4076" y="10968"/>
                        </a:lnTo>
                        <a:lnTo>
                          <a:pt x="4285" y="11237"/>
                        </a:lnTo>
                        <a:lnTo>
                          <a:pt x="4519" y="11170"/>
                        </a:lnTo>
                        <a:lnTo>
                          <a:pt x="4255" y="11103"/>
                        </a:lnTo>
                        <a:lnTo>
                          <a:pt x="4200" y="10968"/>
                        </a:lnTo>
                        <a:lnTo>
                          <a:pt x="4175" y="10901"/>
                        </a:lnTo>
                        <a:lnTo>
                          <a:pt x="4310" y="10834"/>
                        </a:lnTo>
                        <a:lnTo>
                          <a:pt x="3931" y="10834"/>
                        </a:lnTo>
                        <a:lnTo>
                          <a:pt x="3642" y="10295"/>
                        </a:lnTo>
                        <a:lnTo>
                          <a:pt x="4599" y="10901"/>
                        </a:lnTo>
                        <a:lnTo>
                          <a:pt x="4340" y="10363"/>
                        </a:lnTo>
                        <a:lnTo>
                          <a:pt x="4525" y="10564"/>
                        </a:lnTo>
                        <a:lnTo>
                          <a:pt x="4460" y="10363"/>
                        </a:lnTo>
                        <a:lnTo>
                          <a:pt x="4510" y="10295"/>
                        </a:lnTo>
                        <a:lnTo>
                          <a:pt x="4724" y="10026"/>
                        </a:lnTo>
                        <a:lnTo>
                          <a:pt x="4260" y="9421"/>
                        </a:lnTo>
                        <a:lnTo>
                          <a:pt x="4350" y="9488"/>
                        </a:lnTo>
                        <a:lnTo>
                          <a:pt x="4549" y="9555"/>
                        </a:lnTo>
                        <a:lnTo>
                          <a:pt x="4569" y="9690"/>
                        </a:lnTo>
                        <a:lnTo>
                          <a:pt x="4749" y="9421"/>
                        </a:lnTo>
                        <a:lnTo>
                          <a:pt x="4714" y="9151"/>
                        </a:lnTo>
                        <a:lnTo>
                          <a:pt x="4689" y="9084"/>
                        </a:lnTo>
                        <a:lnTo>
                          <a:pt x="4390" y="8344"/>
                        </a:lnTo>
                        <a:lnTo>
                          <a:pt x="4874" y="8344"/>
                        </a:lnTo>
                        <a:lnTo>
                          <a:pt x="5008" y="8546"/>
                        </a:lnTo>
                        <a:lnTo>
                          <a:pt x="4998" y="8411"/>
                        </a:lnTo>
                        <a:lnTo>
                          <a:pt x="4944" y="8344"/>
                        </a:lnTo>
                        <a:lnTo>
                          <a:pt x="4839" y="8209"/>
                        </a:lnTo>
                        <a:lnTo>
                          <a:pt x="4789" y="8142"/>
                        </a:lnTo>
                        <a:lnTo>
                          <a:pt x="4983" y="8209"/>
                        </a:lnTo>
                        <a:lnTo>
                          <a:pt x="5118" y="8344"/>
                        </a:lnTo>
                        <a:lnTo>
                          <a:pt x="5068" y="8142"/>
                        </a:lnTo>
                        <a:lnTo>
                          <a:pt x="4979" y="7873"/>
                        </a:lnTo>
                        <a:lnTo>
                          <a:pt x="5123" y="7873"/>
                        </a:lnTo>
                        <a:lnTo>
                          <a:pt x="5243" y="8142"/>
                        </a:lnTo>
                        <a:lnTo>
                          <a:pt x="5637" y="8075"/>
                        </a:lnTo>
                        <a:lnTo>
                          <a:pt x="5527" y="7873"/>
                        </a:lnTo>
                        <a:lnTo>
                          <a:pt x="5308" y="7469"/>
                        </a:lnTo>
                        <a:lnTo>
                          <a:pt x="5163" y="7200"/>
                        </a:lnTo>
                        <a:lnTo>
                          <a:pt x="5283" y="6796"/>
                        </a:lnTo>
                        <a:lnTo>
                          <a:pt x="5682" y="7267"/>
                        </a:lnTo>
                        <a:lnTo>
                          <a:pt x="6136" y="7200"/>
                        </a:lnTo>
                        <a:lnTo>
                          <a:pt x="6186" y="7267"/>
                        </a:lnTo>
                        <a:lnTo>
                          <a:pt x="6256" y="7200"/>
                        </a:lnTo>
                        <a:lnTo>
                          <a:pt x="6480" y="6998"/>
                        </a:lnTo>
                        <a:lnTo>
                          <a:pt x="6395" y="6527"/>
                        </a:lnTo>
                        <a:lnTo>
                          <a:pt x="6430" y="5989"/>
                        </a:lnTo>
                        <a:lnTo>
                          <a:pt x="6510" y="5720"/>
                        </a:lnTo>
                        <a:lnTo>
                          <a:pt x="7044" y="6191"/>
                        </a:lnTo>
                        <a:lnTo>
                          <a:pt x="7183" y="5720"/>
                        </a:lnTo>
                        <a:lnTo>
                          <a:pt x="7203" y="5652"/>
                        </a:lnTo>
                        <a:lnTo>
                          <a:pt x="7223" y="5585"/>
                        </a:lnTo>
                        <a:lnTo>
                          <a:pt x="7268" y="5450"/>
                        </a:lnTo>
                        <a:lnTo>
                          <a:pt x="7742" y="5652"/>
                        </a:lnTo>
                        <a:lnTo>
                          <a:pt x="7647" y="5518"/>
                        </a:lnTo>
                        <a:lnTo>
                          <a:pt x="7627" y="5450"/>
                        </a:lnTo>
                        <a:lnTo>
                          <a:pt x="7557" y="5181"/>
                        </a:lnTo>
                        <a:lnTo>
                          <a:pt x="7577" y="4979"/>
                        </a:lnTo>
                        <a:lnTo>
                          <a:pt x="7697" y="5114"/>
                        </a:lnTo>
                        <a:lnTo>
                          <a:pt x="7677" y="4979"/>
                        </a:lnTo>
                        <a:lnTo>
                          <a:pt x="7607" y="4374"/>
                        </a:lnTo>
                        <a:lnTo>
                          <a:pt x="7822" y="5047"/>
                        </a:lnTo>
                        <a:lnTo>
                          <a:pt x="7822" y="5114"/>
                        </a:lnTo>
                        <a:lnTo>
                          <a:pt x="8066" y="5585"/>
                        </a:lnTo>
                        <a:lnTo>
                          <a:pt x="8156" y="5316"/>
                        </a:lnTo>
                        <a:lnTo>
                          <a:pt x="8276" y="5316"/>
                        </a:lnTo>
                        <a:lnTo>
                          <a:pt x="8031" y="4441"/>
                        </a:lnTo>
                        <a:lnTo>
                          <a:pt x="8371" y="4966"/>
                        </a:lnTo>
                        <a:lnTo>
                          <a:pt x="8366" y="5147"/>
                        </a:lnTo>
                        <a:lnTo>
                          <a:pt x="8405" y="5020"/>
                        </a:lnTo>
                        <a:lnTo>
                          <a:pt x="8695" y="5450"/>
                        </a:lnTo>
                        <a:lnTo>
                          <a:pt x="8745" y="4441"/>
                        </a:lnTo>
                        <a:lnTo>
                          <a:pt x="8750" y="4374"/>
                        </a:lnTo>
                        <a:lnTo>
                          <a:pt x="8795" y="3566"/>
                        </a:lnTo>
                        <a:lnTo>
                          <a:pt x="9234" y="4576"/>
                        </a:lnTo>
                        <a:lnTo>
                          <a:pt x="9269" y="4374"/>
                        </a:lnTo>
                        <a:lnTo>
                          <a:pt x="9373" y="4307"/>
                        </a:lnTo>
                        <a:lnTo>
                          <a:pt x="9413" y="4105"/>
                        </a:lnTo>
                        <a:lnTo>
                          <a:pt x="9493" y="4508"/>
                        </a:lnTo>
                        <a:lnTo>
                          <a:pt x="9737" y="4576"/>
                        </a:lnTo>
                        <a:lnTo>
                          <a:pt x="9842" y="4576"/>
                        </a:lnTo>
                        <a:lnTo>
                          <a:pt x="10101" y="4441"/>
                        </a:lnTo>
                        <a:lnTo>
                          <a:pt x="10092" y="4778"/>
                        </a:lnTo>
                        <a:lnTo>
                          <a:pt x="10236" y="4778"/>
                        </a:lnTo>
                        <a:lnTo>
                          <a:pt x="10206" y="4441"/>
                        </a:lnTo>
                        <a:lnTo>
                          <a:pt x="10182" y="4105"/>
                        </a:lnTo>
                        <a:lnTo>
                          <a:pt x="10141" y="3566"/>
                        </a:lnTo>
                        <a:lnTo>
                          <a:pt x="10127" y="3364"/>
                        </a:lnTo>
                        <a:lnTo>
                          <a:pt x="10286" y="3297"/>
                        </a:lnTo>
                        <a:lnTo>
                          <a:pt x="10396" y="4037"/>
                        </a:lnTo>
                        <a:lnTo>
                          <a:pt x="10680" y="3970"/>
                        </a:lnTo>
                        <a:lnTo>
                          <a:pt x="10980" y="4576"/>
                        </a:lnTo>
                        <a:lnTo>
                          <a:pt x="11209" y="3970"/>
                        </a:lnTo>
                        <a:lnTo>
                          <a:pt x="11239" y="3903"/>
                        </a:lnTo>
                        <a:lnTo>
                          <a:pt x="11229" y="4239"/>
                        </a:lnTo>
                        <a:lnTo>
                          <a:pt x="11319" y="4239"/>
                        </a:lnTo>
                        <a:lnTo>
                          <a:pt x="11668" y="4778"/>
                        </a:lnTo>
                        <a:lnTo>
                          <a:pt x="11633" y="4441"/>
                        </a:lnTo>
                        <a:lnTo>
                          <a:pt x="11643" y="3903"/>
                        </a:lnTo>
                        <a:lnTo>
                          <a:pt x="11648" y="3768"/>
                        </a:lnTo>
                        <a:lnTo>
                          <a:pt x="11658" y="4387"/>
                        </a:lnTo>
                        <a:lnTo>
                          <a:pt x="11932" y="3836"/>
                        </a:lnTo>
                        <a:lnTo>
                          <a:pt x="11977" y="3768"/>
                        </a:lnTo>
                        <a:lnTo>
                          <a:pt x="12112" y="3566"/>
                        </a:lnTo>
                        <a:lnTo>
                          <a:pt x="12057" y="4037"/>
                        </a:lnTo>
                        <a:lnTo>
                          <a:pt x="12202" y="3566"/>
                        </a:lnTo>
                        <a:lnTo>
                          <a:pt x="12246" y="3297"/>
                        </a:lnTo>
                        <a:lnTo>
                          <a:pt x="12346" y="3230"/>
                        </a:lnTo>
                        <a:lnTo>
                          <a:pt x="12451" y="3163"/>
                        </a:lnTo>
                        <a:lnTo>
                          <a:pt x="12486" y="3600"/>
                        </a:lnTo>
                        <a:lnTo>
                          <a:pt x="12531" y="3701"/>
                        </a:lnTo>
                        <a:lnTo>
                          <a:pt x="12561" y="3163"/>
                        </a:lnTo>
                        <a:lnTo>
                          <a:pt x="12571" y="3028"/>
                        </a:lnTo>
                        <a:lnTo>
                          <a:pt x="12686" y="3230"/>
                        </a:lnTo>
                        <a:lnTo>
                          <a:pt x="12701" y="3364"/>
                        </a:lnTo>
                        <a:lnTo>
                          <a:pt x="12676" y="3432"/>
                        </a:lnTo>
                        <a:lnTo>
                          <a:pt x="12646" y="3573"/>
                        </a:lnTo>
                        <a:lnTo>
                          <a:pt x="12770" y="3634"/>
                        </a:lnTo>
                        <a:lnTo>
                          <a:pt x="12800" y="3432"/>
                        </a:lnTo>
                        <a:lnTo>
                          <a:pt x="12905" y="3163"/>
                        </a:lnTo>
                        <a:lnTo>
                          <a:pt x="12985" y="3028"/>
                        </a:lnTo>
                        <a:lnTo>
                          <a:pt x="13030" y="2961"/>
                        </a:lnTo>
                        <a:lnTo>
                          <a:pt x="13105" y="3163"/>
                        </a:lnTo>
                        <a:lnTo>
                          <a:pt x="13140" y="3768"/>
                        </a:lnTo>
                        <a:lnTo>
                          <a:pt x="13190" y="3539"/>
                        </a:lnTo>
                        <a:lnTo>
                          <a:pt x="13339" y="3230"/>
                        </a:lnTo>
                        <a:lnTo>
                          <a:pt x="13374" y="3297"/>
                        </a:lnTo>
                        <a:lnTo>
                          <a:pt x="13394" y="3499"/>
                        </a:lnTo>
                        <a:lnTo>
                          <a:pt x="13349" y="3701"/>
                        </a:lnTo>
                        <a:lnTo>
                          <a:pt x="13489" y="4003"/>
                        </a:lnTo>
                        <a:lnTo>
                          <a:pt x="13524" y="3836"/>
                        </a:lnTo>
                        <a:lnTo>
                          <a:pt x="13543" y="3923"/>
                        </a:lnTo>
                        <a:lnTo>
                          <a:pt x="13574" y="3836"/>
                        </a:lnTo>
                        <a:lnTo>
                          <a:pt x="13798" y="3230"/>
                        </a:lnTo>
                        <a:lnTo>
                          <a:pt x="13843" y="4037"/>
                        </a:lnTo>
                        <a:lnTo>
                          <a:pt x="13543" y="3923"/>
                        </a:lnTo>
                        <a:lnTo>
                          <a:pt x="13504" y="4037"/>
                        </a:lnTo>
                        <a:lnTo>
                          <a:pt x="13444" y="4239"/>
                        </a:lnTo>
                        <a:lnTo>
                          <a:pt x="13509" y="4307"/>
                        </a:lnTo>
                        <a:lnTo>
                          <a:pt x="13543" y="4441"/>
                        </a:lnTo>
                        <a:lnTo>
                          <a:pt x="13339" y="4912"/>
                        </a:lnTo>
                        <a:lnTo>
                          <a:pt x="13878" y="4037"/>
                        </a:lnTo>
                        <a:lnTo>
                          <a:pt x="13928" y="4172"/>
                        </a:lnTo>
                        <a:lnTo>
                          <a:pt x="13958" y="4576"/>
                        </a:lnTo>
                        <a:lnTo>
                          <a:pt x="13998" y="4508"/>
                        </a:lnTo>
                        <a:lnTo>
                          <a:pt x="14087" y="4643"/>
                        </a:lnTo>
                        <a:lnTo>
                          <a:pt x="14087" y="4845"/>
                        </a:lnTo>
                        <a:lnTo>
                          <a:pt x="14053" y="5047"/>
                        </a:lnTo>
                        <a:lnTo>
                          <a:pt x="14242" y="4912"/>
                        </a:lnTo>
                        <a:lnTo>
                          <a:pt x="14307" y="4979"/>
                        </a:lnTo>
                        <a:lnTo>
                          <a:pt x="14327" y="4912"/>
                        </a:lnTo>
                        <a:lnTo>
                          <a:pt x="14437" y="4576"/>
                        </a:lnTo>
                        <a:lnTo>
                          <a:pt x="14511" y="4643"/>
                        </a:lnTo>
                        <a:lnTo>
                          <a:pt x="14511" y="4576"/>
                        </a:lnTo>
                        <a:lnTo>
                          <a:pt x="14516" y="4508"/>
                        </a:lnTo>
                        <a:lnTo>
                          <a:pt x="14526" y="4307"/>
                        </a:lnTo>
                        <a:lnTo>
                          <a:pt x="14417" y="4307"/>
                        </a:lnTo>
                        <a:lnTo>
                          <a:pt x="14272" y="4259"/>
                        </a:lnTo>
                        <a:lnTo>
                          <a:pt x="14272" y="4643"/>
                        </a:lnTo>
                        <a:lnTo>
                          <a:pt x="14187" y="4845"/>
                        </a:lnTo>
                        <a:lnTo>
                          <a:pt x="14122" y="4845"/>
                        </a:lnTo>
                        <a:lnTo>
                          <a:pt x="14147" y="4643"/>
                        </a:lnTo>
                        <a:lnTo>
                          <a:pt x="14172" y="4710"/>
                        </a:lnTo>
                        <a:lnTo>
                          <a:pt x="14247" y="4643"/>
                        </a:lnTo>
                        <a:lnTo>
                          <a:pt x="14272" y="4259"/>
                        </a:lnTo>
                        <a:lnTo>
                          <a:pt x="14222" y="4239"/>
                        </a:lnTo>
                        <a:lnTo>
                          <a:pt x="14342" y="4037"/>
                        </a:lnTo>
                        <a:lnTo>
                          <a:pt x="14461" y="3903"/>
                        </a:lnTo>
                        <a:lnTo>
                          <a:pt x="14472" y="4131"/>
                        </a:lnTo>
                        <a:lnTo>
                          <a:pt x="14606" y="3903"/>
                        </a:lnTo>
                        <a:lnTo>
                          <a:pt x="14801" y="3499"/>
                        </a:lnTo>
                        <a:lnTo>
                          <a:pt x="14736" y="4239"/>
                        </a:lnTo>
                        <a:lnTo>
                          <a:pt x="14781" y="4710"/>
                        </a:lnTo>
                        <a:lnTo>
                          <a:pt x="14701" y="5047"/>
                        </a:lnTo>
                        <a:lnTo>
                          <a:pt x="15005" y="4912"/>
                        </a:lnTo>
                        <a:lnTo>
                          <a:pt x="15255" y="5181"/>
                        </a:lnTo>
                        <a:lnTo>
                          <a:pt x="15439" y="4912"/>
                        </a:lnTo>
                        <a:lnTo>
                          <a:pt x="15719" y="4508"/>
                        </a:lnTo>
                        <a:lnTo>
                          <a:pt x="15828" y="4508"/>
                        </a:lnTo>
                        <a:lnTo>
                          <a:pt x="15699" y="4778"/>
                        </a:lnTo>
                        <a:lnTo>
                          <a:pt x="15674" y="4925"/>
                        </a:lnTo>
                        <a:lnTo>
                          <a:pt x="15848" y="5181"/>
                        </a:lnTo>
                        <a:lnTo>
                          <a:pt x="15888" y="5249"/>
                        </a:lnTo>
                        <a:lnTo>
                          <a:pt x="16093" y="5249"/>
                        </a:lnTo>
                        <a:lnTo>
                          <a:pt x="15988" y="5383"/>
                        </a:lnTo>
                        <a:lnTo>
                          <a:pt x="15973" y="5989"/>
                        </a:lnTo>
                        <a:lnTo>
                          <a:pt x="16297" y="5787"/>
                        </a:lnTo>
                        <a:lnTo>
                          <a:pt x="16946" y="5585"/>
                        </a:lnTo>
                        <a:lnTo>
                          <a:pt x="17295" y="5585"/>
                        </a:lnTo>
                        <a:lnTo>
                          <a:pt x="17195" y="6103"/>
                        </a:lnTo>
                        <a:lnTo>
                          <a:pt x="17400" y="6998"/>
                        </a:lnTo>
                        <a:lnTo>
                          <a:pt x="18442" y="6998"/>
                        </a:lnTo>
                        <a:lnTo>
                          <a:pt x="18293" y="8075"/>
                        </a:lnTo>
                        <a:lnTo>
                          <a:pt x="18258" y="8546"/>
                        </a:lnTo>
                        <a:lnTo>
                          <a:pt x="18512" y="8344"/>
                        </a:lnTo>
                        <a:lnTo>
                          <a:pt x="18762" y="8277"/>
                        </a:lnTo>
                        <a:lnTo>
                          <a:pt x="18467" y="8613"/>
                        </a:lnTo>
                        <a:lnTo>
                          <a:pt x="18936" y="8479"/>
                        </a:lnTo>
                        <a:lnTo>
                          <a:pt x="19350" y="8613"/>
                        </a:lnTo>
                        <a:lnTo>
                          <a:pt x="18352" y="9622"/>
                        </a:lnTo>
                        <a:lnTo>
                          <a:pt x="19031" y="9622"/>
                        </a:lnTo>
                        <a:lnTo>
                          <a:pt x="19241" y="9421"/>
                        </a:lnTo>
                        <a:lnTo>
                          <a:pt x="19246" y="9622"/>
                        </a:lnTo>
                        <a:lnTo>
                          <a:pt x="19535" y="9824"/>
                        </a:lnTo>
                        <a:lnTo>
                          <a:pt x="19261" y="9959"/>
                        </a:lnTo>
                        <a:lnTo>
                          <a:pt x="19520" y="9892"/>
                        </a:lnTo>
                        <a:lnTo>
                          <a:pt x="19415" y="10026"/>
                        </a:lnTo>
                        <a:lnTo>
                          <a:pt x="19235" y="10093"/>
                        </a:lnTo>
                        <a:lnTo>
                          <a:pt x="19664" y="10295"/>
                        </a:lnTo>
                        <a:lnTo>
                          <a:pt x="19610" y="10699"/>
                        </a:lnTo>
                        <a:lnTo>
                          <a:pt x="18921" y="10632"/>
                        </a:lnTo>
                        <a:lnTo>
                          <a:pt x="18991" y="11103"/>
                        </a:lnTo>
                        <a:lnTo>
                          <a:pt x="19101" y="11170"/>
                        </a:lnTo>
                        <a:lnTo>
                          <a:pt x="19176" y="11176"/>
                        </a:lnTo>
                        <a:lnTo>
                          <a:pt x="19176" y="12112"/>
                        </a:lnTo>
                        <a:lnTo>
                          <a:pt x="19220" y="12738"/>
                        </a:lnTo>
                        <a:lnTo>
                          <a:pt x="19186" y="12805"/>
                        </a:lnTo>
                        <a:lnTo>
                          <a:pt x="19200" y="12893"/>
                        </a:lnTo>
                        <a:lnTo>
                          <a:pt x="19226" y="12798"/>
                        </a:lnTo>
                        <a:lnTo>
                          <a:pt x="19280" y="12650"/>
                        </a:lnTo>
                        <a:lnTo>
                          <a:pt x="19330" y="12449"/>
                        </a:lnTo>
                        <a:lnTo>
                          <a:pt x="19365" y="12233"/>
                        </a:lnTo>
                        <a:lnTo>
                          <a:pt x="19450" y="12045"/>
                        </a:lnTo>
                        <a:lnTo>
                          <a:pt x="19525" y="12314"/>
                        </a:lnTo>
                        <a:lnTo>
                          <a:pt x="19475" y="12650"/>
                        </a:lnTo>
                        <a:lnTo>
                          <a:pt x="19585" y="12449"/>
                        </a:lnTo>
                        <a:lnTo>
                          <a:pt x="19545" y="12233"/>
                        </a:lnTo>
                        <a:lnTo>
                          <a:pt x="19475" y="12045"/>
                        </a:lnTo>
                        <a:lnTo>
                          <a:pt x="19445" y="11641"/>
                        </a:lnTo>
                        <a:lnTo>
                          <a:pt x="19280" y="11190"/>
                        </a:lnTo>
                        <a:lnTo>
                          <a:pt x="19649" y="11237"/>
                        </a:lnTo>
                        <a:lnTo>
                          <a:pt x="19724" y="11190"/>
                        </a:lnTo>
                        <a:lnTo>
                          <a:pt x="19834" y="10901"/>
                        </a:lnTo>
                        <a:lnTo>
                          <a:pt x="20024" y="10834"/>
                        </a:lnTo>
                        <a:lnTo>
                          <a:pt x="20118" y="10934"/>
                        </a:lnTo>
                        <a:lnTo>
                          <a:pt x="19969" y="10988"/>
                        </a:lnTo>
                        <a:lnTo>
                          <a:pt x="20133" y="10948"/>
                        </a:lnTo>
                        <a:lnTo>
                          <a:pt x="20438" y="10834"/>
                        </a:lnTo>
                        <a:lnTo>
                          <a:pt x="20722" y="10699"/>
                        </a:lnTo>
                        <a:lnTo>
                          <a:pt x="21331" y="10632"/>
                        </a:lnTo>
                        <a:lnTo>
                          <a:pt x="21600" y="100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31" name="Figura"/>
                  <p:cNvSpPr/>
                  <p:nvPr/>
                </p:nvSpPr>
                <p:spPr>
                  <a:xfrm>
                    <a:off x="93705" y="199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84" y="5400"/>
                        </a:lnTo>
                        <a:lnTo>
                          <a:pt x="0" y="10800"/>
                        </a:lnTo>
                        <a:lnTo>
                          <a:pt x="478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32" name="Figura"/>
                  <p:cNvSpPr/>
                  <p:nvPr/>
                </p:nvSpPr>
                <p:spPr>
                  <a:xfrm>
                    <a:off x="38501" y="6070"/>
                    <a:ext cx="61208" cy="33747"/>
                  </a:xfrm>
                  <a:custGeom>
                    <a:avLst/>
                    <a:gdLst/>
                    <a:ahLst/>
                    <a:cxnLst>
                      <a:cxn ang="0">
                        <a:pos x="wd2" y="hd2"/>
                      </a:cxn>
                      <a:cxn ang="5400000">
                        <a:pos x="wd2" y="hd2"/>
                      </a:cxn>
                      <a:cxn ang="10800000">
                        <a:pos x="wd2" y="hd2"/>
                      </a:cxn>
                      <a:cxn ang="16200000">
                        <a:pos x="wd2" y="hd2"/>
                      </a:cxn>
                    </a:cxnLst>
                    <a:rect l="0" t="0" r="r" b="b"/>
                    <a:pathLst>
                      <a:path w="21600" h="21600" extrusionOk="0">
                        <a:moveTo>
                          <a:pt x="4451" y="16593"/>
                        </a:moveTo>
                        <a:lnTo>
                          <a:pt x="4389" y="16540"/>
                        </a:lnTo>
                        <a:lnTo>
                          <a:pt x="4451" y="16593"/>
                        </a:lnTo>
                        <a:close/>
                        <a:moveTo>
                          <a:pt x="4721" y="15914"/>
                        </a:moveTo>
                        <a:lnTo>
                          <a:pt x="4639" y="16003"/>
                        </a:lnTo>
                        <a:lnTo>
                          <a:pt x="4543" y="16003"/>
                        </a:lnTo>
                        <a:lnTo>
                          <a:pt x="4634" y="16272"/>
                        </a:lnTo>
                        <a:lnTo>
                          <a:pt x="4721" y="15914"/>
                        </a:lnTo>
                        <a:close/>
                        <a:moveTo>
                          <a:pt x="5201" y="3844"/>
                        </a:moveTo>
                        <a:lnTo>
                          <a:pt x="5160" y="3666"/>
                        </a:lnTo>
                        <a:lnTo>
                          <a:pt x="5084" y="3487"/>
                        </a:lnTo>
                        <a:lnTo>
                          <a:pt x="5165" y="3934"/>
                        </a:lnTo>
                        <a:lnTo>
                          <a:pt x="5201" y="3844"/>
                        </a:lnTo>
                        <a:close/>
                        <a:moveTo>
                          <a:pt x="5242" y="21600"/>
                        </a:moveTo>
                        <a:lnTo>
                          <a:pt x="5145" y="21448"/>
                        </a:lnTo>
                        <a:lnTo>
                          <a:pt x="5068" y="21376"/>
                        </a:lnTo>
                        <a:lnTo>
                          <a:pt x="5012" y="21349"/>
                        </a:lnTo>
                        <a:lnTo>
                          <a:pt x="5027" y="21439"/>
                        </a:lnTo>
                        <a:lnTo>
                          <a:pt x="5242" y="21600"/>
                        </a:lnTo>
                        <a:close/>
                        <a:moveTo>
                          <a:pt x="5303" y="3987"/>
                        </a:moveTo>
                        <a:lnTo>
                          <a:pt x="5277" y="3666"/>
                        </a:lnTo>
                        <a:lnTo>
                          <a:pt x="5237" y="3844"/>
                        </a:lnTo>
                        <a:lnTo>
                          <a:pt x="5303" y="3987"/>
                        </a:lnTo>
                        <a:close/>
                        <a:moveTo>
                          <a:pt x="5354" y="4113"/>
                        </a:moveTo>
                        <a:lnTo>
                          <a:pt x="5303" y="3987"/>
                        </a:lnTo>
                        <a:lnTo>
                          <a:pt x="5313" y="4113"/>
                        </a:lnTo>
                        <a:close/>
                        <a:moveTo>
                          <a:pt x="5461" y="14868"/>
                        </a:moveTo>
                        <a:lnTo>
                          <a:pt x="5415" y="14752"/>
                        </a:lnTo>
                        <a:lnTo>
                          <a:pt x="5354" y="14653"/>
                        </a:lnTo>
                        <a:lnTo>
                          <a:pt x="5390" y="14743"/>
                        </a:lnTo>
                        <a:lnTo>
                          <a:pt x="5461" y="14868"/>
                        </a:lnTo>
                        <a:close/>
                        <a:moveTo>
                          <a:pt x="5583" y="15109"/>
                        </a:moveTo>
                        <a:lnTo>
                          <a:pt x="5461" y="14931"/>
                        </a:lnTo>
                        <a:lnTo>
                          <a:pt x="5522" y="15109"/>
                        </a:lnTo>
                        <a:lnTo>
                          <a:pt x="5583" y="15109"/>
                        </a:lnTo>
                        <a:close/>
                        <a:moveTo>
                          <a:pt x="5890" y="20876"/>
                        </a:moveTo>
                        <a:lnTo>
                          <a:pt x="5696" y="20983"/>
                        </a:lnTo>
                        <a:lnTo>
                          <a:pt x="5762" y="20983"/>
                        </a:lnTo>
                        <a:lnTo>
                          <a:pt x="5829" y="20938"/>
                        </a:lnTo>
                        <a:lnTo>
                          <a:pt x="5890" y="20876"/>
                        </a:lnTo>
                        <a:close/>
                        <a:moveTo>
                          <a:pt x="6957" y="13768"/>
                        </a:moveTo>
                        <a:lnTo>
                          <a:pt x="6717" y="12874"/>
                        </a:lnTo>
                        <a:lnTo>
                          <a:pt x="6676" y="13053"/>
                        </a:lnTo>
                        <a:lnTo>
                          <a:pt x="6635" y="13500"/>
                        </a:lnTo>
                        <a:lnTo>
                          <a:pt x="6763" y="13804"/>
                        </a:lnTo>
                        <a:lnTo>
                          <a:pt x="6742" y="14394"/>
                        </a:lnTo>
                        <a:lnTo>
                          <a:pt x="6931" y="13947"/>
                        </a:lnTo>
                        <a:lnTo>
                          <a:pt x="6957" y="13768"/>
                        </a:lnTo>
                        <a:close/>
                        <a:moveTo>
                          <a:pt x="7523" y="18837"/>
                        </a:moveTo>
                        <a:lnTo>
                          <a:pt x="7518" y="18748"/>
                        </a:lnTo>
                        <a:lnTo>
                          <a:pt x="7156" y="18479"/>
                        </a:lnTo>
                        <a:lnTo>
                          <a:pt x="7161" y="18686"/>
                        </a:lnTo>
                        <a:lnTo>
                          <a:pt x="7365" y="19311"/>
                        </a:lnTo>
                        <a:lnTo>
                          <a:pt x="7523" y="18837"/>
                        </a:lnTo>
                        <a:close/>
                        <a:moveTo>
                          <a:pt x="7676" y="18864"/>
                        </a:moveTo>
                        <a:lnTo>
                          <a:pt x="7569" y="18462"/>
                        </a:lnTo>
                        <a:lnTo>
                          <a:pt x="7554" y="18775"/>
                        </a:lnTo>
                        <a:lnTo>
                          <a:pt x="7676" y="18864"/>
                        </a:lnTo>
                        <a:close/>
                        <a:moveTo>
                          <a:pt x="7732" y="1100"/>
                        </a:moveTo>
                        <a:lnTo>
                          <a:pt x="7692" y="1207"/>
                        </a:lnTo>
                        <a:lnTo>
                          <a:pt x="7732" y="1100"/>
                        </a:lnTo>
                        <a:close/>
                        <a:moveTo>
                          <a:pt x="7911" y="14206"/>
                        </a:moveTo>
                        <a:lnTo>
                          <a:pt x="7906" y="13947"/>
                        </a:lnTo>
                        <a:lnTo>
                          <a:pt x="7840" y="13947"/>
                        </a:lnTo>
                        <a:lnTo>
                          <a:pt x="7911" y="14206"/>
                        </a:lnTo>
                        <a:close/>
                        <a:moveTo>
                          <a:pt x="7921" y="13535"/>
                        </a:moveTo>
                        <a:lnTo>
                          <a:pt x="7845" y="13500"/>
                        </a:lnTo>
                        <a:lnTo>
                          <a:pt x="7921" y="13535"/>
                        </a:lnTo>
                        <a:close/>
                        <a:moveTo>
                          <a:pt x="7978" y="13947"/>
                        </a:moveTo>
                        <a:lnTo>
                          <a:pt x="7906" y="13858"/>
                        </a:lnTo>
                        <a:lnTo>
                          <a:pt x="7906" y="13947"/>
                        </a:lnTo>
                        <a:lnTo>
                          <a:pt x="7978" y="13947"/>
                        </a:lnTo>
                        <a:close/>
                        <a:moveTo>
                          <a:pt x="8105" y="12248"/>
                        </a:moveTo>
                        <a:lnTo>
                          <a:pt x="8049" y="12159"/>
                        </a:lnTo>
                        <a:lnTo>
                          <a:pt x="8018" y="12248"/>
                        </a:lnTo>
                        <a:lnTo>
                          <a:pt x="8105" y="12248"/>
                        </a:lnTo>
                        <a:close/>
                        <a:moveTo>
                          <a:pt x="8161" y="626"/>
                        </a:moveTo>
                        <a:lnTo>
                          <a:pt x="8146" y="777"/>
                        </a:lnTo>
                        <a:lnTo>
                          <a:pt x="8161" y="626"/>
                        </a:lnTo>
                        <a:close/>
                        <a:moveTo>
                          <a:pt x="8549" y="11712"/>
                        </a:moveTo>
                        <a:lnTo>
                          <a:pt x="8524" y="11801"/>
                        </a:lnTo>
                        <a:lnTo>
                          <a:pt x="8549" y="11712"/>
                        </a:lnTo>
                        <a:close/>
                        <a:moveTo>
                          <a:pt x="8697" y="11980"/>
                        </a:moveTo>
                        <a:lnTo>
                          <a:pt x="8585" y="12070"/>
                        </a:lnTo>
                        <a:lnTo>
                          <a:pt x="8666" y="12070"/>
                        </a:lnTo>
                        <a:lnTo>
                          <a:pt x="8697" y="11980"/>
                        </a:lnTo>
                        <a:close/>
                        <a:moveTo>
                          <a:pt x="8845" y="17425"/>
                        </a:moveTo>
                        <a:lnTo>
                          <a:pt x="8794" y="17621"/>
                        </a:lnTo>
                        <a:lnTo>
                          <a:pt x="8845" y="17425"/>
                        </a:lnTo>
                        <a:close/>
                        <a:moveTo>
                          <a:pt x="9014" y="17523"/>
                        </a:moveTo>
                        <a:lnTo>
                          <a:pt x="8917" y="17076"/>
                        </a:lnTo>
                        <a:lnTo>
                          <a:pt x="8881" y="17255"/>
                        </a:lnTo>
                        <a:lnTo>
                          <a:pt x="8850" y="17434"/>
                        </a:lnTo>
                        <a:lnTo>
                          <a:pt x="8901" y="17434"/>
                        </a:lnTo>
                        <a:lnTo>
                          <a:pt x="9014" y="17523"/>
                        </a:lnTo>
                        <a:close/>
                        <a:moveTo>
                          <a:pt x="214" y="16128"/>
                        </a:moveTo>
                        <a:lnTo>
                          <a:pt x="66" y="16093"/>
                        </a:lnTo>
                        <a:lnTo>
                          <a:pt x="0" y="16182"/>
                        </a:lnTo>
                        <a:lnTo>
                          <a:pt x="178" y="16272"/>
                        </a:lnTo>
                        <a:lnTo>
                          <a:pt x="214" y="16128"/>
                        </a:lnTo>
                        <a:close/>
                        <a:moveTo>
                          <a:pt x="10188" y="11819"/>
                        </a:moveTo>
                        <a:lnTo>
                          <a:pt x="10136" y="11730"/>
                        </a:lnTo>
                        <a:lnTo>
                          <a:pt x="10188" y="11819"/>
                        </a:lnTo>
                        <a:close/>
                        <a:moveTo>
                          <a:pt x="10734" y="11354"/>
                        </a:moveTo>
                        <a:lnTo>
                          <a:pt x="10652" y="11533"/>
                        </a:lnTo>
                        <a:lnTo>
                          <a:pt x="10636" y="11658"/>
                        </a:lnTo>
                        <a:lnTo>
                          <a:pt x="10693" y="11747"/>
                        </a:lnTo>
                        <a:lnTo>
                          <a:pt x="10734" y="11354"/>
                        </a:lnTo>
                        <a:close/>
                        <a:moveTo>
                          <a:pt x="10851" y="107"/>
                        </a:moveTo>
                        <a:lnTo>
                          <a:pt x="10560" y="339"/>
                        </a:lnTo>
                        <a:lnTo>
                          <a:pt x="10774" y="196"/>
                        </a:lnTo>
                        <a:lnTo>
                          <a:pt x="10851" y="107"/>
                        </a:lnTo>
                        <a:close/>
                        <a:moveTo>
                          <a:pt x="11198" y="11891"/>
                        </a:moveTo>
                        <a:lnTo>
                          <a:pt x="11096" y="11623"/>
                        </a:lnTo>
                        <a:lnTo>
                          <a:pt x="11096" y="11891"/>
                        </a:lnTo>
                        <a:lnTo>
                          <a:pt x="10978" y="11623"/>
                        </a:lnTo>
                        <a:lnTo>
                          <a:pt x="10790" y="11747"/>
                        </a:lnTo>
                        <a:lnTo>
                          <a:pt x="10841" y="11891"/>
                        </a:lnTo>
                        <a:lnTo>
                          <a:pt x="10734" y="11792"/>
                        </a:lnTo>
                        <a:lnTo>
                          <a:pt x="10555" y="11623"/>
                        </a:lnTo>
                        <a:lnTo>
                          <a:pt x="10468" y="11980"/>
                        </a:lnTo>
                        <a:lnTo>
                          <a:pt x="10188" y="11891"/>
                        </a:lnTo>
                        <a:lnTo>
                          <a:pt x="10249" y="11980"/>
                        </a:lnTo>
                        <a:lnTo>
                          <a:pt x="10300" y="12159"/>
                        </a:lnTo>
                        <a:lnTo>
                          <a:pt x="10938" y="12159"/>
                        </a:lnTo>
                        <a:lnTo>
                          <a:pt x="11004" y="11980"/>
                        </a:lnTo>
                        <a:lnTo>
                          <a:pt x="11070" y="12123"/>
                        </a:lnTo>
                        <a:lnTo>
                          <a:pt x="11029" y="12213"/>
                        </a:lnTo>
                        <a:lnTo>
                          <a:pt x="11081" y="12239"/>
                        </a:lnTo>
                        <a:lnTo>
                          <a:pt x="11198" y="11891"/>
                        </a:lnTo>
                        <a:close/>
                        <a:moveTo>
                          <a:pt x="12382" y="4738"/>
                        </a:moveTo>
                        <a:lnTo>
                          <a:pt x="12362" y="4649"/>
                        </a:lnTo>
                        <a:lnTo>
                          <a:pt x="12331" y="4560"/>
                        </a:lnTo>
                        <a:lnTo>
                          <a:pt x="12382" y="4738"/>
                        </a:lnTo>
                        <a:close/>
                        <a:moveTo>
                          <a:pt x="12464" y="11551"/>
                        </a:moveTo>
                        <a:lnTo>
                          <a:pt x="12387" y="11176"/>
                        </a:lnTo>
                        <a:lnTo>
                          <a:pt x="12199" y="11712"/>
                        </a:lnTo>
                        <a:lnTo>
                          <a:pt x="12464" y="11551"/>
                        </a:lnTo>
                        <a:close/>
                        <a:moveTo>
                          <a:pt x="12658" y="11444"/>
                        </a:moveTo>
                        <a:lnTo>
                          <a:pt x="12505" y="11533"/>
                        </a:lnTo>
                        <a:lnTo>
                          <a:pt x="12479" y="11623"/>
                        </a:lnTo>
                        <a:lnTo>
                          <a:pt x="12530" y="11837"/>
                        </a:lnTo>
                        <a:lnTo>
                          <a:pt x="12658" y="11444"/>
                        </a:lnTo>
                        <a:close/>
                        <a:moveTo>
                          <a:pt x="12719" y="14707"/>
                        </a:moveTo>
                        <a:lnTo>
                          <a:pt x="12571" y="14895"/>
                        </a:lnTo>
                        <a:lnTo>
                          <a:pt x="12500" y="15270"/>
                        </a:lnTo>
                        <a:lnTo>
                          <a:pt x="12719" y="14707"/>
                        </a:lnTo>
                        <a:close/>
                        <a:moveTo>
                          <a:pt x="12755" y="14662"/>
                        </a:moveTo>
                        <a:lnTo>
                          <a:pt x="12525" y="15378"/>
                        </a:lnTo>
                        <a:lnTo>
                          <a:pt x="12632" y="15378"/>
                        </a:lnTo>
                        <a:lnTo>
                          <a:pt x="12673" y="15261"/>
                        </a:lnTo>
                        <a:lnTo>
                          <a:pt x="12755" y="14662"/>
                        </a:lnTo>
                        <a:close/>
                        <a:moveTo>
                          <a:pt x="12938" y="10666"/>
                        </a:moveTo>
                        <a:lnTo>
                          <a:pt x="12632" y="10907"/>
                        </a:lnTo>
                        <a:lnTo>
                          <a:pt x="12852" y="10755"/>
                        </a:lnTo>
                        <a:lnTo>
                          <a:pt x="12938" y="10666"/>
                        </a:lnTo>
                        <a:close/>
                        <a:moveTo>
                          <a:pt x="2741" y="18981"/>
                        </a:moveTo>
                        <a:lnTo>
                          <a:pt x="2695" y="18882"/>
                        </a:lnTo>
                        <a:lnTo>
                          <a:pt x="2741" y="18981"/>
                        </a:lnTo>
                        <a:close/>
                        <a:moveTo>
                          <a:pt x="13766" y="536"/>
                        </a:moveTo>
                        <a:lnTo>
                          <a:pt x="13403" y="0"/>
                        </a:lnTo>
                        <a:lnTo>
                          <a:pt x="13194" y="536"/>
                        </a:lnTo>
                        <a:lnTo>
                          <a:pt x="13766" y="536"/>
                        </a:lnTo>
                        <a:close/>
                        <a:moveTo>
                          <a:pt x="14209" y="17872"/>
                        </a:moveTo>
                        <a:lnTo>
                          <a:pt x="14153" y="17970"/>
                        </a:lnTo>
                        <a:lnTo>
                          <a:pt x="14209" y="17872"/>
                        </a:lnTo>
                        <a:close/>
                        <a:moveTo>
                          <a:pt x="14358" y="17613"/>
                        </a:moveTo>
                        <a:lnTo>
                          <a:pt x="14240" y="17792"/>
                        </a:lnTo>
                        <a:lnTo>
                          <a:pt x="14358" y="17613"/>
                        </a:lnTo>
                        <a:close/>
                        <a:moveTo>
                          <a:pt x="14368" y="17425"/>
                        </a:moveTo>
                        <a:lnTo>
                          <a:pt x="14230" y="17702"/>
                        </a:lnTo>
                        <a:lnTo>
                          <a:pt x="14368" y="17425"/>
                        </a:lnTo>
                        <a:close/>
                        <a:moveTo>
                          <a:pt x="14444" y="5489"/>
                        </a:moveTo>
                        <a:lnTo>
                          <a:pt x="14383" y="5659"/>
                        </a:lnTo>
                        <a:lnTo>
                          <a:pt x="14434" y="5641"/>
                        </a:lnTo>
                        <a:lnTo>
                          <a:pt x="14444" y="5489"/>
                        </a:lnTo>
                        <a:close/>
                        <a:moveTo>
                          <a:pt x="14505" y="5632"/>
                        </a:moveTo>
                        <a:lnTo>
                          <a:pt x="14500" y="5722"/>
                        </a:lnTo>
                        <a:lnTo>
                          <a:pt x="14505" y="5632"/>
                        </a:lnTo>
                        <a:close/>
                        <a:moveTo>
                          <a:pt x="14531" y="15047"/>
                        </a:moveTo>
                        <a:lnTo>
                          <a:pt x="14480" y="15234"/>
                        </a:lnTo>
                        <a:lnTo>
                          <a:pt x="14526" y="15091"/>
                        </a:lnTo>
                        <a:close/>
                        <a:moveTo>
                          <a:pt x="14546" y="18864"/>
                        </a:moveTo>
                        <a:lnTo>
                          <a:pt x="14454" y="19133"/>
                        </a:lnTo>
                        <a:lnTo>
                          <a:pt x="14546" y="18864"/>
                        </a:lnTo>
                        <a:close/>
                        <a:moveTo>
                          <a:pt x="14592" y="16808"/>
                        </a:moveTo>
                        <a:lnTo>
                          <a:pt x="14368" y="17425"/>
                        </a:lnTo>
                        <a:lnTo>
                          <a:pt x="14505" y="17166"/>
                        </a:lnTo>
                        <a:lnTo>
                          <a:pt x="14541" y="17076"/>
                        </a:lnTo>
                        <a:lnTo>
                          <a:pt x="14592" y="16808"/>
                        </a:lnTo>
                        <a:close/>
                        <a:moveTo>
                          <a:pt x="14659" y="14564"/>
                        </a:moveTo>
                        <a:lnTo>
                          <a:pt x="14526" y="14841"/>
                        </a:lnTo>
                        <a:lnTo>
                          <a:pt x="14531" y="15047"/>
                        </a:lnTo>
                        <a:lnTo>
                          <a:pt x="14659" y="14564"/>
                        </a:lnTo>
                        <a:close/>
                        <a:moveTo>
                          <a:pt x="14694" y="19222"/>
                        </a:moveTo>
                        <a:lnTo>
                          <a:pt x="14689" y="19097"/>
                        </a:lnTo>
                        <a:lnTo>
                          <a:pt x="14674" y="19222"/>
                        </a:lnTo>
                        <a:close/>
                        <a:moveTo>
                          <a:pt x="14715" y="11801"/>
                        </a:moveTo>
                        <a:lnTo>
                          <a:pt x="14659" y="11774"/>
                        </a:lnTo>
                        <a:lnTo>
                          <a:pt x="14715" y="11801"/>
                        </a:lnTo>
                        <a:close/>
                        <a:moveTo>
                          <a:pt x="14761" y="11623"/>
                        </a:moveTo>
                        <a:lnTo>
                          <a:pt x="14633" y="11658"/>
                        </a:lnTo>
                        <a:lnTo>
                          <a:pt x="14761" y="11623"/>
                        </a:lnTo>
                        <a:close/>
                        <a:moveTo>
                          <a:pt x="15042" y="11390"/>
                        </a:moveTo>
                        <a:lnTo>
                          <a:pt x="14919" y="11623"/>
                        </a:lnTo>
                        <a:lnTo>
                          <a:pt x="15042" y="11390"/>
                        </a:lnTo>
                        <a:close/>
                        <a:moveTo>
                          <a:pt x="15496" y="15288"/>
                        </a:moveTo>
                        <a:lnTo>
                          <a:pt x="15368" y="15681"/>
                        </a:lnTo>
                        <a:lnTo>
                          <a:pt x="15496" y="15288"/>
                        </a:lnTo>
                        <a:close/>
                        <a:moveTo>
                          <a:pt x="15521" y="18149"/>
                        </a:moveTo>
                        <a:lnTo>
                          <a:pt x="15404" y="17881"/>
                        </a:lnTo>
                        <a:lnTo>
                          <a:pt x="15322" y="18507"/>
                        </a:lnTo>
                        <a:lnTo>
                          <a:pt x="15521" y="18328"/>
                        </a:lnTo>
                        <a:lnTo>
                          <a:pt x="15521" y="18149"/>
                        </a:lnTo>
                        <a:close/>
                        <a:moveTo>
                          <a:pt x="15598" y="6616"/>
                        </a:moveTo>
                        <a:lnTo>
                          <a:pt x="15490" y="6705"/>
                        </a:lnTo>
                        <a:lnTo>
                          <a:pt x="15598" y="6616"/>
                        </a:lnTo>
                        <a:close/>
                        <a:moveTo>
                          <a:pt x="15674" y="6544"/>
                        </a:moveTo>
                        <a:lnTo>
                          <a:pt x="15598" y="6616"/>
                        </a:lnTo>
                        <a:lnTo>
                          <a:pt x="15669" y="6616"/>
                        </a:lnTo>
                        <a:close/>
                        <a:moveTo>
                          <a:pt x="16078" y="2405"/>
                        </a:moveTo>
                        <a:lnTo>
                          <a:pt x="16062" y="2235"/>
                        </a:lnTo>
                        <a:lnTo>
                          <a:pt x="16037" y="1520"/>
                        </a:lnTo>
                        <a:lnTo>
                          <a:pt x="15848" y="2378"/>
                        </a:lnTo>
                        <a:lnTo>
                          <a:pt x="15925" y="2235"/>
                        </a:lnTo>
                        <a:lnTo>
                          <a:pt x="16078" y="2405"/>
                        </a:lnTo>
                        <a:close/>
                        <a:moveTo>
                          <a:pt x="16205" y="15547"/>
                        </a:moveTo>
                        <a:lnTo>
                          <a:pt x="16174" y="15288"/>
                        </a:lnTo>
                        <a:lnTo>
                          <a:pt x="16159" y="15100"/>
                        </a:lnTo>
                        <a:lnTo>
                          <a:pt x="16174" y="15726"/>
                        </a:lnTo>
                        <a:lnTo>
                          <a:pt x="16185" y="16012"/>
                        </a:lnTo>
                        <a:lnTo>
                          <a:pt x="16180" y="15735"/>
                        </a:lnTo>
                        <a:lnTo>
                          <a:pt x="16190" y="15601"/>
                        </a:lnTo>
                        <a:close/>
                        <a:moveTo>
                          <a:pt x="16373" y="15190"/>
                        </a:moveTo>
                        <a:lnTo>
                          <a:pt x="16267" y="15002"/>
                        </a:lnTo>
                        <a:lnTo>
                          <a:pt x="16251" y="14859"/>
                        </a:lnTo>
                        <a:lnTo>
                          <a:pt x="16246" y="15100"/>
                        </a:lnTo>
                        <a:lnTo>
                          <a:pt x="16318" y="15342"/>
                        </a:lnTo>
                        <a:lnTo>
                          <a:pt x="16373" y="15190"/>
                        </a:lnTo>
                        <a:close/>
                        <a:moveTo>
                          <a:pt x="16858" y="18310"/>
                        </a:moveTo>
                        <a:lnTo>
                          <a:pt x="16853" y="18193"/>
                        </a:lnTo>
                        <a:lnTo>
                          <a:pt x="16833" y="18060"/>
                        </a:lnTo>
                        <a:lnTo>
                          <a:pt x="16858" y="18310"/>
                        </a:lnTo>
                        <a:close/>
                        <a:moveTo>
                          <a:pt x="16935" y="16137"/>
                        </a:moveTo>
                        <a:lnTo>
                          <a:pt x="16894" y="15735"/>
                        </a:lnTo>
                        <a:lnTo>
                          <a:pt x="16874" y="15646"/>
                        </a:lnTo>
                        <a:lnTo>
                          <a:pt x="16884" y="15851"/>
                        </a:lnTo>
                        <a:lnTo>
                          <a:pt x="16935" y="16137"/>
                        </a:lnTo>
                        <a:close/>
                        <a:moveTo>
                          <a:pt x="17098" y="15914"/>
                        </a:moveTo>
                        <a:lnTo>
                          <a:pt x="17016" y="16253"/>
                        </a:lnTo>
                        <a:lnTo>
                          <a:pt x="17098" y="15914"/>
                        </a:lnTo>
                        <a:close/>
                        <a:moveTo>
                          <a:pt x="17190" y="14733"/>
                        </a:moveTo>
                        <a:lnTo>
                          <a:pt x="16772" y="14215"/>
                        </a:lnTo>
                        <a:lnTo>
                          <a:pt x="17119" y="14823"/>
                        </a:lnTo>
                        <a:lnTo>
                          <a:pt x="17190" y="14733"/>
                        </a:lnTo>
                        <a:close/>
                        <a:moveTo>
                          <a:pt x="17292" y="15333"/>
                        </a:moveTo>
                        <a:lnTo>
                          <a:pt x="17252" y="15243"/>
                        </a:lnTo>
                        <a:lnTo>
                          <a:pt x="17032" y="15297"/>
                        </a:lnTo>
                        <a:lnTo>
                          <a:pt x="17292" y="15333"/>
                        </a:lnTo>
                        <a:close/>
                        <a:moveTo>
                          <a:pt x="17348" y="15216"/>
                        </a:moveTo>
                        <a:lnTo>
                          <a:pt x="17119" y="14823"/>
                        </a:lnTo>
                        <a:lnTo>
                          <a:pt x="17252" y="15243"/>
                        </a:lnTo>
                        <a:lnTo>
                          <a:pt x="17348" y="15216"/>
                        </a:lnTo>
                        <a:close/>
                        <a:moveTo>
                          <a:pt x="17445" y="15646"/>
                        </a:moveTo>
                        <a:lnTo>
                          <a:pt x="17405" y="15378"/>
                        </a:lnTo>
                        <a:lnTo>
                          <a:pt x="17374" y="15896"/>
                        </a:lnTo>
                        <a:lnTo>
                          <a:pt x="17440" y="15735"/>
                        </a:lnTo>
                        <a:lnTo>
                          <a:pt x="17445" y="15646"/>
                        </a:lnTo>
                        <a:close/>
                        <a:moveTo>
                          <a:pt x="17512" y="18167"/>
                        </a:moveTo>
                        <a:lnTo>
                          <a:pt x="17486" y="17970"/>
                        </a:lnTo>
                        <a:lnTo>
                          <a:pt x="17461" y="18149"/>
                        </a:lnTo>
                        <a:lnTo>
                          <a:pt x="17512" y="18167"/>
                        </a:lnTo>
                        <a:close/>
                        <a:moveTo>
                          <a:pt x="17553" y="4747"/>
                        </a:moveTo>
                        <a:lnTo>
                          <a:pt x="17491" y="4783"/>
                        </a:lnTo>
                        <a:lnTo>
                          <a:pt x="17553" y="4747"/>
                        </a:lnTo>
                        <a:close/>
                        <a:moveTo>
                          <a:pt x="17609" y="4560"/>
                        </a:moveTo>
                        <a:lnTo>
                          <a:pt x="17553" y="4747"/>
                        </a:lnTo>
                        <a:lnTo>
                          <a:pt x="17609" y="4747"/>
                        </a:lnTo>
                        <a:lnTo>
                          <a:pt x="17609" y="4560"/>
                        </a:lnTo>
                        <a:close/>
                        <a:moveTo>
                          <a:pt x="17670" y="18239"/>
                        </a:moveTo>
                        <a:lnTo>
                          <a:pt x="17512" y="18167"/>
                        </a:lnTo>
                        <a:lnTo>
                          <a:pt x="17563" y="18507"/>
                        </a:lnTo>
                        <a:lnTo>
                          <a:pt x="17670" y="18239"/>
                        </a:lnTo>
                        <a:close/>
                        <a:moveTo>
                          <a:pt x="17818" y="4828"/>
                        </a:moveTo>
                        <a:lnTo>
                          <a:pt x="17747" y="4800"/>
                        </a:lnTo>
                        <a:lnTo>
                          <a:pt x="17609" y="4747"/>
                        </a:lnTo>
                        <a:lnTo>
                          <a:pt x="17614" y="5275"/>
                        </a:lnTo>
                        <a:lnTo>
                          <a:pt x="17818" y="4828"/>
                        </a:lnTo>
                        <a:close/>
                        <a:moveTo>
                          <a:pt x="17910" y="4738"/>
                        </a:moveTo>
                        <a:lnTo>
                          <a:pt x="17849" y="4917"/>
                        </a:lnTo>
                        <a:lnTo>
                          <a:pt x="17910" y="4738"/>
                        </a:lnTo>
                        <a:close/>
                        <a:moveTo>
                          <a:pt x="18277" y="4443"/>
                        </a:moveTo>
                        <a:lnTo>
                          <a:pt x="18053" y="4175"/>
                        </a:lnTo>
                        <a:lnTo>
                          <a:pt x="18017" y="4353"/>
                        </a:lnTo>
                        <a:lnTo>
                          <a:pt x="17905" y="4693"/>
                        </a:lnTo>
                        <a:lnTo>
                          <a:pt x="18048" y="4318"/>
                        </a:lnTo>
                        <a:lnTo>
                          <a:pt x="18277" y="4443"/>
                        </a:lnTo>
                        <a:close/>
                        <a:moveTo>
                          <a:pt x="18517" y="14796"/>
                        </a:moveTo>
                        <a:lnTo>
                          <a:pt x="18492" y="14903"/>
                        </a:lnTo>
                        <a:lnTo>
                          <a:pt x="18517" y="14796"/>
                        </a:lnTo>
                        <a:close/>
                        <a:moveTo>
                          <a:pt x="18931" y="17675"/>
                        </a:moveTo>
                        <a:lnTo>
                          <a:pt x="18921" y="17487"/>
                        </a:lnTo>
                        <a:lnTo>
                          <a:pt x="18675" y="16906"/>
                        </a:lnTo>
                        <a:lnTo>
                          <a:pt x="18681" y="17309"/>
                        </a:lnTo>
                        <a:lnTo>
                          <a:pt x="18757" y="17317"/>
                        </a:lnTo>
                        <a:lnTo>
                          <a:pt x="18931" y="17675"/>
                        </a:lnTo>
                        <a:close/>
                        <a:moveTo>
                          <a:pt x="18976" y="17264"/>
                        </a:moveTo>
                        <a:lnTo>
                          <a:pt x="18946" y="17085"/>
                        </a:lnTo>
                        <a:lnTo>
                          <a:pt x="18976" y="17309"/>
                        </a:lnTo>
                        <a:close/>
                        <a:moveTo>
                          <a:pt x="19227" y="17076"/>
                        </a:moveTo>
                        <a:lnTo>
                          <a:pt x="19165" y="17121"/>
                        </a:lnTo>
                        <a:lnTo>
                          <a:pt x="19216" y="17111"/>
                        </a:lnTo>
                        <a:close/>
                        <a:moveTo>
                          <a:pt x="19257" y="16093"/>
                        </a:moveTo>
                        <a:lnTo>
                          <a:pt x="19058" y="15825"/>
                        </a:lnTo>
                        <a:lnTo>
                          <a:pt x="19120" y="16093"/>
                        </a:lnTo>
                        <a:lnTo>
                          <a:pt x="19257" y="16093"/>
                        </a:lnTo>
                        <a:close/>
                        <a:moveTo>
                          <a:pt x="19262" y="17022"/>
                        </a:moveTo>
                        <a:lnTo>
                          <a:pt x="19252" y="16933"/>
                        </a:lnTo>
                        <a:lnTo>
                          <a:pt x="19237" y="16843"/>
                        </a:lnTo>
                        <a:lnTo>
                          <a:pt x="19237" y="16951"/>
                        </a:lnTo>
                        <a:lnTo>
                          <a:pt x="19227" y="17076"/>
                        </a:lnTo>
                        <a:close/>
                        <a:moveTo>
                          <a:pt x="19405" y="5543"/>
                        </a:moveTo>
                        <a:lnTo>
                          <a:pt x="19324" y="5793"/>
                        </a:lnTo>
                        <a:lnTo>
                          <a:pt x="19405" y="5543"/>
                        </a:lnTo>
                        <a:close/>
                        <a:moveTo>
                          <a:pt x="19676" y="5543"/>
                        </a:moveTo>
                        <a:lnTo>
                          <a:pt x="19517" y="5185"/>
                        </a:lnTo>
                        <a:lnTo>
                          <a:pt x="19405" y="5543"/>
                        </a:lnTo>
                        <a:lnTo>
                          <a:pt x="19676" y="5543"/>
                        </a:lnTo>
                        <a:close/>
                        <a:moveTo>
                          <a:pt x="19737" y="15601"/>
                        </a:moveTo>
                        <a:lnTo>
                          <a:pt x="19722" y="15467"/>
                        </a:lnTo>
                        <a:lnTo>
                          <a:pt x="19676" y="15556"/>
                        </a:lnTo>
                        <a:lnTo>
                          <a:pt x="19737" y="15601"/>
                        </a:lnTo>
                        <a:close/>
                        <a:moveTo>
                          <a:pt x="19875" y="16272"/>
                        </a:moveTo>
                        <a:lnTo>
                          <a:pt x="19808" y="15646"/>
                        </a:lnTo>
                        <a:lnTo>
                          <a:pt x="19737" y="15601"/>
                        </a:lnTo>
                        <a:lnTo>
                          <a:pt x="19753" y="16432"/>
                        </a:lnTo>
                        <a:lnTo>
                          <a:pt x="19875" y="16272"/>
                        </a:lnTo>
                        <a:close/>
                        <a:moveTo>
                          <a:pt x="19936" y="16843"/>
                        </a:moveTo>
                        <a:lnTo>
                          <a:pt x="19926" y="16745"/>
                        </a:lnTo>
                        <a:lnTo>
                          <a:pt x="19900" y="16835"/>
                        </a:lnTo>
                        <a:close/>
                        <a:moveTo>
                          <a:pt x="19946" y="16647"/>
                        </a:moveTo>
                        <a:lnTo>
                          <a:pt x="19921" y="16736"/>
                        </a:lnTo>
                        <a:lnTo>
                          <a:pt x="19946" y="16647"/>
                        </a:lnTo>
                        <a:close/>
                        <a:moveTo>
                          <a:pt x="20008" y="16629"/>
                        </a:moveTo>
                        <a:lnTo>
                          <a:pt x="19992" y="16450"/>
                        </a:lnTo>
                        <a:lnTo>
                          <a:pt x="19941" y="16647"/>
                        </a:lnTo>
                        <a:lnTo>
                          <a:pt x="20008" y="16629"/>
                        </a:lnTo>
                        <a:close/>
                        <a:moveTo>
                          <a:pt x="20186" y="6974"/>
                        </a:moveTo>
                        <a:lnTo>
                          <a:pt x="19875" y="7421"/>
                        </a:lnTo>
                        <a:lnTo>
                          <a:pt x="20186" y="6974"/>
                        </a:lnTo>
                        <a:close/>
                        <a:moveTo>
                          <a:pt x="20406" y="15735"/>
                        </a:moveTo>
                        <a:lnTo>
                          <a:pt x="20360" y="15270"/>
                        </a:lnTo>
                        <a:lnTo>
                          <a:pt x="20166" y="14779"/>
                        </a:lnTo>
                        <a:lnTo>
                          <a:pt x="20043" y="14832"/>
                        </a:lnTo>
                        <a:lnTo>
                          <a:pt x="20008" y="15350"/>
                        </a:lnTo>
                        <a:lnTo>
                          <a:pt x="19951" y="15207"/>
                        </a:lnTo>
                        <a:lnTo>
                          <a:pt x="19941" y="15011"/>
                        </a:lnTo>
                        <a:lnTo>
                          <a:pt x="19921" y="14876"/>
                        </a:lnTo>
                        <a:lnTo>
                          <a:pt x="19900" y="15270"/>
                        </a:lnTo>
                        <a:lnTo>
                          <a:pt x="19921" y="15922"/>
                        </a:lnTo>
                        <a:lnTo>
                          <a:pt x="20095" y="16540"/>
                        </a:lnTo>
                        <a:lnTo>
                          <a:pt x="20054" y="15806"/>
                        </a:lnTo>
                        <a:lnTo>
                          <a:pt x="20125" y="16084"/>
                        </a:lnTo>
                        <a:lnTo>
                          <a:pt x="20064" y="15226"/>
                        </a:lnTo>
                        <a:lnTo>
                          <a:pt x="20115" y="15100"/>
                        </a:lnTo>
                        <a:lnTo>
                          <a:pt x="20227" y="15378"/>
                        </a:lnTo>
                        <a:lnTo>
                          <a:pt x="20268" y="15646"/>
                        </a:lnTo>
                        <a:lnTo>
                          <a:pt x="20258" y="15449"/>
                        </a:lnTo>
                        <a:lnTo>
                          <a:pt x="20406" y="15735"/>
                        </a:lnTo>
                        <a:close/>
                        <a:moveTo>
                          <a:pt x="20646" y="15896"/>
                        </a:moveTo>
                        <a:lnTo>
                          <a:pt x="20635" y="15699"/>
                        </a:lnTo>
                        <a:lnTo>
                          <a:pt x="20543" y="15288"/>
                        </a:lnTo>
                        <a:lnTo>
                          <a:pt x="20487" y="15413"/>
                        </a:lnTo>
                        <a:lnTo>
                          <a:pt x="20569" y="16146"/>
                        </a:lnTo>
                        <a:lnTo>
                          <a:pt x="20646" y="15896"/>
                        </a:lnTo>
                        <a:close/>
                        <a:moveTo>
                          <a:pt x="21176" y="10246"/>
                        </a:moveTo>
                        <a:lnTo>
                          <a:pt x="21115" y="10272"/>
                        </a:lnTo>
                        <a:lnTo>
                          <a:pt x="21176" y="10246"/>
                        </a:lnTo>
                        <a:close/>
                        <a:moveTo>
                          <a:pt x="21600" y="11891"/>
                        </a:moveTo>
                        <a:lnTo>
                          <a:pt x="21309" y="11891"/>
                        </a:lnTo>
                        <a:lnTo>
                          <a:pt x="21182" y="12329"/>
                        </a:lnTo>
                        <a:lnTo>
                          <a:pt x="21278" y="12248"/>
                        </a:lnTo>
                        <a:lnTo>
                          <a:pt x="21544" y="12248"/>
                        </a:lnTo>
                        <a:lnTo>
                          <a:pt x="21600" y="11891"/>
                        </a:lnTo>
                        <a:close/>
                        <a:moveTo>
                          <a:pt x="2827" y="19043"/>
                        </a:moveTo>
                        <a:lnTo>
                          <a:pt x="2741" y="18981"/>
                        </a:lnTo>
                        <a:lnTo>
                          <a:pt x="2792" y="19078"/>
                        </a:lnTo>
                        <a:close/>
                        <a:moveTo>
                          <a:pt x="2945" y="19401"/>
                        </a:moveTo>
                        <a:lnTo>
                          <a:pt x="2817" y="19133"/>
                        </a:lnTo>
                        <a:lnTo>
                          <a:pt x="2751" y="19133"/>
                        </a:lnTo>
                        <a:lnTo>
                          <a:pt x="2542" y="18989"/>
                        </a:lnTo>
                        <a:lnTo>
                          <a:pt x="2679" y="19311"/>
                        </a:lnTo>
                        <a:lnTo>
                          <a:pt x="2720" y="19401"/>
                        </a:lnTo>
                        <a:lnTo>
                          <a:pt x="2945" y="19580"/>
                        </a:lnTo>
                        <a:lnTo>
                          <a:pt x="2945" y="19401"/>
                        </a:lnTo>
                        <a:close/>
                        <a:moveTo>
                          <a:pt x="3389" y="17925"/>
                        </a:moveTo>
                        <a:lnTo>
                          <a:pt x="3302" y="17916"/>
                        </a:lnTo>
                        <a:lnTo>
                          <a:pt x="3363" y="17997"/>
                        </a:lnTo>
                        <a:close/>
                        <a:moveTo>
                          <a:pt x="3593" y="17594"/>
                        </a:moveTo>
                        <a:lnTo>
                          <a:pt x="3353" y="16915"/>
                        </a:lnTo>
                        <a:lnTo>
                          <a:pt x="3322" y="17210"/>
                        </a:lnTo>
                        <a:lnTo>
                          <a:pt x="3573" y="17764"/>
                        </a:lnTo>
                        <a:lnTo>
                          <a:pt x="3593" y="17594"/>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442" name="object 82"/>
                <p:cNvGrpSpPr/>
                <p:nvPr/>
              </p:nvGrpSpPr>
              <p:grpSpPr>
                <a:xfrm>
                  <a:off x="-1" y="7737"/>
                  <a:ext cx="426576" cy="412446"/>
                  <a:chOff x="0" y="0"/>
                  <a:chExt cx="426574" cy="412445"/>
                </a:xfrm>
              </p:grpSpPr>
              <p:sp>
                <p:nvSpPr>
                  <p:cNvPr id="2434" name="Figura"/>
                  <p:cNvSpPr/>
                  <p:nvPr/>
                </p:nvSpPr>
                <p:spPr>
                  <a:xfrm>
                    <a:off x="0" y="398872"/>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789"/>
                        </a:moveTo>
                        <a:lnTo>
                          <a:pt x="16796" y="9395"/>
                        </a:lnTo>
                        <a:lnTo>
                          <a:pt x="13429" y="4697"/>
                        </a:lnTo>
                        <a:lnTo>
                          <a:pt x="0" y="0"/>
                        </a:lnTo>
                        <a:lnTo>
                          <a:pt x="10062" y="21600"/>
                        </a:lnTo>
                        <a:lnTo>
                          <a:pt x="21600" y="187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35" name="Figura"/>
                  <p:cNvSpPr/>
                  <p:nvPr/>
                </p:nvSpPr>
                <p:spPr>
                  <a:xfrm>
                    <a:off x="701" y="3997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870"/>
                        </a:moveTo>
                        <a:lnTo>
                          <a:pt x="11036" y="12779"/>
                        </a:lnTo>
                        <a:lnTo>
                          <a:pt x="8164" y="8369"/>
                        </a:lnTo>
                        <a:lnTo>
                          <a:pt x="0" y="0"/>
                        </a:lnTo>
                        <a:lnTo>
                          <a:pt x="3118" y="17190"/>
                        </a:lnTo>
                        <a:lnTo>
                          <a:pt x="19200" y="21600"/>
                        </a:lnTo>
                        <a:lnTo>
                          <a:pt x="21600" y="1587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36" name="Figura"/>
                  <p:cNvSpPr/>
                  <p:nvPr/>
                </p:nvSpPr>
                <p:spPr>
                  <a:xfrm>
                    <a:off x="1626" y="398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15"/>
                        </a:moveTo>
                        <a:lnTo>
                          <a:pt x="7939" y="4985"/>
                        </a:lnTo>
                        <a:lnTo>
                          <a:pt x="5729" y="3323"/>
                        </a:lnTo>
                        <a:lnTo>
                          <a:pt x="2210" y="1662"/>
                        </a:lnTo>
                        <a:lnTo>
                          <a:pt x="0" y="0"/>
                        </a:lnTo>
                        <a:lnTo>
                          <a:pt x="1798" y="4985"/>
                        </a:lnTo>
                        <a:lnTo>
                          <a:pt x="5484" y="9969"/>
                        </a:lnTo>
                        <a:lnTo>
                          <a:pt x="7282" y="16615"/>
                        </a:lnTo>
                        <a:lnTo>
                          <a:pt x="8590" y="16615"/>
                        </a:lnTo>
                        <a:lnTo>
                          <a:pt x="9821" y="21600"/>
                        </a:lnTo>
                        <a:lnTo>
                          <a:pt x="21600" y="1661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37" name="Figura"/>
                  <p:cNvSpPr/>
                  <p:nvPr/>
                </p:nvSpPr>
                <p:spPr>
                  <a:xfrm>
                    <a:off x="3420" y="386045"/>
                    <a:ext cx="12701" cy="17879"/>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0007" y="1350"/>
                        </a:lnTo>
                        <a:lnTo>
                          <a:pt x="16279" y="1046"/>
                        </a:lnTo>
                        <a:lnTo>
                          <a:pt x="16026" y="844"/>
                        </a:lnTo>
                        <a:lnTo>
                          <a:pt x="11119" y="844"/>
                        </a:lnTo>
                        <a:lnTo>
                          <a:pt x="10833" y="0"/>
                        </a:lnTo>
                        <a:lnTo>
                          <a:pt x="10639" y="169"/>
                        </a:lnTo>
                        <a:lnTo>
                          <a:pt x="10321" y="844"/>
                        </a:lnTo>
                        <a:lnTo>
                          <a:pt x="10035" y="2042"/>
                        </a:lnTo>
                        <a:lnTo>
                          <a:pt x="11691" y="2362"/>
                        </a:lnTo>
                        <a:lnTo>
                          <a:pt x="11086" y="2025"/>
                        </a:lnTo>
                        <a:lnTo>
                          <a:pt x="12679" y="2194"/>
                        </a:lnTo>
                        <a:lnTo>
                          <a:pt x="13444" y="2531"/>
                        </a:lnTo>
                        <a:lnTo>
                          <a:pt x="13667" y="3375"/>
                        </a:lnTo>
                        <a:lnTo>
                          <a:pt x="13477" y="3544"/>
                        </a:lnTo>
                        <a:lnTo>
                          <a:pt x="12998" y="2531"/>
                        </a:lnTo>
                        <a:lnTo>
                          <a:pt x="10833" y="2869"/>
                        </a:lnTo>
                        <a:lnTo>
                          <a:pt x="9621" y="2869"/>
                        </a:lnTo>
                        <a:lnTo>
                          <a:pt x="11181" y="3375"/>
                        </a:lnTo>
                        <a:lnTo>
                          <a:pt x="7549" y="3375"/>
                        </a:lnTo>
                        <a:lnTo>
                          <a:pt x="14433" y="4219"/>
                        </a:lnTo>
                        <a:lnTo>
                          <a:pt x="11533" y="4894"/>
                        </a:lnTo>
                        <a:lnTo>
                          <a:pt x="10705" y="4556"/>
                        </a:lnTo>
                        <a:lnTo>
                          <a:pt x="10735" y="4725"/>
                        </a:lnTo>
                        <a:lnTo>
                          <a:pt x="11053" y="5231"/>
                        </a:lnTo>
                        <a:lnTo>
                          <a:pt x="11309" y="5400"/>
                        </a:lnTo>
                        <a:lnTo>
                          <a:pt x="11470" y="5906"/>
                        </a:lnTo>
                        <a:lnTo>
                          <a:pt x="11181" y="6075"/>
                        </a:lnTo>
                        <a:lnTo>
                          <a:pt x="9046" y="5906"/>
                        </a:lnTo>
                        <a:lnTo>
                          <a:pt x="11946" y="6919"/>
                        </a:lnTo>
                        <a:lnTo>
                          <a:pt x="9558" y="7256"/>
                        </a:lnTo>
                        <a:lnTo>
                          <a:pt x="9365" y="7087"/>
                        </a:lnTo>
                        <a:lnTo>
                          <a:pt x="9207" y="6244"/>
                        </a:lnTo>
                        <a:lnTo>
                          <a:pt x="9016" y="6075"/>
                        </a:lnTo>
                        <a:lnTo>
                          <a:pt x="6244" y="6244"/>
                        </a:lnTo>
                        <a:lnTo>
                          <a:pt x="6530" y="6581"/>
                        </a:lnTo>
                        <a:lnTo>
                          <a:pt x="6116" y="6919"/>
                        </a:lnTo>
                        <a:lnTo>
                          <a:pt x="4491" y="7762"/>
                        </a:lnTo>
                        <a:lnTo>
                          <a:pt x="5318" y="7594"/>
                        </a:lnTo>
                        <a:lnTo>
                          <a:pt x="10291" y="9112"/>
                        </a:lnTo>
                        <a:lnTo>
                          <a:pt x="5512" y="9450"/>
                        </a:lnTo>
                        <a:lnTo>
                          <a:pt x="7965" y="10631"/>
                        </a:lnTo>
                        <a:lnTo>
                          <a:pt x="5702" y="9619"/>
                        </a:lnTo>
                        <a:lnTo>
                          <a:pt x="6849" y="10631"/>
                        </a:lnTo>
                        <a:lnTo>
                          <a:pt x="4491" y="10294"/>
                        </a:lnTo>
                        <a:lnTo>
                          <a:pt x="3695" y="10462"/>
                        </a:lnTo>
                        <a:lnTo>
                          <a:pt x="2835" y="10969"/>
                        </a:lnTo>
                        <a:lnTo>
                          <a:pt x="2198" y="10800"/>
                        </a:lnTo>
                        <a:lnTo>
                          <a:pt x="2644" y="10969"/>
                        </a:lnTo>
                        <a:lnTo>
                          <a:pt x="4014" y="11475"/>
                        </a:lnTo>
                        <a:lnTo>
                          <a:pt x="414" y="11644"/>
                        </a:lnTo>
                        <a:lnTo>
                          <a:pt x="3121" y="12488"/>
                        </a:lnTo>
                        <a:lnTo>
                          <a:pt x="2356" y="12488"/>
                        </a:lnTo>
                        <a:lnTo>
                          <a:pt x="2707" y="12875"/>
                        </a:lnTo>
                        <a:lnTo>
                          <a:pt x="3377" y="12994"/>
                        </a:lnTo>
                        <a:lnTo>
                          <a:pt x="5830" y="14006"/>
                        </a:lnTo>
                        <a:lnTo>
                          <a:pt x="0" y="15525"/>
                        </a:lnTo>
                        <a:lnTo>
                          <a:pt x="3630" y="16875"/>
                        </a:lnTo>
                        <a:lnTo>
                          <a:pt x="5128" y="18225"/>
                        </a:lnTo>
                        <a:lnTo>
                          <a:pt x="7772" y="18394"/>
                        </a:lnTo>
                        <a:lnTo>
                          <a:pt x="9079" y="19575"/>
                        </a:lnTo>
                        <a:lnTo>
                          <a:pt x="7837" y="19913"/>
                        </a:lnTo>
                        <a:lnTo>
                          <a:pt x="6244" y="19238"/>
                        </a:lnTo>
                        <a:lnTo>
                          <a:pt x="5384" y="19744"/>
                        </a:lnTo>
                        <a:lnTo>
                          <a:pt x="5288" y="20419"/>
                        </a:lnTo>
                        <a:lnTo>
                          <a:pt x="6179" y="20925"/>
                        </a:lnTo>
                        <a:lnTo>
                          <a:pt x="5512" y="20756"/>
                        </a:lnTo>
                        <a:lnTo>
                          <a:pt x="4077" y="21094"/>
                        </a:lnTo>
                        <a:lnTo>
                          <a:pt x="4267" y="21600"/>
                        </a:lnTo>
                        <a:lnTo>
                          <a:pt x="5956" y="21499"/>
                        </a:lnTo>
                        <a:lnTo>
                          <a:pt x="6021" y="21263"/>
                        </a:lnTo>
                        <a:lnTo>
                          <a:pt x="9335" y="21600"/>
                        </a:lnTo>
                        <a:lnTo>
                          <a:pt x="8251" y="21263"/>
                        </a:lnTo>
                        <a:lnTo>
                          <a:pt x="7135" y="20925"/>
                        </a:lnTo>
                        <a:lnTo>
                          <a:pt x="6593" y="20756"/>
                        </a:lnTo>
                        <a:lnTo>
                          <a:pt x="7453" y="20588"/>
                        </a:lnTo>
                        <a:lnTo>
                          <a:pt x="9302" y="20419"/>
                        </a:lnTo>
                        <a:lnTo>
                          <a:pt x="9779" y="20925"/>
                        </a:lnTo>
                        <a:lnTo>
                          <a:pt x="11023" y="20419"/>
                        </a:lnTo>
                        <a:lnTo>
                          <a:pt x="11437" y="20250"/>
                        </a:lnTo>
                        <a:lnTo>
                          <a:pt x="8602" y="20250"/>
                        </a:lnTo>
                        <a:lnTo>
                          <a:pt x="9844" y="19913"/>
                        </a:lnTo>
                        <a:lnTo>
                          <a:pt x="10449" y="19744"/>
                        </a:lnTo>
                        <a:lnTo>
                          <a:pt x="11023" y="19744"/>
                        </a:lnTo>
                        <a:lnTo>
                          <a:pt x="10035" y="19238"/>
                        </a:lnTo>
                        <a:lnTo>
                          <a:pt x="10735" y="19406"/>
                        </a:lnTo>
                        <a:lnTo>
                          <a:pt x="11565" y="19238"/>
                        </a:lnTo>
                        <a:lnTo>
                          <a:pt x="12360" y="19069"/>
                        </a:lnTo>
                        <a:lnTo>
                          <a:pt x="11884" y="19406"/>
                        </a:lnTo>
                        <a:lnTo>
                          <a:pt x="12521" y="19069"/>
                        </a:lnTo>
                        <a:lnTo>
                          <a:pt x="13795" y="18394"/>
                        </a:lnTo>
                        <a:lnTo>
                          <a:pt x="9398" y="17719"/>
                        </a:lnTo>
                        <a:lnTo>
                          <a:pt x="11914" y="17381"/>
                        </a:lnTo>
                        <a:lnTo>
                          <a:pt x="12137" y="17550"/>
                        </a:lnTo>
                        <a:lnTo>
                          <a:pt x="10991" y="16031"/>
                        </a:lnTo>
                        <a:lnTo>
                          <a:pt x="9684" y="17381"/>
                        </a:lnTo>
                        <a:lnTo>
                          <a:pt x="6816" y="16200"/>
                        </a:lnTo>
                        <a:lnTo>
                          <a:pt x="12840" y="15525"/>
                        </a:lnTo>
                        <a:lnTo>
                          <a:pt x="10386" y="15356"/>
                        </a:lnTo>
                        <a:lnTo>
                          <a:pt x="10577" y="15019"/>
                        </a:lnTo>
                        <a:lnTo>
                          <a:pt x="9016" y="14850"/>
                        </a:lnTo>
                        <a:lnTo>
                          <a:pt x="10067" y="14546"/>
                        </a:lnTo>
                        <a:lnTo>
                          <a:pt x="11247" y="14175"/>
                        </a:lnTo>
                        <a:lnTo>
                          <a:pt x="8156" y="12825"/>
                        </a:lnTo>
                        <a:lnTo>
                          <a:pt x="9844" y="12825"/>
                        </a:lnTo>
                        <a:lnTo>
                          <a:pt x="9365" y="12488"/>
                        </a:lnTo>
                        <a:lnTo>
                          <a:pt x="10258" y="12521"/>
                        </a:lnTo>
                        <a:lnTo>
                          <a:pt x="13540" y="12656"/>
                        </a:lnTo>
                        <a:lnTo>
                          <a:pt x="8856" y="11644"/>
                        </a:lnTo>
                        <a:lnTo>
                          <a:pt x="10928" y="11138"/>
                        </a:lnTo>
                        <a:lnTo>
                          <a:pt x="12965" y="11475"/>
                        </a:lnTo>
                        <a:lnTo>
                          <a:pt x="11723" y="11981"/>
                        </a:lnTo>
                        <a:lnTo>
                          <a:pt x="13763" y="11475"/>
                        </a:lnTo>
                        <a:lnTo>
                          <a:pt x="12042" y="11138"/>
                        </a:lnTo>
                        <a:lnTo>
                          <a:pt x="10321" y="10800"/>
                        </a:lnTo>
                        <a:lnTo>
                          <a:pt x="14909" y="10462"/>
                        </a:lnTo>
                        <a:lnTo>
                          <a:pt x="14463" y="9956"/>
                        </a:lnTo>
                        <a:lnTo>
                          <a:pt x="11628" y="9619"/>
                        </a:lnTo>
                        <a:lnTo>
                          <a:pt x="13763" y="8606"/>
                        </a:lnTo>
                        <a:lnTo>
                          <a:pt x="13349" y="7762"/>
                        </a:lnTo>
                        <a:lnTo>
                          <a:pt x="14209" y="7931"/>
                        </a:lnTo>
                        <a:lnTo>
                          <a:pt x="14400" y="7762"/>
                        </a:lnTo>
                        <a:lnTo>
                          <a:pt x="14558" y="7594"/>
                        </a:lnTo>
                        <a:lnTo>
                          <a:pt x="14942" y="7256"/>
                        </a:lnTo>
                        <a:lnTo>
                          <a:pt x="15832" y="6412"/>
                        </a:lnTo>
                        <a:lnTo>
                          <a:pt x="16886" y="6075"/>
                        </a:lnTo>
                        <a:lnTo>
                          <a:pt x="17205" y="5906"/>
                        </a:lnTo>
                        <a:lnTo>
                          <a:pt x="15293" y="5400"/>
                        </a:lnTo>
                        <a:lnTo>
                          <a:pt x="16121" y="4894"/>
                        </a:lnTo>
                        <a:lnTo>
                          <a:pt x="16407" y="4050"/>
                        </a:lnTo>
                        <a:lnTo>
                          <a:pt x="17967" y="4387"/>
                        </a:lnTo>
                        <a:lnTo>
                          <a:pt x="18479" y="4725"/>
                        </a:lnTo>
                        <a:lnTo>
                          <a:pt x="18923" y="5231"/>
                        </a:lnTo>
                        <a:lnTo>
                          <a:pt x="19370" y="4725"/>
                        </a:lnTo>
                        <a:lnTo>
                          <a:pt x="18637" y="4387"/>
                        </a:lnTo>
                        <a:lnTo>
                          <a:pt x="18351" y="4050"/>
                        </a:lnTo>
                        <a:lnTo>
                          <a:pt x="18381" y="3712"/>
                        </a:lnTo>
                        <a:lnTo>
                          <a:pt x="20198" y="4387"/>
                        </a:lnTo>
                        <a:lnTo>
                          <a:pt x="20709" y="3712"/>
                        </a:lnTo>
                        <a:lnTo>
                          <a:pt x="20549" y="3544"/>
                        </a:lnTo>
                        <a:lnTo>
                          <a:pt x="19370" y="2362"/>
                        </a:lnTo>
                        <a:lnTo>
                          <a:pt x="21600" y="20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38" name="Figura"/>
                  <p:cNvSpPr/>
                  <p:nvPr/>
                </p:nvSpPr>
                <p:spPr>
                  <a:xfrm>
                    <a:off x="8988" y="3786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075" y="15119"/>
                        </a:lnTo>
                        <a:lnTo>
                          <a:pt x="6327" y="18322"/>
                        </a:lnTo>
                        <a:lnTo>
                          <a:pt x="6789" y="17876"/>
                        </a:lnTo>
                        <a:lnTo>
                          <a:pt x="7345" y="17876"/>
                        </a:lnTo>
                        <a:lnTo>
                          <a:pt x="8548" y="20110"/>
                        </a:lnTo>
                        <a:lnTo>
                          <a:pt x="8519" y="18621"/>
                        </a:lnTo>
                        <a:lnTo>
                          <a:pt x="9413" y="20110"/>
                        </a:lnTo>
                        <a:lnTo>
                          <a:pt x="9444" y="20855"/>
                        </a:lnTo>
                        <a:lnTo>
                          <a:pt x="10832" y="20855"/>
                        </a:lnTo>
                        <a:lnTo>
                          <a:pt x="11913" y="21600"/>
                        </a:lnTo>
                        <a:lnTo>
                          <a:pt x="11109" y="20703"/>
                        </a:lnTo>
                        <a:lnTo>
                          <a:pt x="10275" y="18621"/>
                        </a:lnTo>
                        <a:lnTo>
                          <a:pt x="10370" y="17876"/>
                        </a:lnTo>
                        <a:lnTo>
                          <a:pt x="10462" y="17131"/>
                        </a:lnTo>
                        <a:lnTo>
                          <a:pt x="11232" y="14897"/>
                        </a:lnTo>
                        <a:lnTo>
                          <a:pt x="12158" y="19366"/>
                        </a:lnTo>
                        <a:lnTo>
                          <a:pt x="13269" y="19366"/>
                        </a:lnTo>
                        <a:lnTo>
                          <a:pt x="12683" y="17131"/>
                        </a:lnTo>
                        <a:lnTo>
                          <a:pt x="13733" y="17876"/>
                        </a:lnTo>
                        <a:lnTo>
                          <a:pt x="13424" y="17131"/>
                        </a:lnTo>
                        <a:lnTo>
                          <a:pt x="12498" y="14897"/>
                        </a:lnTo>
                        <a:lnTo>
                          <a:pt x="12406" y="13407"/>
                        </a:lnTo>
                        <a:lnTo>
                          <a:pt x="13147" y="14897"/>
                        </a:lnTo>
                        <a:lnTo>
                          <a:pt x="13609" y="16386"/>
                        </a:lnTo>
                        <a:lnTo>
                          <a:pt x="13116" y="13407"/>
                        </a:lnTo>
                        <a:lnTo>
                          <a:pt x="15120" y="13407"/>
                        </a:lnTo>
                        <a:lnTo>
                          <a:pt x="13456" y="8193"/>
                        </a:lnTo>
                        <a:lnTo>
                          <a:pt x="14134" y="1490"/>
                        </a:lnTo>
                        <a:lnTo>
                          <a:pt x="18485" y="5882"/>
                        </a:lnTo>
                        <a:lnTo>
                          <a:pt x="20273" y="2234"/>
                        </a:lnTo>
                        <a:lnTo>
                          <a:pt x="20553" y="3724"/>
                        </a:lnTo>
                        <a:lnTo>
                          <a:pt x="20983" y="2234"/>
                        </a:lnTo>
                        <a:lnTo>
                          <a:pt x="21170" y="149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39" name="Figura"/>
                  <p:cNvSpPr/>
                  <p:nvPr/>
                </p:nvSpPr>
                <p:spPr>
                  <a:xfrm>
                    <a:off x="13198" y="347914"/>
                    <a:ext cx="125018" cy="61457"/>
                  </a:xfrm>
                  <a:custGeom>
                    <a:avLst/>
                    <a:gdLst/>
                    <a:ahLst/>
                    <a:cxnLst>
                      <a:cxn ang="0">
                        <a:pos x="wd2" y="hd2"/>
                      </a:cxn>
                      <a:cxn ang="5400000">
                        <a:pos x="wd2" y="hd2"/>
                      </a:cxn>
                      <a:cxn ang="10800000">
                        <a:pos x="wd2" y="hd2"/>
                      </a:cxn>
                      <a:cxn ang="16200000">
                        <a:pos x="wd2" y="hd2"/>
                      </a:cxn>
                    </a:cxnLst>
                    <a:rect l="0" t="0" r="r" b="b"/>
                    <a:pathLst>
                      <a:path w="21600" h="21600" extrusionOk="0">
                        <a:moveTo>
                          <a:pt x="21600" y="18507"/>
                        </a:moveTo>
                        <a:lnTo>
                          <a:pt x="21517" y="18458"/>
                        </a:lnTo>
                        <a:lnTo>
                          <a:pt x="21355" y="18360"/>
                        </a:lnTo>
                        <a:lnTo>
                          <a:pt x="21402" y="18164"/>
                        </a:lnTo>
                        <a:lnTo>
                          <a:pt x="21383" y="17869"/>
                        </a:lnTo>
                        <a:lnTo>
                          <a:pt x="21358" y="17761"/>
                        </a:lnTo>
                        <a:lnTo>
                          <a:pt x="21317" y="17594"/>
                        </a:lnTo>
                        <a:lnTo>
                          <a:pt x="21365" y="17619"/>
                        </a:lnTo>
                        <a:lnTo>
                          <a:pt x="21380" y="17476"/>
                        </a:lnTo>
                        <a:lnTo>
                          <a:pt x="21470" y="17427"/>
                        </a:lnTo>
                        <a:lnTo>
                          <a:pt x="21522" y="17280"/>
                        </a:lnTo>
                        <a:lnTo>
                          <a:pt x="21275" y="17280"/>
                        </a:lnTo>
                        <a:lnTo>
                          <a:pt x="21210" y="16985"/>
                        </a:lnTo>
                        <a:lnTo>
                          <a:pt x="21178" y="16956"/>
                        </a:lnTo>
                        <a:lnTo>
                          <a:pt x="21133" y="16750"/>
                        </a:lnTo>
                        <a:lnTo>
                          <a:pt x="21273" y="16593"/>
                        </a:lnTo>
                        <a:lnTo>
                          <a:pt x="21345" y="16936"/>
                        </a:lnTo>
                        <a:lnTo>
                          <a:pt x="21458" y="16887"/>
                        </a:lnTo>
                        <a:lnTo>
                          <a:pt x="21567" y="16838"/>
                        </a:lnTo>
                        <a:lnTo>
                          <a:pt x="21370" y="16887"/>
                        </a:lnTo>
                        <a:lnTo>
                          <a:pt x="21342" y="16445"/>
                        </a:lnTo>
                        <a:lnTo>
                          <a:pt x="21185" y="16593"/>
                        </a:lnTo>
                        <a:lnTo>
                          <a:pt x="21290" y="16396"/>
                        </a:lnTo>
                        <a:lnTo>
                          <a:pt x="21317" y="16347"/>
                        </a:lnTo>
                        <a:lnTo>
                          <a:pt x="21242" y="16396"/>
                        </a:lnTo>
                        <a:lnTo>
                          <a:pt x="21370" y="16298"/>
                        </a:lnTo>
                        <a:lnTo>
                          <a:pt x="21435" y="16249"/>
                        </a:lnTo>
                        <a:lnTo>
                          <a:pt x="21130" y="16298"/>
                        </a:lnTo>
                        <a:lnTo>
                          <a:pt x="21370" y="16102"/>
                        </a:lnTo>
                        <a:lnTo>
                          <a:pt x="21170" y="16004"/>
                        </a:lnTo>
                        <a:lnTo>
                          <a:pt x="21288" y="15709"/>
                        </a:lnTo>
                        <a:lnTo>
                          <a:pt x="21442" y="15807"/>
                        </a:lnTo>
                        <a:lnTo>
                          <a:pt x="21392" y="15709"/>
                        </a:lnTo>
                        <a:lnTo>
                          <a:pt x="21317" y="15562"/>
                        </a:lnTo>
                        <a:lnTo>
                          <a:pt x="21348" y="15483"/>
                        </a:lnTo>
                        <a:lnTo>
                          <a:pt x="21292" y="15562"/>
                        </a:lnTo>
                        <a:lnTo>
                          <a:pt x="21155" y="15562"/>
                        </a:lnTo>
                        <a:lnTo>
                          <a:pt x="21118" y="15464"/>
                        </a:lnTo>
                        <a:lnTo>
                          <a:pt x="21045" y="15267"/>
                        </a:lnTo>
                        <a:lnTo>
                          <a:pt x="21298" y="15316"/>
                        </a:lnTo>
                        <a:lnTo>
                          <a:pt x="21323" y="15267"/>
                        </a:lnTo>
                        <a:lnTo>
                          <a:pt x="21370" y="15169"/>
                        </a:lnTo>
                        <a:lnTo>
                          <a:pt x="21370" y="15071"/>
                        </a:lnTo>
                        <a:lnTo>
                          <a:pt x="21303" y="14924"/>
                        </a:lnTo>
                        <a:lnTo>
                          <a:pt x="21070" y="14924"/>
                        </a:lnTo>
                        <a:lnTo>
                          <a:pt x="21053" y="14776"/>
                        </a:lnTo>
                        <a:lnTo>
                          <a:pt x="21085" y="14727"/>
                        </a:lnTo>
                        <a:lnTo>
                          <a:pt x="21093" y="14678"/>
                        </a:lnTo>
                        <a:lnTo>
                          <a:pt x="21145" y="14678"/>
                        </a:lnTo>
                        <a:lnTo>
                          <a:pt x="20933" y="14580"/>
                        </a:lnTo>
                        <a:lnTo>
                          <a:pt x="20975" y="14236"/>
                        </a:lnTo>
                        <a:lnTo>
                          <a:pt x="21000" y="14040"/>
                        </a:lnTo>
                        <a:lnTo>
                          <a:pt x="20730" y="13991"/>
                        </a:lnTo>
                        <a:lnTo>
                          <a:pt x="20758" y="13942"/>
                        </a:lnTo>
                        <a:lnTo>
                          <a:pt x="20773" y="13893"/>
                        </a:lnTo>
                        <a:lnTo>
                          <a:pt x="20680" y="14040"/>
                        </a:lnTo>
                        <a:lnTo>
                          <a:pt x="20575" y="14138"/>
                        </a:lnTo>
                        <a:lnTo>
                          <a:pt x="20498" y="14236"/>
                        </a:lnTo>
                        <a:lnTo>
                          <a:pt x="20483" y="14187"/>
                        </a:lnTo>
                        <a:lnTo>
                          <a:pt x="20468" y="14138"/>
                        </a:lnTo>
                        <a:lnTo>
                          <a:pt x="20318" y="14187"/>
                        </a:lnTo>
                        <a:lnTo>
                          <a:pt x="20348" y="14138"/>
                        </a:lnTo>
                        <a:lnTo>
                          <a:pt x="20441" y="13991"/>
                        </a:lnTo>
                        <a:lnTo>
                          <a:pt x="20455" y="14040"/>
                        </a:lnTo>
                        <a:lnTo>
                          <a:pt x="20510" y="13991"/>
                        </a:lnTo>
                        <a:lnTo>
                          <a:pt x="20560" y="13991"/>
                        </a:lnTo>
                        <a:lnTo>
                          <a:pt x="20470" y="13942"/>
                        </a:lnTo>
                        <a:lnTo>
                          <a:pt x="20525" y="13844"/>
                        </a:lnTo>
                        <a:lnTo>
                          <a:pt x="20578" y="13745"/>
                        </a:lnTo>
                        <a:lnTo>
                          <a:pt x="20598" y="13696"/>
                        </a:lnTo>
                        <a:lnTo>
                          <a:pt x="20563" y="13691"/>
                        </a:lnTo>
                        <a:lnTo>
                          <a:pt x="20550" y="13745"/>
                        </a:lnTo>
                        <a:lnTo>
                          <a:pt x="20548" y="13686"/>
                        </a:lnTo>
                        <a:lnTo>
                          <a:pt x="20368" y="13647"/>
                        </a:lnTo>
                        <a:lnTo>
                          <a:pt x="20366" y="13402"/>
                        </a:lnTo>
                        <a:lnTo>
                          <a:pt x="20535" y="13156"/>
                        </a:lnTo>
                        <a:lnTo>
                          <a:pt x="20563" y="13691"/>
                        </a:lnTo>
                        <a:lnTo>
                          <a:pt x="20643" y="13304"/>
                        </a:lnTo>
                        <a:lnTo>
                          <a:pt x="20653" y="13647"/>
                        </a:lnTo>
                        <a:lnTo>
                          <a:pt x="20800" y="13304"/>
                        </a:lnTo>
                        <a:lnTo>
                          <a:pt x="20863" y="13156"/>
                        </a:lnTo>
                        <a:lnTo>
                          <a:pt x="20883" y="13107"/>
                        </a:lnTo>
                        <a:lnTo>
                          <a:pt x="20685" y="13834"/>
                        </a:lnTo>
                        <a:lnTo>
                          <a:pt x="20915" y="13353"/>
                        </a:lnTo>
                        <a:lnTo>
                          <a:pt x="20910" y="13107"/>
                        </a:lnTo>
                        <a:lnTo>
                          <a:pt x="20898" y="13009"/>
                        </a:lnTo>
                        <a:lnTo>
                          <a:pt x="20878" y="12862"/>
                        </a:lnTo>
                        <a:lnTo>
                          <a:pt x="20718" y="13009"/>
                        </a:lnTo>
                        <a:lnTo>
                          <a:pt x="20693" y="12862"/>
                        </a:lnTo>
                        <a:lnTo>
                          <a:pt x="20645" y="12567"/>
                        </a:lnTo>
                        <a:lnTo>
                          <a:pt x="20520" y="12616"/>
                        </a:lnTo>
                        <a:lnTo>
                          <a:pt x="20513" y="12813"/>
                        </a:lnTo>
                        <a:lnTo>
                          <a:pt x="20388" y="12862"/>
                        </a:lnTo>
                        <a:lnTo>
                          <a:pt x="20046" y="12665"/>
                        </a:lnTo>
                        <a:lnTo>
                          <a:pt x="20156" y="12518"/>
                        </a:lnTo>
                        <a:lnTo>
                          <a:pt x="20378" y="12224"/>
                        </a:lnTo>
                        <a:lnTo>
                          <a:pt x="20673" y="11831"/>
                        </a:lnTo>
                        <a:lnTo>
                          <a:pt x="20291" y="11831"/>
                        </a:lnTo>
                        <a:lnTo>
                          <a:pt x="20128" y="11880"/>
                        </a:lnTo>
                        <a:lnTo>
                          <a:pt x="19928" y="12224"/>
                        </a:lnTo>
                        <a:lnTo>
                          <a:pt x="19918" y="12125"/>
                        </a:lnTo>
                        <a:lnTo>
                          <a:pt x="19906" y="11978"/>
                        </a:lnTo>
                        <a:lnTo>
                          <a:pt x="19883" y="11733"/>
                        </a:lnTo>
                        <a:lnTo>
                          <a:pt x="19916" y="11684"/>
                        </a:lnTo>
                        <a:lnTo>
                          <a:pt x="19981" y="11585"/>
                        </a:lnTo>
                        <a:lnTo>
                          <a:pt x="20013" y="11536"/>
                        </a:lnTo>
                        <a:lnTo>
                          <a:pt x="20083" y="11487"/>
                        </a:lnTo>
                        <a:lnTo>
                          <a:pt x="19991" y="11193"/>
                        </a:lnTo>
                        <a:lnTo>
                          <a:pt x="19873" y="11360"/>
                        </a:lnTo>
                        <a:lnTo>
                          <a:pt x="19683" y="11585"/>
                        </a:lnTo>
                        <a:lnTo>
                          <a:pt x="19663" y="11536"/>
                        </a:lnTo>
                        <a:lnTo>
                          <a:pt x="19603" y="11389"/>
                        </a:lnTo>
                        <a:lnTo>
                          <a:pt x="19506" y="11340"/>
                        </a:lnTo>
                        <a:lnTo>
                          <a:pt x="19538" y="11144"/>
                        </a:lnTo>
                        <a:lnTo>
                          <a:pt x="19571" y="10947"/>
                        </a:lnTo>
                        <a:lnTo>
                          <a:pt x="19384" y="10849"/>
                        </a:lnTo>
                        <a:lnTo>
                          <a:pt x="19134" y="10947"/>
                        </a:lnTo>
                        <a:lnTo>
                          <a:pt x="18926" y="10898"/>
                        </a:lnTo>
                        <a:lnTo>
                          <a:pt x="18961" y="10800"/>
                        </a:lnTo>
                        <a:lnTo>
                          <a:pt x="19019" y="10702"/>
                        </a:lnTo>
                        <a:lnTo>
                          <a:pt x="18999" y="10555"/>
                        </a:lnTo>
                        <a:lnTo>
                          <a:pt x="18769" y="10515"/>
                        </a:lnTo>
                        <a:lnTo>
                          <a:pt x="18769" y="10898"/>
                        </a:lnTo>
                        <a:lnTo>
                          <a:pt x="18721" y="11144"/>
                        </a:lnTo>
                        <a:lnTo>
                          <a:pt x="18699" y="11095"/>
                        </a:lnTo>
                        <a:lnTo>
                          <a:pt x="18669" y="10800"/>
                        </a:lnTo>
                        <a:lnTo>
                          <a:pt x="18731" y="10898"/>
                        </a:lnTo>
                        <a:lnTo>
                          <a:pt x="18769" y="10898"/>
                        </a:lnTo>
                        <a:lnTo>
                          <a:pt x="18769" y="10515"/>
                        </a:lnTo>
                        <a:lnTo>
                          <a:pt x="18716" y="10505"/>
                        </a:lnTo>
                        <a:lnTo>
                          <a:pt x="18691" y="10456"/>
                        </a:lnTo>
                        <a:lnTo>
                          <a:pt x="18641" y="10358"/>
                        </a:lnTo>
                        <a:lnTo>
                          <a:pt x="18491" y="10064"/>
                        </a:lnTo>
                        <a:lnTo>
                          <a:pt x="18449" y="9965"/>
                        </a:lnTo>
                        <a:lnTo>
                          <a:pt x="18429" y="9916"/>
                        </a:lnTo>
                        <a:lnTo>
                          <a:pt x="18414" y="12715"/>
                        </a:lnTo>
                        <a:lnTo>
                          <a:pt x="18202" y="12548"/>
                        </a:lnTo>
                        <a:lnTo>
                          <a:pt x="18234" y="12469"/>
                        </a:lnTo>
                        <a:lnTo>
                          <a:pt x="18379" y="12125"/>
                        </a:lnTo>
                        <a:lnTo>
                          <a:pt x="18394" y="12224"/>
                        </a:lnTo>
                        <a:lnTo>
                          <a:pt x="18414" y="12715"/>
                        </a:lnTo>
                        <a:lnTo>
                          <a:pt x="18414" y="9882"/>
                        </a:lnTo>
                        <a:lnTo>
                          <a:pt x="18304" y="9622"/>
                        </a:lnTo>
                        <a:lnTo>
                          <a:pt x="18144" y="9916"/>
                        </a:lnTo>
                        <a:lnTo>
                          <a:pt x="18124" y="9867"/>
                        </a:lnTo>
                        <a:lnTo>
                          <a:pt x="18054" y="9965"/>
                        </a:lnTo>
                        <a:lnTo>
                          <a:pt x="17997" y="9965"/>
                        </a:lnTo>
                        <a:lnTo>
                          <a:pt x="18007" y="9867"/>
                        </a:lnTo>
                        <a:lnTo>
                          <a:pt x="18024" y="9720"/>
                        </a:lnTo>
                        <a:lnTo>
                          <a:pt x="18079" y="9671"/>
                        </a:lnTo>
                        <a:lnTo>
                          <a:pt x="17859" y="9818"/>
                        </a:lnTo>
                        <a:lnTo>
                          <a:pt x="17492" y="9867"/>
                        </a:lnTo>
                        <a:lnTo>
                          <a:pt x="17397" y="9376"/>
                        </a:lnTo>
                        <a:lnTo>
                          <a:pt x="17452" y="9327"/>
                        </a:lnTo>
                        <a:lnTo>
                          <a:pt x="17347" y="9082"/>
                        </a:lnTo>
                        <a:lnTo>
                          <a:pt x="17157" y="9867"/>
                        </a:lnTo>
                        <a:lnTo>
                          <a:pt x="17122" y="9622"/>
                        </a:lnTo>
                        <a:lnTo>
                          <a:pt x="17137" y="9425"/>
                        </a:lnTo>
                        <a:lnTo>
                          <a:pt x="16944" y="9131"/>
                        </a:lnTo>
                        <a:lnTo>
                          <a:pt x="16880" y="9033"/>
                        </a:lnTo>
                        <a:lnTo>
                          <a:pt x="16497" y="9131"/>
                        </a:lnTo>
                        <a:lnTo>
                          <a:pt x="16482" y="9033"/>
                        </a:lnTo>
                        <a:lnTo>
                          <a:pt x="16457" y="8885"/>
                        </a:lnTo>
                        <a:lnTo>
                          <a:pt x="16385" y="8444"/>
                        </a:lnTo>
                        <a:lnTo>
                          <a:pt x="16242" y="8885"/>
                        </a:lnTo>
                        <a:lnTo>
                          <a:pt x="16215" y="8640"/>
                        </a:lnTo>
                        <a:lnTo>
                          <a:pt x="16147" y="8002"/>
                        </a:lnTo>
                        <a:lnTo>
                          <a:pt x="15987" y="8640"/>
                        </a:lnTo>
                        <a:lnTo>
                          <a:pt x="15940" y="8395"/>
                        </a:lnTo>
                        <a:lnTo>
                          <a:pt x="15893" y="8149"/>
                        </a:lnTo>
                        <a:lnTo>
                          <a:pt x="15965" y="8100"/>
                        </a:lnTo>
                        <a:lnTo>
                          <a:pt x="15925" y="8002"/>
                        </a:lnTo>
                        <a:lnTo>
                          <a:pt x="15783" y="7658"/>
                        </a:lnTo>
                        <a:lnTo>
                          <a:pt x="15728" y="7609"/>
                        </a:lnTo>
                        <a:lnTo>
                          <a:pt x="15600" y="8002"/>
                        </a:lnTo>
                        <a:lnTo>
                          <a:pt x="15510" y="8002"/>
                        </a:lnTo>
                        <a:lnTo>
                          <a:pt x="15520" y="7953"/>
                        </a:lnTo>
                        <a:lnTo>
                          <a:pt x="15583" y="7658"/>
                        </a:lnTo>
                        <a:lnTo>
                          <a:pt x="15403" y="7953"/>
                        </a:lnTo>
                        <a:lnTo>
                          <a:pt x="15405" y="7904"/>
                        </a:lnTo>
                        <a:lnTo>
                          <a:pt x="15435" y="7511"/>
                        </a:lnTo>
                        <a:lnTo>
                          <a:pt x="15345" y="7511"/>
                        </a:lnTo>
                        <a:lnTo>
                          <a:pt x="15360" y="7756"/>
                        </a:lnTo>
                        <a:lnTo>
                          <a:pt x="15345" y="7805"/>
                        </a:lnTo>
                        <a:lnTo>
                          <a:pt x="15200" y="7904"/>
                        </a:lnTo>
                        <a:lnTo>
                          <a:pt x="15138" y="7462"/>
                        </a:lnTo>
                        <a:lnTo>
                          <a:pt x="15135" y="7315"/>
                        </a:lnTo>
                        <a:lnTo>
                          <a:pt x="15143" y="7265"/>
                        </a:lnTo>
                        <a:lnTo>
                          <a:pt x="15160" y="7167"/>
                        </a:lnTo>
                        <a:lnTo>
                          <a:pt x="14833" y="7265"/>
                        </a:lnTo>
                        <a:lnTo>
                          <a:pt x="14761" y="7315"/>
                        </a:lnTo>
                        <a:lnTo>
                          <a:pt x="14823" y="7167"/>
                        </a:lnTo>
                        <a:lnTo>
                          <a:pt x="15030" y="6676"/>
                        </a:lnTo>
                        <a:lnTo>
                          <a:pt x="14833" y="6873"/>
                        </a:lnTo>
                        <a:lnTo>
                          <a:pt x="14833" y="6971"/>
                        </a:lnTo>
                        <a:lnTo>
                          <a:pt x="14778" y="7069"/>
                        </a:lnTo>
                        <a:lnTo>
                          <a:pt x="14761" y="7167"/>
                        </a:lnTo>
                        <a:lnTo>
                          <a:pt x="14741" y="6873"/>
                        </a:lnTo>
                        <a:lnTo>
                          <a:pt x="14596" y="6775"/>
                        </a:lnTo>
                        <a:lnTo>
                          <a:pt x="14468" y="6775"/>
                        </a:lnTo>
                        <a:lnTo>
                          <a:pt x="14483" y="6725"/>
                        </a:lnTo>
                        <a:lnTo>
                          <a:pt x="14538" y="6529"/>
                        </a:lnTo>
                        <a:lnTo>
                          <a:pt x="14356" y="6333"/>
                        </a:lnTo>
                        <a:lnTo>
                          <a:pt x="14101" y="6333"/>
                        </a:lnTo>
                        <a:lnTo>
                          <a:pt x="13884" y="6136"/>
                        </a:lnTo>
                        <a:lnTo>
                          <a:pt x="13911" y="6235"/>
                        </a:lnTo>
                        <a:lnTo>
                          <a:pt x="13926" y="6382"/>
                        </a:lnTo>
                        <a:lnTo>
                          <a:pt x="13831" y="6725"/>
                        </a:lnTo>
                        <a:lnTo>
                          <a:pt x="13759" y="6725"/>
                        </a:lnTo>
                        <a:lnTo>
                          <a:pt x="13771" y="6637"/>
                        </a:lnTo>
                        <a:lnTo>
                          <a:pt x="13704" y="6725"/>
                        </a:lnTo>
                        <a:lnTo>
                          <a:pt x="13639" y="6642"/>
                        </a:lnTo>
                        <a:lnTo>
                          <a:pt x="13661" y="6529"/>
                        </a:lnTo>
                        <a:lnTo>
                          <a:pt x="13738" y="6284"/>
                        </a:lnTo>
                        <a:lnTo>
                          <a:pt x="13776" y="6235"/>
                        </a:lnTo>
                        <a:lnTo>
                          <a:pt x="13811" y="6185"/>
                        </a:lnTo>
                        <a:lnTo>
                          <a:pt x="13684" y="6235"/>
                        </a:lnTo>
                        <a:lnTo>
                          <a:pt x="13696" y="6136"/>
                        </a:lnTo>
                        <a:lnTo>
                          <a:pt x="13701" y="6087"/>
                        </a:lnTo>
                        <a:lnTo>
                          <a:pt x="13736" y="6087"/>
                        </a:lnTo>
                        <a:lnTo>
                          <a:pt x="13774" y="5940"/>
                        </a:lnTo>
                        <a:lnTo>
                          <a:pt x="13661" y="6136"/>
                        </a:lnTo>
                        <a:lnTo>
                          <a:pt x="13691" y="5842"/>
                        </a:lnTo>
                        <a:lnTo>
                          <a:pt x="13734" y="5449"/>
                        </a:lnTo>
                        <a:lnTo>
                          <a:pt x="13604" y="5842"/>
                        </a:lnTo>
                        <a:lnTo>
                          <a:pt x="13629" y="5695"/>
                        </a:lnTo>
                        <a:lnTo>
                          <a:pt x="13509" y="5596"/>
                        </a:lnTo>
                        <a:lnTo>
                          <a:pt x="13416" y="5596"/>
                        </a:lnTo>
                        <a:lnTo>
                          <a:pt x="13316" y="5498"/>
                        </a:lnTo>
                        <a:lnTo>
                          <a:pt x="13199" y="5744"/>
                        </a:lnTo>
                        <a:lnTo>
                          <a:pt x="13186" y="5596"/>
                        </a:lnTo>
                        <a:lnTo>
                          <a:pt x="13059" y="5744"/>
                        </a:lnTo>
                        <a:lnTo>
                          <a:pt x="13034" y="5596"/>
                        </a:lnTo>
                        <a:lnTo>
                          <a:pt x="13041" y="5400"/>
                        </a:lnTo>
                        <a:lnTo>
                          <a:pt x="13064" y="5204"/>
                        </a:lnTo>
                        <a:lnTo>
                          <a:pt x="12994" y="5056"/>
                        </a:lnTo>
                        <a:lnTo>
                          <a:pt x="12876" y="5007"/>
                        </a:lnTo>
                        <a:lnTo>
                          <a:pt x="12854" y="5155"/>
                        </a:lnTo>
                        <a:lnTo>
                          <a:pt x="12744" y="5204"/>
                        </a:lnTo>
                        <a:lnTo>
                          <a:pt x="12844" y="5056"/>
                        </a:lnTo>
                        <a:lnTo>
                          <a:pt x="12844" y="4909"/>
                        </a:lnTo>
                        <a:lnTo>
                          <a:pt x="12827" y="4860"/>
                        </a:lnTo>
                        <a:lnTo>
                          <a:pt x="12809" y="4811"/>
                        </a:lnTo>
                        <a:lnTo>
                          <a:pt x="12939" y="4811"/>
                        </a:lnTo>
                        <a:lnTo>
                          <a:pt x="12904" y="4762"/>
                        </a:lnTo>
                        <a:lnTo>
                          <a:pt x="12799" y="4320"/>
                        </a:lnTo>
                        <a:lnTo>
                          <a:pt x="12756" y="4173"/>
                        </a:lnTo>
                        <a:lnTo>
                          <a:pt x="12734" y="4025"/>
                        </a:lnTo>
                        <a:lnTo>
                          <a:pt x="12724" y="3927"/>
                        </a:lnTo>
                        <a:lnTo>
                          <a:pt x="12721" y="3878"/>
                        </a:lnTo>
                        <a:lnTo>
                          <a:pt x="12706" y="3780"/>
                        </a:lnTo>
                        <a:lnTo>
                          <a:pt x="12639" y="3436"/>
                        </a:lnTo>
                        <a:lnTo>
                          <a:pt x="12582" y="3682"/>
                        </a:lnTo>
                        <a:lnTo>
                          <a:pt x="12559" y="3829"/>
                        </a:lnTo>
                        <a:lnTo>
                          <a:pt x="12507" y="3878"/>
                        </a:lnTo>
                        <a:lnTo>
                          <a:pt x="12492" y="3829"/>
                        </a:lnTo>
                        <a:lnTo>
                          <a:pt x="12512" y="3584"/>
                        </a:lnTo>
                        <a:lnTo>
                          <a:pt x="12557" y="3338"/>
                        </a:lnTo>
                        <a:lnTo>
                          <a:pt x="12582" y="3289"/>
                        </a:lnTo>
                        <a:lnTo>
                          <a:pt x="12629" y="3191"/>
                        </a:lnTo>
                        <a:lnTo>
                          <a:pt x="12582" y="3044"/>
                        </a:lnTo>
                        <a:lnTo>
                          <a:pt x="12567" y="2896"/>
                        </a:lnTo>
                        <a:lnTo>
                          <a:pt x="12587" y="2455"/>
                        </a:lnTo>
                        <a:lnTo>
                          <a:pt x="12619" y="2062"/>
                        </a:lnTo>
                        <a:lnTo>
                          <a:pt x="12809" y="49"/>
                        </a:lnTo>
                        <a:lnTo>
                          <a:pt x="12721" y="0"/>
                        </a:lnTo>
                        <a:lnTo>
                          <a:pt x="12532" y="295"/>
                        </a:lnTo>
                        <a:lnTo>
                          <a:pt x="12357" y="785"/>
                        </a:lnTo>
                        <a:lnTo>
                          <a:pt x="12314" y="884"/>
                        </a:lnTo>
                        <a:lnTo>
                          <a:pt x="11884" y="1865"/>
                        </a:lnTo>
                        <a:lnTo>
                          <a:pt x="11722" y="2062"/>
                        </a:lnTo>
                        <a:lnTo>
                          <a:pt x="12042" y="1375"/>
                        </a:lnTo>
                        <a:lnTo>
                          <a:pt x="11949" y="1276"/>
                        </a:lnTo>
                        <a:lnTo>
                          <a:pt x="11674" y="1964"/>
                        </a:lnTo>
                        <a:lnTo>
                          <a:pt x="11530" y="2160"/>
                        </a:lnTo>
                        <a:lnTo>
                          <a:pt x="11222" y="2504"/>
                        </a:lnTo>
                        <a:lnTo>
                          <a:pt x="11160" y="2548"/>
                        </a:lnTo>
                        <a:lnTo>
                          <a:pt x="11160" y="5272"/>
                        </a:lnTo>
                        <a:lnTo>
                          <a:pt x="11115" y="5056"/>
                        </a:lnTo>
                        <a:lnTo>
                          <a:pt x="11092" y="4958"/>
                        </a:lnTo>
                        <a:lnTo>
                          <a:pt x="11082" y="4909"/>
                        </a:lnTo>
                        <a:lnTo>
                          <a:pt x="11117" y="4860"/>
                        </a:lnTo>
                        <a:lnTo>
                          <a:pt x="11145" y="4909"/>
                        </a:lnTo>
                        <a:lnTo>
                          <a:pt x="11160" y="5272"/>
                        </a:lnTo>
                        <a:lnTo>
                          <a:pt x="11160" y="2548"/>
                        </a:lnTo>
                        <a:lnTo>
                          <a:pt x="11067" y="2602"/>
                        </a:lnTo>
                        <a:lnTo>
                          <a:pt x="10920" y="2896"/>
                        </a:lnTo>
                        <a:lnTo>
                          <a:pt x="10847" y="2749"/>
                        </a:lnTo>
                        <a:lnTo>
                          <a:pt x="10670" y="2749"/>
                        </a:lnTo>
                        <a:lnTo>
                          <a:pt x="10645" y="2700"/>
                        </a:lnTo>
                        <a:lnTo>
                          <a:pt x="10590" y="2700"/>
                        </a:lnTo>
                        <a:lnTo>
                          <a:pt x="10393" y="2896"/>
                        </a:lnTo>
                        <a:lnTo>
                          <a:pt x="10278" y="3044"/>
                        </a:lnTo>
                        <a:lnTo>
                          <a:pt x="10180" y="2749"/>
                        </a:lnTo>
                        <a:lnTo>
                          <a:pt x="10195" y="3044"/>
                        </a:lnTo>
                        <a:lnTo>
                          <a:pt x="10173" y="3191"/>
                        </a:lnTo>
                        <a:lnTo>
                          <a:pt x="10160" y="3053"/>
                        </a:lnTo>
                        <a:lnTo>
                          <a:pt x="10148" y="3142"/>
                        </a:lnTo>
                        <a:lnTo>
                          <a:pt x="9968" y="3289"/>
                        </a:lnTo>
                        <a:lnTo>
                          <a:pt x="9763" y="3191"/>
                        </a:lnTo>
                        <a:lnTo>
                          <a:pt x="9675" y="3093"/>
                        </a:lnTo>
                        <a:lnTo>
                          <a:pt x="9423" y="2798"/>
                        </a:lnTo>
                        <a:lnTo>
                          <a:pt x="9271" y="2553"/>
                        </a:lnTo>
                        <a:lnTo>
                          <a:pt x="9271" y="2504"/>
                        </a:lnTo>
                        <a:lnTo>
                          <a:pt x="9198" y="2455"/>
                        </a:lnTo>
                        <a:lnTo>
                          <a:pt x="8863" y="2013"/>
                        </a:lnTo>
                        <a:lnTo>
                          <a:pt x="8508" y="1522"/>
                        </a:lnTo>
                        <a:lnTo>
                          <a:pt x="8676" y="3093"/>
                        </a:lnTo>
                        <a:lnTo>
                          <a:pt x="8658" y="3044"/>
                        </a:lnTo>
                        <a:lnTo>
                          <a:pt x="8306" y="2013"/>
                        </a:lnTo>
                        <a:lnTo>
                          <a:pt x="8309" y="1816"/>
                        </a:lnTo>
                        <a:lnTo>
                          <a:pt x="8369" y="1620"/>
                        </a:lnTo>
                        <a:lnTo>
                          <a:pt x="8146" y="1473"/>
                        </a:lnTo>
                        <a:lnTo>
                          <a:pt x="7936" y="1227"/>
                        </a:lnTo>
                        <a:lnTo>
                          <a:pt x="7504" y="638"/>
                        </a:lnTo>
                        <a:lnTo>
                          <a:pt x="7264" y="245"/>
                        </a:lnTo>
                        <a:lnTo>
                          <a:pt x="7094" y="49"/>
                        </a:lnTo>
                        <a:lnTo>
                          <a:pt x="7097" y="245"/>
                        </a:lnTo>
                        <a:lnTo>
                          <a:pt x="7119" y="1129"/>
                        </a:lnTo>
                        <a:lnTo>
                          <a:pt x="7182" y="1816"/>
                        </a:lnTo>
                        <a:lnTo>
                          <a:pt x="7144" y="1620"/>
                        </a:lnTo>
                        <a:lnTo>
                          <a:pt x="7074" y="1375"/>
                        </a:lnTo>
                        <a:lnTo>
                          <a:pt x="7074" y="1227"/>
                        </a:lnTo>
                        <a:lnTo>
                          <a:pt x="6927" y="1129"/>
                        </a:lnTo>
                        <a:lnTo>
                          <a:pt x="7064" y="2602"/>
                        </a:lnTo>
                        <a:lnTo>
                          <a:pt x="7154" y="2798"/>
                        </a:lnTo>
                        <a:lnTo>
                          <a:pt x="7159" y="3044"/>
                        </a:lnTo>
                        <a:lnTo>
                          <a:pt x="7072" y="2651"/>
                        </a:lnTo>
                        <a:lnTo>
                          <a:pt x="7009" y="2700"/>
                        </a:lnTo>
                        <a:lnTo>
                          <a:pt x="6977" y="2798"/>
                        </a:lnTo>
                        <a:lnTo>
                          <a:pt x="6954" y="3044"/>
                        </a:lnTo>
                        <a:lnTo>
                          <a:pt x="7177" y="3927"/>
                        </a:lnTo>
                        <a:lnTo>
                          <a:pt x="7034" y="3829"/>
                        </a:lnTo>
                        <a:lnTo>
                          <a:pt x="7047" y="4025"/>
                        </a:lnTo>
                        <a:lnTo>
                          <a:pt x="6884" y="4516"/>
                        </a:lnTo>
                        <a:lnTo>
                          <a:pt x="7062" y="4516"/>
                        </a:lnTo>
                        <a:lnTo>
                          <a:pt x="7027" y="4565"/>
                        </a:lnTo>
                        <a:lnTo>
                          <a:pt x="6979" y="4762"/>
                        </a:lnTo>
                        <a:lnTo>
                          <a:pt x="6962" y="5007"/>
                        </a:lnTo>
                        <a:lnTo>
                          <a:pt x="6899" y="5007"/>
                        </a:lnTo>
                        <a:lnTo>
                          <a:pt x="7034" y="5351"/>
                        </a:lnTo>
                        <a:lnTo>
                          <a:pt x="6737" y="5155"/>
                        </a:lnTo>
                        <a:lnTo>
                          <a:pt x="6939" y="5498"/>
                        </a:lnTo>
                        <a:lnTo>
                          <a:pt x="6722" y="5155"/>
                        </a:lnTo>
                        <a:lnTo>
                          <a:pt x="6714" y="5204"/>
                        </a:lnTo>
                        <a:lnTo>
                          <a:pt x="6692" y="5547"/>
                        </a:lnTo>
                        <a:lnTo>
                          <a:pt x="6714" y="5695"/>
                        </a:lnTo>
                        <a:lnTo>
                          <a:pt x="6699" y="5645"/>
                        </a:lnTo>
                        <a:lnTo>
                          <a:pt x="6672" y="5547"/>
                        </a:lnTo>
                        <a:lnTo>
                          <a:pt x="6617" y="5645"/>
                        </a:lnTo>
                        <a:lnTo>
                          <a:pt x="6557" y="5449"/>
                        </a:lnTo>
                        <a:lnTo>
                          <a:pt x="6537" y="5498"/>
                        </a:lnTo>
                        <a:lnTo>
                          <a:pt x="6524" y="5744"/>
                        </a:lnTo>
                        <a:lnTo>
                          <a:pt x="6594" y="5891"/>
                        </a:lnTo>
                        <a:lnTo>
                          <a:pt x="6444" y="5695"/>
                        </a:lnTo>
                        <a:lnTo>
                          <a:pt x="6437" y="5866"/>
                        </a:lnTo>
                        <a:lnTo>
                          <a:pt x="6390" y="6185"/>
                        </a:lnTo>
                        <a:lnTo>
                          <a:pt x="6367" y="6284"/>
                        </a:lnTo>
                        <a:lnTo>
                          <a:pt x="6247" y="5940"/>
                        </a:lnTo>
                        <a:lnTo>
                          <a:pt x="6087" y="6382"/>
                        </a:lnTo>
                        <a:lnTo>
                          <a:pt x="5895" y="6725"/>
                        </a:lnTo>
                        <a:lnTo>
                          <a:pt x="5892" y="6824"/>
                        </a:lnTo>
                        <a:lnTo>
                          <a:pt x="5875" y="6760"/>
                        </a:lnTo>
                        <a:lnTo>
                          <a:pt x="5635" y="7118"/>
                        </a:lnTo>
                        <a:lnTo>
                          <a:pt x="5577" y="6804"/>
                        </a:lnTo>
                        <a:lnTo>
                          <a:pt x="5542" y="7265"/>
                        </a:lnTo>
                        <a:lnTo>
                          <a:pt x="5288" y="7315"/>
                        </a:lnTo>
                        <a:lnTo>
                          <a:pt x="5213" y="7315"/>
                        </a:lnTo>
                        <a:lnTo>
                          <a:pt x="5250" y="7167"/>
                        </a:lnTo>
                        <a:lnTo>
                          <a:pt x="5275" y="6971"/>
                        </a:lnTo>
                        <a:lnTo>
                          <a:pt x="5090" y="7364"/>
                        </a:lnTo>
                        <a:lnTo>
                          <a:pt x="4820" y="7265"/>
                        </a:lnTo>
                        <a:lnTo>
                          <a:pt x="4675" y="7707"/>
                        </a:lnTo>
                        <a:lnTo>
                          <a:pt x="4653" y="7609"/>
                        </a:lnTo>
                        <a:lnTo>
                          <a:pt x="4580" y="7560"/>
                        </a:lnTo>
                        <a:lnTo>
                          <a:pt x="4633" y="7805"/>
                        </a:lnTo>
                        <a:lnTo>
                          <a:pt x="4658" y="7707"/>
                        </a:lnTo>
                        <a:lnTo>
                          <a:pt x="4768" y="7904"/>
                        </a:lnTo>
                        <a:lnTo>
                          <a:pt x="4770" y="8051"/>
                        </a:lnTo>
                        <a:lnTo>
                          <a:pt x="4740" y="8173"/>
                        </a:lnTo>
                        <a:lnTo>
                          <a:pt x="4740" y="10162"/>
                        </a:lnTo>
                        <a:lnTo>
                          <a:pt x="4605" y="10162"/>
                        </a:lnTo>
                        <a:lnTo>
                          <a:pt x="4613" y="10113"/>
                        </a:lnTo>
                        <a:lnTo>
                          <a:pt x="4648" y="9818"/>
                        </a:lnTo>
                        <a:lnTo>
                          <a:pt x="4740" y="10162"/>
                        </a:lnTo>
                        <a:lnTo>
                          <a:pt x="4740" y="8173"/>
                        </a:lnTo>
                        <a:lnTo>
                          <a:pt x="4698" y="8345"/>
                        </a:lnTo>
                        <a:lnTo>
                          <a:pt x="4678" y="8689"/>
                        </a:lnTo>
                        <a:lnTo>
                          <a:pt x="4658" y="8502"/>
                        </a:lnTo>
                        <a:lnTo>
                          <a:pt x="4658" y="8591"/>
                        </a:lnTo>
                        <a:lnTo>
                          <a:pt x="4635" y="8296"/>
                        </a:lnTo>
                        <a:lnTo>
                          <a:pt x="4605" y="8002"/>
                        </a:lnTo>
                        <a:lnTo>
                          <a:pt x="4440" y="8689"/>
                        </a:lnTo>
                        <a:lnTo>
                          <a:pt x="4433" y="8591"/>
                        </a:lnTo>
                        <a:lnTo>
                          <a:pt x="4418" y="8395"/>
                        </a:lnTo>
                        <a:lnTo>
                          <a:pt x="4400" y="8149"/>
                        </a:lnTo>
                        <a:lnTo>
                          <a:pt x="4370" y="7756"/>
                        </a:lnTo>
                        <a:lnTo>
                          <a:pt x="4355" y="8051"/>
                        </a:lnTo>
                        <a:lnTo>
                          <a:pt x="4383" y="8149"/>
                        </a:lnTo>
                        <a:lnTo>
                          <a:pt x="4333" y="8100"/>
                        </a:lnTo>
                        <a:lnTo>
                          <a:pt x="4303" y="8051"/>
                        </a:lnTo>
                        <a:lnTo>
                          <a:pt x="4305" y="7805"/>
                        </a:lnTo>
                        <a:lnTo>
                          <a:pt x="4210" y="8002"/>
                        </a:lnTo>
                        <a:lnTo>
                          <a:pt x="4206" y="8100"/>
                        </a:lnTo>
                        <a:lnTo>
                          <a:pt x="4291" y="8296"/>
                        </a:lnTo>
                        <a:lnTo>
                          <a:pt x="4158" y="8395"/>
                        </a:lnTo>
                        <a:lnTo>
                          <a:pt x="4138" y="8051"/>
                        </a:lnTo>
                        <a:lnTo>
                          <a:pt x="4098" y="8591"/>
                        </a:lnTo>
                        <a:lnTo>
                          <a:pt x="3966" y="8591"/>
                        </a:lnTo>
                        <a:lnTo>
                          <a:pt x="3936" y="8463"/>
                        </a:lnTo>
                        <a:lnTo>
                          <a:pt x="3778" y="8591"/>
                        </a:lnTo>
                        <a:lnTo>
                          <a:pt x="3761" y="9278"/>
                        </a:lnTo>
                        <a:lnTo>
                          <a:pt x="3506" y="9229"/>
                        </a:lnTo>
                        <a:lnTo>
                          <a:pt x="3498" y="9131"/>
                        </a:lnTo>
                        <a:lnTo>
                          <a:pt x="3463" y="8689"/>
                        </a:lnTo>
                        <a:lnTo>
                          <a:pt x="3401" y="9131"/>
                        </a:lnTo>
                        <a:lnTo>
                          <a:pt x="3301" y="8689"/>
                        </a:lnTo>
                        <a:lnTo>
                          <a:pt x="3216" y="8935"/>
                        </a:lnTo>
                        <a:lnTo>
                          <a:pt x="3303" y="9082"/>
                        </a:lnTo>
                        <a:lnTo>
                          <a:pt x="3203" y="9180"/>
                        </a:lnTo>
                        <a:lnTo>
                          <a:pt x="3184" y="9524"/>
                        </a:lnTo>
                        <a:lnTo>
                          <a:pt x="3068" y="9475"/>
                        </a:lnTo>
                        <a:lnTo>
                          <a:pt x="3106" y="9229"/>
                        </a:lnTo>
                        <a:lnTo>
                          <a:pt x="2939" y="9475"/>
                        </a:lnTo>
                        <a:lnTo>
                          <a:pt x="3076" y="9573"/>
                        </a:lnTo>
                        <a:lnTo>
                          <a:pt x="3024" y="9867"/>
                        </a:lnTo>
                        <a:lnTo>
                          <a:pt x="3201" y="10064"/>
                        </a:lnTo>
                        <a:lnTo>
                          <a:pt x="3043" y="10064"/>
                        </a:lnTo>
                        <a:lnTo>
                          <a:pt x="3061" y="10015"/>
                        </a:lnTo>
                        <a:lnTo>
                          <a:pt x="3024" y="10064"/>
                        </a:lnTo>
                        <a:lnTo>
                          <a:pt x="2946" y="10162"/>
                        </a:lnTo>
                        <a:lnTo>
                          <a:pt x="2841" y="9916"/>
                        </a:lnTo>
                        <a:lnTo>
                          <a:pt x="2801" y="10309"/>
                        </a:lnTo>
                        <a:lnTo>
                          <a:pt x="2706" y="10260"/>
                        </a:lnTo>
                        <a:lnTo>
                          <a:pt x="2674" y="10162"/>
                        </a:lnTo>
                        <a:lnTo>
                          <a:pt x="2654" y="10064"/>
                        </a:lnTo>
                        <a:lnTo>
                          <a:pt x="2621" y="9769"/>
                        </a:lnTo>
                        <a:lnTo>
                          <a:pt x="2591" y="9671"/>
                        </a:lnTo>
                        <a:lnTo>
                          <a:pt x="2619" y="10064"/>
                        </a:lnTo>
                        <a:lnTo>
                          <a:pt x="2381" y="9965"/>
                        </a:lnTo>
                        <a:lnTo>
                          <a:pt x="2399" y="10358"/>
                        </a:lnTo>
                        <a:lnTo>
                          <a:pt x="2374" y="10162"/>
                        </a:lnTo>
                        <a:lnTo>
                          <a:pt x="2356" y="10064"/>
                        </a:lnTo>
                        <a:lnTo>
                          <a:pt x="2339" y="10015"/>
                        </a:lnTo>
                        <a:lnTo>
                          <a:pt x="2361" y="10358"/>
                        </a:lnTo>
                        <a:lnTo>
                          <a:pt x="2296" y="10309"/>
                        </a:lnTo>
                        <a:lnTo>
                          <a:pt x="2271" y="10211"/>
                        </a:lnTo>
                        <a:lnTo>
                          <a:pt x="2249" y="10064"/>
                        </a:lnTo>
                        <a:lnTo>
                          <a:pt x="2101" y="10113"/>
                        </a:lnTo>
                        <a:lnTo>
                          <a:pt x="2406" y="10555"/>
                        </a:lnTo>
                        <a:lnTo>
                          <a:pt x="2194" y="10456"/>
                        </a:lnTo>
                        <a:lnTo>
                          <a:pt x="2204" y="10358"/>
                        </a:lnTo>
                        <a:lnTo>
                          <a:pt x="2017" y="10358"/>
                        </a:lnTo>
                        <a:lnTo>
                          <a:pt x="1929" y="10751"/>
                        </a:lnTo>
                        <a:lnTo>
                          <a:pt x="1747" y="10751"/>
                        </a:lnTo>
                        <a:lnTo>
                          <a:pt x="1614" y="10358"/>
                        </a:lnTo>
                        <a:lnTo>
                          <a:pt x="1532" y="10456"/>
                        </a:lnTo>
                        <a:lnTo>
                          <a:pt x="1389" y="11095"/>
                        </a:lnTo>
                        <a:lnTo>
                          <a:pt x="1159" y="11144"/>
                        </a:lnTo>
                        <a:lnTo>
                          <a:pt x="1192" y="11178"/>
                        </a:lnTo>
                        <a:lnTo>
                          <a:pt x="1217" y="11242"/>
                        </a:lnTo>
                        <a:lnTo>
                          <a:pt x="1307" y="11831"/>
                        </a:lnTo>
                        <a:lnTo>
                          <a:pt x="1139" y="11389"/>
                        </a:lnTo>
                        <a:lnTo>
                          <a:pt x="990" y="10996"/>
                        </a:lnTo>
                        <a:lnTo>
                          <a:pt x="944" y="11389"/>
                        </a:lnTo>
                        <a:lnTo>
                          <a:pt x="922" y="11095"/>
                        </a:lnTo>
                        <a:lnTo>
                          <a:pt x="907" y="10996"/>
                        </a:lnTo>
                        <a:lnTo>
                          <a:pt x="915" y="11095"/>
                        </a:lnTo>
                        <a:lnTo>
                          <a:pt x="752" y="11095"/>
                        </a:lnTo>
                        <a:lnTo>
                          <a:pt x="652" y="11487"/>
                        </a:lnTo>
                        <a:lnTo>
                          <a:pt x="477" y="11831"/>
                        </a:lnTo>
                        <a:lnTo>
                          <a:pt x="455" y="11669"/>
                        </a:lnTo>
                        <a:lnTo>
                          <a:pt x="422" y="11635"/>
                        </a:lnTo>
                        <a:lnTo>
                          <a:pt x="87" y="11831"/>
                        </a:lnTo>
                        <a:lnTo>
                          <a:pt x="57" y="12125"/>
                        </a:lnTo>
                        <a:lnTo>
                          <a:pt x="0" y="12224"/>
                        </a:lnTo>
                        <a:lnTo>
                          <a:pt x="55" y="12273"/>
                        </a:lnTo>
                        <a:lnTo>
                          <a:pt x="1392" y="12273"/>
                        </a:lnTo>
                        <a:lnTo>
                          <a:pt x="1422" y="11978"/>
                        </a:lnTo>
                        <a:lnTo>
                          <a:pt x="1454" y="11929"/>
                        </a:lnTo>
                        <a:lnTo>
                          <a:pt x="1544" y="12125"/>
                        </a:lnTo>
                        <a:lnTo>
                          <a:pt x="1557" y="12273"/>
                        </a:lnTo>
                        <a:lnTo>
                          <a:pt x="1602" y="12175"/>
                        </a:lnTo>
                        <a:lnTo>
                          <a:pt x="1609" y="11978"/>
                        </a:lnTo>
                        <a:lnTo>
                          <a:pt x="1747" y="12062"/>
                        </a:lnTo>
                        <a:lnTo>
                          <a:pt x="1754" y="12175"/>
                        </a:lnTo>
                        <a:lnTo>
                          <a:pt x="1737" y="12263"/>
                        </a:lnTo>
                        <a:lnTo>
                          <a:pt x="1712" y="12273"/>
                        </a:lnTo>
                        <a:lnTo>
                          <a:pt x="1727" y="12322"/>
                        </a:lnTo>
                        <a:lnTo>
                          <a:pt x="1782" y="12273"/>
                        </a:lnTo>
                        <a:lnTo>
                          <a:pt x="1844" y="12273"/>
                        </a:lnTo>
                        <a:lnTo>
                          <a:pt x="1907" y="12420"/>
                        </a:lnTo>
                        <a:lnTo>
                          <a:pt x="1934" y="12224"/>
                        </a:lnTo>
                        <a:lnTo>
                          <a:pt x="1961" y="12027"/>
                        </a:lnTo>
                        <a:lnTo>
                          <a:pt x="1982" y="12371"/>
                        </a:lnTo>
                        <a:lnTo>
                          <a:pt x="2121" y="12322"/>
                        </a:lnTo>
                        <a:lnTo>
                          <a:pt x="2156" y="12175"/>
                        </a:lnTo>
                        <a:lnTo>
                          <a:pt x="2036" y="12076"/>
                        </a:lnTo>
                        <a:lnTo>
                          <a:pt x="2061" y="12027"/>
                        </a:lnTo>
                        <a:lnTo>
                          <a:pt x="2086" y="11978"/>
                        </a:lnTo>
                        <a:lnTo>
                          <a:pt x="2201" y="11929"/>
                        </a:lnTo>
                        <a:lnTo>
                          <a:pt x="2254" y="12322"/>
                        </a:lnTo>
                        <a:lnTo>
                          <a:pt x="2579" y="12616"/>
                        </a:lnTo>
                        <a:lnTo>
                          <a:pt x="2541" y="11929"/>
                        </a:lnTo>
                        <a:lnTo>
                          <a:pt x="2534" y="11831"/>
                        </a:lnTo>
                        <a:lnTo>
                          <a:pt x="2499" y="11193"/>
                        </a:lnTo>
                        <a:lnTo>
                          <a:pt x="2661" y="11507"/>
                        </a:lnTo>
                        <a:lnTo>
                          <a:pt x="2659" y="11389"/>
                        </a:lnTo>
                        <a:lnTo>
                          <a:pt x="2774" y="11389"/>
                        </a:lnTo>
                        <a:lnTo>
                          <a:pt x="2999" y="11831"/>
                        </a:lnTo>
                        <a:lnTo>
                          <a:pt x="3031" y="11782"/>
                        </a:lnTo>
                        <a:lnTo>
                          <a:pt x="3218" y="11880"/>
                        </a:lnTo>
                        <a:lnTo>
                          <a:pt x="3196" y="11782"/>
                        </a:lnTo>
                        <a:lnTo>
                          <a:pt x="3106" y="11389"/>
                        </a:lnTo>
                        <a:lnTo>
                          <a:pt x="3061" y="11193"/>
                        </a:lnTo>
                        <a:lnTo>
                          <a:pt x="3049" y="11144"/>
                        </a:lnTo>
                        <a:lnTo>
                          <a:pt x="3228" y="11144"/>
                        </a:lnTo>
                        <a:lnTo>
                          <a:pt x="3181" y="11045"/>
                        </a:lnTo>
                        <a:lnTo>
                          <a:pt x="3099" y="10751"/>
                        </a:lnTo>
                        <a:lnTo>
                          <a:pt x="3121" y="10604"/>
                        </a:lnTo>
                        <a:lnTo>
                          <a:pt x="3139" y="10555"/>
                        </a:lnTo>
                        <a:lnTo>
                          <a:pt x="3174" y="10456"/>
                        </a:lnTo>
                        <a:lnTo>
                          <a:pt x="3288" y="10456"/>
                        </a:lnTo>
                        <a:lnTo>
                          <a:pt x="3393" y="10849"/>
                        </a:lnTo>
                        <a:lnTo>
                          <a:pt x="3408" y="10996"/>
                        </a:lnTo>
                        <a:lnTo>
                          <a:pt x="3378" y="11095"/>
                        </a:lnTo>
                        <a:lnTo>
                          <a:pt x="3356" y="11144"/>
                        </a:lnTo>
                        <a:lnTo>
                          <a:pt x="3333" y="11095"/>
                        </a:lnTo>
                        <a:lnTo>
                          <a:pt x="3326" y="11045"/>
                        </a:lnTo>
                        <a:lnTo>
                          <a:pt x="3268" y="11242"/>
                        </a:lnTo>
                        <a:lnTo>
                          <a:pt x="3341" y="11340"/>
                        </a:lnTo>
                        <a:lnTo>
                          <a:pt x="3326" y="11193"/>
                        </a:lnTo>
                        <a:lnTo>
                          <a:pt x="3408" y="11291"/>
                        </a:lnTo>
                        <a:lnTo>
                          <a:pt x="3501" y="11193"/>
                        </a:lnTo>
                        <a:lnTo>
                          <a:pt x="3533" y="11158"/>
                        </a:lnTo>
                        <a:lnTo>
                          <a:pt x="3563" y="11389"/>
                        </a:lnTo>
                        <a:lnTo>
                          <a:pt x="3588" y="11291"/>
                        </a:lnTo>
                        <a:lnTo>
                          <a:pt x="3591" y="11178"/>
                        </a:lnTo>
                        <a:lnTo>
                          <a:pt x="3651" y="11193"/>
                        </a:lnTo>
                        <a:lnTo>
                          <a:pt x="3686" y="10947"/>
                        </a:lnTo>
                        <a:lnTo>
                          <a:pt x="3853" y="10996"/>
                        </a:lnTo>
                        <a:lnTo>
                          <a:pt x="3816" y="10947"/>
                        </a:lnTo>
                        <a:lnTo>
                          <a:pt x="3778" y="10849"/>
                        </a:lnTo>
                        <a:lnTo>
                          <a:pt x="3783" y="10751"/>
                        </a:lnTo>
                        <a:lnTo>
                          <a:pt x="4021" y="10751"/>
                        </a:lnTo>
                        <a:lnTo>
                          <a:pt x="3818" y="10456"/>
                        </a:lnTo>
                        <a:lnTo>
                          <a:pt x="3851" y="10407"/>
                        </a:lnTo>
                        <a:lnTo>
                          <a:pt x="3913" y="10309"/>
                        </a:lnTo>
                        <a:lnTo>
                          <a:pt x="3943" y="10260"/>
                        </a:lnTo>
                        <a:lnTo>
                          <a:pt x="4025" y="10358"/>
                        </a:lnTo>
                        <a:lnTo>
                          <a:pt x="4043" y="10604"/>
                        </a:lnTo>
                        <a:lnTo>
                          <a:pt x="4021" y="10800"/>
                        </a:lnTo>
                        <a:lnTo>
                          <a:pt x="4121" y="10505"/>
                        </a:lnTo>
                        <a:lnTo>
                          <a:pt x="4235" y="10555"/>
                        </a:lnTo>
                        <a:lnTo>
                          <a:pt x="4203" y="10996"/>
                        </a:lnTo>
                        <a:lnTo>
                          <a:pt x="4275" y="10604"/>
                        </a:lnTo>
                        <a:lnTo>
                          <a:pt x="4475" y="10947"/>
                        </a:lnTo>
                        <a:lnTo>
                          <a:pt x="4558" y="10947"/>
                        </a:lnTo>
                        <a:lnTo>
                          <a:pt x="4545" y="10996"/>
                        </a:lnTo>
                        <a:lnTo>
                          <a:pt x="4608" y="10947"/>
                        </a:lnTo>
                        <a:lnTo>
                          <a:pt x="4513" y="10702"/>
                        </a:lnTo>
                        <a:lnTo>
                          <a:pt x="4560" y="10751"/>
                        </a:lnTo>
                        <a:lnTo>
                          <a:pt x="4595" y="10702"/>
                        </a:lnTo>
                        <a:lnTo>
                          <a:pt x="4618" y="10849"/>
                        </a:lnTo>
                        <a:lnTo>
                          <a:pt x="4620" y="10702"/>
                        </a:lnTo>
                        <a:lnTo>
                          <a:pt x="4620" y="10604"/>
                        </a:lnTo>
                        <a:lnTo>
                          <a:pt x="4555" y="10505"/>
                        </a:lnTo>
                        <a:lnTo>
                          <a:pt x="4510" y="10437"/>
                        </a:lnTo>
                        <a:lnTo>
                          <a:pt x="4505" y="10260"/>
                        </a:lnTo>
                        <a:lnTo>
                          <a:pt x="4515" y="10162"/>
                        </a:lnTo>
                        <a:lnTo>
                          <a:pt x="4520" y="10113"/>
                        </a:lnTo>
                        <a:lnTo>
                          <a:pt x="4560" y="10162"/>
                        </a:lnTo>
                        <a:lnTo>
                          <a:pt x="4593" y="10211"/>
                        </a:lnTo>
                        <a:lnTo>
                          <a:pt x="4835" y="10505"/>
                        </a:lnTo>
                        <a:lnTo>
                          <a:pt x="4773" y="10604"/>
                        </a:lnTo>
                        <a:lnTo>
                          <a:pt x="4808" y="10604"/>
                        </a:lnTo>
                        <a:lnTo>
                          <a:pt x="4808" y="10692"/>
                        </a:lnTo>
                        <a:lnTo>
                          <a:pt x="4793" y="10746"/>
                        </a:lnTo>
                        <a:lnTo>
                          <a:pt x="4810" y="10697"/>
                        </a:lnTo>
                        <a:lnTo>
                          <a:pt x="5038" y="10898"/>
                        </a:lnTo>
                        <a:lnTo>
                          <a:pt x="4798" y="10260"/>
                        </a:lnTo>
                        <a:lnTo>
                          <a:pt x="4963" y="10113"/>
                        </a:lnTo>
                        <a:lnTo>
                          <a:pt x="4985" y="10358"/>
                        </a:lnTo>
                        <a:lnTo>
                          <a:pt x="5028" y="10402"/>
                        </a:lnTo>
                        <a:lnTo>
                          <a:pt x="4995" y="10113"/>
                        </a:lnTo>
                        <a:lnTo>
                          <a:pt x="5023" y="9916"/>
                        </a:lnTo>
                        <a:lnTo>
                          <a:pt x="5160" y="9965"/>
                        </a:lnTo>
                        <a:lnTo>
                          <a:pt x="5153" y="9916"/>
                        </a:lnTo>
                        <a:lnTo>
                          <a:pt x="5138" y="9818"/>
                        </a:lnTo>
                        <a:lnTo>
                          <a:pt x="5113" y="9671"/>
                        </a:lnTo>
                        <a:lnTo>
                          <a:pt x="5170" y="9671"/>
                        </a:lnTo>
                        <a:lnTo>
                          <a:pt x="5093" y="9622"/>
                        </a:lnTo>
                        <a:lnTo>
                          <a:pt x="5083" y="9524"/>
                        </a:lnTo>
                        <a:lnTo>
                          <a:pt x="5070" y="9425"/>
                        </a:lnTo>
                        <a:lnTo>
                          <a:pt x="5128" y="9425"/>
                        </a:lnTo>
                        <a:lnTo>
                          <a:pt x="5188" y="9278"/>
                        </a:lnTo>
                        <a:lnTo>
                          <a:pt x="5190" y="9082"/>
                        </a:lnTo>
                        <a:lnTo>
                          <a:pt x="5445" y="9720"/>
                        </a:lnTo>
                        <a:lnTo>
                          <a:pt x="5505" y="9376"/>
                        </a:lnTo>
                        <a:lnTo>
                          <a:pt x="5567" y="9450"/>
                        </a:lnTo>
                        <a:lnTo>
                          <a:pt x="5590" y="9769"/>
                        </a:lnTo>
                        <a:lnTo>
                          <a:pt x="5657" y="9818"/>
                        </a:lnTo>
                        <a:lnTo>
                          <a:pt x="5692" y="9622"/>
                        </a:lnTo>
                        <a:lnTo>
                          <a:pt x="5725" y="9376"/>
                        </a:lnTo>
                        <a:lnTo>
                          <a:pt x="5735" y="9278"/>
                        </a:lnTo>
                        <a:lnTo>
                          <a:pt x="5737" y="9229"/>
                        </a:lnTo>
                        <a:lnTo>
                          <a:pt x="5765" y="8984"/>
                        </a:lnTo>
                        <a:lnTo>
                          <a:pt x="5722" y="9018"/>
                        </a:lnTo>
                        <a:lnTo>
                          <a:pt x="5687" y="9131"/>
                        </a:lnTo>
                        <a:lnTo>
                          <a:pt x="5662" y="9278"/>
                        </a:lnTo>
                        <a:lnTo>
                          <a:pt x="5615" y="9278"/>
                        </a:lnTo>
                        <a:lnTo>
                          <a:pt x="5627" y="9082"/>
                        </a:lnTo>
                        <a:lnTo>
                          <a:pt x="5615" y="9018"/>
                        </a:lnTo>
                        <a:lnTo>
                          <a:pt x="5562" y="8885"/>
                        </a:lnTo>
                        <a:lnTo>
                          <a:pt x="5632" y="9023"/>
                        </a:lnTo>
                        <a:lnTo>
                          <a:pt x="5685" y="9126"/>
                        </a:lnTo>
                        <a:lnTo>
                          <a:pt x="5700" y="9033"/>
                        </a:lnTo>
                        <a:lnTo>
                          <a:pt x="5722" y="8984"/>
                        </a:lnTo>
                        <a:lnTo>
                          <a:pt x="5715" y="8885"/>
                        </a:lnTo>
                        <a:lnTo>
                          <a:pt x="5702" y="8689"/>
                        </a:lnTo>
                        <a:lnTo>
                          <a:pt x="5690" y="8493"/>
                        </a:lnTo>
                        <a:lnTo>
                          <a:pt x="5852" y="8689"/>
                        </a:lnTo>
                        <a:lnTo>
                          <a:pt x="5992" y="9376"/>
                        </a:lnTo>
                        <a:lnTo>
                          <a:pt x="6210" y="9524"/>
                        </a:lnTo>
                        <a:lnTo>
                          <a:pt x="6195" y="8787"/>
                        </a:lnTo>
                        <a:lnTo>
                          <a:pt x="6432" y="8787"/>
                        </a:lnTo>
                        <a:lnTo>
                          <a:pt x="6344" y="8738"/>
                        </a:lnTo>
                        <a:lnTo>
                          <a:pt x="6320" y="8493"/>
                        </a:lnTo>
                        <a:lnTo>
                          <a:pt x="6315" y="8444"/>
                        </a:lnTo>
                        <a:lnTo>
                          <a:pt x="6459" y="8591"/>
                        </a:lnTo>
                        <a:lnTo>
                          <a:pt x="6502" y="8444"/>
                        </a:lnTo>
                        <a:lnTo>
                          <a:pt x="6544" y="8640"/>
                        </a:lnTo>
                        <a:lnTo>
                          <a:pt x="6602" y="8689"/>
                        </a:lnTo>
                        <a:lnTo>
                          <a:pt x="6659" y="8836"/>
                        </a:lnTo>
                        <a:lnTo>
                          <a:pt x="6624" y="8640"/>
                        </a:lnTo>
                        <a:lnTo>
                          <a:pt x="6804" y="8738"/>
                        </a:lnTo>
                        <a:lnTo>
                          <a:pt x="6792" y="8640"/>
                        </a:lnTo>
                        <a:lnTo>
                          <a:pt x="6767" y="8444"/>
                        </a:lnTo>
                        <a:lnTo>
                          <a:pt x="6742" y="8247"/>
                        </a:lnTo>
                        <a:lnTo>
                          <a:pt x="6919" y="8444"/>
                        </a:lnTo>
                        <a:lnTo>
                          <a:pt x="7157" y="8345"/>
                        </a:lnTo>
                        <a:lnTo>
                          <a:pt x="7132" y="8247"/>
                        </a:lnTo>
                        <a:lnTo>
                          <a:pt x="6967" y="7609"/>
                        </a:lnTo>
                        <a:lnTo>
                          <a:pt x="7142" y="7462"/>
                        </a:lnTo>
                        <a:lnTo>
                          <a:pt x="7172" y="7756"/>
                        </a:lnTo>
                        <a:lnTo>
                          <a:pt x="7299" y="7805"/>
                        </a:lnTo>
                        <a:lnTo>
                          <a:pt x="7237" y="8100"/>
                        </a:lnTo>
                        <a:lnTo>
                          <a:pt x="7297" y="8002"/>
                        </a:lnTo>
                        <a:lnTo>
                          <a:pt x="7364" y="8002"/>
                        </a:lnTo>
                        <a:lnTo>
                          <a:pt x="7312" y="7855"/>
                        </a:lnTo>
                        <a:lnTo>
                          <a:pt x="7397" y="7904"/>
                        </a:lnTo>
                        <a:lnTo>
                          <a:pt x="7394" y="7855"/>
                        </a:lnTo>
                        <a:lnTo>
                          <a:pt x="7369" y="7462"/>
                        </a:lnTo>
                        <a:lnTo>
                          <a:pt x="7362" y="7364"/>
                        </a:lnTo>
                        <a:lnTo>
                          <a:pt x="7484" y="7462"/>
                        </a:lnTo>
                        <a:lnTo>
                          <a:pt x="7469" y="7315"/>
                        </a:lnTo>
                        <a:lnTo>
                          <a:pt x="7389" y="7118"/>
                        </a:lnTo>
                        <a:lnTo>
                          <a:pt x="7449" y="7069"/>
                        </a:lnTo>
                        <a:lnTo>
                          <a:pt x="7514" y="6873"/>
                        </a:lnTo>
                        <a:lnTo>
                          <a:pt x="7444" y="6824"/>
                        </a:lnTo>
                        <a:lnTo>
                          <a:pt x="7374" y="6775"/>
                        </a:lnTo>
                        <a:lnTo>
                          <a:pt x="7576" y="6873"/>
                        </a:lnTo>
                        <a:lnTo>
                          <a:pt x="7624" y="6775"/>
                        </a:lnTo>
                        <a:lnTo>
                          <a:pt x="7671" y="6676"/>
                        </a:lnTo>
                        <a:lnTo>
                          <a:pt x="7786" y="6284"/>
                        </a:lnTo>
                        <a:lnTo>
                          <a:pt x="7824" y="6136"/>
                        </a:lnTo>
                        <a:lnTo>
                          <a:pt x="7859" y="5940"/>
                        </a:lnTo>
                        <a:lnTo>
                          <a:pt x="8046" y="5940"/>
                        </a:lnTo>
                        <a:lnTo>
                          <a:pt x="8041" y="5999"/>
                        </a:lnTo>
                        <a:lnTo>
                          <a:pt x="8089" y="5935"/>
                        </a:lnTo>
                        <a:lnTo>
                          <a:pt x="8049" y="5935"/>
                        </a:lnTo>
                        <a:lnTo>
                          <a:pt x="8081" y="5695"/>
                        </a:lnTo>
                        <a:lnTo>
                          <a:pt x="8071" y="5498"/>
                        </a:lnTo>
                        <a:lnTo>
                          <a:pt x="8086" y="5351"/>
                        </a:lnTo>
                        <a:lnTo>
                          <a:pt x="8091" y="5302"/>
                        </a:lnTo>
                        <a:lnTo>
                          <a:pt x="8119" y="5400"/>
                        </a:lnTo>
                        <a:lnTo>
                          <a:pt x="8241" y="5400"/>
                        </a:lnTo>
                        <a:lnTo>
                          <a:pt x="8179" y="5302"/>
                        </a:lnTo>
                        <a:lnTo>
                          <a:pt x="7866" y="4811"/>
                        </a:lnTo>
                        <a:lnTo>
                          <a:pt x="7996" y="4713"/>
                        </a:lnTo>
                        <a:lnTo>
                          <a:pt x="8159" y="4958"/>
                        </a:lnTo>
                        <a:lnTo>
                          <a:pt x="8066" y="5007"/>
                        </a:lnTo>
                        <a:lnTo>
                          <a:pt x="8129" y="5056"/>
                        </a:lnTo>
                        <a:lnTo>
                          <a:pt x="8286" y="5400"/>
                        </a:lnTo>
                        <a:lnTo>
                          <a:pt x="8201" y="4909"/>
                        </a:lnTo>
                        <a:lnTo>
                          <a:pt x="8286" y="5105"/>
                        </a:lnTo>
                        <a:lnTo>
                          <a:pt x="8304" y="5204"/>
                        </a:lnTo>
                        <a:lnTo>
                          <a:pt x="8386" y="5400"/>
                        </a:lnTo>
                        <a:lnTo>
                          <a:pt x="8264" y="4909"/>
                        </a:lnTo>
                        <a:lnTo>
                          <a:pt x="8236" y="4713"/>
                        </a:lnTo>
                        <a:lnTo>
                          <a:pt x="8209" y="4516"/>
                        </a:lnTo>
                        <a:lnTo>
                          <a:pt x="8161" y="4173"/>
                        </a:lnTo>
                        <a:lnTo>
                          <a:pt x="8249" y="4124"/>
                        </a:lnTo>
                        <a:lnTo>
                          <a:pt x="8301" y="4124"/>
                        </a:lnTo>
                        <a:lnTo>
                          <a:pt x="8281" y="4025"/>
                        </a:lnTo>
                        <a:lnTo>
                          <a:pt x="8361" y="4025"/>
                        </a:lnTo>
                        <a:lnTo>
                          <a:pt x="8419" y="4271"/>
                        </a:lnTo>
                        <a:lnTo>
                          <a:pt x="8476" y="4457"/>
                        </a:lnTo>
                        <a:lnTo>
                          <a:pt x="8496" y="4565"/>
                        </a:lnTo>
                        <a:lnTo>
                          <a:pt x="8521" y="4909"/>
                        </a:lnTo>
                        <a:lnTo>
                          <a:pt x="8469" y="4860"/>
                        </a:lnTo>
                        <a:lnTo>
                          <a:pt x="8543" y="5449"/>
                        </a:lnTo>
                        <a:lnTo>
                          <a:pt x="8531" y="4958"/>
                        </a:lnTo>
                        <a:lnTo>
                          <a:pt x="8551" y="5007"/>
                        </a:lnTo>
                        <a:lnTo>
                          <a:pt x="8576" y="5253"/>
                        </a:lnTo>
                        <a:lnTo>
                          <a:pt x="8633" y="5253"/>
                        </a:lnTo>
                        <a:lnTo>
                          <a:pt x="8653" y="4958"/>
                        </a:lnTo>
                        <a:lnTo>
                          <a:pt x="8656" y="4909"/>
                        </a:lnTo>
                        <a:lnTo>
                          <a:pt x="8666" y="4762"/>
                        </a:lnTo>
                        <a:lnTo>
                          <a:pt x="8788" y="4909"/>
                        </a:lnTo>
                        <a:lnTo>
                          <a:pt x="8796" y="4762"/>
                        </a:lnTo>
                        <a:lnTo>
                          <a:pt x="8943" y="4320"/>
                        </a:lnTo>
                        <a:lnTo>
                          <a:pt x="8823" y="5056"/>
                        </a:lnTo>
                        <a:lnTo>
                          <a:pt x="8986" y="4762"/>
                        </a:lnTo>
                        <a:lnTo>
                          <a:pt x="8951" y="5253"/>
                        </a:lnTo>
                        <a:lnTo>
                          <a:pt x="9048" y="5204"/>
                        </a:lnTo>
                        <a:lnTo>
                          <a:pt x="9283" y="4958"/>
                        </a:lnTo>
                        <a:lnTo>
                          <a:pt x="9423" y="4909"/>
                        </a:lnTo>
                        <a:lnTo>
                          <a:pt x="9353" y="5130"/>
                        </a:lnTo>
                        <a:lnTo>
                          <a:pt x="9498" y="4958"/>
                        </a:lnTo>
                        <a:lnTo>
                          <a:pt x="9646" y="5007"/>
                        </a:lnTo>
                        <a:lnTo>
                          <a:pt x="9575" y="5940"/>
                        </a:lnTo>
                        <a:lnTo>
                          <a:pt x="10040" y="5253"/>
                        </a:lnTo>
                        <a:lnTo>
                          <a:pt x="10178" y="5989"/>
                        </a:lnTo>
                        <a:lnTo>
                          <a:pt x="10460" y="5596"/>
                        </a:lnTo>
                        <a:lnTo>
                          <a:pt x="10790" y="5989"/>
                        </a:lnTo>
                        <a:lnTo>
                          <a:pt x="11135" y="5695"/>
                        </a:lnTo>
                        <a:lnTo>
                          <a:pt x="11100" y="5596"/>
                        </a:lnTo>
                        <a:lnTo>
                          <a:pt x="10975" y="5253"/>
                        </a:lnTo>
                        <a:lnTo>
                          <a:pt x="10902" y="5056"/>
                        </a:lnTo>
                        <a:lnTo>
                          <a:pt x="11232" y="5596"/>
                        </a:lnTo>
                        <a:lnTo>
                          <a:pt x="11165" y="5297"/>
                        </a:lnTo>
                        <a:lnTo>
                          <a:pt x="11255" y="5150"/>
                        </a:lnTo>
                        <a:lnTo>
                          <a:pt x="11195" y="4993"/>
                        </a:lnTo>
                        <a:lnTo>
                          <a:pt x="11250" y="5105"/>
                        </a:lnTo>
                        <a:lnTo>
                          <a:pt x="11280" y="5253"/>
                        </a:lnTo>
                        <a:lnTo>
                          <a:pt x="11302" y="5498"/>
                        </a:lnTo>
                        <a:lnTo>
                          <a:pt x="11262" y="5449"/>
                        </a:lnTo>
                        <a:lnTo>
                          <a:pt x="11275" y="5645"/>
                        </a:lnTo>
                        <a:lnTo>
                          <a:pt x="11310" y="5645"/>
                        </a:lnTo>
                        <a:lnTo>
                          <a:pt x="11307" y="5744"/>
                        </a:lnTo>
                        <a:lnTo>
                          <a:pt x="11302" y="6136"/>
                        </a:lnTo>
                        <a:lnTo>
                          <a:pt x="11320" y="5744"/>
                        </a:lnTo>
                        <a:lnTo>
                          <a:pt x="11325" y="5842"/>
                        </a:lnTo>
                        <a:lnTo>
                          <a:pt x="11327" y="5744"/>
                        </a:lnTo>
                        <a:lnTo>
                          <a:pt x="11322" y="5498"/>
                        </a:lnTo>
                        <a:lnTo>
                          <a:pt x="11337" y="5351"/>
                        </a:lnTo>
                        <a:lnTo>
                          <a:pt x="11422" y="4909"/>
                        </a:lnTo>
                        <a:lnTo>
                          <a:pt x="11322" y="5940"/>
                        </a:lnTo>
                        <a:lnTo>
                          <a:pt x="11302" y="6136"/>
                        </a:lnTo>
                        <a:lnTo>
                          <a:pt x="11335" y="5940"/>
                        </a:lnTo>
                        <a:lnTo>
                          <a:pt x="11347" y="5866"/>
                        </a:lnTo>
                        <a:lnTo>
                          <a:pt x="11327" y="5940"/>
                        </a:lnTo>
                        <a:lnTo>
                          <a:pt x="11350" y="5842"/>
                        </a:lnTo>
                        <a:lnTo>
                          <a:pt x="11365" y="5793"/>
                        </a:lnTo>
                        <a:lnTo>
                          <a:pt x="11347" y="5891"/>
                        </a:lnTo>
                        <a:lnTo>
                          <a:pt x="11375" y="5793"/>
                        </a:lnTo>
                        <a:lnTo>
                          <a:pt x="11415" y="5645"/>
                        </a:lnTo>
                        <a:lnTo>
                          <a:pt x="11575" y="5056"/>
                        </a:lnTo>
                        <a:lnTo>
                          <a:pt x="11460" y="5498"/>
                        </a:lnTo>
                        <a:lnTo>
                          <a:pt x="11437" y="5645"/>
                        </a:lnTo>
                        <a:lnTo>
                          <a:pt x="11495" y="5498"/>
                        </a:lnTo>
                        <a:lnTo>
                          <a:pt x="11595" y="5400"/>
                        </a:lnTo>
                        <a:lnTo>
                          <a:pt x="11639" y="5449"/>
                        </a:lnTo>
                        <a:lnTo>
                          <a:pt x="11577" y="5645"/>
                        </a:lnTo>
                        <a:lnTo>
                          <a:pt x="11502" y="5793"/>
                        </a:lnTo>
                        <a:lnTo>
                          <a:pt x="11650" y="5596"/>
                        </a:lnTo>
                        <a:lnTo>
                          <a:pt x="11580" y="5744"/>
                        </a:lnTo>
                        <a:lnTo>
                          <a:pt x="11502" y="5842"/>
                        </a:lnTo>
                        <a:lnTo>
                          <a:pt x="11497" y="5891"/>
                        </a:lnTo>
                        <a:lnTo>
                          <a:pt x="11525" y="5842"/>
                        </a:lnTo>
                        <a:lnTo>
                          <a:pt x="11647" y="5744"/>
                        </a:lnTo>
                        <a:lnTo>
                          <a:pt x="11622" y="5891"/>
                        </a:lnTo>
                        <a:lnTo>
                          <a:pt x="11515" y="5940"/>
                        </a:lnTo>
                        <a:lnTo>
                          <a:pt x="11527" y="6136"/>
                        </a:lnTo>
                        <a:lnTo>
                          <a:pt x="11622" y="6333"/>
                        </a:lnTo>
                        <a:lnTo>
                          <a:pt x="11687" y="6382"/>
                        </a:lnTo>
                        <a:lnTo>
                          <a:pt x="11894" y="6578"/>
                        </a:lnTo>
                        <a:lnTo>
                          <a:pt x="12042" y="6627"/>
                        </a:lnTo>
                        <a:lnTo>
                          <a:pt x="12112" y="6725"/>
                        </a:lnTo>
                        <a:lnTo>
                          <a:pt x="12132" y="6799"/>
                        </a:lnTo>
                        <a:lnTo>
                          <a:pt x="11957" y="7069"/>
                        </a:lnTo>
                        <a:lnTo>
                          <a:pt x="11934" y="7167"/>
                        </a:lnTo>
                        <a:lnTo>
                          <a:pt x="12032" y="7609"/>
                        </a:lnTo>
                        <a:lnTo>
                          <a:pt x="12079" y="7756"/>
                        </a:lnTo>
                        <a:lnTo>
                          <a:pt x="12104" y="7953"/>
                        </a:lnTo>
                        <a:lnTo>
                          <a:pt x="12364" y="8542"/>
                        </a:lnTo>
                        <a:lnTo>
                          <a:pt x="12764" y="8395"/>
                        </a:lnTo>
                        <a:lnTo>
                          <a:pt x="13106" y="8493"/>
                        </a:lnTo>
                        <a:lnTo>
                          <a:pt x="13166" y="9180"/>
                        </a:lnTo>
                        <a:lnTo>
                          <a:pt x="13589" y="9131"/>
                        </a:lnTo>
                        <a:lnTo>
                          <a:pt x="13776" y="9622"/>
                        </a:lnTo>
                        <a:lnTo>
                          <a:pt x="13791" y="9450"/>
                        </a:lnTo>
                        <a:lnTo>
                          <a:pt x="13866" y="9278"/>
                        </a:lnTo>
                        <a:lnTo>
                          <a:pt x="13921" y="9229"/>
                        </a:lnTo>
                        <a:lnTo>
                          <a:pt x="13958" y="9376"/>
                        </a:lnTo>
                        <a:lnTo>
                          <a:pt x="14041" y="9229"/>
                        </a:lnTo>
                        <a:lnTo>
                          <a:pt x="14098" y="9131"/>
                        </a:lnTo>
                        <a:lnTo>
                          <a:pt x="14153" y="9033"/>
                        </a:lnTo>
                        <a:lnTo>
                          <a:pt x="14048" y="9475"/>
                        </a:lnTo>
                        <a:lnTo>
                          <a:pt x="14026" y="9524"/>
                        </a:lnTo>
                        <a:lnTo>
                          <a:pt x="13979" y="9916"/>
                        </a:lnTo>
                        <a:lnTo>
                          <a:pt x="14123" y="9916"/>
                        </a:lnTo>
                        <a:lnTo>
                          <a:pt x="14216" y="10015"/>
                        </a:lnTo>
                        <a:lnTo>
                          <a:pt x="14358" y="9425"/>
                        </a:lnTo>
                        <a:lnTo>
                          <a:pt x="14386" y="9955"/>
                        </a:lnTo>
                        <a:lnTo>
                          <a:pt x="14306" y="10024"/>
                        </a:lnTo>
                        <a:lnTo>
                          <a:pt x="14388" y="10004"/>
                        </a:lnTo>
                        <a:lnTo>
                          <a:pt x="14418" y="10505"/>
                        </a:lnTo>
                        <a:lnTo>
                          <a:pt x="15068" y="9622"/>
                        </a:lnTo>
                        <a:lnTo>
                          <a:pt x="15036" y="10505"/>
                        </a:lnTo>
                        <a:lnTo>
                          <a:pt x="15125" y="10407"/>
                        </a:lnTo>
                        <a:lnTo>
                          <a:pt x="15200" y="10456"/>
                        </a:lnTo>
                        <a:lnTo>
                          <a:pt x="15245" y="10407"/>
                        </a:lnTo>
                        <a:lnTo>
                          <a:pt x="15290" y="10358"/>
                        </a:lnTo>
                        <a:lnTo>
                          <a:pt x="15218" y="10702"/>
                        </a:lnTo>
                        <a:lnTo>
                          <a:pt x="15438" y="10996"/>
                        </a:lnTo>
                        <a:lnTo>
                          <a:pt x="15658" y="11095"/>
                        </a:lnTo>
                        <a:lnTo>
                          <a:pt x="15613" y="11193"/>
                        </a:lnTo>
                        <a:lnTo>
                          <a:pt x="15593" y="11315"/>
                        </a:lnTo>
                        <a:lnTo>
                          <a:pt x="15678" y="11389"/>
                        </a:lnTo>
                        <a:lnTo>
                          <a:pt x="15908" y="10456"/>
                        </a:lnTo>
                        <a:lnTo>
                          <a:pt x="16018" y="10555"/>
                        </a:lnTo>
                        <a:lnTo>
                          <a:pt x="15948" y="11045"/>
                        </a:lnTo>
                        <a:lnTo>
                          <a:pt x="16147" y="11193"/>
                        </a:lnTo>
                        <a:lnTo>
                          <a:pt x="16260" y="11782"/>
                        </a:lnTo>
                        <a:lnTo>
                          <a:pt x="16550" y="11536"/>
                        </a:lnTo>
                        <a:lnTo>
                          <a:pt x="16497" y="11733"/>
                        </a:lnTo>
                        <a:lnTo>
                          <a:pt x="16460" y="11733"/>
                        </a:lnTo>
                        <a:lnTo>
                          <a:pt x="16552" y="11782"/>
                        </a:lnTo>
                        <a:lnTo>
                          <a:pt x="16755" y="12322"/>
                        </a:lnTo>
                        <a:lnTo>
                          <a:pt x="16777" y="12175"/>
                        </a:lnTo>
                        <a:lnTo>
                          <a:pt x="16772" y="12076"/>
                        </a:lnTo>
                        <a:lnTo>
                          <a:pt x="17065" y="11875"/>
                        </a:lnTo>
                        <a:lnTo>
                          <a:pt x="17204" y="11733"/>
                        </a:lnTo>
                        <a:lnTo>
                          <a:pt x="17119" y="12076"/>
                        </a:lnTo>
                        <a:lnTo>
                          <a:pt x="17297" y="11733"/>
                        </a:lnTo>
                        <a:lnTo>
                          <a:pt x="17322" y="11635"/>
                        </a:lnTo>
                        <a:lnTo>
                          <a:pt x="17472" y="11635"/>
                        </a:lnTo>
                        <a:lnTo>
                          <a:pt x="17482" y="11733"/>
                        </a:lnTo>
                        <a:lnTo>
                          <a:pt x="17464" y="11929"/>
                        </a:lnTo>
                        <a:lnTo>
                          <a:pt x="17489" y="12027"/>
                        </a:lnTo>
                        <a:lnTo>
                          <a:pt x="17549" y="11635"/>
                        </a:lnTo>
                        <a:lnTo>
                          <a:pt x="17564" y="11536"/>
                        </a:lnTo>
                        <a:lnTo>
                          <a:pt x="17609" y="11669"/>
                        </a:lnTo>
                        <a:lnTo>
                          <a:pt x="17627" y="11831"/>
                        </a:lnTo>
                        <a:lnTo>
                          <a:pt x="17562" y="11978"/>
                        </a:lnTo>
                        <a:lnTo>
                          <a:pt x="17662" y="12076"/>
                        </a:lnTo>
                        <a:lnTo>
                          <a:pt x="17674" y="11978"/>
                        </a:lnTo>
                        <a:lnTo>
                          <a:pt x="17782" y="11782"/>
                        </a:lnTo>
                        <a:lnTo>
                          <a:pt x="17874" y="11684"/>
                        </a:lnTo>
                        <a:lnTo>
                          <a:pt x="17922" y="11875"/>
                        </a:lnTo>
                        <a:lnTo>
                          <a:pt x="17937" y="12175"/>
                        </a:lnTo>
                        <a:lnTo>
                          <a:pt x="17914" y="12322"/>
                        </a:lnTo>
                        <a:lnTo>
                          <a:pt x="17967" y="12125"/>
                        </a:lnTo>
                        <a:lnTo>
                          <a:pt x="18072" y="11978"/>
                        </a:lnTo>
                        <a:lnTo>
                          <a:pt x="18094" y="12027"/>
                        </a:lnTo>
                        <a:lnTo>
                          <a:pt x="18099" y="12224"/>
                        </a:lnTo>
                        <a:lnTo>
                          <a:pt x="18057" y="12263"/>
                        </a:lnTo>
                        <a:lnTo>
                          <a:pt x="18064" y="12322"/>
                        </a:lnTo>
                        <a:lnTo>
                          <a:pt x="18161" y="12587"/>
                        </a:lnTo>
                        <a:lnTo>
                          <a:pt x="18171" y="12518"/>
                        </a:lnTo>
                        <a:lnTo>
                          <a:pt x="18186" y="12469"/>
                        </a:lnTo>
                        <a:lnTo>
                          <a:pt x="18177" y="12523"/>
                        </a:lnTo>
                        <a:lnTo>
                          <a:pt x="18171" y="12616"/>
                        </a:lnTo>
                        <a:lnTo>
                          <a:pt x="18124" y="12764"/>
                        </a:lnTo>
                        <a:lnTo>
                          <a:pt x="18192" y="12862"/>
                        </a:lnTo>
                        <a:lnTo>
                          <a:pt x="18199" y="12960"/>
                        </a:lnTo>
                        <a:lnTo>
                          <a:pt x="18052" y="13255"/>
                        </a:lnTo>
                        <a:lnTo>
                          <a:pt x="18186" y="13107"/>
                        </a:lnTo>
                        <a:lnTo>
                          <a:pt x="18439" y="12764"/>
                        </a:lnTo>
                        <a:lnTo>
                          <a:pt x="18499" y="12911"/>
                        </a:lnTo>
                        <a:lnTo>
                          <a:pt x="18511" y="13107"/>
                        </a:lnTo>
                        <a:lnTo>
                          <a:pt x="18511" y="13156"/>
                        </a:lnTo>
                        <a:lnTo>
                          <a:pt x="18539" y="13156"/>
                        </a:lnTo>
                        <a:lnTo>
                          <a:pt x="18571" y="13107"/>
                        </a:lnTo>
                        <a:lnTo>
                          <a:pt x="18609" y="13255"/>
                        </a:lnTo>
                        <a:lnTo>
                          <a:pt x="18626" y="13402"/>
                        </a:lnTo>
                        <a:lnTo>
                          <a:pt x="18604" y="13549"/>
                        </a:lnTo>
                        <a:lnTo>
                          <a:pt x="18741" y="13500"/>
                        </a:lnTo>
                        <a:lnTo>
                          <a:pt x="18794" y="13549"/>
                        </a:lnTo>
                        <a:lnTo>
                          <a:pt x="18804" y="13500"/>
                        </a:lnTo>
                        <a:lnTo>
                          <a:pt x="18814" y="13451"/>
                        </a:lnTo>
                        <a:lnTo>
                          <a:pt x="18856" y="13255"/>
                        </a:lnTo>
                        <a:lnTo>
                          <a:pt x="18919" y="13353"/>
                        </a:lnTo>
                        <a:lnTo>
                          <a:pt x="18914" y="13255"/>
                        </a:lnTo>
                        <a:lnTo>
                          <a:pt x="18906" y="13058"/>
                        </a:lnTo>
                        <a:lnTo>
                          <a:pt x="18826" y="13058"/>
                        </a:lnTo>
                        <a:lnTo>
                          <a:pt x="18729" y="12994"/>
                        </a:lnTo>
                        <a:lnTo>
                          <a:pt x="18729" y="13304"/>
                        </a:lnTo>
                        <a:lnTo>
                          <a:pt x="18694" y="13402"/>
                        </a:lnTo>
                        <a:lnTo>
                          <a:pt x="18646" y="13451"/>
                        </a:lnTo>
                        <a:lnTo>
                          <a:pt x="18656" y="13304"/>
                        </a:lnTo>
                        <a:lnTo>
                          <a:pt x="18726" y="13304"/>
                        </a:lnTo>
                        <a:lnTo>
                          <a:pt x="18729" y="12994"/>
                        </a:lnTo>
                        <a:lnTo>
                          <a:pt x="18686" y="12960"/>
                        </a:lnTo>
                        <a:lnTo>
                          <a:pt x="18764" y="12813"/>
                        </a:lnTo>
                        <a:lnTo>
                          <a:pt x="18801" y="12764"/>
                        </a:lnTo>
                        <a:lnTo>
                          <a:pt x="18839" y="12715"/>
                        </a:lnTo>
                        <a:lnTo>
                          <a:pt x="18859" y="12940"/>
                        </a:lnTo>
                        <a:lnTo>
                          <a:pt x="18829" y="13024"/>
                        </a:lnTo>
                        <a:lnTo>
                          <a:pt x="18856" y="13033"/>
                        </a:lnTo>
                        <a:lnTo>
                          <a:pt x="18861" y="12960"/>
                        </a:lnTo>
                        <a:lnTo>
                          <a:pt x="19046" y="12518"/>
                        </a:lnTo>
                        <a:lnTo>
                          <a:pt x="19039" y="13058"/>
                        </a:lnTo>
                        <a:lnTo>
                          <a:pt x="19101" y="13255"/>
                        </a:lnTo>
                        <a:lnTo>
                          <a:pt x="19124" y="13402"/>
                        </a:lnTo>
                        <a:lnTo>
                          <a:pt x="19079" y="13647"/>
                        </a:lnTo>
                        <a:lnTo>
                          <a:pt x="19191" y="13500"/>
                        </a:lnTo>
                        <a:lnTo>
                          <a:pt x="19196" y="13647"/>
                        </a:lnTo>
                        <a:lnTo>
                          <a:pt x="19398" y="13500"/>
                        </a:lnTo>
                        <a:lnTo>
                          <a:pt x="19533" y="13402"/>
                        </a:lnTo>
                        <a:lnTo>
                          <a:pt x="19596" y="13402"/>
                        </a:lnTo>
                        <a:lnTo>
                          <a:pt x="19498" y="13588"/>
                        </a:lnTo>
                        <a:lnTo>
                          <a:pt x="19463" y="13696"/>
                        </a:lnTo>
                        <a:lnTo>
                          <a:pt x="19548" y="14040"/>
                        </a:lnTo>
                        <a:lnTo>
                          <a:pt x="19538" y="13942"/>
                        </a:lnTo>
                        <a:lnTo>
                          <a:pt x="19573" y="14015"/>
                        </a:lnTo>
                        <a:lnTo>
                          <a:pt x="19651" y="13942"/>
                        </a:lnTo>
                        <a:lnTo>
                          <a:pt x="19751" y="13844"/>
                        </a:lnTo>
                        <a:lnTo>
                          <a:pt x="19731" y="14138"/>
                        </a:lnTo>
                        <a:lnTo>
                          <a:pt x="19593" y="13996"/>
                        </a:lnTo>
                        <a:lnTo>
                          <a:pt x="19658" y="14187"/>
                        </a:lnTo>
                        <a:lnTo>
                          <a:pt x="19588" y="14236"/>
                        </a:lnTo>
                        <a:lnTo>
                          <a:pt x="19516" y="14678"/>
                        </a:lnTo>
                        <a:lnTo>
                          <a:pt x="19698" y="14678"/>
                        </a:lnTo>
                        <a:lnTo>
                          <a:pt x="20056" y="14924"/>
                        </a:lnTo>
                        <a:lnTo>
                          <a:pt x="20233" y="15120"/>
                        </a:lnTo>
                        <a:lnTo>
                          <a:pt x="20103" y="15503"/>
                        </a:lnTo>
                        <a:lnTo>
                          <a:pt x="20131" y="15464"/>
                        </a:lnTo>
                        <a:lnTo>
                          <a:pt x="20128" y="16004"/>
                        </a:lnTo>
                        <a:lnTo>
                          <a:pt x="20188" y="16249"/>
                        </a:lnTo>
                        <a:lnTo>
                          <a:pt x="20306" y="16887"/>
                        </a:lnTo>
                        <a:lnTo>
                          <a:pt x="20328" y="17035"/>
                        </a:lnTo>
                        <a:lnTo>
                          <a:pt x="20351" y="17427"/>
                        </a:lnTo>
                        <a:lnTo>
                          <a:pt x="20235" y="17776"/>
                        </a:lnTo>
                        <a:lnTo>
                          <a:pt x="20168" y="17982"/>
                        </a:lnTo>
                        <a:lnTo>
                          <a:pt x="20131" y="18115"/>
                        </a:lnTo>
                        <a:lnTo>
                          <a:pt x="20278" y="18164"/>
                        </a:lnTo>
                        <a:lnTo>
                          <a:pt x="20391" y="18311"/>
                        </a:lnTo>
                        <a:lnTo>
                          <a:pt x="20203" y="18360"/>
                        </a:lnTo>
                        <a:lnTo>
                          <a:pt x="20420" y="18605"/>
                        </a:lnTo>
                        <a:lnTo>
                          <a:pt x="20580" y="18998"/>
                        </a:lnTo>
                        <a:lnTo>
                          <a:pt x="19956" y="19244"/>
                        </a:lnTo>
                        <a:lnTo>
                          <a:pt x="20258" y="19685"/>
                        </a:lnTo>
                        <a:lnTo>
                          <a:pt x="20385" y="19636"/>
                        </a:lnTo>
                        <a:lnTo>
                          <a:pt x="20373" y="19833"/>
                        </a:lnTo>
                        <a:lnTo>
                          <a:pt x="20460" y="20176"/>
                        </a:lnTo>
                        <a:lnTo>
                          <a:pt x="20380" y="20275"/>
                        </a:lnTo>
                        <a:lnTo>
                          <a:pt x="20281" y="20275"/>
                        </a:lnTo>
                        <a:lnTo>
                          <a:pt x="20408" y="20569"/>
                        </a:lnTo>
                        <a:lnTo>
                          <a:pt x="20426" y="20765"/>
                        </a:lnTo>
                        <a:lnTo>
                          <a:pt x="20378" y="20962"/>
                        </a:lnTo>
                        <a:lnTo>
                          <a:pt x="20058" y="20618"/>
                        </a:lnTo>
                        <a:lnTo>
                          <a:pt x="20048" y="21109"/>
                        </a:lnTo>
                        <a:lnTo>
                          <a:pt x="20076" y="21256"/>
                        </a:lnTo>
                        <a:lnTo>
                          <a:pt x="20326" y="21551"/>
                        </a:lnTo>
                        <a:lnTo>
                          <a:pt x="20393" y="21502"/>
                        </a:lnTo>
                        <a:lnTo>
                          <a:pt x="20398" y="21453"/>
                        </a:lnTo>
                        <a:lnTo>
                          <a:pt x="20455" y="21305"/>
                        </a:lnTo>
                        <a:lnTo>
                          <a:pt x="20553" y="21305"/>
                        </a:lnTo>
                        <a:lnTo>
                          <a:pt x="20605" y="21453"/>
                        </a:lnTo>
                        <a:lnTo>
                          <a:pt x="20898" y="21502"/>
                        </a:lnTo>
                        <a:lnTo>
                          <a:pt x="21195" y="21600"/>
                        </a:lnTo>
                        <a:lnTo>
                          <a:pt x="21367" y="21305"/>
                        </a:lnTo>
                        <a:lnTo>
                          <a:pt x="21398" y="21256"/>
                        </a:lnTo>
                        <a:lnTo>
                          <a:pt x="21220" y="20962"/>
                        </a:lnTo>
                        <a:lnTo>
                          <a:pt x="21330" y="20888"/>
                        </a:lnTo>
                        <a:lnTo>
                          <a:pt x="21305" y="20815"/>
                        </a:lnTo>
                        <a:lnTo>
                          <a:pt x="21380" y="20815"/>
                        </a:lnTo>
                        <a:lnTo>
                          <a:pt x="21433" y="20765"/>
                        </a:lnTo>
                        <a:lnTo>
                          <a:pt x="21460" y="20716"/>
                        </a:lnTo>
                        <a:lnTo>
                          <a:pt x="21275" y="20520"/>
                        </a:lnTo>
                        <a:lnTo>
                          <a:pt x="21238" y="20481"/>
                        </a:lnTo>
                        <a:lnTo>
                          <a:pt x="21148" y="20324"/>
                        </a:lnTo>
                        <a:lnTo>
                          <a:pt x="21155" y="20255"/>
                        </a:lnTo>
                        <a:lnTo>
                          <a:pt x="21263" y="20176"/>
                        </a:lnTo>
                        <a:lnTo>
                          <a:pt x="21370" y="20225"/>
                        </a:lnTo>
                        <a:lnTo>
                          <a:pt x="21258" y="20029"/>
                        </a:lnTo>
                        <a:lnTo>
                          <a:pt x="21333" y="20029"/>
                        </a:lnTo>
                        <a:lnTo>
                          <a:pt x="21380" y="20078"/>
                        </a:lnTo>
                        <a:lnTo>
                          <a:pt x="21355" y="20029"/>
                        </a:lnTo>
                        <a:lnTo>
                          <a:pt x="21325" y="19980"/>
                        </a:lnTo>
                        <a:lnTo>
                          <a:pt x="21375" y="19784"/>
                        </a:lnTo>
                        <a:lnTo>
                          <a:pt x="21223" y="19685"/>
                        </a:lnTo>
                        <a:lnTo>
                          <a:pt x="21305" y="19636"/>
                        </a:lnTo>
                        <a:lnTo>
                          <a:pt x="21385" y="19587"/>
                        </a:lnTo>
                        <a:lnTo>
                          <a:pt x="21180" y="19244"/>
                        </a:lnTo>
                        <a:lnTo>
                          <a:pt x="21388" y="19244"/>
                        </a:lnTo>
                        <a:lnTo>
                          <a:pt x="21238" y="19047"/>
                        </a:lnTo>
                        <a:lnTo>
                          <a:pt x="21228" y="18900"/>
                        </a:lnTo>
                        <a:lnTo>
                          <a:pt x="21558" y="19145"/>
                        </a:lnTo>
                        <a:lnTo>
                          <a:pt x="21445" y="18900"/>
                        </a:lnTo>
                        <a:lnTo>
                          <a:pt x="21313" y="18605"/>
                        </a:lnTo>
                        <a:lnTo>
                          <a:pt x="21245" y="18458"/>
                        </a:lnTo>
                        <a:lnTo>
                          <a:pt x="21600" y="185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40" name="Figura"/>
                  <p:cNvSpPr/>
                  <p:nvPr/>
                </p:nvSpPr>
                <p:spPr>
                  <a:xfrm>
                    <a:off x="354390" y="0"/>
                    <a:ext cx="72185" cy="84084"/>
                  </a:xfrm>
                  <a:custGeom>
                    <a:avLst/>
                    <a:gdLst/>
                    <a:ahLst/>
                    <a:cxnLst>
                      <a:cxn ang="0">
                        <a:pos x="wd2" y="hd2"/>
                      </a:cxn>
                      <a:cxn ang="5400000">
                        <a:pos x="wd2" y="hd2"/>
                      </a:cxn>
                      <a:cxn ang="10800000">
                        <a:pos x="wd2" y="hd2"/>
                      </a:cxn>
                      <a:cxn ang="16200000">
                        <a:pos x="wd2" y="hd2"/>
                      </a:cxn>
                    </a:cxnLst>
                    <a:rect l="0" t="0" r="r" b="b"/>
                    <a:pathLst>
                      <a:path w="21600" h="21600" extrusionOk="0">
                        <a:moveTo>
                          <a:pt x="21600" y="11374"/>
                        </a:moveTo>
                        <a:lnTo>
                          <a:pt x="21349" y="11338"/>
                        </a:lnTo>
                        <a:lnTo>
                          <a:pt x="21154" y="11195"/>
                        </a:lnTo>
                        <a:lnTo>
                          <a:pt x="21479" y="11159"/>
                        </a:lnTo>
                        <a:lnTo>
                          <a:pt x="21353" y="11051"/>
                        </a:lnTo>
                        <a:lnTo>
                          <a:pt x="21081" y="10908"/>
                        </a:lnTo>
                        <a:lnTo>
                          <a:pt x="20986" y="10800"/>
                        </a:lnTo>
                        <a:lnTo>
                          <a:pt x="20994" y="10656"/>
                        </a:lnTo>
                        <a:lnTo>
                          <a:pt x="21072" y="10585"/>
                        </a:lnTo>
                        <a:lnTo>
                          <a:pt x="21120" y="10477"/>
                        </a:lnTo>
                        <a:lnTo>
                          <a:pt x="21137" y="10441"/>
                        </a:lnTo>
                        <a:lnTo>
                          <a:pt x="21167" y="10369"/>
                        </a:lnTo>
                        <a:lnTo>
                          <a:pt x="21258" y="10154"/>
                        </a:lnTo>
                        <a:lnTo>
                          <a:pt x="21271" y="10011"/>
                        </a:lnTo>
                        <a:lnTo>
                          <a:pt x="21280" y="9903"/>
                        </a:lnTo>
                        <a:lnTo>
                          <a:pt x="21280" y="9867"/>
                        </a:lnTo>
                        <a:lnTo>
                          <a:pt x="20895" y="9759"/>
                        </a:lnTo>
                        <a:lnTo>
                          <a:pt x="20743" y="9903"/>
                        </a:lnTo>
                        <a:lnTo>
                          <a:pt x="20683" y="9759"/>
                        </a:lnTo>
                        <a:lnTo>
                          <a:pt x="20280" y="9544"/>
                        </a:lnTo>
                        <a:lnTo>
                          <a:pt x="20306" y="9437"/>
                        </a:lnTo>
                        <a:lnTo>
                          <a:pt x="20427" y="9329"/>
                        </a:lnTo>
                        <a:lnTo>
                          <a:pt x="20237" y="9257"/>
                        </a:lnTo>
                        <a:lnTo>
                          <a:pt x="20046" y="9257"/>
                        </a:lnTo>
                        <a:lnTo>
                          <a:pt x="19860" y="9221"/>
                        </a:lnTo>
                        <a:lnTo>
                          <a:pt x="19618" y="8970"/>
                        </a:lnTo>
                        <a:lnTo>
                          <a:pt x="20341" y="8791"/>
                        </a:lnTo>
                        <a:lnTo>
                          <a:pt x="19804" y="8504"/>
                        </a:lnTo>
                        <a:lnTo>
                          <a:pt x="19544" y="8432"/>
                        </a:lnTo>
                        <a:lnTo>
                          <a:pt x="18999" y="8647"/>
                        </a:lnTo>
                        <a:lnTo>
                          <a:pt x="19047" y="8755"/>
                        </a:lnTo>
                        <a:lnTo>
                          <a:pt x="19125" y="8791"/>
                        </a:lnTo>
                        <a:lnTo>
                          <a:pt x="19151" y="8827"/>
                        </a:lnTo>
                        <a:lnTo>
                          <a:pt x="19172" y="8970"/>
                        </a:lnTo>
                        <a:lnTo>
                          <a:pt x="19138" y="9042"/>
                        </a:lnTo>
                        <a:lnTo>
                          <a:pt x="18947" y="9042"/>
                        </a:lnTo>
                        <a:lnTo>
                          <a:pt x="18588" y="9724"/>
                        </a:lnTo>
                        <a:lnTo>
                          <a:pt x="18558" y="9939"/>
                        </a:lnTo>
                        <a:lnTo>
                          <a:pt x="18592" y="10154"/>
                        </a:lnTo>
                        <a:lnTo>
                          <a:pt x="18679" y="10118"/>
                        </a:lnTo>
                        <a:lnTo>
                          <a:pt x="18774" y="10047"/>
                        </a:lnTo>
                        <a:lnTo>
                          <a:pt x="18878" y="10011"/>
                        </a:lnTo>
                        <a:lnTo>
                          <a:pt x="18796" y="10190"/>
                        </a:lnTo>
                        <a:lnTo>
                          <a:pt x="18886" y="10154"/>
                        </a:lnTo>
                        <a:lnTo>
                          <a:pt x="18822" y="10262"/>
                        </a:lnTo>
                        <a:lnTo>
                          <a:pt x="18787" y="10334"/>
                        </a:lnTo>
                        <a:lnTo>
                          <a:pt x="18778" y="10369"/>
                        </a:lnTo>
                        <a:lnTo>
                          <a:pt x="19055" y="10190"/>
                        </a:lnTo>
                        <a:lnTo>
                          <a:pt x="19138" y="10168"/>
                        </a:lnTo>
                        <a:lnTo>
                          <a:pt x="19207" y="10154"/>
                        </a:lnTo>
                        <a:lnTo>
                          <a:pt x="19341" y="10154"/>
                        </a:lnTo>
                        <a:lnTo>
                          <a:pt x="19237" y="10334"/>
                        </a:lnTo>
                        <a:lnTo>
                          <a:pt x="19077" y="10405"/>
                        </a:lnTo>
                        <a:lnTo>
                          <a:pt x="19285" y="10369"/>
                        </a:lnTo>
                        <a:lnTo>
                          <a:pt x="19194" y="10441"/>
                        </a:lnTo>
                        <a:lnTo>
                          <a:pt x="19220" y="10585"/>
                        </a:lnTo>
                        <a:lnTo>
                          <a:pt x="19471" y="10477"/>
                        </a:lnTo>
                        <a:lnTo>
                          <a:pt x="19267" y="10656"/>
                        </a:lnTo>
                        <a:lnTo>
                          <a:pt x="19670" y="10692"/>
                        </a:lnTo>
                        <a:lnTo>
                          <a:pt x="19337" y="10800"/>
                        </a:lnTo>
                        <a:lnTo>
                          <a:pt x="19618" y="10836"/>
                        </a:lnTo>
                        <a:lnTo>
                          <a:pt x="19661" y="10908"/>
                        </a:lnTo>
                        <a:lnTo>
                          <a:pt x="19081" y="10908"/>
                        </a:lnTo>
                        <a:lnTo>
                          <a:pt x="19678" y="11123"/>
                        </a:lnTo>
                        <a:lnTo>
                          <a:pt x="19060" y="11159"/>
                        </a:lnTo>
                        <a:lnTo>
                          <a:pt x="19575" y="11159"/>
                        </a:lnTo>
                        <a:lnTo>
                          <a:pt x="19328" y="11446"/>
                        </a:lnTo>
                        <a:lnTo>
                          <a:pt x="19337" y="11518"/>
                        </a:lnTo>
                        <a:lnTo>
                          <a:pt x="19544" y="11697"/>
                        </a:lnTo>
                        <a:lnTo>
                          <a:pt x="19441" y="11665"/>
                        </a:lnTo>
                        <a:lnTo>
                          <a:pt x="19397" y="11769"/>
                        </a:lnTo>
                        <a:lnTo>
                          <a:pt x="19242" y="11769"/>
                        </a:lnTo>
                        <a:lnTo>
                          <a:pt x="19129" y="11841"/>
                        </a:lnTo>
                        <a:lnTo>
                          <a:pt x="19544" y="11876"/>
                        </a:lnTo>
                        <a:lnTo>
                          <a:pt x="19618" y="12092"/>
                        </a:lnTo>
                        <a:lnTo>
                          <a:pt x="19839" y="12235"/>
                        </a:lnTo>
                        <a:lnTo>
                          <a:pt x="19397" y="12307"/>
                        </a:lnTo>
                        <a:lnTo>
                          <a:pt x="19375" y="12056"/>
                        </a:lnTo>
                        <a:lnTo>
                          <a:pt x="18977" y="12020"/>
                        </a:lnTo>
                        <a:lnTo>
                          <a:pt x="19315" y="12092"/>
                        </a:lnTo>
                        <a:lnTo>
                          <a:pt x="19250" y="12307"/>
                        </a:lnTo>
                        <a:lnTo>
                          <a:pt x="19540" y="12343"/>
                        </a:lnTo>
                        <a:lnTo>
                          <a:pt x="19259" y="12379"/>
                        </a:lnTo>
                        <a:lnTo>
                          <a:pt x="19388" y="12415"/>
                        </a:lnTo>
                        <a:lnTo>
                          <a:pt x="19034" y="12379"/>
                        </a:lnTo>
                        <a:lnTo>
                          <a:pt x="19536" y="12522"/>
                        </a:lnTo>
                        <a:lnTo>
                          <a:pt x="19094" y="12486"/>
                        </a:lnTo>
                        <a:lnTo>
                          <a:pt x="19363" y="12630"/>
                        </a:lnTo>
                        <a:lnTo>
                          <a:pt x="19051" y="12702"/>
                        </a:lnTo>
                        <a:lnTo>
                          <a:pt x="18882" y="12522"/>
                        </a:lnTo>
                        <a:lnTo>
                          <a:pt x="18960" y="12716"/>
                        </a:lnTo>
                        <a:lnTo>
                          <a:pt x="19189" y="12845"/>
                        </a:lnTo>
                        <a:lnTo>
                          <a:pt x="19194" y="13060"/>
                        </a:lnTo>
                        <a:lnTo>
                          <a:pt x="18878" y="12845"/>
                        </a:lnTo>
                        <a:lnTo>
                          <a:pt x="18666" y="12809"/>
                        </a:lnTo>
                        <a:lnTo>
                          <a:pt x="18700" y="12917"/>
                        </a:lnTo>
                        <a:lnTo>
                          <a:pt x="18973" y="13168"/>
                        </a:lnTo>
                        <a:lnTo>
                          <a:pt x="18895" y="13240"/>
                        </a:lnTo>
                        <a:lnTo>
                          <a:pt x="18835" y="13204"/>
                        </a:lnTo>
                        <a:lnTo>
                          <a:pt x="18748" y="13168"/>
                        </a:lnTo>
                        <a:lnTo>
                          <a:pt x="18774" y="13204"/>
                        </a:lnTo>
                        <a:lnTo>
                          <a:pt x="18930" y="13419"/>
                        </a:lnTo>
                        <a:lnTo>
                          <a:pt x="18540" y="13419"/>
                        </a:lnTo>
                        <a:lnTo>
                          <a:pt x="18687" y="13706"/>
                        </a:lnTo>
                        <a:lnTo>
                          <a:pt x="18912" y="13922"/>
                        </a:lnTo>
                        <a:lnTo>
                          <a:pt x="18960" y="13957"/>
                        </a:lnTo>
                        <a:lnTo>
                          <a:pt x="18977" y="14173"/>
                        </a:lnTo>
                        <a:lnTo>
                          <a:pt x="19012" y="14280"/>
                        </a:lnTo>
                        <a:lnTo>
                          <a:pt x="18904" y="14173"/>
                        </a:lnTo>
                        <a:lnTo>
                          <a:pt x="18830" y="14101"/>
                        </a:lnTo>
                        <a:lnTo>
                          <a:pt x="18882" y="14101"/>
                        </a:lnTo>
                        <a:lnTo>
                          <a:pt x="18852" y="14065"/>
                        </a:lnTo>
                        <a:lnTo>
                          <a:pt x="18822" y="14029"/>
                        </a:lnTo>
                        <a:lnTo>
                          <a:pt x="18791" y="13957"/>
                        </a:lnTo>
                        <a:lnTo>
                          <a:pt x="18787" y="14065"/>
                        </a:lnTo>
                        <a:lnTo>
                          <a:pt x="18588" y="13911"/>
                        </a:lnTo>
                        <a:lnTo>
                          <a:pt x="18636" y="14173"/>
                        </a:lnTo>
                        <a:lnTo>
                          <a:pt x="18350" y="14173"/>
                        </a:lnTo>
                        <a:lnTo>
                          <a:pt x="18229" y="14029"/>
                        </a:lnTo>
                        <a:lnTo>
                          <a:pt x="18419" y="13957"/>
                        </a:lnTo>
                        <a:lnTo>
                          <a:pt x="18372" y="13814"/>
                        </a:lnTo>
                        <a:lnTo>
                          <a:pt x="18328" y="13778"/>
                        </a:lnTo>
                        <a:lnTo>
                          <a:pt x="18389" y="13814"/>
                        </a:lnTo>
                        <a:lnTo>
                          <a:pt x="18527" y="13814"/>
                        </a:lnTo>
                        <a:lnTo>
                          <a:pt x="18488" y="13778"/>
                        </a:lnTo>
                        <a:lnTo>
                          <a:pt x="18147" y="13477"/>
                        </a:lnTo>
                        <a:lnTo>
                          <a:pt x="18056" y="13527"/>
                        </a:lnTo>
                        <a:lnTo>
                          <a:pt x="17865" y="13599"/>
                        </a:lnTo>
                        <a:lnTo>
                          <a:pt x="17709" y="13635"/>
                        </a:lnTo>
                        <a:lnTo>
                          <a:pt x="17341" y="13670"/>
                        </a:lnTo>
                        <a:lnTo>
                          <a:pt x="17341" y="13850"/>
                        </a:lnTo>
                        <a:lnTo>
                          <a:pt x="17584" y="13886"/>
                        </a:lnTo>
                        <a:lnTo>
                          <a:pt x="17597" y="14065"/>
                        </a:lnTo>
                        <a:lnTo>
                          <a:pt x="17545" y="14101"/>
                        </a:lnTo>
                        <a:lnTo>
                          <a:pt x="17493" y="14101"/>
                        </a:lnTo>
                        <a:lnTo>
                          <a:pt x="17441" y="14137"/>
                        </a:lnTo>
                        <a:lnTo>
                          <a:pt x="17294" y="14532"/>
                        </a:lnTo>
                        <a:lnTo>
                          <a:pt x="16498" y="13957"/>
                        </a:lnTo>
                        <a:lnTo>
                          <a:pt x="16662" y="14675"/>
                        </a:lnTo>
                        <a:lnTo>
                          <a:pt x="16740" y="14783"/>
                        </a:lnTo>
                        <a:lnTo>
                          <a:pt x="16878" y="14890"/>
                        </a:lnTo>
                        <a:lnTo>
                          <a:pt x="16956" y="14998"/>
                        </a:lnTo>
                        <a:lnTo>
                          <a:pt x="17030" y="15142"/>
                        </a:lnTo>
                        <a:lnTo>
                          <a:pt x="17043" y="15213"/>
                        </a:lnTo>
                        <a:lnTo>
                          <a:pt x="16887" y="15285"/>
                        </a:lnTo>
                        <a:lnTo>
                          <a:pt x="16532" y="15070"/>
                        </a:lnTo>
                        <a:lnTo>
                          <a:pt x="16368" y="15321"/>
                        </a:lnTo>
                        <a:lnTo>
                          <a:pt x="17013" y="15393"/>
                        </a:lnTo>
                        <a:lnTo>
                          <a:pt x="16701" y="15536"/>
                        </a:lnTo>
                        <a:lnTo>
                          <a:pt x="16671" y="15608"/>
                        </a:lnTo>
                        <a:lnTo>
                          <a:pt x="16619" y="15680"/>
                        </a:lnTo>
                        <a:lnTo>
                          <a:pt x="16268" y="15608"/>
                        </a:lnTo>
                        <a:lnTo>
                          <a:pt x="16259" y="16900"/>
                        </a:lnTo>
                        <a:lnTo>
                          <a:pt x="16229" y="16936"/>
                        </a:lnTo>
                        <a:lnTo>
                          <a:pt x="16186" y="16900"/>
                        </a:lnTo>
                        <a:lnTo>
                          <a:pt x="15961" y="16971"/>
                        </a:lnTo>
                        <a:lnTo>
                          <a:pt x="16000" y="16936"/>
                        </a:lnTo>
                        <a:lnTo>
                          <a:pt x="16078" y="16828"/>
                        </a:lnTo>
                        <a:lnTo>
                          <a:pt x="16259" y="16900"/>
                        </a:lnTo>
                        <a:lnTo>
                          <a:pt x="16259" y="15633"/>
                        </a:lnTo>
                        <a:lnTo>
                          <a:pt x="16229" y="15716"/>
                        </a:lnTo>
                        <a:lnTo>
                          <a:pt x="16195" y="15967"/>
                        </a:lnTo>
                        <a:lnTo>
                          <a:pt x="16234" y="16290"/>
                        </a:lnTo>
                        <a:lnTo>
                          <a:pt x="16208" y="16350"/>
                        </a:lnTo>
                        <a:lnTo>
                          <a:pt x="16208" y="16577"/>
                        </a:lnTo>
                        <a:lnTo>
                          <a:pt x="16195" y="16613"/>
                        </a:lnTo>
                        <a:lnTo>
                          <a:pt x="16208" y="16577"/>
                        </a:lnTo>
                        <a:lnTo>
                          <a:pt x="16208" y="16350"/>
                        </a:lnTo>
                        <a:lnTo>
                          <a:pt x="16108" y="16577"/>
                        </a:lnTo>
                        <a:lnTo>
                          <a:pt x="15952" y="16433"/>
                        </a:lnTo>
                        <a:lnTo>
                          <a:pt x="15814" y="16433"/>
                        </a:lnTo>
                        <a:lnTo>
                          <a:pt x="15740" y="16864"/>
                        </a:lnTo>
                        <a:lnTo>
                          <a:pt x="15234" y="17151"/>
                        </a:lnTo>
                        <a:lnTo>
                          <a:pt x="14801" y="17330"/>
                        </a:lnTo>
                        <a:lnTo>
                          <a:pt x="14901" y="17510"/>
                        </a:lnTo>
                        <a:lnTo>
                          <a:pt x="14944" y="17761"/>
                        </a:lnTo>
                        <a:lnTo>
                          <a:pt x="14909" y="17829"/>
                        </a:lnTo>
                        <a:lnTo>
                          <a:pt x="14732" y="17725"/>
                        </a:lnTo>
                        <a:lnTo>
                          <a:pt x="14697" y="17653"/>
                        </a:lnTo>
                        <a:lnTo>
                          <a:pt x="14684" y="18084"/>
                        </a:lnTo>
                        <a:lnTo>
                          <a:pt x="14520" y="18514"/>
                        </a:lnTo>
                        <a:lnTo>
                          <a:pt x="14044" y="18478"/>
                        </a:lnTo>
                        <a:lnTo>
                          <a:pt x="14026" y="18371"/>
                        </a:lnTo>
                        <a:lnTo>
                          <a:pt x="13771" y="18443"/>
                        </a:lnTo>
                        <a:lnTo>
                          <a:pt x="14234" y="18945"/>
                        </a:lnTo>
                        <a:lnTo>
                          <a:pt x="13858" y="18873"/>
                        </a:lnTo>
                        <a:lnTo>
                          <a:pt x="13858" y="18837"/>
                        </a:lnTo>
                        <a:lnTo>
                          <a:pt x="13364" y="19017"/>
                        </a:lnTo>
                        <a:lnTo>
                          <a:pt x="12953" y="19483"/>
                        </a:lnTo>
                        <a:lnTo>
                          <a:pt x="12404" y="19232"/>
                        </a:lnTo>
                        <a:lnTo>
                          <a:pt x="12494" y="19627"/>
                        </a:lnTo>
                        <a:lnTo>
                          <a:pt x="11884" y="19196"/>
                        </a:lnTo>
                        <a:lnTo>
                          <a:pt x="12027" y="19698"/>
                        </a:lnTo>
                        <a:lnTo>
                          <a:pt x="11659" y="19519"/>
                        </a:lnTo>
                        <a:lnTo>
                          <a:pt x="11711" y="19411"/>
                        </a:lnTo>
                        <a:lnTo>
                          <a:pt x="11313" y="19304"/>
                        </a:lnTo>
                        <a:lnTo>
                          <a:pt x="11218" y="19268"/>
                        </a:lnTo>
                        <a:lnTo>
                          <a:pt x="11209" y="19627"/>
                        </a:lnTo>
                        <a:lnTo>
                          <a:pt x="11071" y="19698"/>
                        </a:lnTo>
                        <a:lnTo>
                          <a:pt x="11049" y="19411"/>
                        </a:lnTo>
                        <a:lnTo>
                          <a:pt x="10885" y="19698"/>
                        </a:lnTo>
                        <a:lnTo>
                          <a:pt x="10794" y="19375"/>
                        </a:lnTo>
                        <a:lnTo>
                          <a:pt x="10673" y="19447"/>
                        </a:lnTo>
                        <a:lnTo>
                          <a:pt x="10720" y="19447"/>
                        </a:lnTo>
                        <a:lnTo>
                          <a:pt x="10733" y="19483"/>
                        </a:lnTo>
                        <a:lnTo>
                          <a:pt x="10763" y="19662"/>
                        </a:lnTo>
                        <a:lnTo>
                          <a:pt x="10551" y="19770"/>
                        </a:lnTo>
                        <a:lnTo>
                          <a:pt x="10335" y="19483"/>
                        </a:lnTo>
                        <a:lnTo>
                          <a:pt x="10305" y="19447"/>
                        </a:lnTo>
                        <a:lnTo>
                          <a:pt x="10335" y="19304"/>
                        </a:lnTo>
                        <a:lnTo>
                          <a:pt x="10184" y="19340"/>
                        </a:lnTo>
                        <a:lnTo>
                          <a:pt x="10019" y="19411"/>
                        </a:lnTo>
                        <a:lnTo>
                          <a:pt x="9850" y="19447"/>
                        </a:lnTo>
                        <a:lnTo>
                          <a:pt x="9872" y="19393"/>
                        </a:lnTo>
                        <a:lnTo>
                          <a:pt x="9746" y="19483"/>
                        </a:lnTo>
                        <a:lnTo>
                          <a:pt x="9820" y="19375"/>
                        </a:lnTo>
                        <a:lnTo>
                          <a:pt x="10093" y="18981"/>
                        </a:lnTo>
                        <a:lnTo>
                          <a:pt x="9816" y="19196"/>
                        </a:lnTo>
                        <a:lnTo>
                          <a:pt x="9803" y="19268"/>
                        </a:lnTo>
                        <a:lnTo>
                          <a:pt x="9725" y="19375"/>
                        </a:lnTo>
                        <a:lnTo>
                          <a:pt x="9668" y="19196"/>
                        </a:lnTo>
                        <a:lnTo>
                          <a:pt x="9452" y="19160"/>
                        </a:lnTo>
                        <a:lnTo>
                          <a:pt x="9248" y="19160"/>
                        </a:lnTo>
                        <a:lnTo>
                          <a:pt x="9322" y="19052"/>
                        </a:lnTo>
                        <a:lnTo>
                          <a:pt x="9370" y="18981"/>
                        </a:lnTo>
                        <a:lnTo>
                          <a:pt x="9102" y="18837"/>
                        </a:lnTo>
                        <a:lnTo>
                          <a:pt x="8708" y="18801"/>
                        </a:lnTo>
                        <a:lnTo>
                          <a:pt x="8387" y="18622"/>
                        </a:lnTo>
                        <a:lnTo>
                          <a:pt x="8413" y="18801"/>
                        </a:lnTo>
                        <a:lnTo>
                          <a:pt x="8201" y="19052"/>
                        </a:lnTo>
                        <a:lnTo>
                          <a:pt x="8115" y="19027"/>
                        </a:lnTo>
                        <a:lnTo>
                          <a:pt x="8093" y="18981"/>
                        </a:lnTo>
                        <a:lnTo>
                          <a:pt x="8115" y="18945"/>
                        </a:lnTo>
                        <a:lnTo>
                          <a:pt x="7976" y="18981"/>
                        </a:lnTo>
                        <a:lnTo>
                          <a:pt x="7872" y="18873"/>
                        </a:lnTo>
                        <a:lnTo>
                          <a:pt x="8132" y="18694"/>
                        </a:lnTo>
                        <a:lnTo>
                          <a:pt x="8266" y="18658"/>
                        </a:lnTo>
                        <a:lnTo>
                          <a:pt x="8050" y="18622"/>
                        </a:lnTo>
                        <a:lnTo>
                          <a:pt x="8067" y="18550"/>
                        </a:lnTo>
                        <a:lnTo>
                          <a:pt x="8179" y="18263"/>
                        </a:lnTo>
                        <a:lnTo>
                          <a:pt x="8245" y="18084"/>
                        </a:lnTo>
                        <a:lnTo>
                          <a:pt x="7929" y="18263"/>
                        </a:lnTo>
                        <a:lnTo>
                          <a:pt x="7959" y="18227"/>
                        </a:lnTo>
                        <a:lnTo>
                          <a:pt x="7989" y="18191"/>
                        </a:lnTo>
                        <a:lnTo>
                          <a:pt x="7703" y="17976"/>
                        </a:lnTo>
                        <a:lnTo>
                          <a:pt x="7491" y="17940"/>
                        </a:lnTo>
                        <a:lnTo>
                          <a:pt x="7444" y="17904"/>
                        </a:lnTo>
                        <a:lnTo>
                          <a:pt x="7254" y="17761"/>
                        </a:lnTo>
                        <a:lnTo>
                          <a:pt x="7020" y="17904"/>
                        </a:lnTo>
                        <a:lnTo>
                          <a:pt x="7011" y="17868"/>
                        </a:lnTo>
                        <a:lnTo>
                          <a:pt x="6985" y="17797"/>
                        </a:lnTo>
                        <a:lnTo>
                          <a:pt x="6730" y="17868"/>
                        </a:lnTo>
                        <a:lnTo>
                          <a:pt x="6669" y="17725"/>
                        </a:lnTo>
                        <a:lnTo>
                          <a:pt x="6652" y="17402"/>
                        </a:lnTo>
                        <a:lnTo>
                          <a:pt x="6617" y="17294"/>
                        </a:lnTo>
                        <a:lnTo>
                          <a:pt x="6578" y="17258"/>
                        </a:lnTo>
                        <a:lnTo>
                          <a:pt x="6462" y="17151"/>
                        </a:lnTo>
                        <a:lnTo>
                          <a:pt x="6211" y="17079"/>
                        </a:lnTo>
                        <a:lnTo>
                          <a:pt x="6211" y="17223"/>
                        </a:lnTo>
                        <a:lnTo>
                          <a:pt x="6003" y="17258"/>
                        </a:lnTo>
                        <a:lnTo>
                          <a:pt x="6211" y="17118"/>
                        </a:lnTo>
                        <a:lnTo>
                          <a:pt x="6189" y="17079"/>
                        </a:lnTo>
                        <a:lnTo>
                          <a:pt x="6037" y="16900"/>
                        </a:lnTo>
                        <a:lnTo>
                          <a:pt x="6289" y="16936"/>
                        </a:lnTo>
                        <a:lnTo>
                          <a:pt x="6258" y="16900"/>
                        </a:lnTo>
                        <a:lnTo>
                          <a:pt x="5986" y="16613"/>
                        </a:lnTo>
                        <a:lnTo>
                          <a:pt x="5804" y="16505"/>
                        </a:lnTo>
                        <a:lnTo>
                          <a:pt x="5557" y="16361"/>
                        </a:lnTo>
                        <a:lnTo>
                          <a:pt x="5483" y="16433"/>
                        </a:lnTo>
                        <a:lnTo>
                          <a:pt x="5470" y="16505"/>
                        </a:lnTo>
                        <a:lnTo>
                          <a:pt x="5371" y="16505"/>
                        </a:lnTo>
                        <a:lnTo>
                          <a:pt x="5289" y="16469"/>
                        </a:lnTo>
                        <a:lnTo>
                          <a:pt x="5375" y="16326"/>
                        </a:lnTo>
                        <a:lnTo>
                          <a:pt x="5501" y="16290"/>
                        </a:lnTo>
                        <a:lnTo>
                          <a:pt x="5323" y="16218"/>
                        </a:lnTo>
                        <a:lnTo>
                          <a:pt x="5215" y="16182"/>
                        </a:lnTo>
                        <a:lnTo>
                          <a:pt x="5276" y="15823"/>
                        </a:lnTo>
                        <a:lnTo>
                          <a:pt x="5284" y="15751"/>
                        </a:lnTo>
                        <a:lnTo>
                          <a:pt x="5328" y="15464"/>
                        </a:lnTo>
                        <a:lnTo>
                          <a:pt x="5302" y="15034"/>
                        </a:lnTo>
                        <a:lnTo>
                          <a:pt x="5250" y="15034"/>
                        </a:lnTo>
                        <a:lnTo>
                          <a:pt x="5020" y="14854"/>
                        </a:lnTo>
                        <a:lnTo>
                          <a:pt x="4951" y="14747"/>
                        </a:lnTo>
                        <a:lnTo>
                          <a:pt x="4873" y="14675"/>
                        </a:lnTo>
                        <a:lnTo>
                          <a:pt x="4700" y="14532"/>
                        </a:lnTo>
                        <a:lnTo>
                          <a:pt x="4527" y="14388"/>
                        </a:lnTo>
                        <a:lnTo>
                          <a:pt x="4445" y="14065"/>
                        </a:lnTo>
                        <a:lnTo>
                          <a:pt x="4774" y="14424"/>
                        </a:lnTo>
                        <a:lnTo>
                          <a:pt x="4821" y="14101"/>
                        </a:lnTo>
                        <a:lnTo>
                          <a:pt x="4748" y="14065"/>
                        </a:lnTo>
                        <a:lnTo>
                          <a:pt x="4674" y="14029"/>
                        </a:lnTo>
                        <a:lnTo>
                          <a:pt x="4596" y="13886"/>
                        </a:lnTo>
                        <a:lnTo>
                          <a:pt x="4501" y="13850"/>
                        </a:lnTo>
                        <a:lnTo>
                          <a:pt x="4159" y="13850"/>
                        </a:lnTo>
                        <a:lnTo>
                          <a:pt x="3921" y="13778"/>
                        </a:lnTo>
                        <a:lnTo>
                          <a:pt x="3462" y="13670"/>
                        </a:lnTo>
                        <a:lnTo>
                          <a:pt x="3441" y="13635"/>
                        </a:lnTo>
                        <a:lnTo>
                          <a:pt x="3346" y="13635"/>
                        </a:lnTo>
                        <a:lnTo>
                          <a:pt x="3276" y="13670"/>
                        </a:lnTo>
                        <a:lnTo>
                          <a:pt x="3436" y="13348"/>
                        </a:lnTo>
                        <a:lnTo>
                          <a:pt x="3060" y="13168"/>
                        </a:lnTo>
                        <a:lnTo>
                          <a:pt x="2865" y="13025"/>
                        </a:lnTo>
                        <a:lnTo>
                          <a:pt x="2947" y="12917"/>
                        </a:lnTo>
                        <a:lnTo>
                          <a:pt x="3025" y="12809"/>
                        </a:lnTo>
                        <a:lnTo>
                          <a:pt x="2865" y="12917"/>
                        </a:lnTo>
                        <a:lnTo>
                          <a:pt x="2657" y="12917"/>
                        </a:lnTo>
                        <a:lnTo>
                          <a:pt x="2748" y="12881"/>
                        </a:lnTo>
                        <a:lnTo>
                          <a:pt x="2701" y="12881"/>
                        </a:lnTo>
                        <a:lnTo>
                          <a:pt x="2437" y="12630"/>
                        </a:lnTo>
                        <a:lnTo>
                          <a:pt x="2398" y="12379"/>
                        </a:lnTo>
                        <a:lnTo>
                          <a:pt x="2398" y="12163"/>
                        </a:lnTo>
                        <a:lnTo>
                          <a:pt x="2458" y="11769"/>
                        </a:lnTo>
                        <a:lnTo>
                          <a:pt x="2614" y="11302"/>
                        </a:lnTo>
                        <a:lnTo>
                          <a:pt x="2631" y="11231"/>
                        </a:lnTo>
                        <a:lnTo>
                          <a:pt x="2766" y="11087"/>
                        </a:lnTo>
                        <a:lnTo>
                          <a:pt x="2830" y="11015"/>
                        </a:lnTo>
                        <a:lnTo>
                          <a:pt x="2307" y="10908"/>
                        </a:lnTo>
                        <a:lnTo>
                          <a:pt x="2307" y="14854"/>
                        </a:lnTo>
                        <a:lnTo>
                          <a:pt x="2268" y="14969"/>
                        </a:lnTo>
                        <a:lnTo>
                          <a:pt x="1900" y="14994"/>
                        </a:lnTo>
                        <a:lnTo>
                          <a:pt x="2104" y="14747"/>
                        </a:lnTo>
                        <a:lnTo>
                          <a:pt x="2259" y="14819"/>
                        </a:lnTo>
                        <a:lnTo>
                          <a:pt x="2298" y="14858"/>
                        </a:lnTo>
                        <a:lnTo>
                          <a:pt x="2307" y="10908"/>
                        </a:lnTo>
                        <a:lnTo>
                          <a:pt x="1805" y="10800"/>
                        </a:lnTo>
                        <a:lnTo>
                          <a:pt x="2333" y="10728"/>
                        </a:lnTo>
                        <a:lnTo>
                          <a:pt x="2532" y="10836"/>
                        </a:lnTo>
                        <a:lnTo>
                          <a:pt x="2640" y="10908"/>
                        </a:lnTo>
                        <a:lnTo>
                          <a:pt x="2523" y="10728"/>
                        </a:lnTo>
                        <a:lnTo>
                          <a:pt x="2527" y="10656"/>
                        </a:lnTo>
                        <a:lnTo>
                          <a:pt x="2618" y="10549"/>
                        </a:lnTo>
                        <a:lnTo>
                          <a:pt x="2787" y="10441"/>
                        </a:lnTo>
                        <a:lnTo>
                          <a:pt x="2817" y="10405"/>
                        </a:lnTo>
                        <a:lnTo>
                          <a:pt x="3112" y="10262"/>
                        </a:lnTo>
                        <a:lnTo>
                          <a:pt x="3186" y="10226"/>
                        </a:lnTo>
                        <a:lnTo>
                          <a:pt x="3393" y="10154"/>
                        </a:lnTo>
                        <a:lnTo>
                          <a:pt x="3493" y="10118"/>
                        </a:lnTo>
                        <a:lnTo>
                          <a:pt x="3804" y="9975"/>
                        </a:lnTo>
                        <a:lnTo>
                          <a:pt x="4008" y="9831"/>
                        </a:lnTo>
                        <a:lnTo>
                          <a:pt x="4003" y="9795"/>
                        </a:lnTo>
                        <a:lnTo>
                          <a:pt x="4129" y="9939"/>
                        </a:lnTo>
                        <a:lnTo>
                          <a:pt x="4042" y="9975"/>
                        </a:lnTo>
                        <a:lnTo>
                          <a:pt x="4280" y="9975"/>
                        </a:lnTo>
                        <a:lnTo>
                          <a:pt x="4384" y="9795"/>
                        </a:lnTo>
                        <a:lnTo>
                          <a:pt x="4350" y="9616"/>
                        </a:lnTo>
                        <a:lnTo>
                          <a:pt x="4181" y="9185"/>
                        </a:lnTo>
                        <a:lnTo>
                          <a:pt x="4008" y="9150"/>
                        </a:lnTo>
                        <a:lnTo>
                          <a:pt x="4034" y="8970"/>
                        </a:lnTo>
                        <a:lnTo>
                          <a:pt x="4198" y="9150"/>
                        </a:lnTo>
                        <a:lnTo>
                          <a:pt x="4306" y="9078"/>
                        </a:lnTo>
                        <a:lnTo>
                          <a:pt x="4436" y="8898"/>
                        </a:lnTo>
                        <a:lnTo>
                          <a:pt x="4423" y="8827"/>
                        </a:lnTo>
                        <a:lnTo>
                          <a:pt x="4302" y="8719"/>
                        </a:lnTo>
                        <a:lnTo>
                          <a:pt x="3973" y="8432"/>
                        </a:lnTo>
                        <a:lnTo>
                          <a:pt x="4233" y="8360"/>
                        </a:lnTo>
                        <a:lnTo>
                          <a:pt x="4276" y="8324"/>
                        </a:lnTo>
                        <a:lnTo>
                          <a:pt x="4298" y="8374"/>
                        </a:lnTo>
                        <a:lnTo>
                          <a:pt x="4293" y="8324"/>
                        </a:lnTo>
                        <a:lnTo>
                          <a:pt x="4255" y="8073"/>
                        </a:lnTo>
                        <a:lnTo>
                          <a:pt x="4220" y="8001"/>
                        </a:lnTo>
                        <a:lnTo>
                          <a:pt x="4073" y="8073"/>
                        </a:lnTo>
                        <a:lnTo>
                          <a:pt x="4215" y="7822"/>
                        </a:lnTo>
                        <a:lnTo>
                          <a:pt x="3934" y="7607"/>
                        </a:lnTo>
                        <a:lnTo>
                          <a:pt x="4116" y="7427"/>
                        </a:lnTo>
                        <a:lnTo>
                          <a:pt x="4029" y="7391"/>
                        </a:lnTo>
                        <a:lnTo>
                          <a:pt x="3999" y="7355"/>
                        </a:lnTo>
                        <a:lnTo>
                          <a:pt x="3999" y="7284"/>
                        </a:lnTo>
                        <a:lnTo>
                          <a:pt x="4042" y="7248"/>
                        </a:lnTo>
                        <a:lnTo>
                          <a:pt x="4060" y="7176"/>
                        </a:lnTo>
                        <a:lnTo>
                          <a:pt x="4319" y="7212"/>
                        </a:lnTo>
                        <a:lnTo>
                          <a:pt x="4311" y="7140"/>
                        </a:lnTo>
                        <a:lnTo>
                          <a:pt x="4272" y="6853"/>
                        </a:lnTo>
                        <a:lnTo>
                          <a:pt x="4098" y="6710"/>
                        </a:lnTo>
                        <a:lnTo>
                          <a:pt x="4228" y="6781"/>
                        </a:lnTo>
                        <a:lnTo>
                          <a:pt x="4255" y="6710"/>
                        </a:lnTo>
                        <a:lnTo>
                          <a:pt x="4280" y="6638"/>
                        </a:lnTo>
                        <a:lnTo>
                          <a:pt x="4462" y="6710"/>
                        </a:lnTo>
                        <a:lnTo>
                          <a:pt x="4479" y="6638"/>
                        </a:lnTo>
                        <a:lnTo>
                          <a:pt x="4449" y="6458"/>
                        </a:lnTo>
                        <a:lnTo>
                          <a:pt x="4198" y="6387"/>
                        </a:lnTo>
                        <a:lnTo>
                          <a:pt x="4834" y="6315"/>
                        </a:lnTo>
                        <a:lnTo>
                          <a:pt x="4259" y="5956"/>
                        </a:lnTo>
                        <a:lnTo>
                          <a:pt x="3969" y="5777"/>
                        </a:lnTo>
                        <a:lnTo>
                          <a:pt x="4726" y="5884"/>
                        </a:lnTo>
                        <a:lnTo>
                          <a:pt x="4717" y="5777"/>
                        </a:lnTo>
                        <a:lnTo>
                          <a:pt x="4748" y="5012"/>
                        </a:lnTo>
                        <a:lnTo>
                          <a:pt x="4761" y="4969"/>
                        </a:lnTo>
                        <a:lnTo>
                          <a:pt x="4899" y="4700"/>
                        </a:lnTo>
                        <a:lnTo>
                          <a:pt x="4934" y="4629"/>
                        </a:lnTo>
                        <a:lnTo>
                          <a:pt x="5146" y="4747"/>
                        </a:lnTo>
                        <a:lnTo>
                          <a:pt x="5090" y="4629"/>
                        </a:lnTo>
                        <a:lnTo>
                          <a:pt x="4999" y="4449"/>
                        </a:lnTo>
                        <a:lnTo>
                          <a:pt x="5250" y="4306"/>
                        </a:lnTo>
                        <a:lnTo>
                          <a:pt x="5375" y="4234"/>
                        </a:lnTo>
                        <a:lnTo>
                          <a:pt x="5501" y="4198"/>
                        </a:lnTo>
                        <a:lnTo>
                          <a:pt x="5535" y="4449"/>
                        </a:lnTo>
                        <a:lnTo>
                          <a:pt x="5613" y="4198"/>
                        </a:lnTo>
                        <a:lnTo>
                          <a:pt x="5656" y="4054"/>
                        </a:lnTo>
                        <a:lnTo>
                          <a:pt x="6115" y="3947"/>
                        </a:lnTo>
                        <a:lnTo>
                          <a:pt x="6172" y="3767"/>
                        </a:lnTo>
                        <a:lnTo>
                          <a:pt x="6228" y="3588"/>
                        </a:lnTo>
                        <a:lnTo>
                          <a:pt x="5951" y="3480"/>
                        </a:lnTo>
                        <a:lnTo>
                          <a:pt x="5981" y="3373"/>
                        </a:lnTo>
                        <a:lnTo>
                          <a:pt x="6050" y="3122"/>
                        </a:lnTo>
                        <a:lnTo>
                          <a:pt x="6068" y="3050"/>
                        </a:lnTo>
                        <a:lnTo>
                          <a:pt x="6050" y="2978"/>
                        </a:lnTo>
                        <a:lnTo>
                          <a:pt x="6275" y="3373"/>
                        </a:lnTo>
                        <a:lnTo>
                          <a:pt x="6392" y="2870"/>
                        </a:lnTo>
                        <a:lnTo>
                          <a:pt x="6414" y="2763"/>
                        </a:lnTo>
                        <a:lnTo>
                          <a:pt x="6721" y="3409"/>
                        </a:lnTo>
                        <a:lnTo>
                          <a:pt x="6678" y="3229"/>
                        </a:lnTo>
                        <a:lnTo>
                          <a:pt x="6630" y="3193"/>
                        </a:lnTo>
                        <a:lnTo>
                          <a:pt x="6721" y="3157"/>
                        </a:lnTo>
                        <a:lnTo>
                          <a:pt x="6791" y="3229"/>
                        </a:lnTo>
                        <a:lnTo>
                          <a:pt x="6825" y="3373"/>
                        </a:lnTo>
                        <a:lnTo>
                          <a:pt x="6981" y="3157"/>
                        </a:lnTo>
                        <a:lnTo>
                          <a:pt x="6769" y="3050"/>
                        </a:lnTo>
                        <a:lnTo>
                          <a:pt x="6981" y="2942"/>
                        </a:lnTo>
                        <a:lnTo>
                          <a:pt x="7011" y="2978"/>
                        </a:lnTo>
                        <a:lnTo>
                          <a:pt x="7028" y="3061"/>
                        </a:lnTo>
                        <a:lnTo>
                          <a:pt x="7068" y="3157"/>
                        </a:lnTo>
                        <a:lnTo>
                          <a:pt x="7054" y="2942"/>
                        </a:lnTo>
                        <a:lnTo>
                          <a:pt x="7081" y="2759"/>
                        </a:lnTo>
                        <a:lnTo>
                          <a:pt x="7301" y="2727"/>
                        </a:lnTo>
                        <a:lnTo>
                          <a:pt x="7366" y="2813"/>
                        </a:lnTo>
                        <a:lnTo>
                          <a:pt x="7548" y="2727"/>
                        </a:lnTo>
                        <a:lnTo>
                          <a:pt x="7617" y="2691"/>
                        </a:lnTo>
                        <a:lnTo>
                          <a:pt x="7639" y="2440"/>
                        </a:lnTo>
                        <a:lnTo>
                          <a:pt x="7656" y="2189"/>
                        </a:lnTo>
                        <a:lnTo>
                          <a:pt x="8128" y="2189"/>
                        </a:lnTo>
                        <a:lnTo>
                          <a:pt x="8184" y="2583"/>
                        </a:lnTo>
                        <a:lnTo>
                          <a:pt x="8318" y="2296"/>
                        </a:lnTo>
                        <a:lnTo>
                          <a:pt x="8474" y="2583"/>
                        </a:lnTo>
                        <a:lnTo>
                          <a:pt x="8595" y="2476"/>
                        </a:lnTo>
                        <a:lnTo>
                          <a:pt x="8586" y="2404"/>
                        </a:lnTo>
                        <a:lnTo>
                          <a:pt x="8491" y="2332"/>
                        </a:lnTo>
                        <a:lnTo>
                          <a:pt x="8582" y="2296"/>
                        </a:lnTo>
                        <a:lnTo>
                          <a:pt x="8673" y="2260"/>
                        </a:lnTo>
                        <a:lnTo>
                          <a:pt x="8695" y="2189"/>
                        </a:lnTo>
                        <a:lnTo>
                          <a:pt x="8738" y="2045"/>
                        </a:lnTo>
                        <a:lnTo>
                          <a:pt x="8755" y="1973"/>
                        </a:lnTo>
                        <a:lnTo>
                          <a:pt x="8958" y="2045"/>
                        </a:lnTo>
                        <a:lnTo>
                          <a:pt x="8859" y="2225"/>
                        </a:lnTo>
                        <a:lnTo>
                          <a:pt x="9197" y="2081"/>
                        </a:lnTo>
                        <a:lnTo>
                          <a:pt x="8954" y="2009"/>
                        </a:lnTo>
                        <a:lnTo>
                          <a:pt x="8980" y="1973"/>
                        </a:lnTo>
                        <a:lnTo>
                          <a:pt x="9102" y="1794"/>
                        </a:lnTo>
                        <a:lnTo>
                          <a:pt x="8807" y="1615"/>
                        </a:lnTo>
                        <a:lnTo>
                          <a:pt x="9106" y="1650"/>
                        </a:lnTo>
                        <a:lnTo>
                          <a:pt x="9058" y="1686"/>
                        </a:lnTo>
                        <a:lnTo>
                          <a:pt x="9309" y="1615"/>
                        </a:lnTo>
                        <a:lnTo>
                          <a:pt x="9461" y="1794"/>
                        </a:lnTo>
                        <a:lnTo>
                          <a:pt x="9534" y="1650"/>
                        </a:lnTo>
                        <a:lnTo>
                          <a:pt x="9564" y="1615"/>
                        </a:lnTo>
                        <a:lnTo>
                          <a:pt x="9621" y="1543"/>
                        </a:lnTo>
                        <a:lnTo>
                          <a:pt x="9785" y="1615"/>
                        </a:lnTo>
                        <a:lnTo>
                          <a:pt x="9824" y="1686"/>
                        </a:lnTo>
                        <a:lnTo>
                          <a:pt x="9854" y="2045"/>
                        </a:lnTo>
                        <a:lnTo>
                          <a:pt x="9902" y="1758"/>
                        </a:lnTo>
                        <a:lnTo>
                          <a:pt x="10292" y="1902"/>
                        </a:lnTo>
                        <a:lnTo>
                          <a:pt x="10343" y="1758"/>
                        </a:lnTo>
                        <a:lnTo>
                          <a:pt x="10378" y="1650"/>
                        </a:lnTo>
                        <a:lnTo>
                          <a:pt x="10396" y="1615"/>
                        </a:lnTo>
                        <a:lnTo>
                          <a:pt x="10387" y="1902"/>
                        </a:lnTo>
                        <a:lnTo>
                          <a:pt x="10452" y="1686"/>
                        </a:lnTo>
                        <a:lnTo>
                          <a:pt x="10551" y="1758"/>
                        </a:lnTo>
                        <a:lnTo>
                          <a:pt x="10556" y="1938"/>
                        </a:lnTo>
                        <a:lnTo>
                          <a:pt x="10833" y="1938"/>
                        </a:lnTo>
                        <a:lnTo>
                          <a:pt x="10612" y="1686"/>
                        </a:lnTo>
                        <a:lnTo>
                          <a:pt x="10547" y="1615"/>
                        </a:lnTo>
                        <a:lnTo>
                          <a:pt x="10486" y="1543"/>
                        </a:lnTo>
                        <a:lnTo>
                          <a:pt x="10452" y="1507"/>
                        </a:lnTo>
                        <a:lnTo>
                          <a:pt x="10794" y="1650"/>
                        </a:lnTo>
                        <a:lnTo>
                          <a:pt x="10781" y="1722"/>
                        </a:lnTo>
                        <a:lnTo>
                          <a:pt x="10724" y="1758"/>
                        </a:lnTo>
                        <a:lnTo>
                          <a:pt x="11049" y="1866"/>
                        </a:lnTo>
                        <a:lnTo>
                          <a:pt x="11378" y="1615"/>
                        </a:lnTo>
                        <a:lnTo>
                          <a:pt x="11676" y="1758"/>
                        </a:lnTo>
                        <a:lnTo>
                          <a:pt x="11720" y="2095"/>
                        </a:lnTo>
                        <a:lnTo>
                          <a:pt x="11884" y="2081"/>
                        </a:lnTo>
                        <a:lnTo>
                          <a:pt x="12430" y="1830"/>
                        </a:lnTo>
                        <a:lnTo>
                          <a:pt x="12823" y="1973"/>
                        </a:lnTo>
                        <a:lnTo>
                          <a:pt x="12758" y="1938"/>
                        </a:lnTo>
                        <a:lnTo>
                          <a:pt x="12810" y="1830"/>
                        </a:lnTo>
                        <a:lnTo>
                          <a:pt x="12906" y="1615"/>
                        </a:lnTo>
                        <a:lnTo>
                          <a:pt x="12957" y="1507"/>
                        </a:lnTo>
                        <a:lnTo>
                          <a:pt x="12970" y="1471"/>
                        </a:lnTo>
                        <a:lnTo>
                          <a:pt x="12992" y="2225"/>
                        </a:lnTo>
                        <a:lnTo>
                          <a:pt x="13187" y="2124"/>
                        </a:lnTo>
                        <a:lnTo>
                          <a:pt x="13100" y="2296"/>
                        </a:lnTo>
                        <a:lnTo>
                          <a:pt x="13135" y="2260"/>
                        </a:lnTo>
                        <a:lnTo>
                          <a:pt x="13377" y="2404"/>
                        </a:lnTo>
                        <a:lnTo>
                          <a:pt x="13719" y="2296"/>
                        </a:lnTo>
                        <a:lnTo>
                          <a:pt x="14212" y="2332"/>
                        </a:lnTo>
                        <a:lnTo>
                          <a:pt x="14135" y="2404"/>
                        </a:lnTo>
                        <a:lnTo>
                          <a:pt x="14122" y="2476"/>
                        </a:lnTo>
                        <a:lnTo>
                          <a:pt x="14195" y="2583"/>
                        </a:lnTo>
                        <a:lnTo>
                          <a:pt x="14455" y="2655"/>
                        </a:lnTo>
                        <a:lnTo>
                          <a:pt x="14580" y="2763"/>
                        </a:lnTo>
                        <a:lnTo>
                          <a:pt x="14701" y="2691"/>
                        </a:lnTo>
                        <a:lnTo>
                          <a:pt x="14784" y="2763"/>
                        </a:lnTo>
                        <a:lnTo>
                          <a:pt x="14810" y="2691"/>
                        </a:lnTo>
                        <a:lnTo>
                          <a:pt x="14840" y="2583"/>
                        </a:lnTo>
                        <a:lnTo>
                          <a:pt x="14858" y="3014"/>
                        </a:lnTo>
                        <a:lnTo>
                          <a:pt x="15134" y="3050"/>
                        </a:lnTo>
                        <a:lnTo>
                          <a:pt x="15701" y="3157"/>
                        </a:lnTo>
                        <a:lnTo>
                          <a:pt x="16026" y="3193"/>
                        </a:lnTo>
                        <a:lnTo>
                          <a:pt x="15961" y="3516"/>
                        </a:lnTo>
                        <a:lnTo>
                          <a:pt x="16316" y="3516"/>
                        </a:lnTo>
                        <a:lnTo>
                          <a:pt x="16342" y="3445"/>
                        </a:lnTo>
                        <a:lnTo>
                          <a:pt x="16485" y="3409"/>
                        </a:lnTo>
                        <a:lnTo>
                          <a:pt x="16666" y="3409"/>
                        </a:lnTo>
                        <a:lnTo>
                          <a:pt x="16740" y="3480"/>
                        </a:lnTo>
                        <a:lnTo>
                          <a:pt x="16480" y="3445"/>
                        </a:lnTo>
                        <a:lnTo>
                          <a:pt x="16441" y="3732"/>
                        </a:lnTo>
                        <a:lnTo>
                          <a:pt x="16398" y="3839"/>
                        </a:lnTo>
                        <a:lnTo>
                          <a:pt x="16446" y="3767"/>
                        </a:lnTo>
                        <a:lnTo>
                          <a:pt x="16528" y="3767"/>
                        </a:lnTo>
                        <a:lnTo>
                          <a:pt x="16580" y="3696"/>
                        </a:lnTo>
                        <a:lnTo>
                          <a:pt x="16398" y="4090"/>
                        </a:lnTo>
                        <a:lnTo>
                          <a:pt x="16757" y="3696"/>
                        </a:lnTo>
                        <a:lnTo>
                          <a:pt x="16956" y="3480"/>
                        </a:lnTo>
                        <a:lnTo>
                          <a:pt x="16987" y="3445"/>
                        </a:lnTo>
                        <a:lnTo>
                          <a:pt x="16969" y="3839"/>
                        </a:lnTo>
                        <a:lnTo>
                          <a:pt x="16857" y="3875"/>
                        </a:lnTo>
                        <a:lnTo>
                          <a:pt x="16987" y="3911"/>
                        </a:lnTo>
                        <a:lnTo>
                          <a:pt x="17203" y="3911"/>
                        </a:lnTo>
                        <a:lnTo>
                          <a:pt x="17207" y="4054"/>
                        </a:lnTo>
                        <a:lnTo>
                          <a:pt x="17043" y="4198"/>
                        </a:lnTo>
                        <a:lnTo>
                          <a:pt x="17060" y="3983"/>
                        </a:lnTo>
                        <a:lnTo>
                          <a:pt x="16870" y="4126"/>
                        </a:lnTo>
                        <a:lnTo>
                          <a:pt x="16982" y="4234"/>
                        </a:lnTo>
                        <a:lnTo>
                          <a:pt x="17116" y="4198"/>
                        </a:lnTo>
                        <a:lnTo>
                          <a:pt x="17519" y="4090"/>
                        </a:lnTo>
                        <a:lnTo>
                          <a:pt x="17381" y="4342"/>
                        </a:lnTo>
                        <a:lnTo>
                          <a:pt x="17272" y="4306"/>
                        </a:lnTo>
                        <a:lnTo>
                          <a:pt x="17203" y="4234"/>
                        </a:lnTo>
                        <a:lnTo>
                          <a:pt x="17095" y="4234"/>
                        </a:lnTo>
                        <a:lnTo>
                          <a:pt x="16922" y="4521"/>
                        </a:lnTo>
                        <a:lnTo>
                          <a:pt x="17000" y="4485"/>
                        </a:lnTo>
                        <a:lnTo>
                          <a:pt x="17021" y="4557"/>
                        </a:lnTo>
                        <a:lnTo>
                          <a:pt x="17034" y="4664"/>
                        </a:lnTo>
                        <a:lnTo>
                          <a:pt x="17030" y="4736"/>
                        </a:lnTo>
                        <a:lnTo>
                          <a:pt x="17034" y="4700"/>
                        </a:lnTo>
                        <a:lnTo>
                          <a:pt x="17056" y="4844"/>
                        </a:lnTo>
                        <a:lnTo>
                          <a:pt x="17095" y="4772"/>
                        </a:lnTo>
                        <a:lnTo>
                          <a:pt x="17848" y="4593"/>
                        </a:lnTo>
                        <a:lnTo>
                          <a:pt x="17502" y="4969"/>
                        </a:lnTo>
                        <a:lnTo>
                          <a:pt x="17471" y="5023"/>
                        </a:lnTo>
                        <a:lnTo>
                          <a:pt x="17757" y="5131"/>
                        </a:lnTo>
                        <a:lnTo>
                          <a:pt x="17450" y="5239"/>
                        </a:lnTo>
                        <a:lnTo>
                          <a:pt x="17402" y="5317"/>
                        </a:lnTo>
                        <a:lnTo>
                          <a:pt x="17359" y="5454"/>
                        </a:lnTo>
                        <a:lnTo>
                          <a:pt x="17558" y="5454"/>
                        </a:lnTo>
                        <a:lnTo>
                          <a:pt x="17168" y="5669"/>
                        </a:lnTo>
                        <a:lnTo>
                          <a:pt x="17597" y="5705"/>
                        </a:lnTo>
                        <a:lnTo>
                          <a:pt x="17502" y="5741"/>
                        </a:lnTo>
                        <a:lnTo>
                          <a:pt x="17558" y="5769"/>
                        </a:lnTo>
                        <a:lnTo>
                          <a:pt x="17666" y="5741"/>
                        </a:lnTo>
                        <a:lnTo>
                          <a:pt x="18107" y="5884"/>
                        </a:lnTo>
                        <a:lnTo>
                          <a:pt x="17471" y="6351"/>
                        </a:lnTo>
                        <a:lnTo>
                          <a:pt x="18034" y="6566"/>
                        </a:lnTo>
                        <a:lnTo>
                          <a:pt x="18324" y="6781"/>
                        </a:lnTo>
                        <a:lnTo>
                          <a:pt x="18662" y="6781"/>
                        </a:lnTo>
                        <a:lnTo>
                          <a:pt x="18904" y="7068"/>
                        </a:lnTo>
                        <a:lnTo>
                          <a:pt x="18757" y="7176"/>
                        </a:lnTo>
                        <a:lnTo>
                          <a:pt x="18506" y="7033"/>
                        </a:lnTo>
                        <a:lnTo>
                          <a:pt x="18463" y="7104"/>
                        </a:lnTo>
                        <a:lnTo>
                          <a:pt x="18423" y="7248"/>
                        </a:lnTo>
                        <a:lnTo>
                          <a:pt x="18540" y="7391"/>
                        </a:lnTo>
                        <a:lnTo>
                          <a:pt x="18450" y="7355"/>
                        </a:lnTo>
                        <a:lnTo>
                          <a:pt x="18255" y="7427"/>
                        </a:lnTo>
                        <a:lnTo>
                          <a:pt x="18281" y="7571"/>
                        </a:lnTo>
                        <a:lnTo>
                          <a:pt x="18506" y="7546"/>
                        </a:lnTo>
                        <a:lnTo>
                          <a:pt x="18519" y="7463"/>
                        </a:lnTo>
                        <a:lnTo>
                          <a:pt x="18969" y="7571"/>
                        </a:lnTo>
                        <a:lnTo>
                          <a:pt x="18783" y="7463"/>
                        </a:lnTo>
                        <a:lnTo>
                          <a:pt x="18662" y="7391"/>
                        </a:lnTo>
                        <a:lnTo>
                          <a:pt x="18596" y="7355"/>
                        </a:lnTo>
                        <a:lnTo>
                          <a:pt x="18713" y="7284"/>
                        </a:lnTo>
                        <a:lnTo>
                          <a:pt x="18964" y="7284"/>
                        </a:lnTo>
                        <a:lnTo>
                          <a:pt x="19034" y="7355"/>
                        </a:lnTo>
                        <a:lnTo>
                          <a:pt x="19142" y="7284"/>
                        </a:lnTo>
                        <a:lnTo>
                          <a:pt x="19198" y="7248"/>
                        </a:lnTo>
                        <a:lnTo>
                          <a:pt x="19250" y="7212"/>
                        </a:lnTo>
                        <a:lnTo>
                          <a:pt x="18882" y="7248"/>
                        </a:lnTo>
                        <a:lnTo>
                          <a:pt x="18986" y="7176"/>
                        </a:lnTo>
                        <a:lnTo>
                          <a:pt x="19138" y="7068"/>
                        </a:lnTo>
                        <a:lnTo>
                          <a:pt x="19016" y="6961"/>
                        </a:lnTo>
                        <a:lnTo>
                          <a:pt x="19116" y="6961"/>
                        </a:lnTo>
                        <a:lnTo>
                          <a:pt x="19324" y="6889"/>
                        </a:lnTo>
                        <a:lnTo>
                          <a:pt x="19280" y="6997"/>
                        </a:lnTo>
                        <a:lnTo>
                          <a:pt x="19345" y="6889"/>
                        </a:lnTo>
                        <a:lnTo>
                          <a:pt x="19475" y="6674"/>
                        </a:lnTo>
                        <a:lnTo>
                          <a:pt x="18865" y="6602"/>
                        </a:lnTo>
                        <a:lnTo>
                          <a:pt x="19094" y="6494"/>
                        </a:lnTo>
                        <a:lnTo>
                          <a:pt x="19168" y="6458"/>
                        </a:lnTo>
                        <a:lnTo>
                          <a:pt x="18939" y="6136"/>
                        </a:lnTo>
                        <a:lnTo>
                          <a:pt x="18865" y="6494"/>
                        </a:lnTo>
                        <a:lnTo>
                          <a:pt x="18406" y="6315"/>
                        </a:lnTo>
                        <a:lnTo>
                          <a:pt x="18653" y="6207"/>
                        </a:lnTo>
                        <a:lnTo>
                          <a:pt x="19064" y="5992"/>
                        </a:lnTo>
                        <a:lnTo>
                          <a:pt x="19133" y="5956"/>
                        </a:lnTo>
                        <a:lnTo>
                          <a:pt x="18804" y="5992"/>
                        </a:lnTo>
                        <a:lnTo>
                          <a:pt x="18804" y="5920"/>
                        </a:lnTo>
                        <a:lnTo>
                          <a:pt x="18566" y="5884"/>
                        </a:lnTo>
                        <a:lnTo>
                          <a:pt x="18657" y="5777"/>
                        </a:lnTo>
                        <a:lnTo>
                          <a:pt x="18687" y="5741"/>
                        </a:lnTo>
                        <a:lnTo>
                          <a:pt x="18774" y="5633"/>
                        </a:lnTo>
                        <a:lnTo>
                          <a:pt x="18233" y="5454"/>
                        </a:lnTo>
                        <a:lnTo>
                          <a:pt x="18385" y="5393"/>
                        </a:lnTo>
                        <a:lnTo>
                          <a:pt x="18471" y="5317"/>
                        </a:lnTo>
                        <a:lnTo>
                          <a:pt x="18696" y="5274"/>
                        </a:lnTo>
                        <a:lnTo>
                          <a:pt x="18562" y="5274"/>
                        </a:lnTo>
                        <a:lnTo>
                          <a:pt x="18700" y="5203"/>
                        </a:lnTo>
                        <a:lnTo>
                          <a:pt x="18839" y="5131"/>
                        </a:lnTo>
                        <a:lnTo>
                          <a:pt x="18142" y="5203"/>
                        </a:lnTo>
                        <a:lnTo>
                          <a:pt x="18229" y="5059"/>
                        </a:lnTo>
                        <a:lnTo>
                          <a:pt x="18250" y="5023"/>
                        </a:lnTo>
                        <a:lnTo>
                          <a:pt x="18294" y="4951"/>
                        </a:lnTo>
                        <a:lnTo>
                          <a:pt x="18584" y="4880"/>
                        </a:lnTo>
                        <a:lnTo>
                          <a:pt x="18532" y="5095"/>
                        </a:lnTo>
                        <a:lnTo>
                          <a:pt x="18657" y="4880"/>
                        </a:lnTo>
                        <a:lnTo>
                          <a:pt x="18674" y="4844"/>
                        </a:lnTo>
                        <a:lnTo>
                          <a:pt x="18185" y="4951"/>
                        </a:lnTo>
                        <a:lnTo>
                          <a:pt x="18527" y="4593"/>
                        </a:lnTo>
                        <a:lnTo>
                          <a:pt x="18558" y="4557"/>
                        </a:lnTo>
                        <a:lnTo>
                          <a:pt x="18592" y="4521"/>
                        </a:lnTo>
                        <a:lnTo>
                          <a:pt x="18410" y="4413"/>
                        </a:lnTo>
                        <a:lnTo>
                          <a:pt x="18056" y="4557"/>
                        </a:lnTo>
                        <a:lnTo>
                          <a:pt x="18064" y="4485"/>
                        </a:lnTo>
                        <a:lnTo>
                          <a:pt x="18077" y="4342"/>
                        </a:lnTo>
                        <a:lnTo>
                          <a:pt x="18086" y="4198"/>
                        </a:lnTo>
                        <a:lnTo>
                          <a:pt x="17874" y="4090"/>
                        </a:lnTo>
                        <a:lnTo>
                          <a:pt x="17800" y="4054"/>
                        </a:lnTo>
                        <a:lnTo>
                          <a:pt x="17913" y="4019"/>
                        </a:lnTo>
                        <a:lnTo>
                          <a:pt x="17692" y="3624"/>
                        </a:lnTo>
                        <a:lnTo>
                          <a:pt x="17631" y="3480"/>
                        </a:lnTo>
                        <a:lnTo>
                          <a:pt x="17593" y="3373"/>
                        </a:lnTo>
                        <a:lnTo>
                          <a:pt x="17623" y="3308"/>
                        </a:lnTo>
                        <a:lnTo>
                          <a:pt x="17294" y="3480"/>
                        </a:lnTo>
                        <a:lnTo>
                          <a:pt x="17277" y="3445"/>
                        </a:lnTo>
                        <a:lnTo>
                          <a:pt x="17255" y="3409"/>
                        </a:lnTo>
                        <a:lnTo>
                          <a:pt x="17173" y="3265"/>
                        </a:lnTo>
                        <a:lnTo>
                          <a:pt x="16974" y="3193"/>
                        </a:lnTo>
                        <a:lnTo>
                          <a:pt x="17151" y="3050"/>
                        </a:lnTo>
                        <a:lnTo>
                          <a:pt x="17246" y="3014"/>
                        </a:lnTo>
                        <a:lnTo>
                          <a:pt x="17402" y="3050"/>
                        </a:lnTo>
                        <a:lnTo>
                          <a:pt x="17341" y="2978"/>
                        </a:lnTo>
                        <a:lnTo>
                          <a:pt x="17311" y="2942"/>
                        </a:lnTo>
                        <a:lnTo>
                          <a:pt x="17264" y="2906"/>
                        </a:lnTo>
                        <a:lnTo>
                          <a:pt x="17138" y="2978"/>
                        </a:lnTo>
                        <a:lnTo>
                          <a:pt x="17043" y="2978"/>
                        </a:lnTo>
                        <a:lnTo>
                          <a:pt x="16922" y="2906"/>
                        </a:lnTo>
                        <a:lnTo>
                          <a:pt x="17168" y="2763"/>
                        </a:lnTo>
                        <a:lnTo>
                          <a:pt x="17013" y="2655"/>
                        </a:lnTo>
                        <a:lnTo>
                          <a:pt x="16956" y="2619"/>
                        </a:lnTo>
                        <a:lnTo>
                          <a:pt x="16549" y="2655"/>
                        </a:lnTo>
                        <a:lnTo>
                          <a:pt x="16411" y="2368"/>
                        </a:lnTo>
                        <a:lnTo>
                          <a:pt x="16225" y="2548"/>
                        </a:lnTo>
                        <a:lnTo>
                          <a:pt x="16113" y="3014"/>
                        </a:lnTo>
                        <a:lnTo>
                          <a:pt x="15740" y="2942"/>
                        </a:lnTo>
                        <a:lnTo>
                          <a:pt x="15922" y="2727"/>
                        </a:lnTo>
                        <a:lnTo>
                          <a:pt x="15926" y="2691"/>
                        </a:lnTo>
                        <a:lnTo>
                          <a:pt x="15922" y="2619"/>
                        </a:lnTo>
                        <a:lnTo>
                          <a:pt x="15978" y="2601"/>
                        </a:lnTo>
                        <a:lnTo>
                          <a:pt x="15918" y="2548"/>
                        </a:lnTo>
                        <a:lnTo>
                          <a:pt x="16052" y="2404"/>
                        </a:lnTo>
                        <a:lnTo>
                          <a:pt x="15944" y="2404"/>
                        </a:lnTo>
                        <a:lnTo>
                          <a:pt x="16056" y="2296"/>
                        </a:lnTo>
                        <a:lnTo>
                          <a:pt x="16086" y="2260"/>
                        </a:lnTo>
                        <a:lnTo>
                          <a:pt x="16065" y="2189"/>
                        </a:lnTo>
                        <a:lnTo>
                          <a:pt x="16082" y="2009"/>
                        </a:lnTo>
                        <a:lnTo>
                          <a:pt x="15913" y="2189"/>
                        </a:lnTo>
                        <a:lnTo>
                          <a:pt x="15814" y="2153"/>
                        </a:lnTo>
                        <a:lnTo>
                          <a:pt x="15667" y="2081"/>
                        </a:lnTo>
                        <a:lnTo>
                          <a:pt x="15589" y="2045"/>
                        </a:lnTo>
                        <a:lnTo>
                          <a:pt x="15883" y="1938"/>
                        </a:lnTo>
                        <a:lnTo>
                          <a:pt x="15870" y="1902"/>
                        </a:lnTo>
                        <a:lnTo>
                          <a:pt x="15853" y="1866"/>
                        </a:lnTo>
                        <a:lnTo>
                          <a:pt x="15818" y="1794"/>
                        </a:lnTo>
                        <a:lnTo>
                          <a:pt x="15680" y="1866"/>
                        </a:lnTo>
                        <a:lnTo>
                          <a:pt x="15623" y="1686"/>
                        </a:lnTo>
                        <a:lnTo>
                          <a:pt x="15450" y="1902"/>
                        </a:lnTo>
                        <a:lnTo>
                          <a:pt x="15385" y="1866"/>
                        </a:lnTo>
                        <a:lnTo>
                          <a:pt x="15429" y="1794"/>
                        </a:lnTo>
                        <a:lnTo>
                          <a:pt x="15463" y="1722"/>
                        </a:lnTo>
                        <a:lnTo>
                          <a:pt x="15472" y="1686"/>
                        </a:lnTo>
                        <a:lnTo>
                          <a:pt x="15277" y="1722"/>
                        </a:lnTo>
                        <a:lnTo>
                          <a:pt x="14883" y="1435"/>
                        </a:lnTo>
                        <a:lnTo>
                          <a:pt x="14879" y="1794"/>
                        </a:lnTo>
                        <a:lnTo>
                          <a:pt x="14334" y="1866"/>
                        </a:lnTo>
                        <a:lnTo>
                          <a:pt x="14117" y="1328"/>
                        </a:lnTo>
                        <a:lnTo>
                          <a:pt x="13646" y="1328"/>
                        </a:lnTo>
                        <a:lnTo>
                          <a:pt x="13659" y="1292"/>
                        </a:lnTo>
                        <a:lnTo>
                          <a:pt x="13672" y="1256"/>
                        </a:lnTo>
                        <a:lnTo>
                          <a:pt x="13680" y="1220"/>
                        </a:lnTo>
                        <a:lnTo>
                          <a:pt x="13395" y="1256"/>
                        </a:lnTo>
                        <a:lnTo>
                          <a:pt x="13105" y="1148"/>
                        </a:lnTo>
                        <a:lnTo>
                          <a:pt x="12871" y="1292"/>
                        </a:lnTo>
                        <a:lnTo>
                          <a:pt x="12797" y="1292"/>
                        </a:lnTo>
                        <a:lnTo>
                          <a:pt x="12741" y="1112"/>
                        </a:lnTo>
                        <a:lnTo>
                          <a:pt x="12802" y="1005"/>
                        </a:lnTo>
                        <a:lnTo>
                          <a:pt x="12585" y="1041"/>
                        </a:lnTo>
                        <a:lnTo>
                          <a:pt x="12551" y="1112"/>
                        </a:lnTo>
                        <a:lnTo>
                          <a:pt x="12399" y="1005"/>
                        </a:lnTo>
                        <a:lnTo>
                          <a:pt x="12295" y="933"/>
                        </a:lnTo>
                        <a:lnTo>
                          <a:pt x="12412" y="861"/>
                        </a:lnTo>
                        <a:lnTo>
                          <a:pt x="12391" y="825"/>
                        </a:lnTo>
                        <a:lnTo>
                          <a:pt x="12447" y="839"/>
                        </a:lnTo>
                        <a:lnTo>
                          <a:pt x="12529" y="789"/>
                        </a:lnTo>
                        <a:lnTo>
                          <a:pt x="12364" y="789"/>
                        </a:lnTo>
                        <a:lnTo>
                          <a:pt x="12282" y="753"/>
                        </a:lnTo>
                        <a:lnTo>
                          <a:pt x="12239" y="610"/>
                        </a:lnTo>
                        <a:lnTo>
                          <a:pt x="11919" y="789"/>
                        </a:lnTo>
                        <a:lnTo>
                          <a:pt x="11941" y="753"/>
                        </a:lnTo>
                        <a:lnTo>
                          <a:pt x="12053" y="574"/>
                        </a:lnTo>
                        <a:lnTo>
                          <a:pt x="11759" y="502"/>
                        </a:lnTo>
                        <a:lnTo>
                          <a:pt x="11620" y="538"/>
                        </a:lnTo>
                        <a:lnTo>
                          <a:pt x="11724" y="646"/>
                        </a:lnTo>
                        <a:lnTo>
                          <a:pt x="11763" y="721"/>
                        </a:lnTo>
                        <a:lnTo>
                          <a:pt x="11651" y="753"/>
                        </a:lnTo>
                        <a:lnTo>
                          <a:pt x="11399" y="682"/>
                        </a:lnTo>
                        <a:lnTo>
                          <a:pt x="11490" y="395"/>
                        </a:lnTo>
                        <a:lnTo>
                          <a:pt x="10915" y="0"/>
                        </a:lnTo>
                        <a:lnTo>
                          <a:pt x="10499" y="1005"/>
                        </a:lnTo>
                        <a:lnTo>
                          <a:pt x="10357" y="825"/>
                        </a:lnTo>
                        <a:lnTo>
                          <a:pt x="10330" y="789"/>
                        </a:lnTo>
                        <a:lnTo>
                          <a:pt x="10279" y="721"/>
                        </a:lnTo>
                        <a:lnTo>
                          <a:pt x="10248" y="789"/>
                        </a:lnTo>
                        <a:lnTo>
                          <a:pt x="10006" y="753"/>
                        </a:lnTo>
                        <a:lnTo>
                          <a:pt x="9681" y="395"/>
                        </a:lnTo>
                        <a:lnTo>
                          <a:pt x="9595" y="395"/>
                        </a:lnTo>
                        <a:lnTo>
                          <a:pt x="9205" y="287"/>
                        </a:lnTo>
                        <a:lnTo>
                          <a:pt x="9348" y="825"/>
                        </a:lnTo>
                        <a:lnTo>
                          <a:pt x="8976" y="789"/>
                        </a:lnTo>
                        <a:lnTo>
                          <a:pt x="9049" y="897"/>
                        </a:lnTo>
                        <a:lnTo>
                          <a:pt x="9153" y="1184"/>
                        </a:lnTo>
                        <a:lnTo>
                          <a:pt x="8937" y="1328"/>
                        </a:lnTo>
                        <a:lnTo>
                          <a:pt x="8699" y="1328"/>
                        </a:lnTo>
                        <a:lnTo>
                          <a:pt x="8509" y="933"/>
                        </a:lnTo>
                        <a:lnTo>
                          <a:pt x="7656" y="933"/>
                        </a:lnTo>
                        <a:lnTo>
                          <a:pt x="7751" y="1041"/>
                        </a:lnTo>
                        <a:lnTo>
                          <a:pt x="7703" y="1076"/>
                        </a:lnTo>
                        <a:lnTo>
                          <a:pt x="7189" y="1076"/>
                        </a:lnTo>
                        <a:lnTo>
                          <a:pt x="7591" y="1328"/>
                        </a:lnTo>
                        <a:lnTo>
                          <a:pt x="7318" y="1471"/>
                        </a:lnTo>
                        <a:lnTo>
                          <a:pt x="7072" y="1363"/>
                        </a:lnTo>
                        <a:lnTo>
                          <a:pt x="7089" y="1328"/>
                        </a:lnTo>
                        <a:lnTo>
                          <a:pt x="7189" y="1076"/>
                        </a:lnTo>
                        <a:lnTo>
                          <a:pt x="6951" y="1328"/>
                        </a:lnTo>
                        <a:lnTo>
                          <a:pt x="6704" y="1292"/>
                        </a:lnTo>
                        <a:lnTo>
                          <a:pt x="6717" y="1256"/>
                        </a:lnTo>
                        <a:lnTo>
                          <a:pt x="6795" y="969"/>
                        </a:lnTo>
                        <a:lnTo>
                          <a:pt x="6617" y="1256"/>
                        </a:lnTo>
                        <a:lnTo>
                          <a:pt x="6366" y="1148"/>
                        </a:lnTo>
                        <a:lnTo>
                          <a:pt x="6193" y="1076"/>
                        </a:lnTo>
                        <a:lnTo>
                          <a:pt x="5999" y="1148"/>
                        </a:lnTo>
                        <a:lnTo>
                          <a:pt x="6098" y="1005"/>
                        </a:lnTo>
                        <a:lnTo>
                          <a:pt x="6037" y="1076"/>
                        </a:lnTo>
                        <a:lnTo>
                          <a:pt x="5886" y="1148"/>
                        </a:lnTo>
                        <a:lnTo>
                          <a:pt x="6102" y="1292"/>
                        </a:lnTo>
                        <a:lnTo>
                          <a:pt x="5994" y="1292"/>
                        </a:lnTo>
                        <a:lnTo>
                          <a:pt x="5921" y="1328"/>
                        </a:lnTo>
                        <a:lnTo>
                          <a:pt x="5869" y="1256"/>
                        </a:lnTo>
                        <a:lnTo>
                          <a:pt x="5869" y="1399"/>
                        </a:lnTo>
                        <a:lnTo>
                          <a:pt x="6150" y="1507"/>
                        </a:lnTo>
                        <a:lnTo>
                          <a:pt x="6111" y="1758"/>
                        </a:lnTo>
                        <a:lnTo>
                          <a:pt x="5933" y="1758"/>
                        </a:lnTo>
                        <a:lnTo>
                          <a:pt x="5877" y="2045"/>
                        </a:lnTo>
                        <a:lnTo>
                          <a:pt x="5838" y="2009"/>
                        </a:lnTo>
                        <a:lnTo>
                          <a:pt x="5643" y="1830"/>
                        </a:lnTo>
                        <a:lnTo>
                          <a:pt x="6046" y="1722"/>
                        </a:lnTo>
                        <a:lnTo>
                          <a:pt x="5414" y="1615"/>
                        </a:lnTo>
                        <a:lnTo>
                          <a:pt x="5518" y="1543"/>
                        </a:lnTo>
                        <a:lnTo>
                          <a:pt x="5570" y="1507"/>
                        </a:lnTo>
                        <a:lnTo>
                          <a:pt x="5462" y="1543"/>
                        </a:lnTo>
                        <a:lnTo>
                          <a:pt x="5444" y="1435"/>
                        </a:lnTo>
                        <a:lnTo>
                          <a:pt x="4938" y="1435"/>
                        </a:lnTo>
                        <a:lnTo>
                          <a:pt x="5444" y="1758"/>
                        </a:lnTo>
                        <a:lnTo>
                          <a:pt x="5483" y="1805"/>
                        </a:lnTo>
                        <a:lnTo>
                          <a:pt x="5185" y="2009"/>
                        </a:lnTo>
                        <a:lnTo>
                          <a:pt x="5107" y="1830"/>
                        </a:lnTo>
                        <a:lnTo>
                          <a:pt x="5007" y="1812"/>
                        </a:lnTo>
                        <a:lnTo>
                          <a:pt x="5068" y="1938"/>
                        </a:lnTo>
                        <a:lnTo>
                          <a:pt x="5098" y="2189"/>
                        </a:lnTo>
                        <a:lnTo>
                          <a:pt x="4804" y="2260"/>
                        </a:lnTo>
                        <a:lnTo>
                          <a:pt x="4921" y="2368"/>
                        </a:lnTo>
                        <a:lnTo>
                          <a:pt x="4938" y="2415"/>
                        </a:lnTo>
                        <a:lnTo>
                          <a:pt x="4847" y="2476"/>
                        </a:lnTo>
                        <a:lnTo>
                          <a:pt x="5007" y="2440"/>
                        </a:lnTo>
                        <a:lnTo>
                          <a:pt x="5072" y="2548"/>
                        </a:lnTo>
                        <a:lnTo>
                          <a:pt x="5077" y="2594"/>
                        </a:lnTo>
                        <a:lnTo>
                          <a:pt x="4986" y="2655"/>
                        </a:lnTo>
                        <a:lnTo>
                          <a:pt x="4908" y="2763"/>
                        </a:lnTo>
                        <a:lnTo>
                          <a:pt x="4960" y="2942"/>
                        </a:lnTo>
                        <a:lnTo>
                          <a:pt x="4298" y="2655"/>
                        </a:lnTo>
                        <a:lnTo>
                          <a:pt x="4272" y="2978"/>
                        </a:lnTo>
                        <a:lnTo>
                          <a:pt x="4090" y="2978"/>
                        </a:lnTo>
                        <a:lnTo>
                          <a:pt x="3995" y="2763"/>
                        </a:lnTo>
                        <a:lnTo>
                          <a:pt x="3856" y="2799"/>
                        </a:lnTo>
                        <a:lnTo>
                          <a:pt x="3843" y="3061"/>
                        </a:lnTo>
                        <a:lnTo>
                          <a:pt x="3917" y="3480"/>
                        </a:lnTo>
                        <a:lnTo>
                          <a:pt x="3956" y="3445"/>
                        </a:lnTo>
                        <a:lnTo>
                          <a:pt x="3917" y="3330"/>
                        </a:lnTo>
                        <a:lnTo>
                          <a:pt x="3982" y="3412"/>
                        </a:lnTo>
                        <a:lnTo>
                          <a:pt x="4021" y="3319"/>
                        </a:lnTo>
                        <a:lnTo>
                          <a:pt x="4008" y="3193"/>
                        </a:lnTo>
                        <a:lnTo>
                          <a:pt x="4107" y="3122"/>
                        </a:lnTo>
                        <a:lnTo>
                          <a:pt x="4142" y="3265"/>
                        </a:lnTo>
                        <a:lnTo>
                          <a:pt x="4185" y="3319"/>
                        </a:lnTo>
                        <a:lnTo>
                          <a:pt x="4337" y="3373"/>
                        </a:lnTo>
                        <a:lnTo>
                          <a:pt x="4021" y="3319"/>
                        </a:lnTo>
                        <a:lnTo>
                          <a:pt x="4003" y="3445"/>
                        </a:lnTo>
                        <a:lnTo>
                          <a:pt x="4237" y="3767"/>
                        </a:lnTo>
                        <a:lnTo>
                          <a:pt x="3899" y="3767"/>
                        </a:lnTo>
                        <a:lnTo>
                          <a:pt x="3389" y="3445"/>
                        </a:lnTo>
                        <a:lnTo>
                          <a:pt x="2917" y="3588"/>
                        </a:lnTo>
                        <a:lnTo>
                          <a:pt x="3259" y="4090"/>
                        </a:lnTo>
                        <a:lnTo>
                          <a:pt x="2887" y="4377"/>
                        </a:lnTo>
                        <a:lnTo>
                          <a:pt x="3064" y="4306"/>
                        </a:lnTo>
                        <a:lnTo>
                          <a:pt x="3255" y="4449"/>
                        </a:lnTo>
                        <a:lnTo>
                          <a:pt x="2930" y="4521"/>
                        </a:lnTo>
                        <a:lnTo>
                          <a:pt x="2960" y="4700"/>
                        </a:lnTo>
                        <a:lnTo>
                          <a:pt x="2779" y="4593"/>
                        </a:lnTo>
                        <a:lnTo>
                          <a:pt x="2666" y="4629"/>
                        </a:lnTo>
                        <a:lnTo>
                          <a:pt x="2515" y="4629"/>
                        </a:lnTo>
                        <a:lnTo>
                          <a:pt x="2662" y="4700"/>
                        </a:lnTo>
                        <a:lnTo>
                          <a:pt x="2341" y="4916"/>
                        </a:lnTo>
                        <a:lnTo>
                          <a:pt x="2714" y="5095"/>
                        </a:lnTo>
                        <a:lnTo>
                          <a:pt x="2480" y="5131"/>
                        </a:lnTo>
                        <a:lnTo>
                          <a:pt x="2372" y="5167"/>
                        </a:lnTo>
                        <a:lnTo>
                          <a:pt x="2125" y="5454"/>
                        </a:lnTo>
                        <a:lnTo>
                          <a:pt x="2774" y="5705"/>
                        </a:lnTo>
                        <a:lnTo>
                          <a:pt x="2601" y="5956"/>
                        </a:lnTo>
                        <a:lnTo>
                          <a:pt x="2553" y="5920"/>
                        </a:lnTo>
                        <a:lnTo>
                          <a:pt x="2411" y="5813"/>
                        </a:lnTo>
                        <a:lnTo>
                          <a:pt x="2212" y="5920"/>
                        </a:lnTo>
                        <a:lnTo>
                          <a:pt x="2134" y="5669"/>
                        </a:lnTo>
                        <a:lnTo>
                          <a:pt x="2091" y="5769"/>
                        </a:lnTo>
                        <a:lnTo>
                          <a:pt x="2026" y="5849"/>
                        </a:lnTo>
                        <a:lnTo>
                          <a:pt x="2164" y="5884"/>
                        </a:lnTo>
                        <a:lnTo>
                          <a:pt x="2017" y="5920"/>
                        </a:lnTo>
                        <a:lnTo>
                          <a:pt x="2350" y="6243"/>
                        </a:lnTo>
                        <a:lnTo>
                          <a:pt x="2125" y="6279"/>
                        </a:lnTo>
                        <a:lnTo>
                          <a:pt x="2203" y="6351"/>
                        </a:lnTo>
                        <a:lnTo>
                          <a:pt x="2415" y="6387"/>
                        </a:lnTo>
                        <a:lnTo>
                          <a:pt x="2385" y="6458"/>
                        </a:lnTo>
                        <a:lnTo>
                          <a:pt x="2367" y="6710"/>
                        </a:lnTo>
                        <a:lnTo>
                          <a:pt x="2623" y="6638"/>
                        </a:lnTo>
                        <a:lnTo>
                          <a:pt x="2264" y="6746"/>
                        </a:lnTo>
                        <a:lnTo>
                          <a:pt x="2233" y="7391"/>
                        </a:lnTo>
                        <a:lnTo>
                          <a:pt x="2272" y="7607"/>
                        </a:lnTo>
                        <a:lnTo>
                          <a:pt x="2056" y="7714"/>
                        </a:lnTo>
                        <a:lnTo>
                          <a:pt x="2013" y="7822"/>
                        </a:lnTo>
                        <a:lnTo>
                          <a:pt x="2064" y="7965"/>
                        </a:lnTo>
                        <a:lnTo>
                          <a:pt x="2142" y="8360"/>
                        </a:lnTo>
                        <a:lnTo>
                          <a:pt x="2077" y="8324"/>
                        </a:lnTo>
                        <a:lnTo>
                          <a:pt x="1857" y="8432"/>
                        </a:lnTo>
                        <a:lnTo>
                          <a:pt x="2670" y="8504"/>
                        </a:lnTo>
                        <a:lnTo>
                          <a:pt x="2450" y="8719"/>
                        </a:lnTo>
                        <a:lnTo>
                          <a:pt x="2104" y="8719"/>
                        </a:lnTo>
                        <a:lnTo>
                          <a:pt x="2233" y="8575"/>
                        </a:lnTo>
                        <a:lnTo>
                          <a:pt x="2264" y="8540"/>
                        </a:lnTo>
                        <a:lnTo>
                          <a:pt x="2129" y="8575"/>
                        </a:lnTo>
                        <a:lnTo>
                          <a:pt x="1844" y="8504"/>
                        </a:lnTo>
                        <a:lnTo>
                          <a:pt x="1848" y="8575"/>
                        </a:lnTo>
                        <a:lnTo>
                          <a:pt x="1995" y="8719"/>
                        </a:lnTo>
                        <a:lnTo>
                          <a:pt x="1809" y="8719"/>
                        </a:lnTo>
                        <a:lnTo>
                          <a:pt x="1723" y="8683"/>
                        </a:lnTo>
                        <a:lnTo>
                          <a:pt x="1710" y="8647"/>
                        </a:lnTo>
                        <a:lnTo>
                          <a:pt x="1428" y="8540"/>
                        </a:lnTo>
                        <a:lnTo>
                          <a:pt x="1805" y="8827"/>
                        </a:lnTo>
                        <a:lnTo>
                          <a:pt x="1489" y="8970"/>
                        </a:lnTo>
                        <a:lnTo>
                          <a:pt x="1467" y="8934"/>
                        </a:lnTo>
                        <a:lnTo>
                          <a:pt x="1424" y="8898"/>
                        </a:lnTo>
                        <a:lnTo>
                          <a:pt x="1433" y="9257"/>
                        </a:lnTo>
                        <a:lnTo>
                          <a:pt x="1216" y="9616"/>
                        </a:lnTo>
                        <a:lnTo>
                          <a:pt x="1182" y="9903"/>
                        </a:lnTo>
                        <a:lnTo>
                          <a:pt x="1139" y="10047"/>
                        </a:lnTo>
                        <a:lnTo>
                          <a:pt x="957" y="10047"/>
                        </a:lnTo>
                        <a:lnTo>
                          <a:pt x="749" y="10154"/>
                        </a:lnTo>
                        <a:lnTo>
                          <a:pt x="459" y="10082"/>
                        </a:lnTo>
                        <a:lnTo>
                          <a:pt x="584" y="9831"/>
                        </a:lnTo>
                        <a:lnTo>
                          <a:pt x="156" y="9831"/>
                        </a:lnTo>
                        <a:lnTo>
                          <a:pt x="355" y="10082"/>
                        </a:lnTo>
                        <a:lnTo>
                          <a:pt x="377" y="10190"/>
                        </a:lnTo>
                        <a:lnTo>
                          <a:pt x="299" y="10262"/>
                        </a:lnTo>
                        <a:lnTo>
                          <a:pt x="147" y="10226"/>
                        </a:lnTo>
                        <a:lnTo>
                          <a:pt x="48" y="10656"/>
                        </a:lnTo>
                        <a:lnTo>
                          <a:pt x="468" y="10728"/>
                        </a:lnTo>
                        <a:lnTo>
                          <a:pt x="394" y="11123"/>
                        </a:lnTo>
                        <a:lnTo>
                          <a:pt x="524" y="11087"/>
                        </a:lnTo>
                        <a:lnTo>
                          <a:pt x="935" y="11302"/>
                        </a:lnTo>
                        <a:lnTo>
                          <a:pt x="281" y="11266"/>
                        </a:lnTo>
                        <a:lnTo>
                          <a:pt x="602" y="11446"/>
                        </a:lnTo>
                        <a:lnTo>
                          <a:pt x="178" y="11518"/>
                        </a:lnTo>
                        <a:lnTo>
                          <a:pt x="286" y="11661"/>
                        </a:lnTo>
                        <a:lnTo>
                          <a:pt x="628" y="11948"/>
                        </a:lnTo>
                        <a:lnTo>
                          <a:pt x="753" y="12163"/>
                        </a:lnTo>
                        <a:lnTo>
                          <a:pt x="571" y="12124"/>
                        </a:lnTo>
                        <a:lnTo>
                          <a:pt x="766" y="12271"/>
                        </a:lnTo>
                        <a:lnTo>
                          <a:pt x="831" y="12522"/>
                        </a:lnTo>
                        <a:lnTo>
                          <a:pt x="0" y="12666"/>
                        </a:lnTo>
                        <a:lnTo>
                          <a:pt x="849" y="13204"/>
                        </a:lnTo>
                        <a:lnTo>
                          <a:pt x="368" y="13599"/>
                        </a:lnTo>
                        <a:lnTo>
                          <a:pt x="844" y="13922"/>
                        </a:lnTo>
                        <a:lnTo>
                          <a:pt x="874" y="14173"/>
                        </a:lnTo>
                        <a:lnTo>
                          <a:pt x="831" y="14603"/>
                        </a:lnTo>
                        <a:lnTo>
                          <a:pt x="1519" y="15070"/>
                        </a:lnTo>
                        <a:lnTo>
                          <a:pt x="1731" y="14532"/>
                        </a:lnTo>
                        <a:lnTo>
                          <a:pt x="1718" y="15213"/>
                        </a:lnTo>
                        <a:lnTo>
                          <a:pt x="1792" y="15120"/>
                        </a:lnTo>
                        <a:lnTo>
                          <a:pt x="1904" y="15292"/>
                        </a:lnTo>
                        <a:lnTo>
                          <a:pt x="1848" y="15059"/>
                        </a:lnTo>
                        <a:lnTo>
                          <a:pt x="1883" y="15012"/>
                        </a:lnTo>
                        <a:lnTo>
                          <a:pt x="2467" y="15242"/>
                        </a:lnTo>
                        <a:lnTo>
                          <a:pt x="2402" y="15102"/>
                        </a:lnTo>
                        <a:lnTo>
                          <a:pt x="2523" y="15285"/>
                        </a:lnTo>
                        <a:lnTo>
                          <a:pt x="2562" y="15464"/>
                        </a:lnTo>
                        <a:lnTo>
                          <a:pt x="2519" y="15500"/>
                        </a:lnTo>
                        <a:lnTo>
                          <a:pt x="2350" y="15500"/>
                        </a:lnTo>
                        <a:lnTo>
                          <a:pt x="2372" y="15558"/>
                        </a:lnTo>
                        <a:lnTo>
                          <a:pt x="2424" y="15680"/>
                        </a:lnTo>
                        <a:lnTo>
                          <a:pt x="2268" y="15931"/>
                        </a:lnTo>
                        <a:lnTo>
                          <a:pt x="2385" y="15751"/>
                        </a:lnTo>
                        <a:lnTo>
                          <a:pt x="2467" y="15716"/>
                        </a:lnTo>
                        <a:lnTo>
                          <a:pt x="2519" y="15644"/>
                        </a:lnTo>
                        <a:lnTo>
                          <a:pt x="2571" y="15536"/>
                        </a:lnTo>
                        <a:lnTo>
                          <a:pt x="2701" y="15464"/>
                        </a:lnTo>
                        <a:lnTo>
                          <a:pt x="2679" y="15558"/>
                        </a:lnTo>
                        <a:lnTo>
                          <a:pt x="2593" y="15680"/>
                        </a:lnTo>
                        <a:lnTo>
                          <a:pt x="2363" y="15859"/>
                        </a:lnTo>
                        <a:lnTo>
                          <a:pt x="2562" y="15751"/>
                        </a:lnTo>
                        <a:lnTo>
                          <a:pt x="2445" y="15823"/>
                        </a:lnTo>
                        <a:lnTo>
                          <a:pt x="2441" y="15859"/>
                        </a:lnTo>
                        <a:lnTo>
                          <a:pt x="2506" y="15859"/>
                        </a:lnTo>
                        <a:lnTo>
                          <a:pt x="2497" y="15823"/>
                        </a:lnTo>
                        <a:lnTo>
                          <a:pt x="2567" y="15895"/>
                        </a:lnTo>
                        <a:lnTo>
                          <a:pt x="2653" y="15967"/>
                        </a:lnTo>
                        <a:lnTo>
                          <a:pt x="2796" y="16039"/>
                        </a:lnTo>
                        <a:lnTo>
                          <a:pt x="2913" y="16074"/>
                        </a:lnTo>
                        <a:lnTo>
                          <a:pt x="3056" y="16074"/>
                        </a:lnTo>
                        <a:lnTo>
                          <a:pt x="3004" y="16146"/>
                        </a:lnTo>
                        <a:lnTo>
                          <a:pt x="2856" y="16218"/>
                        </a:lnTo>
                        <a:lnTo>
                          <a:pt x="2774" y="16182"/>
                        </a:lnTo>
                        <a:lnTo>
                          <a:pt x="2917" y="16649"/>
                        </a:lnTo>
                        <a:lnTo>
                          <a:pt x="3804" y="16900"/>
                        </a:lnTo>
                        <a:lnTo>
                          <a:pt x="3726" y="17366"/>
                        </a:lnTo>
                        <a:lnTo>
                          <a:pt x="3562" y="17366"/>
                        </a:lnTo>
                        <a:lnTo>
                          <a:pt x="3657" y="17438"/>
                        </a:lnTo>
                        <a:lnTo>
                          <a:pt x="3917" y="17402"/>
                        </a:lnTo>
                        <a:lnTo>
                          <a:pt x="3839" y="17546"/>
                        </a:lnTo>
                        <a:lnTo>
                          <a:pt x="3778" y="17581"/>
                        </a:lnTo>
                        <a:lnTo>
                          <a:pt x="3679" y="17581"/>
                        </a:lnTo>
                        <a:lnTo>
                          <a:pt x="3692" y="17617"/>
                        </a:lnTo>
                        <a:lnTo>
                          <a:pt x="4085" y="17725"/>
                        </a:lnTo>
                        <a:lnTo>
                          <a:pt x="4081" y="17868"/>
                        </a:lnTo>
                        <a:lnTo>
                          <a:pt x="3861" y="17833"/>
                        </a:lnTo>
                        <a:lnTo>
                          <a:pt x="3973" y="18335"/>
                        </a:lnTo>
                        <a:lnTo>
                          <a:pt x="4709" y="18227"/>
                        </a:lnTo>
                        <a:lnTo>
                          <a:pt x="5055" y="18478"/>
                        </a:lnTo>
                        <a:lnTo>
                          <a:pt x="4731" y="18694"/>
                        </a:lnTo>
                        <a:lnTo>
                          <a:pt x="4709" y="18801"/>
                        </a:lnTo>
                        <a:lnTo>
                          <a:pt x="4877" y="19160"/>
                        </a:lnTo>
                        <a:lnTo>
                          <a:pt x="4908" y="19340"/>
                        </a:lnTo>
                        <a:lnTo>
                          <a:pt x="5289" y="19770"/>
                        </a:lnTo>
                        <a:lnTo>
                          <a:pt x="5959" y="19806"/>
                        </a:lnTo>
                        <a:lnTo>
                          <a:pt x="6552" y="19985"/>
                        </a:lnTo>
                        <a:lnTo>
                          <a:pt x="6526" y="20524"/>
                        </a:lnTo>
                        <a:lnTo>
                          <a:pt x="7500" y="20775"/>
                        </a:lnTo>
                        <a:lnTo>
                          <a:pt x="7980" y="21205"/>
                        </a:lnTo>
                        <a:lnTo>
                          <a:pt x="7924" y="21134"/>
                        </a:lnTo>
                        <a:lnTo>
                          <a:pt x="8154" y="20954"/>
                        </a:lnTo>
                        <a:lnTo>
                          <a:pt x="8275" y="20954"/>
                        </a:lnTo>
                        <a:lnTo>
                          <a:pt x="8383" y="21062"/>
                        </a:lnTo>
                        <a:lnTo>
                          <a:pt x="8556" y="20954"/>
                        </a:lnTo>
                        <a:lnTo>
                          <a:pt x="8781" y="20811"/>
                        </a:lnTo>
                        <a:lnTo>
                          <a:pt x="8604" y="21134"/>
                        </a:lnTo>
                        <a:lnTo>
                          <a:pt x="8556" y="21134"/>
                        </a:lnTo>
                        <a:lnTo>
                          <a:pt x="8513" y="21492"/>
                        </a:lnTo>
                        <a:lnTo>
                          <a:pt x="8881" y="21492"/>
                        </a:lnTo>
                        <a:lnTo>
                          <a:pt x="9123" y="21564"/>
                        </a:lnTo>
                        <a:lnTo>
                          <a:pt x="9309" y="21098"/>
                        </a:lnTo>
                        <a:lnTo>
                          <a:pt x="9513" y="21492"/>
                        </a:lnTo>
                        <a:lnTo>
                          <a:pt x="9984" y="21528"/>
                        </a:lnTo>
                        <a:lnTo>
                          <a:pt x="10374" y="21456"/>
                        </a:lnTo>
                        <a:lnTo>
                          <a:pt x="10776" y="21421"/>
                        </a:lnTo>
                        <a:lnTo>
                          <a:pt x="11105" y="21313"/>
                        </a:lnTo>
                        <a:lnTo>
                          <a:pt x="11317" y="21600"/>
                        </a:lnTo>
                        <a:lnTo>
                          <a:pt x="11465" y="21492"/>
                        </a:lnTo>
                        <a:lnTo>
                          <a:pt x="11664" y="21492"/>
                        </a:lnTo>
                        <a:lnTo>
                          <a:pt x="11793" y="21349"/>
                        </a:lnTo>
                        <a:lnTo>
                          <a:pt x="11832" y="21600"/>
                        </a:lnTo>
                        <a:lnTo>
                          <a:pt x="12291" y="21600"/>
                        </a:lnTo>
                        <a:lnTo>
                          <a:pt x="12529" y="21564"/>
                        </a:lnTo>
                        <a:lnTo>
                          <a:pt x="13040" y="21385"/>
                        </a:lnTo>
                        <a:lnTo>
                          <a:pt x="13001" y="21600"/>
                        </a:lnTo>
                        <a:lnTo>
                          <a:pt x="13321" y="21528"/>
                        </a:lnTo>
                        <a:lnTo>
                          <a:pt x="13273" y="21385"/>
                        </a:lnTo>
                        <a:lnTo>
                          <a:pt x="13260" y="21349"/>
                        </a:lnTo>
                        <a:lnTo>
                          <a:pt x="13252" y="21313"/>
                        </a:lnTo>
                        <a:lnTo>
                          <a:pt x="13178" y="21098"/>
                        </a:lnTo>
                        <a:lnTo>
                          <a:pt x="13083" y="20811"/>
                        </a:lnTo>
                        <a:lnTo>
                          <a:pt x="13070" y="20775"/>
                        </a:lnTo>
                        <a:lnTo>
                          <a:pt x="13295" y="20703"/>
                        </a:lnTo>
                        <a:lnTo>
                          <a:pt x="13559" y="21026"/>
                        </a:lnTo>
                        <a:lnTo>
                          <a:pt x="14013" y="20847"/>
                        </a:lnTo>
                        <a:lnTo>
                          <a:pt x="14701" y="20882"/>
                        </a:lnTo>
                        <a:lnTo>
                          <a:pt x="14714" y="20847"/>
                        </a:lnTo>
                        <a:lnTo>
                          <a:pt x="14762" y="20703"/>
                        </a:lnTo>
                        <a:lnTo>
                          <a:pt x="14883" y="20344"/>
                        </a:lnTo>
                        <a:lnTo>
                          <a:pt x="14961" y="20452"/>
                        </a:lnTo>
                        <a:lnTo>
                          <a:pt x="14953" y="20524"/>
                        </a:lnTo>
                        <a:lnTo>
                          <a:pt x="14922" y="20559"/>
                        </a:lnTo>
                        <a:lnTo>
                          <a:pt x="15121" y="20452"/>
                        </a:lnTo>
                        <a:lnTo>
                          <a:pt x="15576" y="20344"/>
                        </a:lnTo>
                        <a:lnTo>
                          <a:pt x="15874" y="20272"/>
                        </a:lnTo>
                        <a:lnTo>
                          <a:pt x="15732" y="20165"/>
                        </a:lnTo>
                        <a:lnTo>
                          <a:pt x="15671" y="20122"/>
                        </a:lnTo>
                        <a:lnTo>
                          <a:pt x="15736" y="19914"/>
                        </a:lnTo>
                        <a:lnTo>
                          <a:pt x="15779" y="19770"/>
                        </a:lnTo>
                        <a:lnTo>
                          <a:pt x="15801" y="19698"/>
                        </a:lnTo>
                        <a:lnTo>
                          <a:pt x="15818" y="19627"/>
                        </a:lnTo>
                        <a:lnTo>
                          <a:pt x="15844" y="19483"/>
                        </a:lnTo>
                        <a:lnTo>
                          <a:pt x="15857" y="19411"/>
                        </a:lnTo>
                        <a:lnTo>
                          <a:pt x="16043" y="19591"/>
                        </a:lnTo>
                        <a:lnTo>
                          <a:pt x="15983" y="19411"/>
                        </a:lnTo>
                        <a:lnTo>
                          <a:pt x="15922" y="19232"/>
                        </a:lnTo>
                        <a:lnTo>
                          <a:pt x="15848" y="19196"/>
                        </a:lnTo>
                        <a:lnTo>
                          <a:pt x="15978" y="18945"/>
                        </a:lnTo>
                        <a:lnTo>
                          <a:pt x="16052" y="18909"/>
                        </a:lnTo>
                        <a:lnTo>
                          <a:pt x="16173" y="19027"/>
                        </a:lnTo>
                        <a:lnTo>
                          <a:pt x="16359" y="18981"/>
                        </a:lnTo>
                        <a:lnTo>
                          <a:pt x="16238" y="18909"/>
                        </a:lnTo>
                        <a:lnTo>
                          <a:pt x="15987" y="18765"/>
                        </a:lnTo>
                        <a:lnTo>
                          <a:pt x="16290" y="18694"/>
                        </a:lnTo>
                        <a:lnTo>
                          <a:pt x="16368" y="18873"/>
                        </a:lnTo>
                        <a:lnTo>
                          <a:pt x="16541" y="18730"/>
                        </a:lnTo>
                        <a:lnTo>
                          <a:pt x="16498" y="18694"/>
                        </a:lnTo>
                        <a:lnTo>
                          <a:pt x="16450" y="18658"/>
                        </a:lnTo>
                        <a:lnTo>
                          <a:pt x="16381" y="18514"/>
                        </a:lnTo>
                        <a:lnTo>
                          <a:pt x="16363" y="18299"/>
                        </a:lnTo>
                        <a:lnTo>
                          <a:pt x="16688" y="18227"/>
                        </a:lnTo>
                        <a:lnTo>
                          <a:pt x="16930" y="18299"/>
                        </a:lnTo>
                        <a:lnTo>
                          <a:pt x="16818" y="18227"/>
                        </a:lnTo>
                        <a:lnTo>
                          <a:pt x="16710" y="18012"/>
                        </a:lnTo>
                        <a:lnTo>
                          <a:pt x="16857" y="17976"/>
                        </a:lnTo>
                        <a:lnTo>
                          <a:pt x="16952" y="18012"/>
                        </a:lnTo>
                        <a:lnTo>
                          <a:pt x="16987" y="18084"/>
                        </a:lnTo>
                        <a:lnTo>
                          <a:pt x="17233" y="17976"/>
                        </a:lnTo>
                        <a:lnTo>
                          <a:pt x="17316" y="17940"/>
                        </a:lnTo>
                        <a:lnTo>
                          <a:pt x="17320" y="17904"/>
                        </a:lnTo>
                        <a:lnTo>
                          <a:pt x="17264" y="17904"/>
                        </a:lnTo>
                        <a:lnTo>
                          <a:pt x="17294" y="17868"/>
                        </a:lnTo>
                        <a:lnTo>
                          <a:pt x="17320" y="17904"/>
                        </a:lnTo>
                        <a:lnTo>
                          <a:pt x="17324" y="17833"/>
                        </a:lnTo>
                        <a:lnTo>
                          <a:pt x="17013" y="17510"/>
                        </a:lnTo>
                        <a:lnTo>
                          <a:pt x="17415" y="17474"/>
                        </a:lnTo>
                        <a:lnTo>
                          <a:pt x="17502" y="17510"/>
                        </a:lnTo>
                        <a:lnTo>
                          <a:pt x="17593" y="17510"/>
                        </a:lnTo>
                        <a:lnTo>
                          <a:pt x="17385" y="17761"/>
                        </a:lnTo>
                        <a:lnTo>
                          <a:pt x="17359" y="17868"/>
                        </a:lnTo>
                        <a:lnTo>
                          <a:pt x="17376" y="17940"/>
                        </a:lnTo>
                        <a:lnTo>
                          <a:pt x="17493" y="18012"/>
                        </a:lnTo>
                        <a:lnTo>
                          <a:pt x="17675" y="17833"/>
                        </a:lnTo>
                        <a:lnTo>
                          <a:pt x="17887" y="18155"/>
                        </a:lnTo>
                        <a:lnTo>
                          <a:pt x="17848" y="17976"/>
                        </a:lnTo>
                        <a:lnTo>
                          <a:pt x="17800" y="17833"/>
                        </a:lnTo>
                        <a:lnTo>
                          <a:pt x="17631" y="17474"/>
                        </a:lnTo>
                        <a:lnTo>
                          <a:pt x="17861" y="17330"/>
                        </a:lnTo>
                        <a:lnTo>
                          <a:pt x="17960" y="17330"/>
                        </a:lnTo>
                        <a:lnTo>
                          <a:pt x="17978" y="17366"/>
                        </a:lnTo>
                        <a:lnTo>
                          <a:pt x="18030" y="17330"/>
                        </a:lnTo>
                        <a:lnTo>
                          <a:pt x="18012" y="17223"/>
                        </a:lnTo>
                        <a:lnTo>
                          <a:pt x="18147" y="17187"/>
                        </a:lnTo>
                        <a:lnTo>
                          <a:pt x="18190" y="17115"/>
                        </a:lnTo>
                        <a:lnTo>
                          <a:pt x="18415" y="17187"/>
                        </a:lnTo>
                        <a:lnTo>
                          <a:pt x="18441" y="16936"/>
                        </a:lnTo>
                        <a:lnTo>
                          <a:pt x="18506" y="16828"/>
                        </a:lnTo>
                        <a:lnTo>
                          <a:pt x="18333" y="16785"/>
                        </a:lnTo>
                        <a:lnTo>
                          <a:pt x="18333" y="17115"/>
                        </a:lnTo>
                        <a:lnTo>
                          <a:pt x="18268" y="17115"/>
                        </a:lnTo>
                        <a:lnTo>
                          <a:pt x="18224" y="17043"/>
                        </a:lnTo>
                        <a:lnTo>
                          <a:pt x="18216" y="16936"/>
                        </a:lnTo>
                        <a:lnTo>
                          <a:pt x="18306" y="17007"/>
                        </a:lnTo>
                        <a:lnTo>
                          <a:pt x="18333" y="17115"/>
                        </a:lnTo>
                        <a:lnTo>
                          <a:pt x="18333" y="16785"/>
                        </a:lnTo>
                        <a:lnTo>
                          <a:pt x="18229" y="16756"/>
                        </a:lnTo>
                        <a:lnTo>
                          <a:pt x="18346" y="16649"/>
                        </a:lnTo>
                        <a:lnTo>
                          <a:pt x="18077" y="16649"/>
                        </a:lnTo>
                        <a:lnTo>
                          <a:pt x="18051" y="16828"/>
                        </a:lnTo>
                        <a:lnTo>
                          <a:pt x="18030" y="16792"/>
                        </a:lnTo>
                        <a:lnTo>
                          <a:pt x="18017" y="16828"/>
                        </a:lnTo>
                        <a:lnTo>
                          <a:pt x="17904" y="17043"/>
                        </a:lnTo>
                        <a:lnTo>
                          <a:pt x="17861" y="16971"/>
                        </a:lnTo>
                        <a:lnTo>
                          <a:pt x="17839" y="16936"/>
                        </a:lnTo>
                        <a:lnTo>
                          <a:pt x="17770" y="16828"/>
                        </a:lnTo>
                        <a:lnTo>
                          <a:pt x="17748" y="16792"/>
                        </a:lnTo>
                        <a:lnTo>
                          <a:pt x="17960" y="16720"/>
                        </a:lnTo>
                        <a:lnTo>
                          <a:pt x="17822" y="16613"/>
                        </a:lnTo>
                        <a:lnTo>
                          <a:pt x="17688" y="16505"/>
                        </a:lnTo>
                        <a:lnTo>
                          <a:pt x="17593" y="16433"/>
                        </a:lnTo>
                        <a:lnTo>
                          <a:pt x="18047" y="16469"/>
                        </a:lnTo>
                        <a:lnTo>
                          <a:pt x="18120" y="16433"/>
                        </a:lnTo>
                        <a:lnTo>
                          <a:pt x="18406" y="16290"/>
                        </a:lnTo>
                        <a:lnTo>
                          <a:pt x="18662" y="16326"/>
                        </a:lnTo>
                        <a:lnTo>
                          <a:pt x="18662" y="16290"/>
                        </a:lnTo>
                        <a:lnTo>
                          <a:pt x="18696" y="16039"/>
                        </a:lnTo>
                        <a:lnTo>
                          <a:pt x="18722" y="15680"/>
                        </a:lnTo>
                        <a:lnTo>
                          <a:pt x="18713" y="15644"/>
                        </a:lnTo>
                        <a:lnTo>
                          <a:pt x="18601" y="15572"/>
                        </a:lnTo>
                        <a:lnTo>
                          <a:pt x="18393" y="15357"/>
                        </a:lnTo>
                        <a:lnTo>
                          <a:pt x="18372" y="15285"/>
                        </a:lnTo>
                        <a:lnTo>
                          <a:pt x="18359" y="15249"/>
                        </a:lnTo>
                        <a:lnTo>
                          <a:pt x="18558" y="15357"/>
                        </a:lnTo>
                        <a:lnTo>
                          <a:pt x="18636" y="15393"/>
                        </a:lnTo>
                        <a:lnTo>
                          <a:pt x="18670" y="15457"/>
                        </a:lnTo>
                        <a:lnTo>
                          <a:pt x="18696" y="15249"/>
                        </a:lnTo>
                        <a:lnTo>
                          <a:pt x="18679" y="15142"/>
                        </a:lnTo>
                        <a:lnTo>
                          <a:pt x="18614" y="15034"/>
                        </a:lnTo>
                        <a:lnTo>
                          <a:pt x="18886" y="15142"/>
                        </a:lnTo>
                        <a:lnTo>
                          <a:pt x="18753" y="15321"/>
                        </a:lnTo>
                        <a:lnTo>
                          <a:pt x="18917" y="15249"/>
                        </a:lnTo>
                        <a:lnTo>
                          <a:pt x="18956" y="15321"/>
                        </a:lnTo>
                        <a:lnTo>
                          <a:pt x="19047" y="15357"/>
                        </a:lnTo>
                        <a:lnTo>
                          <a:pt x="19081" y="15393"/>
                        </a:lnTo>
                        <a:lnTo>
                          <a:pt x="19250" y="15393"/>
                        </a:lnTo>
                        <a:lnTo>
                          <a:pt x="19458" y="15249"/>
                        </a:lnTo>
                        <a:lnTo>
                          <a:pt x="19614" y="15142"/>
                        </a:lnTo>
                        <a:lnTo>
                          <a:pt x="19661" y="15034"/>
                        </a:lnTo>
                        <a:lnTo>
                          <a:pt x="19860" y="14532"/>
                        </a:lnTo>
                        <a:lnTo>
                          <a:pt x="19899" y="14424"/>
                        </a:lnTo>
                        <a:lnTo>
                          <a:pt x="19925" y="14280"/>
                        </a:lnTo>
                        <a:lnTo>
                          <a:pt x="19942" y="14101"/>
                        </a:lnTo>
                        <a:lnTo>
                          <a:pt x="20388" y="13993"/>
                        </a:lnTo>
                        <a:lnTo>
                          <a:pt x="20769" y="13720"/>
                        </a:lnTo>
                        <a:lnTo>
                          <a:pt x="20808" y="13670"/>
                        </a:lnTo>
                        <a:lnTo>
                          <a:pt x="20938" y="13240"/>
                        </a:lnTo>
                        <a:lnTo>
                          <a:pt x="20977" y="13060"/>
                        </a:lnTo>
                        <a:lnTo>
                          <a:pt x="21050" y="12702"/>
                        </a:lnTo>
                        <a:lnTo>
                          <a:pt x="21085" y="12522"/>
                        </a:lnTo>
                        <a:lnTo>
                          <a:pt x="21107" y="12415"/>
                        </a:lnTo>
                        <a:lnTo>
                          <a:pt x="21120" y="12307"/>
                        </a:lnTo>
                        <a:lnTo>
                          <a:pt x="21154" y="12020"/>
                        </a:lnTo>
                        <a:lnTo>
                          <a:pt x="21418" y="11697"/>
                        </a:lnTo>
                        <a:lnTo>
                          <a:pt x="21475" y="11625"/>
                        </a:lnTo>
                        <a:lnTo>
                          <a:pt x="21600" y="113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41" name="Figura"/>
                  <p:cNvSpPr/>
                  <p:nvPr/>
                </p:nvSpPr>
                <p:spPr>
                  <a:xfrm>
                    <a:off x="5200" y="1676"/>
                    <a:ext cx="417817" cy="406299"/>
                  </a:xfrm>
                  <a:custGeom>
                    <a:avLst/>
                    <a:gdLst/>
                    <a:ahLst/>
                    <a:cxnLst>
                      <a:cxn ang="0">
                        <a:pos x="wd2" y="hd2"/>
                      </a:cxn>
                      <a:cxn ang="5400000">
                        <a:pos x="wd2" y="hd2"/>
                      </a:cxn>
                      <a:cxn ang="10800000">
                        <a:pos x="wd2" y="hd2"/>
                      </a:cxn>
                      <a:cxn ang="16200000">
                        <a:pos x="wd2" y="hd2"/>
                      </a:cxn>
                    </a:cxnLst>
                    <a:rect l="0" t="0" r="r" b="b"/>
                    <a:pathLst>
                      <a:path w="21600" h="21600" extrusionOk="0">
                        <a:moveTo>
                          <a:pt x="126" y="20734"/>
                        </a:moveTo>
                        <a:lnTo>
                          <a:pt x="101" y="20756"/>
                        </a:lnTo>
                        <a:lnTo>
                          <a:pt x="114" y="20747"/>
                        </a:lnTo>
                        <a:lnTo>
                          <a:pt x="126" y="20734"/>
                        </a:lnTo>
                        <a:close/>
                        <a:moveTo>
                          <a:pt x="35" y="21361"/>
                        </a:moveTo>
                        <a:lnTo>
                          <a:pt x="34" y="21353"/>
                        </a:lnTo>
                        <a:lnTo>
                          <a:pt x="35" y="21361"/>
                        </a:lnTo>
                        <a:close/>
                        <a:moveTo>
                          <a:pt x="10" y="21302"/>
                        </a:moveTo>
                        <a:lnTo>
                          <a:pt x="0" y="21299"/>
                        </a:lnTo>
                        <a:lnTo>
                          <a:pt x="10" y="21302"/>
                        </a:lnTo>
                        <a:close/>
                        <a:moveTo>
                          <a:pt x="52" y="21013"/>
                        </a:moveTo>
                        <a:lnTo>
                          <a:pt x="46" y="21001"/>
                        </a:lnTo>
                        <a:lnTo>
                          <a:pt x="33" y="21010"/>
                        </a:lnTo>
                        <a:lnTo>
                          <a:pt x="52" y="21013"/>
                        </a:lnTo>
                        <a:close/>
                        <a:moveTo>
                          <a:pt x="209" y="20557"/>
                        </a:moveTo>
                        <a:lnTo>
                          <a:pt x="199" y="20555"/>
                        </a:lnTo>
                        <a:lnTo>
                          <a:pt x="209" y="20557"/>
                        </a:lnTo>
                        <a:close/>
                        <a:moveTo>
                          <a:pt x="230" y="21021"/>
                        </a:moveTo>
                        <a:lnTo>
                          <a:pt x="227" y="20999"/>
                        </a:lnTo>
                        <a:lnTo>
                          <a:pt x="214" y="20999"/>
                        </a:lnTo>
                        <a:lnTo>
                          <a:pt x="230" y="21021"/>
                        </a:lnTo>
                        <a:close/>
                        <a:moveTo>
                          <a:pt x="231" y="20672"/>
                        </a:moveTo>
                        <a:lnTo>
                          <a:pt x="193" y="20657"/>
                        </a:lnTo>
                        <a:lnTo>
                          <a:pt x="184" y="20687"/>
                        </a:lnTo>
                        <a:lnTo>
                          <a:pt x="195" y="20694"/>
                        </a:lnTo>
                        <a:lnTo>
                          <a:pt x="231" y="20672"/>
                        </a:lnTo>
                        <a:close/>
                        <a:moveTo>
                          <a:pt x="58" y="21368"/>
                        </a:moveTo>
                        <a:lnTo>
                          <a:pt x="44" y="21367"/>
                        </a:lnTo>
                        <a:lnTo>
                          <a:pt x="35" y="21361"/>
                        </a:lnTo>
                        <a:lnTo>
                          <a:pt x="37" y="21369"/>
                        </a:lnTo>
                        <a:lnTo>
                          <a:pt x="46" y="21370"/>
                        </a:lnTo>
                        <a:lnTo>
                          <a:pt x="53" y="21371"/>
                        </a:lnTo>
                        <a:close/>
                        <a:moveTo>
                          <a:pt x="256" y="21095"/>
                        </a:moveTo>
                        <a:lnTo>
                          <a:pt x="219" y="21074"/>
                        </a:lnTo>
                        <a:lnTo>
                          <a:pt x="231" y="21095"/>
                        </a:lnTo>
                        <a:lnTo>
                          <a:pt x="256" y="21095"/>
                        </a:lnTo>
                        <a:close/>
                        <a:moveTo>
                          <a:pt x="266" y="20999"/>
                        </a:moveTo>
                        <a:lnTo>
                          <a:pt x="230" y="20986"/>
                        </a:lnTo>
                        <a:lnTo>
                          <a:pt x="227" y="20999"/>
                        </a:lnTo>
                        <a:lnTo>
                          <a:pt x="266" y="20999"/>
                        </a:lnTo>
                        <a:close/>
                        <a:moveTo>
                          <a:pt x="280" y="21031"/>
                        </a:moveTo>
                        <a:lnTo>
                          <a:pt x="264" y="21074"/>
                        </a:lnTo>
                        <a:lnTo>
                          <a:pt x="273" y="21070"/>
                        </a:lnTo>
                        <a:lnTo>
                          <a:pt x="280" y="21031"/>
                        </a:lnTo>
                        <a:close/>
                        <a:moveTo>
                          <a:pt x="312" y="21058"/>
                        </a:moveTo>
                        <a:lnTo>
                          <a:pt x="273" y="21070"/>
                        </a:lnTo>
                        <a:lnTo>
                          <a:pt x="270" y="21086"/>
                        </a:lnTo>
                        <a:lnTo>
                          <a:pt x="307" y="21066"/>
                        </a:lnTo>
                        <a:lnTo>
                          <a:pt x="312" y="21058"/>
                        </a:lnTo>
                        <a:close/>
                        <a:moveTo>
                          <a:pt x="366" y="20915"/>
                        </a:moveTo>
                        <a:lnTo>
                          <a:pt x="350" y="20898"/>
                        </a:lnTo>
                        <a:lnTo>
                          <a:pt x="325" y="20906"/>
                        </a:lnTo>
                        <a:lnTo>
                          <a:pt x="330" y="20929"/>
                        </a:lnTo>
                        <a:lnTo>
                          <a:pt x="354" y="20912"/>
                        </a:lnTo>
                        <a:lnTo>
                          <a:pt x="366" y="20915"/>
                        </a:lnTo>
                        <a:close/>
                        <a:moveTo>
                          <a:pt x="378" y="21027"/>
                        </a:moveTo>
                        <a:lnTo>
                          <a:pt x="321" y="21058"/>
                        </a:lnTo>
                        <a:lnTo>
                          <a:pt x="316" y="21076"/>
                        </a:lnTo>
                        <a:lnTo>
                          <a:pt x="378" y="21027"/>
                        </a:lnTo>
                        <a:close/>
                        <a:moveTo>
                          <a:pt x="389" y="20464"/>
                        </a:moveTo>
                        <a:lnTo>
                          <a:pt x="361" y="20422"/>
                        </a:lnTo>
                        <a:lnTo>
                          <a:pt x="359" y="20465"/>
                        </a:lnTo>
                        <a:lnTo>
                          <a:pt x="389" y="20464"/>
                        </a:lnTo>
                        <a:close/>
                        <a:moveTo>
                          <a:pt x="402" y="20702"/>
                        </a:moveTo>
                        <a:lnTo>
                          <a:pt x="392" y="20694"/>
                        </a:lnTo>
                        <a:lnTo>
                          <a:pt x="402" y="20702"/>
                        </a:lnTo>
                        <a:close/>
                        <a:moveTo>
                          <a:pt x="479" y="20486"/>
                        </a:moveTo>
                        <a:lnTo>
                          <a:pt x="434" y="20461"/>
                        </a:lnTo>
                        <a:lnTo>
                          <a:pt x="452" y="20486"/>
                        </a:lnTo>
                        <a:lnTo>
                          <a:pt x="479" y="20486"/>
                        </a:lnTo>
                        <a:close/>
                        <a:moveTo>
                          <a:pt x="28" y="21307"/>
                        </a:moveTo>
                        <a:lnTo>
                          <a:pt x="10" y="21302"/>
                        </a:lnTo>
                        <a:lnTo>
                          <a:pt x="28" y="21307"/>
                        </a:lnTo>
                        <a:close/>
                        <a:moveTo>
                          <a:pt x="491" y="20479"/>
                        </a:moveTo>
                        <a:lnTo>
                          <a:pt x="470" y="20471"/>
                        </a:lnTo>
                        <a:lnTo>
                          <a:pt x="479" y="20486"/>
                        </a:lnTo>
                        <a:lnTo>
                          <a:pt x="491" y="20480"/>
                        </a:lnTo>
                        <a:close/>
                        <a:moveTo>
                          <a:pt x="74" y="21267"/>
                        </a:moveTo>
                        <a:lnTo>
                          <a:pt x="42" y="21255"/>
                        </a:lnTo>
                        <a:lnTo>
                          <a:pt x="37" y="21268"/>
                        </a:lnTo>
                        <a:lnTo>
                          <a:pt x="1" y="21287"/>
                        </a:lnTo>
                        <a:lnTo>
                          <a:pt x="7" y="21296"/>
                        </a:lnTo>
                        <a:lnTo>
                          <a:pt x="74" y="21267"/>
                        </a:lnTo>
                        <a:close/>
                        <a:moveTo>
                          <a:pt x="928" y="20302"/>
                        </a:moveTo>
                        <a:lnTo>
                          <a:pt x="906" y="20299"/>
                        </a:lnTo>
                        <a:lnTo>
                          <a:pt x="913" y="20315"/>
                        </a:lnTo>
                        <a:lnTo>
                          <a:pt x="928" y="20302"/>
                        </a:lnTo>
                        <a:close/>
                        <a:moveTo>
                          <a:pt x="969" y="20004"/>
                        </a:moveTo>
                        <a:lnTo>
                          <a:pt x="947" y="19974"/>
                        </a:lnTo>
                        <a:lnTo>
                          <a:pt x="931" y="19952"/>
                        </a:lnTo>
                        <a:lnTo>
                          <a:pt x="896" y="19974"/>
                        </a:lnTo>
                        <a:lnTo>
                          <a:pt x="969" y="20004"/>
                        </a:lnTo>
                        <a:close/>
                        <a:moveTo>
                          <a:pt x="985" y="19969"/>
                        </a:moveTo>
                        <a:lnTo>
                          <a:pt x="956" y="19949"/>
                        </a:lnTo>
                        <a:lnTo>
                          <a:pt x="965" y="19992"/>
                        </a:lnTo>
                        <a:lnTo>
                          <a:pt x="985" y="19969"/>
                        </a:lnTo>
                        <a:close/>
                        <a:moveTo>
                          <a:pt x="1233" y="20174"/>
                        </a:moveTo>
                        <a:lnTo>
                          <a:pt x="1231" y="20167"/>
                        </a:lnTo>
                        <a:lnTo>
                          <a:pt x="1210" y="20148"/>
                        </a:lnTo>
                        <a:lnTo>
                          <a:pt x="1213" y="20189"/>
                        </a:lnTo>
                        <a:lnTo>
                          <a:pt x="1233" y="20174"/>
                        </a:lnTo>
                        <a:close/>
                        <a:moveTo>
                          <a:pt x="1241" y="20219"/>
                        </a:moveTo>
                        <a:lnTo>
                          <a:pt x="1223" y="20237"/>
                        </a:lnTo>
                        <a:lnTo>
                          <a:pt x="1218" y="20247"/>
                        </a:lnTo>
                        <a:lnTo>
                          <a:pt x="1241" y="20219"/>
                        </a:lnTo>
                        <a:close/>
                        <a:moveTo>
                          <a:pt x="1263" y="20152"/>
                        </a:moveTo>
                        <a:lnTo>
                          <a:pt x="1243" y="20167"/>
                        </a:lnTo>
                        <a:lnTo>
                          <a:pt x="1238" y="20174"/>
                        </a:lnTo>
                        <a:lnTo>
                          <a:pt x="1261" y="20197"/>
                        </a:lnTo>
                        <a:lnTo>
                          <a:pt x="1263" y="20152"/>
                        </a:lnTo>
                        <a:close/>
                        <a:moveTo>
                          <a:pt x="1273" y="19875"/>
                        </a:moveTo>
                        <a:lnTo>
                          <a:pt x="1261" y="19876"/>
                        </a:lnTo>
                        <a:lnTo>
                          <a:pt x="1252" y="19878"/>
                        </a:lnTo>
                        <a:lnTo>
                          <a:pt x="1264" y="19905"/>
                        </a:lnTo>
                        <a:lnTo>
                          <a:pt x="1267" y="19894"/>
                        </a:lnTo>
                        <a:lnTo>
                          <a:pt x="1269" y="19883"/>
                        </a:lnTo>
                        <a:lnTo>
                          <a:pt x="1273" y="19875"/>
                        </a:lnTo>
                        <a:close/>
                        <a:moveTo>
                          <a:pt x="1302" y="19865"/>
                        </a:moveTo>
                        <a:lnTo>
                          <a:pt x="1287" y="19859"/>
                        </a:lnTo>
                        <a:lnTo>
                          <a:pt x="1279" y="19865"/>
                        </a:lnTo>
                        <a:lnTo>
                          <a:pt x="1273" y="19875"/>
                        </a:lnTo>
                        <a:lnTo>
                          <a:pt x="1284" y="19875"/>
                        </a:lnTo>
                        <a:lnTo>
                          <a:pt x="1296" y="19876"/>
                        </a:lnTo>
                        <a:lnTo>
                          <a:pt x="1302" y="19865"/>
                        </a:lnTo>
                        <a:close/>
                        <a:moveTo>
                          <a:pt x="1599" y="19684"/>
                        </a:moveTo>
                        <a:lnTo>
                          <a:pt x="1589" y="19684"/>
                        </a:lnTo>
                        <a:lnTo>
                          <a:pt x="1599" y="19684"/>
                        </a:lnTo>
                        <a:close/>
                        <a:moveTo>
                          <a:pt x="1816" y="19551"/>
                        </a:moveTo>
                        <a:lnTo>
                          <a:pt x="1806" y="19558"/>
                        </a:lnTo>
                        <a:lnTo>
                          <a:pt x="1813" y="19558"/>
                        </a:lnTo>
                        <a:lnTo>
                          <a:pt x="1816" y="19551"/>
                        </a:lnTo>
                        <a:close/>
                        <a:moveTo>
                          <a:pt x="1828" y="19528"/>
                        </a:moveTo>
                        <a:lnTo>
                          <a:pt x="1821" y="19535"/>
                        </a:lnTo>
                        <a:lnTo>
                          <a:pt x="1816" y="19546"/>
                        </a:lnTo>
                        <a:lnTo>
                          <a:pt x="1828" y="19528"/>
                        </a:lnTo>
                        <a:close/>
                        <a:moveTo>
                          <a:pt x="1842" y="20011"/>
                        </a:moveTo>
                        <a:lnTo>
                          <a:pt x="1828" y="20011"/>
                        </a:lnTo>
                        <a:lnTo>
                          <a:pt x="1823" y="20026"/>
                        </a:lnTo>
                        <a:lnTo>
                          <a:pt x="1842" y="20011"/>
                        </a:lnTo>
                        <a:close/>
                        <a:moveTo>
                          <a:pt x="1928" y="19986"/>
                        </a:moveTo>
                        <a:lnTo>
                          <a:pt x="1918" y="19980"/>
                        </a:lnTo>
                        <a:lnTo>
                          <a:pt x="1919" y="19989"/>
                        </a:lnTo>
                        <a:lnTo>
                          <a:pt x="1928" y="19986"/>
                        </a:lnTo>
                        <a:close/>
                        <a:moveTo>
                          <a:pt x="1965" y="19833"/>
                        </a:moveTo>
                        <a:lnTo>
                          <a:pt x="1953" y="19833"/>
                        </a:lnTo>
                        <a:lnTo>
                          <a:pt x="1965" y="19840"/>
                        </a:lnTo>
                        <a:lnTo>
                          <a:pt x="1965" y="19833"/>
                        </a:lnTo>
                        <a:close/>
                        <a:moveTo>
                          <a:pt x="1974" y="19868"/>
                        </a:moveTo>
                        <a:lnTo>
                          <a:pt x="1963" y="19865"/>
                        </a:lnTo>
                        <a:lnTo>
                          <a:pt x="1974" y="19868"/>
                        </a:lnTo>
                        <a:close/>
                        <a:moveTo>
                          <a:pt x="1978" y="19833"/>
                        </a:moveTo>
                        <a:lnTo>
                          <a:pt x="1966" y="19810"/>
                        </a:lnTo>
                        <a:lnTo>
                          <a:pt x="1965" y="19833"/>
                        </a:lnTo>
                        <a:lnTo>
                          <a:pt x="1978" y="19833"/>
                        </a:lnTo>
                        <a:close/>
                        <a:moveTo>
                          <a:pt x="2091" y="19409"/>
                        </a:moveTo>
                        <a:lnTo>
                          <a:pt x="2070" y="19402"/>
                        </a:lnTo>
                        <a:lnTo>
                          <a:pt x="2082" y="19436"/>
                        </a:lnTo>
                        <a:lnTo>
                          <a:pt x="2084" y="19424"/>
                        </a:lnTo>
                        <a:lnTo>
                          <a:pt x="2091" y="19417"/>
                        </a:lnTo>
                        <a:lnTo>
                          <a:pt x="2091" y="19409"/>
                        </a:lnTo>
                        <a:close/>
                        <a:moveTo>
                          <a:pt x="2129" y="19840"/>
                        </a:moveTo>
                        <a:lnTo>
                          <a:pt x="2127" y="19833"/>
                        </a:lnTo>
                        <a:lnTo>
                          <a:pt x="2122" y="19848"/>
                        </a:lnTo>
                        <a:lnTo>
                          <a:pt x="2129" y="19840"/>
                        </a:lnTo>
                        <a:close/>
                        <a:moveTo>
                          <a:pt x="2165" y="19435"/>
                        </a:moveTo>
                        <a:lnTo>
                          <a:pt x="2158" y="19402"/>
                        </a:lnTo>
                        <a:lnTo>
                          <a:pt x="2139" y="19365"/>
                        </a:lnTo>
                        <a:lnTo>
                          <a:pt x="2096" y="19412"/>
                        </a:lnTo>
                        <a:lnTo>
                          <a:pt x="2165" y="19435"/>
                        </a:lnTo>
                        <a:close/>
                        <a:moveTo>
                          <a:pt x="2185" y="19877"/>
                        </a:moveTo>
                        <a:lnTo>
                          <a:pt x="2179" y="19855"/>
                        </a:lnTo>
                        <a:lnTo>
                          <a:pt x="2168" y="19840"/>
                        </a:lnTo>
                        <a:lnTo>
                          <a:pt x="2165" y="19833"/>
                        </a:lnTo>
                        <a:lnTo>
                          <a:pt x="2175" y="19788"/>
                        </a:lnTo>
                        <a:lnTo>
                          <a:pt x="2142" y="19825"/>
                        </a:lnTo>
                        <a:lnTo>
                          <a:pt x="2137" y="19855"/>
                        </a:lnTo>
                        <a:lnTo>
                          <a:pt x="2164" y="19914"/>
                        </a:lnTo>
                        <a:lnTo>
                          <a:pt x="2185" y="19877"/>
                        </a:lnTo>
                        <a:close/>
                        <a:moveTo>
                          <a:pt x="2401" y="19215"/>
                        </a:moveTo>
                        <a:lnTo>
                          <a:pt x="2393" y="19215"/>
                        </a:lnTo>
                        <a:lnTo>
                          <a:pt x="2384" y="19219"/>
                        </a:lnTo>
                        <a:lnTo>
                          <a:pt x="2401" y="19215"/>
                        </a:lnTo>
                        <a:close/>
                        <a:moveTo>
                          <a:pt x="2421" y="19757"/>
                        </a:moveTo>
                        <a:lnTo>
                          <a:pt x="2417" y="19749"/>
                        </a:lnTo>
                        <a:lnTo>
                          <a:pt x="2406" y="19738"/>
                        </a:lnTo>
                        <a:lnTo>
                          <a:pt x="2412" y="19749"/>
                        </a:lnTo>
                        <a:lnTo>
                          <a:pt x="2421" y="19757"/>
                        </a:lnTo>
                        <a:close/>
                        <a:moveTo>
                          <a:pt x="2478" y="19164"/>
                        </a:moveTo>
                        <a:lnTo>
                          <a:pt x="2468" y="19155"/>
                        </a:lnTo>
                        <a:lnTo>
                          <a:pt x="2440" y="19156"/>
                        </a:lnTo>
                        <a:lnTo>
                          <a:pt x="2458" y="19164"/>
                        </a:lnTo>
                        <a:lnTo>
                          <a:pt x="2469" y="19165"/>
                        </a:lnTo>
                        <a:lnTo>
                          <a:pt x="2478" y="19164"/>
                        </a:lnTo>
                        <a:close/>
                        <a:moveTo>
                          <a:pt x="2518" y="18986"/>
                        </a:moveTo>
                        <a:lnTo>
                          <a:pt x="2503" y="18949"/>
                        </a:lnTo>
                        <a:lnTo>
                          <a:pt x="2511" y="18986"/>
                        </a:lnTo>
                        <a:close/>
                        <a:moveTo>
                          <a:pt x="2655" y="19484"/>
                        </a:moveTo>
                        <a:lnTo>
                          <a:pt x="2649" y="19476"/>
                        </a:lnTo>
                        <a:lnTo>
                          <a:pt x="2655" y="19484"/>
                        </a:lnTo>
                        <a:close/>
                        <a:moveTo>
                          <a:pt x="2846" y="19377"/>
                        </a:moveTo>
                        <a:lnTo>
                          <a:pt x="2792" y="19352"/>
                        </a:lnTo>
                        <a:lnTo>
                          <a:pt x="2792" y="19371"/>
                        </a:lnTo>
                        <a:lnTo>
                          <a:pt x="2846" y="19410"/>
                        </a:lnTo>
                        <a:lnTo>
                          <a:pt x="2846" y="19377"/>
                        </a:lnTo>
                        <a:close/>
                        <a:moveTo>
                          <a:pt x="2909" y="19061"/>
                        </a:moveTo>
                        <a:lnTo>
                          <a:pt x="2905" y="19031"/>
                        </a:lnTo>
                        <a:lnTo>
                          <a:pt x="2897" y="19031"/>
                        </a:lnTo>
                        <a:lnTo>
                          <a:pt x="2909" y="19061"/>
                        </a:lnTo>
                        <a:close/>
                        <a:moveTo>
                          <a:pt x="2932" y="19120"/>
                        </a:moveTo>
                        <a:lnTo>
                          <a:pt x="2909" y="19061"/>
                        </a:lnTo>
                        <a:lnTo>
                          <a:pt x="2912" y="19081"/>
                        </a:lnTo>
                        <a:lnTo>
                          <a:pt x="2925" y="19120"/>
                        </a:lnTo>
                        <a:lnTo>
                          <a:pt x="2932" y="19120"/>
                        </a:lnTo>
                        <a:close/>
                        <a:moveTo>
                          <a:pt x="3057" y="19205"/>
                        </a:moveTo>
                        <a:lnTo>
                          <a:pt x="3036" y="19193"/>
                        </a:lnTo>
                        <a:lnTo>
                          <a:pt x="3038" y="19170"/>
                        </a:lnTo>
                        <a:lnTo>
                          <a:pt x="3030" y="19176"/>
                        </a:lnTo>
                        <a:lnTo>
                          <a:pt x="3026" y="19205"/>
                        </a:lnTo>
                        <a:lnTo>
                          <a:pt x="3027" y="19226"/>
                        </a:lnTo>
                        <a:lnTo>
                          <a:pt x="3057" y="19205"/>
                        </a:lnTo>
                        <a:close/>
                        <a:moveTo>
                          <a:pt x="3208" y="19216"/>
                        </a:moveTo>
                        <a:lnTo>
                          <a:pt x="3197" y="19224"/>
                        </a:lnTo>
                        <a:lnTo>
                          <a:pt x="3181" y="19239"/>
                        </a:lnTo>
                        <a:lnTo>
                          <a:pt x="3178" y="19231"/>
                        </a:lnTo>
                        <a:lnTo>
                          <a:pt x="3181" y="19216"/>
                        </a:lnTo>
                        <a:lnTo>
                          <a:pt x="3193" y="19204"/>
                        </a:lnTo>
                        <a:lnTo>
                          <a:pt x="3145" y="19216"/>
                        </a:lnTo>
                        <a:lnTo>
                          <a:pt x="3104" y="19239"/>
                        </a:lnTo>
                        <a:lnTo>
                          <a:pt x="3128" y="19246"/>
                        </a:lnTo>
                        <a:lnTo>
                          <a:pt x="3189" y="19254"/>
                        </a:lnTo>
                        <a:lnTo>
                          <a:pt x="3196" y="19239"/>
                        </a:lnTo>
                        <a:lnTo>
                          <a:pt x="3208" y="19216"/>
                        </a:lnTo>
                        <a:close/>
                        <a:moveTo>
                          <a:pt x="3212" y="19183"/>
                        </a:moveTo>
                        <a:lnTo>
                          <a:pt x="3193" y="19204"/>
                        </a:lnTo>
                        <a:lnTo>
                          <a:pt x="3201" y="19202"/>
                        </a:lnTo>
                        <a:lnTo>
                          <a:pt x="3212" y="19183"/>
                        </a:lnTo>
                        <a:close/>
                        <a:moveTo>
                          <a:pt x="3452" y="18860"/>
                        </a:moveTo>
                        <a:lnTo>
                          <a:pt x="3449" y="18845"/>
                        </a:lnTo>
                        <a:lnTo>
                          <a:pt x="3440" y="18838"/>
                        </a:lnTo>
                        <a:lnTo>
                          <a:pt x="3443" y="18860"/>
                        </a:lnTo>
                        <a:lnTo>
                          <a:pt x="3452" y="18860"/>
                        </a:lnTo>
                        <a:close/>
                        <a:moveTo>
                          <a:pt x="3456" y="18860"/>
                        </a:moveTo>
                        <a:lnTo>
                          <a:pt x="3454" y="18869"/>
                        </a:lnTo>
                        <a:lnTo>
                          <a:pt x="3456" y="18860"/>
                        </a:lnTo>
                        <a:close/>
                        <a:moveTo>
                          <a:pt x="3796" y="19335"/>
                        </a:moveTo>
                        <a:lnTo>
                          <a:pt x="3794" y="19343"/>
                        </a:lnTo>
                        <a:lnTo>
                          <a:pt x="3796" y="19335"/>
                        </a:lnTo>
                        <a:close/>
                        <a:moveTo>
                          <a:pt x="4546" y="19365"/>
                        </a:moveTo>
                        <a:lnTo>
                          <a:pt x="4519" y="19395"/>
                        </a:lnTo>
                        <a:lnTo>
                          <a:pt x="4538" y="19395"/>
                        </a:lnTo>
                        <a:lnTo>
                          <a:pt x="4546" y="19365"/>
                        </a:lnTo>
                        <a:close/>
                        <a:moveTo>
                          <a:pt x="4557" y="19395"/>
                        </a:moveTo>
                        <a:lnTo>
                          <a:pt x="4538" y="19395"/>
                        </a:lnTo>
                        <a:lnTo>
                          <a:pt x="4534" y="19411"/>
                        </a:lnTo>
                        <a:lnTo>
                          <a:pt x="4557" y="19395"/>
                        </a:lnTo>
                        <a:close/>
                        <a:moveTo>
                          <a:pt x="4895" y="19476"/>
                        </a:moveTo>
                        <a:lnTo>
                          <a:pt x="4879" y="19484"/>
                        </a:lnTo>
                        <a:lnTo>
                          <a:pt x="4863" y="19484"/>
                        </a:lnTo>
                        <a:lnTo>
                          <a:pt x="4855" y="19499"/>
                        </a:lnTo>
                        <a:lnTo>
                          <a:pt x="4882" y="19484"/>
                        </a:lnTo>
                        <a:lnTo>
                          <a:pt x="4895" y="19476"/>
                        </a:lnTo>
                        <a:close/>
                        <a:moveTo>
                          <a:pt x="5005" y="19542"/>
                        </a:moveTo>
                        <a:lnTo>
                          <a:pt x="4994" y="19545"/>
                        </a:lnTo>
                        <a:lnTo>
                          <a:pt x="5005" y="19542"/>
                        </a:lnTo>
                        <a:close/>
                        <a:moveTo>
                          <a:pt x="5087" y="19556"/>
                        </a:moveTo>
                        <a:lnTo>
                          <a:pt x="5076" y="19565"/>
                        </a:lnTo>
                        <a:lnTo>
                          <a:pt x="5087" y="19556"/>
                        </a:lnTo>
                        <a:close/>
                        <a:moveTo>
                          <a:pt x="5840" y="19877"/>
                        </a:moveTo>
                        <a:lnTo>
                          <a:pt x="5837" y="19848"/>
                        </a:lnTo>
                        <a:lnTo>
                          <a:pt x="5832" y="19840"/>
                        </a:lnTo>
                        <a:lnTo>
                          <a:pt x="5836" y="19900"/>
                        </a:lnTo>
                        <a:lnTo>
                          <a:pt x="5840" y="19877"/>
                        </a:lnTo>
                        <a:close/>
                        <a:moveTo>
                          <a:pt x="6225" y="20479"/>
                        </a:moveTo>
                        <a:lnTo>
                          <a:pt x="6220" y="20471"/>
                        </a:lnTo>
                        <a:lnTo>
                          <a:pt x="6207" y="20479"/>
                        </a:lnTo>
                        <a:lnTo>
                          <a:pt x="6225" y="20479"/>
                        </a:lnTo>
                        <a:close/>
                        <a:moveTo>
                          <a:pt x="6346" y="20122"/>
                        </a:moveTo>
                        <a:lnTo>
                          <a:pt x="6338" y="20116"/>
                        </a:lnTo>
                        <a:lnTo>
                          <a:pt x="6332" y="20100"/>
                        </a:lnTo>
                        <a:lnTo>
                          <a:pt x="6310" y="20041"/>
                        </a:lnTo>
                        <a:lnTo>
                          <a:pt x="6278" y="20119"/>
                        </a:lnTo>
                        <a:lnTo>
                          <a:pt x="6298" y="20100"/>
                        </a:lnTo>
                        <a:lnTo>
                          <a:pt x="6346" y="20122"/>
                        </a:lnTo>
                        <a:close/>
                        <a:moveTo>
                          <a:pt x="6531" y="21459"/>
                        </a:moveTo>
                        <a:lnTo>
                          <a:pt x="6491" y="21451"/>
                        </a:lnTo>
                        <a:lnTo>
                          <a:pt x="6499" y="21459"/>
                        </a:lnTo>
                        <a:lnTo>
                          <a:pt x="6531" y="21459"/>
                        </a:lnTo>
                        <a:close/>
                        <a:moveTo>
                          <a:pt x="6613" y="20508"/>
                        </a:moveTo>
                        <a:lnTo>
                          <a:pt x="6604" y="20501"/>
                        </a:lnTo>
                        <a:lnTo>
                          <a:pt x="6595" y="20494"/>
                        </a:lnTo>
                        <a:lnTo>
                          <a:pt x="6583" y="20485"/>
                        </a:lnTo>
                        <a:lnTo>
                          <a:pt x="6571" y="20531"/>
                        </a:lnTo>
                        <a:lnTo>
                          <a:pt x="6613" y="20508"/>
                        </a:lnTo>
                        <a:close/>
                        <a:moveTo>
                          <a:pt x="6693" y="20520"/>
                        </a:moveTo>
                        <a:lnTo>
                          <a:pt x="6666" y="20474"/>
                        </a:lnTo>
                        <a:lnTo>
                          <a:pt x="6655" y="20487"/>
                        </a:lnTo>
                        <a:lnTo>
                          <a:pt x="6642" y="20498"/>
                        </a:lnTo>
                        <a:lnTo>
                          <a:pt x="6630" y="20508"/>
                        </a:lnTo>
                        <a:lnTo>
                          <a:pt x="6661" y="20487"/>
                        </a:lnTo>
                        <a:lnTo>
                          <a:pt x="6693" y="20520"/>
                        </a:lnTo>
                        <a:close/>
                        <a:moveTo>
                          <a:pt x="6776" y="21496"/>
                        </a:moveTo>
                        <a:lnTo>
                          <a:pt x="6752" y="21496"/>
                        </a:lnTo>
                        <a:lnTo>
                          <a:pt x="6768" y="21505"/>
                        </a:lnTo>
                        <a:lnTo>
                          <a:pt x="6776" y="21496"/>
                        </a:lnTo>
                        <a:close/>
                        <a:moveTo>
                          <a:pt x="6815" y="20739"/>
                        </a:moveTo>
                        <a:lnTo>
                          <a:pt x="6814" y="20731"/>
                        </a:lnTo>
                        <a:lnTo>
                          <a:pt x="6801" y="20749"/>
                        </a:lnTo>
                        <a:lnTo>
                          <a:pt x="6815" y="20739"/>
                        </a:lnTo>
                        <a:close/>
                        <a:moveTo>
                          <a:pt x="6838" y="21489"/>
                        </a:moveTo>
                        <a:lnTo>
                          <a:pt x="6799" y="21474"/>
                        </a:lnTo>
                        <a:lnTo>
                          <a:pt x="6776" y="21496"/>
                        </a:lnTo>
                        <a:lnTo>
                          <a:pt x="6786" y="21496"/>
                        </a:lnTo>
                        <a:lnTo>
                          <a:pt x="6819" y="21518"/>
                        </a:lnTo>
                        <a:lnTo>
                          <a:pt x="6838" y="21489"/>
                        </a:lnTo>
                        <a:close/>
                        <a:moveTo>
                          <a:pt x="6847" y="21578"/>
                        </a:moveTo>
                        <a:lnTo>
                          <a:pt x="6812" y="21570"/>
                        </a:lnTo>
                        <a:lnTo>
                          <a:pt x="6808" y="21600"/>
                        </a:lnTo>
                        <a:lnTo>
                          <a:pt x="6847" y="21578"/>
                        </a:lnTo>
                        <a:close/>
                        <a:moveTo>
                          <a:pt x="6856" y="20768"/>
                        </a:moveTo>
                        <a:lnTo>
                          <a:pt x="6846" y="20716"/>
                        </a:lnTo>
                        <a:lnTo>
                          <a:pt x="6826" y="20731"/>
                        </a:lnTo>
                        <a:lnTo>
                          <a:pt x="6823" y="20739"/>
                        </a:lnTo>
                        <a:lnTo>
                          <a:pt x="6856" y="20768"/>
                        </a:lnTo>
                        <a:close/>
                        <a:moveTo>
                          <a:pt x="33" y="21010"/>
                        </a:moveTo>
                        <a:lnTo>
                          <a:pt x="7" y="21006"/>
                        </a:lnTo>
                        <a:lnTo>
                          <a:pt x="19" y="21036"/>
                        </a:lnTo>
                        <a:lnTo>
                          <a:pt x="33" y="21010"/>
                        </a:lnTo>
                        <a:close/>
                        <a:moveTo>
                          <a:pt x="18119" y="2404"/>
                        </a:moveTo>
                        <a:lnTo>
                          <a:pt x="18111" y="2391"/>
                        </a:lnTo>
                        <a:lnTo>
                          <a:pt x="18089" y="2354"/>
                        </a:lnTo>
                        <a:lnTo>
                          <a:pt x="18054" y="2317"/>
                        </a:lnTo>
                        <a:lnTo>
                          <a:pt x="18056" y="2346"/>
                        </a:lnTo>
                        <a:lnTo>
                          <a:pt x="18068" y="2413"/>
                        </a:lnTo>
                        <a:lnTo>
                          <a:pt x="18108" y="2428"/>
                        </a:lnTo>
                        <a:lnTo>
                          <a:pt x="18099" y="2413"/>
                        </a:lnTo>
                        <a:lnTo>
                          <a:pt x="18078" y="2406"/>
                        </a:lnTo>
                        <a:lnTo>
                          <a:pt x="18089" y="2391"/>
                        </a:lnTo>
                        <a:lnTo>
                          <a:pt x="18119" y="2404"/>
                        </a:lnTo>
                        <a:close/>
                        <a:moveTo>
                          <a:pt x="18151" y="2420"/>
                        </a:moveTo>
                        <a:lnTo>
                          <a:pt x="18119" y="2404"/>
                        </a:lnTo>
                        <a:lnTo>
                          <a:pt x="18123" y="2413"/>
                        </a:lnTo>
                        <a:lnTo>
                          <a:pt x="18151" y="2420"/>
                        </a:lnTo>
                        <a:close/>
                        <a:moveTo>
                          <a:pt x="18241" y="1923"/>
                        </a:moveTo>
                        <a:lnTo>
                          <a:pt x="18226" y="1916"/>
                        </a:lnTo>
                        <a:lnTo>
                          <a:pt x="18195" y="1901"/>
                        </a:lnTo>
                        <a:lnTo>
                          <a:pt x="18186" y="1931"/>
                        </a:lnTo>
                        <a:lnTo>
                          <a:pt x="18233" y="1935"/>
                        </a:lnTo>
                        <a:lnTo>
                          <a:pt x="18217" y="1916"/>
                        </a:lnTo>
                        <a:lnTo>
                          <a:pt x="18241" y="1923"/>
                        </a:lnTo>
                        <a:close/>
                        <a:moveTo>
                          <a:pt x="18252" y="1937"/>
                        </a:moveTo>
                        <a:lnTo>
                          <a:pt x="18233" y="1935"/>
                        </a:lnTo>
                        <a:lnTo>
                          <a:pt x="18247" y="1953"/>
                        </a:lnTo>
                        <a:lnTo>
                          <a:pt x="18252" y="1937"/>
                        </a:lnTo>
                        <a:close/>
                        <a:moveTo>
                          <a:pt x="18395" y="1511"/>
                        </a:moveTo>
                        <a:lnTo>
                          <a:pt x="18392" y="1501"/>
                        </a:lnTo>
                        <a:lnTo>
                          <a:pt x="18385" y="1516"/>
                        </a:lnTo>
                        <a:lnTo>
                          <a:pt x="18395" y="1511"/>
                        </a:lnTo>
                        <a:close/>
                        <a:moveTo>
                          <a:pt x="18422" y="1190"/>
                        </a:moveTo>
                        <a:lnTo>
                          <a:pt x="18412" y="1198"/>
                        </a:lnTo>
                        <a:lnTo>
                          <a:pt x="18422" y="1190"/>
                        </a:lnTo>
                        <a:close/>
                        <a:moveTo>
                          <a:pt x="18461" y="1255"/>
                        </a:moveTo>
                        <a:lnTo>
                          <a:pt x="18443" y="1255"/>
                        </a:lnTo>
                        <a:lnTo>
                          <a:pt x="18454" y="1262"/>
                        </a:lnTo>
                        <a:lnTo>
                          <a:pt x="18461" y="1255"/>
                        </a:lnTo>
                        <a:close/>
                        <a:moveTo>
                          <a:pt x="18487" y="867"/>
                        </a:moveTo>
                        <a:lnTo>
                          <a:pt x="18475" y="864"/>
                        </a:lnTo>
                        <a:lnTo>
                          <a:pt x="18463" y="865"/>
                        </a:lnTo>
                        <a:lnTo>
                          <a:pt x="18472" y="867"/>
                        </a:lnTo>
                        <a:lnTo>
                          <a:pt x="18487" y="867"/>
                        </a:lnTo>
                        <a:close/>
                        <a:moveTo>
                          <a:pt x="18539" y="2577"/>
                        </a:moveTo>
                        <a:lnTo>
                          <a:pt x="18527" y="2577"/>
                        </a:lnTo>
                        <a:lnTo>
                          <a:pt x="18539" y="2577"/>
                        </a:lnTo>
                        <a:close/>
                        <a:moveTo>
                          <a:pt x="18559" y="2547"/>
                        </a:moveTo>
                        <a:lnTo>
                          <a:pt x="18536" y="2562"/>
                        </a:lnTo>
                        <a:lnTo>
                          <a:pt x="18538" y="2571"/>
                        </a:lnTo>
                        <a:lnTo>
                          <a:pt x="18557" y="2562"/>
                        </a:lnTo>
                        <a:lnTo>
                          <a:pt x="18559" y="2547"/>
                        </a:lnTo>
                        <a:close/>
                        <a:moveTo>
                          <a:pt x="18712" y="554"/>
                        </a:moveTo>
                        <a:lnTo>
                          <a:pt x="18644" y="505"/>
                        </a:lnTo>
                        <a:lnTo>
                          <a:pt x="18634" y="572"/>
                        </a:lnTo>
                        <a:lnTo>
                          <a:pt x="18674" y="584"/>
                        </a:lnTo>
                        <a:lnTo>
                          <a:pt x="18677" y="598"/>
                        </a:lnTo>
                        <a:lnTo>
                          <a:pt x="18683" y="631"/>
                        </a:lnTo>
                        <a:lnTo>
                          <a:pt x="18696" y="594"/>
                        </a:lnTo>
                        <a:lnTo>
                          <a:pt x="18703" y="579"/>
                        </a:lnTo>
                        <a:lnTo>
                          <a:pt x="18712" y="554"/>
                        </a:lnTo>
                        <a:close/>
                        <a:moveTo>
                          <a:pt x="18800" y="1420"/>
                        </a:moveTo>
                        <a:lnTo>
                          <a:pt x="18781" y="1428"/>
                        </a:lnTo>
                        <a:lnTo>
                          <a:pt x="18771" y="1438"/>
                        </a:lnTo>
                        <a:lnTo>
                          <a:pt x="18763" y="1446"/>
                        </a:lnTo>
                        <a:lnTo>
                          <a:pt x="18771" y="1450"/>
                        </a:lnTo>
                        <a:lnTo>
                          <a:pt x="18800" y="1420"/>
                        </a:lnTo>
                        <a:close/>
                        <a:moveTo>
                          <a:pt x="18822" y="1300"/>
                        </a:moveTo>
                        <a:lnTo>
                          <a:pt x="18816" y="1312"/>
                        </a:lnTo>
                        <a:lnTo>
                          <a:pt x="18810" y="1323"/>
                        </a:lnTo>
                        <a:lnTo>
                          <a:pt x="18806" y="1335"/>
                        </a:lnTo>
                        <a:lnTo>
                          <a:pt x="18812" y="1325"/>
                        </a:lnTo>
                        <a:lnTo>
                          <a:pt x="18819" y="1314"/>
                        </a:lnTo>
                        <a:lnTo>
                          <a:pt x="18822" y="1300"/>
                        </a:lnTo>
                        <a:close/>
                        <a:moveTo>
                          <a:pt x="18890" y="420"/>
                        </a:moveTo>
                        <a:lnTo>
                          <a:pt x="18874" y="425"/>
                        </a:lnTo>
                        <a:lnTo>
                          <a:pt x="18881" y="425"/>
                        </a:lnTo>
                        <a:lnTo>
                          <a:pt x="18890" y="420"/>
                        </a:lnTo>
                        <a:close/>
                        <a:moveTo>
                          <a:pt x="18899" y="482"/>
                        </a:moveTo>
                        <a:lnTo>
                          <a:pt x="18894" y="460"/>
                        </a:lnTo>
                        <a:lnTo>
                          <a:pt x="18881" y="468"/>
                        </a:lnTo>
                        <a:lnTo>
                          <a:pt x="18899" y="482"/>
                        </a:lnTo>
                        <a:close/>
                        <a:moveTo>
                          <a:pt x="18907" y="453"/>
                        </a:moveTo>
                        <a:lnTo>
                          <a:pt x="18892" y="453"/>
                        </a:lnTo>
                        <a:lnTo>
                          <a:pt x="18894" y="460"/>
                        </a:lnTo>
                        <a:lnTo>
                          <a:pt x="18907" y="453"/>
                        </a:lnTo>
                        <a:close/>
                        <a:moveTo>
                          <a:pt x="18911" y="284"/>
                        </a:moveTo>
                        <a:lnTo>
                          <a:pt x="18896" y="282"/>
                        </a:lnTo>
                        <a:lnTo>
                          <a:pt x="18892" y="297"/>
                        </a:lnTo>
                        <a:lnTo>
                          <a:pt x="18911" y="284"/>
                        </a:lnTo>
                        <a:close/>
                        <a:moveTo>
                          <a:pt x="18946" y="920"/>
                        </a:moveTo>
                        <a:lnTo>
                          <a:pt x="18875" y="939"/>
                        </a:lnTo>
                        <a:lnTo>
                          <a:pt x="18876" y="950"/>
                        </a:lnTo>
                        <a:lnTo>
                          <a:pt x="18941" y="988"/>
                        </a:lnTo>
                        <a:lnTo>
                          <a:pt x="18946" y="920"/>
                        </a:lnTo>
                        <a:close/>
                        <a:moveTo>
                          <a:pt x="18971" y="913"/>
                        </a:moveTo>
                        <a:lnTo>
                          <a:pt x="18941" y="893"/>
                        </a:lnTo>
                        <a:lnTo>
                          <a:pt x="18946" y="920"/>
                        </a:lnTo>
                        <a:lnTo>
                          <a:pt x="18971" y="913"/>
                        </a:lnTo>
                        <a:close/>
                        <a:moveTo>
                          <a:pt x="19000" y="197"/>
                        </a:moveTo>
                        <a:lnTo>
                          <a:pt x="18993" y="207"/>
                        </a:lnTo>
                        <a:lnTo>
                          <a:pt x="19000" y="197"/>
                        </a:lnTo>
                        <a:close/>
                        <a:moveTo>
                          <a:pt x="19032" y="208"/>
                        </a:moveTo>
                        <a:lnTo>
                          <a:pt x="19014" y="223"/>
                        </a:lnTo>
                        <a:lnTo>
                          <a:pt x="19026" y="215"/>
                        </a:lnTo>
                        <a:lnTo>
                          <a:pt x="19032" y="208"/>
                        </a:lnTo>
                        <a:close/>
                        <a:moveTo>
                          <a:pt x="19164" y="668"/>
                        </a:moveTo>
                        <a:lnTo>
                          <a:pt x="19138" y="639"/>
                        </a:lnTo>
                        <a:lnTo>
                          <a:pt x="19135" y="653"/>
                        </a:lnTo>
                        <a:lnTo>
                          <a:pt x="19132" y="676"/>
                        </a:lnTo>
                        <a:lnTo>
                          <a:pt x="19141" y="668"/>
                        </a:lnTo>
                        <a:lnTo>
                          <a:pt x="19164" y="668"/>
                        </a:lnTo>
                        <a:close/>
                        <a:moveTo>
                          <a:pt x="19328" y="498"/>
                        </a:moveTo>
                        <a:lnTo>
                          <a:pt x="19318" y="498"/>
                        </a:lnTo>
                        <a:lnTo>
                          <a:pt x="19328" y="498"/>
                        </a:lnTo>
                        <a:close/>
                        <a:moveTo>
                          <a:pt x="19361" y="94"/>
                        </a:moveTo>
                        <a:lnTo>
                          <a:pt x="19349" y="89"/>
                        </a:lnTo>
                        <a:lnTo>
                          <a:pt x="19361" y="94"/>
                        </a:lnTo>
                        <a:close/>
                        <a:moveTo>
                          <a:pt x="19475" y="3787"/>
                        </a:moveTo>
                        <a:lnTo>
                          <a:pt x="19442" y="3809"/>
                        </a:lnTo>
                        <a:lnTo>
                          <a:pt x="19461" y="3817"/>
                        </a:lnTo>
                        <a:lnTo>
                          <a:pt x="19475" y="3787"/>
                        </a:lnTo>
                        <a:close/>
                        <a:moveTo>
                          <a:pt x="19480" y="3824"/>
                        </a:moveTo>
                        <a:lnTo>
                          <a:pt x="19461" y="3817"/>
                        </a:lnTo>
                        <a:lnTo>
                          <a:pt x="19454" y="3832"/>
                        </a:lnTo>
                        <a:lnTo>
                          <a:pt x="19480" y="3824"/>
                        </a:lnTo>
                        <a:close/>
                        <a:moveTo>
                          <a:pt x="19480" y="3728"/>
                        </a:moveTo>
                        <a:lnTo>
                          <a:pt x="19446" y="3750"/>
                        </a:lnTo>
                        <a:lnTo>
                          <a:pt x="19464" y="3750"/>
                        </a:lnTo>
                        <a:lnTo>
                          <a:pt x="19480" y="3728"/>
                        </a:lnTo>
                        <a:close/>
                        <a:moveTo>
                          <a:pt x="19486" y="30"/>
                        </a:moveTo>
                        <a:lnTo>
                          <a:pt x="19466" y="52"/>
                        </a:lnTo>
                        <a:lnTo>
                          <a:pt x="19464" y="60"/>
                        </a:lnTo>
                        <a:lnTo>
                          <a:pt x="19482" y="66"/>
                        </a:lnTo>
                        <a:lnTo>
                          <a:pt x="19486" y="30"/>
                        </a:lnTo>
                        <a:close/>
                        <a:moveTo>
                          <a:pt x="19591" y="67"/>
                        </a:moveTo>
                        <a:lnTo>
                          <a:pt x="19568" y="45"/>
                        </a:lnTo>
                        <a:lnTo>
                          <a:pt x="19568" y="67"/>
                        </a:lnTo>
                        <a:lnTo>
                          <a:pt x="19541" y="52"/>
                        </a:lnTo>
                        <a:lnTo>
                          <a:pt x="19484" y="67"/>
                        </a:lnTo>
                        <a:lnTo>
                          <a:pt x="19509" y="74"/>
                        </a:lnTo>
                        <a:lnTo>
                          <a:pt x="19445" y="59"/>
                        </a:lnTo>
                        <a:lnTo>
                          <a:pt x="19427" y="97"/>
                        </a:lnTo>
                        <a:lnTo>
                          <a:pt x="19530" y="97"/>
                        </a:lnTo>
                        <a:lnTo>
                          <a:pt x="19545" y="82"/>
                        </a:lnTo>
                        <a:lnTo>
                          <a:pt x="19555" y="74"/>
                        </a:lnTo>
                        <a:lnTo>
                          <a:pt x="19562" y="88"/>
                        </a:lnTo>
                        <a:lnTo>
                          <a:pt x="19551" y="97"/>
                        </a:lnTo>
                        <a:lnTo>
                          <a:pt x="19563" y="99"/>
                        </a:lnTo>
                        <a:lnTo>
                          <a:pt x="19563" y="88"/>
                        </a:lnTo>
                        <a:lnTo>
                          <a:pt x="19591" y="67"/>
                        </a:lnTo>
                        <a:close/>
                        <a:moveTo>
                          <a:pt x="19771" y="3913"/>
                        </a:moveTo>
                        <a:lnTo>
                          <a:pt x="19761" y="3913"/>
                        </a:lnTo>
                        <a:lnTo>
                          <a:pt x="19758" y="3924"/>
                        </a:lnTo>
                        <a:lnTo>
                          <a:pt x="19771" y="3913"/>
                        </a:lnTo>
                        <a:close/>
                        <a:moveTo>
                          <a:pt x="19788" y="3898"/>
                        </a:moveTo>
                        <a:lnTo>
                          <a:pt x="19771" y="3913"/>
                        </a:lnTo>
                        <a:lnTo>
                          <a:pt x="19788" y="3898"/>
                        </a:lnTo>
                        <a:close/>
                        <a:moveTo>
                          <a:pt x="19809" y="32"/>
                        </a:moveTo>
                        <a:lnTo>
                          <a:pt x="19788" y="0"/>
                        </a:lnTo>
                        <a:lnTo>
                          <a:pt x="19766" y="45"/>
                        </a:lnTo>
                        <a:lnTo>
                          <a:pt x="19809" y="32"/>
                        </a:lnTo>
                        <a:close/>
                        <a:moveTo>
                          <a:pt x="19842" y="22"/>
                        </a:moveTo>
                        <a:lnTo>
                          <a:pt x="19817" y="30"/>
                        </a:lnTo>
                        <a:lnTo>
                          <a:pt x="19812" y="37"/>
                        </a:lnTo>
                        <a:lnTo>
                          <a:pt x="19828" y="60"/>
                        </a:lnTo>
                        <a:lnTo>
                          <a:pt x="19842" y="22"/>
                        </a:lnTo>
                        <a:close/>
                        <a:moveTo>
                          <a:pt x="19896" y="3931"/>
                        </a:moveTo>
                        <a:lnTo>
                          <a:pt x="19888" y="3937"/>
                        </a:lnTo>
                        <a:lnTo>
                          <a:pt x="19896" y="3931"/>
                        </a:lnTo>
                        <a:close/>
                        <a:moveTo>
                          <a:pt x="19967" y="3912"/>
                        </a:moveTo>
                        <a:lnTo>
                          <a:pt x="19962" y="3924"/>
                        </a:lnTo>
                        <a:lnTo>
                          <a:pt x="19967" y="3912"/>
                        </a:lnTo>
                        <a:close/>
                        <a:moveTo>
                          <a:pt x="20073" y="344"/>
                        </a:moveTo>
                        <a:lnTo>
                          <a:pt x="20023" y="290"/>
                        </a:lnTo>
                        <a:lnTo>
                          <a:pt x="20034" y="349"/>
                        </a:lnTo>
                        <a:lnTo>
                          <a:pt x="20073" y="344"/>
                        </a:lnTo>
                        <a:close/>
                        <a:moveTo>
                          <a:pt x="20216" y="89"/>
                        </a:moveTo>
                        <a:lnTo>
                          <a:pt x="20205" y="83"/>
                        </a:lnTo>
                        <a:lnTo>
                          <a:pt x="20216" y="89"/>
                        </a:lnTo>
                        <a:close/>
                        <a:moveTo>
                          <a:pt x="20612" y="257"/>
                        </a:moveTo>
                        <a:lnTo>
                          <a:pt x="20596" y="226"/>
                        </a:lnTo>
                        <a:lnTo>
                          <a:pt x="20585" y="243"/>
                        </a:lnTo>
                        <a:lnTo>
                          <a:pt x="20602" y="246"/>
                        </a:lnTo>
                        <a:lnTo>
                          <a:pt x="20612" y="257"/>
                        </a:lnTo>
                        <a:close/>
                        <a:moveTo>
                          <a:pt x="20619" y="269"/>
                        </a:moveTo>
                        <a:lnTo>
                          <a:pt x="20616" y="260"/>
                        </a:lnTo>
                        <a:lnTo>
                          <a:pt x="20619" y="269"/>
                        </a:lnTo>
                        <a:close/>
                        <a:moveTo>
                          <a:pt x="20629" y="3557"/>
                        </a:moveTo>
                        <a:lnTo>
                          <a:pt x="20606" y="3549"/>
                        </a:lnTo>
                        <a:lnTo>
                          <a:pt x="20603" y="3535"/>
                        </a:lnTo>
                        <a:lnTo>
                          <a:pt x="20567" y="3542"/>
                        </a:lnTo>
                        <a:lnTo>
                          <a:pt x="20629" y="3557"/>
                        </a:lnTo>
                        <a:close/>
                        <a:moveTo>
                          <a:pt x="20831" y="468"/>
                        </a:moveTo>
                        <a:lnTo>
                          <a:pt x="20813" y="460"/>
                        </a:lnTo>
                        <a:lnTo>
                          <a:pt x="20807" y="468"/>
                        </a:lnTo>
                        <a:lnTo>
                          <a:pt x="20831" y="468"/>
                        </a:lnTo>
                        <a:close/>
                        <a:moveTo>
                          <a:pt x="20839" y="302"/>
                        </a:moveTo>
                        <a:lnTo>
                          <a:pt x="20832" y="313"/>
                        </a:lnTo>
                        <a:lnTo>
                          <a:pt x="20837" y="306"/>
                        </a:lnTo>
                        <a:close/>
                        <a:moveTo>
                          <a:pt x="20846" y="408"/>
                        </a:moveTo>
                        <a:lnTo>
                          <a:pt x="20833" y="386"/>
                        </a:lnTo>
                        <a:lnTo>
                          <a:pt x="20831" y="416"/>
                        </a:lnTo>
                        <a:lnTo>
                          <a:pt x="20840" y="408"/>
                        </a:lnTo>
                        <a:close/>
                        <a:moveTo>
                          <a:pt x="20849" y="438"/>
                        </a:moveTo>
                        <a:lnTo>
                          <a:pt x="20841" y="411"/>
                        </a:lnTo>
                        <a:lnTo>
                          <a:pt x="20818" y="448"/>
                        </a:lnTo>
                        <a:lnTo>
                          <a:pt x="20849" y="438"/>
                        </a:lnTo>
                        <a:close/>
                        <a:moveTo>
                          <a:pt x="20851" y="3854"/>
                        </a:moveTo>
                        <a:lnTo>
                          <a:pt x="20830" y="3854"/>
                        </a:lnTo>
                        <a:lnTo>
                          <a:pt x="20851" y="3854"/>
                        </a:lnTo>
                        <a:close/>
                        <a:moveTo>
                          <a:pt x="20878" y="653"/>
                        </a:moveTo>
                        <a:lnTo>
                          <a:pt x="20863" y="661"/>
                        </a:lnTo>
                        <a:lnTo>
                          <a:pt x="20868" y="646"/>
                        </a:lnTo>
                        <a:lnTo>
                          <a:pt x="20776" y="646"/>
                        </a:lnTo>
                        <a:lnTo>
                          <a:pt x="20782" y="653"/>
                        </a:lnTo>
                        <a:lnTo>
                          <a:pt x="20851" y="683"/>
                        </a:lnTo>
                        <a:lnTo>
                          <a:pt x="20871" y="661"/>
                        </a:lnTo>
                        <a:lnTo>
                          <a:pt x="20878" y="653"/>
                        </a:lnTo>
                        <a:close/>
                        <a:moveTo>
                          <a:pt x="20886" y="701"/>
                        </a:moveTo>
                        <a:lnTo>
                          <a:pt x="20881" y="709"/>
                        </a:lnTo>
                        <a:lnTo>
                          <a:pt x="20886" y="701"/>
                        </a:lnTo>
                        <a:close/>
                        <a:moveTo>
                          <a:pt x="20920" y="3089"/>
                        </a:moveTo>
                        <a:lnTo>
                          <a:pt x="20908" y="3089"/>
                        </a:lnTo>
                        <a:lnTo>
                          <a:pt x="20841" y="3104"/>
                        </a:lnTo>
                        <a:lnTo>
                          <a:pt x="20914" y="3126"/>
                        </a:lnTo>
                        <a:lnTo>
                          <a:pt x="20920" y="3089"/>
                        </a:lnTo>
                        <a:close/>
                        <a:moveTo>
                          <a:pt x="20929" y="3131"/>
                        </a:moveTo>
                        <a:lnTo>
                          <a:pt x="20914" y="3126"/>
                        </a:lnTo>
                        <a:lnTo>
                          <a:pt x="20924" y="3134"/>
                        </a:lnTo>
                        <a:close/>
                        <a:moveTo>
                          <a:pt x="21058" y="498"/>
                        </a:moveTo>
                        <a:lnTo>
                          <a:pt x="21028" y="504"/>
                        </a:lnTo>
                        <a:lnTo>
                          <a:pt x="21041" y="508"/>
                        </a:lnTo>
                        <a:lnTo>
                          <a:pt x="21050" y="503"/>
                        </a:lnTo>
                        <a:lnTo>
                          <a:pt x="21058" y="498"/>
                        </a:lnTo>
                        <a:close/>
                        <a:moveTo>
                          <a:pt x="21081" y="1120"/>
                        </a:moveTo>
                        <a:lnTo>
                          <a:pt x="21055" y="1129"/>
                        </a:lnTo>
                        <a:lnTo>
                          <a:pt x="21078" y="1151"/>
                        </a:lnTo>
                        <a:lnTo>
                          <a:pt x="21081" y="1120"/>
                        </a:lnTo>
                        <a:close/>
                        <a:moveTo>
                          <a:pt x="21099" y="1114"/>
                        </a:moveTo>
                        <a:lnTo>
                          <a:pt x="21086" y="1105"/>
                        </a:lnTo>
                        <a:lnTo>
                          <a:pt x="21081" y="1120"/>
                        </a:lnTo>
                        <a:lnTo>
                          <a:pt x="21099" y="1114"/>
                        </a:lnTo>
                        <a:close/>
                        <a:moveTo>
                          <a:pt x="21163" y="1448"/>
                        </a:moveTo>
                        <a:lnTo>
                          <a:pt x="21161" y="1438"/>
                        </a:lnTo>
                        <a:lnTo>
                          <a:pt x="21163" y="1448"/>
                        </a:lnTo>
                        <a:close/>
                        <a:moveTo>
                          <a:pt x="21170" y="3373"/>
                        </a:moveTo>
                        <a:lnTo>
                          <a:pt x="21159" y="3370"/>
                        </a:lnTo>
                        <a:lnTo>
                          <a:pt x="21167" y="3383"/>
                        </a:lnTo>
                        <a:lnTo>
                          <a:pt x="21170" y="3376"/>
                        </a:lnTo>
                        <a:close/>
                        <a:moveTo>
                          <a:pt x="21186" y="1457"/>
                        </a:moveTo>
                        <a:lnTo>
                          <a:pt x="21172" y="1455"/>
                        </a:lnTo>
                        <a:lnTo>
                          <a:pt x="21163" y="1448"/>
                        </a:lnTo>
                        <a:lnTo>
                          <a:pt x="21165" y="1458"/>
                        </a:lnTo>
                        <a:lnTo>
                          <a:pt x="21156" y="1457"/>
                        </a:lnTo>
                        <a:lnTo>
                          <a:pt x="21165" y="1467"/>
                        </a:lnTo>
                        <a:lnTo>
                          <a:pt x="21172" y="1472"/>
                        </a:lnTo>
                        <a:lnTo>
                          <a:pt x="21167" y="1463"/>
                        </a:lnTo>
                        <a:lnTo>
                          <a:pt x="21181" y="1459"/>
                        </a:lnTo>
                        <a:close/>
                        <a:moveTo>
                          <a:pt x="21191" y="1591"/>
                        </a:moveTo>
                        <a:lnTo>
                          <a:pt x="21188" y="1578"/>
                        </a:lnTo>
                        <a:lnTo>
                          <a:pt x="21175" y="1582"/>
                        </a:lnTo>
                        <a:lnTo>
                          <a:pt x="21191" y="1591"/>
                        </a:lnTo>
                        <a:close/>
                        <a:moveTo>
                          <a:pt x="21243" y="1797"/>
                        </a:moveTo>
                        <a:lnTo>
                          <a:pt x="21236" y="1780"/>
                        </a:lnTo>
                        <a:lnTo>
                          <a:pt x="21174" y="1768"/>
                        </a:lnTo>
                        <a:lnTo>
                          <a:pt x="21190" y="1794"/>
                        </a:lnTo>
                        <a:lnTo>
                          <a:pt x="21207" y="1800"/>
                        </a:lnTo>
                        <a:lnTo>
                          <a:pt x="21243" y="1797"/>
                        </a:lnTo>
                        <a:close/>
                        <a:moveTo>
                          <a:pt x="21261" y="1619"/>
                        </a:moveTo>
                        <a:lnTo>
                          <a:pt x="21224" y="1619"/>
                        </a:lnTo>
                        <a:lnTo>
                          <a:pt x="21215" y="1604"/>
                        </a:lnTo>
                        <a:lnTo>
                          <a:pt x="21191" y="1591"/>
                        </a:lnTo>
                        <a:lnTo>
                          <a:pt x="21199" y="1619"/>
                        </a:lnTo>
                        <a:lnTo>
                          <a:pt x="21249" y="1634"/>
                        </a:lnTo>
                        <a:lnTo>
                          <a:pt x="21261" y="1619"/>
                        </a:lnTo>
                        <a:close/>
                        <a:moveTo>
                          <a:pt x="21263" y="798"/>
                        </a:moveTo>
                        <a:lnTo>
                          <a:pt x="21261" y="789"/>
                        </a:lnTo>
                        <a:lnTo>
                          <a:pt x="21213" y="814"/>
                        </a:lnTo>
                        <a:lnTo>
                          <a:pt x="21192" y="823"/>
                        </a:lnTo>
                        <a:lnTo>
                          <a:pt x="21213" y="815"/>
                        </a:lnTo>
                        <a:lnTo>
                          <a:pt x="21225" y="816"/>
                        </a:lnTo>
                        <a:lnTo>
                          <a:pt x="21241" y="815"/>
                        </a:lnTo>
                        <a:lnTo>
                          <a:pt x="21251" y="809"/>
                        </a:lnTo>
                        <a:lnTo>
                          <a:pt x="21263" y="798"/>
                        </a:lnTo>
                        <a:close/>
                        <a:moveTo>
                          <a:pt x="21264" y="2781"/>
                        </a:moveTo>
                        <a:lnTo>
                          <a:pt x="21250" y="2777"/>
                        </a:lnTo>
                        <a:lnTo>
                          <a:pt x="21264" y="2790"/>
                        </a:lnTo>
                        <a:lnTo>
                          <a:pt x="21264" y="2781"/>
                        </a:lnTo>
                        <a:close/>
                        <a:moveTo>
                          <a:pt x="21266" y="1047"/>
                        </a:moveTo>
                        <a:lnTo>
                          <a:pt x="21248" y="1018"/>
                        </a:lnTo>
                        <a:lnTo>
                          <a:pt x="21228" y="1027"/>
                        </a:lnTo>
                        <a:lnTo>
                          <a:pt x="21266" y="1047"/>
                        </a:lnTo>
                        <a:close/>
                        <a:moveTo>
                          <a:pt x="21267" y="2768"/>
                        </a:moveTo>
                        <a:lnTo>
                          <a:pt x="21196" y="2688"/>
                        </a:lnTo>
                        <a:lnTo>
                          <a:pt x="21185" y="2695"/>
                        </a:lnTo>
                        <a:lnTo>
                          <a:pt x="21267" y="2768"/>
                        </a:lnTo>
                        <a:close/>
                        <a:moveTo>
                          <a:pt x="21270" y="2737"/>
                        </a:moveTo>
                        <a:lnTo>
                          <a:pt x="21244" y="2710"/>
                        </a:lnTo>
                        <a:lnTo>
                          <a:pt x="21252" y="2687"/>
                        </a:lnTo>
                        <a:lnTo>
                          <a:pt x="21234" y="2705"/>
                        </a:lnTo>
                        <a:lnTo>
                          <a:pt x="21270" y="2737"/>
                        </a:lnTo>
                        <a:close/>
                        <a:moveTo>
                          <a:pt x="21270" y="1619"/>
                        </a:moveTo>
                        <a:lnTo>
                          <a:pt x="21267" y="1611"/>
                        </a:lnTo>
                        <a:lnTo>
                          <a:pt x="21261" y="1619"/>
                        </a:lnTo>
                        <a:lnTo>
                          <a:pt x="21270" y="1619"/>
                        </a:lnTo>
                        <a:close/>
                        <a:moveTo>
                          <a:pt x="21272" y="1470"/>
                        </a:moveTo>
                        <a:lnTo>
                          <a:pt x="21249" y="1472"/>
                        </a:lnTo>
                        <a:lnTo>
                          <a:pt x="21246" y="1500"/>
                        </a:lnTo>
                        <a:lnTo>
                          <a:pt x="21272" y="1470"/>
                        </a:lnTo>
                        <a:close/>
                        <a:moveTo>
                          <a:pt x="21284" y="2755"/>
                        </a:moveTo>
                        <a:lnTo>
                          <a:pt x="21278" y="2747"/>
                        </a:lnTo>
                        <a:lnTo>
                          <a:pt x="21270" y="2740"/>
                        </a:lnTo>
                        <a:lnTo>
                          <a:pt x="21284" y="2755"/>
                        </a:lnTo>
                        <a:close/>
                        <a:moveTo>
                          <a:pt x="21286" y="3126"/>
                        </a:moveTo>
                        <a:lnTo>
                          <a:pt x="21278" y="3111"/>
                        </a:lnTo>
                        <a:lnTo>
                          <a:pt x="21286" y="3126"/>
                        </a:lnTo>
                        <a:close/>
                        <a:moveTo>
                          <a:pt x="21295" y="2542"/>
                        </a:moveTo>
                        <a:lnTo>
                          <a:pt x="21277" y="2510"/>
                        </a:lnTo>
                        <a:lnTo>
                          <a:pt x="21265" y="2540"/>
                        </a:lnTo>
                        <a:lnTo>
                          <a:pt x="21295" y="2542"/>
                        </a:lnTo>
                        <a:close/>
                        <a:moveTo>
                          <a:pt x="21299" y="2020"/>
                        </a:moveTo>
                        <a:lnTo>
                          <a:pt x="21279" y="2012"/>
                        </a:lnTo>
                        <a:lnTo>
                          <a:pt x="21270" y="2057"/>
                        </a:lnTo>
                        <a:lnTo>
                          <a:pt x="21299" y="2020"/>
                        </a:lnTo>
                        <a:close/>
                        <a:moveTo>
                          <a:pt x="21302" y="2792"/>
                        </a:moveTo>
                        <a:lnTo>
                          <a:pt x="21271" y="2755"/>
                        </a:lnTo>
                        <a:lnTo>
                          <a:pt x="21269" y="2770"/>
                        </a:lnTo>
                        <a:lnTo>
                          <a:pt x="21264" y="2781"/>
                        </a:lnTo>
                        <a:lnTo>
                          <a:pt x="21302" y="2792"/>
                        </a:lnTo>
                        <a:close/>
                        <a:moveTo>
                          <a:pt x="21305" y="1682"/>
                        </a:moveTo>
                        <a:lnTo>
                          <a:pt x="21275" y="1663"/>
                        </a:lnTo>
                        <a:lnTo>
                          <a:pt x="21222" y="1640"/>
                        </a:lnTo>
                        <a:lnTo>
                          <a:pt x="21166" y="1652"/>
                        </a:lnTo>
                        <a:lnTo>
                          <a:pt x="21225" y="1671"/>
                        </a:lnTo>
                        <a:lnTo>
                          <a:pt x="21200" y="1677"/>
                        </a:lnTo>
                        <a:lnTo>
                          <a:pt x="21271" y="1697"/>
                        </a:lnTo>
                        <a:lnTo>
                          <a:pt x="21278" y="1714"/>
                        </a:lnTo>
                        <a:lnTo>
                          <a:pt x="21252" y="1726"/>
                        </a:lnTo>
                        <a:lnTo>
                          <a:pt x="21228" y="1723"/>
                        </a:lnTo>
                        <a:lnTo>
                          <a:pt x="21244" y="1729"/>
                        </a:lnTo>
                        <a:lnTo>
                          <a:pt x="21215" y="1749"/>
                        </a:lnTo>
                        <a:lnTo>
                          <a:pt x="21254" y="1758"/>
                        </a:lnTo>
                        <a:lnTo>
                          <a:pt x="21302" y="1737"/>
                        </a:lnTo>
                        <a:lnTo>
                          <a:pt x="21304" y="1709"/>
                        </a:lnTo>
                        <a:lnTo>
                          <a:pt x="21264" y="1680"/>
                        </a:lnTo>
                        <a:lnTo>
                          <a:pt x="21278" y="1674"/>
                        </a:lnTo>
                        <a:lnTo>
                          <a:pt x="21294" y="1680"/>
                        </a:lnTo>
                        <a:lnTo>
                          <a:pt x="21305" y="1682"/>
                        </a:lnTo>
                        <a:close/>
                        <a:moveTo>
                          <a:pt x="21323" y="1121"/>
                        </a:moveTo>
                        <a:lnTo>
                          <a:pt x="21275" y="1106"/>
                        </a:lnTo>
                        <a:lnTo>
                          <a:pt x="21301" y="1136"/>
                        </a:lnTo>
                        <a:lnTo>
                          <a:pt x="21300" y="1129"/>
                        </a:lnTo>
                        <a:lnTo>
                          <a:pt x="21323" y="1121"/>
                        </a:lnTo>
                        <a:close/>
                        <a:moveTo>
                          <a:pt x="21329" y="2547"/>
                        </a:moveTo>
                        <a:lnTo>
                          <a:pt x="21295" y="2542"/>
                        </a:lnTo>
                        <a:lnTo>
                          <a:pt x="21329" y="2547"/>
                        </a:lnTo>
                        <a:close/>
                        <a:moveTo>
                          <a:pt x="21338" y="1754"/>
                        </a:moveTo>
                        <a:lnTo>
                          <a:pt x="21320" y="1781"/>
                        </a:lnTo>
                        <a:lnTo>
                          <a:pt x="21338" y="1754"/>
                        </a:lnTo>
                        <a:close/>
                        <a:moveTo>
                          <a:pt x="21356" y="2027"/>
                        </a:moveTo>
                        <a:lnTo>
                          <a:pt x="21349" y="2035"/>
                        </a:lnTo>
                        <a:lnTo>
                          <a:pt x="21317" y="2049"/>
                        </a:lnTo>
                        <a:lnTo>
                          <a:pt x="21315" y="2079"/>
                        </a:lnTo>
                        <a:lnTo>
                          <a:pt x="21352" y="2057"/>
                        </a:lnTo>
                        <a:lnTo>
                          <a:pt x="21356" y="2027"/>
                        </a:lnTo>
                        <a:close/>
                        <a:moveTo>
                          <a:pt x="21364" y="2073"/>
                        </a:moveTo>
                        <a:lnTo>
                          <a:pt x="21344" y="2079"/>
                        </a:lnTo>
                        <a:lnTo>
                          <a:pt x="21355" y="2079"/>
                        </a:lnTo>
                        <a:lnTo>
                          <a:pt x="21364" y="2073"/>
                        </a:lnTo>
                        <a:close/>
                        <a:moveTo>
                          <a:pt x="21366" y="1381"/>
                        </a:moveTo>
                        <a:lnTo>
                          <a:pt x="21359" y="1374"/>
                        </a:lnTo>
                        <a:lnTo>
                          <a:pt x="21366" y="1381"/>
                        </a:lnTo>
                        <a:close/>
                        <a:moveTo>
                          <a:pt x="21370" y="1567"/>
                        </a:moveTo>
                        <a:lnTo>
                          <a:pt x="21246" y="1500"/>
                        </a:lnTo>
                        <a:lnTo>
                          <a:pt x="21192" y="1485"/>
                        </a:lnTo>
                        <a:lnTo>
                          <a:pt x="21172" y="1478"/>
                        </a:lnTo>
                        <a:lnTo>
                          <a:pt x="21189" y="1507"/>
                        </a:lnTo>
                        <a:lnTo>
                          <a:pt x="21223" y="1530"/>
                        </a:lnTo>
                        <a:lnTo>
                          <a:pt x="21240" y="1559"/>
                        </a:lnTo>
                        <a:lnTo>
                          <a:pt x="21207" y="1567"/>
                        </a:lnTo>
                        <a:lnTo>
                          <a:pt x="21191" y="1545"/>
                        </a:lnTo>
                        <a:lnTo>
                          <a:pt x="21170" y="1537"/>
                        </a:lnTo>
                        <a:lnTo>
                          <a:pt x="21181" y="1559"/>
                        </a:lnTo>
                        <a:lnTo>
                          <a:pt x="21188" y="1578"/>
                        </a:lnTo>
                        <a:lnTo>
                          <a:pt x="21232" y="1567"/>
                        </a:lnTo>
                        <a:lnTo>
                          <a:pt x="21251" y="1567"/>
                        </a:lnTo>
                        <a:lnTo>
                          <a:pt x="21263" y="1582"/>
                        </a:lnTo>
                        <a:lnTo>
                          <a:pt x="21370" y="1567"/>
                        </a:lnTo>
                        <a:close/>
                        <a:moveTo>
                          <a:pt x="21370" y="2012"/>
                        </a:moveTo>
                        <a:lnTo>
                          <a:pt x="21359" y="2015"/>
                        </a:lnTo>
                        <a:lnTo>
                          <a:pt x="21356" y="2027"/>
                        </a:lnTo>
                        <a:lnTo>
                          <a:pt x="21370" y="2012"/>
                        </a:lnTo>
                        <a:close/>
                        <a:moveTo>
                          <a:pt x="21592" y="1864"/>
                        </a:moveTo>
                        <a:lnTo>
                          <a:pt x="21560" y="1884"/>
                        </a:lnTo>
                        <a:lnTo>
                          <a:pt x="21584" y="1871"/>
                        </a:lnTo>
                        <a:lnTo>
                          <a:pt x="21592" y="1864"/>
                        </a:lnTo>
                        <a:close/>
                        <a:moveTo>
                          <a:pt x="21600" y="2799"/>
                        </a:moveTo>
                        <a:lnTo>
                          <a:pt x="21575" y="2807"/>
                        </a:lnTo>
                        <a:lnTo>
                          <a:pt x="21600" y="2799"/>
                        </a:lnTo>
                        <a:close/>
                        <a:moveTo>
                          <a:pt x="111" y="21459"/>
                        </a:moveTo>
                        <a:lnTo>
                          <a:pt x="79" y="21466"/>
                        </a:lnTo>
                        <a:lnTo>
                          <a:pt x="111" y="21459"/>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463" name="object 83"/>
                <p:cNvGrpSpPr/>
                <p:nvPr/>
              </p:nvGrpSpPr>
              <p:grpSpPr>
                <a:xfrm>
                  <a:off x="319816" y="2463"/>
                  <a:ext cx="144703" cy="153256"/>
                  <a:chOff x="0" y="0"/>
                  <a:chExt cx="144701" cy="153254"/>
                </a:xfrm>
              </p:grpSpPr>
              <p:sp>
                <p:nvSpPr>
                  <p:cNvPr id="2443" name="Figura"/>
                  <p:cNvSpPr/>
                  <p:nvPr/>
                </p:nvSpPr>
                <p:spPr>
                  <a:xfrm>
                    <a:off x="0" y="136336"/>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291"/>
                        </a:moveTo>
                        <a:lnTo>
                          <a:pt x="18725" y="11575"/>
                        </a:lnTo>
                        <a:lnTo>
                          <a:pt x="13429" y="3858"/>
                        </a:lnTo>
                        <a:lnTo>
                          <a:pt x="0" y="0"/>
                        </a:lnTo>
                        <a:lnTo>
                          <a:pt x="7187" y="11575"/>
                        </a:lnTo>
                        <a:lnTo>
                          <a:pt x="11500" y="21600"/>
                        </a:lnTo>
                        <a:lnTo>
                          <a:pt x="21600" y="1929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44" name="Figura"/>
                  <p:cNvSpPr/>
                  <p:nvPr/>
                </p:nvSpPr>
                <p:spPr>
                  <a:xfrm>
                    <a:off x="411" y="14055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574"/>
                        </a:moveTo>
                        <a:lnTo>
                          <a:pt x="19492" y="7740"/>
                        </a:lnTo>
                        <a:lnTo>
                          <a:pt x="0" y="0"/>
                        </a:lnTo>
                        <a:lnTo>
                          <a:pt x="5160" y="17507"/>
                        </a:lnTo>
                        <a:lnTo>
                          <a:pt x="10338" y="21600"/>
                        </a:lnTo>
                        <a:lnTo>
                          <a:pt x="21600" y="195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45" name="Figura"/>
                  <p:cNvSpPr/>
                  <p:nvPr/>
                </p:nvSpPr>
                <p:spPr>
                  <a:xfrm>
                    <a:off x="766" y="1373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156"/>
                        </a:moveTo>
                        <a:lnTo>
                          <a:pt x="9986" y="14156"/>
                        </a:lnTo>
                        <a:lnTo>
                          <a:pt x="7206" y="6712"/>
                        </a:lnTo>
                        <a:lnTo>
                          <a:pt x="0" y="0"/>
                        </a:lnTo>
                        <a:lnTo>
                          <a:pt x="2323" y="14156"/>
                        </a:lnTo>
                        <a:lnTo>
                          <a:pt x="17887" y="21600"/>
                        </a:lnTo>
                        <a:lnTo>
                          <a:pt x="21600" y="141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46" name="Figura"/>
                  <p:cNvSpPr/>
                  <p:nvPr/>
                </p:nvSpPr>
                <p:spPr>
                  <a:xfrm>
                    <a:off x="939" y="1389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63"/>
                        </a:moveTo>
                        <a:lnTo>
                          <a:pt x="16980" y="4100"/>
                        </a:lnTo>
                        <a:lnTo>
                          <a:pt x="8786" y="0"/>
                        </a:lnTo>
                        <a:lnTo>
                          <a:pt x="0" y="2325"/>
                        </a:lnTo>
                        <a:lnTo>
                          <a:pt x="9240" y="5747"/>
                        </a:lnTo>
                        <a:lnTo>
                          <a:pt x="5320" y="6705"/>
                        </a:lnTo>
                        <a:lnTo>
                          <a:pt x="16289" y="10526"/>
                        </a:lnTo>
                        <a:lnTo>
                          <a:pt x="17444" y="13539"/>
                        </a:lnTo>
                        <a:lnTo>
                          <a:pt x="13287" y="15724"/>
                        </a:lnTo>
                        <a:lnTo>
                          <a:pt x="9704" y="15315"/>
                        </a:lnTo>
                        <a:lnTo>
                          <a:pt x="12132" y="16273"/>
                        </a:lnTo>
                        <a:lnTo>
                          <a:pt x="7630" y="19964"/>
                        </a:lnTo>
                        <a:lnTo>
                          <a:pt x="13633" y="21600"/>
                        </a:lnTo>
                        <a:lnTo>
                          <a:pt x="21027" y="17639"/>
                        </a:lnTo>
                        <a:lnTo>
                          <a:pt x="21373" y="12710"/>
                        </a:lnTo>
                        <a:lnTo>
                          <a:pt x="15252" y="7383"/>
                        </a:lnTo>
                        <a:lnTo>
                          <a:pt x="17325" y="6296"/>
                        </a:lnTo>
                        <a:lnTo>
                          <a:pt x="19872" y="7383"/>
                        </a:lnTo>
                        <a:lnTo>
                          <a:pt x="21600" y="766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47" name="Figura"/>
                  <p:cNvSpPr/>
                  <p:nvPr/>
                </p:nvSpPr>
                <p:spPr>
                  <a:xfrm>
                    <a:off x="1619" y="1358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514"/>
                        </a:moveTo>
                        <a:lnTo>
                          <a:pt x="7992" y="4629"/>
                        </a:lnTo>
                        <a:lnTo>
                          <a:pt x="2202" y="1543"/>
                        </a:lnTo>
                        <a:lnTo>
                          <a:pt x="0" y="0"/>
                        </a:lnTo>
                        <a:lnTo>
                          <a:pt x="1874" y="6171"/>
                        </a:lnTo>
                        <a:lnTo>
                          <a:pt x="5546" y="12343"/>
                        </a:lnTo>
                        <a:lnTo>
                          <a:pt x="7337" y="16971"/>
                        </a:lnTo>
                        <a:lnTo>
                          <a:pt x="4480" y="19596"/>
                        </a:lnTo>
                        <a:lnTo>
                          <a:pt x="6605" y="18514"/>
                        </a:lnTo>
                        <a:lnTo>
                          <a:pt x="8640" y="18514"/>
                        </a:lnTo>
                        <a:lnTo>
                          <a:pt x="9866" y="21600"/>
                        </a:lnTo>
                        <a:lnTo>
                          <a:pt x="21600" y="1851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48" name="Figura"/>
                  <p:cNvSpPr/>
                  <p:nvPr/>
                </p:nvSpPr>
                <p:spPr>
                  <a:xfrm>
                    <a:off x="28498" y="4243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807"/>
                        </a:moveTo>
                        <a:lnTo>
                          <a:pt x="19048" y="0"/>
                        </a:lnTo>
                        <a:lnTo>
                          <a:pt x="7387" y="3736"/>
                        </a:lnTo>
                        <a:lnTo>
                          <a:pt x="0" y="16268"/>
                        </a:lnTo>
                        <a:lnTo>
                          <a:pt x="11371" y="21600"/>
                        </a:lnTo>
                        <a:lnTo>
                          <a:pt x="12512" y="13875"/>
                        </a:lnTo>
                        <a:lnTo>
                          <a:pt x="21600" y="48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49" name="Figura"/>
                  <p:cNvSpPr/>
                  <p:nvPr/>
                </p:nvSpPr>
                <p:spPr>
                  <a:xfrm>
                    <a:off x="31904" y="878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532" y="18900"/>
                        </a:lnTo>
                        <a:lnTo>
                          <a:pt x="18934" y="8100"/>
                        </a:lnTo>
                        <a:lnTo>
                          <a:pt x="21054" y="0"/>
                        </a:lnTo>
                        <a:lnTo>
                          <a:pt x="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50" name="Figura"/>
                  <p:cNvSpPr/>
                  <p:nvPr/>
                </p:nvSpPr>
                <p:spPr>
                  <a:xfrm>
                    <a:off x="34146" y="279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900"/>
                        </a:moveTo>
                        <a:lnTo>
                          <a:pt x="18661" y="3200"/>
                        </a:lnTo>
                        <a:lnTo>
                          <a:pt x="0" y="0"/>
                        </a:lnTo>
                        <a:lnTo>
                          <a:pt x="5037" y="21600"/>
                        </a:lnTo>
                        <a:lnTo>
                          <a:pt x="21600" y="159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51" name="Figura"/>
                  <p:cNvSpPr/>
                  <p:nvPr/>
                </p:nvSpPr>
                <p:spPr>
                  <a:xfrm>
                    <a:off x="4867" y="94945"/>
                    <a:ext cx="47859" cy="46234"/>
                  </a:xfrm>
                  <a:custGeom>
                    <a:avLst/>
                    <a:gdLst/>
                    <a:ahLst/>
                    <a:cxnLst>
                      <a:cxn ang="0">
                        <a:pos x="wd2" y="hd2"/>
                      </a:cxn>
                      <a:cxn ang="5400000">
                        <a:pos x="wd2" y="hd2"/>
                      </a:cxn>
                      <a:cxn ang="10800000">
                        <a:pos x="wd2" y="hd2"/>
                      </a:cxn>
                      <a:cxn ang="16200000">
                        <a:pos x="wd2" y="hd2"/>
                      </a:cxn>
                    </a:cxnLst>
                    <a:rect l="0" t="0" r="r" b="b"/>
                    <a:pathLst>
                      <a:path w="21600" h="21600" extrusionOk="0">
                        <a:moveTo>
                          <a:pt x="21600" y="131"/>
                        </a:moveTo>
                        <a:lnTo>
                          <a:pt x="21580" y="65"/>
                        </a:lnTo>
                        <a:lnTo>
                          <a:pt x="21554" y="0"/>
                        </a:lnTo>
                        <a:lnTo>
                          <a:pt x="13910" y="0"/>
                        </a:lnTo>
                        <a:lnTo>
                          <a:pt x="13492" y="522"/>
                        </a:lnTo>
                        <a:lnTo>
                          <a:pt x="13512" y="392"/>
                        </a:lnTo>
                        <a:lnTo>
                          <a:pt x="13257" y="392"/>
                        </a:lnTo>
                        <a:lnTo>
                          <a:pt x="13362" y="653"/>
                        </a:lnTo>
                        <a:lnTo>
                          <a:pt x="13453" y="522"/>
                        </a:lnTo>
                        <a:lnTo>
                          <a:pt x="13760" y="783"/>
                        </a:lnTo>
                        <a:lnTo>
                          <a:pt x="13793" y="914"/>
                        </a:lnTo>
                        <a:lnTo>
                          <a:pt x="13479" y="1436"/>
                        </a:lnTo>
                        <a:lnTo>
                          <a:pt x="13434" y="1892"/>
                        </a:lnTo>
                        <a:lnTo>
                          <a:pt x="13388" y="1592"/>
                        </a:lnTo>
                        <a:lnTo>
                          <a:pt x="13375" y="1697"/>
                        </a:lnTo>
                        <a:lnTo>
                          <a:pt x="13329" y="1240"/>
                        </a:lnTo>
                        <a:lnTo>
                          <a:pt x="13271" y="914"/>
                        </a:lnTo>
                        <a:lnTo>
                          <a:pt x="12735" y="1892"/>
                        </a:lnTo>
                        <a:lnTo>
                          <a:pt x="12729" y="1827"/>
                        </a:lnTo>
                        <a:lnTo>
                          <a:pt x="12696" y="1501"/>
                        </a:lnTo>
                        <a:lnTo>
                          <a:pt x="12650" y="1109"/>
                        </a:lnTo>
                        <a:lnTo>
                          <a:pt x="12598" y="653"/>
                        </a:lnTo>
                        <a:lnTo>
                          <a:pt x="12539" y="979"/>
                        </a:lnTo>
                        <a:lnTo>
                          <a:pt x="12605" y="1109"/>
                        </a:lnTo>
                        <a:lnTo>
                          <a:pt x="12461" y="1109"/>
                        </a:lnTo>
                        <a:lnTo>
                          <a:pt x="12370" y="1044"/>
                        </a:lnTo>
                        <a:lnTo>
                          <a:pt x="12396" y="718"/>
                        </a:lnTo>
                        <a:lnTo>
                          <a:pt x="12030" y="1109"/>
                        </a:lnTo>
                        <a:lnTo>
                          <a:pt x="12317" y="1370"/>
                        </a:lnTo>
                        <a:lnTo>
                          <a:pt x="11926" y="1501"/>
                        </a:lnTo>
                        <a:lnTo>
                          <a:pt x="11893" y="1436"/>
                        </a:lnTo>
                        <a:lnTo>
                          <a:pt x="11887" y="1044"/>
                        </a:lnTo>
                        <a:lnTo>
                          <a:pt x="11730" y="1827"/>
                        </a:lnTo>
                        <a:lnTo>
                          <a:pt x="11345" y="1827"/>
                        </a:lnTo>
                        <a:lnTo>
                          <a:pt x="11325" y="1697"/>
                        </a:lnTo>
                        <a:lnTo>
                          <a:pt x="11240" y="1631"/>
                        </a:lnTo>
                        <a:lnTo>
                          <a:pt x="11338" y="1566"/>
                        </a:lnTo>
                        <a:lnTo>
                          <a:pt x="10784" y="1892"/>
                        </a:lnTo>
                        <a:lnTo>
                          <a:pt x="10685" y="2741"/>
                        </a:lnTo>
                        <a:lnTo>
                          <a:pt x="9942" y="2741"/>
                        </a:lnTo>
                        <a:lnTo>
                          <a:pt x="9928" y="2610"/>
                        </a:lnTo>
                        <a:lnTo>
                          <a:pt x="9857" y="2023"/>
                        </a:lnTo>
                        <a:lnTo>
                          <a:pt x="9641" y="2610"/>
                        </a:lnTo>
                        <a:lnTo>
                          <a:pt x="9374" y="2088"/>
                        </a:lnTo>
                        <a:lnTo>
                          <a:pt x="9178" y="2284"/>
                        </a:lnTo>
                        <a:lnTo>
                          <a:pt x="9171" y="2415"/>
                        </a:lnTo>
                        <a:lnTo>
                          <a:pt x="9354" y="2616"/>
                        </a:lnTo>
                        <a:lnTo>
                          <a:pt x="9053" y="2741"/>
                        </a:lnTo>
                        <a:lnTo>
                          <a:pt x="8962" y="3198"/>
                        </a:lnTo>
                        <a:lnTo>
                          <a:pt x="8636" y="3132"/>
                        </a:lnTo>
                        <a:lnTo>
                          <a:pt x="8753" y="2806"/>
                        </a:lnTo>
                        <a:lnTo>
                          <a:pt x="8244" y="3132"/>
                        </a:lnTo>
                        <a:lnTo>
                          <a:pt x="8649" y="3263"/>
                        </a:lnTo>
                        <a:lnTo>
                          <a:pt x="8473" y="3654"/>
                        </a:lnTo>
                        <a:lnTo>
                          <a:pt x="8975" y="3915"/>
                        </a:lnTo>
                        <a:lnTo>
                          <a:pt x="8518" y="3981"/>
                        </a:lnTo>
                        <a:lnTo>
                          <a:pt x="8577" y="3850"/>
                        </a:lnTo>
                        <a:lnTo>
                          <a:pt x="8218" y="4046"/>
                        </a:lnTo>
                        <a:lnTo>
                          <a:pt x="7931" y="3791"/>
                        </a:lnTo>
                        <a:lnTo>
                          <a:pt x="7787" y="4307"/>
                        </a:lnTo>
                        <a:lnTo>
                          <a:pt x="7507" y="4242"/>
                        </a:lnTo>
                        <a:lnTo>
                          <a:pt x="7376" y="4111"/>
                        </a:lnTo>
                        <a:lnTo>
                          <a:pt x="7370" y="4046"/>
                        </a:lnTo>
                        <a:lnTo>
                          <a:pt x="7298" y="3589"/>
                        </a:lnTo>
                        <a:lnTo>
                          <a:pt x="7206" y="3524"/>
                        </a:lnTo>
                        <a:lnTo>
                          <a:pt x="7259" y="4046"/>
                        </a:lnTo>
                        <a:lnTo>
                          <a:pt x="6573" y="3915"/>
                        </a:lnTo>
                        <a:lnTo>
                          <a:pt x="6593" y="4424"/>
                        </a:lnTo>
                        <a:lnTo>
                          <a:pt x="6541" y="4176"/>
                        </a:lnTo>
                        <a:lnTo>
                          <a:pt x="6488" y="4046"/>
                        </a:lnTo>
                        <a:lnTo>
                          <a:pt x="6442" y="3981"/>
                        </a:lnTo>
                        <a:lnTo>
                          <a:pt x="6482" y="4437"/>
                        </a:lnTo>
                        <a:lnTo>
                          <a:pt x="6292" y="4372"/>
                        </a:lnTo>
                        <a:lnTo>
                          <a:pt x="6234" y="4242"/>
                        </a:lnTo>
                        <a:lnTo>
                          <a:pt x="6175" y="4046"/>
                        </a:lnTo>
                        <a:lnTo>
                          <a:pt x="5731" y="4176"/>
                        </a:lnTo>
                        <a:lnTo>
                          <a:pt x="6599" y="4698"/>
                        </a:lnTo>
                        <a:lnTo>
                          <a:pt x="5985" y="4633"/>
                        </a:lnTo>
                        <a:lnTo>
                          <a:pt x="6025" y="4437"/>
                        </a:lnTo>
                        <a:lnTo>
                          <a:pt x="5431" y="4503"/>
                        </a:lnTo>
                        <a:lnTo>
                          <a:pt x="5255" y="5025"/>
                        </a:lnTo>
                        <a:lnTo>
                          <a:pt x="4569" y="5090"/>
                        </a:lnTo>
                        <a:lnTo>
                          <a:pt x="4119" y="4672"/>
                        </a:lnTo>
                        <a:lnTo>
                          <a:pt x="3949" y="4829"/>
                        </a:lnTo>
                        <a:lnTo>
                          <a:pt x="3806" y="5025"/>
                        </a:lnTo>
                        <a:lnTo>
                          <a:pt x="3362" y="6004"/>
                        </a:lnTo>
                        <a:lnTo>
                          <a:pt x="3244" y="6330"/>
                        </a:lnTo>
                        <a:lnTo>
                          <a:pt x="2963" y="6591"/>
                        </a:lnTo>
                        <a:lnTo>
                          <a:pt x="3094" y="6526"/>
                        </a:lnTo>
                        <a:lnTo>
                          <a:pt x="3746" y="7113"/>
                        </a:lnTo>
                        <a:lnTo>
                          <a:pt x="2428" y="6721"/>
                        </a:lnTo>
                        <a:lnTo>
                          <a:pt x="2526" y="7159"/>
                        </a:lnTo>
                        <a:lnTo>
                          <a:pt x="2226" y="6917"/>
                        </a:lnTo>
                        <a:lnTo>
                          <a:pt x="2226" y="7048"/>
                        </a:lnTo>
                        <a:lnTo>
                          <a:pt x="1899" y="7374"/>
                        </a:lnTo>
                        <a:lnTo>
                          <a:pt x="1886" y="8810"/>
                        </a:lnTo>
                        <a:lnTo>
                          <a:pt x="1717" y="8679"/>
                        </a:lnTo>
                        <a:lnTo>
                          <a:pt x="1416" y="8875"/>
                        </a:lnTo>
                        <a:lnTo>
                          <a:pt x="1331" y="9332"/>
                        </a:lnTo>
                        <a:lnTo>
                          <a:pt x="1273" y="9462"/>
                        </a:lnTo>
                        <a:lnTo>
                          <a:pt x="1129" y="9658"/>
                        </a:lnTo>
                        <a:lnTo>
                          <a:pt x="1220" y="9723"/>
                        </a:lnTo>
                        <a:lnTo>
                          <a:pt x="1260" y="9919"/>
                        </a:lnTo>
                        <a:lnTo>
                          <a:pt x="1234" y="9984"/>
                        </a:lnTo>
                        <a:lnTo>
                          <a:pt x="1573" y="9984"/>
                        </a:lnTo>
                        <a:lnTo>
                          <a:pt x="822" y="10245"/>
                        </a:lnTo>
                        <a:lnTo>
                          <a:pt x="907" y="10898"/>
                        </a:lnTo>
                        <a:lnTo>
                          <a:pt x="1110" y="11681"/>
                        </a:lnTo>
                        <a:lnTo>
                          <a:pt x="1175" y="11877"/>
                        </a:lnTo>
                        <a:lnTo>
                          <a:pt x="1318" y="12203"/>
                        </a:lnTo>
                        <a:lnTo>
                          <a:pt x="783" y="12660"/>
                        </a:lnTo>
                        <a:lnTo>
                          <a:pt x="783" y="12529"/>
                        </a:lnTo>
                        <a:lnTo>
                          <a:pt x="594" y="12399"/>
                        </a:lnTo>
                        <a:lnTo>
                          <a:pt x="627" y="12595"/>
                        </a:lnTo>
                        <a:lnTo>
                          <a:pt x="744" y="13051"/>
                        </a:lnTo>
                        <a:lnTo>
                          <a:pt x="789" y="13182"/>
                        </a:lnTo>
                        <a:lnTo>
                          <a:pt x="1168" y="13117"/>
                        </a:lnTo>
                        <a:lnTo>
                          <a:pt x="1018" y="13117"/>
                        </a:lnTo>
                        <a:lnTo>
                          <a:pt x="1312" y="12986"/>
                        </a:lnTo>
                        <a:lnTo>
                          <a:pt x="1534" y="13051"/>
                        </a:lnTo>
                        <a:lnTo>
                          <a:pt x="1651" y="13182"/>
                        </a:lnTo>
                        <a:lnTo>
                          <a:pt x="1710" y="13378"/>
                        </a:lnTo>
                        <a:lnTo>
                          <a:pt x="1456" y="13117"/>
                        </a:lnTo>
                        <a:lnTo>
                          <a:pt x="1103" y="13443"/>
                        </a:lnTo>
                        <a:lnTo>
                          <a:pt x="1005" y="13508"/>
                        </a:lnTo>
                        <a:lnTo>
                          <a:pt x="1135" y="13573"/>
                        </a:lnTo>
                        <a:lnTo>
                          <a:pt x="1253" y="13573"/>
                        </a:lnTo>
                        <a:lnTo>
                          <a:pt x="581" y="13900"/>
                        </a:lnTo>
                        <a:lnTo>
                          <a:pt x="2010" y="13639"/>
                        </a:lnTo>
                        <a:lnTo>
                          <a:pt x="1560" y="14095"/>
                        </a:lnTo>
                        <a:lnTo>
                          <a:pt x="1364" y="14095"/>
                        </a:lnTo>
                        <a:lnTo>
                          <a:pt x="1462" y="14291"/>
                        </a:lnTo>
                        <a:lnTo>
                          <a:pt x="1723" y="14422"/>
                        </a:lnTo>
                        <a:lnTo>
                          <a:pt x="1664" y="14618"/>
                        </a:lnTo>
                        <a:lnTo>
                          <a:pt x="1292" y="14735"/>
                        </a:lnTo>
                        <a:lnTo>
                          <a:pt x="1932" y="15009"/>
                        </a:lnTo>
                        <a:lnTo>
                          <a:pt x="1495" y="15205"/>
                        </a:lnTo>
                        <a:lnTo>
                          <a:pt x="1377" y="15140"/>
                        </a:lnTo>
                        <a:lnTo>
                          <a:pt x="1312" y="14879"/>
                        </a:lnTo>
                        <a:lnTo>
                          <a:pt x="1253" y="14813"/>
                        </a:lnTo>
                        <a:lnTo>
                          <a:pt x="738" y="15074"/>
                        </a:lnTo>
                        <a:lnTo>
                          <a:pt x="868" y="15140"/>
                        </a:lnTo>
                        <a:lnTo>
                          <a:pt x="763" y="15401"/>
                        </a:lnTo>
                        <a:lnTo>
                          <a:pt x="567" y="15792"/>
                        </a:lnTo>
                        <a:lnTo>
                          <a:pt x="705" y="15662"/>
                        </a:lnTo>
                        <a:lnTo>
                          <a:pt x="1847" y="16053"/>
                        </a:lnTo>
                        <a:lnTo>
                          <a:pt x="914" y="16379"/>
                        </a:lnTo>
                        <a:lnTo>
                          <a:pt x="992" y="16425"/>
                        </a:lnTo>
                        <a:lnTo>
                          <a:pt x="1253" y="16771"/>
                        </a:lnTo>
                        <a:lnTo>
                          <a:pt x="757" y="16771"/>
                        </a:lnTo>
                        <a:lnTo>
                          <a:pt x="620" y="16836"/>
                        </a:lnTo>
                        <a:lnTo>
                          <a:pt x="463" y="17032"/>
                        </a:lnTo>
                        <a:lnTo>
                          <a:pt x="326" y="16967"/>
                        </a:lnTo>
                        <a:lnTo>
                          <a:pt x="431" y="17032"/>
                        </a:lnTo>
                        <a:lnTo>
                          <a:pt x="724" y="17228"/>
                        </a:lnTo>
                        <a:lnTo>
                          <a:pt x="13" y="17358"/>
                        </a:lnTo>
                        <a:lnTo>
                          <a:pt x="594" y="17685"/>
                        </a:lnTo>
                        <a:lnTo>
                          <a:pt x="437" y="17685"/>
                        </a:lnTo>
                        <a:lnTo>
                          <a:pt x="509" y="17815"/>
                        </a:lnTo>
                        <a:lnTo>
                          <a:pt x="659" y="17815"/>
                        </a:lnTo>
                        <a:lnTo>
                          <a:pt x="1201" y="18272"/>
                        </a:lnTo>
                        <a:lnTo>
                          <a:pt x="0" y="18859"/>
                        </a:lnTo>
                        <a:lnTo>
                          <a:pt x="744" y="19512"/>
                        </a:lnTo>
                        <a:lnTo>
                          <a:pt x="1051" y="20099"/>
                        </a:lnTo>
                        <a:lnTo>
                          <a:pt x="1586" y="20164"/>
                        </a:lnTo>
                        <a:lnTo>
                          <a:pt x="1860" y="20686"/>
                        </a:lnTo>
                        <a:lnTo>
                          <a:pt x="1599" y="20882"/>
                        </a:lnTo>
                        <a:lnTo>
                          <a:pt x="1279" y="20556"/>
                        </a:lnTo>
                        <a:lnTo>
                          <a:pt x="1103" y="20752"/>
                        </a:lnTo>
                        <a:lnTo>
                          <a:pt x="1070" y="20947"/>
                        </a:lnTo>
                        <a:lnTo>
                          <a:pt x="1129" y="21078"/>
                        </a:lnTo>
                        <a:lnTo>
                          <a:pt x="1266" y="21274"/>
                        </a:lnTo>
                        <a:lnTo>
                          <a:pt x="1129" y="21274"/>
                        </a:lnTo>
                        <a:lnTo>
                          <a:pt x="835" y="21404"/>
                        </a:lnTo>
                        <a:lnTo>
                          <a:pt x="874" y="21600"/>
                        </a:lnTo>
                        <a:lnTo>
                          <a:pt x="1214" y="21561"/>
                        </a:lnTo>
                        <a:lnTo>
                          <a:pt x="1234" y="21404"/>
                        </a:lnTo>
                        <a:lnTo>
                          <a:pt x="1913" y="21600"/>
                        </a:lnTo>
                        <a:lnTo>
                          <a:pt x="1632" y="21404"/>
                        </a:lnTo>
                        <a:lnTo>
                          <a:pt x="1345" y="21208"/>
                        </a:lnTo>
                        <a:lnTo>
                          <a:pt x="1521" y="21143"/>
                        </a:lnTo>
                        <a:lnTo>
                          <a:pt x="1906" y="21078"/>
                        </a:lnTo>
                        <a:lnTo>
                          <a:pt x="2004" y="21274"/>
                        </a:lnTo>
                        <a:lnTo>
                          <a:pt x="2258" y="21078"/>
                        </a:lnTo>
                        <a:lnTo>
                          <a:pt x="2343" y="21013"/>
                        </a:lnTo>
                        <a:lnTo>
                          <a:pt x="1762" y="21013"/>
                        </a:lnTo>
                        <a:lnTo>
                          <a:pt x="2017" y="20882"/>
                        </a:lnTo>
                        <a:lnTo>
                          <a:pt x="2141" y="20817"/>
                        </a:lnTo>
                        <a:lnTo>
                          <a:pt x="2199" y="20752"/>
                        </a:lnTo>
                        <a:lnTo>
                          <a:pt x="2056" y="20556"/>
                        </a:lnTo>
                        <a:lnTo>
                          <a:pt x="2199" y="20621"/>
                        </a:lnTo>
                        <a:lnTo>
                          <a:pt x="2370" y="20556"/>
                        </a:lnTo>
                        <a:lnTo>
                          <a:pt x="2532" y="20491"/>
                        </a:lnTo>
                        <a:lnTo>
                          <a:pt x="2435" y="20686"/>
                        </a:lnTo>
                        <a:lnTo>
                          <a:pt x="2585" y="20491"/>
                        </a:lnTo>
                        <a:lnTo>
                          <a:pt x="2826" y="20164"/>
                        </a:lnTo>
                        <a:lnTo>
                          <a:pt x="1925" y="19903"/>
                        </a:lnTo>
                        <a:lnTo>
                          <a:pt x="2441" y="19708"/>
                        </a:lnTo>
                        <a:lnTo>
                          <a:pt x="2481" y="19773"/>
                        </a:lnTo>
                        <a:lnTo>
                          <a:pt x="2252" y="19120"/>
                        </a:lnTo>
                        <a:lnTo>
                          <a:pt x="1984" y="19708"/>
                        </a:lnTo>
                        <a:lnTo>
                          <a:pt x="1397" y="19251"/>
                        </a:lnTo>
                        <a:lnTo>
                          <a:pt x="2631" y="18924"/>
                        </a:lnTo>
                        <a:lnTo>
                          <a:pt x="2128" y="18859"/>
                        </a:lnTo>
                        <a:lnTo>
                          <a:pt x="2167" y="18729"/>
                        </a:lnTo>
                        <a:lnTo>
                          <a:pt x="1847" y="18533"/>
                        </a:lnTo>
                        <a:lnTo>
                          <a:pt x="2049" y="18415"/>
                        </a:lnTo>
                        <a:lnTo>
                          <a:pt x="2298" y="18272"/>
                        </a:lnTo>
                        <a:lnTo>
                          <a:pt x="1632" y="17685"/>
                        </a:lnTo>
                        <a:lnTo>
                          <a:pt x="1958" y="17658"/>
                        </a:lnTo>
                        <a:lnTo>
                          <a:pt x="1873" y="17554"/>
                        </a:lnTo>
                        <a:lnTo>
                          <a:pt x="2063" y="17541"/>
                        </a:lnTo>
                        <a:lnTo>
                          <a:pt x="2089" y="17652"/>
                        </a:lnTo>
                        <a:lnTo>
                          <a:pt x="2428" y="17619"/>
                        </a:lnTo>
                        <a:lnTo>
                          <a:pt x="2174" y="17535"/>
                        </a:lnTo>
                        <a:lnTo>
                          <a:pt x="2728" y="17489"/>
                        </a:lnTo>
                        <a:lnTo>
                          <a:pt x="1723" y="17163"/>
                        </a:lnTo>
                        <a:lnTo>
                          <a:pt x="2115" y="16902"/>
                        </a:lnTo>
                        <a:lnTo>
                          <a:pt x="2559" y="16967"/>
                        </a:lnTo>
                        <a:lnTo>
                          <a:pt x="2324" y="17228"/>
                        </a:lnTo>
                        <a:lnTo>
                          <a:pt x="2722" y="16967"/>
                        </a:lnTo>
                        <a:lnTo>
                          <a:pt x="2474" y="16902"/>
                        </a:lnTo>
                        <a:lnTo>
                          <a:pt x="2226" y="16836"/>
                        </a:lnTo>
                        <a:lnTo>
                          <a:pt x="1971" y="16771"/>
                        </a:lnTo>
                        <a:lnTo>
                          <a:pt x="2885" y="16379"/>
                        </a:lnTo>
                        <a:lnTo>
                          <a:pt x="2742" y="16118"/>
                        </a:lnTo>
                        <a:lnTo>
                          <a:pt x="2147" y="16118"/>
                        </a:lnTo>
                        <a:lnTo>
                          <a:pt x="2454" y="15662"/>
                        </a:lnTo>
                        <a:lnTo>
                          <a:pt x="2460" y="15531"/>
                        </a:lnTo>
                        <a:lnTo>
                          <a:pt x="2291" y="15205"/>
                        </a:lnTo>
                        <a:lnTo>
                          <a:pt x="2493" y="15205"/>
                        </a:lnTo>
                        <a:lnTo>
                          <a:pt x="2624" y="14422"/>
                        </a:lnTo>
                        <a:lnTo>
                          <a:pt x="2833" y="14030"/>
                        </a:lnTo>
                        <a:lnTo>
                          <a:pt x="2937" y="14030"/>
                        </a:lnTo>
                        <a:lnTo>
                          <a:pt x="2337" y="13965"/>
                        </a:lnTo>
                        <a:lnTo>
                          <a:pt x="2435" y="13639"/>
                        </a:lnTo>
                        <a:lnTo>
                          <a:pt x="2428" y="13508"/>
                        </a:lnTo>
                        <a:lnTo>
                          <a:pt x="2376" y="13378"/>
                        </a:lnTo>
                        <a:lnTo>
                          <a:pt x="2324" y="13247"/>
                        </a:lnTo>
                        <a:lnTo>
                          <a:pt x="2683" y="13312"/>
                        </a:lnTo>
                        <a:lnTo>
                          <a:pt x="2826" y="13312"/>
                        </a:lnTo>
                        <a:lnTo>
                          <a:pt x="2983" y="13508"/>
                        </a:lnTo>
                        <a:lnTo>
                          <a:pt x="2983" y="13247"/>
                        </a:lnTo>
                        <a:lnTo>
                          <a:pt x="2794" y="13182"/>
                        </a:lnTo>
                        <a:lnTo>
                          <a:pt x="2689" y="13051"/>
                        </a:lnTo>
                        <a:lnTo>
                          <a:pt x="2656" y="12986"/>
                        </a:lnTo>
                        <a:lnTo>
                          <a:pt x="2624" y="12921"/>
                        </a:lnTo>
                        <a:lnTo>
                          <a:pt x="3068" y="12986"/>
                        </a:lnTo>
                        <a:lnTo>
                          <a:pt x="3068" y="12921"/>
                        </a:lnTo>
                        <a:lnTo>
                          <a:pt x="3048" y="12660"/>
                        </a:lnTo>
                        <a:lnTo>
                          <a:pt x="2552" y="12268"/>
                        </a:lnTo>
                        <a:lnTo>
                          <a:pt x="2670" y="12138"/>
                        </a:lnTo>
                        <a:lnTo>
                          <a:pt x="2898" y="11877"/>
                        </a:lnTo>
                        <a:lnTo>
                          <a:pt x="2487" y="11811"/>
                        </a:lnTo>
                        <a:lnTo>
                          <a:pt x="1691" y="12138"/>
                        </a:lnTo>
                        <a:lnTo>
                          <a:pt x="1475" y="11616"/>
                        </a:lnTo>
                        <a:lnTo>
                          <a:pt x="1997" y="11616"/>
                        </a:lnTo>
                        <a:lnTo>
                          <a:pt x="2108" y="11550"/>
                        </a:lnTo>
                        <a:lnTo>
                          <a:pt x="2174" y="11590"/>
                        </a:lnTo>
                        <a:lnTo>
                          <a:pt x="2213" y="11485"/>
                        </a:lnTo>
                        <a:lnTo>
                          <a:pt x="2532" y="11485"/>
                        </a:lnTo>
                        <a:lnTo>
                          <a:pt x="2460" y="11355"/>
                        </a:lnTo>
                        <a:lnTo>
                          <a:pt x="2709" y="11420"/>
                        </a:lnTo>
                        <a:lnTo>
                          <a:pt x="2728" y="11485"/>
                        </a:lnTo>
                        <a:lnTo>
                          <a:pt x="2559" y="11550"/>
                        </a:lnTo>
                        <a:lnTo>
                          <a:pt x="2676" y="11616"/>
                        </a:lnTo>
                        <a:lnTo>
                          <a:pt x="2748" y="11485"/>
                        </a:lnTo>
                        <a:lnTo>
                          <a:pt x="2905" y="11355"/>
                        </a:lnTo>
                        <a:lnTo>
                          <a:pt x="2983" y="11289"/>
                        </a:lnTo>
                        <a:lnTo>
                          <a:pt x="3048" y="11289"/>
                        </a:lnTo>
                        <a:lnTo>
                          <a:pt x="2807" y="11224"/>
                        </a:lnTo>
                        <a:lnTo>
                          <a:pt x="2839" y="10702"/>
                        </a:lnTo>
                        <a:lnTo>
                          <a:pt x="3192" y="11028"/>
                        </a:lnTo>
                        <a:lnTo>
                          <a:pt x="3394" y="10898"/>
                        </a:lnTo>
                        <a:lnTo>
                          <a:pt x="3192" y="10767"/>
                        </a:lnTo>
                        <a:lnTo>
                          <a:pt x="3335" y="10702"/>
                        </a:lnTo>
                        <a:lnTo>
                          <a:pt x="3473" y="10637"/>
                        </a:lnTo>
                        <a:lnTo>
                          <a:pt x="3009" y="10506"/>
                        </a:lnTo>
                        <a:lnTo>
                          <a:pt x="3035" y="10376"/>
                        </a:lnTo>
                        <a:lnTo>
                          <a:pt x="3257" y="10441"/>
                        </a:lnTo>
                        <a:lnTo>
                          <a:pt x="3394" y="10441"/>
                        </a:lnTo>
                        <a:lnTo>
                          <a:pt x="3342" y="10376"/>
                        </a:lnTo>
                        <a:lnTo>
                          <a:pt x="3224" y="10245"/>
                        </a:lnTo>
                        <a:lnTo>
                          <a:pt x="3584" y="9723"/>
                        </a:lnTo>
                        <a:lnTo>
                          <a:pt x="2989" y="9723"/>
                        </a:lnTo>
                        <a:lnTo>
                          <a:pt x="2735" y="8940"/>
                        </a:lnTo>
                        <a:lnTo>
                          <a:pt x="3218" y="8810"/>
                        </a:lnTo>
                        <a:lnTo>
                          <a:pt x="3695" y="8679"/>
                        </a:lnTo>
                        <a:lnTo>
                          <a:pt x="3799" y="8157"/>
                        </a:lnTo>
                        <a:lnTo>
                          <a:pt x="3936" y="8222"/>
                        </a:lnTo>
                        <a:lnTo>
                          <a:pt x="3942" y="8157"/>
                        </a:lnTo>
                        <a:lnTo>
                          <a:pt x="3956" y="7831"/>
                        </a:lnTo>
                        <a:lnTo>
                          <a:pt x="4249" y="7570"/>
                        </a:lnTo>
                        <a:lnTo>
                          <a:pt x="4184" y="7309"/>
                        </a:lnTo>
                        <a:lnTo>
                          <a:pt x="4125" y="7113"/>
                        </a:lnTo>
                        <a:lnTo>
                          <a:pt x="4191" y="7048"/>
                        </a:lnTo>
                        <a:lnTo>
                          <a:pt x="4504" y="7113"/>
                        </a:lnTo>
                        <a:lnTo>
                          <a:pt x="4628" y="7309"/>
                        </a:lnTo>
                        <a:lnTo>
                          <a:pt x="4674" y="7048"/>
                        </a:lnTo>
                        <a:lnTo>
                          <a:pt x="4615" y="6852"/>
                        </a:lnTo>
                        <a:lnTo>
                          <a:pt x="4981" y="6787"/>
                        </a:lnTo>
                        <a:lnTo>
                          <a:pt x="5039" y="7080"/>
                        </a:lnTo>
                        <a:lnTo>
                          <a:pt x="5131" y="7048"/>
                        </a:lnTo>
                        <a:lnTo>
                          <a:pt x="5202" y="6917"/>
                        </a:lnTo>
                        <a:lnTo>
                          <a:pt x="5131" y="7061"/>
                        </a:lnTo>
                        <a:lnTo>
                          <a:pt x="5287" y="6982"/>
                        </a:lnTo>
                        <a:lnTo>
                          <a:pt x="5405" y="7178"/>
                        </a:lnTo>
                        <a:lnTo>
                          <a:pt x="5385" y="6982"/>
                        </a:lnTo>
                        <a:lnTo>
                          <a:pt x="5372" y="6917"/>
                        </a:lnTo>
                        <a:lnTo>
                          <a:pt x="5359" y="6787"/>
                        </a:lnTo>
                        <a:lnTo>
                          <a:pt x="5346" y="6721"/>
                        </a:lnTo>
                        <a:lnTo>
                          <a:pt x="5516" y="7113"/>
                        </a:lnTo>
                        <a:lnTo>
                          <a:pt x="5738" y="7113"/>
                        </a:lnTo>
                        <a:lnTo>
                          <a:pt x="5751" y="6982"/>
                        </a:lnTo>
                        <a:lnTo>
                          <a:pt x="5679" y="6917"/>
                        </a:lnTo>
                        <a:lnTo>
                          <a:pt x="5503" y="6787"/>
                        </a:lnTo>
                        <a:lnTo>
                          <a:pt x="5528" y="6721"/>
                        </a:lnTo>
                        <a:lnTo>
                          <a:pt x="5555" y="6656"/>
                        </a:lnTo>
                        <a:lnTo>
                          <a:pt x="5711" y="6656"/>
                        </a:lnTo>
                        <a:lnTo>
                          <a:pt x="5901" y="6591"/>
                        </a:lnTo>
                        <a:lnTo>
                          <a:pt x="6025" y="7113"/>
                        </a:lnTo>
                        <a:lnTo>
                          <a:pt x="6958" y="7439"/>
                        </a:lnTo>
                        <a:lnTo>
                          <a:pt x="6899" y="6591"/>
                        </a:lnTo>
                        <a:lnTo>
                          <a:pt x="6893" y="6526"/>
                        </a:lnTo>
                        <a:lnTo>
                          <a:pt x="6828" y="5612"/>
                        </a:lnTo>
                        <a:lnTo>
                          <a:pt x="7298" y="6004"/>
                        </a:lnTo>
                        <a:lnTo>
                          <a:pt x="7291" y="5808"/>
                        </a:lnTo>
                        <a:lnTo>
                          <a:pt x="7631" y="5743"/>
                        </a:lnTo>
                        <a:lnTo>
                          <a:pt x="8257" y="6330"/>
                        </a:lnTo>
                        <a:lnTo>
                          <a:pt x="8355" y="6330"/>
                        </a:lnTo>
                        <a:lnTo>
                          <a:pt x="8903" y="6395"/>
                        </a:lnTo>
                        <a:lnTo>
                          <a:pt x="8603" y="5743"/>
                        </a:lnTo>
                        <a:lnTo>
                          <a:pt x="8545" y="5612"/>
                        </a:lnTo>
                        <a:lnTo>
                          <a:pt x="8453" y="5416"/>
                        </a:lnTo>
                        <a:lnTo>
                          <a:pt x="8982" y="5416"/>
                        </a:lnTo>
                        <a:lnTo>
                          <a:pt x="8851" y="5286"/>
                        </a:lnTo>
                        <a:lnTo>
                          <a:pt x="8747" y="5090"/>
                        </a:lnTo>
                        <a:lnTo>
                          <a:pt x="8675" y="4960"/>
                        </a:lnTo>
                        <a:lnTo>
                          <a:pt x="8708" y="4698"/>
                        </a:lnTo>
                        <a:lnTo>
                          <a:pt x="8864" y="4503"/>
                        </a:lnTo>
                        <a:lnTo>
                          <a:pt x="9210" y="4437"/>
                        </a:lnTo>
                        <a:lnTo>
                          <a:pt x="9498" y="4960"/>
                        </a:lnTo>
                        <a:lnTo>
                          <a:pt x="9517" y="5155"/>
                        </a:lnTo>
                        <a:lnTo>
                          <a:pt x="9426" y="5286"/>
                        </a:lnTo>
                        <a:lnTo>
                          <a:pt x="9354" y="5351"/>
                        </a:lnTo>
                        <a:lnTo>
                          <a:pt x="9295" y="5286"/>
                        </a:lnTo>
                        <a:lnTo>
                          <a:pt x="9099" y="5482"/>
                        </a:lnTo>
                        <a:lnTo>
                          <a:pt x="9302" y="5612"/>
                        </a:lnTo>
                        <a:lnTo>
                          <a:pt x="9269" y="5416"/>
                        </a:lnTo>
                        <a:lnTo>
                          <a:pt x="9504" y="5547"/>
                        </a:lnTo>
                        <a:lnTo>
                          <a:pt x="9792" y="5416"/>
                        </a:lnTo>
                        <a:lnTo>
                          <a:pt x="9883" y="5377"/>
                        </a:lnTo>
                        <a:lnTo>
                          <a:pt x="9948" y="5677"/>
                        </a:lnTo>
                        <a:lnTo>
                          <a:pt x="10078" y="5482"/>
                        </a:lnTo>
                        <a:lnTo>
                          <a:pt x="10059" y="5397"/>
                        </a:lnTo>
                        <a:lnTo>
                          <a:pt x="10222" y="5416"/>
                        </a:lnTo>
                        <a:lnTo>
                          <a:pt x="10346" y="5090"/>
                        </a:lnTo>
                        <a:lnTo>
                          <a:pt x="10836" y="5090"/>
                        </a:lnTo>
                        <a:lnTo>
                          <a:pt x="10731" y="5025"/>
                        </a:lnTo>
                        <a:lnTo>
                          <a:pt x="10581" y="4829"/>
                        </a:lnTo>
                        <a:lnTo>
                          <a:pt x="11352" y="4764"/>
                        </a:lnTo>
                        <a:lnTo>
                          <a:pt x="10875" y="4437"/>
                        </a:lnTo>
                        <a:lnTo>
                          <a:pt x="10875" y="4307"/>
                        </a:lnTo>
                        <a:lnTo>
                          <a:pt x="11156" y="4111"/>
                        </a:lnTo>
                        <a:lnTo>
                          <a:pt x="11502" y="4307"/>
                        </a:lnTo>
                        <a:lnTo>
                          <a:pt x="11345" y="4757"/>
                        </a:lnTo>
                        <a:lnTo>
                          <a:pt x="11665" y="4372"/>
                        </a:lnTo>
                        <a:lnTo>
                          <a:pt x="11991" y="4503"/>
                        </a:lnTo>
                        <a:lnTo>
                          <a:pt x="11874" y="5025"/>
                        </a:lnTo>
                        <a:lnTo>
                          <a:pt x="12109" y="4503"/>
                        </a:lnTo>
                        <a:lnTo>
                          <a:pt x="12677" y="4960"/>
                        </a:lnTo>
                        <a:lnTo>
                          <a:pt x="12918" y="4960"/>
                        </a:lnTo>
                        <a:lnTo>
                          <a:pt x="12879" y="5025"/>
                        </a:lnTo>
                        <a:lnTo>
                          <a:pt x="13062" y="4960"/>
                        </a:lnTo>
                        <a:lnTo>
                          <a:pt x="12800" y="4633"/>
                        </a:lnTo>
                        <a:lnTo>
                          <a:pt x="13042" y="4633"/>
                        </a:lnTo>
                        <a:lnTo>
                          <a:pt x="13101" y="4764"/>
                        </a:lnTo>
                        <a:lnTo>
                          <a:pt x="13114" y="4633"/>
                        </a:lnTo>
                        <a:lnTo>
                          <a:pt x="13127" y="4503"/>
                        </a:lnTo>
                        <a:lnTo>
                          <a:pt x="12944" y="4372"/>
                        </a:lnTo>
                        <a:lnTo>
                          <a:pt x="12761" y="4242"/>
                        </a:lnTo>
                        <a:lnTo>
                          <a:pt x="12794" y="4111"/>
                        </a:lnTo>
                        <a:lnTo>
                          <a:pt x="12807" y="4046"/>
                        </a:lnTo>
                        <a:lnTo>
                          <a:pt x="12827" y="3981"/>
                        </a:lnTo>
                        <a:lnTo>
                          <a:pt x="12866" y="3785"/>
                        </a:lnTo>
                        <a:lnTo>
                          <a:pt x="13081" y="3902"/>
                        </a:lnTo>
                        <a:lnTo>
                          <a:pt x="13146" y="3785"/>
                        </a:lnTo>
                        <a:lnTo>
                          <a:pt x="13264" y="3393"/>
                        </a:lnTo>
                        <a:lnTo>
                          <a:pt x="13512" y="3850"/>
                        </a:lnTo>
                        <a:lnTo>
                          <a:pt x="13107" y="3902"/>
                        </a:lnTo>
                        <a:lnTo>
                          <a:pt x="13891" y="3902"/>
                        </a:lnTo>
                        <a:lnTo>
                          <a:pt x="14171" y="3785"/>
                        </a:lnTo>
                        <a:lnTo>
                          <a:pt x="14217" y="4046"/>
                        </a:lnTo>
                        <a:lnTo>
                          <a:pt x="14341" y="4131"/>
                        </a:lnTo>
                        <a:lnTo>
                          <a:pt x="14282" y="3785"/>
                        </a:lnTo>
                        <a:lnTo>
                          <a:pt x="14348" y="3524"/>
                        </a:lnTo>
                        <a:lnTo>
                          <a:pt x="14367" y="3459"/>
                        </a:lnTo>
                        <a:lnTo>
                          <a:pt x="14765" y="3524"/>
                        </a:lnTo>
                        <a:lnTo>
                          <a:pt x="14746" y="3459"/>
                        </a:lnTo>
                        <a:lnTo>
                          <a:pt x="14726" y="3393"/>
                        </a:lnTo>
                        <a:lnTo>
                          <a:pt x="14667" y="3198"/>
                        </a:lnTo>
                        <a:lnTo>
                          <a:pt x="14642" y="3132"/>
                        </a:lnTo>
                        <a:lnTo>
                          <a:pt x="14811" y="3132"/>
                        </a:lnTo>
                        <a:lnTo>
                          <a:pt x="14589" y="3067"/>
                        </a:lnTo>
                        <a:lnTo>
                          <a:pt x="14537" y="2806"/>
                        </a:lnTo>
                        <a:lnTo>
                          <a:pt x="14707" y="2741"/>
                        </a:lnTo>
                        <a:lnTo>
                          <a:pt x="14889" y="2616"/>
                        </a:lnTo>
                        <a:lnTo>
                          <a:pt x="14916" y="2284"/>
                        </a:lnTo>
                        <a:lnTo>
                          <a:pt x="15621" y="3132"/>
                        </a:lnTo>
                        <a:lnTo>
                          <a:pt x="15823" y="2676"/>
                        </a:lnTo>
                        <a:lnTo>
                          <a:pt x="15993" y="2773"/>
                        </a:lnTo>
                        <a:lnTo>
                          <a:pt x="16045" y="3198"/>
                        </a:lnTo>
                        <a:lnTo>
                          <a:pt x="16234" y="3263"/>
                        </a:lnTo>
                        <a:lnTo>
                          <a:pt x="16410" y="2871"/>
                        </a:lnTo>
                        <a:lnTo>
                          <a:pt x="16417" y="2806"/>
                        </a:lnTo>
                        <a:lnTo>
                          <a:pt x="16463" y="2676"/>
                        </a:lnTo>
                        <a:lnTo>
                          <a:pt x="16502" y="2545"/>
                        </a:lnTo>
                        <a:lnTo>
                          <a:pt x="16521" y="2415"/>
                        </a:lnTo>
                        <a:lnTo>
                          <a:pt x="16391" y="2297"/>
                        </a:lnTo>
                        <a:lnTo>
                          <a:pt x="16293" y="2545"/>
                        </a:lnTo>
                        <a:lnTo>
                          <a:pt x="16149" y="2545"/>
                        </a:lnTo>
                        <a:lnTo>
                          <a:pt x="16202" y="2284"/>
                        </a:lnTo>
                        <a:lnTo>
                          <a:pt x="16136" y="2088"/>
                        </a:lnTo>
                        <a:lnTo>
                          <a:pt x="16025" y="1958"/>
                        </a:lnTo>
                        <a:lnTo>
                          <a:pt x="16391" y="2297"/>
                        </a:lnTo>
                        <a:lnTo>
                          <a:pt x="16417" y="2219"/>
                        </a:lnTo>
                        <a:lnTo>
                          <a:pt x="16502" y="2193"/>
                        </a:lnTo>
                        <a:lnTo>
                          <a:pt x="16482" y="1958"/>
                        </a:lnTo>
                        <a:lnTo>
                          <a:pt x="16475" y="1892"/>
                        </a:lnTo>
                        <a:lnTo>
                          <a:pt x="16430" y="1436"/>
                        </a:lnTo>
                        <a:lnTo>
                          <a:pt x="16893" y="1697"/>
                        </a:lnTo>
                        <a:lnTo>
                          <a:pt x="17266" y="2616"/>
                        </a:lnTo>
                        <a:lnTo>
                          <a:pt x="17886" y="2806"/>
                        </a:lnTo>
                        <a:lnTo>
                          <a:pt x="17899" y="1762"/>
                        </a:lnTo>
                        <a:lnTo>
                          <a:pt x="18597" y="1762"/>
                        </a:lnTo>
                        <a:lnTo>
                          <a:pt x="18343" y="1697"/>
                        </a:lnTo>
                        <a:lnTo>
                          <a:pt x="18303" y="1436"/>
                        </a:lnTo>
                        <a:lnTo>
                          <a:pt x="18278" y="1305"/>
                        </a:lnTo>
                        <a:lnTo>
                          <a:pt x="18695" y="1501"/>
                        </a:lnTo>
                        <a:lnTo>
                          <a:pt x="18800" y="1305"/>
                        </a:lnTo>
                        <a:lnTo>
                          <a:pt x="18832" y="1240"/>
                        </a:lnTo>
                        <a:lnTo>
                          <a:pt x="18936" y="1566"/>
                        </a:lnTo>
                        <a:lnTo>
                          <a:pt x="19106" y="1631"/>
                        </a:lnTo>
                        <a:lnTo>
                          <a:pt x="19270" y="1762"/>
                        </a:lnTo>
                        <a:lnTo>
                          <a:pt x="19165" y="1566"/>
                        </a:lnTo>
                        <a:lnTo>
                          <a:pt x="19720" y="1566"/>
                        </a:lnTo>
                        <a:lnTo>
                          <a:pt x="19615" y="1240"/>
                        </a:lnTo>
                        <a:lnTo>
                          <a:pt x="19531" y="979"/>
                        </a:lnTo>
                        <a:lnTo>
                          <a:pt x="19968" y="1240"/>
                        </a:lnTo>
                        <a:lnTo>
                          <a:pt x="20523" y="1240"/>
                        </a:lnTo>
                        <a:lnTo>
                          <a:pt x="20438" y="979"/>
                        </a:lnTo>
                        <a:lnTo>
                          <a:pt x="20171" y="196"/>
                        </a:lnTo>
                        <a:lnTo>
                          <a:pt x="20686" y="65"/>
                        </a:lnTo>
                        <a:lnTo>
                          <a:pt x="20679" y="457"/>
                        </a:lnTo>
                        <a:lnTo>
                          <a:pt x="20980" y="587"/>
                        </a:lnTo>
                        <a:lnTo>
                          <a:pt x="20764" y="979"/>
                        </a:lnTo>
                        <a:lnTo>
                          <a:pt x="20921" y="914"/>
                        </a:lnTo>
                        <a:lnTo>
                          <a:pt x="21084" y="914"/>
                        </a:lnTo>
                        <a:lnTo>
                          <a:pt x="20999" y="653"/>
                        </a:lnTo>
                        <a:lnTo>
                          <a:pt x="21169" y="848"/>
                        </a:lnTo>
                        <a:lnTo>
                          <a:pt x="21195" y="653"/>
                        </a:lnTo>
                        <a:lnTo>
                          <a:pt x="21260" y="131"/>
                        </a:lnTo>
                        <a:lnTo>
                          <a:pt x="21580" y="261"/>
                        </a:lnTo>
                        <a:lnTo>
                          <a:pt x="21600" y="13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52" name="Triángulo"/>
                  <p:cNvSpPr/>
                  <p:nvPr/>
                </p:nvSpPr>
                <p:spPr>
                  <a:xfrm>
                    <a:off x="62884"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5902" y="831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53" name="Triángulo"/>
                  <p:cNvSpPr/>
                  <p:nvPr/>
                </p:nvSpPr>
                <p:spPr>
                  <a:xfrm>
                    <a:off x="66066" y="65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310"/>
                        </a:lnTo>
                        <a:lnTo>
                          <a:pt x="12628"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54" name="Figura"/>
                  <p:cNvSpPr/>
                  <p:nvPr/>
                </p:nvSpPr>
                <p:spPr>
                  <a:xfrm>
                    <a:off x="88331" y="263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722"/>
                        </a:moveTo>
                        <a:lnTo>
                          <a:pt x="10809" y="0"/>
                        </a:lnTo>
                        <a:lnTo>
                          <a:pt x="10072" y="6712"/>
                        </a:lnTo>
                        <a:lnTo>
                          <a:pt x="0" y="21600"/>
                        </a:lnTo>
                        <a:lnTo>
                          <a:pt x="21600" y="372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55" name="Figura"/>
                  <p:cNvSpPr/>
                  <p:nvPr/>
                </p:nvSpPr>
                <p:spPr>
                  <a:xfrm>
                    <a:off x="89828" y="278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408"/>
                        </a:moveTo>
                        <a:lnTo>
                          <a:pt x="19565" y="1444"/>
                        </a:lnTo>
                        <a:lnTo>
                          <a:pt x="15321" y="846"/>
                        </a:lnTo>
                        <a:lnTo>
                          <a:pt x="9041" y="6519"/>
                        </a:lnTo>
                        <a:lnTo>
                          <a:pt x="8489" y="4219"/>
                        </a:lnTo>
                        <a:lnTo>
                          <a:pt x="10160" y="1806"/>
                        </a:lnTo>
                        <a:lnTo>
                          <a:pt x="10887" y="0"/>
                        </a:lnTo>
                        <a:lnTo>
                          <a:pt x="6468" y="4466"/>
                        </a:lnTo>
                        <a:lnTo>
                          <a:pt x="363" y="12306"/>
                        </a:lnTo>
                        <a:lnTo>
                          <a:pt x="0" y="21600"/>
                        </a:lnTo>
                        <a:lnTo>
                          <a:pt x="5901" y="12553"/>
                        </a:lnTo>
                        <a:lnTo>
                          <a:pt x="5727" y="16649"/>
                        </a:lnTo>
                        <a:lnTo>
                          <a:pt x="12006" y="5787"/>
                        </a:lnTo>
                        <a:lnTo>
                          <a:pt x="15132" y="4827"/>
                        </a:lnTo>
                        <a:lnTo>
                          <a:pt x="16062" y="9408"/>
                        </a:lnTo>
                        <a:lnTo>
                          <a:pt x="14768" y="12914"/>
                        </a:lnTo>
                        <a:lnTo>
                          <a:pt x="16425" y="10501"/>
                        </a:lnTo>
                        <a:lnTo>
                          <a:pt x="18824" y="15566"/>
                        </a:lnTo>
                        <a:lnTo>
                          <a:pt x="21600" y="940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56" name="Figura"/>
                  <p:cNvSpPr/>
                  <p:nvPr/>
                </p:nvSpPr>
                <p:spPr>
                  <a:xfrm>
                    <a:off x="90876" y="285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940" y="1931"/>
                        </a:lnTo>
                        <a:lnTo>
                          <a:pt x="0" y="21600"/>
                        </a:lnTo>
                        <a:lnTo>
                          <a:pt x="15339" y="16993"/>
                        </a:lnTo>
                        <a:lnTo>
                          <a:pt x="19901" y="1189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57" name="Figura"/>
                  <p:cNvSpPr/>
                  <p:nvPr/>
                </p:nvSpPr>
                <p:spPr>
                  <a:xfrm>
                    <a:off x="90797" y="167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804"/>
                        </a:moveTo>
                        <a:lnTo>
                          <a:pt x="6181" y="0"/>
                        </a:lnTo>
                        <a:lnTo>
                          <a:pt x="0" y="11438"/>
                        </a:lnTo>
                        <a:lnTo>
                          <a:pt x="13231" y="21600"/>
                        </a:lnTo>
                        <a:lnTo>
                          <a:pt x="15419" y="5406"/>
                        </a:lnTo>
                        <a:lnTo>
                          <a:pt x="21600" y="380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58" name="Figura"/>
                  <p:cNvSpPr/>
                  <p:nvPr/>
                </p:nvSpPr>
                <p:spPr>
                  <a:xfrm>
                    <a:off x="91947" y="2097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722"/>
                        </a:lnTo>
                        <a:lnTo>
                          <a:pt x="0" y="21600"/>
                        </a:lnTo>
                        <a:lnTo>
                          <a:pt x="14860" y="9722"/>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59" name="Triángulo"/>
                  <p:cNvSpPr/>
                  <p:nvPr/>
                </p:nvSpPr>
                <p:spPr>
                  <a:xfrm>
                    <a:off x="92641" y="2007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311"/>
                        </a:lnTo>
                        <a:lnTo>
                          <a:pt x="5377"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60" name="Figura"/>
                  <p:cNvSpPr/>
                  <p:nvPr/>
                </p:nvSpPr>
                <p:spPr>
                  <a:xfrm>
                    <a:off x="38840" y="72178"/>
                    <a:ext cx="99592" cy="75286"/>
                  </a:xfrm>
                  <a:custGeom>
                    <a:avLst/>
                    <a:gdLst/>
                    <a:ahLst/>
                    <a:cxnLst>
                      <a:cxn ang="0">
                        <a:pos x="wd2" y="hd2"/>
                      </a:cxn>
                      <a:cxn ang="5400000">
                        <a:pos x="wd2" y="hd2"/>
                      </a:cxn>
                      <a:cxn ang="10800000">
                        <a:pos x="wd2" y="hd2"/>
                      </a:cxn>
                      <a:cxn ang="16200000">
                        <a:pos x="wd2" y="hd2"/>
                      </a:cxn>
                    </a:cxnLst>
                    <a:rect l="0" t="0" r="r" b="b"/>
                    <a:pathLst>
                      <a:path w="21600" h="21600" extrusionOk="0">
                        <a:moveTo>
                          <a:pt x="21600" y="12984"/>
                        </a:moveTo>
                        <a:lnTo>
                          <a:pt x="21233" y="12704"/>
                        </a:lnTo>
                        <a:lnTo>
                          <a:pt x="21180" y="12663"/>
                        </a:lnTo>
                        <a:lnTo>
                          <a:pt x="20985" y="12623"/>
                        </a:lnTo>
                        <a:lnTo>
                          <a:pt x="20653" y="12704"/>
                        </a:lnTo>
                        <a:lnTo>
                          <a:pt x="20759" y="12343"/>
                        </a:lnTo>
                        <a:lnTo>
                          <a:pt x="21070" y="12343"/>
                        </a:lnTo>
                        <a:lnTo>
                          <a:pt x="21064" y="12303"/>
                        </a:lnTo>
                        <a:lnTo>
                          <a:pt x="21001" y="11942"/>
                        </a:lnTo>
                        <a:lnTo>
                          <a:pt x="20869" y="12062"/>
                        </a:lnTo>
                        <a:lnTo>
                          <a:pt x="20612" y="12303"/>
                        </a:lnTo>
                        <a:lnTo>
                          <a:pt x="20672" y="11982"/>
                        </a:lnTo>
                        <a:lnTo>
                          <a:pt x="20675" y="11902"/>
                        </a:lnTo>
                        <a:lnTo>
                          <a:pt x="20662" y="11862"/>
                        </a:lnTo>
                        <a:lnTo>
                          <a:pt x="20618" y="11742"/>
                        </a:lnTo>
                        <a:lnTo>
                          <a:pt x="20853" y="11581"/>
                        </a:lnTo>
                        <a:lnTo>
                          <a:pt x="20788" y="11421"/>
                        </a:lnTo>
                        <a:lnTo>
                          <a:pt x="20769" y="11381"/>
                        </a:lnTo>
                        <a:lnTo>
                          <a:pt x="20684" y="11181"/>
                        </a:lnTo>
                        <a:lnTo>
                          <a:pt x="20399" y="10940"/>
                        </a:lnTo>
                        <a:lnTo>
                          <a:pt x="20348" y="10900"/>
                        </a:lnTo>
                        <a:lnTo>
                          <a:pt x="20232" y="10740"/>
                        </a:lnTo>
                        <a:lnTo>
                          <a:pt x="20176" y="10660"/>
                        </a:lnTo>
                        <a:lnTo>
                          <a:pt x="20148" y="10620"/>
                        </a:lnTo>
                        <a:lnTo>
                          <a:pt x="20116" y="10580"/>
                        </a:lnTo>
                        <a:lnTo>
                          <a:pt x="20192" y="10540"/>
                        </a:lnTo>
                        <a:lnTo>
                          <a:pt x="20295" y="10580"/>
                        </a:lnTo>
                        <a:lnTo>
                          <a:pt x="20320" y="10419"/>
                        </a:lnTo>
                        <a:lnTo>
                          <a:pt x="20135" y="10219"/>
                        </a:lnTo>
                        <a:lnTo>
                          <a:pt x="20091" y="10139"/>
                        </a:lnTo>
                        <a:lnTo>
                          <a:pt x="19991" y="9938"/>
                        </a:lnTo>
                        <a:lnTo>
                          <a:pt x="19991" y="13786"/>
                        </a:lnTo>
                        <a:lnTo>
                          <a:pt x="19881" y="14026"/>
                        </a:lnTo>
                        <a:lnTo>
                          <a:pt x="19759" y="13786"/>
                        </a:lnTo>
                        <a:lnTo>
                          <a:pt x="19991" y="13786"/>
                        </a:lnTo>
                        <a:lnTo>
                          <a:pt x="19991" y="9938"/>
                        </a:lnTo>
                        <a:lnTo>
                          <a:pt x="19887" y="9730"/>
                        </a:lnTo>
                        <a:lnTo>
                          <a:pt x="19887" y="10459"/>
                        </a:lnTo>
                        <a:lnTo>
                          <a:pt x="19859" y="10499"/>
                        </a:lnTo>
                        <a:lnTo>
                          <a:pt x="19787" y="10540"/>
                        </a:lnTo>
                        <a:lnTo>
                          <a:pt x="19768" y="10499"/>
                        </a:lnTo>
                        <a:lnTo>
                          <a:pt x="19821" y="10459"/>
                        </a:lnTo>
                        <a:lnTo>
                          <a:pt x="19815" y="10419"/>
                        </a:lnTo>
                        <a:lnTo>
                          <a:pt x="19809" y="10259"/>
                        </a:lnTo>
                        <a:lnTo>
                          <a:pt x="19812" y="10219"/>
                        </a:lnTo>
                        <a:lnTo>
                          <a:pt x="19837" y="10299"/>
                        </a:lnTo>
                        <a:lnTo>
                          <a:pt x="19887" y="10459"/>
                        </a:lnTo>
                        <a:lnTo>
                          <a:pt x="19887" y="9730"/>
                        </a:lnTo>
                        <a:lnTo>
                          <a:pt x="19323" y="8896"/>
                        </a:lnTo>
                        <a:lnTo>
                          <a:pt x="19185" y="8736"/>
                        </a:lnTo>
                        <a:lnTo>
                          <a:pt x="19075" y="8776"/>
                        </a:lnTo>
                        <a:lnTo>
                          <a:pt x="19028" y="8860"/>
                        </a:lnTo>
                        <a:lnTo>
                          <a:pt x="18950" y="8937"/>
                        </a:lnTo>
                        <a:lnTo>
                          <a:pt x="18921" y="8896"/>
                        </a:lnTo>
                        <a:lnTo>
                          <a:pt x="18821" y="8977"/>
                        </a:lnTo>
                        <a:lnTo>
                          <a:pt x="18739" y="8977"/>
                        </a:lnTo>
                        <a:lnTo>
                          <a:pt x="18761" y="8856"/>
                        </a:lnTo>
                        <a:lnTo>
                          <a:pt x="18774" y="8776"/>
                        </a:lnTo>
                        <a:lnTo>
                          <a:pt x="18846" y="8736"/>
                        </a:lnTo>
                        <a:lnTo>
                          <a:pt x="18542" y="8816"/>
                        </a:lnTo>
                        <a:lnTo>
                          <a:pt x="18024" y="8856"/>
                        </a:lnTo>
                        <a:lnTo>
                          <a:pt x="18011" y="8816"/>
                        </a:lnTo>
                        <a:lnTo>
                          <a:pt x="17873" y="8456"/>
                        </a:lnTo>
                        <a:lnTo>
                          <a:pt x="17946" y="8376"/>
                        </a:lnTo>
                        <a:lnTo>
                          <a:pt x="17792" y="8175"/>
                        </a:lnTo>
                        <a:lnTo>
                          <a:pt x="17550" y="8816"/>
                        </a:lnTo>
                        <a:lnTo>
                          <a:pt x="17456" y="8496"/>
                        </a:lnTo>
                        <a:lnTo>
                          <a:pt x="17503" y="8456"/>
                        </a:lnTo>
                        <a:lnTo>
                          <a:pt x="17456" y="8416"/>
                        </a:lnTo>
                        <a:lnTo>
                          <a:pt x="17127" y="8135"/>
                        </a:lnTo>
                        <a:lnTo>
                          <a:pt x="16590" y="8135"/>
                        </a:lnTo>
                        <a:lnTo>
                          <a:pt x="16518" y="7895"/>
                        </a:lnTo>
                        <a:lnTo>
                          <a:pt x="16405" y="7534"/>
                        </a:lnTo>
                        <a:lnTo>
                          <a:pt x="16217" y="7895"/>
                        </a:lnTo>
                        <a:lnTo>
                          <a:pt x="16211" y="7855"/>
                        </a:lnTo>
                        <a:lnTo>
                          <a:pt x="16173" y="7694"/>
                        </a:lnTo>
                        <a:lnTo>
                          <a:pt x="16054" y="7173"/>
                        </a:lnTo>
                        <a:lnTo>
                          <a:pt x="15847" y="7694"/>
                        </a:lnTo>
                        <a:lnTo>
                          <a:pt x="15700" y="7294"/>
                        </a:lnTo>
                        <a:lnTo>
                          <a:pt x="15800" y="7213"/>
                        </a:lnTo>
                        <a:lnTo>
                          <a:pt x="15740" y="7133"/>
                        </a:lnTo>
                        <a:lnTo>
                          <a:pt x="15524" y="6853"/>
                        </a:lnTo>
                        <a:lnTo>
                          <a:pt x="15442" y="6813"/>
                        </a:lnTo>
                        <a:lnTo>
                          <a:pt x="15282" y="7133"/>
                        </a:lnTo>
                        <a:lnTo>
                          <a:pt x="15154" y="7133"/>
                        </a:lnTo>
                        <a:lnTo>
                          <a:pt x="15166" y="7093"/>
                        </a:lnTo>
                        <a:lnTo>
                          <a:pt x="15242" y="6853"/>
                        </a:lnTo>
                        <a:lnTo>
                          <a:pt x="14997" y="7093"/>
                        </a:lnTo>
                        <a:lnTo>
                          <a:pt x="15003" y="7013"/>
                        </a:lnTo>
                        <a:lnTo>
                          <a:pt x="15029" y="6692"/>
                        </a:lnTo>
                        <a:lnTo>
                          <a:pt x="14900" y="6692"/>
                        </a:lnTo>
                        <a:lnTo>
                          <a:pt x="14931" y="6933"/>
                        </a:lnTo>
                        <a:lnTo>
                          <a:pt x="14912" y="6973"/>
                        </a:lnTo>
                        <a:lnTo>
                          <a:pt x="14712" y="7013"/>
                        </a:lnTo>
                        <a:lnTo>
                          <a:pt x="14596" y="6612"/>
                        </a:lnTo>
                        <a:lnTo>
                          <a:pt x="14618" y="6452"/>
                        </a:lnTo>
                        <a:lnTo>
                          <a:pt x="14627" y="6412"/>
                        </a:lnTo>
                        <a:lnTo>
                          <a:pt x="14169" y="6452"/>
                        </a:lnTo>
                        <a:lnTo>
                          <a:pt x="14194" y="6384"/>
                        </a:lnTo>
                        <a:lnTo>
                          <a:pt x="14065" y="6452"/>
                        </a:lnTo>
                        <a:lnTo>
                          <a:pt x="14128" y="6372"/>
                        </a:lnTo>
                        <a:lnTo>
                          <a:pt x="14426" y="5971"/>
                        </a:lnTo>
                        <a:lnTo>
                          <a:pt x="14153" y="6131"/>
                        </a:lnTo>
                        <a:lnTo>
                          <a:pt x="14156" y="6212"/>
                        </a:lnTo>
                        <a:lnTo>
                          <a:pt x="14084" y="6292"/>
                        </a:lnTo>
                        <a:lnTo>
                          <a:pt x="14059" y="6372"/>
                        </a:lnTo>
                        <a:lnTo>
                          <a:pt x="14025" y="6131"/>
                        </a:lnTo>
                        <a:lnTo>
                          <a:pt x="13883" y="6051"/>
                        </a:lnTo>
                        <a:lnTo>
                          <a:pt x="13811" y="6011"/>
                        </a:lnTo>
                        <a:lnTo>
                          <a:pt x="13633" y="6011"/>
                        </a:lnTo>
                        <a:lnTo>
                          <a:pt x="13670" y="5931"/>
                        </a:lnTo>
                        <a:lnTo>
                          <a:pt x="13727" y="5811"/>
                        </a:lnTo>
                        <a:lnTo>
                          <a:pt x="13460" y="5610"/>
                        </a:lnTo>
                        <a:lnTo>
                          <a:pt x="13099" y="5610"/>
                        </a:lnTo>
                        <a:lnTo>
                          <a:pt x="12782" y="5450"/>
                        </a:lnTo>
                        <a:lnTo>
                          <a:pt x="12811" y="5490"/>
                        </a:lnTo>
                        <a:lnTo>
                          <a:pt x="12839" y="5650"/>
                        </a:lnTo>
                        <a:lnTo>
                          <a:pt x="12729" y="5931"/>
                        </a:lnTo>
                        <a:lnTo>
                          <a:pt x="12626" y="5891"/>
                        </a:lnTo>
                        <a:lnTo>
                          <a:pt x="12641" y="5819"/>
                        </a:lnTo>
                        <a:lnTo>
                          <a:pt x="12550" y="5891"/>
                        </a:lnTo>
                        <a:lnTo>
                          <a:pt x="12450" y="5819"/>
                        </a:lnTo>
                        <a:lnTo>
                          <a:pt x="12481" y="5731"/>
                        </a:lnTo>
                        <a:lnTo>
                          <a:pt x="12582" y="5530"/>
                        </a:lnTo>
                        <a:lnTo>
                          <a:pt x="12632" y="5490"/>
                        </a:lnTo>
                        <a:lnTo>
                          <a:pt x="12682" y="5450"/>
                        </a:lnTo>
                        <a:lnTo>
                          <a:pt x="12503" y="5490"/>
                        </a:lnTo>
                        <a:lnTo>
                          <a:pt x="12484" y="5089"/>
                        </a:lnTo>
                        <a:lnTo>
                          <a:pt x="12469" y="4809"/>
                        </a:lnTo>
                        <a:lnTo>
                          <a:pt x="12278" y="5089"/>
                        </a:lnTo>
                        <a:lnTo>
                          <a:pt x="12296" y="5009"/>
                        </a:lnTo>
                        <a:lnTo>
                          <a:pt x="11998" y="4849"/>
                        </a:lnTo>
                        <a:lnTo>
                          <a:pt x="11766" y="4849"/>
                        </a:lnTo>
                        <a:lnTo>
                          <a:pt x="11575" y="4769"/>
                        </a:lnTo>
                        <a:lnTo>
                          <a:pt x="11481" y="5009"/>
                        </a:lnTo>
                        <a:lnTo>
                          <a:pt x="11437" y="4929"/>
                        </a:lnTo>
                        <a:lnTo>
                          <a:pt x="11299" y="5089"/>
                        </a:lnTo>
                        <a:lnTo>
                          <a:pt x="11280" y="5049"/>
                        </a:lnTo>
                        <a:lnTo>
                          <a:pt x="11214" y="4929"/>
                        </a:lnTo>
                        <a:lnTo>
                          <a:pt x="11186" y="4809"/>
                        </a:lnTo>
                        <a:lnTo>
                          <a:pt x="11176" y="4689"/>
                        </a:lnTo>
                        <a:lnTo>
                          <a:pt x="11167" y="4609"/>
                        </a:lnTo>
                        <a:lnTo>
                          <a:pt x="11038" y="4488"/>
                        </a:lnTo>
                        <a:lnTo>
                          <a:pt x="10882" y="4488"/>
                        </a:lnTo>
                        <a:lnTo>
                          <a:pt x="10885" y="4649"/>
                        </a:lnTo>
                        <a:lnTo>
                          <a:pt x="10753" y="4689"/>
                        </a:lnTo>
                        <a:lnTo>
                          <a:pt x="10853" y="4568"/>
                        </a:lnTo>
                        <a:lnTo>
                          <a:pt x="10857" y="4488"/>
                        </a:lnTo>
                        <a:lnTo>
                          <a:pt x="10762" y="4368"/>
                        </a:lnTo>
                        <a:lnTo>
                          <a:pt x="10929" y="4328"/>
                        </a:lnTo>
                        <a:lnTo>
                          <a:pt x="10853" y="4248"/>
                        </a:lnTo>
                        <a:lnTo>
                          <a:pt x="10778" y="4168"/>
                        </a:lnTo>
                        <a:lnTo>
                          <a:pt x="10471" y="3927"/>
                        </a:lnTo>
                        <a:lnTo>
                          <a:pt x="10411" y="4007"/>
                        </a:lnTo>
                        <a:lnTo>
                          <a:pt x="10395" y="4047"/>
                        </a:lnTo>
                        <a:lnTo>
                          <a:pt x="10326" y="4088"/>
                        </a:lnTo>
                        <a:lnTo>
                          <a:pt x="10273" y="4047"/>
                        </a:lnTo>
                        <a:lnTo>
                          <a:pt x="10333" y="3847"/>
                        </a:lnTo>
                        <a:lnTo>
                          <a:pt x="10424" y="3807"/>
                        </a:lnTo>
                        <a:lnTo>
                          <a:pt x="10411" y="3767"/>
                        </a:lnTo>
                        <a:lnTo>
                          <a:pt x="10191" y="3567"/>
                        </a:lnTo>
                        <a:lnTo>
                          <a:pt x="10223" y="3406"/>
                        </a:lnTo>
                        <a:lnTo>
                          <a:pt x="10298" y="3006"/>
                        </a:lnTo>
                        <a:lnTo>
                          <a:pt x="10323" y="2845"/>
                        </a:lnTo>
                        <a:lnTo>
                          <a:pt x="10348" y="2645"/>
                        </a:lnTo>
                        <a:lnTo>
                          <a:pt x="10364" y="2525"/>
                        </a:lnTo>
                        <a:lnTo>
                          <a:pt x="10380" y="2404"/>
                        </a:lnTo>
                        <a:lnTo>
                          <a:pt x="10420" y="2084"/>
                        </a:lnTo>
                        <a:lnTo>
                          <a:pt x="10540" y="1162"/>
                        </a:lnTo>
                        <a:lnTo>
                          <a:pt x="10646" y="200"/>
                        </a:lnTo>
                        <a:lnTo>
                          <a:pt x="10659" y="80"/>
                        </a:lnTo>
                        <a:lnTo>
                          <a:pt x="10464" y="192"/>
                        </a:lnTo>
                        <a:lnTo>
                          <a:pt x="10016" y="761"/>
                        </a:lnTo>
                        <a:lnTo>
                          <a:pt x="9856" y="1002"/>
                        </a:lnTo>
                        <a:lnTo>
                          <a:pt x="9639" y="1162"/>
                        </a:lnTo>
                        <a:lnTo>
                          <a:pt x="10113" y="521"/>
                        </a:lnTo>
                        <a:lnTo>
                          <a:pt x="10016" y="401"/>
                        </a:lnTo>
                        <a:lnTo>
                          <a:pt x="9592" y="1082"/>
                        </a:lnTo>
                        <a:lnTo>
                          <a:pt x="9385" y="1242"/>
                        </a:lnTo>
                        <a:lnTo>
                          <a:pt x="9159" y="1443"/>
                        </a:lnTo>
                        <a:lnTo>
                          <a:pt x="8940" y="1563"/>
                        </a:lnTo>
                        <a:lnTo>
                          <a:pt x="8711" y="1763"/>
                        </a:lnTo>
                        <a:lnTo>
                          <a:pt x="8479" y="2084"/>
                        </a:lnTo>
                        <a:lnTo>
                          <a:pt x="8375" y="1964"/>
                        </a:lnTo>
                        <a:lnTo>
                          <a:pt x="8225" y="1964"/>
                        </a:lnTo>
                        <a:lnTo>
                          <a:pt x="8052" y="2004"/>
                        </a:lnTo>
                        <a:lnTo>
                          <a:pt x="7817" y="2124"/>
                        </a:lnTo>
                        <a:lnTo>
                          <a:pt x="7707" y="2204"/>
                        </a:lnTo>
                        <a:lnTo>
                          <a:pt x="7400" y="2404"/>
                        </a:lnTo>
                        <a:lnTo>
                          <a:pt x="7262" y="2204"/>
                        </a:lnTo>
                        <a:lnTo>
                          <a:pt x="7277" y="2433"/>
                        </a:lnTo>
                        <a:lnTo>
                          <a:pt x="7249" y="2525"/>
                        </a:lnTo>
                        <a:lnTo>
                          <a:pt x="7233" y="2433"/>
                        </a:lnTo>
                        <a:lnTo>
                          <a:pt x="7211" y="2485"/>
                        </a:lnTo>
                        <a:lnTo>
                          <a:pt x="6954" y="2645"/>
                        </a:lnTo>
                        <a:lnTo>
                          <a:pt x="6659" y="2565"/>
                        </a:lnTo>
                        <a:lnTo>
                          <a:pt x="6283" y="2284"/>
                        </a:lnTo>
                        <a:lnTo>
                          <a:pt x="6208" y="2204"/>
                        </a:lnTo>
                        <a:lnTo>
                          <a:pt x="6057" y="2044"/>
                        </a:lnTo>
                        <a:lnTo>
                          <a:pt x="5822" y="1883"/>
                        </a:lnTo>
                        <a:lnTo>
                          <a:pt x="5452" y="1603"/>
                        </a:lnTo>
                        <a:lnTo>
                          <a:pt x="5122" y="1202"/>
                        </a:lnTo>
                        <a:lnTo>
                          <a:pt x="4583" y="641"/>
                        </a:lnTo>
                        <a:lnTo>
                          <a:pt x="4991" y="2204"/>
                        </a:lnTo>
                        <a:lnTo>
                          <a:pt x="4351" y="1082"/>
                        </a:lnTo>
                        <a:lnTo>
                          <a:pt x="4382" y="842"/>
                        </a:lnTo>
                        <a:lnTo>
                          <a:pt x="4407" y="761"/>
                        </a:lnTo>
                        <a:lnTo>
                          <a:pt x="4046" y="641"/>
                        </a:lnTo>
                        <a:lnTo>
                          <a:pt x="3673" y="281"/>
                        </a:lnTo>
                        <a:lnTo>
                          <a:pt x="3350" y="0"/>
                        </a:lnTo>
                        <a:lnTo>
                          <a:pt x="3338" y="1002"/>
                        </a:lnTo>
                        <a:lnTo>
                          <a:pt x="3309" y="1883"/>
                        </a:lnTo>
                        <a:lnTo>
                          <a:pt x="3422" y="2845"/>
                        </a:lnTo>
                        <a:lnTo>
                          <a:pt x="3369" y="2685"/>
                        </a:lnTo>
                        <a:lnTo>
                          <a:pt x="3297" y="2605"/>
                        </a:lnTo>
                        <a:lnTo>
                          <a:pt x="3300" y="2445"/>
                        </a:lnTo>
                        <a:lnTo>
                          <a:pt x="3212" y="2525"/>
                        </a:lnTo>
                        <a:lnTo>
                          <a:pt x="3215" y="2925"/>
                        </a:lnTo>
                        <a:lnTo>
                          <a:pt x="3240" y="3406"/>
                        </a:lnTo>
                        <a:lnTo>
                          <a:pt x="3272" y="3607"/>
                        </a:lnTo>
                        <a:lnTo>
                          <a:pt x="3338" y="3647"/>
                        </a:lnTo>
                        <a:lnTo>
                          <a:pt x="3278" y="3767"/>
                        </a:lnTo>
                        <a:lnTo>
                          <a:pt x="3206" y="3567"/>
                        </a:lnTo>
                        <a:lnTo>
                          <a:pt x="3018" y="3727"/>
                        </a:lnTo>
                        <a:lnTo>
                          <a:pt x="3071" y="3727"/>
                        </a:lnTo>
                        <a:lnTo>
                          <a:pt x="3083" y="3807"/>
                        </a:lnTo>
                        <a:lnTo>
                          <a:pt x="3134" y="4007"/>
                        </a:lnTo>
                        <a:lnTo>
                          <a:pt x="3039" y="3947"/>
                        </a:lnTo>
                        <a:lnTo>
                          <a:pt x="2861" y="4047"/>
                        </a:lnTo>
                        <a:lnTo>
                          <a:pt x="3061" y="4168"/>
                        </a:lnTo>
                        <a:lnTo>
                          <a:pt x="2905" y="4208"/>
                        </a:lnTo>
                        <a:lnTo>
                          <a:pt x="2977" y="4528"/>
                        </a:lnTo>
                        <a:lnTo>
                          <a:pt x="2807" y="4488"/>
                        </a:lnTo>
                        <a:lnTo>
                          <a:pt x="2914" y="4769"/>
                        </a:lnTo>
                        <a:lnTo>
                          <a:pt x="2566" y="4528"/>
                        </a:lnTo>
                        <a:lnTo>
                          <a:pt x="2745" y="4929"/>
                        </a:lnTo>
                        <a:lnTo>
                          <a:pt x="2547" y="4528"/>
                        </a:lnTo>
                        <a:lnTo>
                          <a:pt x="2406" y="4769"/>
                        </a:lnTo>
                        <a:lnTo>
                          <a:pt x="2393" y="5009"/>
                        </a:lnTo>
                        <a:lnTo>
                          <a:pt x="2378" y="4889"/>
                        </a:lnTo>
                        <a:lnTo>
                          <a:pt x="2371" y="4849"/>
                        </a:lnTo>
                        <a:lnTo>
                          <a:pt x="2280" y="4889"/>
                        </a:lnTo>
                        <a:lnTo>
                          <a:pt x="2249" y="4729"/>
                        </a:lnTo>
                        <a:lnTo>
                          <a:pt x="2174" y="4769"/>
                        </a:lnTo>
                        <a:lnTo>
                          <a:pt x="2074" y="4889"/>
                        </a:lnTo>
                        <a:lnTo>
                          <a:pt x="2061" y="4969"/>
                        </a:lnTo>
                        <a:lnTo>
                          <a:pt x="2146" y="5129"/>
                        </a:lnTo>
                        <a:lnTo>
                          <a:pt x="1741" y="4729"/>
                        </a:lnTo>
                        <a:lnTo>
                          <a:pt x="1791" y="5771"/>
                        </a:lnTo>
                        <a:lnTo>
                          <a:pt x="1446" y="5210"/>
                        </a:lnTo>
                        <a:lnTo>
                          <a:pt x="1126" y="5650"/>
                        </a:lnTo>
                        <a:lnTo>
                          <a:pt x="900" y="5887"/>
                        </a:lnTo>
                        <a:lnTo>
                          <a:pt x="872" y="6011"/>
                        </a:lnTo>
                        <a:lnTo>
                          <a:pt x="847" y="5943"/>
                        </a:lnTo>
                        <a:lnTo>
                          <a:pt x="816" y="5971"/>
                        </a:lnTo>
                        <a:lnTo>
                          <a:pt x="794" y="5811"/>
                        </a:lnTo>
                        <a:lnTo>
                          <a:pt x="712" y="5610"/>
                        </a:lnTo>
                        <a:lnTo>
                          <a:pt x="505" y="5851"/>
                        </a:lnTo>
                        <a:lnTo>
                          <a:pt x="499" y="5891"/>
                        </a:lnTo>
                        <a:lnTo>
                          <a:pt x="800" y="5987"/>
                        </a:lnTo>
                        <a:lnTo>
                          <a:pt x="495" y="6252"/>
                        </a:lnTo>
                        <a:lnTo>
                          <a:pt x="423" y="6015"/>
                        </a:lnTo>
                        <a:lnTo>
                          <a:pt x="361" y="6412"/>
                        </a:lnTo>
                        <a:lnTo>
                          <a:pt x="0" y="6492"/>
                        </a:lnTo>
                        <a:lnTo>
                          <a:pt x="2977" y="6492"/>
                        </a:lnTo>
                        <a:lnTo>
                          <a:pt x="2952" y="6412"/>
                        </a:lnTo>
                        <a:lnTo>
                          <a:pt x="3052" y="6372"/>
                        </a:lnTo>
                        <a:lnTo>
                          <a:pt x="3181" y="6252"/>
                        </a:lnTo>
                        <a:lnTo>
                          <a:pt x="3021" y="6091"/>
                        </a:lnTo>
                        <a:lnTo>
                          <a:pt x="3256" y="6292"/>
                        </a:lnTo>
                        <a:lnTo>
                          <a:pt x="3435" y="6131"/>
                        </a:lnTo>
                        <a:lnTo>
                          <a:pt x="3472" y="6091"/>
                        </a:lnTo>
                        <a:lnTo>
                          <a:pt x="3541" y="6011"/>
                        </a:lnTo>
                        <a:lnTo>
                          <a:pt x="3723" y="5771"/>
                        </a:lnTo>
                        <a:lnTo>
                          <a:pt x="3836" y="5570"/>
                        </a:lnTo>
                        <a:lnTo>
                          <a:pt x="4068" y="5650"/>
                        </a:lnTo>
                        <a:lnTo>
                          <a:pt x="4131" y="5634"/>
                        </a:lnTo>
                        <a:lnTo>
                          <a:pt x="4087" y="5626"/>
                        </a:lnTo>
                        <a:lnTo>
                          <a:pt x="4109" y="5570"/>
                        </a:lnTo>
                        <a:lnTo>
                          <a:pt x="4275" y="5129"/>
                        </a:lnTo>
                        <a:lnTo>
                          <a:pt x="4319" y="5009"/>
                        </a:lnTo>
                        <a:lnTo>
                          <a:pt x="4348" y="4929"/>
                        </a:lnTo>
                        <a:lnTo>
                          <a:pt x="4376" y="4849"/>
                        </a:lnTo>
                        <a:lnTo>
                          <a:pt x="4410" y="4929"/>
                        </a:lnTo>
                        <a:lnTo>
                          <a:pt x="4514" y="4849"/>
                        </a:lnTo>
                        <a:lnTo>
                          <a:pt x="4614" y="4769"/>
                        </a:lnTo>
                        <a:lnTo>
                          <a:pt x="4664" y="4729"/>
                        </a:lnTo>
                        <a:lnTo>
                          <a:pt x="4207" y="4528"/>
                        </a:lnTo>
                        <a:lnTo>
                          <a:pt x="4112" y="4488"/>
                        </a:lnTo>
                        <a:lnTo>
                          <a:pt x="4348" y="4328"/>
                        </a:lnTo>
                        <a:lnTo>
                          <a:pt x="4602" y="4368"/>
                        </a:lnTo>
                        <a:lnTo>
                          <a:pt x="4426" y="4528"/>
                        </a:lnTo>
                        <a:lnTo>
                          <a:pt x="4533" y="4488"/>
                        </a:lnTo>
                        <a:lnTo>
                          <a:pt x="4768" y="4649"/>
                        </a:lnTo>
                        <a:lnTo>
                          <a:pt x="4730" y="4488"/>
                        </a:lnTo>
                        <a:lnTo>
                          <a:pt x="4693" y="4328"/>
                        </a:lnTo>
                        <a:lnTo>
                          <a:pt x="4683" y="4288"/>
                        </a:lnTo>
                        <a:lnTo>
                          <a:pt x="4805" y="4368"/>
                        </a:lnTo>
                        <a:lnTo>
                          <a:pt x="4824" y="4408"/>
                        </a:lnTo>
                        <a:lnTo>
                          <a:pt x="4969" y="4568"/>
                        </a:lnTo>
                        <a:lnTo>
                          <a:pt x="4831" y="4288"/>
                        </a:lnTo>
                        <a:lnTo>
                          <a:pt x="4733" y="4088"/>
                        </a:lnTo>
                        <a:lnTo>
                          <a:pt x="4721" y="4007"/>
                        </a:lnTo>
                        <a:lnTo>
                          <a:pt x="4749" y="3887"/>
                        </a:lnTo>
                        <a:lnTo>
                          <a:pt x="4805" y="4007"/>
                        </a:lnTo>
                        <a:lnTo>
                          <a:pt x="4759" y="3887"/>
                        </a:lnTo>
                        <a:lnTo>
                          <a:pt x="4708" y="3767"/>
                        </a:lnTo>
                        <a:lnTo>
                          <a:pt x="4646" y="3527"/>
                        </a:lnTo>
                        <a:lnTo>
                          <a:pt x="4573" y="3126"/>
                        </a:lnTo>
                        <a:lnTo>
                          <a:pt x="4642" y="3126"/>
                        </a:lnTo>
                        <a:lnTo>
                          <a:pt x="4595" y="3006"/>
                        </a:lnTo>
                        <a:lnTo>
                          <a:pt x="4696" y="3046"/>
                        </a:lnTo>
                        <a:lnTo>
                          <a:pt x="4793" y="3286"/>
                        </a:lnTo>
                        <a:lnTo>
                          <a:pt x="4915" y="3486"/>
                        </a:lnTo>
                        <a:lnTo>
                          <a:pt x="4997" y="3847"/>
                        </a:lnTo>
                        <a:lnTo>
                          <a:pt x="5075" y="3967"/>
                        </a:lnTo>
                        <a:lnTo>
                          <a:pt x="5104" y="4168"/>
                        </a:lnTo>
                        <a:lnTo>
                          <a:pt x="5179" y="4168"/>
                        </a:lnTo>
                        <a:lnTo>
                          <a:pt x="5166" y="3727"/>
                        </a:lnTo>
                        <a:lnTo>
                          <a:pt x="5345" y="3887"/>
                        </a:lnTo>
                        <a:lnTo>
                          <a:pt x="5336" y="3727"/>
                        </a:lnTo>
                        <a:lnTo>
                          <a:pt x="5499" y="3406"/>
                        </a:lnTo>
                        <a:lnTo>
                          <a:pt x="5389" y="4007"/>
                        </a:lnTo>
                        <a:lnTo>
                          <a:pt x="5549" y="3767"/>
                        </a:lnTo>
                        <a:lnTo>
                          <a:pt x="5524" y="3887"/>
                        </a:lnTo>
                        <a:lnTo>
                          <a:pt x="5493" y="4168"/>
                        </a:lnTo>
                        <a:lnTo>
                          <a:pt x="5630" y="4128"/>
                        </a:lnTo>
                        <a:lnTo>
                          <a:pt x="5966" y="3967"/>
                        </a:lnTo>
                        <a:lnTo>
                          <a:pt x="6167" y="3927"/>
                        </a:lnTo>
                        <a:lnTo>
                          <a:pt x="6095" y="4043"/>
                        </a:lnTo>
                        <a:lnTo>
                          <a:pt x="6274" y="3967"/>
                        </a:lnTo>
                        <a:lnTo>
                          <a:pt x="6490" y="4007"/>
                        </a:lnTo>
                        <a:lnTo>
                          <a:pt x="6390" y="4769"/>
                        </a:lnTo>
                        <a:lnTo>
                          <a:pt x="7061" y="4248"/>
                        </a:lnTo>
                        <a:lnTo>
                          <a:pt x="7255" y="4809"/>
                        </a:lnTo>
                        <a:lnTo>
                          <a:pt x="7469" y="4649"/>
                        </a:lnTo>
                        <a:lnTo>
                          <a:pt x="7911" y="4609"/>
                        </a:lnTo>
                        <a:lnTo>
                          <a:pt x="8381" y="4609"/>
                        </a:lnTo>
                        <a:lnTo>
                          <a:pt x="8548" y="4532"/>
                        </a:lnTo>
                        <a:lnTo>
                          <a:pt x="8451" y="4248"/>
                        </a:lnTo>
                        <a:lnTo>
                          <a:pt x="8363" y="3967"/>
                        </a:lnTo>
                        <a:lnTo>
                          <a:pt x="8570" y="4488"/>
                        </a:lnTo>
                        <a:lnTo>
                          <a:pt x="8554" y="4396"/>
                        </a:lnTo>
                        <a:lnTo>
                          <a:pt x="8592" y="4468"/>
                        </a:lnTo>
                        <a:lnTo>
                          <a:pt x="8541" y="4328"/>
                        </a:lnTo>
                        <a:lnTo>
                          <a:pt x="8485" y="3967"/>
                        </a:lnTo>
                        <a:lnTo>
                          <a:pt x="8479" y="3927"/>
                        </a:lnTo>
                        <a:lnTo>
                          <a:pt x="8498" y="3847"/>
                        </a:lnTo>
                        <a:lnTo>
                          <a:pt x="8526" y="3807"/>
                        </a:lnTo>
                        <a:lnTo>
                          <a:pt x="8557" y="3847"/>
                        </a:lnTo>
                        <a:lnTo>
                          <a:pt x="8535" y="4220"/>
                        </a:lnTo>
                        <a:lnTo>
                          <a:pt x="8670" y="4076"/>
                        </a:lnTo>
                        <a:lnTo>
                          <a:pt x="8570" y="3863"/>
                        </a:lnTo>
                        <a:lnTo>
                          <a:pt x="8626" y="3927"/>
                        </a:lnTo>
                        <a:lnTo>
                          <a:pt x="8670" y="4043"/>
                        </a:lnTo>
                        <a:lnTo>
                          <a:pt x="8698" y="4368"/>
                        </a:lnTo>
                        <a:lnTo>
                          <a:pt x="8752" y="4248"/>
                        </a:lnTo>
                        <a:lnTo>
                          <a:pt x="8805" y="4088"/>
                        </a:lnTo>
                        <a:lnTo>
                          <a:pt x="8796" y="4288"/>
                        </a:lnTo>
                        <a:lnTo>
                          <a:pt x="8767" y="4408"/>
                        </a:lnTo>
                        <a:lnTo>
                          <a:pt x="8742" y="4568"/>
                        </a:lnTo>
                        <a:lnTo>
                          <a:pt x="8683" y="4729"/>
                        </a:lnTo>
                        <a:lnTo>
                          <a:pt x="8780" y="4488"/>
                        </a:lnTo>
                        <a:lnTo>
                          <a:pt x="8680" y="4769"/>
                        </a:lnTo>
                        <a:lnTo>
                          <a:pt x="8730" y="4649"/>
                        </a:lnTo>
                        <a:lnTo>
                          <a:pt x="8836" y="4488"/>
                        </a:lnTo>
                        <a:lnTo>
                          <a:pt x="8968" y="4248"/>
                        </a:lnTo>
                        <a:lnTo>
                          <a:pt x="8912" y="4408"/>
                        </a:lnTo>
                        <a:lnTo>
                          <a:pt x="8836" y="4568"/>
                        </a:lnTo>
                        <a:lnTo>
                          <a:pt x="8783" y="4729"/>
                        </a:lnTo>
                        <a:lnTo>
                          <a:pt x="9128" y="4328"/>
                        </a:lnTo>
                        <a:lnTo>
                          <a:pt x="9119" y="4969"/>
                        </a:lnTo>
                        <a:lnTo>
                          <a:pt x="8999" y="5009"/>
                        </a:lnTo>
                        <a:lnTo>
                          <a:pt x="9075" y="5089"/>
                        </a:lnTo>
                        <a:lnTo>
                          <a:pt x="9266" y="5049"/>
                        </a:lnTo>
                        <a:lnTo>
                          <a:pt x="9225" y="5250"/>
                        </a:lnTo>
                        <a:lnTo>
                          <a:pt x="9181" y="5290"/>
                        </a:lnTo>
                        <a:lnTo>
                          <a:pt x="9106" y="5290"/>
                        </a:lnTo>
                        <a:lnTo>
                          <a:pt x="9125" y="5330"/>
                        </a:lnTo>
                        <a:lnTo>
                          <a:pt x="9184" y="5370"/>
                        </a:lnTo>
                        <a:lnTo>
                          <a:pt x="9426" y="5450"/>
                        </a:lnTo>
                        <a:lnTo>
                          <a:pt x="9448" y="5610"/>
                        </a:lnTo>
                        <a:lnTo>
                          <a:pt x="9279" y="5610"/>
                        </a:lnTo>
                        <a:lnTo>
                          <a:pt x="9467" y="6252"/>
                        </a:lnTo>
                        <a:lnTo>
                          <a:pt x="10016" y="6051"/>
                        </a:lnTo>
                        <a:lnTo>
                          <a:pt x="10339" y="6252"/>
                        </a:lnTo>
                        <a:lnTo>
                          <a:pt x="10176" y="6532"/>
                        </a:lnTo>
                        <a:lnTo>
                          <a:pt x="10157" y="6652"/>
                        </a:lnTo>
                        <a:lnTo>
                          <a:pt x="10512" y="7133"/>
                        </a:lnTo>
                        <a:lnTo>
                          <a:pt x="10514" y="7213"/>
                        </a:lnTo>
                        <a:lnTo>
                          <a:pt x="10800" y="7414"/>
                        </a:lnTo>
                        <a:lnTo>
                          <a:pt x="10966" y="7414"/>
                        </a:lnTo>
                        <a:lnTo>
                          <a:pt x="11568" y="7294"/>
                        </a:lnTo>
                        <a:lnTo>
                          <a:pt x="11772" y="7334"/>
                        </a:lnTo>
                        <a:lnTo>
                          <a:pt x="11854" y="7895"/>
                        </a:lnTo>
                        <a:lnTo>
                          <a:pt x="12472" y="7895"/>
                        </a:lnTo>
                        <a:lnTo>
                          <a:pt x="12751" y="8335"/>
                        </a:lnTo>
                        <a:lnTo>
                          <a:pt x="12735" y="8295"/>
                        </a:lnTo>
                        <a:lnTo>
                          <a:pt x="12751" y="8203"/>
                        </a:lnTo>
                        <a:lnTo>
                          <a:pt x="12861" y="8015"/>
                        </a:lnTo>
                        <a:lnTo>
                          <a:pt x="12939" y="8015"/>
                        </a:lnTo>
                        <a:lnTo>
                          <a:pt x="12996" y="8135"/>
                        </a:lnTo>
                        <a:lnTo>
                          <a:pt x="13112" y="8015"/>
                        </a:lnTo>
                        <a:lnTo>
                          <a:pt x="13265" y="7855"/>
                        </a:lnTo>
                        <a:lnTo>
                          <a:pt x="13131" y="8215"/>
                        </a:lnTo>
                        <a:lnTo>
                          <a:pt x="13046" y="8616"/>
                        </a:lnTo>
                        <a:lnTo>
                          <a:pt x="13250" y="8616"/>
                        </a:lnTo>
                        <a:lnTo>
                          <a:pt x="13385" y="8696"/>
                        </a:lnTo>
                        <a:lnTo>
                          <a:pt x="13564" y="8215"/>
                        </a:lnTo>
                        <a:lnTo>
                          <a:pt x="13623" y="8656"/>
                        </a:lnTo>
                        <a:lnTo>
                          <a:pt x="13513" y="8708"/>
                        </a:lnTo>
                        <a:lnTo>
                          <a:pt x="13629" y="8696"/>
                        </a:lnTo>
                        <a:lnTo>
                          <a:pt x="13689" y="9097"/>
                        </a:lnTo>
                        <a:lnTo>
                          <a:pt x="14577" y="8416"/>
                        </a:lnTo>
                        <a:lnTo>
                          <a:pt x="14564" y="9177"/>
                        </a:lnTo>
                        <a:lnTo>
                          <a:pt x="14690" y="9097"/>
                        </a:lnTo>
                        <a:lnTo>
                          <a:pt x="14793" y="9137"/>
                        </a:lnTo>
                        <a:lnTo>
                          <a:pt x="14856" y="9097"/>
                        </a:lnTo>
                        <a:lnTo>
                          <a:pt x="14919" y="9057"/>
                        </a:lnTo>
                        <a:lnTo>
                          <a:pt x="14828" y="9337"/>
                        </a:lnTo>
                        <a:lnTo>
                          <a:pt x="15151" y="9618"/>
                        </a:lnTo>
                        <a:lnTo>
                          <a:pt x="15464" y="9698"/>
                        </a:lnTo>
                        <a:lnTo>
                          <a:pt x="15345" y="9858"/>
                        </a:lnTo>
                        <a:lnTo>
                          <a:pt x="15505" y="9978"/>
                        </a:lnTo>
                        <a:lnTo>
                          <a:pt x="15797" y="9217"/>
                        </a:lnTo>
                        <a:lnTo>
                          <a:pt x="15957" y="9297"/>
                        </a:lnTo>
                        <a:lnTo>
                          <a:pt x="15875" y="9698"/>
                        </a:lnTo>
                        <a:lnTo>
                          <a:pt x="16164" y="9858"/>
                        </a:lnTo>
                        <a:lnTo>
                          <a:pt x="16343" y="10339"/>
                        </a:lnTo>
                        <a:lnTo>
                          <a:pt x="16744" y="10139"/>
                        </a:lnTo>
                        <a:lnTo>
                          <a:pt x="16675" y="10299"/>
                        </a:lnTo>
                        <a:lnTo>
                          <a:pt x="16625" y="10299"/>
                        </a:lnTo>
                        <a:lnTo>
                          <a:pt x="16757" y="10379"/>
                        </a:lnTo>
                        <a:lnTo>
                          <a:pt x="17061" y="10860"/>
                        </a:lnTo>
                        <a:lnTo>
                          <a:pt x="17118" y="10620"/>
                        </a:lnTo>
                        <a:lnTo>
                          <a:pt x="17679" y="10379"/>
                        </a:lnTo>
                        <a:lnTo>
                          <a:pt x="17572" y="10660"/>
                        </a:lnTo>
                        <a:lnTo>
                          <a:pt x="17811" y="10379"/>
                        </a:lnTo>
                        <a:lnTo>
                          <a:pt x="17842" y="10299"/>
                        </a:lnTo>
                        <a:lnTo>
                          <a:pt x="18055" y="10299"/>
                        </a:lnTo>
                        <a:lnTo>
                          <a:pt x="18065" y="10419"/>
                        </a:lnTo>
                        <a:lnTo>
                          <a:pt x="18043" y="10540"/>
                        </a:lnTo>
                        <a:lnTo>
                          <a:pt x="18093" y="10660"/>
                        </a:lnTo>
                        <a:lnTo>
                          <a:pt x="18184" y="10259"/>
                        </a:lnTo>
                        <a:lnTo>
                          <a:pt x="18262" y="10379"/>
                        </a:lnTo>
                        <a:lnTo>
                          <a:pt x="18284" y="10499"/>
                        </a:lnTo>
                        <a:lnTo>
                          <a:pt x="18193" y="10620"/>
                        </a:lnTo>
                        <a:lnTo>
                          <a:pt x="18338" y="10700"/>
                        </a:lnTo>
                        <a:lnTo>
                          <a:pt x="18369" y="10604"/>
                        </a:lnTo>
                        <a:lnTo>
                          <a:pt x="18498" y="10459"/>
                        </a:lnTo>
                        <a:lnTo>
                          <a:pt x="18642" y="10419"/>
                        </a:lnTo>
                        <a:lnTo>
                          <a:pt x="18670" y="10660"/>
                        </a:lnTo>
                        <a:lnTo>
                          <a:pt x="18582" y="10860"/>
                        </a:lnTo>
                        <a:lnTo>
                          <a:pt x="18661" y="10740"/>
                        </a:lnTo>
                        <a:lnTo>
                          <a:pt x="18799" y="10620"/>
                        </a:lnTo>
                        <a:lnTo>
                          <a:pt x="18783" y="10780"/>
                        </a:lnTo>
                        <a:lnTo>
                          <a:pt x="18761" y="10820"/>
                        </a:lnTo>
                        <a:lnTo>
                          <a:pt x="18692" y="10860"/>
                        </a:lnTo>
                        <a:lnTo>
                          <a:pt x="18661" y="11060"/>
                        </a:lnTo>
                        <a:lnTo>
                          <a:pt x="19103" y="10940"/>
                        </a:lnTo>
                        <a:lnTo>
                          <a:pt x="19015" y="11261"/>
                        </a:lnTo>
                        <a:lnTo>
                          <a:pt x="18934" y="11381"/>
                        </a:lnTo>
                        <a:lnTo>
                          <a:pt x="18821" y="11181"/>
                        </a:lnTo>
                        <a:lnTo>
                          <a:pt x="18742" y="11077"/>
                        </a:lnTo>
                        <a:lnTo>
                          <a:pt x="18642" y="11181"/>
                        </a:lnTo>
                        <a:lnTo>
                          <a:pt x="18620" y="11261"/>
                        </a:lnTo>
                        <a:lnTo>
                          <a:pt x="18664" y="11381"/>
                        </a:lnTo>
                        <a:lnTo>
                          <a:pt x="18378" y="11501"/>
                        </a:lnTo>
                        <a:lnTo>
                          <a:pt x="18946" y="11421"/>
                        </a:lnTo>
                        <a:lnTo>
                          <a:pt x="18946" y="11662"/>
                        </a:lnTo>
                        <a:lnTo>
                          <a:pt x="18899" y="11702"/>
                        </a:lnTo>
                        <a:lnTo>
                          <a:pt x="18874" y="11782"/>
                        </a:lnTo>
                        <a:lnTo>
                          <a:pt x="18946" y="11782"/>
                        </a:lnTo>
                        <a:lnTo>
                          <a:pt x="18952" y="11942"/>
                        </a:lnTo>
                        <a:lnTo>
                          <a:pt x="18818" y="12102"/>
                        </a:lnTo>
                        <a:lnTo>
                          <a:pt x="18956" y="12183"/>
                        </a:lnTo>
                        <a:lnTo>
                          <a:pt x="18978" y="12263"/>
                        </a:lnTo>
                        <a:lnTo>
                          <a:pt x="19172" y="12142"/>
                        </a:lnTo>
                        <a:lnTo>
                          <a:pt x="19185" y="12263"/>
                        </a:lnTo>
                        <a:lnTo>
                          <a:pt x="19257" y="12142"/>
                        </a:lnTo>
                        <a:lnTo>
                          <a:pt x="19282" y="12102"/>
                        </a:lnTo>
                        <a:lnTo>
                          <a:pt x="19276" y="12062"/>
                        </a:lnTo>
                        <a:lnTo>
                          <a:pt x="18981" y="12062"/>
                        </a:lnTo>
                        <a:lnTo>
                          <a:pt x="18950" y="12102"/>
                        </a:lnTo>
                        <a:lnTo>
                          <a:pt x="18934" y="12022"/>
                        </a:lnTo>
                        <a:lnTo>
                          <a:pt x="18965" y="11982"/>
                        </a:lnTo>
                        <a:lnTo>
                          <a:pt x="19018" y="12046"/>
                        </a:lnTo>
                        <a:lnTo>
                          <a:pt x="19056" y="12022"/>
                        </a:lnTo>
                        <a:lnTo>
                          <a:pt x="19263" y="12046"/>
                        </a:lnTo>
                        <a:lnTo>
                          <a:pt x="19225" y="11982"/>
                        </a:lnTo>
                        <a:lnTo>
                          <a:pt x="19125" y="11782"/>
                        </a:lnTo>
                        <a:lnTo>
                          <a:pt x="19370" y="11782"/>
                        </a:lnTo>
                        <a:lnTo>
                          <a:pt x="19298" y="11942"/>
                        </a:lnTo>
                        <a:lnTo>
                          <a:pt x="19442" y="11902"/>
                        </a:lnTo>
                        <a:lnTo>
                          <a:pt x="19665" y="11862"/>
                        </a:lnTo>
                        <a:lnTo>
                          <a:pt x="19442" y="12183"/>
                        </a:lnTo>
                        <a:lnTo>
                          <a:pt x="19363" y="12503"/>
                        </a:lnTo>
                        <a:lnTo>
                          <a:pt x="19194" y="12623"/>
                        </a:lnTo>
                        <a:lnTo>
                          <a:pt x="19395" y="12824"/>
                        </a:lnTo>
                        <a:lnTo>
                          <a:pt x="19436" y="13184"/>
                        </a:lnTo>
                        <a:lnTo>
                          <a:pt x="19869" y="13265"/>
                        </a:lnTo>
                        <a:lnTo>
                          <a:pt x="19937" y="13305"/>
                        </a:lnTo>
                        <a:lnTo>
                          <a:pt x="19768" y="13385"/>
                        </a:lnTo>
                        <a:lnTo>
                          <a:pt x="19709" y="13425"/>
                        </a:lnTo>
                        <a:lnTo>
                          <a:pt x="19727" y="13505"/>
                        </a:lnTo>
                        <a:lnTo>
                          <a:pt x="19699" y="13786"/>
                        </a:lnTo>
                        <a:lnTo>
                          <a:pt x="19737" y="13786"/>
                        </a:lnTo>
                        <a:lnTo>
                          <a:pt x="19784" y="13986"/>
                        </a:lnTo>
                        <a:lnTo>
                          <a:pt x="19696" y="13986"/>
                        </a:lnTo>
                        <a:lnTo>
                          <a:pt x="19263" y="14507"/>
                        </a:lnTo>
                        <a:lnTo>
                          <a:pt x="20449" y="14948"/>
                        </a:lnTo>
                        <a:lnTo>
                          <a:pt x="19925" y="15589"/>
                        </a:lnTo>
                        <a:lnTo>
                          <a:pt x="19934" y="15669"/>
                        </a:lnTo>
                        <a:lnTo>
                          <a:pt x="19699" y="16430"/>
                        </a:lnTo>
                        <a:lnTo>
                          <a:pt x="20185" y="17232"/>
                        </a:lnTo>
                        <a:lnTo>
                          <a:pt x="20195" y="17300"/>
                        </a:lnTo>
                        <a:lnTo>
                          <a:pt x="19774" y="18154"/>
                        </a:lnTo>
                        <a:lnTo>
                          <a:pt x="19709" y="18314"/>
                        </a:lnTo>
                        <a:lnTo>
                          <a:pt x="19894" y="18354"/>
                        </a:lnTo>
                        <a:lnTo>
                          <a:pt x="20035" y="18514"/>
                        </a:lnTo>
                        <a:lnTo>
                          <a:pt x="19796" y="18554"/>
                        </a:lnTo>
                        <a:lnTo>
                          <a:pt x="20069" y="18795"/>
                        </a:lnTo>
                        <a:lnTo>
                          <a:pt x="20270" y="19115"/>
                        </a:lnTo>
                        <a:lnTo>
                          <a:pt x="19489" y="19396"/>
                        </a:lnTo>
                        <a:lnTo>
                          <a:pt x="19869" y="19797"/>
                        </a:lnTo>
                        <a:lnTo>
                          <a:pt x="20028" y="19757"/>
                        </a:lnTo>
                        <a:lnTo>
                          <a:pt x="20013" y="19957"/>
                        </a:lnTo>
                        <a:lnTo>
                          <a:pt x="20122" y="20237"/>
                        </a:lnTo>
                        <a:lnTo>
                          <a:pt x="19966" y="20237"/>
                        </a:lnTo>
                        <a:lnTo>
                          <a:pt x="20104" y="20278"/>
                        </a:lnTo>
                        <a:lnTo>
                          <a:pt x="20022" y="20318"/>
                        </a:lnTo>
                        <a:lnTo>
                          <a:pt x="19953" y="20342"/>
                        </a:lnTo>
                        <a:lnTo>
                          <a:pt x="19925" y="20406"/>
                        </a:lnTo>
                        <a:lnTo>
                          <a:pt x="20088" y="20678"/>
                        </a:lnTo>
                        <a:lnTo>
                          <a:pt x="20101" y="20758"/>
                        </a:lnTo>
                        <a:lnTo>
                          <a:pt x="20019" y="21039"/>
                        </a:lnTo>
                        <a:lnTo>
                          <a:pt x="19618" y="20678"/>
                        </a:lnTo>
                        <a:lnTo>
                          <a:pt x="19592" y="21119"/>
                        </a:lnTo>
                        <a:lnTo>
                          <a:pt x="19640" y="21279"/>
                        </a:lnTo>
                        <a:lnTo>
                          <a:pt x="19953" y="21560"/>
                        </a:lnTo>
                        <a:lnTo>
                          <a:pt x="20038" y="21520"/>
                        </a:lnTo>
                        <a:lnTo>
                          <a:pt x="20044" y="21440"/>
                        </a:lnTo>
                        <a:lnTo>
                          <a:pt x="20113" y="21319"/>
                        </a:lnTo>
                        <a:lnTo>
                          <a:pt x="20239" y="21319"/>
                        </a:lnTo>
                        <a:lnTo>
                          <a:pt x="20295" y="21464"/>
                        </a:lnTo>
                        <a:lnTo>
                          <a:pt x="20182" y="21456"/>
                        </a:lnTo>
                        <a:lnTo>
                          <a:pt x="20317" y="21492"/>
                        </a:lnTo>
                        <a:lnTo>
                          <a:pt x="20668" y="21520"/>
                        </a:lnTo>
                        <a:lnTo>
                          <a:pt x="21045" y="21600"/>
                        </a:lnTo>
                        <a:lnTo>
                          <a:pt x="21242" y="21319"/>
                        </a:lnTo>
                        <a:lnTo>
                          <a:pt x="21299" y="21239"/>
                        </a:lnTo>
                        <a:lnTo>
                          <a:pt x="21114" y="21039"/>
                        </a:lnTo>
                        <a:lnTo>
                          <a:pt x="21076" y="20999"/>
                        </a:lnTo>
                        <a:lnTo>
                          <a:pt x="21217" y="20935"/>
                        </a:lnTo>
                        <a:lnTo>
                          <a:pt x="21183" y="20879"/>
                        </a:lnTo>
                        <a:lnTo>
                          <a:pt x="21277" y="20839"/>
                        </a:lnTo>
                        <a:lnTo>
                          <a:pt x="21343" y="20799"/>
                        </a:lnTo>
                        <a:lnTo>
                          <a:pt x="21377" y="20758"/>
                        </a:lnTo>
                        <a:lnTo>
                          <a:pt x="21089" y="20558"/>
                        </a:lnTo>
                        <a:lnTo>
                          <a:pt x="20991" y="20406"/>
                        </a:lnTo>
                        <a:lnTo>
                          <a:pt x="20988" y="20342"/>
                        </a:lnTo>
                        <a:lnTo>
                          <a:pt x="21129" y="20237"/>
                        </a:lnTo>
                        <a:lnTo>
                          <a:pt x="21264" y="20278"/>
                        </a:lnTo>
                        <a:lnTo>
                          <a:pt x="21123" y="20157"/>
                        </a:lnTo>
                        <a:lnTo>
                          <a:pt x="21217" y="20117"/>
                        </a:lnTo>
                        <a:lnTo>
                          <a:pt x="21277" y="20157"/>
                        </a:lnTo>
                        <a:lnTo>
                          <a:pt x="21242" y="20117"/>
                        </a:lnTo>
                        <a:lnTo>
                          <a:pt x="21205" y="20077"/>
                        </a:lnTo>
                        <a:lnTo>
                          <a:pt x="21271" y="19877"/>
                        </a:lnTo>
                        <a:lnTo>
                          <a:pt x="21076" y="19797"/>
                        </a:lnTo>
                        <a:lnTo>
                          <a:pt x="21145" y="19757"/>
                        </a:lnTo>
                        <a:lnTo>
                          <a:pt x="21280" y="19676"/>
                        </a:lnTo>
                        <a:lnTo>
                          <a:pt x="21023" y="19396"/>
                        </a:lnTo>
                        <a:lnTo>
                          <a:pt x="21368" y="19396"/>
                        </a:lnTo>
                        <a:lnTo>
                          <a:pt x="21286" y="19356"/>
                        </a:lnTo>
                        <a:lnTo>
                          <a:pt x="21098" y="19196"/>
                        </a:lnTo>
                        <a:lnTo>
                          <a:pt x="21083" y="19075"/>
                        </a:lnTo>
                        <a:lnTo>
                          <a:pt x="21497" y="19276"/>
                        </a:lnTo>
                        <a:lnTo>
                          <a:pt x="21377" y="19075"/>
                        </a:lnTo>
                        <a:lnTo>
                          <a:pt x="21107" y="18635"/>
                        </a:lnTo>
                        <a:lnTo>
                          <a:pt x="21550" y="18675"/>
                        </a:lnTo>
                        <a:lnTo>
                          <a:pt x="21459" y="18635"/>
                        </a:lnTo>
                        <a:lnTo>
                          <a:pt x="21180" y="18514"/>
                        </a:lnTo>
                        <a:lnTo>
                          <a:pt x="21387" y="18114"/>
                        </a:lnTo>
                        <a:lnTo>
                          <a:pt x="21180" y="17833"/>
                        </a:lnTo>
                        <a:lnTo>
                          <a:pt x="21252" y="17901"/>
                        </a:lnTo>
                        <a:lnTo>
                          <a:pt x="21264" y="17833"/>
                        </a:lnTo>
                        <a:lnTo>
                          <a:pt x="21280" y="17753"/>
                        </a:lnTo>
                        <a:lnTo>
                          <a:pt x="21393" y="17713"/>
                        </a:lnTo>
                        <a:lnTo>
                          <a:pt x="21462" y="17633"/>
                        </a:lnTo>
                        <a:lnTo>
                          <a:pt x="21155" y="17593"/>
                        </a:lnTo>
                        <a:lnTo>
                          <a:pt x="21086" y="17352"/>
                        </a:lnTo>
                        <a:lnTo>
                          <a:pt x="20894" y="17232"/>
                        </a:lnTo>
                        <a:lnTo>
                          <a:pt x="21192" y="17032"/>
                        </a:lnTo>
                        <a:lnTo>
                          <a:pt x="21255" y="17352"/>
                        </a:lnTo>
                        <a:lnTo>
                          <a:pt x="21540" y="17272"/>
                        </a:lnTo>
                        <a:lnTo>
                          <a:pt x="21292" y="17272"/>
                        </a:lnTo>
                        <a:lnTo>
                          <a:pt x="21292" y="16951"/>
                        </a:lnTo>
                        <a:lnTo>
                          <a:pt x="21086" y="17032"/>
                        </a:lnTo>
                        <a:lnTo>
                          <a:pt x="21268" y="16871"/>
                        </a:lnTo>
                        <a:lnTo>
                          <a:pt x="21173" y="16871"/>
                        </a:lnTo>
                        <a:lnTo>
                          <a:pt x="21428" y="16831"/>
                        </a:lnTo>
                        <a:lnTo>
                          <a:pt x="21045" y="16791"/>
                        </a:lnTo>
                        <a:lnTo>
                          <a:pt x="21365" y="16671"/>
                        </a:lnTo>
                        <a:lnTo>
                          <a:pt x="21126" y="16551"/>
                        </a:lnTo>
                        <a:lnTo>
                          <a:pt x="21318" y="16350"/>
                        </a:lnTo>
                        <a:lnTo>
                          <a:pt x="21487" y="16511"/>
                        </a:lnTo>
                        <a:lnTo>
                          <a:pt x="21412" y="16350"/>
                        </a:lnTo>
                        <a:lnTo>
                          <a:pt x="21371" y="16270"/>
                        </a:lnTo>
                        <a:lnTo>
                          <a:pt x="21340" y="16270"/>
                        </a:lnTo>
                        <a:lnTo>
                          <a:pt x="21189" y="16198"/>
                        </a:lnTo>
                        <a:lnTo>
                          <a:pt x="21164" y="16150"/>
                        </a:lnTo>
                        <a:lnTo>
                          <a:pt x="21092" y="15909"/>
                        </a:lnTo>
                        <a:lnTo>
                          <a:pt x="21387" y="16070"/>
                        </a:lnTo>
                        <a:lnTo>
                          <a:pt x="21534" y="15990"/>
                        </a:lnTo>
                        <a:lnTo>
                          <a:pt x="21506" y="15909"/>
                        </a:lnTo>
                        <a:lnTo>
                          <a:pt x="21459" y="15789"/>
                        </a:lnTo>
                        <a:lnTo>
                          <a:pt x="21192" y="15669"/>
                        </a:lnTo>
                        <a:lnTo>
                          <a:pt x="21205" y="15549"/>
                        </a:lnTo>
                        <a:lnTo>
                          <a:pt x="21252" y="15549"/>
                        </a:lnTo>
                        <a:lnTo>
                          <a:pt x="21271" y="15509"/>
                        </a:lnTo>
                        <a:lnTo>
                          <a:pt x="21330" y="15549"/>
                        </a:lnTo>
                        <a:lnTo>
                          <a:pt x="21286" y="15509"/>
                        </a:lnTo>
                        <a:lnTo>
                          <a:pt x="21098" y="15348"/>
                        </a:lnTo>
                        <a:lnTo>
                          <a:pt x="21318" y="14988"/>
                        </a:lnTo>
                        <a:lnTo>
                          <a:pt x="21076" y="14787"/>
                        </a:lnTo>
                        <a:lnTo>
                          <a:pt x="21045" y="14763"/>
                        </a:lnTo>
                        <a:lnTo>
                          <a:pt x="20954" y="14787"/>
                        </a:lnTo>
                        <a:lnTo>
                          <a:pt x="20703" y="14787"/>
                        </a:lnTo>
                        <a:lnTo>
                          <a:pt x="20697" y="14667"/>
                        </a:lnTo>
                        <a:lnTo>
                          <a:pt x="20518" y="14587"/>
                        </a:lnTo>
                        <a:lnTo>
                          <a:pt x="20709" y="14547"/>
                        </a:lnTo>
                        <a:lnTo>
                          <a:pt x="20703" y="14587"/>
                        </a:lnTo>
                        <a:lnTo>
                          <a:pt x="20778" y="14587"/>
                        </a:lnTo>
                        <a:lnTo>
                          <a:pt x="20838" y="14627"/>
                        </a:lnTo>
                        <a:lnTo>
                          <a:pt x="20784" y="14547"/>
                        </a:lnTo>
                        <a:lnTo>
                          <a:pt x="20756" y="14507"/>
                        </a:lnTo>
                        <a:lnTo>
                          <a:pt x="20951" y="14451"/>
                        </a:lnTo>
                        <a:lnTo>
                          <a:pt x="20919" y="14415"/>
                        </a:lnTo>
                        <a:lnTo>
                          <a:pt x="20738" y="14186"/>
                        </a:lnTo>
                        <a:lnTo>
                          <a:pt x="20791" y="14026"/>
                        </a:lnTo>
                        <a:lnTo>
                          <a:pt x="20803" y="13986"/>
                        </a:lnTo>
                        <a:lnTo>
                          <a:pt x="21070" y="13946"/>
                        </a:lnTo>
                        <a:lnTo>
                          <a:pt x="20947" y="14306"/>
                        </a:lnTo>
                        <a:lnTo>
                          <a:pt x="20919" y="14415"/>
                        </a:lnTo>
                        <a:lnTo>
                          <a:pt x="21136" y="14186"/>
                        </a:lnTo>
                        <a:lnTo>
                          <a:pt x="21039" y="14467"/>
                        </a:lnTo>
                        <a:lnTo>
                          <a:pt x="21459" y="14266"/>
                        </a:lnTo>
                        <a:lnTo>
                          <a:pt x="21061" y="14587"/>
                        </a:lnTo>
                        <a:lnTo>
                          <a:pt x="21459" y="14427"/>
                        </a:lnTo>
                        <a:lnTo>
                          <a:pt x="21490" y="14266"/>
                        </a:lnTo>
                        <a:lnTo>
                          <a:pt x="21503" y="14186"/>
                        </a:lnTo>
                        <a:lnTo>
                          <a:pt x="21531" y="14026"/>
                        </a:lnTo>
                        <a:lnTo>
                          <a:pt x="21318" y="13986"/>
                        </a:lnTo>
                        <a:lnTo>
                          <a:pt x="21324" y="13946"/>
                        </a:lnTo>
                        <a:lnTo>
                          <a:pt x="21349" y="13705"/>
                        </a:lnTo>
                        <a:lnTo>
                          <a:pt x="21358" y="13625"/>
                        </a:lnTo>
                        <a:lnTo>
                          <a:pt x="21362" y="13585"/>
                        </a:lnTo>
                        <a:lnTo>
                          <a:pt x="21205" y="13505"/>
                        </a:lnTo>
                        <a:lnTo>
                          <a:pt x="21145" y="13625"/>
                        </a:lnTo>
                        <a:lnTo>
                          <a:pt x="20991" y="13585"/>
                        </a:lnTo>
                        <a:lnTo>
                          <a:pt x="20668" y="13104"/>
                        </a:lnTo>
                        <a:lnTo>
                          <a:pt x="21600" y="129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61" name="Figura"/>
                  <p:cNvSpPr/>
                  <p:nvPr/>
                </p:nvSpPr>
                <p:spPr>
                  <a:xfrm>
                    <a:off x="132001" y="1224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320"/>
                        </a:lnTo>
                        <a:lnTo>
                          <a:pt x="2083" y="8640"/>
                        </a:lnTo>
                        <a:lnTo>
                          <a:pt x="20229"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62" name="Figura"/>
                  <p:cNvSpPr/>
                  <p:nvPr/>
                </p:nvSpPr>
                <p:spPr>
                  <a:xfrm>
                    <a:off x="5200" y="33334"/>
                    <a:ext cx="132871" cy="112454"/>
                  </a:xfrm>
                  <a:custGeom>
                    <a:avLst/>
                    <a:gdLst/>
                    <a:ahLst/>
                    <a:cxnLst>
                      <a:cxn ang="0">
                        <a:pos x="wd2" y="hd2"/>
                      </a:cxn>
                      <a:cxn ang="5400000">
                        <a:pos x="wd2" y="hd2"/>
                      </a:cxn>
                      <a:cxn ang="10800000">
                        <a:pos x="wd2" y="hd2"/>
                      </a:cxn>
                      <a:cxn ang="16200000">
                        <a:pos x="wd2" y="hd2"/>
                      </a:cxn>
                    </a:cxnLst>
                    <a:rect l="0" t="0" r="r" b="b"/>
                    <a:pathLst>
                      <a:path w="21600" h="21600" extrusionOk="0">
                        <a:moveTo>
                          <a:pt x="1079" y="15783"/>
                        </a:moveTo>
                        <a:lnTo>
                          <a:pt x="1046" y="15807"/>
                        </a:lnTo>
                        <a:lnTo>
                          <a:pt x="1072" y="15794"/>
                        </a:lnTo>
                        <a:close/>
                        <a:moveTo>
                          <a:pt x="1096" y="18633"/>
                        </a:moveTo>
                        <a:lnTo>
                          <a:pt x="1037" y="18568"/>
                        </a:lnTo>
                        <a:lnTo>
                          <a:pt x="966" y="18630"/>
                        </a:lnTo>
                        <a:lnTo>
                          <a:pt x="997" y="18732"/>
                        </a:lnTo>
                        <a:lnTo>
                          <a:pt x="1060" y="18627"/>
                        </a:lnTo>
                        <a:lnTo>
                          <a:pt x="1096" y="18633"/>
                        </a:lnTo>
                        <a:close/>
                        <a:moveTo>
                          <a:pt x="1100" y="17281"/>
                        </a:moveTo>
                        <a:lnTo>
                          <a:pt x="1020" y="17227"/>
                        </a:lnTo>
                        <a:lnTo>
                          <a:pt x="1020" y="17256"/>
                        </a:lnTo>
                        <a:lnTo>
                          <a:pt x="1044" y="17264"/>
                        </a:lnTo>
                        <a:lnTo>
                          <a:pt x="1070" y="17273"/>
                        </a:lnTo>
                        <a:lnTo>
                          <a:pt x="1100" y="17281"/>
                        </a:lnTo>
                        <a:close/>
                        <a:moveTo>
                          <a:pt x="1164" y="15727"/>
                        </a:moveTo>
                        <a:lnTo>
                          <a:pt x="1107" y="15695"/>
                        </a:lnTo>
                        <a:lnTo>
                          <a:pt x="1107" y="15749"/>
                        </a:lnTo>
                        <a:lnTo>
                          <a:pt x="1079" y="15783"/>
                        </a:lnTo>
                        <a:lnTo>
                          <a:pt x="1164" y="15727"/>
                        </a:lnTo>
                        <a:close/>
                        <a:moveTo>
                          <a:pt x="1171" y="16462"/>
                        </a:moveTo>
                        <a:lnTo>
                          <a:pt x="1131" y="16457"/>
                        </a:lnTo>
                        <a:lnTo>
                          <a:pt x="1159" y="16465"/>
                        </a:lnTo>
                        <a:close/>
                        <a:moveTo>
                          <a:pt x="1183" y="19183"/>
                        </a:moveTo>
                        <a:lnTo>
                          <a:pt x="1006" y="19336"/>
                        </a:lnTo>
                        <a:lnTo>
                          <a:pt x="992" y="19424"/>
                        </a:lnTo>
                        <a:lnTo>
                          <a:pt x="1183" y="19183"/>
                        </a:lnTo>
                        <a:close/>
                        <a:moveTo>
                          <a:pt x="1794" y="14737"/>
                        </a:moveTo>
                        <a:lnTo>
                          <a:pt x="1768" y="14785"/>
                        </a:lnTo>
                        <a:lnTo>
                          <a:pt x="1794" y="14737"/>
                        </a:lnTo>
                        <a:close/>
                        <a:moveTo>
                          <a:pt x="1801" y="13669"/>
                        </a:moveTo>
                        <a:lnTo>
                          <a:pt x="1702" y="13599"/>
                        </a:lnTo>
                        <a:lnTo>
                          <a:pt x="1723" y="13752"/>
                        </a:lnTo>
                        <a:lnTo>
                          <a:pt x="1608" y="13632"/>
                        </a:lnTo>
                        <a:lnTo>
                          <a:pt x="1439" y="13744"/>
                        </a:lnTo>
                        <a:lnTo>
                          <a:pt x="1763" y="13793"/>
                        </a:lnTo>
                        <a:lnTo>
                          <a:pt x="1728" y="13758"/>
                        </a:lnTo>
                        <a:lnTo>
                          <a:pt x="1801" y="13669"/>
                        </a:lnTo>
                        <a:close/>
                        <a:moveTo>
                          <a:pt x="1813" y="14877"/>
                        </a:moveTo>
                        <a:lnTo>
                          <a:pt x="1749" y="14904"/>
                        </a:lnTo>
                        <a:lnTo>
                          <a:pt x="1794" y="14946"/>
                        </a:lnTo>
                        <a:lnTo>
                          <a:pt x="1813" y="14877"/>
                        </a:lnTo>
                        <a:close/>
                        <a:moveTo>
                          <a:pt x="2650" y="14383"/>
                        </a:moveTo>
                        <a:lnTo>
                          <a:pt x="2631" y="14356"/>
                        </a:lnTo>
                        <a:lnTo>
                          <a:pt x="2574" y="14303"/>
                        </a:lnTo>
                        <a:lnTo>
                          <a:pt x="2574" y="14437"/>
                        </a:lnTo>
                        <a:lnTo>
                          <a:pt x="2650" y="14383"/>
                        </a:lnTo>
                        <a:close/>
                        <a:moveTo>
                          <a:pt x="2668" y="14544"/>
                        </a:moveTo>
                        <a:lnTo>
                          <a:pt x="2603" y="14616"/>
                        </a:lnTo>
                        <a:lnTo>
                          <a:pt x="2581" y="14654"/>
                        </a:lnTo>
                        <a:lnTo>
                          <a:pt x="2668" y="14544"/>
                        </a:lnTo>
                        <a:close/>
                        <a:moveTo>
                          <a:pt x="2758" y="14303"/>
                        </a:moveTo>
                        <a:lnTo>
                          <a:pt x="2654" y="14380"/>
                        </a:lnTo>
                        <a:lnTo>
                          <a:pt x="2744" y="14464"/>
                        </a:lnTo>
                        <a:lnTo>
                          <a:pt x="2758" y="14303"/>
                        </a:lnTo>
                        <a:close/>
                        <a:moveTo>
                          <a:pt x="2842" y="13270"/>
                        </a:moveTo>
                        <a:lnTo>
                          <a:pt x="2798" y="13275"/>
                        </a:lnTo>
                        <a:lnTo>
                          <a:pt x="2767" y="13286"/>
                        </a:lnTo>
                        <a:lnTo>
                          <a:pt x="2802" y="13385"/>
                        </a:lnTo>
                        <a:lnTo>
                          <a:pt x="2826" y="13299"/>
                        </a:lnTo>
                        <a:lnTo>
                          <a:pt x="2842" y="13270"/>
                        </a:lnTo>
                        <a:close/>
                        <a:moveTo>
                          <a:pt x="2944" y="13224"/>
                        </a:moveTo>
                        <a:lnTo>
                          <a:pt x="2892" y="13208"/>
                        </a:lnTo>
                        <a:lnTo>
                          <a:pt x="2864" y="13229"/>
                        </a:lnTo>
                        <a:lnTo>
                          <a:pt x="2842" y="13270"/>
                        </a:lnTo>
                        <a:lnTo>
                          <a:pt x="2878" y="13267"/>
                        </a:lnTo>
                        <a:lnTo>
                          <a:pt x="2920" y="13267"/>
                        </a:lnTo>
                        <a:lnTo>
                          <a:pt x="2944" y="13224"/>
                        </a:lnTo>
                        <a:close/>
                        <a:moveTo>
                          <a:pt x="3315" y="13940"/>
                        </a:moveTo>
                        <a:lnTo>
                          <a:pt x="3282" y="13940"/>
                        </a:lnTo>
                        <a:lnTo>
                          <a:pt x="3287" y="13983"/>
                        </a:lnTo>
                        <a:lnTo>
                          <a:pt x="3315" y="13940"/>
                        </a:lnTo>
                        <a:close/>
                        <a:moveTo>
                          <a:pt x="3884" y="13916"/>
                        </a:moveTo>
                        <a:lnTo>
                          <a:pt x="3849" y="13916"/>
                        </a:lnTo>
                        <a:lnTo>
                          <a:pt x="3882" y="13935"/>
                        </a:lnTo>
                        <a:close/>
                        <a:moveTo>
                          <a:pt x="4836" y="13659"/>
                        </a:moveTo>
                        <a:lnTo>
                          <a:pt x="4787" y="13659"/>
                        </a:lnTo>
                        <a:lnTo>
                          <a:pt x="4766" y="13712"/>
                        </a:lnTo>
                        <a:lnTo>
                          <a:pt x="4836" y="13659"/>
                        </a:lnTo>
                        <a:close/>
                        <a:moveTo>
                          <a:pt x="4872" y="11880"/>
                        </a:moveTo>
                        <a:lnTo>
                          <a:pt x="4848" y="11907"/>
                        </a:lnTo>
                        <a:lnTo>
                          <a:pt x="4827" y="11950"/>
                        </a:lnTo>
                        <a:lnTo>
                          <a:pt x="4872" y="11880"/>
                        </a:lnTo>
                        <a:close/>
                        <a:moveTo>
                          <a:pt x="221" y="18708"/>
                        </a:moveTo>
                        <a:lnTo>
                          <a:pt x="148" y="18697"/>
                        </a:lnTo>
                        <a:lnTo>
                          <a:pt x="176" y="18705"/>
                        </a:lnTo>
                        <a:lnTo>
                          <a:pt x="200" y="18708"/>
                        </a:lnTo>
                        <a:close/>
                        <a:moveTo>
                          <a:pt x="5109" y="13820"/>
                        </a:moveTo>
                        <a:lnTo>
                          <a:pt x="4872" y="13471"/>
                        </a:lnTo>
                        <a:lnTo>
                          <a:pt x="4933" y="13444"/>
                        </a:lnTo>
                        <a:lnTo>
                          <a:pt x="4613" y="13444"/>
                        </a:lnTo>
                        <a:lnTo>
                          <a:pt x="4904" y="13605"/>
                        </a:lnTo>
                        <a:lnTo>
                          <a:pt x="4836" y="13659"/>
                        </a:lnTo>
                        <a:lnTo>
                          <a:pt x="4874" y="13659"/>
                        </a:lnTo>
                        <a:lnTo>
                          <a:pt x="4874" y="13710"/>
                        </a:lnTo>
                        <a:lnTo>
                          <a:pt x="4855" y="13739"/>
                        </a:lnTo>
                        <a:lnTo>
                          <a:pt x="4874" y="13712"/>
                        </a:lnTo>
                        <a:lnTo>
                          <a:pt x="5109" y="13820"/>
                        </a:lnTo>
                        <a:close/>
                        <a:moveTo>
                          <a:pt x="5187" y="13525"/>
                        </a:moveTo>
                        <a:lnTo>
                          <a:pt x="5142" y="13559"/>
                        </a:lnTo>
                        <a:lnTo>
                          <a:pt x="5165" y="13578"/>
                        </a:lnTo>
                        <a:lnTo>
                          <a:pt x="5187" y="13525"/>
                        </a:lnTo>
                        <a:close/>
                        <a:moveTo>
                          <a:pt x="5304" y="12988"/>
                        </a:moveTo>
                        <a:lnTo>
                          <a:pt x="5260" y="12988"/>
                        </a:lnTo>
                        <a:lnTo>
                          <a:pt x="5302" y="13015"/>
                        </a:lnTo>
                        <a:lnTo>
                          <a:pt x="5304" y="12988"/>
                        </a:lnTo>
                        <a:close/>
                        <a:moveTo>
                          <a:pt x="5330" y="13109"/>
                        </a:moveTo>
                        <a:lnTo>
                          <a:pt x="5295" y="13101"/>
                        </a:lnTo>
                        <a:lnTo>
                          <a:pt x="5330" y="13109"/>
                        </a:lnTo>
                        <a:close/>
                        <a:moveTo>
                          <a:pt x="5346" y="12988"/>
                        </a:moveTo>
                        <a:lnTo>
                          <a:pt x="5309" y="12910"/>
                        </a:lnTo>
                        <a:lnTo>
                          <a:pt x="5304" y="12988"/>
                        </a:lnTo>
                        <a:lnTo>
                          <a:pt x="5346" y="12988"/>
                        </a:lnTo>
                        <a:close/>
                        <a:moveTo>
                          <a:pt x="230" y="18131"/>
                        </a:moveTo>
                        <a:lnTo>
                          <a:pt x="172" y="18236"/>
                        </a:lnTo>
                        <a:lnTo>
                          <a:pt x="205" y="18190"/>
                        </a:lnTo>
                        <a:lnTo>
                          <a:pt x="221" y="18158"/>
                        </a:lnTo>
                        <a:lnTo>
                          <a:pt x="230" y="18131"/>
                        </a:lnTo>
                        <a:close/>
                        <a:moveTo>
                          <a:pt x="5826" y="11402"/>
                        </a:moveTo>
                        <a:lnTo>
                          <a:pt x="5748" y="11378"/>
                        </a:lnTo>
                        <a:lnTo>
                          <a:pt x="5786" y="11488"/>
                        </a:lnTo>
                        <a:lnTo>
                          <a:pt x="5795" y="11432"/>
                        </a:lnTo>
                        <a:lnTo>
                          <a:pt x="5826" y="11402"/>
                        </a:lnTo>
                        <a:close/>
                        <a:moveTo>
                          <a:pt x="233" y="20226"/>
                        </a:moveTo>
                        <a:lnTo>
                          <a:pt x="132" y="20175"/>
                        </a:lnTo>
                        <a:lnTo>
                          <a:pt x="118" y="20229"/>
                        </a:lnTo>
                        <a:lnTo>
                          <a:pt x="5" y="20312"/>
                        </a:lnTo>
                        <a:lnTo>
                          <a:pt x="24" y="20350"/>
                        </a:lnTo>
                        <a:lnTo>
                          <a:pt x="233" y="20226"/>
                        </a:lnTo>
                        <a:close/>
                        <a:moveTo>
                          <a:pt x="5897" y="12827"/>
                        </a:moveTo>
                        <a:lnTo>
                          <a:pt x="5890" y="12736"/>
                        </a:lnTo>
                        <a:lnTo>
                          <a:pt x="5873" y="12800"/>
                        </a:lnTo>
                        <a:lnTo>
                          <a:pt x="5897" y="12827"/>
                        </a:lnTo>
                        <a:close/>
                        <a:moveTo>
                          <a:pt x="5932" y="12720"/>
                        </a:moveTo>
                        <a:lnTo>
                          <a:pt x="5894" y="12736"/>
                        </a:lnTo>
                        <a:lnTo>
                          <a:pt x="5897" y="12827"/>
                        </a:lnTo>
                        <a:lnTo>
                          <a:pt x="5932" y="12720"/>
                        </a:lnTo>
                        <a:close/>
                        <a:moveTo>
                          <a:pt x="6082" y="13095"/>
                        </a:moveTo>
                        <a:lnTo>
                          <a:pt x="6059" y="13015"/>
                        </a:lnTo>
                        <a:lnTo>
                          <a:pt x="6040" y="12988"/>
                        </a:lnTo>
                        <a:lnTo>
                          <a:pt x="6017" y="12953"/>
                        </a:lnTo>
                        <a:lnTo>
                          <a:pt x="6007" y="12988"/>
                        </a:lnTo>
                        <a:lnTo>
                          <a:pt x="6014" y="12953"/>
                        </a:lnTo>
                        <a:lnTo>
                          <a:pt x="6057" y="12773"/>
                        </a:lnTo>
                        <a:lnTo>
                          <a:pt x="5908" y="12934"/>
                        </a:lnTo>
                        <a:lnTo>
                          <a:pt x="5890" y="12988"/>
                        </a:lnTo>
                        <a:lnTo>
                          <a:pt x="5995" y="13256"/>
                        </a:lnTo>
                        <a:lnTo>
                          <a:pt x="6082" y="13095"/>
                        </a:lnTo>
                        <a:close/>
                        <a:moveTo>
                          <a:pt x="6936" y="12612"/>
                        </a:moveTo>
                        <a:lnTo>
                          <a:pt x="6919" y="12583"/>
                        </a:lnTo>
                        <a:lnTo>
                          <a:pt x="6886" y="12545"/>
                        </a:lnTo>
                        <a:lnTo>
                          <a:pt x="6905" y="12583"/>
                        </a:lnTo>
                        <a:lnTo>
                          <a:pt x="6936" y="12612"/>
                        </a:lnTo>
                        <a:close/>
                        <a:moveTo>
                          <a:pt x="7258" y="10581"/>
                        </a:moveTo>
                        <a:lnTo>
                          <a:pt x="7227" y="10579"/>
                        </a:lnTo>
                        <a:lnTo>
                          <a:pt x="7195" y="10589"/>
                        </a:lnTo>
                        <a:lnTo>
                          <a:pt x="7166" y="10603"/>
                        </a:lnTo>
                        <a:lnTo>
                          <a:pt x="7258" y="10581"/>
                        </a:lnTo>
                        <a:close/>
                        <a:moveTo>
                          <a:pt x="7575" y="10447"/>
                        </a:moveTo>
                        <a:lnTo>
                          <a:pt x="7566" y="10420"/>
                        </a:lnTo>
                        <a:lnTo>
                          <a:pt x="7460" y="10388"/>
                        </a:lnTo>
                        <a:lnTo>
                          <a:pt x="7509" y="10428"/>
                        </a:lnTo>
                        <a:lnTo>
                          <a:pt x="7547" y="10444"/>
                        </a:lnTo>
                        <a:lnTo>
                          <a:pt x="7575" y="10447"/>
                        </a:lnTo>
                        <a:close/>
                        <a:moveTo>
                          <a:pt x="7705" y="11993"/>
                        </a:moveTo>
                        <a:lnTo>
                          <a:pt x="7665" y="11979"/>
                        </a:lnTo>
                        <a:lnTo>
                          <a:pt x="7705" y="11993"/>
                        </a:lnTo>
                        <a:close/>
                        <a:moveTo>
                          <a:pt x="94" y="19201"/>
                        </a:moveTo>
                        <a:lnTo>
                          <a:pt x="12" y="19185"/>
                        </a:lnTo>
                        <a:lnTo>
                          <a:pt x="56" y="19293"/>
                        </a:lnTo>
                        <a:lnTo>
                          <a:pt x="94" y="19201"/>
                        </a:lnTo>
                        <a:close/>
                        <a:moveTo>
                          <a:pt x="7730" y="11971"/>
                        </a:moveTo>
                        <a:lnTo>
                          <a:pt x="7721" y="11942"/>
                        </a:lnTo>
                        <a:lnTo>
                          <a:pt x="7714" y="11998"/>
                        </a:lnTo>
                        <a:lnTo>
                          <a:pt x="7730" y="11971"/>
                        </a:lnTo>
                        <a:close/>
                        <a:moveTo>
                          <a:pt x="7747" y="10104"/>
                        </a:moveTo>
                        <a:lnTo>
                          <a:pt x="7712" y="10037"/>
                        </a:lnTo>
                        <a:lnTo>
                          <a:pt x="7726" y="10090"/>
                        </a:lnTo>
                        <a:close/>
                        <a:moveTo>
                          <a:pt x="268" y="17393"/>
                        </a:moveTo>
                        <a:lnTo>
                          <a:pt x="237" y="17404"/>
                        </a:lnTo>
                        <a:lnTo>
                          <a:pt x="268" y="17393"/>
                        </a:lnTo>
                        <a:close/>
                        <a:moveTo>
                          <a:pt x="8528" y="11520"/>
                        </a:moveTo>
                        <a:lnTo>
                          <a:pt x="8379" y="11389"/>
                        </a:lnTo>
                        <a:lnTo>
                          <a:pt x="8363" y="11459"/>
                        </a:lnTo>
                        <a:lnTo>
                          <a:pt x="8490" y="11649"/>
                        </a:lnTo>
                        <a:lnTo>
                          <a:pt x="8528" y="11520"/>
                        </a:lnTo>
                        <a:close/>
                        <a:moveTo>
                          <a:pt x="8986" y="9640"/>
                        </a:moveTo>
                        <a:lnTo>
                          <a:pt x="8962" y="9554"/>
                        </a:lnTo>
                        <a:lnTo>
                          <a:pt x="8986" y="9640"/>
                        </a:lnTo>
                        <a:close/>
                        <a:moveTo>
                          <a:pt x="9097" y="9903"/>
                        </a:moveTo>
                        <a:lnTo>
                          <a:pt x="8986" y="9640"/>
                        </a:lnTo>
                        <a:lnTo>
                          <a:pt x="9012" y="9742"/>
                        </a:lnTo>
                        <a:lnTo>
                          <a:pt x="9073" y="9903"/>
                        </a:lnTo>
                        <a:lnTo>
                          <a:pt x="9097" y="9903"/>
                        </a:lnTo>
                        <a:close/>
                        <a:moveTo>
                          <a:pt x="9278" y="10359"/>
                        </a:moveTo>
                        <a:lnTo>
                          <a:pt x="9233" y="10090"/>
                        </a:lnTo>
                        <a:lnTo>
                          <a:pt x="9214" y="10037"/>
                        </a:lnTo>
                        <a:lnTo>
                          <a:pt x="9160" y="10010"/>
                        </a:lnTo>
                        <a:lnTo>
                          <a:pt x="9278" y="10359"/>
                        </a:lnTo>
                        <a:close/>
                        <a:moveTo>
                          <a:pt x="9513" y="10259"/>
                        </a:moveTo>
                        <a:lnTo>
                          <a:pt x="9489" y="10233"/>
                        </a:lnTo>
                        <a:lnTo>
                          <a:pt x="9468" y="10136"/>
                        </a:lnTo>
                        <a:lnTo>
                          <a:pt x="9456" y="10273"/>
                        </a:lnTo>
                        <a:lnTo>
                          <a:pt x="9468" y="10351"/>
                        </a:lnTo>
                        <a:lnTo>
                          <a:pt x="9513" y="10259"/>
                        </a:lnTo>
                        <a:close/>
                        <a:moveTo>
                          <a:pt x="111" y="20618"/>
                        </a:moveTo>
                        <a:lnTo>
                          <a:pt x="106" y="20586"/>
                        </a:lnTo>
                        <a:lnTo>
                          <a:pt x="111" y="20618"/>
                        </a:lnTo>
                        <a:close/>
                        <a:moveTo>
                          <a:pt x="150" y="20403"/>
                        </a:moveTo>
                        <a:lnTo>
                          <a:pt x="89" y="20395"/>
                        </a:lnTo>
                        <a:lnTo>
                          <a:pt x="122" y="20403"/>
                        </a:lnTo>
                        <a:lnTo>
                          <a:pt x="150" y="20403"/>
                        </a:lnTo>
                        <a:close/>
                        <a:moveTo>
                          <a:pt x="10002" y="10707"/>
                        </a:moveTo>
                        <a:lnTo>
                          <a:pt x="9943" y="10683"/>
                        </a:lnTo>
                        <a:lnTo>
                          <a:pt x="9861" y="10740"/>
                        </a:lnTo>
                        <a:lnTo>
                          <a:pt x="10002" y="10707"/>
                        </a:lnTo>
                        <a:close/>
                        <a:moveTo>
                          <a:pt x="10002" y="10332"/>
                        </a:moveTo>
                        <a:lnTo>
                          <a:pt x="9964" y="10359"/>
                        </a:lnTo>
                        <a:lnTo>
                          <a:pt x="9905" y="10412"/>
                        </a:lnTo>
                        <a:lnTo>
                          <a:pt x="9894" y="10386"/>
                        </a:lnTo>
                        <a:lnTo>
                          <a:pt x="9903" y="10332"/>
                        </a:lnTo>
                        <a:lnTo>
                          <a:pt x="9964" y="10257"/>
                        </a:lnTo>
                        <a:lnTo>
                          <a:pt x="9776" y="10305"/>
                        </a:lnTo>
                        <a:lnTo>
                          <a:pt x="9630" y="10386"/>
                        </a:lnTo>
                        <a:lnTo>
                          <a:pt x="9717" y="10412"/>
                        </a:lnTo>
                        <a:lnTo>
                          <a:pt x="9934" y="10466"/>
                        </a:lnTo>
                        <a:lnTo>
                          <a:pt x="9962" y="10412"/>
                        </a:lnTo>
                        <a:lnTo>
                          <a:pt x="10002" y="10332"/>
                        </a:lnTo>
                        <a:close/>
                        <a:moveTo>
                          <a:pt x="10037" y="10168"/>
                        </a:moveTo>
                        <a:lnTo>
                          <a:pt x="9964" y="10257"/>
                        </a:lnTo>
                        <a:lnTo>
                          <a:pt x="10037" y="10168"/>
                        </a:lnTo>
                        <a:close/>
                        <a:moveTo>
                          <a:pt x="89" y="20395"/>
                        </a:moveTo>
                        <a:lnTo>
                          <a:pt x="35" y="20374"/>
                        </a:lnTo>
                        <a:lnTo>
                          <a:pt x="89" y="20395"/>
                        </a:lnTo>
                        <a:close/>
                        <a:moveTo>
                          <a:pt x="10886" y="9065"/>
                        </a:moveTo>
                        <a:lnTo>
                          <a:pt x="10872" y="8990"/>
                        </a:lnTo>
                        <a:lnTo>
                          <a:pt x="10839" y="8964"/>
                        </a:lnTo>
                        <a:lnTo>
                          <a:pt x="10850" y="9044"/>
                        </a:lnTo>
                        <a:lnTo>
                          <a:pt x="10886" y="9065"/>
                        </a:lnTo>
                        <a:close/>
                        <a:moveTo>
                          <a:pt x="155" y="19212"/>
                        </a:moveTo>
                        <a:lnTo>
                          <a:pt x="129" y="19159"/>
                        </a:lnTo>
                        <a:lnTo>
                          <a:pt x="94" y="19201"/>
                        </a:lnTo>
                        <a:lnTo>
                          <a:pt x="155" y="19212"/>
                        </a:lnTo>
                        <a:close/>
                        <a:moveTo>
                          <a:pt x="472" y="17763"/>
                        </a:moveTo>
                        <a:lnTo>
                          <a:pt x="343" y="17763"/>
                        </a:lnTo>
                        <a:lnTo>
                          <a:pt x="353" y="17871"/>
                        </a:lnTo>
                        <a:lnTo>
                          <a:pt x="395" y="17892"/>
                        </a:lnTo>
                        <a:lnTo>
                          <a:pt x="472" y="17763"/>
                        </a:lnTo>
                        <a:close/>
                        <a:moveTo>
                          <a:pt x="181" y="20647"/>
                        </a:moveTo>
                        <a:lnTo>
                          <a:pt x="139" y="20642"/>
                        </a:lnTo>
                        <a:lnTo>
                          <a:pt x="111" y="20618"/>
                        </a:lnTo>
                        <a:lnTo>
                          <a:pt x="115" y="20650"/>
                        </a:lnTo>
                        <a:lnTo>
                          <a:pt x="89" y="20647"/>
                        </a:lnTo>
                        <a:lnTo>
                          <a:pt x="118" y="20685"/>
                        </a:lnTo>
                        <a:lnTo>
                          <a:pt x="141" y="20701"/>
                        </a:lnTo>
                        <a:lnTo>
                          <a:pt x="125" y="20666"/>
                        </a:lnTo>
                        <a:lnTo>
                          <a:pt x="167" y="20655"/>
                        </a:lnTo>
                        <a:close/>
                        <a:moveTo>
                          <a:pt x="11998" y="10520"/>
                        </a:moveTo>
                        <a:lnTo>
                          <a:pt x="11988" y="10386"/>
                        </a:lnTo>
                        <a:lnTo>
                          <a:pt x="11953" y="10359"/>
                        </a:lnTo>
                        <a:lnTo>
                          <a:pt x="11951" y="10466"/>
                        </a:lnTo>
                        <a:lnTo>
                          <a:pt x="11979" y="10493"/>
                        </a:lnTo>
                        <a:lnTo>
                          <a:pt x="11977" y="10520"/>
                        </a:lnTo>
                        <a:lnTo>
                          <a:pt x="11963" y="10589"/>
                        </a:lnTo>
                        <a:lnTo>
                          <a:pt x="11986" y="10520"/>
                        </a:lnTo>
                        <a:lnTo>
                          <a:pt x="11981" y="10573"/>
                        </a:lnTo>
                        <a:lnTo>
                          <a:pt x="11998" y="10520"/>
                        </a:lnTo>
                        <a:close/>
                        <a:moveTo>
                          <a:pt x="14481" y="0"/>
                        </a:moveTo>
                        <a:lnTo>
                          <a:pt x="14441" y="0"/>
                        </a:lnTo>
                        <a:lnTo>
                          <a:pt x="14481" y="0"/>
                        </a:lnTo>
                        <a:close/>
                        <a:moveTo>
                          <a:pt x="715" y="19185"/>
                        </a:moveTo>
                        <a:lnTo>
                          <a:pt x="698" y="19091"/>
                        </a:lnTo>
                        <a:lnTo>
                          <a:pt x="651" y="19094"/>
                        </a:lnTo>
                        <a:lnTo>
                          <a:pt x="715" y="19185"/>
                        </a:lnTo>
                        <a:close/>
                        <a:moveTo>
                          <a:pt x="14532" y="0"/>
                        </a:moveTo>
                        <a:lnTo>
                          <a:pt x="14481" y="0"/>
                        </a:lnTo>
                        <a:lnTo>
                          <a:pt x="14532" y="0"/>
                        </a:lnTo>
                        <a:close/>
                        <a:moveTo>
                          <a:pt x="14558" y="746"/>
                        </a:moveTo>
                        <a:lnTo>
                          <a:pt x="14558" y="773"/>
                        </a:lnTo>
                        <a:lnTo>
                          <a:pt x="14558" y="746"/>
                        </a:lnTo>
                        <a:close/>
                        <a:moveTo>
                          <a:pt x="726" y="16663"/>
                        </a:moveTo>
                        <a:lnTo>
                          <a:pt x="698" y="16610"/>
                        </a:lnTo>
                        <a:lnTo>
                          <a:pt x="665" y="16610"/>
                        </a:lnTo>
                        <a:lnTo>
                          <a:pt x="717" y="16663"/>
                        </a:lnTo>
                        <a:close/>
                        <a:moveTo>
                          <a:pt x="748" y="16610"/>
                        </a:moveTo>
                        <a:lnTo>
                          <a:pt x="722" y="16610"/>
                        </a:lnTo>
                        <a:lnTo>
                          <a:pt x="748" y="16610"/>
                        </a:lnTo>
                        <a:close/>
                        <a:moveTo>
                          <a:pt x="14927" y="10976"/>
                        </a:moveTo>
                        <a:lnTo>
                          <a:pt x="14861" y="11056"/>
                        </a:lnTo>
                        <a:lnTo>
                          <a:pt x="14892" y="11056"/>
                        </a:lnTo>
                        <a:lnTo>
                          <a:pt x="14927" y="10976"/>
                        </a:lnTo>
                        <a:close/>
                        <a:moveTo>
                          <a:pt x="759" y="20393"/>
                        </a:moveTo>
                        <a:lnTo>
                          <a:pt x="750" y="20366"/>
                        </a:lnTo>
                        <a:lnTo>
                          <a:pt x="759" y="20393"/>
                        </a:lnTo>
                        <a:close/>
                        <a:moveTo>
                          <a:pt x="14977" y="11190"/>
                        </a:moveTo>
                        <a:lnTo>
                          <a:pt x="14887" y="11298"/>
                        </a:lnTo>
                        <a:lnTo>
                          <a:pt x="14956" y="11298"/>
                        </a:lnTo>
                        <a:lnTo>
                          <a:pt x="14977" y="11190"/>
                        </a:lnTo>
                        <a:close/>
                        <a:moveTo>
                          <a:pt x="35" y="20374"/>
                        </a:moveTo>
                        <a:lnTo>
                          <a:pt x="0" y="20360"/>
                        </a:lnTo>
                        <a:lnTo>
                          <a:pt x="35" y="20374"/>
                        </a:lnTo>
                        <a:close/>
                        <a:moveTo>
                          <a:pt x="804" y="19507"/>
                        </a:moveTo>
                        <a:lnTo>
                          <a:pt x="686" y="19405"/>
                        </a:lnTo>
                        <a:lnTo>
                          <a:pt x="726" y="19534"/>
                        </a:lnTo>
                        <a:lnTo>
                          <a:pt x="733" y="19507"/>
                        </a:lnTo>
                        <a:lnTo>
                          <a:pt x="804" y="19507"/>
                        </a:lnTo>
                        <a:close/>
                        <a:moveTo>
                          <a:pt x="15021" y="11298"/>
                        </a:moveTo>
                        <a:lnTo>
                          <a:pt x="14956" y="11298"/>
                        </a:lnTo>
                        <a:lnTo>
                          <a:pt x="14944" y="11357"/>
                        </a:lnTo>
                        <a:lnTo>
                          <a:pt x="15021" y="11298"/>
                        </a:lnTo>
                        <a:close/>
                        <a:moveTo>
                          <a:pt x="875" y="19223"/>
                        </a:moveTo>
                        <a:lnTo>
                          <a:pt x="828" y="19413"/>
                        </a:lnTo>
                        <a:lnTo>
                          <a:pt x="856" y="19400"/>
                        </a:lnTo>
                        <a:lnTo>
                          <a:pt x="875" y="19223"/>
                        </a:lnTo>
                        <a:close/>
                        <a:moveTo>
                          <a:pt x="900" y="16610"/>
                        </a:moveTo>
                        <a:lnTo>
                          <a:pt x="748" y="16610"/>
                        </a:lnTo>
                        <a:lnTo>
                          <a:pt x="832" y="16663"/>
                        </a:lnTo>
                        <a:lnTo>
                          <a:pt x="900" y="16610"/>
                        </a:lnTo>
                        <a:close/>
                        <a:moveTo>
                          <a:pt x="16181" y="11700"/>
                        </a:moveTo>
                        <a:lnTo>
                          <a:pt x="16122" y="11700"/>
                        </a:lnTo>
                        <a:lnTo>
                          <a:pt x="16108" y="11735"/>
                        </a:lnTo>
                        <a:lnTo>
                          <a:pt x="16181" y="11700"/>
                        </a:lnTo>
                        <a:close/>
                        <a:moveTo>
                          <a:pt x="16637" y="11944"/>
                        </a:moveTo>
                        <a:lnTo>
                          <a:pt x="16599" y="11950"/>
                        </a:lnTo>
                        <a:lnTo>
                          <a:pt x="16637" y="11944"/>
                        </a:lnTo>
                        <a:close/>
                        <a:moveTo>
                          <a:pt x="16930" y="12011"/>
                        </a:moveTo>
                        <a:lnTo>
                          <a:pt x="16893" y="12041"/>
                        </a:lnTo>
                        <a:lnTo>
                          <a:pt x="16930" y="12011"/>
                        </a:lnTo>
                        <a:close/>
                        <a:moveTo>
                          <a:pt x="18981" y="14517"/>
                        </a:moveTo>
                        <a:lnTo>
                          <a:pt x="18967" y="14464"/>
                        </a:lnTo>
                        <a:lnTo>
                          <a:pt x="18952" y="14437"/>
                        </a:lnTo>
                        <a:lnTo>
                          <a:pt x="18981" y="14517"/>
                        </a:lnTo>
                        <a:close/>
                        <a:moveTo>
                          <a:pt x="19660" y="13337"/>
                        </a:moveTo>
                        <a:lnTo>
                          <a:pt x="19641" y="13229"/>
                        </a:lnTo>
                        <a:lnTo>
                          <a:pt x="19623" y="13203"/>
                        </a:lnTo>
                        <a:lnTo>
                          <a:pt x="19651" y="13417"/>
                        </a:lnTo>
                        <a:lnTo>
                          <a:pt x="19660" y="13337"/>
                        </a:lnTo>
                        <a:close/>
                        <a:moveTo>
                          <a:pt x="19935" y="15456"/>
                        </a:moveTo>
                        <a:lnTo>
                          <a:pt x="19884" y="15472"/>
                        </a:lnTo>
                        <a:lnTo>
                          <a:pt x="19909" y="15494"/>
                        </a:lnTo>
                        <a:lnTo>
                          <a:pt x="19935" y="15456"/>
                        </a:lnTo>
                        <a:close/>
                        <a:moveTo>
                          <a:pt x="20206" y="16422"/>
                        </a:moveTo>
                        <a:lnTo>
                          <a:pt x="20203" y="16395"/>
                        </a:lnTo>
                        <a:lnTo>
                          <a:pt x="20154" y="16368"/>
                        </a:lnTo>
                        <a:lnTo>
                          <a:pt x="20206" y="16422"/>
                        </a:lnTo>
                        <a:close/>
                        <a:moveTo>
                          <a:pt x="20241" y="16449"/>
                        </a:moveTo>
                        <a:lnTo>
                          <a:pt x="20206" y="16422"/>
                        </a:lnTo>
                        <a:lnTo>
                          <a:pt x="20232" y="16449"/>
                        </a:lnTo>
                        <a:close/>
                        <a:moveTo>
                          <a:pt x="20403" y="17898"/>
                        </a:moveTo>
                        <a:lnTo>
                          <a:pt x="20354" y="17951"/>
                        </a:lnTo>
                        <a:lnTo>
                          <a:pt x="20403" y="17898"/>
                        </a:lnTo>
                        <a:close/>
                        <a:moveTo>
                          <a:pt x="21012" y="15403"/>
                        </a:moveTo>
                        <a:lnTo>
                          <a:pt x="20977" y="15403"/>
                        </a:lnTo>
                        <a:lnTo>
                          <a:pt x="21012" y="15403"/>
                        </a:lnTo>
                        <a:close/>
                        <a:moveTo>
                          <a:pt x="21231" y="17120"/>
                        </a:moveTo>
                        <a:lnTo>
                          <a:pt x="21172" y="17136"/>
                        </a:lnTo>
                        <a:lnTo>
                          <a:pt x="21193" y="17168"/>
                        </a:lnTo>
                        <a:lnTo>
                          <a:pt x="21231" y="17120"/>
                        </a:lnTo>
                        <a:close/>
                        <a:moveTo>
                          <a:pt x="21235" y="15268"/>
                        </a:moveTo>
                        <a:lnTo>
                          <a:pt x="21012" y="15403"/>
                        </a:lnTo>
                        <a:lnTo>
                          <a:pt x="21076" y="15403"/>
                        </a:lnTo>
                        <a:lnTo>
                          <a:pt x="21111" y="15537"/>
                        </a:lnTo>
                        <a:lnTo>
                          <a:pt x="21235" y="15268"/>
                        </a:lnTo>
                        <a:close/>
                        <a:moveTo>
                          <a:pt x="21247" y="17281"/>
                        </a:moveTo>
                        <a:lnTo>
                          <a:pt x="21235" y="17254"/>
                        </a:lnTo>
                        <a:lnTo>
                          <a:pt x="21193" y="17168"/>
                        </a:lnTo>
                        <a:lnTo>
                          <a:pt x="21097" y="17281"/>
                        </a:lnTo>
                        <a:lnTo>
                          <a:pt x="21247" y="17281"/>
                        </a:lnTo>
                        <a:close/>
                        <a:moveTo>
                          <a:pt x="21283" y="17334"/>
                        </a:moveTo>
                        <a:lnTo>
                          <a:pt x="21228" y="17334"/>
                        </a:lnTo>
                        <a:lnTo>
                          <a:pt x="21283" y="17334"/>
                        </a:lnTo>
                        <a:close/>
                        <a:moveTo>
                          <a:pt x="21294" y="21184"/>
                        </a:moveTo>
                        <a:lnTo>
                          <a:pt x="21245" y="21195"/>
                        </a:lnTo>
                        <a:lnTo>
                          <a:pt x="21294" y="21184"/>
                        </a:lnTo>
                        <a:close/>
                        <a:moveTo>
                          <a:pt x="21447" y="17452"/>
                        </a:moveTo>
                        <a:lnTo>
                          <a:pt x="21435" y="17267"/>
                        </a:lnTo>
                        <a:lnTo>
                          <a:pt x="21388" y="17291"/>
                        </a:lnTo>
                        <a:lnTo>
                          <a:pt x="21337" y="17305"/>
                        </a:lnTo>
                        <a:lnTo>
                          <a:pt x="21287" y="17315"/>
                        </a:lnTo>
                        <a:lnTo>
                          <a:pt x="21405" y="17299"/>
                        </a:lnTo>
                        <a:lnTo>
                          <a:pt x="21447" y="17452"/>
                        </a:lnTo>
                        <a:close/>
                        <a:moveTo>
                          <a:pt x="21501" y="21144"/>
                        </a:moveTo>
                        <a:lnTo>
                          <a:pt x="21381" y="21063"/>
                        </a:lnTo>
                        <a:lnTo>
                          <a:pt x="21294" y="21184"/>
                        </a:lnTo>
                        <a:lnTo>
                          <a:pt x="21337" y="21171"/>
                        </a:lnTo>
                        <a:lnTo>
                          <a:pt x="21442" y="21251"/>
                        </a:lnTo>
                        <a:lnTo>
                          <a:pt x="21487" y="21171"/>
                        </a:lnTo>
                        <a:lnTo>
                          <a:pt x="21501" y="21144"/>
                        </a:lnTo>
                        <a:close/>
                        <a:moveTo>
                          <a:pt x="21515" y="20438"/>
                        </a:moveTo>
                        <a:lnTo>
                          <a:pt x="21485" y="20438"/>
                        </a:lnTo>
                        <a:lnTo>
                          <a:pt x="21513" y="20449"/>
                        </a:lnTo>
                        <a:close/>
                        <a:moveTo>
                          <a:pt x="21532" y="21546"/>
                        </a:moveTo>
                        <a:lnTo>
                          <a:pt x="21421" y="21493"/>
                        </a:lnTo>
                        <a:lnTo>
                          <a:pt x="21407" y="21600"/>
                        </a:lnTo>
                        <a:lnTo>
                          <a:pt x="21532" y="21546"/>
                        </a:lnTo>
                        <a:close/>
                        <a:moveTo>
                          <a:pt x="21600" y="18305"/>
                        </a:moveTo>
                        <a:lnTo>
                          <a:pt x="21574" y="18273"/>
                        </a:lnTo>
                        <a:lnTo>
                          <a:pt x="21504" y="18340"/>
                        </a:lnTo>
                        <a:lnTo>
                          <a:pt x="21600" y="18305"/>
                        </a:lnTo>
                        <a:close/>
                        <a:moveTo>
                          <a:pt x="980" y="19360"/>
                        </a:moveTo>
                        <a:lnTo>
                          <a:pt x="856" y="19400"/>
                        </a:lnTo>
                        <a:lnTo>
                          <a:pt x="849" y="19472"/>
                        </a:lnTo>
                        <a:lnTo>
                          <a:pt x="980" y="19360"/>
                        </a:lnTo>
                        <a:close/>
                        <a:moveTo>
                          <a:pt x="1058" y="18418"/>
                        </a:moveTo>
                        <a:lnTo>
                          <a:pt x="893" y="18407"/>
                        </a:lnTo>
                        <a:lnTo>
                          <a:pt x="820" y="18397"/>
                        </a:lnTo>
                        <a:lnTo>
                          <a:pt x="889" y="18413"/>
                        </a:lnTo>
                        <a:lnTo>
                          <a:pt x="922" y="18434"/>
                        </a:lnTo>
                        <a:lnTo>
                          <a:pt x="966" y="18458"/>
                        </a:lnTo>
                        <a:lnTo>
                          <a:pt x="1002" y="18456"/>
                        </a:lnTo>
                        <a:lnTo>
                          <a:pt x="1051" y="18445"/>
                        </a:lnTo>
                        <a:lnTo>
                          <a:pt x="1058" y="18418"/>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474" name="object 84"/>
                <p:cNvGrpSpPr/>
                <p:nvPr/>
              </p:nvGrpSpPr>
              <p:grpSpPr>
                <a:xfrm>
                  <a:off x="36171" y="4838"/>
                  <a:ext cx="385908" cy="92266"/>
                  <a:chOff x="0" y="0"/>
                  <a:chExt cx="385907" cy="92265"/>
                </a:xfrm>
              </p:grpSpPr>
              <p:sp>
                <p:nvSpPr>
                  <p:cNvPr id="2464" name="Figura"/>
                  <p:cNvSpPr/>
                  <p:nvPr/>
                </p:nvSpPr>
                <p:spPr>
                  <a:xfrm>
                    <a:off x="0" y="435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148" y="15954"/>
                        </a:lnTo>
                        <a:lnTo>
                          <a:pt x="12255" y="9142"/>
                        </a:lnTo>
                        <a:lnTo>
                          <a:pt x="8240" y="1165"/>
                        </a:lnTo>
                        <a:lnTo>
                          <a:pt x="4681" y="0"/>
                        </a:lnTo>
                        <a:lnTo>
                          <a:pt x="0" y="1165"/>
                        </a:lnTo>
                        <a:lnTo>
                          <a:pt x="14710" y="17119"/>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65" name="Figura"/>
                  <p:cNvSpPr/>
                  <p:nvPr/>
                </p:nvSpPr>
                <p:spPr>
                  <a:xfrm>
                    <a:off x="6711" y="3797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123"/>
                        </a:moveTo>
                        <a:lnTo>
                          <a:pt x="17051" y="6359"/>
                        </a:lnTo>
                        <a:lnTo>
                          <a:pt x="7952" y="0"/>
                        </a:lnTo>
                        <a:lnTo>
                          <a:pt x="3403" y="1200"/>
                        </a:lnTo>
                        <a:lnTo>
                          <a:pt x="6824" y="7559"/>
                        </a:lnTo>
                        <a:lnTo>
                          <a:pt x="3869" y="6000"/>
                        </a:lnTo>
                        <a:lnTo>
                          <a:pt x="1827" y="3600"/>
                        </a:lnTo>
                        <a:lnTo>
                          <a:pt x="0" y="2041"/>
                        </a:lnTo>
                        <a:lnTo>
                          <a:pt x="2507" y="6954"/>
                        </a:lnTo>
                        <a:lnTo>
                          <a:pt x="10227" y="14636"/>
                        </a:lnTo>
                        <a:lnTo>
                          <a:pt x="21385" y="21600"/>
                        </a:lnTo>
                        <a:lnTo>
                          <a:pt x="12501" y="13077"/>
                        </a:lnTo>
                        <a:lnTo>
                          <a:pt x="17051" y="16318"/>
                        </a:lnTo>
                        <a:lnTo>
                          <a:pt x="7504" y="6000"/>
                        </a:lnTo>
                        <a:lnTo>
                          <a:pt x="8418" y="4441"/>
                        </a:lnTo>
                        <a:lnTo>
                          <a:pt x="13881" y="7682"/>
                        </a:lnTo>
                        <a:lnTo>
                          <a:pt x="17051" y="10923"/>
                        </a:lnTo>
                        <a:lnTo>
                          <a:pt x="15242" y="8523"/>
                        </a:lnTo>
                        <a:lnTo>
                          <a:pt x="21600" y="1212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66" name="Figura"/>
                  <p:cNvSpPr/>
                  <p:nvPr/>
                </p:nvSpPr>
                <p:spPr>
                  <a:xfrm>
                    <a:off x="7636" y="381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591"/>
                        </a:moveTo>
                        <a:lnTo>
                          <a:pt x="18091" y="10564"/>
                        </a:lnTo>
                        <a:lnTo>
                          <a:pt x="2083" y="0"/>
                        </a:lnTo>
                        <a:lnTo>
                          <a:pt x="0" y="3118"/>
                        </a:lnTo>
                        <a:lnTo>
                          <a:pt x="21600" y="21600"/>
                        </a:lnTo>
                        <a:lnTo>
                          <a:pt x="21600" y="1559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67" name="Triángulo"/>
                  <p:cNvSpPr/>
                  <p:nvPr/>
                </p:nvSpPr>
                <p:spPr>
                  <a:xfrm>
                    <a:off x="32643" y="795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612" y="0"/>
                        </a:lnTo>
                        <a:lnTo>
                          <a:pt x="0" y="8152"/>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68" name="Figura"/>
                  <p:cNvSpPr/>
                  <p:nvPr/>
                </p:nvSpPr>
                <p:spPr>
                  <a:xfrm>
                    <a:off x="32874" y="7849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92" y="0"/>
                        </a:lnTo>
                        <a:lnTo>
                          <a:pt x="2913" y="14400"/>
                        </a:lnTo>
                        <a:lnTo>
                          <a:pt x="0" y="21600"/>
                        </a:lnTo>
                        <a:lnTo>
                          <a:pt x="21600" y="14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69" name="Figura"/>
                  <p:cNvSpPr/>
                  <p:nvPr/>
                </p:nvSpPr>
                <p:spPr>
                  <a:xfrm>
                    <a:off x="50374" y="462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446"/>
                        </a:moveTo>
                        <a:lnTo>
                          <a:pt x="8171" y="18709"/>
                        </a:lnTo>
                        <a:lnTo>
                          <a:pt x="0" y="0"/>
                        </a:lnTo>
                        <a:lnTo>
                          <a:pt x="1437" y="21600"/>
                        </a:lnTo>
                        <a:lnTo>
                          <a:pt x="11046" y="20126"/>
                        </a:lnTo>
                        <a:lnTo>
                          <a:pt x="21600" y="1944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70" name="Figura"/>
                  <p:cNvSpPr/>
                  <p:nvPr/>
                </p:nvSpPr>
                <p:spPr>
                  <a:xfrm>
                    <a:off x="337253" y="0"/>
                    <a:ext cx="3484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350"/>
                        </a:moveTo>
                        <a:lnTo>
                          <a:pt x="21412" y="18900"/>
                        </a:lnTo>
                        <a:lnTo>
                          <a:pt x="21027" y="18000"/>
                        </a:lnTo>
                        <a:lnTo>
                          <a:pt x="20192" y="18900"/>
                        </a:lnTo>
                        <a:lnTo>
                          <a:pt x="19574" y="18000"/>
                        </a:lnTo>
                        <a:lnTo>
                          <a:pt x="19709" y="17100"/>
                        </a:lnTo>
                        <a:lnTo>
                          <a:pt x="19923" y="16200"/>
                        </a:lnTo>
                        <a:lnTo>
                          <a:pt x="19923" y="15750"/>
                        </a:lnTo>
                        <a:lnTo>
                          <a:pt x="19906" y="14850"/>
                        </a:lnTo>
                        <a:lnTo>
                          <a:pt x="19072" y="14443"/>
                        </a:lnTo>
                        <a:lnTo>
                          <a:pt x="19072" y="18000"/>
                        </a:lnTo>
                        <a:lnTo>
                          <a:pt x="19000" y="18900"/>
                        </a:lnTo>
                        <a:lnTo>
                          <a:pt x="18875" y="19800"/>
                        </a:lnTo>
                        <a:lnTo>
                          <a:pt x="18866" y="19350"/>
                        </a:lnTo>
                        <a:lnTo>
                          <a:pt x="18794" y="17100"/>
                        </a:lnTo>
                        <a:lnTo>
                          <a:pt x="18866" y="17550"/>
                        </a:lnTo>
                        <a:lnTo>
                          <a:pt x="19072" y="18000"/>
                        </a:lnTo>
                        <a:lnTo>
                          <a:pt x="19072" y="14443"/>
                        </a:lnTo>
                        <a:lnTo>
                          <a:pt x="18650" y="12150"/>
                        </a:lnTo>
                        <a:lnTo>
                          <a:pt x="18444" y="10800"/>
                        </a:lnTo>
                        <a:lnTo>
                          <a:pt x="18372" y="10350"/>
                        </a:lnTo>
                        <a:lnTo>
                          <a:pt x="18220" y="9450"/>
                        </a:lnTo>
                        <a:lnTo>
                          <a:pt x="17099" y="9450"/>
                        </a:lnTo>
                        <a:lnTo>
                          <a:pt x="16947" y="10350"/>
                        </a:lnTo>
                        <a:lnTo>
                          <a:pt x="16767" y="9900"/>
                        </a:lnTo>
                        <a:lnTo>
                          <a:pt x="16848" y="8100"/>
                        </a:lnTo>
                        <a:lnTo>
                          <a:pt x="17027" y="7200"/>
                        </a:lnTo>
                        <a:lnTo>
                          <a:pt x="16292" y="9000"/>
                        </a:lnTo>
                        <a:lnTo>
                          <a:pt x="15216" y="10800"/>
                        </a:lnTo>
                        <a:lnTo>
                          <a:pt x="14858" y="7200"/>
                        </a:lnTo>
                        <a:lnTo>
                          <a:pt x="14938" y="5985"/>
                        </a:lnTo>
                        <a:lnTo>
                          <a:pt x="14579" y="4050"/>
                        </a:lnTo>
                        <a:lnTo>
                          <a:pt x="14203" y="12150"/>
                        </a:lnTo>
                        <a:lnTo>
                          <a:pt x="13934" y="8550"/>
                        </a:lnTo>
                        <a:lnTo>
                          <a:pt x="14024" y="8100"/>
                        </a:lnTo>
                        <a:lnTo>
                          <a:pt x="13127" y="5850"/>
                        </a:lnTo>
                        <a:lnTo>
                          <a:pt x="12042" y="8100"/>
                        </a:lnTo>
                        <a:lnTo>
                          <a:pt x="11979" y="7650"/>
                        </a:lnTo>
                        <a:lnTo>
                          <a:pt x="11351" y="3150"/>
                        </a:lnTo>
                        <a:lnTo>
                          <a:pt x="11190" y="7650"/>
                        </a:lnTo>
                        <a:lnTo>
                          <a:pt x="10383" y="900"/>
                        </a:lnTo>
                        <a:lnTo>
                          <a:pt x="10338" y="7650"/>
                        </a:lnTo>
                        <a:lnTo>
                          <a:pt x="10177" y="6750"/>
                        </a:lnTo>
                        <a:lnTo>
                          <a:pt x="10105" y="6300"/>
                        </a:lnTo>
                        <a:lnTo>
                          <a:pt x="9863" y="4950"/>
                        </a:lnTo>
                        <a:lnTo>
                          <a:pt x="9926" y="3150"/>
                        </a:lnTo>
                        <a:lnTo>
                          <a:pt x="8877" y="900"/>
                        </a:lnTo>
                        <a:lnTo>
                          <a:pt x="8859" y="5400"/>
                        </a:lnTo>
                        <a:lnTo>
                          <a:pt x="8625" y="6300"/>
                        </a:lnTo>
                        <a:lnTo>
                          <a:pt x="8545" y="2700"/>
                        </a:lnTo>
                        <a:lnTo>
                          <a:pt x="8276" y="6750"/>
                        </a:lnTo>
                        <a:lnTo>
                          <a:pt x="7989" y="2700"/>
                        </a:lnTo>
                        <a:lnTo>
                          <a:pt x="7774" y="3600"/>
                        </a:lnTo>
                        <a:lnTo>
                          <a:pt x="7684" y="4050"/>
                        </a:lnTo>
                        <a:lnTo>
                          <a:pt x="7873" y="4050"/>
                        </a:lnTo>
                        <a:lnTo>
                          <a:pt x="7944" y="6750"/>
                        </a:lnTo>
                        <a:lnTo>
                          <a:pt x="7711" y="8100"/>
                        </a:lnTo>
                        <a:lnTo>
                          <a:pt x="7631" y="7650"/>
                        </a:lnTo>
                        <a:lnTo>
                          <a:pt x="7047" y="4500"/>
                        </a:lnTo>
                        <a:lnTo>
                          <a:pt x="6967" y="2700"/>
                        </a:lnTo>
                        <a:lnTo>
                          <a:pt x="6196" y="6750"/>
                        </a:lnTo>
                        <a:lnTo>
                          <a:pt x="6169" y="5985"/>
                        </a:lnTo>
                        <a:lnTo>
                          <a:pt x="6115" y="6750"/>
                        </a:lnTo>
                        <a:lnTo>
                          <a:pt x="6044" y="7650"/>
                        </a:lnTo>
                        <a:lnTo>
                          <a:pt x="6053" y="6750"/>
                        </a:lnTo>
                        <a:lnTo>
                          <a:pt x="6106" y="0"/>
                        </a:lnTo>
                        <a:lnTo>
                          <a:pt x="5819" y="4050"/>
                        </a:lnTo>
                        <a:lnTo>
                          <a:pt x="5909" y="4500"/>
                        </a:lnTo>
                        <a:lnTo>
                          <a:pt x="5909" y="6750"/>
                        </a:lnTo>
                        <a:lnTo>
                          <a:pt x="5595" y="4950"/>
                        </a:lnTo>
                        <a:lnTo>
                          <a:pt x="5084" y="5400"/>
                        </a:lnTo>
                        <a:lnTo>
                          <a:pt x="4788" y="6750"/>
                        </a:lnTo>
                        <a:lnTo>
                          <a:pt x="4716" y="4500"/>
                        </a:lnTo>
                        <a:lnTo>
                          <a:pt x="4017" y="4950"/>
                        </a:lnTo>
                        <a:lnTo>
                          <a:pt x="3407" y="7650"/>
                        </a:lnTo>
                        <a:lnTo>
                          <a:pt x="2717" y="9450"/>
                        </a:lnTo>
                        <a:lnTo>
                          <a:pt x="3058" y="9900"/>
                        </a:lnTo>
                        <a:lnTo>
                          <a:pt x="3174" y="11700"/>
                        </a:lnTo>
                        <a:lnTo>
                          <a:pt x="3237" y="14400"/>
                        </a:lnTo>
                        <a:lnTo>
                          <a:pt x="3156" y="14850"/>
                        </a:lnTo>
                        <a:lnTo>
                          <a:pt x="3075" y="14173"/>
                        </a:lnTo>
                        <a:lnTo>
                          <a:pt x="3075" y="14850"/>
                        </a:lnTo>
                        <a:lnTo>
                          <a:pt x="3066" y="15300"/>
                        </a:lnTo>
                        <a:lnTo>
                          <a:pt x="2789" y="15750"/>
                        </a:lnTo>
                        <a:lnTo>
                          <a:pt x="2583" y="12600"/>
                        </a:lnTo>
                        <a:lnTo>
                          <a:pt x="2600" y="10800"/>
                        </a:lnTo>
                        <a:lnTo>
                          <a:pt x="2394" y="12600"/>
                        </a:lnTo>
                        <a:lnTo>
                          <a:pt x="2278" y="11700"/>
                        </a:lnTo>
                        <a:lnTo>
                          <a:pt x="1318" y="7650"/>
                        </a:lnTo>
                        <a:lnTo>
                          <a:pt x="1497" y="11700"/>
                        </a:lnTo>
                        <a:lnTo>
                          <a:pt x="1381" y="10800"/>
                        </a:lnTo>
                        <a:lnTo>
                          <a:pt x="700" y="12600"/>
                        </a:lnTo>
                        <a:lnTo>
                          <a:pt x="494" y="14400"/>
                        </a:lnTo>
                        <a:lnTo>
                          <a:pt x="0" y="16200"/>
                        </a:lnTo>
                        <a:lnTo>
                          <a:pt x="332" y="18900"/>
                        </a:lnTo>
                        <a:lnTo>
                          <a:pt x="54" y="18900"/>
                        </a:lnTo>
                        <a:lnTo>
                          <a:pt x="189" y="21600"/>
                        </a:lnTo>
                        <a:lnTo>
                          <a:pt x="21323" y="21600"/>
                        </a:lnTo>
                        <a:lnTo>
                          <a:pt x="21546" y="19800"/>
                        </a:lnTo>
                        <a:lnTo>
                          <a:pt x="21600" y="1935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71" name="Figura"/>
                  <p:cNvSpPr/>
                  <p:nvPr/>
                </p:nvSpPr>
                <p:spPr>
                  <a:xfrm>
                    <a:off x="366077" y="30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8318"/>
                        </a:lnTo>
                        <a:lnTo>
                          <a:pt x="6463" y="15276"/>
                        </a:lnTo>
                        <a:lnTo>
                          <a:pt x="17280" y="21600"/>
                        </a:lnTo>
                        <a:lnTo>
                          <a:pt x="18130" y="1527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72" name="Figura"/>
                  <p:cNvSpPr/>
                  <p:nvPr/>
                </p:nvSpPr>
                <p:spPr>
                  <a:xfrm>
                    <a:off x="321562" y="9422"/>
                    <a:ext cx="64346" cy="34361"/>
                  </a:xfrm>
                  <a:custGeom>
                    <a:avLst/>
                    <a:gdLst/>
                    <a:ahLst/>
                    <a:cxnLst>
                      <a:cxn ang="0">
                        <a:pos x="wd2" y="hd2"/>
                      </a:cxn>
                      <a:cxn ang="5400000">
                        <a:pos x="wd2" y="hd2"/>
                      </a:cxn>
                      <a:cxn ang="10800000">
                        <a:pos x="wd2" y="hd2"/>
                      </a:cxn>
                      <a:cxn ang="16200000">
                        <a:pos x="wd2" y="hd2"/>
                      </a:cxn>
                    </a:cxnLst>
                    <a:rect l="0" t="0" r="r" b="b"/>
                    <a:pathLst>
                      <a:path w="21600" h="21600" extrusionOk="0">
                        <a:moveTo>
                          <a:pt x="21600" y="12117"/>
                        </a:moveTo>
                        <a:lnTo>
                          <a:pt x="21362" y="12117"/>
                        </a:lnTo>
                        <a:lnTo>
                          <a:pt x="21192" y="12029"/>
                        </a:lnTo>
                        <a:lnTo>
                          <a:pt x="21333" y="11941"/>
                        </a:lnTo>
                        <a:lnTo>
                          <a:pt x="21425" y="11854"/>
                        </a:lnTo>
                        <a:lnTo>
                          <a:pt x="21469" y="11766"/>
                        </a:lnTo>
                        <a:lnTo>
                          <a:pt x="21090" y="11590"/>
                        </a:lnTo>
                        <a:lnTo>
                          <a:pt x="20988" y="11546"/>
                        </a:lnTo>
                        <a:lnTo>
                          <a:pt x="20901" y="11511"/>
                        </a:lnTo>
                        <a:lnTo>
                          <a:pt x="20988" y="11546"/>
                        </a:lnTo>
                        <a:lnTo>
                          <a:pt x="21032" y="11441"/>
                        </a:lnTo>
                        <a:lnTo>
                          <a:pt x="20901" y="11502"/>
                        </a:lnTo>
                        <a:lnTo>
                          <a:pt x="20770" y="11327"/>
                        </a:lnTo>
                        <a:lnTo>
                          <a:pt x="20920" y="11151"/>
                        </a:lnTo>
                        <a:lnTo>
                          <a:pt x="20993" y="11063"/>
                        </a:lnTo>
                        <a:lnTo>
                          <a:pt x="21207" y="11063"/>
                        </a:lnTo>
                        <a:lnTo>
                          <a:pt x="20959" y="10888"/>
                        </a:lnTo>
                        <a:lnTo>
                          <a:pt x="21100" y="10800"/>
                        </a:lnTo>
                        <a:lnTo>
                          <a:pt x="21173" y="10800"/>
                        </a:lnTo>
                        <a:lnTo>
                          <a:pt x="21076" y="10712"/>
                        </a:lnTo>
                        <a:lnTo>
                          <a:pt x="21110" y="10449"/>
                        </a:lnTo>
                        <a:lnTo>
                          <a:pt x="21119" y="10361"/>
                        </a:lnTo>
                        <a:lnTo>
                          <a:pt x="20813" y="10449"/>
                        </a:lnTo>
                        <a:lnTo>
                          <a:pt x="21085" y="10010"/>
                        </a:lnTo>
                        <a:lnTo>
                          <a:pt x="20624" y="9746"/>
                        </a:lnTo>
                        <a:lnTo>
                          <a:pt x="21134" y="9483"/>
                        </a:lnTo>
                        <a:lnTo>
                          <a:pt x="20998" y="9483"/>
                        </a:lnTo>
                        <a:lnTo>
                          <a:pt x="20668" y="9395"/>
                        </a:lnTo>
                        <a:lnTo>
                          <a:pt x="20614" y="9220"/>
                        </a:lnTo>
                        <a:lnTo>
                          <a:pt x="21284" y="9132"/>
                        </a:lnTo>
                        <a:lnTo>
                          <a:pt x="20512" y="8517"/>
                        </a:lnTo>
                        <a:lnTo>
                          <a:pt x="20843" y="8341"/>
                        </a:lnTo>
                        <a:lnTo>
                          <a:pt x="21168" y="8166"/>
                        </a:lnTo>
                        <a:lnTo>
                          <a:pt x="20580" y="8341"/>
                        </a:lnTo>
                        <a:lnTo>
                          <a:pt x="20721" y="7463"/>
                        </a:lnTo>
                        <a:lnTo>
                          <a:pt x="20318" y="7288"/>
                        </a:lnTo>
                        <a:lnTo>
                          <a:pt x="20444" y="7288"/>
                        </a:lnTo>
                        <a:lnTo>
                          <a:pt x="20425" y="7024"/>
                        </a:lnTo>
                        <a:lnTo>
                          <a:pt x="20493" y="6937"/>
                        </a:lnTo>
                        <a:lnTo>
                          <a:pt x="20561" y="6849"/>
                        </a:lnTo>
                        <a:lnTo>
                          <a:pt x="20614" y="6585"/>
                        </a:lnTo>
                        <a:lnTo>
                          <a:pt x="20187" y="6937"/>
                        </a:lnTo>
                        <a:lnTo>
                          <a:pt x="20051" y="6761"/>
                        </a:lnTo>
                        <a:lnTo>
                          <a:pt x="19983" y="6673"/>
                        </a:lnTo>
                        <a:lnTo>
                          <a:pt x="19673" y="6761"/>
                        </a:lnTo>
                        <a:lnTo>
                          <a:pt x="19988" y="6146"/>
                        </a:lnTo>
                        <a:lnTo>
                          <a:pt x="20207" y="6410"/>
                        </a:lnTo>
                        <a:lnTo>
                          <a:pt x="20236" y="6322"/>
                        </a:lnTo>
                        <a:lnTo>
                          <a:pt x="20187" y="6146"/>
                        </a:lnTo>
                        <a:lnTo>
                          <a:pt x="20080" y="5795"/>
                        </a:lnTo>
                        <a:lnTo>
                          <a:pt x="19833" y="6234"/>
                        </a:lnTo>
                        <a:lnTo>
                          <a:pt x="19939" y="5971"/>
                        </a:lnTo>
                        <a:lnTo>
                          <a:pt x="19973" y="5883"/>
                        </a:lnTo>
                        <a:lnTo>
                          <a:pt x="20007" y="5795"/>
                        </a:lnTo>
                        <a:lnTo>
                          <a:pt x="19896" y="5883"/>
                        </a:lnTo>
                        <a:lnTo>
                          <a:pt x="20192" y="5444"/>
                        </a:lnTo>
                        <a:lnTo>
                          <a:pt x="19673" y="5971"/>
                        </a:lnTo>
                        <a:lnTo>
                          <a:pt x="20041" y="5356"/>
                        </a:lnTo>
                        <a:lnTo>
                          <a:pt x="19673" y="5532"/>
                        </a:lnTo>
                        <a:lnTo>
                          <a:pt x="19794" y="5005"/>
                        </a:lnTo>
                        <a:lnTo>
                          <a:pt x="19813" y="4917"/>
                        </a:lnTo>
                        <a:lnTo>
                          <a:pt x="20114" y="4917"/>
                        </a:lnTo>
                        <a:lnTo>
                          <a:pt x="19842" y="4741"/>
                        </a:lnTo>
                        <a:lnTo>
                          <a:pt x="19896" y="4531"/>
                        </a:lnTo>
                        <a:lnTo>
                          <a:pt x="19794" y="4741"/>
                        </a:lnTo>
                        <a:lnTo>
                          <a:pt x="19556" y="5005"/>
                        </a:lnTo>
                        <a:lnTo>
                          <a:pt x="19308" y="4741"/>
                        </a:lnTo>
                        <a:lnTo>
                          <a:pt x="19760" y="4478"/>
                        </a:lnTo>
                        <a:lnTo>
                          <a:pt x="19896" y="4039"/>
                        </a:lnTo>
                        <a:lnTo>
                          <a:pt x="19697" y="3951"/>
                        </a:lnTo>
                        <a:lnTo>
                          <a:pt x="19294" y="4215"/>
                        </a:lnTo>
                        <a:lnTo>
                          <a:pt x="19265" y="4127"/>
                        </a:lnTo>
                        <a:lnTo>
                          <a:pt x="19289" y="3951"/>
                        </a:lnTo>
                        <a:lnTo>
                          <a:pt x="18051" y="3951"/>
                        </a:lnTo>
                        <a:lnTo>
                          <a:pt x="17886" y="4127"/>
                        </a:lnTo>
                        <a:lnTo>
                          <a:pt x="18036" y="3776"/>
                        </a:lnTo>
                        <a:lnTo>
                          <a:pt x="18075" y="3688"/>
                        </a:lnTo>
                        <a:lnTo>
                          <a:pt x="18104" y="3776"/>
                        </a:lnTo>
                        <a:lnTo>
                          <a:pt x="18192" y="3688"/>
                        </a:lnTo>
                        <a:lnTo>
                          <a:pt x="18279" y="3600"/>
                        </a:lnTo>
                        <a:lnTo>
                          <a:pt x="18124" y="3600"/>
                        </a:lnTo>
                        <a:lnTo>
                          <a:pt x="18196" y="3424"/>
                        </a:lnTo>
                        <a:lnTo>
                          <a:pt x="18231" y="3337"/>
                        </a:lnTo>
                        <a:lnTo>
                          <a:pt x="18235" y="3249"/>
                        </a:lnTo>
                        <a:lnTo>
                          <a:pt x="18226" y="3108"/>
                        </a:lnTo>
                        <a:lnTo>
                          <a:pt x="18138" y="3152"/>
                        </a:lnTo>
                        <a:lnTo>
                          <a:pt x="18104" y="3249"/>
                        </a:lnTo>
                        <a:lnTo>
                          <a:pt x="17915" y="3249"/>
                        </a:lnTo>
                        <a:lnTo>
                          <a:pt x="17944" y="2810"/>
                        </a:lnTo>
                        <a:lnTo>
                          <a:pt x="17905" y="2441"/>
                        </a:lnTo>
                        <a:lnTo>
                          <a:pt x="17983" y="2730"/>
                        </a:lnTo>
                        <a:lnTo>
                          <a:pt x="18167" y="2371"/>
                        </a:lnTo>
                        <a:lnTo>
                          <a:pt x="18226" y="3108"/>
                        </a:lnTo>
                        <a:lnTo>
                          <a:pt x="18362" y="2459"/>
                        </a:lnTo>
                        <a:lnTo>
                          <a:pt x="18405" y="2985"/>
                        </a:lnTo>
                        <a:lnTo>
                          <a:pt x="18580" y="2459"/>
                        </a:lnTo>
                        <a:lnTo>
                          <a:pt x="18609" y="2371"/>
                        </a:lnTo>
                        <a:lnTo>
                          <a:pt x="18755" y="1932"/>
                        </a:lnTo>
                        <a:lnTo>
                          <a:pt x="18488" y="3205"/>
                        </a:lnTo>
                        <a:lnTo>
                          <a:pt x="18833" y="2195"/>
                        </a:lnTo>
                        <a:lnTo>
                          <a:pt x="18794" y="1844"/>
                        </a:lnTo>
                        <a:lnTo>
                          <a:pt x="18726" y="1580"/>
                        </a:lnTo>
                        <a:lnTo>
                          <a:pt x="18468" y="1932"/>
                        </a:lnTo>
                        <a:lnTo>
                          <a:pt x="18318" y="1405"/>
                        </a:lnTo>
                        <a:lnTo>
                          <a:pt x="18148" y="1545"/>
                        </a:lnTo>
                        <a:lnTo>
                          <a:pt x="18104" y="1844"/>
                        </a:lnTo>
                        <a:lnTo>
                          <a:pt x="17900" y="2107"/>
                        </a:lnTo>
                        <a:lnTo>
                          <a:pt x="17828" y="2107"/>
                        </a:lnTo>
                        <a:lnTo>
                          <a:pt x="17847" y="2195"/>
                        </a:lnTo>
                        <a:lnTo>
                          <a:pt x="17823" y="2107"/>
                        </a:lnTo>
                        <a:lnTo>
                          <a:pt x="17425" y="1932"/>
                        </a:lnTo>
                        <a:lnTo>
                          <a:pt x="17565" y="1668"/>
                        </a:lnTo>
                        <a:lnTo>
                          <a:pt x="18299" y="263"/>
                        </a:lnTo>
                        <a:lnTo>
                          <a:pt x="17721" y="615"/>
                        </a:lnTo>
                        <a:lnTo>
                          <a:pt x="17478" y="966"/>
                        </a:lnTo>
                        <a:lnTo>
                          <a:pt x="17133" y="1668"/>
                        </a:lnTo>
                        <a:lnTo>
                          <a:pt x="17133" y="966"/>
                        </a:lnTo>
                        <a:lnTo>
                          <a:pt x="17478" y="439"/>
                        </a:lnTo>
                        <a:lnTo>
                          <a:pt x="17260" y="0"/>
                        </a:lnTo>
                        <a:lnTo>
                          <a:pt x="17153" y="439"/>
                        </a:lnTo>
                        <a:lnTo>
                          <a:pt x="16939" y="1229"/>
                        </a:lnTo>
                        <a:lnTo>
                          <a:pt x="16920" y="966"/>
                        </a:lnTo>
                        <a:lnTo>
                          <a:pt x="16910" y="878"/>
                        </a:lnTo>
                        <a:lnTo>
                          <a:pt x="16891" y="615"/>
                        </a:lnTo>
                        <a:lnTo>
                          <a:pt x="16876" y="518"/>
                        </a:lnTo>
                        <a:lnTo>
                          <a:pt x="16818" y="439"/>
                        </a:lnTo>
                        <a:lnTo>
                          <a:pt x="16784" y="263"/>
                        </a:lnTo>
                        <a:lnTo>
                          <a:pt x="4709" y="263"/>
                        </a:lnTo>
                        <a:lnTo>
                          <a:pt x="4709" y="1405"/>
                        </a:lnTo>
                        <a:lnTo>
                          <a:pt x="4505" y="966"/>
                        </a:lnTo>
                        <a:lnTo>
                          <a:pt x="4549" y="1054"/>
                        </a:lnTo>
                        <a:lnTo>
                          <a:pt x="4651" y="1054"/>
                        </a:lnTo>
                        <a:lnTo>
                          <a:pt x="4709" y="1405"/>
                        </a:lnTo>
                        <a:lnTo>
                          <a:pt x="4709" y="263"/>
                        </a:lnTo>
                        <a:lnTo>
                          <a:pt x="4525" y="518"/>
                        </a:lnTo>
                        <a:lnTo>
                          <a:pt x="4467" y="1045"/>
                        </a:lnTo>
                        <a:lnTo>
                          <a:pt x="4297" y="1405"/>
                        </a:lnTo>
                        <a:lnTo>
                          <a:pt x="4267" y="878"/>
                        </a:lnTo>
                        <a:lnTo>
                          <a:pt x="4025" y="1317"/>
                        </a:lnTo>
                        <a:lnTo>
                          <a:pt x="3952" y="1545"/>
                        </a:lnTo>
                        <a:lnTo>
                          <a:pt x="3826" y="2371"/>
                        </a:lnTo>
                        <a:lnTo>
                          <a:pt x="3952" y="2459"/>
                        </a:lnTo>
                        <a:lnTo>
                          <a:pt x="4025" y="2459"/>
                        </a:lnTo>
                        <a:lnTo>
                          <a:pt x="4063" y="2810"/>
                        </a:lnTo>
                        <a:lnTo>
                          <a:pt x="3865" y="2722"/>
                        </a:lnTo>
                        <a:lnTo>
                          <a:pt x="3762" y="2546"/>
                        </a:lnTo>
                        <a:lnTo>
                          <a:pt x="3758" y="2459"/>
                        </a:lnTo>
                        <a:lnTo>
                          <a:pt x="3772" y="3600"/>
                        </a:lnTo>
                        <a:lnTo>
                          <a:pt x="2286" y="2898"/>
                        </a:lnTo>
                        <a:lnTo>
                          <a:pt x="2558" y="4215"/>
                        </a:lnTo>
                        <a:lnTo>
                          <a:pt x="2588" y="5093"/>
                        </a:lnTo>
                        <a:lnTo>
                          <a:pt x="2432" y="5356"/>
                        </a:lnTo>
                        <a:lnTo>
                          <a:pt x="2457" y="4741"/>
                        </a:lnTo>
                        <a:lnTo>
                          <a:pt x="2218" y="4741"/>
                        </a:lnTo>
                        <a:lnTo>
                          <a:pt x="2398" y="5883"/>
                        </a:lnTo>
                        <a:lnTo>
                          <a:pt x="1781" y="5795"/>
                        </a:lnTo>
                        <a:lnTo>
                          <a:pt x="1888" y="6673"/>
                        </a:lnTo>
                        <a:lnTo>
                          <a:pt x="947" y="6410"/>
                        </a:lnTo>
                        <a:lnTo>
                          <a:pt x="1490" y="8341"/>
                        </a:lnTo>
                        <a:lnTo>
                          <a:pt x="840" y="8605"/>
                        </a:lnTo>
                        <a:lnTo>
                          <a:pt x="1049" y="8693"/>
                        </a:lnTo>
                        <a:lnTo>
                          <a:pt x="1214" y="8956"/>
                        </a:lnTo>
                        <a:lnTo>
                          <a:pt x="1053" y="8868"/>
                        </a:lnTo>
                        <a:lnTo>
                          <a:pt x="888" y="8780"/>
                        </a:lnTo>
                        <a:lnTo>
                          <a:pt x="815" y="8956"/>
                        </a:lnTo>
                        <a:lnTo>
                          <a:pt x="981" y="9044"/>
                        </a:lnTo>
                        <a:lnTo>
                          <a:pt x="1010" y="8956"/>
                        </a:lnTo>
                        <a:lnTo>
                          <a:pt x="1083" y="8956"/>
                        </a:lnTo>
                        <a:lnTo>
                          <a:pt x="1097" y="9746"/>
                        </a:lnTo>
                        <a:lnTo>
                          <a:pt x="1049" y="10010"/>
                        </a:lnTo>
                        <a:lnTo>
                          <a:pt x="922" y="10537"/>
                        </a:lnTo>
                        <a:lnTo>
                          <a:pt x="553" y="11608"/>
                        </a:lnTo>
                        <a:lnTo>
                          <a:pt x="330" y="12380"/>
                        </a:lnTo>
                        <a:lnTo>
                          <a:pt x="223" y="12644"/>
                        </a:lnTo>
                        <a:lnTo>
                          <a:pt x="92" y="13171"/>
                        </a:lnTo>
                        <a:lnTo>
                          <a:pt x="0" y="14927"/>
                        </a:lnTo>
                        <a:lnTo>
                          <a:pt x="1165" y="14224"/>
                        </a:lnTo>
                        <a:lnTo>
                          <a:pt x="660" y="15454"/>
                        </a:lnTo>
                        <a:lnTo>
                          <a:pt x="257" y="15278"/>
                        </a:lnTo>
                        <a:lnTo>
                          <a:pt x="451" y="15893"/>
                        </a:lnTo>
                        <a:lnTo>
                          <a:pt x="481" y="19580"/>
                        </a:lnTo>
                        <a:lnTo>
                          <a:pt x="684" y="20020"/>
                        </a:lnTo>
                        <a:lnTo>
                          <a:pt x="592" y="20107"/>
                        </a:lnTo>
                        <a:lnTo>
                          <a:pt x="481" y="20283"/>
                        </a:lnTo>
                        <a:lnTo>
                          <a:pt x="481" y="20107"/>
                        </a:lnTo>
                        <a:lnTo>
                          <a:pt x="398" y="20371"/>
                        </a:lnTo>
                        <a:lnTo>
                          <a:pt x="369" y="20985"/>
                        </a:lnTo>
                        <a:lnTo>
                          <a:pt x="422" y="21143"/>
                        </a:lnTo>
                        <a:lnTo>
                          <a:pt x="471" y="21249"/>
                        </a:lnTo>
                        <a:lnTo>
                          <a:pt x="602" y="21073"/>
                        </a:lnTo>
                        <a:lnTo>
                          <a:pt x="709" y="20985"/>
                        </a:lnTo>
                        <a:lnTo>
                          <a:pt x="854" y="20722"/>
                        </a:lnTo>
                        <a:lnTo>
                          <a:pt x="971" y="20722"/>
                        </a:lnTo>
                        <a:lnTo>
                          <a:pt x="704" y="21143"/>
                        </a:lnTo>
                        <a:lnTo>
                          <a:pt x="675" y="21337"/>
                        </a:lnTo>
                        <a:lnTo>
                          <a:pt x="752" y="21600"/>
                        </a:lnTo>
                        <a:lnTo>
                          <a:pt x="1364" y="20722"/>
                        </a:lnTo>
                        <a:lnTo>
                          <a:pt x="1486" y="20546"/>
                        </a:lnTo>
                        <a:lnTo>
                          <a:pt x="1359" y="21143"/>
                        </a:lnTo>
                        <a:lnTo>
                          <a:pt x="1422" y="21073"/>
                        </a:lnTo>
                        <a:lnTo>
                          <a:pt x="1801" y="21337"/>
                        </a:lnTo>
                        <a:lnTo>
                          <a:pt x="1835" y="21073"/>
                        </a:lnTo>
                        <a:lnTo>
                          <a:pt x="1879" y="20722"/>
                        </a:lnTo>
                        <a:lnTo>
                          <a:pt x="2146" y="20985"/>
                        </a:lnTo>
                        <a:lnTo>
                          <a:pt x="2316" y="20722"/>
                        </a:lnTo>
                        <a:lnTo>
                          <a:pt x="2428" y="20546"/>
                        </a:lnTo>
                        <a:lnTo>
                          <a:pt x="2597" y="20283"/>
                        </a:lnTo>
                        <a:lnTo>
                          <a:pt x="2772" y="20616"/>
                        </a:lnTo>
                        <a:lnTo>
                          <a:pt x="2719" y="20739"/>
                        </a:lnTo>
                        <a:lnTo>
                          <a:pt x="2913" y="20976"/>
                        </a:lnTo>
                        <a:lnTo>
                          <a:pt x="2884" y="20766"/>
                        </a:lnTo>
                        <a:lnTo>
                          <a:pt x="2840" y="20642"/>
                        </a:lnTo>
                        <a:lnTo>
                          <a:pt x="3068" y="19932"/>
                        </a:lnTo>
                        <a:lnTo>
                          <a:pt x="3340" y="20898"/>
                        </a:lnTo>
                        <a:lnTo>
                          <a:pt x="3476" y="19966"/>
                        </a:lnTo>
                        <a:lnTo>
                          <a:pt x="3365" y="20898"/>
                        </a:lnTo>
                        <a:lnTo>
                          <a:pt x="4068" y="20546"/>
                        </a:lnTo>
                        <a:lnTo>
                          <a:pt x="4253" y="20020"/>
                        </a:lnTo>
                        <a:lnTo>
                          <a:pt x="4190" y="20371"/>
                        </a:lnTo>
                        <a:lnTo>
                          <a:pt x="4462" y="20283"/>
                        </a:lnTo>
                        <a:lnTo>
                          <a:pt x="4403" y="20722"/>
                        </a:lnTo>
                        <a:lnTo>
                          <a:pt x="4554" y="20634"/>
                        </a:lnTo>
                        <a:lnTo>
                          <a:pt x="4651" y="20546"/>
                        </a:lnTo>
                        <a:lnTo>
                          <a:pt x="4719" y="20283"/>
                        </a:lnTo>
                        <a:lnTo>
                          <a:pt x="4709" y="20020"/>
                        </a:lnTo>
                        <a:lnTo>
                          <a:pt x="4690" y="19932"/>
                        </a:lnTo>
                        <a:lnTo>
                          <a:pt x="5102" y="20985"/>
                        </a:lnTo>
                        <a:lnTo>
                          <a:pt x="5127" y="19932"/>
                        </a:lnTo>
                        <a:lnTo>
                          <a:pt x="5127" y="19844"/>
                        </a:lnTo>
                        <a:lnTo>
                          <a:pt x="5146" y="18790"/>
                        </a:lnTo>
                        <a:lnTo>
                          <a:pt x="5476" y="20195"/>
                        </a:lnTo>
                        <a:lnTo>
                          <a:pt x="5875" y="19493"/>
                        </a:lnTo>
                        <a:lnTo>
                          <a:pt x="6205" y="19009"/>
                        </a:lnTo>
                        <a:lnTo>
                          <a:pt x="6219" y="19106"/>
                        </a:lnTo>
                        <a:lnTo>
                          <a:pt x="6331" y="19844"/>
                        </a:lnTo>
                        <a:lnTo>
                          <a:pt x="6607" y="19334"/>
                        </a:lnTo>
                        <a:lnTo>
                          <a:pt x="6273" y="18913"/>
                        </a:lnTo>
                        <a:lnTo>
                          <a:pt x="6379" y="18790"/>
                        </a:lnTo>
                        <a:lnTo>
                          <a:pt x="6598" y="18527"/>
                        </a:lnTo>
                        <a:lnTo>
                          <a:pt x="6680" y="19106"/>
                        </a:lnTo>
                        <a:lnTo>
                          <a:pt x="6734" y="18527"/>
                        </a:lnTo>
                        <a:lnTo>
                          <a:pt x="6749" y="18351"/>
                        </a:lnTo>
                        <a:lnTo>
                          <a:pt x="7156" y="18351"/>
                        </a:lnTo>
                        <a:lnTo>
                          <a:pt x="7273" y="18439"/>
                        </a:lnTo>
                        <a:lnTo>
                          <a:pt x="7171" y="18790"/>
                        </a:lnTo>
                        <a:lnTo>
                          <a:pt x="7166" y="18966"/>
                        </a:lnTo>
                        <a:lnTo>
                          <a:pt x="7472" y="18351"/>
                        </a:lnTo>
                        <a:lnTo>
                          <a:pt x="7909" y="18615"/>
                        </a:lnTo>
                        <a:lnTo>
                          <a:pt x="7996" y="18351"/>
                        </a:lnTo>
                        <a:lnTo>
                          <a:pt x="8108" y="18000"/>
                        </a:lnTo>
                        <a:lnTo>
                          <a:pt x="8093" y="17824"/>
                        </a:lnTo>
                        <a:lnTo>
                          <a:pt x="8054" y="17737"/>
                        </a:lnTo>
                        <a:lnTo>
                          <a:pt x="7981" y="17561"/>
                        </a:lnTo>
                        <a:lnTo>
                          <a:pt x="8025" y="17122"/>
                        </a:lnTo>
                        <a:lnTo>
                          <a:pt x="8142" y="16595"/>
                        </a:lnTo>
                        <a:lnTo>
                          <a:pt x="8098" y="16244"/>
                        </a:lnTo>
                        <a:lnTo>
                          <a:pt x="8122" y="16332"/>
                        </a:lnTo>
                        <a:lnTo>
                          <a:pt x="8244" y="17473"/>
                        </a:lnTo>
                        <a:lnTo>
                          <a:pt x="8477" y="16332"/>
                        </a:lnTo>
                        <a:lnTo>
                          <a:pt x="8632" y="17912"/>
                        </a:lnTo>
                        <a:lnTo>
                          <a:pt x="8598" y="17298"/>
                        </a:lnTo>
                        <a:lnTo>
                          <a:pt x="8676" y="17385"/>
                        </a:lnTo>
                        <a:lnTo>
                          <a:pt x="8729" y="17473"/>
                        </a:lnTo>
                        <a:lnTo>
                          <a:pt x="8739" y="17824"/>
                        </a:lnTo>
                        <a:lnTo>
                          <a:pt x="8875" y="17561"/>
                        </a:lnTo>
                        <a:lnTo>
                          <a:pt x="8826" y="17298"/>
                        </a:lnTo>
                        <a:lnTo>
                          <a:pt x="8734" y="17122"/>
                        </a:lnTo>
                        <a:lnTo>
                          <a:pt x="8943" y="16946"/>
                        </a:lnTo>
                        <a:lnTo>
                          <a:pt x="8986" y="17122"/>
                        </a:lnTo>
                        <a:lnTo>
                          <a:pt x="8996" y="17473"/>
                        </a:lnTo>
                        <a:lnTo>
                          <a:pt x="9015" y="16946"/>
                        </a:lnTo>
                        <a:lnTo>
                          <a:pt x="9025" y="16595"/>
                        </a:lnTo>
                        <a:lnTo>
                          <a:pt x="9234" y="16595"/>
                        </a:lnTo>
                        <a:lnTo>
                          <a:pt x="9254" y="16771"/>
                        </a:lnTo>
                        <a:lnTo>
                          <a:pt x="9312" y="16859"/>
                        </a:lnTo>
                        <a:lnTo>
                          <a:pt x="9258" y="16946"/>
                        </a:lnTo>
                        <a:lnTo>
                          <a:pt x="9540" y="16595"/>
                        </a:lnTo>
                        <a:lnTo>
                          <a:pt x="9530" y="16332"/>
                        </a:lnTo>
                        <a:lnTo>
                          <a:pt x="9525" y="16244"/>
                        </a:lnTo>
                        <a:lnTo>
                          <a:pt x="9520" y="16068"/>
                        </a:lnTo>
                        <a:lnTo>
                          <a:pt x="9501" y="15541"/>
                        </a:lnTo>
                        <a:lnTo>
                          <a:pt x="9496" y="15454"/>
                        </a:lnTo>
                        <a:lnTo>
                          <a:pt x="9909" y="15629"/>
                        </a:lnTo>
                        <a:lnTo>
                          <a:pt x="10040" y="16507"/>
                        </a:lnTo>
                        <a:lnTo>
                          <a:pt x="10089" y="15805"/>
                        </a:lnTo>
                        <a:lnTo>
                          <a:pt x="10302" y="16507"/>
                        </a:lnTo>
                        <a:lnTo>
                          <a:pt x="10385" y="16244"/>
                        </a:lnTo>
                        <a:lnTo>
                          <a:pt x="10375" y="16068"/>
                        </a:lnTo>
                        <a:lnTo>
                          <a:pt x="10249" y="15805"/>
                        </a:lnTo>
                        <a:lnTo>
                          <a:pt x="10399" y="15717"/>
                        </a:lnTo>
                        <a:lnTo>
                          <a:pt x="10390" y="15454"/>
                        </a:lnTo>
                        <a:lnTo>
                          <a:pt x="10390" y="15366"/>
                        </a:lnTo>
                        <a:lnTo>
                          <a:pt x="10380" y="15102"/>
                        </a:lnTo>
                        <a:lnTo>
                          <a:pt x="10516" y="15163"/>
                        </a:lnTo>
                        <a:lnTo>
                          <a:pt x="10550" y="15541"/>
                        </a:lnTo>
                        <a:lnTo>
                          <a:pt x="10783" y="15190"/>
                        </a:lnTo>
                        <a:lnTo>
                          <a:pt x="10550" y="15102"/>
                        </a:lnTo>
                        <a:lnTo>
                          <a:pt x="10526" y="14488"/>
                        </a:lnTo>
                        <a:lnTo>
                          <a:pt x="10268" y="14137"/>
                        </a:lnTo>
                        <a:lnTo>
                          <a:pt x="10516" y="14224"/>
                        </a:lnTo>
                        <a:lnTo>
                          <a:pt x="10501" y="14312"/>
                        </a:lnTo>
                        <a:lnTo>
                          <a:pt x="10608" y="14137"/>
                        </a:lnTo>
                        <a:lnTo>
                          <a:pt x="10657" y="14049"/>
                        </a:lnTo>
                        <a:lnTo>
                          <a:pt x="10860" y="14400"/>
                        </a:lnTo>
                        <a:lnTo>
                          <a:pt x="10860" y="14488"/>
                        </a:lnTo>
                        <a:lnTo>
                          <a:pt x="10856" y="14610"/>
                        </a:lnTo>
                        <a:lnTo>
                          <a:pt x="10846" y="14707"/>
                        </a:lnTo>
                        <a:lnTo>
                          <a:pt x="10909" y="14698"/>
                        </a:lnTo>
                        <a:lnTo>
                          <a:pt x="10860" y="14356"/>
                        </a:lnTo>
                        <a:lnTo>
                          <a:pt x="10860" y="14049"/>
                        </a:lnTo>
                        <a:lnTo>
                          <a:pt x="10856" y="13873"/>
                        </a:lnTo>
                        <a:lnTo>
                          <a:pt x="10856" y="13785"/>
                        </a:lnTo>
                        <a:lnTo>
                          <a:pt x="11016" y="13873"/>
                        </a:lnTo>
                        <a:lnTo>
                          <a:pt x="11113" y="14049"/>
                        </a:lnTo>
                        <a:lnTo>
                          <a:pt x="11239" y="14663"/>
                        </a:lnTo>
                        <a:lnTo>
                          <a:pt x="11307" y="14839"/>
                        </a:lnTo>
                        <a:lnTo>
                          <a:pt x="11186" y="14137"/>
                        </a:lnTo>
                        <a:lnTo>
                          <a:pt x="11589" y="14312"/>
                        </a:lnTo>
                        <a:lnTo>
                          <a:pt x="11560" y="14137"/>
                        </a:lnTo>
                        <a:lnTo>
                          <a:pt x="11516" y="13873"/>
                        </a:lnTo>
                        <a:lnTo>
                          <a:pt x="11487" y="13785"/>
                        </a:lnTo>
                        <a:lnTo>
                          <a:pt x="11477" y="13698"/>
                        </a:lnTo>
                        <a:lnTo>
                          <a:pt x="11467" y="13610"/>
                        </a:lnTo>
                        <a:lnTo>
                          <a:pt x="11506" y="13820"/>
                        </a:lnTo>
                        <a:lnTo>
                          <a:pt x="11642" y="14224"/>
                        </a:lnTo>
                        <a:lnTo>
                          <a:pt x="11540" y="13698"/>
                        </a:lnTo>
                        <a:lnTo>
                          <a:pt x="11657" y="13698"/>
                        </a:lnTo>
                        <a:lnTo>
                          <a:pt x="11778" y="14137"/>
                        </a:lnTo>
                        <a:lnTo>
                          <a:pt x="12002" y="13961"/>
                        </a:lnTo>
                        <a:lnTo>
                          <a:pt x="11783" y="13698"/>
                        </a:lnTo>
                        <a:lnTo>
                          <a:pt x="11710" y="13610"/>
                        </a:lnTo>
                        <a:lnTo>
                          <a:pt x="11637" y="13522"/>
                        </a:lnTo>
                        <a:lnTo>
                          <a:pt x="11419" y="13259"/>
                        </a:lnTo>
                        <a:lnTo>
                          <a:pt x="11778" y="13434"/>
                        </a:lnTo>
                        <a:lnTo>
                          <a:pt x="11793" y="13610"/>
                        </a:lnTo>
                        <a:lnTo>
                          <a:pt x="12089" y="13610"/>
                        </a:lnTo>
                        <a:lnTo>
                          <a:pt x="12108" y="13259"/>
                        </a:lnTo>
                        <a:lnTo>
                          <a:pt x="12133" y="12820"/>
                        </a:lnTo>
                        <a:lnTo>
                          <a:pt x="12414" y="12820"/>
                        </a:lnTo>
                        <a:lnTo>
                          <a:pt x="12730" y="13434"/>
                        </a:lnTo>
                        <a:lnTo>
                          <a:pt x="12827" y="13276"/>
                        </a:lnTo>
                        <a:lnTo>
                          <a:pt x="12861" y="12820"/>
                        </a:lnTo>
                        <a:lnTo>
                          <a:pt x="12880" y="12380"/>
                        </a:lnTo>
                        <a:lnTo>
                          <a:pt x="12890" y="12205"/>
                        </a:lnTo>
                        <a:lnTo>
                          <a:pt x="12895" y="12117"/>
                        </a:lnTo>
                        <a:lnTo>
                          <a:pt x="13230" y="11941"/>
                        </a:lnTo>
                        <a:lnTo>
                          <a:pt x="13147" y="11941"/>
                        </a:lnTo>
                        <a:lnTo>
                          <a:pt x="12807" y="10976"/>
                        </a:lnTo>
                        <a:lnTo>
                          <a:pt x="13546" y="12117"/>
                        </a:lnTo>
                        <a:lnTo>
                          <a:pt x="13507" y="11502"/>
                        </a:lnTo>
                        <a:lnTo>
                          <a:pt x="13531" y="11660"/>
                        </a:lnTo>
                        <a:lnTo>
                          <a:pt x="13676" y="12029"/>
                        </a:lnTo>
                        <a:lnTo>
                          <a:pt x="13643" y="11941"/>
                        </a:lnTo>
                        <a:lnTo>
                          <a:pt x="13706" y="11941"/>
                        </a:lnTo>
                        <a:lnTo>
                          <a:pt x="13759" y="11854"/>
                        </a:lnTo>
                        <a:lnTo>
                          <a:pt x="13798" y="11766"/>
                        </a:lnTo>
                        <a:lnTo>
                          <a:pt x="13837" y="11502"/>
                        </a:lnTo>
                        <a:lnTo>
                          <a:pt x="13871" y="11063"/>
                        </a:lnTo>
                        <a:lnTo>
                          <a:pt x="13919" y="10800"/>
                        </a:lnTo>
                        <a:lnTo>
                          <a:pt x="13934" y="10712"/>
                        </a:lnTo>
                        <a:lnTo>
                          <a:pt x="13973" y="11063"/>
                        </a:lnTo>
                        <a:lnTo>
                          <a:pt x="14147" y="11063"/>
                        </a:lnTo>
                        <a:lnTo>
                          <a:pt x="14201" y="10976"/>
                        </a:lnTo>
                        <a:lnTo>
                          <a:pt x="14249" y="10976"/>
                        </a:lnTo>
                        <a:lnTo>
                          <a:pt x="14244" y="10712"/>
                        </a:lnTo>
                        <a:lnTo>
                          <a:pt x="14240" y="10624"/>
                        </a:lnTo>
                        <a:lnTo>
                          <a:pt x="14288" y="10624"/>
                        </a:lnTo>
                        <a:lnTo>
                          <a:pt x="14230" y="10098"/>
                        </a:lnTo>
                        <a:lnTo>
                          <a:pt x="14376" y="10712"/>
                        </a:lnTo>
                        <a:lnTo>
                          <a:pt x="14502" y="10361"/>
                        </a:lnTo>
                        <a:lnTo>
                          <a:pt x="14536" y="10273"/>
                        </a:lnTo>
                        <a:lnTo>
                          <a:pt x="14565" y="10185"/>
                        </a:lnTo>
                        <a:lnTo>
                          <a:pt x="14468" y="10273"/>
                        </a:lnTo>
                        <a:lnTo>
                          <a:pt x="14449" y="10185"/>
                        </a:lnTo>
                        <a:lnTo>
                          <a:pt x="14390" y="10098"/>
                        </a:lnTo>
                        <a:lnTo>
                          <a:pt x="14526" y="10098"/>
                        </a:lnTo>
                        <a:lnTo>
                          <a:pt x="14584" y="10185"/>
                        </a:lnTo>
                        <a:lnTo>
                          <a:pt x="14604" y="10281"/>
                        </a:lnTo>
                        <a:lnTo>
                          <a:pt x="14652" y="10888"/>
                        </a:lnTo>
                        <a:lnTo>
                          <a:pt x="14628" y="10800"/>
                        </a:lnTo>
                        <a:lnTo>
                          <a:pt x="14614" y="10888"/>
                        </a:lnTo>
                        <a:lnTo>
                          <a:pt x="14575" y="11063"/>
                        </a:lnTo>
                        <a:lnTo>
                          <a:pt x="14778" y="11063"/>
                        </a:lnTo>
                        <a:lnTo>
                          <a:pt x="14808" y="10712"/>
                        </a:lnTo>
                        <a:lnTo>
                          <a:pt x="14837" y="10098"/>
                        </a:lnTo>
                        <a:lnTo>
                          <a:pt x="14881" y="9922"/>
                        </a:lnTo>
                        <a:lnTo>
                          <a:pt x="14934" y="9834"/>
                        </a:lnTo>
                        <a:lnTo>
                          <a:pt x="14987" y="9746"/>
                        </a:lnTo>
                        <a:lnTo>
                          <a:pt x="15055" y="9834"/>
                        </a:lnTo>
                        <a:lnTo>
                          <a:pt x="14939" y="10010"/>
                        </a:lnTo>
                        <a:lnTo>
                          <a:pt x="14895" y="10967"/>
                        </a:lnTo>
                        <a:lnTo>
                          <a:pt x="14992" y="10537"/>
                        </a:lnTo>
                        <a:lnTo>
                          <a:pt x="14915" y="11590"/>
                        </a:lnTo>
                        <a:lnTo>
                          <a:pt x="15080" y="10537"/>
                        </a:lnTo>
                        <a:lnTo>
                          <a:pt x="15206" y="9746"/>
                        </a:lnTo>
                        <a:lnTo>
                          <a:pt x="15215" y="9659"/>
                        </a:lnTo>
                        <a:lnTo>
                          <a:pt x="15230" y="9571"/>
                        </a:lnTo>
                        <a:lnTo>
                          <a:pt x="15235" y="10537"/>
                        </a:lnTo>
                        <a:lnTo>
                          <a:pt x="15196" y="10624"/>
                        </a:lnTo>
                        <a:lnTo>
                          <a:pt x="15293" y="10624"/>
                        </a:lnTo>
                        <a:lnTo>
                          <a:pt x="15463" y="10361"/>
                        </a:lnTo>
                        <a:lnTo>
                          <a:pt x="15497" y="10624"/>
                        </a:lnTo>
                        <a:lnTo>
                          <a:pt x="15371" y="11063"/>
                        </a:lnTo>
                        <a:lnTo>
                          <a:pt x="15779" y="10449"/>
                        </a:lnTo>
                        <a:lnTo>
                          <a:pt x="15701" y="10976"/>
                        </a:lnTo>
                        <a:lnTo>
                          <a:pt x="16172" y="10976"/>
                        </a:lnTo>
                        <a:lnTo>
                          <a:pt x="15992" y="12205"/>
                        </a:lnTo>
                        <a:lnTo>
                          <a:pt x="16468" y="11590"/>
                        </a:lnTo>
                        <a:lnTo>
                          <a:pt x="16017" y="12205"/>
                        </a:lnTo>
                        <a:lnTo>
                          <a:pt x="16293" y="12029"/>
                        </a:lnTo>
                        <a:lnTo>
                          <a:pt x="16143" y="12468"/>
                        </a:lnTo>
                        <a:lnTo>
                          <a:pt x="16119" y="13171"/>
                        </a:lnTo>
                        <a:lnTo>
                          <a:pt x="16080" y="13259"/>
                        </a:lnTo>
                        <a:lnTo>
                          <a:pt x="16318" y="12820"/>
                        </a:lnTo>
                        <a:lnTo>
                          <a:pt x="16162" y="13785"/>
                        </a:lnTo>
                        <a:lnTo>
                          <a:pt x="16502" y="13171"/>
                        </a:lnTo>
                        <a:lnTo>
                          <a:pt x="16459" y="13346"/>
                        </a:lnTo>
                        <a:lnTo>
                          <a:pt x="16541" y="13346"/>
                        </a:lnTo>
                        <a:lnTo>
                          <a:pt x="16589" y="13171"/>
                        </a:lnTo>
                        <a:lnTo>
                          <a:pt x="16842" y="12820"/>
                        </a:lnTo>
                        <a:lnTo>
                          <a:pt x="16963" y="12644"/>
                        </a:lnTo>
                        <a:lnTo>
                          <a:pt x="16925" y="14400"/>
                        </a:lnTo>
                        <a:lnTo>
                          <a:pt x="17449" y="13698"/>
                        </a:lnTo>
                        <a:lnTo>
                          <a:pt x="17789" y="13442"/>
                        </a:lnTo>
                        <a:lnTo>
                          <a:pt x="17828" y="13346"/>
                        </a:lnTo>
                        <a:lnTo>
                          <a:pt x="17978" y="12820"/>
                        </a:lnTo>
                        <a:lnTo>
                          <a:pt x="18080" y="12732"/>
                        </a:lnTo>
                        <a:lnTo>
                          <a:pt x="18279" y="12556"/>
                        </a:lnTo>
                        <a:lnTo>
                          <a:pt x="18304" y="12995"/>
                        </a:lnTo>
                        <a:lnTo>
                          <a:pt x="18138" y="13259"/>
                        </a:lnTo>
                        <a:lnTo>
                          <a:pt x="18124" y="13513"/>
                        </a:lnTo>
                        <a:lnTo>
                          <a:pt x="18167" y="13698"/>
                        </a:lnTo>
                        <a:lnTo>
                          <a:pt x="18284" y="13698"/>
                        </a:lnTo>
                        <a:lnTo>
                          <a:pt x="18454" y="13522"/>
                        </a:lnTo>
                        <a:lnTo>
                          <a:pt x="18410" y="14137"/>
                        </a:lnTo>
                        <a:lnTo>
                          <a:pt x="18527" y="14137"/>
                        </a:lnTo>
                        <a:lnTo>
                          <a:pt x="18565" y="13662"/>
                        </a:lnTo>
                        <a:lnTo>
                          <a:pt x="18531" y="13522"/>
                        </a:lnTo>
                        <a:lnTo>
                          <a:pt x="18551" y="13434"/>
                        </a:lnTo>
                        <a:lnTo>
                          <a:pt x="18711" y="12732"/>
                        </a:lnTo>
                        <a:lnTo>
                          <a:pt x="18420" y="13434"/>
                        </a:lnTo>
                        <a:lnTo>
                          <a:pt x="18415" y="12820"/>
                        </a:lnTo>
                        <a:lnTo>
                          <a:pt x="18401" y="12556"/>
                        </a:lnTo>
                        <a:lnTo>
                          <a:pt x="18386" y="12293"/>
                        </a:lnTo>
                        <a:lnTo>
                          <a:pt x="18415" y="12117"/>
                        </a:lnTo>
                        <a:lnTo>
                          <a:pt x="18250" y="12293"/>
                        </a:lnTo>
                        <a:lnTo>
                          <a:pt x="18279" y="12205"/>
                        </a:lnTo>
                        <a:lnTo>
                          <a:pt x="18347" y="11713"/>
                        </a:lnTo>
                        <a:lnTo>
                          <a:pt x="18386" y="11854"/>
                        </a:lnTo>
                        <a:lnTo>
                          <a:pt x="18352" y="11678"/>
                        </a:lnTo>
                        <a:lnTo>
                          <a:pt x="18270" y="11239"/>
                        </a:lnTo>
                        <a:lnTo>
                          <a:pt x="17930" y="12293"/>
                        </a:lnTo>
                        <a:lnTo>
                          <a:pt x="17973" y="11599"/>
                        </a:lnTo>
                        <a:lnTo>
                          <a:pt x="17721" y="11660"/>
                        </a:lnTo>
                        <a:lnTo>
                          <a:pt x="17687" y="11766"/>
                        </a:lnTo>
                        <a:lnTo>
                          <a:pt x="17852" y="12205"/>
                        </a:lnTo>
                        <a:lnTo>
                          <a:pt x="17473" y="12732"/>
                        </a:lnTo>
                        <a:lnTo>
                          <a:pt x="17483" y="12644"/>
                        </a:lnTo>
                        <a:lnTo>
                          <a:pt x="17556" y="12029"/>
                        </a:lnTo>
                        <a:lnTo>
                          <a:pt x="17565" y="11941"/>
                        </a:lnTo>
                        <a:lnTo>
                          <a:pt x="17599" y="11678"/>
                        </a:lnTo>
                        <a:lnTo>
                          <a:pt x="17657" y="11151"/>
                        </a:lnTo>
                        <a:lnTo>
                          <a:pt x="17493" y="11678"/>
                        </a:lnTo>
                        <a:lnTo>
                          <a:pt x="17434" y="11608"/>
                        </a:lnTo>
                        <a:lnTo>
                          <a:pt x="17289" y="11941"/>
                        </a:lnTo>
                        <a:lnTo>
                          <a:pt x="17284" y="11678"/>
                        </a:lnTo>
                        <a:lnTo>
                          <a:pt x="17279" y="11327"/>
                        </a:lnTo>
                        <a:lnTo>
                          <a:pt x="16828" y="11941"/>
                        </a:lnTo>
                        <a:lnTo>
                          <a:pt x="16900" y="11590"/>
                        </a:lnTo>
                        <a:lnTo>
                          <a:pt x="16852" y="11590"/>
                        </a:lnTo>
                        <a:lnTo>
                          <a:pt x="16891" y="11415"/>
                        </a:lnTo>
                        <a:lnTo>
                          <a:pt x="16910" y="11239"/>
                        </a:lnTo>
                        <a:lnTo>
                          <a:pt x="16959" y="11116"/>
                        </a:lnTo>
                        <a:lnTo>
                          <a:pt x="17085" y="10537"/>
                        </a:lnTo>
                        <a:lnTo>
                          <a:pt x="16628" y="11590"/>
                        </a:lnTo>
                        <a:lnTo>
                          <a:pt x="16633" y="11151"/>
                        </a:lnTo>
                        <a:lnTo>
                          <a:pt x="16672" y="10888"/>
                        </a:lnTo>
                        <a:lnTo>
                          <a:pt x="16823" y="10537"/>
                        </a:lnTo>
                        <a:lnTo>
                          <a:pt x="16857" y="10888"/>
                        </a:lnTo>
                        <a:lnTo>
                          <a:pt x="16866" y="10537"/>
                        </a:lnTo>
                        <a:lnTo>
                          <a:pt x="16871" y="10361"/>
                        </a:lnTo>
                        <a:lnTo>
                          <a:pt x="16541" y="11151"/>
                        </a:lnTo>
                        <a:lnTo>
                          <a:pt x="16565" y="10976"/>
                        </a:lnTo>
                        <a:lnTo>
                          <a:pt x="16594" y="10712"/>
                        </a:lnTo>
                        <a:lnTo>
                          <a:pt x="16691" y="9922"/>
                        </a:lnTo>
                        <a:lnTo>
                          <a:pt x="16546" y="10010"/>
                        </a:lnTo>
                        <a:lnTo>
                          <a:pt x="16327" y="10712"/>
                        </a:lnTo>
                        <a:lnTo>
                          <a:pt x="16288" y="10449"/>
                        </a:lnTo>
                        <a:lnTo>
                          <a:pt x="16274" y="10361"/>
                        </a:lnTo>
                        <a:lnTo>
                          <a:pt x="16235" y="10098"/>
                        </a:lnTo>
                        <a:lnTo>
                          <a:pt x="15997" y="10098"/>
                        </a:lnTo>
                        <a:lnTo>
                          <a:pt x="16055" y="9922"/>
                        </a:lnTo>
                        <a:lnTo>
                          <a:pt x="16036" y="9746"/>
                        </a:lnTo>
                        <a:lnTo>
                          <a:pt x="15944" y="9571"/>
                        </a:lnTo>
                        <a:lnTo>
                          <a:pt x="15852" y="9395"/>
                        </a:lnTo>
                        <a:lnTo>
                          <a:pt x="15672" y="8798"/>
                        </a:lnTo>
                        <a:lnTo>
                          <a:pt x="15439" y="9483"/>
                        </a:lnTo>
                        <a:lnTo>
                          <a:pt x="15225" y="9483"/>
                        </a:lnTo>
                        <a:lnTo>
                          <a:pt x="15031" y="9659"/>
                        </a:lnTo>
                        <a:lnTo>
                          <a:pt x="15060" y="9571"/>
                        </a:lnTo>
                        <a:lnTo>
                          <a:pt x="14987" y="9483"/>
                        </a:lnTo>
                        <a:lnTo>
                          <a:pt x="14881" y="9395"/>
                        </a:lnTo>
                        <a:lnTo>
                          <a:pt x="14546" y="8798"/>
                        </a:lnTo>
                        <a:lnTo>
                          <a:pt x="14434" y="9395"/>
                        </a:lnTo>
                        <a:lnTo>
                          <a:pt x="14390" y="8693"/>
                        </a:lnTo>
                        <a:lnTo>
                          <a:pt x="14439" y="8780"/>
                        </a:lnTo>
                        <a:lnTo>
                          <a:pt x="14449" y="8693"/>
                        </a:lnTo>
                        <a:lnTo>
                          <a:pt x="14453" y="8605"/>
                        </a:lnTo>
                        <a:lnTo>
                          <a:pt x="14483" y="8517"/>
                        </a:lnTo>
                        <a:lnTo>
                          <a:pt x="14473" y="8605"/>
                        </a:lnTo>
                        <a:lnTo>
                          <a:pt x="14512" y="8517"/>
                        </a:lnTo>
                        <a:lnTo>
                          <a:pt x="14580" y="8517"/>
                        </a:lnTo>
                        <a:lnTo>
                          <a:pt x="14594" y="7990"/>
                        </a:lnTo>
                        <a:lnTo>
                          <a:pt x="14599" y="7902"/>
                        </a:lnTo>
                        <a:lnTo>
                          <a:pt x="14618" y="7112"/>
                        </a:lnTo>
                        <a:lnTo>
                          <a:pt x="14555" y="7024"/>
                        </a:lnTo>
                        <a:lnTo>
                          <a:pt x="14536" y="6849"/>
                        </a:lnTo>
                        <a:lnTo>
                          <a:pt x="14526" y="7463"/>
                        </a:lnTo>
                        <a:lnTo>
                          <a:pt x="14463" y="7551"/>
                        </a:lnTo>
                        <a:lnTo>
                          <a:pt x="14293" y="7902"/>
                        </a:lnTo>
                        <a:lnTo>
                          <a:pt x="14361" y="7463"/>
                        </a:lnTo>
                        <a:lnTo>
                          <a:pt x="14400" y="7200"/>
                        </a:lnTo>
                        <a:lnTo>
                          <a:pt x="14288" y="7112"/>
                        </a:lnTo>
                        <a:lnTo>
                          <a:pt x="14249" y="7463"/>
                        </a:lnTo>
                        <a:lnTo>
                          <a:pt x="14118" y="7288"/>
                        </a:lnTo>
                        <a:lnTo>
                          <a:pt x="14099" y="7990"/>
                        </a:lnTo>
                        <a:lnTo>
                          <a:pt x="14070" y="7727"/>
                        </a:lnTo>
                        <a:lnTo>
                          <a:pt x="14041" y="7639"/>
                        </a:lnTo>
                        <a:lnTo>
                          <a:pt x="14002" y="7815"/>
                        </a:lnTo>
                        <a:lnTo>
                          <a:pt x="13895" y="7990"/>
                        </a:lnTo>
                        <a:lnTo>
                          <a:pt x="13817" y="8166"/>
                        </a:lnTo>
                        <a:lnTo>
                          <a:pt x="13788" y="8254"/>
                        </a:lnTo>
                        <a:lnTo>
                          <a:pt x="13754" y="8587"/>
                        </a:lnTo>
                        <a:lnTo>
                          <a:pt x="13696" y="8490"/>
                        </a:lnTo>
                        <a:lnTo>
                          <a:pt x="13754" y="8596"/>
                        </a:lnTo>
                        <a:lnTo>
                          <a:pt x="13778" y="8693"/>
                        </a:lnTo>
                        <a:lnTo>
                          <a:pt x="13730" y="8868"/>
                        </a:lnTo>
                        <a:lnTo>
                          <a:pt x="13633" y="9220"/>
                        </a:lnTo>
                        <a:lnTo>
                          <a:pt x="13312" y="9395"/>
                        </a:lnTo>
                        <a:lnTo>
                          <a:pt x="13157" y="9395"/>
                        </a:lnTo>
                        <a:lnTo>
                          <a:pt x="12914" y="9659"/>
                        </a:lnTo>
                        <a:lnTo>
                          <a:pt x="12866" y="9834"/>
                        </a:lnTo>
                        <a:lnTo>
                          <a:pt x="12793" y="9659"/>
                        </a:lnTo>
                        <a:lnTo>
                          <a:pt x="12735" y="10010"/>
                        </a:lnTo>
                        <a:lnTo>
                          <a:pt x="12531" y="10185"/>
                        </a:lnTo>
                        <a:lnTo>
                          <a:pt x="12541" y="10800"/>
                        </a:lnTo>
                        <a:lnTo>
                          <a:pt x="12356" y="10537"/>
                        </a:lnTo>
                        <a:lnTo>
                          <a:pt x="12288" y="10273"/>
                        </a:lnTo>
                        <a:lnTo>
                          <a:pt x="12259" y="10624"/>
                        </a:lnTo>
                        <a:lnTo>
                          <a:pt x="12298" y="10800"/>
                        </a:lnTo>
                        <a:lnTo>
                          <a:pt x="12026" y="10712"/>
                        </a:lnTo>
                        <a:lnTo>
                          <a:pt x="12021" y="10449"/>
                        </a:lnTo>
                        <a:lnTo>
                          <a:pt x="12021" y="10308"/>
                        </a:lnTo>
                        <a:lnTo>
                          <a:pt x="11880" y="10449"/>
                        </a:lnTo>
                        <a:lnTo>
                          <a:pt x="12006" y="10317"/>
                        </a:lnTo>
                        <a:lnTo>
                          <a:pt x="12016" y="10185"/>
                        </a:lnTo>
                        <a:lnTo>
                          <a:pt x="11948" y="10317"/>
                        </a:lnTo>
                        <a:lnTo>
                          <a:pt x="11851" y="10361"/>
                        </a:lnTo>
                        <a:lnTo>
                          <a:pt x="11710" y="10098"/>
                        </a:lnTo>
                        <a:lnTo>
                          <a:pt x="11744" y="10712"/>
                        </a:lnTo>
                        <a:lnTo>
                          <a:pt x="11623" y="10273"/>
                        </a:lnTo>
                        <a:lnTo>
                          <a:pt x="11419" y="10273"/>
                        </a:lnTo>
                        <a:lnTo>
                          <a:pt x="11404" y="10537"/>
                        </a:lnTo>
                        <a:lnTo>
                          <a:pt x="11623" y="10712"/>
                        </a:lnTo>
                        <a:lnTo>
                          <a:pt x="11574" y="10888"/>
                        </a:lnTo>
                        <a:lnTo>
                          <a:pt x="11409" y="10976"/>
                        </a:lnTo>
                        <a:lnTo>
                          <a:pt x="11230" y="10361"/>
                        </a:lnTo>
                        <a:lnTo>
                          <a:pt x="10681" y="9834"/>
                        </a:lnTo>
                        <a:lnTo>
                          <a:pt x="11137" y="12205"/>
                        </a:lnTo>
                        <a:lnTo>
                          <a:pt x="10977" y="11941"/>
                        </a:lnTo>
                        <a:lnTo>
                          <a:pt x="10802" y="11660"/>
                        </a:lnTo>
                        <a:lnTo>
                          <a:pt x="10846" y="11941"/>
                        </a:lnTo>
                        <a:lnTo>
                          <a:pt x="10676" y="11941"/>
                        </a:lnTo>
                        <a:lnTo>
                          <a:pt x="10288" y="11239"/>
                        </a:lnTo>
                        <a:lnTo>
                          <a:pt x="10239" y="11151"/>
                        </a:lnTo>
                        <a:lnTo>
                          <a:pt x="10200" y="11239"/>
                        </a:lnTo>
                        <a:lnTo>
                          <a:pt x="9904" y="11063"/>
                        </a:lnTo>
                        <a:lnTo>
                          <a:pt x="10312" y="12380"/>
                        </a:lnTo>
                        <a:lnTo>
                          <a:pt x="10035" y="12293"/>
                        </a:lnTo>
                        <a:lnTo>
                          <a:pt x="10307" y="12995"/>
                        </a:lnTo>
                        <a:lnTo>
                          <a:pt x="10331" y="13135"/>
                        </a:lnTo>
                        <a:lnTo>
                          <a:pt x="10244" y="13522"/>
                        </a:lnTo>
                        <a:lnTo>
                          <a:pt x="10069" y="13522"/>
                        </a:lnTo>
                        <a:lnTo>
                          <a:pt x="9875" y="12907"/>
                        </a:lnTo>
                        <a:lnTo>
                          <a:pt x="9812" y="12714"/>
                        </a:lnTo>
                        <a:lnTo>
                          <a:pt x="9822" y="12380"/>
                        </a:lnTo>
                        <a:lnTo>
                          <a:pt x="9889" y="12380"/>
                        </a:lnTo>
                        <a:lnTo>
                          <a:pt x="9894" y="12503"/>
                        </a:lnTo>
                        <a:lnTo>
                          <a:pt x="9909" y="12617"/>
                        </a:lnTo>
                        <a:lnTo>
                          <a:pt x="9928" y="12503"/>
                        </a:lnTo>
                        <a:lnTo>
                          <a:pt x="9948" y="12293"/>
                        </a:lnTo>
                        <a:lnTo>
                          <a:pt x="9962" y="12205"/>
                        </a:lnTo>
                        <a:lnTo>
                          <a:pt x="9831" y="12029"/>
                        </a:lnTo>
                        <a:lnTo>
                          <a:pt x="9880" y="12284"/>
                        </a:lnTo>
                        <a:lnTo>
                          <a:pt x="9744" y="12117"/>
                        </a:lnTo>
                        <a:lnTo>
                          <a:pt x="9559" y="12284"/>
                        </a:lnTo>
                        <a:lnTo>
                          <a:pt x="9671" y="12380"/>
                        </a:lnTo>
                        <a:lnTo>
                          <a:pt x="9394" y="12205"/>
                        </a:lnTo>
                        <a:lnTo>
                          <a:pt x="9380" y="12556"/>
                        </a:lnTo>
                        <a:lnTo>
                          <a:pt x="9132" y="12556"/>
                        </a:lnTo>
                        <a:lnTo>
                          <a:pt x="9195" y="12644"/>
                        </a:lnTo>
                        <a:lnTo>
                          <a:pt x="9297" y="12907"/>
                        </a:lnTo>
                        <a:lnTo>
                          <a:pt x="8914" y="12820"/>
                        </a:lnTo>
                        <a:lnTo>
                          <a:pt x="9215" y="13346"/>
                        </a:lnTo>
                        <a:lnTo>
                          <a:pt x="9258" y="13442"/>
                        </a:lnTo>
                        <a:lnTo>
                          <a:pt x="9093" y="13698"/>
                        </a:lnTo>
                        <a:lnTo>
                          <a:pt x="8899" y="13442"/>
                        </a:lnTo>
                        <a:lnTo>
                          <a:pt x="8899" y="13259"/>
                        </a:lnTo>
                        <a:lnTo>
                          <a:pt x="8914" y="12820"/>
                        </a:lnTo>
                        <a:lnTo>
                          <a:pt x="8797" y="13259"/>
                        </a:lnTo>
                        <a:lnTo>
                          <a:pt x="8618" y="13171"/>
                        </a:lnTo>
                        <a:lnTo>
                          <a:pt x="8618" y="13083"/>
                        </a:lnTo>
                        <a:lnTo>
                          <a:pt x="8613" y="12468"/>
                        </a:lnTo>
                        <a:lnTo>
                          <a:pt x="8554" y="13083"/>
                        </a:lnTo>
                        <a:lnTo>
                          <a:pt x="8220" y="12380"/>
                        </a:lnTo>
                        <a:lnTo>
                          <a:pt x="8103" y="12380"/>
                        </a:lnTo>
                        <a:lnTo>
                          <a:pt x="8117" y="12293"/>
                        </a:lnTo>
                        <a:lnTo>
                          <a:pt x="8030" y="12380"/>
                        </a:lnTo>
                        <a:lnTo>
                          <a:pt x="8195" y="12820"/>
                        </a:lnTo>
                        <a:lnTo>
                          <a:pt x="8122" y="12732"/>
                        </a:lnTo>
                        <a:lnTo>
                          <a:pt x="8074" y="12820"/>
                        </a:lnTo>
                        <a:lnTo>
                          <a:pt x="8030" y="12556"/>
                        </a:lnTo>
                        <a:lnTo>
                          <a:pt x="8040" y="12820"/>
                        </a:lnTo>
                        <a:lnTo>
                          <a:pt x="8088" y="12995"/>
                        </a:lnTo>
                        <a:lnTo>
                          <a:pt x="8215" y="13259"/>
                        </a:lnTo>
                        <a:lnTo>
                          <a:pt x="8244" y="13873"/>
                        </a:lnTo>
                        <a:lnTo>
                          <a:pt x="8113" y="13698"/>
                        </a:lnTo>
                        <a:lnTo>
                          <a:pt x="8078" y="14312"/>
                        </a:lnTo>
                        <a:lnTo>
                          <a:pt x="8006" y="14049"/>
                        </a:lnTo>
                        <a:lnTo>
                          <a:pt x="7909" y="13698"/>
                        </a:lnTo>
                        <a:lnTo>
                          <a:pt x="8186" y="13698"/>
                        </a:lnTo>
                        <a:lnTo>
                          <a:pt x="8122" y="13610"/>
                        </a:lnTo>
                        <a:lnTo>
                          <a:pt x="7744" y="13083"/>
                        </a:lnTo>
                        <a:lnTo>
                          <a:pt x="7860" y="12907"/>
                        </a:lnTo>
                        <a:lnTo>
                          <a:pt x="7773" y="12907"/>
                        </a:lnTo>
                        <a:lnTo>
                          <a:pt x="7744" y="12714"/>
                        </a:lnTo>
                        <a:lnTo>
                          <a:pt x="7418" y="12293"/>
                        </a:lnTo>
                        <a:lnTo>
                          <a:pt x="7821" y="13522"/>
                        </a:lnTo>
                        <a:lnTo>
                          <a:pt x="7588" y="13610"/>
                        </a:lnTo>
                        <a:lnTo>
                          <a:pt x="7540" y="13259"/>
                        </a:lnTo>
                        <a:lnTo>
                          <a:pt x="7472" y="13135"/>
                        </a:lnTo>
                        <a:lnTo>
                          <a:pt x="7510" y="14049"/>
                        </a:lnTo>
                        <a:lnTo>
                          <a:pt x="7307" y="13785"/>
                        </a:lnTo>
                        <a:lnTo>
                          <a:pt x="7394" y="14312"/>
                        </a:lnTo>
                        <a:lnTo>
                          <a:pt x="7307" y="14312"/>
                        </a:lnTo>
                        <a:lnTo>
                          <a:pt x="7423" y="14400"/>
                        </a:lnTo>
                        <a:lnTo>
                          <a:pt x="7467" y="14839"/>
                        </a:lnTo>
                        <a:lnTo>
                          <a:pt x="7380" y="14839"/>
                        </a:lnTo>
                        <a:lnTo>
                          <a:pt x="7297" y="15006"/>
                        </a:lnTo>
                        <a:lnTo>
                          <a:pt x="7297" y="15366"/>
                        </a:lnTo>
                        <a:lnTo>
                          <a:pt x="7103" y="14751"/>
                        </a:lnTo>
                        <a:lnTo>
                          <a:pt x="7073" y="14663"/>
                        </a:lnTo>
                        <a:lnTo>
                          <a:pt x="6904" y="14137"/>
                        </a:lnTo>
                        <a:lnTo>
                          <a:pt x="6821" y="14663"/>
                        </a:lnTo>
                        <a:lnTo>
                          <a:pt x="6744" y="14549"/>
                        </a:lnTo>
                        <a:lnTo>
                          <a:pt x="6744" y="15541"/>
                        </a:lnTo>
                        <a:lnTo>
                          <a:pt x="6680" y="15366"/>
                        </a:lnTo>
                        <a:lnTo>
                          <a:pt x="6637" y="15278"/>
                        </a:lnTo>
                        <a:lnTo>
                          <a:pt x="6554" y="15015"/>
                        </a:lnTo>
                        <a:lnTo>
                          <a:pt x="6535" y="15102"/>
                        </a:lnTo>
                        <a:lnTo>
                          <a:pt x="6520" y="14927"/>
                        </a:lnTo>
                        <a:lnTo>
                          <a:pt x="6554" y="15015"/>
                        </a:lnTo>
                        <a:lnTo>
                          <a:pt x="6578" y="14839"/>
                        </a:lnTo>
                        <a:lnTo>
                          <a:pt x="6593" y="14751"/>
                        </a:lnTo>
                        <a:lnTo>
                          <a:pt x="6666" y="14751"/>
                        </a:lnTo>
                        <a:lnTo>
                          <a:pt x="6651" y="15190"/>
                        </a:lnTo>
                        <a:lnTo>
                          <a:pt x="6744" y="15541"/>
                        </a:lnTo>
                        <a:lnTo>
                          <a:pt x="6744" y="14549"/>
                        </a:lnTo>
                        <a:lnTo>
                          <a:pt x="6700" y="14312"/>
                        </a:lnTo>
                        <a:lnTo>
                          <a:pt x="6690" y="13961"/>
                        </a:lnTo>
                        <a:lnTo>
                          <a:pt x="6593" y="13873"/>
                        </a:lnTo>
                        <a:lnTo>
                          <a:pt x="6510" y="14338"/>
                        </a:lnTo>
                        <a:lnTo>
                          <a:pt x="6442" y="15190"/>
                        </a:lnTo>
                        <a:lnTo>
                          <a:pt x="6486" y="14839"/>
                        </a:lnTo>
                        <a:lnTo>
                          <a:pt x="6506" y="15137"/>
                        </a:lnTo>
                        <a:lnTo>
                          <a:pt x="6510" y="15243"/>
                        </a:lnTo>
                        <a:lnTo>
                          <a:pt x="6554" y="16068"/>
                        </a:lnTo>
                        <a:lnTo>
                          <a:pt x="6409" y="15805"/>
                        </a:lnTo>
                        <a:lnTo>
                          <a:pt x="6312" y="15629"/>
                        </a:lnTo>
                        <a:lnTo>
                          <a:pt x="6258" y="15278"/>
                        </a:lnTo>
                        <a:lnTo>
                          <a:pt x="6132" y="14488"/>
                        </a:lnTo>
                        <a:lnTo>
                          <a:pt x="6088" y="14356"/>
                        </a:lnTo>
                        <a:lnTo>
                          <a:pt x="5811" y="13961"/>
                        </a:lnTo>
                        <a:lnTo>
                          <a:pt x="5811" y="15278"/>
                        </a:lnTo>
                        <a:lnTo>
                          <a:pt x="5467" y="15102"/>
                        </a:lnTo>
                        <a:lnTo>
                          <a:pt x="5578" y="15251"/>
                        </a:lnTo>
                        <a:lnTo>
                          <a:pt x="5622" y="15805"/>
                        </a:lnTo>
                        <a:lnTo>
                          <a:pt x="5520" y="15629"/>
                        </a:lnTo>
                        <a:lnTo>
                          <a:pt x="5418" y="15454"/>
                        </a:lnTo>
                        <a:lnTo>
                          <a:pt x="5345" y="15629"/>
                        </a:lnTo>
                        <a:lnTo>
                          <a:pt x="5302" y="15278"/>
                        </a:lnTo>
                        <a:lnTo>
                          <a:pt x="5263" y="15190"/>
                        </a:lnTo>
                        <a:lnTo>
                          <a:pt x="5219" y="15102"/>
                        </a:lnTo>
                        <a:lnTo>
                          <a:pt x="5146" y="14839"/>
                        </a:lnTo>
                        <a:lnTo>
                          <a:pt x="5190" y="15190"/>
                        </a:lnTo>
                        <a:lnTo>
                          <a:pt x="4923" y="14927"/>
                        </a:lnTo>
                        <a:lnTo>
                          <a:pt x="5001" y="15805"/>
                        </a:lnTo>
                        <a:lnTo>
                          <a:pt x="4797" y="15278"/>
                        </a:lnTo>
                        <a:lnTo>
                          <a:pt x="4530" y="15102"/>
                        </a:lnTo>
                        <a:lnTo>
                          <a:pt x="4656" y="16595"/>
                        </a:lnTo>
                        <a:lnTo>
                          <a:pt x="4399" y="16507"/>
                        </a:lnTo>
                        <a:lnTo>
                          <a:pt x="4355" y="15893"/>
                        </a:lnTo>
                        <a:lnTo>
                          <a:pt x="4316" y="15805"/>
                        </a:lnTo>
                        <a:lnTo>
                          <a:pt x="4194" y="15366"/>
                        </a:lnTo>
                        <a:lnTo>
                          <a:pt x="4117" y="16332"/>
                        </a:lnTo>
                        <a:lnTo>
                          <a:pt x="4073" y="16507"/>
                        </a:lnTo>
                        <a:lnTo>
                          <a:pt x="4010" y="16507"/>
                        </a:lnTo>
                        <a:lnTo>
                          <a:pt x="3903" y="16595"/>
                        </a:lnTo>
                        <a:lnTo>
                          <a:pt x="3962" y="17122"/>
                        </a:lnTo>
                        <a:lnTo>
                          <a:pt x="3913" y="16771"/>
                        </a:lnTo>
                        <a:lnTo>
                          <a:pt x="3860" y="16420"/>
                        </a:lnTo>
                        <a:lnTo>
                          <a:pt x="3520" y="16683"/>
                        </a:lnTo>
                        <a:lnTo>
                          <a:pt x="3365" y="16771"/>
                        </a:lnTo>
                        <a:lnTo>
                          <a:pt x="3408" y="16507"/>
                        </a:lnTo>
                        <a:lnTo>
                          <a:pt x="3462" y="16156"/>
                        </a:lnTo>
                        <a:lnTo>
                          <a:pt x="3326" y="16332"/>
                        </a:lnTo>
                        <a:lnTo>
                          <a:pt x="3136" y="16507"/>
                        </a:lnTo>
                        <a:lnTo>
                          <a:pt x="3015" y="16507"/>
                        </a:lnTo>
                        <a:lnTo>
                          <a:pt x="3078" y="16420"/>
                        </a:lnTo>
                        <a:lnTo>
                          <a:pt x="3122" y="16244"/>
                        </a:lnTo>
                        <a:lnTo>
                          <a:pt x="3170" y="15893"/>
                        </a:lnTo>
                        <a:lnTo>
                          <a:pt x="2447" y="17737"/>
                        </a:lnTo>
                        <a:lnTo>
                          <a:pt x="2447" y="17298"/>
                        </a:lnTo>
                        <a:lnTo>
                          <a:pt x="2733" y="16507"/>
                        </a:lnTo>
                        <a:lnTo>
                          <a:pt x="2748" y="16859"/>
                        </a:lnTo>
                        <a:lnTo>
                          <a:pt x="2830" y="16507"/>
                        </a:lnTo>
                        <a:lnTo>
                          <a:pt x="3078" y="15980"/>
                        </a:lnTo>
                        <a:lnTo>
                          <a:pt x="3117" y="15893"/>
                        </a:lnTo>
                        <a:lnTo>
                          <a:pt x="3199" y="15717"/>
                        </a:lnTo>
                        <a:lnTo>
                          <a:pt x="3107" y="15893"/>
                        </a:lnTo>
                        <a:lnTo>
                          <a:pt x="2991" y="15893"/>
                        </a:lnTo>
                        <a:lnTo>
                          <a:pt x="2879" y="15980"/>
                        </a:lnTo>
                        <a:lnTo>
                          <a:pt x="3015" y="15717"/>
                        </a:lnTo>
                        <a:lnTo>
                          <a:pt x="3423" y="14927"/>
                        </a:lnTo>
                        <a:lnTo>
                          <a:pt x="2855" y="15717"/>
                        </a:lnTo>
                        <a:lnTo>
                          <a:pt x="2884" y="15541"/>
                        </a:lnTo>
                        <a:lnTo>
                          <a:pt x="2913" y="15366"/>
                        </a:lnTo>
                        <a:lnTo>
                          <a:pt x="3034" y="15190"/>
                        </a:lnTo>
                        <a:lnTo>
                          <a:pt x="2631" y="15541"/>
                        </a:lnTo>
                        <a:lnTo>
                          <a:pt x="2592" y="15454"/>
                        </a:lnTo>
                        <a:lnTo>
                          <a:pt x="2466" y="15190"/>
                        </a:lnTo>
                        <a:lnTo>
                          <a:pt x="2359" y="15190"/>
                        </a:lnTo>
                        <a:lnTo>
                          <a:pt x="2267" y="14927"/>
                        </a:lnTo>
                        <a:lnTo>
                          <a:pt x="2442" y="14751"/>
                        </a:lnTo>
                        <a:lnTo>
                          <a:pt x="2588" y="14488"/>
                        </a:lnTo>
                        <a:lnTo>
                          <a:pt x="2923" y="14312"/>
                        </a:lnTo>
                        <a:lnTo>
                          <a:pt x="2962" y="14224"/>
                        </a:lnTo>
                        <a:lnTo>
                          <a:pt x="3000" y="14137"/>
                        </a:lnTo>
                        <a:lnTo>
                          <a:pt x="3189" y="14137"/>
                        </a:lnTo>
                        <a:lnTo>
                          <a:pt x="3131" y="13961"/>
                        </a:lnTo>
                        <a:lnTo>
                          <a:pt x="2646" y="13961"/>
                        </a:lnTo>
                        <a:lnTo>
                          <a:pt x="2680" y="13610"/>
                        </a:lnTo>
                        <a:lnTo>
                          <a:pt x="2689" y="13522"/>
                        </a:lnTo>
                        <a:lnTo>
                          <a:pt x="2544" y="13610"/>
                        </a:lnTo>
                        <a:lnTo>
                          <a:pt x="2097" y="13259"/>
                        </a:lnTo>
                        <a:lnTo>
                          <a:pt x="2825" y="13434"/>
                        </a:lnTo>
                        <a:lnTo>
                          <a:pt x="2665" y="13259"/>
                        </a:lnTo>
                        <a:lnTo>
                          <a:pt x="2500" y="13083"/>
                        </a:lnTo>
                        <a:lnTo>
                          <a:pt x="2986" y="13171"/>
                        </a:lnTo>
                        <a:lnTo>
                          <a:pt x="2942" y="13083"/>
                        </a:lnTo>
                        <a:lnTo>
                          <a:pt x="2578" y="12380"/>
                        </a:lnTo>
                        <a:lnTo>
                          <a:pt x="2534" y="12029"/>
                        </a:lnTo>
                        <a:lnTo>
                          <a:pt x="2850" y="12380"/>
                        </a:lnTo>
                        <a:lnTo>
                          <a:pt x="3010" y="12828"/>
                        </a:lnTo>
                        <a:lnTo>
                          <a:pt x="3189" y="13083"/>
                        </a:lnTo>
                        <a:lnTo>
                          <a:pt x="3204" y="12556"/>
                        </a:lnTo>
                        <a:lnTo>
                          <a:pt x="3204" y="12468"/>
                        </a:lnTo>
                        <a:lnTo>
                          <a:pt x="2986" y="12293"/>
                        </a:lnTo>
                        <a:lnTo>
                          <a:pt x="3020" y="12380"/>
                        </a:lnTo>
                        <a:lnTo>
                          <a:pt x="3131" y="12556"/>
                        </a:lnTo>
                        <a:lnTo>
                          <a:pt x="3054" y="12556"/>
                        </a:lnTo>
                        <a:lnTo>
                          <a:pt x="2694" y="12205"/>
                        </a:lnTo>
                        <a:lnTo>
                          <a:pt x="2631" y="12029"/>
                        </a:lnTo>
                        <a:lnTo>
                          <a:pt x="2602" y="11941"/>
                        </a:lnTo>
                        <a:lnTo>
                          <a:pt x="2622" y="11502"/>
                        </a:lnTo>
                        <a:lnTo>
                          <a:pt x="3515" y="12029"/>
                        </a:lnTo>
                        <a:lnTo>
                          <a:pt x="3301" y="11502"/>
                        </a:lnTo>
                        <a:lnTo>
                          <a:pt x="2976" y="10712"/>
                        </a:lnTo>
                        <a:lnTo>
                          <a:pt x="3723" y="10888"/>
                        </a:lnTo>
                        <a:lnTo>
                          <a:pt x="3670" y="10712"/>
                        </a:lnTo>
                        <a:lnTo>
                          <a:pt x="3500" y="10185"/>
                        </a:lnTo>
                        <a:lnTo>
                          <a:pt x="4078" y="9922"/>
                        </a:lnTo>
                        <a:lnTo>
                          <a:pt x="4190" y="9307"/>
                        </a:lnTo>
                        <a:lnTo>
                          <a:pt x="3486" y="8956"/>
                        </a:lnTo>
                        <a:lnTo>
                          <a:pt x="4219" y="9132"/>
                        </a:lnTo>
                        <a:lnTo>
                          <a:pt x="4068" y="9017"/>
                        </a:lnTo>
                        <a:lnTo>
                          <a:pt x="4258" y="8956"/>
                        </a:lnTo>
                        <a:lnTo>
                          <a:pt x="3962" y="8903"/>
                        </a:lnTo>
                        <a:lnTo>
                          <a:pt x="3593" y="8639"/>
                        </a:lnTo>
                        <a:lnTo>
                          <a:pt x="3544" y="8341"/>
                        </a:lnTo>
                        <a:lnTo>
                          <a:pt x="3660" y="8341"/>
                        </a:lnTo>
                        <a:lnTo>
                          <a:pt x="3743" y="8394"/>
                        </a:lnTo>
                        <a:lnTo>
                          <a:pt x="3937" y="8850"/>
                        </a:lnTo>
                        <a:lnTo>
                          <a:pt x="4005" y="8341"/>
                        </a:lnTo>
                        <a:lnTo>
                          <a:pt x="4146" y="8341"/>
                        </a:lnTo>
                        <a:lnTo>
                          <a:pt x="4365" y="8429"/>
                        </a:lnTo>
                        <a:lnTo>
                          <a:pt x="4306" y="8517"/>
                        </a:lnTo>
                        <a:lnTo>
                          <a:pt x="4277" y="8639"/>
                        </a:lnTo>
                        <a:lnTo>
                          <a:pt x="4394" y="8780"/>
                        </a:lnTo>
                        <a:lnTo>
                          <a:pt x="4539" y="8517"/>
                        </a:lnTo>
                        <a:lnTo>
                          <a:pt x="4709" y="8868"/>
                        </a:lnTo>
                        <a:lnTo>
                          <a:pt x="4937" y="8868"/>
                        </a:lnTo>
                        <a:lnTo>
                          <a:pt x="4694" y="8693"/>
                        </a:lnTo>
                        <a:lnTo>
                          <a:pt x="4661" y="8517"/>
                        </a:lnTo>
                        <a:lnTo>
                          <a:pt x="4641" y="8429"/>
                        </a:lnTo>
                        <a:lnTo>
                          <a:pt x="4782" y="8429"/>
                        </a:lnTo>
                        <a:lnTo>
                          <a:pt x="4597" y="8341"/>
                        </a:lnTo>
                        <a:lnTo>
                          <a:pt x="4413" y="8254"/>
                        </a:lnTo>
                        <a:lnTo>
                          <a:pt x="4214" y="7463"/>
                        </a:lnTo>
                        <a:lnTo>
                          <a:pt x="5049" y="8517"/>
                        </a:lnTo>
                        <a:lnTo>
                          <a:pt x="4870" y="7815"/>
                        </a:lnTo>
                        <a:lnTo>
                          <a:pt x="5020" y="8166"/>
                        </a:lnTo>
                        <a:lnTo>
                          <a:pt x="4986" y="7815"/>
                        </a:lnTo>
                        <a:lnTo>
                          <a:pt x="5282" y="7463"/>
                        </a:lnTo>
                        <a:lnTo>
                          <a:pt x="4947" y="6673"/>
                        </a:lnTo>
                        <a:lnTo>
                          <a:pt x="4908" y="6585"/>
                        </a:lnTo>
                        <a:lnTo>
                          <a:pt x="5170" y="6849"/>
                        </a:lnTo>
                        <a:lnTo>
                          <a:pt x="5175" y="7024"/>
                        </a:lnTo>
                        <a:lnTo>
                          <a:pt x="5433" y="6673"/>
                        </a:lnTo>
                        <a:lnTo>
                          <a:pt x="5418" y="6585"/>
                        </a:lnTo>
                        <a:lnTo>
                          <a:pt x="5287" y="5883"/>
                        </a:lnTo>
                        <a:lnTo>
                          <a:pt x="5190" y="5356"/>
                        </a:lnTo>
                        <a:lnTo>
                          <a:pt x="5170" y="5268"/>
                        </a:lnTo>
                        <a:lnTo>
                          <a:pt x="5632" y="5356"/>
                        </a:lnTo>
                        <a:lnTo>
                          <a:pt x="5739" y="5620"/>
                        </a:lnTo>
                        <a:lnTo>
                          <a:pt x="5709" y="5444"/>
                        </a:lnTo>
                        <a:lnTo>
                          <a:pt x="5646" y="5268"/>
                        </a:lnTo>
                        <a:lnTo>
                          <a:pt x="5578" y="5093"/>
                        </a:lnTo>
                        <a:lnTo>
                          <a:pt x="5758" y="5180"/>
                        </a:lnTo>
                        <a:lnTo>
                          <a:pt x="5807" y="5356"/>
                        </a:lnTo>
                        <a:lnTo>
                          <a:pt x="5865" y="5444"/>
                        </a:lnTo>
                        <a:lnTo>
                          <a:pt x="5860" y="5268"/>
                        </a:lnTo>
                        <a:lnTo>
                          <a:pt x="5831" y="5093"/>
                        </a:lnTo>
                        <a:lnTo>
                          <a:pt x="5792" y="4829"/>
                        </a:lnTo>
                        <a:lnTo>
                          <a:pt x="5928" y="4917"/>
                        </a:lnTo>
                        <a:lnTo>
                          <a:pt x="6010" y="5268"/>
                        </a:lnTo>
                        <a:lnTo>
                          <a:pt x="6404" y="5268"/>
                        </a:lnTo>
                        <a:lnTo>
                          <a:pt x="6287" y="4829"/>
                        </a:lnTo>
                        <a:lnTo>
                          <a:pt x="6102" y="4127"/>
                        </a:lnTo>
                        <a:lnTo>
                          <a:pt x="6122" y="3776"/>
                        </a:lnTo>
                        <a:lnTo>
                          <a:pt x="6185" y="3600"/>
                        </a:lnTo>
                        <a:lnTo>
                          <a:pt x="6219" y="3512"/>
                        </a:lnTo>
                        <a:lnTo>
                          <a:pt x="6535" y="4302"/>
                        </a:lnTo>
                        <a:lnTo>
                          <a:pt x="6981" y="4302"/>
                        </a:lnTo>
                        <a:lnTo>
                          <a:pt x="7020" y="4390"/>
                        </a:lnTo>
                        <a:lnTo>
                          <a:pt x="7336" y="4127"/>
                        </a:lnTo>
                        <a:lnTo>
                          <a:pt x="7316" y="3512"/>
                        </a:lnTo>
                        <a:lnTo>
                          <a:pt x="7341" y="3073"/>
                        </a:lnTo>
                        <a:lnTo>
                          <a:pt x="7433" y="2810"/>
                        </a:lnTo>
                        <a:lnTo>
                          <a:pt x="7525" y="2546"/>
                        </a:lnTo>
                        <a:lnTo>
                          <a:pt x="7972" y="3337"/>
                        </a:lnTo>
                        <a:lnTo>
                          <a:pt x="8229" y="2546"/>
                        </a:lnTo>
                        <a:lnTo>
                          <a:pt x="8283" y="2371"/>
                        </a:lnTo>
                        <a:lnTo>
                          <a:pt x="8715" y="2810"/>
                        </a:lnTo>
                        <a:lnTo>
                          <a:pt x="8676" y="2722"/>
                        </a:lnTo>
                        <a:lnTo>
                          <a:pt x="8632" y="2546"/>
                        </a:lnTo>
                        <a:lnTo>
                          <a:pt x="8618" y="2371"/>
                        </a:lnTo>
                        <a:lnTo>
                          <a:pt x="8632" y="1932"/>
                        </a:lnTo>
                        <a:lnTo>
                          <a:pt x="8739" y="2020"/>
                        </a:lnTo>
                        <a:lnTo>
                          <a:pt x="8739" y="1141"/>
                        </a:lnTo>
                        <a:lnTo>
                          <a:pt x="8865" y="2020"/>
                        </a:lnTo>
                        <a:lnTo>
                          <a:pt x="8860" y="2107"/>
                        </a:lnTo>
                        <a:lnTo>
                          <a:pt x="9030" y="2810"/>
                        </a:lnTo>
                        <a:lnTo>
                          <a:pt x="9147" y="2546"/>
                        </a:lnTo>
                        <a:lnTo>
                          <a:pt x="9268" y="2546"/>
                        </a:lnTo>
                        <a:lnTo>
                          <a:pt x="9137" y="1405"/>
                        </a:lnTo>
                        <a:lnTo>
                          <a:pt x="9399" y="2134"/>
                        </a:lnTo>
                        <a:lnTo>
                          <a:pt x="9370" y="2353"/>
                        </a:lnTo>
                        <a:lnTo>
                          <a:pt x="9423" y="2212"/>
                        </a:lnTo>
                        <a:lnTo>
                          <a:pt x="9647" y="2810"/>
                        </a:lnTo>
                        <a:lnTo>
                          <a:pt x="9841" y="1405"/>
                        </a:lnTo>
                        <a:lnTo>
                          <a:pt x="9880" y="1141"/>
                        </a:lnTo>
                        <a:lnTo>
                          <a:pt x="9904" y="966"/>
                        </a:lnTo>
                        <a:lnTo>
                          <a:pt x="9977" y="439"/>
                        </a:lnTo>
                        <a:lnTo>
                          <a:pt x="10273" y="1932"/>
                        </a:lnTo>
                        <a:lnTo>
                          <a:pt x="10336" y="1580"/>
                        </a:lnTo>
                        <a:lnTo>
                          <a:pt x="10438" y="1580"/>
                        </a:lnTo>
                        <a:lnTo>
                          <a:pt x="10506" y="1317"/>
                        </a:lnTo>
                        <a:lnTo>
                          <a:pt x="10526" y="1932"/>
                        </a:lnTo>
                        <a:lnTo>
                          <a:pt x="10749" y="2020"/>
                        </a:lnTo>
                        <a:lnTo>
                          <a:pt x="10851" y="2107"/>
                        </a:lnTo>
                        <a:lnTo>
                          <a:pt x="11123" y="1932"/>
                        </a:lnTo>
                        <a:lnTo>
                          <a:pt x="11070" y="2371"/>
                        </a:lnTo>
                        <a:lnTo>
                          <a:pt x="11210" y="2459"/>
                        </a:lnTo>
                        <a:lnTo>
                          <a:pt x="11230" y="1932"/>
                        </a:lnTo>
                        <a:lnTo>
                          <a:pt x="11254" y="1317"/>
                        </a:lnTo>
                        <a:lnTo>
                          <a:pt x="11278" y="615"/>
                        </a:lnTo>
                        <a:lnTo>
                          <a:pt x="11433" y="615"/>
                        </a:lnTo>
                        <a:lnTo>
                          <a:pt x="11453" y="1493"/>
                        </a:lnTo>
                        <a:lnTo>
                          <a:pt x="11739" y="1580"/>
                        </a:lnTo>
                        <a:lnTo>
                          <a:pt x="11938" y="2371"/>
                        </a:lnTo>
                        <a:lnTo>
                          <a:pt x="12268" y="1668"/>
                        </a:lnTo>
                        <a:lnTo>
                          <a:pt x="12220" y="2020"/>
                        </a:lnTo>
                        <a:lnTo>
                          <a:pt x="12302" y="2107"/>
                        </a:lnTo>
                        <a:lnTo>
                          <a:pt x="12575" y="2810"/>
                        </a:lnTo>
                        <a:lnTo>
                          <a:pt x="12589" y="2371"/>
                        </a:lnTo>
                        <a:lnTo>
                          <a:pt x="12633" y="2125"/>
                        </a:lnTo>
                        <a:lnTo>
                          <a:pt x="12618" y="2317"/>
                        </a:lnTo>
                        <a:lnTo>
                          <a:pt x="12939" y="1756"/>
                        </a:lnTo>
                        <a:lnTo>
                          <a:pt x="13079" y="1580"/>
                        </a:lnTo>
                        <a:lnTo>
                          <a:pt x="13147" y="1493"/>
                        </a:lnTo>
                        <a:lnTo>
                          <a:pt x="13036" y="2020"/>
                        </a:lnTo>
                        <a:lnTo>
                          <a:pt x="13235" y="1493"/>
                        </a:lnTo>
                        <a:lnTo>
                          <a:pt x="13283" y="1317"/>
                        </a:lnTo>
                        <a:lnTo>
                          <a:pt x="13307" y="1141"/>
                        </a:lnTo>
                        <a:lnTo>
                          <a:pt x="13521" y="1054"/>
                        </a:lnTo>
                        <a:lnTo>
                          <a:pt x="13531" y="1756"/>
                        </a:lnTo>
                        <a:lnTo>
                          <a:pt x="13633" y="1054"/>
                        </a:lnTo>
                        <a:lnTo>
                          <a:pt x="13657" y="878"/>
                        </a:lnTo>
                        <a:lnTo>
                          <a:pt x="13681" y="966"/>
                        </a:lnTo>
                        <a:lnTo>
                          <a:pt x="13725" y="1405"/>
                        </a:lnTo>
                        <a:lnTo>
                          <a:pt x="13633" y="1580"/>
                        </a:lnTo>
                        <a:lnTo>
                          <a:pt x="13769" y="1756"/>
                        </a:lnTo>
                        <a:lnTo>
                          <a:pt x="13807" y="1545"/>
                        </a:lnTo>
                        <a:lnTo>
                          <a:pt x="13958" y="1141"/>
                        </a:lnTo>
                        <a:lnTo>
                          <a:pt x="14099" y="966"/>
                        </a:lnTo>
                        <a:lnTo>
                          <a:pt x="14152" y="1229"/>
                        </a:lnTo>
                        <a:lnTo>
                          <a:pt x="14191" y="1545"/>
                        </a:lnTo>
                        <a:lnTo>
                          <a:pt x="14104" y="2020"/>
                        </a:lnTo>
                        <a:lnTo>
                          <a:pt x="14191" y="1756"/>
                        </a:lnTo>
                        <a:lnTo>
                          <a:pt x="14366" y="1405"/>
                        </a:lnTo>
                        <a:lnTo>
                          <a:pt x="14381" y="1756"/>
                        </a:lnTo>
                        <a:lnTo>
                          <a:pt x="14337" y="1844"/>
                        </a:lnTo>
                        <a:lnTo>
                          <a:pt x="14332" y="2107"/>
                        </a:lnTo>
                        <a:lnTo>
                          <a:pt x="14415" y="2441"/>
                        </a:lnTo>
                        <a:lnTo>
                          <a:pt x="14439" y="2283"/>
                        </a:lnTo>
                        <a:lnTo>
                          <a:pt x="14497" y="2283"/>
                        </a:lnTo>
                        <a:lnTo>
                          <a:pt x="14798" y="1580"/>
                        </a:lnTo>
                        <a:lnTo>
                          <a:pt x="14783" y="2371"/>
                        </a:lnTo>
                        <a:lnTo>
                          <a:pt x="14740" y="2634"/>
                        </a:lnTo>
                        <a:lnTo>
                          <a:pt x="14788" y="3337"/>
                        </a:lnTo>
                        <a:lnTo>
                          <a:pt x="14827" y="3249"/>
                        </a:lnTo>
                        <a:lnTo>
                          <a:pt x="14881" y="3249"/>
                        </a:lnTo>
                        <a:lnTo>
                          <a:pt x="14910" y="3600"/>
                        </a:lnTo>
                        <a:lnTo>
                          <a:pt x="14866" y="3776"/>
                        </a:lnTo>
                        <a:lnTo>
                          <a:pt x="14817" y="3951"/>
                        </a:lnTo>
                        <a:lnTo>
                          <a:pt x="15012" y="3863"/>
                        </a:lnTo>
                        <a:lnTo>
                          <a:pt x="15070" y="3951"/>
                        </a:lnTo>
                        <a:lnTo>
                          <a:pt x="15099" y="3863"/>
                        </a:lnTo>
                        <a:lnTo>
                          <a:pt x="15215" y="3512"/>
                        </a:lnTo>
                        <a:lnTo>
                          <a:pt x="15245" y="3424"/>
                        </a:lnTo>
                        <a:lnTo>
                          <a:pt x="15303" y="3600"/>
                        </a:lnTo>
                        <a:lnTo>
                          <a:pt x="15327" y="3424"/>
                        </a:lnTo>
                        <a:lnTo>
                          <a:pt x="15352" y="3249"/>
                        </a:lnTo>
                        <a:lnTo>
                          <a:pt x="15361" y="3161"/>
                        </a:lnTo>
                        <a:lnTo>
                          <a:pt x="15288" y="3073"/>
                        </a:lnTo>
                        <a:lnTo>
                          <a:pt x="15148" y="2985"/>
                        </a:lnTo>
                        <a:lnTo>
                          <a:pt x="15080" y="2898"/>
                        </a:lnTo>
                        <a:lnTo>
                          <a:pt x="15080" y="3512"/>
                        </a:lnTo>
                        <a:lnTo>
                          <a:pt x="15007" y="3688"/>
                        </a:lnTo>
                        <a:lnTo>
                          <a:pt x="14905" y="3776"/>
                        </a:lnTo>
                        <a:lnTo>
                          <a:pt x="14954" y="3512"/>
                        </a:lnTo>
                        <a:lnTo>
                          <a:pt x="15080" y="3512"/>
                        </a:lnTo>
                        <a:lnTo>
                          <a:pt x="15080" y="2898"/>
                        </a:lnTo>
                        <a:lnTo>
                          <a:pt x="15356" y="2546"/>
                        </a:lnTo>
                        <a:lnTo>
                          <a:pt x="15332" y="2898"/>
                        </a:lnTo>
                        <a:lnTo>
                          <a:pt x="15541" y="2546"/>
                        </a:lnTo>
                        <a:lnTo>
                          <a:pt x="15643" y="2371"/>
                        </a:lnTo>
                        <a:lnTo>
                          <a:pt x="15725" y="2195"/>
                        </a:lnTo>
                        <a:lnTo>
                          <a:pt x="15599" y="2898"/>
                        </a:lnTo>
                        <a:lnTo>
                          <a:pt x="15560" y="3776"/>
                        </a:lnTo>
                        <a:lnTo>
                          <a:pt x="15444" y="4127"/>
                        </a:lnTo>
                        <a:lnTo>
                          <a:pt x="15745" y="4039"/>
                        </a:lnTo>
                        <a:lnTo>
                          <a:pt x="15949" y="4478"/>
                        </a:lnTo>
                        <a:lnTo>
                          <a:pt x="16284" y="4039"/>
                        </a:lnTo>
                        <a:lnTo>
                          <a:pt x="16415" y="3863"/>
                        </a:lnTo>
                        <a:lnTo>
                          <a:pt x="16381" y="3617"/>
                        </a:lnTo>
                        <a:lnTo>
                          <a:pt x="16439" y="3828"/>
                        </a:lnTo>
                        <a:lnTo>
                          <a:pt x="16589" y="3776"/>
                        </a:lnTo>
                        <a:lnTo>
                          <a:pt x="16517" y="4127"/>
                        </a:lnTo>
                        <a:lnTo>
                          <a:pt x="16604" y="4478"/>
                        </a:lnTo>
                        <a:lnTo>
                          <a:pt x="16682" y="4478"/>
                        </a:lnTo>
                        <a:lnTo>
                          <a:pt x="16764" y="4390"/>
                        </a:lnTo>
                        <a:lnTo>
                          <a:pt x="16871" y="4215"/>
                        </a:lnTo>
                        <a:lnTo>
                          <a:pt x="16862" y="4741"/>
                        </a:lnTo>
                        <a:lnTo>
                          <a:pt x="16517" y="4654"/>
                        </a:lnTo>
                        <a:lnTo>
                          <a:pt x="16745" y="4917"/>
                        </a:lnTo>
                        <a:lnTo>
                          <a:pt x="16623" y="5005"/>
                        </a:lnTo>
                        <a:lnTo>
                          <a:pt x="16541" y="5795"/>
                        </a:lnTo>
                        <a:lnTo>
                          <a:pt x="16862" y="5620"/>
                        </a:lnTo>
                        <a:lnTo>
                          <a:pt x="17196" y="5620"/>
                        </a:lnTo>
                        <a:lnTo>
                          <a:pt x="17522" y="5532"/>
                        </a:lnTo>
                        <a:lnTo>
                          <a:pt x="17852" y="5620"/>
                        </a:lnTo>
                        <a:lnTo>
                          <a:pt x="17691" y="6304"/>
                        </a:lnTo>
                        <a:lnTo>
                          <a:pt x="17765" y="7463"/>
                        </a:lnTo>
                        <a:lnTo>
                          <a:pt x="18789" y="7815"/>
                        </a:lnTo>
                        <a:lnTo>
                          <a:pt x="18488" y="9220"/>
                        </a:lnTo>
                        <a:lnTo>
                          <a:pt x="18420" y="9659"/>
                        </a:lnTo>
                        <a:lnTo>
                          <a:pt x="18687" y="9483"/>
                        </a:lnTo>
                        <a:lnTo>
                          <a:pt x="18930" y="9483"/>
                        </a:lnTo>
                        <a:lnTo>
                          <a:pt x="18609" y="9834"/>
                        </a:lnTo>
                        <a:lnTo>
                          <a:pt x="19065" y="9834"/>
                        </a:lnTo>
                        <a:lnTo>
                          <a:pt x="19454" y="10098"/>
                        </a:lnTo>
                        <a:lnTo>
                          <a:pt x="18371" y="11151"/>
                        </a:lnTo>
                        <a:lnTo>
                          <a:pt x="19017" y="11327"/>
                        </a:lnTo>
                        <a:lnTo>
                          <a:pt x="19241" y="11151"/>
                        </a:lnTo>
                        <a:lnTo>
                          <a:pt x="19241" y="11335"/>
                        </a:lnTo>
                        <a:lnTo>
                          <a:pt x="19420" y="11660"/>
                        </a:lnTo>
                        <a:lnTo>
                          <a:pt x="19454" y="11774"/>
                        </a:lnTo>
                        <a:lnTo>
                          <a:pt x="19342" y="11941"/>
                        </a:lnTo>
                        <a:lnTo>
                          <a:pt x="19158" y="12029"/>
                        </a:lnTo>
                        <a:lnTo>
                          <a:pt x="19289" y="12117"/>
                        </a:lnTo>
                        <a:lnTo>
                          <a:pt x="19541" y="12380"/>
                        </a:lnTo>
                        <a:lnTo>
                          <a:pt x="19444" y="12820"/>
                        </a:lnTo>
                        <a:lnTo>
                          <a:pt x="19124" y="12732"/>
                        </a:lnTo>
                        <a:lnTo>
                          <a:pt x="19090" y="13442"/>
                        </a:lnTo>
                        <a:lnTo>
                          <a:pt x="19410" y="13610"/>
                        </a:lnTo>
                        <a:lnTo>
                          <a:pt x="19532" y="13522"/>
                        </a:lnTo>
                        <a:lnTo>
                          <a:pt x="19580" y="13346"/>
                        </a:lnTo>
                        <a:lnTo>
                          <a:pt x="19629" y="13259"/>
                        </a:lnTo>
                        <a:lnTo>
                          <a:pt x="19818" y="13171"/>
                        </a:lnTo>
                        <a:lnTo>
                          <a:pt x="19906" y="13311"/>
                        </a:lnTo>
                        <a:lnTo>
                          <a:pt x="19745" y="13337"/>
                        </a:lnTo>
                        <a:lnTo>
                          <a:pt x="19925" y="13337"/>
                        </a:lnTo>
                        <a:lnTo>
                          <a:pt x="20498" y="13259"/>
                        </a:lnTo>
                        <a:lnTo>
                          <a:pt x="21090" y="13346"/>
                        </a:lnTo>
                        <a:lnTo>
                          <a:pt x="21134" y="13259"/>
                        </a:lnTo>
                        <a:lnTo>
                          <a:pt x="21178" y="13171"/>
                        </a:lnTo>
                        <a:lnTo>
                          <a:pt x="21347" y="12820"/>
                        </a:lnTo>
                        <a:lnTo>
                          <a:pt x="21430" y="12644"/>
                        </a:lnTo>
                        <a:lnTo>
                          <a:pt x="21061" y="12293"/>
                        </a:lnTo>
                        <a:lnTo>
                          <a:pt x="21314" y="12117"/>
                        </a:lnTo>
                        <a:lnTo>
                          <a:pt x="21362" y="12468"/>
                        </a:lnTo>
                        <a:lnTo>
                          <a:pt x="21600" y="1211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73" name="Figura"/>
                  <p:cNvSpPr/>
                  <p:nvPr/>
                </p:nvSpPr>
                <p:spPr>
                  <a:xfrm>
                    <a:off x="325105" y="3598"/>
                    <a:ext cx="60296" cy="39766"/>
                  </a:xfrm>
                  <a:custGeom>
                    <a:avLst/>
                    <a:gdLst/>
                    <a:ahLst/>
                    <a:cxnLst>
                      <a:cxn ang="0">
                        <a:pos x="wd2" y="hd2"/>
                      </a:cxn>
                      <a:cxn ang="5400000">
                        <a:pos x="wd2" y="hd2"/>
                      </a:cxn>
                      <a:cxn ang="10800000">
                        <a:pos x="wd2" y="hd2"/>
                      </a:cxn>
                      <a:cxn ang="16200000">
                        <a:pos x="wd2" y="hd2"/>
                      </a:cxn>
                    </a:cxnLst>
                    <a:rect l="0" t="0" r="r" b="b"/>
                    <a:pathLst>
                      <a:path w="21600" h="21600" extrusionOk="0">
                        <a:moveTo>
                          <a:pt x="1782" y="15910"/>
                        </a:moveTo>
                        <a:lnTo>
                          <a:pt x="1736" y="15834"/>
                        </a:lnTo>
                        <a:lnTo>
                          <a:pt x="1456" y="16091"/>
                        </a:lnTo>
                        <a:lnTo>
                          <a:pt x="1539" y="16076"/>
                        </a:lnTo>
                        <a:lnTo>
                          <a:pt x="1782" y="15910"/>
                        </a:lnTo>
                        <a:close/>
                        <a:moveTo>
                          <a:pt x="2181" y="14832"/>
                        </a:moveTo>
                        <a:lnTo>
                          <a:pt x="1990" y="14703"/>
                        </a:lnTo>
                        <a:lnTo>
                          <a:pt x="1953" y="14802"/>
                        </a:lnTo>
                        <a:lnTo>
                          <a:pt x="1782" y="14863"/>
                        </a:lnTo>
                        <a:lnTo>
                          <a:pt x="2036" y="14900"/>
                        </a:lnTo>
                        <a:lnTo>
                          <a:pt x="2181" y="14832"/>
                        </a:lnTo>
                        <a:close/>
                        <a:moveTo>
                          <a:pt x="2332" y="15379"/>
                        </a:moveTo>
                        <a:lnTo>
                          <a:pt x="1850" y="15530"/>
                        </a:lnTo>
                        <a:lnTo>
                          <a:pt x="1871" y="15682"/>
                        </a:lnTo>
                        <a:lnTo>
                          <a:pt x="2332" y="15379"/>
                        </a:lnTo>
                        <a:close/>
                        <a:moveTo>
                          <a:pt x="2456" y="17032"/>
                        </a:moveTo>
                        <a:lnTo>
                          <a:pt x="2445" y="16956"/>
                        </a:lnTo>
                        <a:lnTo>
                          <a:pt x="2430" y="17032"/>
                        </a:lnTo>
                        <a:close/>
                        <a:moveTo>
                          <a:pt x="2777" y="16228"/>
                        </a:moveTo>
                        <a:lnTo>
                          <a:pt x="2694" y="16425"/>
                        </a:lnTo>
                        <a:lnTo>
                          <a:pt x="2549" y="17063"/>
                        </a:lnTo>
                        <a:lnTo>
                          <a:pt x="2617" y="16942"/>
                        </a:lnTo>
                        <a:lnTo>
                          <a:pt x="2777" y="16228"/>
                        </a:lnTo>
                        <a:close/>
                        <a:moveTo>
                          <a:pt x="3124" y="17275"/>
                        </a:moveTo>
                        <a:lnTo>
                          <a:pt x="3072" y="16896"/>
                        </a:lnTo>
                        <a:lnTo>
                          <a:pt x="3072" y="17275"/>
                        </a:lnTo>
                        <a:lnTo>
                          <a:pt x="3124" y="17275"/>
                        </a:lnTo>
                        <a:close/>
                        <a:moveTo>
                          <a:pt x="3383" y="21023"/>
                        </a:moveTo>
                        <a:lnTo>
                          <a:pt x="3249" y="21031"/>
                        </a:lnTo>
                        <a:lnTo>
                          <a:pt x="3114" y="21046"/>
                        </a:lnTo>
                        <a:lnTo>
                          <a:pt x="2990" y="21038"/>
                        </a:lnTo>
                        <a:lnTo>
                          <a:pt x="3093" y="21069"/>
                        </a:lnTo>
                        <a:lnTo>
                          <a:pt x="3243" y="21061"/>
                        </a:lnTo>
                        <a:lnTo>
                          <a:pt x="3383" y="21023"/>
                        </a:lnTo>
                        <a:close/>
                        <a:moveTo>
                          <a:pt x="3435" y="16441"/>
                        </a:moveTo>
                        <a:lnTo>
                          <a:pt x="3264" y="16441"/>
                        </a:lnTo>
                        <a:lnTo>
                          <a:pt x="3295" y="16669"/>
                        </a:lnTo>
                        <a:lnTo>
                          <a:pt x="3435" y="16441"/>
                        </a:lnTo>
                        <a:close/>
                        <a:moveTo>
                          <a:pt x="4223" y="15962"/>
                        </a:moveTo>
                        <a:lnTo>
                          <a:pt x="4197" y="15849"/>
                        </a:lnTo>
                        <a:lnTo>
                          <a:pt x="4155" y="15743"/>
                        </a:lnTo>
                        <a:lnTo>
                          <a:pt x="4176" y="15834"/>
                        </a:lnTo>
                        <a:lnTo>
                          <a:pt x="4223" y="15962"/>
                        </a:lnTo>
                        <a:close/>
                        <a:moveTo>
                          <a:pt x="5653" y="15530"/>
                        </a:moveTo>
                        <a:lnTo>
                          <a:pt x="5471" y="14772"/>
                        </a:lnTo>
                        <a:lnTo>
                          <a:pt x="5414" y="14969"/>
                        </a:lnTo>
                        <a:lnTo>
                          <a:pt x="5373" y="15303"/>
                        </a:lnTo>
                        <a:lnTo>
                          <a:pt x="5471" y="15568"/>
                        </a:lnTo>
                        <a:lnTo>
                          <a:pt x="5419" y="15986"/>
                        </a:lnTo>
                        <a:lnTo>
                          <a:pt x="5647" y="15606"/>
                        </a:lnTo>
                        <a:lnTo>
                          <a:pt x="5653" y="15530"/>
                        </a:lnTo>
                        <a:close/>
                        <a:moveTo>
                          <a:pt x="5912" y="20007"/>
                        </a:moveTo>
                        <a:lnTo>
                          <a:pt x="5860" y="19673"/>
                        </a:lnTo>
                        <a:lnTo>
                          <a:pt x="5844" y="19779"/>
                        </a:lnTo>
                        <a:lnTo>
                          <a:pt x="5782" y="19870"/>
                        </a:lnTo>
                        <a:lnTo>
                          <a:pt x="5912" y="20007"/>
                        </a:lnTo>
                        <a:close/>
                        <a:moveTo>
                          <a:pt x="6140" y="1722"/>
                        </a:moveTo>
                        <a:lnTo>
                          <a:pt x="6062" y="1889"/>
                        </a:lnTo>
                        <a:lnTo>
                          <a:pt x="6129" y="2063"/>
                        </a:lnTo>
                        <a:lnTo>
                          <a:pt x="6140" y="1722"/>
                        </a:lnTo>
                        <a:close/>
                        <a:moveTo>
                          <a:pt x="6518" y="16130"/>
                        </a:moveTo>
                        <a:lnTo>
                          <a:pt x="6513" y="15910"/>
                        </a:lnTo>
                        <a:lnTo>
                          <a:pt x="6451" y="15910"/>
                        </a:lnTo>
                        <a:lnTo>
                          <a:pt x="6518" y="16130"/>
                        </a:lnTo>
                        <a:close/>
                        <a:moveTo>
                          <a:pt x="6580" y="15910"/>
                        </a:moveTo>
                        <a:lnTo>
                          <a:pt x="6513" y="15834"/>
                        </a:lnTo>
                        <a:lnTo>
                          <a:pt x="6513" y="15910"/>
                        </a:lnTo>
                        <a:lnTo>
                          <a:pt x="6580" y="15910"/>
                        </a:lnTo>
                        <a:close/>
                        <a:moveTo>
                          <a:pt x="6673" y="14468"/>
                        </a:moveTo>
                        <a:lnTo>
                          <a:pt x="6616" y="14392"/>
                        </a:lnTo>
                        <a:lnTo>
                          <a:pt x="6596" y="14468"/>
                        </a:lnTo>
                        <a:lnTo>
                          <a:pt x="6673" y="14468"/>
                        </a:lnTo>
                        <a:close/>
                        <a:moveTo>
                          <a:pt x="7036" y="14028"/>
                        </a:moveTo>
                        <a:lnTo>
                          <a:pt x="7015" y="14104"/>
                        </a:lnTo>
                        <a:lnTo>
                          <a:pt x="7036" y="14028"/>
                        </a:lnTo>
                        <a:close/>
                        <a:moveTo>
                          <a:pt x="7176" y="14241"/>
                        </a:moveTo>
                        <a:lnTo>
                          <a:pt x="7119" y="14317"/>
                        </a:lnTo>
                        <a:lnTo>
                          <a:pt x="7176" y="14241"/>
                        </a:lnTo>
                        <a:close/>
                        <a:moveTo>
                          <a:pt x="7585" y="18945"/>
                        </a:moveTo>
                        <a:lnTo>
                          <a:pt x="7487" y="18565"/>
                        </a:lnTo>
                        <a:lnTo>
                          <a:pt x="7440" y="18717"/>
                        </a:lnTo>
                        <a:lnTo>
                          <a:pt x="7399" y="18853"/>
                        </a:lnTo>
                        <a:lnTo>
                          <a:pt x="7331" y="19020"/>
                        </a:lnTo>
                        <a:lnTo>
                          <a:pt x="7394" y="18869"/>
                        </a:lnTo>
                        <a:lnTo>
                          <a:pt x="7456" y="18869"/>
                        </a:lnTo>
                        <a:lnTo>
                          <a:pt x="7585" y="18945"/>
                        </a:lnTo>
                        <a:close/>
                        <a:moveTo>
                          <a:pt x="8025" y="281"/>
                        </a:moveTo>
                        <a:lnTo>
                          <a:pt x="7979" y="433"/>
                        </a:lnTo>
                        <a:lnTo>
                          <a:pt x="7943" y="508"/>
                        </a:lnTo>
                        <a:lnTo>
                          <a:pt x="7917" y="683"/>
                        </a:lnTo>
                        <a:lnTo>
                          <a:pt x="8025" y="281"/>
                        </a:lnTo>
                        <a:close/>
                        <a:moveTo>
                          <a:pt x="8476" y="13944"/>
                        </a:moveTo>
                        <a:lnTo>
                          <a:pt x="8420" y="13884"/>
                        </a:lnTo>
                        <a:lnTo>
                          <a:pt x="8476" y="13944"/>
                        </a:lnTo>
                        <a:close/>
                        <a:moveTo>
                          <a:pt x="8927" y="13778"/>
                        </a:moveTo>
                        <a:lnTo>
                          <a:pt x="8860" y="13406"/>
                        </a:lnTo>
                        <a:lnTo>
                          <a:pt x="8813" y="13710"/>
                        </a:lnTo>
                        <a:lnTo>
                          <a:pt x="8927" y="13778"/>
                        </a:lnTo>
                        <a:close/>
                        <a:moveTo>
                          <a:pt x="9321" y="0"/>
                        </a:moveTo>
                        <a:lnTo>
                          <a:pt x="9290" y="129"/>
                        </a:lnTo>
                        <a:lnTo>
                          <a:pt x="9321" y="0"/>
                        </a:lnTo>
                        <a:close/>
                        <a:moveTo>
                          <a:pt x="10062" y="12275"/>
                        </a:moveTo>
                        <a:lnTo>
                          <a:pt x="9989" y="12548"/>
                        </a:lnTo>
                        <a:lnTo>
                          <a:pt x="10051" y="12367"/>
                        </a:lnTo>
                        <a:lnTo>
                          <a:pt x="10062" y="12275"/>
                        </a:lnTo>
                        <a:close/>
                        <a:moveTo>
                          <a:pt x="10098" y="13103"/>
                        </a:moveTo>
                        <a:lnTo>
                          <a:pt x="10041" y="12951"/>
                        </a:lnTo>
                        <a:lnTo>
                          <a:pt x="9922" y="12799"/>
                        </a:lnTo>
                        <a:lnTo>
                          <a:pt x="9989" y="13254"/>
                        </a:lnTo>
                        <a:lnTo>
                          <a:pt x="10098" y="13103"/>
                        </a:lnTo>
                        <a:close/>
                        <a:moveTo>
                          <a:pt x="10259" y="13239"/>
                        </a:moveTo>
                        <a:lnTo>
                          <a:pt x="10202" y="12951"/>
                        </a:lnTo>
                        <a:lnTo>
                          <a:pt x="10155" y="13103"/>
                        </a:lnTo>
                        <a:lnTo>
                          <a:pt x="10259" y="13239"/>
                        </a:lnTo>
                        <a:close/>
                        <a:moveTo>
                          <a:pt x="10305" y="15872"/>
                        </a:moveTo>
                        <a:lnTo>
                          <a:pt x="10176" y="15872"/>
                        </a:lnTo>
                        <a:lnTo>
                          <a:pt x="10155" y="15978"/>
                        </a:lnTo>
                        <a:lnTo>
                          <a:pt x="10243" y="16031"/>
                        </a:lnTo>
                        <a:lnTo>
                          <a:pt x="10305" y="15872"/>
                        </a:lnTo>
                        <a:close/>
                        <a:moveTo>
                          <a:pt x="11616" y="11646"/>
                        </a:moveTo>
                        <a:lnTo>
                          <a:pt x="11549" y="11486"/>
                        </a:lnTo>
                        <a:lnTo>
                          <a:pt x="11497" y="11631"/>
                        </a:lnTo>
                        <a:lnTo>
                          <a:pt x="11616" y="11646"/>
                        </a:lnTo>
                        <a:close/>
                        <a:moveTo>
                          <a:pt x="12316" y="14772"/>
                        </a:moveTo>
                        <a:lnTo>
                          <a:pt x="11901" y="14643"/>
                        </a:lnTo>
                        <a:lnTo>
                          <a:pt x="11818" y="14840"/>
                        </a:lnTo>
                        <a:lnTo>
                          <a:pt x="12015" y="15014"/>
                        </a:lnTo>
                        <a:lnTo>
                          <a:pt x="11922" y="14711"/>
                        </a:lnTo>
                        <a:lnTo>
                          <a:pt x="12155" y="14999"/>
                        </a:lnTo>
                        <a:lnTo>
                          <a:pt x="12316" y="14772"/>
                        </a:lnTo>
                        <a:close/>
                        <a:moveTo>
                          <a:pt x="13347" y="10500"/>
                        </a:moveTo>
                        <a:lnTo>
                          <a:pt x="13170" y="10424"/>
                        </a:lnTo>
                        <a:lnTo>
                          <a:pt x="13212" y="10629"/>
                        </a:lnTo>
                        <a:lnTo>
                          <a:pt x="13264" y="10523"/>
                        </a:lnTo>
                        <a:lnTo>
                          <a:pt x="13326" y="10485"/>
                        </a:lnTo>
                        <a:close/>
                        <a:moveTo>
                          <a:pt x="14238" y="10751"/>
                        </a:moveTo>
                        <a:lnTo>
                          <a:pt x="14196" y="10675"/>
                        </a:lnTo>
                        <a:lnTo>
                          <a:pt x="14160" y="10751"/>
                        </a:lnTo>
                        <a:lnTo>
                          <a:pt x="14238" y="10751"/>
                        </a:lnTo>
                        <a:close/>
                        <a:moveTo>
                          <a:pt x="14243" y="8975"/>
                        </a:moveTo>
                        <a:lnTo>
                          <a:pt x="14233" y="8877"/>
                        </a:lnTo>
                        <a:lnTo>
                          <a:pt x="14238" y="8998"/>
                        </a:lnTo>
                        <a:close/>
                        <a:moveTo>
                          <a:pt x="14300" y="964"/>
                        </a:moveTo>
                        <a:lnTo>
                          <a:pt x="14274" y="660"/>
                        </a:lnTo>
                        <a:lnTo>
                          <a:pt x="14243" y="584"/>
                        </a:lnTo>
                        <a:lnTo>
                          <a:pt x="14274" y="1191"/>
                        </a:lnTo>
                        <a:lnTo>
                          <a:pt x="14300" y="964"/>
                        </a:lnTo>
                        <a:close/>
                        <a:moveTo>
                          <a:pt x="14461" y="5440"/>
                        </a:moveTo>
                        <a:lnTo>
                          <a:pt x="14181" y="5174"/>
                        </a:lnTo>
                        <a:lnTo>
                          <a:pt x="14119" y="5288"/>
                        </a:lnTo>
                        <a:lnTo>
                          <a:pt x="14067" y="5592"/>
                        </a:lnTo>
                        <a:lnTo>
                          <a:pt x="14098" y="5819"/>
                        </a:lnTo>
                        <a:lnTo>
                          <a:pt x="13828" y="6274"/>
                        </a:lnTo>
                        <a:lnTo>
                          <a:pt x="14435" y="5516"/>
                        </a:lnTo>
                        <a:lnTo>
                          <a:pt x="14461" y="5440"/>
                        </a:lnTo>
                        <a:close/>
                        <a:moveTo>
                          <a:pt x="14569" y="12192"/>
                        </a:moveTo>
                        <a:lnTo>
                          <a:pt x="14533" y="12420"/>
                        </a:lnTo>
                        <a:lnTo>
                          <a:pt x="14569" y="12192"/>
                        </a:lnTo>
                        <a:close/>
                        <a:moveTo>
                          <a:pt x="14626" y="12640"/>
                        </a:moveTo>
                        <a:lnTo>
                          <a:pt x="14611" y="12738"/>
                        </a:lnTo>
                        <a:lnTo>
                          <a:pt x="14626" y="12640"/>
                        </a:lnTo>
                        <a:close/>
                        <a:moveTo>
                          <a:pt x="14839" y="1191"/>
                        </a:moveTo>
                        <a:lnTo>
                          <a:pt x="14616" y="812"/>
                        </a:lnTo>
                        <a:lnTo>
                          <a:pt x="14357" y="1191"/>
                        </a:lnTo>
                        <a:lnTo>
                          <a:pt x="14839" y="1191"/>
                        </a:lnTo>
                        <a:close/>
                        <a:moveTo>
                          <a:pt x="14994" y="11206"/>
                        </a:moveTo>
                        <a:lnTo>
                          <a:pt x="14916" y="11282"/>
                        </a:lnTo>
                        <a:lnTo>
                          <a:pt x="14803" y="11434"/>
                        </a:lnTo>
                        <a:lnTo>
                          <a:pt x="14994" y="11206"/>
                        </a:lnTo>
                        <a:close/>
                        <a:moveTo>
                          <a:pt x="15093" y="5667"/>
                        </a:moveTo>
                        <a:lnTo>
                          <a:pt x="15015" y="5796"/>
                        </a:lnTo>
                        <a:lnTo>
                          <a:pt x="15072" y="5789"/>
                        </a:lnTo>
                        <a:lnTo>
                          <a:pt x="15093" y="5705"/>
                        </a:lnTo>
                        <a:close/>
                        <a:moveTo>
                          <a:pt x="15119" y="12344"/>
                        </a:moveTo>
                        <a:lnTo>
                          <a:pt x="14968" y="12723"/>
                        </a:lnTo>
                        <a:lnTo>
                          <a:pt x="15072" y="12799"/>
                        </a:lnTo>
                        <a:lnTo>
                          <a:pt x="15119" y="12344"/>
                        </a:lnTo>
                        <a:close/>
                        <a:moveTo>
                          <a:pt x="15922" y="13990"/>
                        </a:moveTo>
                        <a:lnTo>
                          <a:pt x="15880" y="14081"/>
                        </a:lnTo>
                        <a:lnTo>
                          <a:pt x="15922" y="13998"/>
                        </a:lnTo>
                        <a:close/>
                        <a:moveTo>
                          <a:pt x="15942" y="12723"/>
                        </a:moveTo>
                        <a:lnTo>
                          <a:pt x="15196" y="12723"/>
                        </a:lnTo>
                        <a:lnTo>
                          <a:pt x="15103" y="13406"/>
                        </a:lnTo>
                        <a:lnTo>
                          <a:pt x="15175" y="13254"/>
                        </a:lnTo>
                        <a:lnTo>
                          <a:pt x="15238" y="13406"/>
                        </a:lnTo>
                        <a:lnTo>
                          <a:pt x="15264" y="13505"/>
                        </a:lnTo>
                        <a:lnTo>
                          <a:pt x="15300" y="13664"/>
                        </a:lnTo>
                        <a:lnTo>
                          <a:pt x="15290" y="13588"/>
                        </a:lnTo>
                        <a:lnTo>
                          <a:pt x="15372" y="13861"/>
                        </a:lnTo>
                        <a:lnTo>
                          <a:pt x="15414" y="13558"/>
                        </a:lnTo>
                        <a:lnTo>
                          <a:pt x="15605" y="13254"/>
                        </a:lnTo>
                        <a:lnTo>
                          <a:pt x="15942" y="12723"/>
                        </a:lnTo>
                        <a:close/>
                        <a:moveTo>
                          <a:pt x="16129" y="6957"/>
                        </a:moveTo>
                        <a:lnTo>
                          <a:pt x="16098" y="6881"/>
                        </a:lnTo>
                        <a:lnTo>
                          <a:pt x="16020" y="6957"/>
                        </a:lnTo>
                        <a:lnTo>
                          <a:pt x="16129" y="6957"/>
                        </a:lnTo>
                        <a:close/>
                        <a:moveTo>
                          <a:pt x="16450" y="7033"/>
                        </a:moveTo>
                        <a:lnTo>
                          <a:pt x="16321" y="6623"/>
                        </a:lnTo>
                        <a:lnTo>
                          <a:pt x="16259" y="6730"/>
                        </a:lnTo>
                        <a:lnTo>
                          <a:pt x="16207" y="6881"/>
                        </a:lnTo>
                        <a:lnTo>
                          <a:pt x="16129" y="6957"/>
                        </a:lnTo>
                        <a:lnTo>
                          <a:pt x="16284" y="7109"/>
                        </a:lnTo>
                        <a:lnTo>
                          <a:pt x="16450" y="7033"/>
                        </a:lnTo>
                        <a:close/>
                        <a:moveTo>
                          <a:pt x="16460" y="14696"/>
                        </a:moveTo>
                        <a:lnTo>
                          <a:pt x="16383" y="14696"/>
                        </a:lnTo>
                        <a:lnTo>
                          <a:pt x="16398" y="14840"/>
                        </a:lnTo>
                        <a:lnTo>
                          <a:pt x="16460" y="14696"/>
                        </a:lnTo>
                        <a:close/>
                        <a:moveTo>
                          <a:pt x="16497" y="14999"/>
                        </a:moveTo>
                        <a:lnTo>
                          <a:pt x="16398" y="14840"/>
                        </a:lnTo>
                        <a:lnTo>
                          <a:pt x="16300" y="15075"/>
                        </a:lnTo>
                        <a:lnTo>
                          <a:pt x="16497" y="14999"/>
                        </a:lnTo>
                        <a:close/>
                        <a:moveTo>
                          <a:pt x="16507" y="11410"/>
                        </a:moveTo>
                        <a:lnTo>
                          <a:pt x="16295" y="11820"/>
                        </a:lnTo>
                        <a:lnTo>
                          <a:pt x="16207" y="12017"/>
                        </a:lnTo>
                        <a:lnTo>
                          <a:pt x="16300" y="11836"/>
                        </a:lnTo>
                        <a:lnTo>
                          <a:pt x="16352" y="11767"/>
                        </a:lnTo>
                        <a:lnTo>
                          <a:pt x="16424" y="11661"/>
                        </a:lnTo>
                        <a:lnTo>
                          <a:pt x="16466" y="11555"/>
                        </a:lnTo>
                        <a:lnTo>
                          <a:pt x="16507" y="11410"/>
                        </a:lnTo>
                        <a:close/>
                        <a:moveTo>
                          <a:pt x="16745" y="11434"/>
                        </a:moveTo>
                        <a:lnTo>
                          <a:pt x="16616" y="11547"/>
                        </a:lnTo>
                        <a:lnTo>
                          <a:pt x="16606" y="11797"/>
                        </a:lnTo>
                        <a:lnTo>
                          <a:pt x="16745" y="11797"/>
                        </a:lnTo>
                        <a:lnTo>
                          <a:pt x="16699" y="11532"/>
                        </a:lnTo>
                        <a:lnTo>
                          <a:pt x="16745" y="11434"/>
                        </a:lnTo>
                        <a:close/>
                        <a:moveTo>
                          <a:pt x="16823" y="3421"/>
                        </a:moveTo>
                        <a:lnTo>
                          <a:pt x="16751" y="3611"/>
                        </a:lnTo>
                        <a:lnTo>
                          <a:pt x="16823" y="3421"/>
                        </a:lnTo>
                        <a:close/>
                        <a:moveTo>
                          <a:pt x="182" y="21433"/>
                        </a:moveTo>
                        <a:lnTo>
                          <a:pt x="0" y="21600"/>
                        </a:lnTo>
                        <a:lnTo>
                          <a:pt x="176" y="21448"/>
                        </a:lnTo>
                        <a:close/>
                        <a:moveTo>
                          <a:pt x="16921" y="12572"/>
                        </a:moveTo>
                        <a:lnTo>
                          <a:pt x="16849" y="12723"/>
                        </a:lnTo>
                        <a:lnTo>
                          <a:pt x="16818" y="12974"/>
                        </a:lnTo>
                        <a:lnTo>
                          <a:pt x="16921" y="12572"/>
                        </a:lnTo>
                        <a:close/>
                        <a:moveTo>
                          <a:pt x="16968" y="13027"/>
                        </a:moveTo>
                        <a:lnTo>
                          <a:pt x="16818" y="12974"/>
                        </a:lnTo>
                        <a:lnTo>
                          <a:pt x="16777" y="13140"/>
                        </a:lnTo>
                        <a:lnTo>
                          <a:pt x="16968" y="13027"/>
                        </a:lnTo>
                        <a:close/>
                        <a:moveTo>
                          <a:pt x="1456" y="16091"/>
                        </a:moveTo>
                        <a:lnTo>
                          <a:pt x="1316" y="16130"/>
                        </a:lnTo>
                        <a:lnTo>
                          <a:pt x="1321" y="16220"/>
                        </a:lnTo>
                        <a:lnTo>
                          <a:pt x="1456" y="16091"/>
                        </a:lnTo>
                        <a:close/>
                        <a:moveTo>
                          <a:pt x="17331" y="12700"/>
                        </a:moveTo>
                        <a:lnTo>
                          <a:pt x="17150" y="12526"/>
                        </a:lnTo>
                        <a:lnTo>
                          <a:pt x="17320" y="12799"/>
                        </a:lnTo>
                        <a:lnTo>
                          <a:pt x="17331" y="12700"/>
                        </a:lnTo>
                        <a:close/>
                        <a:moveTo>
                          <a:pt x="17393" y="12951"/>
                        </a:moveTo>
                        <a:lnTo>
                          <a:pt x="17176" y="13254"/>
                        </a:lnTo>
                        <a:lnTo>
                          <a:pt x="17289" y="13201"/>
                        </a:lnTo>
                        <a:lnTo>
                          <a:pt x="17393" y="12951"/>
                        </a:lnTo>
                        <a:close/>
                        <a:moveTo>
                          <a:pt x="17403" y="12776"/>
                        </a:moveTo>
                        <a:lnTo>
                          <a:pt x="17367" y="12306"/>
                        </a:lnTo>
                        <a:lnTo>
                          <a:pt x="17331" y="12700"/>
                        </a:lnTo>
                        <a:lnTo>
                          <a:pt x="17403" y="12776"/>
                        </a:lnTo>
                        <a:close/>
                        <a:moveTo>
                          <a:pt x="17471" y="12313"/>
                        </a:moveTo>
                        <a:lnTo>
                          <a:pt x="17378" y="11585"/>
                        </a:lnTo>
                        <a:lnTo>
                          <a:pt x="17393" y="12306"/>
                        </a:lnTo>
                        <a:lnTo>
                          <a:pt x="17471" y="12313"/>
                        </a:lnTo>
                        <a:close/>
                        <a:moveTo>
                          <a:pt x="17880" y="15849"/>
                        </a:moveTo>
                        <a:lnTo>
                          <a:pt x="17859" y="15128"/>
                        </a:lnTo>
                        <a:lnTo>
                          <a:pt x="17725" y="15409"/>
                        </a:lnTo>
                        <a:lnTo>
                          <a:pt x="17787" y="15484"/>
                        </a:lnTo>
                        <a:lnTo>
                          <a:pt x="17823" y="15887"/>
                        </a:lnTo>
                        <a:lnTo>
                          <a:pt x="17880" y="15849"/>
                        </a:lnTo>
                        <a:close/>
                        <a:moveTo>
                          <a:pt x="17994" y="15674"/>
                        </a:moveTo>
                        <a:lnTo>
                          <a:pt x="17927" y="15826"/>
                        </a:lnTo>
                        <a:lnTo>
                          <a:pt x="17994" y="15674"/>
                        </a:lnTo>
                        <a:close/>
                        <a:moveTo>
                          <a:pt x="18041" y="15492"/>
                        </a:moveTo>
                        <a:lnTo>
                          <a:pt x="17989" y="15674"/>
                        </a:lnTo>
                        <a:lnTo>
                          <a:pt x="18020" y="15576"/>
                        </a:lnTo>
                        <a:lnTo>
                          <a:pt x="18041" y="15492"/>
                        </a:lnTo>
                        <a:close/>
                        <a:moveTo>
                          <a:pt x="18274" y="5819"/>
                        </a:moveTo>
                        <a:lnTo>
                          <a:pt x="18191" y="5971"/>
                        </a:lnTo>
                        <a:lnTo>
                          <a:pt x="18269" y="5887"/>
                        </a:lnTo>
                        <a:close/>
                        <a:moveTo>
                          <a:pt x="18305" y="15728"/>
                        </a:moveTo>
                        <a:lnTo>
                          <a:pt x="18238" y="15705"/>
                        </a:lnTo>
                        <a:lnTo>
                          <a:pt x="18305" y="15728"/>
                        </a:lnTo>
                        <a:close/>
                        <a:moveTo>
                          <a:pt x="18388" y="15523"/>
                        </a:moveTo>
                        <a:lnTo>
                          <a:pt x="18357" y="15652"/>
                        </a:lnTo>
                        <a:lnTo>
                          <a:pt x="18305" y="15728"/>
                        </a:lnTo>
                        <a:lnTo>
                          <a:pt x="18357" y="15720"/>
                        </a:lnTo>
                        <a:lnTo>
                          <a:pt x="18378" y="15644"/>
                        </a:lnTo>
                        <a:lnTo>
                          <a:pt x="18388" y="15523"/>
                        </a:lnTo>
                        <a:close/>
                        <a:moveTo>
                          <a:pt x="18435" y="15674"/>
                        </a:moveTo>
                        <a:lnTo>
                          <a:pt x="18383" y="15712"/>
                        </a:lnTo>
                        <a:lnTo>
                          <a:pt x="18336" y="15811"/>
                        </a:lnTo>
                        <a:lnTo>
                          <a:pt x="18403" y="15743"/>
                        </a:lnTo>
                        <a:close/>
                        <a:moveTo>
                          <a:pt x="18528" y="5971"/>
                        </a:moveTo>
                        <a:lnTo>
                          <a:pt x="18460" y="5933"/>
                        </a:lnTo>
                        <a:lnTo>
                          <a:pt x="18403" y="5895"/>
                        </a:lnTo>
                        <a:lnTo>
                          <a:pt x="18326" y="5849"/>
                        </a:lnTo>
                        <a:lnTo>
                          <a:pt x="18279" y="6274"/>
                        </a:lnTo>
                        <a:lnTo>
                          <a:pt x="18528" y="5971"/>
                        </a:lnTo>
                        <a:close/>
                        <a:moveTo>
                          <a:pt x="18554" y="14013"/>
                        </a:moveTo>
                        <a:lnTo>
                          <a:pt x="18491" y="13558"/>
                        </a:lnTo>
                        <a:lnTo>
                          <a:pt x="18383" y="14241"/>
                        </a:lnTo>
                        <a:lnTo>
                          <a:pt x="18440" y="14089"/>
                        </a:lnTo>
                        <a:lnTo>
                          <a:pt x="18554" y="14013"/>
                        </a:lnTo>
                        <a:close/>
                        <a:moveTo>
                          <a:pt x="18621" y="5895"/>
                        </a:moveTo>
                        <a:lnTo>
                          <a:pt x="18543" y="6047"/>
                        </a:lnTo>
                        <a:lnTo>
                          <a:pt x="18621" y="5895"/>
                        </a:lnTo>
                        <a:close/>
                        <a:moveTo>
                          <a:pt x="18673" y="15067"/>
                        </a:moveTo>
                        <a:lnTo>
                          <a:pt x="18569" y="14696"/>
                        </a:lnTo>
                        <a:lnTo>
                          <a:pt x="18585" y="14999"/>
                        </a:lnTo>
                        <a:lnTo>
                          <a:pt x="18673" y="15067"/>
                        </a:lnTo>
                        <a:close/>
                        <a:moveTo>
                          <a:pt x="18999" y="15728"/>
                        </a:moveTo>
                        <a:lnTo>
                          <a:pt x="18937" y="15743"/>
                        </a:lnTo>
                        <a:lnTo>
                          <a:pt x="18932" y="15834"/>
                        </a:lnTo>
                        <a:lnTo>
                          <a:pt x="18999" y="15728"/>
                        </a:lnTo>
                        <a:close/>
                        <a:moveTo>
                          <a:pt x="19025" y="5766"/>
                        </a:moveTo>
                        <a:lnTo>
                          <a:pt x="18823" y="5485"/>
                        </a:lnTo>
                        <a:lnTo>
                          <a:pt x="18771" y="5621"/>
                        </a:lnTo>
                        <a:lnTo>
                          <a:pt x="18699" y="5758"/>
                        </a:lnTo>
                        <a:lnTo>
                          <a:pt x="18626" y="5887"/>
                        </a:lnTo>
                        <a:lnTo>
                          <a:pt x="18802" y="5607"/>
                        </a:lnTo>
                        <a:lnTo>
                          <a:pt x="19025" y="5766"/>
                        </a:lnTo>
                        <a:close/>
                        <a:moveTo>
                          <a:pt x="19056" y="5819"/>
                        </a:moveTo>
                        <a:lnTo>
                          <a:pt x="18554" y="6047"/>
                        </a:lnTo>
                        <a:lnTo>
                          <a:pt x="18466" y="6199"/>
                        </a:lnTo>
                        <a:lnTo>
                          <a:pt x="18217" y="6502"/>
                        </a:lnTo>
                        <a:lnTo>
                          <a:pt x="19009" y="6502"/>
                        </a:lnTo>
                        <a:lnTo>
                          <a:pt x="19056" y="5819"/>
                        </a:lnTo>
                        <a:close/>
                        <a:moveTo>
                          <a:pt x="19072" y="16046"/>
                        </a:moveTo>
                        <a:lnTo>
                          <a:pt x="19020" y="16099"/>
                        </a:lnTo>
                        <a:lnTo>
                          <a:pt x="19072" y="16046"/>
                        </a:lnTo>
                        <a:close/>
                        <a:moveTo>
                          <a:pt x="19124" y="15993"/>
                        </a:moveTo>
                        <a:lnTo>
                          <a:pt x="19072" y="16046"/>
                        </a:lnTo>
                        <a:lnTo>
                          <a:pt x="19124" y="15993"/>
                        </a:lnTo>
                        <a:close/>
                        <a:moveTo>
                          <a:pt x="19149" y="13937"/>
                        </a:moveTo>
                        <a:lnTo>
                          <a:pt x="19061" y="14149"/>
                        </a:lnTo>
                        <a:lnTo>
                          <a:pt x="18782" y="14089"/>
                        </a:lnTo>
                        <a:lnTo>
                          <a:pt x="18797" y="14514"/>
                        </a:lnTo>
                        <a:lnTo>
                          <a:pt x="18859" y="14635"/>
                        </a:lnTo>
                        <a:lnTo>
                          <a:pt x="18932" y="14468"/>
                        </a:lnTo>
                        <a:lnTo>
                          <a:pt x="18896" y="14696"/>
                        </a:lnTo>
                        <a:lnTo>
                          <a:pt x="18678" y="15075"/>
                        </a:lnTo>
                        <a:lnTo>
                          <a:pt x="18647" y="15151"/>
                        </a:lnTo>
                        <a:lnTo>
                          <a:pt x="18435" y="15758"/>
                        </a:lnTo>
                        <a:lnTo>
                          <a:pt x="18600" y="15606"/>
                        </a:lnTo>
                        <a:lnTo>
                          <a:pt x="18787" y="15303"/>
                        </a:lnTo>
                        <a:lnTo>
                          <a:pt x="18953" y="15227"/>
                        </a:lnTo>
                        <a:lnTo>
                          <a:pt x="18921" y="15553"/>
                        </a:lnTo>
                        <a:lnTo>
                          <a:pt x="18797" y="15682"/>
                        </a:lnTo>
                        <a:lnTo>
                          <a:pt x="18714" y="15834"/>
                        </a:lnTo>
                        <a:lnTo>
                          <a:pt x="18896" y="15758"/>
                        </a:lnTo>
                        <a:lnTo>
                          <a:pt x="18947" y="15455"/>
                        </a:lnTo>
                        <a:lnTo>
                          <a:pt x="18963" y="15227"/>
                        </a:lnTo>
                        <a:lnTo>
                          <a:pt x="18984" y="15067"/>
                        </a:lnTo>
                        <a:lnTo>
                          <a:pt x="19093" y="14999"/>
                        </a:lnTo>
                        <a:lnTo>
                          <a:pt x="19082" y="14772"/>
                        </a:lnTo>
                        <a:lnTo>
                          <a:pt x="19134" y="14165"/>
                        </a:lnTo>
                        <a:lnTo>
                          <a:pt x="19149" y="13937"/>
                        </a:lnTo>
                        <a:close/>
                        <a:moveTo>
                          <a:pt x="19227" y="15887"/>
                        </a:moveTo>
                        <a:lnTo>
                          <a:pt x="19124" y="15993"/>
                        </a:lnTo>
                        <a:lnTo>
                          <a:pt x="19186" y="16031"/>
                        </a:lnTo>
                        <a:lnTo>
                          <a:pt x="19227" y="15887"/>
                        </a:lnTo>
                        <a:close/>
                        <a:moveTo>
                          <a:pt x="19248" y="15105"/>
                        </a:moveTo>
                        <a:lnTo>
                          <a:pt x="19180" y="15455"/>
                        </a:lnTo>
                        <a:lnTo>
                          <a:pt x="18999" y="15728"/>
                        </a:lnTo>
                        <a:lnTo>
                          <a:pt x="19175" y="15682"/>
                        </a:lnTo>
                        <a:lnTo>
                          <a:pt x="19248" y="15379"/>
                        </a:lnTo>
                        <a:lnTo>
                          <a:pt x="19248" y="15105"/>
                        </a:lnTo>
                        <a:close/>
                        <a:moveTo>
                          <a:pt x="19268" y="14999"/>
                        </a:moveTo>
                        <a:lnTo>
                          <a:pt x="19212" y="14999"/>
                        </a:lnTo>
                        <a:lnTo>
                          <a:pt x="19248" y="15105"/>
                        </a:lnTo>
                        <a:lnTo>
                          <a:pt x="19268" y="14999"/>
                        </a:lnTo>
                        <a:close/>
                        <a:moveTo>
                          <a:pt x="19419" y="6426"/>
                        </a:moveTo>
                        <a:lnTo>
                          <a:pt x="19212" y="6502"/>
                        </a:lnTo>
                        <a:lnTo>
                          <a:pt x="19320" y="6502"/>
                        </a:lnTo>
                        <a:lnTo>
                          <a:pt x="19419" y="6426"/>
                        </a:lnTo>
                        <a:close/>
                        <a:moveTo>
                          <a:pt x="20004" y="6957"/>
                        </a:moveTo>
                        <a:lnTo>
                          <a:pt x="19963" y="7079"/>
                        </a:lnTo>
                        <a:lnTo>
                          <a:pt x="20004" y="6957"/>
                        </a:lnTo>
                        <a:close/>
                        <a:moveTo>
                          <a:pt x="20310" y="7033"/>
                        </a:moveTo>
                        <a:lnTo>
                          <a:pt x="20181" y="6730"/>
                        </a:lnTo>
                        <a:lnTo>
                          <a:pt x="20035" y="6964"/>
                        </a:lnTo>
                        <a:lnTo>
                          <a:pt x="20310" y="7033"/>
                        </a:lnTo>
                        <a:close/>
                        <a:moveTo>
                          <a:pt x="20683" y="8323"/>
                        </a:moveTo>
                        <a:lnTo>
                          <a:pt x="20326" y="8626"/>
                        </a:lnTo>
                        <a:lnTo>
                          <a:pt x="20683" y="8323"/>
                        </a:lnTo>
                        <a:close/>
                        <a:moveTo>
                          <a:pt x="21352" y="11334"/>
                        </a:moveTo>
                        <a:lnTo>
                          <a:pt x="21284" y="11342"/>
                        </a:lnTo>
                        <a:lnTo>
                          <a:pt x="21352" y="11334"/>
                        </a:lnTo>
                        <a:close/>
                        <a:moveTo>
                          <a:pt x="21429" y="12572"/>
                        </a:moveTo>
                        <a:lnTo>
                          <a:pt x="21352" y="12496"/>
                        </a:lnTo>
                        <a:lnTo>
                          <a:pt x="21429" y="12572"/>
                        </a:lnTo>
                        <a:close/>
                        <a:moveTo>
                          <a:pt x="21600" y="12875"/>
                        </a:moveTo>
                        <a:lnTo>
                          <a:pt x="21315" y="12799"/>
                        </a:lnTo>
                        <a:lnTo>
                          <a:pt x="21175" y="13049"/>
                        </a:lnTo>
                        <a:lnTo>
                          <a:pt x="21253" y="13027"/>
                        </a:lnTo>
                        <a:lnTo>
                          <a:pt x="21512" y="13103"/>
                        </a:lnTo>
                        <a:lnTo>
                          <a:pt x="21543" y="13027"/>
                        </a:lnTo>
                        <a:lnTo>
                          <a:pt x="21600" y="12875"/>
                        </a:lnTo>
                        <a:close/>
                        <a:moveTo>
                          <a:pt x="1606" y="16062"/>
                        </a:moveTo>
                        <a:lnTo>
                          <a:pt x="1539" y="16076"/>
                        </a:lnTo>
                        <a:lnTo>
                          <a:pt x="1451" y="16137"/>
                        </a:lnTo>
                        <a:lnTo>
                          <a:pt x="1606" y="16062"/>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479" name="object 85"/>
                <p:cNvGrpSpPr/>
                <p:nvPr/>
              </p:nvGrpSpPr>
              <p:grpSpPr>
                <a:xfrm>
                  <a:off x="16003" y="-1"/>
                  <a:ext cx="103397" cy="92369"/>
                  <a:chOff x="0" y="0"/>
                  <a:chExt cx="103396" cy="92367"/>
                </a:xfrm>
              </p:grpSpPr>
              <p:sp>
                <p:nvSpPr>
                  <p:cNvPr id="2475" name="Triángulo"/>
                  <p:cNvSpPr/>
                  <p:nvPr/>
                </p:nvSpPr>
                <p:spPr>
                  <a:xfrm>
                    <a:off x="0" y="49799"/>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320"/>
                        </a:lnTo>
                        <a:lnTo>
                          <a:pt x="788"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76" name="Figura"/>
                  <p:cNvSpPr/>
                  <p:nvPr/>
                </p:nvSpPr>
                <p:spPr>
                  <a:xfrm>
                    <a:off x="26163" y="55772"/>
                    <a:ext cx="59878" cy="36596"/>
                  </a:xfrm>
                  <a:custGeom>
                    <a:avLst/>
                    <a:gdLst/>
                    <a:ahLst/>
                    <a:cxnLst>
                      <a:cxn ang="0">
                        <a:pos x="wd2" y="hd2"/>
                      </a:cxn>
                      <a:cxn ang="5400000">
                        <a:pos x="wd2" y="hd2"/>
                      </a:cxn>
                      <a:cxn ang="10800000">
                        <a:pos x="wd2" y="hd2"/>
                      </a:cxn>
                      <a:cxn ang="16200000">
                        <a:pos x="wd2" y="hd2"/>
                      </a:cxn>
                    </a:cxnLst>
                    <a:rect l="0" t="0" r="r" b="b"/>
                    <a:pathLst>
                      <a:path w="21600" h="21600" extrusionOk="0">
                        <a:moveTo>
                          <a:pt x="21600" y="1731"/>
                        </a:moveTo>
                        <a:lnTo>
                          <a:pt x="20588" y="1352"/>
                        </a:lnTo>
                        <a:lnTo>
                          <a:pt x="20588" y="2506"/>
                        </a:lnTo>
                        <a:lnTo>
                          <a:pt x="20249" y="2391"/>
                        </a:lnTo>
                        <a:lnTo>
                          <a:pt x="20483" y="2226"/>
                        </a:lnTo>
                        <a:lnTo>
                          <a:pt x="20588" y="2506"/>
                        </a:lnTo>
                        <a:lnTo>
                          <a:pt x="20588" y="1352"/>
                        </a:lnTo>
                        <a:lnTo>
                          <a:pt x="19633" y="989"/>
                        </a:lnTo>
                        <a:lnTo>
                          <a:pt x="20452" y="379"/>
                        </a:lnTo>
                        <a:lnTo>
                          <a:pt x="20651" y="0"/>
                        </a:lnTo>
                        <a:lnTo>
                          <a:pt x="17843" y="0"/>
                        </a:lnTo>
                        <a:lnTo>
                          <a:pt x="17969" y="82"/>
                        </a:lnTo>
                        <a:lnTo>
                          <a:pt x="18407" y="247"/>
                        </a:lnTo>
                        <a:lnTo>
                          <a:pt x="18392" y="330"/>
                        </a:lnTo>
                        <a:lnTo>
                          <a:pt x="18308" y="330"/>
                        </a:lnTo>
                        <a:lnTo>
                          <a:pt x="18564" y="495"/>
                        </a:lnTo>
                        <a:lnTo>
                          <a:pt x="18188" y="824"/>
                        </a:lnTo>
                        <a:lnTo>
                          <a:pt x="18657" y="1072"/>
                        </a:lnTo>
                        <a:lnTo>
                          <a:pt x="18783" y="1072"/>
                        </a:lnTo>
                        <a:lnTo>
                          <a:pt x="19028" y="1154"/>
                        </a:lnTo>
                        <a:lnTo>
                          <a:pt x="19200" y="1154"/>
                        </a:lnTo>
                        <a:lnTo>
                          <a:pt x="19205" y="1237"/>
                        </a:lnTo>
                        <a:lnTo>
                          <a:pt x="19492" y="1402"/>
                        </a:lnTo>
                        <a:lnTo>
                          <a:pt x="19179" y="1402"/>
                        </a:lnTo>
                        <a:lnTo>
                          <a:pt x="19190" y="1319"/>
                        </a:lnTo>
                        <a:lnTo>
                          <a:pt x="19064" y="1319"/>
                        </a:lnTo>
                        <a:lnTo>
                          <a:pt x="18965" y="1237"/>
                        </a:lnTo>
                        <a:lnTo>
                          <a:pt x="19028" y="1319"/>
                        </a:lnTo>
                        <a:lnTo>
                          <a:pt x="19096" y="1402"/>
                        </a:lnTo>
                        <a:lnTo>
                          <a:pt x="18850" y="1402"/>
                        </a:lnTo>
                        <a:lnTo>
                          <a:pt x="19106" y="1649"/>
                        </a:lnTo>
                        <a:lnTo>
                          <a:pt x="18965" y="1814"/>
                        </a:lnTo>
                        <a:lnTo>
                          <a:pt x="18522" y="1731"/>
                        </a:lnTo>
                        <a:lnTo>
                          <a:pt x="18684" y="1566"/>
                        </a:lnTo>
                        <a:lnTo>
                          <a:pt x="18767" y="1484"/>
                        </a:lnTo>
                        <a:lnTo>
                          <a:pt x="18438" y="1566"/>
                        </a:lnTo>
                        <a:lnTo>
                          <a:pt x="18626" y="1402"/>
                        </a:lnTo>
                        <a:lnTo>
                          <a:pt x="17875" y="1402"/>
                        </a:lnTo>
                        <a:lnTo>
                          <a:pt x="17776" y="1566"/>
                        </a:lnTo>
                        <a:lnTo>
                          <a:pt x="18125" y="1649"/>
                        </a:lnTo>
                        <a:lnTo>
                          <a:pt x="17974" y="1896"/>
                        </a:lnTo>
                        <a:lnTo>
                          <a:pt x="18214" y="2061"/>
                        </a:lnTo>
                        <a:lnTo>
                          <a:pt x="18339" y="1979"/>
                        </a:lnTo>
                        <a:lnTo>
                          <a:pt x="18574" y="2061"/>
                        </a:lnTo>
                        <a:lnTo>
                          <a:pt x="18960" y="2638"/>
                        </a:lnTo>
                        <a:lnTo>
                          <a:pt x="17442" y="2144"/>
                        </a:lnTo>
                        <a:lnTo>
                          <a:pt x="17984" y="2556"/>
                        </a:lnTo>
                        <a:lnTo>
                          <a:pt x="18261" y="2721"/>
                        </a:lnTo>
                        <a:lnTo>
                          <a:pt x="18804" y="2968"/>
                        </a:lnTo>
                        <a:lnTo>
                          <a:pt x="18480" y="3133"/>
                        </a:lnTo>
                        <a:lnTo>
                          <a:pt x="18005" y="2803"/>
                        </a:lnTo>
                        <a:lnTo>
                          <a:pt x="17917" y="3050"/>
                        </a:lnTo>
                        <a:lnTo>
                          <a:pt x="18172" y="3133"/>
                        </a:lnTo>
                        <a:lnTo>
                          <a:pt x="18689" y="3298"/>
                        </a:lnTo>
                        <a:lnTo>
                          <a:pt x="18553" y="3355"/>
                        </a:lnTo>
                        <a:lnTo>
                          <a:pt x="18553" y="10000"/>
                        </a:lnTo>
                        <a:lnTo>
                          <a:pt x="18496" y="9967"/>
                        </a:lnTo>
                        <a:lnTo>
                          <a:pt x="18063" y="9728"/>
                        </a:lnTo>
                        <a:lnTo>
                          <a:pt x="17922" y="9646"/>
                        </a:lnTo>
                        <a:lnTo>
                          <a:pt x="17943" y="9398"/>
                        </a:lnTo>
                        <a:lnTo>
                          <a:pt x="18224" y="9522"/>
                        </a:lnTo>
                        <a:lnTo>
                          <a:pt x="18131" y="9646"/>
                        </a:lnTo>
                        <a:lnTo>
                          <a:pt x="18099" y="9744"/>
                        </a:lnTo>
                        <a:lnTo>
                          <a:pt x="18496" y="9967"/>
                        </a:lnTo>
                        <a:lnTo>
                          <a:pt x="18553" y="10000"/>
                        </a:lnTo>
                        <a:lnTo>
                          <a:pt x="18553" y="3355"/>
                        </a:lnTo>
                        <a:lnTo>
                          <a:pt x="18454" y="3396"/>
                        </a:lnTo>
                        <a:lnTo>
                          <a:pt x="18454" y="5029"/>
                        </a:lnTo>
                        <a:lnTo>
                          <a:pt x="18365" y="4947"/>
                        </a:lnTo>
                        <a:lnTo>
                          <a:pt x="18276" y="5029"/>
                        </a:lnTo>
                        <a:lnTo>
                          <a:pt x="18167" y="4947"/>
                        </a:lnTo>
                        <a:lnTo>
                          <a:pt x="18224" y="4782"/>
                        </a:lnTo>
                        <a:lnTo>
                          <a:pt x="18344" y="4864"/>
                        </a:lnTo>
                        <a:lnTo>
                          <a:pt x="18454" y="5029"/>
                        </a:lnTo>
                        <a:lnTo>
                          <a:pt x="18454" y="3396"/>
                        </a:lnTo>
                        <a:lnTo>
                          <a:pt x="18355" y="3438"/>
                        </a:lnTo>
                        <a:lnTo>
                          <a:pt x="18339" y="3545"/>
                        </a:lnTo>
                        <a:lnTo>
                          <a:pt x="18266" y="3520"/>
                        </a:lnTo>
                        <a:lnTo>
                          <a:pt x="18266" y="4617"/>
                        </a:lnTo>
                        <a:lnTo>
                          <a:pt x="18261" y="4534"/>
                        </a:lnTo>
                        <a:lnTo>
                          <a:pt x="18266" y="4452"/>
                        </a:lnTo>
                        <a:lnTo>
                          <a:pt x="18266" y="3520"/>
                        </a:lnTo>
                        <a:lnTo>
                          <a:pt x="17911" y="3380"/>
                        </a:lnTo>
                        <a:lnTo>
                          <a:pt x="17922" y="3627"/>
                        </a:lnTo>
                        <a:lnTo>
                          <a:pt x="17974" y="3792"/>
                        </a:lnTo>
                        <a:lnTo>
                          <a:pt x="18115" y="4040"/>
                        </a:lnTo>
                        <a:lnTo>
                          <a:pt x="18152" y="4534"/>
                        </a:lnTo>
                        <a:lnTo>
                          <a:pt x="18037" y="4452"/>
                        </a:lnTo>
                        <a:lnTo>
                          <a:pt x="17922" y="4287"/>
                        </a:lnTo>
                        <a:lnTo>
                          <a:pt x="17776" y="4287"/>
                        </a:lnTo>
                        <a:lnTo>
                          <a:pt x="17891" y="4782"/>
                        </a:lnTo>
                        <a:lnTo>
                          <a:pt x="17494" y="4947"/>
                        </a:lnTo>
                        <a:lnTo>
                          <a:pt x="17196" y="4947"/>
                        </a:lnTo>
                        <a:lnTo>
                          <a:pt x="17468" y="5359"/>
                        </a:lnTo>
                        <a:lnTo>
                          <a:pt x="17499" y="5441"/>
                        </a:lnTo>
                        <a:lnTo>
                          <a:pt x="17541" y="5606"/>
                        </a:lnTo>
                        <a:lnTo>
                          <a:pt x="17275" y="5276"/>
                        </a:lnTo>
                        <a:lnTo>
                          <a:pt x="17484" y="5689"/>
                        </a:lnTo>
                        <a:lnTo>
                          <a:pt x="17505" y="6431"/>
                        </a:lnTo>
                        <a:lnTo>
                          <a:pt x="17244" y="5853"/>
                        </a:lnTo>
                        <a:lnTo>
                          <a:pt x="17196" y="5771"/>
                        </a:lnTo>
                        <a:lnTo>
                          <a:pt x="17118" y="5524"/>
                        </a:lnTo>
                        <a:lnTo>
                          <a:pt x="17478" y="6925"/>
                        </a:lnTo>
                        <a:lnTo>
                          <a:pt x="17322" y="6513"/>
                        </a:lnTo>
                        <a:lnTo>
                          <a:pt x="17280" y="6266"/>
                        </a:lnTo>
                        <a:lnTo>
                          <a:pt x="17223" y="6183"/>
                        </a:lnTo>
                        <a:lnTo>
                          <a:pt x="17202" y="6266"/>
                        </a:lnTo>
                        <a:lnTo>
                          <a:pt x="16158" y="7585"/>
                        </a:lnTo>
                        <a:lnTo>
                          <a:pt x="16106" y="7915"/>
                        </a:lnTo>
                        <a:lnTo>
                          <a:pt x="16065" y="8409"/>
                        </a:lnTo>
                        <a:lnTo>
                          <a:pt x="15637" y="8492"/>
                        </a:lnTo>
                        <a:lnTo>
                          <a:pt x="16153" y="8821"/>
                        </a:lnTo>
                        <a:lnTo>
                          <a:pt x="15303" y="8904"/>
                        </a:lnTo>
                        <a:lnTo>
                          <a:pt x="16023" y="9316"/>
                        </a:lnTo>
                        <a:lnTo>
                          <a:pt x="15595" y="9398"/>
                        </a:lnTo>
                        <a:lnTo>
                          <a:pt x="15485" y="9234"/>
                        </a:lnTo>
                        <a:lnTo>
                          <a:pt x="15188" y="9456"/>
                        </a:lnTo>
                        <a:lnTo>
                          <a:pt x="15136" y="9596"/>
                        </a:lnTo>
                        <a:lnTo>
                          <a:pt x="15559" y="9967"/>
                        </a:lnTo>
                        <a:lnTo>
                          <a:pt x="15611" y="10140"/>
                        </a:lnTo>
                        <a:lnTo>
                          <a:pt x="15235" y="9893"/>
                        </a:lnTo>
                        <a:lnTo>
                          <a:pt x="15584" y="10305"/>
                        </a:lnTo>
                        <a:lnTo>
                          <a:pt x="15109" y="10140"/>
                        </a:lnTo>
                        <a:lnTo>
                          <a:pt x="15172" y="10305"/>
                        </a:lnTo>
                        <a:lnTo>
                          <a:pt x="15370" y="10305"/>
                        </a:lnTo>
                        <a:lnTo>
                          <a:pt x="15475" y="10388"/>
                        </a:lnTo>
                        <a:lnTo>
                          <a:pt x="15590" y="10718"/>
                        </a:lnTo>
                        <a:lnTo>
                          <a:pt x="15089" y="10718"/>
                        </a:lnTo>
                        <a:lnTo>
                          <a:pt x="14901" y="10553"/>
                        </a:lnTo>
                        <a:lnTo>
                          <a:pt x="15084" y="11212"/>
                        </a:lnTo>
                        <a:lnTo>
                          <a:pt x="15089" y="11295"/>
                        </a:lnTo>
                        <a:lnTo>
                          <a:pt x="15141" y="11377"/>
                        </a:lnTo>
                        <a:lnTo>
                          <a:pt x="14442" y="10635"/>
                        </a:lnTo>
                        <a:lnTo>
                          <a:pt x="14718" y="11130"/>
                        </a:lnTo>
                        <a:lnTo>
                          <a:pt x="14807" y="11130"/>
                        </a:lnTo>
                        <a:lnTo>
                          <a:pt x="14927" y="11295"/>
                        </a:lnTo>
                        <a:lnTo>
                          <a:pt x="15000" y="11377"/>
                        </a:lnTo>
                        <a:lnTo>
                          <a:pt x="14750" y="11295"/>
                        </a:lnTo>
                        <a:lnTo>
                          <a:pt x="14708" y="11789"/>
                        </a:lnTo>
                        <a:lnTo>
                          <a:pt x="14473" y="11542"/>
                        </a:lnTo>
                        <a:lnTo>
                          <a:pt x="14369" y="11707"/>
                        </a:lnTo>
                        <a:lnTo>
                          <a:pt x="14332" y="12284"/>
                        </a:lnTo>
                        <a:lnTo>
                          <a:pt x="14239" y="12531"/>
                        </a:lnTo>
                        <a:lnTo>
                          <a:pt x="14395" y="12531"/>
                        </a:lnTo>
                        <a:lnTo>
                          <a:pt x="14765" y="12993"/>
                        </a:lnTo>
                        <a:lnTo>
                          <a:pt x="14792" y="13108"/>
                        </a:lnTo>
                        <a:lnTo>
                          <a:pt x="14661" y="12993"/>
                        </a:lnTo>
                        <a:lnTo>
                          <a:pt x="14802" y="13273"/>
                        </a:lnTo>
                        <a:lnTo>
                          <a:pt x="14708" y="13356"/>
                        </a:lnTo>
                        <a:lnTo>
                          <a:pt x="14478" y="13026"/>
                        </a:lnTo>
                        <a:lnTo>
                          <a:pt x="14369" y="12861"/>
                        </a:lnTo>
                        <a:lnTo>
                          <a:pt x="14280" y="12696"/>
                        </a:lnTo>
                        <a:lnTo>
                          <a:pt x="14343" y="13026"/>
                        </a:lnTo>
                        <a:lnTo>
                          <a:pt x="14285" y="12944"/>
                        </a:lnTo>
                        <a:lnTo>
                          <a:pt x="14191" y="12779"/>
                        </a:lnTo>
                        <a:lnTo>
                          <a:pt x="14061" y="12614"/>
                        </a:lnTo>
                        <a:lnTo>
                          <a:pt x="14249" y="12944"/>
                        </a:lnTo>
                        <a:lnTo>
                          <a:pt x="13612" y="12449"/>
                        </a:lnTo>
                        <a:lnTo>
                          <a:pt x="13941" y="12935"/>
                        </a:lnTo>
                        <a:lnTo>
                          <a:pt x="13847" y="12861"/>
                        </a:lnTo>
                        <a:lnTo>
                          <a:pt x="13753" y="13108"/>
                        </a:lnTo>
                        <a:lnTo>
                          <a:pt x="13722" y="13438"/>
                        </a:lnTo>
                        <a:lnTo>
                          <a:pt x="13659" y="13603"/>
                        </a:lnTo>
                        <a:lnTo>
                          <a:pt x="13930" y="14015"/>
                        </a:lnTo>
                        <a:lnTo>
                          <a:pt x="13826" y="14015"/>
                        </a:lnTo>
                        <a:lnTo>
                          <a:pt x="14004" y="14427"/>
                        </a:lnTo>
                        <a:lnTo>
                          <a:pt x="13816" y="14427"/>
                        </a:lnTo>
                        <a:lnTo>
                          <a:pt x="13503" y="14263"/>
                        </a:lnTo>
                        <a:lnTo>
                          <a:pt x="13461" y="14847"/>
                        </a:lnTo>
                        <a:lnTo>
                          <a:pt x="13596" y="14922"/>
                        </a:lnTo>
                        <a:lnTo>
                          <a:pt x="13701" y="15252"/>
                        </a:lnTo>
                        <a:lnTo>
                          <a:pt x="13560" y="15005"/>
                        </a:lnTo>
                        <a:lnTo>
                          <a:pt x="13461" y="14847"/>
                        </a:lnTo>
                        <a:lnTo>
                          <a:pt x="13367" y="15005"/>
                        </a:lnTo>
                        <a:lnTo>
                          <a:pt x="13278" y="14675"/>
                        </a:lnTo>
                        <a:lnTo>
                          <a:pt x="13163" y="14922"/>
                        </a:lnTo>
                        <a:lnTo>
                          <a:pt x="13138" y="15087"/>
                        </a:lnTo>
                        <a:lnTo>
                          <a:pt x="13091" y="15582"/>
                        </a:lnTo>
                        <a:lnTo>
                          <a:pt x="13190" y="15664"/>
                        </a:lnTo>
                        <a:lnTo>
                          <a:pt x="13247" y="15747"/>
                        </a:lnTo>
                        <a:lnTo>
                          <a:pt x="13289" y="15994"/>
                        </a:lnTo>
                        <a:lnTo>
                          <a:pt x="13132" y="15829"/>
                        </a:lnTo>
                        <a:lnTo>
                          <a:pt x="13049" y="15582"/>
                        </a:lnTo>
                        <a:lnTo>
                          <a:pt x="13059" y="15994"/>
                        </a:lnTo>
                        <a:lnTo>
                          <a:pt x="12778" y="15829"/>
                        </a:lnTo>
                        <a:lnTo>
                          <a:pt x="12684" y="15747"/>
                        </a:lnTo>
                        <a:lnTo>
                          <a:pt x="12131" y="15252"/>
                        </a:lnTo>
                        <a:lnTo>
                          <a:pt x="12162" y="15771"/>
                        </a:lnTo>
                        <a:lnTo>
                          <a:pt x="12136" y="15994"/>
                        </a:lnTo>
                        <a:lnTo>
                          <a:pt x="12089" y="16406"/>
                        </a:lnTo>
                        <a:lnTo>
                          <a:pt x="11969" y="16406"/>
                        </a:lnTo>
                        <a:lnTo>
                          <a:pt x="12042" y="16076"/>
                        </a:lnTo>
                        <a:lnTo>
                          <a:pt x="12016" y="15911"/>
                        </a:lnTo>
                        <a:lnTo>
                          <a:pt x="11922" y="15747"/>
                        </a:lnTo>
                        <a:lnTo>
                          <a:pt x="11864" y="16653"/>
                        </a:lnTo>
                        <a:lnTo>
                          <a:pt x="11776" y="16406"/>
                        </a:lnTo>
                        <a:lnTo>
                          <a:pt x="11557" y="15747"/>
                        </a:lnTo>
                        <a:lnTo>
                          <a:pt x="11447" y="16406"/>
                        </a:lnTo>
                        <a:lnTo>
                          <a:pt x="11124" y="14922"/>
                        </a:lnTo>
                        <a:lnTo>
                          <a:pt x="10910" y="16653"/>
                        </a:lnTo>
                        <a:lnTo>
                          <a:pt x="10837" y="16406"/>
                        </a:lnTo>
                        <a:lnTo>
                          <a:pt x="10633" y="15664"/>
                        </a:lnTo>
                        <a:lnTo>
                          <a:pt x="10612" y="16406"/>
                        </a:lnTo>
                        <a:lnTo>
                          <a:pt x="10597" y="16175"/>
                        </a:lnTo>
                        <a:lnTo>
                          <a:pt x="10581" y="16324"/>
                        </a:lnTo>
                        <a:lnTo>
                          <a:pt x="10101" y="16736"/>
                        </a:lnTo>
                        <a:lnTo>
                          <a:pt x="9595" y="15747"/>
                        </a:lnTo>
                        <a:lnTo>
                          <a:pt x="9282" y="15252"/>
                        </a:lnTo>
                        <a:lnTo>
                          <a:pt x="9157" y="15087"/>
                        </a:lnTo>
                        <a:lnTo>
                          <a:pt x="8891" y="17066"/>
                        </a:lnTo>
                        <a:lnTo>
                          <a:pt x="8870" y="16736"/>
                        </a:lnTo>
                        <a:lnTo>
                          <a:pt x="8833" y="16159"/>
                        </a:lnTo>
                        <a:lnTo>
                          <a:pt x="8880" y="15911"/>
                        </a:lnTo>
                        <a:lnTo>
                          <a:pt x="9010" y="15499"/>
                        </a:lnTo>
                        <a:lnTo>
                          <a:pt x="8531" y="16159"/>
                        </a:lnTo>
                        <a:lnTo>
                          <a:pt x="8520" y="16076"/>
                        </a:lnTo>
                        <a:lnTo>
                          <a:pt x="8468" y="15499"/>
                        </a:lnTo>
                        <a:lnTo>
                          <a:pt x="8431" y="15087"/>
                        </a:lnTo>
                        <a:lnTo>
                          <a:pt x="7951" y="15499"/>
                        </a:lnTo>
                        <a:lnTo>
                          <a:pt x="7983" y="15417"/>
                        </a:lnTo>
                        <a:lnTo>
                          <a:pt x="8014" y="15334"/>
                        </a:lnTo>
                        <a:lnTo>
                          <a:pt x="8082" y="15169"/>
                        </a:lnTo>
                        <a:lnTo>
                          <a:pt x="8108" y="15252"/>
                        </a:lnTo>
                        <a:lnTo>
                          <a:pt x="8124" y="15169"/>
                        </a:lnTo>
                        <a:lnTo>
                          <a:pt x="8207" y="14757"/>
                        </a:lnTo>
                        <a:lnTo>
                          <a:pt x="7915" y="15005"/>
                        </a:lnTo>
                        <a:lnTo>
                          <a:pt x="7769" y="15334"/>
                        </a:lnTo>
                        <a:lnTo>
                          <a:pt x="7743" y="15252"/>
                        </a:lnTo>
                        <a:lnTo>
                          <a:pt x="7884" y="15005"/>
                        </a:lnTo>
                        <a:lnTo>
                          <a:pt x="7930" y="14823"/>
                        </a:lnTo>
                        <a:lnTo>
                          <a:pt x="7983" y="14510"/>
                        </a:lnTo>
                        <a:lnTo>
                          <a:pt x="7560" y="15169"/>
                        </a:lnTo>
                        <a:lnTo>
                          <a:pt x="7649" y="14922"/>
                        </a:lnTo>
                        <a:lnTo>
                          <a:pt x="7680" y="14345"/>
                        </a:lnTo>
                        <a:lnTo>
                          <a:pt x="7487" y="14840"/>
                        </a:lnTo>
                        <a:lnTo>
                          <a:pt x="7503" y="14510"/>
                        </a:lnTo>
                        <a:lnTo>
                          <a:pt x="7195" y="14840"/>
                        </a:lnTo>
                        <a:lnTo>
                          <a:pt x="7263" y="14510"/>
                        </a:lnTo>
                        <a:lnTo>
                          <a:pt x="6939" y="14840"/>
                        </a:lnTo>
                        <a:lnTo>
                          <a:pt x="7028" y="14592"/>
                        </a:lnTo>
                        <a:lnTo>
                          <a:pt x="7242" y="14015"/>
                        </a:lnTo>
                        <a:lnTo>
                          <a:pt x="6825" y="14592"/>
                        </a:lnTo>
                        <a:lnTo>
                          <a:pt x="6981" y="14345"/>
                        </a:lnTo>
                        <a:lnTo>
                          <a:pt x="7033" y="14263"/>
                        </a:lnTo>
                        <a:lnTo>
                          <a:pt x="7190" y="14015"/>
                        </a:lnTo>
                        <a:lnTo>
                          <a:pt x="7247" y="13933"/>
                        </a:lnTo>
                        <a:lnTo>
                          <a:pt x="7007" y="13850"/>
                        </a:lnTo>
                        <a:lnTo>
                          <a:pt x="6746" y="14015"/>
                        </a:lnTo>
                        <a:lnTo>
                          <a:pt x="6898" y="13850"/>
                        </a:lnTo>
                        <a:lnTo>
                          <a:pt x="6840" y="13768"/>
                        </a:lnTo>
                        <a:lnTo>
                          <a:pt x="7043" y="13521"/>
                        </a:lnTo>
                        <a:lnTo>
                          <a:pt x="6981" y="13438"/>
                        </a:lnTo>
                        <a:lnTo>
                          <a:pt x="6840" y="13438"/>
                        </a:lnTo>
                        <a:lnTo>
                          <a:pt x="6621" y="13768"/>
                        </a:lnTo>
                        <a:lnTo>
                          <a:pt x="7059" y="12861"/>
                        </a:lnTo>
                        <a:lnTo>
                          <a:pt x="5938" y="13850"/>
                        </a:lnTo>
                        <a:lnTo>
                          <a:pt x="6496" y="13026"/>
                        </a:lnTo>
                        <a:lnTo>
                          <a:pt x="6610" y="12861"/>
                        </a:lnTo>
                        <a:lnTo>
                          <a:pt x="6177" y="12861"/>
                        </a:lnTo>
                        <a:lnTo>
                          <a:pt x="5959" y="12696"/>
                        </a:lnTo>
                        <a:lnTo>
                          <a:pt x="5870" y="12622"/>
                        </a:lnTo>
                        <a:lnTo>
                          <a:pt x="5797" y="12696"/>
                        </a:lnTo>
                        <a:lnTo>
                          <a:pt x="5786" y="12531"/>
                        </a:lnTo>
                        <a:lnTo>
                          <a:pt x="5583" y="12284"/>
                        </a:lnTo>
                        <a:lnTo>
                          <a:pt x="5687" y="12202"/>
                        </a:lnTo>
                        <a:lnTo>
                          <a:pt x="5833" y="12078"/>
                        </a:lnTo>
                        <a:lnTo>
                          <a:pt x="5457" y="12202"/>
                        </a:lnTo>
                        <a:lnTo>
                          <a:pt x="5457" y="12037"/>
                        </a:lnTo>
                        <a:lnTo>
                          <a:pt x="5463" y="11872"/>
                        </a:lnTo>
                        <a:lnTo>
                          <a:pt x="5509" y="11542"/>
                        </a:lnTo>
                        <a:lnTo>
                          <a:pt x="5812" y="11542"/>
                        </a:lnTo>
                        <a:lnTo>
                          <a:pt x="5698" y="11460"/>
                        </a:lnTo>
                        <a:lnTo>
                          <a:pt x="5473" y="11295"/>
                        </a:lnTo>
                        <a:lnTo>
                          <a:pt x="5578" y="10965"/>
                        </a:lnTo>
                        <a:lnTo>
                          <a:pt x="5635" y="10800"/>
                        </a:lnTo>
                        <a:lnTo>
                          <a:pt x="5254" y="10635"/>
                        </a:lnTo>
                        <a:lnTo>
                          <a:pt x="5306" y="10553"/>
                        </a:lnTo>
                        <a:lnTo>
                          <a:pt x="5385" y="10553"/>
                        </a:lnTo>
                        <a:lnTo>
                          <a:pt x="5457" y="10388"/>
                        </a:lnTo>
                        <a:lnTo>
                          <a:pt x="5212" y="10553"/>
                        </a:lnTo>
                        <a:lnTo>
                          <a:pt x="5296" y="10553"/>
                        </a:lnTo>
                        <a:lnTo>
                          <a:pt x="4972" y="10965"/>
                        </a:lnTo>
                        <a:lnTo>
                          <a:pt x="4722" y="10882"/>
                        </a:lnTo>
                        <a:lnTo>
                          <a:pt x="4471" y="10800"/>
                        </a:lnTo>
                        <a:lnTo>
                          <a:pt x="4643" y="10718"/>
                        </a:lnTo>
                        <a:lnTo>
                          <a:pt x="5019" y="10553"/>
                        </a:lnTo>
                        <a:lnTo>
                          <a:pt x="4357" y="10388"/>
                        </a:lnTo>
                        <a:lnTo>
                          <a:pt x="4831" y="10223"/>
                        </a:lnTo>
                        <a:lnTo>
                          <a:pt x="5072" y="10140"/>
                        </a:lnTo>
                        <a:lnTo>
                          <a:pt x="5311" y="10058"/>
                        </a:lnTo>
                        <a:lnTo>
                          <a:pt x="5254" y="9976"/>
                        </a:lnTo>
                        <a:lnTo>
                          <a:pt x="4957" y="10140"/>
                        </a:lnTo>
                        <a:lnTo>
                          <a:pt x="4988" y="10058"/>
                        </a:lnTo>
                        <a:lnTo>
                          <a:pt x="5082" y="9976"/>
                        </a:lnTo>
                        <a:lnTo>
                          <a:pt x="5285" y="9893"/>
                        </a:lnTo>
                        <a:lnTo>
                          <a:pt x="5097" y="9728"/>
                        </a:lnTo>
                        <a:lnTo>
                          <a:pt x="4847" y="9976"/>
                        </a:lnTo>
                        <a:lnTo>
                          <a:pt x="4800" y="9728"/>
                        </a:lnTo>
                        <a:lnTo>
                          <a:pt x="4920" y="9646"/>
                        </a:lnTo>
                        <a:lnTo>
                          <a:pt x="4597" y="9646"/>
                        </a:lnTo>
                        <a:lnTo>
                          <a:pt x="4654" y="9398"/>
                        </a:lnTo>
                        <a:lnTo>
                          <a:pt x="4732" y="9398"/>
                        </a:lnTo>
                        <a:lnTo>
                          <a:pt x="4826" y="9316"/>
                        </a:lnTo>
                        <a:lnTo>
                          <a:pt x="4748" y="9069"/>
                        </a:lnTo>
                        <a:lnTo>
                          <a:pt x="4722" y="8986"/>
                        </a:lnTo>
                        <a:lnTo>
                          <a:pt x="4065" y="9069"/>
                        </a:lnTo>
                        <a:lnTo>
                          <a:pt x="4226" y="8574"/>
                        </a:lnTo>
                        <a:lnTo>
                          <a:pt x="4790" y="8409"/>
                        </a:lnTo>
                        <a:lnTo>
                          <a:pt x="4383" y="8327"/>
                        </a:lnTo>
                        <a:lnTo>
                          <a:pt x="4691" y="8162"/>
                        </a:lnTo>
                        <a:lnTo>
                          <a:pt x="4847" y="8079"/>
                        </a:lnTo>
                        <a:lnTo>
                          <a:pt x="4670" y="7915"/>
                        </a:lnTo>
                        <a:lnTo>
                          <a:pt x="4456" y="8162"/>
                        </a:lnTo>
                        <a:lnTo>
                          <a:pt x="4435" y="7997"/>
                        </a:lnTo>
                        <a:lnTo>
                          <a:pt x="4127" y="7915"/>
                        </a:lnTo>
                        <a:lnTo>
                          <a:pt x="4143" y="7832"/>
                        </a:lnTo>
                        <a:lnTo>
                          <a:pt x="4158" y="7750"/>
                        </a:lnTo>
                        <a:lnTo>
                          <a:pt x="3876" y="7395"/>
                        </a:lnTo>
                        <a:lnTo>
                          <a:pt x="3876" y="12861"/>
                        </a:lnTo>
                        <a:lnTo>
                          <a:pt x="3637" y="13191"/>
                        </a:lnTo>
                        <a:lnTo>
                          <a:pt x="3443" y="13191"/>
                        </a:lnTo>
                        <a:lnTo>
                          <a:pt x="3464" y="13108"/>
                        </a:lnTo>
                        <a:lnTo>
                          <a:pt x="3731" y="13026"/>
                        </a:lnTo>
                        <a:lnTo>
                          <a:pt x="3876" y="12861"/>
                        </a:lnTo>
                        <a:lnTo>
                          <a:pt x="3876" y="7395"/>
                        </a:lnTo>
                        <a:lnTo>
                          <a:pt x="3439" y="6843"/>
                        </a:lnTo>
                        <a:lnTo>
                          <a:pt x="3449" y="6678"/>
                        </a:lnTo>
                        <a:lnTo>
                          <a:pt x="4257" y="7667"/>
                        </a:lnTo>
                        <a:lnTo>
                          <a:pt x="4404" y="7750"/>
                        </a:lnTo>
                        <a:lnTo>
                          <a:pt x="3887" y="6678"/>
                        </a:lnTo>
                        <a:lnTo>
                          <a:pt x="3652" y="6183"/>
                        </a:lnTo>
                        <a:lnTo>
                          <a:pt x="3443" y="6513"/>
                        </a:lnTo>
                        <a:lnTo>
                          <a:pt x="3402" y="6925"/>
                        </a:lnTo>
                        <a:lnTo>
                          <a:pt x="3365" y="7832"/>
                        </a:lnTo>
                        <a:lnTo>
                          <a:pt x="3344" y="8574"/>
                        </a:lnTo>
                        <a:lnTo>
                          <a:pt x="3339" y="9522"/>
                        </a:lnTo>
                        <a:lnTo>
                          <a:pt x="3219" y="9646"/>
                        </a:lnTo>
                        <a:lnTo>
                          <a:pt x="3167" y="9646"/>
                        </a:lnTo>
                        <a:lnTo>
                          <a:pt x="3167" y="11047"/>
                        </a:lnTo>
                        <a:lnTo>
                          <a:pt x="2786" y="11295"/>
                        </a:lnTo>
                        <a:lnTo>
                          <a:pt x="2828" y="10973"/>
                        </a:lnTo>
                        <a:lnTo>
                          <a:pt x="3167" y="11047"/>
                        </a:lnTo>
                        <a:lnTo>
                          <a:pt x="3167" y="9646"/>
                        </a:lnTo>
                        <a:lnTo>
                          <a:pt x="3146" y="9481"/>
                        </a:lnTo>
                        <a:lnTo>
                          <a:pt x="3068" y="9646"/>
                        </a:lnTo>
                        <a:lnTo>
                          <a:pt x="3130" y="9728"/>
                        </a:lnTo>
                        <a:lnTo>
                          <a:pt x="3021" y="9588"/>
                        </a:lnTo>
                        <a:lnTo>
                          <a:pt x="2964" y="9728"/>
                        </a:lnTo>
                        <a:lnTo>
                          <a:pt x="2943" y="9646"/>
                        </a:lnTo>
                        <a:lnTo>
                          <a:pt x="3010" y="9596"/>
                        </a:lnTo>
                        <a:lnTo>
                          <a:pt x="2958" y="9506"/>
                        </a:lnTo>
                        <a:lnTo>
                          <a:pt x="2953" y="9588"/>
                        </a:lnTo>
                        <a:lnTo>
                          <a:pt x="2781" y="9811"/>
                        </a:lnTo>
                        <a:lnTo>
                          <a:pt x="2510" y="9744"/>
                        </a:lnTo>
                        <a:lnTo>
                          <a:pt x="2672" y="9893"/>
                        </a:lnTo>
                        <a:lnTo>
                          <a:pt x="2557" y="10223"/>
                        </a:lnTo>
                        <a:lnTo>
                          <a:pt x="2395" y="10190"/>
                        </a:lnTo>
                        <a:lnTo>
                          <a:pt x="2494" y="9811"/>
                        </a:lnTo>
                        <a:lnTo>
                          <a:pt x="2442" y="9744"/>
                        </a:lnTo>
                        <a:lnTo>
                          <a:pt x="2499" y="9778"/>
                        </a:lnTo>
                        <a:lnTo>
                          <a:pt x="2546" y="9596"/>
                        </a:lnTo>
                        <a:lnTo>
                          <a:pt x="2786" y="9316"/>
                        </a:lnTo>
                        <a:lnTo>
                          <a:pt x="2661" y="9151"/>
                        </a:lnTo>
                        <a:lnTo>
                          <a:pt x="2682" y="9069"/>
                        </a:lnTo>
                        <a:lnTo>
                          <a:pt x="2807" y="9291"/>
                        </a:lnTo>
                        <a:lnTo>
                          <a:pt x="2859" y="9234"/>
                        </a:lnTo>
                        <a:lnTo>
                          <a:pt x="2911" y="9382"/>
                        </a:lnTo>
                        <a:lnTo>
                          <a:pt x="2906" y="9234"/>
                        </a:lnTo>
                        <a:lnTo>
                          <a:pt x="2927" y="9069"/>
                        </a:lnTo>
                        <a:lnTo>
                          <a:pt x="3005" y="8574"/>
                        </a:lnTo>
                        <a:lnTo>
                          <a:pt x="3204" y="8409"/>
                        </a:lnTo>
                        <a:lnTo>
                          <a:pt x="3344" y="8574"/>
                        </a:lnTo>
                        <a:lnTo>
                          <a:pt x="3344" y="7791"/>
                        </a:lnTo>
                        <a:lnTo>
                          <a:pt x="3250" y="7585"/>
                        </a:lnTo>
                        <a:lnTo>
                          <a:pt x="3136" y="7585"/>
                        </a:lnTo>
                        <a:lnTo>
                          <a:pt x="3141" y="7502"/>
                        </a:lnTo>
                        <a:lnTo>
                          <a:pt x="3193" y="7090"/>
                        </a:lnTo>
                        <a:lnTo>
                          <a:pt x="3105" y="7337"/>
                        </a:lnTo>
                        <a:lnTo>
                          <a:pt x="2979" y="7502"/>
                        </a:lnTo>
                        <a:lnTo>
                          <a:pt x="2969" y="7255"/>
                        </a:lnTo>
                        <a:lnTo>
                          <a:pt x="3084" y="6925"/>
                        </a:lnTo>
                        <a:lnTo>
                          <a:pt x="3198" y="6595"/>
                        </a:lnTo>
                        <a:lnTo>
                          <a:pt x="3266" y="6348"/>
                        </a:lnTo>
                        <a:lnTo>
                          <a:pt x="3042" y="6925"/>
                        </a:lnTo>
                        <a:lnTo>
                          <a:pt x="3078" y="6431"/>
                        </a:lnTo>
                        <a:lnTo>
                          <a:pt x="2765" y="6925"/>
                        </a:lnTo>
                        <a:lnTo>
                          <a:pt x="2807" y="6843"/>
                        </a:lnTo>
                        <a:lnTo>
                          <a:pt x="2796" y="6760"/>
                        </a:lnTo>
                        <a:lnTo>
                          <a:pt x="2828" y="6595"/>
                        </a:lnTo>
                        <a:lnTo>
                          <a:pt x="2859" y="6513"/>
                        </a:lnTo>
                        <a:lnTo>
                          <a:pt x="2953" y="6348"/>
                        </a:lnTo>
                        <a:lnTo>
                          <a:pt x="2953" y="6101"/>
                        </a:lnTo>
                        <a:lnTo>
                          <a:pt x="2614" y="7090"/>
                        </a:lnTo>
                        <a:lnTo>
                          <a:pt x="2645" y="6843"/>
                        </a:lnTo>
                        <a:lnTo>
                          <a:pt x="2666" y="6678"/>
                        </a:lnTo>
                        <a:lnTo>
                          <a:pt x="2739" y="6513"/>
                        </a:lnTo>
                        <a:lnTo>
                          <a:pt x="2781" y="6266"/>
                        </a:lnTo>
                        <a:lnTo>
                          <a:pt x="2781" y="6183"/>
                        </a:lnTo>
                        <a:lnTo>
                          <a:pt x="2536" y="6241"/>
                        </a:lnTo>
                        <a:lnTo>
                          <a:pt x="2536" y="9151"/>
                        </a:lnTo>
                        <a:lnTo>
                          <a:pt x="2531" y="9291"/>
                        </a:lnTo>
                        <a:lnTo>
                          <a:pt x="2510" y="9382"/>
                        </a:lnTo>
                        <a:lnTo>
                          <a:pt x="2536" y="9151"/>
                        </a:lnTo>
                        <a:lnTo>
                          <a:pt x="2536" y="6241"/>
                        </a:lnTo>
                        <a:lnTo>
                          <a:pt x="2411" y="6266"/>
                        </a:lnTo>
                        <a:lnTo>
                          <a:pt x="2416" y="6183"/>
                        </a:lnTo>
                        <a:lnTo>
                          <a:pt x="2442" y="5936"/>
                        </a:lnTo>
                        <a:lnTo>
                          <a:pt x="2823" y="5441"/>
                        </a:lnTo>
                        <a:lnTo>
                          <a:pt x="2656" y="5894"/>
                        </a:lnTo>
                        <a:lnTo>
                          <a:pt x="2614" y="6018"/>
                        </a:lnTo>
                        <a:lnTo>
                          <a:pt x="2687" y="5903"/>
                        </a:lnTo>
                        <a:lnTo>
                          <a:pt x="2786" y="5903"/>
                        </a:lnTo>
                        <a:lnTo>
                          <a:pt x="2917" y="5631"/>
                        </a:lnTo>
                        <a:lnTo>
                          <a:pt x="2755" y="5796"/>
                        </a:lnTo>
                        <a:lnTo>
                          <a:pt x="2927" y="5524"/>
                        </a:lnTo>
                        <a:lnTo>
                          <a:pt x="2750" y="5359"/>
                        </a:lnTo>
                        <a:lnTo>
                          <a:pt x="2311" y="5424"/>
                        </a:lnTo>
                        <a:lnTo>
                          <a:pt x="2311" y="8714"/>
                        </a:lnTo>
                        <a:lnTo>
                          <a:pt x="2259" y="8739"/>
                        </a:lnTo>
                        <a:lnTo>
                          <a:pt x="2197" y="8804"/>
                        </a:lnTo>
                        <a:lnTo>
                          <a:pt x="2259" y="8739"/>
                        </a:lnTo>
                        <a:lnTo>
                          <a:pt x="2270" y="8656"/>
                        </a:lnTo>
                        <a:lnTo>
                          <a:pt x="2311" y="8574"/>
                        </a:lnTo>
                        <a:lnTo>
                          <a:pt x="2311" y="5424"/>
                        </a:lnTo>
                        <a:lnTo>
                          <a:pt x="2176" y="5441"/>
                        </a:lnTo>
                        <a:lnTo>
                          <a:pt x="2176" y="4947"/>
                        </a:lnTo>
                        <a:lnTo>
                          <a:pt x="2144" y="5111"/>
                        </a:lnTo>
                        <a:lnTo>
                          <a:pt x="1503" y="5441"/>
                        </a:lnTo>
                        <a:lnTo>
                          <a:pt x="2379" y="4617"/>
                        </a:lnTo>
                        <a:lnTo>
                          <a:pt x="2092" y="4617"/>
                        </a:lnTo>
                        <a:lnTo>
                          <a:pt x="2405" y="4452"/>
                        </a:lnTo>
                        <a:lnTo>
                          <a:pt x="2332" y="4452"/>
                        </a:lnTo>
                        <a:lnTo>
                          <a:pt x="2379" y="4205"/>
                        </a:lnTo>
                        <a:lnTo>
                          <a:pt x="2050" y="4122"/>
                        </a:lnTo>
                        <a:lnTo>
                          <a:pt x="1909" y="3957"/>
                        </a:lnTo>
                        <a:lnTo>
                          <a:pt x="1769" y="3792"/>
                        </a:lnTo>
                        <a:lnTo>
                          <a:pt x="1951" y="3710"/>
                        </a:lnTo>
                        <a:lnTo>
                          <a:pt x="2071" y="3545"/>
                        </a:lnTo>
                        <a:lnTo>
                          <a:pt x="1962" y="3298"/>
                        </a:lnTo>
                        <a:lnTo>
                          <a:pt x="58" y="3298"/>
                        </a:lnTo>
                        <a:lnTo>
                          <a:pt x="0" y="3380"/>
                        </a:lnTo>
                        <a:lnTo>
                          <a:pt x="183" y="3380"/>
                        </a:lnTo>
                        <a:lnTo>
                          <a:pt x="31" y="3627"/>
                        </a:lnTo>
                        <a:lnTo>
                          <a:pt x="407" y="3545"/>
                        </a:lnTo>
                        <a:lnTo>
                          <a:pt x="240" y="3627"/>
                        </a:lnTo>
                        <a:lnTo>
                          <a:pt x="146" y="3710"/>
                        </a:lnTo>
                        <a:lnTo>
                          <a:pt x="329" y="3792"/>
                        </a:lnTo>
                        <a:lnTo>
                          <a:pt x="287" y="4287"/>
                        </a:lnTo>
                        <a:lnTo>
                          <a:pt x="657" y="4040"/>
                        </a:lnTo>
                        <a:lnTo>
                          <a:pt x="678" y="3957"/>
                        </a:lnTo>
                        <a:lnTo>
                          <a:pt x="1138" y="4205"/>
                        </a:lnTo>
                        <a:lnTo>
                          <a:pt x="652" y="4947"/>
                        </a:lnTo>
                        <a:lnTo>
                          <a:pt x="908" y="5276"/>
                        </a:lnTo>
                        <a:lnTo>
                          <a:pt x="788" y="5359"/>
                        </a:lnTo>
                        <a:lnTo>
                          <a:pt x="981" y="5441"/>
                        </a:lnTo>
                        <a:lnTo>
                          <a:pt x="1018" y="5771"/>
                        </a:lnTo>
                        <a:lnTo>
                          <a:pt x="1315" y="5771"/>
                        </a:lnTo>
                        <a:lnTo>
                          <a:pt x="1331" y="5853"/>
                        </a:lnTo>
                        <a:lnTo>
                          <a:pt x="1153" y="6101"/>
                        </a:lnTo>
                        <a:lnTo>
                          <a:pt x="1007" y="6183"/>
                        </a:lnTo>
                        <a:lnTo>
                          <a:pt x="1153" y="6266"/>
                        </a:lnTo>
                        <a:lnTo>
                          <a:pt x="1283" y="6183"/>
                        </a:lnTo>
                        <a:lnTo>
                          <a:pt x="1190" y="6678"/>
                        </a:lnTo>
                        <a:lnTo>
                          <a:pt x="981" y="6612"/>
                        </a:lnTo>
                        <a:lnTo>
                          <a:pt x="1039" y="6843"/>
                        </a:lnTo>
                        <a:lnTo>
                          <a:pt x="976" y="6612"/>
                        </a:lnTo>
                        <a:lnTo>
                          <a:pt x="997" y="6760"/>
                        </a:lnTo>
                        <a:lnTo>
                          <a:pt x="965" y="6925"/>
                        </a:lnTo>
                        <a:lnTo>
                          <a:pt x="819" y="7173"/>
                        </a:lnTo>
                        <a:lnTo>
                          <a:pt x="1221" y="7090"/>
                        </a:lnTo>
                        <a:lnTo>
                          <a:pt x="908" y="7255"/>
                        </a:lnTo>
                        <a:lnTo>
                          <a:pt x="955" y="7667"/>
                        </a:lnTo>
                        <a:lnTo>
                          <a:pt x="1091" y="7667"/>
                        </a:lnTo>
                        <a:lnTo>
                          <a:pt x="1205" y="7255"/>
                        </a:lnTo>
                        <a:lnTo>
                          <a:pt x="1299" y="7337"/>
                        </a:lnTo>
                        <a:lnTo>
                          <a:pt x="1362" y="7667"/>
                        </a:lnTo>
                        <a:lnTo>
                          <a:pt x="986" y="7997"/>
                        </a:lnTo>
                        <a:lnTo>
                          <a:pt x="913" y="8574"/>
                        </a:lnTo>
                        <a:lnTo>
                          <a:pt x="1909" y="8574"/>
                        </a:lnTo>
                        <a:lnTo>
                          <a:pt x="2061" y="8409"/>
                        </a:lnTo>
                        <a:lnTo>
                          <a:pt x="2118" y="8574"/>
                        </a:lnTo>
                        <a:lnTo>
                          <a:pt x="2139" y="8714"/>
                        </a:lnTo>
                        <a:lnTo>
                          <a:pt x="2207" y="8574"/>
                        </a:lnTo>
                        <a:lnTo>
                          <a:pt x="2170" y="8821"/>
                        </a:lnTo>
                        <a:lnTo>
                          <a:pt x="2108" y="8986"/>
                        </a:lnTo>
                        <a:lnTo>
                          <a:pt x="2103" y="9069"/>
                        </a:lnTo>
                        <a:lnTo>
                          <a:pt x="2061" y="9744"/>
                        </a:lnTo>
                        <a:lnTo>
                          <a:pt x="2129" y="9811"/>
                        </a:lnTo>
                        <a:lnTo>
                          <a:pt x="2259" y="10165"/>
                        </a:lnTo>
                        <a:lnTo>
                          <a:pt x="2150" y="10140"/>
                        </a:lnTo>
                        <a:lnTo>
                          <a:pt x="2270" y="10198"/>
                        </a:lnTo>
                        <a:lnTo>
                          <a:pt x="2348" y="10388"/>
                        </a:lnTo>
                        <a:lnTo>
                          <a:pt x="2322" y="10223"/>
                        </a:lnTo>
                        <a:lnTo>
                          <a:pt x="2379" y="10248"/>
                        </a:lnTo>
                        <a:lnTo>
                          <a:pt x="2494" y="10305"/>
                        </a:lnTo>
                        <a:lnTo>
                          <a:pt x="2077" y="10800"/>
                        </a:lnTo>
                        <a:lnTo>
                          <a:pt x="2056" y="10965"/>
                        </a:lnTo>
                        <a:lnTo>
                          <a:pt x="1909" y="10882"/>
                        </a:lnTo>
                        <a:lnTo>
                          <a:pt x="1998" y="10965"/>
                        </a:lnTo>
                        <a:lnTo>
                          <a:pt x="2025" y="11047"/>
                        </a:lnTo>
                        <a:lnTo>
                          <a:pt x="2113" y="10965"/>
                        </a:lnTo>
                        <a:lnTo>
                          <a:pt x="2301" y="10800"/>
                        </a:lnTo>
                        <a:lnTo>
                          <a:pt x="2285" y="11047"/>
                        </a:lnTo>
                        <a:lnTo>
                          <a:pt x="2165" y="11130"/>
                        </a:lnTo>
                        <a:lnTo>
                          <a:pt x="2374" y="11047"/>
                        </a:lnTo>
                        <a:lnTo>
                          <a:pt x="2567" y="10800"/>
                        </a:lnTo>
                        <a:lnTo>
                          <a:pt x="2635" y="10718"/>
                        </a:lnTo>
                        <a:lnTo>
                          <a:pt x="2932" y="10800"/>
                        </a:lnTo>
                        <a:lnTo>
                          <a:pt x="2870" y="10882"/>
                        </a:lnTo>
                        <a:lnTo>
                          <a:pt x="2411" y="11542"/>
                        </a:lnTo>
                        <a:lnTo>
                          <a:pt x="2338" y="11402"/>
                        </a:lnTo>
                        <a:lnTo>
                          <a:pt x="2280" y="11542"/>
                        </a:lnTo>
                        <a:lnTo>
                          <a:pt x="2212" y="11542"/>
                        </a:lnTo>
                        <a:lnTo>
                          <a:pt x="1946" y="12119"/>
                        </a:lnTo>
                        <a:lnTo>
                          <a:pt x="2682" y="11460"/>
                        </a:lnTo>
                        <a:lnTo>
                          <a:pt x="2760" y="11789"/>
                        </a:lnTo>
                        <a:lnTo>
                          <a:pt x="2536" y="11872"/>
                        </a:lnTo>
                        <a:lnTo>
                          <a:pt x="2437" y="12020"/>
                        </a:lnTo>
                        <a:lnTo>
                          <a:pt x="2776" y="11872"/>
                        </a:lnTo>
                        <a:lnTo>
                          <a:pt x="2974" y="11872"/>
                        </a:lnTo>
                        <a:lnTo>
                          <a:pt x="2870" y="12202"/>
                        </a:lnTo>
                        <a:lnTo>
                          <a:pt x="3162" y="12037"/>
                        </a:lnTo>
                        <a:lnTo>
                          <a:pt x="3172" y="12202"/>
                        </a:lnTo>
                        <a:lnTo>
                          <a:pt x="3204" y="12037"/>
                        </a:lnTo>
                        <a:lnTo>
                          <a:pt x="3219" y="11954"/>
                        </a:lnTo>
                        <a:lnTo>
                          <a:pt x="3443" y="11872"/>
                        </a:lnTo>
                        <a:lnTo>
                          <a:pt x="3470" y="12061"/>
                        </a:lnTo>
                        <a:lnTo>
                          <a:pt x="3757" y="12037"/>
                        </a:lnTo>
                        <a:lnTo>
                          <a:pt x="3052" y="12779"/>
                        </a:lnTo>
                        <a:lnTo>
                          <a:pt x="3376" y="12861"/>
                        </a:lnTo>
                        <a:lnTo>
                          <a:pt x="3271" y="13108"/>
                        </a:lnTo>
                        <a:lnTo>
                          <a:pt x="2990" y="13191"/>
                        </a:lnTo>
                        <a:lnTo>
                          <a:pt x="2922" y="13356"/>
                        </a:lnTo>
                        <a:lnTo>
                          <a:pt x="3710" y="13356"/>
                        </a:lnTo>
                        <a:lnTo>
                          <a:pt x="3689" y="13273"/>
                        </a:lnTo>
                        <a:lnTo>
                          <a:pt x="3872" y="13191"/>
                        </a:lnTo>
                        <a:lnTo>
                          <a:pt x="4231" y="13026"/>
                        </a:lnTo>
                        <a:lnTo>
                          <a:pt x="4012" y="13438"/>
                        </a:lnTo>
                        <a:lnTo>
                          <a:pt x="3334" y="14015"/>
                        </a:lnTo>
                        <a:lnTo>
                          <a:pt x="3141" y="14592"/>
                        </a:lnTo>
                        <a:lnTo>
                          <a:pt x="3887" y="14263"/>
                        </a:lnTo>
                        <a:lnTo>
                          <a:pt x="3872" y="14840"/>
                        </a:lnTo>
                        <a:lnTo>
                          <a:pt x="3934" y="14592"/>
                        </a:lnTo>
                        <a:lnTo>
                          <a:pt x="4216" y="14345"/>
                        </a:lnTo>
                        <a:lnTo>
                          <a:pt x="4065" y="14840"/>
                        </a:lnTo>
                        <a:lnTo>
                          <a:pt x="4221" y="14840"/>
                        </a:lnTo>
                        <a:lnTo>
                          <a:pt x="4002" y="15005"/>
                        </a:lnTo>
                        <a:lnTo>
                          <a:pt x="3955" y="15169"/>
                        </a:lnTo>
                        <a:lnTo>
                          <a:pt x="3851" y="15417"/>
                        </a:lnTo>
                        <a:lnTo>
                          <a:pt x="4002" y="15169"/>
                        </a:lnTo>
                        <a:lnTo>
                          <a:pt x="3965" y="15664"/>
                        </a:lnTo>
                        <a:lnTo>
                          <a:pt x="4404" y="15252"/>
                        </a:lnTo>
                        <a:lnTo>
                          <a:pt x="4268" y="15582"/>
                        </a:lnTo>
                        <a:lnTo>
                          <a:pt x="4242" y="16241"/>
                        </a:lnTo>
                        <a:lnTo>
                          <a:pt x="4957" y="15417"/>
                        </a:lnTo>
                        <a:lnTo>
                          <a:pt x="4998" y="15771"/>
                        </a:lnTo>
                        <a:lnTo>
                          <a:pt x="4769" y="15994"/>
                        </a:lnTo>
                        <a:lnTo>
                          <a:pt x="4696" y="16324"/>
                        </a:lnTo>
                        <a:lnTo>
                          <a:pt x="4639" y="16324"/>
                        </a:lnTo>
                        <a:lnTo>
                          <a:pt x="4544" y="16571"/>
                        </a:lnTo>
                        <a:lnTo>
                          <a:pt x="5045" y="16241"/>
                        </a:lnTo>
                        <a:lnTo>
                          <a:pt x="4904" y="16571"/>
                        </a:lnTo>
                        <a:lnTo>
                          <a:pt x="5014" y="16489"/>
                        </a:lnTo>
                        <a:lnTo>
                          <a:pt x="5223" y="16241"/>
                        </a:lnTo>
                        <a:lnTo>
                          <a:pt x="5259" y="16406"/>
                        </a:lnTo>
                        <a:lnTo>
                          <a:pt x="5385" y="16489"/>
                        </a:lnTo>
                        <a:lnTo>
                          <a:pt x="5478" y="16241"/>
                        </a:lnTo>
                        <a:lnTo>
                          <a:pt x="5134" y="17231"/>
                        </a:lnTo>
                        <a:lnTo>
                          <a:pt x="6026" y="16736"/>
                        </a:lnTo>
                        <a:lnTo>
                          <a:pt x="5739" y="17725"/>
                        </a:lnTo>
                        <a:lnTo>
                          <a:pt x="5932" y="17808"/>
                        </a:lnTo>
                        <a:lnTo>
                          <a:pt x="6141" y="17973"/>
                        </a:lnTo>
                        <a:lnTo>
                          <a:pt x="6282" y="18055"/>
                        </a:lnTo>
                        <a:lnTo>
                          <a:pt x="6245" y="18632"/>
                        </a:lnTo>
                        <a:lnTo>
                          <a:pt x="6730" y="17313"/>
                        </a:lnTo>
                        <a:lnTo>
                          <a:pt x="6741" y="18055"/>
                        </a:lnTo>
                        <a:lnTo>
                          <a:pt x="6652" y="18550"/>
                        </a:lnTo>
                        <a:lnTo>
                          <a:pt x="6543" y="18055"/>
                        </a:lnTo>
                        <a:lnTo>
                          <a:pt x="6491" y="18385"/>
                        </a:lnTo>
                        <a:lnTo>
                          <a:pt x="6094" y="19456"/>
                        </a:lnTo>
                        <a:lnTo>
                          <a:pt x="6767" y="18550"/>
                        </a:lnTo>
                        <a:lnTo>
                          <a:pt x="6830" y="18467"/>
                        </a:lnTo>
                        <a:lnTo>
                          <a:pt x="6736" y="19209"/>
                        </a:lnTo>
                        <a:lnTo>
                          <a:pt x="6673" y="19292"/>
                        </a:lnTo>
                        <a:lnTo>
                          <a:pt x="6657" y="19786"/>
                        </a:lnTo>
                        <a:lnTo>
                          <a:pt x="7117" y="19044"/>
                        </a:lnTo>
                        <a:lnTo>
                          <a:pt x="7221" y="19209"/>
                        </a:lnTo>
                        <a:lnTo>
                          <a:pt x="7231" y="19374"/>
                        </a:lnTo>
                        <a:lnTo>
                          <a:pt x="7221" y="19456"/>
                        </a:lnTo>
                        <a:lnTo>
                          <a:pt x="7482" y="19044"/>
                        </a:lnTo>
                        <a:lnTo>
                          <a:pt x="7539" y="18962"/>
                        </a:lnTo>
                        <a:lnTo>
                          <a:pt x="7826" y="18879"/>
                        </a:lnTo>
                        <a:lnTo>
                          <a:pt x="7972" y="18822"/>
                        </a:lnTo>
                        <a:lnTo>
                          <a:pt x="7983" y="18715"/>
                        </a:lnTo>
                        <a:lnTo>
                          <a:pt x="8170" y="18632"/>
                        </a:lnTo>
                        <a:lnTo>
                          <a:pt x="8197" y="19539"/>
                        </a:lnTo>
                        <a:lnTo>
                          <a:pt x="8150" y="19869"/>
                        </a:lnTo>
                        <a:lnTo>
                          <a:pt x="7978" y="19786"/>
                        </a:lnTo>
                        <a:lnTo>
                          <a:pt x="7920" y="20528"/>
                        </a:lnTo>
                        <a:lnTo>
                          <a:pt x="8202" y="19869"/>
                        </a:lnTo>
                        <a:lnTo>
                          <a:pt x="8243" y="20116"/>
                        </a:lnTo>
                        <a:lnTo>
                          <a:pt x="8197" y="20363"/>
                        </a:lnTo>
                        <a:lnTo>
                          <a:pt x="8478" y="20363"/>
                        </a:lnTo>
                        <a:lnTo>
                          <a:pt x="8604" y="19539"/>
                        </a:lnTo>
                        <a:lnTo>
                          <a:pt x="8859" y="19704"/>
                        </a:lnTo>
                        <a:lnTo>
                          <a:pt x="8859" y="19539"/>
                        </a:lnTo>
                        <a:lnTo>
                          <a:pt x="8885" y="19374"/>
                        </a:lnTo>
                        <a:lnTo>
                          <a:pt x="9099" y="18715"/>
                        </a:lnTo>
                        <a:lnTo>
                          <a:pt x="8927" y="19951"/>
                        </a:lnTo>
                        <a:lnTo>
                          <a:pt x="9136" y="19374"/>
                        </a:lnTo>
                        <a:lnTo>
                          <a:pt x="9099" y="20198"/>
                        </a:lnTo>
                        <a:lnTo>
                          <a:pt x="9225" y="20034"/>
                        </a:lnTo>
                        <a:lnTo>
                          <a:pt x="9511" y="19456"/>
                        </a:lnTo>
                        <a:lnTo>
                          <a:pt x="9683" y="19374"/>
                        </a:lnTo>
                        <a:lnTo>
                          <a:pt x="9600" y="19753"/>
                        </a:lnTo>
                        <a:lnTo>
                          <a:pt x="9777" y="19374"/>
                        </a:lnTo>
                        <a:lnTo>
                          <a:pt x="9955" y="19374"/>
                        </a:lnTo>
                        <a:lnTo>
                          <a:pt x="9882" y="21023"/>
                        </a:lnTo>
                        <a:lnTo>
                          <a:pt x="10440" y="19869"/>
                        </a:lnTo>
                        <a:lnTo>
                          <a:pt x="10602" y="21023"/>
                        </a:lnTo>
                        <a:lnTo>
                          <a:pt x="10941" y="20446"/>
                        </a:lnTo>
                        <a:lnTo>
                          <a:pt x="11343" y="21188"/>
                        </a:lnTo>
                        <a:lnTo>
                          <a:pt x="11786" y="21023"/>
                        </a:lnTo>
                        <a:lnTo>
                          <a:pt x="11640" y="20446"/>
                        </a:lnTo>
                        <a:lnTo>
                          <a:pt x="11499" y="19869"/>
                        </a:lnTo>
                        <a:lnTo>
                          <a:pt x="11906" y="20940"/>
                        </a:lnTo>
                        <a:lnTo>
                          <a:pt x="11755" y="19869"/>
                        </a:lnTo>
                        <a:lnTo>
                          <a:pt x="11734" y="19704"/>
                        </a:lnTo>
                        <a:lnTo>
                          <a:pt x="11818" y="19621"/>
                        </a:lnTo>
                        <a:lnTo>
                          <a:pt x="11870" y="19704"/>
                        </a:lnTo>
                        <a:lnTo>
                          <a:pt x="12266" y="20363"/>
                        </a:lnTo>
                        <a:lnTo>
                          <a:pt x="12392" y="20693"/>
                        </a:lnTo>
                        <a:lnTo>
                          <a:pt x="12214" y="20611"/>
                        </a:lnTo>
                        <a:lnTo>
                          <a:pt x="12261" y="20858"/>
                        </a:lnTo>
                        <a:lnTo>
                          <a:pt x="12501" y="20940"/>
                        </a:lnTo>
                        <a:lnTo>
                          <a:pt x="12438" y="21353"/>
                        </a:lnTo>
                        <a:lnTo>
                          <a:pt x="12647" y="21600"/>
                        </a:lnTo>
                        <a:lnTo>
                          <a:pt x="12585" y="21353"/>
                        </a:lnTo>
                        <a:lnTo>
                          <a:pt x="12621" y="20940"/>
                        </a:lnTo>
                        <a:lnTo>
                          <a:pt x="12778" y="21105"/>
                        </a:lnTo>
                        <a:lnTo>
                          <a:pt x="12684" y="20940"/>
                        </a:lnTo>
                        <a:lnTo>
                          <a:pt x="12543" y="20693"/>
                        </a:lnTo>
                        <a:lnTo>
                          <a:pt x="12585" y="20198"/>
                        </a:lnTo>
                        <a:lnTo>
                          <a:pt x="12673" y="19786"/>
                        </a:lnTo>
                        <a:lnTo>
                          <a:pt x="12970" y="21518"/>
                        </a:lnTo>
                        <a:lnTo>
                          <a:pt x="13153" y="20693"/>
                        </a:lnTo>
                        <a:lnTo>
                          <a:pt x="13138" y="21105"/>
                        </a:lnTo>
                        <a:lnTo>
                          <a:pt x="13247" y="20776"/>
                        </a:lnTo>
                        <a:lnTo>
                          <a:pt x="13758" y="20776"/>
                        </a:lnTo>
                        <a:lnTo>
                          <a:pt x="13748" y="20693"/>
                        </a:lnTo>
                        <a:lnTo>
                          <a:pt x="13633" y="19786"/>
                        </a:lnTo>
                        <a:lnTo>
                          <a:pt x="13623" y="19704"/>
                        </a:lnTo>
                        <a:lnTo>
                          <a:pt x="13732" y="19951"/>
                        </a:lnTo>
                        <a:lnTo>
                          <a:pt x="13779" y="20281"/>
                        </a:lnTo>
                        <a:lnTo>
                          <a:pt x="14212" y="20116"/>
                        </a:lnTo>
                        <a:lnTo>
                          <a:pt x="14212" y="18715"/>
                        </a:lnTo>
                        <a:lnTo>
                          <a:pt x="14218" y="18632"/>
                        </a:lnTo>
                        <a:lnTo>
                          <a:pt x="14672" y="18879"/>
                        </a:lnTo>
                        <a:lnTo>
                          <a:pt x="14755" y="19127"/>
                        </a:lnTo>
                        <a:lnTo>
                          <a:pt x="14718" y="18797"/>
                        </a:lnTo>
                        <a:lnTo>
                          <a:pt x="14672" y="18632"/>
                        </a:lnTo>
                        <a:lnTo>
                          <a:pt x="14651" y="18550"/>
                        </a:lnTo>
                        <a:lnTo>
                          <a:pt x="14838" y="18797"/>
                        </a:lnTo>
                        <a:lnTo>
                          <a:pt x="14885" y="18879"/>
                        </a:lnTo>
                        <a:lnTo>
                          <a:pt x="14932" y="19044"/>
                        </a:lnTo>
                        <a:lnTo>
                          <a:pt x="14922" y="18550"/>
                        </a:lnTo>
                        <a:lnTo>
                          <a:pt x="14917" y="18467"/>
                        </a:lnTo>
                        <a:lnTo>
                          <a:pt x="14911" y="18385"/>
                        </a:lnTo>
                        <a:lnTo>
                          <a:pt x="15052" y="18467"/>
                        </a:lnTo>
                        <a:lnTo>
                          <a:pt x="15126" y="18797"/>
                        </a:lnTo>
                        <a:lnTo>
                          <a:pt x="15600" y="18715"/>
                        </a:lnTo>
                        <a:lnTo>
                          <a:pt x="15496" y="18385"/>
                        </a:lnTo>
                        <a:lnTo>
                          <a:pt x="15287" y="17725"/>
                        </a:lnTo>
                        <a:lnTo>
                          <a:pt x="15287" y="17313"/>
                        </a:lnTo>
                        <a:lnTo>
                          <a:pt x="15339" y="17066"/>
                        </a:lnTo>
                        <a:lnTo>
                          <a:pt x="15736" y="17725"/>
                        </a:lnTo>
                        <a:lnTo>
                          <a:pt x="16263" y="17478"/>
                        </a:lnTo>
                        <a:lnTo>
                          <a:pt x="16320" y="17643"/>
                        </a:lnTo>
                        <a:lnTo>
                          <a:pt x="16435" y="17478"/>
                        </a:lnTo>
                        <a:lnTo>
                          <a:pt x="16670" y="17148"/>
                        </a:lnTo>
                        <a:lnTo>
                          <a:pt x="16565" y="16736"/>
                        </a:lnTo>
                        <a:lnTo>
                          <a:pt x="16550" y="16653"/>
                        </a:lnTo>
                        <a:lnTo>
                          <a:pt x="16487" y="16406"/>
                        </a:lnTo>
                        <a:lnTo>
                          <a:pt x="16456" y="15994"/>
                        </a:lnTo>
                        <a:lnTo>
                          <a:pt x="16471" y="15499"/>
                        </a:lnTo>
                        <a:lnTo>
                          <a:pt x="17139" y="15747"/>
                        </a:lnTo>
                        <a:lnTo>
                          <a:pt x="17134" y="15499"/>
                        </a:lnTo>
                        <a:lnTo>
                          <a:pt x="17134" y="15252"/>
                        </a:lnTo>
                        <a:lnTo>
                          <a:pt x="17129" y="14840"/>
                        </a:lnTo>
                        <a:lnTo>
                          <a:pt x="17129" y="14675"/>
                        </a:lnTo>
                        <a:lnTo>
                          <a:pt x="17630" y="14427"/>
                        </a:lnTo>
                        <a:lnTo>
                          <a:pt x="17505" y="14427"/>
                        </a:lnTo>
                        <a:lnTo>
                          <a:pt x="17244" y="14098"/>
                        </a:lnTo>
                        <a:lnTo>
                          <a:pt x="17217" y="13933"/>
                        </a:lnTo>
                        <a:lnTo>
                          <a:pt x="17364" y="13933"/>
                        </a:lnTo>
                        <a:lnTo>
                          <a:pt x="17019" y="13356"/>
                        </a:lnTo>
                        <a:lnTo>
                          <a:pt x="16972" y="13273"/>
                        </a:lnTo>
                        <a:lnTo>
                          <a:pt x="17437" y="13685"/>
                        </a:lnTo>
                        <a:lnTo>
                          <a:pt x="17410" y="13768"/>
                        </a:lnTo>
                        <a:lnTo>
                          <a:pt x="17901" y="14015"/>
                        </a:lnTo>
                        <a:lnTo>
                          <a:pt x="17938" y="13438"/>
                        </a:lnTo>
                        <a:lnTo>
                          <a:pt x="17734" y="13273"/>
                        </a:lnTo>
                        <a:lnTo>
                          <a:pt x="17530" y="13108"/>
                        </a:lnTo>
                        <a:lnTo>
                          <a:pt x="17327" y="12944"/>
                        </a:lnTo>
                        <a:lnTo>
                          <a:pt x="17875" y="13034"/>
                        </a:lnTo>
                        <a:lnTo>
                          <a:pt x="17969" y="13223"/>
                        </a:lnTo>
                        <a:lnTo>
                          <a:pt x="17932" y="13042"/>
                        </a:lnTo>
                        <a:lnTo>
                          <a:pt x="18407" y="13108"/>
                        </a:lnTo>
                        <a:lnTo>
                          <a:pt x="18303" y="12944"/>
                        </a:lnTo>
                        <a:lnTo>
                          <a:pt x="17604" y="11789"/>
                        </a:lnTo>
                        <a:lnTo>
                          <a:pt x="17358" y="11377"/>
                        </a:lnTo>
                        <a:lnTo>
                          <a:pt x="18266" y="11624"/>
                        </a:lnTo>
                        <a:lnTo>
                          <a:pt x="18172" y="11460"/>
                        </a:lnTo>
                        <a:lnTo>
                          <a:pt x="18136" y="11171"/>
                        </a:lnTo>
                        <a:lnTo>
                          <a:pt x="18037" y="11047"/>
                        </a:lnTo>
                        <a:lnTo>
                          <a:pt x="18381" y="11212"/>
                        </a:lnTo>
                        <a:lnTo>
                          <a:pt x="18480" y="11047"/>
                        </a:lnTo>
                        <a:lnTo>
                          <a:pt x="18637" y="10800"/>
                        </a:lnTo>
                        <a:lnTo>
                          <a:pt x="18637" y="10635"/>
                        </a:lnTo>
                        <a:lnTo>
                          <a:pt x="18626" y="10388"/>
                        </a:lnTo>
                        <a:lnTo>
                          <a:pt x="18647" y="10231"/>
                        </a:lnTo>
                        <a:lnTo>
                          <a:pt x="18657" y="10058"/>
                        </a:lnTo>
                        <a:lnTo>
                          <a:pt x="18835" y="9506"/>
                        </a:lnTo>
                        <a:lnTo>
                          <a:pt x="18877" y="8821"/>
                        </a:lnTo>
                        <a:lnTo>
                          <a:pt x="19075" y="9316"/>
                        </a:lnTo>
                        <a:lnTo>
                          <a:pt x="18986" y="8821"/>
                        </a:lnTo>
                        <a:lnTo>
                          <a:pt x="18970" y="8739"/>
                        </a:lnTo>
                        <a:lnTo>
                          <a:pt x="18944" y="8574"/>
                        </a:lnTo>
                        <a:lnTo>
                          <a:pt x="18898" y="8492"/>
                        </a:lnTo>
                        <a:lnTo>
                          <a:pt x="18918" y="7997"/>
                        </a:lnTo>
                        <a:lnTo>
                          <a:pt x="18991" y="7997"/>
                        </a:lnTo>
                        <a:lnTo>
                          <a:pt x="19117" y="8244"/>
                        </a:lnTo>
                        <a:lnTo>
                          <a:pt x="19310" y="8244"/>
                        </a:lnTo>
                        <a:lnTo>
                          <a:pt x="19101" y="7997"/>
                        </a:lnTo>
                        <a:lnTo>
                          <a:pt x="18898" y="7750"/>
                        </a:lnTo>
                        <a:lnTo>
                          <a:pt x="19163" y="7667"/>
                        </a:lnTo>
                        <a:lnTo>
                          <a:pt x="19294" y="7997"/>
                        </a:lnTo>
                        <a:lnTo>
                          <a:pt x="19430" y="7832"/>
                        </a:lnTo>
                        <a:lnTo>
                          <a:pt x="19325" y="7750"/>
                        </a:lnTo>
                        <a:lnTo>
                          <a:pt x="19294" y="7667"/>
                        </a:lnTo>
                        <a:lnTo>
                          <a:pt x="19169" y="7337"/>
                        </a:lnTo>
                        <a:lnTo>
                          <a:pt x="19122" y="7090"/>
                        </a:lnTo>
                        <a:lnTo>
                          <a:pt x="19414" y="7008"/>
                        </a:lnTo>
                        <a:lnTo>
                          <a:pt x="19711" y="7255"/>
                        </a:lnTo>
                        <a:lnTo>
                          <a:pt x="19560" y="7090"/>
                        </a:lnTo>
                        <a:lnTo>
                          <a:pt x="19513" y="7008"/>
                        </a:lnTo>
                        <a:lnTo>
                          <a:pt x="19472" y="6925"/>
                        </a:lnTo>
                        <a:lnTo>
                          <a:pt x="19383" y="6760"/>
                        </a:lnTo>
                        <a:lnTo>
                          <a:pt x="19508" y="6678"/>
                        </a:lnTo>
                        <a:lnTo>
                          <a:pt x="19623" y="6760"/>
                        </a:lnTo>
                        <a:lnTo>
                          <a:pt x="19696" y="6925"/>
                        </a:lnTo>
                        <a:lnTo>
                          <a:pt x="20014" y="6768"/>
                        </a:lnTo>
                        <a:lnTo>
                          <a:pt x="19905" y="6678"/>
                        </a:lnTo>
                        <a:lnTo>
                          <a:pt x="19915" y="6595"/>
                        </a:lnTo>
                        <a:lnTo>
                          <a:pt x="19785" y="6431"/>
                        </a:lnTo>
                        <a:lnTo>
                          <a:pt x="19524" y="6101"/>
                        </a:lnTo>
                        <a:lnTo>
                          <a:pt x="19915" y="6018"/>
                        </a:lnTo>
                        <a:lnTo>
                          <a:pt x="20025" y="6101"/>
                        </a:lnTo>
                        <a:lnTo>
                          <a:pt x="20082" y="6183"/>
                        </a:lnTo>
                        <a:lnTo>
                          <a:pt x="20092" y="6266"/>
                        </a:lnTo>
                        <a:lnTo>
                          <a:pt x="20030" y="6431"/>
                        </a:lnTo>
                        <a:lnTo>
                          <a:pt x="19978" y="6678"/>
                        </a:lnTo>
                        <a:lnTo>
                          <a:pt x="19915" y="6678"/>
                        </a:lnTo>
                        <a:lnTo>
                          <a:pt x="20014" y="6768"/>
                        </a:lnTo>
                        <a:lnTo>
                          <a:pt x="20197" y="6925"/>
                        </a:lnTo>
                        <a:lnTo>
                          <a:pt x="20343" y="6678"/>
                        </a:lnTo>
                        <a:lnTo>
                          <a:pt x="20676" y="7255"/>
                        </a:lnTo>
                        <a:lnTo>
                          <a:pt x="20546" y="6843"/>
                        </a:lnTo>
                        <a:lnTo>
                          <a:pt x="20452" y="6678"/>
                        </a:lnTo>
                        <a:lnTo>
                          <a:pt x="20139" y="6101"/>
                        </a:lnTo>
                        <a:lnTo>
                          <a:pt x="20249" y="6018"/>
                        </a:lnTo>
                        <a:lnTo>
                          <a:pt x="20359" y="5936"/>
                        </a:lnTo>
                        <a:lnTo>
                          <a:pt x="20473" y="6018"/>
                        </a:lnTo>
                        <a:lnTo>
                          <a:pt x="20546" y="6018"/>
                        </a:lnTo>
                        <a:lnTo>
                          <a:pt x="20536" y="5936"/>
                        </a:lnTo>
                        <a:lnTo>
                          <a:pt x="20494" y="5853"/>
                        </a:lnTo>
                        <a:lnTo>
                          <a:pt x="20614" y="5771"/>
                        </a:lnTo>
                        <a:lnTo>
                          <a:pt x="20640" y="5689"/>
                        </a:lnTo>
                        <a:lnTo>
                          <a:pt x="20906" y="5771"/>
                        </a:lnTo>
                        <a:lnTo>
                          <a:pt x="20854" y="5441"/>
                        </a:lnTo>
                        <a:lnTo>
                          <a:pt x="20896" y="5359"/>
                        </a:lnTo>
                        <a:lnTo>
                          <a:pt x="20792" y="5293"/>
                        </a:lnTo>
                        <a:lnTo>
                          <a:pt x="20792" y="5689"/>
                        </a:lnTo>
                        <a:lnTo>
                          <a:pt x="20645" y="5606"/>
                        </a:lnTo>
                        <a:lnTo>
                          <a:pt x="20645" y="5524"/>
                        </a:lnTo>
                        <a:lnTo>
                          <a:pt x="20598" y="5441"/>
                        </a:lnTo>
                        <a:lnTo>
                          <a:pt x="20765" y="5524"/>
                        </a:lnTo>
                        <a:lnTo>
                          <a:pt x="20792" y="5689"/>
                        </a:lnTo>
                        <a:lnTo>
                          <a:pt x="20792" y="5293"/>
                        </a:lnTo>
                        <a:lnTo>
                          <a:pt x="20546" y="5111"/>
                        </a:lnTo>
                        <a:lnTo>
                          <a:pt x="20640" y="5029"/>
                        </a:lnTo>
                        <a:lnTo>
                          <a:pt x="20353" y="5029"/>
                        </a:lnTo>
                        <a:lnTo>
                          <a:pt x="20353" y="5194"/>
                        </a:lnTo>
                        <a:lnTo>
                          <a:pt x="20291" y="5524"/>
                        </a:lnTo>
                        <a:lnTo>
                          <a:pt x="20019" y="5111"/>
                        </a:lnTo>
                        <a:lnTo>
                          <a:pt x="20243" y="5111"/>
                        </a:lnTo>
                        <a:lnTo>
                          <a:pt x="20155" y="5029"/>
                        </a:lnTo>
                        <a:lnTo>
                          <a:pt x="19894" y="4782"/>
                        </a:lnTo>
                        <a:lnTo>
                          <a:pt x="19722" y="4617"/>
                        </a:lnTo>
                        <a:lnTo>
                          <a:pt x="20239" y="4699"/>
                        </a:lnTo>
                        <a:lnTo>
                          <a:pt x="20567" y="4534"/>
                        </a:lnTo>
                        <a:lnTo>
                          <a:pt x="20880" y="4617"/>
                        </a:lnTo>
                        <a:lnTo>
                          <a:pt x="20859" y="4534"/>
                        </a:lnTo>
                        <a:lnTo>
                          <a:pt x="20838" y="4452"/>
                        </a:lnTo>
                        <a:lnTo>
                          <a:pt x="20796" y="4287"/>
                        </a:lnTo>
                        <a:lnTo>
                          <a:pt x="20838" y="3792"/>
                        </a:lnTo>
                        <a:lnTo>
                          <a:pt x="20906" y="3545"/>
                        </a:lnTo>
                        <a:lnTo>
                          <a:pt x="20264" y="3133"/>
                        </a:lnTo>
                        <a:lnTo>
                          <a:pt x="20181" y="2968"/>
                        </a:lnTo>
                        <a:lnTo>
                          <a:pt x="20468" y="3050"/>
                        </a:lnTo>
                        <a:lnTo>
                          <a:pt x="20577" y="3050"/>
                        </a:lnTo>
                        <a:lnTo>
                          <a:pt x="20630" y="3124"/>
                        </a:lnTo>
                        <a:lnTo>
                          <a:pt x="20562" y="2968"/>
                        </a:lnTo>
                        <a:lnTo>
                          <a:pt x="20624" y="2803"/>
                        </a:lnTo>
                        <a:lnTo>
                          <a:pt x="20635" y="2646"/>
                        </a:lnTo>
                        <a:lnTo>
                          <a:pt x="20645" y="2531"/>
                        </a:lnTo>
                        <a:lnTo>
                          <a:pt x="20624" y="2308"/>
                        </a:lnTo>
                        <a:lnTo>
                          <a:pt x="20771" y="2391"/>
                        </a:lnTo>
                        <a:lnTo>
                          <a:pt x="20870" y="2308"/>
                        </a:lnTo>
                        <a:lnTo>
                          <a:pt x="20974" y="2226"/>
                        </a:lnTo>
                        <a:lnTo>
                          <a:pt x="21287" y="1979"/>
                        </a:lnTo>
                        <a:lnTo>
                          <a:pt x="21496" y="1814"/>
                        </a:lnTo>
                        <a:lnTo>
                          <a:pt x="21600" y="173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77" name="Figura"/>
                  <p:cNvSpPr/>
                  <p:nvPr/>
                </p:nvSpPr>
                <p:spPr>
                  <a:xfrm>
                    <a:off x="5828" y="0"/>
                    <a:ext cx="97569" cy="90371"/>
                  </a:xfrm>
                  <a:custGeom>
                    <a:avLst/>
                    <a:gdLst/>
                    <a:ahLst/>
                    <a:cxnLst>
                      <a:cxn ang="0">
                        <a:pos x="wd2" y="hd2"/>
                      </a:cxn>
                      <a:cxn ang="5400000">
                        <a:pos x="wd2" y="hd2"/>
                      </a:cxn>
                      <a:cxn ang="10800000">
                        <a:pos x="wd2" y="hd2"/>
                      </a:cxn>
                      <a:cxn ang="16200000">
                        <a:pos x="wd2" y="hd2"/>
                      </a:cxn>
                    </a:cxnLst>
                    <a:rect l="0" t="0" r="r" b="b"/>
                    <a:pathLst>
                      <a:path w="21600" h="21600" extrusionOk="0">
                        <a:moveTo>
                          <a:pt x="21600" y="16091"/>
                        </a:moveTo>
                        <a:lnTo>
                          <a:pt x="21411" y="15858"/>
                        </a:lnTo>
                        <a:lnTo>
                          <a:pt x="21277" y="15691"/>
                        </a:lnTo>
                        <a:lnTo>
                          <a:pt x="21104" y="15591"/>
                        </a:lnTo>
                        <a:lnTo>
                          <a:pt x="20768" y="15524"/>
                        </a:lnTo>
                        <a:lnTo>
                          <a:pt x="20972" y="15290"/>
                        </a:lnTo>
                        <a:lnTo>
                          <a:pt x="21270" y="15390"/>
                        </a:lnTo>
                        <a:lnTo>
                          <a:pt x="21289" y="15290"/>
                        </a:lnTo>
                        <a:lnTo>
                          <a:pt x="21312" y="15190"/>
                        </a:lnTo>
                        <a:lnTo>
                          <a:pt x="21331" y="15090"/>
                        </a:lnTo>
                        <a:lnTo>
                          <a:pt x="20851" y="15190"/>
                        </a:lnTo>
                        <a:lnTo>
                          <a:pt x="21037" y="14923"/>
                        </a:lnTo>
                        <a:lnTo>
                          <a:pt x="21049" y="14756"/>
                        </a:lnTo>
                        <a:lnTo>
                          <a:pt x="21321" y="14723"/>
                        </a:lnTo>
                        <a:lnTo>
                          <a:pt x="21293" y="14422"/>
                        </a:lnTo>
                        <a:lnTo>
                          <a:pt x="21277" y="14355"/>
                        </a:lnTo>
                        <a:lnTo>
                          <a:pt x="21129" y="14022"/>
                        </a:lnTo>
                        <a:lnTo>
                          <a:pt x="21107" y="13955"/>
                        </a:lnTo>
                        <a:lnTo>
                          <a:pt x="21043" y="13621"/>
                        </a:lnTo>
                        <a:lnTo>
                          <a:pt x="21123" y="13654"/>
                        </a:lnTo>
                        <a:lnTo>
                          <a:pt x="21213" y="13721"/>
                        </a:lnTo>
                        <a:lnTo>
                          <a:pt x="21293" y="13621"/>
                        </a:lnTo>
                        <a:lnTo>
                          <a:pt x="21254" y="13487"/>
                        </a:lnTo>
                        <a:lnTo>
                          <a:pt x="21222" y="13387"/>
                        </a:lnTo>
                        <a:lnTo>
                          <a:pt x="21161" y="13187"/>
                        </a:lnTo>
                        <a:lnTo>
                          <a:pt x="21174" y="13053"/>
                        </a:lnTo>
                        <a:lnTo>
                          <a:pt x="21216" y="12853"/>
                        </a:lnTo>
                        <a:lnTo>
                          <a:pt x="21385" y="12119"/>
                        </a:lnTo>
                        <a:lnTo>
                          <a:pt x="21257" y="12052"/>
                        </a:lnTo>
                        <a:lnTo>
                          <a:pt x="21129" y="11985"/>
                        </a:lnTo>
                        <a:lnTo>
                          <a:pt x="21126" y="11952"/>
                        </a:lnTo>
                        <a:lnTo>
                          <a:pt x="21021" y="11885"/>
                        </a:lnTo>
                        <a:lnTo>
                          <a:pt x="21001" y="11818"/>
                        </a:lnTo>
                        <a:lnTo>
                          <a:pt x="20995" y="11785"/>
                        </a:lnTo>
                        <a:lnTo>
                          <a:pt x="21136" y="11718"/>
                        </a:lnTo>
                        <a:lnTo>
                          <a:pt x="21216" y="11785"/>
                        </a:lnTo>
                        <a:lnTo>
                          <a:pt x="21161" y="11718"/>
                        </a:lnTo>
                        <a:lnTo>
                          <a:pt x="20989" y="11501"/>
                        </a:lnTo>
                        <a:lnTo>
                          <a:pt x="20989" y="13755"/>
                        </a:lnTo>
                        <a:lnTo>
                          <a:pt x="20966" y="13621"/>
                        </a:lnTo>
                        <a:lnTo>
                          <a:pt x="20989" y="13755"/>
                        </a:lnTo>
                        <a:lnTo>
                          <a:pt x="20989" y="11501"/>
                        </a:lnTo>
                        <a:lnTo>
                          <a:pt x="20950" y="11444"/>
                        </a:lnTo>
                        <a:lnTo>
                          <a:pt x="20950" y="13187"/>
                        </a:lnTo>
                        <a:lnTo>
                          <a:pt x="20947" y="13387"/>
                        </a:lnTo>
                        <a:lnTo>
                          <a:pt x="20790" y="13387"/>
                        </a:lnTo>
                        <a:lnTo>
                          <a:pt x="20793" y="13354"/>
                        </a:lnTo>
                        <a:lnTo>
                          <a:pt x="20844" y="13354"/>
                        </a:lnTo>
                        <a:lnTo>
                          <a:pt x="20886" y="13254"/>
                        </a:lnTo>
                        <a:lnTo>
                          <a:pt x="20950" y="13187"/>
                        </a:lnTo>
                        <a:lnTo>
                          <a:pt x="20950" y="11444"/>
                        </a:lnTo>
                        <a:lnTo>
                          <a:pt x="20659" y="10984"/>
                        </a:lnTo>
                        <a:lnTo>
                          <a:pt x="20707" y="10883"/>
                        </a:lnTo>
                        <a:lnTo>
                          <a:pt x="20832" y="10616"/>
                        </a:lnTo>
                        <a:lnTo>
                          <a:pt x="20912" y="10650"/>
                        </a:lnTo>
                        <a:lnTo>
                          <a:pt x="20918" y="10616"/>
                        </a:lnTo>
                        <a:lnTo>
                          <a:pt x="20937" y="10483"/>
                        </a:lnTo>
                        <a:lnTo>
                          <a:pt x="20953" y="10383"/>
                        </a:lnTo>
                        <a:lnTo>
                          <a:pt x="20383" y="10483"/>
                        </a:lnTo>
                        <a:lnTo>
                          <a:pt x="20550" y="10216"/>
                        </a:lnTo>
                        <a:lnTo>
                          <a:pt x="20598" y="10249"/>
                        </a:lnTo>
                        <a:lnTo>
                          <a:pt x="20595" y="10216"/>
                        </a:lnTo>
                        <a:lnTo>
                          <a:pt x="20563" y="9682"/>
                        </a:lnTo>
                        <a:lnTo>
                          <a:pt x="20226" y="9181"/>
                        </a:lnTo>
                        <a:lnTo>
                          <a:pt x="20255" y="9014"/>
                        </a:lnTo>
                        <a:lnTo>
                          <a:pt x="20387" y="8680"/>
                        </a:lnTo>
                        <a:lnTo>
                          <a:pt x="20399" y="8647"/>
                        </a:lnTo>
                        <a:lnTo>
                          <a:pt x="20050" y="8680"/>
                        </a:lnTo>
                        <a:lnTo>
                          <a:pt x="20303" y="8213"/>
                        </a:lnTo>
                        <a:lnTo>
                          <a:pt x="20374" y="8079"/>
                        </a:lnTo>
                        <a:lnTo>
                          <a:pt x="20021" y="8182"/>
                        </a:lnTo>
                        <a:lnTo>
                          <a:pt x="20021" y="13220"/>
                        </a:lnTo>
                        <a:lnTo>
                          <a:pt x="19804" y="13454"/>
                        </a:lnTo>
                        <a:lnTo>
                          <a:pt x="19730" y="13454"/>
                        </a:lnTo>
                        <a:lnTo>
                          <a:pt x="19673" y="13487"/>
                        </a:lnTo>
                        <a:lnTo>
                          <a:pt x="19673" y="13053"/>
                        </a:lnTo>
                        <a:lnTo>
                          <a:pt x="19688" y="13087"/>
                        </a:lnTo>
                        <a:lnTo>
                          <a:pt x="19673" y="13137"/>
                        </a:lnTo>
                        <a:lnTo>
                          <a:pt x="20021" y="13220"/>
                        </a:lnTo>
                        <a:lnTo>
                          <a:pt x="20021" y="8182"/>
                        </a:lnTo>
                        <a:lnTo>
                          <a:pt x="19910" y="8213"/>
                        </a:lnTo>
                        <a:lnTo>
                          <a:pt x="20012" y="7845"/>
                        </a:lnTo>
                        <a:lnTo>
                          <a:pt x="20124" y="7879"/>
                        </a:lnTo>
                        <a:lnTo>
                          <a:pt x="20124" y="7845"/>
                        </a:lnTo>
                        <a:lnTo>
                          <a:pt x="20098" y="7378"/>
                        </a:lnTo>
                        <a:lnTo>
                          <a:pt x="20092" y="7345"/>
                        </a:lnTo>
                        <a:lnTo>
                          <a:pt x="20076" y="7278"/>
                        </a:lnTo>
                        <a:lnTo>
                          <a:pt x="19772" y="7345"/>
                        </a:lnTo>
                        <a:lnTo>
                          <a:pt x="19666" y="7245"/>
                        </a:lnTo>
                        <a:lnTo>
                          <a:pt x="19887" y="7144"/>
                        </a:lnTo>
                        <a:lnTo>
                          <a:pt x="19567" y="7078"/>
                        </a:lnTo>
                        <a:lnTo>
                          <a:pt x="19727" y="6911"/>
                        </a:lnTo>
                        <a:lnTo>
                          <a:pt x="19791" y="6844"/>
                        </a:lnTo>
                        <a:lnTo>
                          <a:pt x="19673" y="6744"/>
                        </a:lnTo>
                        <a:lnTo>
                          <a:pt x="19666" y="6844"/>
                        </a:lnTo>
                        <a:lnTo>
                          <a:pt x="19624" y="6911"/>
                        </a:lnTo>
                        <a:lnTo>
                          <a:pt x="19557" y="6911"/>
                        </a:lnTo>
                        <a:lnTo>
                          <a:pt x="19365" y="6777"/>
                        </a:lnTo>
                        <a:lnTo>
                          <a:pt x="19388" y="6710"/>
                        </a:lnTo>
                        <a:lnTo>
                          <a:pt x="19471" y="6443"/>
                        </a:lnTo>
                        <a:lnTo>
                          <a:pt x="19490" y="6377"/>
                        </a:lnTo>
                        <a:lnTo>
                          <a:pt x="19596" y="6310"/>
                        </a:lnTo>
                        <a:lnTo>
                          <a:pt x="19560" y="6276"/>
                        </a:lnTo>
                        <a:lnTo>
                          <a:pt x="19416" y="6143"/>
                        </a:lnTo>
                        <a:lnTo>
                          <a:pt x="19170" y="5943"/>
                        </a:lnTo>
                        <a:lnTo>
                          <a:pt x="19208" y="5929"/>
                        </a:lnTo>
                        <a:lnTo>
                          <a:pt x="19067" y="5876"/>
                        </a:lnTo>
                        <a:lnTo>
                          <a:pt x="19624" y="5809"/>
                        </a:lnTo>
                        <a:lnTo>
                          <a:pt x="19298" y="5709"/>
                        </a:lnTo>
                        <a:lnTo>
                          <a:pt x="19266" y="5776"/>
                        </a:lnTo>
                        <a:lnTo>
                          <a:pt x="19164" y="5776"/>
                        </a:lnTo>
                        <a:lnTo>
                          <a:pt x="19119" y="5809"/>
                        </a:lnTo>
                        <a:lnTo>
                          <a:pt x="19186" y="5609"/>
                        </a:lnTo>
                        <a:lnTo>
                          <a:pt x="19055" y="5342"/>
                        </a:lnTo>
                        <a:lnTo>
                          <a:pt x="18878" y="5208"/>
                        </a:lnTo>
                        <a:lnTo>
                          <a:pt x="19045" y="5141"/>
                        </a:lnTo>
                        <a:lnTo>
                          <a:pt x="18866" y="4807"/>
                        </a:lnTo>
                        <a:lnTo>
                          <a:pt x="18549" y="4507"/>
                        </a:lnTo>
                        <a:lnTo>
                          <a:pt x="18277" y="4173"/>
                        </a:lnTo>
                        <a:lnTo>
                          <a:pt x="18309" y="4340"/>
                        </a:lnTo>
                        <a:lnTo>
                          <a:pt x="18049" y="4507"/>
                        </a:lnTo>
                        <a:lnTo>
                          <a:pt x="17953" y="4407"/>
                        </a:lnTo>
                        <a:lnTo>
                          <a:pt x="17982" y="4373"/>
                        </a:lnTo>
                        <a:lnTo>
                          <a:pt x="17876" y="4373"/>
                        </a:lnTo>
                        <a:lnTo>
                          <a:pt x="17806" y="4240"/>
                        </a:lnTo>
                        <a:lnTo>
                          <a:pt x="18043" y="4106"/>
                        </a:lnTo>
                        <a:lnTo>
                          <a:pt x="18164" y="4106"/>
                        </a:lnTo>
                        <a:lnTo>
                          <a:pt x="17976" y="4006"/>
                        </a:lnTo>
                        <a:lnTo>
                          <a:pt x="18030" y="3973"/>
                        </a:lnTo>
                        <a:lnTo>
                          <a:pt x="18091" y="3973"/>
                        </a:lnTo>
                        <a:lnTo>
                          <a:pt x="18174" y="3906"/>
                        </a:lnTo>
                        <a:lnTo>
                          <a:pt x="17998" y="3973"/>
                        </a:lnTo>
                        <a:lnTo>
                          <a:pt x="18136" y="3572"/>
                        </a:lnTo>
                        <a:lnTo>
                          <a:pt x="18171" y="3472"/>
                        </a:lnTo>
                        <a:lnTo>
                          <a:pt x="17873" y="3572"/>
                        </a:lnTo>
                        <a:lnTo>
                          <a:pt x="17899" y="3539"/>
                        </a:lnTo>
                        <a:lnTo>
                          <a:pt x="17895" y="3472"/>
                        </a:lnTo>
                        <a:lnTo>
                          <a:pt x="17745" y="3305"/>
                        </a:lnTo>
                        <a:lnTo>
                          <a:pt x="17627" y="3172"/>
                        </a:lnTo>
                        <a:lnTo>
                          <a:pt x="17563" y="3138"/>
                        </a:lnTo>
                        <a:lnTo>
                          <a:pt x="17438" y="3071"/>
                        </a:lnTo>
                        <a:lnTo>
                          <a:pt x="17364" y="3005"/>
                        </a:lnTo>
                        <a:lnTo>
                          <a:pt x="17175" y="2838"/>
                        </a:lnTo>
                        <a:lnTo>
                          <a:pt x="17015" y="3005"/>
                        </a:lnTo>
                        <a:lnTo>
                          <a:pt x="16983" y="2938"/>
                        </a:lnTo>
                        <a:lnTo>
                          <a:pt x="16948" y="2871"/>
                        </a:lnTo>
                        <a:lnTo>
                          <a:pt x="16749" y="2938"/>
                        </a:lnTo>
                        <a:lnTo>
                          <a:pt x="16727" y="2904"/>
                        </a:lnTo>
                        <a:lnTo>
                          <a:pt x="16631" y="2771"/>
                        </a:lnTo>
                        <a:lnTo>
                          <a:pt x="16599" y="2704"/>
                        </a:lnTo>
                        <a:lnTo>
                          <a:pt x="16576" y="2604"/>
                        </a:lnTo>
                        <a:lnTo>
                          <a:pt x="16528" y="2370"/>
                        </a:lnTo>
                        <a:lnTo>
                          <a:pt x="16256" y="2203"/>
                        </a:lnTo>
                        <a:lnTo>
                          <a:pt x="16013" y="2170"/>
                        </a:lnTo>
                        <a:lnTo>
                          <a:pt x="16090" y="2304"/>
                        </a:lnTo>
                        <a:lnTo>
                          <a:pt x="15933" y="2370"/>
                        </a:lnTo>
                        <a:lnTo>
                          <a:pt x="16019" y="2237"/>
                        </a:lnTo>
                        <a:lnTo>
                          <a:pt x="16000" y="2170"/>
                        </a:lnTo>
                        <a:lnTo>
                          <a:pt x="15913" y="2103"/>
                        </a:lnTo>
                        <a:lnTo>
                          <a:pt x="15782" y="2003"/>
                        </a:lnTo>
                        <a:lnTo>
                          <a:pt x="15997" y="2003"/>
                        </a:lnTo>
                        <a:lnTo>
                          <a:pt x="15741" y="1836"/>
                        </a:lnTo>
                        <a:lnTo>
                          <a:pt x="15587" y="1736"/>
                        </a:lnTo>
                        <a:lnTo>
                          <a:pt x="15094" y="1636"/>
                        </a:lnTo>
                        <a:lnTo>
                          <a:pt x="15126" y="1803"/>
                        </a:lnTo>
                        <a:lnTo>
                          <a:pt x="15065" y="1836"/>
                        </a:lnTo>
                        <a:lnTo>
                          <a:pt x="14979" y="1836"/>
                        </a:lnTo>
                        <a:lnTo>
                          <a:pt x="14959" y="1736"/>
                        </a:lnTo>
                        <a:lnTo>
                          <a:pt x="14953" y="1703"/>
                        </a:lnTo>
                        <a:lnTo>
                          <a:pt x="14975" y="1636"/>
                        </a:lnTo>
                        <a:lnTo>
                          <a:pt x="15004" y="1602"/>
                        </a:lnTo>
                        <a:lnTo>
                          <a:pt x="15033" y="1569"/>
                        </a:lnTo>
                        <a:lnTo>
                          <a:pt x="14738" y="1569"/>
                        </a:lnTo>
                        <a:lnTo>
                          <a:pt x="14543" y="1302"/>
                        </a:lnTo>
                        <a:lnTo>
                          <a:pt x="14450" y="1202"/>
                        </a:lnTo>
                        <a:lnTo>
                          <a:pt x="14325" y="1068"/>
                        </a:lnTo>
                        <a:lnTo>
                          <a:pt x="14114" y="801"/>
                        </a:lnTo>
                        <a:lnTo>
                          <a:pt x="14050" y="734"/>
                        </a:lnTo>
                        <a:lnTo>
                          <a:pt x="13883" y="568"/>
                        </a:lnTo>
                        <a:lnTo>
                          <a:pt x="13608" y="734"/>
                        </a:lnTo>
                        <a:lnTo>
                          <a:pt x="13637" y="701"/>
                        </a:lnTo>
                        <a:lnTo>
                          <a:pt x="13154" y="801"/>
                        </a:lnTo>
                        <a:lnTo>
                          <a:pt x="12971" y="701"/>
                        </a:lnTo>
                        <a:lnTo>
                          <a:pt x="13310" y="701"/>
                        </a:lnTo>
                        <a:lnTo>
                          <a:pt x="13201" y="501"/>
                        </a:lnTo>
                        <a:lnTo>
                          <a:pt x="12667" y="701"/>
                        </a:lnTo>
                        <a:lnTo>
                          <a:pt x="12555" y="467"/>
                        </a:lnTo>
                        <a:lnTo>
                          <a:pt x="12472" y="300"/>
                        </a:lnTo>
                        <a:lnTo>
                          <a:pt x="12049" y="467"/>
                        </a:lnTo>
                        <a:lnTo>
                          <a:pt x="12001" y="300"/>
                        </a:lnTo>
                        <a:lnTo>
                          <a:pt x="11972" y="200"/>
                        </a:lnTo>
                        <a:lnTo>
                          <a:pt x="11943" y="100"/>
                        </a:lnTo>
                        <a:lnTo>
                          <a:pt x="11661" y="100"/>
                        </a:lnTo>
                        <a:lnTo>
                          <a:pt x="11088" y="134"/>
                        </a:lnTo>
                        <a:lnTo>
                          <a:pt x="10794" y="200"/>
                        </a:lnTo>
                        <a:lnTo>
                          <a:pt x="10589" y="0"/>
                        </a:lnTo>
                        <a:lnTo>
                          <a:pt x="10589" y="200"/>
                        </a:lnTo>
                        <a:lnTo>
                          <a:pt x="10512" y="300"/>
                        </a:lnTo>
                        <a:lnTo>
                          <a:pt x="10499" y="207"/>
                        </a:lnTo>
                        <a:lnTo>
                          <a:pt x="10461" y="267"/>
                        </a:lnTo>
                        <a:lnTo>
                          <a:pt x="9609" y="467"/>
                        </a:lnTo>
                        <a:lnTo>
                          <a:pt x="8632" y="234"/>
                        </a:lnTo>
                        <a:lnTo>
                          <a:pt x="7678" y="401"/>
                        </a:lnTo>
                        <a:lnTo>
                          <a:pt x="7336" y="501"/>
                        </a:lnTo>
                        <a:lnTo>
                          <a:pt x="7739" y="1202"/>
                        </a:lnTo>
                        <a:lnTo>
                          <a:pt x="7227" y="1002"/>
                        </a:lnTo>
                        <a:lnTo>
                          <a:pt x="7246" y="701"/>
                        </a:lnTo>
                        <a:lnTo>
                          <a:pt x="6971" y="968"/>
                        </a:lnTo>
                        <a:lnTo>
                          <a:pt x="6673" y="1135"/>
                        </a:lnTo>
                        <a:lnTo>
                          <a:pt x="6359" y="1302"/>
                        </a:lnTo>
                        <a:lnTo>
                          <a:pt x="6042" y="1436"/>
                        </a:lnTo>
                        <a:lnTo>
                          <a:pt x="5735" y="1602"/>
                        </a:lnTo>
                        <a:lnTo>
                          <a:pt x="5543" y="1936"/>
                        </a:lnTo>
                        <a:lnTo>
                          <a:pt x="5514" y="1793"/>
                        </a:lnTo>
                        <a:lnTo>
                          <a:pt x="5552" y="1736"/>
                        </a:lnTo>
                        <a:lnTo>
                          <a:pt x="5331" y="1669"/>
                        </a:lnTo>
                        <a:lnTo>
                          <a:pt x="5152" y="1970"/>
                        </a:lnTo>
                        <a:lnTo>
                          <a:pt x="5136" y="2070"/>
                        </a:lnTo>
                        <a:lnTo>
                          <a:pt x="5206" y="2170"/>
                        </a:lnTo>
                        <a:lnTo>
                          <a:pt x="5113" y="2203"/>
                        </a:lnTo>
                        <a:lnTo>
                          <a:pt x="5104" y="2070"/>
                        </a:lnTo>
                        <a:lnTo>
                          <a:pt x="5005" y="2036"/>
                        </a:lnTo>
                        <a:lnTo>
                          <a:pt x="4812" y="2003"/>
                        </a:lnTo>
                        <a:lnTo>
                          <a:pt x="4876" y="2470"/>
                        </a:lnTo>
                        <a:lnTo>
                          <a:pt x="4694" y="2350"/>
                        </a:lnTo>
                        <a:lnTo>
                          <a:pt x="4361" y="2504"/>
                        </a:lnTo>
                        <a:lnTo>
                          <a:pt x="4572" y="2637"/>
                        </a:lnTo>
                        <a:lnTo>
                          <a:pt x="4319" y="2704"/>
                        </a:lnTo>
                        <a:lnTo>
                          <a:pt x="4275" y="3005"/>
                        </a:lnTo>
                        <a:lnTo>
                          <a:pt x="4054" y="3071"/>
                        </a:lnTo>
                        <a:lnTo>
                          <a:pt x="4140" y="3338"/>
                        </a:lnTo>
                        <a:lnTo>
                          <a:pt x="3679" y="3272"/>
                        </a:lnTo>
                        <a:lnTo>
                          <a:pt x="3903" y="3572"/>
                        </a:lnTo>
                        <a:lnTo>
                          <a:pt x="3656" y="3305"/>
                        </a:lnTo>
                        <a:lnTo>
                          <a:pt x="3407" y="3639"/>
                        </a:lnTo>
                        <a:lnTo>
                          <a:pt x="3400" y="3772"/>
                        </a:lnTo>
                        <a:lnTo>
                          <a:pt x="3423" y="3906"/>
                        </a:lnTo>
                        <a:lnTo>
                          <a:pt x="3375" y="3806"/>
                        </a:lnTo>
                        <a:lnTo>
                          <a:pt x="3253" y="3939"/>
                        </a:lnTo>
                        <a:lnTo>
                          <a:pt x="3176" y="3806"/>
                        </a:lnTo>
                        <a:lnTo>
                          <a:pt x="3068" y="3939"/>
                        </a:lnTo>
                        <a:lnTo>
                          <a:pt x="3019" y="4106"/>
                        </a:lnTo>
                        <a:lnTo>
                          <a:pt x="3186" y="4206"/>
                        </a:lnTo>
                        <a:lnTo>
                          <a:pt x="2632" y="4206"/>
                        </a:lnTo>
                        <a:lnTo>
                          <a:pt x="3068" y="4974"/>
                        </a:lnTo>
                        <a:lnTo>
                          <a:pt x="2523" y="4774"/>
                        </a:lnTo>
                        <a:lnTo>
                          <a:pt x="2283" y="5709"/>
                        </a:lnTo>
                        <a:lnTo>
                          <a:pt x="2273" y="5776"/>
                        </a:lnTo>
                        <a:lnTo>
                          <a:pt x="2328" y="5809"/>
                        </a:lnTo>
                        <a:lnTo>
                          <a:pt x="2267" y="5772"/>
                        </a:lnTo>
                        <a:lnTo>
                          <a:pt x="1991" y="5609"/>
                        </a:lnTo>
                        <a:lnTo>
                          <a:pt x="1899" y="6026"/>
                        </a:lnTo>
                        <a:lnTo>
                          <a:pt x="2245" y="5852"/>
                        </a:lnTo>
                        <a:lnTo>
                          <a:pt x="2107" y="6276"/>
                        </a:lnTo>
                        <a:lnTo>
                          <a:pt x="1921" y="6159"/>
                        </a:lnTo>
                        <a:lnTo>
                          <a:pt x="2056" y="6477"/>
                        </a:lnTo>
                        <a:lnTo>
                          <a:pt x="1783" y="6811"/>
                        </a:lnTo>
                        <a:lnTo>
                          <a:pt x="1687" y="6911"/>
                        </a:lnTo>
                        <a:lnTo>
                          <a:pt x="1668" y="6677"/>
                        </a:lnTo>
                        <a:lnTo>
                          <a:pt x="1633" y="6644"/>
                        </a:lnTo>
                        <a:lnTo>
                          <a:pt x="1572" y="7111"/>
                        </a:lnTo>
                        <a:lnTo>
                          <a:pt x="1277" y="7378"/>
                        </a:lnTo>
                        <a:lnTo>
                          <a:pt x="1249" y="7512"/>
                        </a:lnTo>
                        <a:lnTo>
                          <a:pt x="1281" y="7845"/>
                        </a:lnTo>
                        <a:lnTo>
                          <a:pt x="1514" y="7845"/>
                        </a:lnTo>
                        <a:lnTo>
                          <a:pt x="1591" y="8279"/>
                        </a:lnTo>
                        <a:lnTo>
                          <a:pt x="1623" y="8313"/>
                        </a:lnTo>
                        <a:lnTo>
                          <a:pt x="1723" y="8380"/>
                        </a:lnTo>
                        <a:lnTo>
                          <a:pt x="1595" y="8296"/>
                        </a:lnTo>
                        <a:lnTo>
                          <a:pt x="1604" y="8346"/>
                        </a:lnTo>
                        <a:lnTo>
                          <a:pt x="1572" y="8279"/>
                        </a:lnTo>
                        <a:lnTo>
                          <a:pt x="1322" y="8113"/>
                        </a:lnTo>
                        <a:lnTo>
                          <a:pt x="1486" y="8713"/>
                        </a:lnTo>
                        <a:lnTo>
                          <a:pt x="1281" y="8547"/>
                        </a:lnTo>
                        <a:lnTo>
                          <a:pt x="993" y="8313"/>
                        </a:lnTo>
                        <a:lnTo>
                          <a:pt x="1005" y="8380"/>
                        </a:lnTo>
                        <a:lnTo>
                          <a:pt x="1057" y="8446"/>
                        </a:lnTo>
                        <a:lnTo>
                          <a:pt x="1166" y="8480"/>
                        </a:lnTo>
                        <a:lnTo>
                          <a:pt x="1111" y="8547"/>
                        </a:lnTo>
                        <a:lnTo>
                          <a:pt x="1044" y="8547"/>
                        </a:lnTo>
                        <a:lnTo>
                          <a:pt x="948" y="8446"/>
                        </a:lnTo>
                        <a:lnTo>
                          <a:pt x="951" y="8680"/>
                        </a:lnTo>
                        <a:lnTo>
                          <a:pt x="1069" y="8747"/>
                        </a:lnTo>
                        <a:lnTo>
                          <a:pt x="1095" y="8847"/>
                        </a:lnTo>
                        <a:lnTo>
                          <a:pt x="1082" y="8880"/>
                        </a:lnTo>
                        <a:lnTo>
                          <a:pt x="1009" y="8847"/>
                        </a:lnTo>
                        <a:lnTo>
                          <a:pt x="999" y="8780"/>
                        </a:lnTo>
                        <a:lnTo>
                          <a:pt x="909" y="8747"/>
                        </a:lnTo>
                        <a:lnTo>
                          <a:pt x="1028" y="8880"/>
                        </a:lnTo>
                        <a:lnTo>
                          <a:pt x="1079" y="9014"/>
                        </a:lnTo>
                        <a:lnTo>
                          <a:pt x="1082" y="9147"/>
                        </a:lnTo>
                        <a:lnTo>
                          <a:pt x="989" y="9248"/>
                        </a:lnTo>
                        <a:lnTo>
                          <a:pt x="887" y="9248"/>
                        </a:lnTo>
                        <a:lnTo>
                          <a:pt x="858" y="9348"/>
                        </a:lnTo>
                        <a:lnTo>
                          <a:pt x="836" y="9581"/>
                        </a:lnTo>
                        <a:lnTo>
                          <a:pt x="1073" y="9849"/>
                        </a:lnTo>
                        <a:lnTo>
                          <a:pt x="1076" y="9915"/>
                        </a:lnTo>
                        <a:lnTo>
                          <a:pt x="855" y="10216"/>
                        </a:lnTo>
                        <a:lnTo>
                          <a:pt x="554" y="10015"/>
                        </a:lnTo>
                        <a:lnTo>
                          <a:pt x="708" y="10316"/>
                        </a:lnTo>
                        <a:lnTo>
                          <a:pt x="416" y="10249"/>
                        </a:lnTo>
                        <a:lnTo>
                          <a:pt x="445" y="10483"/>
                        </a:lnTo>
                        <a:lnTo>
                          <a:pt x="608" y="10449"/>
                        </a:lnTo>
                        <a:lnTo>
                          <a:pt x="580" y="10650"/>
                        </a:lnTo>
                        <a:lnTo>
                          <a:pt x="724" y="10850"/>
                        </a:lnTo>
                        <a:lnTo>
                          <a:pt x="592" y="10984"/>
                        </a:lnTo>
                        <a:lnTo>
                          <a:pt x="506" y="10817"/>
                        </a:lnTo>
                        <a:lnTo>
                          <a:pt x="480" y="11151"/>
                        </a:lnTo>
                        <a:lnTo>
                          <a:pt x="637" y="10984"/>
                        </a:lnTo>
                        <a:lnTo>
                          <a:pt x="743" y="11217"/>
                        </a:lnTo>
                        <a:lnTo>
                          <a:pt x="1009" y="11084"/>
                        </a:lnTo>
                        <a:lnTo>
                          <a:pt x="871" y="11284"/>
                        </a:lnTo>
                        <a:lnTo>
                          <a:pt x="852" y="11217"/>
                        </a:lnTo>
                        <a:lnTo>
                          <a:pt x="845" y="11284"/>
                        </a:lnTo>
                        <a:lnTo>
                          <a:pt x="829" y="11451"/>
                        </a:lnTo>
                        <a:lnTo>
                          <a:pt x="637" y="11518"/>
                        </a:lnTo>
                        <a:lnTo>
                          <a:pt x="762" y="11685"/>
                        </a:lnTo>
                        <a:lnTo>
                          <a:pt x="765" y="11751"/>
                        </a:lnTo>
                        <a:lnTo>
                          <a:pt x="692" y="11852"/>
                        </a:lnTo>
                        <a:lnTo>
                          <a:pt x="592" y="11852"/>
                        </a:lnTo>
                        <a:lnTo>
                          <a:pt x="371" y="11751"/>
                        </a:lnTo>
                        <a:lnTo>
                          <a:pt x="307" y="11751"/>
                        </a:lnTo>
                        <a:lnTo>
                          <a:pt x="490" y="11885"/>
                        </a:lnTo>
                        <a:lnTo>
                          <a:pt x="509" y="11952"/>
                        </a:lnTo>
                        <a:lnTo>
                          <a:pt x="291" y="12219"/>
                        </a:lnTo>
                        <a:lnTo>
                          <a:pt x="474" y="12316"/>
                        </a:lnTo>
                        <a:lnTo>
                          <a:pt x="330" y="12286"/>
                        </a:lnTo>
                        <a:lnTo>
                          <a:pt x="298" y="12286"/>
                        </a:lnTo>
                        <a:lnTo>
                          <a:pt x="439" y="12386"/>
                        </a:lnTo>
                        <a:lnTo>
                          <a:pt x="461" y="12442"/>
                        </a:lnTo>
                        <a:lnTo>
                          <a:pt x="407" y="12486"/>
                        </a:lnTo>
                        <a:lnTo>
                          <a:pt x="375" y="12486"/>
                        </a:lnTo>
                        <a:lnTo>
                          <a:pt x="253" y="12453"/>
                        </a:lnTo>
                        <a:lnTo>
                          <a:pt x="176" y="12720"/>
                        </a:lnTo>
                        <a:lnTo>
                          <a:pt x="538" y="12486"/>
                        </a:lnTo>
                        <a:lnTo>
                          <a:pt x="640" y="12419"/>
                        </a:lnTo>
                        <a:lnTo>
                          <a:pt x="435" y="12720"/>
                        </a:lnTo>
                        <a:lnTo>
                          <a:pt x="420" y="12686"/>
                        </a:lnTo>
                        <a:lnTo>
                          <a:pt x="388" y="12686"/>
                        </a:lnTo>
                        <a:lnTo>
                          <a:pt x="365" y="12619"/>
                        </a:lnTo>
                        <a:lnTo>
                          <a:pt x="240" y="12920"/>
                        </a:lnTo>
                        <a:lnTo>
                          <a:pt x="355" y="13137"/>
                        </a:lnTo>
                        <a:lnTo>
                          <a:pt x="388" y="13321"/>
                        </a:lnTo>
                        <a:lnTo>
                          <a:pt x="298" y="13521"/>
                        </a:lnTo>
                        <a:lnTo>
                          <a:pt x="0" y="13588"/>
                        </a:lnTo>
                        <a:lnTo>
                          <a:pt x="16" y="13788"/>
                        </a:lnTo>
                        <a:lnTo>
                          <a:pt x="221" y="14122"/>
                        </a:lnTo>
                        <a:lnTo>
                          <a:pt x="250" y="14422"/>
                        </a:lnTo>
                        <a:lnTo>
                          <a:pt x="218" y="14623"/>
                        </a:lnTo>
                        <a:lnTo>
                          <a:pt x="250" y="14522"/>
                        </a:lnTo>
                        <a:lnTo>
                          <a:pt x="676" y="14589"/>
                        </a:lnTo>
                        <a:lnTo>
                          <a:pt x="35" y="14823"/>
                        </a:lnTo>
                        <a:lnTo>
                          <a:pt x="215" y="14990"/>
                        </a:lnTo>
                        <a:lnTo>
                          <a:pt x="61" y="14990"/>
                        </a:lnTo>
                        <a:lnTo>
                          <a:pt x="3" y="15290"/>
                        </a:lnTo>
                        <a:lnTo>
                          <a:pt x="202" y="15557"/>
                        </a:lnTo>
                        <a:lnTo>
                          <a:pt x="375" y="15925"/>
                        </a:lnTo>
                        <a:lnTo>
                          <a:pt x="948" y="15925"/>
                        </a:lnTo>
                        <a:lnTo>
                          <a:pt x="775" y="15758"/>
                        </a:lnTo>
                        <a:lnTo>
                          <a:pt x="1079" y="15390"/>
                        </a:lnTo>
                        <a:lnTo>
                          <a:pt x="1079" y="15290"/>
                        </a:lnTo>
                        <a:lnTo>
                          <a:pt x="989" y="15057"/>
                        </a:lnTo>
                        <a:lnTo>
                          <a:pt x="1066" y="15023"/>
                        </a:lnTo>
                        <a:lnTo>
                          <a:pt x="1047" y="14990"/>
                        </a:lnTo>
                        <a:lnTo>
                          <a:pt x="983" y="14890"/>
                        </a:lnTo>
                        <a:lnTo>
                          <a:pt x="999" y="14623"/>
                        </a:lnTo>
                        <a:lnTo>
                          <a:pt x="897" y="14522"/>
                        </a:lnTo>
                        <a:lnTo>
                          <a:pt x="829" y="14456"/>
                        </a:lnTo>
                        <a:lnTo>
                          <a:pt x="829" y="14389"/>
                        </a:lnTo>
                        <a:lnTo>
                          <a:pt x="973" y="14322"/>
                        </a:lnTo>
                        <a:lnTo>
                          <a:pt x="1069" y="14355"/>
                        </a:lnTo>
                        <a:lnTo>
                          <a:pt x="1057" y="14322"/>
                        </a:lnTo>
                        <a:lnTo>
                          <a:pt x="1009" y="14189"/>
                        </a:lnTo>
                        <a:lnTo>
                          <a:pt x="925" y="14189"/>
                        </a:lnTo>
                        <a:lnTo>
                          <a:pt x="1066" y="13955"/>
                        </a:lnTo>
                        <a:lnTo>
                          <a:pt x="1166" y="14082"/>
                        </a:lnTo>
                        <a:lnTo>
                          <a:pt x="1185" y="13955"/>
                        </a:lnTo>
                        <a:lnTo>
                          <a:pt x="1191" y="13921"/>
                        </a:lnTo>
                        <a:lnTo>
                          <a:pt x="1194" y="14035"/>
                        </a:lnTo>
                        <a:lnTo>
                          <a:pt x="1239" y="13921"/>
                        </a:lnTo>
                        <a:lnTo>
                          <a:pt x="1361" y="13888"/>
                        </a:lnTo>
                        <a:lnTo>
                          <a:pt x="1162" y="13688"/>
                        </a:lnTo>
                        <a:lnTo>
                          <a:pt x="1361" y="13755"/>
                        </a:lnTo>
                        <a:lnTo>
                          <a:pt x="1383" y="13688"/>
                        </a:lnTo>
                        <a:lnTo>
                          <a:pt x="1418" y="13588"/>
                        </a:lnTo>
                        <a:lnTo>
                          <a:pt x="1396" y="13487"/>
                        </a:lnTo>
                        <a:lnTo>
                          <a:pt x="1377" y="13454"/>
                        </a:lnTo>
                        <a:lnTo>
                          <a:pt x="1220" y="13588"/>
                        </a:lnTo>
                        <a:lnTo>
                          <a:pt x="1252" y="13287"/>
                        </a:lnTo>
                        <a:lnTo>
                          <a:pt x="1514" y="13354"/>
                        </a:lnTo>
                        <a:lnTo>
                          <a:pt x="1588" y="13287"/>
                        </a:lnTo>
                        <a:lnTo>
                          <a:pt x="1876" y="13020"/>
                        </a:lnTo>
                        <a:lnTo>
                          <a:pt x="1310" y="12720"/>
                        </a:lnTo>
                        <a:lnTo>
                          <a:pt x="1057" y="12586"/>
                        </a:lnTo>
                        <a:lnTo>
                          <a:pt x="1371" y="12479"/>
                        </a:lnTo>
                        <a:lnTo>
                          <a:pt x="1277" y="12419"/>
                        </a:lnTo>
                        <a:lnTo>
                          <a:pt x="1303" y="12352"/>
                        </a:lnTo>
                        <a:lnTo>
                          <a:pt x="1342" y="12252"/>
                        </a:lnTo>
                        <a:lnTo>
                          <a:pt x="1476" y="12222"/>
                        </a:lnTo>
                        <a:lnTo>
                          <a:pt x="1758" y="12152"/>
                        </a:lnTo>
                        <a:lnTo>
                          <a:pt x="1767" y="12085"/>
                        </a:lnTo>
                        <a:lnTo>
                          <a:pt x="1956" y="11885"/>
                        </a:lnTo>
                        <a:lnTo>
                          <a:pt x="1783" y="11852"/>
                        </a:lnTo>
                        <a:lnTo>
                          <a:pt x="1435" y="11785"/>
                        </a:lnTo>
                        <a:lnTo>
                          <a:pt x="1566" y="11551"/>
                        </a:lnTo>
                        <a:lnTo>
                          <a:pt x="1585" y="11518"/>
                        </a:lnTo>
                        <a:lnTo>
                          <a:pt x="1489" y="11551"/>
                        </a:lnTo>
                        <a:lnTo>
                          <a:pt x="1233" y="11518"/>
                        </a:lnTo>
                        <a:lnTo>
                          <a:pt x="1201" y="11351"/>
                        </a:lnTo>
                        <a:lnTo>
                          <a:pt x="1220" y="11217"/>
                        </a:lnTo>
                        <a:lnTo>
                          <a:pt x="1268" y="11117"/>
                        </a:lnTo>
                        <a:lnTo>
                          <a:pt x="1630" y="11184"/>
                        </a:lnTo>
                        <a:lnTo>
                          <a:pt x="1665" y="11284"/>
                        </a:lnTo>
                        <a:lnTo>
                          <a:pt x="1675" y="11351"/>
                        </a:lnTo>
                        <a:lnTo>
                          <a:pt x="1607" y="11351"/>
                        </a:lnTo>
                        <a:lnTo>
                          <a:pt x="1652" y="11518"/>
                        </a:lnTo>
                        <a:lnTo>
                          <a:pt x="1767" y="11451"/>
                        </a:lnTo>
                        <a:lnTo>
                          <a:pt x="1681" y="11418"/>
                        </a:lnTo>
                        <a:lnTo>
                          <a:pt x="1796" y="11351"/>
                        </a:lnTo>
                        <a:lnTo>
                          <a:pt x="1835" y="11184"/>
                        </a:lnTo>
                        <a:lnTo>
                          <a:pt x="1848" y="11117"/>
                        </a:lnTo>
                        <a:lnTo>
                          <a:pt x="1982" y="11184"/>
                        </a:lnTo>
                        <a:lnTo>
                          <a:pt x="1956" y="11117"/>
                        </a:lnTo>
                        <a:lnTo>
                          <a:pt x="1927" y="11050"/>
                        </a:lnTo>
                        <a:lnTo>
                          <a:pt x="1883" y="11070"/>
                        </a:lnTo>
                        <a:lnTo>
                          <a:pt x="1963" y="10984"/>
                        </a:lnTo>
                        <a:lnTo>
                          <a:pt x="1870" y="10817"/>
                        </a:lnTo>
                        <a:lnTo>
                          <a:pt x="1995" y="10650"/>
                        </a:lnTo>
                        <a:lnTo>
                          <a:pt x="2020" y="10616"/>
                        </a:lnTo>
                        <a:lnTo>
                          <a:pt x="1959" y="10650"/>
                        </a:lnTo>
                        <a:lnTo>
                          <a:pt x="1844" y="10650"/>
                        </a:lnTo>
                        <a:lnTo>
                          <a:pt x="1857" y="10616"/>
                        </a:lnTo>
                        <a:lnTo>
                          <a:pt x="1976" y="10449"/>
                        </a:lnTo>
                        <a:lnTo>
                          <a:pt x="1998" y="10416"/>
                        </a:lnTo>
                        <a:lnTo>
                          <a:pt x="2068" y="10316"/>
                        </a:lnTo>
                        <a:lnTo>
                          <a:pt x="1723" y="10416"/>
                        </a:lnTo>
                        <a:lnTo>
                          <a:pt x="1735" y="10316"/>
                        </a:lnTo>
                        <a:lnTo>
                          <a:pt x="1748" y="10216"/>
                        </a:lnTo>
                        <a:lnTo>
                          <a:pt x="1755" y="10149"/>
                        </a:lnTo>
                        <a:lnTo>
                          <a:pt x="1934" y="10082"/>
                        </a:lnTo>
                        <a:lnTo>
                          <a:pt x="2068" y="10316"/>
                        </a:lnTo>
                        <a:lnTo>
                          <a:pt x="2033" y="10082"/>
                        </a:lnTo>
                        <a:lnTo>
                          <a:pt x="2027" y="10049"/>
                        </a:lnTo>
                        <a:lnTo>
                          <a:pt x="2164" y="9915"/>
                        </a:lnTo>
                        <a:lnTo>
                          <a:pt x="2331" y="10182"/>
                        </a:lnTo>
                        <a:lnTo>
                          <a:pt x="2222" y="9915"/>
                        </a:lnTo>
                        <a:lnTo>
                          <a:pt x="2571" y="9815"/>
                        </a:lnTo>
                        <a:lnTo>
                          <a:pt x="2642" y="9715"/>
                        </a:lnTo>
                        <a:lnTo>
                          <a:pt x="2661" y="9778"/>
                        </a:lnTo>
                        <a:lnTo>
                          <a:pt x="2683" y="9715"/>
                        </a:lnTo>
                        <a:lnTo>
                          <a:pt x="2696" y="9682"/>
                        </a:lnTo>
                        <a:lnTo>
                          <a:pt x="2494" y="9682"/>
                        </a:lnTo>
                        <a:lnTo>
                          <a:pt x="2549" y="9615"/>
                        </a:lnTo>
                        <a:lnTo>
                          <a:pt x="2568" y="9581"/>
                        </a:lnTo>
                        <a:lnTo>
                          <a:pt x="2642" y="9615"/>
                        </a:lnTo>
                        <a:lnTo>
                          <a:pt x="2619" y="9581"/>
                        </a:lnTo>
                        <a:lnTo>
                          <a:pt x="2571" y="9515"/>
                        </a:lnTo>
                        <a:lnTo>
                          <a:pt x="2546" y="9481"/>
                        </a:lnTo>
                        <a:lnTo>
                          <a:pt x="2328" y="9515"/>
                        </a:lnTo>
                        <a:lnTo>
                          <a:pt x="2235" y="9381"/>
                        </a:lnTo>
                        <a:lnTo>
                          <a:pt x="2299" y="9147"/>
                        </a:lnTo>
                        <a:lnTo>
                          <a:pt x="2277" y="9014"/>
                        </a:lnTo>
                        <a:lnTo>
                          <a:pt x="2465" y="9047"/>
                        </a:lnTo>
                        <a:lnTo>
                          <a:pt x="2299" y="9281"/>
                        </a:lnTo>
                        <a:lnTo>
                          <a:pt x="2725" y="9047"/>
                        </a:lnTo>
                        <a:lnTo>
                          <a:pt x="2706" y="9204"/>
                        </a:lnTo>
                        <a:lnTo>
                          <a:pt x="2741" y="9181"/>
                        </a:lnTo>
                        <a:lnTo>
                          <a:pt x="2789" y="9207"/>
                        </a:lnTo>
                        <a:lnTo>
                          <a:pt x="2805" y="9251"/>
                        </a:lnTo>
                        <a:lnTo>
                          <a:pt x="2795" y="9214"/>
                        </a:lnTo>
                        <a:lnTo>
                          <a:pt x="2853" y="9181"/>
                        </a:lnTo>
                        <a:lnTo>
                          <a:pt x="3083" y="9047"/>
                        </a:lnTo>
                        <a:lnTo>
                          <a:pt x="2555" y="9014"/>
                        </a:lnTo>
                        <a:lnTo>
                          <a:pt x="2610" y="8880"/>
                        </a:lnTo>
                        <a:lnTo>
                          <a:pt x="2651" y="8780"/>
                        </a:lnTo>
                        <a:lnTo>
                          <a:pt x="2773" y="8847"/>
                        </a:lnTo>
                        <a:lnTo>
                          <a:pt x="2846" y="8830"/>
                        </a:lnTo>
                        <a:lnTo>
                          <a:pt x="2773" y="8780"/>
                        </a:lnTo>
                        <a:lnTo>
                          <a:pt x="2670" y="8713"/>
                        </a:lnTo>
                        <a:lnTo>
                          <a:pt x="2600" y="8580"/>
                        </a:lnTo>
                        <a:lnTo>
                          <a:pt x="2766" y="8446"/>
                        </a:lnTo>
                        <a:lnTo>
                          <a:pt x="2594" y="8380"/>
                        </a:lnTo>
                        <a:lnTo>
                          <a:pt x="2610" y="8346"/>
                        </a:lnTo>
                        <a:lnTo>
                          <a:pt x="2638" y="8279"/>
                        </a:lnTo>
                        <a:lnTo>
                          <a:pt x="2552" y="8346"/>
                        </a:lnTo>
                        <a:lnTo>
                          <a:pt x="2433" y="8279"/>
                        </a:lnTo>
                        <a:lnTo>
                          <a:pt x="2485" y="8213"/>
                        </a:lnTo>
                        <a:lnTo>
                          <a:pt x="2475" y="8046"/>
                        </a:lnTo>
                        <a:lnTo>
                          <a:pt x="2395" y="7946"/>
                        </a:lnTo>
                        <a:lnTo>
                          <a:pt x="2939" y="7979"/>
                        </a:lnTo>
                        <a:lnTo>
                          <a:pt x="2930" y="7946"/>
                        </a:lnTo>
                        <a:lnTo>
                          <a:pt x="2859" y="7745"/>
                        </a:lnTo>
                        <a:lnTo>
                          <a:pt x="2984" y="7712"/>
                        </a:lnTo>
                        <a:lnTo>
                          <a:pt x="3106" y="7845"/>
                        </a:lnTo>
                        <a:lnTo>
                          <a:pt x="3196" y="7812"/>
                        </a:lnTo>
                        <a:lnTo>
                          <a:pt x="3167" y="7712"/>
                        </a:lnTo>
                        <a:lnTo>
                          <a:pt x="3141" y="7612"/>
                        </a:lnTo>
                        <a:lnTo>
                          <a:pt x="3125" y="7578"/>
                        </a:lnTo>
                        <a:lnTo>
                          <a:pt x="3112" y="7545"/>
                        </a:lnTo>
                        <a:lnTo>
                          <a:pt x="3055" y="7411"/>
                        </a:lnTo>
                        <a:lnTo>
                          <a:pt x="3032" y="7378"/>
                        </a:lnTo>
                        <a:lnTo>
                          <a:pt x="2984" y="7245"/>
                        </a:lnTo>
                        <a:lnTo>
                          <a:pt x="2955" y="7301"/>
                        </a:lnTo>
                        <a:lnTo>
                          <a:pt x="2942" y="7378"/>
                        </a:lnTo>
                        <a:lnTo>
                          <a:pt x="2965" y="7522"/>
                        </a:lnTo>
                        <a:lnTo>
                          <a:pt x="2927" y="7545"/>
                        </a:lnTo>
                        <a:lnTo>
                          <a:pt x="2850" y="7408"/>
                        </a:lnTo>
                        <a:lnTo>
                          <a:pt x="2706" y="7378"/>
                        </a:lnTo>
                        <a:lnTo>
                          <a:pt x="2942" y="7378"/>
                        </a:lnTo>
                        <a:lnTo>
                          <a:pt x="2933" y="7278"/>
                        </a:lnTo>
                        <a:lnTo>
                          <a:pt x="2699" y="7044"/>
                        </a:lnTo>
                        <a:lnTo>
                          <a:pt x="2952" y="6944"/>
                        </a:lnTo>
                        <a:lnTo>
                          <a:pt x="3368" y="7211"/>
                        </a:lnTo>
                        <a:lnTo>
                          <a:pt x="3663" y="7078"/>
                        </a:lnTo>
                        <a:lnTo>
                          <a:pt x="3577" y="6944"/>
                        </a:lnTo>
                        <a:lnTo>
                          <a:pt x="3554" y="6911"/>
                        </a:lnTo>
                        <a:lnTo>
                          <a:pt x="3381" y="6644"/>
                        </a:lnTo>
                        <a:lnTo>
                          <a:pt x="3577" y="6477"/>
                        </a:lnTo>
                        <a:lnTo>
                          <a:pt x="3653" y="6410"/>
                        </a:lnTo>
                        <a:lnTo>
                          <a:pt x="3528" y="6477"/>
                        </a:lnTo>
                        <a:lnTo>
                          <a:pt x="3394" y="6343"/>
                        </a:lnTo>
                        <a:lnTo>
                          <a:pt x="3612" y="6276"/>
                        </a:lnTo>
                        <a:lnTo>
                          <a:pt x="3609" y="6143"/>
                        </a:lnTo>
                        <a:lnTo>
                          <a:pt x="3737" y="6243"/>
                        </a:lnTo>
                        <a:lnTo>
                          <a:pt x="3823" y="6210"/>
                        </a:lnTo>
                        <a:lnTo>
                          <a:pt x="3932" y="6210"/>
                        </a:lnTo>
                        <a:lnTo>
                          <a:pt x="3829" y="6143"/>
                        </a:lnTo>
                        <a:lnTo>
                          <a:pt x="4076" y="6009"/>
                        </a:lnTo>
                        <a:lnTo>
                          <a:pt x="3836" y="5809"/>
                        </a:lnTo>
                        <a:lnTo>
                          <a:pt x="4092" y="5809"/>
                        </a:lnTo>
                        <a:lnTo>
                          <a:pt x="4307" y="5609"/>
                        </a:lnTo>
                        <a:lnTo>
                          <a:pt x="3913" y="5275"/>
                        </a:lnTo>
                        <a:lnTo>
                          <a:pt x="4124" y="5074"/>
                        </a:lnTo>
                        <a:lnTo>
                          <a:pt x="4207" y="5241"/>
                        </a:lnTo>
                        <a:lnTo>
                          <a:pt x="4367" y="5241"/>
                        </a:lnTo>
                        <a:lnTo>
                          <a:pt x="4358" y="5442"/>
                        </a:lnTo>
                        <a:lnTo>
                          <a:pt x="4412" y="5375"/>
                        </a:lnTo>
                        <a:lnTo>
                          <a:pt x="4483" y="5342"/>
                        </a:lnTo>
                        <a:lnTo>
                          <a:pt x="4399" y="5275"/>
                        </a:lnTo>
                        <a:lnTo>
                          <a:pt x="4505" y="5275"/>
                        </a:lnTo>
                        <a:lnTo>
                          <a:pt x="4441" y="5074"/>
                        </a:lnTo>
                        <a:lnTo>
                          <a:pt x="4409" y="4974"/>
                        </a:lnTo>
                        <a:lnTo>
                          <a:pt x="4387" y="4908"/>
                        </a:lnTo>
                        <a:lnTo>
                          <a:pt x="4553" y="4974"/>
                        </a:lnTo>
                        <a:lnTo>
                          <a:pt x="4531" y="4908"/>
                        </a:lnTo>
                        <a:lnTo>
                          <a:pt x="4521" y="4874"/>
                        </a:lnTo>
                        <a:lnTo>
                          <a:pt x="4403" y="4774"/>
                        </a:lnTo>
                        <a:lnTo>
                          <a:pt x="4479" y="4677"/>
                        </a:lnTo>
                        <a:lnTo>
                          <a:pt x="4560" y="4553"/>
                        </a:lnTo>
                        <a:lnTo>
                          <a:pt x="4931" y="4640"/>
                        </a:lnTo>
                        <a:lnTo>
                          <a:pt x="4921" y="4507"/>
                        </a:lnTo>
                        <a:lnTo>
                          <a:pt x="4883" y="3939"/>
                        </a:lnTo>
                        <a:lnTo>
                          <a:pt x="4880" y="3906"/>
                        </a:lnTo>
                        <a:lnTo>
                          <a:pt x="4876" y="3873"/>
                        </a:lnTo>
                        <a:lnTo>
                          <a:pt x="5350" y="4040"/>
                        </a:lnTo>
                        <a:lnTo>
                          <a:pt x="5405" y="4050"/>
                        </a:lnTo>
                        <a:lnTo>
                          <a:pt x="5731" y="3539"/>
                        </a:lnTo>
                        <a:lnTo>
                          <a:pt x="5754" y="3606"/>
                        </a:lnTo>
                        <a:lnTo>
                          <a:pt x="5748" y="3639"/>
                        </a:lnTo>
                        <a:lnTo>
                          <a:pt x="6016" y="3606"/>
                        </a:lnTo>
                        <a:lnTo>
                          <a:pt x="5956" y="3539"/>
                        </a:lnTo>
                        <a:lnTo>
                          <a:pt x="5767" y="3338"/>
                        </a:lnTo>
                        <a:lnTo>
                          <a:pt x="5578" y="3138"/>
                        </a:lnTo>
                        <a:lnTo>
                          <a:pt x="5911" y="3138"/>
                        </a:lnTo>
                        <a:lnTo>
                          <a:pt x="6176" y="3272"/>
                        </a:lnTo>
                        <a:lnTo>
                          <a:pt x="5869" y="3338"/>
                        </a:lnTo>
                        <a:lnTo>
                          <a:pt x="5997" y="3372"/>
                        </a:lnTo>
                        <a:lnTo>
                          <a:pt x="6330" y="3772"/>
                        </a:lnTo>
                        <a:lnTo>
                          <a:pt x="6234" y="3138"/>
                        </a:lnTo>
                        <a:lnTo>
                          <a:pt x="6228" y="3105"/>
                        </a:lnTo>
                        <a:lnTo>
                          <a:pt x="6545" y="3272"/>
                        </a:lnTo>
                        <a:lnTo>
                          <a:pt x="6529" y="3305"/>
                        </a:lnTo>
                        <a:lnTo>
                          <a:pt x="6730" y="3405"/>
                        </a:lnTo>
                        <a:lnTo>
                          <a:pt x="6705" y="3105"/>
                        </a:lnTo>
                        <a:lnTo>
                          <a:pt x="6692" y="2938"/>
                        </a:lnTo>
                        <a:lnTo>
                          <a:pt x="6919" y="2871"/>
                        </a:lnTo>
                        <a:lnTo>
                          <a:pt x="6932" y="2938"/>
                        </a:lnTo>
                        <a:lnTo>
                          <a:pt x="6961" y="2871"/>
                        </a:lnTo>
                        <a:lnTo>
                          <a:pt x="6964" y="2637"/>
                        </a:lnTo>
                        <a:lnTo>
                          <a:pt x="7134" y="2470"/>
                        </a:lnTo>
                        <a:lnTo>
                          <a:pt x="7300" y="2304"/>
                        </a:lnTo>
                        <a:lnTo>
                          <a:pt x="7310" y="2237"/>
                        </a:lnTo>
                        <a:lnTo>
                          <a:pt x="7342" y="2203"/>
                        </a:lnTo>
                        <a:lnTo>
                          <a:pt x="7438" y="2103"/>
                        </a:lnTo>
                        <a:lnTo>
                          <a:pt x="7547" y="2203"/>
                        </a:lnTo>
                        <a:lnTo>
                          <a:pt x="7720" y="2237"/>
                        </a:lnTo>
                        <a:lnTo>
                          <a:pt x="7816" y="2437"/>
                        </a:lnTo>
                        <a:lnTo>
                          <a:pt x="7704" y="2504"/>
                        </a:lnTo>
                        <a:lnTo>
                          <a:pt x="7678" y="2571"/>
                        </a:lnTo>
                        <a:lnTo>
                          <a:pt x="7845" y="2771"/>
                        </a:lnTo>
                        <a:lnTo>
                          <a:pt x="7864" y="2437"/>
                        </a:lnTo>
                        <a:lnTo>
                          <a:pt x="7976" y="2437"/>
                        </a:lnTo>
                        <a:lnTo>
                          <a:pt x="8005" y="2571"/>
                        </a:lnTo>
                        <a:lnTo>
                          <a:pt x="8248" y="2437"/>
                        </a:lnTo>
                        <a:lnTo>
                          <a:pt x="8155" y="2137"/>
                        </a:lnTo>
                        <a:lnTo>
                          <a:pt x="8255" y="2103"/>
                        </a:lnTo>
                        <a:lnTo>
                          <a:pt x="8450" y="2036"/>
                        </a:lnTo>
                        <a:lnTo>
                          <a:pt x="8424" y="2003"/>
                        </a:lnTo>
                        <a:lnTo>
                          <a:pt x="8402" y="1936"/>
                        </a:lnTo>
                        <a:lnTo>
                          <a:pt x="8472" y="1602"/>
                        </a:lnTo>
                        <a:lnTo>
                          <a:pt x="8578" y="2103"/>
                        </a:lnTo>
                        <a:lnTo>
                          <a:pt x="8680" y="1836"/>
                        </a:lnTo>
                        <a:lnTo>
                          <a:pt x="8805" y="2137"/>
                        </a:lnTo>
                        <a:lnTo>
                          <a:pt x="9042" y="1836"/>
                        </a:lnTo>
                        <a:lnTo>
                          <a:pt x="9116" y="1736"/>
                        </a:lnTo>
                        <a:lnTo>
                          <a:pt x="9308" y="1636"/>
                        </a:lnTo>
                        <a:lnTo>
                          <a:pt x="9266" y="1793"/>
                        </a:lnTo>
                        <a:lnTo>
                          <a:pt x="9391" y="1636"/>
                        </a:lnTo>
                        <a:lnTo>
                          <a:pt x="9417" y="1602"/>
                        </a:lnTo>
                        <a:lnTo>
                          <a:pt x="9638" y="1602"/>
                        </a:lnTo>
                        <a:lnTo>
                          <a:pt x="9676" y="2237"/>
                        </a:lnTo>
                        <a:lnTo>
                          <a:pt x="10230" y="1703"/>
                        </a:lnTo>
                        <a:lnTo>
                          <a:pt x="10412" y="2203"/>
                        </a:lnTo>
                        <a:lnTo>
                          <a:pt x="10781" y="1903"/>
                        </a:lnTo>
                        <a:lnTo>
                          <a:pt x="11143" y="2304"/>
                        </a:lnTo>
                        <a:lnTo>
                          <a:pt x="11553" y="2270"/>
                        </a:lnTo>
                        <a:lnTo>
                          <a:pt x="11479" y="1903"/>
                        </a:lnTo>
                        <a:lnTo>
                          <a:pt x="11450" y="1769"/>
                        </a:lnTo>
                        <a:lnTo>
                          <a:pt x="11677" y="2270"/>
                        </a:lnTo>
                        <a:lnTo>
                          <a:pt x="11681" y="2170"/>
                        </a:lnTo>
                        <a:lnTo>
                          <a:pt x="11777" y="2273"/>
                        </a:lnTo>
                        <a:lnTo>
                          <a:pt x="11687" y="2090"/>
                        </a:lnTo>
                        <a:lnTo>
                          <a:pt x="11706" y="1769"/>
                        </a:lnTo>
                        <a:lnTo>
                          <a:pt x="11815" y="1736"/>
                        </a:lnTo>
                        <a:lnTo>
                          <a:pt x="11850" y="1769"/>
                        </a:lnTo>
                        <a:lnTo>
                          <a:pt x="11863" y="1873"/>
                        </a:lnTo>
                        <a:lnTo>
                          <a:pt x="11693" y="2040"/>
                        </a:lnTo>
                        <a:lnTo>
                          <a:pt x="12036" y="2050"/>
                        </a:lnTo>
                        <a:lnTo>
                          <a:pt x="11969" y="1953"/>
                        </a:lnTo>
                        <a:lnTo>
                          <a:pt x="12116" y="2137"/>
                        </a:lnTo>
                        <a:lnTo>
                          <a:pt x="12161" y="2304"/>
                        </a:lnTo>
                        <a:lnTo>
                          <a:pt x="12004" y="2237"/>
                        </a:lnTo>
                        <a:lnTo>
                          <a:pt x="11994" y="2370"/>
                        </a:lnTo>
                        <a:lnTo>
                          <a:pt x="12196" y="2437"/>
                        </a:lnTo>
                        <a:lnTo>
                          <a:pt x="12077" y="2571"/>
                        </a:lnTo>
                        <a:lnTo>
                          <a:pt x="12071" y="2637"/>
                        </a:lnTo>
                        <a:lnTo>
                          <a:pt x="12151" y="2738"/>
                        </a:lnTo>
                        <a:lnTo>
                          <a:pt x="12161" y="2571"/>
                        </a:lnTo>
                        <a:lnTo>
                          <a:pt x="12273" y="2504"/>
                        </a:lnTo>
                        <a:lnTo>
                          <a:pt x="12375" y="2604"/>
                        </a:lnTo>
                        <a:lnTo>
                          <a:pt x="12331" y="2504"/>
                        </a:lnTo>
                        <a:lnTo>
                          <a:pt x="12257" y="2337"/>
                        </a:lnTo>
                        <a:lnTo>
                          <a:pt x="12308" y="2304"/>
                        </a:lnTo>
                        <a:lnTo>
                          <a:pt x="12619" y="2103"/>
                        </a:lnTo>
                        <a:lnTo>
                          <a:pt x="12411" y="2804"/>
                        </a:lnTo>
                        <a:lnTo>
                          <a:pt x="12756" y="2637"/>
                        </a:lnTo>
                        <a:lnTo>
                          <a:pt x="12625" y="2738"/>
                        </a:lnTo>
                        <a:lnTo>
                          <a:pt x="12792" y="2704"/>
                        </a:lnTo>
                        <a:lnTo>
                          <a:pt x="13144" y="2904"/>
                        </a:lnTo>
                        <a:lnTo>
                          <a:pt x="13330" y="2704"/>
                        </a:lnTo>
                        <a:lnTo>
                          <a:pt x="13390" y="2637"/>
                        </a:lnTo>
                        <a:lnTo>
                          <a:pt x="13422" y="2604"/>
                        </a:lnTo>
                        <a:lnTo>
                          <a:pt x="13410" y="2804"/>
                        </a:lnTo>
                        <a:lnTo>
                          <a:pt x="13336" y="2804"/>
                        </a:lnTo>
                        <a:lnTo>
                          <a:pt x="13490" y="2938"/>
                        </a:lnTo>
                        <a:lnTo>
                          <a:pt x="13714" y="2904"/>
                        </a:lnTo>
                        <a:lnTo>
                          <a:pt x="13932" y="2904"/>
                        </a:lnTo>
                        <a:lnTo>
                          <a:pt x="14335" y="2971"/>
                        </a:lnTo>
                        <a:lnTo>
                          <a:pt x="14399" y="3172"/>
                        </a:lnTo>
                        <a:lnTo>
                          <a:pt x="14316" y="3272"/>
                        </a:lnTo>
                        <a:lnTo>
                          <a:pt x="14389" y="3272"/>
                        </a:lnTo>
                        <a:lnTo>
                          <a:pt x="14537" y="3138"/>
                        </a:lnTo>
                        <a:lnTo>
                          <a:pt x="14521" y="3305"/>
                        </a:lnTo>
                        <a:lnTo>
                          <a:pt x="14460" y="3372"/>
                        </a:lnTo>
                        <a:lnTo>
                          <a:pt x="14754" y="3305"/>
                        </a:lnTo>
                        <a:lnTo>
                          <a:pt x="14790" y="3439"/>
                        </a:lnTo>
                        <a:lnTo>
                          <a:pt x="14652" y="3505"/>
                        </a:lnTo>
                        <a:lnTo>
                          <a:pt x="14844" y="3839"/>
                        </a:lnTo>
                        <a:lnTo>
                          <a:pt x="15302" y="3539"/>
                        </a:lnTo>
                        <a:lnTo>
                          <a:pt x="15600" y="3706"/>
                        </a:lnTo>
                        <a:lnTo>
                          <a:pt x="15398" y="3973"/>
                        </a:lnTo>
                        <a:lnTo>
                          <a:pt x="15388" y="4040"/>
                        </a:lnTo>
                        <a:lnTo>
                          <a:pt x="15577" y="4407"/>
                        </a:lnTo>
                        <a:lnTo>
                          <a:pt x="15539" y="4440"/>
                        </a:lnTo>
                        <a:lnTo>
                          <a:pt x="15814" y="4774"/>
                        </a:lnTo>
                        <a:lnTo>
                          <a:pt x="16250" y="4774"/>
                        </a:lnTo>
                        <a:lnTo>
                          <a:pt x="16631" y="5008"/>
                        </a:lnTo>
                        <a:lnTo>
                          <a:pt x="16493" y="5442"/>
                        </a:lnTo>
                        <a:lnTo>
                          <a:pt x="17040" y="5809"/>
                        </a:lnTo>
                        <a:lnTo>
                          <a:pt x="17076" y="6276"/>
                        </a:lnTo>
                        <a:lnTo>
                          <a:pt x="17095" y="6176"/>
                        </a:lnTo>
                        <a:lnTo>
                          <a:pt x="17313" y="6143"/>
                        </a:lnTo>
                        <a:lnTo>
                          <a:pt x="17345" y="6159"/>
                        </a:lnTo>
                        <a:lnTo>
                          <a:pt x="17373" y="6310"/>
                        </a:lnTo>
                        <a:lnTo>
                          <a:pt x="17739" y="6276"/>
                        </a:lnTo>
                        <a:lnTo>
                          <a:pt x="17454" y="6443"/>
                        </a:lnTo>
                        <a:lnTo>
                          <a:pt x="17441" y="6410"/>
                        </a:lnTo>
                        <a:lnTo>
                          <a:pt x="17210" y="6644"/>
                        </a:lnTo>
                        <a:lnTo>
                          <a:pt x="17373" y="6777"/>
                        </a:lnTo>
                        <a:lnTo>
                          <a:pt x="17444" y="6911"/>
                        </a:lnTo>
                        <a:lnTo>
                          <a:pt x="17822" y="6710"/>
                        </a:lnTo>
                        <a:lnTo>
                          <a:pt x="17546" y="7278"/>
                        </a:lnTo>
                        <a:lnTo>
                          <a:pt x="17514" y="7381"/>
                        </a:lnTo>
                        <a:lnTo>
                          <a:pt x="18517" y="7612"/>
                        </a:lnTo>
                        <a:lnTo>
                          <a:pt x="18123" y="8046"/>
                        </a:lnTo>
                        <a:lnTo>
                          <a:pt x="18254" y="8113"/>
                        </a:lnTo>
                        <a:lnTo>
                          <a:pt x="18299" y="8213"/>
                        </a:lnTo>
                        <a:lnTo>
                          <a:pt x="18433" y="8279"/>
                        </a:lnTo>
                        <a:lnTo>
                          <a:pt x="18222" y="8346"/>
                        </a:lnTo>
                        <a:lnTo>
                          <a:pt x="18267" y="8647"/>
                        </a:lnTo>
                        <a:lnTo>
                          <a:pt x="18296" y="8747"/>
                        </a:lnTo>
                        <a:lnTo>
                          <a:pt x="18356" y="8880"/>
                        </a:lnTo>
                        <a:lnTo>
                          <a:pt x="18462" y="9081"/>
                        </a:lnTo>
                        <a:lnTo>
                          <a:pt x="18289" y="9081"/>
                        </a:lnTo>
                        <a:lnTo>
                          <a:pt x="18334" y="9248"/>
                        </a:lnTo>
                        <a:lnTo>
                          <a:pt x="18981" y="9081"/>
                        </a:lnTo>
                        <a:lnTo>
                          <a:pt x="19055" y="9248"/>
                        </a:lnTo>
                        <a:lnTo>
                          <a:pt x="18747" y="9415"/>
                        </a:lnTo>
                        <a:lnTo>
                          <a:pt x="18846" y="9682"/>
                        </a:lnTo>
                        <a:lnTo>
                          <a:pt x="18856" y="9778"/>
                        </a:lnTo>
                        <a:lnTo>
                          <a:pt x="18658" y="10149"/>
                        </a:lnTo>
                        <a:lnTo>
                          <a:pt x="19045" y="10416"/>
                        </a:lnTo>
                        <a:lnTo>
                          <a:pt x="18898" y="10416"/>
                        </a:lnTo>
                        <a:lnTo>
                          <a:pt x="18872" y="10383"/>
                        </a:lnTo>
                        <a:lnTo>
                          <a:pt x="18882" y="10416"/>
                        </a:lnTo>
                        <a:lnTo>
                          <a:pt x="18888" y="10650"/>
                        </a:lnTo>
                        <a:lnTo>
                          <a:pt x="18786" y="11050"/>
                        </a:lnTo>
                        <a:lnTo>
                          <a:pt x="18971" y="10980"/>
                        </a:lnTo>
                        <a:lnTo>
                          <a:pt x="19272" y="11217"/>
                        </a:lnTo>
                        <a:lnTo>
                          <a:pt x="19442" y="11384"/>
                        </a:lnTo>
                        <a:lnTo>
                          <a:pt x="19215" y="11418"/>
                        </a:lnTo>
                        <a:lnTo>
                          <a:pt x="19525" y="11518"/>
                        </a:lnTo>
                        <a:lnTo>
                          <a:pt x="19599" y="11484"/>
                        </a:lnTo>
                        <a:lnTo>
                          <a:pt x="19695" y="11685"/>
                        </a:lnTo>
                        <a:lnTo>
                          <a:pt x="19692" y="11751"/>
                        </a:lnTo>
                        <a:lnTo>
                          <a:pt x="19544" y="11785"/>
                        </a:lnTo>
                        <a:lnTo>
                          <a:pt x="19500" y="11885"/>
                        </a:lnTo>
                        <a:lnTo>
                          <a:pt x="19817" y="11818"/>
                        </a:lnTo>
                        <a:lnTo>
                          <a:pt x="19730" y="12052"/>
                        </a:lnTo>
                        <a:lnTo>
                          <a:pt x="19580" y="11985"/>
                        </a:lnTo>
                        <a:lnTo>
                          <a:pt x="19589" y="12152"/>
                        </a:lnTo>
                        <a:lnTo>
                          <a:pt x="19663" y="12119"/>
                        </a:lnTo>
                        <a:lnTo>
                          <a:pt x="19842" y="12222"/>
                        </a:lnTo>
                        <a:lnTo>
                          <a:pt x="19913" y="12286"/>
                        </a:lnTo>
                        <a:lnTo>
                          <a:pt x="19929" y="12352"/>
                        </a:lnTo>
                        <a:lnTo>
                          <a:pt x="19820" y="12553"/>
                        </a:lnTo>
                        <a:lnTo>
                          <a:pt x="19621" y="12619"/>
                        </a:lnTo>
                        <a:lnTo>
                          <a:pt x="19746" y="12619"/>
                        </a:lnTo>
                        <a:lnTo>
                          <a:pt x="19861" y="12686"/>
                        </a:lnTo>
                        <a:lnTo>
                          <a:pt x="19887" y="12786"/>
                        </a:lnTo>
                        <a:lnTo>
                          <a:pt x="19871" y="12820"/>
                        </a:lnTo>
                        <a:lnTo>
                          <a:pt x="19797" y="12853"/>
                        </a:lnTo>
                        <a:lnTo>
                          <a:pt x="19720" y="12786"/>
                        </a:lnTo>
                        <a:lnTo>
                          <a:pt x="19615" y="13087"/>
                        </a:lnTo>
                        <a:lnTo>
                          <a:pt x="19484" y="13087"/>
                        </a:lnTo>
                        <a:lnTo>
                          <a:pt x="19464" y="13287"/>
                        </a:lnTo>
                        <a:lnTo>
                          <a:pt x="19167" y="13154"/>
                        </a:lnTo>
                        <a:lnTo>
                          <a:pt x="19333" y="13287"/>
                        </a:lnTo>
                        <a:lnTo>
                          <a:pt x="19624" y="13487"/>
                        </a:lnTo>
                        <a:lnTo>
                          <a:pt x="19644" y="13588"/>
                        </a:lnTo>
                        <a:lnTo>
                          <a:pt x="19583" y="13721"/>
                        </a:lnTo>
                        <a:lnTo>
                          <a:pt x="19544" y="13755"/>
                        </a:lnTo>
                        <a:lnTo>
                          <a:pt x="19522" y="14155"/>
                        </a:lnTo>
                        <a:lnTo>
                          <a:pt x="19439" y="14122"/>
                        </a:lnTo>
                        <a:lnTo>
                          <a:pt x="19426" y="14022"/>
                        </a:lnTo>
                        <a:lnTo>
                          <a:pt x="19471" y="14022"/>
                        </a:lnTo>
                        <a:lnTo>
                          <a:pt x="19496" y="14122"/>
                        </a:lnTo>
                        <a:lnTo>
                          <a:pt x="19522" y="14155"/>
                        </a:lnTo>
                        <a:lnTo>
                          <a:pt x="19522" y="13755"/>
                        </a:lnTo>
                        <a:lnTo>
                          <a:pt x="19490" y="13721"/>
                        </a:lnTo>
                        <a:lnTo>
                          <a:pt x="19480" y="13755"/>
                        </a:lnTo>
                        <a:lnTo>
                          <a:pt x="19490" y="13821"/>
                        </a:lnTo>
                        <a:lnTo>
                          <a:pt x="19506" y="13888"/>
                        </a:lnTo>
                        <a:lnTo>
                          <a:pt x="19490" y="13921"/>
                        </a:lnTo>
                        <a:lnTo>
                          <a:pt x="19471" y="13988"/>
                        </a:lnTo>
                        <a:lnTo>
                          <a:pt x="19301" y="14022"/>
                        </a:lnTo>
                        <a:lnTo>
                          <a:pt x="19336" y="14122"/>
                        </a:lnTo>
                        <a:lnTo>
                          <a:pt x="19359" y="14322"/>
                        </a:lnTo>
                        <a:lnTo>
                          <a:pt x="19586" y="14289"/>
                        </a:lnTo>
                        <a:lnTo>
                          <a:pt x="19548" y="14422"/>
                        </a:lnTo>
                        <a:lnTo>
                          <a:pt x="19737" y="14322"/>
                        </a:lnTo>
                        <a:lnTo>
                          <a:pt x="19708" y="14289"/>
                        </a:lnTo>
                        <a:lnTo>
                          <a:pt x="19701" y="14225"/>
                        </a:lnTo>
                        <a:lnTo>
                          <a:pt x="19737" y="14232"/>
                        </a:lnTo>
                        <a:lnTo>
                          <a:pt x="19769" y="14209"/>
                        </a:lnTo>
                        <a:lnTo>
                          <a:pt x="19698" y="14189"/>
                        </a:lnTo>
                        <a:lnTo>
                          <a:pt x="19698" y="14155"/>
                        </a:lnTo>
                        <a:lnTo>
                          <a:pt x="19692" y="14022"/>
                        </a:lnTo>
                        <a:lnTo>
                          <a:pt x="19688" y="13955"/>
                        </a:lnTo>
                        <a:lnTo>
                          <a:pt x="19807" y="14022"/>
                        </a:lnTo>
                        <a:lnTo>
                          <a:pt x="19897" y="14122"/>
                        </a:lnTo>
                        <a:lnTo>
                          <a:pt x="19769" y="14222"/>
                        </a:lnTo>
                        <a:lnTo>
                          <a:pt x="19913" y="14289"/>
                        </a:lnTo>
                        <a:lnTo>
                          <a:pt x="20060" y="14322"/>
                        </a:lnTo>
                        <a:lnTo>
                          <a:pt x="20127" y="14355"/>
                        </a:lnTo>
                        <a:lnTo>
                          <a:pt x="19810" y="14489"/>
                        </a:lnTo>
                        <a:lnTo>
                          <a:pt x="19634" y="14723"/>
                        </a:lnTo>
                        <a:lnTo>
                          <a:pt x="19439" y="14756"/>
                        </a:lnTo>
                        <a:lnTo>
                          <a:pt x="19487" y="14890"/>
                        </a:lnTo>
                        <a:lnTo>
                          <a:pt x="19512" y="15190"/>
                        </a:lnTo>
                        <a:lnTo>
                          <a:pt x="19458" y="15424"/>
                        </a:lnTo>
                        <a:lnTo>
                          <a:pt x="19861" y="15691"/>
                        </a:lnTo>
                        <a:lnTo>
                          <a:pt x="19900" y="15758"/>
                        </a:lnTo>
                        <a:lnTo>
                          <a:pt x="19653" y="15758"/>
                        </a:lnTo>
                        <a:lnTo>
                          <a:pt x="19634" y="15858"/>
                        </a:lnTo>
                        <a:lnTo>
                          <a:pt x="19621" y="15891"/>
                        </a:lnTo>
                        <a:lnTo>
                          <a:pt x="19599" y="16148"/>
                        </a:lnTo>
                        <a:lnTo>
                          <a:pt x="19820" y="16225"/>
                        </a:lnTo>
                        <a:lnTo>
                          <a:pt x="19653" y="16392"/>
                        </a:lnTo>
                        <a:lnTo>
                          <a:pt x="19641" y="16325"/>
                        </a:lnTo>
                        <a:lnTo>
                          <a:pt x="19599" y="16148"/>
                        </a:lnTo>
                        <a:lnTo>
                          <a:pt x="19573" y="16325"/>
                        </a:lnTo>
                        <a:lnTo>
                          <a:pt x="19490" y="16258"/>
                        </a:lnTo>
                        <a:lnTo>
                          <a:pt x="19247" y="16459"/>
                        </a:lnTo>
                        <a:lnTo>
                          <a:pt x="19221" y="16526"/>
                        </a:lnTo>
                        <a:lnTo>
                          <a:pt x="19324" y="16726"/>
                        </a:lnTo>
                        <a:lnTo>
                          <a:pt x="19522" y="17273"/>
                        </a:lnTo>
                        <a:lnTo>
                          <a:pt x="19576" y="17594"/>
                        </a:lnTo>
                        <a:lnTo>
                          <a:pt x="19266" y="17727"/>
                        </a:lnTo>
                        <a:lnTo>
                          <a:pt x="19314" y="17727"/>
                        </a:lnTo>
                        <a:lnTo>
                          <a:pt x="19042" y="17994"/>
                        </a:lnTo>
                        <a:lnTo>
                          <a:pt x="18955" y="18328"/>
                        </a:lnTo>
                        <a:lnTo>
                          <a:pt x="18782" y="18629"/>
                        </a:lnTo>
                        <a:lnTo>
                          <a:pt x="18712" y="18796"/>
                        </a:lnTo>
                        <a:lnTo>
                          <a:pt x="18609" y="18929"/>
                        </a:lnTo>
                        <a:lnTo>
                          <a:pt x="18481" y="19029"/>
                        </a:lnTo>
                        <a:lnTo>
                          <a:pt x="18363" y="19163"/>
                        </a:lnTo>
                        <a:lnTo>
                          <a:pt x="18216" y="19263"/>
                        </a:lnTo>
                        <a:lnTo>
                          <a:pt x="18023" y="19263"/>
                        </a:lnTo>
                        <a:lnTo>
                          <a:pt x="17838" y="19296"/>
                        </a:lnTo>
                        <a:lnTo>
                          <a:pt x="17899" y="19397"/>
                        </a:lnTo>
                        <a:lnTo>
                          <a:pt x="17924" y="19664"/>
                        </a:lnTo>
                        <a:lnTo>
                          <a:pt x="17764" y="19463"/>
                        </a:lnTo>
                        <a:lnTo>
                          <a:pt x="17755" y="19597"/>
                        </a:lnTo>
                        <a:lnTo>
                          <a:pt x="17723" y="19831"/>
                        </a:lnTo>
                        <a:lnTo>
                          <a:pt x="17659" y="19964"/>
                        </a:lnTo>
                        <a:lnTo>
                          <a:pt x="17489" y="19864"/>
                        </a:lnTo>
                        <a:lnTo>
                          <a:pt x="17034" y="19630"/>
                        </a:lnTo>
                        <a:lnTo>
                          <a:pt x="16967" y="19797"/>
                        </a:lnTo>
                        <a:lnTo>
                          <a:pt x="16944" y="19931"/>
                        </a:lnTo>
                        <a:lnTo>
                          <a:pt x="17005" y="20031"/>
                        </a:lnTo>
                        <a:lnTo>
                          <a:pt x="16887" y="20064"/>
                        </a:lnTo>
                        <a:lnTo>
                          <a:pt x="16631" y="20198"/>
                        </a:lnTo>
                        <a:lnTo>
                          <a:pt x="16627" y="19998"/>
                        </a:lnTo>
                        <a:lnTo>
                          <a:pt x="16608" y="20198"/>
                        </a:lnTo>
                        <a:lnTo>
                          <a:pt x="16570" y="20131"/>
                        </a:lnTo>
                        <a:lnTo>
                          <a:pt x="16535" y="19964"/>
                        </a:lnTo>
                        <a:lnTo>
                          <a:pt x="16349" y="20164"/>
                        </a:lnTo>
                        <a:lnTo>
                          <a:pt x="16243" y="20231"/>
                        </a:lnTo>
                        <a:lnTo>
                          <a:pt x="16003" y="20131"/>
                        </a:lnTo>
                        <a:lnTo>
                          <a:pt x="16272" y="19697"/>
                        </a:lnTo>
                        <a:lnTo>
                          <a:pt x="15955" y="19664"/>
                        </a:lnTo>
                        <a:lnTo>
                          <a:pt x="15843" y="19697"/>
                        </a:lnTo>
                        <a:lnTo>
                          <a:pt x="15600" y="19998"/>
                        </a:lnTo>
                        <a:lnTo>
                          <a:pt x="15590" y="20064"/>
                        </a:lnTo>
                        <a:lnTo>
                          <a:pt x="15606" y="20098"/>
                        </a:lnTo>
                        <a:lnTo>
                          <a:pt x="15657" y="20131"/>
                        </a:lnTo>
                        <a:lnTo>
                          <a:pt x="15696" y="20164"/>
                        </a:lnTo>
                        <a:lnTo>
                          <a:pt x="15721" y="20331"/>
                        </a:lnTo>
                        <a:lnTo>
                          <a:pt x="15587" y="20398"/>
                        </a:lnTo>
                        <a:lnTo>
                          <a:pt x="15523" y="20765"/>
                        </a:lnTo>
                        <a:lnTo>
                          <a:pt x="15337" y="21166"/>
                        </a:lnTo>
                        <a:lnTo>
                          <a:pt x="15689" y="21466"/>
                        </a:lnTo>
                        <a:lnTo>
                          <a:pt x="15965" y="21233"/>
                        </a:lnTo>
                        <a:lnTo>
                          <a:pt x="16042" y="21433"/>
                        </a:lnTo>
                        <a:lnTo>
                          <a:pt x="15817" y="21433"/>
                        </a:lnTo>
                        <a:lnTo>
                          <a:pt x="15936" y="21600"/>
                        </a:lnTo>
                        <a:lnTo>
                          <a:pt x="16029" y="21466"/>
                        </a:lnTo>
                        <a:lnTo>
                          <a:pt x="16058" y="21433"/>
                        </a:lnTo>
                        <a:lnTo>
                          <a:pt x="16115" y="21366"/>
                        </a:lnTo>
                        <a:lnTo>
                          <a:pt x="16128" y="21433"/>
                        </a:lnTo>
                        <a:lnTo>
                          <a:pt x="16154" y="21500"/>
                        </a:lnTo>
                        <a:lnTo>
                          <a:pt x="16173" y="21533"/>
                        </a:lnTo>
                        <a:lnTo>
                          <a:pt x="16227" y="21567"/>
                        </a:lnTo>
                        <a:lnTo>
                          <a:pt x="16314" y="21466"/>
                        </a:lnTo>
                        <a:lnTo>
                          <a:pt x="16375" y="21366"/>
                        </a:lnTo>
                        <a:lnTo>
                          <a:pt x="16422" y="21293"/>
                        </a:lnTo>
                        <a:lnTo>
                          <a:pt x="16419" y="21233"/>
                        </a:lnTo>
                        <a:lnTo>
                          <a:pt x="16608" y="21099"/>
                        </a:lnTo>
                        <a:lnTo>
                          <a:pt x="16720" y="21233"/>
                        </a:lnTo>
                        <a:lnTo>
                          <a:pt x="16733" y="21400"/>
                        </a:lnTo>
                        <a:lnTo>
                          <a:pt x="16861" y="21266"/>
                        </a:lnTo>
                        <a:lnTo>
                          <a:pt x="16874" y="21400"/>
                        </a:lnTo>
                        <a:lnTo>
                          <a:pt x="16820" y="21466"/>
                        </a:lnTo>
                        <a:lnTo>
                          <a:pt x="16938" y="21333"/>
                        </a:lnTo>
                        <a:lnTo>
                          <a:pt x="17172" y="21366"/>
                        </a:lnTo>
                        <a:lnTo>
                          <a:pt x="17175" y="21333"/>
                        </a:lnTo>
                        <a:lnTo>
                          <a:pt x="17185" y="21266"/>
                        </a:lnTo>
                        <a:lnTo>
                          <a:pt x="17198" y="21133"/>
                        </a:lnTo>
                        <a:lnTo>
                          <a:pt x="17380" y="21300"/>
                        </a:lnTo>
                        <a:lnTo>
                          <a:pt x="17499" y="21133"/>
                        </a:lnTo>
                        <a:lnTo>
                          <a:pt x="17524" y="21099"/>
                        </a:lnTo>
                        <a:lnTo>
                          <a:pt x="17617" y="20966"/>
                        </a:lnTo>
                        <a:lnTo>
                          <a:pt x="17713" y="21300"/>
                        </a:lnTo>
                        <a:lnTo>
                          <a:pt x="17713" y="21336"/>
                        </a:lnTo>
                        <a:lnTo>
                          <a:pt x="17716" y="21300"/>
                        </a:lnTo>
                        <a:lnTo>
                          <a:pt x="17735" y="21199"/>
                        </a:lnTo>
                        <a:lnTo>
                          <a:pt x="17857" y="20966"/>
                        </a:lnTo>
                        <a:lnTo>
                          <a:pt x="17956" y="20899"/>
                        </a:lnTo>
                        <a:lnTo>
                          <a:pt x="17918" y="21400"/>
                        </a:lnTo>
                        <a:lnTo>
                          <a:pt x="18254" y="20899"/>
                        </a:lnTo>
                        <a:lnTo>
                          <a:pt x="18389" y="20699"/>
                        </a:lnTo>
                        <a:lnTo>
                          <a:pt x="18552" y="21133"/>
                        </a:lnTo>
                        <a:lnTo>
                          <a:pt x="18539" y="20732"/>
                        </a:lnTo>
                        <a:lnTo>
                          <a:pt x="18654" y="20699"/>
                        </a:lnTo>
                        <a:lnTo>
                          <a:pt x="19000" y="20598"/>
                        </a:lnTo>
                        <a:lnTo>
                          <a:pt x="19112" y="20231"/>
                        </a:lnTo>
                        <a:lnTo>
                          <a:pt x="19128" y="20321"/>
                        </a:lnTo>
                        <a:lnTo>
                          <a:pt x="19256" y="20265"/>
                        </a:lnTo>
                        <a:lnTo>
                          <a:pt x="19356" y="20298"/>
                        </a:lnTo>
                        <a:lnTo>
                          <a:pt x="19490" y="20265"/>
                        </a:lnTo>
                        <a:lnTo>
                          <a:pt x="19432" y="20198"/>
                        </a:lnTo>
                        <a:lnTo>
                          <a:pt x="19314" y="20064"/>
                        </a:lnTo>
                        <a:lnTo>
                          <a:pt x="19317" y="19964"/>
                        </a:lnTo>
                        <a:lnTo>
                          <a:pt x="19378" y="19831"/>
                        </a:lnTo>
                        <a:lnTo>
                          <a:pt x="19384" y="19664"/>
                        </a:lnTo>
                        <a:lnTo>
                          <a:pt x="19352" y="19530"/>
                        </a:lnTo>
                        <a:lnTo>
                          <a:pt x="19717" y="19597"/>
                        </a:lnTo>
                        <a:lnTo>
                          <a:pt x="19551" y="19897"/>
                        </a:lnTo>
                        <a:lnTo>
                          <a:pt x="19810" y="20031"/>
                        </a:lnTo>
                        <a:lnTo>
                          <a:pt x="19624" y="19864"/>
                        </a:lnTo>
                        <a:lnTo>
                          <a:pt x="19852" y="19597"/>
                        </a:lnTo>
                        <a:lnTo>
                          <a:pt x="19708" y="19530"/>
                        </a:lnTo>
                        <a:lnTo>
                          <a:pt x="19634" y="19497"/>
                        </a:lnTo>
                        <a:lnTo>
                          <a:pt x="19871" y="19497"/>
                        </a:lnTo>
                        <a:lnTo>
                          <a:pt x="19781" y="19463"/>
                        </a:lnTo>
                        <a:lnTo>
                          <a:pt x="20038" y="19530"/>
                        </a:lnTo>
                        <a:lnTo>
                          <a:pt x="19961" y="19463"/>
                        </a:lnTo>
                        <a:lnTo>
                          <a:pt x="19733" y="19263"/>
                        </a:lnTo>
                        <a:lnTo>
                          <a:pt x="20070" y="19363"/>
                        </a:lnTo>
                        <a:lnTo>
                          <a:pt x="19938" y="19130"/>
                        </a:lnTo>
                        <a:lnTo>
                          <a:pt x="20223" y="19029"/>
                        </a:lnTo>
                        <a:lnTo>
                          <a:pt x="20297" y="19296"/>
                        </a:lnTo>
                        <a:lnTo>
                          <a:pt x="20306" y="19029"/>
                        </a:lnTo>
                        <a:lnTo>
                          <a:pt x="20306" y="18996"/>
                        </a:lnTo>
                        <a:lnTo>
                          <a:pt x="20406" y="18976"/>
                        </a:lnTo>
                        <a:lnTo>
                          <a:pt x="20287" y="18963"/>
                        </a:lnTo>
                        <a:lnTo>
                          <a:pt x="20194" y="18862"/>
                        </a:lnTo>
                        <a:lnTo>
                          <a:pt x="20220" y="18529"/>
                        </a:lnTo>
                        <a:lnTo>
                          <a:pt x="20419" y="18829"/>
                        </a:lnTo>
                        <a:lnTo>
                          <a:pt x="20598" y="18796"/>
                        </a:lnTo>
                        <a:lnTo>
                          <a:pt x="20611" y="18595"/>
                        </a:lnTo>
                        <a:lnTo>
                          <a:pt x="20569" y="18529"/>
                        </a:lnTo>
                        <a:lnTo>
                          <a:pt x="20441" y="18328"/>
                        </a:lnTo>
                        <a:lnTo>
                          <a:pt x="20492" y="18228"/>
                        </a:lnTo>
                        <a:lnTo>
                          <a:pt x="20540" y="18228"/>
                        </a:lnTo>
                        <a:lnTo>
                          <a:pt x="20566" y="18195"/>
                        </a:lnTo>
                        <a:lnTo>
                          <a:pt x="20611" y="18262"/>
                        </a:lnTo>
                        <a:lnTo>
                          <a:pt x="20572" y="18195"/>
                        </a:lnTo>
                        <a:lnTo>
                          <a:pt x="20460" y="17994"/>
                        </a:lnTo>
                        <a:lnTo>
                          <a:pt x="20809" y="17727"/>
                        </a:lnTo>
                        <a:lnTo>
                          <a:pt x="20588" y="17394"/>
                        </a:lnTo>
                        <a:lnTo>
                          <a:pt x="20518" y="17394"/>
                        </a:lnTo>
                        <a:lnTo>
                          <a:pt x="20370" y="17360"/>
                        </a:lnTo>
                        <a:lnTo>
                          <a:pt x="20271" y="17293"/>
                        </a:lnTo>
                        <a:lnTo>
                          <a:pt x="20265" y="17193"/>
                        </a:lnTo>
                        <a:lnTo>
                          <a:pt x="20140" y="17060"/>
                        </a:lnTo>
                        <a:lnTo>
                          <a:pt x="20335" y="17093"/>
                        </a:lnTo>
                        <a:lnTo>
                          <a:pt x="20313" y="17160"/>
                        </a:lnTo>
                        <a:lnTo>
                          <a:pt x="20406" y="17206"/>
                        </a:lnTo>
                        <a:lnTo>
                          <a:pt x="20438" y="17227"/>
                        </a:lnTo>
                        <a:lnTo>
                          <a:pt x="20383" y="17093"/>
                        </a:lnTo>
                        <a:lnTo>
                          <a:pt x="20604" y="17093"/>
                        </a:lnTo>
                        <a:lnTo>
                          <a:pt x="20579" y="17046"/>
                        </a:lnTo>
                        <a:lnTo>
                          <a:pt x="20550" y="16993"/>
                        </a:lnTo>
                        <a:lnTo>
                          <a:pt x="20444" y="16793"/>
                        </a:lnTo>
                        <a:lnTo>
                          <a:pt x="20560" y="16659"/>
                        </a:lnTo>
                        <a:lnTo>
                          <a:pt x="20835" y="16692"/>
                        </a:lnTo>
                        <a:lnTo>
                          <a:pt x="20604" y="16993"/>
                        </a:lnTo>
                        <a:lnTo>
                          <a:pt x="20579" y="17046"/>
                        </a:lnTo>
                        <a:lnTo>
                          <a:pt x="20844" y="16893"/>
                        </a:lnTo>
                        <a:lnTo>
                          <a:pt x="20678" y="17126"/>
                        </a:lnTo>
                        <a:lnTo>
                          <a:pt x="21142" y="17060"/>
                        </a:lnTo>
                        <a:lnTo>
                          <a:pt x="20627" y="17253"/>
                        </a:lnTo>
                        <a:lnTo>
                          <a:pt x="21097" y="17227"/>
                        </a:lnTo>
                        <a:lnTo>
                          <a:pt x="21181" y="17060"/>
                        </a:lnTo>
                        <a:lnTo>
                          <a:pt x="21261" y="16893"/>
                        </a:lnTo>
                        <a:lnTo>
                          <a:pt x="21072" y="16793"/>
                        </a:lnTo>
                        <a:lnTo>
                          <a:pt x="21133" y="16659"/>
                        </a:lnTo>
                        <a:lnTo>
                          <a:pt x="21206" y="16492"/>
                        </a:lnTo>
                        <a:lnTo>
                          <a:pt x="21161" y="16459"/>
                        </a:lnTo>
                        <a:lnTo>
                          <a:pt x="21069" y="16392"/>
                        </a:lnTo>
                        <a:lnTo>
                          <a:pt x="20982" y="16459"/>
                        </a:lnTo>
                        <a:lnTo>
                          <a:pt x="20893" y="16392"/>
                        </a:lnTo>
                        <a:lnTo>
                          <a:pt x="20848" y="16359"/>
                        </a:lnTo>
                        <a:lnTo>
                          <a:pt x="20652" y="15858"/>
                        </a:lnTo>
                        <a:lnTo>
                          <a:pt x="21600" y="1609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78" name="Figura"/>
                  <p:cNvSpPr/>
                  <p:nvPr/>
                </p:nvSpPr>
                <p:spPr>
                  <a:xfrm>
                    <a:off x="5973" y="279"/>
                    <a:ext cx="96831" cy="90328"/>
                  </a:xfrm>
                  <a:custGeom>
                    <a:avLst/>
                    <a:gdLst/>
                    <a:ahLst/>
                    <a:cxnLst>
                      <a:cxn ang="0">
                        <a:pos x="wd2" y="hd2"/>
                      </a:cxn>
                      <a:cxn ang="5400000">
                        <a:pos x="wd2" y="hd2"/>
                      </a:cxn>
                      <a:cxn ang="10800000">
                        <a:pos x="wd2" y="hd2"/>
                      </a:cxn>
                      <a:cxn ang="16200000">
                        <a:pos x="wd2" y="hd2"/>
                      </a:cxn>
                    </a:cxnLst>
                    <a:rect l="0" t="0" r="r" b="b"/>
                    <a:pathLst>
                      <a:path w="21600" h="21600" extrusionOk="0">
                        <a:moveTo>
                          <a:pt x="610" y="11436"/>
                        </a:moveTo>
                        <a:lnTo>
                          <a:pt x="577" y="11390"/>
                        </a:lnTo>
                        <a:lnTo>
                          <a:pt x="545" y="11339"/>
                        </a:lnTo>
                        <a:lnTo>
                          <a:pt x="529" y="11293"/>
                        </a:lnTo>
                        <a:lnTo>
                          <a:pt x="500" y="11356"/>
                        </a:lnTo>
                        <a:lnTo>
                          <a:pt x="484" y="11406"/>
                        </a:lnTo>
                        <a:lnTo>
                          <a:pt x="610" y="11436"/>
                        </a:lnTo>
                        <a:close/>
                        <a:moveTo>
                          <a:pt x="877" y="9118"/>
                        </a:moveTo>
                        <a:lnTo>
                          <a:pt x="855" y="9185"/>
                        </a:lnTo>
                        <a:lnTo>
                          <a:pt x="877" y="9118"/>
                        </a:lnTo>
                        <a:close/>
                        <a:moveTo>
                          <a:pt x="1100" y="15909"/>
                        </a:moveTo>
                        <a:lnTo>
                          <a:pt x="1078" y="15962"/>
                        </a:lnTo>
                        <a:lnTo>
                          <a:pt x="1100" y="15929"/>
                        </a:lnTo>
                        <a:close/>
                        <a:moveTo>
                          <a:pt x="1161" y="15772"/>
                        </a:moveTo>
                        <a:lnTo>
                          <a:pt x="1071" y="15778"/>
                        </a:lnTo>
                        <a:lnTo>
                          <a:pt x="1110" y="15845"/>
                        </a:lnTo>
                        <a:lnTo>
                          <a:pt x="1100" y="15909"/>
                        </a:lnTo>
                        <a:lnTo>
                          <a:pt x="1161" y="15772"/>
                        </a:lnTo>
                        <a:close/>
                        <a:moveTo>
                          <a:pt x="1203" y="7632"/>
                        </a:moveTo>
                        <a:lnTo>
                          <a:pt x="1187" y="7545"/>
                        </a:lnTo>
                        <a:lnTo>
                          <a:pt x="1187" y="7599"/>
                        </a:lnTo>
                        <a:lnTo>
                          <a:pt x="1200" y="7665"/>
                        </a:lnTo>
                        <a:lnTo>
                          <a:pt x="1203" y="7632"/>
                        </a:lnTo>
                        <a:close/>
                        <a:moveTo>
                          <a:pt x="1239" y="7883"/>
                        </a:moveTo>
                        <a:lnTo>
                          <a:pt x="1229" y="7782"/>
                        </a:lnTo>
                        <a:lnTo>
                          <a:pt x="1197" y="7682"/>
                        </a:lnTo>
                        <a:lnTo>
                          <a:pt x="1181" y="7749"/>
                        </a:lnTo>
                        <a:lnTo>
                          <a:pt x="1081" y="7849"/>
                        </a:lnTo>
                        <a:lnTo>
                          <a:pt x="1239" y="7883"/>
                        </a:lnTo>
                        <a:close/>
                        <a:moveTo>
                          <a:pt x="1242" y="18457"/>
                        </a:moveTo>
                        <a:lnTo>
                          <a:pt x="1216" y="18494"/>
                        </a:lnTo>
                        <a:lnTo>
                          <a:pt x="1242" y="18457"/>
                        </a:lnTo>
                        <a:close/>
                        <a:moveTo>
                          <a:pt x="1242" y="17148"/>
                        </a:moveTo>
                        <a:lnTo>
                          <a:pt x="1207" y="17141"/>
                        </a:lnTo>
                        <a:lnTo>
                          <a:pt x="1242" y="17148"/>
                        </a:lnTo>
                        <a:close/>
                        <a:moveTo>
                          <a:pt x="1252" y="17235"/>
                        </a:moveTo>
                        <a:lnTo>
                          <a:pt x="1184" y="17201"/>
                        </a:lnTo>
                        <a:lnTo>
                          <a:pt x="1229" y="17235"/>
                        </a:lnTo>
                        <a:close/>
                        <a:moveTo>
                          <a:pt x="1332" y="14242"/>
                        </a:moveTo>
                        <a:lnTo>
                          <a:pt x="1307" y="14138"/>
                        </a:lnTo>
                        <a:lnTo>
                          <a:pt x="1252" y="14235"/>
                        </a:lnTo>
                        <a:lnTo>
                          <a:pt x="1332" y="14242"/>
                        </a:lnTo>
                        <a:close/>
                        <a:moveTo>
                          <a:pt x="1413" y="17034"/>
                        </a:moveTo>
                        <a:lnTo>
                          <a:pt x="1242" y="17148"/>
                        </a:lnTo>
                        <a:lnTo>
                          <a:pt x="1374" y="17168"/>
                        </a:lnTo>
                        <a:lnTo>
                          <a:pt x="1413" y="17034"/>
                        </a:lnTo>
                        <a:close/>
                        <a:moveTo>
                          <a:pt x="1458" y="12381"/>
                        </a:moveTo>
                        <a:lnTo>
                          <a:pt x="1349" y="12418"/>
                        </a:lnTo>
                        <a:lnTo>
                          <a:pt x="1458" y="12492"/>
                        </a:lnTo>
                        <a:lnTo>
                          <a:pt x="1458" y="12381"/>
                        </a:lnTo>
                        <a:close/>
                        <a:moveTo>
                          <a:pt x="1587" y="11279"/>
                        </a:moveTo>
                        <a:lnTo>
                          <a:pt x="1581" y="11243"/>
                        </a:lnTo>
                        <a:lnTo>
                          <a:pt x="1545" y="11212"/>
                        </a:lnTo>
                        <a:lnTo>
                          <a:pt x="1542" y="11249"/>
                        </a:lnTo>
                        <a:lnTo>
                          <a:pt x="1587" y="11279"/>
                        </a:lnTo>
                        <a:close/>
                        <a:moveTo>
                          <a:pt x="1623" y="12325"/>
                        </a:moveTo>
                        <a:lnTo>
                          <a:pt x="1455" y="12161"/>
                        </a:lnTo>
                        <a:lnTo>
                          <a:pt x="1458" y="12381"/>
                        </a:lnTo>
                        <a:lnTo>
                          <a:pt x="1623" y="12325"/>
                        </a:lnTo>
                        <a:close/>
                        <a:moveTo>
                          <a:pt x="1645" y="16667"/>
                        </a:moveTo>
                        <a:lnTo>
                          <a:pt x="1597" y="16690"/>
                        </a:lnTo>
                        <a:lnTo>
                          <a:pt x="1632" y="16677"/>
                        </a:lnTo>
                        <a:close/>
                        <a:moveTo>
                          <a:pt x="1826" y="18918"/>
                        </a:moveTo>
                        <a:lnTo>
                          <a:pt x="1791" y="18704"/>
                        </a:lnTo>
                        <a:lnTo>
                          <a:pt x="1658" y="18838"/>
                        </a:lnTo>
                        <a:lnTo>
                          <a:pt x="1784" y="18938"/>
                        </a:lnTo>
                        <a:lnTo>
                          <a:pt x="1826" y="18918"/>
                        </a:lnTo>
                        <a:close/>
                        <a:moveTo>
                          <a:pt x="1903" y="6095"/>
                        </a:moveTo>
                        <a:lnTo>
                          <a:pt x="1881" y="5962"/>
                        </a:lnTo>
                        <a:lnTo>
                          <a:pt x="1774" y="6012"/>
                        </a:lnTo>
                        <a:lnTo>
                          <a:pt x="1903" y="6095"/>
                        </a:lnTo>
                        <a:close/>
                        <a:moveTo>
                          <a:pt x="2052" y="10524"/>
                        </a:moveTo>
                        <a:lnTo>
                          <a:pt x="2017" y="10534"/>
                        </a:lnTo>
                        <a:lnTo>
                          <a:pt x="2052" y="10524"/>
                        </a:lnTo>
                        <a:close/>
                        <a:moveTo>
                          <a:pt x="2097" y="17652"/>
                        </a:moveTo>
                        <a:lnTo>
                          <a:pt x="1974" y="17662"/>
                        </a:lnTo>
                        <a:lnTo>
                          <a:pt x="2023" y="17682"/>
                        </a:lnTo>
                        <a:lnTo>
                          <a:pt x="2058" y="17669"/>
                        </a:lnTo>
                        <a:lnTo>
                          <a:pt x="2097" y="17652"/>
                        </a:lnTo>
                        <a:close/>
                        <a:moveTo>
                          <a:pt x="2565" y="8116"/>
                        </a:moveTo>
                        <a:lnTo>
                          <a:pt x="2504" y="8150"/>
                        </a:lnTo>
                        <a:lnTo>
                          <a:pt x="2565" y="8116"/>
                        </a:lnTo>
                        <a:close/>
                        <a:moveTo>
                          <a:pt x="2581" y="8016"/>
                        </a:moveTo>
                        <a:lnTo>
                          <a:pt x="2475" y="7983"/>
                        </a:lnTo>
                        <a:lnTo>
                          <a:pt x="2488" y="8016"/>
                        </a:lnTo>
                        <a:lnTo>
                          <a:pt x="2542" y="8086"/>
                        </a:lnTo>
                        <a:lnTo>
                          <a:pt x="2581" y="8016"/>
                        </a:lnTo>
                        <a:close/>
                        <a:moveTo>
                          <a:pt x="2636" y="19833"/>
                        </a:moveTo>
                        <a:lnTo>
                          <a:pt x="2571" y="19913"/>
                        </a:lnTo>
                        <a:lnTo>
                          <a:pt x="2620" y="19857"/>
                        </a:lnTo>
                        <a:close/>
                        <a:moveTo>
                          <a:pt x="2678" y="8156"/>
                        </a:moveTo>
                        <a:lnTo>
                          <a:pt x="2636" y="8190"/>
                        </a:lnTo>
                        <a:lnTo>
                          <a:pt x="2678" y="8156"/>
                        </a:lnTo>
                        <a:close/>
                        <a:moveTo>
                          <a:pt x="2865" y="7348"/>
                        </a:moveTo>
                        <a:lnTo>
                          <a:pt x="2823" y="7315"/>
                        </a:lnTo>
                        <a:lnTo>
                          <a:pt x="2865" y="7348"/>
                        </a:lnTo>
                        <a:close/>
                        <a:moveTo>
                          <a:pt x="2913" y="8751"/>
                        </a:moveTo>
                        <a:lnTo>
                          <a:pt x="2897" y="8684"/>
                        </a:lnTo>
                        <a:lnTo>
                          <a:pt x="2871" y="8761"/>
                        </a:lnTo>
                        <a:lnTo>
                          <a:pt x="2913" y="8751"/>
                        </a:lnTo>
                        <a:close/>
                        <a:moveTo>
                          <a:pt x="2959" y="18648"/>
                        </a:moveTo>
                        <a:lnTo>
                          <a:pt x="2801" y="18805"/>
                        </a:lnTo>
                        <a:lnTo>
                          <a:pt x="2729" y="18881"/>
                        </a:lnTo>
                        <a:lnTo>
                          <a:pt x="2801" y="18815"/>
                        </a:lnTo>
                        <a:lnTo>
                          <a:pt x="2845" y="18791"/>
                        </a:lnTo>
                        <a:lnTo>
                          <a:pt x="2878" y="18794"/>
                        </a:lnTo>
                        <a:lnTo>
                          <a:pt x="2904" y="18758"/>
                        </a:lnTo>
                        <a:lnTo>
                          <a:pt x="2930" y="18711"/>
                        </a:lnTo>
                        <a:lnTo>
                          <a:pt x="2959" y="18648"/>
                        </a:lnTo>
                        <a:close/>
                        <a:moveTo>
                          <a:pt x="3200" y="18895"/>
                        </a:moveTo>
                        <a:lnTo>
                          <a:pt x="3136" y="18758"/>
                        </a:lnTo>
                        <a:lnTo>
                          <a:pt x="3168" y="18718"/>
                        </a:lnTo>
                        <a:lnTo>
                          <a:pt x="3065" y="18748"/>
                        </a:lnTo>
                        <a:lnTo>
                          <a:pt x="3071" y="18871"/>
                        </a:lnTo>
                        <a:lnTo>
                          <a:pt x="3200" y="18895"/>
                        </a:lnTo>
                        <a:close/>
                        <a:moveTo>
                          <a:pt x="3236" y="20241"/>
                        </a:moveTo>
                        <a:lnTo>
                          <a:pt x="3155" y="20257"/>
                        </a:lnTo>
                        <a:lnTo>
                          <a:pt x="3194" y="20324"/>
                        </a:lnTo>
                        <a:lnTo>
                          <a:pt x="3236" y="20241"/>
                        </a:lnTo>
                        <a:close/>
                        <a:moveTo>
                          <a:pt x="3320" y="20441"/>
                        </a:moveTo>
                        <a:lnTo>
                          <a:pt x="3194" y="20324"/>
                        </a:lnTo>
                        <a:lnTo>
                          <a:pt x="3129" y="20441"/>
                        </a:lnTo>
                        <a:lnTo>
                          <a:pt x="3320" y="20441"/>
                        </a:lnTo>
                        <a:close/>
                        <a:moveTo>
                          <a:pt x="3372" y="3530"/>
                        </a:moveTo>
                        <a:lnTo>
                          <a:pt x="3304" y="3567"/>
                        </a:lnTo>
                        <a:lnTo>
                          <a:pt x="3243" y="3630"/>
                        </a:lnTo>
                        <a:lnTo>
                          <a:pt x="3188" y="3701"/>
                        </a:lnTo>
                        <a:lnTo>
                          <a:pt x="3249" y="3644"/>
                        </a:lnTo>
                        <a:lnTo>
                          <a:pt x="3304" y="3584"/>
                        </a:lnTo>
                        <a:lnTo>
                          <a:pt x="3372" y="3530"/>
                        </a:lnTo>
                        <a:close/>
                        <a:moveTo>
                          <a:pt x="3436" y="19306"/>
                        </a:moveTo>
                        <a:lnTo>
                          <a:pt x="3355" y="19406"/>
                        </a:lnTo>
                        <a:lnTo>
                          <a:pt x="3333" y="19483"/>
                        </a:lnTo>
                        <a:lnTo>
                          <a:pt x="3378" y="19496"/>
                        </a:lnTo>
                        <a:lnTo>
                          <a:pt x="3436" y="19306"/>
                        </a:lnTo>
                        <a:close/>
                        <a:moveTo>
                          <a:pt x="3462" y="7615"/>
                        </a:moveTo>
                        <a:lnTo>
                          <a:pt x="3423" y="7348"/>
                        </a:lnTo>
                        <a:lnTo>
                          <a:pt x="3246" y="7318"/>
                        </a:lnTo>
                        <a:lnTo>
                          <a:pt x="3165" y="7114"/>
                        </a:lnTo>
                        <a:lnTo>
                          <a:pt x="3123" y="7458"/>
                        </a:lnTo>
                        <a:lnTo>
                          <a:pt x="3462" y="7615"/>
                        </a:lnTo>
                        <a:close/>
                        <a:moveTo>
                          <a:pt x="3530" y="19539"/>
                        </a:moveTo>
                        <a:lnTo>
                          <a:pt x="3378" y="19496"/>
                        </a:lnTo>
                        <a:lnTo>
                          <a:pt x="3355" y="19566"/>
                        </a:lnTo>
                        <a:lnTo>
                          <a:pt x="3530" y="19539"/>
                        </a:lnTo>
                        <a:close/>
                        <a:moveTo>
                          <a:pt x="3849" y="19469"/>
                        </a:moveTo>
                        <a:lnTo>
                          <a:pt x="3846" y="19422"/>
                        </a:lnTo>
                        <a:lnTo>
                          <a:pt x="3652" y="19316"/>
                        </a:lnTo>
                        <a:lnTo>
                          <a:pt x="3849" y="19469"/>
                        </a:lnTo>
                        <a:close/>
                        <a:moveTo>
                          <a:pt x="3923" y="19466"/>
                        </a:moveTo>
                        <a:lnTo>
                          <a:pt x="3862" y="19235"/>
                        </a:lnTo>
                        <a:lnTo>
                          <a:pt x="3846" y="19422"/>
                        </a:lnTo>
                        <a:lnTo>
                          <a:pt x="3923" y="19466"/>
                        </a:lnTo>
                        <a:close/>
                        <a:moveTo>
                          <a:pt x="3936" y="19252"/>
                        </a:moveTo>
                        <a:lnTo>
                          <a:pt x="3762" y="18888"/>
                        </a:lnTo>
                        <a:lnTo>
                          <a:pt x="3862" y="19235"/>
                        </a:lnTo>
                        <a:lnTo>
                          <a:pt x="3936" y="19252"/>
                        </a:lnTo>
                        <a:close/>
                        <a:moveTo>
                          <a:pt x="4030" y="6169"/>
                        </a:moveTo>
                        <a:lnTo>
                          <a:pt x="3991" y="6152"/>
                        </a:lnTo>
                        <a:lnTo>
                          <a:pt x="3959" y="6146"/>
                        </a:lnTo>
                        <a:lnTo>
                          <a:pt x="4030" y="6169"/>
                        </a:lnTo>
                        <a:close/>
                        <a:moveTo>
                          <a:pt x="4055" y="2983"/>
                        </a:moveTo>
                        <a:lnTo>
                          <a:pt x="4046" y="2939"/>
                        </a:lnTo>
                        <a:lnTo>
                          <a:pt x="3849" y="2966"/>
                        </a:lnTo>
                        <a:lnTo>
                          <a:pt x="3936" y="2993"/>
                        </a:lnTo>
                        <a:lnTo>
                          <a:pt x="4001" y="2993"/>
                        </a:lnTo>
                        <a:lnTo>
                          <a:pt x="4055" y="2983"/>
                        </a:lnTo>
                        <a:close/>
                        <a:moveTo>
                          <a:pt x="4549" y="4930"/>
                        </a:moveTo>
                        <a:lnTo>
                          <a:pt x="4513" y="4946"/>
                        </a:lnTo>
                        <a:lnTo>
                          <a:pt x="4549" y="4930"/>
                        </a:lnTo>
                        <a:close/>
                        <a:moveTo>
                          <a:pt x="4552" y="12859"/>
                        </a:moveTo>
                        <a:lnTo>
                          <a:pt x="4523" y="12776"/>
                        </a:lnTo>
                        <a:lnTo>
                          <a:pt x="4426" y="12842"/>
                        </a:lnTo>
                        <a:lnTo>
                          <a:pt x="4378" y="12832"/>
                        </a:lnTo>
                        <a:lnTo>
                          <a:pt x="4452" y="12896"/>
                        </a:lnTo>
                        <a:lnTo>
                          <a:pt x="4552" y="12859"/>
                        </a:lnTo>
                        <a:close/>
                        <a:moveTo>
                          <a:pt x="4578" y="4943"/>
                        </a:moveTo>
                        <a:lnTo>
                          <a:pt x="4562" y="4880"/>
                        </a:lnTo>
                        <a:lnTo>
                          <a:pt x="4578" y="4943"/>
                        </a:lnTo>
                        <a:close/>
                        <a:moveTo>
                          <a:pt x="4655" y="12248"/>
                        </a:moveTo>
                        <a:lnTo>
                          <a:pt x="4352" y="12348"/>
                        </a:lnTo>
                        <a:lnTo>
                          <a:pt x="4655" y="12305"/>
                        </a:lnTo>
                        <a:lnTo>
                          <a:pt x="4655" y="12248"/>
                        </a:lnTo>
                        <a:close/>
                        <a:moveTo>
                          <a:pt x="4797" y="14339"/>
                        </a:moveTo>
                        <a:lnTo>
                          <a:pt x="4749" y="14339"/>
                        </a:lnTo>
                        <a:lnTo>
                          <a:pt x="4733" y="14305"/>
                        </a:lnTo>
                        <a:lnTo>
                          <a:pt x="4723" y="14339"/>
                        </a:lnTo>
                        <a:lnTo>
                          <a:pt x="4714" y="14372"/>
                        </a:lnTo>
                        <a:lnTo>
                          <a:pt x="4797" y="14339"/>
                        </a:lnTo>
                        <a:close/>
                        <a:moveTo>
                          <a:pt x="4817" y="20885"/>
                        </a:moveTo>
                        <a:lnTo>
                          <a:pt x="4694" y="20558"/>
                        </a:lnTo>
                        <a:lnTo>
                          <a:pt x="4598" y="20688"/>
                        </a:lnTo>
                        <a:lnTo>
                          <a:pt x="4672" y="20722"/>
                        </a:lnTo>
                        <a:lnTo>
                          <a:pt x="4762" y="20902"/>
                        </a:lnTo>
                        <a:lnTo>
                          <a:pt x="4817" y="20885"/>
                        </a:lnTo>
                        <a:close/>
                        <a:moveTo>
                          <a:pt x="4852" y="12275"/>
                        </a:moveTo>
                        <a:lnTo>
                          <a:pt x="4655" y="12305"/>
                        </a:lnTo>
                        <a:lnTo>
                          <a:pt x="4823" y="12331"/>
                        </a:lnTo>
                        <a:lnTo>
                          <a:pt x="4852" y="12275"/>
                        </a:lnTo>
                        <a:close/>
                        <a:moveTo>
                          <a:pt x="4868" y="12331"/>
                        </a:moveTo>
                        <a:lnTo>
                          <a:pt x="4823" y="12331"/>
                        </a:lnTo>
                        <a:lnTo>
                          <a:pt x="4765" y="12445"/>
                        </a:lnTo>
                        <a:lnTo>
                          <a:pt x="4868" y="12331"/>
                        </a:lnTo>
                        <a:close/>
                        <a:moveTo>
                          <a:pt x="4901" y="20802"/>
                        </a:moveTo>
                        <a:lnTo>
                          <a:pt x="4856" y="20872"/>
                        </a:lnTo>
                        <a:lnTo>
                          <a:pt x="4901" y="20802"/>
                        </a:lnTo>
                        <a:close/>
                        <a:moveTo>
                          <a:pt x="4923" y="20718"/>
                        </a:moveTo>
                        <a:lnTo>
                          <a:pt x="4898" y="20802"/>
                        </a:lnTo>
                        <a:lnTo>
                          <a:pt x="4917" y="20758"/>
                        </a:lnTo>
                        <a:lnTo>
                          <a:pt x="4923" y="20718"/>
                        </a:lnTo>
                        <a:close/>
                        <a:moveTo>
                          <a:pt x="4949" y="15885"/>
                        </a:moveTo>
                        <a:lnTo>
                          <a:pt x="4881" y="15919"/>
                        </a:lnTo>
                        <a:lnTo>
                          <a:pt x="4936" y="15962"/>
                        </a:lnTo>
                        <a:lnTo>
                          <a:pt x="4949" y="15885"/>
                        </a:lnTo>
                        <a:close/>
                        <a:moveTo>
                          <a:pt x="4985" y="14272"/>
                        </a:moveTo>
                        <a:lnTo>
                          <a:pt x="4823" y="14272"/>
                        </a:lnTo>
                        <a:lnTo>
                          <a:pt x="4778" y="14329"/>
                        </a:lnTo>
                        <a:lnTo>
                          <a:pt x="4985" y="14272"/>
                        </a:lnTo>
                        <a:close/>
                        <a:moveTo>
                          <a:pt x="5056" y="12645"/>
                        </a:moveTo>
                        <a:lnTo>
                          <a:pt x="4968" y="12535"/>
                        </a:lnTo>
                        <a:lnTo>
                          <a:pt x="4978" y="12632"/>
                        </a:lnTo>
                        <a:lnTo>
                          <a:pt x="5056" y="12645"/>
                        </a:lnTo>
                        <a:close/>
                        <a:moveTo>
                          <a:pt x="5220" y="20822"/>
                        </a:moveTo>
                        <a:lnTo>
                          <a:pt x="5172" y="20825"/>
                        </a:lnTo>
                        <a:lnTo>
                          <a:pt x="5220" y="20822"/>
                        </a:lnTo>
                        <a:close/>
                        <a:moveTo>
                          <a:pt x="5268" y="14178"/>
                        </a:moveTo>
                        <a:lnTo>
                          <a:pt x="5181" y="14118"/>
                        </a:lnTo>
                        <a:lnTo>
                          <a:pt x="5088" y="14172"/>
                        </a:lnTo>
                        <a:lnTo>
                          <a:pt x="5268" y="14178"/>
                        </a:lnTo>
                        <a:close/>
                        <a:moveTo>
                          <a:pt x="5343" y="20788"/>
                        </a:moveTo>
                        <a:lnTo>
                          <a:pt x="5294" y="20805"/>
                        </a:lnTo>
                        <a:lnTo>
                          <a:pt x="5285" y="20748"/>
                        </a:lnTo>
                        <a:lnTo>
                          <a:pt x="5259" y="20785"/>
                        </a:lnTo>
                        <a:lnTo>
                          <a:pt x="5220" y="20822"/>
                        </a:lnTo>
                        <a:lnTo>
                          <a:pt x="5268" y="20819"/>
                        </a:lnTo>
                        <a:lnTo>
                          <a:pt x="5262" y="20855"/>
                        </a:lnTo>
                        <a:lnTo>
                          <a:pt x="5320" y="20822"/>
                        </a:lnTo>
                        <a:lnTo>
                          <a:pt x="5343" y="20788"/>
                        </a:lnTo>
                        <a:close/>
                        <a:moveTo>
                          <a:pt x="5407" y="20107"/>
                        </a:moveTo>
                        <a:lnTo>
                          <a:pt x="5249" y="20308"/>
                        </a:lnTo>
                        <a:lnTo>
                          <a:pt x="5168" y="20374"/>
                        </a:lnTo>
                        <a:lnTo>
                          <a:pt x="5146" y="20308"/>
                        </a:lnTo>
                        <a:lnTo>
                          <a:pt x="5130" y="20141"/>
                        </a:lnTo>
                        <a:lnTo>
                          <a:pt x="5130" y="20074"/>
                        </a:lnTo>
                        <a:lnTo>
                          <a:pt x="5233" y="20040"/>
                        </a:lnTo>
                        <a:lnTo>
                          <a:pt x="5114" y="19840"/>
                        </a:lnTo>
                        <a:lnTo>
                          <a:pt x="5091" y="20141"/>
                        </a:lnTo>
                        <a:lnTo>
                          <a:pt x="5062" y="20074"/>
                        </a:lnTo>
                        <a:lnTo>
                          <a:pt x="5017" y="19974"/>
                        </a:lnTo>
                        <a:lnTo>
                          <a:pt x="5004" y="19940"/>
                        </a:lnTo>
                        <a:lnTo>
                          <a:pt x="4997" y="19880"/>
                        </a:lnTo>
                        <a:lnTo>
                          <a:pt x="4859" y="19940"/>
                        </a:lnTo>
                        <a:lnTo>
                          <a:pt x="4878" y="19907"/>
                        </a:lnTo>
                        <a:lnTo>
                          <a:pt x="4891" y="19723"/>
                        </a:lnTo>
                        <a:lnTo>
                          <a:pt x="4952" y="19773"/>
                        </a:lnTo>
                        <a:lnTo>
                          <a:pt x="4894" y="19706"/>
                        </a:lnTo>
                        <a:lnTo>
                          <a:pt x="4749" y="19539"/>
                        </a:lnTo>
                        <a:lnTo>
                          <a:pt x="4510" y="19974"/>
                        </a:lnTo>
                        <a:lnTo>
                          <a:pt x="4478" y="19673"/>
                        </a:lnTo>
                        <a:lnTo>
                          <a:pt x="4149" y="19673"/>
                        </a:lnTo>
                        <a:lnTo>
                          <a:pt x="4417" y="19907"/>
                        </a:lnTo>
                        <a:lnTo>
                          <a:pt x="4084" y="20107"/>
                        </a:lnTo>
                        <a:lnTo>
                          <a:pt x="4084" y="19706"/>
                        </a:lnTo>
                        <a:lnTo>
                          <a:pt x="4088" y="19473"/>
                        </a:lnTo>
                        <a:lnTo>
                          <a:pt x="3985" y="19706"/>
                        </a:lnTo>
                        <a:lnTo>
                          <a:pt x="3942" y="19670"/>
                        </a:lnTo>
                        <a:lnTo>
                          <a:pt x="3891" y="19640"/>
                        </a:lnTo>
                        <a:lnTo>
                          <a:pt x="3936" y="19539"/>
                        </a:lnTo>
                        <a:lnTo>
                          <a:pt x="3768" y="19670"/>
                        </a:lnTo>
                        <a:lnTo>
                          <a:pt x="3920" y="19673"/>
                        </a:lnTo>
                        <a:lnTo>
                          <a:pt x="3797" y="19773"/>
                        </a:lnTo>
                        <a:lnTo>
                          <a:pt x="3778" y="19706"/>
                        </a:lnTo>
                        <a:lnTo>
                          <a:pt x="3759" y="19673"/>
                        </a:lnTo>
                        <a:lnTo>
                          <a:pt x="3720" y="19506"/>
                        </a:lnTo>
                        <a:lnTo>
                          <a:pt x="3310" y="19706"/>
                        </a:lnTo>
                        <a:lnTo>
                          <a:pt x="3333" y="19640"/>
                        </a:lnTo>
                        <a:lnTo>
                          <a:pt x="3352" y="19573"/>
                        </a:lnTo>
                        <a:lnTo>
                          <a:pt x="3304" y="19573"/>
                        </a:lnTo>
                        <a:lnTo>
                          <a:pt x="3313" y="19539"/>
                        </a:lnTo>
                        <a:lnTo>
                          <a:pt x="3329" y="19439"/>
                        </a:lnTo>
                        <a:lnTo>
                          <a:pt x="3355" y="19406"/>
                        </a:lnTo>
                        <a:lnTo>
                          <a:pt x="3439" y="19139"/>
                        </a:lnTo>
                        <a:lnTo>
                          <a:pt x="3084" y="19539"/>
                        </a:lnTo>
                        <a:lnTo>
                          <a:pt x="3071" y="19473"/>
                        </a:lnTo>
                        <a:lnTo>
                          <a:pt x="3049" y="19339"/>
                        </a:lnTo>
                        <a:lnTo>
                          <a:pt x="3065" y="19239"/>
                        </a:lnTo>
                        <a:lnTo>
                          <a:pt x="3184" y="19105"/>
                        </a:lnTo>
                        <a:lnTo>
                          <a:pt x="3249" y="19272"/>
                        </a:lnTo>
                        <a:lnTo>
                          <a:pt x="3223" y="19105"/>
                        </a:lnTo>
                        <a:lnTo>
                          <a:pt x="3213" y="19038"/>
                        </a:lnTo>
                        <a:lnTo>
                          <a:pt x="2949" y="19339"/>
                        </a:lnTo>
                        <a:lnTo>
                          <a:pt x="2968" y="19139"/>
                        </a:lnTo>
                        <a:lnTo>
                          <a:pt x="2981" y="19038"/>
                        </a:lnTo>
                        <a:lnTo>
                          <a:pt x="3004" y="18805"/>
                        </a:lnTo>
                        <a:lnTo>
                          <a:pt x="2878" y="18805"/>
                        </a:lnTo>
                        <a:lnTo>
                          <a:pt x="2713" y="19038"/>
                        </a:lnTo>
                        <a:lnTo>
                          <a:pt x="2697" y="19005"/>
                        </a:lnTo>
                        <a:lnTo>
                          <a:pt x="2575" y="18771"/>
                        </a:lnTo>
                        <a:lnTo>
                          <a:pt x="2507" y="18738"/>
                        </a:lnTo>
                        <a:lnTo>
                          <a:pt x="2368" y="18671"/>
                        </a:lnTo>
                        <a:lnTo>
                          <a:pt x="2442" y="18604"/>
                        </a:lnTo>
                        <a:lnTo>
                          <a:pt x="2184" y="18304"/>
                        </a:lnTo>
                        <a:lnTo>
                          <a:pt x="2175" y="18203"/>
                        </a:lnTo>
                        <a:lnTo>
                          <a:pt x="2158" y="18070"/>
                        </a:lnTo>
                        <a:lnTo>
                          <a:pt x="2200" y="18036"/>
                        </a:lnTo>
                        <a:lnTo>
                          <a:pt x="1952" y="18203"/>
                        </a:lnTo>
                        <a:lnTo>
                          <a:pt x="1858" y="18003"/>
                        </a:lnTo>
                        <a:lnTo>
                          <a:pt x="1736" y="17903"/>
                        </a:lnTo>
                        <a:lnTo>
                          <a:pt x="1884" y="17803"/>
                        </a:lnTo>
                        <a:lnTo>
                          <a:pt x="2062" y="17803"/>
                        </a:lnTo>
                        <a:lnTo>
                          <a:pt x="2013" y="17736"/>
                        </a:lnTo>
                        <a:lnTo>
                          <a:pt x="1991" y="17702"/>
                        </a:lnTo>
                        <a:lnTo>
                          <a:pt x="1897" y="17736"/>
                        </a:lnTo>
                        <a:lnTo>
                          <a:pt x="1833" y="17736"/>
                        </a:lnTo>
                        <a:lnTo>
                          <a:pt x="1755" y="17669"/>
                        </a:lnTo>
                        <a:lnTo>
                          <a:pt x="1962" y="17569"/>
                        </a:lnTo>
                        <a:lnTo>
                          <a:pt x="1936" y="17535"/>
                        </a:lnTo>
                        <a:lnTo>
                          <a:pt x="1852" y="17435"/>
                        </a:lnTo>
                        <a:lnTo>
                          <a:pt x="1568" y="17368"/>
                        </a:lnTo>
                        <a:lnTo>
                          <a:pt x="1591" y="17101"/>
                        </a:lnTo>
                        <a:lnTo>
                          <a:pt x="1394" y="17168"/>
                        </a:lnTo>
                        <a:lnTo>
                          <a:pt x="1152" y="17535"/>
                        </a:lnTo>
                        <a:lnTo>
                          <a:pt x="913" y="17335"/>
                        </a:lnTo>
                        <a:lnTo>
                          <a:pt x="1013" y="17302"/>
                        </a:lnTo>
                        <a:lnTo>
                          <a:pt x="1165" y="17215"/>
                        </a:lnTo>
                        <a:lnTo>
                          <a:pt x="1165" y="17135"/>
                        </a:lnTo>
                        <a:lnTo>
                          <a:pt x="1207" y="17141"/>
                        </a:lnTo>
                        <a:lnTo>
                          <a:pt x="1194" y="17068"/>
                        </a:lnTo>
                        <a:lnTo>
                          <a:pt x="1342" y="17034"/>
                        </a:lnTo>
                        <a:lnTo>
                          <a:pt x="1275" y="16968"/>
                        </a:lnTo>
                        <a:lnTo>
                          <a:pt x="1400" y="16934"/>
                        </a:lnTo>
                        <a:lnTo>
                          <a:pt x="1394" y="17001"/>
                        </a:lnTo>
                        <a:lnTo>
                          <a:pt x="1365" y="17034"/>
                        </a:lnTo>
                        <a:lnTo>
                          <a:pt x="1413" y="17034"/>
                        </a:lnTo>
                        <a:lnTo>
                          <a:pt x="1426" y="16934"/>
                        </a:lnTo>
                        <a:lnTo>
                          <a:pt x="1474" y="16801"/>
                        </a:lnTo>
                        <a:lnTo>
                          <a:pt x="1575" y="16734"/>
                        </a:lnTo>
                        <a:lnTo>
                          <a:pt x="1490" y="16767"/>
                        </a:lnTo>
                        <a:lnTo>
                          <a:pt x="1371" y="16801"/>
                        </a:lnTo>
                        <a:lnTo>
                          <a:pt x="1326" y="16734"/>
                        </a:lnTo>
                        <a:lnTo>
                          <a:pt x="1262" y="16567"/>
                        </a:lnTo>
                        <a:lnTo>
                          <a:pt x="1490" y="16600"/>
                        </a:lnTo>
                        <a:lnTo>
                          <a:pt x="1507" y="16567"/>
                        </a:lnTo>
                        <a:lnTo>
                          <a:pt x="1526" y="16533"/>
                        </a:lnTo>
                        <a:lnTo>
                          <a:pt x="1542" y="16500"/>
                        </a:lnTo>
                        <a:lnTo>
                          <a:pt x="1423" y="16467"/>
                        </a:lnTo>
                        <a:lnTo>
                          <a:pt x="1465" y="16400"/>
                        </a:lnTo>
                        <a:lnTo>
                          <a:pt x="1503" y="16333"/>
                        </a:lnTo>
                        <a:lnTo>
                          <a:pt x="1271" y="16400"/>
                        </a:lnTo>
                        <a:lnTo>
                          <a:pt x="1258" y="16333"/>
                        </a:lnTo>
                        <a:lnTo>
                          <a:pt x="1365" y="16300"/>
                        </a:lnTo>
                        <a:lnTo>
                          <a:pt x="1423" y="16266"/>
                        </a:lnTo>
                        <a:lnTo>
                          <a:pt x="1291" y="16199"/>
                        </a:lnTo>
                        <a:lnTo>
                          <a:pt x="1300" y="15999"/>
                        </a:lnTo>
                        <a:lnTo>
                          <a:pt x="1307" y="15832"/>
                        </a:lnTo>
                        <a:lnTo>
                          <a:pt x="1074" y="15999"/>
                        </a:lnTo>
                        <a:lnTo>
                          <a:pt x="958" y="15899"/>
                        </a:lnTo>
                        <a:lnTo>
                          <a:pt x="229" y="15899"/>
                        </a:lnTo>
                        <a:lnTo>
                          <a:pt x="203" y="15966"/>
                        </a:lnTo>
                        <a:lnTo>
                          <a:pt x="190" y="16079"/>
                        </a:lnTo>
                        <a:lnTo>
                          <a:pt x="219" y="16166"/>
                        </a:lnTo>
                        <a:lnTo>
                          <a:pt x="252" y="16500"/>
                        </a:lnTo>
                        <a:lnTo>
                          <a:pt x="374" y="16500"/>
                        </a:lnTo>
                        <a:lnTo>
                          <a:pt x="384" y="16634"/>
                        </a:lnTo>
                        <a:lnTo>
                          <a:pt x="523" y="16533"/>
                        </a:lnTo>
                        <a:lnTo>
                          <a:pt x="287" y="16867"/>
                        </a:lnTo>
                        <a:lnTo>
                          <a:pt x="445" y="17101"/>
                        </a:lnTo>
                        <a:lnTo>
                          <a:pt x="632" y="17302"/>
                        </a:lnTo>
                        <a:lnTo>
                          <a:pt x="803" y="17535"/>
                        </a:lnTo>
                        <a:lnTo>
                          <a:pt x="1023" y="17669"/>
                        </a:lnTo>
                        <a:lnTo>
                          <a:pt x="900" y="18036"/>
                        </a:lnTo>
                        <a:lnTo>
                          <a:pt x="874" y="17970"/>
                        </a:lnTo>
                        <a:lnTo>
                          <a:pt x="752" y="17936"/>
                        </a:lnTo>
                        <a:lnTo>
                          <a:pt x="774" y="18003"/>
                        </a:lnTo>
                        <a:lnTo>
                          <a:pt x="861" y="18103"/>
                        </a:lnTo>
                        <a:lnTo>
                          <a:pt x="981" y="18203"/>
                        </a:lnTo>
                        <a:lnTo>
                          <a:pt x="1081" y="18304"/>
                        </a:lnTo>
                        <a:lnTo>
                          <a:pt x="1184" y="18203"/>
                        </a:lnTo>
                        <a:lnTo>
                          <a:pt x="1220" y="18170"/>
                        </a:lnTo>
                        <a:lnTo>
                          <a:pt x="1145" y="18203"/>
                        </a:lnTo>
                        <a:lnTo>
                          <a:pt x="1223" y="18036"/>
                        </a:lnTo>
                        <a:lnTo>
                          <a:pt x="1345" y="18036"/>
                        </a:lnTo>
                        <a:lnTo>
                          <a:pt x="1474" y="18070"/>
                        </a:lnTo>
                        <a:lnTo>
                          <a:pt x="1526" y="18170"/>
                        </a:lnTo>
                        <a:lnTo>
                          <a:pt x="1329" y="18070"/>
                        </a:lnTo>
                        <a:lnTo>
                          <a:pt x="1268" y="18370"/>
                        </a:lnTo>
                        <a:lnTo>
                          <a:pt x="1242" y="18471"/>
                        </a:lnTo>
                        <a:lnTo>
                          <a:pt x="1281" y="18437"/>
                        </a:lnTo>
                        <a:lnTo>
                          <a:pt x="1345" y="18404"/>
                        </a:lnTo>
                        <a:lnTo>
                          <a:pt x="1391" y="18370"/>
                        </a:lnTo>
                        <a:lnTo>
                          <a:pt x="1255" y="18738"/>
                        </a:lnTo>
                        <a:lnTo>
                          <a:pt x="1549" y="18370"/>
                        </a:lnTo>
                        <a:lnTo>
                          <a:pt x="1707" y="18170"/>
                        </a:lnTo>
                        <a:lnTo>
                          <a:pt x="1710" y="18537"/>
                        </a:lnTo>
                        <a:lnTo>
                          <a:pt x="1623" y="18571"/>
                        </a:lnTo>
                        <a:lnTo>
                          <a:pt x="1733" y="18638"/>
                        </a:lnTo>
                        <a:lnTo>
                          <a:pt x="1884" y="18604"/>
                        </a:lnTo>
                        <a:lnTo>
                          <a:pt x="1903" y="18638"/>
                        </a:lnTo>
                        <a:lnTo>
                          <a:pt x="1923" y="18738"/>
                        </a:lnTo>
                        <a:lnTo>
                          <a:pt x="1820" y="18905"/>
                        </a:lnTo>
                        <a:lnTo>
                          <a:pt x="2175" y="18738"/>
                        </a:lnTo>
                        <a:lnTo>
                          <a:pt x="2129" y="19005"/>
                        </a:lnTo>
                        <a:lnTo>
                          <a:pt x="2039" y="19005"/>
                        </a:lnTo>
                        <a:lnTo>
                          <a:pt x="1968" y="18938"/>
                        </a:lnTo>
                        <a:lnTo>
                          <a:pt x="1875" y="18938"/>
                        </a:lnTo>
                        <a:lnTo>
                          <a:pt x="1820" y="19239"/>
                        </a:lnTo>
                        <a:lnTo>
                          <a:pt x="1881" y="19205"/>
                        </a:lnTo>
                        <a:lnTo>
                          <a:pt x="1945" y="19339"/>
                        </a:lnTo>
                        <a:lnTo>
                          <a:pt x="1939" y="19306"/>
                        </a:lnTo>
                        <a:lnTo>
                          <a:pt x="1968" y="19369"/>
                        </a:lnTo>
                        <a:lnTo>
                          <a:pt x="1987" y="19429"/>
                        </a:lnTo>
                        <a:lnTo>
                          <a:pt x="2013" y="19483"/>
                        </a:lnTo>
                        <a:lnTo>
                          <a:pt x="1984" y="19406"/>
                        </a:lnTo>
                        <a:lnTo>
                          <a:pt x="2097" y="19606"/>
                        </a:lnTo>
                        <a:lnTo>
                          <a:pt x="2123" y="19473"/>
                        </a:lnTo>
                        <a:lnTo>
                          <a:pt x="2355" y="19306"/>
                        </a:lnTo>
                        <a:lnTo>
                          <a:pt x="2494" y="19205"/>
                        </a:lnTo>
                        <a:lnTo>
                          <a:pt x="2587" y="19139"/>
                        </a:lnTo>
                        <a:lnTo>
                          <a:pt x="2478" y="19673"/>
                        </a:lnTo>
                        <a:lnTo>
                          <a:pt x="2913" y="19473"/>
                        </a:lnTo>
                        <a:lnTo>
                          <a:pt x="2510" y="19673"/>
                        </a:lnTo>
                        <a:lnTo>
                          <a:pt x="2771" y="19640"/>
                        </a:lnTo>
                        <a:lnTo>
                          <a:pt x="2681" y="19773"/>
                        </a:lnTo>
                        <a:lnTo>
                          <a:pt x="2665" y="19940"/>
                        </a:lnTo>
                        <a:lnTo>
                          <a:pt x="2726" y="20074"/>
                        </a:lnTo>
                        <a:lnTo>
                          <a:pt x="2665" y="20107"/>
                        </a:lnTo>
                        <a:lnTo>
                          <a:pt x="2878" y="20007"/>
                        </a:lnTo>
                        <a:lnTo>
                          <a:pt x="2804" y="20374"/>
                        </a:lnTo>
                        <a:lnTo>
                          <a:pt x="3104" y="20207"/>
                        </a:lnTo>
                        <a:lnTo>
                          <a:pt x="3078" y="20274"/>
                        </a:lnTo>
                        <a:lnTo>
                          <a:pt x="3155" y="20257"/>
                        </a:lnTo>
                        <a:lnTo>
                          <a:pt x="3197" y="20207"/>
                        </a:lnTo>
                        <a:lnTo>
                          <a:pt x="3533" y="20040"/>
                        </a:lnTo>
                        <a:lnTo>
                          <a:pt x="3684" y="20775"/>
                        </a:lnTo>
                        <a:lnTo>
                          <a:pt x="4165" y="20475"/>
                        </a:lnTo>
                        <a:lnTo>
                          <a:pt x="4517" y="20441"/>
                        </a:lnTo>
                        <a:lnTo>
                          <a:pt x="4623" y="20141"/>
                        </a:lnTo>
                        <a:lnTo>
                          <a:pt x="4775" y="20107"/>
                        </a:lnTo>
                        <a:lnTo>
                          <a:pt x="4923" y="20074"/>
                        </a:lnTo>
                        <a:lnTo>
                          <a:pt x="4997" y="20207"/>
                        </a:lnTo>
                        <a:lnTo>
                          <a:pt x="4797" y="20341"/>
                        </a:lnTo>
                        <a:lnTo>
                          <a:pt x="4933" y="20475"/>
                        </a:lnTo>
                        <a:lnTo>
                          <a:pt x="5065" y="20475"/>
                        </a:lnTo>
                        <a:lnTo>
                          <a:pt x="5214" y="20408"/>
                        </a:lnTo>
                        <a:lnTo>
                          <a:pt x="5191" y="20508"/>
                        </a:lnTo>
                        <a:lnTo>
                          <a:pt x="5236" y="20642"/>
                        </a:lnTo>
                        <a:lnTo>
                          <a:pt x="5362" y="20642"/>
                        </a:lnTo>
                        <a:lnTo>
                          <a:pt x="5352" y="20451"/>
                        </a:lnTo>
                        <a:lnTo>
                          <a:pt x="5288" y="20441"/>
                        </a:lnTo>
                        <a:lnTo>
                          <a:pt x="5301" y="20408"/>
                        </a:lnTo>
                        <a:lnTo>
                          <a:pt x="5314" y="20374"/>
                        </a:lnTo>
                        <a:lnTo>
                          <a:pt x="5407" y="20107"/>
                        </a:lnTo>
                        <a:close/>
                        <a:moveTo>
                          <a:pt x="5488" y="20475"/>
                        </a:moveTo>
                        <a:lnTo>
                          <a:pt x="5346" y="20341"/>
                        </a:lnTo>
                        <a:lnTo>
                          <a:pt x="5352" y="20451"/>
                        </a:lnTo>
                        <a:lnTo>
                          <a:pt x="5488" y="20475"/>
                        </a:lnTo>
                        <a:close/>
                        <a:moveTo>
                          <a:pt x="5511" y="16994"/>
                        </a:moveTo>
                        <a:lnTo>
                          <a:pt x="5401" y="16964"/>
                        </a:lnTo>
                        <a:lnTo>
                          <a:pt x="5356" y="16964"/>
                        </a:lnTo>
                        <a:lnTo>
                          <a:pt x="5511" y="16994"/>
                        </a:lnTo>
                        <a:close/>
                        <a:moveTo>
                          <a:pt x="5565" y="13664"/>
                        </a:moveTo>
                        <a:lnTo>
                          <a:pt x="5530" y="13671"/>
                        </a:lnTo>
                        <a:lnTo>
                          <a:pt x="5565" y="13664"/>
                        </a:lnTo>
                        <a:close/>
                        <a:moveTo>
                          <a:pt x="5707" y="16744"/>
                        </a:moveTo>
                        <a:lnTo>
                          <a:pt x="5591" y="16811"/>
                        </a:lnTo>
                        <a:lnTo>
                          <a:pt x="5682" y="16854"/>
                        </a:lnTo>
                        <a:lnTo>
                          <a:pt x="5707" y="16744"/>
                        </a:lnTo>
                        <a:close/>
                        <a:moveTo>
                          <a:pt x="5788" y="12782"/>
                        </a:moveTo>
                        <a:lnTo>
                          <a:pt x="5710" y="12769"/>
                        </a:lnTo>
                        <a:lnTo>
                          <a:pt x="5762" y="12799"/>
                        </a:lnTo>
                        <a:close/>
                        <a:moveTo>
                          <a:pt x="5788" y="11944"/>
                        </a:moveTo>
                        <a:lnTo>
                          <a:pt x="5778" y="11891"/>
                        </a:lnTo>
                        <a:lnTo>
                          <a:pt x="5691" y="11867"/>
                        </a:lnTo>
                        <a:lnTo>
                          <a:pt x="5788" y="11944"/>
                        </a:lnTo>
                        <a:close/>
                        <a:moveTo>
                          <a:pt x="5798" y="12969"/>
                        </a:moveTo>
                        <a:lnTo>
                          <a:pt x="5733" y="12936"/>
                        </a:lnTo>
                        <a:lnTo>
                          <a:pt x="5798" y="12969"/>
                        </a:lnTo>
                        <a:close/>
                        <a:moveTo>
                          <a:pt x="5807" y="16911"/>
                        </a:moveTo>
                        <a:lnTo>
                          <a:pt x="5682" y="16854"/>
                        </a:lnTo>
                        <a:lnTo>
                          <a:pt x="5640" y="17044"/>
                        </a:lnTo>
                        <a:lnTo>
                          <a:pt x="5807" y="16911"/>
                        </a:lnTo>
                        <a:close/>
                        <a:moveTo>
                          <a:pt x="5827" y="16801"/>
                        </a:moveTo>
                        <a:lnTo>
                          <a:pt x="5739" y="16811"/>
                        </a:lnTo>
                        <a:lnTo>
                          <a:pt x="5824" y="16837"/>
                        </a:lnTo>
                        <a:lnTo>
                          <a:pt x="5827" y="16801"/>
                        </a:lnTo>
                        <a:close/>
                        <a:moveTo>
                          <a:pt x="5846" y="20772"/>
                        </a:moveTo>
                        <a:lnTo>
                          <a:pt x="5827" y="20675"/>
                        </a:lnTo>
                        <a:lnTo>
                          <a:pt x="5694" y="20742"/>
                        </a:lnTo>
                        <a:lnTo>
                          <a:pt x="5636" y="20842"/>
                        </a:lnTo>
                        <a:lnTo>
                          <a:pt x="5807" y="20775"/>
                        </a:lnTo>
                        <a:lnTo>
                          <a:pt x="5846" y="20772"/>
                        </a:lnTo>
                        <a:close/>
                        <a:moveTo>
                          <a:pt x="5878" y="20451"/>
                        </a:moveTo>
                        <a:lnTo>
                          <a:pt x="5853" y="20074"/>
                        </a:lnTo>
                        <a:lnTo>
                          <a:pt x="5830" y="19940"/>
                        </a:lnTo>
                        <a:lnTo>
                          <a:pt x="5501" y="20475"/>
                        </a:lnTo>
                        <a:lnTo>
                          <a:pt x="5481" y="20508"/>
                        </a:lnTo>
                        <a:lnTo>
                          <a:pt x="5410" y="20708"/>
                        </a:lnTo>
                        <a:lnTo>
                          <a:pt x="5343" y="20809"/>
                        </a:lnTo>
                        <a:lnTo>
                          <a:pt x="5494" y="20742"/>
                        </a:lnTo>
                        <a:lnTo>
                          <a:pt x="5646" y="20608"/>
                        </a:lnTo>
                        <a:lnTo>
                          <a:pt x="5794" y="20541"/>
                        </a:lnTo>
                        <a:lnTo>
                          <a:pt x="5827" y="20675"/>
                        </a:lnTo>
                        <a:lnTo>
                          <a:pt x="5807" y="20541"/>
                        </a:lnTo>
                        <a:lnTo>
                          <a:pt x="5811" y="20475"/>
                        </a:lnTo>
                        <a:lnTo>
                          <a:pt x="5878" y="20451"/>
                        </a:lnTo>
                        <a:close/>
                        <a:moveTo>
                          <a:pt x="5898" y="12802"/>
                        </a:moveTo>
                        <a:lnTo>
                          <a:pt x="5856" y="12736"/>
                        </a:lnTo>
                        <a:lnTo>
                          <a:pt x="5788" y="12782"/>
                        </a:lnTo>
                        <a:lnTo>
                          <a:pt x="5898" y="12802"/>
                        </a:lnTo>
                        <a:close/>
                        <a:moveTo>
                          <a:pt x="5904" y="12034"/>
                        </a:moveTo>
                        <a:lnTo>
                          <a:pt x="5788" y="11944"/>
                        </a:lnTo>
                        <a:lnTo>
                          <a:pt x="5746" y="11967"/>
                        </a:lnTo>
                        <a:lnTo>
                          <a:pt x="5762" y="12034"/>
                        </a:lnTo>
                        <a:lnTo>
                          <a:pt x="5894" y="12101"/>
                        </a:lnTo>
                        <a:lnTo>
                          <a:pt x="5904" y="12034"/>
                        </a:lnTo>
                        <a:close/>
                        <a:moveTo>
                          <a:pt x="5933" y="20762"/>
                        </a:moveTo>
                        <a:lnTo>
                          <a:pt x="5846" y="20772"/>
                        </a:lnTo>
                        <a:lnTo>
                          <a:pt x="5859" y="20842"/>
                        </a:lnTo>
                        <a:lnTo>
                          <a:pt x="5933" y="20762"/>
                        </a:lnTo>
                        <a:close/>
                        <a:moveTo>
                          <a:pt x="5949" y="11720"/>
                        </a:moveTo>
                        <a:lnTo>
                          <a:pt x="5914" y="11667"/>
                        </a:lnTo>
                        <a:lnTo>
                          <a:pt x="5901" y="11700"/>
                        </a:lnTo>
                        <a:lnTo>
                          <a:pt x="5949" y="11720"/>
                        </a:lnTo>
                        <a:close/>
                        <a:moveTo>
                          <a:pt x="5953" y="17846"/>
                        </a:moveTo>
                        <a:lnTo>
                          <a:pt x="5914" y="17846"/>
                        </a:lnTo>
                        <a:lnTo>
                          <a:pt x="5949" y="17889"/>
                        </a:lnTo>
                        <a:lnTo>
                          <a:pt x="5953" y="17846"/>
                        </a:lnTo>
                        <a:close/>
                        <a:moveTo>
                          <a:pt x="6007" y="12291"/>
                        </a:moveTo>
                        <a:lnTo>
                          <a:pt x="5975" y="12261"/>
                        </a:lnTo>
                        <a:lnTo>
                          <a:pt x="5943" y="12238"/>
                        </a:lnTo>
                        <a:lnTo>
                          <a:pt x="6007" y="12291"/>
                        </a:lnTo>
                        <a:close/>
                        <a:moveTo>
                          <a:pt x="6011" y="18180"/>
                        </a:moveTo>
                        <a:lnTo>
                          <a:pt x="5972" y="18180"/>
                        </a:lnTo>
                        <a:lnTo>
                          <a:pt x="6011" y="18180"/>
                        </a:lnTo>
                        <a:close/>
                        <a:moveTo>
                          <a:pt x="6023" y="20905"/>
                        </a:moveTo>
                        <a:lnTo>
                          <a:pt x="5978" y="20932"/>
                        </a:lnTo>
                        <a:lnTo>
                          <a:pt x="6017" y="20945"/>
                        </a:lnTo>
                        <a:lnTo>
                          <a:pt x="6023" y="20905"/>
                        </a:lnTo>
                        <a:close/>
                        <a:moveTo>
                          <a:pt x="6030" y="12669"/>
                        </a:moveTo>
                        <a:lnTo>
                          <a:pt x="5904" y="12569"/>
                        </a:lnTo>
                        <a:lnTo>
                          <a:pt x="5739" y="12435"/>
                        </a:lnTo>
                        <a:lnTo>
                          <a:pt x="5652" y="12268"/>
                        </a:lnTo>
                        <a:lnTo>
                          <a:pt x="5433" y="12101"/>
                        </a:lnTo>
                        <a:lnTo>
                          <a:pt x="5426" y="12068"/>
                        </a:lnTo>
                        <a:lnTo>
                          <a:pt x="5394" y="11901"/>
                        </a:lnTo>
                        <a:lnTo>
                          <a:pt x="5520" y="11934"/>
                        </a:lnTo>
                        <a:lnTo>
                          <a:pt x="5614" y="12101"/>
                        </a:lnTo>
                        <a:lnTo>
                          <a:pt x="5743" y="12101"/>
                        </a:lnTo>
                        <a:lnTo>
                          <a:pt x="5714" y="11967"/>
                        </a:lnTo>
                        <a:lnTo>
                          <a:pt x="5746" y="11967"/>
                        </a:lnTo>
                        <a:lnTo>
                          <a:pt x="5514" y="11700"/>
                        </a:lnTo>
                        <a:lnTo>
                          <a:pt x="5672" y="11967"/>
                        </a:lnTo>
                        <a:lnTo>
                          <a:pt x="5591" y="11934"/>
                        </a:lnTo>
                        <a:lnTo>
                          <a:pt x="5511" y="11867"/>
                        </a:lnTo>
                        <a:lnTo>
                          <a:pt x="5433" y="11800"/>
                        </a:lnTo>
                        <a:lnTo>
                          <a:pt x="5420" y="11734"/>
                        </a:lnTo>
                        <a:lnTo>
                          <a:pt x="5246" y="11700"/>
                        </a:lnTo>
                        <a:lnTo>
                          <a:pt x="5481" y="11867"/>
                        </a:lnTo>
                        <a:lnTo>
                          <a:pt x="5265" y="11800"/>
                        </a:lnTo>
                        <a:lnTo>
                          <a:pt x="5246" y="11767"/>
                        </a:lnTo>
                        <a:lnTo>
                          <a:pt x="5291" y="11901"/>
                        </a:lnTo>
                        <a:lnTo>
                          <a:pt x="5240" y="11834"/>
                        </a:lnTo>
                        <a:lnTo>
                          <a:pt x="5085" y="11767"/>
                        </a:lnTo>
                        <a:lnTo>
                          <a:pt x="4907" y="11767"/>
                        </a:lnTo>
                        <a:lnTo>
                          <a:pt x="5259" y="12068"/>
                        </a:lnTo>
                        <a:lnTo>
                          <a:pt x="5014" y="12001"/>
                        </a:lnTo>
                        <a:lnTo>
                          <a:pt x="5001" y="11967"/>
                        </a:lnTo>
                        <a:lnTo>
                          <a:pt x="5020" y="12201"/>
                        </a:lnTo>
                        <a:lnTo>
                          <a:pt x="5207" y="12101"/>
                        </a:lnTo>
                        <a:lnTo>
                          <a:pt x="5423" y="12335"/>
                        </a:lnTo>
                        <a:lnTo>
                          <a:pt x="5227" y="12301"/>
                        </a:lnTo>
                        <a:lnTo>
                          <a:pt x="4826" y="12201"/>
                        </a:lnTo>
                        <a:lnTo>
                          <a:pt x="5049" y="12301"/>
                        </a:lnTo>
                        <a:lnTo>
                          <a:pt x="5004" y="12335"/>
                        </a:lnTo>
                        <a:lnTo>
                          <a:pt x="4914" y="12301"/>
                        </a:lnTo>
                        <a:lnTo>
                          <a:pt x="5049" y="12435"/>
                        </a:lnTo>
                        <a:lnTo>
                          <a:pt x="5020" y="12335"/>
                        </a:lnTo>
                        <a:lnTo>
                          <a:pt x="5156" y="12435"/>
                        </a:lnTo>
                        <a:lnTo>
                          <a:pt x="4914" y="12435"/>
                        </a:lnTo>
                        <a:lnTo>
                          <a:pt x="5191" y="12669"/>
                        </a:lnTo>
                        <a:lnTo>
                          <a:pt x="5056" y="12645"/>
                        </a:lnTo>
                        <a:lnTo>
                          <a:pt x="4981" y="12652"/>
                        </a:lnTo>
                        <a:lnTo>
                          <a:pt x="4807" y="12602"/>
                        </a:lnTo>
                        <a:lnTo>
                          <a:pt x="4917" y="12642"/>
                        </a:lnTo>
                        <a:lnTo>
                          <a:pt x="4655" y="12602"/>
                        </a:lnTo>
                        <a:lnTo>
                          <a:pt x="5120" y="12802"/>
                        </a:lnTo>
                        <a:lnTo>
                          <a:pt x="4920" y="12836"/>
                        </a:lnTo>
                        <a:lnTo>
                          <a:pt x="4707" y="12769"/>
                        </a:lnTo>
                        <a:lnTo>
                          <a:pt x="4836" y="12702"/>
                        </a:lnTo>
                        <a:lnTo>
                          <a:pt x="4630" y="12769"/>
                        </a:lnTo>
                        <a:lnTo>
                          <a:pt x="4985" y="12869"/>
                        </a:lnTo>
                        <a:lnTo>
                          <a:pt x="4526" y="12936"/>
                        </a:lnTo>
                        <a:lnTo>
                          <a:pt x="4588" y="13003"/>
                        </a:lnTo>
                        <a:lnTo>
                          <a:pt x="4878" y="13036"/>
                        </a:lnTo>
                        <a:lnTo>
                          <a:pt x="4743" y="13136"/>
                        </a:lnTo>
                        <a:lnTo>
                          <a:pt x="4723" y="13203"/>
                        </a:lnTo>
                        <a:lnTo>
                          <a:pt x="4797" y="13303"/>
                        </a:lnTo>
                        <a:lnTo>
                          <a:pt x="4701" y="13303"/>
                        </a:lnTo>
                        <a:lnTo>
                          <a:pt x="4643" y="13537"/>
                        </a:lnTo>
                        <a:lnTo>
                          <a:pt x="4539" y="13637"/>
                        </a:lnTo>
                        <a:lnTo>
                          <a:pt x="4788" y="13637"/>
                        </a:lnTo>
                        <a:lnTo>
                          <a:pt x="4762" y="13771"/>
                        </a:lnTo>
                        <a:lnTo>
                          <a:pt x="4807" y="13838"/>
                        </a:lnTo>
                        <a:lnTo>
                          <a:pt x="4559" y="13838"/>
                        </a:lnTo>
                        <a:lnTo>
                          <a:pt x="4478" y="13804"/>
                        </a:lnTo>
                        <a:lnTo>
                          <a:pt x="4485" y="13871"/>
                        </a:lnTo>
                        <a:lnTo>
                          <a:pt x="4581" y="13871"/>
                        </a:lnTo>
                        <a:lnTo>
                          <a:pt x="4633" y="13905"/>
                        </a:lnTo>
                        <a:lnTo>
                          <a:pt x="4668" y="13938"/>
                        </a:lnTo>
                        <a:lnTo>
                          <a:pt x="4446" y="13938"/>
                        </a:lnTo>
                        <a:lnTo>
                          <a:pt x="4469" y="14038"/>
                        </a:lnTo>
                        <a:lnTo>
                          <a:pt x="4681" y="14118"/>
                        </a:lnTo>
                        <a:lnTo>
                          <a:pt x="4697" y="14172"/>
                        </a:lnTo>
                        <a:lnTo>
                          <a:pt x="4601" y="14272"/>
                        </a:lnTo>
                        <a:lnTo>
                          <a:pt x="4804" y="14239"/>
                        </a:lnTo>
                        <a:lnTo>
                          <a:pt x="5159" y="14105"/>
                        </a:lnTo>
                        <a:lnTo>
                          <a:pt x="5211" y="14105"/>
                        </a:lnTo>
                        <a:lnTo>
                          <a:pt x="5581" y="13905"/>
                        </a:lnTo>
                        <a:lnTo>
                          <a:pt x="5585" y="13938"/>
                        </a:lnTo>
                        <a:lnTo>
                          <a:pt x="5685" y="13938"/>
                        </a:lnTo>
                        <a:lnTo>
                          <a:pt x="5656" y="13905"/>
                        </a:lnTo>
                        <a:lnTo>
                          <a:pt x="5601" y="13838"/>
                        </a:lnTo>
                        <a:lnTo>
                          <a:pt x="5565" y="13771"/>
                        </a:lnTo>
                        <a:lnTo>
                          <a:pt x="5382" y="13804"/>
                        </a:lnTo>
                        <a:lnTo>
                          <a:pt x="5456" y="13804"/>
                        </a:lnTo>
                        <a:lnTo>
                          <a:pt x="5310" y="13871"/>
                        </a:lnTo>
                        <a:lnTo>
                          <a:pt x="5211" y="13838"/>
                        </a:lnTo>
                        <a:lnTo>
                          <a:pt x="5110" y="13804"/>
                        </a:lnTo>
                        <a:lnTo>
                          <a:pt x="5107" y="13771"/>
                        </a:lnTo>
                        <a:lnTo>
                          <a:pt x="5236" y="13838"/>
                        </a:lnTo>
                        <a:lnTo>
                          <a:pt x="5349" y="13771"/>
                        </a:lnTo>
                        <a:lnTo>
                          <a:pt x="5407" y="13738"/>
                        </a:lnTo>
                        <a:lnTo>
                          <a:pt x="5507" y="13704"/>
                        </a:lnTo>
                        <a:lnTo>
                          <a:pt x="5330" y="13704"/>
                        </a:lnTo>
                        <a:lnTo>
                          <a:pt x="5656" y="13604"/>
                        </a:lnTo>
                        <a:lnTo>
                          <a:pt x="4955" y="13704"/>
                        </a:lnTo>
                        <a:lnTo>
                          <a:pt x="5168" y="13571"/>
                        </a:lnTo>
                        <a:lnTo>
                          <a:pt x="5265" y="13571"/>
                        </a:lnTo>
                        <a:lnTo>
                          <a:pt x="5217" y="13537"/>
                        </a:lnTo>
                        <a:lnTo>
                          <a:pt x="5085" y="13504"/>
                        </a:lnTo>
                        <a:lnTo>
                          <a:pt x="5110" y="13437"/>
                        </a:lnTo>
                        <a:lnTo>
                          <a:pt x="5314" y="13407"/>
                        </a:lnTo>
                        <a:lnTo>
                          <a:pt x="5214" y="13504"/>
                        </a:lnTo>
                        <a:lnTo>
                          <a:pt x="5391" y="13470"/>
                        </a:lnTo>
                        <a:lnTo>
                          <a:pt x="5378" y="13404"/>
                        </a:lnTo>
                        <a:lnTo>
                          <a:pt x="5327" y="13404"/>
                        </a:lnTo>
                        <a:lnTo>
                          <a:pt x="4978" y="13370"/>
                        </a:lnTo>
                        <a:lnTo>
                          <a:pt x="5191" y="13303"/>
                        </a:lnTo>
                        <a:lnTo>
                          <a:pt x="5252" y="13303"/>
                        </a:lnTo>
                        <a:lnTo>
                          <a:pt x="5256" y="13370"/>
                        </a:lnTo>
                        <a:lnTo>
                          <a:pt x="5304" y="13397"/>
                        </a:lnTo>
                        <a:lnTo>
                          <a:pt x="5568" y="13303"/>
                        </a:lnTo>
                        <a:lnTo>
                          <a:pt x="5504" y="13303"/>
                        </a:lnTo>
                        <a:lnTo>
                          <a:pt x="5536" y="13270"/>
                        </a:lnTo>
                        <a:lnTo>
                          <a:pt x="5614" y="13203"/>
                        </a:lnTo>
                        <a:lnTo>
                          <a:pt x="5656" y="13170"/>
                        </a:lnTo>
                        <a:lnTo>
                          <a:pt x="5585" y="13203"/>
                        </a:lnTo>
                        <a:lnTo>
                          <a:pt x="5023" y="13070"/>
                        </a:lnTo>
                        <a:lnTo>
                          <a:pt x="5491" y="13036"/>
                        </a:lnTo>
                        <a:lnTo>
                          <a:pt x="5430" y="13006"/>
                        </a:lnTo>
                        <a:lnTo>
                          <a:pt x="5469" y="13036"/>
                        </a:lnTo>
                        <a:lnTo>
                          <a:pt x="5420" y="13003"/>
                        </a:lnTo>
                        <a:lnTo>
                          <a:pt x="5340" y="12936"/>
                        </a:lnTo>
                        <a:lnTo>
                          <a:pt x="5578" y="12969"/>
                        </a:lnTo>
                        <a:lnTo>
                          <a:pt x="5649" y="12969"/>
                        </a:lnTo>
                        <a:lnTo>
                          <a:pt x="5730" y="12936"/>
                        </a:lnTo>
                        <a:lnTo>
                          <a:pt x="5607" y="12869"/>
                        </a:lnTo>
                        <a:lnTo>
                          <a:pt x="5962" y="12936"/>
                        </a:lnTo>
                        <a:lnTo>
                          <a:pt x="5827" y="12869"/>
                        </a:lnTo>
                        <a:lnTo>
                          <a:pt x="5759" y="12836"/>
                        </a:lnTo>
                        <a:lnTo>
                          <a:pt x="5691" y="12802"/>
                        </a:lnTo>
                        <a:lnTo>
                          <a:pt x="5762" y="12802"/>
                        </a:lnTo>
                        <a:lnTo>
                          <a:pt x="5662" y="12766"/>
                        </a:lnTo>
                        <a:lnTo>
                          <a:pt x="5552" y="12669"/>
                        </a:lnTo>
                        <a:lnTo>
                          <a:pt x="5439" y="12569"/>
                        </a:lnTo>
                        <a:lnTo>
                          <a:pt x="6030" y="12669"/>
                        </a:lnTo>
                        <a:close/>
                        <a:moveTo>
                          <a:pt x="6030" y="12168"/>
                        </a:moveTo>
                        <a:lnTo>
                          <a:pt x="6001" y="12068"/>
                        </a:lnTo>
                        <a:lnTo>
                          <a:pt x="5930" y="11944"/>
                        </a:lnTo>
                        <a:lnTo>
                          <a:pt x="5917" y="11834"/>
                        </a:lnTo>
                        <a:lnTo>
                          <a:pt x="5885" y="11800"/>
                        </a:lnTo>
                        <a:lnTo>
                          <a:pt x="5862" y="11720"/>
                        </a:lnTo>
                        <a:lnTo>
                          <a:pt x="5530" y="11433"/>
                        </a:lnTo>
                        <a:lnTo>
                          <a:pt x="5765" y="11867"/>
                        </a:lnTo>
                        <a:lnTo>
                          <a:pt x="5820" y="11901"/>
                        </a:lnTo>
                        <a:lnTo>
                          <a:pt x="6030" y="12168"/>
                        </a:lnTo>
                        <a:close/>
                        <a:moveTo>
                          <a:pt x="6065" y="14205"/>
                        </a:moveTo>
                        <a:lnTo>
                          <a:pt x="5268" y="14178"/>
                        </a:lnTo>
                        <a:lnTo>
                          <a:pt x="5310" y="14205"/>
                        </a:lnTo>
                        <a:lnTo>
                          <a:pt x="5014" y="14239"/>
                        </a:lnTo>
                        <a:lnTo>
                          <a:pt x="5059" y="14239"/>
                        </a:lnTo>
                        <a:lnTo>
                          <a:pt x="5017" y="14272"/>
                        </a:lnTo>
                        <a:lnTo>
                          <a:pt x="4985" y="14272"/>
                        </a:lnTo>
                        <a:lnTo>
                          <a:pt x="4975" y="14305"/>
                        </a:lnTo>
                        <a:lnTo>
                          <a:pt x="4817" y="14339"/>
                        </a:lnTo>
                        <a:lnTo>
                          <a:pt x="4865" y="14372"/>
                        </a:lnTo>
                        <a:lnTo>
                          <a:pt x="4714" y="14372"/>
                        </a:lnTo>
                        <a:lnTo>
                          <a:pt x="4633" y="14472"/>
                        </a:lnTo>
                        <a:lnTo>
                          <a:pt x="4517" y="14506"/>
                        </a:lnTo>
                        <a:lnTo>
                          <a:pt x="4730" y="14472"/>
                        </a:lnTo>
                        <a:lnTo>
                          <a:pt x="4756" y="14506"/>
                        </a:lnTo>
                        <a:lnTo>
                          <a:pt x="4775" y="14573"/>
                        </a:lnTo>
                        <a:lnTo>
                          <a:pt x="5733" y="14573"/>
                        </a:lnTo>
                        <a:lnTo>
                          <a:pt x="5752" y="14539"/>
                        </a:lnTo>
                        <a:lnTo>
                          <a:pt x="5640" y="14539"/>
                        </a:lnTo>
                        <a:lnTo>
                          <a:pt x="5649" y="14506"/>
                        </a:lnTo>
                        <a:lnTo>
                          <a:pt x="5498" y="14539"/>
                        </a:lnTo>
                        <a:lnTo>
                          <a:pt x="5610" y="14472"/>
                        </a:lnTo>
                        <a:lnTo>
                          <a:pt x="6065" y="14205"/>
                        </a:lnTo>
                        <a:close/>
                        <a:moveTo>
                          <a:pt x="6065" y="12338"/>
                        </a:moveTo>
                        <a:lnTo>
                          <a:pt x="6007" y="12291"/>
                        </a:lnTo>
                        <a:lnTo>
                          <a:pt x="6065" y="12338"/>
                        </a:lnTo>
                        <a:close/>
                        <a:moveTo>
                          <a:pt x="6069" y="20879"/>
                        </a:moveTo>
                        <a:lnTo>
                          <a:pt x="6030" y="20879"/>
                        </a:lnTo>
                        <a:lnTo>
                          <a:pt x="6069" y="20879"/>
                        </a:lnTo>
                        <a:close/>
                        <a:moveTo>
                          <a:pt x="6085" y="12381"/>
                        </a:moveTo>
                        <a:lnTo>
                          <a:pt x="6001" y="12325"/>
                        </a:lnTo>
                        <a:lnTo>
                          <a:pt x="5804" y="12238"/>
                        </a:lnTo>
                        <a:lnTo>
                          <a:pt x="5907" y="12335"/>
                        </a:lnTo>
                        <a:lnTo>
                          <a:pt x="6085" y="12381"/>
                        </a:lnTo>
                        <a:close/>
                        <a:moveTo>
                          <a:pt x="6088" y="20408"/>
                        </a:moveTo>
                        <a:lnTo>
                          <a:pt x="6030" y="20441"/>
                        </a:lnTo>
                        <a:lnTo>
                          <a:pt x="6078" y="20475"/>
                        </a:lnTo>
                        <a:lnTo>
                          <a:pt x="6088" y="20408"/>
                        </a:lnTo>
                        <a:close/>
                        <a:moveTo>
                          <a:pt x="6088" y="11971"/>
                        </a:moveTo>
                        <a:lnTo>
                          <a:pt x="6059" y="11867"/>
                        </a:lnTo>
                        <a:lnTo>
                          <a:pt x="5982" y="11734"/>
                        </a:lnTo>
                        <a:lnTo>
                          <a:pt x="5949" y="11720"/>
                        </a:lnTo>
                        <a:lnTo>
                          <a:pt x="6027" y="11834"/>
                        </a:lnTo>
                        <a:lnTo>
                          <a:pt x="6088" y="11971"/>
                        </a:lnTo>
                        <a:close/>
                        <a:moveTo>
                          <a:pt x="6098" y="12368"/>
                        </a:moveTo>
                        <a:lnTo>
                          <a:pt x="6065" y="12338"/>
                        </a:lnTo>
                        <a:lnTo>
                          <a:pt x="6098" y="12368"/>
                        </a:lnTo>
                        <a:close/>
                        <a:moveTo>
                          <a:pt x="6120" y="12034"/>
                        </a:moveTo>
                        <a:lnTo>
                          <a:pt x="6088" y="11971"/>
                        </a:lnTo>
                        <a:lnTo>
                          <a:pt x="6020" y="11934"/>
                        </a:lnTo>
                        <a:lnTo>
                          <a:pt x="6036" y="12034"/>
                        </a:lnTo>
                        <a:lnTo>
                          <a:pt x="6091" y="12101"/>
                        </a:lnTo>
                        <a:lnTo>
                          <a:pt x="6085" y="12004"/>
                        </a:lnTo>
                        <a:lnTo>
                          <a:pt x="6120" y="12034"/>
                        </a:lnTo>
                        <a:close/>
                        <a:moveTo>
                          <a:pt x="6130" y="20508"/>
                        </a:moveTo>
                        <a:lnTo>
                          <a:pt x="6078" y="20475"/>
                        </a:lnTo>
                        <a:lnTo>
                          <a:pt x="6059" y="20575"/>
                        </a:lnTo>
                        <a:lnTo>
                          <a:pt x="6030" y="20642"/>
                        </a:lnTo>
                        <a:lnTo>
                          <a:pt x="5933" y="20762"/>
                        </a:lnTo>
                        <a:lnTo>
                          <a:pt x="6075" y="20742"/>
                        </a:lnTo>
                        <a:lnTo>
                          <a:pt x="6130" y="20508"/>
                        </a:lnTo>
                        <a:close/>
                        <a:moveTo>
                          <a:pt x="6156" y="20819"/>
                        </a:moveTo>
                        <a:lnTo>
                          <a:pt x="6069" y="20879"/>
                        </a:lnTo>
                        <a:lnTo>
                          <a:pt x="6133" y="20885"/>
                        </a:lnTo>
                        <a:lnTo>
                          <a:pt x="6156" y="20819"/>
                        </a:lnTo>
                        <a:close/>
                        <a:moveTo>
                          <a:pt x="6217" y="12021"/>
                        </a:moveTo>
                        <a:lnTo>
                          <a:pt x="6181" y="11964"/>
                        </a:lnTo>
                        <a:lnTo>
                          <a:pt x="6198" y="12024"/>
                        </a:lnTo>
                        <a:close/>
                        <a:moveTo>
                          <a:pt x="6275" y="17078"/>
                        </a:moveTo>
                        <a:lnTo>
                          <a:pt x="6240" y="17034"/>
                        </a:lnTo>
                        <a:lnTo>
                          <a:pt x="6275" y="17078"/>
                        </a:lnTo>
                        <a:close/>
                        <a:moveTo>
                          <a:pt x="6382" y="15875"/>
                        </a:moveTo>
                        <a:lnTo>
                          <a:pt x="6233" y="16009"/>
                        </a:lnTo>
                        <a:lnTo>
                          <a:pt x="6265" y="16009"/>
                        </a:lnTo>
                        <a:lnTo>
                          <a:pt x="6382" y="15875"/>
                        </a:lnTo>
                        <a:close/>
                        <a:moveTo>
                          <a:pt x="6540" y="16035"/>
                        </a:moveTo>
                        <a:lnTo>
                          <a:pt x="6523" y="16002"/>
                        </a:lnTo>
                        <a:lnTo>
                          <a:pt x="6478" y="16129"/>
                        </a:lnTo>
                        <a:lnTo>
                          <a:pt x="6501" y="16096"/>
                        </a:lnTo>
                        <a:lnTo>
                          <a:pt x="6523" y="16059"/>
                        </a:lnTo>
                        <a:close/>
                        <a:moveTo>
                          <a:pt x="6575" y="16045"/>
                        </a:moveTo>
                        <a:lnTo>
                          <a:pt x="6572" y="15999"/>
                        </a:lnTo>
                        <a:lnTo>
                          <a:pt x="6540" y="16032"/>
                        </a:lnTo>
                        <a:lnTo>
                          <a:pt x="6556" y="16082"/>
                        </a:lnTo>
                        <a:lnTo>
                          <a:pt x="6575" y="16045"/>
                        </a:lnTo>
                        <a:close/>
                        <a:moveTo>
                          <a:pt x="6604" y="18147"/>
                        </a:moveTo>
                        <a:lnTo>
                          <a:pt x="6569" y="18180"/>
                        </a:lnTo>
                        <a:lnTo>
                          <a:pt x="6601" y="18177"/>
                        </a:lnTo>
                        <a:close/>
                        <a:moveTo>
                          <a:pt x="6698" y="18180"/>
                        </a:moveTo>
                        <a:lnTo>
                          <a:pt x="6601" y="18177"/>
                        </a:lnTo>
                        <a:lnTo>
                          <a:pt x="6598" y="18213"/>
                        </a:lnTo>
                        <a:lnTo>
                          <a:pt x="6698" y="18180"/>
                        </a:lnTo>
                        <a:close/>
                        <a:moveTo>
                          <a:pt x="6701" y="18815"/>
                        </a:moveTo>
                        <a:lnTo>
                          <a:pt x="6507" y="18691"/>
                        </a:lnTo>
                        <a:lnTo>
                          <a:pt x="6191" y="18881"/>
                        </a:lnTo>
                        <a:lnTo>
                          <a:pt x="6385" y="18915"/>
                        </a:lnTo>
                        <a:lnTo>
                          <a:pt x="6540" y="18815"/>
                        </a:lnTo>
                        <a:lnTo>
                          <a:pt x="6701" y="18815"/>
                        </a:lnTo>
                        <a:close/>
                        <a:moveTo>
                          <a:pt x="6766" y="20471"/>
                        </a:moveTo>
                        <a:lnTo>
                          <a:pt x="6652" y="20257"/>
                        </a:lnTo>
                        <a:lnTo>
                          <a:pt x="6527" y="20251"/>
                        </a:lnTo>
                        <a:lnTo>
                          <a:pt x="6388" y="20428"/>
                        </a:lnTo>
                        <a:lnTo>
                          <a:pt x="6359" y="20368"/>
                        </a:lnTo>
                        <a:lnTo>
                          <a:pt x="6388" y="20294"/>
                        </a:lnTo>
                        <a:lnTo>
                          <a:pt x="6394" y="20244"/>
                        </a:lnTo>
                        <a:lnTo>
                          <a:pt x="6301" y="20378"/>
                        </a:lnTo>
                        <a:lnTo>
                          <a:pt x="6188" y="20615"/>
                        </a:lnTo>
                        <a:lnTo>
                          <a:pt x="6246" y="20869"/>
                        </a:lnTo>
                        <a:lnTo>
                          <a:pt x="6343" y="20601"/>
                        </a:lnTo>
                        <a:lnTo>
                          <a:pt x="6369" y="20715"/>
                        </a:lnTo>
                        <a:lnTo>
                          <a:pt x="6469" y="20398"/>
                        </a:lnTo>
                        <a:lnTo>
                          <a:pt x="6549" y="20364"/>
                        </a:lnTo>
                        <a:lnTo>
                          <a:pt x="6611" y="20485"/>
                        </a:lnTo>
                        <a:lnTo>
                          <a:pt x="6598" y="20585"/>
                        </a:lnTo>
                        <a:lnTo>
                          <a:pt x="6624" y="20515"/>
                        </a:lnTo>
                        <a:lnTo>
                          <a:pt x="6727" y="20645"/>
                        </a:lnTo>
                        <a:lnTo>
                          <a:pt x="6766" y="20471"/>
                        </a:lnTo>
                        <a:close/>
                        <a:moveTo>
                          <a:pt x="6975" y="20678"/>
                        </a:moveTo>
                        <a:lnTo>
                          <a:pt x="6953" y="20518"/>
                        </a:lnTo>
                        <a:lnTo>
                          <a:pt x="6872" y="20548"/>
                        </a:lnTo>
                        <a:lnTo>
                          <a:pt x="6824" y="20829"/>
                        </a:lnTo>
                        <a:lnTo>
                          <a:pt x="6949" y="20752"/>
                        </a:lnTo>
                        <a:lnTo>
                          <a:pt x="6975" y="20678"/>
                        </a:lnTo>
                        <a:close/>
                        <a:moveTo>
                          <a:pt x="7372" y="19883"/>
                        </a:moveTo>
                        <a:lnTo>
                          <a:pt x="7246" y="19883"/>
                        </a:lnTo>
                        <a:lnTo>
                          <a:pt x="7278" y="19917"/>
                        </a:lnTo>
                        <a:lnTo>
                          <a:pt x="7285" y="19950"/>
                        </a:lnTo>
                        <a:lnTo>
                          <a:pt x="7372" y="19883"/>
                        </a:lnTo>
                        <a:close/>
                        <a:moveTo>
                          <a:pt x="7401" y="2305"/>
                        </a:moveTo>
                        <a:lnTo>
                          <a:pt x="7391" y="2171"/>
                        </a:lnTo>
                        <a:lnTo>
                          <a:pt x="7359" y="2204"/>
                        </a:lnTo>
                        <a:lnTo>
                          <a:pt x="7337" y="2238"/>
                        </a:lnTo>
                        <a:lnTo>
                          <a:pt x="7401" y="2305"/>
                        </a:lnTo>
                        <a:close/>
                        <a:moveTo>
                          <a:pt x="7411" y="2405"/>
                        </a:moveTo>
                        <a:lnTo>
                          <a:pt x="7343" y="2305"/>
                        </a:lnTo>
                        <a:lnTo>
                          <a:pt x="7404" y="2405"/>
                        </a:lnTo>
                        <a:close/>
                        <a:moveTo>
                          <a:pt x="7543" y="2438"/>
                        </a:moveTo>
                        <a:lnTo>
                          <a:pt x="7401" y="2305"/>
                        </a:lnTo>
                        <a:lnTo>
                          <a:pt x="7411" y="2405"/>
                        </a:lnTo>
                        <a:lnTo>
                          <a:pt x="7466" y="2505"/>
                        </a:lnTo>
                        <a:lnTo>
                          <a:pt x="7543" y="2438"/>
                        </a:lnTo>
                        <a:close/>
                        <a:moveTo>
                          <a:pt x="7756" y="19917"/>
                        </a:moveTo>
                        <a:lnTo>
                          <a:pt x="7698" y="19950"/>
                        </a:lnTo>
                        <a:lnTo>
                          <a:pt x="7756" y="19917"/>
                        </a:lnTo>
                        <a:close/>
                        <a:moveTo>
                          <a:pt x="7917" y="17559"/>
                        </a:moveTo>
                        <a:lnTo>
                          <a:pt x="7853" y="17542"/>
                        </a:lnTo>
                        <a:lnTo>
                          <a:pt x="7917" y="17559"/>
                        </a:lnTo>
                        <a:close/>
                        <a:moveTo>
                          <a:pt x="7950" y="20348"/>
                        </a:moveTo>
                        <a:lnTo>
                          <a:pt x="7895" y="20354"/>
                        </a:lnTo>
                        <a:lnTo>
                          <a:pt x="7691" y="20568"/>
                        </a:lnTo>
                        <a:lnTo>
                          <a:pt x="7795" y="20555"/>
                        </a:lnTo>
                        <a:lnTo>
                          <a:pt x="7950" y="20348"/>
                        </a:lnTo>
                        <a:close/>
                        <a:moveTo>
                          <a:pt x="8279" y="18080"/>
                        </a:moveTo>
                        <a:lnTo>
                          <a:pt x="8111" y="18163"/>
                        </a:lnTo>
                        <a:lnTo>
                          <a:pt x="8204" y="18147"/>
                        </a:lnTo>
                        <a:lnTo>
                          <a:pt x="8240" y="18147"/>
                        </a:lnTo>
                        <a:lnTo>
                          <a:pt x="8279" y="18080"/>
                        </a:lnTo>
                        <a:close/>
                        <a:moveTo>
                          <a:pt x="8411" y="18213"/>
                        </a:moveTo>
                        <a:lnTo>
                          <a:pt x="8233" y="18157"/>
                        </a:lnTo>
                        <a:lnTo>
                          <a:pt x="8143" y="18314"/>
                        </a:lnTo>
                        <a:lnTo>
                          <a:pt x="8134" y="18384"/>
                        </a:lnTo>
                        <a:lnTo>
                          <a:pt x="8411" y="18213"/>
                        </a:lnTo>
                        <a:close/>
                        <a:moveTo>
                          <a:pt x="9334" y="19182"/>
                        </a:moveTo>
                        <a:lnTo>
                          <a:pt x="9288" y="19215"/>
                        </a:lnTo>
                        <a:lnTo>
                          <a:pt x="9256" y="19282"/>
                        </a:lnTo>
                        <a:lnTo>
                          <a:pt x="9334" y="19182"/>
                        </a:lnTo>
                        <a:close/>
                        <a:moveTo>
                          <a:pt x="9343" y="1904"/>
                        </a:moveTo>
                        <a:lnTo>
                          <a:pt x="9305" y="1937"/>
                        </a:lnTo>
                        <a:lnTo>
                          <a:pt x="9266" y="2037"/>
                        </a:lnTo>
                        <a:lnTo>
                          <a:pt x="9214" y="2004"/>
                        </a:lnTo>
                        <a:lnTo>
                          <a:pt x="9263" y="1847"/>
                        </a:lnTo>
                        <a:lnTo>
                          <a:pt x="9069" y="2004"/>
                        </a:lnTo>
                        <a:lnTo>
                          <a:pt x="8966" y="2171"/>
                        </a:lnTo>
                        <a:lnTo>
                          <a:pt x="9069" y="2171"/>
                        </a:lnTo>
                        <a:lnTo>
                          <a:pt x="9314" y="2071"/>
                        </a:lnTo>
                        <a:lnTo>
                          <a:pt x="9321" y="2037"/>
                        </a:lnTo>
                        <a:lnTo>
                          <a:pt x="9343" y="1904"/>
                        </a:lnTo>
                        <a:close/>
                        <a:moveTo>
                          <a:pt x="9424" y="20989"/>
                        </a:moveTo>
                        <a:lnTo>
                          <a:pt x="9375" y="21086"/>
                        </a:lnTo>
                        <a:lnTo>
                          <a:pt x="9388" y="20986"/>
                        </a:lnTo>
                        <a:lnTo>
                          <a:pt x="9363" y="21086"/>
                        </a:lnTo>
                        <a:lnTo>
                          <a:pt x="9340" y="21186"/>
                        </a:lnTo>
                        <a:lnTo>
                          <a:pt x="9401" y="21186"/>
                        </a:lnTo>
                        <a:lnTo>
                          <a:pt x="9424" y="20989"/>
                        </a:lnTo>
                        <a:close/>
                        <a:moveTo>
                          <a:pt x="9476" y="20885"/>
                        </a:moveTo>
                        <a:lnTo>
                          <a:pt x="9434" y="20895"/>
                        </a:lnTo>
                        <a:lnTo>
                          <a:pt x="9424" y="20989"/>
                        </a:lnTo>
                        <a:lnTo>
                          <a:pt x="9476" y="20885"/>
                        </a:lnTo>
                        <a:close/>
                        <a:moveTo>
                          <a:pt x="10040" y="21480"/>
                        </a:moveTo>
                        <a:lnTo>
                          <a:pt x="9995" y="21453"/>
                        </a:lnTo>
                        <a:lnTo>
                          <a:pt x="9966" y="21343"/>
                        </a:lnTo>
                        <a:lnTo>
                          <a:pt x="9934" y="21370"/>
                        </a:lnTo>
                        <a:lnTo>
                          <a:pt x="9931" y="21503"/>
                        </a:lnTo>
                        <a:lnTo>
                          <a:pt x="9982" y="21600"/>
                        </a:lnTo>
                        <a:lnTo>
                          <a:pt x="10040" y="21480"/>
                        </a:lnTo>
                        <a:close/>
                        <a:moveTo>
                          <a:pt x="10402" y="21360"/>
                        </a:moveTo>
                        <a:lnTo>
                          <a:pt x="10272" y="21453"/>
                        </a:lnTo>
                        <a:lnTo>
                          <a:pt x="10166" y="21587"/>
                        </a:lnTo>
                        <a:lnTo>
                          <a:pt x="10385" y="21587"/>
                        </a:lnTo>
                        <a:lnTo>
                          <a:pt x="10366" y="21553"/>
                        </a:lnTo>
                        <a:lnTo>
                          <a:pt x="10389" y="21386"/>
                        </a:lnTo>
                        <a:close/>
                        <a:moveTo>
                          <a:pt x="10434" y="21453"/>
                        </a:moveTo>
                        <a:lnTo>
                          <a:pt x="10366" y="21553"/>
                        </a:lnTo>
                        <a:lnTo>
                          <a:pt x="10434" y="21453"/>
                        </a:lnTo>
                        <a:close/>
                        <a:moveTo>
                          <a:pt x="10440" y="21273"/>
                        </a:moveTo>
                        <a:lnTo>
                          <a:pt x="10402" y="21360"/>
                        </a:lnTo>
                        <a:lnTo>
                          <a:pt x="10424" y="21320"/>
                        </a:lnTo>
                        <a:lnTo>
                          <a:pt x="10440" y="21273"/>
                        </a:lnTo>
                        <a:close/>
                        <a:moveTo>
                          <a:pt x="10544" y="100"/>
                        </a:moveTo>
                        <a:lnTo>
                          <a:pt x="10534" y="33"/>
                        </a:lnTo>
                        <a:lnTo>
                          <a:pt x="10453" y="0"/>
                        </a:lnTo>
                        <a:lnTo>
                          <a:pt x="10469" y="100"/>
                        </a:lnTo>
                        <a:lnTo>
                          <a:pt x="10544" y="100"/>
                        </a:lnTo>
                        <a:close/>
                        <a:moveTo>
                          <a:pt x="10573" y="100"/>
                        </a:moveTo>
                        <a:lnTo>
                          <a:pt x="10547" y="140"/>
                        </a:lnTo>
                        <a:lnTo>
                          <a:pt x="10573" y="100"/>
                        </a:lnTo>
                        <a:close/>
                        <a:moveTo>
                          <a:pt x="11053" y="19783"/>
                        </a:moveTo>
                        <a:lnTo>
                          <a:pt x="11024" y="19650"/>
                        </a:lnTo>
                        <a:lnTo>
                          <a:pt x="11031" y="19783"/>
                        </a:lnTo>
                        <a:close/>
                        <a:moveTo>
                          <a:pt x="11066" y="19783"/>
                        </a:moveTo>
                        <a:lnTo>
                          <a:pt x="11056" y="19823"/>
                        </a:lnTo>
                        <a:lnTo>
                          <a:pt x="11066" y="19783"/>
                        </a:lnTo>
                        <a:close/>
                        <a:moveTo>
                          <a:pt x="13537" y="18581"/>
                        </a:moveTo>
                        <a:lnTo>
                          <a:pt x="13528" y="18511"/>
                        </a:lnTo>
                        <a:lnTo>
                          <a:pt x="13418" y="18447"/>
                        </a:lnTo>
                        <a:lnTo>
                          <a:pt x="13537" y="18581"/>
                        </a:lnTo>
                        <a:close/>
                        <a:moveTo>
                          <a:pt x="13570" y="18534"/>
                        </a:moveTo>
                        <a:lnTo>
                          <a:pt x="13528" y="18481"/>
                        </a:lnTo>
                        <a:lnTo>
                          <a:pt x="13534" y="18514"/>
                        </a:lnTo>
                        <a:lnTo>
                          <a:pt x="13570" y="18534"/>
                        </a:lnTo>
                        <a:close/>
                        <a:moveTo>
                          <a:pt x="13789" y="17796"/>
                        </a:moveTo>
                        <a:lnTo>
                          <a:pt x="13679" y="17679"/>
                        </a:lnTo>
                        <a:lnTo>
                          <a:pt x="13744" y="17779"/>
                        </a:lnTo>
                        <a:lnTo>
                          <a:pt x="13789" y="17796"/>
                        </a:lnTo>
                        <a:close/>
                        <a:moveTo>
                          <a:pt x="13831" y="17813"/>
                        </a:moveTo>
                        <a:lnTo>
                          <a:pt x="13789" y="17796"/>
                        </a:lnTo>
                        <a:lnTo>
                          <a:pt x="13831" y="17813"/>
                        </a:lnTo>
                        <a:close/>
                        <a:moveTo>
                          <a:pt x="13925" y="17265"/>
                        </a:moveTo>
                        <a:lnTo>
                          <a:pt x="13883" y="17235"/>
                        </a:lnTo>
                        <a:lnTo>
                          <a:pt x="13925" y="17265"/>
                        </a:lnTo>
                        <a:close/>
                        <a:moveTo>
                          <a:pt x="15296" y="15441"/>
                        </a:moveTo>
                        <a:lnTo>
                          <a:pt x="15209" y="15374"/>
                        </a:lnTo>
                        <a:lnTo>
                          <a:pt x="15180" y="15341"/>
                        </a:lnTo>
                        <a:lnTo>
                          <a:pt x="15086" y="15308"/>
                        </a:lnTo>
                        <a:lnTo>
                          <a:pt x="15296" y="15441"/>
                        </a:lnTo>
                        <a:close/>
                        <a:moveTo>
                          <a:pt x="15528" y="12148"/>
                        </a:moveTo>
                        <a:lnTo>
                          <a:pt x="15492" y="12201"/>
                        </a:lnTo>
                        <a:lnTo>
                          <a:pt x="15386" y="12301"/>
                        </a:lnTo>
                        <a:lnTo>
                          <a:pt x="15354" y="12368"/>
                        </a:lnTo>
                        <a:lnTo>
                          <a:pt x="15480" y="12268"/>
                        </a:lnTo>
                        <a:lnTo>
                          <a:pt x="15528" y="12148"/>
                        </a:lnTo>
                        <a:close/>
                        <a:moveTo>
                          <a:pt x="15567" y="12088"/>
                        </a:moveTo>
                        <a:lnTo>
                          <a:pt x="15528" y="12148"/>
                        </a:lnTo>
                        <a:lnTo>
                          <a:pt x="15567" y="12088"/>
                        </a:lnTo>
                        <a:close/>
                        <a:moveTo>
                          <a:pt x="15577" y="12428"/>
                        </a:moveTo>
                        <a:lnTo>
                          <a:pt x="15489" y="12502"/>
                        </a:lnTo>
                        <a:lnTo>
                          <a:pt x="15577" y="12428"/>
                        </a:lnTo>
                        <a:close/>
                        <a:moveTo>
                          <a:pt x="15586" y="13203"/>
                        </a:moveTo>
                        <a:lnTo>
                          <a:pt x="15444" y="13170"/>
                        </a:lnTo>
                        <a:lnTo>
                          <a:pt x="15438" y="13237"/>
                        </a:lnTo>
                        <a:lnTo>
                          <a:pt x="15586" y="13203"/>
                        </a:lnTo>
                        <a:close/>
                        <a:moveTo>
                          <a:pt x="15696" y="20191"/>
                        </a:moveTo>
                        <a:lnTo>
                          <a:pt x="15647" y="20331"/>
                        </a:lnTo>
                        <a:lnTo>
                          <a:pt x="15696" y="20191"/>
                        </a:lnTo>
                        <a:close/>
                        <a:moveTo>
                          <a:pt x="15741" y="14539"/>
                        </a:moveTo>
                        <a:lnTo>
                          <a:pt x="15696" y="14539"/>
                        </a:lnTo>
                        <a:lnTo>
                          <a:pt x="15451" y="14573"/>
                        </a:lnTo>
                        <a:lnTo>
                          <a:pt x="15731" y="14616"/>
                        </a:lnTo>
                        <a:lnTo>
                          <a:pt x="15741" y="14539"/>
                        </a:lnTo>
                        <a:close/>
                        <a:moveTo>
                          <a:pt x="15751" y="12903"/>
                        </a:moveTo>
                        <a:lnTo>
                          <a:pt x="15499" y="12969"/>
                        </a:lnTo>
                        <a:lnTo>
                          <a:pt x="15751" y="12909"/>
                        </a:lnTo>
                        <a:close/>
                        <a:moveTo>
                          <a:pt x="15760" y="13170"/>
                        </a:moveTo>
                        <a:lnTo>
                          <a:pt x="15583" y="13136"/>
                        </a:lnTo>
                        <a:lnTo>
                          <a:pt x="15706" y="13170"/>
                        </a:lnTo>
                        <a:lnTo>
                          <a:pt x="15586" y="13203"/>
                        </a:lnTo>
                        <a:lnTo>
                          <a:pt x="15735" y="13170"/>
                        </a:lnTo>
                        <a:close/>
                        <a:moveTo>
                          <a:pt x="15809" y="13437"/>
                        </a:moveTo>
                        <a:lnTo>
                          <a:pt x="15747" y="13404"/>
                        </a:lnTo>
                        <a:lnTo>
                          <a:pt x="15809" y="13437"/>
                        </a:lnTo>
                        <a:close/>
                        <a:moveTo>
                          <a:pt x="15864" y="14640"/>
                        </a:moveTo>
                        <a:lnTo>
                          <a:pt x="15731" y="14616"/>
                        </a:lnTo>
                        <a:lnTo>
                          <a:pt x="15822" y="14673"/>
                        </a:lnTo>
                        <a:lnTo>
                          <a:pt x="15854" y="14663"/>
                        </a:lnTo>
                        <a:close/>
                        <a:moveTo>
                          <a:pt x="15870" y="12969"/>
                        </a:moveTo>
                        <a:lnTo>
                          <a:pt x="15783" y="12903"/>
                        </a:lnTo>
                        <a:lnTo>
                          <a:pt x="15767" y="13003"/>
                        </a:lnTo>
                        <a:lnTo>
                          <a:pt x="15870" y="12969"/>
                        </a:lnTo>
                        <a:close/>
                        <a:moveTo>
                          <a:pt x="16031" y="17445"/>
                        </a:moveTo>
                        <a:lnTo>
                          <a:pt x="16022" y="17479"/>
                        </a:lnTo>
                        <a:lnTo>
                          <a:pt x="16031" y="17445"/>
                        </a:lnTo>
                        <a:close/>
                        <a:moveTo>
                          <a:pt x="16044" y="13771"/>
                        </a:moveTo>
                        <a:lnTo>
                          <a:pt x="15589" y="13804"/>
                        </a:lnTo>
                        <a:lnTo>
                          <a:pt x="15557" y="13838"/>
                        </a:lnTo>
                        <a:lnTo>
                          <a:pt x="16044" y="13771"/>
                        </a:lnTo>
                        <a:close/>
                        <a:moveTo>
                          <a:pt x="16102" y="13838"/>
                        </a:moveTo>
                        <a:lnTo>
                          <a:pt x="16031" y="13838"/>
                        </a:lnTo>
                        <a:lnTo>
                          <a:pt x="16102" y="13838"/>
                        </a:lnTo>
                        <a:close/>
                        <a:moveTo>
                          <a:pt x="16154" y="17579"/>
                        </a:moveTo>
                        <a:lnTo>
                          <a:pt x="16041" y="17418"/>
                        </a:lnTo>
                        <a:lnTo>
                          <a:pt x="16028" y="17579"/>
                        </a:lnTo>
                        <a:lnTo>
                          <a:pt x="16154" y="17579"/>
                        </a:lnTo>
                        <a:close/>
                        <a:moveTo>
                          <a:pt x="16160" y="13838"/>
                        </a:moveTo>
                        <a:lnTo>
                          <a:pt x="16102" y="13838"/>
                        </a:lnTo>
                        <a:lnTo>
                          <a:pt x="16160" y="13838"/>
                        </a:lnTo>
                        <a:close/>
                        <a:moveTo>
                          <a:pt x="16209" y="17445"/>
                        </a:moveTo>
                        <a:lnTo>
                          <a:pt x="16186" y="17398"/>
                        </a:lnTo>
                        <a:lnTo>
                          <a:pt x="16067" y="17352"/>
                        </a:lnTo>
                        <a:lnTo>
                          <a:pt x="16051" y="17422"/>
                        </a:lnTo>
                        <a:lnTo>
                          <a:pt x="16180" y="17512"/>
                        </a:lnTo>
                        <a:lnTo>
                          <a:pt x="16209" y="17445"/>
                        </a:lnTo>
                        <a:close/>
                        <a:moveTo>
                          <a:pt x="16222" y="13771"/>
                        </a:moveTo>
                        <a:lnTo>
                          <a:pt x="16015" y="13738"/>
                        </a:lnTo>
                        <a:lnTo>
                          <a:pt x="16044" y="13771"/>
                        </a:lnTo>
                        <a:lnTo>
                          <a:pt x="16073" y="13804"/>
                        </a:lnTo>
                        <a:lnTo>
                          <a:pt x="16222" y="13771"/>
                        </a:lnTo>
                        <a:close/>
                        <a:moveTo>
                          <a:pt x="16351" y="16644"/>
                        </a:moveTo>
                        <a:lnTo>
                          <a:pt x="16325" y="16610"/>
                        </a:lnTo>
                        <a:lnTo>
                          <a:pt x="16280" y="16610"/>
                        </a:lnTo>
                        <a:lnTo>
                          <a:pt x="16351" y="16644"/>
                        </a:lnTo>
                        <a:close/>
                        <a:moveTo>
                          <a:pt x="16409" y="11266"/>
                        </a:moveTo>
                        <a:lnTo>
                          <a:pt x="16273" y="11400"/>
                        </a:lnTo>
                        <a:lnTo>
                          <a:pt x="16383" y="11299"/>
                        </a:lnTo>
                        <a:lnTo>
                          <a:pt x="16409" y="11266"/>
                        </a:lnTo>
                        <a:close/>
                        <a:moveTo>
                          <a:pt x="16599" y="21236"/>
                        </a:moveTo>
                        <a:lnTo>
                          <a:pt x="16570" y="21143"/>
                        </a:lnTo>
                        <a:lnTo>
                          <a:pt x="16564" y="21209"/>
                        </a:lnTo>
                        <a:lnTo>
                          <a:pt x="16599" y="21236"/>
                        </a:lnTo>
                        <a:close/>
                        <a:moveTo>
                          <a:pt x="16764" y="21343"/>
                        </a:moveTo>
                        <a:lnTo>
                          <a:pt x="16599" y="21236"/>
                        </a:lnTo>
                        <a:lnTo>
                          <a:pt x="16583" y="21310"/>
                        </a:lnTo>
                        <a:lnTo>
                          <a:pt x="16464" y="21443"/>
                        </a:lnTo>
                        <a:lnTo>
                          <a:pt x="16654" y="21510"/>
                        </a:lnTo>
                        <a:lnTo>
                          <a:pt x="16764" y="21343"/>
                        </a:lnTo>
                        <a:close/>
                        <a:moveTo>
                          <a:pt x="17086" y="15337"/>
                        </a:moveTo>
                        <a:lnTo>
                          <a:pt x="17054" y="15321"/>
                        </a:lnTo>
                        <a:lnTo>
                          <a:pt x="17019" y="15321"/>
                        </a:lnTo>
                        <a:lnTo>
                          <a:pt x="17083" y="15357"/>
                        </a:lnTo>
                        <a:close/>
                        <a:moveTo>
                          <a:pt x="17261" y="13370"/>
                        </a:moveTo>
                        <a:lnTo>
                          <a:pt x="17170" y="13414"/>
                        </a:lnTo>
                        <a:lnTo>
                          <a:pt x="17261" y="13370"/>
                        </a:lnTo>
                        <a:close/>
                        <a:moveTo>
                          <a:pt x="17299" y="13237"/>
                        </a:moveTo>
                        <a:lnTo>
                          <a:pt x="17199" y="12936"/>
                        </a:lnTo>
                        <a:lnTo>
                          <a:pt x="17151" y="12802"/>
                        </a:lnTo>
                        <a:lnTo>
                          <a:pt x="17064" y="12569"/>
                        </a:lnTo>
                        <a:lnTo>
                          <a:pt x="17035" y="12502"/>
                        </a:lnTo>
                        <a:lnTo>
                          <a:pt x="17035" y="12368"/>
                        </a:lnTo>
                        <a:lnTo>
                          <a:pt x="17077" y="12268"/>
                        </a:lnTo>
                        <a:lnTo>
                          <a:pt x="17090" y="12235"/>
                        </a:lnTo>
                        <a:lnTo>
                          <a:pt x="17103" y="12201"/>
                        </a:lnTo>
                        <a:lnTo>
                          <a:pt x="17131" y="12134"/>
                        </a:lnTo>
                        <a:lnTo>
                          <a:pt x="17151" y="12068"/>
                        </a:lnTo>
                        <a:lnTo>
                          <a:pt x="17170" y="12001"/>
                        </a:lnTo>
                        <a:lnTo>
                          <a:pt x="16983" y="12068"/>
                        </a:lnTo>
                        <a:lnTo>
                          <a:pt x="16825" y="12068"/>
                        </a:lnTo>
                        <a:lnTo>
                          <a:pt x="16877" y="12034"/>
                        </a:lnTo>
                        <a:lnTo>
                          <a:pt x="17035" y="11934"/>
                        </a:lnTo>
                        <a:lnTo>
                          <a:pt x="16486" y="11934"/>
                        </a:lnTo>
                        <a:lnTo>
                          <a:pt x="16880" y="11533"/>
                        </a:lnTo>
                        <a:lnTo>
                          <a:pt x="17077" y="11333"/>
                        </a:lnTo>
                        <a:lnTo>
                          <a:pt x="16609" y="11400"/>
                        </a:lnTo>
                        <a:lnTo>
                          <a:pt x="16502" y="11533"/>
                        </a:lnTo>
                        <a:lnTo>
                          <a:pt x="16480" y="11433"/>
                        </a:lnTo>
                        <a:lnTo>
                          <a:pt x="16270" y="11400"/>
                        </a:lnTo>
                        <a:lnTo>
                          <a:pt x="16309" y="11299"/>
                        </a:lnTo>
                        <a:lnTo>
                          <a:pt x="16364" y="11233"/>
                        </a:lnTo>
                        <a:lnTo>
                          <a:pt x="16393" y="11199"/>
                        </a:lnTo>
                        <a:lnTo>
                          <a:pt x="16199" y="11233"/>
                        </a:lnTo>
                        <a:lnTo>
                          <a:pt x="16105" y="11233"/>
                        </a:lnTo>
                        <a:lnTo>
                          <a:pt x="16031" y="11066"/>
                        </a:lnTo>
                        <a:lnTo>
                          <a:pt x="16431" y="10832"/>
                        </a:lnTo>
                        <a:lnTo>
                          <a:pt x="16218" y="10665"/>
                        </a:lnTo>
                        <a:lnTo>
                          <a:pt x="16099" y="10665"/>
                        </a:lnTo>
                        <a:lnTo>
                          <a:pt x="15805" y="10865"/>
                        </a:lnTo>
                        <a:lnTo>
                          <a:pt x="15805" y="10999"/>
                        </a:lnTo>
                        <a:lnTo>
                          <a:pt x="15847" y="11099"/>
                        </a:lnTo>
                        <a:lnTo>
                          <a:pt x="15793" y="11199"/>
                        </a:lnTo>
                        <a:lnTo>
                          <a:pt x="15706" y="11233"/>
                        </a:lnTo>
                        <a:lnTo>
                          <a:pt x="15528" y="11600"/>
                        </a:lnTo>
                        <a:lnTo>
                          <a:pt x="15393" y="11934"/>
                        </a:lnTo>
                        <a:lnTo>
                          <a:pt x="15309" y="12235"/>
                        </a:lnTo>
                        <a:lnTo>
                          <a:pt x="15463" y="12034"/>
                        </a:lnTo>
                        <a:lnTo>
                          <a:pt x="15376" y="12201"/>
                        </a:lnTo>
                        <a:lnTo>
                          <a:pt x="15341" y="12201"/>
                        </a:lnTo>
                        <a:lnTo>
                          <a:pt x="15270" y="12368"/>
                        </a:lnTo>
                        <a:lnTo>
                          <a:pt x="15354" y="12235"/>
                        </a:lnTo>
                        <a:lnTo>
                          <a:pt x="15389" y="12201"/>
                        </a:lnTo>
                        <a:lnTo>
                          <a:pt x="15428" y="12168"/>
                        </a:lnTo>
                        <a:lnTo>
                          <a:pt x="15341" y="12301"/>
                        </a:lnTo>
                        <a:lnTo>
                          <a:pt x="15328" y="12335"/>
                        </a:lnTo>
                        <a:lnTo>
                          <a:pt x="15463" y="12168"/>
                        </a:lnTo>
                        <a:lnTo>
                          <a:pt x="15492" y="12134"/>
                        </a:lnTo>
                        <a:lnTo>
                          <a:pt x="15583" y="12068"/>
                        </a:lnTo>
                        <a:lnTo>
                          <a:pt x="15654" y="12034"/>
                        </a:lnTo>
                        <a:lnTo>
                          <a:pt x="15564" y="12201"/>
                        </a:lnTo>
                        <a:lnTo>
                          <a:pt x="15457" y="12301"/>
                        </a:lnTo>
                        <a:lnTo>
                          <a:pt x="15583" y="12201"/>
                        </a:lnTo>
                        <a:lnTo>
                          <a:pt x="15515" y="12268"/>
                        </a:lnTo>
                        <a:lnTo>
                          <a:pt x="15431" y="12335"/>
                        </a:lnTo>
                        <a:lnTo>
                          <a:pt x="15528" y="12268"/>
                        </a:lnTo>
                        <a:lnTo>
                          <a:pt x="15512" y="12368"/>
                        </a:lnTo>
                        <a:lnTo>
                          <a:pt x="15628" y="12268"/>
                        </a:lnTo>
                        <a:lnTo>
                          <a:pt x="15670" y="12235"/>
                        </a:lnTo>
                        <a:lnTo>
                          <a:pt x="15528" y="12402"/>
                        </a:lnTo>
                        <a:lnTo>
                          <a:pt x="15780" y="12268"/>
                        </a:lnTo>
                        <a:lnTo>
                          <a:pt x="15577" y="12428"/>
                        </a:lnTo>
                        <a:lnTo>
                          <a:pt x="15751" y="12368"/>
                        </a:lnTo>
                        <a:lnTo>
                          <a:pt x="15780" y="12402"/>
                        </a:lnTo>
                        <a:lnTo>
                          <a:pt x="15389" y="12569"/>
                        </a:lnTo>
                        <a:lnTo>
                          <a:pt x="15812" y="12502"/>
                        </a:lnTo>
                        <a:lnTo>
                          <a:pt x="15399" y="12702"/>
                        </a:lnTo>
                        <a:lnTo>
                          <a:pt x="15757" y="12569"/>
                        </a:lnTo>
                        <a:lnTo>
                          <a:pt x="15602" y="12736"/>
                        </a:lnTo>
                        <a:lnTo>
                          <a:pt x="15825" y="12736"/>
                        </a:lnTo>
                        <a:lnTo>
                          <a:pt x="15741" y="12766"/>
                        </a:lnTo>
                        <a:lnTo>
                          <a:pt x="15735" y="12802"/>
                        </a:lnTo>
                        <a:lnTo>
                          <a:pt x="15625" y="12836"/>
                        </a:lnTo>
                        <a:lnTo>
                          <a:pt x="15560" y="12869"/>
                        </a:lnTo>
                        <a:lnTo>
                          <a:pt x="15867" y="12802"/>
                        </a:lnTo>
                        <a:lnTo>
                          <a:pt x="15954" y="12836"/>
                        </a:lnTo>
                        <a:lnTo>
                          <a:pt x="16154" y="12836"/>
                        </a:lnTo>
                        <a:lnTo>
                          <a:pt x="15870" y="12969"/>
                        </a:lnTo>
                        <a:lnTo>
                          <a:pt x="15973" y="12936"/>
                        </a:lnTo>
                        <a:lnTo>
                          <a:pt x="15793" y="13003"/>
                        </a:lnTo>
                        <a:lnTo>
                          <a:pt x="15890" y="13003"/>
                        </a:lnTo>
                        <a:lnTo>
                          <a:pt x="15634" y="13070"/>
                        </a:lnTo>
                        <a:lnTo>
                          <a:pt x="16028" y="13003"/>
                        </a:lnTo>
                        <a:lnTo>
                          <a:pt x="15706" y="13070"/>
                        </a:lnTo>
                        <a:lnTo>
                          <a:pt x="15947" y="13070"/>
                        </a:lnTo>
                        <a:lnTo>
                          <a:pt x="15760" y="13170"/>
                        </a:lnTo>
                        <a:lnTo>
                          <a:pt x="15909" y="13170"/>
                        </a:lnTo>
                        <a:lnTo>
                          <a:pt x="15964" y="13237"/>
                        </a:lnTo>
                        <a:lnTo>
                          <a:pt x="17299" y="13237"/>
                        </a:lnTo>
                        <a:close/>
                        <a:moveTo>
                          <a:pt x="17312" y="14606"/>
                        </a:moveTo>
                        <a:lnTo>
                          <a:pt x="17264" y="14539"/>
                        </a:lnTo>
                        <a:lnTo>
                          <a:pt x="17254" y="14573"/>
                        </a:lnTo>
                        <a:lnTo>
                          <a:pt x="17312" y="14606"/>
                        </a:lnTo>
                        <a:close/>
                        <a:moveTo>
                          <a:pt x="17319" y="14305"/>
                        </a:moveTo>
                        <a:lnTo>
                          <a:pt x="17270" y="14296"/>
                        </a:lnTo>
                        <a:lnTo>
                          <a:pt x="17283" y="14362"/>
                        </a:lnTo>
                        <a:lnTo>
                          <a:pt x="17319" y="14305"/>
                        </a:lnTo>
                        <a:close/>
                        <a:moveTo>
                          <a:pt x="184" y="13190"/>
                        </a:moveTo>
                        <a:lnTo>
                          <a:pt x="139" y="13023"/>
                        </a:lnTo>
                        <a:lnTo>
                          <a:pt x="0" y="13120"/>
                        </a:lnTo>
                        <a:lnTo>
                          <a:pt x="184" y="13190"/>
                        </a:lnTo>
                        <a:close/>
                        <a:moveTo>
                          <a:pt x="18235" y="4309"/>
                        </a:moveTo>
                        <a:lnTo>
                          <a:pt x="18148" y="4242"/>
                        </a:lnTo>
                        <a:lnTo>
                          <a:pt x="18086" y="4309"/>
                        </a:lnTo>
                        <a:lnTo>
                          <a:pt x="18235" y="4309"/>
                        </a:lnTo>
                        <a:close/>
                        <a:moveTo>
                          <a:pt x="18235" y="4142"/>
                        </a:moveTo>
                        <a:lnTo>
                          <a:pt x="18057" y="4175"/>
                        </a:lnTo>
                        <a:lnTo>
                          <a:pt x="18148" y="4242"/>
                        </a:lnTo>
                        <a:lnTo>
                          <a:pt x="18235" y="4142"/>
                        </a:lnTo>
                        <a:close/>
                        <a:moveTo>
                          <a:pt x="19245" y="20274"/>
                        </a:moveTo>
                        <a:lnTo>
                          <a:pt x="19213" y="20274"/>
                        </a:lnTo>
                        <a:lnTo>
                          <a:pt x="19245" y="20274"/>
                        </a:lnTo>
                        <a:close/>
                        <a:moveTo>
                          <a:pt x="19380" y="17669"/>
                        </a:moveTo>
                        <a:lnTo>
                          <a:pt x="19303" y="17702"/>
                        </a:lnTo>
                        <a:lnTo>
                          <a:pt x="19380" y="17669"/>
                        </a:lnTo>
                        <a:close/>
                        <a:moveTo>
                          <a:pt x="19448" y="5912"/>
                        </a:moveTo>
                        <a:lnTo>
                          <a:pt x="19374" y="5845"/>
                        </a:lnTo>
                        <a:lnTo>
                          <a:pt x="19322" y="5865"/>
                        </a:lnTo>
                        <a:lnTo>
                          <a:pt x="19448" y="5912"/>
                        </a:lnTo>
                        <a:close/>
                        <a:moveTo>
                          <a:pt x="19690" y="15969"/>
                        </a:moveTo>
                        <a:lnTo>
                          <a:pt x="19654" y="16066"/>
                        </a:lnTo>
                        <a:lnTo>
                          <a:pt x="19690" y="16079"/>
                        </a:lnTo>
                        <a:lnTo>
                          <a:pt x="19690" y="15969"/>
                        </a:lnTo>
                        <a:close/>
                        <a:moveTo>
                          <a:pt x="19751" y="15598"/>
                        </a:moveTo>
                        <a:lnTo>
                          <a:pt x="19697" y="15565"/>
                        </a:lnTo>
                        <a:lnTo>
                          <a:pt x="19738" y="15655"/>
                        </a:lnTo>
                        <a:lnTo>
                          <a:pt x="19751" y="15598"/>
                        </a:lnTo>
                        <a:close/>
                        <a:moveTo>
                          <a:pt x="19793" y="6663"/>
                        </a:moveTo>
                        <a:lnTo>
                          <a:pt x="19774" y="6626"/>
                        </a:lnTo>
                        <a:lnTo>
                          <a:pt x="19793" y="6663"/>
                        </a:lnTo>
                        <a:close/>
                        <a:moveTo>
                          <a:pt x="20067" y="7074"/>
                        </a:moveTo>
                        <a:lnTo>
                          <a:pt x="20058" y="7034"/>
                        </a:lnTo>
                        <a:lnTo>
                          <a:pt x="20006" y="7061"/>
                        </a:lnTo>
                        <a:lnTo>
                          <a:pt x="20067" y="7074"/>
                        </a:lnTo>
                        <a:close/>
                        <a:moveTo>
                          <a:pt x="20590" y="18905"/>
                        </a:moveTo>
                        <a:lnTo>
                          <a:pt x="20529" y="18918"/>
                        </a:lnTo>
                        <a:lnTo>
                          <a:pt x="20590" y="18925"/>
                        </a:lnTo>
                        <a:close/>
                        <a:moveTo>
                          <a:pt x="20732" y="18938"/>
                        </a:moveTo>
                        <a:lnTo>
                          <a:pt x="20590" y="18925"/>
                        </a:lnTo>
                        <a:lnTo>
                          <a:pt x="20606" y="19172"/>
                        </a:lnTo>
                        <a:lnTo>
                          <a:pt x="20732" y="18938"/>
                        </a:lnTo>
                        <a:close/>
                        <a:moveTo>
                          <a:pt x="20761" y="17268"/>
                        </a:moveTo>
                        <a:lnTo>
                          <a:pt x="20732" y="17201"/>
                        </a:lnTo>
                        <a:lnTo>
                          <a:pt x="20735" y="17081"/>
                        </a:lnTo>
                        <a:lnTo>
                          <a:pt x="20613" y="17168"/>
                        </a:lnTo>
                        <a:lnTo>
                          <a:pt x="20597" y="17215"/>
                        </a:lnTo>
                        <a:lnTo>
                          <a:pt x="20761" y="17268"/>
                        </a:lnTo>
                        <a:close/>
                        <a:moveTo>
                          <a:pt x="20800" y="17034"/>
                        </a:moveTo>
                        <a:lnTo>
                          <a:pt x="20729" y="17034"/>
                        </a:lnTo>
                        <a:lnTo>
                          <a:pt x="20735" y="17081"/>
                        </a:lnTo>
                        <a:lnTo>
                          <a:pt x="20800" y="17034"/>
                        </a:lnTo>
                        <a:close/>
                        <a:moveTo>
                          <a:pt x="21009" y="17325"/>
                        </a:moveTo>
                        <a:lnTo>
                          <a:pt x="20938" y="17338"/>
                        </a:lnTo>
                        <a:lnTo>
                          <a:pt x="20868" y="17338"/>
                        </a:lnTo>
                        <a:lnTo>
                          <a:pt x="20796" y="17332"/>
                        </a:lnTo>
                        <a:lnTo>
                          <a:pt x="20955" y="17358"/>
                        </a:lnTo>
                        <a:lnTo>
                          <a:pt x="20948" y="17602"/>
                        </a:lnTo>
                        <a:lnTo>
                          <a:pt x="21009" y="17325"/>
                        </a:lnTo>
                        <a:close/>
                        <a:moveTo>
                          <a:pt x="21313" y="14853"/>
                        </a:moveTo>
                        <a:lnTo>
                          <a:pt x="21210" y="14797"/>
                        </a:lnTo>
                        <a:lnTo>
                          <a:pt x="21168" y="14863"/>
                        </a:lnTo>
                        <a:lnTo>
                          <a:pt x="21313" y="14853"/>
                        </a:lnTo>
                        <a:close/>
                        <a:moveTo>
                          <a:pt x="21468" y="11690"/>
                        </a:moveTo>
                        <a:lnTo>
                          <a:pt x="21255" y="11891"/>
                        </a:lnTo>
                        <a:lnTo>
                          <a:pt x="21352" y="11824"/>
                        </a:lnTo>
                        <a:lnTo>
                          <a:pt x="21403" y="11857"/>
                        </a:lnTo>
                        <a:lnTo>
                          <a:pt x="21416" y="11824"/>
                        </a:lnTo>
                        <a:lnTo>
                          <a:pt x="21468" y="11690"/>
                        </a:lnTo>
                        <a:close/>
                        <a:moveTo>
                          <a:pt x="21600" y="14830"/>
                        </a:moveTo>
                        <a:lnTo>
                          <a:pt x="21313" y="14853"/>
                        </a:lnTo>
                        <a:lnTo>
                          <a:pt x="21319" y="14930"/>
                        </a:lnTo>
                        <a:lnTo>
                          <a:pt x="21290" y="15064"/>
                        </a:lnTo>
                        <a:lnTo>
                          <a:pt x="21600" y="14830"/>
                        </a:lnTo>
                        <a:close/>
                        <a:moveTo>
                          <a:pt x="594" y="11186"/>
                        </a:moveTo>
                        <a:lnTo>
                          <a:pt x="571" y="11122"/>
                        </a:lnTo>
                        <a:lnTo>
                          <a:pt x="513" y="11176"/>
                        </a:lnTo>
                        <a:lnTo>
                          <a:pt x="510" y="11236"/>
                        </a:lnTo>
                        <a:lnTo>
                          <a:pt x="529" y="11293"/>
                        </a:lnTo>
                        <a:lnTo>
                          <a:pt x="555" y="11243"/>
                        </a:lnTo>
                        <a:lnTo>
                          <a:pt x="594" y="11186"/>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498" name="object 86"/>
                <p:cNvGrpSpPr/>
                <p:nvPr/>
              </p:nvGrpSpPr>
              <p:grpSpPr>
                <a:xfrm>
                  <a:off x="412" y="3029"/>
                  <a:ext cx="138947" cy="152794"/>
                  <a:chOff x="0" y="0"/>
                  <a:chExt cx="138946" cy="152793"/>
                </a:xfrm>
              </p:grpSpPr>
              <p:sp>
                <p:nvSpPr>
                  <p:cNvPr id="2480" name="Figura"/>
                  <p:cNvSpPr/>
                  <p:nvPr/>
                </p:nvSpPr>
                <p:spPr>
                  <a:xfrm>
                    <a:off x="0" y="1400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000"/>
                        </a:moveTo>
                        <a:lnTo>
                          <a:pt x="0" y="0"/>
                        </a:lnTo>
                        <a:lnTo>
                          <a:pt x="5174" y="17700"/>
                        </a:lnTo>
                        <a:lnTo>
                          <a:pt x="10329" y="21600"/>
                        </a:lnTo>
                        <a:lnTo>
                          <a:pt x="21600" y="190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81" name="Figura"/>
                  <p:cNvSpPr/>
                  <p:nvPr/>
                </p:nvSpPr>
                <p:spPr>
                  <a:xfrm>
                    <a:off x="528" y="1394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75"/>
                        </a:moveTo>
                        <a:lnTo>
                          <a:pt x="16980" y="4194"/>
                        </a:lnTo>
                        <a:lnTo>
                          <a:pt x="8776" y="0"/>
                        </a:lnTo>
                        <a:lnTo>
                          <a:pt x="0" y="2440"/>
                        </a:lnTo>
                        <a:lnTo>
                          <a:pt x="9240" y="5921"/>
                        </a:lnTo>
                        <a:lnTo>
                          <a:pt x="5311" y="6634"/>
                        </a:lnTo>
                        <a:lnTo>
                          <a:pt x="16280" y="10444"/>
                        </a:lnTo>
                        <a:lnTo>
                          <a:pt x="17435" y="13596"/>
                        </a:lnTo>
                        <a:lnTo>
                          <a:pt x="13278" y="15679"/>
                        </a:lnTo>
                        <a:lnTo>
                          <a:pt x="9695" y="15323"/>
                        </a:lnTo>
                        <a:lnTo>
                          <a:pt x="12123" y="16364"/>
                        </a:lnTo>
                        <a:lnTo>
                          <a:pt x="7621" y="19846"/>
                        </a:lnTo>
                        <a:lnTo>
                          <a:pt x="13624" y="21600"/>
                        </a:lnTo>
                        <a:lnTo>
                          <a:pt x="21018" y="17762"/>
                        </a:lnTo>
                        <a:lnTo>
                          <a:pt x="21364" y="12554"/>
                        </a:lnTo>
                        <a:lnTo>
                          <a:pt x="15243" y="7319"/>
                        </a:lnTo>
                        <a:lnTo>
                          <a:pt x="17325" y="6277"/>
                        </a:lnTo>
                        <a:lnTo>
                          <a:pt x="19863" y="7319"/>
                        </a:lnTo>
                        <a:lnTo>
                          <a:pt x="21600" y="767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82" name="Figura"/>
                  <p:cNvSpPr/>
                  <p:nvPr/>
                </p:nvSpPr>
                <p:spPr>
                  <a:xfrm>
                    <a:off x="4440" y="13319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695"/>
                        </a:moveTo>
                        <a:lnTo>
                          <a:pt x="0" y="0"/>
                        </a:lnTo>
                        <a:lnTo>
                          <a:pt x="3693" y="10800"/>
                        </a:lnTo>
                        <a:lnTo>
                          <a:pt x="9257" y="21600"/>
                        </a:lnTo>
                        <a:lnTo>
                          <a:pt x="14189" y="21600"/>
                        </a:lnTo>
                        <a:lnTo>
                          <a:pt x="20677" y="181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83" name="Figura"/>
                  <p:cNvSpPr/>
                  <p:nvPr/>
                </p:nvSpPr>
                <p:spPr>
                  <a:xfrm>
                    <a:off x="12821" y="1017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980"/>
                        </a:moveTo>
                        <a:lnTo>
                          <a:pt x="0" y="0"/>
                        </a:lnTo>
                        <a:lnTo>
                          <a:pt x="5500" y="6360"/>
                        </a:lnTo>
                        <a:lnTo>
                          <a:pt x="8067" y="21600"/>
                        </a:lnTo>
                        <a:lnTo>
                          <a:pt x="21600" y="139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84" name="Triángulo"/>
                  <p:cNvSpPr/>
                  <p:nvPr/>
                </p:nvSpPr>
                <p:spPr>
                  <a:xfrm>
                    <a:off x="13001" y="1027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614" y="8087"/>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85" name="Triángulo"/>
                  <p:cNvSpPr/>
                  <p:nvPr/>
                </p:nvSpPr>
                <p:spPr>
                  <a:xfrm>
                    <a:off x="15627" y="457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290" y="0"/>
                        </a:lnTo>
                        <a:lnTo>
                          <a:pt x="0" y="1251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86" name="Triángulo"/>
                  <p:cNvSpPr/>
                  <p:nvPr/>
                </p:nvSpPr>
                <p:spPr>
                  <a:xfrm>
                    <a:off x="22757" y="4336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1482" y="1558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87" name="Figura"/>
                  <p:cNvSpPr/>
                  <p:nvPr/>
                </p:nvSpPr>
                <p:spPr>
                  <a:xfrm>
                    <a:off x="38854" y="877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973"/>
                        </a:moveTo>
                        <a:lnTo>
                          <a:pt x="1334" y="0"/>
                        </a:lnTo>
                        <a:lnTo>
                          <a:pt x="0" y="5876"/>
                        </a:lnTo>
                        <a:lnTo>
                          <a:pt x="19273" y="21600"/>
                        </a:lnTo>
                        <a:lnTo>
                          <a:pt x="21600" y="119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88" name="Figura"/>
                  <p:cNvSpPr/>
                  <p:nvPr/>
                </p:nvSpPr>
                <p:spPr>
                  <a:xfrm>
                    <a:off x="53794"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7884"/>
                        </a:moveTo>
                        <a:lnTo>
                          <a:pt x="13386" y="7533"/>
                        </a:lnTo>
                        <a:lnTo>
                          <a:pt x="3041" y="0"/>
                        </a:lnTo>
                        <a:lnTo>
                          <a:pt x="0" y="5130"/>
                        </a:lnTo>
                        <a:lnTo>
                          <a:pt x="6992" y="16092"/>
                        </a:lnTo>
                        <a:lnTo>
                          <a:pt x="18559" y="21600"/>
                        </a:lnTo>
                        <a:lnTo>
                          <a:pt x="21600" y="78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89" name="Triángulo"/>
                  <p:cNvSpPr/>
                  <p:nvPr/>
                </p:nvSpPr>
                <p:spPr>
                  <a:xfrm>
                    <a:off x="74136" y="807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963"/>
                        </a:moveTo>
                        <a:lnTo>
                          <a:pt x="20523" y="0"/>
                        </a:lnTo>
                        <a:lnTo>
                          <a:pt x="0" y="21600"/>
                        </a:lnTo>
                        <a:lnTo>
                          <a:pt x="21600" y="496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90" name="Figura"/>
                  <p:cNvSpPr/>
                  <p:nvPr/>
                </p:nvSpPr>
                <p:spPr>
                  <a:xfrm>
                    <a:off x="77773" y="765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785" y="0"/>
                        </a:lnTo>
                        <a:lnTo>
                          <a:pt x="1087" y="6463"/>
                        </a:lnTo>
                        <a:lnTo>
                          <a:pt x="0" y="21600"/>
                        </a:lnTo>
                        <a:lnTo>
                          <a:pt x="6020" y="21600"/>
                        </a:lnTo>
                        <a:lnTo>
                          <a:pt x="21600" y="108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91" name="Figura"/>
                  <p:cNvSpPr/>
                  <p:nvPr/>
                </p:nvSpPr>
                <p:spPr>
                  <a:xfrm>
                    <a:off x="77766" y="754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60" y="8994"/>
                        </a:lnTo>
                        <a:lnTo>
                          <a:pt x="2752" y="0"/>
                        </a:lnTo>
                        <a:lnTo>
                          <a:pt x="0" y="8994"/>
                        </a:lnTo>
                        <a:lnTo>
                          <a:pt x="10574" y="8994"/>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92" name="Figura"/>
                  <p:cNvSpPr/>
                  <p:nvPr/>
                </p:nvSpPr>
                <p:spPr>
                  <a:xfrm>
                    <a:off x="78041" y="739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40" y="4571"/>
                        </a:lnTo>
                        <a:lnTo>
                          <a:pt x="11262" y="0"/>
                        </a:lnTo>
                        <a:lnTo>
                          <a:pt x="0" y="340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93" name="Figura"/>
                  <p:cNvSpPr/>
                  <p:nvPr/>
                </p:nvSpPr>
                <p:spPr>
                  <a:xfrm>
                    <a:off x="76899" y="7600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018"/>
                        </a:moveTo>
                        <a:lnTo>
                          <a:pt x="19664" y="13513"/>
                        </a:lnTo>
                        <a:lnTo>
                          <a:pt x="15881" y="9009"/>
                        </a:lnTo>
                        <a:lnTo>
                          <a:pt x="14104" y="4504"/>
                        </a:lnTo>
                        <a:lnTo>
                          <a:pt x="14992" y="3157"/>
                        </a:lnTo>
                        <a:lnTo>
                          <a:pt x="12815" y="4504"/>
                        </a:lnTo>
                        <a:lnTo>
                          <a:pt x="11527" y="0"/>
                        </a:lnTo>
                        <a:lnTo>
                          <a:pt x="0" y="9009"/>
                        </a:lnTo>
                        <a:lnTo>
                          <a:pt x="12574" y="21600"/>
                        </a:lnTo>
                        <a:lnTo>
                          <a:pt x="13704" y="18018"/>
                        </a:lnTo>
                        <a:lnTo>
                          <a:pt x="21600" y="180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94" name="Figura"/>
                  <p:cNvSpPr/>
                  <p:nvPr/>
                </p:nvSpPr>
                <p:spPr>
                  <a:xfrm>
                    <a:off x="77527" y="746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341"/>
                        </a:moveTo>
                        <a:lnTo>
                          <a:pt x="12360" y="16777"/>
                        </a:lnTo>
                        <a:lnTo>
                          <a:pt x="16289" y="15483"/>
                        </a:lnTo>
                        <a:lnTo>
                          <a:pt x="5320" y="11625"/>
                        </a:lnTo>
                        <a:lnTo>
                          <a:pt x="4165" y="8401"/>
                        </a:lnTo>
                        <a:lnTo>
                          <a:pt x="8322" y="6142"/>
                        </a:lnTo>
                        <a:lnTo>
                          <a:pt x="11905" y="6447"/>
                        </a:lnTo>
                        <a:lnTo>
                          <a:pt x="9477" y="5482"/>
                        </a:lnTo>
                        <a:lnTo>
                          <a:pt x="13979" y="1624"/>
                        </a:lnTo>
                        <a:lnTo>
                          <a:pt x="7976" y="0"/>
                        </a:lnTo>
                        <a:lnTo>
                          <a:pt x="582" y="4188"/>
                        </a:lnTo>
                        <a:lnTo>
                          <a:pt x="236" y="9366"/>
                        </a:lnTo>
                        <a:lnTo>
                          <a:pt x="6357" y="14848"/>
                        </a:lnTo>
                        <a:lnTo>
                          <a:pt x="4275" y="15813"/>
                        </a:lnTo>
                        <a:lnTo>
                          <a:pt x="1737" y="14848"/>
                        </a:lnTo>
                        <a:lnTo>
                          <a:pt x="0" y="14518"/>
                        </a:lnTo>
                        <a:lnTo>
                          <a:pt x="4620" y="18376"/>
                        </a:lnTo>
                        <a:lnTo>
                          <a:pt x="12824" y="21600"/>
                        </a:lnTo>
                        <a:lnTo>
                          <a:pt x="21600" y="1934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95" name="Figura"/>
                  <p:cNvSpPr/>
                  <p:nvPr/>
                </p:nvSpPr>
                <p:spPr>
                  <a:xfrm>
                    <a:off x="80457" y="82995"/>
                    <a:ext cx="57245" cy="38831"/>
                  </a:xfrm>
                  <a:custGeom>
                    <a:avLst/>
                    <a:gdLst/>
                    <a:ahLst/>
                    <a:cxnLst>
                      <a:cxn ang="0">
                        <a:pos x="wd2" y="hd2"/>
                      </a:cxn>
                      <a:cxn ang="5400000">
                        <a:pos x="wd2" y="hd2"/>
                      </a:cxn>
                      <a:cxn ang="10800000">
                        <a:pos x="wd2" y="hd2"/>
                      </a:cxn>
                      <a:cxn ang="16200000">
                        <a:pos x="wd2" y="hd2"/>
                      </a:cxn>
                    </a:cxnLst>
                    <a:rect l="0" t="0" r="r" b="b"/>
                    <a:pathLst>
                      <a:path w="21600" h="21600" extrusionOk="0">
                        <a:moveTo>
                          <a:pt x="21600" y="18647"/>
                        </a:moveTo>
                        <a:lnTo>
                          <a:pt x="21387" y="18570"/>
                        </a:lnTo>
                        <a:lnTo>
                          <a:pt x="21174" y="18492"/>
                        </a:lnTo>
                        <a:lnTo>
                          <a:pt x="21087" y="18570"/>
                        </a:lnTo>
                        <a:lnTo>
                          <a:pt x="20842" y="18570"/>
                        </a:lnTo>
                        <a:lnTo>
                          <a:pt x="21071" y="18337"/>
                        </a:lnTo>
                        <a:lnTo>
                          <a:pt x="21027" y="18104"/>
                        </a:lnTo>
                        <a:lnTo>
                          <a:pt x="20880" y="17871"/>
                        </a:lnTo>
                        <a:lnTo>
                          <a:pt x="21163" y="17793"/>
                        </a:lnTo>
                        <a:lnTo>
                          <a:pt x="21163" y="17404"/>
                        </a:lnTo>
                        <a:lnTo>
                          <a:pt x="20858" y="17016"/>
                        </a:lnTo>
                        <a:lnTo>
                          <a:pt x="20749" y="16627"/>
                        </a:lnTo>
                        <a:lnTo>
                          <a:pt x="20667" y="16860"/>
                        </a:lnTo>
                        <a:lnTo>
                          <a:pt x="20181" y="17016"/>
                        </a:lnTo>
                        <a:lnTo>
                          <a:pt x="20105" y="16938"/>
                        </a:lnTo>
                        <a:lnTo>
                          <a:pt x="20028" y="16938"/>
                        </a:lnTo>
                        <a:lnTo>
                          <a:pt x="20034" y="16705"/>
                        </a:lnTo>
                        <a:lnTo>
                          <a:pt x="20470" y="16550"/>
                        </a:lnTo>
                        <a:lnTo>
                          <a:pt x="20634" y="16550"/>
                        </a:lnTo>
                        <a:lnTo>
                          <a:pt x="20438" y="16472"/>
                        </a:lnTo>
                        <a:lnTo>
                          <a:pt x="20558" y="16394"/>
                        </a:lnTo>
                        <a:lnTo>
                          <a:pt x="20634" y="16394"/>
                        </a:lnTo>
                        <a:lnTo>
                          <a:pt x="20792" y="16317"/>
                        </a:lnTo>
                        <a:lnTo>
                          <a:pt x="20519" y="16394"/>
                        </a:lnTo>
                        <a:lnTo>
                          <a:pt x="20650" y="16239"/>
                        </a:lnTo>
                        <a:lnTo>
                          <a:pt x="20847" y="16006"/>
                        </a:lnTo>
                        <a:lnTo>
                          <a:pt x="20978" y="15850"/>
                        </a:lnTo>
                        <a:lnTo>
                          <a:pt x="21114" y="15695"/>
                        </a:lnTo>
                        <a:lnTo>
                          <a:pt x="20634" y="15850"/>
                        </a:lnTo>
                        <a:lnTo>
                          <a:pt x="20749" y="15773"/>
                        </a:lnTo>
                        <a:lnTo>
                          <a:pt x="20721" y="15695"/>
                        </a:lnTo>
                        <a:lnTo>
                          <a:pt x="20618" y="15384"/>
                        </a:lnTo>
                        <a:lnTo>
                          <a:pt x="20416" y="15229"/>
                        </a:lnTo>
                        <a:lnTo>
                          <a:pt x="20274" y="14918"/>
                        </a:lnTo>
                        <a:lnTo>
                          <a:pt x="19930" y="15229"/>
                        </a:lnTo>
                        <a:lnTo>
                          <a:pt x="19941" y="15151"/>
                        </a:lnTo>
                        <a:lnTo>
                          <a:pt x="19963" y="14996"/>
                        </a:lnTo>
                        <a:lnTo>
                          <a:pt x="19652" y="15151"/>
                        </a:lnTo>
                        <a:lnTo>
                          <a:pt x="19652" y="15073"/>
                        </a:lnTo>
                        <a:lnTo>
                          <a:pt x="19690" y="14763"/>
                        </a:lnTo>
                        <a:lnTo>
                          <a:pt x="19772" y="14529"/>
                        </a:lnTo>
                        <a:lnTo>
                          <a:pt x="19826" y="14374"/>
                        </a:lnTo>
                        <a:lnTo>
                          <a:pt x="19674" y="14063"/>
                        </a:lnTo>
                        <a:lnTo>
                          <a:pt x="19423" y="14071"/>
                        </a:lnTo>
                        <a:lnTo>
                          <a:pt x="19373" y="14296"/>
                        </a:lnTo>
                        <a:lnTo>
                          <a:pt x="19144" y="14374"/>
                        </a:lnTo>
                        <a:lnTo>
                          <a:pt x="19417" y="14079"/>
                        </a:lnTo>
                        <a:lnTo>
                          <a:pt x="19280" y="13830"/>
                        </a:lnTo>
                        <a:lnTo>
                          <a:pt x="19553" y="13753"/>
                        </a:lnTo>
                        <a:lnTo>
                          <a:pt x="19346" y="13519"/>
                        </a:lnTo>
                        <a:lnTo>
                          <a:pt x="19297" y="13442"/>
                        </a:lnTo>
                        <a:lnTo>
                          <a:pt x="18866" y="13286"/>
                        </a:lnTo>
                        <a:lnTo>
                          <a:pt x="18773" y="13442"/>
                        </a:lnTo>
                        <a:lnTo>
                          <a:pt x="18751" y="13597"/>
                        </a:lnTo>
                        <a:lnTo>
                          <a:pt x="18642" y="13675"/>
                        </a:lnTo>
                        <a:lnTo>
                          <a:pt x="18675" y="13364"/>
                        </a:lnTo>
                        <a:lnTo>
                          <a:pt x="18811" y="13209"/>
                        </a:lnTo>
                        <a:lnTo>
                          <a:pt x="18516" y="13209"/>
                        </a:lnTo>
                        <a:lnTo>
                          <a:pt x="18560" y="13053"/>
                        </a:lnTo>
                        <a:lnTo>
                          <a:pt x="18582" y="12976"/>
                        </a:lnTo>
                        <a:lnTo>
                          <a:pt x="18593" y="12432"/>
                        </a:lnTo>
                        <a:lnTo>
                          <a:pt x="18588" y="12354"/>
                        </a:lnTo>
                        <a:lnTo>
                          <a:pt x="18571" y="12199"/>
                        </a:lnTo>
                        <a:lnTo>
                          <a:pt x="18522" y="11655"/>
                        </a:lnTo>
                        <a:lnTo>
                          <a:pt x="18446" y="11111"/>
                        </a:lnTo>
                        <a:lnTo>
                          <a:pt x="18053" y="11344"/>
                        </a:lnTo>
                        <a:lnTo>
                          <a:pt x="17485" y="11577"/>
                        </a:lnTo>
                        <a:lnTo>
                          <a:pt x="17333" y="11422"/>
                        </a:lnTo>
                        <a:lnTo>
                          <a:pt x="17725" y="11344"/>
                        </a:lnTo>
                        <a:lnTo>
                          <a:pt x="17703" y="11188"/>
                        </a:lnTo>
                        <a:lnTo>
                          <a:pt x="17682" y="10955"/>
                        </a:lnTo>
                        <a:lnTo>
                          <a:pt x="17283" y="11188"/>
                        </a:lnTo>
                        <a:lnTo>
                          <a:pt x="17207" y="11111"/>
                        </a:lnTo>
                        <a:lnTo>
                          <a:pt x="17049" y="10878"/>
                        </a:lnTo>
                        <a:lnTo>
                          <a:pt x="16978" y="10722"/>
                        </a:lnTo>
                        <a:lnTo>
                          <a:pt x="16798" y="10878"/>
                        </a:lnTo>
                        <a:lnTo>
                          <a:pt x="16830" y="10645"/>
                        </a:lnTo>
                        <a:lnTo>
                          <a:pt x="17021" y="9401"/>
                        </a:lnTo>
                        <a:lnTo>
                          <a:pt x="16165" y="10645"/>
                        </a:lnTo>
                        <a:lnTo>
                          <a:pt x="16165" y="10489"/>
                        </a:lnTo>
                        <a:lnTo>
                          <a:pt x="16170" y="10334"/>
                        </a:lnTo>
                        <a:lnTo>
                          <a:pt x="16170" y="10256"/>
                        </a:lnTo>
                        <a:lnTo>
                          <a:pt x="16187" y="9635"/>
                        </a:lnTo>
                        <a:lnTo>
                          <a:pt x="16104" y="9929"/>
                        </a:lnTo>
                        <a:lnTo>
                          <a:pt x="15957" y="10256"/>
                        </a:lnTo>
                        <a:lnTo>
                          <a:pt x="15973" y="10178"/>
                        </a:lnTo>
                        <a:lnTo>
                          <a:pt x="16023" y="9984"/>
                        </a:lnTo>
                        <a:lnTo>
                          <a:pt x="15957" y="10101"/>
                        </a:lnTo>
                        <a:lnTo>
                          <a:pt x="15935" y="13675"/>
                        </a:lnTo>
                        <a:lnTo>
                          <a:pt x="15930" y="13784"/>
                        </a:lnTo>
                        <a:lnTo>
                          <a:pt x="15892" y="13978"/>
                        </a:lnTo>
                        <a:lnTo>
                          <a:pt x="15690" y="14296"/>
                        </a:lnTo>
                        <a:lnTo>
                          <a:pt x="15842" y="13753"/>
                        </a:lnTo>
                        <a:lnTo>
                          <a:pt x="15935" y="13675"/>
                        </a:lnTo>
                        <a:lnTo>
                          <a:pt x="15935" y="10109"/>
                        </a:lnTo>
                        <a:lnTo>
                          <a:pt x="15346" y="10178"/>
                        </a:lnTo>
                        <a:lnTo>
                          <a:pt x="15324" y="10101"/>
                        </a:lnTo>
                        <a:lnTo>
                          <a:pt x="15057" y="9013"/>
                        </a:lnTo>
                        <a:lnTo>
                          <a:pt x="14462" y="8236"/>
                        </a:lnTo>
                        <a:lnTo>
                          <a:pt x="14036" y="10023"/>
                        </a:lnTo>
                        <a:lnTo>
                          <a:pt x="14031" y="9868"/>
                        </a:lnTo>
                        <a:lnTo>
                          <a:pt x="14047" y="9091"/>
                        </a:lnTo>
                        <a:lnTo>
                          <a:pt x="14260" y="8547"/>
                        </a:lnTo>
                        <a:lnTo>
                          <a:pt x="13676" y="9091"/>
                        </a:lnTo>
                        <a:lnTo>
                          <a:pt x="13643" y="8935"/>
                        </a:lnTo>
                        <a:lnTo>
                          <a:pt x="13616" y="8780"/>
                        </a:lnTo>
                        <a:lnTo>
                          <a:pt x="13562" y="8469"/>
                        </a:lnTo>
                        <a:lnTo>
                          <a:pt x="13491" y="8081"/>
                        </a:lnTo>
                        <a:lnTo>
                          <a:pt x="12945" y="8469"/>
                        </a:lnTo>
                        <a:lnTo>
                          <a:pt x="13005" y="8391"/>
                        </a:lnTo>
                        <a:lnTo>
                          <a:pt x="13054" y="8158"/>
                        </a:lnTo>
                        <a:lnTo>
                          <a:pt x="13092" y="8236"/>
                        </a:lnTo>
                        <a:lnTo>
                          <a:pt x="13097" y="8158"/>
                        </a:lnTo>
                        <a:lnTo>
                          <a:pt x="13141" y="7692"/>
                        </a:lnTo>
                        <a:lnTo>
                          <a:pt x="12808" y="8003"/>
                        </a:lnTo>
                        <a:lnTo>
                          <a:pt x="12705" y="8391"/>
                        </a:lnTo>
                        <a:lnTo>
                          <a:pt x="12748" y="8081"/>
                        </a:lnTo>
                        <a:lnTo>
                          <a:pt x="12797" y="7537"/>
                        </a:lnTo>
                        <a:lnTo>
                          <a:pt x="12443" y="8236"/>
                        </a:lnTo>
                        <a:lnTo>
                          <a:pt x="12470" y="8081"/>
                        </a:lnTo>
                        <a:lnTo>
                          <a:pt x="12486" y="8003"/>
                        </a:lnTo>
                        <a:lnTo>
                          <a:pt x="12497" y="7847"/>
                        </a:lnTo>
                        <a:lnTo>
                          <a:pt x="12388" y="7459"/>
                        </a:lnTo>
                        <a:lnTo>
                          <a:pt x="12290" y="8003"/>
                        </a:lnTo>
                        <a:lnTo>
                          <a:pt x="12219" y="7692"/>
                        </a:lnTo>
                        <a:lnTo>
                          <a:pt x="11957" y="8081"/>
                        </a:lnTo>
                        <a:lnTo>
                          <a:pt x="11935" y="7692"/>
                        </a:lnTo>
                        <a:lnTo>
                          <a:pt x="11700" y="8236"/>
                        </a:lnTo>
                        <a:lnTo>
                          <a:pt x="11712" y="8081"/>
                        </a:lnTo>
                        <a:lnTo>
                          <a:pt x="11771" y="7304"/>
                        </a:lnTo>
                        <a:lnTo>
                          <a:pt x="11542" y="8003"/>
                        </a:lnTo>
                        <a:lnTo>
                          <a:pt x="11651" y="7614"/>
                        </a:lnTo>
                        <a:lnTo>
                          <a:pt x="11766" y="7226"/>
                        </a:lnTo>
                        <a:lnTo>
                          <a:pt x="11466" y="7226"/>
                        </a:lnTo>
                        <a:lnTo>
                          <a:pt x="11264" y="7614"/>
                        </a:lnTo>
                        <a:lnTo>
                          <a:pt x="11330" y="7459"/>
                        </a:lnTo>
                        <a:lnTo>
                          <a:pt x="11367" y="7381"/>
                        </a:lnTo>
                        <a:lnTo>
                          <a:pt x="11264" y="7304"/>
                        </a:lnTo>
                        <a:lnTo>
                          <a:pt x="11395" y="6993"/>
                        </a:lnTo>
                        <a:lnTo>
                          <a:pt x="11291" y="6915"/>
                        </a:lnTo>
                        <a:lnTo>
                          <a:pt x="11155" y="6993"/>
                        </a:lnTo>
                        <a:lnTo>
                          <a:pt x="11051" y="7459"/>
                        </a:lnTo>
                        <a:lnTo>
                          <a:pt x="11149" y="6371"/>
                        </a:lnTo>
                        <a:lnTo>
                          <a:pt x="10451" y="8003"/>
                        </a:lnTo>
                        <a:lnTo>
                          <a:pt x="10538" y="7537"/>
                        </a:lnTo>
                        <a:lnTo>
                          <a:pt x="10598" y="7226"/>
                        </a:lnTo>
                        <a:lnTo>
                          <a:pt x="10707" y="6682"/>
                        </a:lnTo>
                        <a:lnTo>
                          <a:pt x="10282" y="6993"/>
                        </a:lnTo>
                        <a:lnTo>
                          <a:pt x="9960" y="7063"/>
                        </a:lnTo>
                        <a:lnTo>
                          <a:pt x="9916" y="7226"/>
                        </a:lnTo>
                        <a:lnTo>
                          <a:pt x="9905" y="7148"/>
                        </a:lnTo>
                        <a:lnTo>
                          <a:pt x="9594" y="7148"/>
                        </a:lnTo>
                        <a:lnTo>
                          <a:pt x="9747" y="6612"/>
                        </a:lnTo>
                        <a:lnTo>
                          <a:pt x="9447" y="7148"/>
                        </a:lnTo>
                        <a:lnTo>
                          <a:pt x="9250" y="6837"/>
                        </a:lnTo>
                        <a:lnTo>
                          <a:pt x="9272" y="6604"/>
                        </a:lnTo>
                        <a:lnTo>
                          <a:pt x="9332" y="6527"/>
                        </a:lnTo>
                        <a:lnTo>
                          <a:pt x="9452" y="6371"/>
                        </a:lnTo>
                        <a:lnTo>
                          <a:pt x="9103" y="6527"/>
                        </a:lnTo>
                        <a:lnTo>
                          <a:pt x="8983" y="5983"/>
                        </a:lnTo>
                        <a:lnTo>
                          <a:pt x="8650" y="6262"/>
                        </a:lnTo>
                        <a:lnTo>
                          <a:pt x="8595" y="6495"/>
                        </a:lnTo>
                        <a:lnTo>
                          <a:pt x="8552" y="6837"/>
                        </a:lnTo>
                        <a:lnTo>
                          <a:pt x="8503" y="9168"/>
                        </a:lnTo>
                        <a:lnTo>
                          <a:pt x="8459" y="9494"/>
                        </a:lnTo>
                        <a:lnTo>
                          <a:pt x="8432" y="9696"/>
                        </a:lnTo>
                        <a:lnTo>
                          <a:pt x="8415" y="9868"/>
                        </a:lnTo>
                        <a:lnTo>
                          <a:pt x="8432" y="9696"/>
                        </a:lnTo>
                        <a:lnTo>
                          <a:pt x="8317" y="9868"/>
                        </a:lnTo>
                        <a:lnTo>
                          <a:pt x="8339" y="9712"/>
                        </a:lnTo>
                        <a:lnTo>
                          <a:pt x="8432" y="9541"/>
                        </a:lnTo>
                        <a:lnTo>
                          <a:pt x="8503" y="9168"/>
                        </a:lnTo>
                        <a:lnTo>
                          <a:pt x="8503" y="6884"/>
                        </a:lnTo>
                        <a:lnTo>
                          <a:pt x="8175" y="7187"/>
                        </a:lnTo>
                        <a:lnTo>
                          <a:pt x="8426" y="6527"/>
                        </a:lnTo>
                        <a:lnTo>
                          <a:pt x="7897" y="7148"/>
                        </a:lnTo>
                        <a:lnTo>
                          <a:pt x="7957" y="6993"/>
                        </a:lnTo>
                        <a:lnTo>
                          <a:pt x="8044" y="6760"/>
                        </a:lnTo>
                        <a:lnTo>
                          <a:pt x="8077" y="6682"/>
                        </a:lnTo>
                        <a:lnTo>
                          <a:pt x="8164" y="6449"/>
                        </a:lnTo>
                        <a:lnTo>
                          <a:pt x="8197" y="6371"/>
                        </a:lnTo>
                        <a:lnTo>
                          <a:pt x="8202" y="6294"/>
                        </a:lnTo>
                        <a:lnTo>
                          <a:pt x="8246" y="5983"/>
                        </a:lnTo>
                        <a:lnTo>
                          <a:pt x="8333" y="5827"/>
                        </a:lnTo>
                        <a:lnTo>
                          <a:pt x="8115" y="5905"/>
                        </a:lnTo>
                        <a:lnTo>
                          <a:pt x="8060" y="6371"/>
                        </a:lnTo>
                        <a:lnTo>
                          <a:pt x="7962" y="6262"/>
                        </a:lnTo>
                        <a:lnTo>
                          <a:pt x="8017" y="5983"/>
                        </a:lnTo>
                        <a:lnTo>
                          <a:pt x="8093" y="5827"/>
                        </a:lnTo>
                        <a:lnTo>
                          <a:pt x="7744" y="6449"/>
                        </a:lnTo>
                        <a:lnTo>
                          <a:pt x="7690" y="6286"/>
                        </a:lnTo>
                        <a:lnTo>
                          <a:pt x="7717" y="5967"/>
                        </a:lnTo>
                        <a:lnTo>
                          <a:pt x="7542" y="5905"/>
                        </a:lnTo>
                        <a:lnTo>
                          <a:pt x="7138" y="6682"/>
                        </a:lnTo>
                        <a:lnTo>
                          <a:pt x="7045" y="6371"/>
                        </a:lnTo>
                        <a:lnTo>
                          <a:pt x="7056" y="6060"/>
                        </a:lnTo>
                        <a:lnTo>
                          <a:pt x="7116" y="5905"/>
                        </a:lnTo>
                        <a:lnTo>
                          <a:pt x="7296" y="5439"/>
                        </a:lnTo>
                        <a:lnTo>
                          <a:pt x="6996" y="5905"/>
                        </a:lnTo>
                        <a:lnTo>
                          <a:pt x="7035" y="5750"/>
                        </a:lnTo>
                        <a:lnTo>
                          <a:pt x="6800" y="5750"/>
                        </a:lnTo>
                        <a:lnTo>
                          <a:pt x="6609" y="6060"/>
                        </a:lnTo>
                        <a:lnTo>
                          <a:pt x="6631" y="5750"/>
                        </a:lnTo>
                        <a:lnTo>
                          <a:pt x="6740" y="5594"/>
                        </a:lnTo>
                        <a:lnTo>
                          <a:pt x="6500" y="5594"/>
                        </a:lnTo>
                        <a:lnTo>
                          <a:pt x="6544" y="5905"/>
                        </a:lnTo>
                        <a:lnTo>
                          <a:pt x="6330" y="6138"/>
                        </a:lnTo>
                        <a:lnTo>
                          <a:pt x="6309" y="6760"/>
                        </a:lnTo>
                        <a:lnTo>
                          <a:pt x="6216" y="6449"/>
                        </a:lnTo>
                        <a:lnTo>
                          <a:pt x="6107" y="6371"/>
                        </a:lnTo>
                        <a:lnTo>
                          <a:pt x="6167" y="5983"/>
                        </a:lnTo>
                        <a:lnTo>
                          <a:pt x="5932" y="6371"/>
                        </a:lnTo>
                        <a:lnTo>
                          <a:pt x="5899" y="6138"/>
                        </a:lnTo>
                        <a:lnTo>
                          <a:pt x="5910" y="6060"/>
                        </a:lnTo>
                        <a:lnTo>
                          <a:pt x="5943" y="5905"/>
                        </a:lnTo>
                        <a:lnTo>
                          <a:pt x="5970" y="5827"/>
                        </a:lnTo>
                        <a:lnTo>
                          <a:pt x="6003" y="5750"/>
                        </a:lnTo>
                        <a:lnTo>
                          <a:pt x="6101" y="5517"/>
                        </a:lnTo>
                        <a:lnTo>
                          <a:pt x="6145" y="5361"/>
                        </a:lnTo>
                        <a:lnTo>
                          <a:pt x="6162" y="5283"/>
                        </a:lnTo>
                        <a:lnTo>
                          <a:pt x="5943" y="5750"/>
                        </a:lnTo>
                        <a:lnTo>
                          <a:pt x="5856" y="5283"/>
                        </a:lnTo>
                        <a:lnTo>
                          <a:pt x="5681" y="5672"/>
                        </a:lnTo>
                        <a:lnTo>
                          <a:pt x="5785" y="5361"/>
                        </a:lnTo>
                        <a:lnTo>
                          <a:pt x="5796" y="5283"/>
                        </a:lnTo>
                        <a:lnTo>
                          <a:pt x="5621" y="5672"/>
                        </a:lnTo>
                        <a:lnTo>
                          <a:pt x="5670" y="5283"/>
                        </a:lnTo>
                        <a:lnTo>
                          <a:pt x="5714" y="5128"/>
                        </a:lnTo>
                        <a:lnTo>
                          <a:pt x="5588" y="4973"/>
                        </a:lnTo>
                        <a:lnTo>
                          <a:pt x="5517" y="6060"/>
                        </a:lnTo>
                        <a:lnTo>
                          <a:pt x="5463" y="5750"/>
                        </a:lnTo>
                        <a:lnTo>
                          <a:pt x="5468" y="5517"/>
                        </a:lnTo>
                        <a:lnTo>
                          <a:pt x="5479" y="5439"/>
                        </a:lnTo>
                        <a:lnTo>
                          <a:pt x="5403" y="5128"/>
                        </a:lnTo>
                        <a:lnTo>
                          <a:pt x="5097" y="5517"/>
                        </a:lnTo>
                        <a:lnTo>
                          <a:pt x="5043" y="5361"/>
                        </a:lnTo>
                        <a:lnTo>
                          <a:pt x="5043" y="4973"/>
                        </a:lnTo>
                        <a:lnTo>
                          <a:pt x="5141" y="4506"/>
                        </a:lnTo>
                        <a:lnTo>
                          <a:pt x="5021" y="4506"/>
                        </a:lnTo>
                        <a:lnTo>
                          <a:pt x="4568" y="4973"/>
                        </a:lnTo>
                        <a:lnTo>
                          <a:pt x="4377" y="4740"/>
                        </a:lnTo>
                        <a:lnTo>
                          <a:pt x="4344" y="4973"/>
                        </a:lnTo>
                        <a:lnTo>
                          <a:pt x="4093" y="5750"/>
                        </a:lnTo>
                        <a:lnTo>
                          <a:pt x="4164" y="5361"/>
                        </a:lnTo>
                        <a:lnTo>
                          <a:pt x="4218" y="5050"/>
                        </a:lnTo>
                        <a:lnTo>
                          <a:pt x="4279" y="4740"/>
                        </a:lnTo>
                        <a:lnTo>
                          <a:pt x="4366" y="4273"/>
                        </a:lnTo>
                        <a:lnTo>
                          <a:pt x="4191" y="4483"/>
                        </a:lnTo>
                        <a:lnTo>
                          <a:pt x="4257" y="4273"/>
                        </a:lnTo>
                        <a:lnTo>
                          <a:pt x="4268" y="4196"/>
                        </a:lnTo>
                        <a:lnTo>
                          <a:pt x="4142" y="3963"/>
                        </a:lnTo>
                        <a:lnTo>
                          <a:pt x="3902" y="4273"/>
                        </a:lnTo>
                        <a:lnTo>
                          <a:pt x="3597" y="4429"/>
                        </a:lnTo>
                        <a:lnTo>
                          <a:pt x="3668" y="4273"/>
                        </a:lnTo>
                        <a:lnTo>
                          <a:pt x="3706" y="3963"/>
                        </a:lnTo>
                        <a:lnTo>
                          <a:pt x="3553" y="3963"/>
                        </a:lnTo>
                        <a:lnTo>
                          <a:pt x="3520" y="3729"/>
                        </a:lnTo>
                        <a:lnTo>
                          <a:pt x="3400" y="3963"/>
                        </a:lnTo>
                        <a:lnTo>
                          <a:pt x="3373" y="3885"/>
                        </a:lnTo>
                        <a:lnTo>
                          <a:pt x="3345" y="3963"/>
                        </a:lnTo>
                        <a:lnTo>
                          <a:pt x="3258" y="4273"/>
                        </a:lnTo>
                        <a:lnTo>
                          <a:pt x="3302" y="4040"/>
                        </a:lnTo>
                        <a:lnTo>
                          <a:pt x="3335" y="3885"/>
                        </a:lnTo>
                        <a:lnTo>
                          <a:pt x="3345" y="3807"/>
                        </a:lnTo>
                        <a:lnTo>
                          <a:pt x="3411" y="3496"/>
                        </a:lnTo>
                        <a:lnTo>
                          <a:pt x="3242" y="3574"/>
                        </a:lnTo>
                        <a:lnTo>
                          <a:pt x="2833" y="3729"/>
                        </a:lnTo>
                        <a:lnTo>
                          <a:pt x="2592" y="3807"/>
                        </a:lnTo>
                        <a:lnTo>
                          <a:pt x="2772" y="3263"/>
                        </a:lnTo>
                        <a:lnTo>
                          <a:pt x="2827" y="3178"/>
                        </a:lnTo>
                        <a:lnTo>
                          <a:pt x="2958" y="3108"/>
                        </a:lnTo>
                        <a:lnTo>
                          <a:pt x="2942" y="3030"/>
                        </a:lnTo>
                        <a:lnTo>
                          <a:pt x="2680" y="3030"/>
                        </a:lnTo>
                        <a:lnTo>
                          <a:pt x="2467" y="3341"/>
                        </a:lnTo>
                        <a:lnTo>
                          <a:pt x="2560" y="3263"/>
                        </a:lnTo>
                        <a:lnTo>
                          <a:pt x="2423" y="3574"/>
                        </a:lnTo>
                        <a:lnTo>
                          <a:pt x="2271" y="3729"/>
                        </a:lnTo>
                        <a:lnTo>
                          <a:pt x="2118" y="3807"/>
                        </a:lnTo>
                        <a:lnTo>
                          <a:pt x="2074" y="3729"/>
                        </a:lnTo>
                        <a:lnTo>
                          <a:pt x="2303" y="3652"/>
                        </a:lnTo>
                        <a:lnTo>
                          <a:pt x="2412" y="3341"/>
                        </a:lnTo>
                        <a:lnTo>
                          <a:pt x="2543" y="3030"/>
                        </a:lnTo>
                        <a:lnTo>
                          <a:pt x="2478" y="3108"/>
                        </a:lnTo>
                        <a:lnTo>
                          <a:pt x="2396" y="3178"/>
                        </a:lnTo>
                        <a:lnTo>
                          <a:pt x="2653" y="2642"/>
                        </a:lnTo>
                        <a:lnTo>
                          <a:pt x="1834" y="3885"/>
                        </a:lnTo>
                        <a:lnTo>
                          <a:pt x="1998" y="3341"/>
                        </a:lnTo>
                        <a:lnTo>
                          <a:pt x="2128" y="3186"/>
                        </a:lnTo>
                        <a:lnTo>
                          <a:pt x="2025" y="3186"/>
                        </a:lnTo>
                        <a:lnTo>
                          <a:pt x="1817" y="3341"/>
                        </a:lnTo>
                        <a:lnTo>
                          <a:pt x="1812" y="3263"/>
                        </a:lnTo>
                        <a:lnTo>
                          <a:pt x="1812" y="3178"/>
                        </a:lnTo>
                        <a:lnTo>
                          <a:pt x="2079" y="2875"/>
                        </a:lnTo>
                        <a:lnTo>
                          <a:pt x="1987" y="3186"/>
                        </a:lnTo>
                        <a:lnTo>
                          <a:pt x="2221" y="2875"/>
                        </a:lnTo>
                        <a:lnTo>
                          <a:pt x="2156" y="2797"/>
                        </a:lnTo>
                        <a:lnTo>
                          <a:pt x="1556" y="3263"/>
                        </a:lnTo>
                        <a:lnTo>
                          <a:pt x="1796" y="2875"/>
                        </a:lnTo>
                        <a:lnTo>
                          <a:pt x="1905" y="2797"/>
                        </a:lnTo>
                        <a:lnTo>
                          <a:pt x="1938" y="2875"/>
                        </a:lnTo>
                        <a:lnTo>
                          <a:pt x="2047" y="2875"/>
                        </a:lnTo>
                        <a:lnTo>
                          <a:pt x="2232" y="2564"/>
                        </a:lnTo>
                        <a:lnTo>
                          <a:pt x="2243" y="2486"/>
                        </a:lnTo>
                        <a:lnTo>
                          <a:pt x="2281" y="2245"/>
                        </a:lnTo>
                        <a:lnTo>
                          <a:pt x="2330" y="2090"/>
                        </a:lnTo>
                        <a:lnTo>
                          <a:pt x="2259" y="2176"/>
                        </a:lnTo>
                        <a:lnTo>
                          <a:pt x="1397" y="2797"/>
                        </a:lnTo>
                        <a:lnTo>
                          <a:pt x="1637" y="2486"/>
                        </a:lnTo>
                        <a:lnTo>
                          <a:pt x="1817" y="2253"/>
                        </a:lnTo>
                        <a:lnTo>
                          <a:pt x="1998" y="2020"/>
                        </a:lnTo>
                        <a:lnTo>
                          <a:pt x="1375" y="2253"/>
                        </a:lnTo>
                        <a:lnTo>
                          <a:pt x="1572" y="2176"/>
                        </a:lnTo>
                        <a:lnTo>
                          <a:pt x="1768" y="2098"/>
                        </a:lnTo>
                        <a:lnTo>
                          <a:pt x="1970" y="2020"/>
                        </a:lnTo>
                        <a:lnTo>
                          <a:pt x="1687" y="2098"/>
                        </a:lnTo>
                        <a:lnTo>
                          <a:pt x="1965" y="1865"/>
                        </a:lnTo>
                        <a:lnTo>
                          <a:pt x="2057" y="1787"/>
                        </a:lnTo>
                        <a:lnTo>
                          <a:pt x="2172" y="1632"/>
                        </a:lnTo>
                        <a:lnTo>
                          <a:pt x="2232" y="1554"/>
                        </a:lnTo>
                        <a:lnTo>
                          <a:pt x="2341" y="1476"/>
                        </a:lnTo>
                        <a:lnTo>
                          <a:pt x="2014" y="1632"/>
                        </a:lnTo>
                        <a:lnTo>
                          <a:pt x="2096" y="1554"/>
                        </a:lnTo>
                        <a:lnTo>
                          <a:pt x="2271" y="1399"/>
                        </a:lnTo>
                        <a:lnTo>
                          <a:pt x="2352" y="1321"/>
                        </a:lnTo>
                        <a:lnTo>
                          <a:pt x="2527" y="1165"/>
                        </a:lnTo>
                        <a:lnTo>
                          <a:pt x="2052" y="1321"/>
                        </a:lnTo>
                        <a:lnTo>
                          <a:pt x="2172" y="1243"/>
                        </a:lnTo>
                        <a:lnTo>
                          <a:pt x="1987" y="1321"/>
                        </a:lnTo>
                        <a:lnTo>
                          <a:pt x="1507" y="1399"/>
                        </a:lnTo>
                        <a:lnTo>
                          <a:pt x="1948" y="1010"/>
                        </a:lnTo>
                        <a:lnTo>
                          <a:pt x="2036" y="932"/>
                        </a:lnTo>
                        <a:lnTo>
                          <a:pt x="2298" y="699"/>
                        </a:lnTo>
                        <a:lnTo>
                          <a:pt x="2390" y="622"/>
                        </a:lnTo>
                        <a:lnTo>
                          <a:pt x="1768" y="699"/>
                        </a:lnTo>
                        <a:lnTo>
                          <a:pt x="1452" y="544"/>
                        </a:lnTo>
                        <a:lnTo>
                          <a:pt x="1026" y="699"/>
                        </a:lnTo>
                        <a:lnTo>
                          <a:pt x="748" y="466"/>
                        </a:lnTo>
                        <a:lnTo>
                          <a:pt x="944" y="311"/>
                        </a:lnTo>
                        <a:lnTo>
                          <a:pt x="1234" y="388"/>
                        </a:lnTo>
                        <a:lnTo>
                          <a:pt x="1315" y="311"/>
                        </a:lnTo>
                        <a:lnTo>
                          <a:pt x="1359" y="155"/>
                        </a:lnTo>
                        <a:lnTo>
                          <a:pt x="1195" y="0"/>
                        </a:lnTo>
                        <a:lnTo>
                          <a:pt x="650" y="0"/>
                        </a:lnTo>
                        <a:lnTo>
                          <a:pt x="1135" y="78"/>
                        </a:lnTo>
                        <a:lnTo>
                          <a:pt x="688" y="311"/>
                        </a:lnTo>
                        <a:lnTo>
                          <a:pt x="464" y="466"/>
                        </a:lnTo>
                        <a:lnTo>
                          <a:pt x="410" y="466"/>
                        </a:lnTo>
                        <a:lnTo>
                          <a:pt x="595" y="622"/>
                        </a:lnTo>
                        <a:lnTo>
                          <a:pt x="475" y="622"/>
                        </a:lnTo>
                        <a:lnTo>
                          <a:pt x="218" y="699"/>
                        </a:lnTo>
                        <a:lnTo>
                          <a:pt x="0" y="1010"/>
                        </a:lnTo>
                        <a:lnTo>
                          <a:pt x="759" y="932"/>
                        </a:lnTo>
                        <a:lnTo>
                          <a:pt x="333" y="1173"/>
                        </a:lnTo>
                        <a:lnTo>
                          <a:pt x="579" y="1399"/>
                        </a:lnTo>
                        <a:lnTo>
                          <a:pt x="731" y="1010"/>
                        </a:lnTo>
                        <a:lnTo>
                          <a:pt x="1250" y="1088"/>
                        </a:lnTo>
                        <a:lnTo>
                          <a:pt x="939" y="1243"/>
                        </a:lnTo>
                        <a:lnTo>
                          <a:pt x="317" y="1709"/>
                        </a:lnTo>
                        <a:lnTo>
                          <a:pt x="715" y="1554"/>
                        </a:lnTo>
                        <a:lnTo>
                          <a:pt x="699" y="1632"/>
                        </a:lnTo>
                        <a:lnTo>
                          <a:pt x="541" y="1709"/>
                        </a:lnTo>
                        <a:lnTo>
                          <a:pt x="846" y="1709"/>
                        </a:lnTo>
                        <a:lnTo>
                          <a:pt x="704" y="1632"/>
                        </a:lnTo>
                        <a:lnTo>
                          <a:pt x="977" y="1554"/>
                        </a:lnTo>
                        <a:lnTo>
                          <a:pt x="666" y="1942"/>
                        </a:lnTo>
                        <a:lnTo>
                          <a:pt x="1266" y="1865"/>
                        </a:lnTo>
                        <a:lnTo>
                          <a:pt x="1064" y="2020"/>
                        </a:lnTo>
                        <a:lnTo>
                          <a:pt x="1010" y="2098"/>
                        </a:lnTo>
                        <a:lnTo>
                          <a:pt x="977" y="2176"/>
                        </a:lnTo>
                        <a:lnTo>
                          <a:pt x="917" y="2176"/>
                        </a:lnTo>
                        <a:lnTo>
                          <a:pt x="671" y="2331"/>
                        </a:lnTo>
                        <a:lnTo>
                          <a:pt x="830" y="2253"/>
                        </a:lnTo>
                        <a:lnTo>
                          <a:pt x="470" y="2564"/>
                        </a:lnTo>
                        <a:lnTo>
                          <a:pt x="1277" y="2176"/>
                        </a:lnTo>
                        <a:lnTo>
                          <a:pt x="1037" y="2486"/>
                        </a:lnTo>
                        <a:lnTo>
                          <a:pt x="693" y="2719"/>
                        </a:lnTo>
                        <a:lnTo>
                          <a:pt x="813" y="2409"/>
                        </a:lnTo>
                        <a:lnTo>
                          <a:pt x="579" y="2797"/>
                        </a:lnTo>
                        <a:lnTo>
                          <a:pt x="721" y="2719"/>
                        </a:lnTo>
                        <a:lnTo>
                          <a:pt x="1157" y="2486"/>
                        </a:lnTo>
                        <a:lnTo>
                          <a:pt x="573" y="3186"/>
                        </a:lnTo>
                        <a:lnTo>
                          <a:pt x="704" y="3255"/>
                        </a:lnTo>
                        <a:lnTo>
                          <a:pt x="507" y="3442"/>
                        </a:lnTo>
                        <a:lnTo>
                          <a:pt x="841" y="3217"/>
                        </a:lnTo>
                        <a:lnTo>
                          <a:pt x="988" y="3100"/>
                        </a:lnTo>
                        <a:lnTo>
                          <a:pt x="846" y="3201"/>
                        </a:lnTo>
                        <a:lnTo>
                          <a:pt x="770" y="3232"/>
                        </a:lnTo>
                        <a:lnTo>
                          <a:pt x="1162" y="2875"/>
                        </a:lnTo>
                        <a:lnTo>
                          <a:pt x="1032" y="3341"/>
                        </a:lnTo>
                        <a:lnTo>
                          <a:pt x="1266" y="3419"/>
                        </a:lnTo>
                        <a:lnTo>
                          <a:pt x="1195" y="3496"/>
                        </a:lnTo>
                        <a:lnTo>
                          <a:pt x="1179" y="3807"/>
                        </a:lnTo>
                        <a:lnTo>
                          <a:pt x="1217" y="4351"/>
                        </a:lnTo>
                        <a:lnTo>
                          <a:pt x="1152" y="4429"/>
                        </a:lnTo>
                        <a:lnTo>
                          <a:pt x="1550" y="4040"/>
                        </a:lnTo>
                        <a:lnTo>
                          <a:pt x="1588" y="4273"/>
                        </a:lnTo>
                        <a:lnTo>
                          <a:pt x="1746" y="4273"/>
                        </a:lnTo>
                        <a:lnTo>
                          <a:pt x="1528" y="4584"/>
                        </a:lnTo>
                        <a:lnTo>
                          <a:pt x="1424" y="4662"/>
                        </a:lnTo>
                        <a:lnTo>
                          <a:pt x="1283" y="4740"/>
                        </a:lnTo>
                        <a:lnTo>
                          <a:pt x="1343" y="4864"/>
                        </a:lnTo>
                        <a:lnTo>
                          <a:pt x="1271" y="4934"/>
                        </a:lnTo>
                        <a:lnTo>
                          <a:pt x="1212" y="4996"/>
                        </a:lnTo>
                        <a:lnTo>
                          <a:pt x="1359" y="4895"/>
                        </a:lnTo>
                        <a:lnTo>
                          <a:pt x="1501" y="4740"/>
                        </a:lnTo>
                        <a:lnTo>
                          <a:pt x="1588" y="4662"/>
                        </a:lnTo>
                        <a:lnTo>
                          <a:pt x="1681" y="4740"/>
                        </a:lnTo>
                        <a:lnTo>
                          <a:pt x="1397" y="5050"/>
                        </a:lnTo>
                        <a:lnTo>
                          <a:pt x="1539" y="5206"/>
                        </a:lnTo>
                        <a:lnTo>
                          <a:pt x="1926" y="4895"/>
                        </a:lnTo>
                        <a:lnTo>
                          <a:pt x="1926" y="5361"/>
                        </a:lnTo>
                        <a:lnTo>
                          <a:pt x="2145" y="4973"/>
                        </a:lnTo>
                        <a:lnTo>
                          <a:pt x="2172" y="4895"/>
                        </a:lnTo>
                        <a:lnTo>
                          <a:pt x="2259" y="4662"/>
                        </a:lnTo>
                        <a:lnTo>
                          <a:pt x="2434" y="4196"/>
                        </a:lnTo>
                        <a:lnTo>
                          <a:pt x="2712" y="4040"/>
                        </a:lnTo>
                        <a:lnTo>
                          <a:pt x="2434" y="4599"/>
                        </a:lnTo>
                        <a:lnTo>
                          <a:pt x="2380" y="4740"/>
                        </a:lnTo>
                        <a:lnTo>
                          <a:pt x="2374" y="4895"/>
                        </a:lnTo>
                        <a:lnTo>
                          <a:pt x="2249" y="5128"/>
                        </a:lnTo>
                        <a:lnTo>
                          <a:pt x="2341" y="5050"/>
                        </a:lnTo>
                        <a:lnTo>
                          <a:pt x="2205" y="5283"/>
                        </a:lnTo>
                        <a:lnTo>
                          <a:pt x="2107" y="5750"/>
                        </a:lnTo>
                        <a:lnTo>
                          <a:pt x="2063" y="5905"/>
                        </a:lnTo>
                        <a:lnTo>
                          <a:pt x="2145" y="5672"/>
                        </a:lnTo>
                        <a:lnTo>
                          <a:pt x="2276" y="5439"/>
                        </a:lnTo>
                        <a:lnTo>
                          <a:pt x="2341" y="5439"/>
                        </a:lnTo>
                        <a:lnTo>
                          <a:pt x="2478" y="5594"/>
                        </a:lnTo>
                        <a:lnTo>
                          <a:pt x="2199" y="5905"/>
                        </a:lnTo>
                        <a:lnTo>
                          <a:pt x="2205" y="6138"/>
                        </a:lnTo>
                        <a:lnTo>
                          <a:pt x="2341" y="5905"/>
                        </a:lnTo>
                        <a:lnTo>
                          <a:pt x="2320" y="6216"/>
                        </a:lnTo>
                        <a:lnTo>
                          <a:pt x="2461" y="5905"/>
                        </a:lnTo>
                        <a:lnTo>
                          <a:pt x="2538" y="5750"/>
                        </a:lnTo>
                        <a:lnTo>
                          <a:pt x="2543" y="5905"/>
                        </a:lnTo>
                        <a:lnTo>
                          <a:pt x="2445" y="6138"/>
                        </a:lnTo>
                        <a:lnTo>
                          <a:pt x="2603" y="6060"/>
                        </a:lnTo>
                        <a:lnTo>
                          <a:pt x="2805" y="6371"/>
                        </a:lnTo>
                        <a:lnTo>
                          <a:pt x="2865" y="6060"/>
                        </a:lnTo>
                        <a:lnTo>
                          <a:pt x="2931" y="5750"/>
                        </a:lnTo>
                        <a:lnTo>
                          <a:pt x="3253" y="5439"/>
                        </a:lnTo>
                        <a:lnTo>
                          <a:pt x="3335" y="5361"/>
                        </a:lnTo>
                        <a:lnTo>
                          <a:pt x="3335" y="6371"/>
                        </a:lnTo>
                        <a:lnTo>
                          <a:pt x="3607" y="6216"/>
                        </a:lnTo>
                        <a:lnTo>
                          <a:pt x="3553" y="6449"/>
                        </a:lnTo>
                        <a:lnTo>
                          <a:pt x="3738" y="6294"/>
                        </a:lnTo>
                        <a:lnTo>
                          <a:pt x="3869" y="6449"/>
                        </a:lnTo>
                        <a:lnTo>
                          <a:pt x="3967" y="6294"/>
                        </a:lnTo>
                        <a:lnTo>
                          <a:pt x="4017" y="6216"/>
                        </a:lnTo>
                        <a:lnTo>
                          <a:pt x="4066" y="6138"/>
                        </a:lnTo>
                        <a:lnTo>
                          <a:pt x="4066" y="6449"/>
                        </a:lnTo>
                        <a:lnTo>
                          <a:pt x="4022" y="6604"/>
                        </a:lnTo>
                        <a:lnTo>
                          <a:pt x="3984" y="6682"/>
                        </a:lnTo>
                        <a:lnTo>
                          <a:pt x="4099" y="6612"/>
                        </a:lnTo>
                        <a:lnTo>
                          <a:pt x="4186" y="6449"/>
                        </a:lnTo>
                        <a:lnTo>
                          <a:pt x="4235" y="6837"/>
                        </a:lnTo>
                        <a:lnTo>
                          <a:pt x="4169" y="6915"/>
                        </a:lnTo>
                        <a:lnTo>
                          <a:pt x="4137" y="7078"/>
                        </a:lnTo>
                        <a:lnTo>
                          <a:pt x="4191" y="7148"/>
                        </a:lnTo>
                        <a:lnTo>
                          <a:pt x="4088" y="7016"/>
                        </a:lnTo>
                        <a:lnTo>
                          <a:pt x="4109" y="7102"/>
                        </a:lnTo>
                        <a:lnTo>
                          <a:pt x="4099" y="7537"/>
                        </a:lnTo>
                        <a:lnTo>
                          <a:pt x="4371" y="7148"/>
                        </a:lnTo>
                        <a:lnTo>
                          <a:pt x="4262" y="7381"/>
                        </a:lnTo>
                        <a:lnTo>
                          <a:pt x="4224" y="7606"/>
                        </a:lnTo>
                        <a:lnTo>
                          <a:pt x="4295" y="7770"/>
                        </a:lnTo>
                        <a:lnTo>
                          <a:pt x="4344" y="7692"/>
                        </a:lnTo>
                        <a:lnTo>
                          <a:pt x="4393" y="7459"/>
                        </a:lnTo>
                        <a:lnTo>
                          <a:pt x="4404" y="7226"/>
                        </a:lnTo>
                        <a:lnTo>
                          <a:pt x="4486" y="7226"/>
                        </a:lnTo>
                        <a:lnTo>
                          <a:pt x="4535" y="7304"/>
                        </a:lnTo>
                        <a:lnTo>
                          <a:pt x="4551" y="7459"/>
                        </a:lnTo>
                        <a:lnTo>
                          <a:pt x="4464" y="7692"/>
                        </a:lnTo>
                        <a:lnTo>
                          <a:pt x="4415" y="8858"/>
                        </a:lnTo>
                        <a:lnTo>
                          <a:pt x="5092" y="7226"/>
                        </a:lnTo>
                        <a:lnTo>
                          <a:pt x="5190" y="6993"/>
                        </a:lnTo>
                        <a:lnTo>
                          <a:pt x="5113" y="7606"/>
                        </a:lnTo>
                        <a:lnTo>
                          <a:pt x="5179" y="7459"/>
                        </a:lnTo>
                        <a:lnTo>
                          <a:pt x="5228" y="7925"/>
                        </a:lnTo>
                        <a:lnTo>
                          <a:pt x="5174" y="8617"/>
                        </a:lnTo>
                        <a:lnTo>
                          <a:pt x="5245" y="9013"/>
                        </a:lnTo>
                        <a:lnTo>
                          <a:pt x="5583" y="7770"/>
                        </a:lnTo>
                        <a:lnTo>
                          <a:pt x="5681" y="8158"/>
                        </a:lnTo>
                        <a:lnTo>
                          <a:pt x="5758" y="7770"/>
                        </a:lnTo>
                        <a:lnTo>
                          <a:pt x="5829" y="7459"/>
                        </a:lnTo>
                        <a:lnTo>
                          <a:pt x="5867" y="7304"/>
                        </a:lnTo>
                        <a:lnTo>
                          <a:pt x="6052" y="7226"/>
                        </a:lnTo>
                        <a:lnTo>
                          <a:pt x="6096" y="7304"/>
                        </a:lnTo>
                        <a:lnTo>
                          <a:pt x="6123" y="7459"/>
                        </a:lnTo>
                        <a:lnTo>
                          <a:pt x="5932" y="8158"/>
                        </a:lnTo>
                        <a:lnTo>
                          <a:pt x="5812" y="8314"/>
                        </a:lnTo>
                        <a:lnTo>
                          <a:pt x="5807" y="8158"/>
                        </a:lnTo>
                        <a:lnTo>
                          <a:pt x="5670" y="8314"/>
                        </a:lnTo>
                        <a:lnTo>
                          <a:pt x="5648" y="8547"/>
                        </a:lnTo>
                        <a:lnTo>
                          <a:pt x="5725" y="8314"/>
                        </a:lnTo>
                        <a:lnTo>
                          <a:pt x="5719" y="8547"/>
                        </a:lnTo>
                        <a:lnTo>
                          <a:pt x="5872" y="8617"/>
                        </a:lnTo>
                        <a:lnTo>
                          <a:pt x="5910" y="8935"/>
                        </a:lnTo>
                        <a:lnTo>
                          <a:pt x="6085" y="8624"/>
                        </a:lnTo>
                        <a:lnTo>
                          <a:pt x="6172" y="8935"/>
                        </a:lnTo>
                        <a:lnTo>
                          <a:pt x="6172" y="9013"/>
                        </a:lnTo>
                        <a:lnTo>
                          <a:pt x="6183" y="8935"/>
                        </a:lnTo>
                        <a:lnTo>
                          <a:pt x="6221" y="8624"/>
                        </a:lnTo>
                        <a:lnTo>
                          <a:pt x="6238" y="8547"/>
                        </a:lnTo>
                        <a:lnTo>
                          <a:pt x="6407" y="8935"/>
                        </a:lnTo>
                        <a:lnTo>
                          <a:pt x="6445" y="8547"/>
                        </a:lnTo>
                        <a:lnTo>
                          <a:pt x="6451" y="8469"/>
                        </a:lnTo>
                        <a:lnTo>
                          <a:pt x="6478" y="8236"/>
                        </a:lnTo>
                        <a:lnTo>
                          <a:pt x="6658" y="8236"/>
                        </a:lnTo>
                        <a:lnTo>
                          <a:pt x="6625" y="8656"/>
                        </a:lnTo>
                        <a:lnTo>
                          <a:pt x="6401" y="9013"/>
                        </a:lnTo>
                        <a:lnTo>
                          <a:pt x="6631" y="8780"/>
                        </a:lnTo>
                        <a:lnTo>
                          <a:pt x="6620" y="9168"/>
                        </a:lnTo>
                        <a:lnTo>
                          <a:pt x="6401" y="9557"/>
                        </a:lnTo>
                        <a:lnTo>
                          <a:pt x="6658" y="9168"/>
                        </a:lnTo>
                        <a:lnTo>
                          <a:pt x="6609" y="10023"/>
                        </a:lnTo>
                        <a:lnTo>
                          <a:pt x="6663" y="10178"/>
                        </a:lnTo>
                        <a:lnTo>
                          <a:pt x="6746" y="9712"/>
                        </a:lnTo>
                        <a:lnTo>
                          <a:pt x="6783" y="9929"/>
                        </a:lnTo>
                        <a:lnTo>
                          <a:pt x="6751" y="10023"/>
                        </a:lnTo>
                        <a:lnTo>
                          <a:pt x="6833" y="9868"/>
                        </a:lnTo>
                        <a:lnTo>
                          <a:pt x="6882" y="9712"/>
                        </a:lnTo>
                        <a:lnTo>
                          <a:pt x="6926" y="9324"/>
                        </a:lnTo>
                        <a:lnTo>
                          <a:pt x="7002" y="9168"/>
                        </a:lnTo>
                        <a:lnTo>
                          <a:pt x="7122" y="8935"/>
                        </a:lnTo>
                        <a:lnTo>
                          <a:pt x="7138" y="9207"/>
                        </a:lnTo>
                        <a:lnTo>
                          <a:pt x="7313" y="8935"/>
                        </a:lnTo>
                        <a:lnTo>
                          <a:pt x="7367" y="8858"/>
                        </a:lnTo>
                        <a:lnTo>
                          <a:pt x="7220" y="9401"/>
                        </a:lnTo>
                        <a:lnTo>
                          <a:pt x="7155" y="9246"/>
                        </a:lnTo>
                        <a:lnTo>
                          <a:pt x="7094" y="9091"/>
                        </a:lnTo>
                        <a:lnTo>
                          <a:pt x="7089" y="9246"/>
                        </a:lnTo>
                        <a:lnTo>
                          <a:pt x="7073" y="10023"/>
                        </a:lnTo>
                        <a:lnTo>
                          <a:pt x="6991" y="10023"/>
                        </a:lnTo>
                        <a:lnTo>
                          <a:pt x="7002" y="10101"/>
                        </a:lnTo>
                        <a:lnTo>
                          <a:pt x="6969" y="10800"/>
                        </a:lnTo>
                        <a:lnTo>
                          <a:pt x="7122" y="10023"/>
                        </a:lnTo>
                        <a:lnTo>
                          <a:pt x="7204" y="9635"/>
                        </a:lnTo>
                        <a:lnTo>
                          <a:pt x="7346" y="9696"/>
                        </a:lnTo>
                        <a:lnTo>
                          <a:pt x="7351" y="9790"/>
                        </a:lnTo>
                        <a:lnTo>
                          <a:pt x="7296" y="9929"/>
                        </a:lnTo>
                        <a:lnTo>
                          <a:pt x="7253" y="10178"/>
                        </a:lnTo>
                        <a:lnTo>
                          <a:pt x="7417" y="9790"/>
                        </a:lnTo>
                        <a:lnTo>
                          <a:pt x="7504" y="9635"/>
                        </a:lnTo>
                        <a:lnTo>
                          <a:pt x="7553" y="9557"/>
                        </a:lnTo>
                        <a:lnTo>
                          <a:pt x="7597" y="9868"/>
                        </a:lnTo>
                        <a:lnTo>
                          <a:pt x="7684" y="9557"/>
                        </a:lnTo>
                        <a:lnTo>
                          <a:pt x="7733" y="9401"/>
                        </a:lnTo>
                        <a:lnTo>
                          <a:pt x="7804" y="9565"/>
                        </a:lnTo>
                        <a:lnTo>
                          <a:pt x="7793" y="9487"/>
                        </a:lnTo>
                        <a:lnTo>
                          <a:pt x="7837" y="9091"/>
                        </a:lnTo>
                        <a:lnTo>
                          <a:pt x="7870" y="9013"/>
                        </a:lnTo>
                        <a:lnTo>
                          <a:pt x="7913" y="9091"/>
                        </a:lnTo>
                        <a:lnTo>
                          <a:pt x="8001" y="9091"/>
                        </a:lnTo>
                        <a:lnTo>
                          <a:pt x="8038" y="9013"/>
                        </a:lnTo>
                        <a:lnTo>
                          <a:pt x="8110" y="8858"/>
                        </a:lnTo>
                        <a:lnTo>
                          <a:pt x="8148" y="8780"/>
                        </a:lnTo>
                        <a:lnTo>
                          <a:pt x="7929" y="10023"/>
                        </a:lnTo>
                        <a:lnTo>
                          <a:pt x="8164" y="9712"/>
                        </a:lnTo>
                        <a:lnTo>
                          <a:pt x="8142" y="9984"/>
                        </a:lnTo>
                        <a:lnTo>
                          <a:pt x="8028" y="10256"/>
                        </a:lnTo>
                        <a:lnTo>
                          <a:pt x="8001" y="10489"/>
                        </a:lnTo>
                        <a:lnTo>
                          <a:pt x="8224" y="10217"/>
                        </a:lnTo>
                        <a:lnTo>
                          <a:pt x="8028" y="11033"/>
                        </a:lnTo>
                        <a:lnTo>
                          <a:pt x="8274" y="10800"/>
                        </a:lnTo>
                        <a:lnTo>
                          <a:pt x="8311" y="10567"/>
                        </a:lnTo>
                        <a:lnTo>
                          <a:pt x="8317" y="10412"/>
                        </a:lnTo>
                        <a:lnTo>
                          <a:pt x="8541" y="10023"/>
                        </a:lnTo>
                        <a:lnTo>
                          <a:pt x="8213" y="10178"/>
                        </a:lnTo>
                        <a:lnTo>
                          <a:pt x="8437" y="9868"/>
                        </a:lnTo>
                        <a:lnTo>
                          <a:pt x="8552" y="9712"/>
                        </a:lnTo>
                        <a:lnTo>
                          <a:pt x="8486" y="9696"/>
                        </a:lnTo>
                        <a:lnTo>
                          <a:pt x="8579" y="9479"/>
                        </a:lnTo>
                        <a:lnTo>
                          <a:pt x="8710" y="9168"/>
                        </a:lnTo>
                        <a:lnTo>
                          <a:pt x="8808" y="8935"/>
                        </a:lnTo>
                        <a:lnTo>
                          <a:pt x="8754" y="9541"/>
                        </a:lnTo>
                        <a:lnTo>
                          <a:pt x="8568" y="10178"/>
                        </a:lnTo>
                        <a:lnTo>
                          <a:pt x="8519" y="11033"/>
                        </a:lnTo>
                        <a:lnTo>
                          <a:pt x="8950" y="10101"/>
                        </a:lnTo>
                        <a:lnTo>
                          <a:pt x="9097" y="10489"/>
                        </a:lnTo>
                        <a:lnTo>
                          <a:pt x="9136" y="10101"/>
                        </a:lnTo>
                        <a:lnTo>
                          <a:pt x="9228" y="9868"/>
                        </a:lnTo>
                        <a:lnTo>
                          <a:pt x="9234" y="10334"/>
                        </a:lnTo>
                        <a:lnTo>
                          <a:pt x="9354" y="10178"/>
                        </a:lnTo>
                        <a:lnTo>
                          <a:pt x="9267" y="10489"/>
                        </a:lnTo>
                        <a:lnTo>
                          <a:pt x="9223" y="10955"/>
                        </a:lnTo>
                        <a:lnTo>
                          <a:pt x="9294" y="10645"/>
                        </a:lnTo>
                        <a:lnTo>
                          <a:pt x="9376" y="11033"/>
                        </a:lnTo>
                        <a:lnTo>
                          <a:pt x="9501" y="10645"/>
                        </a:lnTo>
                        <a:lnTo>
                          <a:pt x="9605" y="10334"/>
                        </a:lnTo>
                        <a:lnTo>
                          <a:pt x="9594" y="10955"/>
                        </a:lnTo>
                        <a:lnTo>
                          <a:pt x="9692" y="11188"/>
                        </a:lnTo>
                        <a:lnTo>
                          <a:pt x="9965" y="10334"/>
                        </a:lnTo>
                        <a:lnTo>
                          <a:pt x="10014" y="10178"/>
                        </a:lnTo>
                        <a:lnTo>
                          <a:pt x="10069" y="10023"/>
                        </a:lnTo>
                        <a:lnTo>
                          <a:pt x="10112" y="10101"/>
                        </a:lnTo>
                        <a:lnTo>
                          <a:pt x="10167" y="10334"/>
                        </a:lnTo>
                        <a:lnTo>
                          <a:pt x="10085" y="10489"/>
                        </a:lnTo>
                        <a:lnTo>
                          <a:pt x="10053" y="10878"/>
                        </a:lnTo>
                        <a:lnTo>
                          <a:pt x="9856" y="11111"/>
                        </a:lnTo>
                        <a:lnTo>
                          <a:pt x="9911" y="11111"/>
                        </a:lnTo>
                        <a:lnTo>
                          <a:pt x="9943" y="11188"/>
                        </a:lnTo>
                        <a:lnTo>
                          <a:pt x="10014" y="10955"/>
                        </a:lnTo>
                        <a:lnTo>
                          <a:pt x="9987" y="11188"/>
                        </a:lnTo>
                        <a:lnTo>
                          <a:pt x="10107" y="10955"/>
                        </a:lnTo>
                        <a:lnTo>
                          <a:pt x="10314" y="10567"/>
                        </a:lnTo>
                        <a:lnTo>
                          <a:pt x="10271" y="10916"/>
                        </a:lnTo>
                        <a:lnTo>
                          <a:pt x="10342" y="10800"/>
                        </a:lnTo>
                        <a:lnTo>
                          <a:pt x="10413" y="10567"/>
                        </a:lnTo>
                        <a:lnTo>
                          <a:pt x="10462" y="10412"/>
                        </a:lnTo>
                        <a:lnTo>
                          <a:pt x="10516" y="10489"/>
                        </a:lnTo>
                        <a:lnTo>
                          <a:pt x="10636" y="10489"/>
                        </a:lnTo>
                        <a:lnTo>
                          <a:pt x="10647" y="10412"/>
                        </a:lnTo>
                        <a:lnTo>
                          <a:pt x="10691" y="10101"/>
                        </a:lnTo>
                        <a:lnTo>
                          <a:pt x="10549" y="11266"/>
                        </a:lnTo>
                        <a:lnTo>
                          <a:pt x="11220" y="10334"/>
                        </a:lnTo>
                        <a:lnTo>
                          <a:pt x="11095" y="11305"/>
                        </a:lnTo>
                        <a:lnTo>
                          <a:pt x="11258" y="11266"/>
                        </a:lnTo>
                        <a:lnTo>
                          <a:pt x="11444" y="11266"/>
                        </a:lnTo>
                        <a:lnTo>
                          <a:pt x="11569" y="11344"/>
                        </a:lnTo>
                        <a:lnTo>
                          <a:pt x="11526" y="11577"/>
                        </a:lnTo>
                        <a:lnTo>
                          <a:pt x="11569" y="11888"/>
                        </a:lnTo>
                        <a:lnTo>
                          <a:pt x="11712" y="11266"/>
                        </a:lnTo>
                        <a:lnTo>
                          <a:pt x="11897" y="10489"/>
                        </a:lnTo>
                        <a:lnTo>
                          <a:pt x="11941" y="11188"/>
                        </a:lnTo>
                        <a:lnTo>
                          <a:pt x="11897" y="11577"/>
                        </a:lnTo>
                        <a:lnTo>
                          <a:pt x="11788" y="11188"/>
                        </a:lnTo>
                        <a:lnTo>
                          <a:pt x="11761" y="11577"/>
                        </a:lnTo>
                        <a:lnTo>
                          <a:pt x="11466" y="12665"/>
                        </a:lnTo>
                        <a:lnTo>
                          <a:pt x="11968" y="11577"/>
                        </a:lnTo>
                        <a:lnTo>
                          <a:pt x="12044" y="11422"/>
                        </a:lnTo>
                        <a:lnTo>
                          <a:pt x="11968" y="12199"/>
                        </a:lnTo>
                        <a:lnTo>
                          <a:pt x="11897" y="12665"/>
                        </a:lnTo>
                        <a:lnTo>
                          <a:pt x="12274" y="11965"/>
                        </a:lnTo>
                        <a:lnTo>
                          <a:pt x="12339" y="12043"/>
                        </a:lnTo>
                        <a:lnTo>
                          <a:pt x="12366" y="12199"/>
                        </a:lnTo>
                        <a:lnTo>
                          <a:pt x="12350" y="12276"/>
                        </a:lnTo>
                        <a:lnTo>
                          <a:pt x="12508" y="11965"/>
                        </a:lnTo>
                        <a:lnTo>
                          <a:pt x="12628" y="11732"/>
                        </a:lnTo>
                        <a:lnTo>
                          <a:pt x="12885" y="11655"/>
                        </a:lnTo>
                        <a:lnTo>
                          <a:pt x="13016" y="11600"/>
                        </a:lnTo>
                        <a:lnTo>
                          <a:pt x="13032" y="11499"/>
                        </a:lnTo>
                        <a:lnTo>
                          <a:pt x="13201" y="11422"/>
                        </a:lnTo>
                        <a:lnTo>
                          <a:pt x="13158" y="12199"/>
                        </a:lnTo>
                        <a:lnTo>
                          <a:pt x="13070" y="12509"/>
                        </a:lnTo>
                        <a:lnTo>
                          <a:pt x="12939" y="12432"/>
                        </a:lnTo>
                        <a:lnTo>
                          <a:pt x="12814" y="13131"/>
                        </a:lnTo>
                        <a:lnTo>
                          <a:pt x="13070" y="12571"/>
                        </a:lnTo>
                        <a:lnTo>
                          <a:pt x="13092" y="12820"/>
                        </a:lnTo>
                        <a:lnTo>
                          <a:pt x="13048" y="12976"/>
                        </a:lnTo>
                        <a:lnTo>
                          <a:pt x="13261" y="12976"/>
                        </a:lnTo>
                        <a:lnTo>
                          <a:pt x="13469" y="12276"/>
                        </a:lnTo>
                        <a:lnTo>
                          <a:pt x="13659" y="12432"/>
                        </a:lnTo>
                        <a:lnTo>
                          <a:pt x="13681" y="12276"/>
                        </a:lnTo>
                        <a:lnTo>
                          <a:pt x="13736" y="12121"/>
                        </a:lnTo>
                        <a:lnTo>
                          <a:pt x="14014" y="11577"/>
                        </a:lnTo>
                        <a:lnTo>
                          <a:pt x="13676" y="12665"/>
                        </a:lnTo>
                        <a:lnTo>
                          <a:pt x="13938" y="12199"/>
                        </a:lnTo>
                        <a:lnTo>
                          <a:pt x="13769" y="12976"/>
                        </a:lnTo>
                        <a:lnTo>
                          <a:pt x="14227" y="12432"/>
                        </a:lnTo>
                        <a:lnTo>
                          <a:pt x="14396" y="12354"/>
                        </a:lnTo>
                        <a:lnTo>
                          <a:pt x="14287" y="12571"/>
                        </a:lnTo>
                        <a:lnTo>
                          <a:pt x="14467" y="12432"/>
                        </a:lnTo>
                        <a:lnTo>
                          <a:pt x="14609" y="12509"/>
                        </a:lnTo>
                        <a:lnTo>
                          <a:pt x="14178" y="13830"/>
                        </a:lnTo>
                        <a:lnTo>
                          <a:pt x="14882" y="13053"/>
                        </a:lnTo>
                        <a:lnTo>
                          <a:pt x="14680" y="14219"/>
                        </a:lnTo>
                        <a:lnTo>
                          <a:pt x="15084" y="13830"/>
                        </a:lnTo>
                        <a:lnTo>
                          <a:pt x="15122" y="14685"/>
                        </a:lnTo>
                        <a:lnTo>
                          <a:pt x="15444" y="14840"/>
                        </a:lnTo>
                        <a:lnTo>
                          <a:pt x="15624" y="13830"/>
                        </a:lnTo>
                        <a:lnTo>
                          <a:pt x="15652" y="13675"/>
                        </a:lnTo>
                        <a:lnTo>
                          <a:pt x="15542" y="14840"/>
                        </a:lnTo>
                        <a:lnTo>
                          <a:pt x="15679" y="14351"/>
                        </a:lnTo>
                        <a:lnTo>
                          <a:pt x="15924" y="14358"/>
                        </a:lnTo>
                        <a:lnTo>
                          <a:pt x="15919" y="14918"/>
                        </a:lnTo>
                        <a:lnTo>
                          <a:pt x="15821" y="14763"/>
                        </a:lnTo>
                        <a:lnTo>
                          <a:pt x="15761" y="15073"/>
                        </a:lnTo>
                        <a:lnTo>
                          <a:pt x="15886" y="15229"/>
                        </a:lnTo>
                        <a:lnTo>
                          <a:pt x="15733" y="15462"/>
                        </a:lnTo>
                        <a:lnTo>
                          <a:pt x="15701" y="15928"/>
                        </a:lnTo>
                        <a:lnTo>
                          <a:pt x="15793" y="15462"/>
                        </a:lnTo>
                        <a:lnTo>
                          <a:pt x="15919" y="15384"/>
                        </a:lnTo>
                        <a:lnTo>
                          <a:pt x="15963" y="15540"/>
                        </a:lnTo>
                        <a:lnTo>
                          <a:pt x="15968" y="15384"/>
                        </a:lnTo>
                        <a:lnTo>
                          <a:pt x="15985" y="14996"/>
                        </a:lnTo>
                        <a:lnTo>
                          <a:pt x="16050" y="14918"/>
                        </a:lnTo>
                        <a:lnTo>
                          <a:pt x="16394" y="14529"/>
                        </a:lnTo>
                        <a:lnTo>
                          <a:pt x="15854" y="16006"/>
                        </a:lnTo>
                        <a:lnTo>
                          <a:pt x="15957" y="15773"/>
                        </a:lnTo>
                        <a:lnTo>
                          <a:pt x="16050" y="15617"/>
                        </a:lnTo>
                        <a:lnTo>
                          <a:pt x="15968" y="15773"/>
                        </a:lnTo>
                        <a:lnTo>
                          <a:pt x="16072" y="15617"/>
                        </a:lnTo>
                        <a:lnTo>
                          <a:pt x="16121" y="15540"/>
                        </a:lnTo>
                        <a:lnTo>
                          <a:pt x="16056" y="15540"/>
                        </a:lnTo>
                        <a:lnTo>
                          <a:pt x="16137" y="15516"/>
                        </a:lnTo>
                        <a:lnTo>
                          <a:pt x="16438" y="15073"/>
                        </a:lnTo>
                        <a:lnTo>
                          <a:pt x="16377" y="15229"/>
                        </a:lnTo>
                        <a:lnTo>
                          <a:pt x="16208" y="15493"/>
                        </a:lnTo>
                        <a:lnTo>
                          <a:pt x="16967" y="15229"/>
                        </a:lnTo>
                        <a:lnTo>
                          <a:pt x="16743" y="15773"/>
                        </a:lnTo>
                        <a:lnTo>
                          <a:pt x="16569" y="15928"/>
                        </a:lnTo>
                        <a:lnTo>
                          <a:pt x="16639" y="15928"/>
                        </a:lnTo>
                        <a:lnTo>
                          <a:pt x="16923" y="15695"/>
                        </a:lnTo>
                        <a:lnTo>
                          <a:pt x="16787" y="15928"/>
                        </a:lnTo>
                        <a:lnTo>
                          <a:pt x="16721" y="16006"/>
                        </a:lnTo>
                        <a:lnTo>
                          <a:pt x="16618" y="16083"/>
                        </a:lnTo>
                        <a:lnTo>
                          <a:pt x="16618" y="16161"/>
                        </a:lnTo>
                        <a:lnTo>
                          <a:pt x="16972" y="16006"/>
                        </a:lnTo>
                        <a:lnTo>
                          <a:pt x="16912" y="16161"/>
                        </a:lnTo>
                        <a:lnTo>
                          <a:pt x="16694" y="16239"/>
                        </a:lnTo>
                        <a:lnTo>
                          <a:pt x="16601" y="16705"/>
                        </a:lnTo>
                        <a:lnTo>
                          <a:pt x="17349" y="16239"/>
                        </a:lnTo>
                        <a:lnTo>
                          <a:pt x="17584" y="16394"/>
                        </a:lnTo>
                        <a:lnTo>
                          <a:pt x="17065" y="16860"/>
                        </a:lnTo>
                        <a:lnTo>
                          <a:pt x="16939" y="17327"/>
                        </a:lnTo>
                        <a:lnTo>
                          <a:pt x="16907" y="17793"/>
                        </a:lnTo>
                        <a:lnTo>
                          <a:pt x="17501" y="17637"/>
                        </a:lnTo>
                        <a:lnTo>
                          <a:pt x="17818" y="17793"/>
                        </a:lnTo>
                        <a:lnTo>
                          <a:pt x="17272" y="18414"/>
                        </a:lnTo>
                        <a:lnTo>
                          <a:pt x="17752" y="18647"/>
                        </a:lnTo>
                        <a:lnTo>
                          <a:pt x="17463" y="19114"/>
                        </a:lnTo>
                        <a:lnTo>
                          <a:pt x="17562" y="19036"/>
                        </a:lnTo>
                        <a:lnTo>
                          <a:pt x="17916" y="18958"/>
                        </a:lnTo>
                        <a:lnTo>
                          <a:pt x="17987" y="19036"/>
                        </a:lnTo>
                        <a:lnTo>
                          <a:pt x="17883" y="19114"/>
                        </a:lnTo>
                        <a:lnTo>
                          <a:pt x="18435" y="19114"/>
                        </a:lnTo>
                        <a:lnTo>
                          <a:pt x="17900" y="19269"/>
                        </a:lnTo>
                        <a:lnTo>
                          <a:pt x="17900" y="19191"/>
                        </a:lnTo>
                        <a:lnTo>
                          <a:pt x="17392" y="19502"/>
                        </a:lnTo>
                        <a:lnTo>
                          <a:pt x="17551" y="19580"/>
                        </a:lnTo>
                        <a:lnTo>
                          <a:pt x="17556" y="19735"/>
                        </a:lnTo>
                        <a:lnTo>
                          <a:pt x="18265" y="19502"/>
                        </a:lnTo>
                        <a:lnTo>
                          <a:pt x="17742" y="19836"/>
                        </a:lnTo>
                        <a:lnTo>
                          <a:pt x="17605" y="19766"/>
                        </a:lnTo>
                        <a:lnTo>
                          <a:pt x="17725" y="19851"/>
                        </a:lnTo>
                        <a:lnTo>
                          <a:pt x="17294" y="20124"/>
                        </a:lnTo>
                        <a:lnTo>
                          <a:pt x="18762" y="20357"/>
                        </a:lnTo>
                        <a:lnTo>
                          <a:pt x="17840" y="20745"/>
                        </a:lnTo>
                        <a:lnTo>
                          <a:pt x="18025" y="20745"/>
                        </a:lnTo>
                        <a:lnTo>
                          <a:pt x="18031" y="20901"/>
                        </a:lnTo>
                        <a:lnTo>
                          <a:pt x="18217" y="20901"/>
                        </a:lnTo>
                        <a:lnTo>
                          <a:pt x="17829" y="20978"/>
                        </a:lnTo>
                        <a:lnTo>
                          <a:pt x="17693" y="21289"/>
                        </a:lnTo>
                        <a:lnTo>
                          <a:pt x="17764" y="21522"/>
                        </a:lnTo>
                        <a:lnTo>
                          <a:pt x="20820" y="21522"/>
                        </a:lnTo>
                        <a:lnTo>
                          <a:pt x="20874" y="21600"/>
                        </a:lnTo>
                        <a:lnTo>
                          <a:pt x="20808" y="21033"/>
                        </a:lnTo>
                        <a:lnTo>
                          <a:pt x="20983" y="20901"/>
                        </a:lnTo>
                        <a:lnTo>
                          <a:pt x="21131" y="20978"/>
                        </a:lnTo>
                        <a:lnTo>
                          <a:pt x="21163" y="20901"/>
                        </a:lnTo>
                        <a:lnTo>
                          <a:pt x="21404" y="20357"/>
                        </a:lnTo>
                        <a:lnTo>
                          <a:pt x="20863" y="20357"/>
                        </a:lnTo>
                        <a:lnTo>
                          <a:pt x="20765" y="20201"/>
                        </a:lnTo>
                        <a:lnTo>
                          <a:pt x="21185" y="20124"/>
                        </a:lnTo>
                        <a:lnTo>
                          <a:pt x="20727" y="19968"/>
                        </a:lnTo>
                        <a:lnTo>
                          <a:pt x="20972" y="19891"/>
                        </a:lnTo>
                        <a:lnTo>
                          <a:pt x="21218" y="19813"/>
                        </a:lnTo>
                        <a:lnTo>
                          <a:pt x="21098" y="19658"/>
                        </a:lnTo>
                        <a:lnTo>
                          <a:pt x="21076" y="19735"/>
                        </a:lnTo>
                        <a:lnTo>
                          <a:pt x="20918" y="19813"/>
                        </a:lnTo>
                        <a:lnTo>
                          <a:pt x="20798" y="19891"/>
                        </a:lnTo>
                        <a:lnTo>
                          <a:pt x="20662" y="19735"/>
                        </a:lnTo>
                        <a:lnTo>
                          <a:pt x="20601" y="19666"/>
                        </a:lnTo>
                        <a:lnTo>
                          <a:pt x="20601" y="21204"/>
                        </a:lnTo>
                        <a:lnTo>
                          <a:pt x="20601" y="19666"/>
                        </a:lnTo>
                        <a:lnTo>
                          <a:pt x="20771" y="19502"/>
                        </a:lnTo>
                        <a:lnTo>
                          <a:pt x="21032" y="19269"/>
                        </a:lnTo>
                        <a:lnTo>
                          <a:pt x="21245" y="19191"/>
                        </a:lnTo>
                        <a:lnTo>
                          <a:pt x="21032" y="18958"/>
                        </a:lnTo>
                        <a:lnTo>
                          <a:pt x="20820" y="18725"/>
                        </a:lnTo>
                        <a:lnTo>
                          <a:pt x="20940" y="18725"/>
                        </a:lnTo>
                        <a:lnTo>
                          <a:pt x="20711" y="18647"/>
                        </a:lnTo>
                        <a:lnTo>
                          <a:pt x="21600" y="1864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96" name="Figura"/>
                  <p:cNvSpPr/>
                  <p:nvPr/>
                </p:nvSpPr>
                <p:spPr>
                  <a:xfrm>
                    <a:off x="126246" y="121825"/>
                    <a:ext cx="12701" cy="24863"/>
                  </a:xfrm>
                  <a:custGeom>
                    <a:avLst/>
                    <a:gdLst/>
                    <a:ahLst/>
                    <a:cxnLst>
                      <a:cxn ang="0">
                        <a:pos x="wd2" y="hd2"/>
                      </a:cxn>
                      <a:cxn ang="5400000">
                        <a:pos x="wd2" y="hd2"/>
                      </a:cxn>
                      <a:cxn ang="10800000">
                        <a:pos x="wd2" y="hd2"/>
                      </a:cxn>
                      <a:cxn ang="16200000">
                        <a:pos x="wd2" y="hd2"/>
                      </a:cxn>
                    </a:cxnLst>
                    <a:rect l="0" t="0" r="r" b="b"/>
                    <a:pathLst>
                      <a:path w="21600" h="21600" extrusionOk="0">
                        <a:moveTo>
                          <a:pt x="21600" y="10557"/>
                        </a:moveTo>
                        <a:lnTo>
                          <a:pt x="18624" y="10072"/>
                        </a:lnTo>
                        <a:lnTo>
                          <a:pt x="17122" y="9951"/>
                        </a:lnTo>
                        <a:lnTo>
                          <a:pt x="14303" y="9951"/>
                        </a:lnTo>
                        <a:lnTo>
                          <a:pt x="15778" y="9587"/>
                        </a:lnTo>
                        <a:lnTo>
                          <a:pt x="18333" y="9708"/>
                        </a:lnTo>
                        <a:lnTo>
                          <a:pt x="18385" y="9587"/>
                        </a:lnTo>
                        <a:lnTo>
                          <a:pt x="18439" y="9465"/>
                        </a:lnTo>
                        <a:lnTo>
                          <a:pt x="18491" y="9344"/>
                        </a:lnTo>
                        <a:lnTo>
                          <a:pt x="18570" y="9222"/>
                        </a:lnTo>
                        <a:lnTo>
                          <a:pt x="17331" y="9295"/>
                        </a:lnTo>
                        <a:lnTo>
                          <a:pt x="14672" y="9465"/>
                        </a:lnTo>
                        <a:lnTo>
                          <a:pt x="15936" y="9101"/>
                        </a:lnTo>
                        <a:lnTo>
                          <a:pt x="16095" y="8858"/>
                        </a:lnTo>
                        <a:lnTo>
                          <a:pt x="18333" y="8737"/>
                        </a:lnTo>
                        <a:lnTo>
                          <a:pt x="17991" y="8252"/>
                        </a:lnTo>
                        <a:lnTo>
                          <a:pt x="16359" y="7766"/>
                        </a:lnTo>
                        <a:lnTo>
                          <a:pt x="15936" y="7281"/>
                        </a:lnTo>
                        <a:lnTo>
                          <a:pt x="16622" y="7281"/>
                        </a:lnTo>
                        <a:lnTo>
                          <a:pt x="17331" y="7402"/>
                        </a:lnTo>
                        <a:lnTo>
                          <a:pt x="18018" y="7281"/>
                        </a:lnTo>
                        <a:lnTo>
                          <a:pt x="16886" y="6674"/>
                        </a:lnTo>
                        <a:lnTo>
                          <a:pt x="17570" y="6310"/>
                        </a:lnTo>
                        <a:lnTo>
                          <a:pt x="18043" y="6067"/>
                        </a:lnTo>
                        <a:lnTo>
                          <a:pt x="19598" y="5218"/>
                        </a:lnTo>
                        <a:lnTo>
                          <a:pt x="17676" y="4975"/>
                        </a:lnTo>
                        <a:lnTo>
                          <a:pt x="16937" y="4854"/>
                        </a:lnTo>
                        <a:lnTo>
                          <a:pt x="16805" y="4733"/>
                        </a:lnTo>
                        <a:lnTo>
                          <a:pt x="18043" y="4611"/>
                        </a:lnTo>
                        <a:lnTo>
                          <a:pt x="16989" y="4369"/>
                        </a:lnTo>
                        <a:lnTo>
                          <a:pt x="15305" y="3616"/>
                        </a:lnTo>
                        <a:lnTo>
                          <a:pt x="15305" y="6674"/>
                        </a:lnTo>
                        <a:lnTo>
                          <a:pt x="15224" y="6917"/>
                        </a:lnTo>
                        <a:lnTo>
                          <a:pt x="14382" y="6917"/>
                        </a:lnTo>
                        <a:lnTo>
                          <a:pt x="14751" y="6796"/>
                        </a:lnTo>
                        <a:lnTo>
                          <a:pt x="15224" y="6687"/>
                        </a:lnTo>
                        <a:lnTo>
                          <a:pt x="15305" y="3616"/>
                        </a:lnTo>
                        <a:lnTo>
                          <a:pt x="17174" y="3034"/>
                        </a:lnTo>
                        <a:lnTo>
                          <a:pt x="17755" y="3155"/>
                        </a:lnTo>
                        <a:lnTo>
                          <a:pt x="17991" y="3034"/>
                        </a:lnTo>
                        <a:lnTo>
                          <a:pt x="18518" y="2791"/>
                        </a:lnTo>
                        <a:lnTo>
                          <a:pt x="13776" y="2791"/>
                        </a:lnTo>
                        <a:lnTo>
                          <a:pt x="15568" y="2427"/>
                        </a:lnTo>
                        <a:lnTo>
                          <a:pt x="15911" y="2548"/>
                        </a:lnTo>
                        <a:lnTo>
                          <a:pt x="16014" y="2427"/>
                        </a:lnTo>
                        <a:lnTo>
                          <a:pt x="16753" y="1699"/>
                        </a:lnTo>
                        <a:lnTo>
                          <a:pt x="14988" y="849"/>
                        </a:lnTo>
                        <a:lnTo>
                          <a:pt x="17912" y="364"/>
                        </a:lnTo>
                        <a:lnTo>
                          <a:pt x="17149" y="243"/>
                        </a:lnTo>
                        <a:lnTo>
                          <a:pt x="16832" y="121"/>
                        </a:lnTo>
                        <a:lnTo>
                          <a:pt x="16595" y="0"/>
                        </a:lnTo>
                        <a:lnTo>
                          <a:pt x="342" y="0"/>
                        </a:lnTo>
                        <a:lnTo>
                          <a:pt x="2423" y="121"/>
                        </a:lnTo>
                        <a:lnTo>
                          <a:pt x="3451" y="594"/>
                        </a:lnTo>
                        <a:lnTo>
                          <a:pt x="2450" y="121"/>
                        </a:lnTo>
                        <a:lnTo>
                          <a:pt x="5822" y="364"/>
                        </a:lnTo>
                        <a:lnTo>
                          <a:pt x="5874" y="485"/>
                        </a:lnTo>
                        <a:lnTo>
                          <a:pt x="3451" y="582"/>
                        </a:lnTo>
                        <a:lnTo>
                          <a:pt x="3107" y="607"/>
                        </a:lnTo>
                        <a:lnTo>
                          <a:pt x="3134" y="1092"/>
                        </a:lnTo>
                        <a:lnTo>
                          <a:pt x="684" y="1699"/>
                        </a:lnTo>
                        <a:lnTo>
                          <a:pt x="3213" y="2184"/>
                        </a:lnTo>
                        <a:lnTo>
                          <a:pt x="2002" y="2184"/>
                        </a:lnTo>
                        <a:lnTo>
                          <a:pt x="1896" y="2063"/>
                        </a:lnTo>
                        <a:lnTo>
                          <a:pt x="1844" y="2184"/>
                        </a:lnTo>
                        <a:lnTo>
                          <a:pt x="1817" y="2306"/>
                        </a:lnTo>
                        <a:lnTo>
                          <a:pt x="0" y="3034"/>
                        </a:lnTo>
                        <a:lnTo>
                          <a:pt x="1607" y="2985"/>
                        </a:lnTo>
                        <a:lnTo>
                          <a:pt x="4688" y="3762"/>
                        </a:lnTo>
                        <a:lnTo>
                          <a:pt x="2844" y="3762"/>
                        </a:lnTo>
                        <a:lnTo>
                          <a:pt x="5189" y="4004"/>
                        </a:lnTo>
                        <a:lnTo>
                          <a:pt x="5847" y="4004"/>
                        </a:lnTo>
                        <a:lnTo>
                          <a:pt x="6507" y="4369"/>
                        </a:lnTo>
                        <a:lnTo>
                          <a:pt x="5005" y="4369"/>
                        </a:lnTo>
                        <a:lnTo>
                          <a:pt x="4530" y="4490"/>
                        </a:lnTo>
                        <a:lnTo>
                          <a:pt x="7243" y="4490"/>
                        </a:lnTo>
                        <a:lnTo>
                          <a:pt x="6268" y="4854"/>
                        </a:lnTo>
                        <a:lnTo>
                          <a:pt x="5084" y="4733"/>
                        </a:lnTo>
                        <a:lnTo>
                          <a:pt x="4926" y="4975"/>
                        </a:lnTo>
                        <a:lnTo>
                          <a:pt x="5559" y="4975"/>
                        </a:lnTo>
                        <a:lnTo>
                          <a:pt x="6928" y="5097"/>
                        </a:lnTo>
                        <a:lnTo>
                          <a:pt x="7666" y="5218"/>
                        </a:lnTo>
                        <a:lnTo>
                          <a:pt x="6480" y="5582"/>
                        </a:lnTo>
                        <a:lnTo>
                          <a:pt x="4820" y="5703"/>
                        </a:lnTo>
                        <a:lnTo>
                          <a:pt x="5822" y="5703"/>
                        </a:lnTo>
                        <a:lnTo>
                          <a:pt x="7191" y="5825"/>
                        </a:lnTo>
                        <a:lnTo>
                          <a:pt x="6691" y="5946"/>
                        </a:lnTo>
                        <a:lnTo>
                          <a:pt x="6059" y="6067"/>
                        </a:lnTo>
                        <a:lnTo>
                          <a:pt x="5478" y="5946"/>
                        </a:lnTo>
                        <a:lnTo>
                          <a:pt x="4530" y="6310"/>
                        </a:lnTo>
                        <a:lnTo>
                          <a:pt x="3319" y="6310"/>
                        </a:lnTo>
                        <a:lnTo>
                          <a:pt x="3028" y="6674"/>
                        </a:lnTo>
                        <a:lnTo>
                          <a:pt x="684" y="6431"/>
                        </a:lnTo>
                        <a:lnTo>
                          <a:pt x="2080" y="6687"/>
                        </a:lnTo>
                        <a:lnTo>
                          <a:pt x="4714" y="7038"/>
                        </a:lnTo>
                        <a:lnTo>
                          <a:pt x="4793" y="6674"/>
                        </a:lnTo>
                        <a:lnTo>
                          <a:pt x="4820" y="6468"/>
                        </a:lnTo>
                        <a:lnTo>
                          <a:pt x="7639" y="6674"/>
                        </a:lnTo>
                        <a:lnTo>
                          <a:pt x="5822" y="6917"/>
                        </a:lnTo>
                        <a:lnTo>
                          <a:pt x="5214" y="6917"/>
                        </a:lnTo>
                        <a:lnTo>
                          <a:pt x="4714" y="7038"/>
                        </a:lnTo>
                        <a:lnTo>
                          <a:pt x="3924" y="7402"/>
                        </a:lnTo>
                        <a:lnTo>
                          <a:pt x="2976" y="7402"/>
                        </a:lnTo>
                        <a:lnTo>
                          <a:pt x="3134" y="7524"/>
                        </a:lnTo>
                        <a:lnTo>
                          <a:pt x="3161" y="7645"/>
                        </a:lnTo>
                        <a:lnTo>
                          <a:pt x="3161" y="8009"/>
                        </a:lnTo>
                        <a:lnTo>
                          <a:pt x="2450" y="8009"/>
                        </a:lnTo>
                        <a:lnTo>
                          <a:pt x="2186" y="7888"/>
                        </a:lnTo>
                        <a:lnTo>
                          <a:pt x="2925" y="7766"/>
                        </a:lnTo>
                        <a:lnTo>
                          <a:pt x="1502" y="7766"/>
                        </a:lnTo>
                        <a:lnTo>
                          <a:pt x="1923" y="8009"/>
                        </a:lnTo>
                        <a:lnTo>
                          <a:pt x="2080" y="8252"/>
                        </a:lnTo>
                        <a:lnTo>
                          <a:pt x="3951" y="8252"/>
                        </a:lnTo>
                        <a:lnTo>
                          <a:pt x="3661" y="8494"/>
                        </a:lnTo>
                        <a:lnTo>
                          <a:pt x="5189" y="8252"/>
                        </a:lnTo>
                        <a:lnTo>
                          <a:pt x="4847" y="8130"/>
                        </a:lnTo>
                        <a:lnTo>
                          <a:pt x="4793" y="8009"/>
                        </a:lnTo>
                        <a:lnTo>
                          <a:pt x="4741" y="7766"/>
                        </a:lnTo>
                        <a:lnTo>
                          <a:pt x="6453" y="8009"/>
                        </a:lnTo>
                        <a:lnTo>
                          <a:pt x="5426" y="8130"/>
                        </a:lnTo>
                        <a:lnTo>
                          <a:pt x="8429" y="8373"/>
                        </a:lnTo>
                        <a:lnTo>
                          <a:pt x="5847" y="8494"/>
                        </a:lnTo>
                        <a:lnTo>
                          <a:pt x="4451" y="8980"/>
                        </a:lnTo>
                        <a:lnTo>
                          <a:pt x="2844" y="8980"/>
                        </a:lnTo>
                        <a:lnTo>
                          <a:pt x="3530" y="9295"/>
                        </a:lnTo>
                        <a:lnTo>
                          <a:pt x="3740" y="9708"/>
                        </a:lnTo>
                        <a:lnTo>
                          <a:pt x="3530" y="10072"/>
                        </a:lnTo>
                        <a:lnTo>
                          <a:pt x="7006" y="10315"/>
                        </a:lnTo>
                        <a:lnTo>
                          <a:pt x="7454" y="10436"/>
                        </a:lnTo>
                        <a:lnTo>
                          <a:pt x="7454" y="11164"/>
                        </a:lnTo>
                        <a:lnTo>
                          <a:pt x="6349" y="11407"/>
                        </a:lnTo>
                        <a:lnTo>
                          <a:pt x="5559" y="11067"/>
                        </a:lnTo>
                        <a:lnTo>
                          <a:pt x="7454" y="11164"/>
                        </a:lnTo>
                        <a:lnTo>
                          <a:pt x="7454" y="10436"/>
                        </a:lnTo>
                        <a:lnTo>
                          <a:pt x="6005" y="10436"/>
                        </a:lnTo>
                        <a:lnTo>
                          <a:pt x="5505" y="10545"/>
                        </a:lnTo>
                        <a:lnTo>
                          <a:pt x="5032" y="11043"/>
                        </a:lnTo>
                        <a:lnTo>
                          <a:pt x="5295" y="11055"/>
                        </a:lnTo>
                        <a:lnTo>
                          <a:pt x="5611" y="11407"/>
                        </a:lnTo>
                        <a:lnTo>
                          <a:pt x="4872" y="11285"/>
                        </a:lnTo>
                        <a:lnTo>
                          <a:pt x="975" y="12256"/>
                        </a:lnTo>
                        <a:lnTo>
                          <a:pt x="11090" y="12742"/>
                        </a:lnTo>
                        <a:lnTo>
                          <a:pt x="6691" y="13591"/>
                        </a:lnTo>
                        <a:lnTo>
                          <a:pt x="6691" y="13712"/>
                        </a:lnTo>
                        <a:lnTo>
                          <a:pt x="4741" y="14683"/>
                        </a:lnTo>
                        <a:lnTo>
                          <a:pt x="9008" y="15897"/>
                        </a:lnTo>
                        <a:lnTo>
                          <a:pt x="5505" y="16989"/>
                        </a:lnTo>
                        <a:lnTo>
                          <a:pt x="4820" y="17231"/>
                        </a:lnTo>
                        <a:lnTo>
                          <a:pt x="6374" y="17353"/>
                        </a:lnTo>
                        <a:lnTo>
                          <a:pt x="7560" y="17474"/>
                        </a:lnTo>
                        <a:lnTo>
                          <a:pt x="5559" y="17596"/>
                        </a:lnTo>
                        <a:lnTo>
                          <a:pt x="7849" y="17838"/>
                        </a:lnTo>
                        <a:lnTo>
                          <a:pt x="9535" y="18324"/>
                        </a:lnTo>
                        <a:lnTo>
                          <a:pt x="2976" y="18688"/>
                        </a:lnTo>
                        <a:lnTo>
                          <a:pt x="6164" y="19294"/>
                        </a:lnTo>
                        <a:lnTo>
                          <a:pt x="7481" y="19173"/>
                        </a:lnTo>
                        <a:lnTo>
                          <a:pt x="7243" y="19416"/>
                        </a:lnTo>
                        <a:lnTo>
                          <a:pt x="8272" y="19780"/>
                        </a:lnTo>
                        <a:lnTo>
                          <a:pt x="6743" y="19780"/>
                        </a:lnTo>
                        <a:lnTo>
                          <a:pt x="8139" y="19901"/>
                        </a:lnTo>
                        <a:lnTo>
                          <a:pt x="6401" y="19901"/>
                        </a:lnTo>
                        <a:lnTo>
                          <a:pt x="7824" y="20387"/>
                        </a:lnTo>
                        <a:lnTo>
                          <a:pt x="7929" y="20629"/>
                        </a:lnTo>
                        <a:lnTo>
                          <a:pt x="7427" y="20872"/>
                        </a:lnTo>
                        <a:lnTo>
                          <a:pt x="4057" y="20387"/>
                        </a:lnTo>
                        <a:lnTo>
                          <a:pt x="3845" y="20993"/>
                        </a:lnTo>
                        <a:lnTo>
                          <a:pt x="4242" y="21236"/>
                        </a:lnTo>
                        <a:lnTo>
                          <a:pt x="6876" y="21600"/>
                        </a:lnTo>
                        <a:lnTo>
                          <a:pt x="7560" y="21479"/>
                        </a:lnTo>
                        <a:lnTo>
                          <a:pt x="7612" y="21357"/>
                        </a:lnTo>
                        <a:lnTo>
                          <a:pt x="8218" y="21236"/>
                        </a:lnTo>
                        <a:lnTo>
                          <a:pt x="9271" y="21236"/>
                        </a:lnTo>
                        <a:lnTo>
                          <a:pt x="9641" y="21418"/>
                        </a:lnTo>
                        <a:lnTo>
                          <a:pt x="8771" y="21406"/>
                        </a:lnTo>
                        <a:lnTo>
                          <a:pt x="9719" y="21454"/>
                        </a:lnTo>
                        <a:lnTo>
                          <a:pt x="12880" y="21479"/>
                        </a:lnTo>
                        <a:lnTo>
                          <a:pt x="16014" y="21600"/>
                        </a:lnTo>
                        <a:lnTo>
                          <a:pt x="18176" y="21236"/>
                        </a:lnTo>
                        <a:lnTo>
                          <a:pt x="16278" y="20872"/>
                        </a:lnTo>
                        <a:lnTo>
                          <a:pt x="17779" y="20751"/>
                        </a:lnTo>
                        <a:lnTo>
                          <a:pt x="17885" y="20993"/>
                        </a:lnTo>
                        <a:lnTo>
                          <a:pt x="19281" y="20872"/>
                        </a:lnTo>
                        <a:lnTo>
                          <a:pt x="18043" y="20751"/>
                        </a:lnTo>
                        <a:lnTo>
                          <a:pt x="17201" y="20629"/>
                        </a:lnTo>
                        <a:lnTo>
                          <a:pt x="17991" y="20629"/>
                        </a:lnTo>
                        <a:lnTo>
                          <a:pt x="18545" y="20508"/>
                        </a:lnTo>
                        <a:lnTo>
                          <a:pt x="18833" y="20508"/>
                        </a:lnTo>
                        <a:lnTo>
                          <a:pt x="16859" y="20265"/>
                        </a:lnTo>
                        <a:lnTo>
                          <a:pt x="16437" y="20216"/>
                        </a:lnTo>
                        <a:lnTo>
                          <a:pt x="15357" y="20022"/>
                        </a:lnTo>
                        <a:lnTo>
                          <a:pt x="16753" y="19780"/>
                        </a:lnTo>
                        <a:lnTo>
                          <a:pt x="17885" y="19901"/>
                        </a:lnTo>
                        <a:lnTo>
                          <a:pt x="16701" y="19658"/>
                        </a:lnTo>
                        <a:lnTo>
                          <a:pt x="17385" y="19658"/>
                        </a:lnTo>
                        <a:lnTo>
                          <a:pt x="17939" y="19294"/>
                        </a:lnTo>
                        <a:lnTo>
                          <a:pt x="16305" y="19294"/>
                        </a:lnTo>
                        <a:lnTo>
                          <a:pt x="17149" y="19173"/>
                        </a:lnTo>
                        <a:lnTo>
                          <a:pt x="18018" y="19052"/>
                        </a:lnTo>
                        <a:lnTo>
                          <a:pt x="15857" y="18688"/>
                        </a:lnTo>
                        <a:lnTo>
                          <a:pt x="18070" y="18688"/>
                        </a:lnTo>
                        <a:lnTo>
                          <a:pt x="16489" y="18445"/>
                        </a:lnTo>
                        <a:lnTo>
                          <a:pt x="16359" y="18202"/>
                        </a:lnTo>
                        <a:lnTo>
                          <a:pt x="19835" y="18566"/>
                        </a:lnTo>
                        <a:lnTo>
                          <a:pt x="18412" y="18202"/>
                        </a:lnTo>
                        <a:lnTo>
                          <a:pt x="16568" y="17717"/>
                        </a:lnTo>
                        <a:lnTo>
                          <a:pt x="20283" y="17717"/>
                        </a:lnTo>
                        <a:lnTo>
                          <a:pt x="17174" y="17474"/>
                        </a:lnTo>
                        <a:lnTo>
                          <a:pt x="18912" y="16989"/>
                        </a:lnTo>
                        <a:lnTo>
                          <a:pt x="17174" y="16625"/>
                        </a:lnTo>
                        <a:lnTo>
                          <a:pt x="17885" y="16625"/>
                        </a:lnTo>
                        <a:lnTo>
                          <a:pt x="18018" y="16503"/>
                        </a:lnTo>
                        <a:lnTo>
                          <a:pt x="18966" y="16503"/>
                        </a:lnTo>
                        <a:lnTo>
                          <a:pt x="19545" y="16261"/>
                        </a:lnTo>
                        <a:lnTo>
                          <a:pt x="16964" y="16261"/>
                        </a:lnTo>
                        <a:lnTo>
                          <a:pt x="16384" y="16018"/>
                        </a:lnTo>
                        <a:lnTo>
                          <a:pt x="14778" y="15775"/>
                        </a:lnTo>
                        <a:lnTo>
                          <a:pt x="17280" y="15533"/>
                        </a:lnTo>
                        <a:lnTo>
                          <a:pt x="17833" y="15897"/>
                        </a:lnTo>
                        <a:lnTo>
                          <a:pt x="18122" y="15897"/>
                        </a:lnTo>
                        <a:lnTo>
                          <a:pt x="18122" y="15411"/>
                        </a:lnTo>
                        <a:lnTo>
                          <a:pt x="16384" y="15533"/>
                        </a:lnTo>
                        <a:lnTo>
                          <a:pt x="17939" y="15290"/>
                        </a:lnTo>
                        <a:lnTo>
                          <a:pt x="19281" y="15290"/>
                        </a:lnTo>
                        <a:lnTo>
                          <a:pt x="16041" y="15169"/>
                        </a:lnTo>
                        <a:lnTo>
                          <a:pt x="18729" y="15047"/>
                        </a:lnTo>
                        <a:lnTo>
                          <a:pt x="16726" y="14926"/>
                        </a:lnTo>
                        <a:lnTo>
                          <a:pt x="18333" y="14562"/>
                        </a:lnTo>
                        <a:lnTo>
                          <a:pt x="19756" y="14804"/>
                        </a:lnTo>
                        <a:lnTo>
                          <a:pt x="18781" y="14562"/>
                        </a:lnTo>
                        <a:lnTo>
                          <a:pt x="19281" y="14440"/>
                        </a:lnTo>
                        <a:lnTo>
                          <a:pt x="17149" y="14440"/>
                        </a:lnTo>
                        <a:lnTo>
                          <a:pt x="16437" y="14076"/>
                        </a:lnTo>
                        <a:lnTo>
                          <a:pt x="18939" y="14198"/>
                        </a:lnTo>
                        <a:lnTo>
                          <a:pt x="20177" y="14076"/>
                        </a:lnTo>
                        <a:lnTo>
                          <a:pt x="19520" y="13834"/>
                        </a:lnTo>
                        <a:lnTo>
                          <a:pt x="17307" y="13712"/>
                        </a:lnTo>
                        <a:lnTo>
                          <a:pt x="17385" y="13591"/>
                        </a:lnTo>
                        <a:lnTo>
                          <a:pt x="17779" y="13470"/>
                        </a:lnTo>
                        <a:lnTo>
                          <a:pt x="18439" y="13470"/>
                        </a:lnTo>
                        <a:lnTo>
                          <a:pt x="16489" y="13227"/>
                        </a:lnTo>
                        <a:lnTo>
                          <a:pt x="18333" y="12742"/>
                        </a:lnTo>
                        <a:lnTo>
                          <a:pt x="15911" y="12499"/>
                        </a:lnTo>
                        <a:lnTo>
                          <a:pt x="13171" y="12499"/>
                        </a:lnTo>
                        <a:lnTo>
                          <a:pt x="13117" y="12378"/>
                        </a:lnTo>
                        <a:lnTo>
                          <a:pt x="11642" y="12256"/>
                        </a:lnTo>
                        <a:lnTo>
                          <a:pt x="13223" y="12135"/>
                        </a:lnTo>
                        <a:lnTo>
                          <a:pt x="13171" y="12256"/>
                        </a:lnTo>
                        <a:lnTo>
                          <a:pt x="13828" y="12256"/>
                        </a:lnTo>
                        <a:lnTo>
                          <a:pt x="14330" y="12378"/>
                        </a:lnTo>
                        <a:lnTo>
                          <a:pt x="13619" y="12135"/>
                        </a:lnTo>
                        <a:lnTo>
                          <a:pt x="14961" y="12062"/>
                        </a:lnTo>
                        <a:lnTo>
                          <a:pt x="13486" y="11771"/>
                        </a:lnTo>
                        <a:lnTo>
                          <a:pt x="14119" y="11528"/>
                        </a:lnTo>
                        <a:lnTo>
                          <a:pt x="16359" y="11528"/>
                        </a:lnTo>
                        <a:lnTo>
                          <a:pt x="14882" y="12013"/>
                        </a:lnTo>
                        <a:lnTo>
                          <a:pt x="16859" y="11771"/>
                        </a:lnTo>
                        <a:lnTo>
                          <a:pt x="16014" y="12135"/>
                        </a:lnTo>
                        <a:lnTo>
                          <a:pt x="19545" y="11892"/>
                        </a:lnTo>
                        <a:lnTo>
                          <a:pt x="15751" y="12256"/>
                        </a:lnTo>
                        <a:lnTo>
                          <a:pt x="19545" y="12013"/>
                        </a:lnTo>
                        <a:lnTo>
                          <a:pt x="19756" y="11892"/>
                        </a:lnTo>
                        <a:lnTo>
                          <a:pt x="19966" y="11771"/>
                        </a:lnTo>
                        <a:lnTo>
                          <a:pt x="20204" y="11649"/>
                        </a:lnTo>
                        <a:lnTo>
                          <a:pt x="18412" y="11528"/>
                        </a:lnTo>
                        <a:lnTo>
                          <a:pt x="18624" y="11407"/>
                        </a:lnTo>
                        <a:lnTo>
                          <a:pt x="19045" y="11164"/>
                        </a:lnTo>
                        <a:lnTo>
                          <a:pt x="17806" y="11043"/>
                        </a:lnTo>
                        <a:lnTo>
                          <a:pt x="17228" y="11164"/>
                        </a:lnTo>
                        <a:lnTo>
                          <a:pt x="15963" y="11043"/>
                        </a:lnTo>
                        <a:lnTo>
                          <a:pt x="15514" y="10921"/>
                        </a:lnTo>
                        <a:lnTo>
                          <a:pt x="13725" y="10436"/>
                        </a:lnTo>
                        <a:lnTo>
                          <a:pt x="21600" y="1055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497" name="Figura"/>
                  <p:cNvSpPr/>
                  <p:nvPr/>
                </p:nvSpPr>
                <p:spPr>
                  <a:xfrm>
                    <a:off x="11441" y="81655"/>
                    <a:ext cx="126738" cy="63496"/>
                  </a:xfrm>
                  <a:custGeom>
                    <a:avLst/>
                    <a:gdLst/>
                    <a:ahLst/>
                    <a:cxnLst>
                      <a:cxn ang="0">
                        <a:pos x="wd2" y="hd2"/>
                      </a:cxn>
                      <a:cxn ang="5400000">
                        <a:pos x="wd2" y="hd2"/>
                      </a:cxn>
                      <a:cxn ang="10800000">
                        <a:pos x="wd2" y="hd2"/>
                      </a:cxn>
                      <a:cxn ang="16200000">
                        <a:pos x="wd2" y="hd2"/>
                      </a:cxn>
                    </a:cxnLst>
                    <a:rect l="0" t="0" r="r" b="b"/>
                    <a:pathLst>
                      <a:path w="21600" h="21600" extrusionOk="0">
                        <a:moveTo>
                          <a:pt x="12053" y="627"/>
                        </a:moveTo>
                        <a:lnTo>
                          <a:pt x="12026" y="599"/>
                        </a:lnTo>
                        <a:lnTo>
                          <a:pt x="11910" y="694"/>
                        </a:lnTo>
                        <a:lnTo>
                          <a:pt x="12053" y="627"/>
                        </a:lnTo>
                        <a:close/>
                        <a:moveTo>
                          <a:pt x="12125" y="599"/>
                        </a:moveTo>
                        <a:lnTo>
                          <a:pt x="12053" y="627"/>
                        </a:lnTo>
                        <a:lnTo>
                          <a:pt x="12125" y="599"/>
                        </a:lnTo>
                        <a:close/>
                        <a:moveTo>
                          <a:pt x="12569" y="218"/>
                        </a:moveTo>
                        <a:lnTo>
                          <a:pt x="12519" y="128"/>
                        </a:lnTo>
                        <a:lnTo>
                          <a:pt x="12463" y="138"/>
                        </a:lnTo>
                        <a:lnTo>
                          <a:pt x="12569" y="218"/>
                        </a:lnTo>
                        <a:close/>
                        <a:moveTo>
                          <a:pt x="12243" y="1691"/>
                        </a:moveTo>
                        <a:lnTo>
                          <a:pt x="12145" y="1691"/>
                        </a:lnTo>
                        <a:lnTo>
                          <a:pt x="12184" y="1753"/>
                        </a:lnTo>
                        <a:lnTo>
                          <a:pt x="12243" y="1691"/>
                        </a:lnTo>
                        <a:close/>
                        <a:moveTo>
                          <a:pt x="35" y="18255"/>
                        </a:moveTo>
                        <a:lnTo>
                          <a:pt x="0" y="18255"/>
                        </a:lnTo>
                        <a:lnTo>
                          <a:pt x="35" y="18255"/>
                        </a:lnTo>
                        <a:close/>
                        <a:moveTo>
                          <a:pt x="150" y="11879"/>
                        </a:moveTo>
                        <a:lnTo>
                          <a:pt x="121" y="11879"/>
                        </a:lnTo>
                        <a:lnTo>
                          <a:pt x="150" y="11879"/>
                        </a:lnTo>
                        <a:close/>
                        <a:moveTo>
                          <a:pt x="11947" y="736"/>
                        </a:moveTo>
                        <a:lnTo>
                          <a:pt x="11920" y="717"/>
                        </a:lnTo>
                        <a:lnTo>
                          <a:pt x="11947" y="736"/>
                        </a:lnTo>
                        <a:close/>
                        <a:moveTo>
                          <a:pt x="12633" y="0"/>
                        </a:moveTo>
                        <a:lnTo>
                          <a:pt x="12603" y="0"/>
                        </a:lnTo>
                        <a:lnTo>
                          <a:pt x="12633" y="0"/>
                        </a:lnTo>
                        <a:close/>
                        <a:moveTo>
                          <a:pt x="12692" y="461"/>
                        </a:moveTo>
                        <a:lnTo>
                          <a:pt x="12635" y="470"/>
                        </a:lnTo>
                        <a:lnTo>
                          <a:pt x="12692" y="461"/>
                        </a:lnTo>
                        <a:close/>
                        <a:moveTo>
                          <a:pt x="12726" y="484"/>
                        </a:moveTo>
                        <a:lnTo>
                          <a:pt x="12497" y="632"/>
                        </a:lnTo>
                        <a:lnTo>
                          <a:pt x="12606" y="618"/>
                        </a:lnTo>
                        <a:lnTo>
                          <a:pt x="12726" y="484"/>
                        </a:lnTo>
                        <a:close/>
                        <a:moveTo>
                          <a:pt x="12741" y="1174"/>
                        </a:moveTo>
                        <a:lnTo>
                          <a:pt x="12682" y="1216"/>
                        </a:lnTo>
                        <a:lnTo>
                          <a:pt x="12731" y="1216"/>
                        </a:lnTo>
                        <a:close/>
                        <a:moveTo>
                          <a:pt x="12758" y="1468"/>
                        </a:moveTo>
                        <a:lnTo>
                          <a:pt x="12731" y="1492"/>
                        </a:lnTo>
                        <a:lnTo>
                          <a:pt x="12758" y="1468"/>
                        </a:lnTo>
                        <a:close/>
                        <a:moveTo>
                          <a:pt x="12766" y="3592"/>
                        </a:moveTo>
                        <a:lnTo>
                          <a:pt x="12739" y="3640"/>
                        </a:lnTo>
                        <a:lnTo>
                          <a:pt x="12734" y="3687"/>
                        </a:lnTo>
                        <a:lnTo>
                          <a:pt x="12753" y="3640"/>
                        </a:lnTo>
                        <a:lnTo>
                          <a:pt x="12766" y="3592"/>
                        </a:lnTo>
                        <a:close/>
                        <a:moveTo>
                          <a:pt x="12815" y="1929"/>
                        </a:moveTo>
                        <a:lnTo>
                          <a:pt x="12776" y="1977"/>
                        </a:lnTo>
                        <a:lnTo>
                          <a:pt x="12815" y="1929"/>
                        </a:lnTo>
                        <a:close/>
                        <a:moveTo>
                          <a:pt x="12822" y="1121"/>
                        </a:moveTo>
                        <a:lnTo>
                          <a:pt x="12766" y="1074"/>
                        </a:lnTo>
                        <a:lnTo>
                          <a:pt x="12741" y="1174"/>
                        </a:lnTo>
                        <a:lnTo>
                          <a:pt x="12822" y="1121"/>
                        </a:lnTo>
                        <a:close/>
                        <a:moveTo>
                          <a:pt x="12837" y="3354"/>
                        </a:moveTo>
                        <a:lnTo>
                          <a:pt x="12748" y="3497"/>
                        </a:lnTo>
                        <a:lnTo>
                          <a:pt x="12739" y="3620"/>
                        </a:lnTo>
                        <a:lnTo>
                          <a:pt x="12837" y="3354"/>
                        </a:lnTo>
                        <a:close/>
                        <a:moveTo>
                          <a:pt x="12862" y="3269"/>
                        </a:moveTo>
                        <a:lnTo>
                          <a:pt x="12825" y="3307"/>
                        </a:lnTo>
                        <a:lnTo>
                          <a:pt x="12850" y="3307"/>
                        </a:lnTo>
                        <a:close/>
                        <a:moveTo>
                          <a:pt x="13089" y="4039"/>
                        </a:moveTo>
                        <a:lnTo>
                          <a:pt x="13086" y="3981"/>
                        </a:lnTo>
                        <a:lnTo>
                          <a:pt x="13089" y="4039"/>
                        </a:lnTo>
                        <a:close/>
                        <a:moveTo>
                          <a:pt x="13133" y="4077"/>
                        </a:moveTo>
                        <a:lnTo>
                          <a:pt x="13101" y="4081"/>
                        </a:lnTo>
                        <a:lnTo>
                          <a:pt x="13099" y="4186"/>
                        </a:lnTo>
                        <a:lnTo>
                          <a:pt x="13133" y="4077"/>
                        </a:lnTo>
                        <a:close/>
                        <a:moveTo>
                          <a:pt x="13525" y="4927"/>
                        </a:moveTo>
                        <a:lnTo>
                          <a:pt x="13510" y="4846"/>
                        </a:lnTo>
                        <a:lnTo>
                          <a:pt x="13488" y="4946"/>
                        </a:lnTo>
                        <a:lnTo>
                          <a:pt x="13525" y="4927"/>
                        </a:lnTo>
                        <a:close/>
                        <a:moveTo>
                          <a:pt x="13619" y="4799"/>
                        </a:moveTo>
                        <a:lnTo>
                          <a:pt x="13606" y="4751"/>
                        </a:lnTo>
                        <a:lnTo>
                          <a:pt x="13619" y="4799"/>
                        </a:lnTo>
                        <a:close/>
                        <a:moveTo>
                          <a:pt x="13707" y="2974"/>
                        </a:moveTo>
                        <a:lnTo>
                          <a:pt x="13690" y="3022"/>
                        </a:lnTo>
                        <a:lnTo>
                          <a:pt x="13707" y="2974"/>
                        </a:lnTo>
                        <a:close/>
                        <a:moveTo>
                          <a:pt x="13971" y="5569"/>
                        </a:moveTo>
                        <a:lnTo>
                          <a:pt x="13922" y="5602"/>
                        </a:lnTo>
                        <a:lnTo>
                          <a:pt x="13971" y="5569"/>
                        </a:lnTo>
                        <a:close/>
                        <a:moveTo>
                          <a:pt x="14072" y="5108"/>
                        </a:moveTo>
                        <a:lnTo>
                          <a:pt x="14011" y="5303"/>
                        </a:lnTo>
                        <a:lnTo>
                          <a:pt x="14053" y="5303"/>
                        </a:lnTo>
                        <a:lnTo>
                          <a:pt x="14072" y="5108"/>
                        </a:lnTo>
                        <a:close/>
                        <a:moveTo>
                          <a:pt x="14119" y="5303"/>
                        </a:moveTo>
                        <a:lnTo>
                          <a:pt x="14053" y="5303"/>
                        </a:lnTo>
                        <a:lnTo>
                          <a:pt x="14033" y="5540"/>
                        </a:lnTo>
                        <a:lnTo>
                          <a:pt x="14119" y="5303"/>
                        </a:lnTo>
                        <a:close/>
                        <a:moveTo>
                          <a:pt x="14181" y="3255"/>
                        </a:moveTo>
                        <a:lnTo>
                          <a:pt x="14124" y="3445"/>
                        </a:lnTo>
                        <a:lnTo>
                          <a:pt x="14156" y="3212"/>
                        </a:lnTo>
                        <a:lnTo>
                          <a:pt x="14085" y="3212"/>
                        </a:lnTo>
                        <a:lnTo>
                          <a:pt x="14107" y="3592"/>
                        </a:lnTo>
                        <a:lnTo>
                          <a:pt x="14119" y="3497"/>
                        </a:lnTo>
                        <a:lnTo>
                          <a:pt x="14171" y="3454"/>
                        </a:lnTo>
                        <a:lnTo>
                          <a:pt x="14181" y="3255"/>
                        </a:lnTo>
                        <a:close/>
                        <a:moveTo>
                          <a:pt x="14415" y="5355"/>
                        </a:moveTo>
                        <a:lnTo>
                          <a:pt x="14390" y="5388"/>
                        </a:lnTo>
                        <a:lnTo>
                          <a:pt x="14415" y="5355"/>
                        </a:lnTo>
                        <a:close/>
                        <a:moveTo>
                          <a:pt x="14425" y="5873"/>
                        </a:moveTo>
                        <a:lnTo>
                          <a:pt x="14417" y="5749"/>
                        </a:lnTo>
                        <a:lnTo>
                          <a:pt x="14358" y="5968"/>
                        </a:lnTo>
                        <a:lnTo>
                          <a:pt x="14425" y="5873"/>
                        </a:lnTo>
                        <a:close/>
                        <a:moveTo>
                          <a:pt x="14656" y="4010"/>
                        </a:moveTo>
                        <a:lnTo>
                          <a:pt x="14651" y="3934"/>
                        </a:lnTo>
                        <a:lnTo>
                          <a:pt x="14612" y="3967"/>
                        </a:lnTo>
                        <a:lnTo>
                          <a:pt x="14587" y="3910"/>
                        </a:lnTo>
                        <a:lnTo>
                          <a:pt x="14548" y="4086"/>
                        </a:lnTo>
                        <a:lnTo>
                          <a:pt x="14592" y="3991"/>
                        </a:lnTo>
                        <a:lnTo>
                          <a:pt x="14622" y="4001"/>
                        </a:lnTo>
                        <a:lnTo>
                          <a:pt x="14632" y="4048"/>
                        </a:lnTo>
                        <a:lnTo>
                          <a:pt x="14656" y="4010"/>
                        </a:lnTo>
                        <a:close/>
                        <a:moveTo>
                          <a:pt x="14748" y="6642"/>
                        </a:moveTo>
                        <a:lnTo>
                          <a:pt x="14706" y="6680"/>
                        </a:lnTo>
                        <a:lnTo>
                          <a:pt x="14748" y="6642"/>
                        </a:lnTo>
                        <a:close/>
                        <a:moveTo>
                          <a:pt x="14920" y="6585"/>
                        </a:moveTo>
                        <a:lnTo>
                          <a:pt x="14915" y="6538"/>
                        </a:lnTo>
                        <a:lnTo>
                          <a:pt x="14878" y="6585"/>
                        </a:lnTo>
                        <a:lnTo>
                          <a:pt x="14920" y="6585"/>
                        </a:lnTo>
                        <a:close/>
                        <a:moveTo>
                          <a:pt x="15006" y="3640"/>
                        </a:moveTo>
                        <a:lnTo>
                          <a:pt x="14925" y="3735"/>
                        </a:lnTo>
                        <a:lnTo>
                          <a:pt x="14905" y="3925"/>
                        </a:lnTo>
                        <a:lnTo>
                          <a:pt x="14950" y="3925"/>
                        </a:lnTo>
                        <a:lnTo>
                          <a:pt x="15006" y="3640"/>
                        </a:lnTo>
                        <a:close/>
                        <a:moveTo>
                          <a:pt x="12463" y="138"/>
                        </a:moveTo>
                        <a:lnTo>
                          <a:pt x="12366" y="157"/>
                        </a:lnTo>
                        <a:lnTo>
                          <a:pt x="12463" y="138"/>
                        </a:lnTo>
                        <a:close/>
                        <a:moveTo>
                          <a:pt x="15386" y="6015"/>
                        </a:moveTo>
                        <a:lnTo>
                          <a:pt x="15356" y="6158"/>
                        </a:lnTo>
                        <a:lnTo>
                          <a:pt x="15386" y="6015"/>
                        </a:lnTo>
                        <a:close/>
                        <a:moveTo>
                          <a:pt x="15561" y="4020"/>
                        </a:moveTo>
                        <a:lnTo>
                          <a:pt x="15497" y="4162"/>
                        </a:lnTo>
                        <a:lnTo>
                          <a:pt x="15467" y="4305"/>
                        </a:lnTo>
                        <a:lnTo>
                          <a:pt x="15561" y="4020"/>
                        </a:lnTo>
                        <a:close/>
                        <a:moveTo>
                          <a:pt x="15684" y="4210"/>
                        </a:moveTo>
                        <a:lnTo>
                          <a:pt x="15677" y="4067"/>
                        </a:lnTo>
                        <a:lnTo>
                          <a:pt x="15632" y="4305"/>
                        </a:lnTo>
                        <a:lnTo>
                          <a:pt x="15664" y="4257"/>
                        </a:lnTo>
                        <a:lnTo>
                          <a:pt x="15684" y="4210"/>
                        </a:lnTo>
                        <a:close/>
                        <a:moveTo>
                          <a:pt x="15753" y="4115"/>
                        </a:moveTo>
                        <a:lnTo>
                          <a:pt x="15709" y="4167"/>
                        </a:lnTo>
                        <a:lnTo>
                          <a:pt x="15753" y="4115"/>
                        </a:lnTo>
                        <a:close/>
                        <a:moveTo>
                          <a:pt x="15926" y="7122"/>
                        </a:moveTo>
                        <a:lnTo>
                          <a:pt x="15913" y="7193"/>
                        </a:lnTo>
                        <a:lnTo>
                          <a:pt x="15906" y="7265"/>
                        </a:lnTo>
                        <a:lnTo>
                          <a:pt x="15916" y="7208"/>
                        </a:lnTo>
                        <a:lnTo>
                          <a:pt x="15926" y="7122"/>
                        </a:lnTo>
                        <a:close/>
                        <a:moveTo>
                          <a:pt x="16214" y="4428"/>
                        </a:moveTo>
                        <a:lnTo>
                          <a:pt x="16207" y="4305"/>
                        </a:lnTo>
                        <a:lnTo>
                          <a:pt x="16165" y="4500"/>
                        </a:lnTo>
                        <a:lnTo>
                          <a:pt x="16187" y="4447"/>
                        </a:lnTo>
                        <a:lnTo>
                          <a:pt x="16214" y="4428"/>
                        </a:lnTo>
                        <a:close/>
                        <a:moveTo>
                          <a:pt x="16347" y="4352"/>
                        </a:moveTo>
                        <a:lnTo>
                          <a:pt x="16214" y="4428"/>
                        </a:lnTo>
                        <a:lnTo>
                          <a:pt x="16234" y="4785"/>
                        </a:lnTo>
                        <a:lnTo>
                          <a:pt x="16268" y="4732"/>
                        </a:lnTo>
                        <a:lnTo>
                          <a:pt x="16347" y="4352"/>
                        </a:lnTo>
                        <a:close/>
                        <a:moveTo>
                          <a:pt x="16402" y="7132"/>
                        </a:moveTo>
                        <a:lnTo>
                          <a:pt x="16374" y="7203"/>
                        </a:lnTo>
                        <a:lnTo>
                          <a:pt x="16399" y="7175"/>
                        </a:lnTo>
                        <a:close/>
                        <a:moveTo>
                          <a:pt x="16705" y="7303"/>
                        </a:moveTo>
                        <a:lnTo>
                          <a:pt x="16670" y="7346"/>
                        </a:lnTo>
                        <a:lnTo>
                          <a:pt x="16581" y="7735"/>
                        </a:lnTo>
                        <a:lnTo>
                          <a:pt x="16638" y="7654"/>
                        </a:lnTo>
                        <a:lnTo>
                          <a:pt x="16705" y="7303"/>
                        </a:lnTo>
                        <a:close/>
                        <a:moveTo>
                          <a:pt x="16774" y="7369"/>
                        </a:moveTo>
                        <a:lnTo>
                          <a:pt x="16766" y="7436"/>
                        </a:lnTo>
                        <a:lnTo>
                          <a:pt x="16771" y="7388"/>
                        </a:lnTo>
                        <a:close/>
                        <a:moveTo>
                          <a:pt x="16968" y="4799"/>
                        </a:moveTo>
                        <a:lnTo>
                          <a:pt x="16939" y="4723"/>
                        </a:lnTo>
                        <a:lnTo>
                          <a:pt x="16968" y="4799"/>
                        </a:lnTo>
                        <a:close/>
                        <a:moveTo>
                          <a:pt x="17178" y="5065"/>
                        </a:moveTo>
                        <a:lnTo>
                          <a:pt x="17163" y="4898"/>
                        </a:lnTo>
                        <a:lnTo>
                          <a:pt x="17151" y="5017"/>
                        </a:lnTo>
                        <a:lnTo>
                          <a:pt x="17148" y="5089"/>
                        </a:lnTo>
                        <a:lnTo>
                          <a:pt x="17151" y="5141"/>
                        </a:lnTo>
                        <a:lnTo>
                          <a:pt x="17178" y="5065"/>
                        </a:lnTo>
                        <a:close/>
                        <a:moveTo>
                          <a:pt x="17459" y="5160"/>
                        </a:moveTo>
                        <a:lnTo>
                          <a:pt x="17424" y="5208"/>
                        </a:lnTo>
                        <a:lnTo>
                          <a:pt x="17459" y="5160"/>
                        </a:lnTo>
                        <a:close/>
                        <a:moveTo>
                          <a:pt x="17627" y="7683"/>
                        </a:moveTo>
                        <a:lnTo>
                          <a:pt x="17590" y="7821"/>
                        </a:lnTo>
                        <a:lnTo>
                          <a:pt x="17607" y="7678"/>
                        </a:lnTo>
                        <a:lnTo>
                          <a:pt x="17582" y="7821"/>
                        </a:lnTo>
                        <a:lnTo>
                          <a:pt x="17560" y="7963"/>
                        </a:lnTo>
                        <a:lnTo>
                          <a:pt x="17597" y="7963"/>
                        </a:lnTo>
                        <a:lnTo>
                          <a:pt x="17612" y="7821"/>
                        </a:lnTo>
                        <a:lnTo>
                          <a:pt x="17627" y="7683"/>
                        </a:lnTo>
                        <a:close/>
                        <a:moveTo>
                          <a:pt x="17669" y="7536"/>
                        </a:moveTo>
                        <a:lnTo>
                          <a:pt x="17641" y="7550"/>
                        </a:lnTo>
                        <a:lnTo>
                          <a:pt x="17627" y="7683"/>
                        </a:lnTo>
                        <a:lnTo>
                          <a:pt x="17669" y="7536"/>
                        </a:lnTo>
                        <a:close/>
                        <a:moveTo>
                          <a:pt x="17920" y="8396"/>
                        </a:moveTo>
                        <a:lnTo>
                          <a:pt x="17900" y="8196"/>
                        </a:lnTo>
                        <a:lnTo>
                          <a:pt x="17853" y="8415"/>
                        </a:lnTo>
                        <a:lnTo>
                          <a:pt x="17863" y="8553"/>
                        </a:lnTo>
                        <a:lnTo>
                          <a:pt x="17920" y="8396"/>
                        </a:lnTo>
                        <a:close/>
                        <a:moveTo>
                          <a:pt x="18154" y="8301"/>
                        </a:moveTo>
                        <a:lnTo>
                          <a:pt x="18055" y="8438"/>
                        </a:lnTo>
                        <a:lnTo>
                          <a:pt x="17972" y="8581"/>
                        </a:lnTo>
                        <a:lnTo>
                          <a:pt x="18004" y="8581"/>
                        </a:lnTo>
                        <a:lnTo>
                          <a:pt x="18090" y="8629"/>
                        </a:lnTo>
                        <a:lnTo>
                          <a:pt x="18122" y="8534"/>
                        </a:lnTo>
                        <a:lnTo>
                          <a:pt x="18154" y="8438"/>
                        </a:lnTo>
                        <a:lnTo>
                          <a:pt x="18092" y="8534"/>
                        </a:lnTo>
                        <a:lnTo>
                          <a:pt x="18107" y="8438"/>
                        </a:lnTo>
                        <a:lnTo>
                          <a:pt x="18154" y="8301"/>
                        </a:lnTo>
                        <a:close/>
                        <a:moveTo>
                          <a:pt x="19083" y="9931"/>
                        </a:moveTo>
                        <a:lnTo>
                          <a:pt x="19051" y="9945"/>
                        </a:lnTo>
                        <a:lnTo>
                          <a:pt x="19083" y="9931"/>
                        </a:lnTo>
                        <a:close/>
                        <a:moveTo>
                          <a:pt x="20121" y="17704"/>
                        </a:moveTo>
                        <a:lnTo>
                          <a:pt x="20074" y="17704"/>
                        </a:lnTo>
                        <a:lnTo>
                          <a:pt x="20116" y="17751"/>
                        </a:lnTo>
                        <a:lnTo>
                          <a:pt x="20121" y="17704"/>
                        </a:lnTo>
                        <a:close/>
                        <a:moveTo>
                          <a:pt x="20146" y="16825"/>
                        </a:moveTo>
                        <a:lnTo>
                          <a:pt x="20092" y="16810"/>
                        </a:lnTo>
                        <a:lnTo>
                          <a:pt x="20121" y="16839"/>
                        </a:lnTo>
                        <a:lnTo>
                          <a:pt x="20146" y="16825"/>
                        </a:lnTo>
                        <a:close/>
                        <a:moveTo>
                          <a:pt x="20153" y="17794"/>
                        </a:moveTo>
                        <a:lnTo>
                          <a:pt x="20116" y="17751"/>
                        </a:lnTo>
                        <a:lnTo>
                          <a:pt x="20151" y="17799"/>
                        </a:lnTo>
                        <a:close/>
                        <a:moveTo>
                          <a:pt x="20264" y="18987"/>
                        </a:moveTo>
                        <a:lnTo>
                          <a:pt x="20207" y="19034"/>
                        </a:lnTo>
                        <a:lnTo>
                          <a:pt x="20264" y="18987"/>
                        </a:lnTo>
                        <a:close/>
                        <a:moveTo>
                          <a:pt x="20972" y="10767"/>
                        </a:moveTo>
                        <a:lnTo>
                          <a:pt x="20934" y="10743"/>
                        </a:lnTo>
                        <a:lnTo>
                          <a:pt x="20863" y="10795"/>
                        </a:lnTo>
                        <a:lnTo>
                          <a:pt x="20972" y="10767"/>
                        </a:lnTo>
                        <a:close/>
                        <a:moveTo>
                          <a:pt x="21026" y="10672"/>
                        </a:moveTo>
                        <a:lnTo>
                          <a:pt x="20900" y="10719"/>
                        </a:lnTo>
                        <a:lnTo>
                          <a:pt x="20934" y="10743"/>
                        </a:lnTo>
                        <a:lnTo>
                          <a:pt x="21026" y="10672"/>
                        </a:lnTo>
                        <a:close/>
                        <a:moveTo>
                          <a:pt x="21127" y="18369"/>
                        </a:moveTo>
                        <a:lnTo>
                          <a:pt x="21038" y="18388"/>
                        </a:lnTo>
                        <a:lnTo>
                          <a:pt x="21075" y="18417"/>
                        </a:lnTo>
                        <a:lnTo>
                          <a:pt x="21127" y="18369"/>
                        </a:lnTo>
                        <a:close/>
                        <a:moveTo>
                          <a:pt x="21146" y="18512"/>
                        </a:moveTo>
                        <a:lnTo>
                          <a:pt x="21075" y="18417"/>
                        </a:lnTo>
                        <a:lnTo>
                          <a:pt x="20986" y="18512"/>
                        </a:lnTo>
                        <a:lnTo>
                          <a:pt x="21146" y="18512"/>
                        </a:lnTo>
                        <a:close/>
                        <a:moveTo>
                          <a:pt x="21201" y="21552"/>
                        </a:moveTo>
                        <a:lnTo>
                          <a:pt x="21124" y="21552"/>
                        </a:lnTo>
                        <a:lnTo>
                          <a:pt x="21176" y="21581"/>
                        </a:lnTo>
                        <a:lnTo>
                          <a:pt x="21201" y="21552"/>
                        </a:lnTo>
                        <a:close/>
                        <a:moveTo>
                          <a:pt x="21238" y="17214"/>
                        </a:moveTo>
                        <a:lnTo>
                          <a:pt x="21171" y="17181"/>
                        </a:lnTo>
                        <a:lnTo>
                          <a:pt x="21144" y="17214"/>
                        </a:lnTo>
                        <a:lnTo>
                          <a:pt x="21238" y="17214"/>
                        </a:lnTo>
                        <a:close/>
                        <a:moveTo>
                          <a:pt x="21250" y="11921"/>
                        </a:moveTo>
                        <a:lnTo>
                          <a:pt x="21220" y="11907"/>
                        </a:lnTo>
                        <a:lnTo>
                          <a:pt x="21250" y="11921"/>
                        </a:lnTo>
                        <a:close/>
                        <a:moveTo>
                          <a:pt x="21294" y="12453"/>
                        </a:moveTo>
                        <a:lnTo>
                          <a:pt x="21267" y="12439"/>
                        </a:lnTo>
                        <a:lnTo>
                          <a:pt x="21294" y="12453"/>
                        </a:lnTo>
                        <a:close/>
                        <a:moveTo>
                          <a:pt x="21326" y="11955"/>
                        </a:moveTo>
                        <a:lnTo>
                          <a:pt x="21250" y="11921"/>
                        </a:lnTo>
                        <a:lnTo>
                          <a:pt x="21275" y="11955"/>
                        </a:lnTo>
                        <a:lnTo>
                          <a:pt x="21326" y="11955"/>
                        </a:lnTo>
                        <a:close/>
                        <a:moveTo>
                          <a:pt x="21329" y="13428"/>
                        </a:moveTo>
                        <a:lnTo>
                          <a:pt x="21176" y="13428"/>
                        </a:lnTo>
                        <a:lnTo>
                          <a:pt x="21201" y="13613"/>
                        </a:lnTo>
                        <a:lnTo>
                          <a:pt x="21329" y="13428"/>
                        </a:lnTo>
                        <a:close/>
                        <a:moveTo>
                          <a:pt x="21354" y="21410"/>
                        </a:moveTo>
                        <a:lnTo>
                          <a:pt x="21321" y="21362"/>
                        </a:lnTo>
                        <a:lnTo>
                          <a:pt x="21265" y="21362"/>
                        </a:lnTo>
                        <a:lnTo>
                          <a:pt x="21354" y="21410"/>
                        </a:lnTo>
                        <a:close/>
                        <a:moveTo>
                          <a:pt x="21354" y="18630"/>
                        </a:moveTo>
                        <a:lnTo>
                          <a:pt x="21341" y="18483"/>
                        </a:lnTo>
                        <a:lnTo>
                          <a:pt x="21292" y="18502"/>
                        </a:lnTo>
                        <a:lnTo>
                          <a:pt x="21186" y="18521"/>
                        </a:lnTo>
                        <a:lnTo>
                          <a:pt x="21309" y="18507"/>
                        </a:lnTo>
                        <a:lnTo>
                          <a:pt x="21354" y="18630"/>
                        </a:lnTo>
                        <a:close/>
                        <a:moveTo>
                          <a:pt x="21373" y="12738"/>
                        </a:moveTo>
                        <a:lnTo>
                          <a:pt x="21329" y="12748"/>
                        </a:lnTo>
                        <a:lnTo>
                          <a:pt x="21371" y="12767"/>
                        </a:lnTo>
                        <a:close/>
                        <a:moveTo>
                          <a:pt x="21381" y="15518"/>
                        </a:moveTo>
                        <a:lnTo>
                          <a:pt x="21329" y="15471"/>
                        </a:lnTo>
                        <a:lnTo>
                          <a:pt x="21381" y="15518"/>
                        </a:lnTo>
                        <a:close/>
                        <a:moveTo>
                          <a:pt x="21410" y="21552"/>
                        </a:moveTo>
                        <a:lnTo>
                          <a:pt x="21284" y="21457"/>
                        </a:lnTo>
                        <a:lnTo>
                          <a:pt x="21201" y="21552"/>
                        </a:lnTo>
                        <a:lnTo>
                          <a:pt x="21238" y="21552"/>
                        </a:lnTo>
                        <a:lnTo>
                          <a:pt x="21349" y="21600"/>
                        </a:lnTo>
                        <a:lnTo>
                          <a:pt x="21410" y="21552"/>
                        </a:lnTo>
                        <a:close/>
                        <a:moveTo>
                          <a:pt x="21423" y="20963"/>
                        </a:moveTo>
                        <a:lnTo>
                          <a:pt x="21391" y="20963"/>
                        </a:lnTo>
                        <a:lnTo>
                          <a:pt x="21420" y="20968"/>
                        </a:lnTo>
                        <a:close/>
                        <a:moveTo>
                          <a:pt x="21465" y="17181"/>
                        </a:moveTo>
                        <a:lnTo>
                          <a:pt x="21248" y="17214"/>
                        </a:lnTo>
                        <a:lnTo>
                          <a:pt x="21252" y="17309"/>
                        </a:lnTo>
                        <a:lnTo>
                          <a:pt x="21277" y="17276"/>
                        </a:lnTo>
                        <a:lnTo>
                          <a:pt x="21465" y="17181"/>
                        </a:lnTo>
                        <a:close/>
                        <a:moveTo>
                          <a:pt x="21477" y="15518"/>
                        </a:moveTo>
                        <a:lnTo>
                          <a:pt x="21294" y="15613"/>
                        </a:lnTo>
                        <a:lnTo>
                          <a:pt x="21408" y="15613"/>
                        </a:lnTo>
                        <a:lnTo>
                          <a:pt x="21477" y="15518"/>
                        </a:lnTo>
                        <a:close/>
                        <a:moveTo>
                          <a:pt x="21504" y="19291"/>
                        </a:moveTo>
                        <a:lnTo>
                          <a:pt x="21459" y="19300"/>
                        </a:lnTo>
                        <a:lnTo>
                          <a:pt x="21504" y="19291"/>
                        </a:lnTo>
                        <a:close/>
                        <a:moveTo>
                          <a:pt x="11972" y="1601"/>
                        </a:moveTo>
                        <a:lnTo>
                          <a:pt x="11965" y="1530"/>
                        </a:lnTo>
                        <a:lnTo>
                          <a:pt x="11886" y="1677"/>
                        </a:lnTo>
                        <a:lnTo>
                          <a:pt x="11866" y="1744"/>
                        </a:lnTo>
                        <a:lnTo>
                          <a:pt x="11972" y="1601"/>
                        </a:lnTo>
                        <a:close/>
                        <a:moveTo>
                          <a:pt x="21600" y="19272"/>
                        </a:moveTo>
                        <a:lnTo>
                          <a:pt x="21504" y="19291"/>
                        </a:lnTo>
                        <a:lnTo>
                          <a:pt x="21595" y="19414"/>
                        </a:lnTo>
                        <a:lnTo>
                          <a:pt x="21600" y="19272"/>
                        </a:lnTo>
                        <a:close/>
                        <a:moveTo>
                          <a:pt x="12021" y="2323"/>
                        </a:moveTo>
                        <a:lnTo>
                          <a:pt x="11970" y="2271"/>
                        </a:lnTo>
                        <a:lnTo>
                          <a:pt x="11938" y="2418"/>
                        </a:lnTo>
                        <a:lnTo>
                          <a:pt x="11903" y="2447"/>
                        </a:lnTo>
                        <a:lnTo>
                          <a:pt x="11972" y="2447"/>
                        </a:lnTo>
                        <a:lnTo>
                          <a:pt x="12021" y="2323"/>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524" name="object 87"/>
                <p:cNvGrpSpPr/>
                <p:nvPr/>
              </p:nvGrpSpPr>
              <p:grpSpPr>
                <a:xfrm>
                  <a:off x="1553" y="83949"/>
                  <a:ext cx="411855" cy="340194"/>
                  <a:chOff x="0" y="0"/>
                  <a:chExt cx="411853" cy="340193"/>
                </a:xfrm>
              </p:grpSpPr>
              <p:sp>
                <p:nvSpPr>
                  <p:cNvPr id="2499" name="Figura"/>
                  <p:cNvSpPr/>
                  <p:nvPr/>
                </p:nvSpPr>
                <p:spPr>
                  <a:xfrm>
                    <a:off x="0" y="56987"/>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16005" y="0"/>
                        </a:lnTo>
                        <a:lnTo>
                          <a:pt x="0" y="0"/>
                        </a:lnTo>
                        <a:lnTo>
                          <a:pt x="912" y="7200"/>
                        </a:lnTo>
                        <a:lnTo>
                          <a:pt x="7941" y="7200"/>
                        </a:lnTo>
                        <a:lnTo>
                          <a:pt x="6896" y="21600"/>
                        </a:lnTo>
                        <a:lnTo>
                          <a:pt x="11589" y="7200"/>
                        </a:lnTo>
                        <a:lnTo>
                          <a:pt x="21600" y="72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00" name="Figura"/>
                  <p:cNvSpPr/>
                  <p:nvPr/>
                </p:nvSpPr>
                <p:spPr>
                  <a:xfrm>
                    <a:off x="43" y="573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lnTo>
                          <a:pt x="8118" y="7200"/>
                        </a:lnTo>
                        <a:lnTo>
                          <a:pt x="2436" y="3600"/>
                        </a:lnTo>
                        <a:lnTo>
                          <a:pt x="166" y="0"/>
                        </a:lnTo>
                        <a:lnTo>
                          <a:pt x="2033" y="7200"/>
                        </a:lnTo>
                        <a:lnTo>
                          <a:pt x="5683" y="10800"/>
                        </a:lnTo>
                        <a:lnTo>
                          <a:pt x="7473" y="18000"/>
                        </a:lnTo>
                        <a:lnTo>
                          <a:pt x="4059" y="18000"/>
                        </a:lnTo>
                        <a:lnTo>
                          <a:pt x="2276" y="14400"/>
                        </a:lnTo>
                        <a:lnTo>
                          <a:pt x="0" y="14400"/>
                        </a:lnTo>
                        <a:lnTo>
                          <a:pt x="1547" y="18000"/>
                        </a:lnTo>
                        <a:lnTo>
                          <a:pt x="8687" y="18000"/>
                        </a:lnTo>
                        <a:lnTo>
                          <a:pt x="9985" y="21600"/>
                        </a:lnTo>
                        <a:lnTo>
                          <a:pt x="21600" y="180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01" name="Figura"/>
                  <p:cNvSpPr/>
                  <p:nvPr/>
                </p:nvSpPr>
                <p:spPr>
                  <a:xfrm>
                    <a:off x="275" y="503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369" y="0"/>
                        </a:lnTo>
                        <a:lnTo>
                          <a:pt x="6171" y="0"/>
                        </a:lnTo>
                        <a:lnTo>
                          <a:pt x="3626" y="5400"/>
                        </a:lnTo>
                        <a:lnTo>
                          <a:pt x="7945" y="5400"/>
                        </a:lnTo>
                        <a:lnTo>
                          <a:pt x="0" y="16200"/>
                        </a:lnTo>
                        <a:lnTo>
                          <a:pt x="16892" y="10800"/>
                        </a:lnTo>
                        <a:lnTo>
                          <a:pt x="13345" y="21600"/>
                        </a:lnTo>
                        <a:lnTo>
                          <a:pt x="20671" y="21600"/>
                        </a:lnTo>
                        <a:lnTo>
                          <a:pt x="21600" y="108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02" name="Figura"/>
                  <p:cNvSpPr/>
                  <p:nvPr/>
                </p:nvSpPr>
                <p:spPr>
                  <a:xfrm>
                    <a:off x="145" y="537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686"/>
                        </a:moveTo>
                        <a:lnTo>
                          <a:pt x="20573" y="6171"/>
                        </a:lnTo>
                        <a:lnTo>
                          <a:pt x="16128" y="6171"/>
                        </a:lnTo>
                        <a:lnTo>
                          <a:pt x="18718" y="4629"/>
                        </a:lnTo>
                        <a:lnTo>
                          <a:pt x="17201" y="3086"/>
                        </a:lnTo>
                        <a:lnTo>
                          <a:pt x="18718" y="3086"/>
                        </a:lnTo>
                        <a:lnTo>
                          <a:pt x="19303" y="1543"/>
                        </a:lnTo>
                        <a:lnTo>
                          <a:pt x="19645" y="514"/>
                        </a:lnTo>
                        <a:lnTo>
                          <a:pt x="20476" y="0"/>
                        </a:lnTo>
                        <a:lnTo>
                          <a:pt x="10994" y="0"/>
                        </a:lnTo>
                        <a:lnTo>
                          <a:pt x="12949" y="1029"/>
                        </a:lnTo>
                        <a:lnTo>
                          <a:pt x="12561" y="1543"/>
                        </a:lnTo>
                        <a:lnTo>
                          <a:pt x="9236" y="1543"/>
                        </a:lnTo>
                        <a:lnTo>
                          <a:pt x="10994" y="1029"/>
                        </a:lnTo>
                        <a:lnTo>
                          <a:pt x="8308" y="1029"/>
                        </a:lnTo>
                        <a:lnTo>
                          <a:pt x="8501" y="1543"/>
                        </a:lnTo>
                        <a:lnTo>
                          <a:pt x="14515" y="2571"/>
                        </a:lnTo>
                        <a:lnTo>
                          <a:pt x="11241" y="3086"/>
                        </a:lnTo>
                        <a:lnTo>
                          <a:pt x="10359" y="3086"/>
                        </a:lnTo>
                        <a:lnTo>
                          <a:pt x="10309" y="2571"/>
                        </a:lnTo>
                        <a:lnTo>
                          <a:pt x="9432" y="2057"/>
                        </a:lnTo>
                        <a:lnTo>
                          <a:pt x="5568" y="3086"/>
                        </a:lnTo>
                        <a:lnTo>
                          <a:pt x="6546" y="3086"/>
                        </a:lnTo>
                        <a:lnTo>
                          <a:pt x="5961" y="3600"/>
                        </a:lnTo>
                        <a:lnTo>
                          <a:pt x="4298" y="5143"/>
                        </a:lnTo>
                        <a:lnTo>
                          <a:pt x="5326" y="4629"/>
                        </a:lnTo>
                        <a:lnTo>
                          <a:pt x="13877" y="5657"/>
                        </a:lnTo>
                        <a:lnTo>
                          <a:pt x="7185" y="6686"/>
                        </a:lnTo>
                        <a:lnTo>
                          <a:pt x="9432" y="8229"/>
                        </a:lnTo>
                        <a:lnTo>
                          <a:pt x="5718" y="7714"/>
                        </a:lnTo>
                        <a:lnTo>
                          <a:pt x="3517" y="8743"/>
                        </a:lnTo>
                        <a:lnTo>
                          <a:pt x="2490" y="8743"/>
                        </a:lnTo>
                        <a:lnTo>
                          <a:pt x="5472" y="9257"/>
                        </a:lnTo>
                        <a:lnTo>
                          <a:pt x="146" y="9771"/>
                        </a:lnTo>
                        <a:lnTo>
                          <a:pt x="4495" y="10800"/>
                        </a:lnTo>
                        <a:lnTo>
                          <a:pt x="3321" y="10800"/>
                        </a:lnTo>
                        <a:lnTo>
                          <a:pt x="4399" y="11314"/>
                        </a:lnTo>
                        <a:lnTo>
                          <a:pt x="4983" y="11314"/>
                        </a:lnTo>
                        <a:lnTo>
                          <a:pt x="9039" y="12857"/>
                        </a:lnTo>
                        <a:lnTo>
                          <a:pt x="0" y="14400"/>
                        </a:lnTo>
                        <a:lnTo>
                          <a:pt x="5618" y="16457"/>
                        </a:lnTo>
                        <a:lnTo>
                          <a:pt x="7916" y="18000"/>
                        </a:lnTo>
                        <a:lnTo>
                          <a:pt x="11972" y="18514"/>
                        </a:lnTo>
                        <a:lnTo>
                          <a:pt x="13927" y="20057"/>
                        </a:lnTo>
                        <a:lnTo>
                          <a:pt x="12022" y="20571"/>
                        </a:lnTo>
                        <a:lnTo>
                          <a:pt x="9578" y="19543"/>
                        </a:lnTo>
                        <a:lnTo>
                          <a:pt x="7820" y="20571"/>
                        </a:lnTo>
                        <a:lnTo>
                          <a:pt x="8162" y="21086"/>
                        </a:lnTo>
                        <a:lnTo>
                          <a:pt x="8843" y="21600"/>
                        </a:lnTo>
                        <a:lnTo>
                          <a:pt x="11483" y="21600"/>
                        </a:lnTo>
                        <a:lnTo>
                          <a:pt x="14319" y="21086"/>
                        </a:lnTo>
                        <a:lnTo>
                          <a:pt x="13242" y="21086"/>
                        </a:lnTo>
                        <a:lnTo>
                          <a:pt x="16028" y="20571"/>
                        </a:lnTo>
                        <a:lnTo>
                          <a:pt x="16959" y="20571"/>
                        </a:lnTo>
                        <a:lnTo>
                          <a:pt x="15443" y="19543"/>
                        </a:lnTo>
                        <a:lnTo>
                          <a:pt x="19010" y="19543"/>
                        </a:lnTo>
                        <a:lnTo>
                          <a:pt x="18275" y="20057"/>
                        </a:lnTo>
                        <a:lnTo>
                          <a:pt x="19253" y="19543"/>
                        </a:lnTo>
                        <a:lnTo>
                          <a:pt x="21207" y="18514"/>
                        </a:lnTo>
                        <a:lnTo>
                          <a:pt x="14465" y="17486"/>
                        </a:lnTo>
                        <a:lnTo>
                          <a:pt x="18229" y="16971"/>
                        </a:lnTo>
                        <a:lnTo>
                          <a:pt x="16909" y="15429"/>
                        </a:lnTo>
                        <a:lnTo>
                          <a:pt x="14904" y="16971"/>
                        </a:lnTo>
                        <a:lnTo>
                          <a:pt x="10506" y="15429"/>
                        </a:lnTo>
                        <a:lnTo>
                          <a:pt x="19741" y="14400"/>
                        </a:lnTo>
                        <a:lnTo>
                          <a:pt x="15982" y="14400"/>
                        </a:lnTo>
                        <a:lnTo>
                          <a:pt x="16274" y="13886"/>
                        </a:lnTo>
                        <a:lnTo>
                          <a:pt x="13877" y="13371"/>
                        </a:lnTo>
                        <a:lnTo>
                          <a:pt x="15443" y="12906"/>
                        </a:lnTo>
                        <a:lnTo>
                          <a:pt x="17252" y="12343"/>
                        </a:lnTo>
                        <a:lnTo>
                          <a:pt x="12264" y="10800"/>
                        </a:lnTo>
                        <a:lnTo>
                          <a:pt x="15050" y="10800"/>
                        </a:lnTo>
                        <a:lnTo>
                          <a:pt x="14073" y="10286"/>
                        </a:lnTo>
                        <a:lnTo>
                          <a:pt x="20476" y="10286"/>
                        </a:lnTo>
                        <a:lnTo>
                          <a:pt x="12949" y="9257"/>
                        </a:lnTo>
                        <a:lnTo>
                          <a:pt x="15882" y="8229"/>
                        </a:lnTo>
                        <a:lnTo>
                          <a:pt x="19206" y="8743"/>
                        </a:lnTo>
                        <a:lnTo>
                          <a:pt x="17448" y="9257"/>
                        </a:lnTo>
                        <a:lnTo>
                          <a:pt x="20426" y="8743"/>
                        </a:lnTo>
                        <a:lnTo>
                          <a:pt x="14808" y="7714"/>
                        </a:lnTo>
                        <a:lnTo>
                          <a:pt x="21600" y="66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03" name="Figura"/>
                  <p:cNvSpPr/>
                  <p:nvPr/>
                </p:nvSpPr>
                <p:spPr>
                  <a:xfrm>
                    <a:off x="1005" y="494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709"/>
                        </a:moveTo>
                        <a:lnTo>
                          <a:pt x="21546" y="13745"/>
                        </a:lnTo>
                        <a:lnTo>
                          <a:pt x="21488" y="11782"/>
                        </a:lnTo>
                        <a:lnTo>
                          <a:pt x="21377" y="9818"/>
                        </a:lnTo>
                        <a:lnTo>
                          <a:pt x="17010" y="5891"/>
                        </a:lnTo>
                        <a:lnTo>
                          <a:pt x="19618" y="0"/>
                        </a:lnTo>
                        <a:lnTo>
                          <a:pt x="15988" y="0"/>
                        </a:lnTo>
                        <a:lnTo>
                          <a:pt x="9523" y="5891"/>
                        </a:lnTo>
                        <a:lnTo>
                          <a:pt x="8844" y="4113"/>
                        </a:lnTo>
                        <a:lnTo>
                          <a:pt x="1701" y="11782"/>
                        </a:lnTo>
                        <a:lnTo>
                          <a:pt x="1701" y="9818"/>
                        </a:lnTo>
                        <a:lnTo>
                          <a:pt x="0" y="7855"/>
                        </a:lnTo>
                        <a:lnTo>
                          <a:pt x="451" y="11782"/>
                        </a:lnTo>
                        <a:lnTo>
                          <a:pt x="1813" y="17673"/>
                        </a:lnTo>
                        <a:lnTo>
                          <a:pt x="3799" y="17673"/>
                        </a:lnTo>
                        <a:lnTo>
                          <a:pt x="6349" y="15709"/>
                        </a:lnTo>
                        <a:lnTo>
                          <a:pt x="8277" y="15709"/>
                        </a:lnTo>
                        <a:lnTo>
                          <a:pt x="9809" y="17673"/>
                        </a:lnTo>
                        <a:lnTo>
                          <a:pt x="15140" y="17673"/>
                        </a:lnTo>
                        <a:lnTo>
                          <a:pt x="18256" y="19636"/>
                        </a:lnTo>
                        <a:lnTo>
                          <a:pt x="19502" y="19636"/>
                        </a:lnTo>
                        <a:lnTo>
                          <a:pt x="20863" y="21600"/>
                        </a:lnTo>
                        <a:lnTo>
                          <a:pt x="20863" y="17673"/>
                        </a:lnTo>
                        <a:lnTo>
                          <a:pt x="19162" y="17673"/>
                        </a:lnTo>
                        <a:lnTo>
                          <a:pt x="18314" y="15709"/>
                        </a:lnTo>
                        <a:lnTo>
                          <a:pt x="17689" y="13745"/>
                        </a:lnTo>
                        <a:lnTo>
                          <a:pt x="21600" y="1570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04" name="Figura"/>
                  <p:cNvSpPr/>
                  <p:nvPr/>
                </p:nvSpPr>
                <p:spPr>
                  <a:xfrm>
                    <a:off x="3637" y="5272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073"/>
                        </a:moveTo>
                        <a:lnTo>
                          <a:pt x="11773" y="0"/>
                        </a:lnTo>
                        <a:lnTo>
                          <a:pt x="0" y="8073"/>
                        </a:lnTo>
                        <a:lnTo>
                          <a:pt x="5099" y="21600"/>
                        </a:lnTo>
                        <a:lnTo>
                          <a:pt x="15698" y="8073"/>
                        </a:lnTo>
                        <a:lnTo>
                          <a:pt x="21600" y="80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05" name="Triángulo"/>
                  <p:cNvSpPr/>
                  <p:nvPr/>
                </p:nvSpPr>
                <p:spPr>
                  <a:xfrm>
                    <a:off x="3985" y="540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2" y="14173"/>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06" name="Figura"/>
                  <p:cNvSpPr/>
                  <p:nvPr/>
                </p:nvSpPr>
                <p:spPr>
                  <a:xfrm>
                    <a:off x="43793"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lnTo>
                          <a:pt x="0" y="0"/>
                        </a:lnTo>
                        <a:lnTo>
                          <a:pt x="14400" y="17280"/>
                        </a:lnTo>
                        <a:lnTo>
                          <a:pt x="17474" y="21600"/>
                        </a:ln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07" name="Figura"/>
                  <p:cNvSpPr/>
                  <p:nvPr/>
                </p:nvSpPr>
                <p:spPr>
                  <a:xfrm>
                    <a:off x="2243" y="6280"/>
                    <a:ext cx="53339" cy="48747"/>
                  </a:xfrm>
                  <a:custGeom>
                    <a:avLst/>
                    <a:gdLst/>
                    <a:ahLst/>
                    <a:cxnLst>
                      <a:cxn ang="0">
                        <a:pos x="wd2" y="hd2"/>
                      </a:cxn>
                      <a:cxn ang="5400000">
                        <a:pos x="wd2" y="hd2"/>
                      </a:cxn>
                      <a:cxn ang="10800000">
                        <a:pos x="wd2" y="hd2"/>
                      </a:cxn>
                      <a:cxn ang="16200000">
                        <a:pos x="wd2" y="hd2"/>
                      </a:cxn>
                    </a:cxnLst>
                    <a:rect l="0" t="0" r="r" b="b"/>
                    <a:pathLst>
                      <a:path w="21600" h="21600" extrusionOk="0">
                        <a:moveTo>
                          <a:pt x="21600" y="2538"/>
                        </a:moveTo>
                        <a:lnTo>
                          <a:pt x="21559" y="2228"/>
                        </a:lnTo>
                        <a:lnTo>
                          <a:pt x="21372" y="1795"/>
                        </a:lnTo>
                        <a:lnTo>
                          <a:pt x="21231" y="1733"/>
                        </a:lnTo>
                        <a:lnTo>
                          <a:pt x="21055" y="1671"/>
                        </a:lnTo>
                        <a:lnTo>
                          <a:pt x="20891" y="1547"/>
                        </a:lnTo>
                        <a:lnTo>
                          <a:pt x="20874" y="1362"/>
                        </a:lnTo>
                        <a:lnTo>
                          <a:pt x="20546" y="990"/>
                        </a:lnTo>
                        <a:lnTo>
                          <a:pt x="20493" y="928"/>
                        </a:lnTo>
                        <a:lnTo>
                          <a:pt x="20382" y="805"/>
                        </a:lnTo>
                        <a:lnTo>
                          <a:pt x="20054" y="433"/>
                        </a:lnTo>
                        <a:lnTo>
                          <a:pt x="19943" y="309"/>
                        </a:lnTo>
                        <a:lnTo>
                          <a:pt x="19509" y="0"/>
                        </a:lnTo>
                        <a:lnTo>
                          <a:pt x="19714" y="433"/>
                        </a:lnTo>
                        <a:lnTo>
                          <a:pt x="19591" y="309"/>
                        </a:lnTo>
                        <a:lnTo>
                          <a:pt x="19474" y="192"/>
                        </a:lnTo>
                        <a:lnTo>
                          <a:pt x="19533" y="309"/>
                        </a:lnTo>
                        <a:lnTo>
                          <a:pt x="19322" y="62"/>
                        </a:lnTo>
                        <a:lnTo>
                          <a:pt x="19550" y="544"/>
                        </a:lnTo>
                        <a:lnTo>
                          <a:pt x="19486" y="489"/>
                        </a:lnTo>
                        <a:lnTo>
                          <a:pt x="19585" y="600"/>
                        </a:lnTo>
                        <a:lnTo>
                          <a:pt x="19632" y="805"/>
                        </a:lnTo>
                        <a:lnTo>
                          <a:pt x="19574" y="743"/>
                        </a:lnTo>
                        <a:lnTo>
                          <a:pt x="19456" y="619"/>
                        </a:lnTo>
                        <a:lnTo>
                          <a:pt x="19263" y="309"/>
                        </a:lnTo>
                        <a:lnTo>
                          <a:pt x="19368" y="619"/>
                        </a:lnTo>
                        <a:lnTo>
                          <a:pt x="19298" y="495"/>
                        </a:lnTo>
                        <a:lnTo>
                          <a:pt x="19234" y="402"/>
                        </a:lnTo>
                        <a:lnTo>
                          <a:pt x="19257" y="489"/>
                        </a:lnTo>
                        <a:lnTo>
                          <a:pt x="19123" y="433"/>
                        </a:lnTo>
                        <a:lnTo>
                          <a:pt x="19304" y="743"/>
                        </a:lnTo>
                        <a:lnTo>
                          <a:pt x="19052" y="433"/>
                        </a:lnTo>
                        <a:lnTo>
                          <a:pt x="19205" y="928"/>
                        </a:lnTo>
                        <a:lnTo>
                          <a:pt x="18941" y="489"/>
                        </a:lnTo>
                        <a:lnTo>
                          <a:pt x="18976" y="600"/>
                        </a:lnTo>
                        <a:lnTo>
                          <a:pt x="19029" y="928"/>
                        </a:lnTo>
                        <a:lnTo>
                          <a:pt x="18719" y="186"/>
                        </a:lnTo>
                        <a:lnTo>
                          <a:pt x="18847" y="990"/>
                        </a:lnTo>
                        <a:lnTo>
                          <a:pt x="18795" y="866"/>
                        </a:lnTo>
                        <a:lnTo>
                          <a:pt x="18484" y="186"/>
                        </a:lnTo>
                        <a:lnTo>
                          <a:pt x="18742" y="866"/>
                        </a:lnTo>
                        <a:lnTo>
                          <a:pt x="18461" y="557"/>
                        </a:lnTo>
                        <a:lnTo>
                          <a:pt x="18472" y="990"/>
                        </a:lnTo>
                        <a:lnTo>
                          <a:pt x="18449" y="860"/>
                        </a:lnTo>
                        <a:lnTo>
                          <a:pt x="18355" y="805"/>
                        </a:lnTo>
                        <a:lnTo>
                          <a:pt x="18250" y="619"/>
                        </a:lnTo>
                        <a:lnTo>
                          <a:pt x="18150" y="495"/>
                        </a:lnTo>
                        <a:lnTo>
                          <a:pt x="18279" y="866"/>
                        </a:lnTo>
                        <a:lnTo>
                          <a:pt x="18338" y="1176"/>
                        </a:lnTo>
                        <a:lnTo>
                          <a:pt x="18291" y="1362"/>
                        </a:lnTo>
                        <a:lnTo>
                          <a:pt x="18350" y="1671"/>
                        </a:lnTo>
                        <a:lnTo>
                          <a:pt x="18314" y="1609"/>
                        </a:lnTo>
                        <a:lnTo>
                          <a:pt x="18233" y="1485"/>
                        </a:lnTo>
                        <a:lnTo>
                          <a:pt x="18156" y="1362"/>
                        </a:lnTo>
                        <a:lnTo>
                          <a:pt x="18074" y="1238"/>
                        </a:lnTo>
                        <a:lnTo>
                          <a:pt x="18115" y="1052"/>
                        </a:lnTo>
                        <a:lnTo>
                          <a:pt x="18086" y="934"/>
                        </a:lnTo>
                        <a:lnTo>
                          <a:pt x="17916" y="990"/>
                        </a:lnTo>
                        <a:lnTo>
                          <a:pt x="18103" y="1362"/>
                        </a:lnTo>
                        <a:lnTo>
                          <a:pt x="18021" y="1238"/>
                        </a:lnTo>
                        <a:lnTo>
                          <a:pt x="17893" y="1052"/>
                        </a:lnTo>
                        <a:lnTo>
                          <a:pt x="17975" y="1238"/>
                        </a:lnTo>
                        <a:lnTo>
                          <a:pt x="17746" y="743"/>
                        </a:lnTo>
                        <a:lnTo>
                          <a:pt x="17922" y="1238"/>
                        </a:lnTo>
                        <a:lnTo>
                          <a:pt x="18010" y="1485"/>
                        </a:lnTo>
                        <a:lnTo>
                          <a:pt x="17951" y="1362"/>
                        </a:lnTo>
                        <a:lnTo>
                          <a:pt x="17723" y="928"/>
                        </a:lnTo>
                        <a:lnTo>
                          <a:pt x="17828" y="1362"/>
                        </a:lnTo>
                        <a:lnTo>
                          <a:pt x="17582" y="1114"/>
                        </a:lnTo>
                        <a:lnTo>
                          <a:pt x="17541" y="743"/>
                        </a:lnTo>
                        <a:lnTo>
                          <a:pt x="17506" y="990"/>
                        </a:lnTo>
                        <a:lnTo>
                          <a:pt x="17565" y="1485"/>
                        </a:lnTo>
                        <a:lnTo>
                          <a:pt x="17518" y="1609"/>
                        </a:lnTo>
                        <a:lnTo>
                          <a:pt x="17494" y="1485"/>
                        </a:lnTo>
                        <a:lnTo>
                          <a:pt x="17389" y="990"/>
                        </a:lnTo>
                        <a:lnTo>
                          <a:pt x="17231" y="743"/>
                        </a:lnTo>
                        <a:lnTo>
                          <a:pt x="17213" y="990"/>
                        </a:lnTo>
                        <a:lnTo>
                          <a:pt x="17313" y="1485"/>
                        </a:lnTo>
                        <a:lnTo>
                          <a:pt x="17237" y="1485"/>
                        </a:lnTo>
                        <a:lnTo>
                          <a:pt x="17196" y="1362"/>
                        </a:lnTo>
                        <a:lnTo>
                          <a:pt x="17143" y="1238"/>
                        </a:lnTo>
                        <a:lnTo>
                          <a:pt x="17161" y="1362"/>
                        </a:lnTo>
                        <a:lnTo>
                          <a:pt x="17213" y="1733"/>
                        </a:lnTo>
                        <a:lnTo>
                          <a:pt x="16862" y="1423"/>
                        </a:lnTo>
                        <a:lnTo>
                          <a:pt x="16950" y="1981"/>
                        </a:lnTo>
                        <a:lnTo>
                          <a:pt x="17114" y="2352"/>
                        </a:lnTo>
                        <a:lnTo>
                          <a:pt x="17166" y="2723"/>
                        </a:lnTo>
                        <a:lnTo>
                          <a:pt x="17219" y="2971"/>
                        </a:lnTo>
                        <a:lnTo>
                          <a:pt x="17166" y="2847"/>
                        </a:lnTo>
                        <a:lnTo>
                          <a:pt x="17143" y="2785"/>
                        </a:lnTo>
                        <a:lnTo>
                          <a:pt x="17090" y="2661"/>
                        </a:lnTo>
                        <a:lnTo>
                          <a:pt x="17096" y="2599"/>
                        </a:lnTo>
                        <a:lnTo>
                          <a:pt x="17079" y="2538"/>
                        </a:lnTo>
                        <a:lnTo>
                          <a:pt x="17020" y="2352"/>
                        </a:lnTo>
                        <a:lnTo>
                          <a:pt x="17020" y="2538"/>
                        </a:lnTo>
                        <a:lnTo>
                          <a:pt x="16897" y="2290"/>
                        </a:lnTo>
                        <a:lnTo>
                          <a:pt x="16838" y="2172"/>
                        </a:lnTo>
                        <a:lnTo>
                          <a:pt x="16862" y="2290"/>
                        </a:lnTo>
                        <a:lnTo>
                          <a:pt x="16868" y="2661"/>
                        </a:lnTo>
                        <a:lnTo>
                          <a:pt x="16721" y="2538"/>
                        </a:lnTo>
                        <a:lnTo>
                          <a:pt x="16516" y="2042"/>
                        </a:lnTo>
                        <a:lnTo>
                          <a:pt x="16850" y="2277"/>
                        </a:lnTo>
                        <a:lnTo>
                          <a:pt x="16674" y="2042"/>
                        </a:lnTo>
                        <a:lnTo>
                          <a:pt x="16575" y="1919"/>
                        </a:lnTo>
                        <a:lnTo>
                          <a:pt x="16774" y="2042"/>
                        </a:lnTo>
                        <a:lnTo>
                          <a:pt x="16721" y="1919"/>
                        </a:lnTo>
                        <a:lnTo>
                          <a:pt x="16552" y="1609"/>
                        </a:lnTo>
                        <a:lnTo>
                          <a:pt x="16153" y="1609"/>
                        </a:lnTo>
                        <a:lnTo>
                          <a:pt x="16200" y="1795"/>
                        </a:lnTo>
                        <a:lnTo>
                          <a:pt x="16305" y="1919"/>
                        </a:lnTo>
                        <a:lnTo>
                          <a:pt x="16370" y="2290"/>
                        </a:lnTo>
                        <a:lnTo>
                          <a:pt x="16311" y="2785"/>
                        </a:lnTo>
                        <a:lnTo>
                          <a:pt x="15691" y="1052"/>
                        </a:lnTo>
                        <a:lnTo>
                          <a:pt x="15755" y="1733"/>
                        </a:lnTo>
                        <a:lnTo>
                          <a:pt x="15814" y="2023"/>
                        </a:lnTo>
                        <a:lnTo>
                          <a:pt x="15866" y="2228"/>
                        </a:lnTo>
                        <a:lnTo>
                          <a:pt x="16065" y="2785"/>
                        </a:lnTo>
                        <a:lnTo>
                          <a:pt x="15808" y="2538"/>
                        </a:lnTo>
                        <a:lnTo>
                          <a:pt x="15632" y="1919"/>
                        </a:lnTo>
                        <a:lnTo>
                          <a:pt x="15439" y="1981"/>
                        </a:lnTo>
                        <a:lnTo>
                          <a:pt x="15532" y="2154"/>
                        </a:lnTo>
                        <a:lnTo>
                          <a:pt x="15245" y="1795"/>
                        </a:lnTo>
                        <a:lnTo>
                          <a:pt x="15497" y="2364"/>
                        </a:lnTo>
                        <a:lnTo>
                          <a:pt x="15468" y="2228"/>
                        </a:lnTo>
                        <a:lnTo>
                          <a:pt x="15567" y="2228"/>
                        </a:lnTo>
                        <a:lnTo>
                          <a:pt x="15849" y="2785"/>
                        </a:lnTo>
                        <a:lnTo>
                          <a:pt x="15655" y="2599"/>
                        </a:lnTo>
                        <a:lnTo>
                          <a:pt x="15567" y="2519"/>
                        </a:lnTo>
                        <a:lnTo>
                          <a:pt x="15480" y="2599"/>
                        </a:lnTo>
                        <a:lnTo>
                          <a:pt x="15269" y="2104"/>
                        </a:lnTo>
                        <a:lnTo>
                          <a:pt x="15116" y="2228"/>
                        </a:lnTo>
                        <a:lnTo>
                          <a:pt x="15052" y="2661"/>
                        </a:lnTo>
                        <a:lnTo>
                          <a:pt x="14988" y="2735"/>
                        </a:lnTo>
                        <a:lnTo>
                          <a:pt x="14988" y="2971"/>
                        </a:lnTo>
                        <a:lnTo>
                          <a:pt x="14941" y="3033"/>
                        </a:lnTo>
                        <a:lnTo>
                          <a:pt x="14935" y="2971"/>
                        </a:lnTo>
                        <a:lnTo>
                          <a:pt x="14988" y="2735"/>
                        </a:lnTo>
                        <a:lnTo>
                          <a:pt x="14917" y="2816"/>
                        </a:lnTo>
                        <a:lnTo>
                          <a:pt x="14917" y="3342"/>
                        </a:lnTo>
                        <a:lnTo>
                          <a:pt x="14871" y="3280"/>
                        </a:lnTo>
                        <a:lnTo>
                          <a:pt x="14777" y="3218"/>
                        </a:lnTo>
                        <a:lnTo>
                          <a:pt x="14736" y="3156"/>
                        </a:lnTo>
                        <a:lnTo>
                          <a:pt x="14695" y="3095"/>
                        </a:lnTo>
                        <a:lnTo>
                          <a:pt x="14771" y="3095"/>
                        </a:lnTo>
                        <a:lnTo>
                          <a:pt x="14871" y="3218"/>
                        </a:lnTo>
                        <a:lnTo>
                          <a:pt x="14917" y="3342"/>
                        </a:lnTo>
                        <a:lnTo>
                          <a:pt x="14917" y="2816"/>
                        </a:lnTo>
                        <a:lnTo>
                          <a:pt x="14818" y="2538"/>
                        </a:lnTo>
                        <a:lnTo>
                          <a:pt x="14706" y="2414"/>
                        </a:lnTo>
                        <a:lnTo>
                          <a:pt x="14548" y="2785"/>
                        </a:lnTo>
                        <a:lnTo>
                          <a:pt x="13775" y="2414"/>
                        </a:lnTo>
                        <a:lnTo>
                          <a:pt x="13845" y="2909"/>
                        </a:lnTo>
                        <a:lnTo>
                          <a:pt x="13799" y="3156"/>
                        </a:lnTo>
                        <a:lnTo>
                          <a:pt x="13705" y="2909"/>
                        </a:lnTo>
                        <a:lnTo>
                          <a:pt x="13658" y="2723"/>
                        </a:lnTo>
                        <a:lnTo>
                          <a:pt x="13635" y="3095"/>
                        </a:lnTo>
                        <a:lnTo>
                          <a:pt x="13476" y="3713"/>
                        </a:lnTo>
                        <a:lnTo>
                          <a:pt x="13119" y="3342"/>
                        </a:lnTo>
                        <a:lnTo>
                          <a:pt x="13107" y="3218"/>
                        </a:lnTo>
                        <a:lnTo>
                          <a:pt x="12897" y="3095"/>
                        </a:lnTo>
                        <a:lnTo>
                          <a:pt x="13289" y="4147"/>
                        </a:lnTo>
                        <a:lnTo>
                          <a:pt x="13055" y="3837"/>
                        </a:lnTo>
                        <a:lnTo>
                          <a:pt x="12996" y="3713"/>
                        </a:lnTo>
                        <a:lnTo>
                          <a:pt x="12627" y="3652"/>
                        </a:lnTo>
                        <a:lnTo>
                          <a:pt x="12440" y="4209"/>
                        </a:lnTo>
                        <a:lnTo>
                          <a:pt x="11960" y="3652"/>
                        </a:lnTo>
                        <a:lnTo>
                          <a:pt x="12153" y="4270"/>
                        </a:lnTo>
                        <a:lnTo>
                          <a:pt x="11556" y="3528"/>
                        </a:lnTo>
                        <a:lnTo>
                          <a:pt x="11866" y="4394"/>
                        </a:lnTo>
                        <a:lnTo>
                          <a:pt x="11532" y="4023"/>
                        </a:lnTo>
                        <a:lnTo>
                          <a:pt x="11520" y="3837"/>
                        </a:lnTo>
                        <a:lnTo>
                          <a:pt x="11163" y="3652"/>
                        </a:lnTo>
                        <a:lnTo>
                          <a:pt x="11087" y="3652"/>
                        </a:lnTo>
                        <a:lnTo>
                          <a:pt x="11181" y="3961"/>
                        </a:lnTo>
                        <a:lnTo>
                          <a:pt x="11227" y="4394"/>
                        </a:lnTo>
                        <a:lnTo>
                          <a:pt x="11058" y="3899"/>
                        </a:lnTo>
                        <a:lnTo>
                          <a:pt x="11128" y="4456"/>
                        </a:lnTo>
                        <a:lnTo>
                          <a:pt x="10864" y="3961"/>
                        </a:lnTo>
                        <a:lnTo>
                          <a:pt x="10835" y="4054"/>
                        </a:lnTo>
                        <a:lnTo>
                          <a:pt x="10823" y="4116"/>
                        </a:lnTo>
                        <a:lnTo>
                          <a:pt x="10940" y="4209"/>
                        </a:lnTo>
                        <a:lnTo>
                          <a:pt x="10981" y="4642"/>
                        </a:lnTo>
                        <a:lnTo>
                          <a:pt x="10929" y="4580"/>
                        </a:lnTo>
                        <a:lnTo>
                          <a:pt x="10607" y="4209"/>
                        </a:lnTo>
                        <a:lnTo>
                          <a:pt x="10519" y="3961"/>
                        </a:lnTo>
                        <a:lnTo>
                          <a:pt x="10384" y="4456"/>
                        </a:lnTo>
                        <a:lnTo>
                          <a:pt x="10367" y="4580"/>
                        </a:lnTo>
                        <a:lnTo>
                          <a:pt x="10337" y="4456"/>
                        </a:lnTo>
                        <a:lnTo>
                          <a:pt x="10126" y="3652"/>
                        </a:lnTo>
                        <a:lnTo>
                          <a:pt x="10185" y="4147"/>
                        </a:lnTo>
                        <a:lnTo>
                          <a:pt x="10279" y="4456"/>
                        </a:lnTo>
                        <a:lnTo>
                          <a:pt x="10109" y="4209"/>
                        </a:lnTo>
                        <a:lnTo>
                          <a:pt x="9951" y="4270"/>
                        </a:lnTo>
                        <a:lnTo>
                          <a:pt x="9880" y="4456"/>
                        </a:lnTo>
                        <a:lnTo>
                          <a:pt x="9781" y="4147"/>
                        </a:lnTo>
                        <a:lnTo>
                          <a:pt x="9547" y="4147"/>
                        </a:lnTo>
                        <a:lnTo>
                          <a:pt x="9435" y="4394"/>
                        </a:lnTo>
                        <a:lnTo>
                          <a:pt x="9377" y="4475"/>
                        </a:lnTo>
                        <a:lnTo>
                          <a:pt x="9172" y="4580"/>
                        </a:lnTo>
                        <a:lnTo>
                          <a:pt x="9306" y="4704"/>
                        </a:lnTo>
                        <a:lnTo>
                          <a:pt x="9406" y="4951"/>
                        </a:lnTo>
                        <a:lnTo>
                          <a:pt x="9447" y="5261"/>
                        </a:lnTo>
                        <a:lnTo>
                          <a:pt x="9406" y="5174"/>
                        </a:lnTo>
                        <a:lnTo>
                          <a:pt x="9418" y="5261"/>
                        </a:lnTo>
                        <a:lnTo>
                          <a:pt x="9430" y="5385"/>
                        </a:lnTo>
                        <a:lnTo>
                          <a:pt x="9318" y="5323"/>
                        </a:lnTo>
                        <a:lnTo>
                          <a:pt x="9160" y="4889"/>
                        </a:lnTo>
                        <a:lnTo>
                          <a:pt x="9148" y="4704"/>
                        </a:lnTo>
                        <a:lnTo>
                          <a:pt x="9107" y="4889"/>
                        </a:lnTo>
                        <a:lnTo>
                          <a:pt x="9078" y="4828"/>
                        </a:lnTo>
                        <a:lnTo>
                          <a:pt x="8979" y="4518"/>
                        </a:lnTo>
                        <a:lnTo>
                          <a:pt x="9049" y="4828"/>
                        </a:lnTo>
                        <a:lnTo>
                          <a:pt x="8943" y="4642"/>
                        </a:lnTo>
                        <a:lnTo>
                          <a:pt x="8615" y="4085"/>
                        </a:lnTo>
                        <a:lnTo>
                          <a:pt x="8750" y="4642"/>
                        </a:lnTo>
                        <a:lnTo>
                          <a:pt x="8691" y="4518"/>
                        </a:lnTo>
                        <a:lnTo>
                          <a:pt x="8457" y="4580"/>
                        </a:lnTo>
                        <a:lnTo>
                          <a:pt x="8416" y="4828"/>
                        </a:lnTo>
                        <a:lnTo>
                          <a:pt x="8235" y="4889"/>
                        </a:lnTo>
                        <a:lnTo>
                          <a:pt x="8387" y="5323"/>
                        </a:lnTo>
                        <a:lnTo>
                          <a:pt x="8281" y="5261"/>
                        </a:lnTo>
                        <a:lnTo>
                          <a:pt x="8352" y="5632"/>
                        </a:lnTo>
                        <a:lnTo>
                          <a:pt x="8153" y="5564"/>
                        </a:lnTo>
                        <a:lnTo>
                          <a:pt x="7883" y="5323"/>
                        </a:lnTo>
                        <a:lnTo>
                          <a:pt x="7731" y="5385"/>
                        </a:lnTo>
                        <a:lnTo>
                          <a:pt x="7708" y="5644"/>
                        </a:lnTo>
                        <a:lnTo>
                          <a:pt x="7830" y="5756"/>
                        </a:lnTo>
                        <a:lnTo>
                          <a:pt x="7871" y="6003"/>
                        </a:lnTo>
                        <a:lnTo>
                          <a:pt x="7772" y="5756"/>
                        </a:lnTo>
                        <a:lnTo>
                          <a:pt x="7737" y="5675"/>
                        </a:lnTo>
                        <a:lnTo>
                          <a:pt x="7561" y="5756"/>
                        </a:lnTo>
                        <a:lnTo>
                          <a:pt x="7549" y="5446"/>
                        </a:lnTo>
                        <a:lnTo>
                          <a:pt x="7315" y="5632"/>
                        </a:lnTo>
                        <a:lnTo>
                          <a:pt x="7280" y="5756"/>
                        </a:lnTo>
                        <a:lnTo>
                          <a:pt x="7227" y="6127"/>
                        </a:lnTo>
                        <a:lnTo>
                          <a:pt x="7321" y="6251"/>
                        </a:lnTo>
                        <a:lnTo>
                          <a:pt x="7333" y="6437"/>
                        </a:lnTo>
                        <a:lnTo>
                          <a:pt x="7192" y="6251"/>
                        </a:lnTo>
                        <a:lnTo>
                          <a:pt x="7127" y="6065"/>
                        </a:lnTo>
                        <a:lnTo>
                          <a:pt x="7057" y="6746"/>
                        </a:lnTo>
                        <a:lnTo>
                          <a:pt x="6934" y="6560"/>
                        </a:lnTo>
                        <a:lnTo>
                          <a:pt x="6600" y="6065"/>
                        </a:lnTo>
                        <a:lnTo>
                          <a:pt x="6050" y="5261"/>
                        </a:lnTo>
                        <a:lnTo>
                          <a:pt x="6120" y="6084"/>
                        </a:lnTo>
                        <a:lnTo>
                          <a:pt x="6091" y="6251"/>
                        </a:lnTo>
                        <a:lnTo>
                          <a:pt x="6038" y="6560"/>
                        </a:lnTo>
                        <a:lnTo>
                          <a:pt x="5909" y="6560"/>
                        </a:lnTo>
                        <a:lnTo>
                          <a:pt x="5956" y="6437"/>
                        </a:lnTo>
                        <a:lnTo>
                          <a:pt x="5915" y="6189"/>
                        </a:lnTo>
                        <a:lnTo>
                          <a:pt x="5827" y="6065"/>
                        </a:lnTo>
                        <a:lnTo>
                          <a:pt x="5816" y="6808"/>
                        </a:lnTo>
                        <a:lnTo>
                          <a:pt x="5734" y="6684"/>
                        </a:lnTo>
                        <a:lnTo>
                          <a:pt x="5394" y="6189"/>
                        </a:lnTo>
                        <a:lnTo>
                          <a:pt x="5341" y="6684"/>
                        </a:lnTo>
                        <a:lnTo>
                          <a:pt x="4756" y="5694"/>
                        </a:lnTo>
                        <a:lnTo>
                          <a:pt x="4797" y="6994"/>
                        </a:lnTo>
                        <a:lnTo>
                          <a:pt x="4744" y="6932"/>
                        </a:lnTo>
                        <a:lnTo>
                          <a:pt x="4311" y="6437"/>
                        </a:lnTo>
                        <a:lnTo>
                          <a:pt x="4422" y="6684"/>
                        </a:lnTo>
                        <a:lnTo>
                          <a:pt x="4474" y="6932"/>
                        </a:lnTo>
                        <a:lnTo>
                          <a:pt x="4381" y="6752"/>
                        </a:lnTo>
                        <a:lnTo>
                          <a:pt x="4375" y="6870"/>
                        </a:lnTo>
                        <a:lnTo>
                          <a:pt x="4193" y="7056"/>
                        </a:lnTo>
                        <a:lnTo>
                          <a:pt x="4000" y="7117"/>
                        </a:lnTo>
                        <a:lnTo>
                          <a:pt x="3777" y="7241"/>
                        </a:lnTo>
                        <a:lnTo>
                          <a:pt x="3549" y="7241"/>
                        </a:lnTo>
                        <a:lnTo>
                          <a:pt x="3391" y="7489"/>
                        </a:lnTo>
                        <a:lnTo>
                          <a:pt x="3157" y="7551"/>
                        </a:lnTo>
                        <a:lnTo>
                          <a:pt x="2671" y="7860"/>
                        </a:lnTo>
                        <a:lnTo>
                          <a:pt x="2325" y="7922"/>
                        </a:lnTo>
                        <a:lnTo>
                          <a:pt x="2014" y="8108"/>
                        </a:lnTo>
                        <a:lnTo>
                          <a:pt x="1810" y="8293"/>
                        </a:lnTo>
                        <a:lnTo>
                          <a:pt x="3010" y="9098"/>
                        </a:lnTo>
                        <a:lnTo>
                          <a:pt x="2343" y="8974"/>
                        </a:lnTo>
                        <a:lnTo>
                          <a:pt x="1997" y="8603"/>
                        </a:lnTo>
                        <a:lnTo>
                          <a:pt x="2190" y="9346"/>
                        </a:lnTo>
                        <a:lnTo>
                          <a:pt x="1429" y="9469"/>
                        </a:lnTo>
                        <a:lnTo>
                          <a:pt x="1634" y="10150"/>
                        </a:lnTo>
                        <a:lnTo>
                          <a:pt x="1546" y="10026"/>
                        </a:lnTo>
                        <a:lnTo>
                          <a:pt x="1417" y="9964"/>
                        </a:lnTo>
                        <a:lnTo>
                          <a:pt x="1089" y="9841"/>
                        </a:lnTo>
                        <a:lnTo>
                          <a:pt x="1235" y="10212"/>
                        </a:lnTo>
                        <a:lnTo>
                          <a:pt x="1277" y="10274"/>
                        </a:lnTo>
                        <a:lnTo>
                          <a:pt x="1517" y="10398"/>
                        </a:lnTo>
                        <a:lnTo>
                          <a:pt x="1452" y="10460"/>
                        </a:lnTo>
                        <a:lnTo>
                          <a:pt x="1294" y="10292"/>
                        </a:lnTo>
                        <a:lnTo>
                          <a:pt x="890" y="10274"/>
                        </a:lnTo>
                        <a:lnTo>
                          <a:pt x="1423" y="10707"/>
                        </a:lnTo>
                        <a:lnTo>
                          <a:pt x="1048" y="10589"/>
                        </a:lnTo>
                        <a:lnTo>
                          <a:pt x="808" y="10769"/>
                        </a:lnTo>
                        <a:lnTo>
                          <a:pt x="1206" y="10893"/>
                        </a:lnTo>
                        <a:lnTo>
                          <a:pt x="955" y="10955"/>
                        </a:lnTo>
                        <a:lnTo>
                          <a:pt x="1247" y="11264"/>
                        </a:lnTo>
                        <a:lnTo>
                          <a:pt x="972" y="11326"/>
                        </a:lnTo>
                        <a:lnTo>
                          <a:pt x="1365" y="11574"/>
                        </a:lnTo>
                        <a:lnTo>
                          <a:pt x="662" y="11512"/>
                        </a:lnTo>
                        <a:lnTo>
                          <a:pt x="1259" y="11821"/>
                        </a:lnTo>
                        <a:lnTo>
                          <a:pt x="638" y="11574"/>
                        </a:lnTo>
                        <a:lnTo>
                          <a:pt x="656" y="11945"/>
                        </a:lnTo>
                        <a:lnTo>
                          <a:pt x="738" y="12007"/>
                        </a:lnTo>
                        <a:lnTo>
                          <a:pt x="691" y="12131"/>
                        </a:lnTo>
                        <a:lnTo>
                          <a:pt x="439" y="12007"/>
                        </a:lnTo>
                        <a:lnTo>
                          <a:pt x="474" y="12254"/>
                        </a:lnTo>
                        <a:lnTo>
                          <a:pt x="498" y="12316"/>
                        </a:lnTo>
                        <a:lnTo>
                          <a:pt x="831" y="12378"/>
                        </a:lnTo>
                        <a:lnTo>
                          <a:pt x="0" y="12378"/>
                        </a:lnTo>
                        <a:lnTo>
                          <a:pt x="1341" y="12997"/>
                        </a:lnTo>
                        <a:lnTo>
                          <a:pt x="322" y="12873"/>
                        </a:lnTo>
                        <a:lnTo>
                          <a:pt x="767" y="13721"/>
                        </a:lnTo>
                        <a:lnTo>
                          <a:pt x="181" y="13616"/>
                        </a:lnTo>
                        <a:lnTo>
                          <a:pt x="380" y="13931"/>
                        </a:lnTo>
                        <a:lnTo>
                          <a:pt x="784" y="13771"/>
                        </a:lnTo>
                        <a:lnTo>
                          <a:pt x="867" y="13740"/>
                        </a:lnTo>
                        <a:lnTo>
                          <a:pt x="831" y="13926"/>
                        </a:lnTo>
                        <a:lnTo>
                          <a:pt x="884" y="14111"/>
                        </a:lnTo>
                        <a:lnTo>
                          <a:pt x="533" y="14043"/>
                        </a:lnTo>
                        <a:lnTo>
                          <a:pt x="943" y="14235"/>
                        </a:lnTo>
                        <a:lnTo>
                          <a:pt x="767" y="14544"/>
                        </a:lnTo>
                        <a:lnTo>
                          <a:pt x="667" y="14606"/>
                        </a:lnTo>
                        <a:lnTo>
                          <a:pt x="374" y="14421"/>
                        </a:lnTo>
                        <a:lnTo>
                          <a:pt x="615" y="14792"/>
                        </a:lnTo>
                        <a:lnTo>
                          <a:pt x="275" y="15101"/>
                        </a:lnTo>
                        <a:lnTo>
                          <a:pt x="539" y="15287"/>
                        </a:lnTo>
                        <a:lnTo>
                          <a:pt x="1013" y="15287"/>
                        </a:lnTo>
                        <a:lnTo>
                          <a:pt x="1458" y="15578"/>
                        </a:lnTo>
                        <a:lnTo>
                          <a:pt x="855" y="15535"/>
                        </a:lnTo>
                        <a:lnTo>
                          <a:pt x="1499" y="15844"/>
                        </a:lnTo>
                        <a:lnTo>
                          <a:pt x="492" y="15733"/>
                        </a:lnTo>
                        <a:lnTo>
                          <a:pt x="609" y="15782"/>
                        </a:lnTo>
                        <a:lnTo>
                          <a:pt x="808" y="15782"/>
                        </a:lnTo>
                        <a:lnTo>
                          <a:pt x="749" y="15844"/>
                        </a:lnTo>
                        <a:lnTo>
                          <a:pt x="632" y="15844"/>
                        </a:lnTo>
                        <a:lnTo>
                          <a:pt x="404" y="15782"/>
                        </a:lnTo>
                        <a:lnTo>
                          <a:pt x="568" y="15968"/>
                        </a:lnTo>
                        <a:lnTo>
                          <a:pt x="890" y="15906"/>
                        </a:lnTo>
                        <a:lnTo>
                          <a:pt x="879" y="16030"/>
                        </a:lnTo>
                        <a:lnTo>
                          <a:pt x="509" y="16030"/>
                        </a:lnTo>
                        <a:lnTo>
                          <a:pt x="1077" y="16154"/>
                        </a:lnTo>
                        <a:lnTo>
                          <a:pt x="955" y="16277"/>
                        </a:lnTo>
                        <a:lnTo>
                          <a:pt x="867" y="16277"/>
                        </a:lnTo>
                        <a:lnTo>
                          <a:pt x="767" y="16333"/>
                        </a:lnTo>
                        <a:lnTo>
                          <a:pt x="796" y="16525"/>
                        </a:lnTo>
                        <a:lnTo>
                          <a:pt x="1511" y="16649"/>
                        </a:lnTo>
                        <a:lnTo>
                          <a:pt x="1235" y="16896"/>
                        </a:lnTo>
                        <a:lnTo>
                          <a:pt x="603" y="16834"/>
                        </a:lnTo>
                        <a:lnTo>
                          <a:pt x="1031" y="17020"/>
                        </a:lnTo>
                        <a:lnTo>
                          <a:pt x="480" y="17020"/>
                        </a:lnTo>
                        <a:lnTo>
                          <a:pt x="644" y="17144"/>
                        </a:lnTo>
                        <a:lnTo>
                          <a:pt x="908" y="17082"/>
                        </a:lnTo>
                        <a:lnTo>
                          <a:pt x="943" y="17218"/>
                        </a:lnTo>
                        <a:lnTo>
                          <a:pt x="1300" y="17330"/>
                        </a:lnTo>
                        <a:lnTo>
                          <a:pt x="1118" y="17391"/>
                        </a:lnTo>
                        <a:lnTo>
                          <a:pt x="890" y="17330"/>
                        </a:lnTo>
                        <a:lnTo>
                          <a:pt x="996" y="17577"/>
                        </a:lnTo>
                        <a:lnTo>
                          <a:pt x="1206" y="17453"/>
                        </a:lnTo>
                        <a:lnTo>
                          <a:pt x="1487" y="17577"/>
                        </a:lnTo>
                        <a:lnTo>
                          <a:pt x="1763" y="17453"/>
                        </a:lnTo>
                        <a:lnTo>
                          <a:pt x="1897" y="17391"/>
                        </a:lnTo>
                        <a:lnTo>
                          <a:pt x="1745" y="17577"/>
                        </a:lnTo>
                        <a:lnTo>
                          <a:pt x="1739" y="17701"/>
                        </a:lnTo>
                        <a:lnTo>
                          <a:pt x="1417" y="17763"/>
                        </a:lnTo>
                        <a:lnTo>
                          <a:pt x="1775" y="17887"/>
                        </a:lnTo>
                        <a:lnTo>
                          <a:pt x="1634" y="17948"/>
                        </a:lnTo>
                        <a:lnTo>
                          <a:pt x="1458" y="18010"/>
                        </a:lnTo>
                        <a:lnTo>
                          <a:pt x="1031" y="17948"/>
                        </a:lnTo>
                        <a:lnTo>
                          <a:pt x="914" y="17948"/>
                        </a:lnTo>
                        <a:lnTo>
                          <a:pt x="1370" y="18010"/>
                        </a:lnTo>
                        <a:lnTo>
                          <a:pt x="1042" y="18258"/>
                        </a:lnTo>
                        <a:lnTo>
                          <a:pt x="1165" y="18276"/>
                        </a:lnTo>
                        <a:lnTo>
                          <a:pt x="1441" y="18320"/>
                        </a:lnTo>
                        <a:lnTo>
                          <a:pt x="1324" y="18382"/>
                        </a:lnTo>
                        <a:lnTo>
                          <a:pt x="1036" y="18382"/>
                        </a:lnTo>
                        <a:lnTo>
                          <a:pt x="966" y="18567"/>
                        </a:lnTo>
                        <a:lnTo>
                          <a:pt x="1728" y="18320"/>
                        </a:lnTo>
                        <a:lnTo>
                          <a:pt x="1429" y="18505"/>
                        </a:lnTo>
                        <a:lnTo>
                          <a:pt x="1289" y="18505"/>
                        </a:lnTo>
                        <a:lnTo>
                          <a:pt x="1130" y="18691"/>
                        </a:lnTo>
                        <a:lnTo>
                          <a:pt x="1523" y="18877"/>
                        </a:lnTo>
                        <a:lnTo>
                          <a:pt x="1341" y="19062"/>
                        </a:lnTo>
                        <a:lnTo>
                          <a:pt x="826" y="19124"/>
                        </a:lnTo>
                        <a:lnTo>
                          <a:pt x="837" y="19248"/>
                        </a:lnTo>
                        <a:lnTo>
                          <a:pt x="1400" y="19496"/>
                        </a:lnTo>
                        <a:lnTo>
                          <a:pt x="1271" y="19743"/>
                        </a:lnTo>
                        <a:lnTo>
                          <a:pt x="1329" y="19681"/>
                        </a:lnTo>
                        <a:lnTo>
                          <a:pt x="2108" y="19743"/>
                        </a:lnTo>
                        <a:lnTo>
                          <a:pt x="949" y="19867"/>
                        </a:lnTo>
                        <a:lnTo>
                          <a:pt x="1194" y="19991"/>
                        </a:lnTo>
                        <a:lnTo>
                          <a:pt x="966" y="19991"/>
                        </a:lnTo>
                        <a:lnTo>
                          <a:pt x="843" y="20177"/>
                        </a:lnTo>
                        <a:lnTo>
                          <a:pt x="1159" y="20362"/>
                        </a:lnTo>
                        <a:lnTo>
                          <a:pt x="1406" y="20610"/>
                        </a:lnTo>
                        <a:lnTo>
                          <a:pt x="1206" y="20548"/>
                        </a:lnTo>
                        <a:lnTo>
                          <a:pt x="1031" y="20672"/>
                        </a:lnTo>
                        <a:lnTo>
                          <a:pt x="1060" y="20919"/>
                        </a:lnTo>
                        <a:lnTo>
                          <a:pt x="1013" y="20981"/>
                        </a:lnTo>
                        <a:lnTo>
                          <a:pt x="1212" y="20981"/>
                        </a:lnTo>
                        <a:lnTo>
                          <a:pt x="1177" y="21043"/>
                        </a:lnTo>
                        <a:lnTo>
                          <a:pt x="1470" y="20981"/>
                        </a:lnTo>
                        <a:lnTo>
                          <a:pt x="333" y="21352"/>
                        </a:lnTo>
                        <a:lnTo>
                          <a:pt x="1734" y="21600"/>
                        </a:lnTo>
                        <a:lnTo>
                          <a:pt x="2290" y="21600"/>
                        </a:lnTo>
                        <a:lnTo>
                          <a:pt x="2149" y="21538"/>
                        </a:lnTo>
                        <a:lnTo>
                          <a:pt x="2237" y="21538"/>
                        </a:lnTo>
                        <a:lnTo>
                          <a:pt x="2577" y="21600"/>
                        </a:lnTo>
                        <a:lnTo>
                          <a:pt x="2729" y="21538"/>
                        </a:lnTo>
                        <a:lnTo>
                          <a:pt x="2805" y="21476"/>
                        </a:lnTo>
                        <a:lnTo>
                          <a:pt x="2981" y="21352"/>
                        </a:lnTo>
                        <a:lnTo>
                          <a:pt x="2805" y="21352"/>
                        </a:lnTo>
                        <a:lnTo>
                          <a:pt x="2788" y="21476"/>
                        </a:lnTo>
                        <a:lnTo>
                          <a:pt x="2641" y="21538"/>
                        </a:lnTo>
                        <a:lnTo>
                          <a:pt x="2290" y="21538"/>
                        </a:lnTo>
                        <a:lnTo>
                          <a:pt x="2325" y="21476"/>
                        </a:lnTo>
                        <a:lnTo>
                          <a:pt x="2788" y="21476"/>
                        </a:lnTo>
                        <a:lnTo>
                          <a:pt x="2788" y="21296"/>
                        </a:lnTo>
                        <a:lnTo>
                          <a:pt x="2747" y="21167"/>
                        </a:lnTo>
                        <a:lnTo>
                          <a:pt x="3116" y="21229"/>
                        </a:lnTo>
                        <a:lnTo>
                          <a:pt x="3268" y="21167"/>
                        </a:lnTo>
                        <a:lnTo>
                          <a:pt x="3063" y="21167"/>
                        </a:lnTo>
                        <a:lnTo>
                          <a:pt x="3274" y="21043"/>
                        </a:lnTo>
                        <a:lnTo>
                          <a:pt x="2840" y="21043"/>
                        </a:lnTo>
                        <a:lnTo>
                          <a:pt x="3046" y="20981"/>
                        </a:lnTo>
                        <a:lnTo>
                          <a:pt x="3163" y="20981"/>
                        </a:lnTo>
                        <a:lnTo>
                          <a:pt x="2969" y="20919"/>
                        </a:lnTo>
                        <a:lnTo>
                          <a:pt x="3075" y="20734"/>
                        </a:lnTo>
                        <a:lnTo>
                          <a:pt x="3110" y="20672"/>
                        </a:lnTo>
                        <a:lnTo>
                          <a:pt x="2647" y="20734"/>
                        </a:lnTo>
                        <a:lnTo>
                          <a:pt x="2319" y="20610"/>
                        </a:lnTo>
                        <a:lnTo>
                          <a:pt x="2167" y="20548"/>
                        </a:lnTo>
                        <a:lnTo>
                          <a:pt x="2846" y="20300"/>
                        </a:lnTo>
                        <a:lnTo>
                          <a:pt x="2659" y="20053"/>
                        </a:lnTo>
                        <a:lnTo>
                          <a:pt x="2805" y="20053"/>
                        </a:lnTo>
                        <a:lnTo>
                          <a:pt x="2723" y="19991"/>
                        </a:lnTo>
                        <a:lnTo>
                          <a:pt x="2636" y="19929"/>
                        </a:lnTo>
                        <a:lnTo>
                          <a:pt x="2706" y="19743"/>
                        </a:lnTo>
                        <a:lnTo>
                          <a:pt x="2395" y="19681"/>
                        </a:lnTo>
                        <a:lnTo>
                          <a:pt x="2395" y="19619"/>
                        </a:lnTo>
                        <a:lnTo>
                          <a:pt x="2659" y="19558"/>
                        </a:lnTo>
                        <a:lnTo>
                          <a:pt x="2829" y="19558"/>
                        </a:lnTo>
                        <a:lnTo>
                          <a:pt x="2723" y="19496"/>
                        </a:lnTo>
                        <a:lnTo>
                          <a:pt x="2559" y="19434"/>
                        </a:lnTo>
                        <a:lnTo>
                          <a:pt x="2799" y="19310"/>
                        </a:lnTo>
                        <a:lnTo>
                          <a:pt x="2993" y="19403"/>
                        </a:lnTo>
                        <a:lnTo>
                          <a:pt x="3022" y="19310"/>
                        </a:lnTo>
                        <a:lnTo>
                          <a:pt x="3040" y="19378"/>
                        </a:lnTo>
                        <a:lnTo>
                          <a:pt x="3110" y="19310"/>
                        </a:lnTo>
                        <a:lnTo>
                          <a:pt x="3338" y="19248"/>
                        </a:lnTo>
                        <a:lnTo>
                          <a:pt x="2946" y="19124"/>
                        </a:lnTo>
                        <a:lnTo>
                          <a:pt x="3315" y="19186"/>
                        </a:lnTo>
                        <a:lnTo>
                          <a:pt x="3350" y="19124"/>
                        </a:lnTo>
                        <a:lnTo>
                          <a:pt x="3385" y="19062"/>
                        </a:lnTo>
                        <a:lnTo>
                          <a:pt x="3415" y="19001"/>
                        </a:lnTo>
                        <a:lnTo>
                          <a:pt x="3303" y="18939"/>
                        </a:lnTo>
                        <a:lnTo>
                          <a:pt x="3034" y="19062"/>
                        </a:lnTo>
                        <a:lnTo>
                          <a:pt x="3046" y="18815"/>
                        </a:lnTo>
                        <a:lnTo>
                          <a:pt x="3532" y="18877"/>
                        </a:lnTo>
                        <a:lnTo>
                          <a:pt x="3684" y="18815"/>
                        </a:lnTo>
                        <a:lnTo>
                          <a:pt x="4129" y="18629"/>
                        </a:lnTo>
                        <a:lnTo>
                          <a:pt x="2524" y="18382"/>
                        </a:lnTo>
                        <a:lnTo>
                          <a:pt x="3046" y="18282"/>
                        </a:lnTo>
                        <a:lnTo>
                          <a:pt x="2875" y="18258"/>
                        </a:lnTo>
                        <a:lnTo>
                          <a:pt x="2946" y="18134"/>
                        </a:lnTo>
                        <a:lnTo>
                          <a:pt x="3643" y="18010"/>
                        </a:lnTo>
                        <a:lnTo>
                          <a:pt x="3643" y="17948"/>
                        </a:lnTo>
                        <a:lnTo>
                          <a:pt x="3830" y="17825"/>
                        </a:lnTo>
                        <a:lnTo>
                          <a:pt x="3918" y="17763"/>
                        </a:lnTo>
                        <a:lnTo>
                          <a:pt x="2934" y="17825"/>
                        </a:lnTo>
                        <a:lnTo>
                          <a:pt x="3116" y="17639"/>
                        </a:lnTo>
                        <a:lnTo>
                          <a:pt x="2477" y="17639"/>
                        </a:lnTo>
                        <a:lnTo>
                          <a:pt x="2313" y="17515"/>
                        </a:lnTo>
                        <a:lnTo>
                          <a:pt x="2378" y="17391"/>
                        </a:lnTo>
                        <a:lnTo>
                          <a:pt x="3046" y="17391"/>
                        </a:lnTo>
                        <a:lnTo>
                          <a:pt x="3186" y="17453"/>
                        </a:lnTo>
                        <a:lnTo>
                          <a:pt x="3145" y="17515"/>
                        </a:lnTo>
                        <a:lnTo>
                          <a:pt x="3086" y="17515"/>
                        </a:lnTo>
                        <a:lnTo>
                          <a:pt x="3221" y="17577"/>
                        </a:lnTo>
                        <a:lnTo>
                          <a:pt x="3415" y="17515"/>
                        </a:lnTo>
                        <a:lnTo>
                          <a:pt x="3239" y="17515"/>
                        </a:lnTo>
                        <a:lnTo>
                          <a:pt x="3415" y="17453"/>
                        </a:lnTo>
                        <a:lnTo>
                          <a:pt x="3403" y="17330"/>
                        </a:lnTo>
                        <a:lnTo>
                          <a:pt x="3409" y="17268"/>
                        </a:lnTo>
                        <a:lnTo>
                          <a:pt x="3473" y="17286"/>
                        </a:lnTo>
                        <a:lnTo>
                          <a:pt x="3684" y="17330"/>
                        </a:lnTo>
                        <a:lnTo>
                          <a:pt x="3537" y="17218"/>
                        </a:lnTo>
                        <a:lnTo>
                          <a:pt x="3315" y="17082"/>
                        </a:lnTo>
                        <a:lnTo>
                          <a:pt x="3485" y="16958"/>
                        </a:lnTo>
                        <a:lnTo>
                          <a:pt x="3180" y="16958"/>
                        </a:lnTo>
                        <a:lnTo>
                          <a:pt x="3239" y="16896"/>
                        </a:lnTo>
                        <a:lnTo>
                          <a:pt x="3291" y="16834"/>
                        </a:lnTo>
                        <a:lnTo>
                          <a:pt x="3403" y="16711"/>
                        </a:lnTo>
                        <a:lnTo>
                          <a:pt x="2852" y="16834"/>
                        </a:lnTo>
                        <a:lnTo>
                          <a:pt x="2776" y="16711"/>
                        </a:lnTo>
                        <a:lnTo>
                          <a:pt x="3046" y="16587"/>
                        </a:lnTo>
                        <a:lnTo>
                          <a:pt x="3403" y="16711"/>
                        </a:lnTo>
                        <a:lnTo>
                          <a:pt x="3186" y="16587"/>
                        </a:lnTo>
                        <a:lnTo>
                          <a:pt x="3367" y="16463"/>
                        </a:lnTo>
                        <a:lnTo>
                          <a:pt x="3795" y="16587"/>
                        </a:lnTo>
                        <a:lnTo>
                          <a:pt x="3573" y="16463"/>
                        </a:lnTo>
                        <a:lnTo>
                          <a:pt x="3456" y="16401"/>
                        </a:lnTo>
                        <a:lnTo>
                          <a:pt x="4012" y="16277"/>
                        </a:lnTo>
                        <a:lnTo>
                          <a:pt x="4076" y="16215"/>
                        </a:lnTo>
                        <a:lnTo>
                          <a:pt x="4217" y="16277"/>
                        </a:lnTo>
                        <a:lnTo>
                          <a:pt x="4129" y="16215"/>
                        </a:lnTo>
                        <a:lnTo>
                          <a:pt x="4135" y="16154"/>
                        </a:lnTo>
                        <a:lnTo>
                          <a:pt x="3789" y="16215"/>
                        </a:lnTo>
                        <a:lnTo>
                          <a:pt x="3848" y="16154"/>
                        </a:lnTo>
                        <a:lnTo>
                          <a:pt x="3848" y="16092"/>
                        </a:lnTo>
                        <a:lnTo>
                          <a:pt x="3766" y="16092"/>
                        </a:lnTo>
                        <a:lnTo>
                          <a:pt x="3415" y="16154"/>
                        </a:lnTo>
                        <a:lnTo>
                          <a:pt x="3104" y="16092"/>
                        </a:lnTo>
                        <a:lnTo>
                          <a:pt x="3250" y="15986"/>
                        </a:lnTo>
                        <a:lnTo>
                          <a:pt x="3842" y="15844"/>
                        </a:lnTo>
                        <a:lnTo>
                          <a:pt x="4018" y="15844"/>
                        </a:lnTo>
                        <a:lnTo>
                          <a:pt x="4041" y="15906"/>
                        </a:lnTo>
                        <a:lnTo>
                          <a:pt x="4322" y="15782"/>
                        </a:lnTo>
                        <a:lnTo>
                          <a:pt x="4457" y="15720"/>
                        </a:lnTo>
                        <a:lnTo>
                          <a:pt x="3520" y="15782"/>
                        </a:lnTo>
                        <a:lnTo>
                          <a:pt x="3532" y="15597"/>
                        </a:lnTo>
                        <a:lnTo>
                          <a:pt x="3795" y="15658"/>
                        </a:lnTo>
                        <a:lnTo>
                          <a:pt x="3924" y="15590"/>
                        </a:lnTo>
                        <a:lnTo>
                          <a:pt x="3537" y="15535"/>
                        </a:lnTo>
                        <a:lnTo>
                          <a:pt x="3373" y="15485"/>
                        </a:lnTo>
                        <a:lnTo>
                          <a:pt x="3373" y="15844"/>
                        </a:lnTo>
                        <a:lnTo>
                          <a:pt x="3268" y="15968"/>
                        </a:lnTo>
                        <a:lnTo>
                          <a:pt x="3098" y="15906"/>
                        </a:lnTo>
                        <a:lnTo>
                          <a:pt x="2910" y="15844"/>
                        </a:lnTo>
                        <a:lnTo>
                          <a:pt x="3373" y="15844"/>
                        </a:lnTo>
                        <a:lnTo>
                          <a:pt x="3373" y="15485"/>
                        </a:lnTo>
                        <a:lnTo>
                          <a:pt x="3537" y="15349"/>
                        </a:lnTo>
                        <a:lnTo>
                          <a:pt x="3186" y="15349"/>
                        </a:lnTo>
                        <a:lnTo>
                          <a:pt x="3209" y="15287"/>
                        </a:lnTo>
                        <a:lnTo>
                          <a:pt x="3116" y="15349"/>
                        </a:lnTo>
                        <a:lnTo>
                          <a:pt x="2858" y="15349"/>
                        </a:lnTo>
                        <a:lnTo>
                          <a:pt x="2893" y="15287"/>
                        </a:lnTo>
                        <a:lnTo>
                          <a:pt x="2811" y="15225"/>
                        </a:lnTo>
                        <a:lnTo>
                          <a:pt x="2583" y="15163"/>
                        </a:lnTo>
                        <a:lnTo>
                          <a:pt x="3514" y="15101"/>
                        </a:lnTo>
                        <a:lnTo>
                          <a:pt x="3215" y="14978"/>
                        </a:lnTo>
                        <a:lnTo>
                          <a:pt x="3391" y="14916"/>
                        </a:lnTo>
                        <a:lnTo>
                          <a:pt x="3701" y="14978"/>
                        </a:lnTo>
                        <a:lnTo>
                          <a:pt x="3825" y="14916"/>
                        </a:lnTo>
                        <a:lnTo>
                          <a:pt x="3660" y="14854"/>
                        </a:lnTo>
                        <a:lnTo>
                          <a:pt x="3496" y="14792"/>
                        </a:lnTo>
                        <a:lnTo>
                          <a:pt x="4187" y="14854"/>
                        </a:lnTo>
                        <a:lnTo>
                          <a:pt x="4012" y="14730"/>
                        </a:lnTo>
                        <a:lnTo>
                          <a:pt x="3918" y="14668"/>
                        </a:lnTo>
                        <a:lnTo>
                          <a:pt x="3573" y="14668"/>
                        </a:lnTo>
                        <a:lnTo>
                          <a:pt x="3654" y="14730"/>
                        </a:lnTo>
                        <a:lnTo>
                          <a:pt x="3320" y="14606"/>
                        </a:lnTo>
                        <a:lnTo>
                          <a:pt x="3549" y="14792"/>
                        </a:lnTo>
                        <a:lnTo>
                          <a:pt x="3051" y="14606"/>
                        </a:lnTo>
                        <a:lnTo>
                          <a:pt x="3051" y="14687"/>
                        </a:lnTo>
                        <a:lnTo>
                          <a:pt x="3104" y="14749"/>
                        </a:lnTo>
                        <a:lnTo>
                          <a:pt x="3262" y="14792"/>
                        </a:lnTo>
                        <a:lnTo>
                          <a:pt x="3198" y="14854"/>
                        </a:lnTo>
                        <a:lnTo>
                          <a:pt x="3063" y="14792"/>
                        </a:lnTo>
                        <a:lnTo>
                          <a:pt x="2993" y="14761"/>
                        </a:lnTo>
                        <a:lnTo>
                          <a:pt x="2928" y="14749"/>
                        </a:lnTo>
                        <a:lnTo>
                          <a:pt x="3005" y="14730"/>
                        </a:lnTo>
                        <a:lnTo>
                          <a:pt x="3104" y="14749"/>
                        </a:lnTo>
                        <a:lnTo>
                          <a:pt x="3046" y="14730"/>
                        </a:lnTo>
                        <a:lnTo>
                          <a:pt x="2694" y="14606"/>
                        </a:lnTo>
                        <a:lnTo>
                          <a:pt x="2419" y="14544"/>
                        </a:lnTo>
                        <a:lnTo>
                          <a:pt x="2788" y="14483"/>
                        </a:lnTo>
                        <a:lnTo>
                          <a:pt x="3649" y="14544"/>
                        </a:lnTo>
                        <a:lnTo>
                          <a:pt x="4053" y="14483"/>
                        </a:lnTo>
                        <a:lnTo>
                          <a:pt x="3233" y="14235"/>
                        </a:lnTo>
                        <a:lnTo>
                          <a:pt x="3409" y="14111"/>
                        </a:lnTo>
                        <a:lnTo>
                          <a:pt x="3491" y="14049"/>
                        </a:lnTo>
                        <a:lnTo>
                          <a:pt x="3332" y="14111"/>
                        </a:lnTo>
                        <a:lnTo>
                          <a:pt x="2999" y="13987"/>
                        </a:lnTo>
                        <a:lnTo>
                          <a:pt x="3303" y="13926"/>
                        </a:lnTo>
                        <a:lnTo>
                          <a:pt x="3180" y="13864"/>
                        </a:lnTo>
                        <a:lnTo>
                          <a:pt x="3461" y="13926"/>
                        </a:lnTo>
                        <a:lnTo>
                          <a:pt x="3754" y="13926"/>
                        </a:lnTo>
                        <a:lnTo>
                          <a:pt x="3543" y="13864"/>
                        </a:lnTo>
                        <a:lnTo>
                          <a:pt x="3801" y="13740"/>
                        </a:lnTo>
                        <a:lnTo>
                          <a:pt x="3239" y="13616"/>
                        </a:lnTo>
                        <a:lnTo>
                          <a:pt x="3637" y="13616"/>
                        </a:lnTo>
                        <a:lnTo>
                          <a:pt x="3819" y="13492"/>
                        </a:lnTo>
                        <a:lnTo>
                          <a:pt x="2875" y="13245"/>
                        </a:lnTo>
                        <a:lnTo>
                          <a:pt x="3016" y="13059"/>
                        </a:lnTo>
                        <a:lnTo>
                          <a:pt x="3303" y="13245"/>
                        </a:lnTo>
                        <a:lnTo>
                          <a:pt x="3526" y="13183"/>
                        </a:lnTo>
                        <a:lnTo>
                          <a:pt x="3713" y="13368"/>
                        </a:lnTo>
                        <a:lnTo>
                          <a:pt x="3730" y="13307"/>
                        </a:lnTo>
                        <a:lnTo>
                          <a:pt x="3795" y="13307"/>
                        </a:lnTo>
                        <a:lnTo>
                          <a:pt x="3602" y="13245"/>
                        </a:lnTo>
                        <a:lnTo>
                          <a:pt x="3783" y="13245"/>
                        </a:lnTo>
                        <a:lnTo>
                          <a:pt x="3654" y="13183"/>
                        </a:lnTo>
                        <a:lnTo>
                          <a:pt x="3397" y="13059"/>
                        </a:lnTo>
                        <a:lnTo>
                          <a:pt x="3262" y="12997"/>
                        </a:lnTo>
                        <a:lnTo>
                          <a:pt x="3543" y="12997"/>
                        </a:lnTo>
                        <a:lnTo>
                          <a:pt x="3426" y="12935"/>
                        </a:lnTo>
                        <a:lnTo>
                          <a:pt x="3139" y="12811"/>
                        </a:lnTo>
                        <a:lnTo>
                          <a:pt x="3163" y="12688"/>
                        </a:lnTo>
                        <a:lnTo>
                          <a:pt x="2840" y="12626"/>
                        </a:lnTo>
                        <a:lnTo>
                          <a:pt x="3748" y="12750"/>
                        </a:lnTo>
                        <a:lnTo>
                          <a:pt x="3602" y="12626"/>
                        </a:lnTo>
                        <a:lnTo>
                          <a:pt x="3022" y="12131"/>
                        </a:lnTo>
                        <a:lnTo>
                          <a:pt x="2946" y="12069"/>
                        </a:lnTo>
                        <a:lnTo>
                          <a:pt x="3725" y="12254"/>
                        </a:lnTo>
                        <a:lnTo>
                          <a:pt x="3666" y="12069"/>
                        </a:lnTo>
                        <a:lnTo>
                          <a:pt x="3678" y="11821"/>
                        </a:lnTo>
                        <a:lnTo>
                          <a:pt x="3807" y="11883"/>
                        </a:lnTo>
                        <a:lnTo>
                          <a:pt x="4070" y="11883"/>
                        </a:lnTo>
                        <a:lnTo>
                          <a:pt x="3350" y="11574"/>
                        </a:lnTo>
                        <a:lnTo>
                          <a:pt x="3057" y="11450"/>
                        </a:lnTo>
                        <a:lnTo>
                          <a:pt x="3409" y="11388"/>
                        </a:lnTo>
                        <a:lnTo>
                          <a:pt x="3866" y="11512"/>
                        </a:lnTo>
                        <a:lnTo>
                          <a:pt x="3596" y="11574"/>
                        </a:lnTo>
                        <a:lnTo>
                          <a:pt x="3777" y="11636"/>
                        </a:lnTo>
                        <a:lnTo>
                          <a:pt x="4638" y="12069"/>
                        </a:lnTo>
                        <a:lnTo>
                          <a:pt x="3748" y="11388"/>
                        </a:lnTo>
                        <a:lnTo>
                          <a:pt x="4299" y="11574"/>
                        </a:lnTo>
                        <a:lnTo>
                          <a:pt x="4334" y="11636"/>
                        </a:lnTo>
                        <a:lnTo>
                          <a:pt x="4656" y="11697"/>
                        </a:lnTo>
                        <a:lnTo>
                          <a:pt x="4276" y="11388"/>
                        </a:lnTo>
                        <a:lnTo>
                          <a:pt x="4117" y="11264"/>
                        </a:lnTo>
                        <a:lnTo>
                          <a:pt x="4246" y="11140"/>
                        </a:lnTo>
                        <a:lnTo>
                          <a:pt x="4369" y="11202"/>
                        </a:lnTo>
                        <a:lnTo>
                          <a:pt x="4299" y="11140"/>
                        </a:lnTo>
                        <a:lnTo>
                          <a:pt x="4000" y="10893"/>
                        </a:lnTo>
                        <a:lnTo>
                          <a:pt x="3977" y="10707"/>
                        </a:lnTo>
                        <a:lnTo>
                          <a:pt x="3953" y="10497"/>
                        </a:lnTo>
                        <a:lnTo>
                          <a:pt x="3877" y="10460"/>
                        </a:lnTo>
                        <a:lnTo>
                          <a:pt x="3866" y="10274"/>
                        </a:lnTo>
                        <a:lnTo>
                          <a:pt x="4258" y="10398"/>
                        </a:lnTo>
                        <a:lnTo>
                          <a:pt x="4510" y="10583"/>
                        </a:lnTo>
                        <a:lnTo>
                          <a:pt x="4545" y="10707"/>
                        </a:lnTo>
                        <a:lnTo>
                          <a:pt x="5001" y="11017"/>
                        </a:lnTo>
                        <a:lnTo>
                          <a:pt x="4609" y="10583"/>
                        </a:lnTo>
                        <a:lnTo>
                          <a:pt x="4721" y="10583"/>
                        </a:lnTo>
                        <a:lnTo>
                          <a:pt x="4902" y="10769"/>
                        </a:lnTo>
                        <a:lnTo>
                          <a:pt x="4937" y="10583"/>
                        </a:lnTo>
                        <a:lnTo>
                          <a:pt x="4562" y="10274"/>
                        </a:lnTo>
                        <a:lnTo>
                          <a:pt x="4539" y="10150"/>
                        </a:lnTo>
                        <a:lnTo>
                          <a:pt x="4632" y="10026"/>
                        </a:lnTo>
                        <a:lnTo>
                          <a:pt x="4486" y="9964"/>
                        </a:lnTo>
                        <a:lnTo>
                          <a:pt x="4111" y="9469"/>
                        </a:lnTo>
                        <a:lnTo>
                          <a:pt x="4791" y="10088"/>
                        </a:lnTo>
                        <a:lnTo>
                          <a:pt x="4533" y="9717"/>
                        </a:lnTo>
                        <a:lnTo>
                          <a:pt x="4996" y="10088"/>
                        </a:lnTo>
                        <a:lnTo>
                          <a:pt x="4803" y="9717"/>
                        </a:lnTo>
                        <a:lnTo>
                          <a:pt x="4738" y="9593"/>
                        </a:lnTo>
                        <a:lnTo>
                          <a:pt x="4709" y="9469"/>
                        </a:lnTo>
                        <a:lnTo>
                          <a:pt x="4732" y="9395"/>
                        </a:lnTo>
                        <a:lnTo>
                          <a:pt x="4808" y="9519"/>
                        </a:lnTo>
                        <a:lnTo>
                          <a:pt x="4756" y="9346"/>
                        </a:lnTo>
                        <a:lnTo>
                          <a:pt x="4843" y="9222"/>
                        </a:lnTo>
                        <a:lnTo>
                          <a:pt x="5494" y="10212"/>
                        </a:lnTo>
                        <a:lnTo>
                          <a:pt x="5248" y="9346"/>
                        </a:lnTo>
                        <a:lnTo>
                          <a:pt x="5693" y="10150"/>
                        </a:lnTo>
                        <a:lnTo>
                          <a:pt x="5623" y="9717"/>
                        </a:lnTo>
                        <a:lnTo>
                          <a:pt x="6202" y="10150"/>
                        </a:lnTo>
                        <a:lnTo>
                          <a:pt x="6425" y="9964"/>
                        </a:lnTo>
                        <a:lnTo>
                          <a:pt x="6296" y="9717"/>
                        </a:lnTo>
                        <a:lnTo>
                          <a:pt x="6091" y="9346"/>
                        </a:lnTo>
                        <a:lnTo>
                          <a:pt x="6027" y="9222"/>
                        </a:lnTo>
                        <a:lnTo>
                          <a:pt x="6501" y="9903"/>
                        </a:lnTo>
                        <a:lnTo>
                          <a:pt x="6190" y="9160"/>
                        </a:lnTo>
                        <a:lnTo>
                          <a:pt x="6167" y="9098"/>
                        </a:lnTo>
                        <a:lnTo>
                          <a:pt x="6185" y="8974"/>
                        </a:lnTo>
                        <a:lnTo>
                          <a:pt x="6243" y="8974"/>
                        </a:lnTo>
                        <a:lnTo>
                          <a:pt x="6800" y="9655"/>
                        </a:lnTo>
                        <a:lnTo>
                          <a:pt x="6665" y="9655"/>
                        </a:lnTo>
                        <a:lnTo>
                          <a:pt x="6747" y="9841"/>
                        </a:lnTo>
                        <a:lnTo>
                          <a:pt x="6917" y="9841"/>
                        </a:lnTo>
                        <a:lnTo>
                          <a:pt x="6952" y="10212"/>
                        </a:lnTo>
                        <a:lnTo>
                          <a:pt x="7139" y="10398"/>
                        </a:lnTo>
                        <a:lnTo>
                          <a:pt x="7022" y="10150"/>
                        </a:lnTo>
                        <a:lnTo>
                          <a:pt x="7046" y="9940"/>
                        </a:lnTo>
                        <a:lnTo>
                          <a:pt x="7139" y="10026"/>
                        </a:lnTo>
                        <a:lnTo>
                          <a:pt x="7051" y="9903"/>
                        </a:lnTo>
                        <a:lnTo>
                          <a:pt x="6917" y="9717"/>
                        </a:lnTo>
                        <a:lnTo>
                          <a:pt x="6888" y="9098"/>
                        </a:lnTo>
                        <a:lnTo>
                          <a:pt x="7333" y="10336"/>
                        </a:lnTo>
                        <a:lnTo>
                          <a:pt x="7356" y="9779"/>
                        </a:lnTo>
                        <a:lnTo>
                          <a:pt x="7397" y="10088"/>
                        </a:lnTo>
                        <a:lnTo>
                          <a:pt x="7438" y="9841"/>
                        </a:lnTo>
                        <a:lnTo>
                          <a:pt x="7784" y="9903"/>
                        </a:lnTo>
                        <a:lnTo>
                          <a:pt x="7772" y="9841"/>
                        </a:lnTo>
                        <a:lnTo>
                          <a:pt x="7760" y="9779"/>
                        </a:lnTo>
                        <a:lnTo>
                          <a:pt x="7614" y="9160"/>
                        </a:lnTo>
                        <a:lnTo>
                          <a:pt x="7673" y="9222"/>
                        </a:lnTo>
                        <a:lnTo>
                          <a:pt x="7731" y="9346"/>
                        </a:lnTo>
                        <a:lnTo>
                          <a:pt x="7766" y="9531"/>
                        </a:lnTo>
                        <a:lnTo>
                          <a:pt x="8059" y="9531"/>
                        </a:lnTo>
                        <a:lnTo>
                          <a:pt x="8053" y="9160"/>
                        </a:lnTo>
                        <a:lnTo>
                          <a:pt x="8047" y="9098"/>
                        </a:lnTo>
                        <a:lnTo>
                          <a:pt x="8047" y="8974"/>
                        </a:lnTo>
                        <a:lnTo>
                          <a:pt x="8029" y="8541"/>
                        </a:lnTo>
                        <a:lnTo>
                          <a:pt x="8398" y="8912"/>
                        </a:lnTo>
                        <a:lnTo>
                          <a:pt x="8463" y="9160"/>
                        </a:lnTo>
                        <a:lnTo>
                          <a:pt x="8422" y="8789"/>
                        </a:lnTo>
                        <a:lnTo>
                          <a:pt x="8387" y="8665"/>
                        </a:lnTo>
                        <a:lnTo>
                          <a:pt x="8528" y="8850"/>
                        </a:lnTo>
                        <a:lnTo>
                          <a:pt x="8592" y="9098"/>
                        </a:lnTo>
                        <a:lnTo>
                          <a:pt x="8598" y="8665"/>
                        </a:lnTo>
                        <a:lnTo>
                          <a:pt x="8709" y="8789"/>
                        </a:lnTo>
                        <a:lnTo>
                          <a:pt x="8750" y="9036"/>
                        </a:lnTo>
                        <a:lnTo>
                          <a:pt x="9107" y="9222"/>
                        </a:lnTo>
                        <a:lnTo>
                          <a:pt x="8984" y="8665"/>
                        </a:lnTo>
                        <a:lnTo>
                          <a:pt x="8955" y="8541"/>
                        </a:lnTo>
                        <a:lnTo>
                          <a:pt x="9008" y="8108"/>
                        </a:lnTo>
                        <a:lnTo>
                          <a:pt x="9043" y="8046"/>
                        </a:lnTo>
                        <a:lnTo>
                          <a:pt x="9289" y="8665"/>
                        </a:lnTo>
                        <a:lnTo>
                          <a:pt x="9699" y="8850"/>
                        </a:lnTo>
                        <a:lnTo>
                          <a:pt x="9728" y="8974"/>
                        </a:lnTo>
                        <a:lnTo>
                          <a:pt x="10044" y="8912"/>
                        </a:lnTo>
                        <a:lnTo>
                          <a:pt x="10091" y="8046"/>
                        </a:lnTo>
                        <a:lnTo>
                          <a:pt x="10173" y="7860"/>
                        </a:lnTo>
                        <a:lnTo>
                          <a:pt x="10607" y="8479"/>
                        </a:lnTo>
                        <a:lnTo>
                          <a:pt x="10841" y="7922"/>
                        </a:lnTo>
                        <a:lnTo>
                          <a:pt x="11251" y="8170"/>
                        </a:lnTo>
                        <a:lnTo>
                          <a:pt x="11210" y="8108"/>
                        </a:lnTo>
                        <a:lnTo>
                          <a:pt x="11157" y="7984"/>
                        </a:lnTo>
                        <a:lnTo>
                          <a:pt x="11140" y="7922"/>
                        </a:lnTo>
                        <a:lnTo>
                          <a:pt x="11122" y="7860"/>
                        </a:lnTo>
                        <a:lnTo>
                          <a:pt x="11087" y="7613"/>
                        </a:lnTo>
                        <a:lnTo>
                          <a:pt x="11198" y="7674"/>
                        </a:lnTo>
                        <a:lnTo>
                          <a:pt x="11192" y="7613"/>
                        </a:lnTo>
                        <a:lnTo>
                          <a:pt x="11087" y="7056"/>
                        </a:lnTo>
                        <a:lnTo>
                          <a:pt x="11304" y="7674"/>
                        </a:lnTo>
                        <a:lnTo>
                          <a:pt x="11550" y="8232"/>
                        </a:lnTo>
                        <a:lnTo>
                          <a:pt x="11614" y="7984"/>
                        </a:lnTo>
                        <a:lnTo>
                          <a:pt x="11719" y="7984"/>
                        </a:lnTo>
                        <a:lnTo>
                          <a:pt x="11438" y="7241"/>
                        </a:lnTo>
                        <a:lnTo>
                          <a:pt x="11790" y="7717"/>
                        </a:lnTo>
                        <a:lnTo>
                          <a:pt x="11801" y="7872"/>
                        </a:lnTo>
                        <a:lnTo>
                          <a:pt x="11825" y="7767"/>
                        </a:lnTo>
                        <a:lnTo>
                          <a:pt x="12129" y="8170"/>
                        </a:lnTo>
                        <a:lnTo>
                          <a:pt x="12036" y="7241"/>
                        </a:lnTo>
                        <a:lnTo>
                          <a:pt x="12018" y="7056"/>
                        </a:lnTo>
                        <a:lnTo>
                          <a:pt x="12012" y="6994"/>
                        </a:lnTo>
                        <a:lnTo>
                          <a:pt x="11995" y="6808"/>
                        </a:lnTo>
                        <a:lnTo>
                          <a:pt x="11989" y="6746"/>
                        </a:lnTo>
                        <a:lnTo>
                          <a:pt x="11960" y="6499"/>
                        </a:lnTo>
                        <a:lnTo>
                          <a:pt x="12487" y="7427"/>
                        </a:lnTo>
                        <a:lnTo>
                          <a:pt x="12475" y="7241"/>
                        </a:lnTo>
                        <a:lnTo>
                          <a:pt x="12551" y="7179"/>
                        </a:lnTo>
                        <a:lnTo>
                          <a:pt x="12539" y="6994"/>
                        </a:lnTo>
                        <a:lnTo>
                          <a:pt x="12697" y="7365"/>
                        </a:lnTo>
                        <a:lnTo>
                          <a:pt x="13014" y="7427"/>
                        </a:lnTo>
                        <a:lnTo>
                          <a:pt x="13196" y="7241"/>
                        </a:lnTo>
                        <a:lnTo>
                          <a:pt x="13266" y="7551"/>
                        </a:lnTo>
                        <a:lnTo>
                          <a:pt x="13394" y="7489"/>
                        </a:lnTo>
                        <a:lnTo>
                          <a:pt x="13307" y="7241"/>
                        </a:lnTo>
                        <a:lnTo>
                          <a:pt x="13213" y="6994"/>
                        </a:lnTo>
                        <a:lnTo>
                          <a:pt x="13025" y="6499"/>
                        </a:lnTo>
                        <a:lnTo>
                          <a:pt x="13002" y="6437"/>
                        </a:lnTo>
                        <a:lnTo>
                          <a:pt x="12955" y="6313"/>
                        </a:lnTo>
                        <a:lnTo>
                          <a:pt x="13055" y="6251"/>
                        </a:lnTo>
                        <a:lnTo>
                          <a:pt x="13330" y="6808"/>
                        </a:lnTo>
                        <a:lnTo>
                          <a:pt x="13535" y="6746"/>
                        </a:lnTo>
                        <a:lnTo>
                          <a:pt x="13957" y="7179"/>
                        </a:lnTo>
                        <a:lnTo>
                          <a:pt x="13957" y="6746"/>
                        </a:lnTo>
                        <a:lnTo>
                          <a:pt x="13951" y="6499"/>
                        </a:lnTo>
                        <a:lnTo>
                          <a:pt x="14045" y="6808"/>
                        </a:lnTo>
                        <a:lnTo>
                          <a:pt x="14127" y="6808"/>
                        </a:lnTo>
                        <a:lnTo>
                          <a:pt x="14566" y="7056"/>
                        </a:lnTo>
                        <a:lnTo>
                          <a:pt x="14455" y="6808"/>
                        </a:lnTo>
                        <a:lnTo>
                          <a:pt x="14426" y="6733"/>
                        </a:lnTo>
                        <a:lnTo>
                          <a:pt x="14420" y="6808"/>
                        </a:lnTo>
                        <a:lnTo>
                          <a:pt x="14402" y="6684"/>
                        </a:lnTo>
                        <a:lnTo>
                          <a:pt x="14437" y="6251"/>
                        </a:lnTo>
                        <a:lnTo>
                          <a:pt x="14455" y="6003"/>
                        </a:lnTo>
                        <a:lnTo>
                          <a:pt x="14461" y="5942"/>
                        </a:lnTo>
                        <a:lnTo>
                          <a:pt x="14601" y="6313"/>
                        </a:lnTo>
                        <a:lnTo>
                          <a:pt x="14531" y="5942"/>
                        </a:lnTo>
                        <a:lnTo>
                          <a:pt x="14496" y="5756"/>
                        </a:lnTo>
                        <a:lnTo>
                          <a:pt x="14519" y="5446"/>
                        </a:lnTo>
                        <a:lnTo>
                          <a:pt x="14654" y="5694"/>
                        </a:lnTo>
                        <a:lnTo>
                          <a:pt x="14782" y="5818"/>
                        </a:lnTo>
                        <a:lnTo>
                          <a:pt x="14613" y="5446"/>
                        </a:lnTo>
                        <a:lnTo>
                          <a:pt x="14584" y="5385"/>
                        </a:lnTo>
                        <a:lnTo>
                          <a:pt x="14525" y="5261"/>
                        </a:lnTo>
                        <a:lnTo>
                          <a:pt x="14741" y="5385"/>
                        </a:lnTo>
                        <a:lnTo>
                          <a:pt x="14788" y="5694"/>
                        </a:lnTo>
                        <a:lnTo>
                          <a:pt x="14888" y="5644"/>
                        </a:lnTo>
                        <a:lnTo>
                          <a:pt x="14836" y="5427"/>
                        </a:lnTo>
                        <a:lnTo>
                          <a:pt x="14800" y="5013"/>
                        </a:lnTo>
                        <a:lnTo>
                          <a:pt x="15040" y="5199"/>
                        </a:lnTo>
                        <a:lnTo>
                          <a:pt x="15198" y="5570"/>
                        </a:lnTo>
                        <a:lnTo>
                          <a:pt x="15146" y="5385"/>
                        </a:lnTo>
                        <a:lnTo>
                          <a:pt x="15070" y="5013"/>
                        </a:lnTo>
                        <a:lnTo>
                          <a:pt x="15175" y="5075"/>
                        </a:lnTo>
                        <a:lnTo>
                          <a:pt x="15204" y="5137"/>
                        </a:lnTo>
                        <a:lnTo>
                          <a:pt x="15251" y="5385"/>
                        </a:lnTo>
                        <a:lnTo>
                          <a:pt x="15526" y="5564"/>
                        </a:lnTo>
                        <a:lnTo>
                          <a:pt x="15503" y="5427"/>
                        </a:lnTo>
                        <a:lnTo>
                          <a:pt x="15404" y="5013"/>
                        </a:lnTo>
                        <a:lnTo>
                          <a:pt x="15339" y="4766"/>
                        </a:lnTo>
                        <a:lnTo>
                          <a:pt x="15620" y="5137"/>
                        </a:lnTo>
                        <a:lnTo>
                          <a:pt x="15673" y="5261"/>
                        </a:lnTo>
                        <a:lnTo>
                          <a:pt x="15732" y="5323"/>
                        </a:lnTo>
                        <a:lnTo>
                          <a:pt x="15597" y="5385"/>
                        </a:lnTo>
                        <a:lnTo>
                          <a:pt x="15538" y="5570"/>
                        </a:lnTo>
                        <a:lnTo>
                          <a:pt x="15602" y="5756"/>
                        </a:lnTo>
                        <a:lnTo>
                          <a:pt x="15743" y="5756"/>
                        </a:lnTo>
                        <a:lnTo>
                          <a:pt x="15854" y="6313"/>
                        </a:lnTo>
                        <a:lnTo>
                          <a:pt x="15761" y="5323"/>
                        </a:lnTo>
                        <a:lnTo>
                          <a:pt x="15931" y="5440"/>
                        </a:lnTo>
                        <a:lnTo>
                          <a:pt x="15977" y="5508"/>
                        </a:lnTo>
                        <a:lnTo>
                          <a:pt x="16012" y="5632"/>
                        </a:lnTo>
                        <a:lnTo>
                          <a:pt x="16059" y="5508"/>
                        </a:lnTo>
                        <a:lnTo>
                          <a:pt x="16159" y="5632"/>
                        </a:lnTo>
                        <a:lnTo>
                          <a:pt x="16270" y="5756"/>
                        </a:lnTo>
                        <a:lnTo>
                          <a:pt x="16241" y="5632"/>
                        </a:lnTo>
                        <a:lnTo>
                          <a:pt x="16253" y="5520"/>
                        </a:lnTo>
                        <a:lnTo>
                          <a:pt x="16294" y="5756"/>
                        </a:lnTo>
                        <a:lnTo>
                          <a:pt x="16305" y="5818"/>
                        </a:lnTo>
                        <a:lnTo>
                          <a:pt x="16335" y="5880"/>
                        </a:lnTo>
                        <a:lnTo>
                          <a:pt x="16399" y="5694"/>
                        </a:lnTo>
                        <a:lnTo>
                          <a:pt x="16463" y="5694"/>
                        </a:lnTo>
                        <a:lnTo>
                          <a:pt x="16358" y="5446"/>
                        </a:lnTo>
                        <a:lnTo>
                          <a:pt x="16300" y="5323"/>
                        </a:lnTo>
                        <a:lnTo>
                          <a:pt x="16399" y="5323"/>
                        </a:lnTo>
                        <a:lnTo>
                          <a:pt x="16317" y="5199"/>
                        </a:lnTo>
                        <a:lnTo>
                          <a:pt x="16194" y="5013"/>
                        </a:lnTo>
                        <a:lnTo>
                          <a:pt x="16136" y="5001"/>
                        </a:lnTo>
                        <a:lnTo>
                          <a:pt x="16159" y="5112"/>
                        </a:lnTo>
                        <a:lnTo>
                          <a:pt x="16165" y="5199"/>
                        </a:lnTo>
                        <a:lnTo>
                          <a:pt x="16153" y="5137"/>
                        </a:lnTo>
                        <a:lnTo>
                          <a:pt x="16077" y="5199"/>
                        </a:lnTo>
                        <a:lnTo>
                          <a:pt x="16018" y="5199"/>
                        </a:lnTo>
                        <a:lnTo>
                          <a:pt x="15966" y="4828"/>
                        </a:lnTo>
                        <a:lnTo>
                          <a:pt x="16118" y="5013"/>
                        </a:lnTo>
                        <a:lnTo>
                          <a:pt x="16071" y="4828"/>
                        </a:lnTo>
                        <a:lnTo>
                          <a:pt x="16053" y="4766"/>
                        </a:lnTo>
                        <a:lnTo>
                          <a:pt x="16024" y="4642"/>
                        </a:lnTo>
                        <a:lnTo>
                          <a:pt x="15977" y="4456"/>
                        </a:lnTo>
                        <a:lnTo>
                          <a:pt x="15960" y="4394"/>
                        </a:lnTo>
                        <a:lnTo>
                          <a:pt x="15942" y="4332"/>
                        </a:lnTo>
                        <a:lnTo>
                          <a:pt x="16247" y="4828"/>
                        </a:lnTo>
                        <a:lnTo>
                          <a:pt x="16516" y="5075"/>
                        </a:lnTo>
                        <a:lnTo>
                          <a:pt x="16674" y="5446"/>
                        </a:lnTo>
                        <a:lnTo>
                          <a:pt x="16762" y="5137"/>
                        </a:lnTo>
                        <a:lnTo>
                          <a:pt x="17038" y="5075"/>
                        </a:lnTo>
                        <a:lnTo>
                          <a:pt x="16868" y="4332"/>
                        </a:lnTo>
                        <a:lnTo>
                          <a:pt x="16850" y="4270"/>
                        </a:lnTo>
                        <a:lnTo>
                          <a:pt x="16856" y="4209"/>
                        </a:lnTo>
                        <a:lnTo>
                          <a:pt x="16862" y="4147"/>
                        </a:lnTo>
                        <a:lnTo>
                          <a:pt x="16991" y="4456"/>
                        </a:lnTo>
                        <a:lnTo>
                          <a:pt x="17026" y="4518"/>
                        </a:lnTo>
                        <a:lnTo>
                          <a:pt x="17061" y="4704"/>
                        </a:lnTo>
                        <a:lnTo>
                          <a:pt x="17073" y="4580"/>
                        </a:lnTo>
                        <a:lnTo>
                          <a:pt x="17254" y="4580"/>
                        </a:lnTo>
                        <a:lnTo>
                          <a:pt x="17201" y="4209"/>
                        </a:lnTo>
                        <a:lnTo>
                          <a:pt x="17137" y="4023"/>
                        </a:lnTo>
                        <a:lnTo>
                          <a:pt x="17283" y="4147"/>
                        </a:lnTo>
                        <a:lnTo>
                          <a:pt x="17301" y="4518"/>
                        </a:lnTo>
                        <a:lnTo>
                          <a:pt x="17395" y="4394"/>
                        </a:lnTo>
                        <a:lnTo>
                          <a:pt x="17436" y="4580"/>
                        </a:lnTo>
                        <a:lnTo>
                          <a:pt x="18115" y="5261"/>
                        </a:lnTo>
                        <a:lnTo>
                          <a:pt x="17869" y="4394"/>
                        </a:lnTo>
                        <a:lnTo>
                          <a:pt x="17764" y="4023"/>
                        </a:lnTo>
                        <a:lnTo>
                          <a:pt x="17465" y="2971"/>
                        </a:lnTo>
                        <a:lnTo>
                          <a:pt x="18185" y="3794"/>
                        </a:lnTo>
                        <a:lnTo>
                          <a:pt x="18156" y="3713"/>
                        </a:lnTo>
                        <a:lnTo>
                          <a:pt x="18783" y="4023"/>
                        </a:lnTo>
                        <a:lnTo>
                          <a:pt x="18806" y="3713"/>
                        </a:lnTo>
                        <a:lnTo>
                          <a:pt x="18859" y="2909"/>
                        </a:lnTo>
                        <a:lnTo>
                          <a:pt x="19621" y="3466"/>
                        </a:lnTo>
                        <a:lnTo>
                          <a:pt x="19831" y="3528"/>
                        </a:lnTo>
                        <a:lnTo>
                          <a:pt x="19755" y="3342"/>
                        </a:lnTo>
                        <a:lnTo>
                          <a:pt x="19697" y="3156"/>
                        </a:lnTo>
                        <a:lnTo>
                          <a:pt x="19667" y="2909"/>
                        </a:lnTo>
                        <a:lnTo>
                          <a:pt x="19896" y="3280"/>
                        </a:lnTo>
                        <a:lnTo>
                          <a:pt x="19837" y="2909"/>
                        </a:lnTo>
                        <a:lnTo>
                          <a:pt x="19796" y="2290"/>
                        </a:lnTo>
                        <a:lnTo>
                          <a:pt x="20698" y="3528"/>
                        </a:lnTo>
                        <a:lnTo>
                          <a:pt x="20575" y="2723"/>
                        </a:lnTo>
                        <a:lnTo>
                          <a:pt x="20376" y="2476"/>
                        </a:lnTo>
                        <a:lnTo>
                          <a:pt x="20493" y="2476"/>
                        </a:lnTo>
                        <a:lnTo>
                          <a:pt x="20517" y="2290"/>
                        </a:lnTo>
                        <a:lnTo>
                          <a:pt x="20528" y="2166"/>
                        </a:lnTo>
                        <a:lnTo>
                          <a:pt x="20721" y="2476"/>
                        </a:lnTo>
                        <a:lnTo>
                          <a:pt x="20558" y="2166"/>
                        </a:lnTo>
                        <a:lnTo>
                          <a:pt x="20686" y="2290"/>
                        </a:lnTo>
                        <a:lnTo>
                          <a:pt x="20827" y="2476"/>
                        </a:lnTo>
                        <a:lnTo>
                          <a:pt x="20798" y="2166"/>
                        </a:lnTo>
                        <a:lnTo>
                          <a:pt x="20774" y="1981"/>
                        </a:lnTo>
                        <a:lnTo>
                          <a:pt x="21026" y="1981"/>
                        </a:lnTo>
                        <a:lnTo>
                          <a:pt x="21337" y="2723"/>
                        </a:lnTo>
                        <a:lnTo>
                          <a:pt x="21600" y="253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08" name="Figura"/>
                  <p:cNvSpPr/>
                  <p:nvPr/>
                </p:nvSpPr>
                <p:spPr>
                  <a:xfrm>
                    <a:off x="214787" y="2974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11" y="15298"/>
                        </a:lnTo>
                        <a:lnTo>
                          <a:pt x="13389" y="11898"/>
                        </a:lnTo>
                        <a:lnTo>
                          <a:pt x="0" y="0"/>
                        </a:lnTo>
                        <a:lnTo>
                          <a:pt x="14400" y="15049"/>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09" name="Figura"/>
                  <p:cNvSpPr/>
                  <p:nvPr/>
                </p:nvSpPr>
                <p:spPr>
                  <a:xfrm>
                    <a:off x="222178" y="2989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740"/>
                        </a:moveTo>
                        <a:lnTo>
                          <a:pt x="16783" y="346"/>
                        </a:lnTo>
                        <a:lnTo>
                          <a:pt x="10800" y="118"/>
                        </a:lnTo>
                        <a:lnTo>
                          <a:pt x="6392" y="6357"/>
                        </a:lnTo>
                        <a:lnTo>
                          <a:pt x="4408" y="4275"/>
                        </a:lnTo>
                        <a:lnTo>
                          <a:pt x="5195" y="1737"/>
                        </a:lnTo>
                        <a:lnTo>
                          <a:pt x="5195" y="0"/>
                        </a:lnTo>
                        <a:lnTo>
                          <a:pt x="1984" y="4738"/>
                        </a:lnTo>
                        <a:lnTo>
                          <a:pt x="0" y="12824"/>
                        </a:lnTo>
                        <a:lnTo>
                          <a:pt x="4786" y="21600"/>
                        </a:lnTo>
                        <a:lnTo>
                          <a:pt x="5605" y="12360"/>
                        </a:lnTo>
                        <a:lnTo>
                          <a:pt x="7588" y="16289"/>
                        </a:lnTo>
                        <a:lnTo>
                          <a:pt x="9194" y="5202"/>
                        </a:lnTo>
                        <a:lnTo>
                          <a:pt x="12406" y="4047"/>
                        </a:lnTo>
                        <a:lnTo>
                          <a:pt x="15586" y="8203"/>
                        </a:lnTo>
                        <a:lnTo>
                          <a:pt x="15586" y="11787"/>
                        </a:lnTo>
                        <a:lnTo>
                          <a:pt x="16405" y="9240"/>
                        </a:lnTo>
                        <a:lnTo>
                          <a:pt x="20403" y="13751"/>
                        </a:lnTo>
                        <a:lnTo>
                          <a:pt x="21600" y="774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10" name="Figura"/>
                  <p:cNvSpPr/>
                  <p:nvPr/>
                </p:nvSpPr>
                <p:spPr>
                  <a:xfrm>
                    <a:off x="222757" y="2994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270"/>
                        </a:moveTo>
                        <a:lnTo>
                          <a:pt x="18445" y="0"/>
                        </a:lnTo>
                        <a:lnTo>
                          <a:pt x="6189" y="2533"/>
                        </a:lnTo>
                        <a:lnTo>
                          <a:pt x="0" y="21600"/>
                        </a:lnTo>
                        <a:lnTo>
                          <a:pt x="16989" y="16318"/>
                        </a:lnTo>
                        <a:lnTo>
                          <a:pt x="21600" y="1127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11" name="Triángulo"/>
                  <p:cNvSpPr/>
                  <p:nvPr/>
                </p:nvSpPr>
                <p:spPr>
                  <a:xfrm>
                    <a:off x="226365" y="327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4" y="0"/>
                        </a:lnTo>
                        <a:lnTo>
                          <a:pt x="0" y="7462"/>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12" name="Figura"/>
                  <p:cNvSpPr/>
                  <p:nvPr/>
                </p:nvSpPr>
                <p:spPr>
                  <a:xfrm>
                    <a:off x="226510" y="326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75"/>
                        </a:moveTo>
                        <a:lnTo>
                          <a:pt x="905" y="0"/>
                        </a:lnTo>
                        <a:lnTo>
                          <a:pt x="2279" y="14475"/>
                        </a:lnTo>
                        <a:lnTo>
                          <a:pt x="0" y="21600"/>
                        </a:lnTo>
                        <a:lnTo>
                          <a:pt x="21600" y="1447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13" name="Figura"/>
                  <p:cNvSpPr/>
                  <p:nvPr/>
                </p:nvSpPr>
                <p:spPr>
                  <a:xfrm>
                    <a:off x="229135" y="3033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208" y="16200"/>
                        </a:lnTo>
                        <a:lnTo>
                          <a:pt x="0" y="17869"/>
                        </a:lnTo>
                        <a:lnTo>
                          <a:pt x="6780" y="21600"/>
                        </a:lnTo>
                        <a:lnTo>
                          <a:pt x="11604" y="14956"/>
                        </a:lnTo>
                        <a:lnTo>
                          <a:pt x="16397" y="7462"/>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14" name="Triángulo"/>
                  <p:cNvSpPr/>
                  <p:nvPr/>
                </p:nvSpPr>
                <p:spPr>
                  <a:xfrm>
                    <a:off x="349617" y="2321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131" y="9767"/>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15" name="Figura"/>
                  <p:cNvSpPr/>
                  <p:nvPr/>
                </p:nvSpPr>
                <p:spPr>
                  <a:xfrm>
                    <a:off x="364427" y="20742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720" y="9767"/>
                        </a:lnTo>
                        <a:lnTo>
                          <a:pt x="0" y="21600"/>
                        </a:lnTo>
                        <a:lnTo>
                          <a:pt x="5065" y="21600"/>
                        </a:lnTo>
                        <a:lnTo>
                          <a:pt x="17910" y="8227"/>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16" name="Figura"/>
                  <p:cNvSpPr/>
                  <p:nvPr/>
                </p:nvSpPr>
                <p:spPr>
                  <a:xfrm>
                    <a:off x="388464" y="14454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608" y="6562"/>
                        </a:lnTo>
                        <a:lnTo>
                          <a:pt x="10034" y="4223"/>
                        </a:lnTo>
                        <a:lnTo>
                          <a:pt x="4861" y="2309"/>
                        </a:lnTo>
                        <a:lnTo>
                          <a:pt x="0" y="0"/>
                        </a:lnTo>
                        <a:lnTo>
                          <a:pt x="6992" y="7716"/>
                        </a:lnTo>
                        <a:lnTo>
                          <a:pt x="14608" y="1464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17" name="Figura"/>
                  <p:cNvSpPr/>
                  <p:nvPr/>
                </p:nvSpPr>
                <p:spPr>
                  <a:xfrm>
                    <a:off x="391429" y="694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046" y="3061"/>
                        </a:lnTo>
                        <a:lnTo>
                          <a:pt x="6083" y="0"/>
                        </a:lnTo>
                        <a:lnTo>
                          <a:pt x="0" y="5953"/>
                        </a:lnTo>
                        <a:lnTo>
                          <a:pt x="5920" y="180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18" name="Figura"/>
                  <p:cNvSpPr/>
                  <p:nvPr/>
                </p:nvSpPr>
                <p:spPr>
                  <a:xfrm>
                    <a:off x="393122" y="749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100"/>
                        </a:moveTo>
                        <a:lnTo>
                          <a:pt x="14093" y="15596"/>
                        </a:lnTo>
                        <a:lnTo>
                          <a:pt x="15861" y="14171"/>
                        </a:lnTo>
                        <a:lnTo>
                          <a:pt x="7150" y="11708"/>
                        </a:lnTo>
                        <a:lnTo>
                          <a:pt x="4601" y="8769"/>
                        </a:lnTo>
                        <a:lnTo>
                          <a:pt x="5521" y="5919"/>
                        </a:lnTo>
                        <a:lnTo>
                          <a:pt x="7858" y="5963"/>
                        </a:lnTo>
                        <a:lnTo>
                          <a:pt x="5806" y="5184"/>
                        </a:lnTo>
                        <a:lnTo>
                          <a:pt x="6018" y="820"/>
                        </a:lnTo>
                        <a:lnTo>
                          <a:pt x="1484" y="0"/>
                        </a:lnTo>
                        <a:lnTo>
                          <a:pt x="0" y="5055"/>
                        </a:lnTo>
                        <a:lnTo>
                          <a:pt x="2833" y="10154"/>
                        </a:lnTo>
                        <a:lnTo>
                          <a:pt x="9704" y="14688"/>
                        </a:lnTo>
                        <a:lnTo>
                          <a:pt x="9135" y="16113"/>
                        </a:lnTo>
                        <a:lnTo>
                          <a:pt x="7083" y="15338"/>
                        </a:lnTo>
                        <a:lnTo>
                          <a:pt x="5878" y="15293"/>
                        </a:lnTo>
                        <a:lnTo>
                          <a:pt x="10691" y="18317"/>
                        </a:lnTo>
                        <a:lnTo>
                          <a:pt x="17919" y="21600"/>
                        </a:lnTo>
                        <a:lnTo>
                          <a:pt x="21600" y="181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19" name="Figura"/>
                  <p:cNvSpPr/>
                  <p:nvPr/>
                </p:nvSpPr>
                <p:spPr>
                  <a:xfrm>
                    <a:off x="395378" y="1232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529"/>
                        </a:moveTo>
                        <a:lnTo>
                          <a:pt x="20243" y="4357"/>
                        </a:lnTo>
                        <a:lnTo>
                          <a:pt x="16948" y="2186"/>
                        </a:lnTo>
                        <a:lnTo>
                          <a:pt x="10940" y="0"/>
                        </a:lnTo>
                        <a:lnTo>
                          <a:pt x="0" y="3086"/>
                        </a:lnTo>
                        <a:lnTo>
                          <a:pt x="6008" y="15429"/>
                        </a:lnTo>
                        <a:lnTo>
                          <a:pt x="7107" y="21600"/>
                        </a:lnTo>
                        <a:lnTo>
                          <a:pt x="7925" y="14886"/>
                        </a:lnTo>
                        <a:lnTo>
                          <a:pt x="13675" y="10529"/>
                        </a:lnTo>
                        <a:lnTo>
                          <a:pt x="21600" y="652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20" name="Figura"/>
                  <p:cNvSpPr/>
                  <p:nvPr/>
                </p:nvSpPr>
                <p:spPr>
                  <a:xfrm>
                    <a:off x="398509" y="1659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424"/>
                        </a:lnTo>
                        <a:lnTo>
                          <a:pt x="11762" y="21600"/>
                        </a:lnTo>
                        <a:lnTo>
                          <a:pt x="14092" y="970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21" name="Figura"/>
                  <p:cNvSpPr/>
                  <p:nvPr/>
                </p:nvSpPr>
                <p:spPr>
                  <a:xfrm>
                    <a:off x="398972" y="1647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979" y="5649"/>
                        </a:lnTo>
                        <a:lnTo>
                          <a:pt x="4810" y="13145"/>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22" name="Figura"/>
                  <p:cNvSpPr/>
                  <p:nvPr/>
                </p:nvSpPr>
                <p:spPr>
                  <a:xfrm>
                    <a:off x="399153" y="889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91" y="12954"/>
                        </a:lnTo>
                        <a:lnTo>
                          <a:pt x="8291" y="6094"/>
                        </a:lnTo>
                        <a:lnTo>
                          <a:pt x="0" y="0"/>
                        </a:lnTo>
                        <a:lnTo>
                          <a:pt x="13833"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23" name="Figura"/>
                  <p:cNvSpPr/>
                  <p:nvPr/>
                </p:nvSpPr>
                <p:spPr>
                  <a:xfrm>
                    <a:off x="2821" y="6419"/>
                    <a:ext cx="47540" cy="56569"/>
                  </a:xfrm>
                  <a:custGeom>
                    <a:avLst/>
                    <a:gdLst/>
                    <a:ahLst/>
                    <a:cxnLst>
                      <a:cxn ang="0">
                        <a:pos x="wd2" y="hd2"/>
                      </a:cxn>
                      <a:cxn ang="5400000">
                        <a:pos x="wd2" y="hd2"/>
                      </a:cxn>
                      <a:cxn ang="10800000">
                        <a:pos x="wd2" y="hd2"/>
                      </a:cxn>
                      <a:cxn ang="16200000">
                        <a:pos x="wd2" y="hd2"/>
                      </a:cxn>
                    </a:cxnLst>
                    <a:rect l="0" t="0" r="r" b="b"/>
                    <a:pathLst>
                      <a:path w="21600" h="21600" extrusionOk="0">
                        <a:moveTo>
                          <a:pt x="4423" y="9088"/>
                        </a:moveTo>
                        <a:lnTo>
                          <a:pt x="4153" y="8907"/>
                        </a:lnTo>
                        <a:lnTo>
                          <a:pt x="4173" y="8992"/>
                        </a:lnTo>
                        <a:lnTo>
                          <a:pt x="4423" y="9088"/>
                        </a:lnTo>
                        <a:close/>
                        <a:moveTo>
                          <a:pt x="4448" y="10843"/>
                        </a:moveTo>
                        <a:lnTo>
                          <a:pt x="4330" y="10741"/>
                        </a:lnTo>
                        <a:lnTo>
                          <a:pt x="3844" y="10602"/>
                        </a:lnTo>
                        <a:lnTo>
                          <a:pt x="3910" y="10661"/>
                        </a:lnTo>
                        <a:lnTo>
                          <a:pt x="4448" y="10843"/>
                        </a:lnTo>
                        <a:close/>
                        <a:moveTo>
                          <a:pt x="4613" y="5707"/>
                        </a:moveTo>
                        <a:lnTo>
                          <a:pt x="4534" y="5600"/>
                        </a:lnTo>
                        <a:lnTo>
                          <a:pt x="4416" y="5600"/>
                        </a:lnTo>
                        <a:lnTo>
                          <a:pt x="4528" y="5760"/>
                        </a:lnTo>
                        <a:lnTo>
                          <a:pt x="4613" y="5707"/>
                        </a:lnTo>
                        <a:close/>
                        <a:moveTo>
                          <a:pt x="4666" y="9227"/>
                        </a:moveTo>
                        <a:lnTo>
                          <a:pt x="4659" y="9173"/>
                        </a:lnTo>
                        <a:lnTo>
                          <a:pt x="4521" y="9120"/>
                        </a:lnTo>
                        <a:lnTo>
                          <a:pt x="4423" y="9088"/>
                        </a:lnTo>
                        <a:lnTo>
                          <a:pt x="4297" y="9067"/>
                        </a:lnTo>
                        <a:lnTo>
                          <a:pt x="4423" y="9120"/>
                        </a:lnTo>
                        <a:lnTo>
                          <a:pt x="4666" y="9227"/>
                        </a:lnTo>
                        <a:close/>
                        <a:moveTo>
                          <a:pt x="5244" y="8293"/>
                        </a:moveTo>
                        <a:lnTo>
                          <a:pt x="5132" y="8149"/>
                        </a:lnTo>
                        <a:lnTo>
                          <a:pt x="5158" y="8213"/>
                        </a:lnTo>
                        <a:lnTo>
                          <a:pt x="5244" y="8293"/>
                        </a:lnTo>
                        <a:close/>
                        <a:moveTo>
                          <a:pt x="5546" y="8907"/>
                        </a:moveTo>
                        <a:lnTo>
                          <a:pt x="5375" y="8747"/>
                        </a:lnTo>
                        <a:lnTo>
                          <a:pt x="5309" y="8763"/>
                        </a:lnTo>
                        <a:lnTo>
                          <a:pt x="5119" y="8698"/>
                        </a:lnTo>
                        <a:lnTo>
                          <a:pt x="5152" y="8752"/>
                        </a:lnTo>
                        <a:lnTo>
                          <a:pt x="5375" y="8864"/>
                        </a:lnTo>
                        <a:lnTo>
                          <a:pt x="5546" y="8907"/>
                        </a:lnTo>
                        <a:close/>
                        <a:moveTo>
                          <a:pt x="5586" y="8747"/>
                        </a:moveTo>
                        <a:lnTo>
                          <a:pt x="5572" y="8587"/>
                        </a:lnTo>
                        <a:lnTo>
                          <a:pt x="5494" y="8533"/>
                        </a:lnTo>
                        <a:lnTo>
                          <a:pt x="5244" y="8293"/>
                        </a:lnTo>
                        <a:lnTo>
                          <a:pt x="5586" y="8747"/>
                        </a:lnTo>
                        <a:close/>
                        <a:moveTo>
                          <a:pt x="5592" y="8587"/>
                        </a:moveTo>
                        <a:lnTo>
                          <a:pt x="5448" y="8427"/>
                        </a:lnTo>
                        <a:lnTo>
                          <a:pt x="5474" y="8480"/>
                        </a:lnTo>
                        <a:lnTo>
                          <a:pt x="5572" y="8587"/>
                        </a:lnTo>
                        <a:close/>
                        <a:moveTo>
                          <a:pt x="10179" y="4373"/>
                        </a:moveTo>
                        <a:lnTo>
                          <a:pt x="10140" y="4160"/>
                        </a:lnTo>
                        <a:lnTo>
                          <a:pt x="10100" y="4107"/>
                        </a:lnTo>
                        <a:lnTo>
                          <a:pt x="10179" y="4373"/>
                        </a:lnTo>
                        <a:close/>
                        <a:moveTo>
                          <a:pt x="10291" y="4405"/>
                        </a:moveTo>
                        <a:lnTo>
                          <a:pt x="10258" y="4213"/>
                        </a:lnTo>
                        <a:lnTo>
                          <a:pt x="10238" y="4320"/>
                        </a:lnTo>
                        <a:lnTo>
                          <a:pt x="10291" y="4405"/>
                        </a:lnTo>
                        <a:close/>
                        <a:moveTo>
                          <a:pt x="11388" y="3787"/>
                        </a:moveTo>
                        <a:lnTo>
                          <a:pt x="11355" y="3712"/>
                        </a:lnTo>
                        <a:lnTo>
                          <a:pt x="11362" y="3787"/>
                        </a:lnTo>
                        <a:close/>
                        <a:moveTo>
                          <a:pt x="12144" y="3307"/>
                        </a:moveTo>
                        <a:lnTo>
                          <a:pt x="12131" y="3221"/>
                        </a:lnTo>
                        <a:lnTo>
                          <a:pt x="12144" y="3307"/>
                        </a:lnTo>
                        <a:close/>
                        <a:moveTo>
                          <a:pt x="15246" y="2453"/>
                        </a:moveTo>
                        <a:lnTo>
                          <a:pt x="15180" y="2347"/>
                        </a:lnTo>
                        <a:lnTo>
                          <a:pt x="15134" y="2187"/>
                        </a:lnTo>
                        <a:lnTo>
                          <a:pt x="14957" y="2080"/>
                        </a:lnTo>
                        <a:lnTo>
                          <a:pt x="15246" y="2453"/>
                        </a:lnTo>
                        <a:close/>
                        <a:moveTo>
                          <a:pt x="16198" y="4907"/>
                        </a:moveTo>
                        <a:lnTo>
                          <a:pt x="16159" y="4837"/>
                        </a:lnTo>
                        <a:lnTo>
                          <a:pt x="16198" y="4907"/>
                        </a:lnTo>
                        <a:close/>
                        <a:moveTo>
                          <a:pt x="17204" y="2117"/>
                        </a:moveTo>
                        <a:lnTo>
                          <a:pt x="17125" y="1984"/>
                        </a:lnTo>
                        <a:lnTo>
                          <a:pt x="17204" y="2117"/>
                        </a:lnTo>
                        <a:close/>
                        <a:moveTo>
                          <a:pt x="18630" y="1760"/>
                        </a:moveTo>
                        <a:lnTo>
                          <a:pt x="18557" y="1707"/>
                        </a:lnTo>
                        <a:lnTo>
                          <a:pt x="18630" y="1818"/>
                        </a:lnTo>
                        <a:lnTo>
                          <a:pt x="18630" y="1760"/>
                        </a:lnTo>
                        <a:close/>
                        <a:moveTo>
                          <a:pt x="18637" y="1136"/>
                        </a:moveTo>
                        <a:lnTo>
                          <a:pt x="18486" y="1216"/>
                        </a:lnTo>
                        <a:lnTo>
                          <a:pt x="18557" y="1306"/>
                        </a:lnTo>
                        <a:lnTo>
                          <a:pt x="18623" y="1408"/>
                        </a:lnTo>
                        <a:lnTo>
                          <a:pt x="18551" y="1275"/>
                        </a:lnTo>
                        <a:lnTo>
                          <a:pt x="18637" y="1136"/>
                        </a:lnTo>
                        <a:close/>
                        <a:moveTo>
                          <a:pt x="18676" y="1690"/>
                        </a:moveTo>
                        <a:lnTo>
                          <a:pt x="18255" y="1067"/>
                        </a:lnTo>
                        <a:lnTo>
                          <a:pt x="18216" y="1013"/>
                        </a:lnTo>
                        <a:lnTo>
                          <a:pt x="17953" y="960"/>
                        </a:lnTo>
                        <a:lnTo>
                          <a:pt x="18078" y="1280"/>
                        </a:lnTo>
                        <a:lnTo>
                          <a:pt x="18269" y="1280"/>
                        </a:lnTo>
                        <a:lnTo>
                          <a:pt x="18117" y="1067"/>
                        </a:lnTo>
                        <a:lnTo>
                          <a:pt x="18676" y="1690"/>
                        </a:lnTo>
                        <a:close/>
                        <a:moveTo>
                          <a:pt x="18847" y="1920"/>
                        </a:moveTo>
                        <a:lnTo>
                          <a:pt x="18722" y="1707"/>
                        </a:lnTo>
                        <a:lnTo>
                          <a:pt x="18689" y="1653"/>
                        </a:lnTo>
                        <a:lnTo>
                          <a:pt x="18689" y="1707"/>
                        </a:lnTo>
                        <a:lnTo>
                          <a:pt x="18715" y="1818"/>
                        </a:lnTo>
                        <a:lnTo>
                          <a:pt x="18847" y="1920"/>
                        </a:lnTo>
                        <a:close/>
                        <a:moveTo>
                          <a:pt x="18880" y="4000"/>
                        </a:moveTo>
                        <a:lnTo>
                          <a:pt x="18866" y="4107"/>
                        </a:lnTo>
                        <a:lnTo>
                          <a:pt x="18880" y="4000"/>
                        </a:lnTo>
                        <a:close/>
                        <a:moveTo>
                          <a:pt x="19169" y="3893"/>
                        </a:moveTo>
                        <a:lnTo>
                          <a:pt x="19149" y="3840"/>
                        </a:lnTo>
                        <a:lnTo>
                          <a:pt x="19097" y="3893"/>
                        </a:lnTo>
                        <a:lnTo>
                          <a:pt x="19169" y="3893"/>
                        </a:lnTo>
                        <a:close/>
                        <a:moveTo>
                          <a:pt x="19228" y="373"/>
                        </a:moveTo>
                        <a:lnTo>
                          <a:pt x="19110" y="416"/>
                        </a:lnTo>
                        <a:lnTo>
                          <a:pt x="19123" y="480"/>
                        </a:lnTo>
                        <a:lnTo>
                          <a:pt x="19221" y="613"/>
                        </a:lnTo>
                        <a:lnTo>
                          <a:pt x="19228" y="373"/>
                        </a:lnTo>
                        <a:close/>
                        <a:moveTo>
                          <a:pt x="335" y="12048"/>
                        </a:moveTo>
                        <a:lnTo>
                          <a:pt x="197" y="12000"/>
                        </a:lnTo>
                        <a:lnTo>
                          <a:pt x="0" y="12000"/>
                        </a:lnTo>
                        <a:lnTo>
                          <a:pt x="335" y="12048"/>
                        </a:lnTo>
                        <a:close/>
                        <a:moveTo>
                          <a:pt x="19379" y="800"/>
                        </a:moveTo>
                        <a:lnTo>
                          <a:pt x="19294" y="714"/>
                        </a:lnTo>
                        <a:lnTo>
                          <a:pt x="19359" y="800"/>
                        </a:lnTo>
                        <a:close/>
                        <a:moveTo>
                          <a:pt x="20017" y="704"/>
                        </a:moveTo>
                        <a:lnTo>
                          <a:pt x="19990" y="587"/>
                        </a:lnTo>
                        <a:lnTo>
                          <a:pt x="19839" y="320"/>
                        </a:lnTo>
                        <a:lnTo>
                          <a:pt x="20017" y="704"/>
                        </a:lnTo>
                        <a:close/>
                        <a:moveTo>
                          <a:pt x="20240" y="3307"/>
                        </a:moveTo>
                        <a:lnTo>
                          <a:pt x="20141" y="3216"/>
                        </a:lnTo>
                        <a:lnTo>
                          <a:pt x="20240" y="3307"/>
                        </a:lnTo>
                        <a:close/>
                        <a:moveTo>
                          <a:pt x="21600" y="368"/>
                        </a:moveTo>
                        <a:lnTo>
                          <a:pt x="21534" y="320"/>
                        </a:lnTo>
                        <a:lnTo>
                          <a:pt x="21397" y="107"/>
                        </a:lnTo>
                        <a:lnTo>
                          <a:pt x="21239" y="0"/>
                        </a:lnTo>
                        <a:lnTo>
                          <a:pt x="21410" y="267"/>
                        </a:lnTo>
                        <a:lnTo>
                          <a:pt x="21600" y="368"/>
                        </a:lnTo>
                        <a:close/>
                        <a:moveTo>
                          <a:pt x="1018" y="19701"/>
                        </a:moveTo>
                        <a:lnTo>
                          <a:pt x="854" y="19781"/>
                        </a:lnTo>
                        <a:lnTo>
                          <a:pt x="946" y="19749"/>
                        </a:lnTo>
                        <a:lnTo>
                          <a:pt x="1018" y="19701"/>
                        </a:lnTo>
                        <a:close/>
                        <a:moveTo>
                          <a:pt x="1025" y="21338"/>
                        </a:moveTo>
                        <a:lnTo>
                          <a:pt x="743" y="21296"/>
                        </a:lnTo>
                        <a:lnTo>
                          <a:pt x="388" y="21403"/>
                        </a:lnTo>
                        <a:lnTo>
                          <a:pt x="1025" y="21338"/>
                        </a:lnTo>
                        <a:close/>
                        <a:moveTo>
                          <a:pt x="1031" y="16213"/>
                        </a:moveTo>
                        <a:lnTo>
                          <a:pt x="907" y="16123"/>
                        </a:lnTo>
                        <a:lnTo>
                          <a:pt x="644" y="16181"/>
                        </a:lnTo>
                        <a:lnTo>
                          <a:pt x="1031" y="16213"/>
                        </a:lnTo>
                        <a:close/>
                        <a:moveTo>
                          <a:pt x="1077" y="19141"/>
                        </a:moveTo>
                        <a:lnTo>
                          <a:pt x="1005" y="19147"/>
                        </a:lnTo>
                        <a:lnTo>
                          <a:pt x="1077" y="19141"/>
                        </a:lnTo>
                        <a:close/>
                        <a:moveTo>
                          <a:pt x="1091" y="16213"/>
                        </a:moveTo>
                        <a:lnTo>
                          <a:pt x="565" y="16267"/>
                        </a:lnTo>
                        <a:lnTo>
                          <a:pt x="631" y="16427"/>
                        </a:lnTo>
                        <a:lnTo>
                          <a:pt x="1091" y="16213"/>
                        </a:lnTo>
                        <a:close/>
                        <a:moveTo>
                          <a:pt x="1189" y="15082"/>
                        </a:moveTo>
                        <a:lnTo>
                          <a:pt x="1117" y="15050"/>
                        </a:lnTo>
                        <a:lnTo>
                          <a:pt x="1025" y="15088"/>
                        </a:lnTo>
                        <a:lnTo>
                          <a:pt x="1110" y="15147"/>
                        </a:lnTo>
                        <a:lnTo>
                          <a:pt x="1189" y="15082"/>
                        </a:lnTo>
                        <a:close/>
                        <a:moveTo>
                          <a:pt x="368" y="10133"/>
                        </a:moveTo>
                        <a:lnTo>
                          <a:pt x="263" y="10213"/>
                        </a:lnTo>
                        <a:lnTo>
                          <a:pt x="243" y="10266"/>
                        </a:lnTo>
                        <a:lnTo>
                          <a:pt x="368" y="10133"/>
                        </a:lnTo>
                        <a:close/>
                        <a:moveTo>
                          <a:pt x="1327" y="15216"/>
                        </a:moveTo>
                        <a:lnTo>
                          <a:pt x="1242" y="15195"/>
                        </a:lnTo>
                        <a:lnTo>
                          <a:pt x="1163" y="15173"/>
                        </a:lnTo>
                        <a:lnTo>
                          <a:pt x="1071" y="15184"/>
                        </a:lnTo>
                        <a:lnTo>
                          <a:pt x="1327" y="15216"/>
                        </a:lnTo>
                        <a:close/>
                        <a:moveTo>
                          <a:pt x="466" y="21450"/>
                        </a:moveTo>
                        <a:lnTo>
                          <a:pt x="374" y="21440"/>
                        </a:lnTo>
                        <a:lnTo>
                          <a:pt x="466" y="21450"/>
                        </a:lnTo>
                        <a:close/>
                        <a:moveTo>
                          <a:pt x="1695" y="15093"/>
                        </a:moveTo>
                        <a:lnTo>
                          <a:pt x="1629" y="15040"/>
                        </a:lnTo>
                        <a:lnTo>
                          <a:pt x="1649" y="15093"/>
                        </a:lnTo>
                        <a:close/>
                        <a:moveTo>
                          <a:pt x="2070" y="18613"/>
                        </a:moveTo>
                        <a:lnTo>
                          <a:pt x="1682" y="18560"/>
                        </a:lnTo>
                        <a:lnTo>
                          <a:pt x="1833" y="18672"/>
                        </a:lnTo>
                        <a:lnTo>
                          <a:pt x="2070" y="18613"/>
                        </a:lnTo>
                        <a:close/>
                        <a:moveTo>
                          <a:pt x="624" y="21466"/>
                        </a:moveTo>
                        <a:lnTo>
                          <a:pt x="466" y="21450"/>
                        </a:lnTo>
                        <a:lnTo>
                          <a:pt x="624" y="21466"/>
                        </a:lnTo>
                        <a:close/>
                        <a:moveTo>
                          <a:pt x="2372" y="20533"/>
                        </a:moveTo>
                        <a:lnTo>
                          <a:pt x="2333" y="20480"/>
                        </a:lnTo>
                        <a:lnTo>
                          <a:pt x="2241" y="20480"/>
                        </a:lnTo>
                        <a:lnTo>
                          <a:pt x="2372" y="20533"/>
                        </a:lnTo>
                        <a:close/>
                        <a:moveTo>
                          <a:pt x="631" y="13173"/>
                        </a:moveTo>
                        <a:lnTo>
                          <a:pt x="269" y="13173"/>
                        </a:lnTo>
                        <a:lnTo>
                          <a:pt x="138" y="13280"/>
                        </a:lnTo>
                        <a:lnTo>
                          <a:pt x="473" y="13227"/>
                        </a:lnTo>
                        <a:lnTo>
                          <a:pt x="381" y="13227"/>
                        </a:lnTo>
                        <a:lnTo>
                          <a:pt x="631" y="13173"/>
                        </a:lnTo>
                        <a:close/>
                        <a:moveTo>
                          <a:pt x="2583" y="21547"/>
                        </a:moveTo>
                        <a:lnTo>
                          <a:pt x="2142" y="21547"/>
                        </a:lnTo>
                        <a:lnTo>
                          <a:pt x="2241" y="21600"/>
                        </a:lnTo>
                        <a:lnTo>
                          <a:pt x="2583" y="21547"/>
                        </a:lnTo>
                        <a:close/>
                        <a:moveTo>
                          <a:pt x="2622" y="20800"/>
                        </a:moveTo>
                        <a:lnTo>
                          <a:pt x="2293" y="20698"/>
                        </a:lnTo>
                        <a:lnTo>
                          <a:pt x="2405" y="20800"/>
                        </a:lnTo>
                        <a:lnTo>
                          <a:pt x="2622" y="20800"/>
                        </a:lnTo>
                        <a:close/>
                        <a:moveTo>
                          <a:pt x="683" y="20533"/>
                        </a:moveTo>
                        <a:lnTo>
                          <a:pt x="400" y="20533"/>
                        </a:lnTo>
                        <a:lnTo>
                          <a:pt x="532" y="20640"/>
                        </a:lnTo>
                        <a:lnTo>
                          <a:pt x="683" y="20533"/>
                        </a:lnTo>
                        <a:close/>
                        <a:moveTo>
                          <a:pt x="2668" y="20480"/>
                        </a:moveTo>
                        <a:lnTo>
                          <a:pt x="2287" y="20427"/>
                        </a:lnTo>
                        <a:lnTo>
                          <a:pt x="2333" y="20480"/>
                        </a:lnTo>
                        <a:lnTo>
                          <a:pt x="2668" y="20480"/>
                        </a:lnTo>
                        <a:close/>
                        <a:moveTo>
                          <a:pt x="2819" y="20554"/>
                        </a:moveTo>
                        <a:lnTo>
                          <a:pt x="2688" y="20704"/>
                        </a:lnTo>
                        <a:lnTo>
                          <a:pt x="2766" y="20693"/>
                        </a:lnTo>
                        <a:lnTo>
                          <a:pt x="2819" y="20554"/>
                        </a:lnTo>
                        <a:close/>
                        <a:moveTo>
                          <a:pt x="3114" y="20661"/>
                        </a:moveTo>
                        <a:lnTo>
                          <a:pt x="2766" y="20693"/>
                        </a:lnTo>
                        <a:lnTo>
                          <a:pt x="2747" y="20752"/>
                        </a:lnTo>
                        <a:lnTo>
                          <a:pt x="3114" y="20661"/>
                        </a:lnTo>
                        <a:close/>
                        <a:moveTo>
                          <a:pt x="249" y="13115"/>
                        </a:moveTo>
                        <a:lnTo>
                          <a:pt x="138" y="13050"/>
                        </a:lnTo>
                        <a:lnTo>
                          <a:pt x="249" y="13120"/>
                        </a:lnTo>
                        <a:close/>
                        <a:moveTo>
                          <a:pt x="3121" y="13067"/>
                        </a:moveTo>
                        <a:lnTo>
                          <a:pt x="2891" y="13067"/>
                        </a:lnTo>
                        <a:lnTo>
                          <a:pt x="3075" y="13104"/>
                        </a:lnTo>
                        <a:close/>
                        <a:moveTo>
                          <a:pt x="3148" y="13120"/>
                        </a:moveTo>
                        <a:lnTo>
                          <a:pt x="3075" y="13104"/>
                        </a:lnTo>
                        <a:lnTo>
                          <a:pt x="3148" y="13120"/>
                        </a:lnTo>
                        <a:close/>
                        <a:moveTo>
                          <a:pt x="834" y="9680"/>
                        </a:moveTo>
                        <a:lnTo>
                          <a:pt x="729" y="9626"/>
                        </a:lnTo>
                        <a:lnTo>
                          <a:pt x="493" y="9669"/>
                        </a:lnTo>
                        <a:lnTo>
                          <a:pt x="657" y="9690"/>
                        </a:lnTo>
                        <a:lnTo>
                          <a:pt x="762" y="9690"/>
                        </a:lnTo>
                        <a:lnTo>
                          <a:pt x="834" y="9680"/>
                        </a:lnTo>
                        <a:close/>
                        <a:moveTo>
                          <a:pt x="3410" y="15733"/>
                        </a:moveTo>
                        <a:lnTo>
                          <a:pt x="3371" y="15675"/>
                        </a:lnTo>
                        <a:lnTo>
                          <a:pt x="3154" y="15701"/>
                        </a:lnTo>
                        <a:lnTo>
                          <a:pt x="3410" y="15733"/>
                        </a:lnTo>
                        <a:close/>
                        <a:moveTo>
                          <a:pt x="289" y="13504"/>
                        </a:moveTo>
                        <a:lnTo>
                          <a:pt x="197" y="13493"/>
                        </a:lnTo>
                        <a:lnTo>
                          <a:pt x="289" y="13504"/>
                        </a:lnTo>
                        <a:close/>
                        <a:moveTo>
                          <a:pt x="3503" y="16768"/>
                        </a:moveTo>
                        <a:lnTo>
                          <a:pt x="3443" y="16709"/>
                        </a:lnTo>
                        <a:lnTo>
                          <a:pt x="3338" y="16768"/>
                        </a:lnTo>
                        <a:lnTo>
                          <a:pt x="3503" y="16768"/>
                        </a:lnTo>
                        <a:close/>
                        <a:moveTo>
                          <a:pt x="900" y="20149"/>
                        </a:moveTo>
                        <a:lnTo>
                          <a:pt x="789" y="20144"/>
                        </a:lnTo>
                        <a:lnTo>
                          <a:pt x="900" y="20149"/>
                        </a:lnTo>
                        <a:close/>
                        <a:moveTo>
                          <a:pt x="3686" y="15627"/>
                        </a:moveTo>
                        <a:lnTo>
                          <a:pt x="3299" y="15573"/>
                        </a:lnTo>
                        <a:lnTo>
                          <a:pt x="3371" y="15675"/>
                        </a:lnTo>
                        <a:lnTo>
                          <a:pt x="3686" y="15627"/>
                        </a:lnTo>
                        <a:close/>
                        <a:moveTo>
                          <a:pt x="3798" y="11163"/>
                        </a:moveTo>
                        <a:lnTo>
                          <a:pt x="3719" y="11163"/>
                        </a:lnTo>
                        <a:lnTo>
                          <a:pt x="3798" y="11163"/>
                        </a:lnTo>
                        <a:close/>
                        <a:moveTo>
                          <a:pt x="3824" y="11163"/>
                        </a:moveTo>
                        <a:lnTo>
                          <a:pt x="3746" y="11120"/>
                        </a:lnTo>
                        <a:lnTo>
                          <a:pt x="3824" y="11163"/>
                        </a:lnTo>
                        <a:close/>
                        <a:moveTo>
                          <a:pt x="3963" y="15776"/>
                        </a:moveTo>
                        <a:lnTo>
                          <a:pt x="3811" y="15675"/>
                        </a:lnTo>
                        <a:lnTo>
                          <a:pt x="3903" y="15749"/>
                        </a:lnTo>
                        <a:close/>
                        <a:moveTo>
                          <a:pt x="4009" y="10501"/>
                        </a:moveTo>
                        <a:lnTo>
                          <a:pt x="3917" y="10485"/>
                        </a:lnTo>
                        <a:lnTo>
                          <a:pt x="4009" y="10501"/>
                        </a:lnTo>
                        <a:close/>
                        <a:moveTo>
                          <a:pt x="4127" y="13707"/>
                        </a:moveTo>
                        <a:lnTo>
                          <a:pt x="4081" y="13642"/>
                        </a:lnTo>
                        <a:lnTo>
                          <a:pt x="4068" y="13707"/>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534" name="object 89"/>
                <p:cNvGrpSpPr/>
                <p:nvPr/>
              </p:nvGrpSpPr>
              <p:grpSpPr>
                <a:xfrm>
                  <a:off x="211383" y="31480"/>
                  <a:ext cx="38689" cy="39753"/>
                  <a:chOff x="0" y="0"/>
                  <a:chExt cx="38687" cy="39752"/>
                </a:xfrm>
              </p:grpSpPr>
              <p:sp>
                <p:nvSpPr>
                  <p:cNvPr id="2525" name="Triángulo"/>
                  <p:cNvSpPr/>
                  <p:nvPr/>
                </p:nvSpPr>
                <p:spPr>
                  <a:xfrm>
                    <a:off x="6536"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19088"/>
                        </a:moveTo>
                        <a:lnTo>
                          <a:pt x="0" y="0"/>
                        </a:lnTo>
                        <a:lnTo>
                          <a:pt x="18806"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26" name="Figura"/>
                  <p:cNvSpPr/>
                  <p:nvPr/>
                </p:nvSpPr>
                <p:spPr>
                  <a:xfrm>
                    <a:off x="6087" y="36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631"/>
                        </a:moveTo>
                        <a:lnTo>
                          <a:pt x="21301" y="9138"/>
                        </a:lnTo>
                        <a:lnTo>
                          <a:pt x="21267" y="8723"/>
                        </a:lnTo>
                        <a:lnTo>
                          <a:pt x="20967" y="4985"/>
                        </a:lnTo>
                        <a:lnTo>
                          <a:pt x="20768" y="8723"/>
                        </a:lnTo>
                        <a:lnTo>
                          <a:pt x="20235" y="6394"/>
                        </a:lnTo>
                        <a:lnTo>
                          <a:pt x="19266" y="4569"/>
                        </a:lnTo>
                        <a:lnTo>
                          <a:pt x="19001" y="3405"/>
                        </a:lnTo>
                        <a:lnTo>
                          <a:pt x="18700" y="4569"/>
                        </a:lnTo>
                        <a:lnTo>
                          <a:pt x="18400" y="2908"/>
                        </a:lnTo>
                        <a:lnTo>
                          <a:pt x="18135" y="2077"/>
                        </a:lnTo>
                        <a:lnTo>
                          <a:pt x="18469" y="2077"/>
                        </a:lnTo>
                        <a:lnTo>
                          <a:pt x="18167" y="1662"/>
                        </a:lnTo>
                        <a:lnTo>
                          <a:pt x="16933" y="0"/>
                        </a:lnTo>
                        <a:lnTo>
                          <a:pt x="17568" y="5815"/>
                        </a:lnTo>
                        <a:lnTo>
                          <a:pt x="16634" y="3323"/>
                        </a:lnTo>
                        <a:lnTo>
                          <a:pt x="16500" y="2492"/>
                        </a:lnTo>
                        <a:lnTo>
                          <a:pt x="15500" y="4569"/>
                        </a:lnTo>
                        <a:lnTo>
                          <a:pt x="17067" y="5815"/>
                        </a:lnTo>
                        <a:lnTo>
                          <a:pt x="17101" y="9554"/>
                        </a:lnTo>
                        <a:lnTo>
                          <a:pt x="16300" y="7477"/>
                        </a:lnTo>
                        <a:lnTo>
                          <a:pt x="14400" y="2492"/>
                        </a:lnTo>
                        <a:lnTo>
                          <a:pt x="15135" y="5400"/>
                        </a:lnTo>
                        <a:lnTo>
                          <a:pt x="15101" y="7477"/>
                        </a:lnTo>
                        <a:lnTo>
                          <a:pt x="13599" y="4985"/>
                        </a:lnTo>
                        <a:lnTo>
                          <a:pt x="13867" y="9554"/>
                        </a:lnTo>
                        <a:lnTo>
                          <a:pt x="13366" y="8308"/>
                        </a:lnTo>
                        <a:lnTo>
                          <a:pt x="13200" y="7892"/>
                        </a:lnTo>
                        <a:lnTo>
                          <a:pt x="13200" y="8308"/>
                        </a:lnTo>
                        <a:lnTo>
                          <a:pt x="12867" y="7477"/>
                        </a:lnTo>
                        <a:lnTo>
                          <a:pt x="12334" y="6231"/>
                        </a:lnTo>
                        <a:lnTo>
                          <a:pt x="11135" y="3323"/>
                        </a:lnTo>
                        <a:lnTo>
                          <a:pt x="12767" y="9554"/>
                        </a:lnTo>
                        <a:lnTo>
                          <a:pt x="12200" y="8723"/>
                        </a:lnTo>
                        <a:lnTo>
                          <a:pt x="11901" y="8308"/>
                        </a:lnTo>
                        <a:lnTo>
                          <a:pt x="11334" y="7477"/>
                        </a:lnTo>
                        <a:lnTo>
                          <a:pt x="10499" y="4985"/>
                        </a:lnTo>
                        <a:lnTo>
                          <a:pt x="11599" y="5815"/>
                        </a:lnTo>
                        <a:lnTo>
                          <a:pt x="10867" y="4985"/>
                        </a:lnTo>
                        <a:lnTo>
                          <a:pt x="10100" y="4154"/>
                        </a:lnTo>
                        <a:lnTo>
                          <a:pt x="11434" y="8308"/>
                        </a:lnTo>
                        <a:lnTo>
                          <a:pt x="8533" y="3738"/>
                        </a:lnTo>
                        <a:lnTo>
                          <a:pt x="8568" y="5400"/>
                        </a:lnTo>
                        <a:lnTo>
                          <a:pt x="9801" y="8265"/>
                        </a:lnTo>
                        <a:lnTo>
                          <a:pt x="7966" y="7062"/>
                        </a:lnTo>
                        <a:lnTo>
                          <a:pt x="7733" y="8723"/>
                        </a:lnTo>
                        <a:lnTo>
                          <a:pt x="7468" y="8308"/>
                        </a:lnTo>
                        <a:lnTo>
                          <a:pt x="7200" y="7892"/>
                        </a:lnTo>
                        <a:lnTo>
                          <a:pt x="5533" y="8308"/>
                        </a:lnTo>
                        <a:lnTo>
                          <a:pt x="4000" y="7892"/>
                        </a:lnTo>
                        <a:lnTo>
                          <a:pt x="3698" y="7477"/>
                        </a:lnTo>
                        <a:lnTo>
                          <a:pt x="5433" y="10800"/>
                        </a:lnTo>
                        <a:lnTo>
                          <a:pt x="4365" y="10800"/>
                        </a:lnTo>
                        <a:lnTo>
                          <a:pt x="4300" y="12046"/>
                        </a:lnTo>
                        <a:lnTo>
                          <a:pt x="3832" y="11215"/>
                        </a:lnTo>
                        <a:lnTo>
                          <a:pt x="2832" y="9302"/>
                        </a:lnTo>
                        <a:lnTo>
                          <a:pt x="2499" y="8308"/>
                        </a:lnTo>
                        <a:lnTo>
                          <a:pt x="2200" y="9138"/>
                        </a:lnTo>
                        <a:lnTo>
                          <a:pt x="2399" y="9554"/>
                        </a:lnTo>
                        <a:lnTo>
                          <a:pt x="2667" y="11215"/>
                        </a:lnTo>
                        <a:lnTo>
                          <a:pt x="1265" y="8723"/>
                        </a:lnTo>
                        <a:lnTo>
                          <a:pt x="1000" y="10385"/>
                        </a:lnTo>
                        <a:lnTo>
                          <a:pt x="1832" y="12877"/>
                        </a:lnTo>
                        <a:lnTo>
                          <a:pt x="0" y="12462"/>
                        </a:lnTo>
                        <a:lnTo>
                          <a:pt x="3932" y="16324"/>
                        </a:lnTo>
                        <a:lnTo>
                          <a:pt x="4733" y="17031"/>
                        </a:lnTo>
                        <a:lnTo>
                          <a:pt x="4767" y="17446"/>
                        </a:lnTo>
                        <a:lnTo>
                          <a:pt x="8633" y="20354"/>
                        </a:lnTo>
                        <a:lnTo>
                          <a:pt x="8667" y="20808"/>
                        </a:lnTo>
                        <a:lnTo>
                          <a:pt x="9001" y="21600"/>
                        </a:lnTo>
                        <a:lnTo>
                          <a:pt x="9266" y="19523"/>
                        </a:lnTo>
                        <a:lnTo>
                          <a:pt x="8100" y="18068"/>
                        </a:lnTo>
                        <a:lnTo>
                          <a:pt x="7234" y="17485"/>
                        </a:lnTo>
                        <a:lnTo>
                          <a:pt x="6767" y="16615"/>
                        </a:lnTo>
                        <a:lnTo>
                          <a:pt x="6468" y="15785"/>
                        </a:lnTo>
                        <a:lnTo>
                          <a:pt x="6533" y="14538"/>
                        </a:lnTo>
                        <a:lnTo>
                          <a:pt x="6733" y="15369"/>
                        </a:lnTo>
                        <a:lnTo>
                          <a:pt x="7032" y="16324"/>
                        </a:lnTo>
                        <a:lnTo>
                          <a:pt x="8568" y="17485"/>
                        </a:lnTo>
                        <a:lnTo>
                          <a:pt x="9366" y="18277"/>
                        </a:lnTo>
                        <a:lnTo>
                          <a:pt x="8234" y="16615"/>
                        </a:lnTo>
                        <a:lnTo>
                          <a:pt x="10901" y="19523"/>
                        </a:lnTo>
                        <a:lnTo>
                          <a:pt x="8699" y="16615"/>
                        </a:lnTo>
                        <a:lnTo>
                          <a:pt x="7166" y="14538"/>
                        </a:lnTo>
                        <a:lnTo>
                          <a:pt x="5901" y="12877"/>
                        </a:lnTo>
                        <a:lnTo>
                          <a:pt x="8100" y="14538"/>
                        </a:lnTo>
                        <a:lnTo>
                          <a:pt x="8667" y="15369"/>
                        </a:lnTo>
                        <a:lnTo>
                          <a:pt x="8400" y="13708"/>
                        </a:lnTo>
                        <a:lnTo>
                          <a:pt x="8134" y="12877"/>
                        </a:lnTo>
                        <a:lnTo>
                          <a:pt x="8599" y="12877"/>
                        </a:lnTo>
                        <a:lnTo>
                          <a:pt x="10032" y="15369"/>
                        </a:lnTo>
                        <a:lnTo>
                          <a:pt x="8699" y="12046"/>
                        </a:lnTo>
                        <a:lnTo>
                          <a:pt x="8365" y="11215"/>
                        </a:lnTo>
                        <a:lnTo>
                          <a:pt x="10066" y="12877"/>
                        </a:lnTo>
                        <a:lnTo>
                          <a:pt x="10100" y="14954"/>
                        </a:lnTo>
                        <a:lnTo>
                          <a:pt x="11967" y="17031"/>
                        </a:lnTo>
                        <a:lnTo>
                          <a:pt x="11668" y="16615"/>
                        </a:lnTo>
                        <a:lnTo>
                          <a:pt x="12135" y="16615"/>
                        </a:lnTo>
                        <a:lnTo>
                          <a:pt x="13434" y="17446"/>
                        </a:lnTo>
                        <a:lnTo>
                          <a:pt x="12901" y="16615"/>
                        </a:lnTo>
                        <a:lnTo>
                          <a:pt x="10767" y="11215"/>
                        </a:lnTo>
                        <a:lnTo>
                          <a:pt x="10434" y="10385"/>
                        </a:lnTo>
                        <a:lnTo>
                          <a:pt x="13101" y="14538"/>
                        </a:lnTo>
                        <a:lnTo>
                          <a:pt x="13366" y="14954"/>
                        </a:lnTo>
                        <a:lnTo>
                          <a:pt x="13266" y="14538"/>
                        </a:lnTo>
                        <a:lnTo>
                          <a:pt x="12366" y="10385"/>
                        </a:lnTo>
                        <a:lnTo>
                          <a:pt x="13266" y="14496"/>
                        </a:lnTo>
                        <a:lnTo>
                          <a:pt x="13200" y="12462"/>
                        </a:lnTo>
                        <a:lnTo>
                          <a:pt x="14300" y="15369"/>
                        </a:lnTo>
                        <a:lnTo>
                          <a:pt x="14733" y="16364"/>
                        </a:lnTo>
                        <a:lnTo>
                          <a:pt x="14568" y="15909"/>
                        </a:lnTo>
                        <a:lnTo>
                          <a:pt x="15434" y="16615"/>
                        </a:lnTo>
                        <a:lnTo>
                          <a:pt x="15101" y="15369"/>
                        </a:lnTo>
                        <a:lnTo>
                          <a:pt x="16867" y="19108"/>
                        </a:lnTo>
                        <a:lnTo>
                          <a:pt x="16067" y="15369"/>
                        </a:lnTo>
                        <a:lnTo>
                          <a:pt x="16434" y="16200"/>
                        </a:lnTo>
                        <a:lnTo>
                          <a:pt x="16300" y="15369"/>
                        </a:lnTo>
                        <a:lnTo>
                          <a:pt x="15933" y="12462"/>
                        </a:lnTo>
                        <a:lnTo>
                          <a:pt x="15833" y="11215"/>
                        </a:lnTo>
                        <a:lnTo>
                          <a:pt x="18933" y="18277"/>
                        </a:lnTo>
                        <a:lnTo>
                          <a:pt x="19067" y="11215"/>
                        </a:lnTo>
                        <a:lnTo>
                          <a:pt x="18933" y="10385"/>
                        </a:lnTo>
                        <a:lnTo>
                          <a:pt x="18802" y="9554"/>
                        </a:lnTo>
                        <a:lnTo>
                          <a:pt x="19101" y="6231"/>
                        </a:lnTo>
                        <a:lnTo>
                          <a:pt x="19235" y="5815"/>
                        </a:lnTo>
                        <a:lnTo>
                          <a:pt x="19634" y="6646"/>
                        </a:lnTo>
                        <a:lnTo>
                          <a:pt x="19902" y="9969"/>
                        </a:lnTo>
                        <a:lnTo>
                          <a:pt x="20435" y="10800"/>
                        </a:lnTo>
                        <a:lnTo>
                          <a:pt x="20700" y="10385"/>
                        </a:lnTo>
                        <a:lnTo>
                          <a:pt x="21002" y="9138"/>
                        </a:lnTo>
                        <a:lnTo>
                          <a:pt x="21335" y="10800"/>
                        </a:lnTo>
                        <a:lnTo>
                          <a:pt x="21600" y="1163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27" name="Figura"/>
                  <p:cNvSpPr/>
                  <p:nvPr/>
                </p:nvSpPr>
                <p:spPr>
                  <a:xfrm>
                    <a:off x="11214" y="27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600"/>
                        </a:moveTo>
                        <a:lnTo>
                          <a:pt x="14718" y="5600"/>
                        </a:lnTo>
                        <a:lnTo>
                          <a:pt x="2589" y="0"/>
                        </a:lnTo>
                        <a:lnTo>
                          <a:pt x="0" y="21600"/>
                        </a:lnTo>
                        <a:lnTo>
                          <a:pt x="16421" y="14400"/>
                        </a:lnTo>
                        <a:lnTo>
                          <a:pt x="21600" y="13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28" name="Triángulo"/>
                  <p:cNvSpPr/>
                  <p:nvPr/>
                </p:nvSpPr>
                <p:spPr>
                  <a:xfrm>
                    <a:off x="11445" y="39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lnTo>
                          <a:pt x="0" y="0"/>
                        </a:lnTo>
                        <a:lnTo>
                          <a:pt x="0" y="21600"/>
                        </a:ln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29" name="Línea"/>
                  <p:cNvSpPr/>
                  <p:nvPr/>
                </p:nvSpPr>
                <p:spPr>
                  <a:xfrm flipH="1">
                    <a:off x="17705" y="3449"/>
                    <a:ext cx="703" cy="12701"/>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530" name="Línea"/>
                  <p:cNvSpPr/>
                  <p:nvPr/>
                </p:nvSpPr>
                <p:spPr>
                  <a:xfrm flipV="1">
                    <a:off x="17705" y="3449"/>
                    <a:ext cx="703" cy="12701"/>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531" name="Figura"/>
                  <p:cNvSpPr/>
                  <p:nvPr/>
                </p:nvSpPr>
                <p:spPr>
                  <a:xfrm>
                    <a:off x="0" y="10701"/>
                    <a:ext cx="38038" cy="29052"/>
                  </a:xfrm>
                  <a:custGeom>
                    <a:avLst/>
                    <a:gdLst/>
                    <a:ahLst/>
                    <a:cxnLst>
                      <a:cxn ang="0">
                        <a:pos x="wd2" y="hd2"/>
                      </a:cxn>
                      <a:cxn ang="5400000">
                        <a:pos x="wd2" y="hd2"/>
                      </a:cxn>
                      <a:cxn ang="10800000">
                        <a:pos x="wd2" y="hd2"/>
                      </a:cxn>
                      <a:cxn ang="16200000">
                        <a:pos x="wd2" y="hd2"/>
                      </a:cxn>
                    </a:cxnLst>
                    <a:rect l="0" t="0" r="r" b="b"/>
                    <a:pathLst>
                      <a:path w="21600" h="21600" extrusionOk="0">
                        <a:moveTo>
                          <a:pt x="21600" y="12565"/>
                        </a:moveTo>
                        <a:lnTo>
                          <a:pt x="19974" y="11008"/>
                        </a:lnTo>
                        <a:lnTo>
                          <a:pt x="19752" y="10800"/>
                        </a:lnTo>
                        <a:lnTo>
                          <a:pt x="21173" y="10904"/>
                        </a:lnTo>
                        <a:lnTo>
                          <a:pt x="20943" y="10592"/>
                        </a:lnTo>
                        <a:lnTo>
                          <a:pt x="16269" y="10592"/>
                        </a:lnTo>
                        <a:lnTo>
                          <a:pt x="16376" y="10800"/>
                        </a:lnTo>
                        <a:lnTo>
                          <a:pt x="16229" y="10696"/>
                        </a:lnTo>
                        <a:lnTo>
                          <a:pt x="15194" y="9969"/>
                        </a:lnTo>
                        <a:lnTo>
                          <a:pt x="15703" y="10488"/>
                        </a:lnTo>
                        <a:lnTo>
                          <a:pt x="15843" y="10488"/>
                        </a:lnTo>
                        <a:lnTo>
                          <a:pt x="16007" y="10654"/>
                        </a:lnTo>
                        <a:lnTo>
                          <a:pt x="15793" y="10592"/>
                        </a:lnTo>
                        <a:lnTo>
                          <a:pt x="15760" y="10904"/>
                        </a:lnTo>
                        <a:lnTo>
                          <a:pt x="15810" y="11008"/>
                        </a:lnTo>
                        <a:lnTo>
                          <a:pt x="15423" y="10800"/>
                        </a:lnTo>
                        <a:lnTo>
                          <a:pt x="15251" y="10904"/>
                        </a:lnTo>
                        <a:lnTo>
                          <a:pt x="15333" y="11112"/>
                        </a:lnTo>
                        <a:lnTo>
                          <a:pt x="15399" y="11350"/>
                        </a:lnTo>
                        <a:lnTo>
                          <a:pt x="15276" y="11631"/>
                        </a:lnTo>
                        <a:lnTo>
                          <a:pt x="15489" y="11631"/>
                        </a:lnTo>
                        <a:lnTo>
                          <a:pt x="16122" y="12150"/>
                        </a:lnTo>
                        <a:lnTo>
                          <a:pt x="16138" y="12358"/>
                        </a:lnTo>
                        <a:lnTo>
                          <a:pt x="16187" y="12462"/>
                        </a:lnTo>
                        <a:lnTo>
                          <a:pt x="16064" y="12462"/>
                        </a:lnTo>
                        <a:lnTo>
                          <a:pt x="15629" y="12046"/>
                        </a:lnTo>
                        <a:lnTo>
                          <a:pt x="15522" y="11942"/>
                        </a:lnTo>
                        <a:lnTo>
                          <a:pt x="15374" y="11735"/>
                        </a:lnTo>
                        <a:lnTo>
                          <a:pt x="15497" y="12046"/>
                        </a:lnTo>
                        <a:lnTo>
                          <a:pt x="15325" y="11942"/>
                        </a:lnTo>
                        <a:lnTo>
                          <a:pt x="15046" y="11631"/>
                        </a:lnTo>
                        <a:lnTo>
                          <a:pt x="15226" y="11838"/>
                        </a:lnTo>
                        <a:lnTo>
                          <a:pt x="14405" y="11215"/>
                        </a:lnTo>
                        <a:lnTo>
                          <a:pt x="14948" y="11838"/>
                        </a:lnTo>
                        <a:lnTo>
                          <a:pt x="14783" y="11735"/>
                        </a:lnTo>
                        <a:lnTo>
                          <a:pt x="14733" y="12295"/>
                        </a:lnTo>
                        <a:lnTo>
                          <a:pt x="14651" y="12462"/>
                        </a:lnTo>
                        <a:lnTo>
                          <a:pt x="15062" y="12981"/>
                        </a:lnTo>
                        <a:lnTo>
                          <a:pt x="14922" y="12877"/>
                        </a:lnTo>
                        <a:lnTo>
                          <a:pt x="15210" y="13396"/>
                        </a:lnTo>
                        <a:lnTo>
                          <a:pt x="14955" y="13396"/>
                        </a:lnTo>
                        <a:lnTo>
                          <a:pt x="14528" y="13085"/>
                        </a:lnTo>
                        <a:lnTo>
                          <a:pt x="14463" y="13396"/>
                        </a:lnTo>
                        <a:lnTo>
                          <a:pt x="14537" y="13624"/>
                        </a:lnTo>
                        <a:lnTo>
                          <a:pt x="14619" y="13708"/>
                        </a:lnTo>
                        <a:lnTo>
                          <a:pt x="14717" y="13812"/>
                        </a:lnTo>
                        <a:lnTo>
                          <a:pt x="14890" y="14123"/>
                        </a:lnTo>
                        <a:lnTo>
                          <a:pt x="14684" y="13812"/>
                        </a:lnTo>
                        <a:lnTo>
                          <a:pt x="14602" y="13697"/>
                        </a:lnTo>
                        <a:lnTo>
                          <a:pt x="14430" y="13812"/>
                        </a:lnTo>
                        <a:lnTo>
                          <a:pt x="14274" y="13396"/>
                        </a:lnTo>
                        <a:lnTo>
                          <a:pt x="14200" y="14435"/>
                        </a:lnTo>
                        <a:lnTo>
                          <a:pt x="14356" y="14652"/>
                        </a:lnTo>
                        <a:lnTo>
                          <a:pt x="14430" y="14954"/>
                        </a:lnTo>
                        <a:lnTo>
                          <a:pt x="14200" y="14642"/>
                        </a:lnTo>
                        <a:lnTo>
                          <a:pt x="14142" y="14538"/>
                        </a:lnTo>
                        <a:lnTo>
                          <a:pt x="14060" y="14331"/>
                        </a:lnTo>
                        <a:lnTo>
                          <a:pt x="14126" y="15473"/>
                        </a:lnTo>
                        <a:lnTo>
                          <a:pt x="13945" y="15162"/>
                        </a:lnTo>
                        <a:lnTo>
                          <a:pt x="13461" y="14331"/>
                        </a:lnTo>
                        <a:lnTo>
                          <a:pt x="12738" y="13085"/>
                        </a:lnTo>
                        <a:lnTo>
                          <a:pt x="12993" y="14382"/>
                        </a:lnTo>
                        <a:lnTo>
                          <a:pt x="12951" y="15162"/>
                        </a:lnTo>
                        <a:lnTo>
                          <a:pt x="12804" y="15058"/>
                        </a:lnTo>
                        <a:lnTo>
                          <a:pt x="12886" y="14652"/>
                        </a:lnTo>
                        <a:lnTo>
                          <a:pt x="12697" y="14227"/>
                        </a:lnTo>
                        <a:lnTo>
                          <a:pt x="12713" y="15473"/>
                        </a:lnTo>
                        <a:lnTo>
                          <a:pt x="12680" y="15369"/>
                        </a:lnTo>
                        <a:lnTo>
                          <a:pt x="12566" y="15058"/>
                        </a:lnTo>
                        <a:lnTo>
                          <a:pt x="12262" y="14227"/>
                        </a:lnTo>
                        <a:lnTo>
                          <a:pt x="12204" y="15058"/>
                        </a:lnTo>
                        <a:lnTo>
                          <a:pt x="11744" y="13188"/>
                        </a:lnTo>
                        <a:lnTo>
                          <a:pt x="11613" y="15369"/>
                        </a:lnTo>
                        <a:lnTo>
                          <a:pt x="11498" y="14954"/>
                        </a:lnTo>
                        <a:lnTo>
                          <a:pt x="11276" y="14123"/>
                        </a:lnTo>
                        <a:lnTo>
                          <a:pt x="11276" y="14954"/>
                        </a:lnTo>
                        <a:lnTo>
                          <a:pt x="11259" y="14652"/>
                        </a:lnTo>
                        <a:lnTo>
                          <a:pt x="11243" y="14850"/>
                        </a:lnTo>
                        <a:lnTo>
                          <a:pt x="10709" y="15473"/>
                        </a:lnTo>
                        <a:lnTo>
                          <a:pt x="10192" y="14123"/>
                        </a:lnTo>
                        <a:lnTo>
                          <a:pt x="9781" y="13396"/>
                        </a:lnTo>
                        <a:lnTo>
                          <a:pt x="9313" y="15888"/>
                        </a:lnTo>
                        <a:lnTo>
                          <a:pt x="9313" y="14746"/>
                        </a:lnTo>
                        <a:lnTo>
                          <a:pt x="9576" y="13915"/>
                        </a:lnTo>
                        <a:lnTo>
                          <a:pt x="8968" y="14746"/>
                        </a:lnTo>
                        <a:lnTo>
                          <a:pt x="8944" y="14123"/>
                        </a:lnTo>
                        <a:lnTo>
                          <a:pt x="8927" y="13604"/>
                        </a:lnTo>
                        <a:lnTo>
                          <a:pt x="8303" y="14123"/>
                        </a:lnTo>
                        <a:lnTo>
                          <a:pt x="8393" y="14019"/>
                        </a:lnTo>
                        <a:lnTo>
                          <a:pt x="8492" y="13812"/>
                        </a:lnTo>
                        <a:lnTo>
                          <a:pt x="8697" y="13188"/>
                        </a:lnTo>
                        <a:lnTo>
                          <a:pt x="8303" y="13604"/>
                        </a:lnTo>
                        <a:lnTo>
                          <a:pt x="8089" y="14019"/>
                        </a:lnTo>
                        <a:lnTo>
                          <a:pt x="8122" y="13812"/>
                        </a:lnTo>
                        <a:lnTo>
                          <a:pt x="8262" y="13604"/>
                        </a:lnTo>
                        <a:lnTo>
                          <a:pt x="8443" y="13085"/>
                        </a:lnTo>
                        <a:lnTo>
                          <a:pt x="7835" y="13915"/>
                        </a:lnTo>
                        <a:lnTo>
                          <a:pt x="7925" y="13708"/>
                        </a:lnTo>
                        <a:lnTo>
                          <a:pt x="7974" y="13604"/>
                        </a:lnTo>
                        <a:lnTo>
                          <a:pt x="8023" y="13500"/>
                        </a:lnTo>
                        <a:lnTo>
                          <a:pt x="8040" y="13396"/>
                        </a:lnTo>
                        <a:lnTo>
                          <a:pt x="8073" y="12981"/>
                        </a:lnTo>
                        <a:lnTo>
                          <a:pt x="7777" y="13604"/>
                        </a:lnTo>
                        <a:lnTo>
                          <a:pt x="7835" y="13188"/>
                        </a:lnTo>
                        <a:lnTo>
                          <a:pt x="7399" y="13604"/>
                        </a:lnTo>
                        <a:lnTo>
                          <a:pt x="7531" y="13188"/>
                        </a:lnTo>
                        <a:lnTo>
                          <a:pt x="7055" y="13708"/>
                        </a:lnTo>
                        <a:lnTo>
                          <a:pt x="7170" y="13500"/>
                        </a:lnTo>
                        <a:lnTo>
                          <a:pt x="7556" y="12773"/>
                        </a:lnTo>
                        <a:lnTo>
                          <a:pt x="6931" y="13500"/>
                        </a:lnTo>
                        <a:lnTo>
                          <a:pt x="7252" y="13085"/>
                        </a:lnTo>
                        <a:lnTo>
                          <a:pt x="7334" y="12981"/>
                        </a:lnTo>
                        <a:lnTo>
                          <a:pt x="7572" y="12669"/>
                        </a:lnTo>
                        <a:lnTo>
                          <a:pt x="7268" y="12669"/>
                        </a:lnTo>
                        <a:lnTo>
                          <a:pt x="6890" y="12981"/>
                        </a:lnTo>
                        <a:lnTo>
                          <a:pt x="7112" y="12773"/>
                        </a:lnTo>
                        <a:lnTo>
                          <a:pt x="7055" y="12669"/>
                        </a:lnTo>
                        <a:lnTo>
                          <a:pt x="7359" y="12358"/>
                        </a:lnTo>
                        <a:lnTo>
                          <a:pt x="7293" y="12254"/>
                        </a:lnTo>
                        <a:lnTo>
                          <a:pt x="7104" y="12358"/>
                        </a:lnTo>
                        <a:lnTo>
                          <a:pt x="6751" y="12773"/>
                        </a:lnTo>
                        <a:lnTo>
                          <a:pt x="7482" y="11631"/>
                        </a:lnTo>
                        <a:lnTo>
                          <a:pt x="5806" y="13085"/>
                        </a:lnTo>
                        <a:lnTo>
                          <a:pt x="6340" y="12462"/>
                        </a:lnTo>
                        <a:lnTo>
                          <a:pt x="6422" y="12358"/>
                        </a:lnTo>
                        <a:lnTo>
                          <a:pt x="6775" y="11942"/>
                        </a:lnTo>
                        <a:lnTo>
                          <a:pt x="6866" y="11838"/>
                        </a:lnTo>
                        <a:lnTo>
                          <a:pt x="6283" y="11942"/>
                        </a:lnTo>
                        <a:lnTo>
                          <a:pt x="5864" y="11848"/>
                        </a:lnTo>
                        <a:lnTo>
                          <a:pt x="5510" y="11631"/>
                        </a:lnTo>
                        <a:lnTo>
                          <a:pt x="5979" y="11278"/>
                        </a:lnTo>
                        <a:lnTo>
                          <a:pt x="5363" y="11527"/>
                        </a:lnTo>
                        <a:lnTo>
                          <a:pt x="5388" y="11319"/>
                        </a:lnTo>
                        <a:lnTo>
                          <a:pt x="5404" y="11215"/>
                        </a:lnTo>
                        <a:lnTo>
                          <a:pt x="5428" y="11008"/>
                        </a:lnTo>
                        <a:lnTo>
                          <a:pt x="5510" y="10904"/>
                        </a:lnTo>
                        <a:lnTo>
                          <a:pt x="5814" y="10904"/>
                        </a:lnTo>
                        <a:lnTo>
                          <a:pt x="5970" y="10800"/>
                        </a:lnTo>
                        <a:lnTo>
                          <a:pt x="5510" y="10696"/>
                        </a:lnTo>
                        <a:lnTo>
                          <a:pt x="5585" y="10592"/>
                        </a:lnTo>
                        <a:lnTo>
                          <a:pt x="5724" y="10385"/>
                        </a:lnTo>
                        <a:lnTo>
                          <a:pt x="5864" y="10177"/>
                        </a:lnTo>
                        <a:lnTo>
                          <a:pt x="5313" y="10177"/>
                        </a:lnTo>
                        <a:lnTo>
                          <a:pt x="5395" y="10073"/>
                        </a:lnTo>
                        <a:lnTo>
                          <a:pt x="4820" y="10385"/>
                        </a:lnTo>
                        <a:lnTo>
                          <a:pt x="4156" y="10291"/>
                        </a:lnTo>
                        <a:lnTo>
                          <a:pt x="4977" y="10073"/>
                        </a:lnTo>
                        <a:lnTo>
                          <a:pt x="4008" y="9865"/>
                        </a:lnTo>
                        <a:lnTo>
                          <a:pt x="4985" y="9730"/>
                        </a:lnTo>
                        <a:lnTo>
                          <a:pt x="5199" y="9554"/>
                        </a:lnTo>
                        <a:lnTo>
                          <a:pt x="5519" y="9554"/>
                        </a:lnTo>
                        <a:lnTo>
                          <a:pt x="5248" y="9346"/>
                        </a:lnTo>
                        <a:lnTo>
                          <a:pt x="4837" y="9554"/>
                        </a:lnTo>
                        <a:lnTo>
                          <a:pt x="4813" y="9346"/>
                        </a:lnTo>
                        <a:lnTo>
                          <a:pt x="4936" y="9346"/>
                        </a:lnTo>
                        <a:lnTo>
                          <a:pt x="4525" y="9242"/>
                        </a:lnTo>
                        <a:lnTo>
                          <a:pt x="4673" y="9035"/>
                        </a:lnTo>
                        <a:lnTo>
                          <a:pt x="4960" y="9035"/>
                        </a:lnTo>
                        <a:lnTo>
                          <a:pt x="4903" y="8931"/>
                        </a:lnTo>
                        <a:lnTo>
                          <a:pt x="4846" y="8827"/>
                        </a:lnTo>
                        <a:lnTo>
                          <a:pt x="3868" y="8619"/>
                        </a:lnTo>
                        <a:lnTo>
                          <a:pt x="4049" y="8412"/>
                        </a:lnTo>
                        <a:lnTo>
                          <a:pt x="4229" y="8204"/>
                        </a:lnTo>
                        <a:lnTo>
                          <a:pt x="5117" y="8308"/>
                        </a:lnTo>
                        <a:lnTo>
                          <a:pt x="4820" y="8204"/>
                        </a:lnTo>
                        <a:lnTo>
                          <a:pt x="4517" y="8100"/>
                        </a:lnTo>
                        <a:lnTo>
                          <a:pt x="5281" y="8100"/>
                        </a:lnTo>
                        <a:lnTo>
                          <a:pt x="5166" y="7996"/>
                        </a:lnTo>
                        <a:lnTo>
                          <a:pt x="5051" y="7892"/>
                        </a:lnTo>
                        <a:lnTo>
                          <a:pt x="4681" y="7996"/>
                        </a:lnTo>
                        <a:lnTo>
                          <a:pt x="4698" y="7788"/>
                        </a:lnTo>
                        <a:lnTo>
                          <a:pt x="4147" y="7685"/>
                        </a:lnTo>
                        <a:lnTo>
                          <a:pt x="4402" y="7477"/>
                        </a:lnTo>
                        <a:lnTo>
                          <a:pt x="4714" y="7685"/>
                        </a:lnTo>
                        <a:lnTo>
                          <a:pt x="4582" y="7373"/>
                        </a:lnTo>
                        <a:lnTo>
                          <a:pt x="4287" y="7477"/>
                        </a:lnTo>
                        <a:lnTo>
                          <a:pt x="3892" y="7269"/>
                        </a:lnTo>
                        <a:lnTo>
                          <a:pt x="3310" y="7477"/>
                        </a:lnTo>
                        <a:lnTo>
                          <a:pt x="3539" y="7165"/>
                        </a:lnTo>
                        <a:lnTo>
                          <a:pt x="3614" y="7269"/>
                        </a:lnTo>
                        <a:lnTo>
                          <a:pt x="3588" y="7165"/>
                        </a:lnTo>
                        <a:lnTo>
                          <a:pt x="3548" y="6958"/>
                        </a:lnTo>
                        <a:lnTo>
                          <a:pt x="4016" y="6958"/>
                        </a:lnTo>
                        <a:lnTo>
                          <a:pt x="3539" y="6750"/>
                        </a:lnTo>
                        <a:lnTo>
                          <a:pt x="3745" y="6646"/>
                        </a:lnTo>
                        <a:lnTo>
                          <a:pt x="3991" y="6646"/>
                        </a:lnTo>
                        <a:lnTo>
                          <a:pt x="4287" y="6698"/>
                        </a:lnTo>
                        <a:lnTo>
                          <a:pt x="4131" y="6646"/>
                        </a:lnTo>
                        <a:lnTo>
                          <a:pt x="4615" y="6438"/>
                        </a:lnTo>
                        <a:lnTo>
                          <a:pt x="4238" y="6262"/>
                        </a:lnTo>
                        <a:lnTo>
                          <a:pt x="4591" y="6335"/>
                        </a:lnTo>
                        <a:lnTo>
                          <a:pt x="4098" y="6127"/>
                        </a:lnTo>
                        <a:lnTo>
                          <a:pt x="4278" y="6023"/>
                        </a:lnTo>
                        <a:lnTo>
                          <a:pt x="3704" y="6023"/>
                        </a:lnTo>
                        <a:lnTo>
                          <a:pt x="4172" y="5815"/>
                        </a:lnTo>
                        <a:lnTo>
                          <a:pt x="4287" y="5919"/>
                        </a:lnTo>
                        <a:lnTo>
                          <a:pt x="4484" y="5815"/>
                        </a:lnTo>
                        <a:lnTo>
                          <a:pt x="4615" y="5712"/>
                        </a:lnTo>
                        <a:lnTo>
                          <a:pt x="4139" y="5296"/>
                        </a:lnTo>
                        <a:lnTo>
                          <a:pt x="4467" y="5088"/>
                        </a:lnTo>
                        <a:lnTo>
                          <a:pt x="5206" y="5400"/>
                        </a:lnTo>
                        <a:lnTo>
                          <a:pt x="5182" y="5192"/>
                        </a:lnTo>
                        <a:lnTo>
                          <a:pt x="5092" y="5088"/>
                        </a:lnTo>
                        <a:lnTo>
                          <a:pt x="4558" y="4465"/>
                        </a:lnTo>
                        <a:lnTo>
                          <a:pt x="4870" y="4258"/>
                        </a:lnTo>
                        <a:lnTo>
                          <a:pt x="4771" y="4258"/>
                        </a:lnTo>
                        <a:lnTo>
                          <a:pt x="4500" y="4050"/>
                        </a:lnTo>
                        <a:lnTo>
                          <a:pt x="4090" y="3738"/>
                        </a:lnTo>
                        <a:lnTo>
                          <a:pt x="3819" y="3541"/>
                        </a:lnTo>
                        <a:lnTo>
                          <a:pt x="5346" y="4258"/>
                        </a:lnTo>
                        <a:lnTo>
                          <a:pt x="5141" y="4039"/>
                        </a:lnTo>
                        <a:lnTo>
                          <a:pt x="5461" y="4258"/>
                        </a:lnTo>
                        <a:lnTo>
                          <a:pt x="5363" y="4154"/>
                        </a:lnTo>
                        <a:lnTo>
                          <a:pt x="5617" y="4050"/>
                        </a:lnTo>
                        <a:lnTo>
                          <a:pt x="5470" y="3842"/>
                        </a:lnTo>
                        <a:lnTo>
                          <a:pt x="5322" y="3635"/>
                        </a:lnTo>
                        <a:lnTo>
                          <a:pt x="5206" y="3012"/>
                        </a:lnTo>
                        <a:lnTo>
                          <a:pt x="5421" y="3219"/>
                        </a:lnTo>
                        <a:lnTo>
                          <a:pt x="5691" y="3323"/>
                        </a:lnTo>
                        <a:lnTo>
                          <a:pt x="5716" y="3012"/>
                        </a:lnTo>
                        <a:lnTo>
                          <a:pt x="5888" y="3012"/>
                        </a:lnTo>
                        <a:lnTo>
                          <a:pt x="5691" y="2804"/>
                        </a:lnTo>
                        <a:lnTo>
                          <a:pt x="5749" y="2700"/>
                        </a:lnTo>
                        <a:lnTo>
                          <a:pt x="5913" y="2804"/>
                        </a:lnTo>
                        <a:lnTo>
                          <a:pt x="6874" y="3427"/>
                        </a:lnTo>
                        <a:lnTo>
                          <a:pt x="6283" y="2492"/>
                        </a:lnTo>
                        <a:lnTo>
                          <a:pt x="6225" y="2388"/>
                        </a:lnTo>
                        <a:lnTo>
                          <a:pt x="5699" y="1558"/>
                        </a:lnTo>
                        <a:lnTo>
                          <a:pt x="5174" y="935"/>
                        </a:lnTo>
                        <a:lnTo>
                          <a:pt x="5051" y="935"/>
                        </a:lnTo>
                        <a:lnTo>
                          <a:pt x="5001" y="831"/>
                        </a:lnTo>
                        <a:lnTo>
                          <a:pt x="4738" y="623"/>
                        </a:lnTo>
                        <a:lnTo>
                          <a:pt x="4640" y="519"/>
                        </a:lnTo>
                        <a:lnTo>
                          <a:pt x="4681" y="623"/>
                        </a:lnTo>
                        <a:lnTo>
                          <a:pt x="4476" y="436"/>
                        </a:lnTo>
                        <a:lnTo>
                          <a:pt x="4410" y="312"/>
                        </a:lnTo>
                        <a:lnTo>
                          <a:pt x="4147" y="208"/>
                        </a:lnTo>
                        <a:lnTo>
                          <a:pt x="3885" y="0"/>
                        </a:lnTo>
                        <a:lnTo>
                          <a:pt x="4139" y="312"/>
                        </a:lnTo>
                        <a:lnTo>
                          <a:pt x="4221" y="727"/>
                        </a:lnTo>
                        <a:lnTo>
                          <a:pt x="4163" y="831"/>
                        </a:lnTo>
                        <a:lnTo>
                          <a:pt x="4016" y="519"/>
                        </a:lnTo>
                        <a:lnTo>
                          <a:pt x="3860" y="208"/>
                        </a:lnTo>
                        <a:lnTo>
                          <a:pt x="3621" y="208"/>
                        </a:lnTo>
                        <a:lnTo>
                          <a:pt x="3803" y="519"/>
                        </a:lnTo>
                        <a:lnTo>
                          <a:pt x="3490" y="415"/>
                        </a:lnTo>
                        <a:lnTo>
                          <a:pt x="3860" y="747"/>
                        </a:lnTo>
                        <a:lnTo>
                          <a:pt x="3925" y="935"/>
                        </a:lnTo>
                        <a:lnTo>
                          <a:pt x="3696" y="727"/>
                        </a:lnTo>
                        <a:lnTo>
                          <a:pt x="3548" y="623"/>
                        </a:lnTo>
                        <a:lnTo>
                          <a:pt x="3696" y="935"/>
                        </a:lnTo>
                        <a:lnTo>
                          <a:pt x="3301" y="1142"/>
                        </a:lnTo>
                        <a:lnTo>
                          <a:pt x="3901" y="1558"/>
                        </a:lnTo>
                        <a:lnTo>
                          <a:pt x="4254" y="2388"/>
                        </a:lnTo>
                        <a:lnTo>
                          <a:pt x="3293" y="2077"/>
                        </a:lnTo>
                        <a:lnTo>
                          <a:pt x="3318" y="2492"/>
                        </a:lnTo>
                        <a:lnTo>
                          <a:pt x="5428" y="2492"/>
                        </a:lnTo>
                        <a:lnTo>
                          <a:pt x="5585" y="2596"/>
                        </a:lnTo>
                        <a:lnTo>
                          <a:pt x="3326" y="2596"/>
                        </a:lnTo>
                        <a:lnTo>
                          <a:pt x="3252" y="2908"/>
                        </a:lnTo>
                        <a:lnTo>
                          <a:pt x="3080" y="3125"/>
                        </a:lnTo>
                        <a:lnTo>
                          <a:pt x="3400" y="3531"/>
                        </a:lnTo>
                        <a:lnTo>
                          <a:pt x="3006" y="3427"/>
                        </a:lnTo>
                        <a:lnTo>
                          <a:pt x="2792" y="3323"/>
                        </a:lnTo>
                        <a:lnTo>
                          <a:pt x="2882" y="3541"/>
                        </a:lnTo>
                        <a:lnTo>
                          <a:pt x="3063" y="3635"/>
                        </a:lnTo>
                        <a:lnTo>
                          <a:pt x="2866" y="3697"/>
                        </a:lnTo>
                        <a:lnTo>
                          <a:pt x="2866" y="12358"/>
                        </a:lnTo>
                        <a:lnTo>
                          <a:pt x="2390" y="12773"/>
                        </a:lnTo>
                        <a:lnTo>
                          <a:pt x="2168" y="12773"/>
                        </a:lnTo>
                        <a:lnTo>
                          <a:pt x="2217" y="12565"/>
                        </a:lnTo>
                        <a:lnTo>
                          <a:pt x="2521" y="12565"/>
                        </a:lnTo>
                        <a:lnTo>
                          <a:pt x="2866" y="12358"/>
                        </a:lnTo>
                        <a:lnTo>
                          <a:pt x="2866" y="3697"/>
                        </a:lnTo>
                        <a:lnTo>
                          <a:pt x="2677" y="3738"/>
                        </a:lnTo>
                        <a:lnTo>
                          <a:pt x="2472" y="3499"/>
                        </a:lnTo>
                        <a:lnTo>
                          <a:pt x="2406" y="3635"/>
                        </a:lnTo>
                        <a:lnTo>
                          <a:pt x="2447" y="3478"/>
                        </a:lnTo>
                        <a:lnTo>
                          <a:pt x="2365" y="3738"/>
                        </a:lnTo>
                        <a:lnTo>
                          <a:pt x="2382" y="3635"/>
                        </a:lnTo>
                        <a:lnTo>
                          <a:pt x="2398" y="3520"/>
                        </a:lnTo>
                        <a:lnTo>
                          <a:pt x="2258" y="3635"/>
                        </a:lnTo>
                        <a:lnTo>
                          <a:pt x="1938" y="3531"/>
                        </a:lnTo>
                        <a:lnTo>
                          <a:pt x="2357" y="4039"/>
                        </a:lnTo>
                        <a:lnTo>
                          <a:pt x="1914" y="3738"/>
                        </a:lnTo>
                        <a:lnTo>
                          <a:pt x="1831" y="3821"/>
                        </a:lnTo>
                        <a:lnTo>
                          <a:pt x="1749" y="4039"/>
                        </a:lnTo>
                        <a:lnTo>
                          <a:pt x="1815" y="4154"/>
                        </a:lnTo>
                        <a:lnTo>
                          <a:pt x="2217" y="4154"/>
                        </a:lnTo>
                        <a:lnTo>
                          <a:pt x="2250" y="4362"/>
                        </a:lnTo>
                        <a:lnTo>
                          <a:pt x="2102" y="4465"/>
                        </a:lnTo>
                        <a:lnTo>
                          <a:pt x="1462" y="4154"/>
                        </a:lnTo>
                        <a:lnTo>
                          <a:pt x="525" y="4465"/>
                        </a:lnTo>
                        <a:lnTo>
                          <a:pt x="2620" y="5608"/>
                        </a:lnTo>
                        <a:lnTo>
                          <a:pt x="1921" y="5608"/>
                        </a:lnTo>
                        <a:lnTo>
                          <a:pt x="2102" y="5712"/>
                        </a:lnTo>
                        <a:lnTo>
                          <a:pt x="1979" y="5919"/>
                        </a:lnTo>
                        <a:lnTo>
                          <a:pt x="977" y="6023"/>
                        </a:lnTo>
                        <a:lnTo>
                          <a:pt x="542" y="6438"/>
                        </a:lnTo>
                        <a:lnTo>
                          <a:pt x="1905" y="6542"/>
                        </a:lnTo>
                        <a:lnTo>
                          <a:pt x="1626" y="6854"/>
                        </a:lnTo>
                        <a:lnTo>
                          <a:pt x="1872" y="6854"/>
                        </a:lnTo>
                        <a:lnTo>
                          <a:pt x="2521" y="6958"/>
                        </a:lnTo>
                        <a:lnTo>
                          <a:pt x="2628" y="7062"/>
                        </a:lnTo>
                        <a:lnTo>
                          <a:pt x="2685" y="7269"/>
                        </a:lnTo>
                        <a:lnTo>
                          <a:pt x="2636" y="7373"/>
                        </a:lnTo>
                        <a:lnTo>
                          <a:pt x="1699" y="7373"/>
                        </a:lnTo>
                        <a:lnTo>
                          <a:pt x="1511" y="7269"/>
                        </a:lnTo>
                        <a:lnTo>
                          <a:pt x="1494" y="7165"/>
                        </a:lnTo>
                        <a:lnTo>
                          <a:pt x="1659" y="7165"/>
                        </a:lnTo>
                        <a:lnTo>
                          <a:pt x="1470" y="6958"/>
                        </a:lnTo>
                        <a:lnTo>
                          <a:pt x="1207" y="7062"/>
                        </a:lnTo>
                        <a:lnTo>
                          <a:pt x="1445" y="7062"/>
                        </a:lnTo>
                        <a:lnTo>
                          <a:pt x="1191" y="7165"/>
                        </a:lnTo>
                        <a:lnTo>
                          <a:pt x="1207" y="7487"/>
                        </a:lnTo>
                        <a:lnTo>
                          <a:pt x="1125" y="7560"/>
                        </a:lnTo>
                        <a:lnTo>
                          <a:pt x="1035" y="7685"/>
                        </a:lnTo>
                        <a:lnTo>
                          <a:pt x="1297" y="7892"/>
                        </a:lnTo>
                        <a:lnTo>
                          <a:pt x="1075" y="8308"/>
                        </a:lnTo>
                        <a:lnTo>
                          <a:pt x="1207" y="8204"/>
                        </a:lnTo>
                        <a:lnTo>
                          <a:pt x="1494" y="8204"/>
                        </a:lnTo>
                        <a:lnTo>
                          <a:pt x="1207" y="8723"/>
                        </a:lnTo>
                        <a:lnTo>
                          <a:pt x="1963" y="8412"/>
                        </a:lnTo>
                        <a:lnTo>
                          <a:pt x="2086" y="8723"/>
                        </a:lnTo>
                        <a:lnTo>
                          <a:pt x="2053" y="10385"/>
                        </a:lnTo>
                        <a:lnTo>
                          <a:pt x="1429" y="10592"/>
                        </a:lnTo>
                        <a:lnTo>
                          <a:pt x="1552" y="10187"/>
                        </a:lnTo>
                        <a:lnTo>
                          <a:pt x="2053" y="10385"/>
                        </a:lnTo>
                        <a:lnTo>
                          <a:pt x="2053" y="8744"/>
                        </a:lnTo>
                        <a:lnTo>
                          <a:pt x="1716" y="8931"/>
                        </a:lnTo>
                        <a:lnTo>
                          <a:pt x="1191" y="8723"/>
                        </a:lnTo>
                        <a:lnTo>
                          <a:pt x="1519" y="9035"/>
                        </a:lnTo>
                        <a:lnTo>
                          <a:pt x="1281" y="9242"/>
                        </a:lnTo>
                        <a:lnTo>
                          <a:pt x="673" y="9138"/>
                        </a:lnTo>
                        <a:lnTo>
                          <a:pt x="1150" y="9346"/>
                        </a:lnTo>
                        <a:lnTo>
                          <a:pt x="427" y="9762"/>
                        </a:lnTo>
                        <a:lnTo>
                          <a:pt x="361" y="9969"/>
                        </a:lnTo>
                        <a:lnTo>
                          <a:pt x="139" y="9865"/>
                        </a:lnTo>
                        <a:lnTo>
                          <a:pt x="271" y="9969"/>
                        </a:lnTo>
                        <a:lnTo>
                          <a:pt x="287" y="10073"/>
                        </a:lnTo>
                        <a:lnTo>
                          <a:pt x="764" y="9969"/>
                        </a:lnTo>
                        <a:lnTo>
                          <a:pt x="698" y="10177"/>
                        </a:lnTo>
                        <a:lnTo>
                          <a:pt x="829" y="10177"/>
                        </a:lnTo>
                        <a:lnTo>
                          <a:pt x="1289" y="9969"/>
                        </a:lnTo>
                        <a:lnTo>
                          <a:pt x="1741" y="10073"/>
                        </a:lnTo>
                        <a:lnTo>
                          <a:pt x="1560" y="10156"/>
                        </a:lnTo>
                        <a:lnTo>
                          <a:pt x="796" y="10800"/>
                        </a:lnTo>
                        <a:lnTo>
                          <a:pt x="722" y="10613"/>
                        </a:lnTo>
                        <a:lnTo>
                          <a:pt x="493" y="10696"/>
                        </a:lnTo>
                        <a:lnTo>
                          <a:pt x="0" y="11319"/>
                        </a:lnTo>
                        <a:lnTo>
                          <a:pt x="1042" y="10800"/>
                        </a:lnTo>
                        <a:lnTo>
                          <a:pt x="1248" y="10696"/>
                        </a:lnTo>
                        <a:lnTo>
                          <a:pt x="1306" y="11112"/>
                        </a:lnTo>
                        <a:lnTo>
                          <a:pt x="944" y="11112"/>
                        </a:lnTo>
                        <a:lnTo>
                          <a:pt x="755" y="11319"/>
                        </a:lnTo>
                        <a:lnTo>
                          <a:pt x="1322" y="11215"/>
                        </a:lnTo>
                        <a:lnTo>
                          <a:pt x="1617" y="11215"/>
                        </a:lnTo>
                        <a:lnTo>
                          <a:pt x="1404" y="11631"/>
                        </a:lnTo>
                        <a:lnTo>
                          <a:pt x="1881" y="11423"/>
                        </a:lnTo>
                        <a:lnTo>
                          <a:pt x="1881" y="11537"/>
                        </a:lnTo>
                        <a:lnTo>
                          <a:pt x="1831" y="11651"/>
                        </a:lnTo>
                        <a:lnTo>
                          <a:pt x="1971" y="11423"/>
                        </a:lnTo>
                        <a:lnTo>
                          <a:pt x="2332" y="11319"/>
                        </a:lnTo>
                        <a:lnTo>
                          <a:pt x="2307" y="11423"/>
                        </a:lnTo>
                        <a:lnTo>
                          <a:pt x="2472" y="11527"/>
                        </a:lnTo>
                        <a:lnTo>
                          <a:pt x="2250" y="11610"/>
                        </a:lnTo>
                        <a:lnTo>
                          <a:pt x="2792" y="11527"/>
                        </a:lnTo>
                        <a:lnTo>
                          <a:pt x="1626" y="12254"/>
                        </a:lnTo>
                        <a:lnTo>
                          <a:pt x="2110" y="12358"/>
                        </a:lnTo>
                        <a:lnTo>
                          <a:pt x="1921" y="12565"/>
                        </a:lnTo>
                        <a:lnTo>
                          <a:pt x="1478" y="12669"/>
                        </a:lnTo>
                        <a:lnTo>
                          <a:pt x="1355" y="12877"/>
                        </a:lnTo>
                        <a:lnTo>
                          <a:pt x="1848" y="12981"/>
                        </a:lnTo>
                        <a:lnTo>
                          <a:pt x="2562" y="12877"/>
                        </a:lnTo>
                        <a:lnTo>
                          <a:pt x="3400" y="12462"/>
                        </a:lnTo>
                        <a:lnTo>
                          <a:pt x="3039" y="12981"/>
                        </a:lnTo>
                        <a:lnTo>
                          <a:pt x="1930" y="13604"/>
                        </a:lnTo>
                        <a:lnTo>
                          <a:pt x="1593" y="14331"/>
                        </a:lnTo>
                        <a:lnTo>
                          <a:pt x="2743" y="13915"/>
                        </a:lnTo>
                        <a:lnTo>
                          <a:pt x="2685" y="14538"/>
                        </a:lnTo>
                        <a:lnTo>
                          <a:pt x="2792" y="14227"/>
                        </a:lnTo>
                        <a:lnTo>
                          <a:pt x="3235" y="14019"/>
                        </a:lnTo>
                        <a:lnTo>
                          <a:pt x="2981" y="14435"/>
                        </a:lnTo>
                        <a:lnTo>
                          <a:pt x="3211" y="14435"/>
                        </a:lnTo>
                        <a:lnTo>
                          <a:pt x="2866" y="14746"/>
                        </a:lnTo>
                        <a:lnTo>
                          <a:pt x="2784" y="14954"/>
                        </a:lnTo>
                        <a:lnTo>
                          <a:pt x="2603" y="15162"/>
                        </a:lnTo>
                        <a:lnTo>
                          <a:pt x="2849" y="14954"/>
                        </a:lnTo>
                        <a:lnTo>
                          <a:pt x="2767" y="15473"/>
                        </a:lnTo>
                        <a:lnTo>
                          <a:pt x="3441" y="14954"/>
                        </a:lnTo>
                        <a:lnTo>
                          <a:pt x="3186" y="15369"/>
                        </a:lnTo>
                        <a:lnTo>
                          <a:pt x="3153" y="15992"/>
                        </a:lnTo>
                        <a:lnTo>
                          <a:pt x="4246" y="14954"/>
                        </a:lnTo>
                        <a:lnTo>
                          <a:pt x="4328" y="15369"/>
                        </a:lnTo>
                        <a:lnTo>
                          <a:pt x="3934" y="15577"/>
                        </a:lnTo>
                        <a:lnTo>
                          <a:pt x="3810" y="15992"/>
                        </a:lnTo>
                        <a:lnTo>
                          <a:pt x="3424" y="16096"/>
                        </a:lnTo>
                        <a:lnTo>
                          <a:pt x="3506" y="16304"/>
                        </a:lnTo>
                        <a:lnTo>
                          <a:pt x="3712" y="16096"/>
                        </a:lnTo>
                        <a:lnTo>
                          <a:pt x="3572" y="16304"/>
                        </a:lnTo>
                        <a:lnTo>
                          <a:pt x="3942" y="16096"/>
                        </a:lnTo>
                        <a:lnTo>
                          <a:pt x="4311" y="15888"/>
                        </a:lnTo>
                        <a:lnTo>
                          <a:pt x="4090" y="16304"/>
                        </a:lnTo>
                        <a:lnTo>
                          <a:pt x="4246" y="16200"/>
                        </a:lnTo>
                        <a:lnTo>
                          <a:pt x="4484" y="15888"/>
                        </a:lnTo>
                        <a:lnTo>
                          <a:pt x="4566" y="15785"/>
                        </a:lnTo>
                        <a:lnTo>
                          <a:pt x="4615" y="15992"/>
                        </a:lnTo>
                        <a:lnTo>
                          <a:pt x="4780" y="15992"/>
                        </a:lnTo>
                        <a:lnTo>
                          <a:pt x="4911" y="15785"/>
                        </a:lnTo>
                        <a:lnTo>
                          <a:pt x="5034" y="15577"/>
                        </a:lnTo>
                        <a:lnTo>
                          <a:pt x="4377" y="16927"/>
                        </a:lnTo>
                        <a:lnTo>
                          <a:pt x="5659" y="16096"/>
                        </a:lnTo>
                        <a:lnTo>
                          <a:pt x="5190" y="17446"/>
                        </a:lnTo>
                        <a:lnTo>
                          <a:pt x="5732" y="17446"/>
                        </a:lnTo>
                        <a:lnTo>
                          <a:pt x="5905" y="17550"/>
                        </a:lnTo>
                        <a:lnTo>
                          <a:pt x="5790" y="17862"/>
                        </a:lnTo>
                        <a:lnTo>
                          <a:pt x="5814" y="18277"/>
                        </a:lnTo>
                        <a:lnTo>
                          <a:pt x="6562" y="16615"/>
                        </a:lnTo>
                        <a:lnTo>
                          <a:pt x="6529" y="17446"/>
                        </a:lnTo>
                        <a:lnTo>
                          <a:pt x="6373" y="18069"/>
                        </a:lnTo>
                        <a:lnTo>
                          <a:pt x="6258" y="17550"/>
                        </a:lnTo>
                        <a:lnTo>
                          <a:pt x="6225" y="17758"/>
                        </a:lnTo>
                        <a:lnTo>
                          <a:pt x="6160" y="17965"/>
                        </a:lnTo>
                        <a:lnTo>
                          <a:pt x="5560" y="19315"/>
                        </a:lnTo>
                        <a:lnTo>
                          <a:pt x="6471" y="18069"/>
                        </a:lnTo>
                        <a:lnTo>
                          <a:pt x="6619" y="17862"/>
                        </a:lnTo>
                        <a:lnTo>
                          <a:pt x="6431" y="18900"/>
                        </a:lnTo>
                        <a:lnTo>
                          <a:pt x="6340" y="18900"/>
                        </a:lnTo>
                        <a:lnTo>
                          <a:pt x="6291" y="19523"/>
                        </a:lnTo>
                        <a:lnTo>
                          <a:pt x="6940" y="18588"/>
                        </a:lnTo>
                        <a:lnTo>
                          <a:pt x="7006" y="18692"/>
                        </a:lnTo>
                        <a:lnTo>
                          <a:pt x="7046" y="19108"/>
                        </a:lnTo>
                        <a:lnTo>
                          <a:pt x="7366" y="18588"/>
                        </a:lnTo>
                        <a:lnTo>
                          <a:pt x="7490" y="18381"/>
                        </a:lnTo>
                        <a:lnTo>
                          <a:pt x="7868" y="18277"/>
                        </a:lnTo>
                        <a:lnTo>
                          <a:pt x="8065" y="18204"/>
                        </a:lnTo>
                        <a:lnTo>
                          <a:pt x="8081" y="18069"/>
                        </a:lnTo>
                        <a:lnTo>
                          <a:pt x="8320" y="17965"/>
                        </a:lnTo>
                        <a:lnTo>
                          <a:pt x="8295" y="19004"/>
                        </a:lnTo>
                        <a:lnTo>
                          <a:pt x="8213" y="19419"/>
                        </a:lnTo>
                        <a:lnTo>
                          <a:pt x="8320" y="19731"/>
                        </a:lnTo>
                        <a:lnTo>
                          <a:pt x="8245" y="20042"/>
                        </a:lnTo>
                        <a:lnTo>
                          <a:pt x="8615" y="20042"/>
                        </a:lnTo>
                        <a:lnTo>
                          <a:pt x="8804" y="19004"/>
                        </a:lnTo>
                        <a:lnTo>
                          <a:pt x="9116" y="19212"/>
                        </a:lnTo>
                        <a:lnTo>
                          <a:pt x="9124" y="19004"/>
                        </a:lnTo>
                        <a:lnTo>
                          <a:pt x="9206" y="18692"/>
                        </a:lnTo>
                        <a:lnTo>
                          <a:pt x="9469" y="17965"/>
                        </a:lnTo>
                        <a:lnTo>
                          <a:pt x="9198" y="19419"/>
                        </a:lnTo>
                        <a:lnTo>
                          <a:pt x="9486" y="18796"/>
                        </a:lnTo>
                        <a:lnTo>
                          <a:pt x="9403" y="19731"/>
                        </a:lnTo>
                        <a:lnTo>
                          <a:pt x="9568" y="19523"/>
                        </a:lnTo>
                        <a:lnTo>
                          <a:pt x="9954" y="18900"/>
                        </a:lnTo>
                        <a:lnTo>
                          <a:pt x="10061" y="18796"/>
                        </a:lnTo>
                        <a:lnTo>
                          <a:pt x="10167" y="18692"/>
                        </a:lnTo>
                        <a:lnTo>
                          <a:pt x="10028" y="19274"/>
                        </a:lnTo>
                        <a:lnTo>
                          <a:pt x="10077" y="19108"/>
                        </a:lnTo>
                        <a:lnTo>
                          <a:pt x="10282" y="18692"/>
                        </a:lnTo>
                        <a:lnTo>
                          <a:pt x="10504" y="18796"/>
                        </a:lnTo>
                        <a:lnTo>
                          <a:pt x="10381" y="20769"/>
                        </a:lnTo>
                        <a:lnTo>
                          <a:pt x="11104" y="19315"/>
                        </a:lnTo>
                        <a:lnTo>
                          <a:pt x="11317" y="20873"/>
                        </a:lnTo>
                        <a:lnTo>
                          <a:pt x="11752" y="20042"/>
                        </a:lnTo>
                        <a:lnTo>
                          <a:pt x="12278" y="21081"/>
                        </a:lnTo>
                        <a:lnTo>
                          <a:pt x="12845" y="20769"/>
                        </a:lnTo>
                        <a:lnTo>
                          <a:pt x="12640" y="20042"/>
                        </a:lnTo>
                        <a:lnTo>
                          <a:pt x="12434" y="19315"/>
                        </a:lnTo>
                        <a:lnTo>
                          <a:pt x="13001" y="20769"/>
                        </a:lnTo>
                        <a:lnTo>
                          <a:pt x="12935" y="20405"/>
                        </a:lnTo>
                        <a:lnTo>
                          <a:pt x="13141" y="20655"/>
                        </a:lnTo>
                        <a:lnTo>
                          <a:pt x="12886" y="20146"/>
                        </a:lnTo>
                        <a:lnTo>
                          <a:pt x="12746" y="19315"/>
                        </a:lnTo>
                        <a:lnTo>
                          <a:pt x="12730" y="19212"/>
                        </a:lnTo>
                        <a:lnTo>
                          <a:pt x="12828" y="19108"/>
                        </a:lnTo>
                        <a:lnTo>
                          <a:pt x="12927" y="19751"/>
                        </a:lnTo>
                        <a:lnTo>
                          <a:pt x="12886" y="20052"/>
                        </a:lnTo>
                        <a:lnTo>
                          <a:pt x="13264" y="19762"/>
                        </a:lnTo>
                        <a:lnTo>
                          <a:pt x="13428" y="19938"/>
                        </a:lnTo>
                        <a:lnTo>
                          <a:pt x="13608" y="20354"/>
                        </a:lnTo>
                        <a:lnTo>
                          <a:pt x="13379" y="20354"/>
                        </a:lnTo>
                        <a:lnTo>
                          <a:pt x="13461" y="20665"/>
                        </a:lnTo>
                        <a:lnTo>
                          <a:pt x="13765" y="20665"/>
                        </a:lnTo>
                        <a:lnTo>
                          <a:pt x="13707" y="21288"/>
                        </a:lnTo>
                        <a:lnTo>
                          <a:pt x="13994" y="21600"/>
                        </a:lnTo>
                        <a:lnTo>
                          <a:pt x="13904" y="21288"/>
                        </a:lnTo>
                        <a:lnTo>
                          <a:pt x="13921" y="20873"/>
                        </a:lnTo>
                        <a:lnTo>
                          <a:pt x="14134" y="20977"/>
                        </a:lnTo>
                        <a:lnTo>
                          <a:pt x="14069" y="20873"/>
                        </a:lnTo>
                        <a:lnTo>
                          <a:pt x="13748" y="20354"/>
                        </a:lnTo>
                        <a:lnTo>
                          <a:pt x="13929" y="19419"/>
                        </a:lnTo>
                        <a:lnTo>
                          <a:pt x="14397" y="21496"/>
                        </a:lnTo>
                        <a:lnTo>
                          <a:pt x="14594" y="20562"/>
                        </a:lnTo>
                        <a:lnTo>
                          <a:pt x="14602" y="21081"/>
                        </a:lnTo>
                        <a:lnTo>
                          <a:pt x="14726" y="20665"/>
                        </a:lnTo>
                        <a:lnTo>
                          <a:pt x="15391" y="20665"/>
                        </a:lnTo>
                        <a:lnTo>
                          <a:pt x="15374" y="20562"/>
                        </a:lnTo>
                        <a:lnTo>
                          <a:pt x="15144" y="19419"/>
                        </a:lnTo>
                        <a:lnTo>
                          <a:pt x="15235" y="19523"/>
                        </a:lnTo>
                        <a:lnTo>
                          <a:pt x="15333" y="19731"/>
                        </a:lnTo>
                        <a:lnTo>
                          <a:pt x="15383" y="20042"/>
                        </a:lnTo>
                        <a:lnTo>
                          <a:pt x="15949" y="19938"/>
                        </a:lnTo>
                        <a:lnTo>
                          <a:pt x="15916" y="19419"/>
                        </a:lnTo>
                        <a:lnTo>
                          <a:pt x="15900" y="19108"/>
                        </a:lnTo>
                        <a:lnTo>
                          <a:pt x="15867" y="18692"/>
                        </a:lnTo>
                        <a:lnTo>
                          <a:pt x="15843" y="18277"/>
                        </a:lnTo>
                        <a:lnTo>
                          <a:pt x="16475" y="18692"/>
                        </a:lnTo>
                        <a:lnTo>
                          <a:pt x="16615" y="19004"/>
                        </a:lnTo>
                        <a:lnTo>
                          <a:pt x="16540" y="18588"/>
                        </a:lnTo>
                        <a:lnTo>
                          <a:pt x="16434" y="18277"/>
                        </a:lnTo>
                        <a:lnTo>
                          <a:pt x="16697" y="18485"/>
                        </a:lnTo>
                        <a:lnTo>
                          <a:pt x="16837" y="18900"/>
                        </a:lnTo>
                        <a:lnTo>
                          <a:pt x="16787" y="18277"/>
                        </a:lnTo>
                        <a:lnTo>
                          <a:pt x="16771" y="18173"/>
                        </a:lnTo>
                        <a:lnTo>
                          <a:pt x="16976" y="18277"/>
                        </a:lnTo>
                        <a:lnTo>
                          <a:pt x="17091" y="18692"/>
                        </a:lnTo>
                        <a:lnTo>
                          <a:pt x="17748" y="18692"/>
                        </a:lnTo>
                        <a:lnTo>
                          <a:pt x="17543" y="18173"/>
                        </a:lnTo>
                        <a:lnTo>
                          <a:pt x="17461" y="17965"/>
                        </a:lnTo>
                        <a:lnTo>
                          <a:pt x="17419" y="17862"/>
                        </a:lnTo>
                        <a:lnTo>
                          <a:pt x="17255" y="17446"/>
                        </a:lnTo>
                        <a:lnTo>
                          <a:pt x="17288" y="16719"/>
                        </a:lnTo>
                        <a:lnTo>
                          <a:pt x="17887" y="17550"/>
                        </a:lnTo>
                        <a:lnTo>
                          <a:pt x="18389" y="17550"/>
                        </a:lnTo>
                        <a:lnTo>
                          <a:pt x="18627" y="17446"/>
                        </a:lnTo>
                        <a:lnTo>
                          <a:pt x="18717" y="17550"/>
                        </a:lnTo>
                        <a:lnTo>
                          <a:pt x="18840" y="17446"/>
                        </a:lnTo>
                        <a:lnTo>
                          <a:pt x="19218" y="17135"/>
                        </a:lnTo>
                        <a:lnTo>
                          <a:pt x="19079" y="16719"/>
                        </a:lnTo>
                        <a:lnTo>
                          <a:pt x="19046" y="16615"/>
                        </a:lnTo>
                        <a:lnTo>
                          <a:pt x="18873" y="16096"/>
                        </a:lnTo>
                        <a:lnTo>
                          <a:pt x="18840" y="15888"/>
                        </a:lnTo>
                        <a:lnTo>
                          <a:pt x="18832" y="15473"/>
                        </a:lnTo>
                        <a:lnTo>
                          <a:pt x="18832" y="15265"/>
                        </a:lnTo>
                        <a:lnTo>
                          <a:pt x="19834" y="15681"/>
                        </a:lnTo>
                        <a:lnTo>
                          <a:pt x="19818" y="15265"/>
                        </a:lnTo>
                        <a:lnTo>
                          <a:pt x="19801" y="14954"/>
                        </a:lnTo>
                        <a:lnTo>
                          <a:pt x="19776" y="14435"/>
                        </a:lnTo>
                        <a:lnTo>
                          <a:pt x="20499" y="14123"/>
                        </a:lnTo>
                        <a:lnTo>
                          <a:pt x="20311" y="14123"/>
                        </a:lnTo>
                        <a:lnTo>
                          <a:pt x="19875" y="13708"/>
                        </a:lnTo>
                        <a:lnTo>
                          <a:pt x="19834" y="13604"/>
                        </a:lnTo>
                        <a:lnTo>
                          <a:pt x="20056" y="13500"/>
                        </a:lnTo>
                        <a:lnTo>
                          <a:pt x="19949" y="13396"/>
                        </a:lnTo>
                        <a:lnTo>
                          <a:pt x="19514" y="12981"/>
                        </a:lnTo>
                        <a:lnTo>
                          <a:pt x="19407" y="12877"/>
                        </a:lnTo>
                        <a:lnTo>
                          <a:pt x="20154" y="13292"/>
                        </a:lnTo>
                        <a:lnTo>
                          <a:pt x="20113" y="13396"/>
                        </a:lnTo>
                        <a:lnTo>
                          <a:pt x="20893" y="13708"/>
                        </a:lnTo>
                        <a:lnTo>
                          <a:pt x="20902" y="13085"/>
                        </a:lnTo>
                        <a:lnTo>
                          <a:pt x="20573" y="12877"/>
                        </a:lnTo>
                        <a:lnTo>
                          <a:pt x="19908" y="12462"/>
                        </a:lnTo>
                        <a:lnTo>
                          <a:pt x="20762" y="12524"/>
                        </a:lnTo>
                        <a:lnTo>
                          <a:pt x="20926" y="12752"/>
                        </a:lnTo>
                        <a:lnTo>
                          <a:pt x="20844" y="12524"/>
                        </a:lnTo>
                        <a:lnTo>
                          <a:pt x="21600" y="1256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32" name="Figura"/>
                  <p:cNvSpPr/>
                  <p:nvPr/>
                </p:nvSpPr>
                <p:spPr>
                  <a:xfrm>
                    <a:off x="19292" y="4555"/>
                    <a:ext cx="19396" cy="20267"/>
                  </a:xfrm>
                  <a:custGeom>
                    <a:avLst/>
                    <a:gdLst/>
                    <a:ahLst/>
                    <a:cxnLst>
                      <a:cxn ang="0">
                        <a:pos x="wd2" y="hd2"/>
                      </a:cxn>
                      <a:cxn ang="5400000">
                        <a:pos x="wd2" y="hd2"/>
                      </a:cxn>
                      <a:cxn ang="10800000">
                        <a:pos x="wd2" y="hd2"/>
                      </a:cxn>
                      <a:cxn ang="16200000">
                        <a:pos x="wd2" y="hd2"/>
                      </a:cxn>
                    </a:cxnLst>
                    <a:rect l="0" t="0" r="r" b="b"/>
                    <a:pathLst>
                      <a:path w="21600" h="21600" extrusionOk="0">
                        <a:moveTo>
                          <a:pt x="21600" y="19502"/>
                        </a:moveTo>
                        <a:lnTo>
                          <a:pt x="18249" y="19204"/>
                        </a:lnTo>
                        <a:lnTo>
                          <a:pt x="18201" y="18757"/>
                        </a:lnTo>
                        <a:lnTo>
                          <a:pt x="19909" y="18757"/>
                        </a:lnTo>
                        <a:lnTo>
                          <a:pt x="19958" y="18013"/>
                        </a:lnTo>
                        <a:lnTo>
                          <a:pt x="21359" y="17120"/>
                        </a:lnTo>
                        <a:lnTo>
                          <a:pt x="19780" y="16524"/>
                        </a:lnTo>
                        <a:lnTo>
                          <a:pt x="20602" y="16524"/>
                        </a:lnTo>
                        <a:lnTo>
                          <a:pt x="20715" y="16152"/>
                        </a:lnTo>
                        <a:lnTo>
                          <a:pt x="21230" y="15482"/>
                        </a:lnTo>
                        <a:lnTo>
                          <a:pt x="21568" y="15036"/>
                        </a:lnTo>
                        <a:lnTo>
                          <a:pt x="20569" y="15229"/>
                        </a:lnTo>
                        <a:lnTo>
                          <a:pt x="20182" y="15036"/>
                        </a:lnTo>
                        <a:lnTo>
                          <a:pt x="19297" y="14589"/>
                        </a:lnTo>
                        <a:lnTo>
                          <a:pt x="18556" y="14440"/>
                        </a:lnTo>
                        <a:lnTo>
                          <a:pt x="19684" y="14291"/>
                        </a:lnTo>
                        <a:lnTo>
                          <a:pt x="17799" y="14291"/>
                        </a:lnTo>
                        <a:lnTo>
                          <a:pt x="17299" y="13994"/>
                        </a:lnTo>
                        <a:lnTo>
                          <a:pt x="17412" y="13845"/>
                        </a:lnTo>
                        <a:lnTo>
                          <a:pt x="18040" y="13725"/>
                        </a:lnTo>
                        <a:lnTo>
                          <a:pt x="18379" y="13398"/>
                        </a:lnTo>
                        <a:lnTo>
                          <a:pt x="16800" y="13845"/>
                        </a:lnTo>
                        <a:lnTo>
                          <a:pt x="17268" y="13398"/>
                        </a:lnTo>
                        <a:lnTo>
                          <a:pt x="18008" y="13249"/>
                        </a:lnTo>
                        <a:lnTo>
                          <a:pt x="17992" y="13100"/>
                        </a:lnTo>
                        <a:lnTo>
                          <a:pt x="17977" y="12952"/>
                        </a:lnTo>
                        <a:lnTo>
                          <a:pt x="17638" y="13100"/>
                        </a:lnTo>
                        <a:lnTo>
                          <a:pt x="16751" y="13100"/>
                        </a:lnTo>
                        <a:lnTo>
                          <a:pt x="16253" y="12952"/>
                        </a:lnTo>
                        <a:lnTo>
                          <a:pt x="16527" y="12654"/>
                        </a:lnTo>
                        <a:lnTo>
                          <a:pt x="16784" y="12356"/>
                        </a:lnTo>
                        <a:lnTo>
                          <a:pt x="17251" y="12207"/>
                        </a:lnTo>
                        <a:lnTo>
                          <a:pt x="17718" y="12058"/>
                        </a:lnTo>
                        <a:lnTo>
                          <a:pt x="17122" y="12207"/>
                        </a:lnTo>
                        <a:lnTo>
                          <a:pt x="16268" y="12207"/>
                        </a:lnTo>
                        <a:lnTo>
                          <a:pt x="16477" y="11909"/>
                        </a:lnTo>
                        <a:lnTo>
                          <a:pt x="16816" y="11761"/>
                        </a:lnTo>
                        <a:lnTo>
                          <a:pt x="17186" y="11761"/>
                        </a:lnTo>
                        <a:lnTo>
                          <a:pt x="17396" y="11463"/>
                        </a:lnTo>
                        <a:lnTo>
                          <a:pt x="17590" y="11165"/>
                        </a:lnTo>
                        <a:lnTo>
                          <a:pt x="17734" y="11016"/>
                        </a:lnTo>
                        <a:lnTo>
                          <a:pt x="18201" y="10867"/>
                        </a:lnTo>
                        <a:lnTo>
                          <a:pt x="18169" y="10421"/>
                        </a:lnTo>
                        <a:lnTo>
                          <a:pt x="18910" y="10272"/>
                        </a:lnTo>
                        <a:lnTo>
                          <a:pt x="19635" y="10123"/>
                        </a:lnTo>
                        <a:lnTo>
                          <a:pt x="18749" y="10123"/>
                        </a:lnTo>
                        <a:lnTo>
                          <a:pt x="17621" y="10226"/>
                        </a:lnTo>
                        <a:lnTo>
                          <a:pt x="17621" y="11046"/>
                        </a:lnTo>
                        <a:lnTo>
                          <a:pt x="17332" y="11165"/>
                        </a:lnTo>
                        <a:lnTo>
                          <a:pt x="15609" y="11463"/>
                        </a:lnTo>
                        <a:lnTo>
                          <a:pt x="16107" y="11016"/>
                        </a:lnTo>
                        <a:lnTo>
                          <a:pt x="16429" y="10719"/>
                        </a:lnTo>
                        <a:lnTo>
                          <a:pt x="17010" y="10421"/>
                        </a:lnTo>
                        <a:lnTo>
                          <a:pt x="17299" y="11105"/>
                        </a:lnTo>
                        <a:lnTo>
                          <a:pt x="17621" y="11046"/>
                        </a:lnTo>
                        <a:lnTo>
                          <a:pt x="17621" y="10226"/>
                        </a:lnTo>
                        <a:lnTo>
                          <a:pt x="16961" y="10272"/>
                        </a:lnTo>
                        <a:lnTo>
                          <a:pt x="17203" y="9676"/>
                        </a:lnTo>
                        <a:lnTo>
                          <a:pt x="17493" y="9528"/>
                        </a:lnTo>
                        <a:lnTo>
                          <a:pt x="17670" y="9379"/>
                        </a:lnTo>
                        <a:lnTo>
                          <a:pt x="17347" y="9379"/>
                        </a:lnTo>
                        <a:lnTo>
                          <a:pt x="17444" y="8932"/>
                        </a:lnTo>
                        <a:lnTo>
                          <a:pt x="18153" y="8486"/>
                        </a:lnTo>
                        <a:lnTo>
                          <a:pt x="17766" y="8395"/>
                        </a:lnTo>
                        <a:lnTo>
                          <a:pt x="17766" y="8634"/>
                        </a:lnTo>
                        <a:lnTo>
                          <a:pt x="17396" y="8932"/>
                        </a:lnTo>
                        <a:lnTo>
                          <a:pt x="17155" y="8783"/>
                        </a:lnTo>
                        <a:lnTo>
                          <a:pt x="17396" y="8634"/>
                        </a:lnTo>
                        <a:lnTo>
                          <a:pt x="17542" y="8486"/>
                        </a:lnTo>
                        <a:lnTo>
                          <a:pt x="17766" y="8634"/>
                        </a:lnTo>
                        <a:lnTo>
                          <a:pt x="17766" y="8395"/>
                        </a:lnTo>
                        <a:lnTo>
                          <a:pt x="17573" y="8337"/>
                        </a:lnTo>
                        <a:lnTo>
                          <a:pt x="17477" y="8039"/>
                        </a:lnTo>
                        <a:lnTo>
                          <a:pt x="16527" y="8634"/>
                        </a:lnTo>
                        <a:lnTo>
                          <a:pt x="16527" y="8337"/>
                        </a:lnTo>
                        <a:lnTo>
                          <a:pt x="15883" y="8932"/>
                        </a:lnTo>
                        <a:lnTo>
                          <a:pt x="15898" y="9110"/>
                        </a:lnTo>
                        <a:lnTo>
                          <a:pt x="16140" y="9051"/>
                        </a:lnTo>
                        <a:lnTo>
                          <a:pt x="16527" y="9528"/>
                        </a:lnTo>
                        <a:lnTo>
                          <a:pt x="15431" y="9676"/>
                        </a:lnTo>
                        <a:lnTo>
                          <a:pt x="15850" y="9230"/>
                        </a:lnTo>
                        <a:lnTo>
                          <a:pt x="14143" y="9825"/>
                        </a:lnTo>
                        <a:lnTo>
                          <a:pt x="15366" y="8932"/>
                        </a:lnTo>
                        <a:lnTo>
                          <a:pt x="15496" y="8634"/>
                        </a:lnTo>
                        <a:lnTo>
                          <a:pt x="15576" y="8486"/>
                        </a:lnTo>
                        <a:lnTo>
                          <a:pt x="15770" y="8039"/>
                        </a:lnTo>
                        <a:lnTo>
                          <a:pt x="16140" y="7741"/>
                        </a:lnTo>
                        <a:lnTo>
                          <a:pt x="16316" y="7592"/>
                        </a:lnTo>
                        <a:lnTo>
                          <a:pt x="16494" y="7443"/>
                        </a:lnTo>
                        <a:lnTo>
                          <a:pt x="15576" y="7295"/>
                        </a:lnTo>
                        <a:lnTo>
                          <a:pt x="15189" y="6401"/>
                        </a:lnTo>
                        <a:lnTo>
                          <a:pt x="13305" y="7443"/>
                        </a:lnTo>
                        <a:lnTo>
                          <a:pt x="12983" y="7592"/>
                        </a:lnTo>
                        <a:lnTo>
                          <a:pt x="13144" y="7443"/>
                        </a:lnTo>
                        <a:lnTo>
                          <a:pt x="13467" y="7146"/>
                        </a:lnTo>
                        <a:lnTo>
                          <a:pt x="13628" y="6997"/>
                        </a:lnTo>
                        <a:lnTo>
                          <a:pt x="13739" y="6848"/>
                        </a:lnTo>
                        <a:lnTo>
                          <a:pt x="13739" y="6699"/>
                        </a:lnTo>
                        <a:lnTo>
                          <a:pt x="13595" y="6252"/>
                        </a:lnTo>
                        <a:lnTo>
                          <a:pt x="13498" y="5955"/>
                        </a:lnTo>
                        <a:lnTo>
                          <a:pt x="13273" y="6133"/>
                        </a:lnTo>
                        <a:lnTo>
                          <a:pt x="13111" y="6058"/>
                        </a:lnTo>
                        <a:lnTo>
                          <a:pt x="13111" y="6252"/>
                        </a:lnTo>
                        <a:lnTo>
                          <a:pt x="12371" y="6848"/>
                        </a:lnTo>
                        <a:lnTo>
                          <a:pt x="12419" y="6699"/>
                        </a:lnTo>
                        <a:lnTo>
                          <a:pt x="12548" y="6252"/>
                        </a:lnTo>
                        <a:lnTo>
                          <a:pt x="13111" y="6252"/>
                        </a:lnTo>
                        <a:lnTo>
                          <a:pt x="13111" y="6058"/>
                        </a:lnTo>
                        <a:lnTo>
                          <a:pt x="12919" y="5955"/>
                        </a:lnTo>
                        <a:lnTo>
                          <a:pt x="13111" y="5806"/>
                        </a:lnTo>
                        <a:lnTo>
                          <a:pt x="13305" y="5657"/>
                        </a:lnTo>
                        <a:lnTo>
                          <a:pt x="13676" y="4466"/>
                        </a:lnTo>
                        <a:lnTo>
                          <a:pt x="12129" y="4913"/>
                        </a:lnTo>
                        <a:lnTo>
                          <a:pt x="12000" y="12803"/>
                        </a:lnTo>
                        <a:lnTo>
                          <a:pt x="11743" y="12803"/>
                        </a:lnTo>
                        <a:lnTo>
                          <a:pt x="11597" y="13100"/>
                        </a:lnTo>
                        <a:lnTo>
                          <a:pt x="11340" y="13249"/>
                        </a:lnTo>
                        <a:lnTo>
                          <a:pt x="11275" y="12952"/>
                        </a:lnTo>
                        <a:lnTo>
                          <a:pt x="11630" y="12803"/>
                        </a:lnTo>
                        <a:lnTo>
                          <a:pt x="11984" y="12654"/>
                        </a:lnTo>
                        <a:lnTo>
                          <a:pt x="12000" y="12803"/>
                        </a:lnTo>
                        <a:lnTo>
                          <a:pt x="12000" y="4957"/>
                        </a:lnTo>
                        <a:lnTo>
                          <a:pt x="10712" y="5359"/>
                        </a:lnTo>
                        <a:lnTo>
                          <a:pt x="9890" y="5806"/>
                        </a:lnTo>
                        <a:lnTo>
                          <a:pt x="10035" y="5210"/>
                        </a:lnTo>
                        <a:lnTo>
                          <a:pt x="10068" y="4764"/>
                        </a:lnTo>
                        <a:lnTo>
                          <a:pt x="9938" y="4317"/>
                        </a:lnTo>
                        <a:lnTo>
                          <a:pt x="9471" y="2829"/>
                        </a:lnTo>
                        <a:lnTo>
                          <a:pt x="6943" y="4317"/>
                        </a:lnTo>
                        <a:lnTo>
                          <a:pt x="6798" y="3722"/>
                        </a:lnTo>
                        <a:lnTo>
                          <a:pt x="6604" y="2977"/>
                        </a:lnTo>
                        <a:lnTo>
                          <a:pt x="6443" y="2382"/>
                        </a:lnTo>
                        <a:lnTo>
                          <a:pt x="6298" y="1935"/>
                        </a:lnTo>
                        <a:lnTo>
                          <a:pt x="6089" y="1489"/>
                        </a:lnTo>
                        <a:lnTo>
                          <a:pt x="5735" y="2382"/>
                        </a:lnTo>
                        <a:lnTo>
                          <a:pt x="5267" y="2977"/>
                        </a:lnTo>
                        <a:lnTo>
                          <a:pt x="5558" y="1786"/>
                        </a:lnTo>
                        <a:lnTo>
                          <a:pt x="4736" y="2977"/>
                        </a:lnTo>
                        <a:lnTo>
                          <a:pt x="3947" y="3722"/>
                        </a:lnTo>
                        <a:lnTo>
                          <a:pt x="4075" y="2680"/>
                        </a:lnTo>
                        <a:lnTo>
                          <a:pt x="4108" y="2382"/>
                        </a:lnTo>
                        <a:lnTo>
                          <a:pt x="4382" y="0"/>
                        </a:lnTo>
                        <a:lnTo>
                          <a:pt x="3286" y="1489"/>
                        </a:lnTo>
                        <a:lnTo>
                          <a:pt x="3125" y="2382"/>
                        </a:lnTo>
                        <a:lnTo>
                          <a:pt x="2868" y="2233"/>
                        </a:lnTo>
                        <a:lnTo>
                          <a:pt x="2192" y="2680"/>
                        </a:lnTo>
                        <a:lnTo>
                          <a:pt x="2159" y="2531"/>
                        </a:lnTo>
                        <a:lnTo>
                          <a:pt x="2192" y="1638"/>
                        </a:lnTo>
                        <a:lnTo>
                          <a:pt x="1401" y="2531"/>
                        </a:lnTo>
                        <a:lnTo>
                          <a:pt x="903" y="2084"/>
                        </a:lnTo>
                        <a:lnTo>
                          <a:pt x="1692" y="298"/>
                        </a:lnTo>
                        <a:lnTo>
                          <a:pt x="838" y="149"/>
                        </a:lnTo>
                        <a:lnTo>
                          <a:pt x="500" y="298"/>
                        </a:lnTo>
                        <a:lnTo>
                          <a:pt x="48" y="1489"/>
                        </a:lnTo>
                        <a:lnTo>
                          <a:pt x="0" y="1935"/>
                        </a:lnTo>
                        <a:lnTo>
                          <a:pt x="146" y="2233"/>
                        </a:lnTo>
                        <a:lnTo>
                          <a:pt x="226" y="3275"/>
                        </a:lnTo>
                        <a:lnTo>
                          <a:pt x="98" y="3424"/>
                        </a:lnTo>
                        <a:lnTo>
                          <a:pt x="33" y="7295"/>
                        </a:lnTo>
                        <a:lnTo>
                          <a:pt x="322" y="8188"/>
                        </a:lnTo>
                        <a:lnTo>
                          <a:pt x="644" y="7146"/>
                        </a:lnTo>
                        <a:lnTo>
                          <a:pt x="548" y="8783"/>
                        </a:lnTo>
                        <a:lnTo>
                          <a:pt x="661" y="8039"/>
                        </a:lnTo>
                        <a:lnTo>
                          <a:pt x="805" y="7592"/>
                        </a:lnTo>
                        <a:lnTo>
                          <a:pt x="838" y="8486"/>
                        </a:lnTo>
                        <a:lnTo>
                          <a:pt x="1079" y="7592"/>
                        </a:lnTo>
                        <a:lnTo>
                          <a:pt x="1192" y="7146"/>
                        </a:lnTo>
                        <a:lnTo>
                          <a:pt x="1289" y="6848"/>
                        </a:lnTo>
                        <a:lnTo>
                          <a:pt x="1273" y="7026"/>
                        </a:lnTo>
                        <a:lnTo>
                          <a:pt x="1401" y="6848"/>
                        </a:lnTo>
                        <a:lnTo>
                          <a:pt x="1498" y="6699"/>
                        </a:lnTo>
                        <a:lnTo>
                          <a:pt x="1401" y="8039"/>
                        </a:lnTo>
                        <a:lnTo>
                          <a:pt x="1659" y="7443"/>
                        </a:lnTo>
                        <a:lnTo>
                          <a:pt x="1563" y="8113"/>
                        </a:lnTo>
                        <a:lnTo>
                          <a:pt x="1675" y="7890"/>
                        </a:lnTo>
                        <a:lnTo>
                          <a:pt x="1836" y="8188"/>
                        </a:lnTo>
                        <a:lnTo>
                          <a:pt x="1918" y="7890"/>
                        </a:lnTo>
                        <a:lnTo>
                          <a:pt x="2046" y="7443"/>
                        </a:lnTo>
                        <a:lnTo>
                          <a:pt x="2094" y="7295"/>
                        </a:lnTo>
                        <a:lnTo>
                          <a:pt x="2046" y="8188"/>
                        </a:lnTo>
                        <a:lnTo>
                          <a:pt x="2577" y="7295"/>
                        </a:lnTo>
                        <a:lnTo>
                          <a:pt x="2658" y="7146"/>
                        </a:lnTo>
                        <a:lnTo>
                          <a:pt x="2255" y="8783"/>
                        </a:lnTo>
                        <a:lnTo>
                          <a:pt x="2384" y="8337"/>
                        </a:lnTo>
                        <a:lnTo>
                          <a:pt x="2803" y="7443"/>
                        </a:lnTo>
                        <a:lnTo>
                          <a:pt x="2964" y="7443"/>
                        </a:lnTo>
                        <a:lnTo>
                          <a:pt x="2207" y="9379"/>
                        </a:lnTo>
                        <a:lnTo>
                          <a:pt x="3431" y="7741"/>
                        </a:lnTo>
                        <a:lnTo>
                          <a:pt x="2723" y="9676"/>
                        </a:lnTo>
                        <a:lnTo>
                          <a:pt x="3431" y="8039"/>
                        </a:lnTo>
                        <a:lnTo>
                          <a:pt x="3512" y="9081"/>
                        </a:lnTo>
                        <a:lnTo>
                          <a:pt x="4188" y="8337"/>
                        </a:lnTo>
                        <a:lnTo>
                          <a:pt x="3866" y="9676"/>
                        </a:lnTo>
                        <a:lnTo>
                          <a:pt x="4495" y="8337"/>
                        </a:lnTo>
                        <a:lnTo>
                          <a:pt x="4865" y="8202"/>
                        </a:lnTo>
                        <a:lnTo>
                          <a:pt x="5010" y="8039"/>
                        </a:lnTo>
                        <a:lnTo>
                          <a:pt x="5235" y="7741"/>
                        </a:lnTo>
                        <a:lnTo>
                          <a:pt x="5461" y="7443"/>
                        </a:lnTo>
                        <a:lnTo>
                          <a:pt x="5026" y="8783"/>
                        </a:lnTo>
                        <a:lnTo>
                          <a:pt x="4543" y="8932"/>
                        </a:lnTo>
                        <a:lnTo>
                          <a:pt x="3995" y="10123"/>
                        </a:lnTo>
                        <a:lnTo>
                          <a:pt x="4526" y="9081"/>
                        </a:lnTo>
                        <a:lnTo>
                          <a:pt x="4865" y="9230"/>
                        </a:lnTo>
                        <a:lnTo>
                          <a:pt x="4930" y="9081"/>
                        </a:lnTo>
                        <a:lnTo>
                          <a:pt x="5284" y="8337"/>
                        </a:lnTo>
                        <a:lnTo>
                          <a:pt x="5123" y="8783"/>
                        </a:lnTo>
                        <a:lnTo>
                          <a:pt x="5010" y="9081"/>
                        </a:lnTo>
                        <a:lnTo>
                          <a:pt x="5202" y="8783"/>
                        </a:lnTo>
                        <a:lnTo>
                          <a:pt x="4671" y="9825"/>
                        </a:lnTo>
                        <a:lnTo>
                          <a:pt x="5284" y="8783"/>
                        </a:lnTo>
                        <a:lnTo>
                          <a:pt x="5541" y="8337"/>
                        </a:lnTo>
                        <a:lnTo>
                          <a:pt x="4961" y="9676"/>
                        </a:lnTo>
                        <a:lnTo>
                          <a:pt x="5654" y="8634"/>
                        </a:lnTo>
                        <a:lnTo>
                          <a:pt x="5445" y="9393"/>
                        </a:lnTo>
                        <a:lnTo>
                          <a:pt x="5284" y="9676"/>
                        </a:lnTo>
                        <a:lnTo>
                          <a:pt x="4800" y="10272"/>
                        </a:lnTo>
                        <a:lnTo>
                          <a:pt x="5332" y="9825"/>
                        </a:lnTo>
                        <a:lnTo>
                          <a:pt x="5397" y="9676"/>
                        </a:lnTo>
                        <a:lnTo>
                          <a:pt x="5896" y="9081"/>
                        </a:lnTo>
                        <a:lnTo>
                          <a:pt x="6395" y="8932"/>
                        </a:lnTo>
                        <a:lnTo>
                          <a:pt x="5525" y="9884"/>
                        </a:lnTo>
                        <a:lnTo>
                          <a:pt x="5380" y="10123"/>
                        </a:lnTo>
                        <a:lnTo>
                          <a:pt x="5123" y="10719"/>
                        </a:lnTo>
                        <a:lnTo>
                          <a:pt x="6363" y="9528"/>
                        </a:lnTo>
                        <a:lnTo>
                          <a:pt x="6089" y="10123"/>
                        </a:lnTo>
                        <a:lnTo>
                          <a:pt x="6781" y="9528"/>
                        </a:lnTo>
                        <a:lnTo>
                          <a:pt x="6943" y="9379"/>
                        </a:lnTo>
                        <a:lnTo>
                          <a:pt x="6604" y="10421"/>
                        </a:lnTo>
                        <a:lnTo>
                          <a:pt x="6926" y="10450"/>
                        </a:lnTo>
                        <a:lnTo>
                          <a:pt x="7120" y="10212"/>
                        </a:lnTo>
                        <a:lnTo>
                          <a:pt x="7313" y="9944"/>
                        </a:lnTo>
                        <a:lnTo>
                          <a:pt x="7522" y="9676"/>
                        </a:lnTo>
                        <a:lnTo>
                          <a:pt x="7024" y="10257"/>
                        </a:lnTo>
                        <a:lnTo>
                          <a:pt x="6717" y="10316"/>
                        </a:lnTo>
                        <a:lnTo>
                          <a:pt x="7748" y="9379"/>
                        </a:lnTo>
                        <a:lnTo>
                          <a:pt x="7539" y="9676"/>
                        </a:lnTo>
                        <a:lnTo>
                          <a:pt x="7829" y="9379"/>
                        </a:lnTo>
                        <a:lnTo>
                          <a:pt x="8215" y="8932"/>
                        </a:lnTo>
                        <a:lnTo>
                          <a:pt x="8457" y="8634"/>
                        </a:lnTo>
                        <a:lnTo>
                          <a:pt x="8811" y="8188"/>
                        </a:lnTo>
                        <a:lnTo>
                          <a:pt x="8940" y="8337"/>
                        </a:lnTo>
                        <a:lnTo>
                          <a:pt x="9118" y="8188"/>
                        </a:lnTo>
                        <a:lnTo>
                          <a:pt x="9633" y="7741"/>
                        </a:lnTo>
                        <a:lnTo>
                          <a:pt x="9036" y="8486"/>
                        </a:lnTo>
                        <a:lnTo>
                          <a:pt x="8988" y="8337"/>
                        </a:lnTo>
                        <a:lnTo>
                          <a:pt x="8489" y="8932"/>
                        </a:lnTo>
                        <a:lnTo>
                          <a:pt x="8892" y="8634"/>
                        </a:lnTo>
                        <a:lnTo>
                          <a:pt x="8409" y="9230"/>
                        </a:lnTo>
                        <a:lnTo>
                          <a:pt x="8570" y="9230"/>
                        </a:lnTo>
                        <a:lnTo>
                          <a:pt x="9262" y="8932"/>
                        </a:lnTo>
                        <a:lnTo>
                          <a:pt x="9166" y="9230"/>
                        </a:lnTo>
                        <a:lnTo>
                          <a:pt x="8248" y="10272"/>
                        </a:lnTo>
                        <a:lnTo>
                          <a:pt x="8473" y="9274"/>
                        </a:lnTo>
                        <a:lnTo>
                          <a:pt x="7861" y="10272"/>
                        </a:lnTo>
                        <a:lnTo>
                          <a:pt x="7974" y="9676"/>
                        </a:lnTo>
                        <a:lnTo>
                          <a:pt x="6702" y="11314"/>
                        </a:lnTo>
                        <a:lnTo>
                          <a:pt x="7941" y="9528"/>
                        </a:lnTo>
                        <a:lnTo>
                          <a:pt x="6685" y="11016"/>
                        </a:lnTo>
                        <a:lnTo>
                          <a:pt x="6556" y="11314"/>
                        </a:lnTo>
                        <a:lnTo>
                          <a:pt x="6540" y="11761"/>
                        </a:lnTo>
                        <a:lnTo>
                          <a:pt x="7346" y="11016"/>
                        </a:lnTo>
                        <a:lnTo>
                          <a:pt x="7296" y="11463"/>
                        </a:lnTo>
                        <a:lnTo>
                          <a:pt x="7909" y="11016"/>
                        </a:lnTo>
                        <a:lnTo>
                          <a:pt x="8087" y="10719"/>
                        </a:lnTo>
                        <a:lnTo>
                          <a:pt x="8698" y="10272"/>
                        </a:lnTo>
                        <a:lnTo>
                          <a:pt x="10132" y="9825"/>
                        </a:lnTo>
                        <a:lnTo>
                          <a:pt x="6428" y="12803"/>
                        </a:lnTo>
                        <a:lnTo>
                          <a:pt x="8827" y="11463"/>
                        </a:lnTo>
                        <a:lnTo>
                          <a:pt x="10196" y="10421"/>
                        </a:lnTo>
                        <a:lnTo>
                          <a:pt x="9664" y="11165"/>
                        </a:lnTo>
                        <a:lnTo>
                          <a:pt x="8601" y="11909"/>
                        </a:lnTo>
                        <a:lnTo>
                          <a:pt x="8473" y="12356"/>
                        </a:lnTo>
                        <a:lnTo>
                          <a:pt x="10293" y="11016"/>
                        </a:lnTo>
                        <a:lnTo>
                          <a:pt x="10068" y="11314"/>
                        </a:lnTo>
                        <a:lnTo>
                          <a:pt x="9938" y="11761"/>
                        </a:lnTo>
                        <a:lnTo>
                          <a:pt x="8827" y="12505"/>
                        </a:lnTo>
                        <a:lnTo>
                          <a:pt x="9181" y="12803"/>
                        </a:lnTo>
                        <a:lnTo>
                          <a:pt x="10293" y="12654"/>
                        </a:lnTo>
                        <a:lnTo>
                          <a:pt x="10728" y="12952"/>
                        </a:lnTo>
                        <a:lnTo>
                          <a:pt x="9938" y="13249"/>
                        </a:lnTo>
                        <a:lnTo>
                          <a:pt x="9616" y="13398"/>
                        </a:lnTo>
                        <a:lnTo>
                          <a:pt x="10486" y="13696"/>
                        </a:lnTo>
                        <a:lnTo>
                          <a:pt x="9971" y="14589"/>
                        </a:lnTo>
                        <a:lnTo>
                          <a:pt x="9327" y="15185"/>
                        </a:lnTo>
                        <a:lnTo>
                          <a:pt x="10470" y="15050"/>
                        </a:lnTo>
                        <a:lnTo>
                          <a:pt x="11099" y="15036"/>
                        </a:lnTo>
                        <a:lnTo>
                          <a:pt x="10373" y="15333"/>
                        </a:lnTo>
                        <a:lnTo>
                          <a:pt x="11066" y="15333"/>
                        </a:lnTo>
                        <a:lnTo>
                          <a:pt x="12402" y="15929"/>
                        </a:lnTo>
                        <a:lnTo>
                          <a:pt x="11179" y="16376"/>
                        </a:lnTo>
                        <a:lnTo>
                          <a:pt x="10825" y="16376"/>
                        </a:lnTo>
                        <a:lnTo>
                          <a:pt x="10390" y="16673"/>
                        </a:lnTo>
                        <a:lnTo>
                          <a:pt x="13289" y="16376"/>
                        </a:lnTo>
                        <a:lnTo>
                          <a:pt x="12241" y="16822"/>
                        </a:lnTo>
                        <a:lnTo>
                          <a:pt x="12017" y="16822"/>
                        </a:lnTo>
                        <a:lnTo>
                          <a:pt x="11791" y="17120"/>
                        </a:lnTo>
                        <a:lnTo>
                          <a:pt x="11710" y="17536"/>
                        </a:lnTo>
                        <a:lnTo>
                          <a:pt x="12676" y="18311"/>
                        </a:lnTo>
                        <a:lnTo>
                          <a:pt x="10840" y="18609"/>
                        </a:lnTo>
                        <a:lnTo>
                          <a:pt x="12548" y="18757"/>
                        </a:lnTo>
                        <a:lnTo>
                          <a:pt x="10068" y="19204"/>
                        </a:lnTo>
                        <a:lnTo>
                          <a:pt x="12402" y="19353"/>
                        </a:lnTo>
                        <a:lnTo>
                          <a:pt x="11162" y="19651"/>
                        </a:lnTo>
                        <a:lnTo>
                          <a:pt x="10760" y="19502"/>
                        </a:lnTo>
                        <a:lnTo>
                          <a:pt x="9906" y="19800"/>
                        </a:lnTo>
                        <a:lnTo>
                          <a:pt x="9794" y="19948"/>
                        </a:lnTo>
                        <a:lnTo>
                          <a:pt x="11323" y="20246"/>
                        </a:lnTo>
                        <a:lnTo>
                          <a:pt x="11517" y="20544"/>
                        </a:lnTo>
                        <a:lnTo>
                          <a:pt x="10309" y="20246"/>
                        </a:lnTo>
                        <a:lnTo>
                          <a:pt x="11517" y="20693"/>
                        </a:lnTo>
                        <a:lnTo>
                          <a:pt x="10051" y="20544"/>
                        </a:lnTo>
                        <a:lnTo>
                          <a:pt x="10309" y="20693"/>
                        </a:lnTo>
                        <a:lnTo>
                          <a:pt x="10889" y="20693"/>
                        </a:lnTo>
                        <a:lnTo>
                          <a:pt x="11227" y="20842"/>
                        </a:lnTo>
                        <a:lnTo>
                          <a:pt x="11710" y="21288"/>
                        </a:lnTo>
                        <a:lnTo>
                          <a:pt x="10132" y="21109"/>
                        </a:lnTo>
                        <a:lnTo>
                          <a:pt x="9633" y="20990"/>
                        </a:lnTo>
                        <a:lnTo>
                          <a:pt x="10277" y="21600"/>
                        </a:lnTo>
                        <a:lnTo>
                          <a:pt x="19635" y="21600"/>
                        </a:lnTo>
                        <a:lnTo>
                          <a:pt x="19167" y="21302"/>
                        </a:lnTo>
                        <a:lnTo>
                          <a:pt x="20280" y="21437"/>
                        </a:lnTo>
                        <a:lnTo>
                          <a:pt x="20891" y="20544"/>
                        </a:lnTo>
                        <a:lnTo>
                          <a:pt x="20682" y="19651"/>
                        </a:lnTo>
                        <a:lnTo>
                          <a:pt x="21487" y="19948"/>
                        </a:lnTo>
                        <a:lnTo>
                          <a:pt x="21600" y="1950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33" name="Figura"/>
                  <p:cNvSpPr/>
                  <p:nvPr/>
                </p:nvSpPr>
                <p:spPr>
                  <a:xfrm>
                    <a:off x="1157" y="6832"/>
                    <a:ext cx="34436" cy="31119"/>
                  </a:xfrm>
                  <a:custGeom>
                    <a:avLst/>
                    <a:gdLst/>
                    <a:ahLst/>
                    <a:cxnLst>
                      <a:cxn ang="0">
                        <a:pos x="wd2" y="hd2"/>
                      </a:cxn>
                      <a:cxn ang="5400000">
                        <a:pos x="wd2" y="hd2"/>
                      </a:cxn>
                      <a:cxn ang="10800000">
                        <a:pos x="wd2" y="hd2"/>
                      </a:cxn>
                      <a:cxn ang="16200000">
                        <a:pos x="wd2" y="hd2"/>
                      </a:cxn>
                    </a:cxnLst>
                    <a:rect l="0" t="0" r="r" b="b"/>
                    <a:pathLst>
                      <a:path w="21600" h="21600" extrusionOk="0">
                        <a:moveTo>
                          <a:pt x="2159" y="16791"/>
                        </a:moveTo>
                        <a:lnTo>
                          <a:pt x="2041" y="16888"/>
                        </a:lnTo>
                        <a:lnTo>
                          <a:pt x="1950" y="16995"/>
                        </a:lnTo>
                        <a:lnTo>
                          <a:pt x="2041" y="16917"/>
                        </a:lnTo>
                        <a:lnTo>
                          <a:pt x="2159" y="16791"/>
                        </a:lnTo>
                        <a:close/>
                        <a:moveTo>
                          <a:pt x="3792" y="17848"/>
                        </a:moveTo>
                        <a:lnTo>
                          <a:pt x="3647" y="17936"/>
                        </a:lnTo>
                        <a:lnTo>
                          <a:pt x="3747" y="17916"/>
                        </a:lnTo>
                        <a:close/>
                        <a:moveTo>
                          <a:pt x="4110" y="9404"/>
                        </a:moveTo>
                        <a:lnTo>
                          <a:pt x="4000" y="9307"/>
                        </a:lnTo>
                        <a:lnTo>
                          <a:pt x="4082" y="9210"/>
                        </a:lnTo>
                        <a:lnTo>
                          <a:pt x="3720" y="9161"/>
                        </a:lnTo>
                        <a:lnTo>
                          <a:pt x="3937" y="9258"/>
                        </a:lnTo>
                        <a:lnTo>
                          <a:pt x="3882" y="9394"/>
                        </a:lnTo>
                        <a:lnTo>
                          <a:pt x="3982" y="9452"/>
                        </a:lnTo>
                        <a:lnTo>
                          <a:pt x="4110" y="9404"/>
                        </a:lnTo>
                        <a:close/>
                        <a:moveTo>
                          <a:pt x="4372" y="17616"/>
                        </a:moveTo>
                        <a:lnTo>
                          <a:pt x="4209" y="17713"/>
                        </a:lnTo>
                        <a:lnTo>
                          <a:pt x="4372" y="17616"/>
                        </a:lnTo>
                        <a:close/>
                        <a:moveTo>
                          <a:pt x="4390" y="3073"/>
                        </a:moveTo>
                        <a:lnTo>
                          <a:pt x="4291" y="2976"/>
                        </a:lnTo>
                        <a:lnTo>
                          <a:pt x="4182" y="2976"/>
                        </a:lnTo>
                        <a:lnTo>
                          <a:pt x="4390" y="3073"/>
                        </a:lnTo>
                        <a:close/>
                        <a:moveTo>
                          <a:pt x="4517" y="9084"/>
                        </a:moveTo>
                        <a:lnTo>
                          <a:pt x="4336" y="8987"/>
                        </a:lnTo>
                        <a:lnTo>
                          <a:pt x="4010" y="8938"/>
                        </a:lnTo>
                        <a:lnTo>
                          <a:pt x="4517" y="9084"/>
                        </a:lnTo>
                        <a:close/>
                        <a:moveTo>
                          <a:pt x="4581" y="8309"/>
                        </a:moveTo>
                        <a:lnTo>
                          <a:pt x="4000" y="8309"/>
                        </a:lnTo>
                        <a:lnTo>
                          <a:pt x="4091" y="8406"/>
                        </a:lnTo>
                        <a:lnTo>
                          <a:pt x="4427" y="8503"/>
                        </a:lnTo>
                        <a:lnTo>
                          <a:pt x="4581" y="8309"/>
                        </a:lnTo>
                        <a:close/>
                        <a:moveTo>
                          <a:pt x="4753" y="3393"/>
                        </a:moveTo>
                        <a:lnTo>
                          <a:pt x="4617" y="3170"/>
                        </a:lnTo>
                        <a:lnTo>
                          <a:pt x="4527" y="3063"/>
                        </a:lnTo>
                        <a:lnTo>
                          <a:pt x="4300" y="2976"/>
                        </a:lnTo>
                        <a:lnTo>
                          <a:pt x="4390" y="3073"/>
                        </a:lnTo>
                        <a:lnTo>
                          <a:pt x="4753" y="3393"/>
                        </a:lnTo>
                        <a:close/>
                        <a:moveTo>
                          <a:pt x="4780" y="18653"/>
                        </a:moveTo>
                        <a:lnTo>
                          <a:pt x="4635" y="18701"/>
                        </a:lnTo>
                        <a:lnTo>
                          <a:pt x="4100" y="19351"/>
                        </a:lnTo>
                        <a:lnTo>
                          <a:pt x="4355" y="19273"/>
                        </a:lnTo>
                        <a:lnTo>
                          <a:pt x="4780" y="18653"/>
                        </a:lnTo>
                        <a:close/>
                        <a:moveTo>
                          <a:pt x="4880" y="11760"/>
                        </a:moveTo>
                        <a:lnTo>
                          <a:pt x="4780" y="11769"/>
                        </a:lnTo>
                        <a:lnTo>
                          <a:pt x="4880" y="11760"/>
                        </a:lnTo>
                        <a:close/>
                        <a:moveTo>
                          <a:pt x="4990" y="3558"/>
                        </a:moveTo>
                        <a:lnTo>
                          <a:pt x="4871" y="3364"/>
                        </a:lnTo>
                        <a:lnTo>
                          <a:pt x="4899" y="3461"/>
                        </a:lnTo>
                        <a:lnTo>
                          <a:pt x="4990" y="3558"/>
                        </a:lnTo>
                        <a:close/>
                        <a:moveTo>
                          <a:pt x="5007" y="18876"/>
                        </a:moveTo>
                        <a:lnTo>
                          <a:pt x="4953" y="19002"/>
                        </a:lnTo>
                        <a:lnTo>
                          <a:pt x="5007" y="18876"/>
                        </a:lnTo>
                        <a:close/>
                        <a:moveTo>
                          <a:pt x="5052" y="7921"/>
                        </a:moveTo>
                        <a:lnTo>
                          <a:pt x="5025" y="7727"/>
                        </a:lnTo>
                        <a:lnTo>
                          <a:pt x="4336" y="7727"/>
                        </a:lnTo>
                        <a:lnTo>
                          <a:pt x="4463" y="7765"/>
                        </a:lnTo>
                        <a:lnTo>
                          <a:pt x="4554" y="7891"/>
                        </a:lnTo>
                        <a:lnTo>
                          <a:pt x="4926" y="7921"/>
                        </a:lnTo>
                        <a:lnTo>
                          <a:pt x="4699" y="7833"/>
                        </a:lnTo>
                        <a:lnTo>
                          <a:pt x="5052" y="7921"/>
                        </a:lnTo>
                        <a:close/>
                        <a:moveTo>
                          <a:pt x="5388" y="11702"/>
                        </a:moveTo>
                        <a:lnTo>
                          <a:pt x="5062" y="11702"/>
                        </a:lnTo>
                        <a:lnTo>
                          <a:pt x="4880" y="11760"/>
                        </a:lnTo>
                        <a:lnTo>
                          <a:pt x="5388" y="11702"/>
                        </a:lnTo>
                        <a:close/>
                        <a:moveTo>
                          <a:pt x="5506" y="4062"/>
                        </a:moveTo>
                        <a:lnTo>
                          <a:pt x="5434" y="3752"/>
                        </a:lnTo>
                        <a:lnTo>
                          <a:pt x="5135" y="3558"/>
                        </a:lnTo>
                        <a:lnTo>
                          <a:pt x="5506" y="4062"/>
                        </a:lnTo>
                        <a:close/>
                        <a:moveTo>
                          <a:pt x="5534" y="11993"/>
                        </a:moveTo>
                        <a:lnTo>
                          <a:pt x="5089" y="12090"/>
                        </a:lnTo>
                        <a:lnTo>
                          <a:pt x="5380" y="12090"/>
                        </a:lnTo>
                        <a:lnTo>
                          <a:pt x="5534" y="11993"/>
                        </a:lnTo>
                        <a:close/>
                        <a:moveTo>
                          <a:pt x="6260" y="12962"/>
                        </a:moveTo>
                        <a:lnTo>
                          <a:pt x="5878" y="13214"/>
                        </a:lnTo>
                        <a:lnTo>
                          <a:pt x="6033" y="13156"/>
                        </a:lnTo>
                        <a:lnTo>
                          <a:pt x="6123" y="13156"/>
                        </a:lnTo>
                        <a:lnTo>
                          <a:pt x="6260" y="12962"/>
                        </a:lnTo>
                        <a:close/>
                        <a:moveTo>
                          <a:pt x="6550" y="13156"/>
                        </a:moveTo>
                        <a:lnTo>
                          <a:pt x="6123" y="13156"/>
                        </a:lnTo>
                        <a:lnTo>
                          <a:pt x="5833" y="13544"/>
                        </a:lnTo>
                        <a:lnTo>
                          <a:pt x="5751" y="13747"/>
                        </a:lnTo>
                        <a:lnTo>
                          <a:pt x="6550" y="13156"/>
                        </a:lnTo>
                        <a:close/>
                        <a:moveTo>
                          <a:pt x="6677" y="378"/>
                        </a:moveTo>
                        <a:lnTo>
                          <a:pt x="6413" y="223"/>
                        </a:lnTo>
                        <a:lnTo>
                          <a:pt x="6359" y="87"/>
                        </a:lnTo>
                        <a:lnTo>
                          <a:pt x="6368" y="359"/>
                        </a:lnTo>
                        <a:lnTo>
                          <a:pt x="6586" y="562"/>
                        </a:lnTo>
                        <a:lnTo>
                          <a:pt x="6677" y="378"/>
                        </a:lnTo>
                        <a:close/>
                        <a:moveTo>
                          <a:pt x="6867" y="3267"/>
                        </a:moveTo>
                        <a:lnTo>
                          <a:pt x="6559" y="3073"/>
                        </a:lnTo>
                        <a:lnTo>
                          <a:pt x="6849" y="3461"/>
                        </a:lnTo>
                        <a:lnTo>
                          <a:pt x="6867" y="3267"/>
                        </a:lnTo>
                        <a:close/>
                        <a:moveTo>
                          <a:pt x="7466" y="14252"/>
                        </a:moveTo>
                        <a:lnTo>
                          <a:pt x="7420" y="14145"/>
                        </a:lnTo>
                        <a:lnTo>
                          <a:pt x="7448" y="14329"/>
                        </a:lnTo>
                        <a:close/>
                        <a:moveTo>
                          <a:pt x="7611" y="1376"/>
                        </a:moveTo>
                        <a:lnTo>
                          <a:pt x="7557" y="1134"/>
                        </a:lnTo>
                        <a:lnTo>
                          <a:pt x="7420" y="844"/>
                        </a:lnTo>
                        <a:lnTo>
                          <a:pt x="7538" y="1231"/>
                        </a:lnTo>
                        <a:lnTo>
                          <a:pt x="7611" y="1376"/>
                        </a:lnTo>
                        <a:close/>
                        <a:moveTo>
                          <a:pt x="72" y="12594"/>
                        </a:moveTo>
                        <a:lnTo>
                          <a:pt x="45" y="12448"/>
                        </a:lnTo>
                        <a:lnTo>
                          <a:pt x="72" y="12594"/>
                        </a:lnTo>
                        <a:close/>
                        <a:moveTo>
                          <a:pt x="7747" y="1134"/>
                        </a:moveTo>
                        <a:lnTo>
                          <a:pt x="7648" y="1328"/>
                        </a:lnTo>
                        <a:lnTo>
                          <a:pt x="7729" y="1522"/>
                        </a:lnTo>
                        <a:lnTo>
                          <a:pt x="7747" y="1134"/>
                        </a:lnTo>
                        <a:close/>
                        <a:moveTo>
                          <a:pt x="7820" y="14562"/>
                        </a:moveTo>
                        <a:lnTo>
                          <a:pt x="7693" y="14765"/>
                        </a:lnTo>
                        <a:lnTo>
                          <a:pt x="7629" y="14891"/>
                        </a:lnTo>
                        <a:lnTo>
                          <a:pt x="7820" y="14562"/>
                        </a:lnTo>
                        <a:close/>
                        <a:moveTo>
                          <a:pt x="7893" y="562"/>
                        </a:moveTo>
                        <a:lnTo>
                          <a:pt x="7829" y="446"/>
                        </a:lnTo>
                        <a:lnTo>
                          <a:pt x="7557" y="485"/>
                        </a:lnTo>
                        <a:lnTo>
                          <a:pt x="7893" y="562"/>
                        </a:lnTo>
                        <a:close/>
                        <a:moveTo>
                          <a:pt x="7947" y="436"/>
                        </a:moveTo>
                        <a:lnTo>
                          <a:pt x="7593" y="0"/>
                        </a:lnTo>
                        <a:lnTo>
                          <a:pt x="7829" y="446"/>
                        </a:lnTo>
                        <a:lnTo>
                          <a:pt x="7947" y="436"/>
                        </a:lnTo>
                        <a:close/>
                        <a:moveTo>
                          <a:pt x="8146" y="19894"/>
                        </a:moveTo>
                        <a:lnTo>
                          <a:pt x="8011" y="20137"/>
                        </a:lnTo>
                        <a:lnTo>
                          <a:pt x="7911" y="20524"/>
                        </a:lnTo>
                        <a:lnTo>
                          <a:pt x="8056" y="20427"/>
                        </a:lnTo>
                        <a:lnTo>
                          <a:pt x="8146" y="19894"/>
                        </a:lnTo>
                        <a:close/>
                        <a:moveTo>
                          <a:pt x="8165" y="940"/>
                        </a:moveTo>
                        <a:lnTo>
                          <a:pt x="8038" y="650"/>
                        </a:lnTo>
                        <a:lnTo>
                          <a:pt x="8056" y="940"/>
                        </a:lnTo>
                        <a:lnTo>
                          <a:pt x="8065" y="1134"/>
                        </a:lnTo>
                        <a:lnTo>
                          <a:pt x="8165" y="940"/>
                        </a:lnTo>
                        <a:close/>
                        <a:moveTo>
                          <a:pt x="8273" y="19652"/>
                        </a:moveTo>
                        <a:lnTo>
                          <a:pt x="8183" y="19681"/>
                        </a:lnTo>
                        <a:lnTo>
                          <a:pt x="8146" y="19894"/>
                        </a:lnTo>
                        <a:lnTo>
                          <a:pt x="8273" y="19652"/>
                        </a:lnTo>
                        <a:close/>
                        <a:moveTo>
                          <a:pt x="8346" y="14998"/>
                        </a:moveTo>
                        <a:lnTo>
                          <a:pt x="8237" y="15095"/>
                        </a:lnTo>
                        <a:lnTo>
                          <a:pt x="8346" y="14998"/>
                        </a:lnTo>
                        <a:close/>
                        <a:moveTo>
                          <a:pt x="8364" y="20912"/>
                        </a:moveTo>
                        <a:lnTo>
                          <a:pt x="8346" y="20815"/>
                        </a:lnTo>
                        <a:lnTo>
                          <a:pt x="8110" y="20718"/>
                        </a:lnTo>
                        <a:lnTo>
                          <a:pt x="7974" y="21591"/>
                        </a:lnTo>
                        <a:lnTo>
                          <a:pt x="8364" y="20912"/>
                        </a:lnTo>
                        <a:close/>
                        <a:moveTo>
                          <a:pt x="8854" y="3558"/>
                        </a:moveTo>
                        <a:lnTo>
                          <a:pt x="8691" y="3490"/>
                        </a:lnTo>
                        <a:lnTo>
                          <a:pt x="8818" y="3849"/>
                        </a:lnTo>
                        <a:lnTo>
                          <a:pt x="8854" y="3558"/>
                        </a:lnTo>
                        <a:close/>
                        <a:moveTo>
                          <a:pt x="9453" y="21241"/>
                        </a:moveTo>
                        <a:lnTo>
                          <a:pt x="9353" y="21173"/>
                        </a:lnTo>
                        <a:lnTo>
                          <a:pt x="9298" y="20863"/>
                        </a:lnTo>
                        <a:lnTo>
                          <a:pt x="9198" y="21329"/>
                        </a:lnTo>
                        <a:lnTo>
                          <a:pt x="9308" y="21600"/>
                        </a:lnTo>
                        <a:lnTo>
                          <a:pt x="9453" y="21241"/>
                        </a:lnTo>
                        <a:close/>
                        <a:moveTo>
                          <a:pt x="9634" y="1134"/>
                        </a:moveTo>
                        <a:lnTo>
                          <a:pt x="9588" y="650"/>
                        </a:lnTo>
                        <a:lnTo>
                          <a:pt x="9389" y="262"/>
                        </a:lnTo>
                        <a:lnTo>
                          <a:pt x="9571" y="1134"/>
                        </a:lnTo>
                        <a:close/>
                        <a:moveTo>
                          <a:pt x="9897" y="3431"/>
                        </a:moveTo>
                        <a:lnTo>
                          <a:pt x="9806" y="3063"/>
                        </a:lnTo>
                        <a:lnTo>
                          <a:pt x="9607" y="2540"/>
                        </a:lnTo>
                        <a:lnTo>
                          <a:pt x="9643" y="2957"/>
                        </a:lnTo>
                        <a:lnTo>
                          <a:pt x="9897" y="3431"/>
                        </a:lnTo>
                        <a:close/>
                        <a:moveTo>
                          <a:pt x="99" y="13350"/>
                        </a:moveTo>
                        <a:lnTo>
                          <a:pt x="0" y="13350"/>
                        </a:lnTo>
                        <a:lnTo>
                          <a:pt x="99" y="13350"/>
                        </a:lnTo>
                        <a:close/>
                        <a:moveTo>
                          <a:pt x="462" y="7688"/>
                        </a:moveTo>
                        <a:lnTo>
                          <a:pt x="381" y="7484"/>
                        </a:lnTo>
                        <a:lnTo>
                          <a:pt x="462" y="7688"/>
                        </a:lnTo>
                        <a:close/>
                        <a:moveTo>
                          <a:pt x="10142" y="2889"/>
                        </a:moveTo>
                        <a:lnTo>
                          <a:pt x="10133" y="2792"/>
                        </a:lnTo>
                        <a:lnTo>
                          <a:pt x="10115" y="2695"/>
                        </a:lnTo>
                        <a:lnTo>
                          <a:pt x="10124" y="2812"/>
                        </a:lnTo>
                        <a:lnTo>
                          <a:pt x="10115" y="2928"/>
                        </a:lnTo>
                        <a:close/>
                        <a:moveTo>
                          <a:pt x="10306" y="20834"/>
                        </a:moveTo>
                        <a:lnTo>
                          <a:pt x="9979" y="21203"/>
                        </a:lnTo>
                        <a:lnTo>
                          <a:pt x="9734" y="21591"/>
                        </a:lnTo>
                        <a:lnTo>
                          <a:pt x="10233" y="21591"/>
                        </a:lnTo>
                        <a:lnTo>
                          <a:pt x="10188" y="21397"/>
                        </a:lnTo>
                        <a:lnTo>
                          <a:pt x="10279" y="20912"/>
                        </a:lnTo>
                        <a:close/>
                        <a:moveTo>
                          <a:pt x="10342" y="21106"/>
                        </a:moveTo>
                        <a:lnTo>
                          <a:pt x="10188" y="21397"/>
                        </a:lnTo>
                        <a:lnTo>
                          <a:pt x="10279" y="21397"/>
                        </a:lnTo>
                        <a:lnTo>
                          <a:pt x="10342" y="21106"/>
                        </a:lnTo>
                        <a:close/>
                        <a:moveTo>
                          <a:pt x="516" y="9743"/>
                        </a:moveTo>
                        <a:lnTo>
                          <a:pt x="163" y="9666"/>
                        </a:lnTo>
                        <a:lnTo>
                          <a:pt x="390" y="9840"/>
                        </a:lnTo>
                        <a:lnTo>
                          <a:pt x="516" y="9743"/>
                        </a:lnTo>
                        <a:close/>
                        <a:moveTo>
                          <a:pt x="1097" y="8212"/>
                        </a:moveTo>
                        <a:lnTo>
                          <a:pt x="1043" y="7921"/>
                        </a:lnTo>
                        <a:lnTo>
                          <a:pt x="599" y="7921"/>
                        </a:lnTo>
                        <a:lnTo>
                          <a:pt x="1097" y="8212"/>
                        </a:lnTo>
                        <a:close/>
                        <a:moveTo>
                          <a:pt x="1397" y="7921"/>
                        </a:moveTo>
                        <a:lnTo>
                          <a:pt x="1006" y="7727"/>
                        </a:lnTo>
                        <a:lnTo>
                          <a:pt x="1043" y="7921"/>
                        </a:lnTo>
                        <a:lnTo>
                          <a:pt x="1397" y="7921"/>
                        </a:lnTo>
                        <a:close/>
                        <a:moveTo>
                          <a:pt x="10714" y="2899"/>
                        </a:moveTo>
                        <a:lnTo>
                          <a:pt x="10714" y="3015"/>
                        </a:lnTo>
                        <a:lnTo>
                          <a:pt x="10714" y="2899"/>
                        </a:lnTo>
                        <a:close/>
                        <a:moveTo>
                          <a:pt x="1751" y="13447"/>
                        </a:moveTo>
                        <a:lnTo>
                          <a:pt x="1633" y="13544"/>
                        </a:lnTo>
                        <a:lnTo>
                          <a:pt x="1751" y="13447"/>
                        </a:lnTo>
                        <a:close/>
                        <a:moveTo>
                          <a:pt x="11439" y="223"/>
                        </a:moveTo>
                        <a:lnTo>
                          <a:pt x="11403" y="640"/>
                        </a:lnTo>
                        <a:lnTo>
                          <a:pt x="11439" y="223"/>
                        </a:lnTo>
                        <a:close/>
                        <a:moveTo>
                          <a:pt x="11703" y="16259"/>
                        </a:moveTo>
                        <a:lnTo>
                          <a:pt x="11630" y="15871"/>
                        </a:lnTo>
                        <a:lnTo>
                          <a:pt x="11657" y="16259"/>
                        </a:lnTo>
                        <a:close/>
                        <a:moveTo>
                          <a:pt x="11721" y="16259"/>
                        </a:moveTo>
                        <a:lnTo>
                          <a:pt x="11711" y="16365"/>
                        </a:lnTo>
                        <a:lnTo>
                          <a:pt x="11721" y="16259"/>
                        </a:lnTo>
                        <a:close/>
                        <a:moveTo>
                          <a:pt x="12111" y="3703"/>
                        </a:moveTo>
                        <a:lnTo>
                          <a:pt x="12084" y="3238"/>
                        </a:lnTo>
                        <a:lnTo>
                          <a:pt x="12029" y="4043"/>
                        </a:lnTo>
                        <a:lnTo>
                          <a:pt x="12111" y="3703"/>
                        </a:lnTo>
                        <a:close/>
                        <a:moveTo>
                          <a:pt x="14188" y="5264"/>
                        </a:moveTo>
                        <a:lnTo>
                          <a:pt x="13943" y="5497"/>
                        </a:lnTo>
                        <a:lnTo>
                          <a:pt x="14043" y="5594"/>
                        </a:lnTo>
                        <a:lnTo>
                          <a:pt x="14188" y="5264"/>
                        </a:lnTo>
                        <a:close/>
                        <a:moveTo>
                          <a:pt x="14361" y="4857"/>
                        </a:moveTo>
                        <a:lnTo>
                          <a:pt x="14188" y="5264"/>
                        </a:lnTo>
                        <a:lnTo>
                          <a:pt x="14279" y="5109"/>
                        </a:lnTo>
                        <a:lnTo>
                          <a:pt x="14361" y="4857"/>
                        </a:lnTo>
                        <a:close/>
                        <a:moveTo>
                          <a:pt x="16066" y="4498"/>
                        </a:moveTo>
                        <a:lnTo>
                          <a:pt x="15912" y="4722"/>
                        </a:lnTo>
                        <a:lnTo>
                          <a:pt x="16066" y="4498"/>
                        </a:lnTo>
                        <a:close/>
                        <a:moveTo>
                          <a:pt x="16112" y="4237"/>
                        </a:moveTo>
                        <a:lnTo>
                          <a:pt x="15740" y="4625"/>
                        </a:lnTo>
                        <a:lnTo>
                          <a:pt x="15994" y="4537"/>
                        </a:lnTo>
                        <a:lnTo>
                          <a:pt x="16112" y="4237"/>
                        </a:lnTo>
                        <a:close/>
                        <a:moveTo>
                          <a:pt x="16547" y="6273"/>
                        </a:moveTo>
                        <a:lnTo>
                          <a:pt x="16502" y="6176"/>
                        </a:lnTo>
                        <a:lnTo>
                          <a:pt x="16438" y="6273"/>
                        </a:lnTo>
                        <a:lnTo>
                          <a:pt x="15957" y="6757"/>
                        </a:lnTo>
                        <a:lnTo>
                          <a:pt x="16547" y="6273"/>
                        </a:lnTo>
                        <a:close/>
                        <a:moveTo>
                          <a:pt x="16819" y="14126"/>
                        </a:moveTo>
                        <a:lnTo>
                          <a:pt x="16783" y="13980"/>
                        </a:lnTo>
                        <a:lnTo>
                          <a:pt x="16475" y="13738"/>
                        </a:lnTo>
                        <a:lnTo>
                          <a:pt x="16819" y="14126"/>
                        </a:lnTo>
                        <a:close/>
                        <a:moveTo>
                          <a:pt x="16901" y="5982"/>
                        </a:moveTo>
                        <a:lnTo>
                          <a:pt x="16574" y="6253"/>
                        </a:lnTo>
                        <a:lnTo>
                          <a:pt x="16846" y="6079"/>
                        </a:lnTo>
                        <a:lnTo>
                          <a:pt x="16901" y="5982"/>
                        </a:lnTo>
                        <a:close/>
                        <a:moveTo>
                          <a:pt x="16955" y="12448"/>
                        </a:moveTo>
                        <a:lnTo>
                          <a:pt x="16755" y="12284"/>
                        </a:lnTo>
                        <a:lnTo>
                          <a:pt x="16955" y="12448"/>
                        </a:lnTo>
                        <a:close/>
                        <a:moveTo>
                          <a:pt x="17019" y="14164"/>
                        </a:moveTo>
                        <a:lnTo>
                          <a:pt x="16747" y="13835"/>
                        </a:lnTo>
                        <a:lnTo>
                          <a:pt x="16774" y="13932"/>
                        </a:lnTo>
                        <a:lnTo>
                          <a:pt x="16855" y="14029"/>
                        </a:lnTo>
                        <a:lnTo>
                          <a:pt x="17019" y="14164"/>
                        </a:lnTo>
                        <a:close/>
                        <a:moveTo>
                          <a:pt x="17146" y="1231"/>
                        </a:moveTo>
                        <a:lnTo>
                          <a:pt x="17046" y="1522"/>
                        </a:lnTo>
                        <a:lnTo>
                          <a:pt x="17146" y="1231"/>
                        </a:lnTo>
                        <a:close/>
                        <a:moveTo>
                          <a:pt x="17182" y="11556"/>
                        </a:moveTo>
                        <a:lnTo>
                          <a:pt x="17055" y="11498"/>
                        </a:lnTo>
                        <a:lnTo>
                          <a:pt x="17182" y="11556"/>
                        </a:lnTo>
                        <a:close/>
                        <a:moveTo>
                          <a:pt x="17273" y="8221"/>
                        </a:moveTo>
                        <a:lnTo>
                          <a:pt x="17028" y="8309"/>
                        </a:lnTo>
                        <a:lnTo>
                          <a:pt x="16901" y="8309"/>
                        </a:lnTo>
                        <a:lnTo>
                          <a:pt x="16683" y="8503"/>
                        </a:lnTo>
                        <a:lnTo>
                          <a:pt x="17091" y="8309"/>
                        </a:lnTo>
                        <a:lnTo>
                          <a:pt x="17273" y="8221"/>
                        </a:lnTo>
                        <a:close/>
                        <a:moveTo>
                          <a:pt x="19486" y="2783"/>
                        </a:moveTo>
                        <a:lnTo>
                          <a:pt x="19296" y="2783"/>
                        </a:lnTo>
                        <a:lnTo>
                          <a:pt x="19332" y="2879"/>
                        </a:lnTo>
                        <a:lnTo>
                          <a:pt x="19486" y="2783"/>
                        </a:lnTo>
                        <a:close/>
                        <a:moveTo>
                          <a:pt x="21600" y="7339"/>
                        </a:moveTo>
                        <a:lnTo>
                          <a:pt x="21464" y="7436"/>
                        </a:lnTo>
                        <a:lnTo>
                          <a:pt x="21600" y="7339"/>
                        </a:lnTo>
                        <a:close/>
                        <a:moveTo>
                          <a:pt x="1796" y="5526"/>
                        </a:moveTo>
                        <a:lnTo>
                          <a:pt x="1605" y="5419"/>
                        </a:lnTo>
                        <a:lnTo>
                          <a:pt x="1633" y="5584"/>
                        </a:lnTo>
                        <a:lnTo>
                          <a:pt x="1796" y="5526"/>
                        </a:lnTo>
                        <a:close/>
                        <a:moveTo>
                          <a:pt x="1814" y="15095"/>
                        </a:moveTo>
                        <a:lnTo>
                          <a:pt x="1306" y="14833"/>
                        </a:lnTo>
                        <a:lnTo>
                          <a:pt x="390" y="15289"/>
                        </a:lnTo>
                        <a:lnTo>
                          <a:pt x="916" y="15386"/>
                        </a:lnTo>
                        <a:lnTo>
                          <a:pt x="1369" y="15095"/>
                        </a:lnTo>
                        <a:lnTo>
                          <a:pt x="1814" y="15095"/>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541" name="object 91"/>
                <p:cNvGrpSpPr/>
                <p:nvPr/>
              </p:nvGrpSpPr>
              <p:grpSpPr>
                <a:xfrm>
                  <a:off x="364588" y="303160"/>
                  <a:ext cx="52372" cy="24335"/>
                  <a:chOff x="0" y="0"/>
                  <a:chExt cx="52370" cy="24333"/>
                </a:xfrm>
              </p:grpSpPr>
              <p:sp>
                <p:nvSpPr>
                  <p:cNvPr id="2535" name="Figura"/>
                  <p:cNvSpPr/>
                  <p:nvPr/>
                </p:nvSpPr>
                <p:spPr>
                  <a:xfrm>
                    <a:off x="0" y="9946"/>
                    <a:ext cx="45197" cy="14388"/>
                  </a:xfrm>
                  <a:custGeom>
                    <a:avLst/>
                    <a:gdLst/>
                    <a:ahLst/>
                    <a:cxnLst>
                      <a:cxn ang="0">
                        <a:pos x="wd2" y="hd2"/>
                      </a:cxn>
                      <a:cxn ang="5400000">
                        <a:pos x="wd2" y="hd2"/>
                      </a:cxn>
                      <a:cxn ang="10800000">
                        <a:pos x="wd2" y="hd2"/>
                      </a:cxn>
                      <a:cxn ang="16200000">
                        <a:pos x="wd2" y="hd2"/>
                      </a:cxn>
                    </a:cxnLst>
                    <a:rect l="0" t="0" r="r" b="b"/>
                    <a:pathLst>
                      <a:path w="21600" h="21600" extrusionOk="0">
                        <a:moveTo>
                          <a:pt x="21600" y="6501"/>
                        </a:moveTo>
                        <a:lnTo>
                          <a:pt x="20971" y="5033"/>
                        </a:lnTo>
                        <a:lnTo>
                          <a:pt x="20694" y="4404"/>
                        </a:lnTo>
                        <a:lnTo>
                          <a:pt x="20335" y="3565"/>
                        </a:lnTo>
                        <a:lnTo>
                          <a:pt x="19879" y="2726"/>
                        </a:lnTo>
                        <a:lnTo>
                          <a:pt x="19789" y="2558"/>
                        </a:lnTo>
                        <a:lnTo>
                          <a:pt x="19706" y="2432"/>
                        </a:lnTo>
                        <a:lnTo>
                          <a:pt x="19561" y="2307"/>
                        </a:lnTo>
                        <a:lnTo>
                          <a:pt x="19464" y="2097"/>
                        </a:lnTo>
                        <a:lnTo>
                          <a:pt x="19706" y="2517"/>
                        </a:lnTo>
                        <a:lnTo>
                          <a:pt x="19471" y="1950"/>
                        </a:lnTo>
                        <a:lnTo>
                          <a:pt x="19257" y="1678"/>
                        </a:lnTo>
                        <a:lnTo>
                          <a:pt x="19367" y="1887"/>
                        </a:lnTo>
                        <a:lnTo>
                          <a:pt x="19429" y="2097"/>
                        </a:lnTo>
                        <a:lnTo>
                          <a:pt x="19257" y="1760"/>
                        </a:lnTo>
                        <a:lnTo>
                          <a:pt x="18960" y="1468"/>
                        </a:lnTo>
                        <a:lnTo>
                          <a:pt x="18732" y="1049"/>
                        </a:lnTo>
                        <a:lnTo>
                          <a:pt x="19125" y="1887"/>
                        </a:lnTo>
                        <a:lnTo>
                          <a:pt x="19125" y="2097"/>
                        </a:lnTo>
                        <a:lnTo>
                          <a:pt x="18780" y="1258"/>
                        </a:lnTo>
                        <a:lnTo>
                          <a:pt x="18614" y="1258"/>
                        </a:lnTo>
                        <a:lnTo>
                          <a:pt x="18787" y="1678"/>
                        </a:lnTo>
                        <a:lnTo>
                          <a:pt x="18925" y="1950"/>
                        </a:lnTo>
                        <a:lnTo>
                          <a:pt x="18980" y="2307"/>
                        </a:lnTo>
                        <a:lnTo>
                          <a:pt x="18877" y="2097"/>
                        </a:lnTo>
                        <a:lnTo>
                          <a:pt x="18663" y="1678"/>
                        </a:lnTo>
                        <a:lnTo>
                          <a:pt x="18828" y="2097"/>
                        </a:lnTo>
                        <a:lnTo>
                          <a:pt x="18621" y="2097"/>
                        </a:lnTo>
                        <a:lnTo>
                          <a:pt x="19015" y="2830"/>
                        </a:lnTo>
                        <a:lnTo>
                          <a:pt x="19091" y="2936"/>
                        </a:lnTo>
                        <a:lnTo>
                          <a:pt x="19125" y="3146"/>
                        </a:lnTo>
                        <a:lnTo>
                          <a:pt x="19485" y="4404"/>
                        </a:lnTo>
                        <a:lnTo>
                          <a:pt x="18738" y="3355"/>
                        </a:lnTo>
                        <a:lnTo>
                          <a:pt x="18835" y="3984"/>
                        </a:lnTo>
                        <a:lnTo>
                          <a:pt x="18807" y="4194"/>
                        </a:lnTo>
                        <a:lnTo>
                          <a:pt x="18752" y="4404"/>
                        </a:lnTo>
                        <a:lnTo>
                          <a:pt x="18870" y="4823"/>
                        </a:lnTo>
                        <a:lnTo>
                          <a:pt x="18904" y="5221"/>
                        </a:lnTo>
                        <a:lnTo>
                          <a:pt x="18828" y="5033"/>
                        </a:lnTo>
                        <a:lnTo>
                          <a:pt x="18510" y="4194"/>
                        </a:lnTo>
                        <a:lnTo>
                          <a:pt x="18594" y="4676"/>
                        </a:lnTo>
                        <a:lnTo>
                          <a:pt x="18711" y="5033"/>
                        </a:lnTo>
                        <a:lnTo>
                          <a:pt x="18448" y="4614"/>
                        </a:lnTo>
                        <a:lnTo>
                          <a:pt x="18407" y="4404"/>
                        </a:lnTo>
                        <a:lnTo>
                          <a:pt x="18317" y="4004"/>
                        </a:lnTo>
                        <a:lnTo>
                          <a:pt x="18269" y="3775"/>
                        </a:lnTo>
                        <a:lnTo>
                          <a:pt x="18254" y="3984"/>
                        </a:lnTo>
                        <a:lnTo>
                          <a:pt x="18165" y="3984"/>
                        </a:lnTo>
                        <a:lnTo>
                          <a:pt x="17950" y="3355"/>
                        </a:lnTo>
                        <a:lnTo>
                          <a:pt x="18123" y="3984"/>
                        </a:lnTo>
                        <a:lnTo>
                          <a:pt x="18185" y="4194"/>
                        </a:lnTo>
                        <a:lnTo>
                          <a:pt x="18241" y="4404"/>
                        </a:lnTo>
                        <a:lnTo>
                          <a:pt x="17930" y="3544"/>
                        </a:lnTo>
                        <a:lnTo>
                          <a:pt x="17805" y="3355"/>
                        </a:lnTo>
                        <a:lnTo>
                          <a:pt x="17888" y="3816"/>
                        </a:lnTo>
                        <a:lnTo>
                          <a:pt x="18137" y="4404"/>
                        </a:lnTo>
                        <a:lnTo>
                          <a:pt x="18151" y="4614"/>
                        </a:lnTo>
                        <a:lnTo>
                          <a:pt x="18047" y="4614"/>
                        </a:lnTo>
                        <a:lnTo>
                          <a:pt x="17653" y="3355"/>
                        </a:lnTo>
                        <a:lnTo>
                          <a:pt x="17086" y="1887"/>
                        </a:lnTo>
                        <a:lnTo>
                          <a:pt x="18296" y="6501"/>
                        </a:lnTo>
                        <a:lnTo>
                          <a:pt x="18082" y="5872"/>
                        </a:lnTo>
                        <a:lnTo>
                          <a:pt x="17577" y="5872"/>
                        </a:lnTo>
                        <a:lnTo>
                          <a:pt x="17999" y="7340"/>
                        </a:lnTo>
                        <a:lnTo>
                          <a:pt x="18047" y="7969"/>
                        </a:lnTo>
                        <a:lnTo>
                          <a:pt x="17937" y="7969"/>
                        </a:lnTo>
                        <a:lnTo>
                          <a:pt x="17881" y="7759"/>
                        </a:lnTo>
                        <a:lnTo>
                          <a:pt x="17833" y="7550"/>
                        </a:lnTo>
                        <a:lnTo>
                          <a:pt x="17466" y="6082"/>
                        </a:lnTo>
                        <a:lnTo>
                          <a:pt x="17432" y="5872"/>
                        </a:lnTo>
                        <a:lnTo>
                          <a:pt x="17404" y="5452"/>
                        </a:lnTo>
                        <a:lnTo>
                          <a:pt x="17488" y="5872"/>
                        </a:lnTo>
                        <a:lnTo>
                          <a:pt x="17425" y="5452"/>
                        </a:lnTo>
                        <a:lnTo>
                          <a:pt x="17273" y="4823"/>
                        </a:lnTo>
                        <a:lnTo>
                          <a:pt x="17342" y="5243"/>
                        </a:lnTo>
                        <a:lnTo>
                          <a:pt x="17238" y="4823"/>
                        </a:lnTo>
                        <a:lnTo>
                          <a:pt x="17183" y="5033"/>
                        </a:lnTo>
                        <a:lnTo>
                          <a:pt x="17004" y="4194"/>
                        </a:lnTo>
                        <a:lnTo>
                          <a:pt x="17121" y="4949"/>
                        </a:lnTo>
                        <a:lnTo>
                          <a:pt x="17038" y="4823"/>
                        </a:lnTo>
                        <a:lnTo>
                          <a:pt x="17128" y="5243"/>
                        </a:lnTo>
                        <a:lnTo>
                          <a:pt x="17169" y="5452"/>
                        </a:lnTo>
                        <a:lnTo>
                          <a:pt x="16997" y="5243"/>
                        </a:lnTo>
                        <a:lnTo>
                          <a:pt x="17211" y="6082"/>
                        </a:lnTo>
                        <a:lnTo>
                          <a:pt x="16962" y="5662"/>
                        </a:lnTo>
                        <a:lnTo>
                          <a:pt x="17315" y="6920"/>
                        </a:lnTo>
                        <a:lnTo>
                          <a:pt x="17342" y="7550"/>
                        </a:lnTo>
                        <a:lnTo>
                          <a:pt x="17183" y="6920"/>
                        </a:lnTo>
                        <a:lnTo>
                          <a:pt x="17114" y="6626"/>
                        </a:lnTo>
                        <a:lnTo>
                          <a:pt x="17059" y="6291"/>
                        </a:lnTo>
                        <a:lnTo>
                          <a:pt x="16962" y="5662"/>
                        </a:lnTo>
                        <a:lnTo>
                          <a:pt x="17024" y="6291"/>
                        </a:lnTo>
                        <a:lnTo>
                          <a:pt x="16872" y="5872"/>
                        </a:lnTo>
                        <a:lnTo>
                          <a:pt x="16844" y="5662"/>
                        </a:lnTo>
                        <a:lnTo>
                          <a:pt x="16658" y="4404"/>
                        </a:lnTo>
                        <a:lnTo>
                          <a:pt x="16803" y="5662"/>
                        </a:lnTo>
                        <a:lnTo>
                          <a:pt x="16416" y="3984"/>
                        </a:lnTo>
                        <a:lnTo>
                          <a:pt x="16354" y="3775"/>
                        </a:lnTo>
                        <a:lnTo>
                          <a:pt x="16375" y="4110"/>
                        </a:lnTo>
                        <a:lnTo>
                          <a:pt x="16520" y="4823"/>
                        </a:lnTo>
                        <a:lnTo>
                          <a:pt x="16713" y="5872"/>
                        </a:lnTo>
                        <a:lnTo>
                          <a:pt x="16851" y="6920"/>
                        </a:lnTo>
                        <a:lnTo>
                          <a:pt x="16789" y="6711"/>
                        </a:lnTo>
                        <a:lnTo>
                          <a:pt x="16727" y="6501"/>
                        </a:lnTo>
                        <a:lnTo>
                          <a:pt x="16775" y="6711"/>
                        </a:lnTo>
                        <a:lnTo>
                          <a:pt x="16865" y="7759"/>
                        </a:lnTo>
                        <a:lnTo>
                          <a:pt x="16610" y="6291"/>
                        </a:lnTo>
                        <a:lnTo>
                          <a:pt x="16692" y="6501"/>
                        </a:lnTo>
                        <a:lnTo>
                          <a:pt x="16679" y="6291"/>
                        </a:lnTo>
                        <a:lnTo>
                          <a:pt x="16382" y="4949"/>
                        </a:lnTo>
                        <a:lnTo>
                          <a:pt x="16360" y="4614"/>
                        </a:lnTo>
                        <a:lnTo>
                          <a:pt x="16257" y="4151"/>
                        </a:lnTo>
                        <a:lnTo>
                          <a:pt x="15973" y="2936"/>
                        </a:lnTo>
                        <a:lnTo>
                          <a:pt x="16285" y="4614"/>
                        </a:lnTo>
                        <a:lnTo>
                          <a:pt x="16513" y="5872"/>
                        </a:lnTo>
                        <a:lnTo>
                          <a:pt x="16423" y="5872"/>
                        </a:lnTo>
                        <a:lnTo>
                          <a:pt x="16298" y="5033"/>
                        </a:lnTo>
                        <a:lnTo>
                          <a:pt x="16201" y="4614"/>
                        </a:lnTo>
                        <a:lnTo>
                          <a:pt x="16409" y="5872"/>
                        </a:lnTo>
                        <a:lnTo>
                          <a:pt x="16478" y="6711"/>
                        </a:lnTo>
                        <a:lnTo>
                          <a:pt x="16444" y="6920"/>
                        </a:lnTo>
                        <a:lnTo>
                          <a:pt x="16499" y="7340"/>
                        </a:lnTo>
                        <a:lnTo>
                          <a:pt x="16651" y="8388"/>
                        </a:lnTo>
                        <a:lnTo>
                          <a:pt x="16610" y="8808"/>
                        </a:lnTo>
                        <a:lnTo>
                          <a:pt x="16672" y="9437"/>
                        </a:lnTo>
                        <a:lnTo>
                          <a:pt x="16637" y="9227"/>
                        </a:lnTo>
                        <a:lnTo>
                          <a:pt x="16181" y="6291"/>
                        </a:lnTo>
                        <a:lnTo>
                          <a:pt x="16257" y="7340"/>
                        </a:lnTo>
                        <a:lnTo>
                          <a:pt x="16201" y="7550"/>
                        </a:lnTo>
                        <a:lnTo>
                          <a:pt x="16271" y="8388"/>
                        </a:lnTo>
                        <a:lnTo>
                          <a:pt x="16285" y="8598"/>
                        </a:lnTo>
                        <a:lnTo>
                          <a:pt x="16257" y="8388"/>
                        </a:lnTo>
                        <a:lnTo>
                          <a:pt x="16222" y="8179"/>
                        </a:lnTo>
                        <a:lnTo>
                          <a:pt x="16119" y="7550"/>
                        </a:lnTo>
                        <a:lnTo>
                          <a:pt x="16195" y="7989"/>
                        </a:lnTo>
                        <a:lnTo>
                          <a:pt x="16167" y="7550"/>
                        </a:lnTo>
                        <a:lnTo>
                          <a:pt x="16153" y="7340"/>
                        </a:lnTo>
                        <a:lnTo>
                          <a:pt x="16257" y="7340"/>
                        </a:lnTo>
                        <a:lnTo>
                          <a:pt x="16153" y="6920"/>
                        </a:lnTo>
                        <a:lnTo>
                          <a:pt x="16112" y="6501"/>
                        </a:lnTo>
                        <a:lnTo>
                          <a:pt x="16043" y="5872"/>
                        </a:lnTo>
                        <a:lnTo>
                          <a:pt x="15967" y="5452"/>
                        </a:lnTo>
                        <a:lnTo>
                          <a:pt x="16036" y="6564"/>
                        </a:lnTo>
                        <a:lnTo>
                          <a:pt x="16112" y="7550"/>
                        </a:lnTo>
                        <a:lnTo>
                          <a:pt x="16160" y="8179"/>
                        </a:lnTo>
                        <a:lnTo>
                          <a:pt x="16195" y="8388"/>
                        </a:lnTo>
                        <a:lnTo>
                          <a:pt x="16395" y="10485"/>
                        </a:lnTo>
                        <a:lnTo>
                          <a:pt x="16360" y="10276"/>
                        </a:lnTo>
                        <a:lnTo>
                          <a:pt x="16167" y="9017"/>
                        </a:lnTo>
                        <a:lnTo>
                          <a:pt x="16043" y="7969"/>
                        </a:lnTo>
                        <a:lnTo>
                          <a:pt x="15884" y="6564"/>
                        </a:lnTo>
                        <a:lnTo>
                          <a:pt x="15635" y="5033"/>
                        </a:lnTo>
                        <a:lnTo>
                          <a:pt x="15870" y="7969"/>
                        </a:lnTo>
                        <a:lnTo>
                          <a:pt x="15676" y="7340"/>
                        </a:lnTo>
                        <a:lnTo>
                          <a:pt x="15738" y="7759"/>
                        </a:lnTo>
                        <a:lnTo>
                          <a:pt x="15863" y="9017"/>
                        </a:lnTo>
                        <a:lnTo>
                          <a:pt x="15787" y="8598"/>
                        </a:lnTo>
                        <a:lnTo>
                          <a:pt x="15704" y="8179"/>
                        </a:lnTo>
                        <a:lnTo>
                          <a:pt x="15704" y="8598"/>
                        </a:lnTo>
                        <a:lnTo>
                          <a:pt x="15621" y="7550"/>
                        </a:lnTo>
                        <a:lnTo>
                          <a:pt x="15566" y="7340"/>
                        </a:lnTo>
                        <a:lnTo>
                          <a:pt x="15407" y="6711"/>
                        </a:lnTo>
                        <a:lnTo>
                          <a:pt x="15552" y="8598"/>
                        </a:lnTo>
                        <a:lnTo>
                          <a:pt x="15393" y="7340"/>
                        </a:lnTo>
                        <a:lnTo>
                          <a:pt x="15254" y="6920"/>
                        </a:lnTo>
                        <a:lnTo>
                          <a:pt x="15483" y="10276"/>
                        </a:lnTo>
                        <a:lnTo>
                          <a:pt x="15351" y="10066"/>
                        </a:lnTo>
                        <a:lnTo>
                          <a:pt x="15289" y="8808"/>
                        </a:lnTo>
                        <a:lnTo>
                          <a:pt x="15220" y="7969"/>
                        </a:lnTo>
                        <a:lnTo>
                          <a:pt x="15227" y="7340"/>
                        </a:lnTo>
                        <a:lnTo>
                          <a:pt x="15158" y="7130"/>
                        </a:lnTo>
                        <a:lnTo>
                          <a:pt x="15172" y="7340"/>
                        </a:lnTo>
                        <a:lnTo>
                          <a:pt x="15200" y="7969"/>
                        </a:lnTo>
                        <a:lnTo>
                          <a:pt x="15144" y="7340"/>
                        </a:lnTo>
                        <a:lnTo>
                          <a:pt x="15158" y="7969"/>
                        </a:lnTo>
                        <a:lnTo>
                          <a:pt x="15192" y="9437"/>
                        </a:lnTo>
                        <a:lnTo>
                          <a:pt x="15172" y="9856"/>
                        </a:lnTo>
                        <a:lnTo>
                          <a:pt x="15110" y="10485"/>
                        </a:lnTo>
                        <a:lnTo>
                          <a:pt x="15172" y="11324"/>
                        </a:lnTo>
                        <a:lnTo>
                          <a:pt x="14909" y="8179"/>
                        </a:lnTo>
                        <a:lnTo>
                          <a:pt x="14854" y="11534"/>
                        </a:lnTo>
                        <a:lnTo>
                          <a:pt x="14716" y="9647"/>
                        </a:lnTo>
                        <a:lnTo>
                          <a:pt x="14654" y="8808"/>
                        </a:lnTo>
                        <a:lnTo>
                          <a:pt x="14591" y="9227"/>
                        </a:lnTo>
                        <a:lnTo>
                          <a:pt x="14501" y="9647"/>
                        </a:lnTo>
                        <a:lnTo>
                          <a:pt x="14432" y="9647"/>
                        </a:lnTo>
                        <a:lnTo>
                          <a:pt x="14439" y="9227"/>
                        </a:lnTo>
                        <a:lnTo>
                          <a:pt x="14322" y="8388"/>
                        </a:lnTo>
                        <a:lnTo>
                          <a:pt x="14439" y="12163"/>
                        </a:lnTo>
                        <a:lnTo>
                          <a:pt x="14384" y="11744"/>
                        </a:lnTo>
                        <a:lnTo>
                          <a:pt x="14322" y="11324"/>
                        </a:lnTo>
                        <a:lnTo>
                          <a:pt x="14245" y="10066"/>
                        </a:lnTo>
                        <a:lnTo>
                          <a:pt x="14211" y="9437"/>
                        </a:lnTo>
                        <a:lnTo>
                          <a:pt x="14342" y="10276"/>
                        </a:lnTo>
                        <a:lnTo>
                          <a:pt x="14287" y="9437"/>
                        </a:lnTo>
                        <a:lnTo>
                          <a:pt x="14225" y="6291"/>
                        </a:lnTo>
                        <a:lnTo>
                          <a:pt x="14170" y="10066"/>
                        </a:lnTo>
                        <a:lnTo>
                          <a:pt x="14128" y="9227"/>
                        </a:lnTo>
                        <a:lnTo>
                          <a:pt x="14066" y="7550"/>
                        </a:lnTo>
                        <a:lnTo>
                          <a:pt x="14024" y="6711"/>
                        </a:lnTo>
                        <a:lnTo>
                          <a:pt x="13962" y="9227"/>
                        </a:lnTo>
                        <a:lnTo>
                          <a:pt x="13866" y="9017"/>
                        </a:lnTo>
                        <a:lnTo>
                          <a:pt x="13872" y="8598"/>
                        </a:lnTo>
                        <a:lnTo>
                          <a:pt x="13796" y="10317"/>
                        </a:lnTo>
                        <a:lnTo>
                          <a:pt x="13672" y="10695"/>
                        </a:lnTo>
                        <a:lnTo>
                          <a:pt x="13623" y="10987"/>
                        </a:lnTo>
                        <a:lnTo>
                          <a:pt x="13561" y="11534"/>
                        </a:lnTo>
                        <a:lnTo>
                          <a:pt x="13513" y="11744"/>
                        </a:lnTo>
                        <a:lnTo>
                          <a:pt x="13444" y="10066"/>
                        </a:lnTo>
                        <a:lnTo>
                          <a:pt x="13457" y="9017"/>
                        </a:lnTo>
                        <a:lnTo>
                          <a:pt x="13534" y="8808"/>
                        </a:lnTo>
                        <a:lnTo>
                          <a:pt x="13520" y="6920"/>
                        </a:lnTo>
                        <a:lnTo>
                          <a:pt x="13430" y="8808"/>
                        </a:lnTo>
                        <a:lnTo>
                          <a:pt x="13416" y="7759"/>
                        </a:lnTo>
                        <a:lnTo>
                          <a:pt x="13298" y="7969"/>
                        </a:lnTo>
                        <a:lnTo>
                          <a:pt x="13250" y="10066"/>
                        </a:lnTo>
                        <a:lnTo>
                          <a:pt x="13126" y="9856"/>
                        </a:lnTo>
                        <a:lnTo>
                          <a:pt x="13064" y="11534"/>
                        </a:lnTo>
                        <a:lnTo>
                          <a:pt x="13001" y="12583"/>
                        </a:lnTo>
                        <a:lnTo>
                          <a:pt x="13022" y="11744"/>
                        </a:lnTo>
                        <a:lnTo>
                          <a:pt x="12981" y="10905"/>
                        </a:lnTo>
                        <a:lnTo>
                          <a:pt x="13015" y="8808"/>
                        </a:lnTo>
                        <a:lnTo>
                          <a:pt x="12808" y="10568"/>
                        </a:lnTo>
                        <a:lnTo>
                          <a:pt x="12690" y="11115"/>
                        </a:lnTo>
                        <a:lnTo>
                          <a:pt x="12745" y="10317"/>
                        </a:lnTo>
                        <a:lnTo>
                          <a:pt x="12642" y="11115"/>
                        </a:lnTo>
                        <a:lnTo>
                          <a:pt x="12559" y="10695"/>
                        </a:lnTo>
                        <a:lnTo>
                          <a:pt x="12580" y="10276"/>
                        </a:lnTo>
                        <a:lnTo>
                          <a:pt x="12739" y="7130"/>
                        </a:lnTo>
                        <a:lnTo>
                          <a:pt x="12331" y="9856"/>
                        </a:lnTo>
                        <a:lnTo>
                          <a:pt x="12345" y="9227"/>
                        </a:lnTo>
                        <a:lnTo>
                          <a:pt x="12366" y="8179"/>
                        </a:lnTo>
                        <a:lnTo>
                          <a:pt x="12393" y="6711"/>
                        </a:lnTo>
                        <a:lnTo>
                          <a:pt x="12151" y="8179"/>
                        </a:lnTo>
                        <a:lnTo>
                          <a:pt x="12075" y="6082"/>
                        </a:lnTo>
                        <a:lnTo>
                          <a:pt x="11868" y="6082"/>
                        </a:lnTo>
                        <a:lnTo>
                          <a:pt x="11792" y="9227"/>
                        </a:lnTo>
                        <a:lnTo>
                          <a:pt x="11806" y="6291"/>
                        </a:lnTo>
                        <a:lnTo>
                          <a:pt x="11667" y="9437"/>
                        </a:lnTo>
                        <a:lnTo>
                          <a:pt x="11605" y="9647"/>
                        </a:lnTo>
                        <a:lnTo>
                          <a:pt x="11570" y="8388"/>
                        </a:lnTo>
                        <a:lnTo>
                          <a:pt x="11564" y="7969"/>
                        </a:lnTo>
                        <a:lnTo>
                          <a:pt x="11557" y="6501"/>
                        </a:lnTo>
                        <a:lnTo>
                          <a:pt x="11626" y="6711"/>
                        </a:lnTo>
                        <a:lnTo>
                          <a:pt x="11633" y="6501"/>
                        </a:lnTo>
                        <a:lnTo>
                          <a:pt x="11654" y="5872"/>
                        </a:lnTo>
                        <a:lnTo>
                          <a:pt x="11654" y="3775"/>
                        </a:lnTo>
                        <a:lnTo>
                          <a:pt x="11585" y="4949"/>
                        </a:lnTo>
                        <a:lnTo>
                          <a:pt x="11536" y="5243"/>
                        </a:lnTo>
                        <a:lnTo>
                          <a:pt x="11501" y="4823"/>
                        </a:lnTo>
                        <a:lnTo>
                          <a:pt x="11501" y="5243"/>
                        </a:lnTo>
                        <a:lnTo>
                          <a:pt x="11460" y="6626"/>
                        </a:lnTo>
                        <a:lnTo>
                          <a:pt x="11280" y="7969"/>
                        </a:lnTo>
                        <a:lnTo>
                          <a:pt x="11294" y="7759"/>
                        </a:lnTo>
                        <a:lnTo>
                          <a:pt x="11349" y="6711"/>
                        </a:lnTo>
                        <a:lnTo>
                          <a:pt x="11432" y="5243"/>
                        </a:lnTo>
                        <a:lnTo>
                          <a:pt x="11522" y="3565"/>
                        </a:lnTo>
                        <a:lnTo>
                          <a:pt x="11287" y="5243"/>
                        </a:lnTo>
                        <a:lnTo>
                          <a:pt x="11280" y="4823"/>
                        </a:lnTo>
                        <a:lnTo>
                          <a:pt x="11114" y="4194"/>
                        </a:lnTo>
                        <a:lnTo>
                          <a:pt x="10907" y="6711"/>
                        </a:lnTo>
                        <a:lnTo>
                          <a:pt x="10942" y="5452"/>
                        </a:lnTo>
                        <a:lnTo>
                          <a:pt x="10886" y="4823"/>
                        </a:lnTo>
                        <a:lnTo>
                          <a:pt x="10831" y="4614"/>
                        </a:lnTo>
                        <a:lnTo>
                          <a:pt x="10444" y="7759"/>
                        </a:lnTo>
                        <a:lnTo>
                          <a:pt x="10437" y="7550"/>
                        </a:lnTo>
                        <a:lnTo>
                          <a:pt x="10416" y="6711"/>
                        </a:lnTo>
                        <a:lnTo>
                          <a:pt x="10451" y="5243"/>
                        </a:lnTo>
                        <a:lnTo>
                          <a:pt x="10402" y="5452"/>
                        </a:lnTo>
                        <a:lnTo>
                          <a:pt x="10313" y="6711"/>
                        </a:lnTo>
                        <a:lnTo>
                          <a:pt x="10313" y="6291"/>
                        </a:lnTo>
                        <a:lnTo>
                          <a:pt x="10361" y="5033"/>
                        </a:lnTo>
                        <a:lnTo>
                          <a:pt x="10195" y="6291"/>
                        </a:lnTo>
                        <a:lnTo>
                          <a:pt x="10243" y="5221"/>
                        </a:lnTo>
                        <a:lnTo>
                          <a:pt x="10174" y="4235"/>
                        </a:lnTo>
                        <a:lnTo>
                          <a:pt x="10147" y="3984"/>
                        </a:lnTo>
                        <a:lnTo>
                          <a:pt x="9919" y="6626"/>
                        </a:lnTo>
                        <a:lnTo>
                          <a:pt x="9857" y="7171"/>
                        </a:lnTo>
                        <a:lnTo>
                          <a:pt x="9698" y="7550"/>
                        </a:lnTo>
                        <a:lnTo>
                          <a:pt x="9718" y="7130"/>
                        </a:lnTo>
                        <a:lnTo>
                          <a:pt x="9732" y="6920"/>
                        </a:lnTo>
                        <a:lnTo>
                          <a:pt x="9780" y="6082"/>
                        </a:lnTo>
                        <a:lnTo>
                          <a:pt x="9711" y="4194"/>
                        </a:lnTo>
                        <a:lnTo>
                          <a:pt x="9649" y="3628"/>
                        </a:lnTo>
                        <a:lnTo>
                          <a:pt x="9532" y="3355"/>
                        </a:lnTo>
                        <a:lnTo>
                          <a:pt x="9262" y="5452"/>
                        </a:lnTo>
                        <a:lnTo>
                          <a:pt x="9020" y="6082"/>
                        </a:lnTo>
                        <a:lnTo>
                          <a:pt x="9027" y="5452"/>
                        </a:lnTo>
                        <a:lnTo>
                          <a:pt x="9041" y="4823"/>
                        </a:lnTo>
                        <a:lnTo>
                          <a:pt x="9055" y="3565"/>
                        </a:lnTo>
                        <a:lnTo>
                          <a:pt x="8688" y="4823"/>
                        </a:lnTo>
                        <a:lnTo>
                          <a:pt x="8592" y="3355"/>
                        </a:lnTo>
                        <a:lnTo>
                          <a:pt x="8557" y="4194"/>
                        </a:lnTo>
                        <a:lnTo>
                          <a:pt x="8488" y="5033"/>
                        </a:lnTo>
                        <a:lnTo>
                          <a:pt x="8426" y="5452"/>
                        </a:lnTo>
                        <a:lnTo>
                          <a:pt x="8412" y="4823"/>
                        </a:lnTo>
                        <a:lnTo>
                          <a:pt x="8198" y="6920"/>
                        </a:lnTo>
                        <a:lnTo>
                          <a:pt x="8273" y="5872"/>
                        </a:lnTo>
                        <a:lnTo>
                          <a:pt x="8336" y="4949"/>
                        </a:lnTo>
                        <a:lnTo>
                          <a:pt x="8426" y="3355"/>
                        </a:lnTo>
                        <a:lnTo>
                          <a:pt x="8453" y="2726"/>
                        </a:lnTo>
                        <a:lnTo>
                          <a:pt x="8329" y="3355"/>
                        </a:lnTo>
                        <a:lnTo>
                          <a:pt x="8267" y="3146"/>
                        </a:lnTo>
                        <a:lnTo>
                          <a:pt x="8073" y="5872"/>
                        </a:lnTo>
                        <a:lnTo>
                          <a:pt x="8114" y="3691"/>
                        </a:lnTo>
                        <a:lnTo>
                          <a:pt x="8191" y="3187"/>
                        </a:lnTo>
                        <a:lnTo>
                          <a:pt x="8114" y="3501"/>
                        </a:lnTo>
                        <a:lnTo>
                          <a:pt x="8149" y="1887"/>
                        </a:lnTo>
                        <a:lnTo>
                          <a:pt x="7492" y="7130"/>
                        </a:lnTo>
                        <a:lnTo>
                          <a:pt x="7520" y="6501"/>
                        </a:lnTo>
                        <a:lnTo>
                          <a:pt x="7527" y="6291"/>
                        </a:lnTo>
                        <a:lnTo>
                          <a:pt x="7534" y="6082"/>
                        </a:lnTo>
                        <a:lnTo>
                          <a:pt x="7582" y="4823"/>
                        </a:lnTo>
                        <a:lnTo>
                          <a:pt x="7541" y="4194"/>
                        </a:lnTo>
                        <a:lnTo>
                          <a:pt x="7486" y="3984"/>
                        </a:lnTo>
                        <a:lnTo>
                          <a:pt x="7396" y="4823"/>
                        </a:lnTo>
                        <a:lnTo>
                          <a:pt x="7458" y="3984"/>
                        </a:lnTo>
                        <a:lnTo>
                          <a:pt x="7423" y="2936"/>
                        </a:lnTo>
                        <a:lnTo>
                          <a:pt x="7347" y="2517"/>
                        </a:lnTo>
                        <a:lnTo>
                          <a:pt x="7174" y="2936"/>
                        </a:lnTo>
                        <a:lnTo>
                          <a:pt x="7244" y="2242"/>
                        </a:lnTo>
                        <a:lnTo>
                          <a:pt x="7202" y="1678"/>
                        </a:lnTo>
                        <a:lnTo>
                          <a:pt x="6877" y="5872"/>
                        </a:lnTo>
                        <a:lnTo>
                          <a:pt x="6795" y="6082"/>
                        </a:lnTo>
                        <a:lnTo>
                          <a:pt x="6905" y="3984"/>
                        </a:lnTo>
                        <a:lnTo>
                          <a:pt x="6919" y="3775"/>
                        </a:lnTo>
                        <a:lnTo>
                          <a:pt x="6767" y="3775"/>
                        </a:lnTo>
                        <a:lnTo>
                          <a:pt x="6767" y="3565"/>
                        </a:lnTo>
                        <a:lnTo>
                          <a:pt x="6746" y="1678"/>
                        </a:lnTo>
                        <a:lnTo>
                          <a:pt x="6463" y="3565"/>
                        </a:lnTo>
                        <a:lnTo>
                          <a:pt x="6518" y="2936"/>
                        </a:lnTo>
                        <a:lnTo>
                          <a:pt x="6566" y="2517"/>
                        </a:lnTo>
                        <a:lnTo>
                          <a:pt x="6497" y="2517"/>
                        </a:lnTo>
                        <a:lnTo>
                          <a:pt x="6470" y="2097"/>
                        </a:lnTo>
                        <a:lnTo>
                          <a:pt x="6393" y="1049"/>
                        </a:lnTo>
                        <a:lnTo>
                          <a:pt x="6317" y="2242"/>
                        </a:lnTo>
                        <a:lnTo>
                          <a:pt x="5923" y="4404"/>
                        </a:lnTo>
                        <a:lnTo>
                          <a:pt x="5868" y="4676"/>
                        </a:lnTo>
                        <a:lnTo>
                          <a:pt x="5799" y="5221"/>
                        </a:lnTo>
                        <a:lnTo>
                          <a:pt x="5668" y="5662"/>
                        </a:lnTo>
                        <a:lnTo>
                          <a:pt x="5709" y="4194"/>
                        </a:lnTo>
                        <a:lnTo>
                          <a:pt x="5619" y="5662"/>
                        </a:lnTo>
                        <a:lnTo>
                          <a:pt x="5578" y="6291"/>
                        </a:lnTo>
                        <a:lnTo>
                          <a:pt x="5640" y="4614"/>
                        </a:lnTo>
                        <a:lnTo>
                          <a:pt x="5571" y="4404"/>
                        </a:lnTo>
                        <a:lnTo>
                          <a:pt x="5439" y="5662"/>
                        </a:lnTo>
                        <a:lnTo>
                          <a:pt x="5329" y="6501"/>
                        </a:lnTo>
                        <a:lnTo>
                          <a:pt x="5322" y="6291"/>
                        </a:lnTo>
                        <a:lnTo>
                          <a:pt x="5315" y="6082"/>
                        </a:lnTo>
                        <a:lnTo>
                          <a:pt x="5377" y="4194"/>
                        </a:lnTo>
                        <a:lnTo>
                          <a:pt x="5287" y="5221"/>
                        </a:lnTo>
                        <a:lnTo>
                          <a:pt x="5191" y="6082"/>
                        </a:lnTo>
                        <a:lnTo>
                          <a:pt x="5253" y="4676"/>
                        </a:lnTo>
                        <a:lnTo>
                          <a:pt x="5232" y="4194"/>
                        </a:lnTo>
                        <a:lnTo>
                          <a:pt x="5205" y="3669"/>
                        </a:lnTo>
                        <a:lnTo>
                          <a:pt x="5177" y="4194"/>
                        </a:lnTo>
                        <a:lnTo>
                          <a:pt x="4942" y="6291"/>
                        </a:lnTo>
                        <a:lnTo>
                          <a:pt x="4955" y="5033"/>
                        </a:lnTo>
                        <a:lnTo>
                          <a:pt x="4990" y="3795"/>
                        </a:lnTo>
                        <a:lnTo>
                          <a:pt x="5149" y="4110"/>
                        </a:lnTo>
                        <a:lnTo>
                          <a:pt x="5198" y="3648"/>
                        </a:lnTo>
                        <a:lnTo>
                          <a:pt x="5260" y="2936"/>
                        </a:lnTo>
                        <a:lnTo>
                          <a:pt x="5329" y="1404"/>
                        </a:lnTo>
                        <a:lnTo>
                          <a:pt x="5384" y="839"/>
                        </a:lnTo>
                        <a:lnTo>
                          <a:pt x="5253" y="1635"/>
                        </a:lnTo>
                        <a:lnTo>
                          <a:pt x="4977" y="3775"/>
                        </a:lnTo>
                        <a:lnTo>
                          <a:pt x="4963" y="3565"/>
                        </a:lnTo>
                        <a:lnTo>
                          <a:pt x="4963" y="2726"/>
                        </a:lnTo>
                        <a:lnTo>
                          <a:pt x="4977" y="2517"/>
                        </a:lnTo>
                        <a:lnTo>
                          <a:pt x="4908" y="2726"/>
                        </a:lnTo>
                        <a:lnTo>
                          <a:pt x="4893" y="2307"/>
                        </a:lnTo>
                        <a:lnTo>
                          <a:pt x="4935" y="1258"/>
                        </a:lnTo>
                        <a:lnTo>
                          <a:pt x="4852" y="1551"/>
                        </a:lnTo>
                        <a:lnTo>
                          <a:pt x="4852" y="2307"/>
                        </a:lnTo>
                        <a:lnTo>
                          <a:pt x="4776" y="2726"/>
                        </a:lnTo>
                        <a:lnTo>
                          <a:pt x="4824" y="1991"/>
                        </a:lnTo>
                        <a:lnTo>
                          <a:pt x="4852" y="2307"/>
                        </a:lnTo>
                        <a:lnTo>
                          <a:pt x="4852" y="1551"/>
                        </a:lnTo>
                        <a:lnTo>
                          <a:pt x="4769" y="1678"/>
                        </a:lnTo>
                        <a:lnTo>
                          <a:pt x="4672" y="3146"/>
                        </a:lnTo>
                        <a:lnTo>
                          <a:pt x="4631" y="2726"/>
                        </a:lnTo>
                        <a:lnTo>
                          <a:pt x="4624" y="3146"/>
                        </a:lnTo>
                        <a:lnTo>
                          <a:pt x="4603" y="3984"/>
                        </a:lnTo>
                        <a:lnTo>
                          <a:pt x="4672" y="3732"/>
                        </a:lnTo>
                        <a:lnTo>
                          <a:pt x="4783" y="3775"/>
                        </a:lnTo>
                        <a:lnTo>
                          <a:pt x="4624" y="5033"/>
                        </a:lnTo>
                        <a:lnTo>
                          <a:pt x="4631" y="4194"/>
                        </a:lnTo>
                        <a:lnTo>
                          <a:pt x="4527" y="5284"/>
                        </a:lnTo>
                        <a:lnTo>
                          <a:pt x="4527" y="11115"/>
                        </a:lnTo>
                        <a:lnTo>
                          <a:pt x="4514" y="12163"/>
                        </a:lnTo>
                        <a:lnTo>
                          <a:pt x="4437" y="12163"/>
                        </a:lnTo>
                        <a:lnTo>
                          <a:pt x="4514" y="11115"/>
                        </a:lnTo>
                        <a:lnTo>
                          <a:pt x="4527" y="5284"/>
                        </a:lnTo>
                        <a:lnTo>
                          <a:pt x="4410" y="6501"/>
                        </a:lnTo>
                        <a:lnTo>
                          <a:pt x="4451" y="5452"/>
                        </a:lnTo>
                        <a:lnTo>
                          <a:pt x="4486" y="2726"/>
                        </a:lnTo>
                        <a:lnTo>
                          <a:pt x="4520" y="2097"/>
                        </a:lnTo>
                        <a:lnTo>
                          <a:pt x="4333" y="2726"/>
                        </a:lnTo>
                        <a:lnTo>
                          <a:pt x="4174" y="2307"/>
                        </a:lnTo>
                        <a:lnTo>
                          <a:pt x="3905" y="5033"/>
                        </a:lnTo>
                        <a:lnTo>
                          <a:pt x="3843" y="5452"/>
                        </a:lnTo>
                        <a:lnTo>
                          <a:pt x="3857" y="5243"/>
                        </a:lnTo>
                        <a:lnTo>
                          <a:pt x="3919" y="3984"/>
                        </a:lnTo>
                        <a:lnTo>
                          <a:pt x="3905" y="3775"/>
                        </a:lnTo>
                        <a:lnTo>
                          <a:pt x="3843" y="3565"/>
                        </a:lnTo>
                        <a:lnTo>
                          <a:pt x="3780" y="3355"/>
                        </a:lnTo>
                        <a:lnTo>
                          <a:pt x="3760" y="3628"/>
                        </a:lnTo>
                        <a:lnTo>
                          <a:pt x="3642" y="5243"/>
                        </a:lnTo>
                        <a:lnTo>
                          <a:pt x="3705" y="3984"/>
                        </a:lnTo>
                        <a:lnTo>
                          <a:pt x="3753" y="3775"/>
                        </a:lnTo>
                        <a:lnTo>
                          <a:pt x="3656" y="3775"/>
                        </a:lnTo>
                        <a:lnTo>
                          <a:pt x="3621" y="0"/>
                        </a:lnTo>
                        <a:lnTo>
                          <a:pt x="3014" y="7759"/>
                        </a:lnTo>
                        <a:lnTo>
                          <a:pt x="2986" y="6501"/>
                        </a:lnTo>
                        <a:lnTo>
                          <a:pt x="2979" y="6082"/>
                        </a:lnTo>
                        <a:lnTo>
                          <a:pt x="2972" y="5872"/>
                        </a:lnTo>
                        <a:lnTo>
                          <a:pt x="2924" y="4404"/>
                        </a:lnTo>
                        <a:lnTo>
                          <a:pt x="2633" y="2517"/>
                        </a:lnTo>
                        <a:lnTo>
                          <a:pt x="2198" y="5872"/>
                        </a:lnTo>
                        <a:lnTo>
                          <a:pt x="2163" y="5662"/>
                        </a:lnTo>
                        <a:lnTo>
                          <a:pt x="2011" y="4614"/>
                        </a:lnTo>
                        <a:lnTo>
                          <a:pt x="1790" y="3146"/>
                        </a:lnTo>
                        <a:lnTo>
                          <a:pt x="1659" y="2517"/>
                        </a:lnTo>
                        <a:lnTo>
                          <a:pt x="1603" y="4614"/>
                        </a:lnTo>
                        <a:lnTo>
                          <a:pt x="1541" y="3146"/>
                        </a:lnTo>
                        <a:lnTo>
                          <a:pt x="1444" y="5221"/>
                        </a:lnTo>
                        <a:lnTo>
                          <a:pt x="1396" y="5662"/>
                        </a:lnTo>
                        <a:lnTo>
                          <a:pt x="1334" y="5243"/>
                        </a:lnTo>
                        <a:lnTo>
                          <a:pt x="1271" y="4823"/>
                        </a:lnTo>
                        <a:lnTo>
                          <a:pt x="884" y="3355"/>
                        </a:lnTo>
                        <a:lnTo>
                          <a:pt x="663" y="2936"/>
                        </a:lnTo>
                        <a:lnTo>
                          <a:pt x="705" y="3585"/>
                        </a:lnTo>
                        <a:lnTo>
                          <a:pt x="774" y="4404"/>
                        </a:lnTo>
                        <a:lnTo>
                          <a:pt x="891" y="5221"/>
                        </a:lnTo>
                        <a:lnTo>
                          <a:pt x="802" y="5033"/>
                        </a:lnTo>
                        <a:lnTo>
                          <a:pt x="774" y="6082"/>
                        </a:lnTo>
                        <a:lnTo>
                          <a:pt x="663" y="5662"/>
                        </a:lnTo>
                        <a:lnTo>
                          <a:pt x="539" y="4823"/>
                        </a:lnTo>
                        <a:lnTo>
                          <a:pt x="649" y="6501"/>
                        </a:lnTo>
                        <a:lnTo>
                          <a:pt x="484" y="6291"/>
                        </a:lnTo>
                        <a:lnTo>
                          <a:pt x="96" y="3565"/>
                        </a:lnTo>
                        <a:lnTo>
                          <a:pt x="0" y="4404"/>
                        </a:lnTo>
                        <a:lnTo>
                          <a:pt x="331" y="6501"/>
                        </a:lnTo>
                        <a:lnTo>
                          <a:pt x="463" y="6920"/>
                        </a:lnTo>
                        <a:lnTo>
                          <a:pt x="580" y="7130"/>
                        </a:lnTo>
                        <a:lnTo>
                          <a:pt x="753" y="7989"/>
                        </a:lnTo>
                        <a:lnTo>
                          <a:pt x="781" y="8283"/>
                        </a:lnTo>
                        <a:lnTo>
                          <a:pt x="656" y="7675"/>
                        </a:lnTo>
                        <a:lnTo>
                          <a:pt x="788" y="8345"/>
                        </a:lnTo>
                        <a:lnTo>
                          <a:pt x="815" y="8555"/>
                        </a:lnTo>
                        <a:lnTo>
                          <a:pt x="1776" y="12938"/>
                        </a:lnTo>
                        <a:lnTo>
                          <a:pt x="1652" y="12163"/>
                        </a:lnTo>
                        <a:lnTo>
                          <a:pt x="1749" y="12583"/>
                        </a:lnTo>
                        <a:lnTo>
                          <a:pt x="1824" y="12938"/>
                        </a:lnTo>
                        <a:lnTo>
                          <a:pt x="1804" y="12583"/>
                        </a:lnTo>
                        <a:lnTo>
                          <a:pt x="1721" y="12163"/>
                        </a:lnTo>
                        <a:lnTo>
                          <a:pt x="1665" y="11953"/>
                        </a:lnTo>
                        <a:lnTo>
                          <a:pt x="1583" y="11115"/>
                        </a:lnTo>
                        <a:lnTo>
                          <a:pt x="1755" y="11953"/>
                        </a:lnTo>
                        <a:lnTo>
                          <a:pt x="1852" y="12602"/>
                        </a:lnTo>
                        <a:lnTo>
                          <a:pt x="1790" y="11953"/>
                        </a:lnTo>
                        <a:lnTo>
                          <a:pt x="1873" y="12583"/>
                        </a:lnTo>
                        <a:lnTo>
                          <a:pt x="1790" y="11744"/>
                        </a:lnTo>
                        <a:lnTo>
                          <a:pt x="1908" y="12455"/>
                        </a:lnTo>
                        <a:lnTo>
                          <a:pt x="1818" y="11534"/>
                        </a:lnTo>
                        <a:lnTo>
                          <a:pt x="1914" y="12414"/>
                        </a:lnTo>
                        <a:lnTo>
                          <a:pt x="2025" y="11324"/>
                        </a:lnTo>
                        <a:lnTo>
                          <a:pt x="2039" y="11115"/>
                        </a:lnTo>
                        <a:lnTo>
                          <a:pt x="2074" y="10485"/>
                        </a:lnTo>
                        <a:lnTo>
                          <a:pt x="2046" y="12518"/>
                        </a:lnTo>
                        <a:lnTo>
                          <a:pt x="2005" y="13002"/>
                        </a:lnTo>
                        <a:lnTo>
                          <a:pt x="2080" y="13212"/>
                        </a:lnTo>
                        <a:lnTo>
                          <a:pt x="2080" y="13002"/>
                        </a:lnTo>
                        <a:lnTo>
                          <a:pt x="2101" y="11744"/>
                        </a:lnTo>
                        <a:lnTo>
                          <a:pt x="2108" y="12373"/>
                        </a:lnTo>
                        <a:lnTo>
                          <a:pt x="2108" y="13002"/>
                        </a:lnTo>
                        <a:lnTo>
                          <a:pt x="2087" y="14050"/>
                        </a:lnTo>
                        <a:lnTo>
                          <a:pt x="2149" y="12373"/>
                        </a:lnTo>
                        <a:lnTo>
                          <a:pt x="2170" y="11744"/>
                        </a:lnTo>
                        <a:lnTo>
                          <a:pt x="2136" y="13631"/>
                        </a:lnTo>
                        <a:lnTo>
                          <a:pt x="2225" y="11953"/>
                        </a:lnTo>
                        <a:lnTo>
                          <a:pt x="2218" y="13631"/>
                        </a:lnTo>
                        <a:lnTo>
                          <a:pt x="2143" y="14470"/>
                        </a:lnTo>
                        <a:lnTo>
                          <a:pt x="2246" y="13631"/>
                        </a:lnTo>
                        <a:lnTo>
                          <a:pt x="2246" y="14008"/>
                        </a:lnTo>
                        <a:lnTo>
                          <a:pt x="2253" y="13631"/>
                        </a:lnTo>
                        <a:lnTo>
                          <a:pt x="2322" y="12373"/>
                        </a:lnTo>
                        <a:lnTo>
                          <a:pt x="2440" y="11953"/>
                        </a:lnTo>
                        <a:lnTo>
                          <a:pt x="2357" y="13085"/>
                        </a:lnTo>
                        <a:lnTo>
                          <a:pt x="2288" y="14889"/>
                        </a:lnTo>
                        <a:lnTo>
                          <a:pt x="2336" y="14470"/>
                        </a:lnTo>
                        <a:lnTo>
                          <a:pt x="2495" y="12583"/>
                        </a:lnTo>
                        <a:lnTo>
                          <a:pt x="2495" y="13631"/>
                        </a:lnTo>
                        <a:lnTo>
                          <a:pt x="2585" y="12583"/>
                        </a:lnTo>
                        <a:lnTo>
                          <a:pt x="2633" y="11953"/>
                        </a:lnTo>
                        <a:lnTo>
                          <a:pt x="2674" y="13631"/>
                        </a:lnTo>
                        <a:lnTo>
                          <a:pt x="2696" y="13400"/>
                        </a:lnTo>
                        <a:lnTo>
                          <a:pt x="2792" y="13357"/>
                        </a:lnTo>
                        <a:lnTo>
                          <a:pt x="2806" y="12938"/>
                        </a:lnTo>
                        <a:lnTo>
                          <a:pt x="2827" y="12477"/>
                        </a:lnTo>
                        <a:lnTo>
                          <a:pt x="2840" y="12036"/>
                        </a:lnTo>
                        <a:lnTo>
                          <a:pt x="2792" y="13065"/>
                        </a:lnTo>
                        <a:lnTo>
                          <a:pt x="2696" y="13378"/>
                        </a:lnTo>
                        <a:lnTo>
                          <a:pt x="2834" y="11953"/>
                        </a:lnTo>
                        <a:lnTo>
                          <a:pt x="2861" y="11744"/>
                        </a:lnTo>
                        <a:lnTo>
                          <a:pt x="2875" y="11534"/>
                        </a:lnTo>
                        <a:lnTo>
                          <a:pt x="2924" y="10485"/>
                        </a:lnTo>
                        <a:lnTo>
                          <a:pt x="2979" y="9437"/>
                        </a:lnTo>
                        <a:lnTo>
                          <a:pt x="3124" y="8388"/>
                        </a:lnTo>
                        <a:lnTo>
                          <a:pt x="3069" y="9647"/>
                        </a:lnTo>
                        <a:lnTo>
                          <a:pt x="2979" y="10485"/>
                        </a:lnTo>
                        <a:lnTo>
                          <a:pt x="3055" y="9856"/>
                        </a:lnTo>
                        <a:lnTo>
                          <a:pt x="3014" y="10905"/>
                        </a:lnTo>
                        <a:lnTo>
                          <a:pt x="3006" y="11219"/>
                        </a:lnTo>
                        <a:lnTo>
                          <a:pt x="3027" y="10905"/>
                        </a:lnTo>
                        <a:lnTo>
                          <a:pt x="3180" y="9856"/>
                        </a:lnTo>
                        <a:lnTo>
                          <a:pt x="3180" y="10987"/>
                        </a:lnTo>
                        <a:lnTo>
                          <a:pt x="3110" y="12163"/>
                        </a:lnTo>
                        <a:lnTo>
                          <a:pt x="3034" y="10987"/>
                        </a:lnTo>
                        <a:lnTo>
                          <a:pt x="3014" y="12583"/>
                        </a:lnTo>
                        <a:lnTo>
                          <a:pt x="2965" y="11744"/>
                        </a:lnTo>
                        <a:lnTo>
                          <a:pt x="2868" y="14680"/>
                        </a:lnTo>
                        <a:lnTo>
                          <a:pt x="2917" y="11617"/>
                        </a:lnTo>
                        <a:lnTo>
                          <a:pt x="2834" y="14680"/>
                        </a:lnTo>
                        <a:lnTo>
                          <a:pt x="2896" y="15099"/>
                        </a:lnTo>
                        <a:lnTo>
                          <a:pt x="2930" y="14680"/>
                        </a:lnTo>
                        <a:lnTo>
                          <a:pt x="2993" y="13841"/>
                        </a:lnTo>
                        <a:lnTo>
                          <a:pt x="3083" y="14260"/>
                        </a:lnTo>
                        <a:lnTo>
                          <a:pt x="3131" y="13841"/>
                        </a:lnTo>
                        <a:lnTo>
                          <a:pt x="3200" y="12583"/>
                        </a:lnTo>
                        <a:lnTo>
                          <a:pt x="3235" y="12163"/>
                        </a:lnTo>
                        <a:lnTo>
                          <a:pt x="3283" y="11744"/>
                        </a:lnTo>
                        <a:lnTo>
                          <a:pt x="3539" y="10276"/>
                        </a:lnTo>
                        <a:lnTo>
                          <a:pt x="3103" y="16357"/>
                        </a:lnTo>
                        <a:lnTo>
                          <a:pt x="3449" y="13378"/>
                        </a:lnTo>
                        <a:lnTo>
                          <a:pt x="3518" y="12583"/>
                        </a:lnTo>
                        <a:lnTo>
                          <a:pt x="3649" y="10695"/>
                        </a:lnTo>
                        <a:lnTo>
                          <a:pt x="3642" y="12246"/>
                        </a:lnTo>
                        <a:lnTo>
                          <a:pt x="3504" y="14050"/>
                        </a:lnTo>
                        <a:lnTo>
                          <a:pt x="3608" y="14260"/>
                        </a:lnTo>
                        <a:lnTo>
                          <a:pt x="3760" y="11115"/>
                        </a:lnTo>
                        <a:lnTo>
                          <a:pt x="3822" y="13002"/>
                        </a:lnTo>
                        <a:lnTo>
                          <a:pt x="3753" y="14050"/>
                        </a:lnTo>
                        <a:lnTo>
                          <a:pt x="3905" y="14050"/>
                        </a:lnTo>
                        <a:lnTo>
                          <a:pt x="4092" y="13002"/>
                        </a:lnTo>
                        <a:lnTo>
                          <a:pt x="4161" y="12749"/>
                        </a:lnTo>
                        <a:lnTo>
                          <a:pt x="4299" y="12583"/>
                        </a:lnTo>
                        <a:lnTo>
                          <a:pt x="4258" y="13002"/>
                        </a:lnTo>
                        <a:lnTo>
                          <a:pt x="4189" y="14260"/>
                        </a:lnTo>
                        <a:lnTo>
                          <a:pt x="4437" y="13421"/>
                        </a:lnTo>
                        <a:lnTo>
                          <a:pt x="4672" y="15728"/>
                        </a:lnTo>
                        <a:lnTo>
                          <a:pt x="4797" y="14680"/>
                        </a:lnTo>
                        <a:lnTo>
                          <a:pt x="4983" y="13631"/>
                        </a:lnTo>
                        <a:lnTo>
                          <a:pt x="4942" y="14470"/>
                        </a:lnTo>
                        <a:lnTo>
                          <a:pt x="4873" y="15099"/>
                        </a:lnTo>
                        <a:lnTo>
                          <a:pt x="5101" y="13757"/>
                        </a:lnTo>
                        <a:lnTo>
                          <a:pt x="5191" y="13421"/>
                        </a:lnTo>
                        <a:lnTo>
                          <a:pt x="5419" y="12583"/>
                        </a:lnTo>
                        <a:lnTo>
                          <a:pt x="5433" y="15518"/>
                        </a:lnTo>
                        <a:lnTo>
                          <a:pt x="5647" y="12583"/>
                        </a:lnTo>
                        <a:lnTo>
                          <a:pt x="5682" y="12163"/>
                        </a:lnTo>
                        <a:lnTo>
                          <a:pt x="5709" y="11744"/>
                        </a:lnTo>
                        <a:lnTo>
                          <a:pt x="5682" y="13463"/>
                        </a:lnTo>
                        <a:lnTo>
                          <a:pt x="5840" y="14260"/>
                        </a:lnTo>
                        <a:lnTo>
                          <a:pt x="6179" y="13002"/>
                        </a:lnTo>
                        <a:lnTo>
                          <a:pt x="6193" y="15309"/>
                        </a:lnTo>
                        <a:lnTo>
                          <a:pt x="6373" y="13212"/>
                        </a:lnTo>
                        <a:lnTo>
                          <a:pt x="6345" y="16567"/>
                        </a:lnTo>
                        <a:lnTo>
                          <a:pt x="6566" y="13421"/>
                        </a:lnTo>
                        <a:lnTo>
                          <a:pt x="6573" y="16148"/>
                        </a:lnTo>
                        <a:lnTo>
                          <a:pt x="6629" y="16777"/>
                        </a:lnTo>
                        <a:lnTo>
                          <a:pt x="6829" y="14889"/>
                        </a:lnTo>
                        <a:lnTo>
                          <a:pt x="6912" y="14470"/>
                        </a:lnTo>
                        <a:lnTo>
                          <a:pt x="6808" y="16148"/>
                        </a:lnTo>
                        <a:lnTo>
                          <a:pt x="7002" y="14470"/>
                        </a:lnTo>
                        <a:lnTo>
                          <a:pt x="6912" y="16567"/>
                        </a:lnTo>
                        <a:lnTo>
                          <a:pt x="6953" y="16357"/>
                        </a:lnTo>
                        <a:lnTo>
                          <a:pt x="7015" y="15099"/>
                        </a:lnTo>
                        <a:lnTo>
                          <a:pt x="7078" y="14680"/>
                        </a:lnTo>
                        <a:lnTo>
                          <a:pt x="7119" y="14470"/>
                        </a:lnTo>
                        <a:lnTo>
                          <a:pt x="7167" y="14260"/>
                        </a:lnTo>
                        <a:lnTo>
                          <a:pt x="7119" y="16986"/>
                        </a:lnTo>
                        <a:lnTo>
                          <a:pt x="7417" y="15728"/>
                        </a:lnTo>
                        <a:lnTo>
                          <a:pt x="7382" y="16189"/>
                        </a:lnTo>
                        <a:lnTo>
                          <a:pt x="7451" y="15728"/>
                        </a:lnTo>
                        <a:lnTo>
                          <a:pt x="7479" y="15518"/>
                        </a:lnTo>
                        <a:lnTo>
                          <a:pt x="7174" y="18664"/>
                        </a:lnTo>
                        <a:lnTo>
                          <a:pt x="7347" y="17406"/>
                        </a:lnTo>
                        <a:lnTo>
                          <a:pt x="7465" y="15938"/>
                        </a:lnTo>
                        <a:lnTo>
                          <a:pt x="7451" y="16986"/>
                        </a:lnTo>
                        <a:lnTo>
                          <a:pt x="7568" y="16986"/>
                        </a:lnTo>
                        <a:lnTo>
                          <a:pt x="7679" y="16567"/>
                        </a:lnTo>
                        <a:lnTo>
                          <a:pt x="7603" y="17867"/>
                        </a:lnTo>
                        <a:lnTo>
                          <a:pt x="7727" y="18245"/>
                        </a:lnTo>
                        <a:lnTo>
                          <a:pt x="7955" y="17406"/>
                        </a:lnTo>
                        <a:lnTo>
                          <a:pt x="8121" y="17616"/>
                        </a:lnTo>
                        <a:lnTo>
                          <a:pt x="8114" y="17406"/>
                        </a:lnTo>
                        <a:lnTo>
                          <a:pt x="8121" y="16567"/>
                        </a:lnTo>
                        <a:lnTo>
                          <a:pt x="8170" y="15938"/>
                        </a:lnTo>
                        <a:lnTo>
                          <a:pt x="8198" y="15518"/>
                        </a:lnTo>
                        <a:lnTo>
                          <a:pt x="8225" y="15099"/>
                        </a:lnTo>
                        <a:lnTo>
                          <a:pt x="8287" y="14889"/>
                        </a:lnTo>
                        <a:lnTo>
                          <a:pt x="8267" y="15244"/>
                        </a:lnTo>
                        <a:lnTo>
                          <a:pt x="8315" y="14889"/>
                        </a:lnTo>
                        <a:lnTo>
                          <a:pt x="8336" y="14680"/>
                        </a:lnTo>
                        <a:lnTo>
                          <a:pt x="8377" y="15309"/>
                        </a:lnTo>
                        <a:lnTo>
                          <a:pt x="8246" y="16859"/>
                        </a:lnTo>
                        <a:lnTo>
                          <a:pt x="8191" y="17196"/>
                        </a:lnTo>
                        <a:lnTo>
                          <a:pt x="8308" y="16777"/>
                        </a:lnTo>
                        <a:lnTo>
                          <a:pt x="8295" y="16986"/>
                        </a:lnTo>
                        <a:lnTo>
                          <a:pt x="8232" y="19922"/>
                        </a:lnTo>
                        <a:lnTo>
                          <a:pt x="8391" y="18035"/>
                        </a:lnTo>
                        <a:lnTo>
                          <a:pt x="8364" y="18664"/>
                        </a:lnTo>
                        <a:lnTo>
                          <a:pt x="8536" y="18664"/>
                        </a:lnTo>
                        <a:lnTo>
                          <a:pt x="8654" y="18035"/>
                        </a:lnTo>
                        <a:lnTo>
                          <a:pt x="8799" y="18035"/>
                        </a:lnTo>
                        <a:lnTo>
                          <a:pt x="8875" y="16777"/>
                        </a:lnTo>
                        <a:lnTo>
                          <a:pt x="8889" y="16567"/>
                        </a:lnTo>
                        <a:lnTo>
                          <a:pt x="8923" y="16986"/>
                        </a:lnTo>
                        <a:lnTo>
                          <a:pt x="8964" y="16567"/>
                        </a:lnTo>
                        <a:lnTo>
                          <a:pt x="9034" y="15938"/>
                        </a:lnTo>
                        <a:lnTo>
                          <a:pt x="9110" y="16357"/>
                        </a:lnTo>
                        <a:lnTo>
                          <a:pt x="9158" y="17616"/>
                        </a:lnTo>
                        <a:lnTo>
                          <a:pt x="9296" y="17616"/>
                        </a:lnTo>
                        <a:lnTo>
                          <a:pt x="9407" y="16777"/>
                        </a:lnTo>
                        <a:lnTo>
                          <a:pt x="9435" y="15938"/>
                        </a:lnTo>
                        <a:lnTo>
                          <a:pt x="9476" y="15518"/>
                        </a:lnTo>
                        <a:lnTo>
                          <a:pt x="9421" y="16777"/>
                        </a:lnTo>
                        <a:lnTo>
                          <a:pt x="9483" y="17196"/>
                        </a:lnTo>
                        <a:lnTo>
                          <a:pt x="9421" y="17616"/>
                        </a:lnTo>
                        <a:lnTo>
                          <a:pt x="9628" y="17616"/>
                        </a:lnTo>
                        <a:lnTo>
                          <a:pt x="9836" y="16777"/>
                        </a:lnTo>
                        <a:lnTo>
                          <a:pt x="9898" y="15518"/>
                        </a:lnTo>
                        <a:lnTo>
                          <a:pt x="9960" y="15099"/>
                        </a:lnTo>
                        <a:lnTo>
                          <a:pt x="9939" y="16357"/>
                        </a:lnTo>
                        <a:lnTo>
                          <a:pt x="10154" y="15099"/>
                        </a:lnTo>
                        <a:lnTo>
                          <a:pt x="10223" y="14680"/>
                        </a:lnTo>
                        <a:lnTo>
                          <a:pt x="10195" y="20761"/>
                        </a:lnTo>
                        <a:lnTo>
                          <a:pt x="10513" y="18035"/>
                        </a:lnTo>
                        <a:lnTo>
                          <a:pt x="10499" y="18245"/>
                        </a:lnTo>
                        <a:lnTo>
                          <a:pt x="10534" y="18035"/>
                        </a:lnTo>
                        <a:lnTo>
                          <a:pt x="10748" y="16777"/>
                        </a:lnTo>
                        <a:lnTo>
                          <a:pt x="10762" y="17406"/>
                        </a:lnTo>
                        <a:lnTo>
                          <a:pt x="10707" y="17616"/>
                        </a:lnTo>
                        <a:lnTo>
                          <a:pt x="10665" y="18664"/>
                        </a:lnTo>
                        <a:lnTo>
                          <a:pt x="10942" y="16777"/>
                        </a:lnTo>
                        <a:lnTo>
                          <a:pt x="10969" y="16567"/>
                        </a:lnTo>
                        <a:lnTo>
                          <a:pt x="10955" y="19083"/>
                        </a:lnTo>
                        <a:lnTo>
                          <a:pt x="11183" y="17825"/>
                        </a:lnTo>
                        <a:lnTo>
                          <a:pt x="11121" y="21600"/>
                        </a:lnTo>
                        <a:lnTo>
                          <a:pt x="11605" y="17825"/>
                        </a:lnTo>
                        <a:lnTo>
                          <a:pt x="11633" y="17616"/>
                        </a:lnTo>
                        <a:lnTo>
                          <a:pt x="11681" y="20132"/>
                        </a:lnTo>
                        <a:lnTo>
                          <a:pt x="11743" y="19041"/>
                        </a:lnTo>
                        <a:lnTo>
                          <a:pt x="11798" y="18454"/>
                        </a:lnTo>
                        <a:lnTo>
                          <a:pt x="11778" y="19041"/>
                        </a:lnTo>
                        <a:lnTo>
                          <a:pt x="11806" y="18664"/>
                        </a:lnTo>
                        <a:lnTo>
                          <a:pt x="11902" y="18454"/>
                        </a:lnTo>
                        <a:lnTo>
                          <a:pt x="12186" y="17825"/>
                        </a:lnTo>
                        <a:lnTo>
                          <a:pt x="12552" y="20342"/>
                        </a:lnTo>
                        <a:lnTo>
                          <a:pt x="12995" y="21181"/>
                        </a:lnTo>
                        <a:lnTo>
                          <a:pt x="13154" y="21600"/>
                        </a:lnTo>
                        <a:lnTo>
                          <a:pt x="13167" y="17825"/>
                        </a:lnTo>
                        <a:lnTo>
                          <a:pt x="13167" y="17616"/>
                        </a:lnTo>
                        <a:lnTo>
                          <a:pt x="13174" y="16567"/>
                        </a:lnTo>
                        <a:lnTo>
                          <a:pt x="13174" y="16357"/>
                        </a:lnTo>
                        <a:lnTo>
                          <a:pt x="13264" y="17616"/>
                        </a:lnTo>
                        <a:lnTo>
                          <a:pt x="13319" y="19041"/>
                        </a:lnTo>
                        <a:lnTo>
                          <a:pt x="13250" y="20551"/>
                        </a:lnTo>
                        <a:lnTo>
                          <a:pt x="13589" y="18454"/>
                        </a:lnTo>
                        <a:lnTo>
                          <a:pt x="13921" y="20761"/>
                        </a:lnTo>
                        <a:lnTo>
                          <a:pt x="14239" y="18874"/>
                        </a:lnTo>
                        <a:lnTo>
                          <a:pt x="14225" y="20132"/>
                        </a:lnTo>
                        <a:lnTo>
                          <a:pt x="14280" y="20971"/>
                        </a:lnTo>
                        <a:lnTo>
                          <a:pt x="14398" y="20132"/>
                        </a:lnTo>
                        <a:lnTo>
                          <a:pt x="14446" y="18874"/>
                        </a:lnTo>
                        <a:lnTo>
                          <a:pt x="14439" y="18664"/>
                        </a:lnTo>
                        <a:lnTo>
                          <a:pt x="14494" y="18874"/>
                        </a:lnTo>
                        <a:lnTo>
                          <a:pt x="14536" y="20342"/>
                        </a:lnTo>
                        <a:lnTo>
                          <a:pt x="14598" y="20971"/>
                        </a:lnTo>
                        <a:lnTo>
                          <a:pt x="14639" y="18664"/>
                        </a:lnTo>
                        <a:lnTo>
                          <a:pt x="14647" y="18454"/>
                        </a:lnTo>
                        <a:lnTo>
                          <a:pt x="14716" y="19817"/>
                        </a:lnTo>
                        <a:lnTo>
                          <a:pt x="14909" y="20342"/>
                        </a:lnTo>
                        <a:lnTo>
                          <a:pt x="14875" y="19713"/>
                        </a:lnTo>
                        <a:lnTo>
                          <a:pt x="14826" y="18874"/>
                        </a:lnTo>
                        <a:lnTo>
                          <a:pt x="14971" y="19713"/>
                        </a:lnTo>
                        <a:lnTo>
                          <a:pt x="15006" y="18874"/>
                        </a:lnTo>
                        <a:lnTo>
                          <a:pt x="15026" y="18454"/>
                        </a:lnTo>
                        <a:lnTo>
                          <a:pt x="15034" y="18245"/>
                        </a:lnTo>
                        <a:lnTo>
                          <a:pt x="15158" y="19083"/>
                        </a:lnTo>
                        <a:lnTo>
                          <a:pt x="15158" y="19376"/>
                        </a:lnTo>
                        <a:lnTo>
                          <a:pt x="15269" y="19985"/>
                        </a:lnTo>
                        <a:lnTo>
                          <a:pt x="15227" y="19481"/>
                        </a:lnTo>
                        <a:lnTo>
                          <a:pt x="15192" y="19166"/>
                        </a:lnTo>
                        <a:lnTo>
                          <a:pt x="15158" y="18245"/>
                        </a:lnTo>
                        <a:lnTo>
                          <a:pt x="15158" y="17406"/>
                        </a:lnTo>
                        <a:lnTo>
                          <a:pt x="15407" y="19922"/>
                        </a:lnTo>
                        <a:lnTo>
                          <a:pt x="15324" y="17616"/>
                        </a:lnTo>
                        <a:lnTo>
                          <a:pt x="15420" y="19922"/>
                        </a:lnTo>
                        <a:lnTo>
                          <a:pt x="15635" y="19293"/>
                        </a:lnTo>
                        <a:lnTo>
                          <a:pt x="15649" y="18245"/>
                        </a:lnTo>
                        <a:lnTo>
                          <a:pt x="15663" y="18874"/>
                        </a:lnTo>
                        <a:lnTo>
                          <a:pt x="15752" y="18874"/>
                        </a:lnTo>
                        <a:lnTo>
                          <a:pt x="15766" y="19713"/>
                        </a:lnTo>
                        <a:lnTo>
                          <a:pt x="15780" y="19922"/>
                        </a:lnTo>
                        <a:lnTo>
                          <a:pt x="15870" y="19713"/>
                        </a:lnTo>
                        <a:lnTo>
                          <a:pt x="15849" y="18245"/>
                        </a:lnTo>
                        <a:lnTo>
                          <a:pt x="15835" y="18035"/>
                        </a:lnTo>
                        <a:lnTo>
                          <a:pt x="16188" y="20761"/>
                        </a:lnTo>
                        <a:lnTo>
                          <a:pt x="16084" y="18035"/>
                        </a:lnTo>
                        <a:lnTo>
                          <a:pt x="16070" y="17616"/>
                        </a:lnTo>
                        <a:lnTo>
                          <a:pt x="16057" y="17406"/>
                        </a:lnTo>
                        <a:lnTo>
                          <a:pt x="16022" y="16357"/>
                        </a:lnTo>
                        <a:lnTo>
                          <a:pt x="15994" y="15728"/>
                        </a:lnTo>
                        <a:lnTo>
                          <a:pt x="16354" y="19083"/>
                        </a:lnTo>
                        <a:lnTo>
                          <a:pt x="16651" y="16986"/>
                        </a:lnTo>
                        <a:lnTo>
                          <a:pt x="16616" y="16357"/>
                        </a:lnTo>
                        <a:lnTo>
                          <a:pt x="16692" y="16692"/>
                        </a:lnTo>
                        <a:lnTo>
                          <a:pt x="16762" y="16357"/>
                        </a:lnTo>
                        <a:lnTo>
                          <a:pt x="16838" y="15938"/>
                        </a:lnTo>
                        <a:lnTo>
                          <a:pt x="17004" y="17616"/>
                        </a:lnTo>
                        <a:lnTo>
                          <a:pt x="16920" y="15938"/>
                        </a:lnTo>
                        <a:lnTo>
                          <a:pt x="16913" y="15728"/>
                        </a:lnTo>
                        <a:lnTo>
                          <a:pt x="16900" y="15518"/>
                        </a:lnTo>
                        <a:lnTo>
                          <a:pt x="17169" y="15938"/>
                        </a:lnTo>
                        <a:lnTo>
                          <a:pt x="17259" y="16148"/>
                        </a:lnTo>
                        <a:lnTo>
                          <a:pt x="17280" y="17196"/>
                        </a:lnTo>
                        <a:lnTo>
                          <a:pt x="17384" y="16148"/>
                        </a:lnTo>
                        <a:lnTo>
                          <a:pt x="17736" y="16986"/>
                        </a:lnTo>
                        <a:lnTo>
                          <a:pt x="17743" y="16148"/>
                        </a:lnTo>
                        <a:lnTo>
                          <a:pt x="17743" y="15518"/>
                        </a:lnTo>
                        <a:lnTo>
                          <a:pt x="17563" y="14680"/>
                        </a:lnTo>
                        <a:lnTo>
                          <a:pt x="17515" y="14260"/>
                        </a:lnTo>
                        <a:lnTo>
                          <a:pt x="17494" y="13421"/>
                        </a:lnTo>
                        <a:lnTo>
                          <a:pt x="17488" y="13212"/>
                        </a:lnTo>
                        <a:lnTo>
                          <a:pt x="17481" y="13002"/>
                        </a:lnTo>
                        <a:lnTo>
                          <a:pt x="17460" y="12583"/>
                        </a:lnTo>
                        <a:lnTo>
                          <a:pt x="17736" y="14680"/>
                        </a:lnTo>
                        <a:lnTo>
                          <a:pt x="17619" y="12373"/>
                        </a:lnTo>
                        <a:lnTo>
                          <a:pt x="18103" y="15938"/>
                        </a:lnTo>
                        <a:lnTo>
                          <a:pt x="18047" y="15099"/>
                        </a:lnTo>
                        <a:lnTo>
                          <a:pt x="17937" y="14470"/>
                        </a:lnTo>
                        <a:lnTo>
                          <a:pt x="17999" y="14680"/>
                        </a:lnTo>
                        <a:lnTo>
                          <a:pt x="18165" y="15728"/>
                        </a:lnTo>
                        <a:lnTo>
                          <a:pt x="18116" y="14680"/>
                        </a:lnTo>
                        <a:lnTo>
                          <a:pt x="18075" y="14470"/>
                        </a:lnTo>
                        <a:lnTo>
                          <a:pt x="17985" y="14050"/>
                        </a:lnTo>
                        <a:lnTo>
                          <a:pt x="18096" y="14050"/>
                        </a:lnTo>
                        <a:lnTo>
                          <a:pt x="18179" y="14470"/>
                        </a:lnTo>
                        <a:lnTo>
                          <a:pt x="18144" y="14050"/>
                        </a:lnTo>
                        <a:lnTo>
                          <a:pt x="18061" y="13212"/>
                        </a:lnTo>
                        <a:lnTo>
                          <a:pt x="18206" y="13378"/>
                        </a:lnTo>
                        <a:lnTo>
                          <a:pt x="18269" y="13819"/>
                        </a:lnTo>
                        <a:lnTo>
                          <a:pt x="18338" y="14008"/>
                        </a:lnTo>
                        <a:lnTo>
                          <a:pt x="18400" y="13798"/>
                        </a:lnTo>
                        <a:lnTo>
                          <a:pt x="18393" y="13212"/>
                        </a:lnTo>
                        <a:lnTo>
                          <a:pt x="18262" y="12373"/>
                        </a:lnTo>
                        <a:lnTo>
                          <a:pt x="18165" y="11744"/>
                        </a:lnTo>
                        <a:lnTo>
                          <a:pt x="18130" y="11534"/>
                        </a:lnTo>
                        <a:lnTo>
                          <a:pt x="18448" y="11953"/>
                        </a:lnTo>
                        <a:lnTo>
                          <a:pt x="18814" y="13841"/>
                        </a:lnTo>
                        <a:lnTo>
                          <a:pt x="18635" y="12373"/>
                        </a:lnTo>
                        <a:lnTo>
                          <a:pt x="19008" y="14050"/>
                        </a:lnTo>
                        <a:lnTo>
                          <a:pt x="18953" y="13274"/>
                        </a:lnTo>
                        <a:lnTo>
                          <a:pt x="18780" y="12583"/>
                        </a:lnTo>
                        <a:lnTo>
                          <a:pt x="18863" y="12583"/>
                        </a:lnTo>
                        <a:lnTo>
                          <a:pt x="18835" y="12373"/>
                        </a:lnTo>
                        <a:lnTo>
                          <a:pt x="18676" y="11324"/>
                        </a:lnTo>
                        <a:lnTo>
                          <a:pt x="18648" y="11115"/>
                        </a:lnTo>
                        <a:lnTo>
                          <a:pt x="18835" y="11534"/>
                        </a:lnTo>
                        <a:lnTo>
                          <a:pt x="18939" y="12373"/>
                        </a:lnTo>
                        <a:lnTo>
                          <a:pt x="18891" y="11534"/>
                        </a:lnTo>
                        <a:lnTo>
                          <a:pt x="18807" y="11366"/>
                        </a:lnTo>
                        <a:lnTo>
                          <a:pt x="18752" y="11115"/>
                        </a:lnTo>
                        <a:lnTo>
                          <a:pt x="18676" y="10485"/>
                        </a:lnTo>
                        <a:lnTo>
                          <a:pt x="18648" y="10276"/>
                        </a:lnTo>
                        <a:lnTo>
                          <a:pt x="18503" y="9856"/>
                        </a:lnTo>
                        <a:lnTo>
                          <a:pt x="18358" y="9437"/>
                        </a:lnTo>
                        <a:lnTo>
                          <a:pt x="18282" y="9227"/>
                        </a:lnTo>
                        <a:lnTo>
                          <a:pt x="18455" y="9582"/>
                        </a:lnTo>
                        <a:lnTo>
                          <a:pt x="18503" y="9856"/>
                        </a:lnTo>
                        <a:lnTo>
                          <a:pt x="18545" y="9437"/>
                        </a:lnTo>
                        <a:lnTo>
                          <a:pt x="18822" y="10276"/>
                        </a:lnTo>
                        <a:lnTo>
                          <a:pt x="18663" y="9437"/>
                        </a:lnTo>
                        <a:lnTo>
                          <a:pt x="18621" y="9227"/>
                        </a:lnTo>
                        <a:lnTo>
                          <a:pt x="18773" y="9437"/>
                        </a:lnTo>
                        <a:lnTo>
                          <a:pt x="18911" y="9835"/>
                        </a:lnTo>
                        <a:lnTo>
                          <a:pt x="19209" y="11050"/>
                        </a:lnTo>
                        <a:lnTo>
                          <a:pt x="19319" y="11324"/>
                        </a:lnTo>
                        <a:lnTo>
                          <a:pt x="19008" y="10066"/>
                        </a:lnTo>
                        <a:lnTo>
                          <a:pt x="19388" y="10695"/>
                        </a:lnTo>
                        <a:lnTo>
                          <a:pt x="19236" y="10066"/>
                        </a:lnTo>
                        <a:lnTo>
                          <a:pt x="19035" y="9227"/>
                        </a:lnTo>
                        <a:lnTo>
                          <a:pt x="19395" y="10485"/>
                        </a:lnTo>
                        <a:lnTo>
                          <a:pt x="19125" y="9437"/>
                        </a:lnTo>
                        <a:lnTo>
                          <a:pt x="19250" y="9647"/>
                        </a:lnTo>
                        <a:lnTo>
                          <a:pt x="19478" y="10485"/>
                        </a:lnTo>
                        <a:lnTo>
                          <a:pt x="19616" y="10276"/>
                        </a:lnTo>
                        <a:lnTo>
                          <a:pt x="19347" y="9647"/>
                        </a:lnTo>
                        <a:lnTo>
                          <a:pt x="19561" y="9647"/>
                        </a:lnTo>
                        <a:lnTo>
                          <a:pt x="19375" y="8598"/>
                        </a:lnTo>
                        <a:lnTo>
                          <a:pt x="19333" y="8388"/>
                        </a:lnTo>
                        <a:lnTo>
                          <a:pt x="19582" y="8598"/>
                        </a:lnTo>
                        <a:lnTo>
                          <a:pt x="20066" y="9835"/>
                        </a:lnTo>
                        <a:lnTo>
                          <a:pt x="20024" y="9017"/>
                        </a:lnTo>
                        <a:lnTo>
                          <a:pt x="19803" y="7969"/>
                        </a:lnTo>
                        <a:lnTo>
                          <a:pt x="19754" y="7759"/>
                        </a:lnTo>
                        <a:lnTo>
                          <a:pt x="19976" y="7550"/>
                        </a:lnTo>
                        <a:lnTo>
                          <a:pt x="19900" y="7550"/>
                        </a:lnTo>
                        <a:lnTo>
                          <a:pt x="19519" y="6501"/>
                        </a:lnTo>
                        <a:lnTo>
                          <a:pt x="19319" y="5954"/>
                        </a:lnTo>
                        <a:lnTo>
                          <a:pt x="19319" y="9582"/>
                        </a:lnTo>
                        <a:lnTo>
                          <a:pt x="19160" y="9227"/>
                        </a:lnTo>
                        <a:lnTo>
                          <a:pt x="18891" y="8598"/>
                        </a:lnTo>
                        <a:lnTo>
                          <a:pt x="19236" y="9227"/>
                        </a:lnTo>
                        <a:lnTo>
                          <a:pt x="19319" y="9582"/>
                        </a:lnTo>
                        <a:lnTo>
                          <a:pt x="19319" y="5954"/>
                        </a:lnTo>
                        <a:lnTo>
                          <a:pt x="19216" y="5662"/>
                        </a:lnTo>
                        <a:lnTo>
                          <a:pt x="20335" y="8179"/>
                        </a:lnTo>
                        <a:lnTo>
                          <a:pt x="20100" y="7130"/>
                        </a:lnTo>
                        <a:lnTo>
                          <a:pt x="20066" y="6920"/>
                        </a:lnTo>
                        <a:lnTo>
                          <a:pt x="20121" y="7171"/>
                        </a:lnTo>
                        <a:lnTo>
                          <a:pt x="20439" y="7969"/>
                        </a:lnTo>
                        <a:lnTo>
                          <a:pt x="20363" y="7759"/>
                        </a:lnTo>
                        <a:lnTo>
                          <a:pt x="20563" y="7759"/>
                        </a:lnTo>
                        <a:lnTo>
                          <a:pt x="20404" y="6920"/>
                        </a:lnTo>
                        <a:lnTo>
                          <a:pt x="20238" y="5872"/>
                        </a:lnTo>
                        <a:lnTo>
                          <a:pt x="20418" y="6291"/>
                        </a:lnTo>
                        <a:lnTo>
                          <a:pt x="20632" y="6501"/>
                        </a:lnTo>
                        <a:lnTo>
                          <a:pt x="20625" y="6082"/>
                        </a:lnTo>
                        <a:lnTo>
                          <a:pt x="20757" y="5872"/>
                        </a:lnTo>
                        <a:lnTo>
                          <a:pt x="20667" y="5662"/>
                        </a:lnTo>
                        <a:lnTo>
                          <a:pt x="20632" y="5452"/>
                        </a:lnTo>
                        <a:lnTo>
                          <a:pt x="20487" y="5243"/>
                        </a:lnTo>
                        <a:lnTo>
                          <a:pt x="20335" y="5033"/>
                        </a:lnTo>
                        <a:lnTo>
                          <a:pt x="21600" y="650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36" name="Figura"/>
                  <p:cNvSpPr/>
                  <p:nvPr/>
                </p:nvSpPr>
                <p:spPr>
                  <a:xfrm>
                    <a:off x="38369" y="11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362"/>
                        </a:moveTo>
                        <a:lnTo>
                          <a:pt x="20800" y="19734"/>
                        </a:lnTo>
                        <a:lnTo>
                          <a:pt x="20000" y="19039"/>
                        </a:lnTo>
                        <a:lnTo>
                          <a:pt x="18482" y="16259"/>
                        </a:lnTo>
                        <a:lnTo>
                          <a:pt x="14003" y="9986"/>
                        </a:lnTo>
                        <a:lnTo>
                          <a:pt x="12403" y="6968"/>
                        </a:lnTo>
                        <a:lnTo>
                          <a:pt x="11282" y="4646"/>
                        </a:lnTo>
                        <a:lnTo>
                          <a:pt x="0" y="0"/>
                        </a:lnTo>
                        <a:lnTo>
                          <a:pt x="12561" y="11614"/>
                        </a:lnTo>
                        <a:lnTo>
                          <a:pt x="20000" y="20905"/>
                        </a:lnTo>
                        <a:lnTo>
                          <a:pt x="20800" y="21600"/>
                        </a:lnTo>
                        <a:lnTo>
                          <a:pt x="21600" y="2136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37" name="Figura"/>
                  <p:cNvSpPr/>
                  <p:nvPr/>
                </p:nvSpPr>
                <p:spPr>
                  <a:xfrm>
                    <a:off x="3967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800" y="8654"/>
                        </a:lnTo>
                        <a:lnTo>
                          <a:pt x="11773" y="5179"/>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38" name="Figura"/>
                  <p:cNvSpPr/>
                  <p:nvPr/>
                </p:nvSpPr>
                <p:spPr>
                  <a:xfrm>
                    <a:off x="39063" y="3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459" y="13451"/>
                        </a:lnTo>
                        <a:lnTo>
                          <a:pt x="16375" y="15237"/>
                        </a:lnTo>
                        <a:lnTo>
                          <a:pt x="5458" y="6726"/>
                        </a:lnTo>
                        <a:lnTo>
                          <a:pt x="8786" y="4940"/>
                        </a:lnTo>
                        <a:lnTo>
                          <a:pt x="12347" y="7088"/>
                        </a:lnTo>
                        <a:lnTo>
                          <a:pt x="9851" y="5302"/>
                        </a:lnTo>
                        <a:lnTo>
                          <a:pt x="14599" y="4940"/>
                        </a:lnTo>
                        <a:lnTo>
                          <a:pt x="8543" y="698"/>
                        </a:lnTo>
                        <a:lnTo>
                          <a:pt x="944" y="0"/>
                        </a:lnTo>
                        <a:lnTo>
                          <a:pt x="6412" y="9209"/>
                        </a:lnTo>
                        <a:lnTo>
                          <a:pt x="4271" y="8484"/>
                        </a:lnTo>
                        <a:lnTo>
                          <a:pt x="1776" y="6363"/>
                        </a:lnTo>
                        <a:lnTo>
                          <a:pt x="0" y="5302"/>
                        </a:lnTo>
                        <a:lnTo>
                          <a:pt x="4505" y="9907"/>
                        </a:lnTo>
                        <a:lnTo>
                          <a:pt x="12581" y="17721"/>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39" name="Figura"/>
                  <p:cNvSpPr/>
                  <p:nvPr/>
                </p:nvSpPr>
                <p:spPr>
                  <a:xfrm>
                    <a:off x="36894" y="36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523"/>
                        </a:moveTo>
                        <a:lnTo>
                          <a:pt x="17509" y="7200"/>
                        </a:lnTo>
                        <a:lnTo>
                          <a:pt x="16732" y="6092"/>
                        </a:lnTo>
                        <a:lnTo>
                          <a:pt x="15956" y="4985"/>
                        </a:lnTo>
                        <a:lnTo>
                          <a:pt x="12722" y="3877"/>
                        </a:lnTo>
                        <a:lnTo>
                          <a:pt x="11333" y="2215"/>
                        </a:lnTo>
                        <a:lnTo>
                          <a:pt x="12928" y="2215"/>
                        </a:lnTo>
                        <a:lnTo>
                          <a:pt x="14767" y="3877"/>
                        </a:lnTo>
                        <a:lnTo>
                          <a:pt x="16281" y="3877"/>
                        </a:lnTo>
                        <a:lnTo>
                          <a:pt x="16120" y="3323"/>
                        </a:lnTo>
                        <a:lnTo>
                          <a:pt x="15138" y="2215"/>
                        </a:lnTo>
                        <a:lnTo>
                          <a:pt x="15956" y="2769"/>
                        </a:lnTo>
                        <a:lnTo>
                          <a:pt x="17795" y="2769"/>
                        </a:lnTo>
                        <a:lnTo>
                          <a:pt x="17631" y="2215"/>
                        </a:lnTo>
                        <a:lnTo>
                          <a:pt x="15586" y="1880"/>
                        </a:lnTo>
                        <a:lnTo>
                          <a:pt x="14400" y="1662"/>
                        </a:lnTo>
                        <a:lnTo>
                          <a:pt x="11333" y="0"/>
                        </a:lnTo>
                        <a:lnTo>
                          <a:pt x="14606" y="2215"/>
                        </a:lnTo>
                        <a:lnTo>
                          <a:pt x="13501" y="1662"/>
                        </a:lnTo>
                        <a:lnTo>
                          <a:pt x="11249" y="1108"/>
                        </a:lnTo>
                        <a:lnTo>
                          <a:pt x="10637" y="554"/>
                        </a:lnTo>
                        <a:lnTo>
                          <a:pt x="8878" y="554"/>
                        </a:lnTo>
                        <a:lnTo>
                          <a:pt x="12029" y="1662"/>
                        </a:lnTo>
                        <a:lnTo>
                          <a:pt x="9288" y="1108"/>
                        </a:lnTo>
                        <a:lnTo>
                          <a:pt x="10064" y="1662"/>
                        </a:lnTo>
                        <a:lnTo>
                          <a:pt x="9246" y="1662"/>
                        </a:lnTo>
                        <a:lnTo>
                          <a:pt x="7158" y="554"/>
                        </a:lnTo>
                        <a:lnTo>
                          <a:pt x="5277" y="554"/>
                        </a:lnTo>
                        <a:lnTo>
                          <a:pt x="10595" y="3323"/>
                        </a:lnTo>
                        <a:lnTo>
                          <a:pt x="7445" y="2215"/>
                        </a:lnTo>
                        <a:lnTo>
                          <a:pt x="8305" y="3877"/>
                        </a:lnTo>
                        <a:lnTo>
                          <a:pt x="10186" y="3323"/>
                        </a:lnTo>
                        <a:lnTo>
                          <a:pt x="13459" y="6092"/>
                        </a:lnTo>
                        <a:lnTo>
                          <a:pt x="8917" y="4431"/>
                        </a:lnTo>
                        <a:lnTo>
                          <a:pt x="8508" y="4985"/>
                        </a:lnTo>
                        <a:lnTo>
                          <a:pt x="7322" y="4431"/>
                        </a:lnTo>
                        <a:lnTo>
                          <a:pt x="8305" y="4985"/>
                        </a:lnTo>
                        <a:lnTo>
                          <a:pt x="9246" y="5538"/>
                        </a:lnTo>
                        <a:lnTo>
                          <a:pt x="8630" y="4985"/>
                        </a:lnTo>
                        <a:lnTo>
                          <a:pt x="10473" y="6092"/>
                        </a:lnTo>
                        <a:lnTo>
                          <a:pt x="7651" y="4985"/>
                        </a:lnTo>
                        <a:lnTo>
                          <a:pt x="11333" y="8308"/>
                        </a:lnTo>
                        <a:lnTo>
                          <a:pt x="10144" y="7754"/>
                        </a:lnTo>
                        <a:lnTo>
                          <a:pt x="9655" y="7531"/>
                        </a:lnTo>
                        <a:lnTo>
                          <a:pt x="6627" y="6092"/>
                        </a:lnTo>
                        <a:lnTo>
                          <a:pt x="8099" y="6755"/>
                        </a:lnTo>
                        <a:lnTo>
                          <a:pt x="6833" y="6092"/>
                        </a:lnTo>
                        <a:lnTo>
                          <a:pt x="4826" y="4985"/>
                        </a:lnTo>
                        <a:lnTo>
                          <a:pt x="6462" y="6092"/>
                        </a:lnTo>
                        <a:lnTo>
                          <a:pt x="10515" y="8862"/>
                        </a:lnTo>
                        <a:lnTo>
                          <a:pt x="8060" y="8308"/>
                        </a:lnTo>
                        <a:lnTo>
                          <a:pt x="5563" y="6646"/>
                        </a:lnTo>
                        <a:lnTo>
                          <a:pt x="7036" y="6646"/>
                        </a:lnTo>
                        <a:lnTo>
                          <a:pt x="4623" y="6092"/>
                        </a:lnTo>
                        <a:lnTo>
                          <a:pt x="8878" y="8862"/>
                        </a:lnTo>
                        <a:lnTo>
                          <a:pt x="4091" y="6978"/>
                        </a:lnTo>
                        <a:lnTo>
                          <a:pt x="3598" y="6698"/>
                        </a:lnTo>
                        <a:lnTo>
                          <a:pt x="2986" y="6367"/>
                        </a:lnTo>
                        <a:lnTo>
                          <a:pt x="2210" y="5922"/>
                        </a:lnTo>
                        <a:lnTo>
                          <a:pt x="4500" y="7475"/>
                        </a:lnTo>
                        <a:lnTo>
                          <a:pt x="7529" y="9415"/>
                        </a:lnTo>
                        <a:lnTo>
                          <a:pt x="5235" y="8862"/>
                        </a:lnTo>
                        <a:lnTo>
                          <a:pt x="6137" y="10523"/>
                        </a:lnTo>
                        <a:lnTo>
                          <a:pt x="5032" y="9415"/>
                        </a:lnTo>
                        <a:lnTo>
                          <a:pt x="3885" y="10523"/>
                        </a:lnTo>
                        <a:lnTo>
                          <a:pt x="2455" y="9969"/>
                        </a:lnTo>
                        <a:lnTo>
                          <a:pt x="1881" y="9969"/>
                        </a:lnTo>
                        <a:lnTo>
                          <a:pt x="5196" y="12185"/>
                        </a:lnTo>
                        <a:lnTo>
                          <a:pt x="4336" y="12185"/>
                        </a:lnTo>
                        <a:lnTo>
                          <a:pt x="4868" y="13292"/>
                        </a:lnTo>
                        <a:lnTo>
                          <a:pt x="4214" y="12738"/>
                        </a:lnTo>
                        <a:lnTo>
                          <a:pt x="1308" y="10523"/>
                        </a:lnTo>
                        <a:lnTo>
                          <a:pt x="857" y="10187"/>
                        </a:lnTo>
                        <a:lnTo>
                          <a:pt x="448" y="9856"/>
                        </a:lnTo>
                        <a:lnTo>
                          <a:pt x="0" y="9524"/>
                        </a:lnTo>
                        <a:lnTo>
                          <a:pt x="1144" y="10575"/>
                        </a:lnTo>
                        <a:lnTo>
                          <a:pt x="2577" y="12071"/>
                        </a:lnTo>
                        <a:lnTo>
                          <a:pt x="2986" y="12738"/>
                        </a:lnTo>
                        <a:lnTo>
                          <a:pt x="532" y="10523"/>
                        </a:lnTo>
                        <a:lnTo>
                          <a:pt x="776" y="11352"/>
                        </a:lnTo>
                        <a:lnTo>
                          <a:pt x="3067" y="13846"/>
                        </a:lnTo>
                        <a:lnTo>
                          <a:pt x="1105" y="13292"/>
                        </a:lnTo>
                        <a:lnTo>
                          <a:pt x="3189" y="15338"/>
                        </a:lnTo>
                        <a:lnTo>
                          <a:pt x="3721" y="15673"/>
                        </a:lnTo>
                        <a:lnTo>
                          <a:pt x="7732" y="17723"/>
                        </a:lnTo>
                        <a:lnTo>
                          <a:pt x="8018" y="18277"/>
                        </a:lnTo>
                        <a:lnTo>
                          <a:pt x="12928" y="20492"/>
                        </a:lnTo>
                        <a:lnTo>
                          <a:pt x="13827" y="21600"/>
                        </a:lnTo>
                        <a:lnTo>
                          <a:pt x="13295" y="19385"/>
                        </a:lnTo>
                        <a:lnTo>
                          <a:pt x="12232" y="18831"/>
                        </a:lnTo>
                        <a:lnTo>
                          <a:pt x="11169" y="18277"/>
                        </a:lnTo>
                        <a:lnTo>
                          <a:pt x="11945" y="18831"/>
                        </a:lnTo>
                        <a:lnTo>
                          <a:pt x="10228" y="17723"/>
                        </a:lnTo>
                        <a:lnTo>
                          <a:pt x="9777" y="17278"/>
                        </a:lnTo>
                        <a:lnTo>
                          <a:pt x="12970" y="18277"/>
                        </a:lnTo>
                        <a:lnTo>
                          <a:pt x="11005" y="17169"/>
                        </a:lnTo>
                        <a:lnTo>
                          <a:pt x="15015" y="18831"/>
                        </a:lnTo>
                        <a:lnTo>
                          <a:pt x="12274" y="17169"/>
                        </a:lnTo>
                        <a:lnTo>
                          <a:pt x="9532" y="15508"/>
                        </a:lnTo>
                        <a:lnTo>
                          <a:pt x="9123" y="15285"/>
                        </a:lnTo>
                        <a:lnTo>
                          <a:pt x="9123" y="16668"/>
                        </a:lnTo>
                        <a:lnTo>
                          <a:pt x="8221" y="15508"/>
                        </a:lnTo>
                        <a:lnTo>
                          <a:pt x="9123" y="16668"/>
                        </a:lnTo>
                        <a:lnTo>
                          <a:pt x="9123" y="15285"/>
                        </a:lnTo>
                        <a:lnTo>
                          <a:pt x="6791" y="13846"/>
                        </a:lnTo>
                        <a:lnTo>
                          <a:pt x="10760" y="15508"/>
                        </a:lnTo>
                        <a:lnTo>
                          <a:pt x="10186" y="14840"/>
                        </a:lnTo>
                        <a:lnTo>
                          <a:pt x="8959" y="13846"/>
                        </a:lnTo>
                        <a:lnTo>
                          <a:pt x="9410" y="13292"/>
                        </a:lnTo>
                        <a:lnTo>
                          <a:pt x="10840" y="14230"/>
                        </a:lnTo>
                        <a:lnTo>
                          <a:pt x="8099" y="12185"/>
                        </a:lnTo>
                        <a:lnTo>
                          <a:pt x="10718" y="12738"/>
                        </a:lnTo>
                        <a:lnTo>
                          <a:pt x="11372" y="13846"/>
                        </a:lnTo>
                        <a:lnTo>
                          <a:pt x="11865" y="14400"/>
                        </a:lnTo>
                        <a:lnTo>
                          <a:pt x="14973" y="16062"/>
                        </a:lnTo>
                        <a:lnTo>
                          <a:pt x="14236" y="15508"/>
                        </a:lnTo>
                        <a:lnTo>
                          <a:pt x="14767" y="15508"/>
                        </a:lnTo>
                        <a:lnTo>
                          <a:pt x="15914" y="15120"/>
                        </a:lnTo>
                        <a:lnTo>
                          <a:pt x="16404" y="14954"/>
                        </a:lnTo>
                        <a:lnTo>
                          <a:pt x="15505" y="14954"/>
                        </a:lnTo>
                        <a:lnTo>
                          <a:pt x="9165" y="10523"/>
                        </a:lnTo>
                        <a:lnTo>
                          <a:pt x="14319" y="12568"/>
                        </a:lnTo>
                        <a:lnTo>
                          <a:pt x="14767" y="12738"/>
                        </a:lnTo>
                        <a:lnTo>
                          <a:pt x="13949" y="12071"/>
                        </a:lnTo>
                        <a:lnTo>
                          <a:pt x="13050" y="11077"/>
                        </a:lnTo>
                        <a:lnTo>
                          <a:pt x="15914" y="12738"/>
                        </a:lnTo>
                        <a:lnTo>
                          <a:pt x="17795" y="12738"/>
                        </a:lnTo>
                        <a:lnTo>
                          <a:pt x="16365" y="11631"/>
                        </a:lnTo>
                        <a:lnTo>
                          <a:pt x="20659" y="13846"/>
                        </a:lnTo>
                        <a:lnTo>
                          <a:pt x="18040" y="11631"/>
                        </a:lnTo>
                        <a:lnTo>
                          <a:pt x="17386" y="11077"/>
                        </a:lnTo>
                        <a:lnTo>
                          <a:pt x="18205" y="11574"/>
                        </a:lnTo>
                        <a:lnTo>
                          <a:pt x="17715" y="11077"/>
                        </a:lnTo>
                        <a:lnTo>
                          <a:pt x="17100" y="10523"/>
                        </a:lnTo>
                        <a:lnTo>
                          <a:pt x="14893" y="8862"/>
                        </a:lnTo>
                        <a:lnTo>
                          <a:pt x="14155" y="8308"/>
                        </a:lnTo>
                        <a:lnTo>
                          <a:pt x="21600" y="1052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40" name="Figura"/>
                  <p:cNvSpPr/>
                  <p:nvPr/>
                </p:nvSpPr>
                <p:spPr>
                  <a:xfrm>
                    <a:off x="3760" y="7013"/>
                    <a:ext cx="43274" cy="16343"/>
                  </a:xfrm>
                  <a:custGeom>
                    <a:avLst/>
                    <a:gdLst/>
                    <a:ahLst/>
                    <a:cxnLst>
                      <a:cxn ang="0">
                        <a:pos x="wd2" y="hd2"/>
                      </a:cxn>
                      <a:cxn ang="5400000">
                        <a:pos x="wd2" y="hd2"/>
                      </a:cxn>
                      <a:cxn ang="10800000">
                        <a:pos x="wd2" y="hd2"/>
                      </a:cxn>
                      <a:cxn ang="16200000">
                        <a:pos x="wd2" y="hd2"/>
                      </a:cxn>
                    </a:cxnLst>
                    <a:rect l="0" t="0" r="r" b="b"/>
                    <a:pathLst>
                      <a:path w="21600" h="21600" extrusionOk="0">
                        <a:moveTo>
                          <a:pt x="4432" y="6646"/>
                        </a:moveTo>
                        <a:lnTo>
                          <a:pt x="4281" y="7754"/>
                        </a:lnTo>
                        <a:lnTo>
                          <a:pt x="4432" y="6646"/>
                        </a:lnTo>
                        <a:close/>
                        <a:moveTo>
                          <a:pt x="5226" y="17999"/>
                        </a:moveTo>
                        <a:lnTo>
                          <a:pt x="5191" y="18277"/>
                        </a:lnTo>
                        <a:lnTo>
                          <a:pt x="5226" y="17999"/>
                        </a:lnTo>
                        <a:close/>
                        <a:moveTo>
                          <a:pt x="6093" y="7015"/>
                        </a:moveTo>
                        <a:lnTo>
                          <a:pt x="5999" y="7569"/>
                        </a:lnTo>
                        <a:lnTo>
                          <a:pt x="6093" y="7015"/>
                        </a:lnTo>
                        <a:close/>
                        <a:moveTo>
                          <a:pt x="6757" y="19071"/>
                        </a:moveTo>
                        <a:lnTo>
                          <a:pt x="6685" y="19754"/>
                        </a:lnTo>
                        <a:lnTo>
                          <a:pt x="6757" y="19071"/>
                        </a:lnTo>
                        <a:close/>
                        <a:moveTo>
                          <a:pt x="6757" y="17297"/>
                        </a:moveTo>
                        <a:lnTo>
                          <a:pt x="6678" y="17908"/>
                        </a:lnTo>
                        <a:lnTo>
                          <a:pt x="6750" y="17538"/>
                        </a:lnTo>
                        <a:lnTo>
                          <a:pt x="6757" y="17297"/>
                        </a:lnTo>
                        <a:close/>
                        <a:moveTo>
                          <a:pt x="6793" y="17723"/>
                        </a:moveTo>
                        <a:lnTo>
                          <a:pt x="6692" y="18462"/>
                        </a:lnTo>
                        <a:lnTo>
                          <a:pt x="6793" y="17723"/>
                        </a:lnTo>
                        <a:close/>
                        <a:moveTo>
                          <a:pt x="8504" y="18277"/>
                        </a:moveTo>
                        <a:lnTo>
                          <a:pt x="8468" y="18462"/>
                        </a:lnTo>
                        <a:lnTo>
                          <a:pt x="8504" y="18277"/>
                        </a:lnTo>
                        <a:close/>
                        <a:moveTo>
                          <a:pt x="10013" y="7569"/>
                        </a:moveTo>
                        <a:lnTo>
                          <a:pt x="9905" y="8123"/>
                        </a:lnTo>
                        <a:lnTo>
                          <a:pt x="10013" y="7569"/>
                        </a:lnTo>
                        <a:close/>
                        <a:moveTo>
                          <a:pt x="10388" y="10411"/>
                        </a:moveTo>
                        <a:lnTo>
                          <a:pt x="10208" y="10651"/>
                        </a:lnTo>
                        <a:lnTo>
                          <a:pt x="10237" y="11962"/>
                        </a:lnTo>
                        <a:lnTo>
                          <a:pt x="10258" y="11446"/>
                        </a:lnTo>
                        <a:lnTo>
                          <a:pt x="10388" y="10411"/>
                        </a:lnTo>
                        <a:close/>
                        <a:moveTo>
                          <a:pt x="10424" y="20639"/>
                        </a:moveTo>
                        <a:lnTo>
                          <a:pt x="10403" y="20862"/>
                        </a:lnTo>
                        <a:lnTo>
                          <a:pt x="10424" y="20639"/>
                        </a:lnTo>
                        <a:close/>
                        <a:moveTo>
                          <a:pt x="10439" y="20862"/>
                        </a:moveTo>
                        <a:lnTo>
                          <a:pt x="10410" y="21600"/>
                        </a:lnTo>
                        <a:lnTo>
                          <a:pt x="10439" y="20862"/>
                        </a:lnTo>
                        <a:close/>
                        <a:moveTo>
                          <a:pt x="11702" y="10892"/>
                        </a:moveTo>
                        <a:lnTo>
                          <a:pt x="11544" y="10892"/>
                        </a:lnTo>
                        <a:lnTo>
                          <a:pt x="11479" y="11815"/>
                        </a:lnTo>
                        <a:lnTo>
                          <a:pt x="11551" y="11262"/>
                        </a:lnTo>
                        <a:lnTo>
                          <a:pt x="11544" y="11631"/>
                        </a:lnTo>
                        <a:lnTo>
                          <a:pt x="11486" y="12369"/>
                        </a:lnTo>
                        <a:lnTo>
                          <a:pt x="11616" y="11631"/>
                        </a:lnTo>
                        <a:lnTo>
                          <a:pt x="11659" y="11262"/>
                        </a:lnTo>
                        <a:lnTo>
                          <a:pt x="11702" y="10892"/>
                        </a:lnTo>
                        <a:close/>
                        <a:moveTo>
                          <a:pt x="11796" y="12000"/>
                        </a:moveTo>
                        <a:lnTo>
                          <a:pt x="11681" y="13477"/>
                        </a:lnTo>
                        <a:lnTo>
                          <a:pt x="11753" y="13477"/>
                        </a:lnTo>
                        <a:lnTo>
                          <a:pt x="11796" y="12000"/>
                        </a:lnTo>
                        <a:close/>
                        <a:moveTo>
                          <a:pt x="11868" y="10910"/>
                        </a:moveTo>
                        <a:lnTo>
                          <a:pt x="11840" y="10449"/>
                        </a:lnTo>
                        <a:lnTo>
                          <a:pt x="11789" y="11150"/>
                        </a:lnTo>
                        <a:lnTo>
                          <a:pt x="11847" y="11833"/>
                        </a:lnTo>
                        <a:lnTo>
                          <a:pt x="11868" y="11648"/>
                        </a:lnTo>
                        <a:lnTo>
                          <a:pt x="11868" y="10910"/>
                        </a:lnTo>
                        <a:close/>
                        <a:moveTo>
                          <a:pt x="13442" y="11501"/>
                        </a:moveTo>
                        <a:lnTo>
                          <a:pt x="13406" y="11317"/>
                        </a:lnTo>
                        <a:lnTo>
                          <a:pt x="13428" y="11574"/>
                        </a:lnTo>
                        <a:close/>
                        <a:moveTo>
                          <a:pt x="13550" y="11353"/>
                        </a:moveTo>
                        <a:lnTo>
                          <a:pt x="13478" y="9728"/>
                        </a:lnTo>
                        <a:lnTo>
                          <a:pt x="13456" y="10171"/>
                        </a:lnTo>
                        <a:lnTo>
                          <a:pt x="13536" y="11612"/>
                        </a:lnTo>
                        <a:lnTo>
                          <a:pt x="13550" y="11353"/>
                        </a:lnTo>
                        <a:close/>
                        <a:moveTo>
                          <a:pt x="13991" y="12185"/>
                        </a:moveTo>
                        <a:lnTo>
                          <a:pt x="13904" y="11262"/>
                        </a:lnTo>
                        <a:lnTo>
                          <a:pt x="13948" y="12185"/>
                        </a:lnTo>
                        <a:close/>
                        <a:moveTo>
                          <a:pt x="14590" y="21231"/>
                        </a:moveTo>
                        <a:lnTo>
                          <a:pt x="14445" y="21101"/>
                        </a:lnTo>
                        <a:lnTo>
                          <a:pt x="14539" y="21248"/>
                        </a:lnTo>
                        <a:close/>
                        <a:moveTo>
                          <a:pt x="14850" y="9600"/>
                        </a:moveTo>
                        <a:lnTo>
                          <a:pt x="14821" y="9415"/>
                        </a:lnTo>
                        <a:lnTo>
                          <a:pt x="14576" y="7754"/>
                        </a:lnTo>
                        <a:lnTo>
                          <a:pt x="14626" y="8677"/>
                        </a:lnTo>
                        <a:lnTo>
                          <a:pt x="14756" y="9415"/>
                        </a:lnTo>
                        <a:lnTo>
                          <a:pt x="14777" y="9600"/>
                        </a:lnTo>
                        <a:lnTo>
                          <a:pt x="14843" y="10338"/>
                        </a:lnTo>
                        <a:lnTo>
                          <a:pt x="14850" y="9600"/>
                        </a:lnTo>
                        <a:close/>
                        <a:moveTo>
                          <a:pt x="15045" y="7938"/>
                        </a:moveTo>
                        <a:lnTo>
                          <a:pt x="14994" y="7754"/>
                        </a:lnTo>
                        <a:lnTo>
                          <a:pt x="15016" y="7938"/>
                        </a:lnTo>
                        <a:close/>
                        <a:moveTo>
                          <a:pt x="15240" y="7938"/>
                        </a:moveTo>
                        <a:lnTo>
                          <a:pt x="15218" y="7754"/>
                        </a:lnTo>
                        <a:lnTo>
                          <a:pt x="15211" y="7938"/>
                        </a:lnTo>
                        <a:close/>
                        <a:moveTo>
                          <a:pt x="15333" y="9785"/>
                        </a:moveTo>
                        <a:lnTo>
                          <a:pt x="15175" y="9231"/>
                        </a:lnTo>
                        <a:lnTo>
                          <a:pt x="15269" y="9785"/>
                        </a:lnTo>
                        <a:close/>
                        <a:moveTo>
                          <a:pt x="15377" y="8123"/>
                        </a:moveTo>
                        <a:lnTo>
                          <a:pt x="15319" y="7938"/>
                        </a:lnTo>
                        <a:lnTo>
                          <a:pt x="15333" y="8123"/>
                        </a:lnTo>
                        <a:close/>
                        <a:moveTo>
                          <a:pt x="15449" y="11446"/>
                        </a:moveTo>
                        <a:lnTo>
                          <a:pt x="15399" y="11003"/>
                        </a:lnTo>
                        <a:lnTo>
                          <a:pt x="15449" y="11446"/>
                        </a:lnTo>
                        <a:close/>
                        <a:moveTo>
                          <a:pt x="15781" y="20123"/>
                        </a:moveTo>
                        <a:lnTo>
                          <a:pt x="15738" y="19200"/>
                        </a:lnTo>
                        <a:lnTo>
                          <a:pt x="15557" y="18572"/>
                        </a:lnTo>
                        <a:lnTo>
                          <a:pt x="15543" y="18831"/>
                        </a:lnTo>
                        <a:lnTo>
                          <a:pt x="15731" y="20492"/>
                        </a:lnTo>
                        <a:lnTo>
                          <a:pt x="15781" y="20123"/>
                        </a:lnTo>
                        <a:close/>
                        <a:moveTo>
                          <a:pt x="15947" y="19938"/>
                        </a:moveTo>
                        <a:lnTo>
                          <a:pt x="15883" y="19385"/>
                        </a:lnTo>
                        <a:lnTo>
                          <a:pt x="15897" y="19754"/>
                        </a:lnTo>
                        <a:lnTo>
                          <a:pt x="15947" y="19938"/>
                        </a:lnTo>
                        <a:close/>
                        <a:moveTo>
                          <a:pt x="16272" y="6978"/>
                        </a:moveTo>
                        <a:lnTo>
                          <a:pt x="16236" y="6701"/>
                        </a:lnTo>
                        <a:lnTo>
                          <a:pt x="16272" y="6978"/>
                        </a:lnTo>
                        <a:close/>
                        <a:moveTo>
                          <a:pt x="16445" y="9157"/>
                        </a:moveTo>
                        <a:lnTo>
                          <a:pt x="16380" y="8917"/>
                        </a:lnTo>
                        <a:lnTo>
                          <a:pt x="16409" y="9101"/>
                        </a:lnTo>
                        <a:close/>
                        <a:moveTo>
                          <a:pt x="16582" y="8308"/>
                        </a:moveTo>
                        <a:lnTo>
                          <a:pt x="16554" y="7938"/>
                        </a:lnTo>
                        <a:lnTo>
                          <a:pt x="16330" y="7385"/>
                        </a:lnTo>
                        <a:lnTo>
                          <a:pt x="16582" y="8308"/>
                        </a:lnTo>
                        <a:close/>
                        <a:moveTo>
                          <a:pt x="16777" y="8862"/>
                        </a:moveTo>
                        <a:lnTo>
                          <a:pt x="16149" y="7200"/>
                        </a:lnTo>
                        <a:lnTo>
                          <a:pt x="15875" y="6831"/>
                        </a:lnTo>
                        <a:lnTo>
                          <a:pt x="16575" y="8862"/>
                        </a:lnTo>
                        <a:lnTo>
                          <a:pt x="16777" y="8862"/>
                        </a:lnTo>
                        <a:close/>
                        <a:moveTo>
                          <a:pt x="16777" y="8473"/>
                        </a:moveTo>
                        <a:lnTo>
                          <a:pt x="16582" y="7754"/>
                        </a:lnTo>
                        <a:lnTo>
                          <a:pt x="16633" y="8123"/>
                        </a:lnTo>
                        <a:lnTo>
                          <a:pt x="16777" y="8473"/>
                        </a:lnTo>
                        <a:close/>
                        <a:moveTo>
                          <a:pt x="16849" y="18277"/>
                        </a:moveTo>
                        <a:lnTo>
                          <a:pt x="16691" y="17538"/>
                        </a:lnTo>
                        <a:lnTo>
                          <a:pt x="16705" y="18073"/>
                        </a:lnTo>
                        <a:lnTo>
                          <a:pt x="16705" y="18387"/>
                        </a:lnTo>
                        <a:lnTo>
                          <a:pt x="16712" y="18110"/>
                        </a:lnTo>
                        <a:lnTo>
                          <a:pt x="16849" y="18277"/>
                        </a:lnTo>
                        <a:close/>
                        <a:moveTo>
                          <a:pt x="16929" y="8862"/>
                        </a:moveTo>
                        <a:lnTo>
                          <a:pt x="16777" y="8473"/>
                        </a:lnTo>
                        <a:lnTo>
                          <a:pt x="16878" y="8862"/>
                        </a:lnTo>
                        <a:close/>
                        <a:moveTo>
                          <a:pt x="17095" y="6738"/>
                        </a:moveTo>
                        <a:lnTo>
                          <a:pt x="16965" y="6424"/>
                        </a:lnTo>
                        <a:lnTo>
                          <a:pt x="16994" y="6608"/>
                        </a:lnTo>
                        <a:lnTo>
                          <a:pt x="17095" y="6738"/>
                        </a:lnTo>
                        <a:close/>
                        <a:moveTo>
                          <a:pt x="17204" y="17354"/>
                        </a:moveTo>
                        <a:lnTo>
                          <a:pt x="17110" y="16615"/>
                        </a:lnTo>
                        <a:lnTo>
                          <a:pt x="17146" y="16985"/>
                        </a:lnTo>
                        <a:lnTo>
                          <a:pt x="17204" y="17354"/>
                        </a:lnTo>
                        <a:close/>
                        <a:moveTo>
                          <a:pt x="17795" y="7385"/>
                        </a:moveTo>
                        <a:lnTo>
                          <a:pt x="17658" y="7015"/>
                        </a:lnTo>
                        <a:lnTo>
                          <a:pt x="17731" y="7385"/>
                        </a:lnTo>
                        <a:close/>
                        <a:moveTo>
                          <a:pt x="17904" y="13587"/>
                        </a:moveTo>
                        <a:lnTo>
                          <a:pt x="17882" y="13403"/>
                        </a:lnTo>
                        <a:lnTo>
                          <a:pt x="17774" y="13310"/>
                        </a:lnTo>
                        <a:lnTo>
                          <a:pt x="17803" y="13513"/>
                        </a:lnTo>
                        <a:lnTo>
                          <a:pt x="17889" y="13662"/>
                        </a:lnTo>
                        <a:close/>
                        <a:moveTo>
                          <a:pt x="17961" y="13403"/>
                        </a:moveTo>
                        <a:lnTo>
                          <a:pt x="17781" y="12830"/>
                        </a:lnTo>
                        <a:lnTo>
                          <a:pt x="17824" y="13051"/>
                        </a:lnTo>
                        <a:lnTo>
                          <a:pt x="17868" y="13255"/>
                        </a:lnTo>
                        <a:lnTo>
                          <a:pt x="17932" y="13439"/>
                        </a:lnTo>
                        <a:close/>
                        <a:moveTo>
                          <a:pt x="17983" y="6369"/>
                        </a:moveTo>
                        <a:lnTo>
                          <a:pt x="17803" y="6203"/>
                        </a:lnTo>
                        <a:lnTo>
                          <a:pt x="17954" y="6498"/>
                        </a:lnTo>
                        <a:close/>
                        <a:moveTo>
                          <a:pt x="18322" y="5538"/>
                        </a:moveTo>
                        <a:lnTo>
                          <a:pt x="18214" y="5354"/>
                        </a:lnTo>
                        <a:lnTo>
                          <a:pt x="18322" y="5538"/>
                        </a:lnTo>
                        <a:close/>
                        <a:moveTo>
                          <a:pt x="18467" y="2381"/>
                        </a:moveTo>
                        <a:lnTo>
                          <a:pt x="18402" y="2159"/>
                        </a:lnTo>
                        <a:lnTo>
                          <a:pt x="18200" y="2103"/>
                        </a:lnTo>
                        <a:lnTo>
                          <a:pt x="18098" y="1993"/>
                        </a:lnTo>
                        <a:lnTo>
                          <a:pt x="18250" y="2233"/>
                        </a:lnTo>
                        <a:lnTo>
                          <a:pt x="18467" y="2381"/>
                        </a:lnTo>
                        <a:close/>
                        <a:moveTo>
                          <a:pt x="18568" y="1403"/>
                        </a:moveTo>
                        <a:lnTo>
                          <a:pt x="17954" y="1108"/>
                        </a:lnTo>
                        <a:lnTo>
                          <a:pt x="18568" y="1403"/>
                        </a:lnTo>
                        <a:close/>
                        <a:moveTo>
                          <a:pt x="18972" y="1624"/>
                        </a:moveTo>
                        <a:lnTo>
                          <a:pt x="18568" y="1403"/>
                        </a:lnTo>
                        <a:lnTo>
                          <a:pt x="18936" y="1698"/>
                        </a:lnTo>
                        <a:close/>
                        <a:moveTo>
                          <a:pt x="19023" y="1753"/>
                        </a:moveTo>
                        <a:lnTo>
                          <a:pt x="18936" y="1698"/>
                        </a:lnTo>
                        <a:lnTo>
                          <a:pt x="18849" y="1882"/>
                        </a:lnTo>
                        <a:lnTo>
                          <a:pt x="19023" y="1753"/>
                        </a:lnTo>
                        <a:close/>
                        <a:moveTo>
                          <a:pt x="19081" y="12535"/>
                        </a:moveTo>
                        <a:lnTo>
                          <a:pt x="18726" y="12147"/>
                        </a:lnTo>
                        <a:lnTo>
                          <a:pt x="18662" y="11943"/>
                        </a:lnTo>
                        <a:lnTo>
                          <a:pt x="18676" y="12166"/>
                        </a:lnTo>
                        <a:lnTo>
                          <a:pt x="18943" y="12756"/>
                        </a:lnTo>
                        <a:lnTo>
                          <a:pt x="19044" y="12923"/>
                        </a:lnTo>
                        <a:lnTo>
                          <a:pt x="19081" y="12535"/>
                        </a:lnTo>
                        <a:close/>
                        <a:moveTo>
                          <a:pt x="19355" y="6996"/>
                        </a:moveTo>
                        <a:lnTo>
                          <a:pt x="19203" y="6462"/>
                        </a:lnTo>
                        <a:lnTo>
                          <a:pt x="18987" y="6277"/>
                        </a:lnTo>
                        <a:lnTo>
                          <a:pt x="19355" y="6996"/>
                        </a:lnTo>
                        <a:close/>
                        <a:moveTo>
                          <a:pt x="19506" y="2880"/>
                        </a:moveTo>
                        <a:lnTo>
                          <a:pt x="19297" y="2400"/>
                        </a:lnTo>
                        <a:lnTo>
                          <a:pt x="19326" y="2585"/>
                        </a:lnTo>
                        <a:lnTo>
                          <a:pt x="19391" y="2769"/>
                        </a:lnTo>
                        <a:lnTo>
                          <a:pt x="19506" y="2880"/>
                        </a:lnTo>
                        <a:close/>
                        <a:moveTo>
                          <a:pt x="19998" y="5723"/>
                        </a:moveTo>
                        <a:lnTo>
                          <a:pt x="19940" y="5427"/>
                        </a:lnTo>
                        <a:lnTo>
                          <a:pt x="19860" y="5316"/>
                        </a:lnTo>
                        <a:lnTo>
                          <a:pt x="19643" y="5169"/>
                        </a:lnTo>
                        <a:lnTo>
                          <a:pt x="19998" y="5723"/>
                        </a:lnTo>
                        <a:close/>
                        <a:moveTo>
                          <a:pt x="20604" y="738"/>
                        </a:moveTo>
                        <a:lnTo>
                          <a:pt x="20344" y="923"/>
                        </a:lnTo>
                        <a:lnTo>
                          <a:pt x="20553" y="996"/>
                        </a:lnTo>
                        <a:lnTo>
                          <a:pt x="20604" y="738"/>
                        </a:lnTo>
                        <a:close/>
                        <a:moveTo>
                          <a:pt x="65" y="15230"/>
                        </a:moveTo>
                        <a:lnTo>
                          <a:pt x="0" y="14806"/>
                        </a:lnTo>
                        <a:lnTo>
                          <a:pt x="65" y="15230"/>
                        </a:lnTo>
                        <a:close/>
                        <a:moveTo>
                          <a:pt x="20864" y="185"/>
                        </a:moveTo>
                        <a:lnTo>
                          <a:pt x="20632" y="0"/>
                        </a:lnTo>
                        <a:lnTo>
                          <a:pt x="20438" y="0"/>
                        </a:lnTo>
                        <a:lnTo>
                          <a:pt x="20864" y="185"/>
                        </a:lnTo>
                        <a:close/>
                        <a:moveTo>
                          <a:pt x="21030" y="645"/>
                        </a:moveTo>
                        <a:lnTo>
                          <a:pt x="20763" y="554"/>
                        </a:lnTo>
                        <a:lnTo>
                          <a:pt x="21030" y="645"/>
                        </a:lnTo>
                        <a:close/>
                        <a:moveTo>
                          <a:pt x="21051" y="4062"/>
                        </a:moveTo>
                        <a:lnTo>
                          <a:pt x="20914" y="3877"/>
                        </a:lnTo>
                        <a:lnTo>
                          <a:pt x="21037" y="4246"/>
                        </a:lnTo>
                        <a:lnTo>
                          <a:pt x="21051" y="4062"/>
                        </a:lnTo>
                        <a:close/>
                        <a:moveTo>
                          <a:pt x="21174" y="609"/>
                        </a:moveTo>
                        <a:lnTo>
                          <a:pt x="21102" y="369"/>
                        </a:lnTo>
                        <a:lnTo>
                          <a:pt x="20864" y="185"/>
                        </a:lnTo>
                        <a:lnTo>
                          <a:pt x="20943" y="369"/>
                        </a:lnTo>
                        <a:lnTo>
                          <a:pt x="21174" y="609"/>
                        </a:lnTo>
                        <a:close/>
                        <a:moveTo>
                          <a:pt x="21304" y="738"/>
                        </a:moveTo>
                        <a:lnTo>
                          <a:pt x="21174" y="609"/>
                        </a:lnTo>
                        <a:lnTo>
                          <a:pt x="21304" y="738"/>
                        </a:lnTo>
                        <a:close/>
                        <a:moveTo>
                          <a:pt x="21325" y="4431"/>
                        </a:moveTo>
                        <a:lnTo>
                          <a:pt x="21225" y="4062"/>
                        </a:lnTo>
                        <a:lnTo>
                          <a:pt x="21188" y="4246"/>
                        </a:lnTo>
                        <a:lnTo>
                          <a:pt x="21325" y="4431"/>
                        </a:lnTo>
                        <a:close/>
                        <a:moveTo>
                          <a:pt x="21325" y="1108"/>
                        </a:moveTo>
                        <a:lnTo>
                          <a:pt x="21203" y="701"/>
                        </a:lnTo>
                        <a:lnTo>
                          <a:pt x="21030" y="645"/>
                        </a:lnTo>
                        <a:lnTo>
                          <a:pt x="21138" y="923"/>
                        </a:lnTo>
                        <a:lnTo>
                          <a:pt x="21325" y="1108"/>
                        </a:lnTo>
                        <a:close/>
                        <a:moveTo>
                          <a:pt x="21362" y="1957"/>
                        </a:moveTo>
                        <a:lnTo>
                          <a:pt x="21275" y="1864"/>
                        </a:lnTo>
                        <a:lnTo>
                          <a:pt x="21188" y="1808"/>
                        </a:lnTo>
                        <a:lnTo>
                          <a:pt x="21362" y="1957"/>
                        </a:lnTo>
                        <a:close/>
                        <a:moveTo>
                          <a:pt x="188" y="15580"/>
                        </a:moveTo>
                        <a:lnTo>
                          <a:pt x="144" y="15138"/>
                        </a:lnTo>
                        <a:lnTo>
                          <a:pt x="122" y="14935"/>
                        </a:lnTo>
                        <a:lnTo>
                          <a:pt x="122" y="15138"/>
                        </a:lnTo>
                        <a:lnTo>
                          <a:pt x="188" y="15580"/>
                        </a:lnTo>
                        <a:close/>
                        <a:moveTo>
                          <a:pt x="455" y="16707"/>
                        </a:moveTo>
                        <a:lnTo>
                          <a:pt x="361" y="17354"/>
                        </a:lnTo>
                        <a:lnTo>
                          <a:pt x="433" y="17538"/>
                        </a:lnTo>
                        <a:lnTo>
                          <a:pt x="455" y="16707"/>
                        </a:lnTo>
                        <a:close/>
                        <a:moveTo>
                          <a:pt x="1213" y="13108"/>
                        </a:moveTo>
                        <a:lnTo>
                          <a:pt x="1148" y="14031"/>
                        </a:lnTo>
                        <a:lnTo>
                          <a:pt x="1133" y="14215"/>
                        </a:lnTo>
                        <a:lnTo>
                          <a:pt x="1169" y="14031"/>
                        </a:lnTo>
                        <a:lnTo>
                          <a:pt x="1213" y="13108"/>
                        </a:lnTo>
                        <a:close/>
                        <a:moveTo>
                          <a:pt x="2043" y="15415"/>
                        </a:moveTo>
                        <a:lnTo>
                          <a:pt x="2014" y="15692"/>
                        </a:lnTo>
                        <a:lnTo>
                          <a:pt x="1949" y="15508"/>
                        </a:lnTo>
                        <a:lnTo>
                          <a:pt x="1949" y="15692"/>
                        </a:lnTo>
                        <a:lnTo>
                          <a:pt x="1927" y="17169"/>
                        </a:lnTo>
                        <a:lnTo>
                          <a:pt x="2028" y="15692"/>
                        </a:lnTo>
                        <a:lnTo>
                          <a:pt x="2043" y="15415"/>
                        </a:lnTo>
                        <a:close/>
                        <a:moveTo>
                          <a:pt x="21535" y="2122"/>
                        </a:moveTo>
                        <a:lnTo>
                          <a:pt x="21362" y="1957"/>
                        </a:lnTo>
                        <a:lnTo>
                          <a:pt x="21535" y="2122"/>
                        </a:lnTo>
                        <a:close/>
                        <a:moveTo>
                          <a:pt x="21571" y="571"/>
                        </a:moveTo>
                        <a:lnTo>
                          <a:pt x="21499" y="535"/>
                        </a:lnTo>
                        <a:lnTo>
                          <a:pt x="21571" y="571"/>
                        </a:lnTo>
                        <a:close/>
                        <a:moveTo>
                          <a:pt x="21600" y="2288"/>
                        </a:moveTo>
                        <a:lnTo>
                          <a:pt x="20907" y="1938"/>
                        </a:lnTo>
                        <a:lnTo>
                          <a:pt x="21196" y="2252"/>
                        </a:lnTo>
                        <a:lnTo>
                          <a:pt x="21600" y="2288"/>
                        </a:lnTo>
                        <a:close/>
                        <a:moveTo>
                          <a:pt x="2332" y="6646"/>
                        </a:moveTo>
                        <a:lnTo>
                          <a:pt x="2245" y="7015"/>
                        </a:lnTo>
                        <a:lnTo>
                          <a:pt x="2202" y="7200"/>
                        </a:lnTo>
                        <a:lnTo>
                          <a:pt x="2266" y="7015"/>
                        </a:lnTo>
                        <a:lnTo>
                          <a:pt x="2332" y="6646"/>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sp>
            <p:nvSpPr>
              <p:cNvPr id="2543" name="Elipse 180"/>
              <p:cNvSpPr/>
              <p:nvPr/>
            </p:nvSpPr>
            <p:spPr>
              <a:xfrm>
                <a:off x="221061" y="44387"/>
                <a:ext cx="17507" cy="17507"/>
              </a:xfrm>
              <a:prstGeom prst="ellipse">
                <a:avLst/>
              </a:prstGeom>
              <a:solidFill>
                <a:srgbClr val="067CC1"/>
              </a:solidFill>
              <a:ln w="12700" cap="flat">
                <a:noFill/>
                <a:miter lim="400000"/>
              </a:ln>
              <a:effectLst/>
            </p:spPr>
            <p:txBody>
              <a:bodyPr wrap="square" lIns="45719" tIns="45719" rIns="45719" bIns="45719" numCol="1" anchor="t">
                <a:noAutofit/>
              </a:bodyPr>
              <a:lstStyle/>
              <a:p>
                <a:pPr algn="ctr">
                  <a:defRPr sz="1100"/>
                </a:pPr>
                <a:endParaRPr lang="en-US" dirty="0"/>
              </a:p>
            </p:txBody>
          </p:sp>
          <p:sp>
            <p:nvSpPr>
              <p:cNvPr id="2544" name="Elipse 181"/>
              <p:cNvSpPr/>
              <p:nvPr/>
            </p:nvSpPr>
            <p:spPr>
              <a:xfrm>
                <a:off x="402992" y="218226"/>
                <a:ext cx="17507" cy="17507"/>
              </a:xfrm>
              <a:prstGeom prst="ellipse">
                <a:avLst/>
              </a:prstGeom>
              <a:solidFill>
                <a:srgbClr val="067CC1"/>
              </a:solidFill>
              <a:ln w="12700" cap="flat">
                <a:noFill/>
                <a:miter lim="400000"/>
              </a:ln>
              <a:effectLst/>
            </p:spPr>
            <p:txBody>
              <a:bodyPr wrap="square" lIns="45719" tIns="45719" rIns="45719" bIns="45719" numCol="1" anchor="t">
                <a:noAutofit/>
              </a:bodyPr>
              <a:lstStyle/>
              <a:p>
                <a:pPr algn="ctr">
                  <a:defRPr sz="1100"/>
                </a:pPr>
                <a:endParaRPr lang="en-US" dirty="0"/>
              </a:p>
            </p:txBody>
          </p:sp>
          <p:sp>
            <p:nvSpPr>
              <p:cNvPr id="2545" name="Elipse 182"/>
              <p:cNvSpPr/>
              <p:nvPr/>
            </p:nvSpPr>
            <p:spPr>
              <a:xfrm rot="20376374">
                <a:off x="43852" y="220390"/>
                <a:ext cx="17507" cy="17507"/>
              </a:xfrm>
              <a:prstGeom prst="ellipse">
                <a:avLst/>
              </a:prstGeom>
              <a:solidFill>
                <a:srgbClr val="067CC1"/>
              </a:solidFill>
              <a:ln w="12700" cap="flat">
                <a:noFill/>
                <a:miter lim="400000"/>
              </a:ln>
              <a:effectLst/>
            </p:spPr>
            <p:txBody>
              <a:bodyPr wrap="square" lIns="45719" tIns="45719" rIns="45719" bIns="45719" numCol="1" anchor="t">
                <a:noAutofit/>
              </a:bodyPr>
              <a:lstStyle/>
              <a:p>
                <a:pPr algn="ctr">
                  <a:defRPr sz="1100"/>
                </a:pPr>
                <a:endParaRPr lang="en-US" dirty="0"/>
              </a:p>
            </p:txBody>
          </p:sp>
          <p:sp>
            <p:nvSpPr>
              <p:cNvPr id="2546" name="Elipse 183"/>
              <p:cNvSpPr/>
              <p:nvPr/>
            </p:nvSpPr>
            <p:spPr>
              <a:xfrm>
                <a:off x="223646" y="392940"/>
                <a:ext cx="17507" cy="17507"/>
              </a:xfrm>
              <a:prstGeom prst="ellipse">
                <a:avLst/>
              </a:prstGeom>
              <a:solidFill>
                <a:srgbClr val="067CC1"/>
              </a:solidFill>
              <a:ln w="12700" cap="flat">
                <a:noFill/>
                <a:miter lim="400000"/>
              </a:ln>
              <a:effectLst/>
            </p:spPr>
            <p:txBody>
              <a:bodyPr wrap="square" lIns="45719" tIns="45719" rIns="45719" bIns="45719" numCol="1" anchor="t">
                <a:noAutofit/>
              </a:bodyPr>
              <a:lstStyle/>
              <a:p>
                <a:pPr algn="ctr">
                  <a:defRPr sz="1100"/>
                </a:pPr>
                <a:endParaRPr lang="en-US" dirty="0"/>
              </a:p>
            </p:txBody>
          </p:sp>
        </p:grpSp>
      </p:grpSp>
      <p:grpSp>
        <p:nvGrpSpPr>
          <p:cNvPr id="2556" name="Grupo 204"/>
          <p:cNvGrpSpPr/>
          <p:nvPr/>
        </p:nvGrpSpPr>
        <p:grpSpPr>
          <a:xfrm>
            <a:off x="7960853" y="3055648"/>
            <a:ext cx="672969" cy="672992"/>
            <a:chOff x="0" y="0"/>
            <a:chExt cx="672968" cy="672990"/>
          </a:xfrm>
        </p:grpSpPr>
        <p:sp>
          <p:nvSpPr>
            <p:cNvPr id="2549" name="object 44"/>
            <p:cNvSpPr/>
            <p:nvPr/>
          </p:nvSpPr>
          <p:spPr>
            <a:xfrm>
              <a:off x="0" y="0"/>
              <a:ext cx="672969" cy="67299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grpSp>
          <p:nvGrpSpPr>
            <p:cNvPr id="2555" name="Grupo 206"/>
            <p:cNvGrpSpPr/>
            <p:nvPr/>
          </p:nvGrpSpPr>
          <p:grpSpPr>
            <a:xfrm>
              <a:off x="37714" y="79886"/>
              <a:ext cx="565589" cy="514803"/>
              <a:chOff x="0" y="0"/>
              <a:chExt cx="565587" cy="514802"/>
            </a:xfrm>
          </p:grpSpPr>
          <p:pic>
            <p:nvPicPr>
              <p:cNvPr id="2550" name="Gráfico 207" descr="Gráfico 207"/>
              <p:cNvPicPr>
                <a:picLocks noChangeAspect="1"/>
              </p:cNvPicPr>
              <p:nvPr/>
            </p:nvPicPr>
            <p:blipFill>
              <a:blip r:embed="rId5"/>
              <a:stretch>
                <a:fillRect/>
              </a:stretch>
            </p:blipFill>
            <p:spPr>
              <a:xfrm>
                <a:off x="178006" y="167994"/>
                <a:ext cx="180558" cy="180559"/>
              </a:xfrm>
              <a:prstGeom prst="rect">
                <a:avLst/>
              </a:prstGeom>
              <a:ln w="12700" cap="flat">
                <a:noFill/>
                <a:miter lim="400000"/>
              </a:ln>
              <a:effectLst/>
            </p:spPr>
          </p:pic>
          <p:pic>
            <p:nvPicPr>
              <p:cNvPr id="2551" name="Gráfico 208" descr="Gráfico 208"/>
              <p:cNvPicPr>
                <a:picLocks noChangeAspect="1"/>
              </p:cNvPicPr>
              <p:nvPr/>
            </p:nvPicPr>
            <p:blipFill>
              <a:blip r:embed="rId6"/>
              <a:stretch>
                <a:fillRect/>
              </a:stretch>
            </p:blipFill>
            <p:spPr>
              <a:xfrm>
                <a:off x="0" y="170986"/>
                <a:ext cx="244721" cy="244721"/>
              </a:xfrm>
              <a:prstGeom prst="rect">
                <a:avLst/>
              </a:prstGeom>
              <a:ln w="12700" cap="flat">
                <a:noFill/>
                <a:miter lim="400000"/>
              </a:ln>
              <a:effectLst/>
            </p:spPr>
          </p:pic>
          <p:pic>
            <p:nvPicPr>
              <p:cNvPr id="2552" name="Gráfico 209" descr="Gráfico 209"/>
              <p:cNvPicPr>
                <a:picLocks noChangeAspect="1"/>
              </p:cNvPicPr>
              <p:nvPr/>
            </p:nvPicPr>
            <p:blipFill>
              <a:blip r:embed="rId7"/>
              <a:stretch>
                <a:fillRect/>
              </a:stretch>
            </p:blipFill>
            <p:spPr>
              <a:xfrm>
                <a:off x="351457" y="124168"/>
                <a:ext cx="214131" cy="214131"/>
              </a:xfrm>
              <a:prstGeom prst="rect">
                <a:avLst/>
              </a:prstGeom>
              <a:ln w="12700" cap="flat">
                <a:noFill/>
                <a:miter lim="400000"/>
              </a:ln>
              <a:effectLst/>
            </p:spPr>
          </p:pic>
          <p:sp>
            <p:nvSpPr>
              <p:cNvPr id="2553" name="Arco 210"/>
              <p:cNvSpPr/>
              <p:nvPr/>
            </p:nvSpPr>
            <p:spPr>
              <a:xfrm rot="1901462" flipH="1">
                <a:off x="183702" y="41066"/>
                <a:ext cx="211191" cy="193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9525" cap="flat">
                <a:solidFill>
                  <a:srgbClr val="FFFFFF"/>
                </a:solidFill>
                <a:prstDash val="solid"/>
                <a:round/>
              </a:ln>
              <a:effectLst/>
            </p:spPr>
            <p:txBody>
              <a:bodyPr wrap="square" lIns="45719" tIns="45719" rIns="45719" bIns="45719" numCol="1" anchor="ctr">
                <a:noAutofit/>
              </a:bodyPr>
              <a:lstStyle/>
              <a:p>
                <a:pPr algn="ctr">
                  <a:defRPr sz="1100"/>
                </a:pPr>
                <a:endParaRPr lang="en-US" dirty="0"/>
              </a:p>
            </p:txBody>
          </p:sp>
          <p:sp>
            <p:nvSpPr>
              <p:cNvPr id="2554" name="Arco 211"/>
              <p:cNvSpPr/>
              <p:nvPr/>
            </p:nvSpPr>
            <p:spPr>
              <a:xfrm rot="12755084" flipH="1">
                <a:off x="231331" y="279898"/>
                <a:ext cx="211191" cy="193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9525" cap="flat">
                <a:solidFill>
                  <a:srgbClr val="FFFFFF"/>
                </a:solidFill>
                <a:prstDash val="solid"/>
                <a:round/>
              </a:ln>
              <a:effectLst/>
            </p:spPr>
            <p:txBody>
              <a:bodyPr wrap="square" lIns="45719" tIns="45719" rIns="45719" bIns="45719" numCol="1" anchor="ctr">
                <a:noAutofit/>
              </a:bodyPr>
              <a:lstStyle/>
              <a:p>
                <a:pPr algn="ctr">
                  <a:defRPr sz="1100"/>
                </a:pPr>
                <a:endParaRPr lang="en-US" dirty="0"/>
              </a:p>
            </p:txBody>
          </p:sp>
        </p:grpSp>
      </p:grpSp>
      <p:grpSp>
        <p:nvGrpSpPr>
          <p:cNvPr id="2751" name="Grupo 225"/>
          <p:cNvGrpSpPr/>
          <p:nvPr/>
        </p:nvGrpSpPr>
        <p:grpSpPr>
          <a:xfrm>
            <a:off x="7656493" y="1921668"/>
            <a:ext cx="675235" cy="675258"/>
            <a:chOff x="0" y="0"/>
            <a:chExt cx="675233" cy="675256"/>
          </a:xfrm>
        </p:grpSpPr>
        <p:sp>
          <p:nvSpPr>
            <p:cNvPr id="2557" name="object 44"/>
            <p:cNvSpPr/>
            <p:nvPr/>
          </p:nvSpPr>
          <p:spPr>
            <a:xfrm>
              <a:off x="0" y="0"/>
              <a:ext cx="675234" cy="67525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grpSp>
          <p:nvGrpSpPr>
            <p:cNvPr id="2750" name="object 52"/>
            <p:cNvGrpSpPr/>
            <p:nvPr/>
          </p:nvGrpSpPr>
          <p:grpSpPr>
            <a:xfrm>
              <a:off x="116654" y="138323"/>
              <a:ext cx="435389" cy="404638"/>
              <a:chOff x="0" y="0"/>
              <a:chExt cx="435388" cy="404637"/>
            </a:xfrm>
          </p:grpSpPr>
          <p:grpSp>
            <p:nvGrpSpPr>
              <p:cNvPr id="2579" name="object 53"/>
              <p:cNvGrpSpPr/>
              <p:nvPr/>
            </p:nvGrpSpPr>
            <p:grpSpPr>
              <a:xfrm>
                <a:off x="181599" y="348875"/>
                <a:ext cx="253787" cy="55763"/>
                <a:chOff x="0" y="0"/>
                <a:chExt cx="253786" cy="55761"/>
              </a:xfrm>
            </p:grpSpPr>
            <p:sp>
              <p:nvSpPr>
                <p:cNvPr id="2558" name="Figura"/>
                <p:cNvSpPr/>
                <p:nvPr/>
              </p:nvSpPr>
              <p:spPr>
                <a:xfrm>
                  <a:off x="0" y="421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976" y="0"/>
                      </a:lnTo>
                      <a:lnTo>
                        <a:pt x="0" y="0"/>
                      </a:lnTo>
                      <a:lnTo>
                        <a:pt x="828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59" name="Triángulo"/>
                <p:cNvSpPr/>
                <p:nvPr/>
              </p:nvSpPr>
              <p:spPr>
                <a:xfrm>
                  <a:off x="312" y="423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6242"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60" name="Figura"/>
                <p:cNvSpPr/>
                <p:nvPr/>
              </p:nvSpPr>
              <p:spPr>
                <a:xfrm>
                  <a:off x="340" y="4306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326"/>
                      </a:moveTo>
                      <a:lnTo>
                        <a:pt x="0" y="0"/>
                      </a:lnTo>
                      <a:lnTo>
                        <a:pt x="5219" y="16863"/>
                      </a:lnTo>
                      <a:lnTo>
                        <a:pt x="10184" y="21600"/>
                      </a:lnTo>
                      <a:lnTo>
                        <a:pt x="21600" y="193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61" name="Figura"/>
                <p:cNvSpPr/>
                <p:nvPr/>
              </p:nvSpPr>
              <p:spPr>
                <a:xfrm>
                  <a:off x="828" y="4272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430"/>
                      </a:moveTo>
                      <a:lnTo>
                        <a:pt x="16942" y="4086"/>
                      </a:lnTo>
                      <a:lnTo>
                        <a:pt x="8843" y="0"/>
                      </a:lnTo>
                      <a:lnTo>
                        <a:pt x="0" y="2017"/>
                      </a:lnTo>
                      <a:lnTo>
                        <a:pt x="9210" y="5413"/>
                      </a:lnTo>
                      <a:lnTo>
                        <a:pt x="5402" y="6740"/>
                      </a:lnTo>
                      <a:lnTo>
                        <a:pt x="16323" y="10137"/>
                      </a:lnTo>
                      <a:lnTo>
                        <a:pt x="13260" y="15497"/>
                      </a:lnTo>
                      <a:lnTo>
                        <a:pt x="9703" y="14860"/>
                      </a:lnTo>
                      <a:lnTo>
                        <a:pt x="12158" y="16187"/>
                      </a:lnTo>
                      <a:lnTo>
                        <a:pt x="7616" y="19583"/>
                      </a:lnTo>
                      <a:lnTo>
                        <a:pt x="13627" y="21600"/>
                      </a:lnTo>
                      <a:lnTo>
                        <a:pt x="21117" y="17567"/>
                      </a:lnTo>
                      <a:lnTo>
                        <a:pt x="15221" y="7430"/>
                      </a:lnTo>
                      <a:lnTo>
                        <a:pt x="17309" y="6103"/>
                      </a:lnTo>
                      <a:lnTo>
                        <a:pt x="19889" y="7430"/>
                      </a:lnTo>
                      <a:lnTo>
                        <a:pt x="21600" y="743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62" name="Triángulo"/>
                <p:cNvSpPr/>
                <p:nvPr/>
              </p:nvSpPr>
              <p:spPr>
                <a:xfrm>
                  <a:off x="1961" y="3723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880"/>
                      </a:moveTo>
                      <a:lnTo>
                        <a:pt x="0" y="0"/>
                      </a:lnTo>
                      <a:lnTo>
                        <a:pt x="7998" y="21600"/>
                      </a:lnTo>
                      <a:lnTo>
                        <a:pt x="21600" y="118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63" name="Figura"/>
                <p:cNvSpPr/>
                <p:nvPr/>
              </p:nvSpPr>
              <p:spPr>
                <a:xfrm>
                  <a:off x="1458" y="420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979" y="7200"/>
                      </a:lnTo>
                      <a:lnTo>
                        <a:pt x="2165" y="7200"/>
                      </a:lnTo>
                      <a:lnTo>
                        <a:pt x="0" y="0"/>
                      </a:lnTo>
                      <a:lnTo>
                        <a:pt x="1824" y="7200"/>
                      </a:lnTo>
                      <a:lnTo>
                        <a:pt x="5554" y="14400"/>
                      </a:lnTo>
                      <a:lnTo>
                        <a:pt x="7371"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64" name="Figura"/>
                <p:cNvSpPr/>
                <p:nvPr/>
              </p:nvSpPr>
              <p:spPr>
                <a:xfrm>
                  <a:off x="1862" y="3960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821"/>
                      </a:moveTo>
                      <a:lnTo>
                        <a:pt x="20477" y="9475"/>
                      </a:lnTo>
                      <a:lnTo>
                        <a:pt x="19447" y="9755"/>
                      </a:lnTo>
                      <a:lnTo>
                        <a:pt x="18512" y="9058"/>
                      </a:lnTo>
                      <a:lnTo>
                        <a:pt x="14492" y="9058"/>
                      </a:lnTo>
                      <a:lnTo>
                        <a:pt x="16829" y="8361"/>
                      </a:lnTo>
                      <a:lnTo>
                        <a:pt x="15475" y="6968"/>
                      </a:lnTo>
                      <a:lnTo>
                        <a:pt x="16829" y="6968"/>
                      </a:lnTo>
                      <a:lnTo>
                        <a:pt x="17720" y="5574"/>
                      </a:lnTo>
                      <a:lnTo>
                        <a:pt x="19167" y="4877"/>
                      </a:lnTo>
                      <a:lnTo>
                        <a:pt x="15755" y="4877"/>
                      </a:lnTo>
                      <a:lnTo>
                        <a:pt x="16550" y="3484"/>
                      </a:lnTo>
                      <a:lnTo>
                        <a:pt x="15707" y="2787"/>
                      </a:lnTo>
                      <a:lnTo>
                        <a:pt x="19075" y="3484"/>
                      </a:lnTo>
                      <a:lnTo>
                        <a:pt x="20150" y="3484"/>
                      </a:lnTo>
                      <a:lnTo>
                        <a:pt x="20150" y="2787"/>
                      </a:lnTo>
                      <a:lnTo>
                        <a:pt x="18188" y="2787"/>
                      </a:lnTo>
                      <a:lnTo>
                        <a:pt x="17720" y="2090"/>
                      </a:lnTo>
                      <a:lnTo>
                        <a:pt x="20709" y="2090"/>
                      </a:lnTo>
                      <a:lnTo>
                        <a:pt x="20569" y="1394"/>
                      </a:lnTo>
                      <a:lnTo>
                        <a:pt x="17157" y="697"/>
                      </a:lnTo>
                      <a:lnTo>
                        <a:pt x="19167" y="0"/>
                      </a:lnTo>
                      <a:lnTo>
                        <a:pt x="16362" y="0"/>
                      </a:lnTo>
                      <a:lnTo>
                        <a:pt x="11315" y="697"/>
                      </a:lnTo>
                      <a:lnTo>
                        <a:pt x="10800" y="346"/>
                      </a:lnTo>
                      <a:lnTo>
                        <a:pt x="5282" y="1394"/>
                      </a:lnTo>
                      <a:lnTo>
                        <a:pt x="3975" y="1394"/>
                      </a:lnTo>
                      <a:lnTo>
                        <a:pt x="5330" y="2787"/>
                      </a:lnTo>
                      <a:lnTo>
                        <a:pt x="6872" y="2787"/>
                      </a:lnTo>
                      <a:lnTo>
                        <a:pt x="8882" y="2090"/>
                      </a:lnTo>
                      <a:lnTo>
                        <a:pt x="10380" y="2787"/>
                      </a:lnTo>
                      <a:lnTo>
                        <a:pt x="11547" y="2787"/>
                      </a:lnTo>
                      <a:lnTo>
                        <a:pt x="11547" y="3484"/>
                      </a:lnTo>
                      <a:lnTo>
                        <a:pt x="9865" y="2787"/>
                      </a:lnTo>
                      <a:lnTo>
                        <a:pt x="7436" y="3484"/>
                      </a:lnTo>
                      <a:lnTo>
                        <a:pt x="8463" y="3484"/>
                      </a:lnTo>
                      <a:lnTo>
                        <a:pt x="3928" y="4181"/>
                      </a:lnTo>
                      <a:lnTo>
                        <a:pt x="13605" y="3484"/>
                      </a:lnTo>
                      <a:lnTo>
                        <a:pt x="13045" y="3758"/>
                      </a:lnTo>
                      <a:lnTo>
                        <a:pt x="13045" y="6968"/>
                      </a:lnTo>
                      <a:lnTo>
                        <a:pt x="10145" y="7665"/>
                      </a:lnTo>
                      <a:lnTo>
                        <a:pt x="8650" y="6408"/>
                      </a:lnTo>
                      <a:lnTo>
                        <a:pt x="13045" y="6968"/>
                      </a:lnTo>
                      <a:lnTo>
                        <a:pt x="13045" y="3758"/>
                      </a:lnTo>
                      <a:lnTo>
                        <a:pt x="10520" y="4877"/>
                      </a:lnTo>
                      <a:lnTo>
                        <a:pt x="9913" y="4877"/>
                      </a:lnTo>
                      <a:lnTo>
                        <a:pt x="11643" y="5574"/>
                      </a:lnTo>
                      <a:lnTo>
                        <a:pt x="11267" y="6271"/>
                      </a:lnTo>
                      <a:lnTo>
                        <a:pt x="8463" y="6271"/>
                      </a:lnTo>
                      <a:lnTo>
                        <a:pt x="5002" y="6968"/>
                      </a:lnTo>
                      <a:lnTo>
                        <a:pt x="5890" y="6968"/>
                      </a:lnTo>
                      <a:lnTo>
                        <a:pt x="5330" y="7665"/>
                      </a:lnTo>
                      <a:lnTo>
                        <a:pt x="3836" y="8361"/>
                      </a:lnTo>
                      <a:lnTo>
                        <a:pt x="4771" y="8361"/>
                      </a:lnTo>
                      <a:lnTo>
                        <a:pt x="12482" y="9058"/>
                      </a:lnTo>
                      <a:lnTo>
                        <a:pt x="6453" y="9755"/>
                      </a:lnTo>
                      <a:lnTo>
                        <a:pt x="7575" y="10172"/>
                      </a:lnTo>
                      <a:lnTo>
                        <a:pt x="8463" y="10452"/>
                      </a:lnTo>
                      <a:lnTo>
                        <a:pt x="5142" y="10452"/>
                      </a:lnTo>
                      <a:lnTo>
                        <a:pt x="3180" y="11148"/>
                      </a:lnTo>
                      <a:lnTo>
                        <a:pt x="2198" y="11148"/>
                      </a:lnTo>
                      <a:lnTo>
                        <a:pt x="4910" y="11845"/>
                      </a:lnTo>
                      <a:lnTo>
                        <a:pt x="96" y="11845"/>
                      </a:lnTo>
                      <a:lnTo>
                        <a:pt x="4020" y="12542"/>
                      </a:lnTo>
                      <a:lnTo>
                        <a:pt x="8135" y="13935"/>
                      </a:lnTo>
                      <a:lnTo>
                        <a:pt x="0" y="15329"/>
                      </a:lnTo>
                      <a:lnTo>
                        <a:pt x="5190" y="16788"/>
                      </a:lnTo>
                      <a:lnTo>
                        <a:pt x="7108" y="18116"/>
                      </a:lnTo>
                      <a:lnTo>
                        <a:pt x="10752" y="18116"/>
                      </a:lnTo>
                      <a:lnTo>
                        <a:pt x="12530" y="19510"/>
                      </a:lnTo>
                      <a:lnTo>
                        <a:pt x="10848" y="19510"/>
                      </a:lnTo>
                      <a:lnTo>
                        <a:pt x="8650" y="18813"/>
                      </a:lnTo>
                      <a:lnTo>
                        <a:pt x="7060" y="19510"/>
                      </a:lnTo>
                      <a:lnTo>
                        <a:pt x="7340" y="20206"/>
                      </a:lnTo>
                      <a:lnTo>
                        <a:pt x="5610" y="20903"/>
                      </a:lnTo>
                      <a:lnTo>
                        <a:pt x="8323" y="20903"/>
                      </a:lnTo>
                      <a:lnTo>
                        <a:pt x="7947" y="21600"/>
                      </a:lnTo>
                      <a:lnTo>
                        <a:pt x="9537" y="20903"/>
                      </a:lnTo>
                      <a:lnTo>
                        <a:pt x="12902" y="20903"/>
                      </a:lnTo>
                      <a:lnTo>
                        <a:pt x="9118" y="20206"/>
                      </a:lnTo>
                      <a:lnTo>
                        <a:pt x="13557" y="20206"/>
                      </a:lnTo>
                      <a:lnTo>
                        <a:pt x="15802" y="19510"/>
                      </a:lnTo>
                      <a:lnTo>
                        <a:pt x="15239" y="19510"/>
                      </a:lnTo>
                      <a:lnTo>
                        <a:pt x="13885" y="18813"/>
                      </a:lnTo>
                      <a:lnTo>
                        <a:pt x="16458" y="18813"/>
                      </a:lnTo>
                      <a:lnTo>
                        <a:pt x="19123" y="18116"/>
                      </a:lnTo>
                      <a:lnTo>
                        <a:pt x="12998" y="17419"/>
                      </a:lnTo>
                      <a:lnTo>
                        <a:pt x="16130" y="16788"/>
                      </a:lnTo>
                      <a:lnTo>
                        <a:pt x="15239" y="16026"/>
                      </a:lnTo>
                      <a:lnTo>
                        <a:pt x="13417" y="16723"/>
                      </a:lnTo>
                      <a:lnTo>
                        <a:pt x="9445" y="16026"/>
                      </a:lnTo>
                      <a:lnTo>
                        <a:pt x="17764" y="15329"/>
                      </a:lnTo>
                      <a:lnTo>
                        <a:pt x="14400" y="15329"/>
                      </a:lnTo>
                      <a:lnTo>
                        <a:pt x="14772" y="14632"/>
                      </a:lnTo>
                      <a:lnTo>
                        <a:pt x="16130" y="14632"/>
                      </a:lnTo>
                      <a:lnTo>
                        <a:pt x="14540" y="14210"/>
                      </a:lnTo>
                      <a:lnTo>
                        <a:pt x="12482" y="14632"/>
                      </a:lnTo>
                      <a:lnTo>
                        <a:pt x="14164" y="14281"/>
                      </a:lnTo>
                      <a:lnTo>
                        <a:pt x="15523" y="13935"/>
                      </a:lnTo>
                      <a:lnTo>
                        <a:pt x="11032" y="12542"/>
                      </a:lnTo>
                      <a:lnTo>
                        <a:pt x="12670" y="12542"/>
                      </a:lnTo>
                      <a:lnTo>
                        <a:pt x="18420" y="11845"/>
                      </a:lnTo>
                      <a:lnTo>
                        <a:pt x="11643" y="11845"/>
                      </a:lnTo>
                      <a:lnTo>
                        <a:pt x="14304" y="11148"/>
                      </a:lnTo>
                      <a:lnTo>
                        <a:pt x="17297" y="11148"/>
                      </a:lnTo>
                      <a:lnTo>
                        <a:pt x="15707" y="11845"/>
                      </a:lnTo>
                      <a:lnTo>
                        <a:pt x="18372" y="11148"/>
                      </a:lnTo>
                      <a:lnTo>
                        <a:pt x="13325" y="10452"/>
                      </a:lnTo>
                      <a:lnTo>
                        <a:pt x="19167" y="9821"/>
                      </a:lnTo>
                      <a:lnTo>
                        <a:pt x="19730" y="10380"/>
                      </a:lnTo>
                      <a:lnTo>
                        <a:pt x="20897" y="9821"/>
                      </a:lnTo>
                      <a:lnTo>
                        <a:pt x="21600" y="982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65" name="Línea"/>
                <p:cNvSpPr/>
                <p:nvPr/>
              </p:nvSpPr>
              <p:spPr>
                <a:xfrm flipH="1">
                  <a:off x="5096" y="45352"/>
                  <a:ext cx="12701" cy="2237"/>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566" name="Línea"/>
                <p:cNvSpPr/>
                <p:nvPr/>
              </p:nvSpPr>
              <p:spPr>
                <a:xfrm flipV="1">
                  <a:off x="5096" y="45352"/>
                  <a:ext cx="12701" cy="2237"/>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567" name="Figura"/>
                <p:cNvSpPr/>
                <p:nvPr/>
              </p:nvSpPr>
              <p:spPr>
                <a:xfrm>
                  <a:off x="1791"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6537" y="14038"/>
                      </a:lnTo>
                      <a:lnTo>
                        <a:pt x="16537" y="16000"/>
                      </a:lnTo>
                      <a:lnTo>
                        <a:pt x="14809" y="16000"/>
                      </a:lnTo>
                      <a:lnTo>
                        <a:pt x="15952" y="15600"/>
                      </a:lnTo>
                      <a:lnTo>
                        <a:pt x="16537" y="16000"/>
                      </a:lnTo>
                      <a:lnTo>
                        <a:pt x="16537" y="14038"/>
                      </a:lnTo>
                      <a:lnTo>
                        <a:pt x="11004" y="13600"/>
                      </a:lnTo>
                      <a:lnTo>
                        <a:pt x="15571" y="12239"/>
                      </a:lnTo>
                      <a:lnTo>
                        <a:pt x="17648" y="10400"/>
                      </a:lnTo>
                      <a:lnTo>
                        <a:pt x="13170" y="8800"/>
                      </a:lnTo>
                      <a:lnTo>
                        <a:pt x="16830" y="7200"/>
                      </a:lnTo>
                      <a:lnTo>
                        <a:pt x="17560" y="6800"/>
                      </a:lnTo>
                      <a:lnTo>
                        <a:pt x="15952" y="6800"/>
                      </a:lnTo>
                      <a:lnTo>
                        <a:pt x="14721" y="6400"/>
                      </a:lnTo>
                      <a:lnTo>
                        <a:pt x="16800" y="6400"/>
                      </a:lnTo>
                      <a:lnTo>
                        <a:pt x="14371" y="5600"/>
                      </a:lnTo>
                      <a:lnTo>
                        <a:pt x="12615" y="5200"/>
                      </a:lnTo>
                      <a:lnTo>
                        <a:pt x="19491" y="4400"/>
                      </a:lnTo>
                      <a:lnTo>
                        <a:pt x="16184" y="3600"/>
                      </a:lnTo>
                      <a:lnTo>
                        <a:pt x="15044" y="3600"/>
                      </a:lnTo>
                      <a:lnTo>
                        <a:pt x="13931" y="2800"/>
                      </a:lnTo>
                      <a:lnTo>
                        <a:pt x="14839" y="2400"/>
                      </a:lnTo>
                      <a:lnTo>
                        <a:pt x="15922" y="2400"/>
                      </a:lnTo>
                      <a:lnTo>
                        <a:pt x="14048" y="2000"/>
                      </a:lnTo>
                      <a:lnTo>
                        <a:pt x="14839" y="1200"/>
                      </a:lnTo>
                      <a:lnTo>
                        <a:pt x="18381" y="2000"/>
                      </a:lnTo>
                      <a:lnTo>
                        <a:pt x="18586" y="1200"/>
                      </a:lnTo>
                      <a:lnTo>
                        <a:pt x="18176" y="800"/>
                      </a:lnTo>
                      <a:lnTo>
                        <a:pt x="16800" y="400"/>
                      </a:lnTo>
                      <a:lnTo>
                        <a:pt x="15424" y="0"/>
                      </a:lnTo>
                      <a:lnTo>
                        <a:pt x="14693" y="400"/>
                      </a:lnTo>
                      <a:lnTo>
                        <a:pt x="9133" y="400"/>
                      </a:lnTo>
                      <a:lnTo>
                        <a:pt x="5823" y="0"/>
                      </a:lnTo>
                      <a:lnTo>
                        <a:pt x="3600" y="800"/>
                      </a:lnTo>
                      <a:lnTo>
                        <a:pt x="3892" y="800"/>
                      </a:lnTo>
                      <a:lnTo>
                        <a:pt x="5561" y="1200"/>
                      </a:lnTo>
                      <a:lnTo>
                        <a:pt x="2429" y="1200"/>
                      </a:lnTo>
                      <a:lnTo>
                        <a:pt x="4625" y="1600"/>
                      </a:lnTo>
                      <a:lnTo>
                        <a:pt x="2897" y="1600"/>
                      </a:lnTo>
                      <a:lnTo>
                        <a:pt x="5063" y="2157"/>
                      </a:lnTo>
                      <a:lnTo>
                        <a:pt x="5591" y="2000"/>
                      </a:lnTo>
                      <a:lnTo>
                        <a:pt x="6526" y="2400"/>
                      </a:lnTo>
                      <a:lnTo>
                        <a:pt x="5123" y="2800"/>
                      </a:lnTo>
                      <a:lnTo>
                        <a:pt x="4508" y="3118"/>
                      </a:lnTo>
                      <a:lnTo>
                        <a:pt x="3835" y="3600"/>
                      </a:lnTo>
                      <a:lnTo>
                        <a:pt x="5531" y="3600"/>
                      </a:lnTo>
                      <a:lnTo>
                        <a:pt x="3747" y="4000"/>
                      </a:lnTo>
                      <a:lnTo>
                        <a:pt x="6001" y="4400"/>
                      </a:lnTo>
                      <a:lnTo>
                        <a:pt x="3687" y="4400"/>
                      </a:lnTo>
                      <a:lnTo>
                        <a:pt x="5356" y="4800"/>
                      </a:lnTo>
                      <a:lnTo>
                        <a:pt x="5473" y="5200"/>
                      </a:lnTo>
                      <a:lnTo>
                        <a:pt x="1844" y="4800"/>
                      </a:lnTo>
                      <a:lnTo>
                        <a:pt x="5268" y="6000"/>
                      </a:lnTo>
                      <a:lnTo>
                        <a:pt x="1376" y="6000"/>
                      </a:lnTo>
                      <a:lnTo>
                        <a:pt x="4625" y="6400"/>
                      </a:lnTo>
                      <a:lnTo>
                        <a:pt x="2809" y="7200"/>
                      </a:lnTo>
                      <a:lnTo>
                        <a:pt x="4625" y="7600"/>
                      </a:lnTo>
                      <a:lnTo>
                        <a:pt x="4010" y="7600"/>
                      </a:lnTo>
                      <a:lnTo>
                        <a:pt x="3747" y="8000"/>
                      </a:lnTo>
                      <a:lnTo>
                        <a:pt x="4830" y="8000"/>
                      </a:lnTo>
                      <a:lnTo>
                        <a:pt x="5473" y="8800"/>
                      </a:lnTo>
                      <a:lnTo>
                        <a:pt x="7142" y="8800"/>
                      </a:lnTo>
                      <a:lnTo>
                        <a:pt x="4508" y="9200"/>
                      </a:lnTo>
                      <a:lnTo>
                        <a:pt x="3952" y="8800"/>
                      </a:lnTo>
                      <a:lnTo>
                        <a:pt x="3630" y="8800"/>
                      </a:lnTo>
                      <a:lnTo>
                        <a:pt x="3630" y="9600"/>
                      </a:lnTo>
                      <a:lnTo>
                        <a:pt x="5473" y="9200"/>
                      </a:lnTo>
                      <a:lnTo>
                        <a:pt x="3835" y="9600"/>
                      </a:lnTo>
                      <a:lnTo>
                        <a:pt x="5823" y="9600"/>
                      </a:lnTo>
                      <a:lnTo>
                        <a:pt x="3014" y="10000"/>
                      </a:lnTo>
                      <a:lnTo>
                        <a:pt x="5093" y="10400"/>
                      </a:lnTo>
                      <a:lnTo>
                        <a:pt x="3424" y="10800"/>
                      </a:lnTo>
                      <a:lnTo>
                        <a:pt x="4683" y="10800"/>
                      </a:lnTo>
                      <a:lnTo>
                        <a:pt x="5386" y="11600"/>
                      </a:lnTo>
                      <a:lnTo>
                        <a:pt x="2782" y="11200"/>
                      </a:lnTo>
                      <a:lnTo>
                        <a:pt x="1493" y="11600"/>
                      </a:lnTo>
                      <a:lnTo>
                        <a:pt x="2166" y="11600"/>
                      </a:lnTo>
                      <a:lnTo>
                        <a:pt x="4508" y="12000"/>
                      </a:lnTo>
                      <a:lnTo>
                        <a:pt x="4420" y="12400"/>
                      </a:lnTo>
                      <a:lnTo>
                        <a:pt x="3307" y="12400"/>
                      </a:lnTo>
                      <a:lnTo>
                        <a:pt x="5328" y="12800"/>
                      </a:lnTo>
                      <a:lnTo>
                        <a:pt x="3600" y="13518"/>
                      </a:lnTo>
                      <a:lnTo>
                        <a:pt x="3572" y="13918"/>
                      </a:lnTo>
                      <a:lnTo>
                        <a:pt x="4127" y="13839"/>
                      </a:lnTo>
                      <a:lnTo>
                        <a:pt x="3747" y="13679"/>
                      </a:lnTo>
                      <a:lnTo>
                        <a:pt x="5971" y="14000"/>
                      </a:lnTo>
                      <a:lnTo>
                        <a:pt x="6351" y="14318"/>
                      </a:lnTo>
                      <a:lnTo>
                        <a:pt x="7522" y="14000"/>
                      </a:lnTo>
                      <a:lnTo>
                        <a:pt x="8868" y="14000"/>
                      </a:lnTo>
                      <a:lnTo>
                        <a:pt x="10419" y="14400"/>
                      </a:lnTo>
                      <a:lnTo>
                        <a:pt x="8810" y="14400"/>
                      </a:lnTo>
                      <a:lnTo>
                        <a:pt x="7609" y="14000"/>
                      </a:lnTo>
                      <a:lnTo>
                        <a:pt x="8342" y="14400"/>
                      </a:lnTo>
                      <a:lnTo>
                        <a:pt x="7054" y="14400"/>
                      </a:lnTo>
                      <a:lnTo>
                        <a:pt x="8517" y="15200"/>
                      </a:lnTo>
                      <a:lnTo>
                        <a:pt x="7815" y="15200"/>
                      </a:lnTo>
                      <a:lnTo>
                        <a:pt x="5473" y="15600"/>
                      </a:lnTo>
                      <a:lnTo>
                        <a:pt x="6879" y="14557"/>
                      </a:lnTo>
                      <a:lnTo>
                        <a:pt x="4945" y="15200"/>
                      </a:lnTo>
                      <a:lnTo>
                        <a:pt x="5416" y="14800"/>
                      </a:lnTo>
                      <a:lnTo>
                        <a:pt x="5853" y="14400"/>
                      </a:lnTo>
                      <a:lnTo>
                        <a:pt x="2136" y="14800"/>
                      </a:lnTo>
                      <a:lnTo>
                        <a:pt x="5853" y="14079"/>
                      </a:lnTo>
                      <a:lnTo>
                        <a:pt x="2136" y="14400"/>
                      </a:lnTo>
                      <a:lnTo>
                        <a:pt x="1463" y="15200"/>
                      </a:lnTo>
                      <a:lnTo>
                        <a:pt x="3337" y="15200"/>
                      </a:lnTo>
                      <a:lnTo>
                        <a:pt x="2664" y="16000"/>
                      </a:lnTo>
                      <a:lnTo>
                        <a:pt x="5883" y="16000"/>
                      </a:lnTo>
                      <a:lnTo>
                        <a:pt x="8225" y="17200"/>
                      </a:lnTo>
                      <a:lnTo>
                        <a:pt x="0" y="16800"/>
                      </a:lnTo>
                      <a:lnTo>
                        <a:pt x="3102" y="17600"/>
                      </a:lnTo>
                      <a:lnTo>
                        <a:pt x="4683" y="17600"/>
                      </a:lnTo>
                      <a:lnTo>
                        <a:pt x="7639" y="18000"/>
                      </a:lnTo>
                      <a:lnTo>
                        <a:pt x="6088" y="18400"/>
                      </a:lnTo>
                      <a:lnTo>
                        <a:pt x="3424" y="18000"/>
                      </a:lnTo>
                      <a:lnTo>
                        <a:pt x="3162" y="18800"/>
                      </a:lnTo>
                      <a:lnTo>
                        <a:pt x="7229" y="18400"/>
                      </a:lnTo>
                      <a:lnTo>
                        <a:pt x="5473" y="19200"/>
                      </a:lnTo>
                      <a:lnTo>
                        <a:pt x="5766" y="19200"/>
                      </a:lnTo>
                      <a:lnTo>
                        <a:pt x="5766" y="19600"/>
                      </a:lnTo>
                      <a:lnTo>
                        <a:pt x="3424" y="19600"/>
                      </a:lnTo>
                      <a:lnTo>
                        <a:pt x="3775" y="20400"/>
                      </a:lnTo>
                      <a:lnTo>
                        <a:pt x="5473" y="21200"/>
                      </a:lnTo>
                      <a:lnTo>
                        <a:pt x="5678" y="21600"/>
                      </a:lnTo>
                      <a:lnTo>
                        <a:pt x="19024" y="21600"/>
                      </a:lnTo>
                      <a:lnTo>
                        <a:pt x="19521" y="21200"/>
                      </a:lnTo>
                      <a:lnTo>
                        <a:pt x="21042" y="21200"/>
                      </a:lnTo>
                      <a:lnTo>
                        <a:pt x="20342" y="20400"/>
                      </a:lnTo>
                      <a:lnTo>
                        <a:pt x="18468" y="20400"/>
                      </a:lnTo>
                      <a:lnTo>
                        <a:pt x="18791" y="20000"/>
                      </a:lnTo>
                      <a:lnTo>
                        <a:pt x="17503" y="20359"/>
                      </a:lnTo>
                      <a:lnTo>
                        <a:pt x="17180" y="20318"/>
                      </a:lnTo>
                      <a:lnTo>
                        <a:pt x="17590" y="20800"/>
                      </a:lnTo>
                      <a:lnTo>
                        <a:pt x="17648" y="21200"/>
                      </a:lnTo>
                      <a:lnTo>
                        <a:pt x="15834" y="20800"/>
                      </a:lnTo>
                      <a:lnTo>
                        <a:pt x="16917" y="20400"/>
                      </a:lnTo>
                      <a:lnTo>
                        <a:pt x="13785" y="20400"/>
                      </a:lnTo>
                      <a:lnTo>
                        <a:pt x="16507" y="20000"/>
                      </a:lnTo>
                      <a:lnTo>
                        <a:pt x="17970" y="19200"/>
                      </a:lnTo>
                      <a:lnTo>
                        <a:pt x="19639" y="19200"/>
                      </a:lnTo>
                      <a:lnTo>
                        <a:pt x="18556" y="18400"/>
                      </a:lnTo>
                      <a:lnTo>
                        <a:pt x="18906" y="17600"/>
                      </a:lnTo>
                      <a:lnTo>
                        <a:pt x="15279" y="17200"/>
                      </a:lnTo>
                      <a:lnTo>
                        <a:pt x="14809" y="17200"/>
                      </a:lnTo>
                      <a:lnTo>
                        <a:pt x="16302" y="16800"/>
                      </a:lnTo>
                      <a:lnTo>
                        <a:pt x="16770" y="16800"/>
                      </a:lnTo>
                      <a:lnTo>
                        <a:pt x="17062" y="16400"/>
                      </a:lnTo>
                      <a:lnTo>
                        <a:pt x="16742" y="15600"/>
                      </a:lnTo>
                      <a:lnTo>
                        <a:pt x="17503" y="15600"/>
                      </a:lnTo>
                      <a:lnTo>
                        <a:pt x="21600" y="14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68" name="Figura"/>
                <p:cNvSpPr/>
                <p:nvPr/>
              </p:nvSpPr>
              <p:spPr>
                <a:xfrm>
                  <a:off x="1968" y="10606"/>
                  <a:ext cx="12701" cy="32900"/>
                </a:xfrm>
                <a:custGeom>
                  <a:avLst/>
                  <a:gdLst/>
                  <a:ahLst/>
                  <a:cxnLst>
                    <a:cxn ang="0">
                      <a:pos x="wd2" y="hd2"/>
                    </a:cxn>
                    <a:cxn ang="5400000">
                      <a:pos x="wd2" y="hd2"/>
                    </a:cxn>
                    <a:cxn ang="10800000">
                      <a:pos x="wd2" y="hd2"/>
                    </a:cxn>
                    <a:cxn ang="16200000">
                      <a:pos x="wd2" y="hd2"/>
                    </a:cxn>
                  </a:cxnLst>
                  <a:rect l="0" t="0" r="r" b="b"/>
                  <a:pathLst>
                    <a:path w="21600" h="21600" extrusionOk="0">
                      <a:moveTo>
                        <a:pt x="21600" y="16670"/>
                      </a:moveTo>
                      <a:lnTo>
                        <a:pt x="17617" y="16769"/>
                      </a:lnTo>
                      <a:lnTo>
                        <a:pt x="17671" y="16570"/>
                      </a:lnTo>
                      <a:lnTo>
                        <a:pt x="16853" y="16470"/>
                      </a:lnTo>
                      <a:lnTo>
                        <a:pt x="17696" y="16370"/>
                      </a:lnTo>
                      <a:lnTo>
                        <a:pt x="14795" y="16370"/>
                      </a:lnTo>
                      <a:lnTo>
                        <a:pt x="14927" y="16270"/>
                      </a:lnTo>
                      <a:lnTo>
                        <a:pt x="15561" y="16270"/>
                      </a:lnTo>
                      <a:lnTo>
                        <a:pt x="13609" y="16171"/>
                      </a:lnTo>
                      <a:lnTo>
                        <a:pt x="17565" y="16071"/>
                      </a:lnTo>
                      <a:lnTo>
                        <a:pt x="16271" y="15971"/>
                      </a:lnTo>
                      <a:lnTo>
                        <a:pt x="17010" y="15871"/>
                      </a:lnTo>
                      <a:lnTo>
                        <a:pt x="18329" y="15971"/>
                      </a:lnTo>
                      <a:lnTo>
                        <a:pt x="18857" y="15871"/>
                      </a:lnTo>
                      <a:lnTo>
                        <a:pt x="17407" y="15771"/>
                      </a:lnTo>
                      <a:lnTo>
                        <a:pt x="16431" y="15721"/>
                      </a:lnTo>
                      <a:lnTo>
                        <a:pt x="16167" y="15871"/>
                      </a:lnTo>
                      <a:lnTo>
                        <a:pt x="15455" y="15811"/>
                      </a:lnTo>
                      <a:lnTo>
                        <a:pt x="16325" y="15771"/>
                      </a:lnTo>
                      <a:lnTo>
                        <a:pt x="15480" y="15671"/>
                      </a:lnTo>
                      <a:lnTo>
                        <a:pt x="15480" y="15771"/>
                      </a:lnTo>
                      <a:lnTo>
                        <a:pt x="15137" y="15791"/>
                      </a:lnTo>
                      <a:lnTo>
                        <a:pt x="15480" y="15771"/>
                      </a:lnTo>
                      <a:lnTo>
                        <a:pt x="12791" y="15671"/>
                      </a:lnTo>
                      <a:lnTo>
                        <a:pt x="14294" y="15572"/>
                      </a:lnTo>
                      <a:lnTo>
                        <a:pt x="17987" y="15572"/>
                      </a:lnTo>
                      <a:lnTo>
                        <a:pt x="19621" y="15372"/>
                      </a:lnTo>
                      <a:lnTo>
                        <a:pt x="16088" y="15272"/>
                      </a:lnTo>
                      <a:lnTo>
                        <a:pt x="16562" y="15172"/>
                      </a:lnTo>
                      <a:lnTo>
                        <a:pt x="17010" y="15073"/>
                      </a:lnTo>
                      <a:lnTo>
                        <a:pt x="16377" y="15172"/>
                      </a:lnTo>
                      <a:lnTo>
                        <a:pt x="14927" y="15073"/>
                      </a:lnTo>
                      <a:lnTo>
                        <a:pt x="16167" y="14973"/>
                      </a:lnTo>
                      <a:lnTo>
                        <a:pt x="16799" y="14973"/>
                      </a:lnTo>
                      <a:lnTo>
                        <a:pt x="17247" y="14873"/>
                      </a:lnTo>
                      <a:lnTo>
                        <a:pt x="18117" y="14673"/>
                      </a:lnTo>
                      <a:lnTo>
                        <a:pt x="17274" y="14673"/>
                      </a:lnTo>
                      <a:lnTo>
                        <a:pt x="17935" y="14474"/>
                      </a:lnTo>
                      <a:lnTo>
                        <a:pt x="13767" y="14474"/>
                      </a:lnTo>
                      <a:lnTo>
                        <a:pt x="14188" y="14274"/>
                      </a:lnTo>
                      <a:lnTo>
                        <a:pt x="15534" y="14374"/>
                      </a:lnTo>
                      <a:lnTo>
                        <a:pt x="16404" y="14274"/>
                      </a:lnTo>
                      <a:lnTo>
                        <a:pt x="17353" y="14374"/>
                      </a:lnTo>
                      <a:lnTo>
                        <a:pt x="17353" y="14274"/>
                      </a:lnTo>
                      <a:lnTo>
                        <a:pt x="15085" y="14074"/>
                      </a:lnTo>
                      <a:lnTo>
                        <a:pt x="14425" y="14074"/>
                      </a:lnTo>
                      <a:lnTo>
                        <a:pt x="14373" y="13905"/>
                      </a:lnTo>
                      <a:lnTo>
                        <a:pt x="14873" y="13875"/>
                      </a:lnTo>
                      <a:lnTo>
                        <a:pt x="16774" y="13775"/>
                      </a:lnTo>
                      <a:lnTo>
                        <a:pt x="12660" y="13475"/>
                      </a:lnTo>
                      <a:lnTo>
                        <a:pt x="15955" y="13276"/>
                      </a:lnTo>
                      <a:lnTo>
                        <a:pt x="15137" y="13076"/>
                      </a:lnTo>
                      <a:lnTo>
                        <a:pt x="15058" y="12976"/>
                      </a:lnTo>
                      <a:lnTo>
                        <a:pt x="15561" y="12976"/>
                      </a:lnTo>
                      <a:lnTo>
                        <a:pt x="16695" y="12877"/>
                      </a:lnTo>
                      <a:lnTo>
                        <a:pt x="12026" y="12877"/>
                      </a:lnTo>
                      <a:lnTo>
                        <a:pt x="13291" y="12677"/>
                      </a:lnTo>
                      <a:lnTo>
                        <a:pt x="15270" y="12677"/>
                      </a:lnTo>
                      <a:lnTo>
                        <a:pt x="14373" y="12777"/>
                      </a:lnTo>
                      <a:lnTo>
                        <a:pt x="19172" y="12777"/>
                      </a:lnTo>
                      <a:lnTo>
                        <a:pt x="16880" y="12677"/>
                      </a:lnTo>
                      <a:lnTo>
                        <a:pt x="14585" y="12577"/>
                      </a:lnTo>
                      <a:lnTo>
                        <a:pt x="16932" y="12477"/>
                      </a:lnTo>
                      <a:lnTo>
                        <a:pt x="18541" y="12377"/>
                      </a:lnTo>
                      <a:lnTo>
                        <a:pt x="15640" y="12278"/>
                      </a:lnTo>
                      <a:lnTo>
                        <a:pt x="15928" y="12178"/>
                      </a:lnTo>
                      <a:lnTo>
                        <a:pt x="16535" y="12178"/>
                      </a:lnTo>
                      <a:lnTo>
                        <a:pt x="14479" y="12078"/>
                      </a:lnTo>
                      <a:lnTo>
                        <a:pt x="13530" y="11779"/>
                      </a:lnTo>
                      <a:lnTo>
                        <a:pt x="13081" y="11779"/>
                      </a:lnTo>
                      <a:lnTo>
                        <a:pt x="12633" y="11679"/>
                      </a:lnTo>
                      <a:lnTo>
                        <a:pt x="13503" y="11579"/>
                      </a:lnTo>
                      <a:lnTo>
                        <a:pt x="14242" y="11579"/>
                      </a:lnTo>
                      <a:lnTo>
                        <a:pt x="15982" y="11479"/>
                      </a:lnTo>
                      <a:lnTo>
                        <a:pt x="16377" y="11379"/>
                      </a:lnTo>
                      <a:lnTo>
                        <a:pt x="17353" y="11479"/>
                      </a:lnTo>
                      <a:lnTo>
                        <a:pt x="17195" y="11379"/>
                      </a:lnTo>
                      <a:lnTo>
                        <a:pt x="17037" y="11279"/>
                      </a:lnTo>
                      <a:lnTo>
                        <a:pt x="14585" y="11279"/>
                      </a:lnTo>
                      <a:lnTo>
                        <a:pt x="14770" y="11080"/>
                      </a:lnTo>
                      <a:lnTo>
                        <a:pt x="14030" y="11080"/>
                      </a:lnTo>
                      <a:lnTo>
                        <a:pt x="11605" y="10980"/>
                      </a:lnTo>
                      <a:lnTo>
                        <a:pt x="15376" y="10980"/>
                      </a:lnTo>
                      <a:lnTo>
                        <a:pt x="13582" y="10880"/>
                      </a:lnTo>
                      <a:lnTo>
                        <a:pt x="16034" y="10880"/>
                      </a:lnTo>
                      <a:lnTo>
                        <a:pt x="13661" y="10681"/>
                      </a:lnTo>
                      <a:lnTo>
                        <a:pt x="13239" y="10490"/>
                      </a:lnTo>
                      <a:lnTo>
                        <a:pt x="13266" y="10281"/>
                      </a:lnTo>
                      <a:lnTo>
                        <a:pt x="18038" y="10381"/>
                      </a:lnTo>
                      <a:lnTo>
                        <a:pt x="17168" y="10281"/>
                      </a:lnTo>
                      <a:lnTo>
                        <a:pt x="14479" y="9982"/>
                      </a:lnTo>
                      <a:lnTo>
                        <a:pt x="18171" y="9882"/>
                      </a:lnTo>
                      <a:lnTo>
                        <a:pt x="16404" y="9682"/>
                      </a:lnTo>
                      <a:lnTo>
                        <a:pt x="18909" y="9383"/>
                      </a:lnTo>
                      <a:lnTo>
                        <a:pt x="18778" y="9283"/>
                      </a:lnTo>
                      <a:lnTo>
                        <a:pt x="18645" y="9183"/>
                      </a:lnTo>
                      <a:lnTo>
                        <a:pt x="14927" y="9283"/>
                      </a:lnTo>
                      <a:lnTo>
                        <a:pt x="18541" y="9083"/>
                      </a:lnTo>
                      <a:lnTo>
                        <a:pt x="14716" y="9083"/>
                      </a:lnTo>
                      <a:lnTo>
                        <a:pt x="14479" y="8984"/>
                      </a:lnTo>
                      <a:lnTo>
                        <a:pt x="14873" y="8953"/>
                      </a:lnTo>
                      <a:lnTo>
                        <a:pt x="15507" y="8944"/>
                      </a:lnTo>
                      <a:lnTo>
                        <a:pt x="16983" y="9033"/>
                      </a:lnTo>
                      <a:lnTo>
                        <a:pt x="16562" y="8823"/>
                      </a:lnTo>
                      <a:lnTo>
                        <a:pt x="17062" y="8784"/>
                      </a:lnTo>
                      <a:lnTo>
                        <a:pt x="18171" y="8784"/>
                      </a:lnTo>
                      <a:lnTo>
                        <a:pt x="17908" y="8884"/>
                      </a:lnTo>
                      <a:lnTo>
                        <a:pt x="18751" y="8884"/>
                      </a:lnTo>
                      <a:lnTo>
                        <a:pt x="18909" y="8784"/>
                      </a:lnTo>
                      <a:lnTo>
                        <a:pt x="19041" y="8684"/>
                      </a:lnTo>
                      <a:lnTo>
                        <a:pt x="20360" y="8784"/>
                      </a:lnTo>
                      <a:lnTo>
                        <a:pt x="21388" y="8684"/>
                      </a:lnTo>
                      <a:lnTo>
                        <a:pt x="19436" y="8684"/>
                      </a:lnTo>
                      <a:lnTo>
                        <a:pt x="19964" y="8584"/>
                      </a:lnTo>
                      <a:lnTo>
                        <a:pt x="18198" y="8684"/>
                      </a:lnTo>
                      <a:lnTo>
                        <a:pt x="16167" y="8485"/>
                      </a:lnTo>
                      <a:lnTo>
                        <a:pt x="21388" y="8485"/>
                      </a:lnTo>
                      <a:lnTo>
                        <a:pt x="19384" y="8285"/>
                      </a:lnTo>
                      <a:lnTo>
                        <a:pt x="20597" y="8385"/>
                      </a:lnTo>
                      <a:lnTo>
                        <a:pt x="19885" y="8285"/>
                      </a:lnTo>
                      <a:lnTo>
                        <a:pt x="20597" y="7985"/>
                      </a:lnTo>
                      <a:lnTo>
                        <a:pt x="17565" y="7886"/>
                      </a:lnTo>
                      <a:lnTo>
                        <a:pt x="19305" y="7886"/>
                      </a:lnTo>
                      <a:lnTo>
                        <a:pt x="19754" y="7686"/>
                      </a:lnTo>
                      <a:lnTo>
                        <a:pt x="16061" y="7387"/>
                      </a:lnTo>
                      <a:lnTo>
                        <a:pt x="17935" y="7187"/>
                      </a:lnTo>
                      <a:lnTo>
                        <a:pt x="17116" y="7187"/>
                      </a:lnTo>
                      <a:lnTo>
                        <a:pt x="18065" y="7087"/>
                      </a:lnTo>
                      <a:lnTo>
                        <a:pt x="19041" y="7087"/>
                      </a:lnTo>
                      <a:lnTo>
                        <a:pt x="17407" y="6987"/>
                      </a:lnTo>
                      <a:lnTo>
                        <a:pt x="17960" y="6887"/>
                      </a:lnTo>
                      <a:lnTo>
                        <a:pt x="18990" y="6987"/>
                      </a:lnTo>
                      <a:lnTo>
                        <a:pt x="20227" y="6688"/>
                      </a:lnTo>
                      <a:lnTo>
                        <a:pt x="16456" y="6588"/>
                      </a:lnTo>
                      <a:lnTo>
                        <a:pt x="15798" y="6388"/>
                      </a:lnTo>
                      <a:lnTo>
                        <a:pt x="18541" y="6388"/>
                      </a:lnTo>
                      <a:lnTo>
                        <a:pt x="19885" y="6089"/>
                      </a:lnTo>
                      <a:lnTo>
                        <a:pt x="20281" y="6089"/>
                      </a:lnTo>
                      <a:lnTo>
                        <a:pt x="20597" y="5889"/>
                      </a:lnTo>
                      <a:lnTo>
                        <a:pt x="18013" y="5690"/>
                      </a:lnTo>
                      <a:lnTo>
                        <a:pt x="16932" y="5390"/>
                      </a:lnTo>
                      <a:lnTo>
                        <a:pt x="19912" y="5290"/>
                      </a:lnTo>
                      <a:lnTo>
                        <a:pt x="19041" y="5091"/>
                      </a:lnTo>
                      <a:lnTo>
                        <a:pt x="18171" y="4891"/>
                      </a:lnTo>
                      <a:lnTo>
                        <a:pt x="19305" y="4691"/>
                      </a:lnTo>
                      <a:lnTo>
                        <a:pt x="17696" y="4592"/>
                      </a:lnTo>
                      <a:lnTo>
                        <a:pt x="17432" y="4592"/>
                      </a:lnTo>
                      <a:lnTo>
                        <a:pt x="17987" y="4492"/>
                      </a:lnTo>
                      <a:lnTo>
                        <a:pt x="15534" y="4392"/>
                      </a:lnTo>
                      <a:lnTo>
                        <a:pt x="18038" y="4392"/>
                      </a:lnTo>
                      <a:lnTo>
                        <a:pt x="17987" y="4492"/>
                      </a:lnTo>
                      <a:lnTo>
                        <a:pt x="20466" y="4392"/>
                      </a:lnTo>
                      <a:lnTo>
                        <a:pt x="19806" y="4292"/>
                      </a:lnTo>
                      <a:lnTo>
                        <a:pt x="19860" y="4192"/>
                      </a:lnTo>
                      <a:lnTo>
                        <a:pt x="16589" y="4192"/>
                      </a:lnTo>
                      <a:lnTo>
                        <a:pt x="19226" y="4032"/>
                      </a:lnTo>
                      <a:lnTo>
                        <a:pt x="19727" y="4062"/>
                      </a:lnTo>
                      <a:lnTo>
                        <a:pt x="19411" y="4023"/>
                      </a:lnTo>
                      <a:lnTo>
                        <a:pt x="21363" y="3893"/>
                      </a:lnTo>
                      <a:lnTo>
                        <a:pt x="16456" y="3593"/>
                      </a:lnTo>
                      <a:lnTo>
                        <a:pt x="14822" y="3494"/>
                      </a:lnTo>
                      <a:lnTo>
                        <a:pt x="19120" y="3394"/>
                      </a:lnTo>
                      <a:lnTo>
                        <a:pt x="18277" y="3294"/>
                      </a:lnTo>
                      <a:lnTo>
                        <a:pt x="17459" y="3194"/>
                      </a:lnTo>
                      <a:lnTo>
                        <a:pt x="19226" y="3194"/>
                      </a:lnTo>
                      <a:lnTo>
                        <a:pt x="19569" y="3094"/>
                      </a:lnTo>
                      <a:lnTo>
                        <a:pt x="19490" y="2795"/>
                      </a:lnTo>
                      <a:lnTo>
                        <a:pt x="20755" y="2795"/>
                      </a:lnTo>
                      <a:lnTo>
                        <a:pt x="20861" y="2695"/>
                      </a:lnTo>
                      <a:lnTo>
                        <a:pt x="15665" y="2595"/>
                      </a:lnTo>
                      <a:lnTo>
                        <a:pt x="15561" y="2495"/>
                      </a:lnTo>
                      <a:lnTo>
                        <a:pt x="18198" y="2495"/>
                      </a:lnTo>
                      <a:lnTo>
                        <a:pt x="18144" y="2296"/>
                      </a:lnTo>
                      <a:lnTo>
                        <a:pt x="20466" y="2096"/>
                      </a:lnTo>
                      <a:lnTo>
                        <a:pt x="18065" y="1897"/>
                      </a:lnTo>
                      <a:lnTo>
                        <a:pt x="19332" y="1897"/>
                      </a:lnTo>
                      <a:lnTo>
                        <a:pt x="19384" y="1797"/>
                      </a:lnTo>
                      <a:lnTo>
                        <a:pt x="21100" y="1597"/>
                      </a:lnTo>
                      <a:lnTo>
                        <a:pt x="19860" y="1597"/>
                      </a:lnTo>
                      <a:lnTo>
                        <a:pt x="16695" y="1298"/>
                      </a:lnTo>
                      <a:lnTo>
                        <a:pt x="18435" y="1298"/>
                      </a:lnTo>
                      <a:lnTo>
                        <a:pt x="16219" y="1198"/>
                      </a:lnTo>
                      <a:lnTo>
                        <a:pt x="15613" y="1198"/>
                      </a:lnTo>
                      <a:lnTo>
                        <a:pt x="14979" y="1098"/>
                      </a:lnTo>
                      <a:lnTo>
                        <a:pt x="15928" y="1098"/>
                      </a:lnTo>
                      <a:lnTo>
                        <a:pt x="16853" y="998"/>
                      </a:lnTo>
                      <a:lnTo>
                        <a:pt x="14294" y="998"/>
                      </a:lnTo>
                      <a:lnTo>
                        <a:pt x="15216" y="898"/>
                      </a:lnTo>
                      <a:lnTo>
                        <a:pt x="15850" y="898"/>
                      </a:lnTo>
                      <a:lnTo>
                        <a:pt x="14585" y="799"/>
                      </a:lnTo>
                      <a:lnTo>
                        <a:pt x="13873" y="699"/>
                      </a:lnTo>
                      <a:lnTo>
                        <a:pt x="15006" y="599"/>
                      </a:lnTo>
                      <a:lnTo>
                        <a:pt x="15613" y="599"/>
                      </a:lnTo>
                      <a:lnTo>
                        <a:pt x="14346" y="499"/>
                      </a:lnTo>
                      <a:lnTo>
                        <a:pt x="14795" y="399"/>
                      </a:lnTo>
                      <a:lnTo>
                        <a:pt x="15376" y="399"/>
                      </a:lnTo>
                      <a:lnTo>
                        <a:pt x="15928" y="499"/>
                      </a:lnTo>
                      <a:lnTo>
                        <a:pt x="16535" y="399"/>
                      </a:lnTo>
                      <a:lnTo>
                        <a:pt x="17116" y="299"/>
                      </a:lnTo>
                      <a:lnTo>
                        <a:pt x="17987" y="299"/>
                      </a:lnTo>
                      <a:lnTo>
                        <a:pt x="18277" y="200"/>
                      </a:lnTo>
                      <a:lnTo>
                        <a:pt x="20466" y="299"/>
                      </a:lnTo>
                      <a:lnTo>
                        <a:pt x="19199" y="200"/>
                      </a:lnTo>
                      <a:lnTo>
                        <a:pt x="17935" y="100"/>
                      </a:lnTo>
                      <a:lnTo>
                        <a:pt x="16668" y="0"/>
                      </a:lnTo>
                      <a:lnTo>
                        <a:pt x="16668" y="100"/>
                      </a:lnTo>
                      <a:lnTo>
                        <a:pt x="16535" y="279"/>
                      </a:lnTo>
                      <a:lnTo>
                        <a:pt x="13924" y="200"/>
                      </a:lnTo>
                      <a:lnTo>
                        <a:pt x="15613" y="100"/>
                      </a:lnTo>
                      <a:lnTo>
                        <a:pt x="16668" y="100"/>
                      </a:lnTo>
                      <a:lnTo>
                        <a:pt x="16668" y="0"/>
                      </a:lnTo>
                      <a:lnTo>
                        <a:pt x="7543" y="0"/>
                      </a:lnTo>
                      <a:lnTo>
                        <a:pt x="7543" y="100"/>
                      </a:lnTo>
                      <a:lnTo>
                        <a:pt x="7200" y="200"/>
                      </a:lnTo>
                      <a:lnTo>
                        <a:pt x="6751" y="200"/>
                      </a:lnTo>
                      <a:lnTo>
                        <a:pt x="6751" y="100"/>
                      </a:lnTo>
                      <a:lnTo>
                        <a:pt x="7543" y="100"/>
                      </a:lnTo>
                      <a:lnTo>
                        <a:pt x="7543" y="0"/>
                      </a:lnTo>
                      <a:lnTo>
                        <a:pt x="4114" y="0"/>
                      </a:lnTo>
                      <a:lnTo>
                        <a:pt x="5194" y="200"/>
                      </a:lnTo>
                      <a:lnTo>
                        <a:pt x="3875" y="499"/>
                      </a:lnTo>
                      <a:lnTo>
                        <a:pt x="2610" y="699"/>
                      </a:lnTo>
                      <a:lnTo>
                        <a:pt x="4430" y="799"/>
                      </a:lnTo>
                      <a:lnTo>
                        <a:pt x="5142" y="898"/>
                      </a:lnTo>
                      <a:lnTo>
                        <a:pt x="3611" y="898"/>
                      </a:lnTo>
                      <a:lnTo>
                        <a:pt x="5090" y="1098"/>
                      </a:lnTo>
                      <a:lnTo>
                        <a:pt x="6882" y="1397"/>
                      </a:lnTo>
                      <a:lnTo>
                        <a:pt x="4905" y="1597"/>
                      </a:lnTo>
                      <a:lnTo>
                        <a:pt x="4378" y="1497"/>
                      </a:lnTo>
                      <a:lnTo>
                        <a:pt x="3638" y="1697"/>
                      </a:lnTo>
                      <a:lnTo>
                        <a:pt x="8122" y="1697"/>
                      </a:lnTo>
                      <a:lnTo>
                        <a:pt x="6409" y="1797"/>
                      </a:lnTo>
                      <a:lnTo>
                        <a:pt x="6091" y="1797"/>
                      </a:lnTo>
                      <a:lnTo>
                        <a:pt x="5300" y="2096"/>
                      </a:lnTo>
                      <a:lnTo>
                        <a:pt x="6988" y="2396"/>
                      </a:lnTo>
                      <a:lnTo>
                        <a:pt x="4220" y="2595"/>
                      </a:lnTo>
                      <a:lnTo>
                        <a:pt x="6857" y="2595"/>
                      </a:lnTo>
                      <a:lnTo>
                        <a:pt x="3032" y="2895"/>
                      </a:lnTo>
                      <a:lnTo>
                        <a:pt x="6724" y="2895"/>
                      </a:lnTo>
                      <a:lnTo>
                        <a:pt x="4878" y="3094"/>
                      </a:lnTo>
                      <a:lnTo>
                        <a:pt x="4245" y="2995"/>
                      </a:lnTo>
                      <a:lnTo>
                        <a:pt x="3005" y="3294"/>
                      </a:lnTo>
                      <a:lnTo>
                        <a:pt x="5300" y="3394"/>
                      </a:lnTo>
                      <a:lnTo>
                        <a:pt x="3771" y="3394"/>
                      </a:lnTo>
                      <a:lnTo>
                        <a:pt x="5775" y="3494"/>
                      </a:lnTo>
                      <a:lnTo>
                        <a:pt x="3481" y="3593"/>
                      </a:lnTo>
                      <a:lnTo>
                        <a:pt x="3981" y="3693"/>
                      </a:lnTo>
                      <a:lnTo>
                        <a:pt x="4087" y="3593"/>
                      </a:lnTo>
                      <a:lnTo>
                        <a:pt x="5406" y="3593"/>
                      </a:lnTo>
                      <a:lnTo>
                        <a:pt x="6276" y="3693"/>
                      </a:lnTo>
                      <a:lnTo>
                        <a:pt x="4060" y="3893"/>
                      </a:lnTo>
                      <a:lnTo>
                        <a:pt x="3084" y="3893"/>
                      </a:lnTo>
                      <a:lnTo>
                        <a:pt x="4509" y="4162"/>
                      </a:lnTo>
                      <a:lnTo>
                        <a:pt x="5115" y="4192"/>
                      </a:lnTo>
                      <a:lnTo>
                        <a:pt x="4693" y="4192"/>
                      </a:lnTo>
                      <a:lnTo>
                        <a:pt x="3323" y="4292"/>
                      </a:lnTo>
                      <a:lnTo>
                        <a:pt x="3296" y="4492"/>
                      </a:lnTo>
                      <a:lnTo>
                        <a:pt x="3796" y="4592"/>
                      </a:lnTo>
                      <a:lnTo>
                        <a:pt x="2478" y="4492"/>
                      </a:lnTo>
                      <a:lnTo>
                        <a:pt x="2135" y="4691"/>
                      </a:lnTo>
                      <a:lnTo>
                        <a:pt x="3111" y="4991"/>
                      </a:lnTo>
                      <a:lnTo>
                        <a:pt x="3084" y="5191"/>
                      </a:lnTo>
                      <a:lnTo>
                        <a:pt x="3692" y="5091"/>
                      </a:lnTo>
                      <a:lnTo>
                        <a:pt x="4957" y="5091"/>
                      </a:lnTo>
                      <a:lnTo>
                        <a:pt x="5194" y="5191"/>
                      </a:lnTo>
                      <a:lnTo>
                        <a:pt x="6197" y="5191"/>
                      </a:lnTo>
                      <a:lnTo>
                        <a:pt x="6249" y="5290"/>
                      </a:lnTo>
                      <a:lnTo>
                        <a:pt x="2532" y="5290"/>
                      </a:lnTo>
                      <a:lnTo>
                        <a:pt x="3771" y="5390"/>
                      </a:lnTo>
                      <a:lnTo>
                        <a:pt x="500" y="5490"/>
                      </a:lnTo>
                      <a:lnTo>
                        <a:pt x="2662" y="5590"/>
                      </a:lnTo>
                      <a:lnTo>
                        <a:pt x="2083" y="5590"/>
                      </a:lnTo>
                      <a:lnTo>
                        <a:pt x="2056" y="5789"/>
                      </a:lnTo>
                      <a:lnTo>
                        <a:pt x="2741" y="5889"/>
                      </a:lnTo>
                      <a:lnTo>
                        <a:pt x="2847" y="6089"/>
                      </a:lnTo>
                      <a:lnTo>
                        <a:pt x="4220" y="6089"/>
                      </a:lnTo>
                      <a:lnTo>
                        <a:pt x="5642" y="6189"/>
                      </a:lnTo>
                      <a:lnTo>
                        <a:pt x="5063" y="6289"/>
                      </a:lnTo>
                      <a:lnTo>
                        <a:pt x="3692" y="6488"/>
                      </a:lnTo>
                      <a:lnTo>
                        <a:pt x="3850" y="6588"/>
                      </a:lnTo>
                      <a:lnTo>
                        <a:pt x="4720" y="6688"/>
                      </a:lnTo>
                      <a:lnTo>
                        <a:pt x="4930" y="6887"/>
                      </a:lnTo>
                      <a:lnTo>
                        <a:pt x="3771" y="6788"/>
                      </a:lnTo>
                      <a:lnTo>
                        <a:pt x="4087" y="7087"/>
                      </a:lnTo>
                      <a:lnTo>
                        <a:pt x="5379" y="7287"/>
                      </a:lnTo>
                      <a:lnTo>
                        <a:pt x="6039" y="7287"/>
                      </a:lnTo>
                      <a:lnTo>
                        <a:pt x="6330" y="7187"/>
                      </a:lnTo>
                      <a:lnTo>
                        <a:pt x="6882" y="7287"/>
                      </a:lnTo>
                      <a:lnTo>
                        <a:pt x="6197" y="7387"/>
                      </a:lnTo>
                      <a:lnTo>
                        <a:pt x="7673" y="7586"/>
                      </a:lnTo>
                      <a:lnTo>
                        <a:pt x="631" y="7985"/>
                      </a:lnTo>
                      <a:lnTo>
                        <a:pt x="3771" y="8185"/>
                      </a:lnTo>
                      <a:lnTo>
                        <a:pt x="5512" y="8385"/>
                      </a:lnTo>
                      <a:lnTo>
                        <a:pt x="5248" y="8485"/>
                      </a:lnTo>
                      <a:lnTo>
                        <a:pt x="4324" y="8285"/>
                      </a:lnTo>
                      <a:lnTo>
                        <a:pt x="3323" y="8385"/>
                      </a:lnTo>
                      <a:lnTo>
                        <a:pt x="5985" y="8684"/>
                      </a:lnTo>
                      <a:lnTo>
                        <a:pt x="2953" y="8784"/>
                      </a:lnTo>
                      <a:lnTo>
                        <a:pt x="4720" y="8984"/>
                      </a:lnTo>
                      <a:lnTo>
                        <a:pt x="0" y="9183"/>
                      </a:lnTo>
                      <a:lnTo>
                        <a:pt x="5036" y="9583"/>
                      </a:lnTo>
                      <a:lnTo>
                        <a:pt x="2056" y="9782"/>
                      </a:lnTo>
                      <a:lnTo>
                        <a:pt x="2532" y="9782"/>
                      </a:lnTo>
                      <a:lnTo>
                        <a:pt x="2268" y="9882"/>
                      </a:lnTo>
                      <a:lnTo>
                        <a:pt x="3111" y="9882"/>
                      </a:lnTo>
                      <a:lnTo>
                        <a:pt x="3269" y="9782"/>
                      </a:lnTo>
                      <a:lnTo>
                        <a:pt x="3875" y="9782"/>
                      </a:lnTo>
                      <a:lnTo>
                        <a:pt x="5194" y="10281"/>
                      </a:lnTo>
                      <a:lnTo>
                        <a:pt x="2241" y="10780"/>
                      </a:lnTo>
                      <a:lnTo>
                        <a:pt x="1238" y="11279"/>
                      </a:lnTo>
                      <a:lnTo>
                        <a:pt x="949" y="11379"/>
                      </a:lnTo>
                      <a:lnTo>
                        <a:pt x="6988" y="11279"/>
                      </a:lnTo>
                      <a:lnTo>
                        <a:pt x="4324" y="11579"/>
                      </a:lnTo>
                      <a:lnTo>
                        <a:pt x="2268" y="11479"/>
                      </a:lnTo>
                      <a:lnTo>
                        <a:pt x="4747" y="11878"/>
                      </a:lnTo>
                      <a:lnTo>
                        <a:pt x="2189" y="12178"/>
                      </a:lnTo>
                      <a:lnTo>
                        <a:pt x="3744" y="12477"/>
                      </a:lnTo>
                      <a:lnTo>
                        <a:pt x="3190" y="12477"/>
                      </a:lnTo>
                      <a:lnTo>
                        <a:pt x="1713" y="12577"/>
                      </a:lnTo>
                      <a:lnTo>
                        <a:pt x="3111" y="12777"/>
                      </a:lnTo>
                      <a:lnTo>
                        <a:pt x="2610" y="12777"/>
                      </a:lnTo>
                      <a:lnTo>
                        <a:pt x="1740" y="12877"/>
                      </a:lnTo>
                      <a:lnTo>
                        <a:pt x="4536" y="12976"/>
                      </a:lnTo>
                      <a:lnTo>
                        <a:pt x="3165" y="12976"/>
                      </a:lnTo>
                      <a:lnTo>
                        <a:pt x="2268" y="13176"/>
                      </a:lnTo>
                      <a:lnTo>
                        <a:pt x="3981" y="13176"/>
                      </a:lnTo>
                      <a:lnTo>
                        <a:pt x="3165" y="13276"/>
                      </a:lnTo>
                      <a:lnTo>
                        <a:pt x="4747" y="13376"/>
                      </a:lnTo>
                      <a:lnTo>
                        <a:pt x="3717" y="13475"/>
                      </a:lnTo>
                      <a:lnTo>
                        <a:pt x="5669" y="13575"/>
                      </a:lnTo>
                      <a:lnTo>
                        <a:pt x="2795" y="13675"/>
                      </a:lnTo>
                      <a:lnTo>
                        <a:pt x="5539" y="13775"/>
                      </a:lnTo>
                      <a:lnTo>
                        <a:pt x="2716" y="13775"/>
                      </a:lnTo>
                      <a:lnTo>
                        <a:pt x="3244" y="13975"/>
                      </a:lnTo>
                      <a:lnTo>
                        <a:pt x="3717" y="14014"/>
                      </a:lnTo>
                      <a:lnTo>
                        <a:pt x="2532" y="14074"/>
                      </a:lnTo>
                      <a:lnTo>
                        <a:pt x="2556" y="14174"/>
                      </a:lnTo>
                      <a:lnTo>
                        <a:pt x="3084" y="14274"/>
                      </a:lnTo>
                      <a:lnTo>
                        <a:pt x="4536" y="14274"/>
                      </a:lnTo>
                      <a:lnTo>
                        <a:pt x="1159" y="14374"/>
                      </a:lnTo>
                      <a:lnTo>
                        <a:pt x="7225" y="14573"/>
                      </a:lnTo>
                      <a:lnTo>
                        <a:pt x="2926" y="14673"/>
                      </a:lnTo>
                      <a:lnTo>
                        <a:pt x="5458" y="15172"/>
                      </a:lnTo>
                      <a:lnTo>
                        <a:pt x="2901" y="15172"/>
                      </a:lnTo>
                      <a:lnTo>
                        <a:pt x="4114" y="15381"/>
                      </a:lnTo>
                      <a:lnTo>
                        <a:pt x="5539" y="15212"/>
                      </a:lnTo>
                      <a:lnTo>
                        <a:pt x="5827" y="15172"/>
                      </a:lnTo>
                      <a:lnTo>
                        <a:pt x="5696" y="15272"/>
                      </a:lnTo>
                      <a:lnTo>
                        <a:pt x="6118" y="15472"/>
                      </a:lnTo>
                      <a:lnTo>
                        <a:pt x="5248" y="15472"/>
                      </a:lnTo>
                      <a:lnTo>
                        <a:pt x="6461" y="15572"/>
                      </a:lnTo>
                      <a:lnTo>
                        <a:pt x="5406" y="15871"/>
                      </a:lnTo>
                      <a:lnTo>
                        <a:pt x="4563" y="15771"/>
                      </a:lnTo>
                      <a:lnTo>
                        <a:pt x="4087" y="15771"/>
                      </a:lnTo>
                      <a:lnTo>
                        <a:pt x="5248" y="15971"/>
                      </a:lnTo>
                      <a:lnTo>
                        <a:pt x="3823" y="16171"/>
                      </a:lnTo>
                      <a:lnTo>
                        <a:pt x="5354" y="16370"/>
                      </a:lnTo>
                      <a:lnTo>
                        <a:pt x="6961" y="16370"/>
                      </a:lnTo>
                      <a:lnTo>
                        <a:pt x="8623" y="16539"/>
                      </a:lnTo>
                      <a:lnTo>
                        <a:pt x="6303" y="16470"/>
                      </a:lnTo>
                      <a:lnTo>
                        <a:pt x="9046" y="16769"/>
                      </a:lnTo>
                      <a:lnTo>
                        <a:pt x="4720" y="16679"/>
                      </a:lnTo>
                      <a:lnTo>
                        <a:pt x="5275" y="16769"/>
                      </a:lnTo>
                      <a:lnTo>
                        <a:pt x="4403" y="16769"/>
                      </a:lnTo>
                      <a:lnTo>
                        <a:pt x="5090" y="16869"/>
                      </a:lnTo>
                      <a:lnTo>
                        <a:pt x="6461" y="16769"/>
                      </a:lnTo>
                      <a:lnTo>
                        <a:pt x="6434" y="16969"/>
                      </a:lnTo>
                      <a:lnTo>
                        <a:pt x="4851" y="16969"/>
                      </a:lnTo>
                      <a:lnTo>
                        <a:pt x="7252" y="17069"/>
                      </a:lnTo>
                      <a:lnTo>
                        <a:pt x="6724" y="17169"/>
                      </a:lnTo>
                      <a:lnTo>
                        <a:pt x="5881" y="17169"/>
                      </a:lnTo>
                      <a:lnTo>
                        <a:pt x="6066" y="17368"/>
                      </a:lnTo>
                      <a:lnTo>
                        <a:pt x="9098" y="17468"/>
                      </a:lnTo>
                      <a:lnTo>
                        <a:pt x="7912" y="17668"/>
                      </a:lnTo>
                      <a:lnTo>
                        <a:pt x="5248" y="17568"/>
                      </a:lnTo>
                      <a:lnTo>
                        <a:pt x="7040" y="17768"/>
                      </a:lnTo>
                      <a:lnTo>
                        <a:pt x="4720" y="17768"/>
                      </a:lnTo>
                      <a:lnTo>
                        <a:pt x="5406" y="17867"/>
                      </a:lnTo>
                      <a:lnTo>
                        <a:pt x="6540" y="17867"/>
                      </a:lnTo>
                      <a:lnTo>
                        <a:pt x="6488" y="17967"/>
                      </a:lnTo>
                      <a:lnTo>
                        <a:pt x="8201" y="17967"/>
                      </a:lnTo>
                      <a:lnTo>
                        <a:pt x="7437" y="18067"/>
                      </a:lnTo>
                      <a:lnTo>
                        <a:pt x="6461" y="18067"/>
                      </a:lnTo>
                      <a:lnTo>
                        <a:pt x="6909" y="18167"/>
                      </a:lnTo>
                      <a:lnTo>
                        <a:pt x="7779" y="18067"/>
                      </a:lnTo>
                      <a:lnTo>
                        <a:pt x="8992" y="18167"/>
                      </a:lnTo>
                      <a:lnTo>
                        <a:pt x="10733" y="18067"/>
                      </a:lnTo>
                      <a:lnTo>
                        <a:pt x="10101" y="18267"/>
                      </a:lnTo>
                      <a:lnTo>
                        <a:pt x="9862" y="18167"/>
                      </a:lnTo>
                      <a:lnTo>
                        <a:pt x="9968" y="18267"/>
                      </a:lnTo>
                      <a:lnTo>
                        <a:pt x="10047" y="18367"/>
                      </a:lnTo>
                      <a:lnTo>
                        <a:pt x="8677" y="18367"/>
                      </a:lnTo>
                      <a:lnTo>
                        <a:pt x="10205" y="18466"/>
                      </a:lnTo>
                      <a:lnTo>
                        <a:pt x="9626" y="18566"/>
                      </a:lnTo>
                      <a:lnTo>
                        <a:pt x="8492" y="18566"/>
                      </a:lnTo>
                      <a:lnTo>
                        <a:pt x="7094" y="18766"/>
                      </a:lnTo>
                      <a:lnTo>
                        <a:pt x="9177" y="18866"/>
                      </a:lnTo>
                      <a:lnTo>
                        <a:pt x="8782" y="18866"/>
                      </a:lnTo>
                      <a:lnTo>
                        <a:pt x="8280" y="18965"/>
                      </a:lnTo>
                      <a:lnTo>
                        <a:pt x="10022" y="18866"/>
                      </a:lnTo>
                      <a:lnTo>
                        <a:pt x="8755" y="19065"/>
                      </a:lnTo>
                      <a:lnTo>
                        <a:pt x="8228" y="18975"/>
                      </a:lnTo>
                      <a:lnTo>
                        <a:pt x="7489" y="19165"/>
                      </a:lnTo>
                      <a:lnTo>
                        <a:pt x="9150" y="19265"/>
                      </a:lnTo>
                      <a:lnTo>
                        <a:pt x="8359" y="19465"/>
                      </a:lnTo>
                      <a:lnTo>
                        <a:pt x="6039" y="19465"/>
                      </a:lnTo>
                      <a:lnTo>
                        <a:pt x="6249" y="19564"/>
                      </a:lnTo>
                      <a:lnTo>
                        <a:pt x="8623" y="19864"/>
                      </a:lnTo>
                      <a:lnTo>
                        <a:pt x="8070" y="20063"/>
                      </a:lnTo>
                      <a:lnTo>
                        <a:pt x="11630" y="20063"/>
                      </a:lnTo>
                      <a:lnTo>
                        <a:pt x="6697" y="20163"/>
                      </a:lnTo>
                      <a:lnTo>
                        <a:pt x="8255" y="20263"/>
                      </a:lnTo>
                      <a:lnTo>
                        <a:pt x="6803" y="20263"/>
                      </a:lnTo>
                      <a:lnTo>
                        <a:pt x="6276" y="20363"/>
                      </a:lnTo>
                      <a:lnTo>
                        <a:pt x="7595" y="20563"/>
                      </a:lnTo>
                      <a:lnTo>
                        <a:pt x="8650" y="20762"/>
                      </a:lnTo>
                      <a:lnTo>
                        <a:pt x="7806" y="20762"/>
                      </a:lnTo>
                      <a:lnTo>
                        <a:pt x="7040" y="20862"/>
                      </a:lnTo>
                      <a:lnTo>
                        <a:pt x="7358" y="20962"/>
                      </a:lnTo>
                      <a:lnTo>
                        <a:pt x="6988" y="21062"/>
                      </a:lnTo>
                      <a:lnTo>
                        <a:pt x="7831" y="21062"/>
                      </a:lnTo>
                      <a:lnTo>
                        <a:pt x="7673" y="21161"/>
                      </a:lnTo>
                      <a:lnTo>
                        <a:pt x="8913" y="21161"/>
                      </a:lnTo>
                      <a:lnTo>
                        <a:pt x="4087" y="21361"/>
                      </a:lnTo>
                      <a:lnTo>
                        <a:pt x="10074" y="21600"/>
                      </a:lnTo>
                      <a:lnTo>
                        <a:pt x="13767" y="21561"/>
                      </a:lnTo>
                      <a:lnTo>
                        <a:pt x="13424" y="21461"/>
                      </a:lnTo>
                      <a:lnTo>
                        <a:pt x="14506" y="21461"/>
                      </a:lnTo>
                      <a:lnTo>
                        <a:pt x="13897" y="21561"/>
                      </a:lnTo>
                      <a:lnTo>
                        <a:pt x="14373" y="21561"/>
                      </a:lnTo>
                      <a:lnTo>
                        <a:pt x="14585" y="21461"/>
                      </a:lnTo>
                      <a:lnTo>
                        <a:pt x="15322" y="21461"/>
                      </a:lnTo>
                      <a:lnTo>
                        <a:pt x="16246" y="21361"/>
                      </a:lnTo>
                      <a:lnTo>
                        <a:pt x="14425" y="21361"/>
                      </a:lnTo>
                      <a:lnTo>
                        <a:pt x="14346" y="21261"/>
                      </a:lnTo>
                      <a:lnTo>
                        <a:pt x="15904" y="21361"/>
                      </a:lnTo>
                      <a:lnTo>
                        <a:pt x="16535" y="21261"/>
                      </a:lnTo>
                      <a:lnTo>
                        <a:pt x="15692" y="21261"/>
                      </a:lnTo>
                      <a:lnTo>
                        <a:pt x="16562" y="21161"/>
                      </a:lnTo>
                      <a:lnTo>
                        <a:pt x="15613" y="21161"/>
                      </a:lnTo>
                      <a:lnTo>
                        <a:pt x="16113" y="21062"/>
                      </a:lnTo>
                      <a:lnTo>
                        <a:pt x="15297" y="21062"/>
                      </a:lnTo>
                      <a:lnTo>
                        <a:pt x="15877" y="20862"/>
                      </a:lnTo>
                      <a:lnTo>
                        <a:pt x="13794" y="20862"/>
                      </a:lnTo>
                      <a:lnTo>
                        <a:pt x="11893" y="20662"/>
                      </a:lnTo>
                      <a:lnTo>
                        <a:pt x="14743" y="20463"/>
                      </a:lnTo>
                      <a:lnTo>
                        <a:pt x="13951" y="20263"/>
                      </a:lnTo>
                      <a:lnTo>
                        <a:pt x="14585" y="20263"/>
                      </a:lnTo>
                      <a:lnTo>
                        <a:pt x="13873" y="20163"/>
                      </a:lnTo>
                      <a:lnTo>
                        <a:pt x="14161" y="20063"/>
                      </a:lnTo>
                      <a:lnTo>
                        <a:pt x="12842" y="19964"/>
                      </a:lnTo>
                      <a:lnTo>
                        <a:pt x="13951" y="19864"/>
                      </a:lnTo>
                      <a:lnTo>
                        <a:pt x="13530" y="19864"/>
                      </a:lnTo>
                      <a:lnTo>
                        <a:pt x="14558" y="19664"/>
                      </a:lnTo>
                      <a:lnTo>
                        <a:pt x="15401" y="19744"/>
                      </a:lnTo>
                      <a:lnTo>
                        <a:pt x="15877" y="19664"/>
                      </a:lnTo>
                      <a:lnTo>
                        <a:pt x="16853" y="19664"/>
                      </a:lnTo>
                      <a:lnTo>
                        <a:pt x="15164" y="19465"/>
                      </a:lnTo>
                      <a:lnTo>
                        <a:pt x="16747" y="19564"/>
                      </a:lnTo>
                      <a:lnTo>
                        <a:pt x="17168" y="19465"/>
                      </a:lnTo>
                      <a:lnTo>
                        <a:pt x="16695" y="19365"/>
                      </a:lnTo>
                      <a:lnTo>
                        <a:pt x="15561" y="19465"/>
                      </a:lnTo>
                      <a:lnTo>
                        <a:pt x="15322" y="19365"/>
                      </a:lnTo>
                      <a:lnTo>
                        <a:pt x="15613" y="19265"/>
                      </a:lnTo>
                      <a:lnTo>
                        <a:pt x="17671" y="19365"/>
                      </a:lnTo>
                      <a:lnTo>
                        <a:pt x="18514" y="19265"/>
                      </a:lnTo>
                      <a:lnTo>
                        <a:pt x="20202" y="19065"/>
                      </a:lnTo>
                      <a:lnTo>
                        <a:pt x="13397" y="18866"/>
                      </a:lnTo>
                      <a:lnTo>
                        <a:pt x="15692" y="18815"/>
                      </a:lnTo>
                      <a:lnTo>
                        <a:pt x="14900" y="18766"/>
                      </a:lnTo>
                      <a:lnTo>
                        <a:pt x="15164" y="18666"/>
                      </a:lnTo>
                      <a:lnTo>
                        <a:pt x="18144" y="18566"/>
                      </a:lnTo>
                      <a:lnTo>
                        <a:pt x="19305" y="18367"/>
                      </a:lnTo>
                      <a:lnTo>
                        <a:pt x="15137" y="18367"/>
                      </a:lnTo>
                      <a:lnTo>
                        <a:pt x="15904" y="18267"/>
                      </a:lnTo>
                      <a:lnTo>
                        <a:pt x="13212" y="18267"/>
                      </a:lnTo>
                      <a:lnTo>
                        <a:pt x="12500" y="18167"/>
                      </a:lnTo>
                      <a:lnTo>
                        <a:pt x="12791" y="18067"/>
                      </a:lnTo>
                      <a:lnTo>
                        <a:pt x="15613" y="18067"/>
                      </a:lnTo>
                      <a:lnTo>
                        <a:pt x="16192" y="18167"/>
                      </a:lnTo>
                      <a:lnTo>
                        <a:pt x="15771" y="18167"/>
                      </a:lnTo>
                      <a:lnTo>
                        <a:pt x="16352" y="18267"/>
                      </a:lnTo>
                      <a:lnTo>
                        <a:pt x="17168" y="18167"/>
                      </a:lnTo>
                      <a:lnTo>
                        <a:pt x="17116" y="17997"/>
                      </a:lnTo>
                      <a:lnTo>
                        <a:pt x="17775" y="17867"/>
                      </a:lnTo>
                      <a:lnTo>
                        <a:pt x="16747" y="17867"/>
                      </a:lnTo>
                      <a:lnTo>
                        <a:pt x="17459" y="17668"/>
                      </a:lnTo>
                      <a:lnTo>
                        <a:pt x="16192" y="17768"/>
                      </a:lnTo>
                      <a:lnTo>
                        <a:pt x="16510" y="17668"/>
                      </a:lnTo>
                      <a:lnTo>
                        <a:pt x="16826" y="17568"/>
                      </a:lnTo>
                      <a:lnTo>
                        <a:pt x="14795" y="17668"/>
                      </a:lnTo>
                      <a:lnTo>
                        <a:pt x="14479" y="17468"/>
                      </a:lnTo>
                      <a:lnTo>
                        <a:pt x="15586" y="17368"/>
                      </a:lnTo>
                      <a:lnTo>
                        <a:pt x="16695" y="17507"/>
                      </a:lnTo>
                      <a:lnTo>
                        <a:pt x="16219" y="17368"/>
                      </a:lnTo>
                      <a:lnTo>
                        <a:pt x="16983" y="17269"/>
                      </a:lnTo>
                      <a:lnTo>
                        <a:pt x="18778" y="17368"/>
                      </a:lnTo>
                      <a:lnTo>
                        <a:pt x="17353" y="17269"/>
                      </a:lnTo>
                      <a:lnTo>
                        <a:pt x="19700" y="17169"/>
                      </a:lnTo>
                      <a:lnTo>
                        <a:pt x="19964" y="17069"/>
                      </a:lnTo>
                      <a:lnTo>
                        <a:pt x="19014" y="17069"/>
                      </a:lnTo>
                      <a:lnTo>
                        <a:pt x="19014" y="16969"/>
                      </a:lnTo>
                      <a:lnTo>
                        <a:pt x="18672" y="16969"/>
                      </a:lnTo>
                      <a:lnTo>
                        <a:pt x="17168" y="17069"/>
                      </a:lnTo>
                      <a:lnTo>
                        <a:pt x="15850" y="16969"/>
                      </a:lnTo>
                      <a:lnTo>
                        <a:pt x="16589" y="16869"/>
                      </a:lnTo>
                      <a:lnTo>
                        <a:pt x="15033" y="16769"/>
                      </a:lnTo>
                      <a:lnTo>
                        <a:pt x="17010" y="16769"/>
                      </a:lnTo>
                      <a:lnTo>
                        <a:pt x="16352" y="16969"/>
                      </a:lnTo>
                      <a:lnTo>
                        <a:pt x="18963" y="16769"/>
                      </a:lnTo>
                      <a:lnTo>
                        <a:pt x="19833" y="16769"/>
                      </a:lnTo>
                      <a:lnTo>
                        <a:pt x="21600" y="1667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69" name="Figura"/>
                <p:cNvSpPr/>
                <p:nvPr/>
              </p:nvSpPr>
              <p:spPr>
                <a:xfrm>
                  <a:off x="19666" y="1688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992"/>
                      </a:lnTo>
                      <a:lnTo>
                        <a:pt x="13266" y="21600"/>
                      </a:lnTo>
                      <a:lnTo>
                        <a:pt x="12003" y="1466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70" name="Triángulo"/>
                <p:cNvSpPr/>
                <p:nvPr/>
              </p:nvSpPr>
              <p:spPr>
                <a:xfrm>
                  <a:off x="20671" y="157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318"/>
                      </a:moveTo>
                      <a:lnTo>
                        <a:pt x="0" y="0"/>
                      </a:lnTo>
                      <a:lnTo>
                        <a:pt x="16146" y="21600"/>
                      </a:lnTo>
                      <a:lnTo>
                        <a:pt x="21600" y="153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71" name="Figura"/>
                <p:cNvSpPr/>
                <p:nvPr/>
              </p:nvSpPr>
              <p:spPr>
                <a:xfrm>
                  <a:off x="226992" y="17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06" y="5200"/>
                      </a:lnTo>
                      <a:lnTo>
                        <a:pt x="0" y="10165"/>
                      </a:lnTo>
                      <a:lnTo>
                        <a:pt x="550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72" name="Figura"/>
                <p:cNvSpPr/>
                <p:nvPr/>
              </p:nvSpPr>
              <p:spPr>
                <a:xfrm>
                  <a:off x="227141" y="179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40"/>
                      </a:moveTo>
                      <a:lnTo>
                        <a:pt x="20236" y="0"/>
                      </a:lnTo>
                      <a:lnTo>
                        <a:pt x="15802" y="9415"/>
                      </a:lnTo>
                      <a:lnTo>
                        <a:pt x="15802" y="5529"/>
                      </a:lnTo>
                      <a:lnTo>
                        <a:pt x="11482" y="16704"/>
                      </a:lnTo>
                      <a:lnTo>
                        <a:pt x="5798" y="13559"/>
                      </a:lnTo>
                      <a:lnTo>
                        <a:pt x="2842" y="7784"/>
                      </a:lnTo>
                      <a:lnTo>
                        <a:pt x="0" y="13935"/>
                      </a:lnTo>
                      <a:lnTo>
                        <a:pt x="4320" y="21600"/>
                      </a:lnTo>
                      <a:lnTo>
                        <a:pt x="14438" y="15577"/>
                      </a:lnTo>
                      <a:lnTo>
                        <a:pt x="15802" y="17703"/>
                      </a:lnTo>
                      <a:lnTo>
                        <a:pt x="21600" y="904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73" name="Figura"/>
                <p:cNvSpPr/>
                <p:nvPr/>
              </p:nvSpPr>
              <p:spPr>
                <a:xfrm>
                  <a:off x="227459" y="186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375"/>
                      </a:lnTo>
                      <a:lnTo>
                        <a:pt x="0" y="21600"/>
                      </a:lnTo>
                      <a:lnTo>
                        <a:pt x="17348" y="737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74" name="Triángulo"/>
                <p:cNvSpPr/>
                <p:nvPr/>
              </p:nvSpPr>
              <p:spPr>
                <a:xfrm>
                  <a:off x="227586" y="179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75" name="Figura"/>
                <p:cNvSpPr/>
                <p:nvPr/>
              </p:nvSpPr>
              <p:spPr>
                <a:xfrm>
                  <a:off x="227643" y="1931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5411" y="0"/>
                      </a:lnTo>
                      <a:lnTo>
                        <a:pt x="6189" y="3702"/>
                      </a:lnTo>
                      <a:lnTo>
                        <a:pt x="0" y="14442"/>
                      </a:lnTo>
                      <a:lnTo>
                        <a:pt x="7645" y="5084"/>
                      </a:lnTo>
                      <a:lnTo>
                        <a:pt x="10800" y="12014"/>
                      </a:lnTo>
                      <a:lnTo>
                        <a:pt x="12378" y="21600"/>
                      </a:lnTo>
                      <a:lnTo>
                        <a:pt x="12378" y="12014"/>
                      </a:lnTo>
                      <a:lnTo>
                        <a:pt x="13834" y="13515"/>
                      </a:lnTo>
                      <a:lnTo>
                        <a:pt x="18445"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76" name="Figura"/>
                <p:cNvSpPr/>
                <p:nvPr/>
              </p:nvSpPr>
              <p:spPr>
                <a:xfrm>
                  <a:off x="228627" y="189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137"/>
                      </a:moveTo>
                      <a:lnTo>
                        <a:pt x="21444" y="15115"/>
                      </a:lnTo>
                      <a:lnTo>
                        <a:pt x="21275" y="14186"/>
                      </a:lnTo>
                      <a:lnTo>
                        <a:pt x="19950" y="7168"/>
                      </a:lnTo>
                      <a:lnTo>
                        <a:pt x="19950" y="4143"/>
                      </a:lnTo>
                      <a:lnTo>
                        <a:pt x="18639" y="7168"/>
                      </a:lnTo>
                      <a:lnTo>
                        <a:pt x="18301" y="8093"/>
                      </a:lnTo>
                      <a:lnTo>
                        <a:pt x="18145" y="8823"/>
                      </a:lnTo>
                      <a:lnTo>
                        <a:pt x="17976" y="12044"/>
                      </a:lnTo>
                      <a:lnTo>
                        <a:pt x="17145" y="13894"/>
                      </a:lnTo>
                      <a:lnTo>
                        <a:pt x="16495" y="12140"/>
                      </a:lnTo>
                      <a:lnTo>
                        <a:pt x="16002" y="9606"/>
                      </a:lnTo>
                      <a:lnTo>
                        <a:pt x="15171" y="12140"/>
                      </a:lnTo>
                      <a:lnTo>
                        <a:pt x="14508" y="8677"/>
                      </a:lnTo>
                      <a:lnTo>
                        <a:pt x="14015" y="12140"/>
                      </a:lnTo>
                      <a:lnTo>
                        <a:pt x="13846" y="13019"/>
                      </a:lnTo>
                      <a:lnTo>
                        <a:pt x="14015" y="9702"/>
                      </a:lnTo>
                      <a:lnTo>
                        <a:pt x="13846" y="6143"/>
                      </a:lnTo>
                      <a:lnTo>
                        <a:pt x="13690" y="5218"/>
                      </a:lnTo>
                      <a:lnTo>
                        <a:pt x="13521" y="6143"/>
                      </a:lnTo>
                      <a:lnTo>
                        <a:pt x="13196" y="5655"/>
                      </a:lnTo>
                      <a:lnTo>
                        <a:pt x="11872" y="3997"/>
                      </a:lnTo>
                      <a:lnTo>
                        <a:pt x="12196" y="5655"/>
                      </a:lnTo>
                      <a:lnTo>
                        <a:pt x="12196" y="6143"/>
                      </a:lnTo>
                      <a:lnTo>
                        <a:pt x="11378" y="12140"/>
                      </a:lnTo>
                      <a:lnTo>
                        <a:pt x="10716" y="6726"/>
                      </a:lnTo>
                      <a:lnTo>
                        <a:pt x="10053" y="7752"/>
                      </a:lnTo>
                      <a:lnTo>
                        <a:pt x="10053" y="8823"/>
                      </a:lnTo>
                      <a:lnTo>
                        <a:pt x="9897" y="9848"/>
                      </a:lnTo>
                      <a:lnTo>
                        <a:pt x="9560" y="8823"/>
                      </a:lnTo>
                      <a:lnTo>
                        <a:pt x="10053" y="7752"/>
                      </a:lnTo>
                      <a:lnTo>
                        <a:pt x="9560" y="8485"/>
                      </a:lnTo>
                      <a:lnTo>
                        <a:pt x="9728" y="5118"/>
                      </a:lnTo>
                      <a:lnTo>
                        <a:pt x="9066" y="2292"/>
                      </a:lnTo>
                      <a:lnTo>
                        <a:pt x="8572" y="4193"/>
                      </a:lnTo>
                      <a:lnTo>
                        <a:pt x="8248" y="96"/>
                      </a:lnTo>
                      <a:lnTo>
                        <a:pt x="7416" y="4193"/>
                      </a:lnTo>
                      <a:lnTo>
                        <a:pt x="7416" y="3071"/>
                      </a:lnTo>
                      <a:lnTo>
                        <a:pt x="7092" y="4193"/>
                      </a:lnTo>
                      <a:lnTo>
                        <a:pt x="7092" y="5118"/>
                      </a:lnTo>
                      <a:lnTo>
                        <a:pt x="6105" y="8485"/>
                      </a:lnTo>
                      <a:lnTo>
                        <a:pt x="4611" y="0"/>
                      </a:lnTo>
                      <a:lnTo>
                        <a:pt x="3624" y="3609"/>
                      </a:lnTo>
                      <a:lnTo>
                        <a:pt x="1974" y="7168"/>
                      </a:lnTo>
                      <a:lnTo>
                        <a:pt x="325" y="13065"/>
                      </a:lnTo>
                      <a:lnTo>
                        <a:pt x="0" y="15895"/>
                      </a:lnTo>
                      <a:lnTo>
                        <a:pt x="649" y="14482"/>
                      </a:lnTo>
                      <a:lnTo>
                        <a:pt x="649" y="17845"/>
                      </a:lnTo>
                      <a:lnTo>
                        <a:pt x="1481" y="19941"/>
                      </a:lnTo>
                      <a:lnTo>
                        <a:pt x="1805" y="17845"/>
                      </a:lnTo>
                      <a:lnTo>
                        <a:pt x="2143" y="14482"/>
                      </a:lnTo>
                      <a:lnTo>
                        <a:pt x="2468" y="17503"/>
                      </a:lnTo>
                      <a:lnTo>
                        <a:pt x="2806" y="13553"/>
                      </a:lnTo>
                      <a:lnTo>
                        <a:pt x="3793" y="9848"/>
                      </a:lnTo>
                      <a:lnTo>
                        <a:pt x="4286" y="15016"/>
                      </a:lnTo>
                      <a:lnTo>
                        <a:pt x="4611" y="18529"/>
                      </a:lnTo>
                      <a:lnTo>
                        <a:pt x="4780" y="15016"/>
                      </a:lnTo>
                      <a:lnTo>
                        <a:pt x="5442" y="13019"/>
                      </a:lnTo>
                      <a:lnTo>
                        <a:pt x="5767" y="14382"/>
                      </a:lnTo>
                      <a:lnTo>
                        <a:pt x="6105" y="16187"/>
                      </a:lnTo>
                      <a:lnTo>
                        <a:pt x="6598" y="14382"/>
                      </a:lnTo>
                      <a:lnTo>
                        <a:pt x="7092" y="13019"/>
                      </a:lnTo>
                      <a:lnTo>
                        <a:pt x="7416" y="11506"/>
                      </a:lnTo>
                      <a:lnTo>
                        <a:pt x="7585" y="13211"/>
                      </a:lnTo>
                      <a:lnTo>
                        <a:pt x="7585" y="13799"/>
                      </a:lnTo>
                      <a:lnTo>
                        <a:pt x="7754" y="13211"/>
                      </a:lnTo>
                      <a:lnTo>
                        <a:pt x="7910" y="14432"/>
                      </a:lnTo>
                      <a:lnTo>
                        <a:pt x="7910" y="19212"/>
                      </a:lnTo>
                      <a:lnTo>
                        <a:pt x="8572" y="14432"/>
                      </a:lnTo>
                      <a:lnTo>
                        <a:pt x="8741" y="13211"/>
                      </a:lnTo>
                      <a:lnTo>
                        <a:pt x="8897" y="18041"/>
                      </a:lnTo>
                      <a:lnTo>
                        <a:pt x="9235" y="19162"/>
                      </a:lnTo>
                      <a:lnTo>
                        <a:pt x="9404" y="18041"/>
                      </a:lnTo>
                      <a:lnTo>
                        <a:pt x="9560" y="13894"/>
                      </a:lnTo>
                      <a:lnTo>
                        <a:pt x="10547" y="20283"/>
                      </a:lnTo>
                      <a:lnTo>
                        <a:pt x="11209" y="15115"/>
                      </a:lnTo>
                      <a:lnTo>
                        <a:pt x="12365" y="17553"/>
                      </a:lnTo>
                      <a:lnTo>
                        <a:pt x="13352" y="16137"/>
                      </a:lnTo>
                      <a:lnTo>
                        <a:pt x="16158" y="20675"/>
                      </a:lnTo>
                      <a:lnTo>
                        <a:pt x="16327" y="16432"/>
                      </a:lnTo>
                      <a:lnTo>
                        <a:pt x="17314" y="17262"/>
                      </a:lnTo>
                      <a:lnTo>
                        <a:pt x="17807" y="16478"/>
                      </a:lnTo>
                      <a:lnTo>
                        <a:pt x="17483" y="21013"/>
                      </a:lnTo>
                      <a:lnTo>
                        <a:pt x="18963" y="18479"/>
                      </a:lnTo>
                      <a:lnTo>
                        <a:pt x="18639" y="21600"/>
                      </a:lnTo>
                      <a:lnTo>
                        <a:pt x="20444" y="18479"/>
                      </a:lnTo>
                      <a:lnTo>
                        <a:pt x="21600" y="19991"/>
                      </a:lnTo>
                      <a:lnTo>
                        <a:pt x="21600" y="1638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77" name="Figura"/>
                <p:cNvSpPr/>
                <p:nvPr/>
              </p:nvSpPr>
              <p:spPr>
                <a:xfrm>
                  <a:off x="235933" y="19223"/>
                  <a:ext cx="1785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621"/>
                      </a:moveTo>
                      <a:lnTo>
                        <a:pt x="21584" y="5750"/>
                      </a:lnTo>
                      <a:lnTo>
                        <a:pt x="21446" y="3983"/>
                      </a:lnTo>
                      <a:lnTo>
                        <a:pt x="21344" y="5750"/>
                      </a:lnTo>
                      <a:lnTo>
                        <a:pt x="21326" y="4905"/>
                      </a:lnTo>
                      <a:lnTo>
                        <a:pt x="21310" y="4378"/>
                      </a:lnTo>
                      <a:lnTo>
                        <a:pt x="21292" y="4905"/>
                      </a:lnTo>
                      <a:lnTo>
                        <a:pt x="21241" y="3350"/>
                      </a:lnTo>
                      <a:lnTo>
                        <a:pt x="21190" y="4905"/>
                      </a:lnTo>
                      <a:lnTo>
                        <a:pt x="21139" y="6118"/>
                      </a:lnTo>
                      <a:lnTo>
                        <a:pt x="21086" y="6621"/>
                      </a:lnTo>
                      <a:lnTo>
                        <a:pt x="21070" y="6145"/>
                      </a:lnTo>
                      <a:lnTo>
                        <a:pt x="21035" y="5354"/>
                      </a:lnTo>
                      <a:lnTo>
                        <a:pt x="21052" y="4247"/>
                      </a:lnTo>
                      <a:lnTo>
                        <a:pt x="21001" y="5354"/>
                      </a:lnTo>
                      <a:lnTo>
                        <a:pt x="21001" y="4695"/>
                      </a:lnTo>
                      <a:lnTo>
                        <a:pt x="21019" y="3825"/>
                      </a:lnTo>
                      <a:lnTo>
                        <a:pt x="20967" y="4695"/>
                      </a:lnTo>
                      <a:lnTo>
                        <a:pt x="20899" y="4193"/>
                      </a:lnTo>
                      <a:lnTo>
                        <a:pt x="20899" y="4695"/>
                      </a:lnTo>
                      <a:lnTo>
                        <a:pt x="20881" y="5354"/>
                      </a:lnTo>
                      <a:lnTo>
                        <a:pt x="20864" y="5723"/>
                      </a:lnTo>
                      <a:lnTo>
                        <a:pt x="20812" y="4114"/>
                      </a:lnTo>
                      <a:lnTo>
                        <a:pt x="20727" y="5723"/>
                      </a:lnTo>
                      <a:lnTo>
                        <a:pt x="20692" y="6145"/>
                      </a:lnTo>
                      <a:lnTo>
                        <a:pt x="20556" y="5672"/>
                      </a:lnTo>
                      <a:lnTo>
                        <a:pt x="20692" y="3402"/>
                      </a:lnTo>
                      <a:lnTo>
                        <a:pt x="20572" y="5354"/>
                      </a:lnTo>
                      <a:lnTo>
                        <a:pt x="20641" y="2401"/>
                      </a:lnTo>
                      <a:lnTo>
                        <a:pt x="20385" y="5487"/>
                      </a:lnTo>
                      <a:lnTo>
                        <a:pt x="20401" y="4905"/>
                      </a:lnTo>
                      <a:lnTo>
                        <a:pt x="20418" y="1979"/>
                      </a:lnTo>
                      <a:lnTo>
                        <a:pt x="20350" y="4905"/>
                      </a:lnTo>
                      <a:lnTo>
                        <a:pt x="20178" y="3271"/>
                      </a:lnTo>
                      <a:lnTo>
                        <a:pt x="20076" y="4905"/>
                      </a:lnTo>
                      <a:lnTo>
                        <a:pt x="19973" y="2664"/>
                      </a:lnTo>
                      <a:lnTo>
                        <a:pt x="19973" y="4905"/>
                      </a:lnTo>
                      <a:lnTo>
                        <a:pt x="19820" y="7173"/>
                      </a:lnTo>
                      <a:lnTo>
                        <a:pt x="19784" y="5987"/>
                      </a:lnTo>
                      <a:lnTo>
                        <a:pt x="19784" y="5645"/>
                      </a:lnTo>
                      <a:lnTo>
                        <a:pt x="19871" y="4008"/>
                      </a:lnTo>
                      <a:lnTo>
                        <a:pt x="19836" y="2031"/>
                      </a:lnTo>
                      <a:lnTo>
                        <a:pt x="19836" y="4008"/>
                      </a:lnTo>
                      <a:lnTo>
                        <a:pt x="19716" y="4959"/>
                      </a:lnTo>
                      <a:lnTo>
                        <a:pt x="19682" y="4193"/>
                      </a:lnTo>
                      <a:lnTo>
                        <a:pt x="19682" y="4959"/>
                      </a:lnTo>
                      <a:lnTo>
                        <a:pt x="19648" y="2928"/>
                      </a:lnTo>
                      <a:lnTo>
                        <a:pt x="19648" y="5591"/>
                      </a:lnTo>
                      <a:lnTo>
                        <a:pt x="19544" y="5327"/>
                      </a:lnTo>
                      <a:lnTo>
                        <a:pt x="19493" y="3402"/>
                      </a:lnTo>
                      <a:lnTo>
                        <a:pt x="19528" y="2453"/>
                      </a:lnTo>
                      <a:lnTo>
                        <a:pt x="19426" y="3402"/>
                      </a:lnTo>
                      <a:lnTo>
                        <a:pt x="19322" y="4799"/>
                      </a:lnTo>
                      <a:lnTo>
                        <a:pt x="19322" y="2083"/>
                      </a:lnTo>
                      <a:lnTo>
                        <a:pt x="19186" y="4799"/>
                      </a:lnTo>
                      <a:lnTo>
                        <a:pt x="19134" y="3719"/>
                      </a:lnTo>
                      <a:lnTo>
                        <a:pt x="19099" y="4799"/>
                      </a:lnTo>
                      <a:lnTo>
                        <a:pt x="19066" y="5539"/>
                      </a:lnTo>
                      <a:lnTo>
                        <a:pt x="18912" y="3825"/>
                      </a:lnTo>
                      <a:lnTo>
                        <a:pt x="18825" y="5775"/>
                      </a:lnTo>
                      <a:lnTo>
                        <a:pt x="18825" y="6093"/>
                      </a:lnTo>
                      <a:lnTo>
                        <a:pt x="18792" y="7518"/>
                      </a:lnTo>
                      <a:lnTo>
                        <a:pt x="18723" y="8255"/>
                      </a:lnTo>
                      <a:lnTo>
                        <a:pt x="18705" y="7094"/>
                      </a:lnTo>
                      <a:lnTo>
                        <a:pt x="18620" y="8255"/>
                      </a:lnTo>
                      <a:lnTo>
                        <a:pt x="18757" y="8652"/>
                      </a:lnTo>
                      <a:lnTo>
                        <a:pt x="18585" y="8149"/>
                      </a:lnTo>
                      <a:lnTo>
                        <a:pt x="18620" y="6515"/>
                      </a:lnTo>
                      <a:lnTo>
                        <a:pt x="18688" y="7042"/>
                      </a:lnTo>
                      <a:lnTo>
                        <a:pt x="18637" y="5672"/>
                      </a:lnTo>
                      <a:lnTo>
                        <a:pt x="18705" y="6014"/>
                      </a:lnTo>
                      <a:lnTo>
                        <a:pt x="18688" y="5196"/>
                      </a:lnTo>
                      <a:lnTo>
                        <a:pt x="18654" y="3744"/>
                      </a:lnTo>
                      <a:lnTo>
                        <a:pt x="18757" y="6199"/>
                      </a:lnTo>
                      <a:lnTo>
                        <a:pt x="18688" y="2664"/>
                      </a:lnTo>
                      <a:lnTo>
                        <a:pt x="18552" y="2058"/>
                      </a:lnTo>
                      <a:lnTo>
                        <a:pt x="18552" y="2664"/>
                      </a:lnTo>
                      <a:lnTo>
                        <a:pt x="18534" y="3744"/>
                      </a:lnTo>
                      <a:lnTo>
                        <a:pt x="18398" y="3138"/>
                      </a:lnTo>
                      <a:lnTo>
                        <a:pt x="18398" y="3744"/>
                      </a:lnTo>
                      <a:lnTo>
                        <a:pt x="18363" y="6251"/>
                      </a:lnTo>
                      <a:lnTo>
                        <a:pt x="18192" y="7964"/>
                      </a:lnTo>
                      <a:lnTo>
                        <a:pt x="18038" y="7622"/>
                      </a:lnTo>
                      <a:lnTo>
                        <a:pt x="18209" y="7622"/>
                      </a:lnTo>
                      <a:lnTo>
                        <a:pt x="18227" y="739"/>
                      </a:lnTo>
                      <a:lnTo>
                        <a:pt x="18038" y="7597"/>
                      </a:lnTo>
                      <a:lnTo>
                        <a:pt x="17900" y="7254"/>
                      </a:lnTo>
                      <a:lnTo>
                        <a:pt x="17866" y="6673"/>
                      </a:lnTo>
                      <a:lnTo>
                        <a:pt x="17798" y="6066"/>
                      </a:lnTo>
                      <a:lnTo>
                        <a:pt x="17695" y="3825"/>
                      </a:lnTo>
                      <a:lnTo>
                        <a:pt x="17593" y="4089"/>
                      </a:lnTo>
                      <a:lnTo>
                        <a:pt x="17421" y="5512"/>
                      </a:lnTo>
                      <a:lnTo>
                        <a:pt x="17250" y="6066"/>
                      </a:lnTo>
                      <a:lnTo>
                        <a:pt x="17284" y="5196"/>
                      </a:lnTo>
                      <a:lnTo>
                        <a:pt x="17250" y="4114"/>
                      </a:lnTo>
                      <a:lnTo>
                        <a:pt x="17044" y="5196"/>
                      </a:lnTo>
                      <a:lnTo>
                        <a:pt x="16632" y="2610"/>
                      </a:lnTo>
                      <a:lnTo>
                        <a:pt x="16565" y="4432"/>
                      </a:lnTo>
                      <a:lnTo>
                        <a:pt x="16479" y="5275"/>
                      </a:lnTo>
                      <a:lnTo>
                        <a:pt x="16479" y="3535"/>
                      </a:lnTo>
                      <a:lnTo>
                        <a:pt x="16342" y="5275"/>
                      </a:lnTo>
                      <a:lnTo>
                        <a:pt x="16118" y="6884"/>
                      </a:lnTo>
                      <a:lnTo>
                        <a:pt x="15965" y="4035"/>
                      </a:lnTo>
                      <a:lnTo>
                        <a:pt x="15896" y="3640"/>
                      </a:lnTo>
                      <a:lnTo>
                        <a:pt x="15880" y="8124"/>
                      </a:lnTo>
                      <a:lnTo>
                        <a:pt x="15862" y="7676"/>
                      </a:lnTo>
                      <a:lnTo>
                        <a:pt x="15828" y="7121"/>
                      </a:lnTo>
                      <a:lnTo>
                        <a:pt x="15657" y="5591"/>
                      </a:lnTo>
                      <a:lnTo>
                        <a:pt x="15571" y="5302"/>
                      </a:lnTo>
                      <a:lnTo>
                        <a:pt x="15314" y="6990"/>
                      </a:lnTo>
                      <a:lnTo>
                        <a:pt x="15143" y="4220"/>
                      </a:lnTo>
                      <a:lnTo>
                        <a:pt x="15108" y="6727"/>
                      </a:lnTo>
                      <a:lnTo>
                        <a:pt x="14903" y="3034"/>
                      </a:lnTo>
                      <a:lnTo>
                        <a:pt x="14903" y="6727"/>
                      </a:lnTo>
                      <a:lnTo>
                        <a:pt x="14868" y="6251"/>
                      </a:lnTo>
                      <a:lnTo>
                        <a:pt x="14714" y="3587"/>
                      </a:lnTo>
                      <a:lnTo>
                        <a:pt x="14561" y="2849"/>
                      </a:lnTo>
                      <a:lnTo>
                        <a:pt x="14474" y="5696"/>
                      </a:lnTo>
                      <a:lnTo>
                        <a:pt x="14252" y="6251"/>
                      </a:lnTo>
                      <a:lnTo>
                        <a:pt x="14183" y="5117"/>
                      </a:lnTo>
                      <a:lnTo>
                        <a:pt x="14115" y="3086"/>
                      </a:lnTo>
                      <a:lnTo>
                        <a:pt x="13909" y="4695"/>
                      </a:lnTo>
                      <a:lnTo>
                        <a:pt x="13858" y="5117"/>
                      </a:lnTo>
                      <a:lnTo>
                        <a:pt x="13840" y="4484"/>
                      </a:lnTo>
                      <a:lnTo>
                        <a:pt x="13824" y="3798"/>
                      </a:lnTo>
                      <a:lnTo>
                        <a:pt x="13669" y="3298"/>
                      </a:lnTo>
                      <a:lnTo>
                        <a:pt x="13584" y="3798"/>
                      </a:lnTo>
                      <a:lnTo>
                        <a:pt x="13430" y="2137"/>
                      </a:lnTo>
                      <a:lnTo>
                        <a:pt x="13259" y="3113"/>
                      </a:lnTo>
                      <a:lnTo>
                        <a:pt x="13088" y="5723"/>
                      </a:lnTo>
                      <a:lnTo>
                        <a:pt x="13053" y="6224"/>
                      </a:lnTo>
                      <a:lnTo>
                        <a:pt x="13035" y="6488"/>
                      </a:lnTo>
                      <a:lnTo>
                        <a:pt x="13001" y="5645"/>
                      </a:lnTo>
                      <a:lnTo>
                        <a:pt x="12950" y="3771"/>
                      </a:lnTo>
                      <a:lnTo>
                        <a:pt x="12796" y="2664"/>
                      </a:lnTo>
                      <a:lnTo>
                        <a:pt x="12779" y="2083"/>
                      </a:lnTo>
                      <a:lnTo>
                        <a:pt x="12607" y="2058"/>
                      </a:lnTo>
                      <a:lnTo>
                        <a:pt x="12367" y="4590"/>
                      </a:lnTo>
                      <a:lnTo>
                        <a:pt x="12316" y="4220"/>
                      </a:lnTo>
                      <a:lnTo>
                        <a:pt x="12316" y="4617"/>
                      </a:lnTo>
                      <a:lnTo>
                        <a:pt x="12282" y="5645"/>
                      </a:lnTo>
                      <a:lnTo>
                        <a:pt x="12162" y="4774"/>
                      </a:lnTo>
                      <a:lnTo>
                        <a:pt x="12060" y="3692"/>
                      </a:lnTo>
                      <a:lnTo>
                        <a:pt x="11853" y="4774"/>
                      </a:lnTo>
                      <a:lnTo>
                        <a:pt x="11871" y="6357"/>
                      </a:lnTo>
                      <a:lnTo>
                        <a:pt x="11733" y="4932"/>
                      </a:lnTo>
                      <a:lnTo>
                        <a:pt x="11802" y="3771"/>
                      </a:lnTo>
                      <a:lnTo>
                        <a:pt x="11562" y="4326"/>
                      </a:lnTo>
                      <a:lnTo>
                        <a:pt x="11391" y="7121"/>
                      </a:lnTo>
                      <a:lnTo>
                        <a:pt x="11375" y="5275"/>
                      </a:lnTo>
                      <a:lnTo>
                        <a:pt x="11151" y="7676"/>
                      </a:lnTo>
                      <a:lnTo>
                        <a:pt x="11135" y="7227"/>
                      </a:lnTo>
                      <a:lnTo>
                        <a:pt x="11083" y="5987"/>
                      </a:lnTo>
                      <a:lnTo>
                        <a:pt x="10997" y="3771"/>
                      </a:lnTo>
                      <a:lnTo>
                        <a:pt x="10861" y="633"/>
                      </a:lnTo>
                      <a:lnTo>
                        <a:pt x="10706" y="3771"/>
                      </a:lnTo>
                      <a:lnTo>
                        <a:pt x="10518" y="5512"/>
                      </a:lnTo>
                      <a:lnTo>
                        <a:pt x="10518" y="3323"/>
                      </a:lnTo>
                      <a:lnTo>
                        <a:pt x="10363" y="5512"/>
                      </a:lnTo>
                      <a:lnTo>
                        <a:pt x="10312" y="5987"/>
                      </a:lnTo>
                      <a:lnTo>
                        <a:pt x="10294" y="5196"/>
                      </a:lnTo>
                      <a:lnTo>
                        <a:pt x="10278" y="4720"/>
                      </a:lnTo>
                      <a:lnTo>
                        <a:pt x="10209" y="2953"/>
                      </a:lnTo>
                      <a:lnTo>
                        <a:pt x="10038" y="4720"/>
                      </a:lnTo>
                      <a:lnTo>
                        <a:pt x="9918" y="0"/>
                      </a:lnTo>
                      <a:lnTo>
                        <a:pt x="9609" y="5038"/>
                      </a:lnTo>
                      <a:lnTo>
                        <a:pt x="9575" y="4247"/>
                      </a:lnTo>
                      <a:lnTo>
                        <a:pt x="9438" y="2058"/>
                      </a:lnTo>
                      <a:lnTo>
                        <a:pt x="9404" y="3640"/>
                      </a:lnTo>
                      <a:lnTo>
                        <a:pt x="9284" y="4247"/>
                      </a:lnTo>
                      <a:lnTo>
                        <a:pt x="9010" y="5196"/>
                      </a:lnTo>
                      <a:lnTo>
                        <a:pt x="8685" y="2532"/>
                      </a:lnTo>
                      <a:lnTo>
                        <a:pt x="8547" y="1979"/>
                      </a:lnTo>
                      <a:lnTo>
                        <a:pt x="8120" y="949"/>
                      </a:lnTo>
                      <a:lnTo>
                        <a:pt x="8171" y="6990"/>
                      </a:lnTo>
                      <a:lnTo>
                        <a:pt x="8085" y="5645"/>
                      </a:lnTo>
                      <a:lnTo>
                        <a:pt x="8051" y="2268"/>
                      </a:lnTo>
                      <a:lnTo>
                        <a:pt x="7777" y="4747"/>
                      </a:lnTo>
                      <a:lnTo>
                        <a:pt x="7725" y="4272"/>
                      </a:lnTo>
                      <a:lnTo>
                        <a:pt x="7486" y="2189"/>
                      </a:lnTo>
                      <a:lnTo>
                        <a:pt x="7211" y="4272"/>
                      </a:lnTo>
                      <a:lnTo>
                        <a:pt x="7263" y="3192"/>
                      </a:lnTo>
                      <a:lnTo>
                        <a:pt x="7195" y="1715"/>
                      </a:lnTo>
                      <a:lnTo>
                        <a:pt x="7039" y="4353"/>
                      </a:lnTo>
                      <a:lnTo>
                        <a:pt x="6955" y="1740"/>
                      </a:lnTo>
                      <a:lnTo>
                        <a:pt x="6886" y="4353"/>
                      </a:lnTo>
                      <a:lnTo>
                        <a:pt x="6868" y="3983"/>
                      </a:lnTo>
                      <a:lnTo>
                        <a:pt x="6852" y="3165"/>
                      </a:lnTo>
                      <a:lnTo>
                        <a:pt x="6868" y="2453"/>
                      </a:lnTo>
                      <a:lnTo>
                        <a:pt x="6817" y="3165"/>
                      </a:lnTo>
                      <a:lnTo>
                        <a:pt x="6681" y="2268"/>
                      </a:lnTo>
                      <a:lnTo>
                        <a:pt x="6697" y="3165"/>
                      </a:lnTo>
                      <a:lnTo>
                        <a:pt x="6714" y="3983"/>
                      </a:lnTo>
                      <a:lnTo>
                        <a:pt x="6612" y="3165"/>
                      </a:lnTo>
                      <a:lnTo>
                        <a:pt x="6578" y="3983"/>
                      </a:lnTo>
                      <a:lnTo>
                        <a:pt x="6526" y="4747"/>
                      </a:lnTo>
                      <a:lnTo>
                        <a:pt x="6441" y="3719"/>
                      </a:lnTo>
                      <a:lnTo>
                        <a:pt x="6423" y="4747"/>
                      </a:lnTo>
                      <a:lnTo>
                        <a:pt x="6389" y="5539"/>
                      </a:lnTo>
                      <a:lnTo>
                        <a:pt x="6269" y="2795"/>
                      </a:lnTo>
                      <a:lnTo>
                        <a:pt x="6012" y="4536"/>
                      </a:lnTo>
                      <a:lnTo>
                        <a:pt x="5722" y="1161"/>
                      </a:lnTo>
                      <a:lnTo>
                        <a:pt x="5584" y="7227"/>
                      </a:lnTo>
                      <a:lnTo>
                        <a:pt x="5584" y="6463"/>
                      </a:lnTo>
                      <a:lnTo>
                        <a:pt x="5515" y="2928"/>
                      </a:lnTo>
                      <a:lnTo>
                        <a:pt x="5104" y="5829"/>
                      </a:lnTo>
                      <a:lnTo>
                        <a:pt x="5088" y="5487"/>
                      </a:lnTo>
                      <a:lnTo>
                        <a:pt x="4984" y="5829"/>
                      </a:lnTo>
                      <a:lnTo>
                        <a:pt x="4881" y="6118"/>
                      </a:lnTo>
                      <a:lnTo>
                        <a:pt x="4796" y="6463"/>
                      </a:lnTo>
                      <a:lnTo>
                        <a:pt x="4470" y="5248"/>
                      </a:lnTo>
                      <a:lnTo>
                        <a:pt x="4299" y="3825"/>
                      </a:lnTo>
                      <a:lnTo>
                        <a:pt x="4162" y="5117"/>
                      </a:lnTo>
                      <a:lnTo>
                        <a:pt x="4180" y="4695"/>
                      </a:lnTo>
                      <a:lnTo>
                        <a:pt x="4094" y="4193"/>
                      </a:lnTo>
                      <a:lnTo>
                        <a:pt x="4094" y="5460"/>
                      </a:lnTo>
                      <a:lnTo>
                        <a:pt x="4127" y="5117"/>
                      </a:lnTo>
                      <a:lnTo>
                        <a:pt x="4162" y="7173"/>
                      </a:lnTo>
                      <a:lnTo>
                        <a:pt x="3991" y="9970"/>
                      </a:lnTo>
                      <a:lnTo>
                        <a:pt x="4009" y="9100"/>
                      </a:lnTo>
                      <a:lnTo>
                        <a:pt x="3837" y="9046"/>
                      </a:lnTo>
                      <a:lnTo>
                        <a:pt x="3871" y="7254"/>
                      </a:lnTo>
                      <a:lnTo>
                        <a:pt x="3889" y="6463"/>
                      </a:lnTo>
                      <a:lnTo>
                        <a:pt x="3905" y="6118"/>
                      </a:lnTo>
                      <a:lnTo>
                        <a:pt x="3922" y="4432"/>
                      </a:lnTo>
                      <a:lnTo>
                        <a:pt x="3871" y="6118"/>
                      </a:lnTo>
                      <a:lnTo>
                        <a:pt x="3871" y="4405"/>
                      </a:lnTo>
                      <a:lnTo>
                        <a:pt x="3785" y="6118"/>
                      </a:lnTo>
                      <a:lnTo>
                        <a:pt x="3785" y="6463"/>
                      </a:lnTo>
                      <a:lnTo>
                        <a:pt x="3717" y="4826"/>
                      </a:lnTo>
                      <a:lnTo>
                        <a:pt x="3649" y="6463"/>
                      </a:lnTo>
                      <a:lnTo>
                        <a:pt x="3613" y="7254"/>
                      </a:lnTo>
                      <a:lnTo>
                        <a:pt x="3511" y="5935"/>
                      </a:lnTo>
                      <a:lnTo>
                        <a:pt x="3288" y="9100"/>
                      </a:lnTo>
                      <a:lnTo>
                        <a:pt x="3135" y="7939"/>
                      </a:lnTo>
                      <a:lnTo>
                        <a:pt x="3066" y="7042"/>
                      </a:lnTo>
                      <a:lnTo>
                        <a:pt x="3066" y="6542"/>
                      </a:lnTo>
                      <a:lnTo>
                        <a:pt x="3048" y="4720"/>
                      </a:lnTo>
                      <a:lnTo>
                        <a:pt x="2997" y="6542"/>
                      </a:lnTo>
                      <a:lnTo>
                        <a:pt x="2843" y="8203"/>
                      </a:lnTo>
                      <a:lnTo>
                        <a:pt x="2775" y="10735"/>
                      </a:lnTo>
                      <a:lnTo>
                        <a:pt x="2690" y="10207"/>
                      </a:lnTo>
                      <a:lnTo>
                        <a:pt x="2706" y="9864"/>
                      </a:lnTo>
                      <a:lnTo>
                        <a:pt x="2552" y="8677"/>
                      </a:lnTo>
                      <a:lnTo>
                        <a:pt x="2501" y="10049"/>
                      </a:lnTo>
                      <a:lnTo>
                        <a:pt x="2381" y="8492"/>
                      </a:lnTo>
                      <a:lnTo>
                        <a:pt x="2227" y="7094"/>
                      </a:lnTo>
                      <a:lnTo>
                        <a:pt x="2192" y="8573"/>
                      </a:lnTo>
                      <a:lnTo>
                        <a:pt x="2192" y="7200"/>
                      </a:lnTo>
                      <a:lnTo>
                        <a:pt x="2158" y="8782"/>
                      </a:lnTo>
                      <a:lnTo>
                        <a:pt x="2021" y="6778"/>
                      </a:lnTo>
                      <a:lnTo>
                        <a:pt x="2107" y="8782"/>
                      </a:lnTo>
                      <a:lnTo>
                        <a:pt x="2124" y="9179"/>
                      </a:lnTo>
                      <a:lnTo>
                        <a:pt x="2158" y="10022"/>
                      </a:lnTo>
                      <a:lnTo>
                        <a:pt x="2089" y="9152"/>
                      </a:lnTo>
                      <a:lnTo>
                        <a:pt x="1918" y="7491"/>
                      </a:lnTo>
                      <a:lnTo>
                        <a:pt x="1798" y="9152"/>
                      </a:lnTo>
                      <a:lnTo>
                        <a:pt x="1644" y="6093"/>
                      </a:lnTo>
                      <a:lnTo>
                        <a:pt x="1558" y="6488"/>
                      </a:lnTo>
                      <a:lnTo>
                        <a:pt x="1387" y="8625"/>
                      </a:lnTo>
                      <a:lnTo>
                        <a:pt x="1233" y="11632"/>
                      </a:lnTo>
                      <a:lnTo>
                        <a:pt x="1199" y="9837"/>
                      </a:lnTo>
                      <a:lnTo>
                        <a:pt x="1182" y="8915"/>
                      </a:lnTo>
                      <a:lnTo>
                        <a:pt x="1164" y="8652"/>
                      </a:lnTo>
                      <a:lnTo>
                        <a:pt x="1028" y="8255"/>
                      </a:lnTo>
                      <a:lnTo>
                        <a:pt x="941" y="6251"/>
                      </a:lnTo>
                      <a:lnTo>
                        <a:pt x="821" y="7622"/>
                      </a:lnTo>
                      <a:lnTo>
                        <a:pt x="650" y="8652"/>
                      </a:lnTo>
                      <a:lnTo>
                        <a:pt x="634" y="7358"/>
                      </a:lnTo>
                      <a:lnTo>
                        <a:pt x="599" y="7042"/>
                      </a:lnTo>
                      <a:lnTo>
                        <a:pt x="496" y="7358"/>
                      </a:lnTo>
                      <a:lnTo>
                        <a:pt x="411" y="6990"/>
                      </a:lnTo>
                      <a:lnTo>
                        <a:pt x="411" y="7358"/>
                      </a:lnTo>
                      <a:lnTo>
                        <a:pt x="394" y="7806"/>
                      </a:lnTo>
                      <a:lnTo>
                        <a:pt x="376" y="8915"/>
                      </a:lnTo>
                      <a:lnTo>
                        <a:pt x="154" y="4089"/>
                      </a:lnTo>
                      <a:lnTo>
                        <a:pt x="0" y="9837"/>
                      </a:lnTo>
                      <a:lnTo>
                        <a:pt x="0" y="12026"/>
                      </a:lnTo>
                      <a:lnTo>
                        <a:pt x="51" y="13767"/>
                      </a:lnTo>
                      <a:lnTo>
                        <a:pt x="85" y="13424"/>
                      </a:lnTo>
                      <a:lnTo>
                        <a:pt x="69" y="14242"/>
                      </a:lnTo>
                      <a:lnTo>
                        <a:pt x="34" y="13900"/>
                      </a:lnTo>
                      <a:lnTo>
                        <a:pt x="34" y="14242"/>
                      </a:lnTo>
                      <a:lnTo>
                        <a:pt x="51" y="14506"/>
                      </a:lnTo>
                      <a:lnTo>
                        <a:pt x="154" y="16246"/>
                      </a:lnTo>
                      <a:lnTo>
                        <a:pt x="171" y="14506"/>
                      </a:lnTo>
                      <a:lnTo>
                        <a:pt x="223" y="15694"/>
                      </a:lnTo>
                      <a:lnTo>
                        <a:pt x="256" y="16537"/>
                      </a:lnTo>
                      <a:lnTo>
                        <a:pt x="291" y="15694"/>
                      </a:lnTo>
                      <a:lnTo>
                        <a:pt x="343" y="16564"/>
                      </a:lnTo>
                      <a:lnTo>
                        <a:pt x="343" y="14743"/>
                      </a:lnTo>
                      <a:lnTo>
                        <a:pt x="376" y="16115"/>
                      </a:lnTo>
                      <a:lnTo>
                        <a:pt x="428" y="15297"/>
                      </a:lnTo>
                      <a:lnTo>
                        <a:pt x="599" y="15877"/>
                      </a:lnTo>
                      <a:lnTo>
                        <a:pt x="583" y="15297"/>
                      </a:lnTo>
                      <a:lnTo>
                        <a:pt x="565" y="14743"/>
                      </a:lnTo>
                      <a:lnTo>
                        <a:pt x="548" y="14348"/>
                      </a:lnTo>
                      <a:lnTo>
                        <a:pt x="565" y="13424"/>
                      </a:lnTo>
                      <a:lnTo>
                        <a:pt x="701" y="11895"/>
                      </a:lnTo>
                      <a:lnTo>
                        <a:pt x="857" y="14743"/>
                      </a:lnTo>
                      <a:lnTo>
                        <a:pt x="1010" y="13951"/>
                      </a:lnTo>
                      <a:lnTo>
                        <a:pt x="1010" y="14585"/>
                      </a:lnTo>
                      <a:lnTo>
                        <a:pt x="1113" y="13951"/>
                      </a:lnTo>
                      <a:lnTo>
                        <a:pt x="1284" y="12845"/>
                      </a:lnTo>
                      <a:lnTo>
                        <a:pt x="1335" y="14691"/>
                      </a:lnTo>
                      <a:lnTo>
                        <a:pt x="1404" y="13530"/>
                      </a:lnTo>
                      <a:lnTo>
                        <a:pt x="1542" y="16853"/>
                      </a:lnTo>
                      <a:lnTo>
                        <a:pt x="1644" y="15166"/>
                      </a:lnTo>
                      <a:lnTo>
                        <a:pt x="1713" y="17143"/>
                      </a:lnTo>
                      <a:lnTo>
                        <a:pt x="1747" y="15324"/>
                      </a:lnTo>
                      <a:lnTo>
                        <a:pt x="1816" y="17908"/>
                      </a:lnTo>
                      <a:lnTo>
                        <a:pt x="1987" y="20202"/>
                      </a:lnTo>
                      <a:lnTo>
                        <a:pt x="2089" y="15324"/>
                      </a:lnTo>
                      <a:lnTo>
                        <a:pt x="2124" y="13530"/>
                      </a:lnTo>
                      <a:lnTo>
                        <a:pt x="2209" y="15430"/>
                      </a:lnTo>
                      <a:lnTo>
                        <a:pt x="2209" y="14903"/>
                      </a:lnTo>
                      <a:lnTo>
                        <a:pt x="2329" y="16194"/>
                      </a:lnTo>
                      <a:lnTo>
                        <a:pt x="2381" y="18146"/>
                      </a:lnTo>
                      <a:lnTo>
                        <a:pt x="2534" y="19305"/>
                      </a:lnTo>
                      <a:lnTo>
                        <a:pt x="2534" y="16167"/>
                      </a:lnTo>
                      <a:lnTo>
                        <a:pt x="2570" y="15561"/>
                      </a:lnTo>
                      <a:lnTo>
                        <a:pt x="2638" y="15904"/>
                      </a:lnTo>
                      <a:lnTo>
                        <a:pt x="2621" y="15112"/>
                      </a:lnTo>
                      <a:lnTo>
                        <a:pt x="2621" y="13399"/>
                      </a:lnTo>
                      <a:lnTo>
                        <a:pt x="2672" y="12845"/>
                      </a:lnTo>
                      <a:lnTo>
                        <a:pt x="2706" y="12502"/>
                      </a:lnTo>
                      <a:lnTo>
                        <a:pt x="2723" y="15773"/>
                      </a:lnTo>
                      <a:lnTo>
                        <a:pt x="2672" y="16246"/>
                      </a:lnTo>
                      <a:lnTo>
                        <a:pt x="2723" y="16695"/>
                      </a:lnTo>
                      <a:lnTo>
                        <a:pt x="2757" y="17170"/>
                      </a:lnTo>
                      <a:lnTo>
                        <a:pt x="2826" y="16722"/>
                      </a:lnTo>
                      <a:lnTo>
                        <a:pt x="2928" y="17777"/>
                      </a:lnTo>
                      <a:lnTo>
                        <a:pt x="3032" y="17064"/>
                      </a:lnTo>
                      <a:lnTo>
                        <a:pt x="3100" y="17459"/>
                      </a:lnTo>
                      <a:lnTo>
                        <a:pt x="3083" y="16749"/>
                      </a:lnTo>
                      <a:lnTo>
                        <a:pt x="3083" y="16431"/>
                      </a:lnTo>
                      <a:lnTo>
                        <a:pt x="3255" y="17064"/>
                      </a:lnTo>
                      <a:lnTo>
                        <a:pt x="3220" y="16194"/>
                      </a:lnTo>
                      <a:lnTo>
                        <a:pt x="3271" y="14479"/>
                      </a:lnTo>
                      <a:lnTo>
                        <a:pt x="3255" y="17037"/>
                      </a:lnTo>
                      <a:lnTo>
                        <a:pt x="3357" y="16221"/>
                      </a:lnTo>
                      <a:lnTo>
                        <a:pt x="3340" y="18778"/>
                      </a:lnTo>
                      <a:lnTo>
                        <a:pt x="3442" y="17355"/>
                      </a:lnTo>
                      <a:lnTo>
                        <a:pt x="3580" y="20229"/>
                      </a:lnTo>
                      <a:lnTo>
                        <a:pt x="3649" y="19490"/>
                      </a:lnTo>
                      <a:lnTo>
                        <a:pt x="3682" y="19017"/>
                      </a:lnTo>
                      <a:lnTo>
                        <a:pt x="3682" y="18753"/>
                      </a:lnTo>
                      <a:lnTo>
                        <a:pt x="3649" y="17355"/>
                      </a:lnTo>
                      <a:lnTo>
                        <a:pt x="3682" y="16221"/>
                      </a:lnTo>
                      <a:lnTo>
                        <a:pt x="3751" y="16510"/>
                      </a:lnTo>
                      <a:lnTo>
                        <a:pt x="3785" y="15852"/>
                      </a:lnTo>
                      <a:lnTo>
                        <a:pt x="3820" y="15033"/>
                      </a:lnTo>
                      <a:lnTo>
                        <a:pt x="3837" y="17013"/>
                      </a:lnTo>
                      <a:lnTo>
                        <a:pt x="3769" y="17276"/>
                      </a:lnTo>
                      <a:lnTo>
                        <a:pt x="3922" y="21600"/>
                      </a:lnTo>
                      <a:lnTo>
                        <a:pt x="3974" y="19017"/>
                      </a:lnTo>
                      <a:lnTo>
                        <a:pt x="4025" y="17619"/>
                      </a:lnTo>
                      <a:lnTo>
                        <a:pt x="4076" y="17195"/>
                      </a:lnTo>
                      <a:lnTo>
                        <a:pt x="4145" y="17698"/>
                      </a:lnTo>
                      <a:lnTo>
                        <a:pt x="4145" y="16853"/>
                      </a:lnTo>
                      <a:lnTo>
                        <a:pt x="4180" y="16300"/>
                      </a:lnTo>
                      <a:lnTo>
                        <a:pt x="4162" y="15033"/>
                      </a:lnTo>
                      <a:lnTo>
                        <a:pt x="4283" y="14479"/>
                      </a:lnTo>
                      <a:lnTo>
                        <a:pt x="4299" y="13609"/>
                      </a:lnTo>
                      <a:lnTo>
                        <a:pt x="4385" y="17565"/>
                      </a:lnTo>
                      <a:lnTo>
                        <a:pt x="4470" y="16273"/>
                      </a:lnTo>
                      <a:lnTo>
                        <a:pt x="4488" y="17644"/>
                      </a:lnTo>
                      <a:lnTo>
                        <a:pt x="4505" y="18859"/>
                      </a:lnTo>
                      <a:lnTo>
                        <a:pt x="4590" y="17644"/>
                      </a:lnTo>
                      <a:lnTo>
                        <a:pt x="4659" y="16431"/>
                      </a:lnTo>
                      <a:lnTo>
                        <a:pt x="4641" y="15773"/>
                      </a:lnTo>
                      <a:lnTo>
                        <a:pt x="4608" y="16325"/>
                      </a:lnTo>
                      <a:lnTo>
                        <a:pt x="4608" y="15349"/>
                      </a:lnTo>
                      <a:lnTo>
                        <a:pt x="4641" y="15773"/>
                      </a:lnTo>
                      <a:lnTo>
                        <a:pt x="4659" y="15455"/>
                      </a:lnTo>
                      <a:lnTo>
                        <a:pt x="4694" y="14954"/>
                      </a:lnTo>
                      <a:lnTo>
                        <a:pt x="4710" y="14111"/>
                      </a:lnTo>
                      <a:lnTo>
                        <a:pt x="4710" y="13609"/>
                      </a:lnTo>
                      <a:lnTo>
                        <a:pt x="4728" y="12793"/>
                      </a:lnTo>
                      <a:lnTo>
                        <a:pt x="4933" y="19623"/>
                      </a:lnTo>
                      <a:lnTo>
                        <a:pt x="5036" y="16088"/>
                      </a:lnTo>
                      <a:lnTo>
                        <a:pt x="5190" y="17013"/>
                      </a:lnTo>
                      <a:lnTo>
                        <a:pt x="5155" y="16088"/>
                      </a:lnTo>
                      <a:lnTo>
                        <a:pt x="5155" y="14927"/>
                      </a:lnTo>
                      <a:lnTo>
                        <a:pt x="5242" y="16167"/>
                      </a:lnTo>
                      <a:lnTo>
                        <a:pt x="5293" y="15588"/>
                      </a:lnTo>
                      <a:lnTo>
                        <a:pt x="5310" y="17116"/>
                      </a:lnTo>
                      <a:lnTo>
                        <a:pt x="5344" y="18013"/>
                      </a:lnTo>
                      <a:lnTo>
                        <a:pt x="5344" y="17116"/>
                      </a:lnTo>
                      <a:lnTo>
                        <a:pt x="5464" y="18119"/>
                      </a:lnTo>
                      <a:lnTo>
                        <a:pt x="5482" y="17116"/>
                      </a:lnTo>
                      <a:lnTo>
                        <a:pt x="5482" y="15667"/>
                      </a:lnTo>
                      <a:lnTo>
                        <a:pt x="5515" y="16485"/>
                      </a:lnTo>
                      <a:lnTo>
                        <a:pt x="5687" y="17935"/>
                      </a:lnTo>
                      <a:lnTo>
                        <a:pt x="5704" y="15667"/>
                      </a:lnTo>
                      <a:lnTo>
                        <a:pt x="5704" y="13767"/>
                      </a:lnTo>
                      <a:lnTo>
                        <a:pt x="5840" y="16749"/>
                      </a:lnTo>
                      <a:lnTo>
                        <a:pt x="5875" y="17513"/>
                      </a:lnTo>
                      <a:lnTo>
                        <a:pt x="5909" y="16749"/>
                      </a:lnTo>
                      <a:lnTo>
                        <a:pt x="5978" y="15694"/>
                      </a:lnTo>
                      <a:lnTo>
                        <a:pt x="6012" y="16246"/>
                      </a:lnTo>
                      <a:lnTo>
                        <a:pt x="6029" y="15085"/>
                      </a:lnTo>
                      <a:lnTo>
                        <a:pt x="6116" y="14427"/>
                      </a:lnTo>
                      <a:lnTo>
                        <a:pt x="6116" y="13873"/>
                      </a:lnTo>
                      <a:lnTo>
                        <a:pt x="6236" y="16774"/>
                      </a:lnTo>
                      <a:lnTo>
                        <a:pt x="6458" y="12950"/>
                      </a:lnTo>
                      <a:lnTo>
                        <a:pt x="6594" y="15958"/>
                      </a:lnTo>
                      <a:lnTo>
                        <a:pt x="6766" y="15218"/>
                      </a:lnTo>
                      <a:lnTo>
                        <a:pt x="6868" y="15667"/>
                      </a:lnTo>
                      <a:lnTo>
                        <a:pt x="6972" y="16695"/>
                      </a:lnTo>
                      <a:lnTo>
                        <a:pt x="6972" y="15667"/>
                      </a:lnTo>
                      <a:lnTo>
                        <a:pt x="6955" y="15060"/>
                      </a:lnTo>
                      <a:lnTo>
                        <a:pt x="6937" y="12660"/>
                      </a:lnTo>
                      <a:lnTo>
                        <a:pt x="7126" y="15270"/>
                      </a:lnTo>
                      <a:lnTo>
                        <a:pt x="6988" y="14375"/>
                      </a:lnTo>
                      <a:lnTo>
                        <a:pt x="7039" y="15270"/>
                      </a:lnTo>
                      <a:lnTo>
                        <a:pt x="7039" y="19174"/>
                      </a:lnTo>
                      <a:lnTo>
                        <a:pt x="7177" y="15270"/>
                      </a:lnTo>
                      <a:lnTo>
                        <a:pt x="7195" y="14558"/>
                      </a:lnTo>
                      <a:lnTo>
                        <a:pt x="7331" y="18541"/>
                      </a:lnTo>
                      <a:lnTo>
                        <a:pt x="7417" y="15640"/>
                      </a:lnTo>
                      <a:lnTo>
                        <a:pt x="7537" y="16537"/>
                      </a:lnTo>
                      <a:lnTo>
                        <a:pt x="7571" y="15640"/>
                      </a:lnTo>
                      <a:lnTo>
                        <a:pt x="7606" y="14558"/>
                      </a:lnTo>
                      <a:lnTo>
                        <a:pt x="7777" y="13663"/>
                      </a:lnTo>
                      <a:lnTo>
                        <a:pt x="7914" y="12633"/>
                      </a:lnTo>
                      <a:lnTo>
                        <a:pt x="7982" y="18277"/>
                      </a:lnTo>
                      <a:lnTo>
                        <a:pt x="8051" y="15982"/>
                      </a:lnTo>
                      <a:lnTo>
                        <a:pt x="8085" y="17355"/>
                      </a:lnTo>
                      <a:lnTo>
                        <a:pt x="8222" y="15982"/>
                      </a:lnTo>
                      <a:lnTo>
                        <a:pt x="8342" y="14770"/>
                      </a:lnTo>
                      <a:lnTo>
                        <a:pt x="8410" y="12633"/>
                      </a:lnTo>
                      <a:lnTo>
                        <a:pt x="8427" y="12080"/>
                      </a:lnTo>
                      <a:lnTo>
                        <a:pt x="8427" y="15376"/>
                      </a:lnTo>
                      <a:lnTo>
                        <a:pt x="8514" y="13584"/>
                      </a:lnTo>
                      <a:lnTo>
                        <a:pt x="8530" y="16036"/>
                      </a:lnTo>
                      <a:lnTo>
                        <a:pt x="8736" y="13584"/>
                      </a:lnTo>
                      <a:lnTo>
                        <a:pt x="8821" y="13214"/>
                      </a:lnTo>
                      <a:lnTo>
                        <a:pt x="8805" y="14057"/>
                      </a:lnTo>
                      <a:lnTo>
                        <a:pt x="8873" y="13239"/>
                      </a:lnTo>
                      <a:lnTo>
                        <a:pt x="8959" y="18040"/>
                      </a:lnTo>
                      <a:lnTo>
                        <a:pt x="9250" y="14479"/>
                      </a:lnTo>
                      <a:lnTo>
                        <a:pt x="9319" y="18171"/>
                      </a:lnTo>
                      <a:lnTo>
                        <a:pt x="9506" y="16404"/>
                      </a:lnTo>
                      <a:lnTo>
                        <a:pt x="9695" y="18911"/>
                      </a:lnTo>
                      <a:lnTo>
                        <a:pt x="9867" y="16404"/>
                      </a:lnTo>
                      <a:lnTo>
                        <a:pt x="9969" y="18541"/>
                      </a:lnTo>
                      <a:lnTo>
                        <a:pt x="9969" y="14981"/>
                      </a:lnTo>
                      <a:lnTo>
                        <a:pt x="10004" y="14479"/>
                      </a:lnTo>
                      <a:lnTo>
                        <a:pt x="10038" y="14797"/>
                      </a:lnTo>
                      <a:lnTo>
                        <a:pt x="10227" y="18171"/>
                      </a:lnTo>
                      <a:lnTo>
                        <a:pt x="10140" y="17908"/>
                      </a:lnTo>
                      <a:lnTo>
                        <a:pt x="10158" y="18171"/>
                      </a:lnTo>
                      <a:lnTo>
                        <a:pt x="10243" y="19438"/>
                      </a:lnTo>
                      <a:lnTo>
                        <a:pt x="10260" y="21390"/>
                      </a:lnTo>
                      <a:lnTo>
                        <a:pt x="10312" y="19438"/>
                      </a:lnTo>
                      <a:lnTo>
                        <a:pt x="10363" y="19966"/>
                      </a:lnTo>
                      <a:lnTo>
                        <a:pt x="10347" y="19438"/>
                      </a:lnTo>
                      <a:lnTo>
                        <a:pt x="10294" y="18171"/>
                      </a:lnTo>
                      <a:lnTo>
                        <a:pt x="10432" y="16167"/>
                      </a:lnTo>
                      <a:lnTo>
                        <a:pt x="10414" y="21390"/>
                      </a:lnTo>
                      <a:lnTo>
                        <a:pt x="10569" y="19386"/>
                      </a:lnTo>
                      <a:lnTo>
                        <a:pt x="10518" y="20599"/>
                      </a:lnTo>
                      <a:lnTo>
                        <a:pt x="10603" y="19887"/>
                      </a:lnTo>
                      <a:lnTo>
                        <a:pt x="10808" y="20599"/>
                      </a:lnTo>
                      <a:lnTo>
                        <a:pt x="10843" y="19887"/>
                      </a:lnTo>
                      <a:lnTo>
                        <a:pt x="10843" y="19386"/>
                      </a:lnTo>
                      <a:lnTo>
                        <a:pt x="10894" y="17565"/>
                      </a:lnTo>
                      <a:lnTo>
                        <a:pt x="10928" y="19386"/>
                      </a:lnTo>
                      <a:lnTo>
                        <a:pt x="11083" y="19754"/>
                      </a:lnTo>
                      <a:lnTo>
                        <a:pt x="11237" y="17565"/>
                      </a:lnTo>
                      <a:lnTo>
                        <a:pt x="11322" y="16167"/>
                      </a:lnTo>
                      <a:lnTo>
                        <a:pt x="11460" y="18859"/>
                      </a:lnTo>
                      <a:lnTo>
                        <a:pt x="11511" y="17116"/>
                      </a:lnTo>
                      <a:lnTo>
                        <a:pt x="11562" y="19041"/>
                      </a:lnTo>
                      <a:lnTo>
                        <a:pt x="11665" y="17407"/>
                      </a:lnTo>
                      <a:lnTo>
                        <a:pt x="11700" y="19122"/>
                      </a:lnTo>
                      <a:lnTo>
                        <a:pt x="11853" y="20229"/>
                      </a:lnTo>
                      <a:lnTo>
                        <a:pt x="11940" y="17407"/>
                      </a:lnTo>
                      <a:lnTo>
                        <a:pt x="11940" y="17116"/>
                      </a:lnTo>
                      <a:lnTo>
                        <a:pt x="12060" y="16061"/>
                      </a:lnTo>
                      <a:lnTo>
                        <a:pt x="12111" y="15798"/>
                      </a:lnTo>
                      <a:lnTo>
                        <a:pt x="12231" y="19226"/>
                      </a:lnTo>
                      <a:lnTo>
                        <a:pt x="12385" y="20360"/>
                      </a:lnTo>
                      <a:lnTo>
                        <a:pt x="12710" y="17935"/>
                      </a:lnTo>
                      <a:lnTo>
                        <a:pt x="12899" y="16932"/>
                      </a:lnTo>
                      <a:lnTo>
                        <a:pt x="13019" y="19914"/>
                      </a:lnTo>
                      <a:lnTo>
                        <a:pt x="13326" y="18171"/>
                      </a:lnTo>
                      <a:lnTo>
                        <a:pt x="13515" y="19833"/>
                      </a:lnTo>
                      <a:lnTo>
                        <a:pt x="13533" y="18171"/>
                      </a:lnTo>
                      <a:lnTo>
                        <a:pt x="13584" y="17804"/>
                      </a:lnTo>
                      <a:lnTo>
                        <a:pt x="13635" y="17434"/>
                      </a:lnTo>
                      <a:lnTo>
                        <a:pt x="13653" y="16932"/>
                      </a:lnTo>
                      <a:lnTo>
                        <a:pt x="13686" y="15798"/>
                      </a:lnTo>
                      <a:lnTo>
                        <a:pt x="13686" y="18040"/>
                      </a:lnTo>
                      <a:lnTo>
                        <a:pt x="13704" y="20466"/>
                      </a:lnTo>
                      <a:lnTo>
                        <a:pt x="13789" y="19808"/>
                      </a:lnTo>
                      <a:lnTo>
                        <a:pt x="13891" y="16589"/>
                      </a:lnTo>
                      <a:lnTo>
                        <a:pt x="14080" y="21363"/>
                      </a:lnTo>
                      <a:lnTo>
                        <a:pt x="14320" y="16589"/>
                      </a:lnTo>
                      <a:lnTo>
                        <a:pt x="14372" y="15534"/>
                      </a:lnTo>
                      <a:lnTo>
                        <a:pt x="14405" y="14822"/>
                      </a:lnTo>
                      <a:lnTo>
                        <a:pt x="14492" y="18277"/>
                      </a:lnTo>
                      <a:lnTo>
                        <a:pt x="14509" y="19095"/>
                      </a:lnTo>
                      <a:lnTo>
                        <a:pt x="14561" y="18277"/>
                      </a:lnTo>
                      <a:lnTo>
                        <a:pt x="14663" y="17459"/>
                      </a:lnTo>
                      <a:lnTo>
                        <a:pt x="14714" y="19386"/>
                      </a:lnTo>
                      <a:lnTo>
                        <a:pt x="14868" y="19914"/>
                      </a:lnTo>
                      <a:lnTo>
                        <a:pt x="15023" y="19490"/>
                      </a:lnTo>
                      <a:lnTo>
                        <a:pt x="15091" y="20863"/>
                      </a:lnTo>
                      <a:lnTo>
                        <a:pt x="15108" y="19490"/>
                      </a:lnTo>
                      <a:lnTo>
                        <a:pt x="15108" y="17459"/>
                      </a:lnTo>
                      <a:lnTo>
                        <a:pt x="15194" y="15561"/>
                      </a:lnTo>
                      <a:lnTo>
                        <a:pt x="15211" y="18198"/>
                      </a:lnTo>
                      <a:lnTo>
                        <a:pt x="15382" y="18146"/>
                      </a:lnTo>
                      <a:lnTo>
                        <a:pt x="15537" y="20466"/>
                      </a:lnTo>
                      <a:lnTo>
                        <a:pt x="15708" y="18146"/>
                      </a:lnTo>
                      <a:lnTo>
                        <a:pt x="15811" y="19833"/>
                      </a:lnTo>
                      <a:lnTo>
                        <a:pt x="15965" y="21100"/>
                      </a:lnTo>
                      <a:lnTo>
                        <a:pt x="15965" y="19833"/>
                      </a:lnTo>
                      <a:lnTo>
                        <a:pt x="15931" y="18067"/>
                      </a:lnTo>
                      <a:lnTo>
                        <a:pt x="15965" y="19596"/>
                      </a:lnTo>
                      <a:lnTo>
                        <a:pt x="16136" y="17486"/>
                      </a:lnTo>
                      <a:lnTo>
                        <a:pt x="16171" y="17064"/>
                      </a:lnTo>
                      <a:lnTo>
                        <a:pt x="16171" y="18435"/>
                      </a:lnTo>
                      <a:lnTo>
                        <a:pt x="16222" y="16695"/>
                      </a:lnTo>
                      <a:lnTo>
                        <a:pt x="16274" y="15561"/>
                      </a:lnTo>
                      <a:lnTo>
                        <a:pt x="16358" y="15218"/>
                      </a:lnTo>
                      <a:lnTo>
                        <a:pt x="16427" y="16853"/>
                      </a:lnTo>
                      <a:lnTo>
                        <a:pt x="16427" y="14981"/>
                      </a:lnTo>
                      <a:lnTo>
                        <a:pt x="16547" y="16458"/>
                      </a:lnTo>
                      <a:lnTo>
                        <a:pt x="16616" y="14294"/>
                      </a:lnTo>
                      <a:lnTo>
                        <a:pt x="16632" y="13873"/>
                      </a:lnTo>
                      <a:lnTo>
                        <a:pt x="16752" y="16564"/>
                      </a:lnTo>
                      <a:lnTo>
                        <a:pt x="16804" y="14348"/>
                      </a:lnTo>
                      <a:lnTo>
                        <a:pt x="16890" y="16379"/>
                      </a:lnTo>
                      <a:lnTo>
                        <a:pt x="16975" y="17116"/>
                      </a:lnTo>
                      <a:lnTo>
                        <a:pt x="16975" y="16379"/>
                      </a:lnTo>
                      <a:lnTo>
                        <a:pt x="17044" y="14348"/>
                      </a:lnTo>
                      <a:lnTo>
                        <a:pt x="17044" y="13927"/>
                      </a:lnTo>
                      <a:lnTo>
                        <a:pt x="17164" y="16668"/>
                      </a:lnTo>
                      <a:lnTo>
                        <a:pt x="17301" y="18304"/>
                      </a:lnTo>
                      <a:lnTo>
                        <a:pt x="17317" y="17883"/>
                      </a:lnTo>
                      <a:lnTo>
                        <a:pt x="17404" y="18356"/>
                      </a:lnTo>
                      <a:lnTo>
                        <a:pt x="17421" y="19041"/>
                      </a:lnTo>
                      <a:lnTo>
                        <a:pt x="17404" y="19702"/>
                      </a:lnTo>
                      <a:lnTo>
                        <a:pt x="17506" y="19068"/>
                      </a:lnTo>
                      <a:lnTo>
                        <a:pt x="17541" y="17935"/>
                      </a:lnTo>
                      <a:lnTo>
                        <a:pt x="17558" y="17565"/>
                      </a:lnTo>
                      <a:lnTo>
                        <a:pt x="17489" y="16695"/>
                      </a:lnTo>
                      <a:lnTo>
                        <a:pt x="17473" y="15613"/>
                      </a:lnTo>
                      <a:lnTo>
                        <a:pt x="17506" y="15982"/>
                      </a:lnTo>
                      <a:lnTo>
                        <a:pt x="17541" y="15033"/>
                      </a:lnTo>
                      <a:lnTo>
                        <a:pt x="17558" y="13927"/>
                      </a:lnTo>
                      <a:lnTo>
                        <a:pt x="17558" y="13239"/>
                      </a:lnTo>
                      <a:lnTo>
                        <a:pt x="17764" y="18435"/>
                      </a:lnTo>
                      <a:lnTo>
                        <a:pt x="17900" y="17459"/>
                      </a:lnTo>
                      <a:lnTo>
                        <a:pt x="18089" y="17777"/>
                      </a:lnTo>
                      <a:lnTo>
                        <a:pt x="18107" y="17459"/>
                      </a:lnTo>
                      <a:lnTo>
                        <a:pt x="18209" y="14084"/>
                      </a:lnTo>
                      <a:lnTo>
                        <a:pt x="18227" y="16088"/>
                      </a:lnTo>
                      <a:lnTo>
                        <a:pt x="18398" y="16379"/>
                      </a:lnTo>
                      <a:lnTo>
                        <a:pt x="18414" y="16088"/>
                      </a:lnTo>
                      <a:lnTo>
                        <a:pt x="18483" y="15825"/>
                      </a:lnTo>
                      <a:lnTo>
                        <a:pt x="18569" y="17908"/>
                      </a:lnTo>
                      <a:lnTo>
                        <a:pt x="18741" y="20202"/>
                      </a:lnTo>
                      <a:lnTo>
                        <a:pt x="18825" y="15825"/>
                      </a:lnTo>
                      <a:lnTo>
                        <a:pt x="18843" y="14084"/>
                      </a:lnTo>
                      <a:lnTo>
                        <a:pt x="18859" y="13160"/>
                      </a:lnTo>
                      <a:lnTo>
                        <a:pt x="18894" y="11605"/>
                      </a:lnTo>
                      <a:lnTo>
                        <a:pt x="18894" y="10735"/>
                      </a:lnTo>
                      <a:lnTo>
                        <a:pt x="19202" y="15376"/>
                      </a:lnTo>
                      <a:lnTo>
                        <a:pt x="19151" y="14558"/>
                      </a:lnTo>
                      <a:lnTo>
                        <a:pt x="19493" y="16643"/>
                      </a:lnTo>
                      <a:lnTo>
                        <a:pt x="19682" y="14558"/>
                      </a:lnTo>
                      <a:lnTo>
                        <a:pt x="19836" y="12608"/>
                      </a:lnTo>
                      <a:lnTo>
                        <a:pt x="20265" y="16564"/>
                      </a:lnTo>
                      <a:lnTo>
                        <a:pt x="20333" y="14005"/>
                      </a:lnTo>
                      <a:lnTo>
                        <a:pt x="20350" y="15877"/>
                      </a:lnTo>
                      <a:lnTo>
                        <a:pt x="20454" y="14005"/>
                      </a:lnTo>
                      <a:lnTo>
                        <a:pt x="20556" y="12608"/>
                      </a:lnTo>
                      <a:lnTo>
                        <a:pt x="20590" y="12105"/>
                      </a:lnTo>
                      <a:lnTo>
                        <a:pt x="20692" y="18304"/>
                      </a:lnTo>
                      <a:lnTo>
                        <a:pt x="20950" y="14030"/>
                      </a:lnTo>
                      <a:lnTo>
                        <a:pt x="21035" y="13293"/>
                      </a:lnTo>
                      <a:lnTo>
                        <a:pt x="21035" y="14770"/>
                      </a:lnTo>
                      <a:lnTo>
                        <a:pt x="21052" y="13451"/>
                      </a:lnTo>
                      <a:lnTo>
                        <a:pt x="21070" y="15085"/>
                      </a:lnTo>
                      <a:lnTo>
                        <a:pt x="21224" y="13451"/>
                      </a:lnTo>
                      <a:lnTo>
                        <a:pt x="21257" y="17355"/>
                      </a:lnTo>
                      <a:lnTo>
                        <a:pt x="21549" y="15006"/>
                      </a:lnTo>
                      <a:lnTo>
                        <a:pt x="21497" y="13399"/>
                      </a:lnTo>
                      <a:lnTo>
                        <a:pt x="21515" y="12105"/>
                      </a:lnTo>
                      <a:lnTo>
                        <a:pt x="21549" y="10656"/>
                      </a:lnTo>
                      <a:lnTo>
                        <a:pt x="21566" y="10128"/>
                      </a:lnTo>
                      <a:lnTo>
                        <a:pt x="21600" y="7173"/>
                      </a:lnTo>
                      <a:lnTo>
                        <a:pt x="21600" y="662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78" name="Figura"/>
                <p:cNvSpPr/>
                <p:nvPr/>
              </p:nvSpPr>
              <p:spPr>
                <a:xfrm>
                  <a:off x="3143" y="3005"/>
                  <a:ext cx="249031" cy="45670"/>
                </a:xfrm>
                <a:custGeom>
                  <a:avLst/>
                  <a:gdLst/>
                  <a:ahLst/>
                  <a:cxnLst>
                    <a:cxn ang="0">
                      <a:pos x="wd2" y="hd2"/>
                    </a:cxn>
                    <a:cxn ang="5400000">
                      <a:pos x="wd2" y="hd2"/>
                    </a:cxn>
                    <a:cxn ang="10800000">
                      <a:pos x="wd2" y="hd2"/>
                    </a:cxn>
                    <a:cxn ang="16200000">
                      <a:pos x="wd2" y="hd2"/>
                    </a:cxn>
                  </a:cxnLst>
                  <a:rect l="0" t="0" r="r" b="b"/>
                  <a:pathLst>
                    <a:path w="21600" h="21600" extrusionOk="0">
                      <a:moveTo>
                        <a:pt x="254" y="2229"/>
                      </a:moveTo>
                      <a:lnTo>
                        <a:pt x="230" y="2229"/>
                      </a:lnTo>
                      <a:lnTo>
                        <a:pt x="254" y="2229"/>
                      </a:lnTo>
                      <a:close/>
                      <a:moveTo>
                        <a:pt x="44" y="1632"/>
                      </a:moveTo>
                      <a:lnTo>
                        <a:pt x="10" y="1582"/>
                      </a:lnTo>
                      <a:lnTo>
                        <a:pt x="7" y="1654"/>
                      </a:lnTo>
                      <a:lnTo>
                        <a:pt x="44" y="1632"/>
                      </a:lnTo>
                      <a:close/>
                      <a:moveTo>
                        <a:pt x="259" y="20565"/>
                      </a:moveTo>
                      <a:lnTo>
                        <a:pt x="236" y="20500"/>
                      </a:lnTo>
                      <a:lnTo>
                        <a:pt x="224" y="20565"/>
                      </a:lnTo>
                      <a:lnTo>
                        <a:pt x="259" y="20565"/>
                      </a:lnTo>
                      <a:close/>
                      <a:moveTo>
                        <a:pt x="273" y="21312"/>
                      </a:moveTo>
                      <a:lnTo>
                        <a:pt x="237" y="21298"/>
                      </a:lnTo>
                      <a:lnTo>
                        <a:pt x="253" y="21341"/>
                      </a:lnTo>
                      <a:lnTo>
                        <a:pt x="273" y="21312"/>
                      </a:lnTo>
                      <a:close/>
                      <a:moveTo>
                        <a:pt x="276" y="20255"/>
                      </a:moveTo>
                      <a:lnTo>
                        <a:pt x="257" y="20249"/>
                      </a:lnTo>
                      <a:lnTo>
                        <a:pt x="276" y="20255"/>
                      </a:lnTo>
                      <a:close/>
                      <a:moveTo>
                        <a:pt x="276" y="2229"/>
                      </a:moveTo>
                      <a:lnTo>
                        <a:pt x="254" y="2229"/>
                      </a:lnTo>
                      <a:lnTo>
                        <a:pt x="276" y="2229"/>
                      </a:lnTo>
                      <a:close/>
                      <a:moveTo>
                        <a:pt x="76" y="13604"/>
                      </a:moveTo>
                      <a:lnTo>
                        <a:pt x="64" y="13662"/>
                      </a:lnTo>
                      <a:lnTo>
                        <a:pt x="76" y="13604"/>
                      </a:lnTo>
                      <a:close/>
                      <a:moveTo>
                        <a:pt x="296" y="19939"/>
                      </a:moveTo>
                      <a:lnTo>
                        <a:pt x="266" y="19997"/>
                      </a:lnTo>
                      <a:lnTo>
                        <a:pt x="284" y="19975"/>
                      </a:lnTo>
                      <a:lnTo>
                        <a:pt x="296" y="19939"/>
                      </a:lnTo>
                      <a:close/>
                      <a:moveTo>
                        <a:pt x="298" y="21083"/>
                      </a:moveTo>
                      <a:lnTo>
                        <a:pt x="248" y="21054"/>
                      </a:lnTo>
                      <a:lnTo>
                        <a:pt x="185" y="21126"/>
                      </a:lnTo>
                      <a:lnTo>
                        <a:pt x="298" y="21083"/>
                      </a:lnTo>
                      <a:close/>
                      <a:moveTo>
                        <a:pt x="298" y="17501"/>
                      </a:moveTo>
                      <a:lnTo>
                        <a:pt x="276" y="17437"/>
                      </a:lnTo>
                      <a:lnTo>
                        <a:pt x="230" y="17480"/>
                      </a:lnTo>
                      <a:lnTo>
                        <a:pt x="298" y="17501"/>
                      </a:lnTo>
                      <a:close/>
                      <a:moveTo>
                        <a:pt x="97" y="1596"/>
                      </a:moveTo>
                      <a:lnTo>
                        <a:pt x="44" y="1632"/>
                      </a:lnTo>
                      <a:lnTo>
                        <a:pt x="60" y="1654"/>
                      </a:lnTo>
                      <a:lnTo>
                        <a:pt x="97" y="1596"/>
                      </a:lnTo>
                      <a:close/>
                      <a:moveTo>
                        <a:pt x="310" y="17545"/>
                      </a:moveTo>
                      <a:lnTo>
                        <a:pt x="217" y="17545"/>
                      </a:lnTo>
                      <a:lnTo>
                        <a:pt x="227" y="17617"/>
                      </a:lnTo>
                      <a:lnTo>
                        <a:pt x="310" y="17545"/>
                      </a:lnTo>
                      <a:close/>
                      <a:moveTo>
                        <a:pt x="325" y="17257"/>
                      </a:moveTo>
                      <a:lnTo>
                        <a:pt x="275" y="17257"/>
                      </a:lnTo>
                      <a:lnTo>
                        <a:pt x="262" y="17329"/>
                      </a:lnTo>
                      <a:lnTo>
                        <a:pt x="323" y="17272"/>
                      </a:lnTo>
                      <a:close/>
                      <a:moveTo>
                        <a:pt x="325" y="16704"/>
                      </a:moveTo>
                      <a:lnTo>
                        <a:pt x="313" y="16682"/>
                      </a:lnTo>
                      <a:lnTo>
                        <a:pt x="297" y="16710"/>
                      </a:lnTo>
                      <a:lnTo>
                        <a:pt x="312" y="16747"/>
                      </a:lnTo>
                      <a:lnTo>
                        <a:pt x="325" y="16704"/>
                      </a:lnTo>
                      <a:close/>
                      <a:moveTo>
                        <a:pt x="107" y="4214"/>
                      </a:moveTo>
                      <a:lnTo>
                        <a:pt x="65" y="4242"/>
                      </a:lnTo>
                      <a:lnTo>
                        <a:pt x="107" y="4214"/>
                      </a:lnTo>
                      <a:close/>
                      <a:moveTo>
                        <a:pt x="351" y="16797"/>
                      </a:moveTo>
                      <a:lnTo>
                        <a:pt x="322" y="16768"/>
                      </a:lnTo>
                      <a:lnTo>
                        <a:pt x="307" y="16776"/>
                      </a:lnTo>
                      <a:lnTo>
                        <a:pt x="351" y="16797"/>
                      </a:lnTo>
                      <a:close/>
                      <a:moveTo>
                        <a:pt x="120" y="13288"/>
                      </a:moveTo>
                      <a:lnTo>
                        <a:pt x="100" y="13280"/>
                      </a:lnTo>
                      <a:lnTo>
                        <a:pt x="64" y="13338"/>
                      </a:lnTo>
                      <a:lnTo>
                        <a:pt x="92" y="13324"/>
                      </a:lnTo>
                      <a:lnTo>
                        <a:pt x="120" y="13288"/>
                      </a:lnTo>
                      <a:close/>
                      <a:moveTo>
                        <a:pt x="416" y="19774"/>
                      </a:moveTo>
                      <a:lnTo>
                        <a:pt x="352" y="19774"/>
                      </a:lnTo>
                      <a:lnTo>
                        <a:pt x="356" y="19846"/>
                      </a:lnTo>
                      <a:lnTo>
                        <a:pt x="375" y="19846"/>
                      </a:lnTo>
                      <a:lnTo>
                        <a:pt x="416" y="19774"/>
                      </a:lnTo>
                      <a:close/>
                      <a:moveTo>
                        <a:pt x="120" y="6565"/>
                      </a:moveTo>
                      <a:lnTo>
                        <a:pt x="93" y="6543"/>
                      </a:lnTo>
                      <a:lnTo>
                        <a:pt x="120" y="6565"/>
                      </a:lnTo>
                      <a:close/>
                      <a:moveTo>
                        <a:pt x="123" y="6033"/>
                      </a:moveTo>
                      <a:lnTo>
                        <a:pt x="104" y="6018"/>
                      </a:lnTo>
                      <a:lnTo>
                        <a:pt x="123" y="6033"/>
                      </a:lnTo>
                      <a:close/>
                      <a:moveTo>
                        <a:pt x="536" y="20565"/>
                      </a:moveTo>
                      <a:lnTo>
                        <a:pt x="519" y="20493"/>
                      </a:lnTo>
                      <a:lnTo>
                        <a:pt x="489" y="20493"/>
                      </a:lnTo>
                      <a:lnTo>
                        <a:pt x="536" y="20565"/>
                      </a:lnTo>
                      <a:close/>
                      <a:moveTo>
                        <a:pt x="124" y="1582"/>
                      </a:moveTo>
                      <a:lnTo>
                        <a:pt x="60" y="1510"/>
                      </a:lnTo>
                      <a:lnTo>
                        <a:pt x="104" y="1582"/>
                      </a:lnTo>
                      <a:lnTo>
                        <a:pt x="124" y="1582"/>
                      </a:lnTo>
                      <a:close/>
                      <a:moveTo>
                        <a:pt x="597" y="20996"/>
                      </a:moveTo>
                      <a:lnTo>
                        <a:pt x="589" y="20925"/>
                      </a:lnTo>
                      <a:lnTo>
                        <a:pt x="597" y="20996"/>
                      </a:lnTo>
                      <a:close/>
                      <a:moveTo>
                        <a:pt x="603" y="12051"/>
                      </a:moveTo>
                      <a:lnTo>
                        <a:pt x="561" y="12008"/>
                      </a:lnTo>
                      <a:lnTo>
                        <a:pt x="574" y="12073"/>
                      </a:lnTo>
                      <a:lnTo>
                        <a:pt x="603" y="12051"/>
                      </a:lnTo>
                      <a:close/>
                      <a:moveTo>
                        <a:pt x="614" y="20536"/>
                      </a:moveTo>
                      <a:lnTo>
                        <a:pt x="591" y="20644"/>
                      </a:lnTo>
                      <a:lnTo>
                        <a:pt x="604" y="20637"/>
                      </a:lnTo>
                      <a:lnTo>
                        <a:pt x="614" y="20536"/>
                      </a:lnTo>
                      <a:close/>
                      <a:moveTo>
                        <a:pt x="639" y="18537"/>
                      </a:moveTo>
                      <a:lnTo>
                        <a:pt x="607" y="18530"/>
                      </a:lnTo>
                      <a:lnTo>
                        <a:pt x="639" y="18537"/>
                      </a:lnTo>
                      <a:close/>
                      <a:moveTo>
                        <a:pt x="658" y="11260"/>
                      </a:moveTo>
                      <a:lnTo>
                        <a:pt x="646" y="11217"/>
                      </a:lnTo>
                      <a:lnTo>
                        <a:pt x="564" y="11152"/>
                      </a:lnTo>
                      <a:lnTo>
                        <a:pt x="607" y="11217"/>
                      </a:lnTo>
                      <a:lnTo>
                        <a:pt x="658" y="11260"/>
                      </a:lnTo>
                      <a:close/>
                      <a:moveTo>
                        <a:pt x="662" y="1798"/>
                      </a:moveTo>
                      <a:lnTo>
                        <a:pt x="634" y="1841"/>
                      </a:lnTo>
                      <a:lnTo>
                        <a:pt x="662" y="1798"/>
                      </a:lnTo>
                      <a:close/>
                      <a:moveTo>
                        <a:pt x="666" y="20608"/>
                      </a:moveTo>
                      <a:lnTo>
                        <a:pt x="604" y="20637"/>
                      </a:lnTo>
                      <a:lnTo>
                        <a:pt x="666" y="20608"/>
                      </a:lnTo>
                      <a:close/>
                      <a:moveTo>
                        <a:pt x="675" y="12080"/>
                      </a:moveTo>
                      <a:lnTo>
                        <a:pt x="664" y="12008"/>
                      </a:lnTo>
                      <a:lnTo>
                        <a:pt x="603" y="12051"/>
                      </a:lnTo>
                      <a:lnTo>
                        <a:pt x="635" y="12080"/>
                      </a:lnTo>
                      <a:lnTo>
                        <a:pt x="675" y="12080"/>
                      </a:lnTo>
                      <a:close/>
                      <a:moveTo>
                        <a:pt x="682" y="16646"/>
                      </a:moveTo>
                      <a:lnTo>
                        <a:pt x="669" y="16624"/>
                      </a:lnTo>
                      <a:lnTo>
                        <a:pt x="682" y="16646"/>
                      </a:lnTo>
                      <a:close/>
                      <a:moveTo>
                        <a:pt x="704" y="20097"/>
                      </a:moveTo>
                      <a:lnTo>
                        <a:pt x="623" y="20090"/>
                      </a:lnTo>
                      <a:lnTo>
                        <a:pt x="636" y="20105"/>
                      </a:lnTo>
                      <a:lnTo>
                        <a:pt x="677" y="20119"/>
                      </a:lnTo>
                      <a:lnTo>
                        <a:pt x="700" y="20111"/>
                      </a:lnTo>
                      <a:close/>
                      <a:moveTo>
                        <a:pt x="706" y="13151"/>
                      </a:moveTo>
                      <a:lnTo>
                        <a:pt x="690" y="13159"/>
                      </a:lnTo>
                      <a:lnTo>
                        <a:pt x="706" y="13151"/>
                      </a:lnTo>
                      <a:close/>
                      <a:moveTo>
                        <a:pt x="709" y="2517"/>
                      </a:moveTo>
                      <a:lnTo>
                        <a:pt x="691" y="2517"/>
                      </a:lnTo>
                      <a:lnTo>
                        <a:pt x="709" y="2517"/>
                      </a:lnTo>
                      <a:close/>
                      <a:moveTo>
                        <a:pt x="712" y="4171"/>
                      </a:moveTo>
                      <a:lnTo>
                        <a:pt x="684" y="4242"/>
                      </a:lnTo>
                      <a:lnTo>
                        <a:pt x="706" y="4242"/>
                      </a:lnTo>
                      <a:lnTo>
                        <a:pt x="712" y="4171"/>
                      </a:lnTo>
                      <a:close/>
                      <a:moveTo>
                        <a:pt x="718" y="17185"/>
                      </a:moveTo>
                      <a:lnTo>
                        <a:pt x="677" y="17149"/>
                      </a:lnTo>
                      <a:lnTo>
                        <a:pt x="718" y="17185"/>
                      </a:lnTo>
                      <a:close/>
                      <a:moveTo>
                        <a:pt x="718" y="13705"/>
                      </a:moveTo>
                      <a:lnTo>
                        <a:pt x="702" y="13684"/>
                      </a:lnTo>
                      <a:lnTo>
                        <a:pt x="718" y="13705"/>
                      </a:lnTo>
                      <a:close/>
                      <a:moveTo>
                        <a:pt x="720" y="13705"/>
                      </a:moveTo>
                      <a:lnTo>
                        <a:pt x="706" y="13719"/>
                      </a:lnTo>
                      <a:lnTo>
                        <a:pt x="720" y="13705"/>
                      </a:lnTo>
                      <a:close/>
                      <a:moveTo>
                        <a:pt x="129" y="6615"/>
                      </a:moveTo>
                      <a:lnTo>
                        <a:pt x="0" y="6543"/>
                      </a:lnTo>
                      <a:lnTo>
                        <a:pt x="84" y="6615"/>
                      </a:lnTo>
                      <a:lnTo>
                        <a:pt x="129" y="6615"/>
                      </a:lnTo>
                      <a:close/>
                      <a:moveTo>
                        <a:pt x="723" y="2732"/>
                      </a:moveTo>
                      <a:lnTo>
                        <a:pt x="693" y="2675"/>
                      </a:lnTo>
                      <a:lnTo>
                        <a:pt x="723" y="2732"/>
                      </a:lnTo>
                      <a:close/>
                      <a:moveTo>
                        <a:pt x="152" y="4171"/>
                      </a:moveTo>
                      <a:lnTo>
                        <a:pt x="107" y="4214"/>
                      </a:lnTo>
                      <a:lnTo>
                        <a:pt x="152" y="4171"/>
                      </a:lnTo>
                      <a:close/>
                      <a:moveTo>
                        <a:pt x="733" y="17890"/>
                      </a:moveTo>
                      <a:lnTo>
                        <a:pt x="705" y="17890"/>
                      </a:lnTo>
                      <a:lnTo>
                        <a:pt x="733" y="17890"/>
                      </a:lnTo>
                      <a:close/>
                      <a:moveTo>
                        <a:pt x="734" y="11260"/>
                      </a:moveTo>
                      <a:lnTo>
                        <a:pt x="714" y="11217"/>
                      </a:lnTo>
                      <a:lnTo>
                        <a:pt x="734" y="11260"/>
                      </a:lnTo>
                      <a:close/>
                      <a:moveTo>
                        <a:pt x="740" y="11361"/>
                      </a:moveTo>
                      <a:lnTo>
                        <a:pt x="736" y="11289"/>
                      </a:lnTo>
                      <a:lnTo>
                        <a:pt x="668" y="11289"/>
                      </a:lnTo>
                      <a:lnTo>
                        <a:pt x="689" y="11361"/>
                      </a:lnTo>
                      <a:lnTo>
                        <a:pt x="740" y="11361"/>
                      </a:lnTo>
                      <a:close/>
                      <a:moveTo>
                        <a:pt x="760" y="11490"/>
                      </a:moveTo>
                      <a:lnTo>
                        <a:pt x="716" y="11461"/>
                      </a:lnTo>
                      <a:lnTo>
                        <a:pt x="673" y="11533"/>
                      </a:lnTo>
                      <a:lnTo>
                        <a:pt x="685" y="11555"/>
                      </a:lnTo>
                      <a:lnTo>
                        <a:pt x="731" y="11533"/>
                      </a:lnTo>
                      <a:lnTo>
                        <a:pt x="760" y="11490"/>
                      </a:lnTo>
                      <a:close/>
                      <a:moveTo>
                        <a:pt x="156" y="201"/>
                      </a:moveTo>
                      <a:lnTo>
                        <a:pt x="139" y="144"/>
                      </a:lnTo>
                      <a:lnTo>
                        <a:pt x="124" y="144"/>
                      </a:lnTo>
                      <a:lnTo>
                        <a:pt x="156" y="201"/>
                      </a:lnTo>
                      <a:close/>
                      <a:moveTo>
                        <a:pt x="766" y="17114"/>
                      </a:moveTo>
                      <a:lnTo>
                        <a:pt x="699" y="17042"/>
                      </a:lnTo>
                      <a:lnTo>
                        <a:pt x="712" y="17135"/>
                      </a:lnTo>
                      <a:lnTo>
                        <a:pt x="766" y="17114"/>
                      </a:lnTo>
                      <a:close/>
                      <a:moveTo>
                        <a:pt x="774" y="16294"/>
                      </a:moveTo>
                      <a:lnTo>
                        <a:pt x="760" y="16308"/>
                      </a:lnTo>
                      <a:lnTo>
                        <a:pt x="774" y="16294"/>
                      </a:lnTo>
                      <a:close/>
                      <a:moveTo>
                        <a:pt x="797" y="11936"/>
                      </a:moveTo>
                      <a:lnTo>
                        <a:pt x="690" y="11864"/>
                      </a:lnTo>
                      <a:lnTo>
                        <a:pt x="694" y="12008"/>
                      </a:lnTo>
                      <a:lnTo>
                        <a:pt x="797" y="11936"/>
                      </a:lnTo>
                      <a:close/>
                      <a:moveTo>
                        <a:pt x="798" y="16610"/>
                      </a:moveTo>
                      <a:lnTo>
                        <a:pt x="765" y="16538"/>
                      </a:lnTo>
                      <a:lnTo>
                        <a:pt x="749" y="16538"/>
                      </a:lnTo>
                      <a:lnTo>
                        <a:pt x="798" y="16610"/>
                      </a:lnTo>
                      <a:close/>
                      <a:moveTo>
                        <a:pt x="806" y="13303"/>
                      </a:moveTo>
                      <a:lnTo>
                        <a:pt x="779" y="13252"/>
                      </a:lnTo>
                      <a:lnTo>
                        <a:pt x="688" y="13266"/>
                      </a:lnTo>
                      <a:lnTo>
                        <a:pt x="704" y="13295"/>
                      </a:lnTo>
                      <a:lnTo>
                        <a:pt x="806" y="13303"/>
                      </a:lnTo>
                      <a:close/>
                      <a:moveTo>
                        <a:pt x="811" y="10052"/>
                      </a:moveTo>
                      <a:lnTo>
                        <a:pt x="752" y="10102"/>
                      </a:lnTo>
                      <a:lnTo>
                        <a:pt x="764" y="10131"/>
                      </a:lnTo>
                      <a:lnTo>
                        <a:pt x="811" y="10052"/>
                      </a:lnTo>
                      <a:close/>
                      <a:moveTo>
                        <a:pt x="822" y="14266"/>
                      </a:moveTo>
                      <a:lnTo>
                        <a:pt x="807" y="14266"/>
                      </a:lnTo>
                      <a:lnTo>
                        <a:pt x="822" y="14266"/>
                      </a:lnTo>
                      <a:close/>
                      <a:moveTo>
                        <a:pt x="161" y="15337"/>
                      </a:moveTo>
                      <a:lnTo>
                        <a:pt x="147" y="15316"/>
                      </a:lnTo>
                      <a:lnTo>
                        <a:pt x="161" y="15337"/>
                      </a:lnTo>
                      <a:close/>
                      <a:moveTo>
                        <a:pt x="894" y="14956"/>
                      </a:moveTo>
                      <a:lnTo>
                        <a:pt x="839" y="14884"/>
                      </a:lnTo>
                      <a:lnTo>
                        <a:pt x="787" y="14884"/>
                      </a:lnTo>
                      <a:lnTo>
                        <a:pt x="720" y="14813"/>
                      </a:lnTo>
                      <a:lnTo>
                        <a:pt x="768" y="14956"/>
                      </a:lnTo>
                      <a:lnTo>
                        <a:pt x="894" y="14956"/>
                      </a:lnTo>
                      <a:close/>
                      <a:moveTo>
                        <a:pt x="904" y="15963"/>
                      </a:moveTo>
                      <a:lnTo>
                        <a:pt x="888" y="15891"/>
                      </a:lnTo>
                      <a:lnTo>
                        <a:pt x="876" y="15891"/>
                      </a:lnTo>
                      <a:lnTo>
                        <a:pt x="904" y="15963"/>
                      </a:lnTo>
                      <a:close/>
                      <a:moveTo>
                        <a:pt x="162" y="6608"/>
                      </a:moveTo>
                      <a:lnTo>
                        <a:pt x="120" y="6565"/>
                      </a:lnTo>
                      <a:lnTo>
                        <a:pt x="162" y="6608"/>
                      </a:lnTo>
                      <a:close/>
                      <a:moveTo>
                        <a:pt x="166" y="15610"/>
                      </a:moveTo>
                      <a:lnTo>
                        <a:pt x="152" y="15604"/>
                      </a:lnTo>
                      <a:lnTo>
                        <a:pt x="166" y="15610"/>
                      </a:lnTo>
                      <a:close/>
                      <a:moveTo>
                        <a:pt x="168" y="57"/>
                      </a:moveTo>
                      <a:lnTo>
                        <a:pt x="126" y="0"/>
                      </a:lnTo>
                      <a:lnTo>
                        <a:pt x="97" y="72"/>
                      </a:lnTo>
                      <a:lnTo>
                        <a:pt x="157" y="72"/>
                      </a:lnTo>
                      <a:close/>
                      <a:moveTo>
                        <a:pt x="172" y="3020"/>
                      </a:moveTo>
                      <a:lnTo>
                        <a:pt x="71" y="3092"/>
                      </a:lnTo>
                      <a:lnTo>
                        <a:pt x="166" y="3092"/>
                      </a:lnTo>
                      <a:lnTo>
                        <a:pt x="172" y="3020"/>
                      </a:lnTo>
                      <a:close/>
                      <a:moveTo>
                        <a:pt x="190" y="14741"/>
                      </a:moveTo>
                      <a:lnTo>
                        <a:pt x="138" y="14676"/>
                      </a:lnTo>
                      <a:lnTo>
                        <a:pt x="101" y="14741"/>
                      </a:lnTo>
                      <a:lnTo>
                        <a:pt x="190" y="14741"/>
                      </a:lnTo>
                      <a:close/>
                      <a:moveTo>
                        <a:pt x="199" y="7406"/>
                      </a:moveTo>
                      <a:lnTo>
                        <a:pt x="188" y="7334"/>
                      </a:lnTo>
                      <a:lnTo>
                        <a:pt x="141" y="7334"/>
                      </a:lnTo>
                      <a:lnTo>
                        <a:pt x="199" y="7406"/>
                      </a:lnTo>
                      <a:close/>
                      <a:moveTo>
                        <a:pt x="200" y="15460"/>
                      </a:moveTo>
                      <a:lnTo>
                        <a:pt x="184" y="15388"/>
                      </a:lnTo>
                      <a:lnTo>
                        <a:pt x="165" y="15388"/>
                      </a:lnTo>
                      <a:lnTo>
                        <a:pt x="141" y="15460"/>
                      </a:lnTo>
                      <a:lnTo>
                        <a:pt x="200" y="15460"/>
                      </a:lnTo>
                      <a:close/>
                      <a:moveTo>
                        <a:pt x="201" y="21169"/>
                      </a:moveTo>
                      <a:lnTo>
                        <a:pt x="183" y="21154"/>
                      </a:lnTo>
                      <a:lnTo>
                        <a:pt x="201" y="21169"/>
                      </a:lnTo>
                      <a:close/>
                      <a:moveTo>
                        <a:pt x="224" y="20565"/>
                      </a:moveTo>
                      <a:lnTo>
                        <a:pt x="188" y="20565"/>
                      </a:lnTo>
                      <a:lnTo>
                        <a:pt x="210" y="20637"/>
                      </a:lnTo>
                      <a:lnTo>
                        <a:pt x="224" y="20565"/>
                      </a:lnTo>
                      <a:close/>
                      <a:moveTo>
                        <a:pt x="20113" y="11677"/>
                      </a:moveTo>
                      <a:lnTo>
                        <a:pt x="20112" y="11770"/>
                      </a:lnTo>
                      <a:lnTo>
                        <a:pt x="20112" y="12145"/>
                      </a:lnTo>
                      <a:lnTo>
                        <a:pt x="20113" y="11692"/>
                      </a:lnTo>
                      <a:close/>
                      <a:moveTo>
                        <a:pt x="20141" y="10110"/>
                      </a:moveTo>
                      <a:lnTo>
                        <a:pt x="20136" y="10239"/>
                      </a:lnTo>
                      <a:lnTo>
                        <a:pt x="20141" y="10484"/>
                      </a:lnTo>
                      <a:lnTo>
                        <a:pt x="20141" y="10110"/>
                      </a:lnTo>
                      <a:close/>
                      <a:moveTo>
                        <a:pt x="20163" y="10260"/>
                      </a:moveTo>
                      <a:lnTo>
                        <a:pt x="20157" y="9887"/>
                      </a:lnTo>
                      <a:lnTo>
                        <a:pt x="20157" y="10260"/>
                      </a:lnTo>
                      <a:lnTo>
                        <a:pt x="20151" y="9563"/>
                      </a:lnTo>
                      <a:lnTo>
                        <a:pt x="20153" y="10260"/>
                      </a:lnTo>
                      <a:lnTo>
                        <a:pt x="20156" y="10735"/>
                      </a:lnTo>
                      <a:lnTo>
                        <a:pt x="20163" y="10260"/>
                      </a:lnTo>
                      <a:close/>
                      <a:moveTo>
                        <a:pt x="230" y="21600"/>
                      </a:moveTo>
                      <a:lnTo>
                        <a:pt x="216" y="21600"/>
                      </a:lnTo>
                      <a:lnTo>
                        <a:pt x="230" y="21600"/>
                      </a:lnTo>
                      <a:close/>
                      <a:moveTo>
                        <a:pt x="20238" y="11591"/>
                      </a:moveTo>
                      <a:lnTo>
                        <a:pt x="20237" y="11778"/>
                      </a:lnTo>
                      <a:lnTo>
                        <a:pt x="20238" y="11591"/>
                      </a:lnTo>
                      <a:close/>
                      <a:moveTo>
                        <a:pt x="20275" y="9980"/>
                      </a:moveTo>
                      <a:lnTo>
                        <a:pt x="20271" y="9556"/>
                      </a:lnTo>
                      <a:lnTo>
                        <a:pt x="20265" y="9980"/>
                      </a:lnTo>
                      <a:close/>
                      <a:moveTo>
                        <a:pt x="20291" y="10081"/>
                      </a:moveTo>
                      <a:lnTo>
                        <a:pt x="20279" y="9930"/>
                      </a:lnTo>
                      <a:lnTo>
                        <a:pt x="20281" y="10081"/>
                      </a:lnTo>
                      <a:close/>
                      <a:moveTo>
                        <a:pt x="20365" y="9520"/>
                      </a:moveTo>
                      <a:lnTo>
                        <a:pt x="20362" y="10045"/>
                      </a:lnTo>
                      <a:lnTo>
                        <a:pt x="20365" y="9520"/>
                      </a:lnTo>
                      <a:close/>
                      <a:moveTo>
                        <a:pt x="20395" y="9492"/>
                      </a:moveTo>
                      <a:lnTo>
                        <a:pt x="20389" y="9966"/>
                      </a:lnTo>
                      <a:lnTo>
                        <a:pt x="20395" y="9492"/>
                      </a:lnTo>
                      <a:close/>
                      <a:moveTo>
                        <a:pt x="20419" y="9160"/>
                      </a:moveTo>
                      <a:lnTo>
                        <a:pt x="20411" y="9650"/>
                      </a:lnTo>
                      <a:lnTo>
                        <a:pt x="20419" y="9160"/>
                      </a:lnTo>
                      <a:close/>
                      <a:moveTo>
                        <a:pt x="20467" y="12368"/>
                      </a:moveTo>
                      <a:lnTo>
                        <a:pt x="20460" y="12252"/>
                      </a:lnTo>
                      <a:lnTo>
                        <a:pt x="20460" y="12368"/>
                      </a:lnTo>
                      <a:close/>
                      <a:moveTo>
                        <a:pt x="20482" y="9448"/>
                      </a:moveTo>
                      <a:lnTo>
                        <a:pt x="20467" y="10196"/>
                      </a:lnTo>
                      <a:lnTo>
                        <a:pt x="20479" y="10196"/>
                      </a:lnTo>
                      <a:lnTo>
                        <a:pt x="20482" y="9448"/>
                      </a:lnTo>
                      <a:close/>
                      <a:moveTo>
                        <a:pt x="20525" y="8844"/>
                      </a:moveTo>
                      <a:lnTo>
                        <a:pt x="20512" y="9160"/>
                      </a:lnTo>
                      <a:lnTo>
                        <a:pt x="20525" y="8844"/>
                      </a:lnTo>
                      <a:close/>
                      <a:moveTo>
                        <a:pt x="20533" y="12260"/>
                      </a:moveTo>
                      <a:lnTo>
                        <a:pt x="20522" y="12555"/>
                      </a:lnTo>
                      <a:lnTo>
                        <a:pt x="20523" y="12648"/>
                      </a:lnTo>
                      <a:lnTo>
                        <a:pt x="20523" y="13280"/>
                      </a:lnTo>
                      <a:lnTo>
                        <a:pt x="20529" y="12648"/>
                      </a:lnTo>
                      <a:lnTo>
                        <a:pt x="20528" y="12555"/>
                      </a:lnTo>
                      <a:lnTo>
                        <a:pt x="20533" y="12260"/>
                      </a:lnTo>
                      <a:close/>
                      <a:moveTo>
                        <a:pt x="20543" y="8966"/>
                      </a:moveTo>
                      <a:lnTo>
                        <a:pt x="20536" y="9398"/>
                      </a:lnTo>
                      <a:lnTo>
                        <a:pt x="20543" y="8966"/>
                      </a:lnTo>
                      <a:close/>
                      <a:moveTo>
                        <a:pt x="20577" y="12698"/>
                      </a:moveTo>
                      <a:lnTo>
                        <a:pt x="20577" y="12849"/>
                      </a:lnTo>
                      <a:lnTo>
                        <a:pt x="20577" y="12698"/>
                      </a:lnTo>
                      <a:close/>
                      <a:moveTo>
                        <a:pt x="20610" y="12296"/>
                      </a:moveTo>
                      <a:lnTo>
                        <a:pt x="20605" y="12461"/>
                      </a:lnTo>
                      <a:lnTo>
                        <a:pt x="20610" y="12296"/>
                      </a:lnTo>
                      <a:close/>
                      <a:moveTo>
                        <a:pt x="20622" y="8966"/>
                      </a:moveTo>
                      <a:lnTo>
                        <a:pt x="20620" y="8420"/>
                      </a:lnTo>
                      <a:lnTo>
                        <a:pt x="20611" y="8966"/>
                      </a:lnTo>
                      <a:close/>
                      <a:moveTo>
                        <a:pt x="20629" y="8485"/>
                      </a:moveTo>
                      <a:lnTo>
                        <a:pt x="20624" y="8413"/>
                      </a:lnTo>
                      <a:lnTo>
                        <a:pt x="20629" y="8485"/>
                      </a:lnTo>
                      <a:close/>
                      <a:moveTo>
                        <a:pt x="20656" y="8621"/>
                      </a:moveTo>
                      <a:lnTo>
                        <a:pt x="20651" y="8413"/>
                      </a:lnTo>
                      <a:lnTo>
                        <a:pt x="20652" y="8578"/>
                      </a:lnTo>
                      <a:lnTo>
                        <a:pt x="20653" y="8679"/>
                      </a:lnTo>
                      <a:close/>
                      <a:moveTo>
                        <a:pt x="20755" y="11764"/>
                      </a:moveTo>
                      <a:lnTo>
                        <a:pt x="20754" y="11584"/>
                      </a:lnTo>
                      <a:lnTo>
                        <a:pt x="20753" y="11764"/>
                      </a:lnTo>
                      <a:lnTo>
                        <a:pt x="20753" y="12001"/>
                      </a:lnTo>
                      <a:lnTo>
                        <a:pt x="20755" y="11764"/>
                      </a:lnTo>
                      <a:close/>
                      <a:moveTo>
                        <a:pt x="20821" y="11994"/>
                      </a:moveTo>
                      <a:lnTo>
                        <a:pt x="20818" y="12224"/>
                      </a:lnTo>
                      <a:lnTo>
                        <a:pt x="20819" y="11864"/>
                      </a:lnTo>
                      <a:lnTo>
                        <a:pt x="20809" y="12224"/>
                      </a:lnTo>
                      <a:lnTo>
                        <a:pt x="20810" y="12382"/>
                      </a:lnTo>
                      <a:lnTo>
                        <a:pt x="20821" y="12224"/>
                      </a:lnTo>
                      <a:lnTo>
                        <a:pt x="20821" y="11994"/>
                      </a:lnTo>
                      <a:close/>
                      <a:moveTo>
                        <a:pt x="21117" y="8456"/>
                      </a:moveTo>
                      <a:lnTo>
                        <a:pt x="21111" y="7866"/>
                      </a:lnTo>
                      <a:lnTo>
                        <a:pt x="21109" y="8456"/>
                      </a:lnTo>
                      <a:close/>
                      <a:moveTo>
                        <a:pt x="21126" y="8686"/>
                      </a:moveTo>
                      <a:lnTo>
                        <a:pt x="21121" y="8880"/>
                      </a:lnTo>
                      <a:lnTo>
                        <a:pt x="21126" y="8686"/>
                      </a:lnTo>
                      <a:close/>
                      <a:moveTo>
                        <a:pt x="21189" y="8894"/>
                      </a:moveTo>
                      <a:lnTo>
                        <a:pt x="21187" y="9010"/>
                      </a:lnTo>
                      <a:lnTo>
                        <a:pt x="21189" y="8894"/>
                      </a:lnTo>
                      <a:close/>
                      <a:moveTo>
                        <a:pt x="21191" y="8046"/>
                      </a:moveTo>
                      <a:lnTo>
                        <a:pt x="21184" y="8952"/>
                      </a:lnTo>
                      <a:lnTo>
                        <a:pt x="21191" y="8046"/>
                      </a:lnTo>
                      <a:close/>
                      <a:moveTo>
                        <a:pt x="21223" y="9304"/>
                      </a:moveTo>
                      <a:lnTo>
                        <a:pt x="21220" y="8679"/>
                      </a:lnTo>
                      <a:lnTo>
                        <a:pt x="21217" y="9304"/>
                      </a:lnTo>
                      <a:close/>
                      <a:moveTo>
                        <a:pt x="21229" y="8758"/>
                      </a:moveTo>
                      <a:lnTo>
                        <a:pt x="21224" y="9283"/>
                      </a:lnTo>
                      <a:lnTo>
                        <a:pt x="21229" y="8758"/>
                      </a:lnTo>
                      <a:close/>
                      <a:moveTo>
                        <a:pt x="21422" y="12274"/>
                      </a:moveTo>
                      <a:lnTo>
                        <a:pt x="21410" y="12238"/>
                      </a:lnTo>
                      <a:lnTo>
                        <a:pt x="21410" y="13309"/>
                      </a:lnTo>
                      <a:lnTo>
                        <a:pt x="21422" y="12274"/>
                      </a:lnTo>
                      <a:close/>
                      <a:moveTo>
                        <a:pt x="21448" y="12087"/>
                      </a:moveTo>
                      <a:lnTo>
                        <a:pt x="21446" y="12231"/>
                      </a:lnTo>
                      <a:lnTo>
                        <a:pt x="21448" y="12087"/>
                      </a:lnTo>
                      <a:close/>
                      <a:moveTo>
                        <a:pt x="21450" y="12195"/>
                      </a:moveTo>
                      <a:lnTo>
                        <a:pt x="21445" y="12267"/>
                      </a:lnTo>
                      <a:lnTo>
                        <a:pt x="21450" y="12195"/>
                      </a:lnTo>
                      <a:close/>
                      <a:moveTo>
                        <a:pt x="21483" y="9707"/>
                      </a:moveTo>
                      <a:lnTo>
                        <a:pt x="21471" y="8707"/>
                      </a:lnTo>
                      <a:lnTo>
                        <a:pt x="21471" y="9010"/>
                      </a:lnTo>
                      <a:lnTo>
                        <a:pt x="21464" y="8463"/>
                      </a:lnTo>
                      <a:lnTo>
                        <a:pt x="21466" y="9017"/>
                      </a:lnTo>
                      <a:lnTo>
                        <a:pt x="21475" y="9707"/>
                      </a:lnTo>
                      <a:close/>
                      <a:moveTo>
                        <a:pt x="21539" y="9340"/>
                      </a:moveTo>
                      <a:lnTo>
                        <a:pt x="21536" y="9420"/>
                      </a:lnTo>
                      <a:lnTo>
                        <a:pt x="21539" y="9779"/>
                      </a:lnTo>
                      <a:lnTo>
                        <a:pt x="21539" y="9340"/>
                      </a:lnTo>
                      <a:close/>
                      <a:moveTo>
                        <a:pt x="21546" y="8779"/>
                      </a:moveTo>
                      <a:lnTo>
                        <a:pt x="21540" y="8938"/>
                      </a:lnTo>
                      <a:lnTo>
                        <a:pt x="21546" y="8779"/>
                      </a:lnTo>
                      <a:close/>
                      <a:moveTo>
                        <a:pt x="21600" y="9182"/>
                      </a:moveTo>
                      <a:lnTo>
                        <a:pt x="21596" y="8672"/>
                      </a:lnTo>
                      <a:lnTo>
                        <a:pt x="21593" y="9182"/>
                      </a:lnTo>
                      <a:close/>
                      <a:moveTo>
                        <a:pt x="231" y="72"/>
                      </a:moveTo>
                      <a:lnTo>
                        <a:pt x="193" y="28"/>
                      </a:lnTo>
                      <a:lnTo>
                        <a:pt x="168" y="57"/>
                      </a:lnTo>
                      <a:lnTo>
                        <a:pt x="231" y="72"/>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596" name="object 54"/>
              <p:cNvGrpSpPr/>
              <p:nvPr/>
            </p:nvGrpSpPr>
            <p:grpSpPr>
              <a:xfrm>
                <a:off x="-1" y="365796"/>
                <a:ext cx="430838" cy="20287"/>
                <a:chOff x="0" y="0"/>
                <a:chExt cx="430836" cy="20285"/>
              </a:xfrm>
            </p:grpSpPr>
            <p:sp>
              <p:nvSpPr>
                <p:cNvPr id="2580" name="Figura"/>
                <p:cNvSpPr/>
                <p:nvPr/>
              </p:nvSpPr>
              <p:spPr>
                <a:xfrm>
                  <a:off x="0" y="554"/>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184" y="5219"/>
                      </a:lnTo>
                      <a:lnTo>
                        <a:pt x="0" y="10184"/>
                      </a:lnTo>
                      <a:lnTo>
                        <a:pt x="518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81" name="Figura"/>
                <p:cNvSpPr/>
                <p:nvPr/>
              </p:nvSpPr>
              <p:spPr>
                <a:xfrm>
                  <a:off x="148" y="104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45"/>
                      </a:moveTo>
                      <a:lnTo>
                        <a:pt x="20130" y="0"/>
                      </a:lnTo>
                      <a:lnTo>
                        <a:pt x="15832" y="9421"/>
                      </a:lnTo>
                      <a:lnTo>
                        <a:pt x="15832" y="5526"/>
                      </a:lnTo>
                      <a:lnTo>
                        <a:pt x="11535" y="16697"/>
                      </a:lnTo>
                      <a:lnTo>
                        <a:pt x="5768" y="13563"/>
                      </a:lnTo>
                      <a:lnTo>
                        <a:pt x="2827" y="7790"/>
                      </a:lnTo>
                      <a:lnTo>
                        <a:pt x="0" y="13939"/>
                      </a:lnTo>
                      <a:lnTo>
                        <a:pt x="4297" y="21600"/>
                      </a:lnTo>
                      <a:lnTo>
                        <a:pt x="14362" y="15570"/>
                      </a:lnTo>
                      <a:lnTo>
                        <a:pt x="15832" y="17705"/>
                      </a:lnTo>
                      <a:lnTo>
                        <a:pt x="21600" y="904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82" name="Figura"/>
                <p:cNvSpPr/>
                <p:nvPr/>
              </p:nvSpPr>
              <p:spPr>
                <a:xfrm>
                  <a:off x="651" y="23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6989" y="0"/>
                      </a:lnTo>
                      <a:lnTo>
                        <a:pt x="6189" y="3692"/>
                      </a:lnTo>
                      <a:lnTo>
                        <a:pt x="0" y="14433"/>
                      </a:lnTo>
                      <a:lnTo>
                        <a:pt x="9222" y="5084"/>
                      </a:lnTo>
                      <a:lnTo>
                        <a:pt x="10800" y="12014"/>
                      </a:lnTo>
                      <a:lnTo>
                        <a:pt x="13955" y="21600"/>
                      </a:lnTo>
                      <a:lnTo>
                        <a:pt x="12378" y="12014"/>
                      </a:lnTo>
                      <a:lnTo>
                        <a:pt x="13955" y="13515"/>
                      </a:lnTo>
                      <a:lnTo>
                        <a:pt x="18566"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83" name="Figura"/>
                <p:cNvSpPr/>
                <p:nvPr/>
              </p:nvSpPr>
              <p:spPr>
                <a:xfrm>
                  <a:off x="1649" y="20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895"/>
                      </a:moveTo>
                      <a:lnTo>
                        <a:pt x="21444" y="16382"/>
                      </a:lnTo>
                      <a:lnTo>
                        <a:pt x="21275" y="15115"/>
                      </a:lnTo>
                      <a:lnTo>
                        <a:pt x="21106" y="14190"/>
                      </a:lnTo>
                      <a:lnTo>
                        <a:pt x="19795" y="7168"/>
                      </a:lnTo>
                      <a:lnTo>
                        <a:pt x="19950" y="4146"/>
                      </a:lnTo>
                      <a:lnTo>
                        <a:pt x="18639" y="7168"/>
                      </a:lnTo>
                      <a:lnTo>
                        <a:pt x="17976" y="12044"/>
                      </a:lnTo>
                      <a:lnTo>
                        <a:pt x="17145" y="14190"/>
                      </a:lnTo>
                      <a:lnTo>
                        <a:pt x="16989" y="13607"/>
                      </a:lnTo>
                      <a:lnTo>
                        <a:pt x="16327" y="12144"/>
                      </a:lnTo>
                      <a:lnTo>
                        <a:pt x="16002" y="9606"/>
                      </a:lnTo>
                      <a:lnTo>
                        <a:pt x="15171" y="12144"/>
                      </a:lnTo>
                      <a:lnTo>
                        <a:pt x="14508" y="8681"/>
                      </a:lnTo>
                      <a:lnTo>
                        <a:pt x="14015" y="12144"/>
                      </a:lnTo>
                      <a:lnTo>
                        <a:pt x="13846" y="13607"/>
                      </a:lnTo>
                      <a:lnTo>
                        <a:pt x="13690" y="13019"/>
                      </a:lnTo>
                      <a:lnTo>
                        <a:pt x="13690" y="6143"/>
                      </a:lnTo>
                      <a:lnTo>
                        <a:pt x="13028" y="5655"/>
                      </a:lnTo>
                      <a:lnTo>
                        <a:pt x="11872" y="4001"/>
                      </a:lnTo>
                      <a:lnTo>
                        <a:pt x="12040" y="5655"/>
                      </a:lnTo>
                      <a:lnTo>
                        <a:pt x="12040" y="6143"/>
                      </a:lnTo>
                      <a:lnTo>
                        <a:pt x="11378" y="13019"/>
                      </a:lnTo>
                      <a:lnTo>
                        <a:pt x="11209" y="12144"/>
                      </a:lnTo>
                      <a:lnTo>
                        <a:pt x="10547" y="6439"/>
                      </a:lnTo>
                      <a:lnTo>
                        <a:pt x="9897" y="7801"/>
                      </a:lnTo>
                      <a:lnTo>
                        <a:pt x="9897" y="8827"/>
                      </a:lnTo>
                      <a:lnTo>
                        <a:pt x="9728" y="9852"/>
                      </a:lnTo>
                      <a:lnTo>
                        <a:pt x="9560" y="8827"/>
                      </a:lnTo>
                      <a:lnTo>
                        <a:pt x="9897" y="7801"/>
                      </a:lnTo>
                      <a:lnTo>
                        <a:pt x="9560" y="8485"/>
                      </a:lnTo>
                      <a:lnTo>
                        <a:pt x="9560" y="5122"/>
                      </a:lnTo>
                      <a:lnTo>
                        <a:pt x="9066" y="2292"/>
                      </a:lnTo>
                      <a:lnTo>
                        <a:pt x="8572" y="5122"/>
                      </a:lnTo>
                      <a:lnTo>
                        <a:pt x="8404" y="4193"/>
                      </a:lnTo>
                      <a:lnTo>
                        <a:pt x="8248" y="100"/>
                      </a:lnTo>
                      <a:lnTo>
                        <a:pt x="7416" y="4193"/>
                      </a:lnTo>
                      <a:lnTo>
                        <a:pt x="7416" y="3071"/>
                      </a:lnTo>
                      <a:lnTo>
                        <a:pt x="7092" y="4193"/>
                      </a:lnTo>
                      <a:lnTo>
                        <a:pt x="6923" y="5122"/>
                      </a:lnTo>
                      <a:lnTo>
                        <a:pt x="5936" y="8485"/>
                      </a:lnTo>
                      <a:lnTo>
                        <a:pt x="4611" y="0"/>
                      </a:lnTo>
                      <a:lnTo>
                        <a:pt x="3455" y="3755"/>
                      </a:lnTo>
                      <a:lnTo>
                        <a:pt x="1805" y="7168"/>
                      </a:lnTo>
                      <a:lnTo>
                        <a:pt x="156" y="13069"/>
                      </a:lnTo>
                      <a:lnTo>
                        <a:pt x="0" y="15895"/>
                      </a:lnTo>
                      <a:lnTo>
                        <a:pt x="649" y="14482"/>
                      </a:lnTo>
                      <a:lnTo>
                        <a:pt x="649" y="17845"/>
                      </a:lnTo>
                      <a:lnTo>
                        <a:pt x="1312" y="19945"/>
                      </a:lnTo>
                      <a:lnTo>
                        <a:pt x="1481" y="17845"/>
                      </a:lnTo>
                      <a:lnTo>
                        <a:pt x="1974" y="14482"/>
                      </a:lnTo>
                      <a:lnTo>
                        <a:pt x="2468" y="17507"/>
                      </a:lnTo>
                      <a:lnTo>
                        <a:pt x="2637" y="13557"/>
                      </a:lnTo>
                      <a:lnTo>
                        <a:pt x="3624" y="9852"/>
                      </a:lnTo>
                      <a:lnTo>
                        <a:pt x="4117" y="15019"/>
                      </a:lnTo>
                      <a:lnTo>
                        <a:pt x="4455" y="18529"/>
                      </a:lnTo>
                      <a:lnTo>
                        <a:pt x="4611" y="15019"/>
                      </a:lnTo>
                      <a:lnTo>
                        <a:pt x="5273" y="13019"/>
                      </a:lnTo>
                      <a:lnTo>
                        <a:pt x="5598" y="14386"/>
                      </a:lnTo>
                      <a:lnTo>
                        <a:pt x="6105" y="16190"/>
                      </a:lnTo>
                      <a:lnTo>
                        <a:pt x="6923" y="13019"/>
                      </a:lnTo>
                      <a:lnTo>
                        <a:pt x="7416" y="11506"/>
                      </a:lnTo>
                      <a:lnTo>
                        <a:pt x="7416" y="13215"/>
                      </a:lnTo>
                      <a:lnTo>
                        <a:pt x="7585" y="14432"/>
                      </a:lnTo>
                      <a:lnTo>
                        <a:pt x="7910" y="19212"/>
                      </a:lnTo>
                      <a:lnTo>
                        <a:pt x="8404" y="14432"/>
                      </a:lnTo>
                      <a:lnTo>
                        <a:pt x="8404" y="13215"/>
                      </a:lnTo>
                      <a:lnTo>
                        <a:pt x="8572" y="12144"/>
                      </a:lnTo>
                      <a:lnTo>
                        <a:pt x="9066" y="18041"/>
                      </a:lnTo>
                      <a:lnTo>
                        <a:pt x="9560" y="13898"/>
                      </a:lnTo>
                      <a:lnTo>
                        <a:pt x="10547" y="20283"/>
                      </a:lnTo>
                      <a:lnTo>
                        <a:pt x="11053" y="15115"/>
                      </a:lnTo>
                      <a:lnTo>
                        <a:pt x="12365" y="17553"/>
                      </a:lnTo>
                      <a:lnTo>
                        <a:pt x="13352" y="16140"/>
                      </a:lnTo>
                      <a:lnTo>
                        <a:pt x="16158" y="20675"/>
                      </a:lnTo>
                      <a:lnTo>
                        <a:pt x="16327" y="16432"/>
                      </a:lnTo>
                      <a:lnTo>
                        <a:pt x="17314" y="17262"/>
                      </a:lnTo>
                      <a:lnTo>
                        <a:pt x="17807" y="16482"/>
                      </a:lnTo>
                      <a:lnTo>
                        <a:pt x="17483" y="21016"/>
                      </a:lnTo>
                      <a:lnTo>
                        <a:pt x="18794" y="18482"/>
                      </a:lnTo>
                      <a:lnTo>
                        <a:pt x="18639" y="21600"/>
                      </a:lnTo>
                      <a:lnTo>
                        <a:pt x="20288" y="18482"/>
                      </a:lnTo>
                      <a:lnTo>
                        <a:pt x="21600" y="19991"/>
                      </a:lnTo>
                      <a:lnTo>
                        <a:pt x="21600" y="1789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84" name="Figura"/>
                <p:cNvSpPr/>
                <p:nvPr/>
              </p:nvSpPr>
              <p:spPr>
                <a:xfrm>
                  <a:off x="8997" y="2303"/>
                  <a:ext cx="1781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748"/>
                      </a:moveTo>
                      <a:lnTo>
                        <a:pt x="21463" y="3981"/>
                      </a:lnTo>
                      <a:lnTo>
                        <a:pt x="21377" y="5748"/>
                      </a:lnTo>
                      <a:lnTo>
                        <a:pt x="21343" y="4905"/>
                      </a:lnTo>
                      <a:lnTo>
                        <a:pt x="21326" y="4378"/>
                      </a:lnTo>
                      <a:lnTo>
                        <a:pt x="21309" y="4905"/>
                      </a:lnTo>
                      <a:lnTo>
                        <a:pt x="21257" y="3348"/>
                      </a:lnTo>
                      <a:lnTo>
                        <a:pt x="21189" y="4905"/>
                      </a:lnTo>
                      <a:lnTo>
                        <a:pt x="21154" y="6118"/>
                      </a:lnTo>
                      <a:lnTo>
                        <a:pt x="21102" y="6619"/>
                      </a:lnTo>
                      <a:lnTo>
                        <a:pt x="21085" y="6145"/>
                      </a:lnTo>
                      <a:lnTo>
                        <a:pt x="21069" y="5354"/>
                      </a:lnTo>
                      <a:lnTo>
                        <a:pt x="21069" y="4245"/>
                      </a:lnTo>
                      <a:lnTo>
                        <a:pt x="21017" y="5354"/>
                      </a:lnTo>
                      <a:lnTo>
                        <a:pt x="21017" y="4403"/>
                      </a:lnTo>
                      <a:lnTo>
                        <a:pt x="21000" y="4693"/>
                      </a:lnTo>
                      <a:lnTo>
                        <a:pt x="20913" y="4193"/>
                      </a:lnTo>
                      <a:lnTo>
                        <a:pt x="20897" y="4693"/>
                      </a:lnTo>
                      <a:lnTo>
                        <a:pt x="20879" y="5354"/>
                      </a:lnTo>
                      <a:lnTo>
                        <a:pt x="20879" y="5721"/>
                      </a:lnTo>
                      <a:lnTo>
                        <a:pt x="20828" y="4114"/>
                      </a:lnTo>
                      <a:lnTo>
                        <a:pt x="20725" y="5721"/>
                      </a:lnTo>
                      <a:lnTo>
                        <a:pt x="20708" y="6145"/>
                      </a:lnTo>
                      <a:lnTo>
                        <a:pt x="20587" y="5669"/>
                      </a:lnTo>
                      <a:lnTo>
                        <a:pt x="20725" y="3402"/>
                      </a:lnTo>
                      <a:lnTo>
                        <a:pt x="20587" y="5485"/>
                      </a:lnTo>
                      <a:lnTo>
                        <a:pt x="20656" y="2399"/>
                      </a:lnTo>
                      <a:lnTo>
                        <a:pt x="20398" y="5485"/>
                      </a:lnTo>
                      <a:lnTo>
                        <a:pt x="20398" y="4905"/>
                      </a:lnTo>
                      <a:lnTo>
                        <a:pt x="20433" y="1977"/>
                      </a:lnTo>
                      <a:lnTo>
                        <a:pt x="20364" y="4905"/>
                      </a:lnTo>
                      <a:lnTo>
                        <a:pt x="20193" y="3269"/>
                      </a:lnTo>
                      <a:lnTo>
                        <a:pt x="20090" y="4905"/>
                      </a:lnTo>
                      <a:lnTo>
                        <a:pt x="20003" y="2662"/>
                      </a:lnTo>
                      <a:lnTo>
                        <a:pt x="19987" y="4905"/>
                      </a:lnTo>
                      <a:lnTo>
                        <a:pt x="19832" y="7173"/>
                      </a:lnTo>
                      <a:lnTo>
                        <a:pt x="19798" y="5985"/>
                      </a:lnTo>
                      <a:lnTo>
                        <a:pt x="19780" y="5642"/>
                      </a:lnTo>
                      <a:lnTo>
                        <a:pt x="19883" y="4008"/>
                      </a:lnTo>
                      <a:lnTo>
                        <a:pt x="19746" y="5642"/>
                      </a:lnTo>
                      <a:lnTo>
                        <a:pt x="19711" y="4957"/>
                      </a:lnTo>
                      <a:lnTo>
                        <a:pt x="19660" y="2926"/>
                      </a:lnTo>
                      <a:lnTo>
                        <a:pt x="19660" y="5985"/>
                      </a:lnTo>
                      <a:lnTo>
                        <a:pt x="19644" y="5591"/>
                      </a:lnTo>
                      <a:lnTo>
                        <a:pt x="19557" y="5327"/>
                      </a:lnTo>
                      <a:lnTo>
                        <a:pt x="19488" y="3402"/>
                      </a:lnTo>
                      <a:lnTo>
                        <a:pt x="19540" y="2453"/>
                      </a:lnTo>
                      <a:lnTo>
                        <a:pt x="19454" y="3402"/>
                      </a:lnTo>
                      <a:lnTo>
                        <a:pt x="19421" y="2689"/>
                      </a:lnTo>
                      <a:lnTo>
                        <a:pt x="19421" y="3402"/>
                      </a:lnTo>
                      <a:lnTo>
                        <a:pt x="19300" y="5539"/>
                      </a:lnTo>
                      <a:lnTo>
                        <a:pt x="19316" y="4799"/>
                      </a:lnTo>
                      <a:lnTo>
                        <a:pt x="19334" y="2083"/>
                      </a:lnTo>
                      <a:lnTo>
                        <a:pt x="19196" y="4799"/>
                      </a:lnTo>
                      <a:lnTo>
                        <a:pt x="19145" y="3717"/>
                      </a:lnTo>
                      <a:lnTo>
                        <a:pt x="19093" y="4799"/>
                      </a:lnTo>
                      <a:lnTo>
                        <a:pt x="19077" y="5539"/>
                      </a:lnTo>
                      <a:lnTo>
                        <a:pt x="18922" y="3823"/>
                      </a:lnTo>
                      <a:lnTo>
                        <a:pt x="18836" y="6091"/>
                      </a:lnTo>
                      <a:lnTo>
                        <a:pt x="18801" y="7516"/>
                      </a:lnTo>
                      <a:lnTo>
                        <a:pt x="18734" y="8255"/>
                      </a:lnTo>
                      <a:lnTo>
                        <a:pt x="18716" y="7094"/>
                      </a:lnTo>
                      <a:lnTo>
                        <a:pt x="18613" y="8255"/>
                      </a:lnTo>
                      <a:lnTo>
                        <a:pt x="18768" y="8650"/>
                      </a:lnTo>
                      <a:lnTo>
                        <a:pt x="18578" y="8149"/>
                      </a:lnTo>
                      <a:lnTo>
                        <a:pt x="18613" y="6461"/>
                      </a:lnTo>
                      <a:lnTo>
                        <a:pt x="18681" y="7040"/>
                      </a:lnTo>
                      <a:lnTo>
                        <a:pt x="18630" y="5669"/>
                      </a:lnTo>
                      <a:lnTo>
                        <a:pt x="18716" y="6012"/>
                      </a:lnTo>
                      <a:lnTo>
                        <a:pt x="18699" y="5194"/>
                      </a:lnTo>
                      <a:lnTo>
                        <a:pt x="18647" y="3744"/>
                      </a:lnTo>
                      <a:lnTo>
                        <a:pt x="18630" y="2662"/>
                      </a:lnTo>
                      <a:lnTo>
                        <a:pt x="18768" y="6091"/>
                      </a:lnTo>
                      <a:lnTo>
                        <a:pt x="18699" y="2662"/>
                      </a:lnTo>
                      <a:lnTo>
                        <a:pt x="18562" y="2056"/>
                      </a:lnTo>
                      <a:lnTo>
                        <a:pt x="18544" y="2662"/>
                      </a:lnTo>
                      <a:lnTo>
                        <a:pt x="18544" y="3744"/>
                      </a:lnTo>
                      <a:lnTo>
                        <a:pt x="18407" y="3138"/>
                      </a:lnTo>
                      <a:lnTo>
                        <a:pt x="18390" y="3744"/>
                      </a:lnTo>
                      <a:lnTo>
                        <a:pt x="18373" y="6249"/>
                      </a:lnTo>
                      <a:lnTo>
                        <a:pt x="18201" y="7964"/>
                      </a:lnTo>
                      <a:lnTo>
                        <a:pt x="18047" y="7622"/>
                      </a:lnTo>
                      <a:lnTo>
                        <a:pt x="18252" y="737"/>
                      </a:lnTo>
                      <a:lnTo>
                        <a:pt x="18047" y="7595"/>
                      </a:lnTo>
                      <a:lnTo>
                        <a:pt x="17909" y="7252"/>
                      </a:lnTo>
                      <a:lnTo>
                        <a:pt x="17858" y="6673"/>
                      </a:lnTo>
                      <a:lnTo>
                        <a:pt x="17806" y="6066"/>
                      </a:lnTo>
                      <a:lnTo>
                        <a:pt x="17703" y="3823"/>
                      </a:lnTo>
                      <a:lnTo>
                        <a:pt x="17583" y="4087"/>
                      </a:lnTo>
                      <a:lnTo>
                        <a:pt x="17428" y="5512"/>
                      </a:lnTo>
                      <a:lnTo>
                        <a:pt x="17256" y="6066"/>
                      </a:lnTo>
                      <a:lnTo>
                        <a:pt x="17274" y="5194"/>
                      </a:lnTo>
                      <a:lnTo>
                        <a:pt x="17256" y="4114"/>
                      </a:lnTo>
                      <a:lnTo>
                        <a:pt x="17050" y="5194"/>
                      </a:lnTo>
                      <a:lnTo>
                        <a:pt x="16638" y="2610"/>
                      </a:lnTo>
                      <a:lnTo>
                        <a:pt x="16569" y="4430"/>
                      </a:lnTo>
                      <a:lnTo>
                        <a:pt x="16466" y="5275"/>
                      </a:lnTo>
                      <a:lnTo>
                        <a:pt x="16484" y="3533"/>
                      </a:lnTo>
                      <a:lnTo>
                        <a:pt x="16330" y="5275"/>
                      </a:lnTo>
                      <a:lnTo>
                        <a:pt x="16123" y="6882"/>
                      </a:lnTo>
                      <a:lnTo>
                        <a:pt x="15951" y="4035"/>
                      </a:lnTo>
                      <a:lnTo>
                        <a:pt x="15900" y="3638"/>
                      </a:lnTo>
                      <a:lnTo>
                        <a:pt x="15882" y="8122"/>
                      </a:lnTo>
                      <a:lnTo>
                        <a:pt x="15848" y="7673"/>
                      </a:lnTo>
                      <a:lnTo>
                        <a:pt x="15815" y="7121"/>
                      </a:lnTo>
                      <a:lnTo>
                        <a:pt x="15643" y="5564"/>
                      </a:lnTo>
                      <a:lnTo>
                        <a:pt x="15574" y="5300"/>
                      </a:lnTo>
                      <a:lnTo>
                        <a:pt x="15316" y="6988"/>
                      </a:lnTo>
                      <a:lnTo>
                        <a:pt x="15144" y="4220"/>
                      </a:lnTo>
                      <a:lnTo>
                        <a:pt x="15110" y="6857"/>
                      </a:lnTo>
                      <a:lnTo>
                        <a:pt x="14903" y="3032"/>
                      </a:lnTo>
                      <a:lnTo>
                        <a:pt x="14887" y="6724"/>
                      </a:lnTo>
                      <a:lnTo>
                        <a:pt x="14852" y="6249"/>
                      </a:lnTo>
                      <a:lnTo>
                        <a:pt x="14680" y="3481"/>
                      </a:lnTo>
                      <a:lnTo>
                        <a:pt x="14560" y="2847"/>
                      </a:lnTo>
                      <a:lnTo>
                        <a:pt x="14475" y="5696"/>
                      </a:lnTo>
                      <a:lnTo>
                        <a:pt x="14234" y="6249"/>
                      </a:lnTo>
                      <a:lnTo>
                        <a:pt x="14165" y="5115"/>
                      </a:lnTo>
                      <a:lnTo>
                        <a:pt x="14114" y="3084"/>
                      </a:lnTo>
                      <a:lnTo>
                        <a:pt x="13891" y="4693"/>
                      </a:lnTo>
                      <a:lnTo>
                        <a:pt x="13857" y="5115"/>
                      </a:lnTo>
                      <a:lnTo>
                        <a:pt x="13788" y="3796"/>
                      </a:lnTo>
                      <a:lnTo>
                        <a:pt x="13650" y="3296"/>
                      </a:lnTo>
                      <a:lnTo>
                        <a:pt x="13565" y="3796"/>
                      </a:lnTo>
                      <a:lnTo>
                        <a:pt x="13565" y="3111"/>
                      </a:lnTo>
                      <a:lnTo>
                        <a:pt x="13427" y="2135"/>
                      </a:lnTo>
                      <a:lnTo>
                        <a:pt x="13255" y="3111"/>
                      </a:lnTo>
                      <a:lnTo>
                        <a:pt x="13067" y="3084"/>
                      </a:lnTo>
                      <a:lnTo>
                        <a:pt x="13067" y="5802"/>
                      </a:lnTo>
                      <a:lnTo>
                        <a:pt x="13032" y="6224"/>
                      </a:lnTo>
                      <a:lnTo>
                        <a:pt x="13032" y="6488"/>
                      </a:lnTo>
                      <a:lnTo>
                        <a:pt x="12963" y="5642"/>
                      </a:lnTo>
                      <a:lnTo>
                        <a:pt x="12929" y="3771"/>
                      </a:lnTo>
                      <a:lnTo>
                        <a:pt x="12775" y="2662"/>
                      </a:lnTo>
                      <a:lnTo>
                        <a:pt x="12604" y="2056"/>
                      </a:lnTo>
                      <a:lnTo>
                        <a:pt x="12363" y="4614"/>
                      </a:lnTo>
                      <a:lnTo>
                        <a:pt x="12276" y="5642"/>
                      </a:lnTo>
                      <a:lnTo>
                        <a:pt x="12122" y="4772"/>
                      </a:lnTo>
                      <a:lnTo>
                        <a:pt x="12037" y="3692"/>
                      </a:lnTo>
                      <a:lnTo>
                        <a:pt x="11830" y="4799"/>
                      </a:lnTo>
                      <a:lnTo>
                        <a:pt x="11848" y="6355"/>
                      </a:lnTo>
                      <a:lnTo>
                        <a:pt x="11710" y="4930"/>
                      </a:lnTo>
                      <a:lnTo>
                        <a:pt x="11779" y="3771"/>
                      </a:lnTo>
                      <a:lnTo>
                        <a:pt x="11556" y="4324"/>
                      </a:lnTo>
                      <a:lnTo>
                        <a:pt x="11384" y="7121"/>
                      </a:lnTo>
                      <a:lnTo>
                        <a:pt x="11350" y="5275"/>
                      </a:lnTo>
                      <a:lnTo>
                        <a:pt x="11143" y="7673"/>
                      </a:lnTo>
                      <a:lnTo>
                        <a:pt x="11126" y="7225"/>
                      </a:lnTo>
                      <a:lnTo>
                        <a:pt x="11074" y="5985"/>
                      </a:lnTo>
                      <a:lnTo>
                        <a:pt x="11058" y="5512"/>
                      </a:lnTo>
                      <a:lnTo>
                        <a:pt x="10851" y="631"/>
                      </a:lnTo>
                      <a:lnTo>
                        <a:pt x="10680" y="3771"/>
                      </a:lnTo>
                      <a:lnTo>
                        <a:pt x="10508" y="5512"/>
                      </a:lnTo>
                      <a:lnTo>
                        <a:pt x="10492" y="3323"/>
                      </a:lnTo>
                      <a:lnTo>
                        <a:pt x="10302" y="5985"/>
                      </a:lnTo>
                      <a:lnTo>
                        <a:pt x="10267" y="5194"/>
                      </a:lnTo>
                      <a:lnTo>
                        <a:pt x="10251" y="4720"/>
                      </a:lnTo>
                      <a:lnTo>
                        <a:pt x="10182" y="2953"/>
                      </a:lnTo>
                      <a:lnTo>
                        <a:pt x="10028" y="4720"/>
                      </a:lnTo>
                      <a:lnTo>
                        <a:pt x="9908" y="0"/>
                      </a:lnTo>
                      <a:lnTo>
                        <a:pt x="9580" y="5036"/>
                      </a:lnTo>
                      <a:lnTo>
                        <a:pt x="9529" y="4245"/>
                      </a:lnTo>
                      <a:lnTo>
                        <a:pt x="9409" y="2056"/>
                      </a:lnTo>
                      <a:lnTo>
                        <a:pt x="9393" y="4245"/>
                      </a:lnTo>
                      <a:lnTo>
                        <a:pt x="9375" y="3429"/>
                      </a:lnTo>
                      <a:lnTo>
                        <a:pt x="9255" y="4245"/>
                      </a:lnTo>
                      <a:lnTo>
                        <a:pt x="8998" y="5194"/>
                      </a:lnTo>
                      <a:lnTo>
                        <a:pt x="8654" y="2689"/>
                      </a:lnTo>
                      <a:lnTo>
                        <a:pt x="8499" y="1977"/>
                      </a:lnTo>
                      <a:lnTo>
                        <a:pt x="8088" y="949"/>
                      </a:lnTo>
                      <a:lnTo>
                        <a:pt x="8155" y="6988"/>
                      </a:lnTo>
                      <a:lnTo>
                        <a:pt x="8053" y="5642"/>
                      </a:lnTo>
                      <a:lnTo>
                        <a:pt x="8035" y="2268"/>
                      </a:lnTo>
                      <a:lnTo>
                        <a:pt x="7744" y="4747"/>
                      </a:lnTo>
                      <a:lnTo>
                        <a:pt x="7692" y="4351"/>
                      </a:lnTo>
                      <a:lnTo>
                        <a:pt x="7452" y="2189"/>
                      </a:lnTo>
                      <a:lnTo>
                        <a:pt x="7177" y="4272"/>
                      </a:lnTo>
                      <a:lnTo>
                        <a:pt x="6920" y="1740"/>
                      </a:lnTo>
                      <a:lnTo>
                        <a:pt x="6833" y="4536"/>
                      </a:lnTo>
                      <a:lnTo>
                        <a:pt x="6817" y="3981"/>
                      </a:lnTo>
                      <a:lnTo>
                        <a:pt x="6799" y="3165"/>
                      </a:lnTo>
                      <a:lnTo>
                        <a:pt x="6661" y="2268"/>
                      </a:lnTo>
                      <a:lnTo>
                        <a:pt x="6679" y="3165"/>
                      </a:lnTo>
                      <a:lnTo>
                        <a:pt x="6697" y="3981"/>
                      </a:lnTo>
                      <a:lnTo>
                        <a:pt x="6594" y="3165"/>
                      </a:lnTo>
                      <a:lnTo>
                        <a:pt x="6542" y="3981"/>
                      </a:lnTo>
                      <a:lnTo>
                        <a:pt x="6490" y="4747"/>
                      </a:lnTo>
                      <a:lnTo>
                        <a:pt x="6422" y="3717"/>
                      </a:lnTo>
                      <a:lnTo>
                        <a:pt x="6387" y="4747"/>
                      </a:lnTo>
                      <a:lnTo>
                        <a:pt x="6371" y="5539"/>
                      </a:lnTo>
                      <a:lnTo>
                        <a:pt x="6233" y="2795"/>
                      </a:lnTo>
                      <a:lnTo>
                        <a:pt x="6215" y="4587"/>
                      </a:lnTo>
                      <a:lnTo>
                        <a:pt x="6233" y="2716"/>
                      </a:lnTo>
                      <a:lnTo>
                        <a:pt x="6130" y="3005"/>
                      </a:lnTo>
                      <a:lnTo>
                        <a:pt x="5975" y="4536"/>
                      </a:lnTo>
                      <a:lnTo>
                        <a:pt x="5684" y="1159"/>
                      </a:lnTo>
                      <a:lnTo>
                        <a:pt x="5546" y="7225"/>
                      </a:lnTo>
                      <a:lnTo>
                        <a:pt x="5528" y="6461"/>
                      </a:lnTo>
                      <a:lnTo>
                        <a:pt x="5477" y="2926"/>
                      </a:lnTo>
                      <a:lnTo>
                        <a:pt x="5065" y="5827"/>
                      </a:lnTo>
                      <a:lnTo>
                        <a:pt x="5031" y="5485"/>
                      </a:lnTo>
                      <a:lnTo>
                        <a:pt x="4944" y="5827"/>
                      </a:lnTo>
                      <a:lnTo>
                        <a:pt x="4859" y="6118"/>
                      </a:lnTo>
                      <a:lnTo>
                        <a:pt x="4773" y="6461"/>
                      </a:lnTo>
                      <a:lnTo>
                        <a:pt x="4447" y="5248"/>
                      </a:lnTo>
                      <a:lnTo>
                        <a:pt x="4258" y="3823"/>
                      </a:lnTo>
                      <a:lnTo>
                        <a:pt x="4139" y="7173"/>
                      </a:lnTo>
                      <a:lnTo>
                        <a:pt x="3967" y="9968"/>
                      </a:lnTo>
                      <a:lnTo>
                        <a:pt x="3967" y="9098"/>
                      </a:lnTo>
                      <a:lnTo>
                        <a:pt x="4018" y="6303"/>
                      </a:lnTo>
                      <a:lnTo>
                        <a:pt x="3795" y="9046"/>
                      </a:lnTo>
                      <a:lnTo>
                        <a:pt x="3829" y="7252"/>
                      </a:lnTo>
                      <a:lnTo>
                        <a:pt x="3847" y="6461"/>
                      </a:lnTo>
                      <a:lnTo>
                        <a:pt x="3847" y="6118"/>
                      </a:lnTo>
                      <a:lnTo>
                        <a:pt x="3829" y="4403"/>
                      </a:lnTo>
                      <a:lnTo>
                        <a:pt x="3742" y="6118"/>
                      </a:lnTo>
                      <a:lnTo>
                        <a:pt x="3760" y="6461"/>
                      </a:lnTo>
                      <a:lnTo>
                        <a:pt x="3675" y="4826"/>
                      </a:lnTo>
                      <a:lnTo>
                        <a:pt x="3606" y="6461"/>
                      </a:lnTo>
                      <a:lnTo>
                        <a:pt x="3571" y="7252"/>
                      </a:lnTo>
                      <a:lnTo>
                        <a:pt x="3486" y="5906"/>
                      </a:lnTo>
                      <a:lnTo>
                        <a:pt x="3245" y="9098"/>
                      </a:lnTo>
                      <a:lnTo>
                        <a:pt x="3073" y="7937"/>
                      </a:lnTo>
                      <a:lnTo>
                        <a:pt x="3022" y="7040"/>
                      </a:lnTo>
                      <a:lnTo>
                        <a:pt x="3022" y="6540"/>
                      </a:lnTo>
                      <a:lnTo>
                        <a:pt x="3004" y="4720"/>
                      </a:lnTo>
                      <a:lnTo>
                        <a:pt x="2953" y="6540"/>
                      </a:lnTo>
                      <a:lnTo>
                        <a:pt x="2799" y="8201"/>
                      </a:lnTo>
                      <a:lnTo>
                        <a:pt x="2747" y="10733"/>
                      </a:lnTo>
                      <a:lnTo>
                        <a:pt x="2645" y="10205"/>
                      </a:lnTo>
                      <a:lnTo>
                        <a:pt x="2661" y="9862"/>
                      </a:lnTo>
                      <a:lnTo>
                        <a:pt x="2507" y="8677"/>
                      </a:lnTo>
                      <a:lnTo>
                        <a:pt x="2438" y="10047"/>
                      </a:lnTo>
                      <a:lnTo>
                        <a:pt x="2335" y="8492"/>
                      </a:lnTo>
                      <a:lnTo>
                        <a:pt x="2181" y="7094"/>
                      </a:lnTo>
                      <a:lnTo>
                        <a:pt x="2146" y="8571"/>
                      </a:lnTo>
                      <a:lnTo>
                        <a:pt x="2146" y="7200"/>
                      </a:lnTo>
                      <a:lnTo>
                        <a:pt x="2112" y="8782"/>
                      </a:lnTo>
                      <a:lnTo>
                        <a:pt x="1974" y="6776"/>
                      </a:lnTo>
                      <a:lnTo>
                        <a:pt x="2060" y="8782"/>
                      </a:lnTo>
                      <a:lnTo>
                        <a:pt x="2078" y="9177"/>
                      </a:lnTo>
                      <a:lnTo>
                        <a:pt x="2112" y="10022"/>
                      </a:lnTo>
                      <a:lnTo>
                        <a:pt x="2025" y="9150"/>
                      </a:lnTo>
                      <a:lnTo>
                        <a:pt x="1871" y="7489"/>
                      </a:lnTo>
                      <a:lnTo>
                        <a:pt x="1751" y="9150"/>
                      </a:lnTo>
                      <a:lnTo>
                        <a:pt x="1597" y="6091"/>
                      </a:lnTo>
                      <a:lnTo>
                        <a:pt x="1510" y="6488"/>
                      </a:lnTo>
                      <a:lnTo>
                        <a:pt x="1339" y="8623"/>
                      </a:lnTo>
                      <a:lnTo>
                        <a:pt x="1167" y="8070"/>
                      </a:lnTo>
                      <a:lnTo>
                        <a:pt x="1202" y="8623"/>
                      </a:lnTo>
                      <a:lnTo>
                        <a:pt x="1167" y="11630"/>
                      </a:lnTo>
                      <a:lnTo>
                        <a:pt x="1099" y="8913"/>
                      </a:lnTo>
                      <a:lnTo>
                        <a:pt x="1099" y="8650"/>
                      </a:lnTo>
                      <a:lnTo>
                        <a:pt x="995" y="8255"/>
                      </a:lnTo>
                      <a:lnTo>
                        <a:pt x="892" y="6249"/>
                      </a:lnTo>
                      <a:lnTo>
                        <a:pt x="772" y="7622"/>
                      </a:lnTo>
                      <a:lnTo>
                        <a:pt x="600" y="8650"/>
                      </a:lnTo>
                      <a:lnTo>
                        <a:pt x="584" y="7358"/>
                      </a:lnTo>
                      <a:lnTo>
                        <a:pt x="549" y="7040"/>
                      </a:lnTo>
                      <a:lnTo>
                        <a:pt x="429" y="7358"/>
                      </a:lnTo>
                      <a:lnTo>
                        <a:pt x="361" y="6988"/>
                      </a:lnTo>
                      <a:lnTo>
                        <a:pt x="343" y="7358"/>
                      </a:lnTo>
                      <a:lnTo>
                        <a:pt x="326" y="7806"/>
                      </a:lnTo>
                      <a:lnTo>
                        <a:pt x="326" y="8913"/>
                      </a:lnTo>
                      <a:lnTo>
                        <a:pt x="103" y="4087"/>
                      </a:lnTo>
                      <a:lnTo>
                        <a:pt x="0" y="13767"/>
                      </a:lnTo>
                      <a:lnTo>
                        <a:pt x="34" y="13424"/>
                      </a:lnTo>
                      <a:lnTo>
                        <a:pt x="18" y="14506"/>
                      </a:lnTo>
                      <a:lnTo>
                        <a:pt x="85" y="16246"/>
                      </a:lnTo>
                      <a:lnTo>
                        <a:pt x="103" y="14506"/>
                      </a:lnTo>
                      <a:lnTo>
                        <a:pt x="154" y="15692"/>
                      </a:lnTo>
                      <a:lnTo>
                        <a:pt x="206" y="16535"/>
                      </a:lnTo>
                      <a:lnTo>
                        <a:pt x="241" y="15692"/>
                      </a:lnTo>
                      <a:lnTo>
                        <a:pt x="292" y="16562"/>
                      </a:lnTo>
                      <a:lnTo>
                        <a:pt x="292" y="14743"/>
                      </a:lnTo>
                      <a:lnTo>
                        <a:pt x="343" y="16113"/>
                      </a:lnTo>
                      <a:lnTo>
                        <a:pt x="377" y="15297"/>
                      </a:lnTo>
                      <a:lnTo>
                        <a:pt x="549" y="15877"/>
                      </a:lnTo>
                      <a:lnTo>
                        <a:pt x="533" y="15297"/>
                      </a:lnTo>
                      <a:lnTo>
                        <a:pt x="515" y="14743"/>
                      </a:lnTo>
                      <a:lnTo>
                        <a:pt x="498" y="14346"/>
                      </a:lnTo>
                      <a:lnTo>
                        <a:pt x="498" y="13951"/>
                      </a:lnTo>
                      <a:lnTo>
                        <a:pt x="533" y="13424"/>
                      </a:lnTo>
                      <a:lnTo>
                        <a:pt x="652" y="11893"/>
                      </a:lnTo>
                      <a:lnTo>
                        <a:pt x="807" y="14743"/>
                      </a:lnTo>
                      <a:lnTo>
                        <a:pt x="961" y="13951"/>
                      </a:lnTo>
                      <a:lnTo>
                        <a:pt x="961" y="14585"/>
                      </a:lnTo>
                      <a:lnTo>
                        <a:pt x="1048" y="13951"/>
                      </a:lnTo>
                      <a:lnTo>
                        <a:pt x="1236" y="12842"/>
                      </a:lnTo>
                      <a:lnTo>
                        <a:pt x="1287" y="14689"/>
                      </a:lnTo>
                      <a:lnTo>
                        <a:pt x="1356" y="13530"/>
                      </a:lnTo>
                      <a:lnTo>
                        <a:pt x="1494" y="16853"/>
                      </a:lnTo>
                      <a:lnTo>
                        <a:pt x="1597" y="15164"/>
                      </a:lnTo>
                      <a:lnTo>
                        <a:pt x="1666" y="17143"/>
                      </a:lnTo>
                      <a:lnTo>
                        <a:pt x="1699" y="15322"/>
                      </a:lnTo>
                      <a:lnTo>
                        <a:pt x="1768" y="17908"/>
                      </a:lnTo>
                      <a:lnTo>
                        <a:pt x="1940" y="20202"/>
                      </a:lnTo>
                      <a:lnTo>
                        <a:pt x="2043" y="15322"/>
                      </a:lnTo>
                      <a:lnTo>
                        <a:pt x="2078" y="13530"/>
                      </a:lnTo>
                      <a:lnTo>
                        <a:pt x="2146" y="15428"/>
                      </a:lnTo>
                      <a:lnTo>
                        <a:pt x="2163" y="14900"/>
                      </a:lnTo>
                      <a:lnTo>
                        <a:pt x="2284" y="16192"/>
                      </a:lnTo>
                      <a:lnTo>
                        <a:pt x="2335" y="18144"/>
                      </a:lnTo>
                      <a:lnTo>
                        <a:pt x="2489" y="19305"/>
                      </a:lnTo>
                      <a:lnTo>
                        <a:pt x="2489" y="18144"/>
                      </a:lnTo>
                      <a:lnTo>
                        <a:pt x="2473" y="16167"/>
                      </a:lnTo>
                      <a:lnTo>
                        <a:pt x="2540" y="15586"/>
                      </a:lnTo>
                      <a:lnTo>
                        <a:pt x="2593" y="15904"/>
                      </a:lnTo>
                      <a:lnTo>
                        <a:pt x="2593" y="15112"/>
                      </a:lnTo>
                      <a:lnTo>
                        <a:pt x="2576" y="13397"/>
                      </a:lnTo>
                      <a:lnTo>
                        <a:pt x="2609" y="12842"/>
                      </a:lnTo>
                      <a:lnTo>
                        <a:pt x="2661" y="12500"/>
                      </a:lnTo>
                      <a:lnTo>
                        <a:pt x="2678" y="15349"/>
                      </a:lnTo>
                      <a:lnTo>
                        <a:pt x="2678" y="15692"/>
                      </a:lnTo>
                      <a:lnTo>
                        <a:pt x="2627" y="16246"/>
                      </a:lnTo>
                      <a:lnTo>
                        <a:pt x="2678" y="16695"/>
                      </a:lnTo>
                      <a:lnTo>
                        <a:pt x="2712" y="17168"/>
                      </a:lnTo>
                      <a:lnTo>
                        <a:pt x="2781" y="16720"/>
                      </a:lnTo>
                      <a:lnTo>
                        <a:pt x="2884" y="17775"/>
                      </a:lnTo>
                      <a:lnTo>
                        <a:pt x="2988" y="17037"/>
                      </a:lnTo>
                      <a:lnTo>
                        <a:pt x="3056" y="17459"/>
                      </a:lnTo>
                      <a:lnTo>
                        <a:pt x="3039" y="16747"/>
                      </a:lnTo>
                      <a:lnTo>
                        <a:pt x="3022" y="16431"/>
                      </a:lnTo>
                      <a:lnTo>
                        <a:pt x="3193" y="17062"/>
                      </a:lnTo>
                      <a:lnTo>
                        <a:pt x="3160" y="16192"/>
                      </a:lnTo>
                      <a:lnTo>
                        <a:pt x="3227" y="14479"/>
                      </a:lnTo>
                      <a:lnTo>
                        <a:pt x="3211" y="17037"/>
                      </a:lnTo>
                      <a:lnTo>
                        <a:pt x="3314" y="16219"/>
                      </a:lnTo>
                      <a:lnTo>
                        <a:pt x="3296" y="18778"/>
                      </a:lnTo>
                      <a:lnTo>
                        <a:pt x="3399" y="17353"/>
                      </a:lnTo>
                      <a:lnTo>
                        <a:pt x="3519" y="20227"/>
                      </a:lnTo>
                      <a:lnTo>
                        <a:pt x="3606" y="19621"/>
                      </a:lnTo>
                      <a:lnTo>
                        <a:pt x="3623" y="19014"/>
                      </a:lnTo>
                      <a:lnTo>
                        <a:pt x="3640" y="18751"/>
                      </a:lnTo>
                      <a:lnTo>
                        <a:pt x="3588" y="17353"/>
                      </a:lnTo>
                      <a:lnTo>
                        <a:pt x="3623" y="16219"/>
                      </a:lnTo>
                      <a:lnTo>
                        <a:pt x="3691" y="16510"/>
                      </a:lnTo>
                      <a:lnTo>
                        <a:pt x="3726" y="15850"/>
                      </a:lnTo>
                      <a:lnTo>
                        <a:pt x="3778" y="15033"/>
                      </a:lnTo>
                      <a:lnTo>
                        <a:pt x="3795" y="17010"/>
                      </a:lnTo>
                      <a:lnTo>
                        <a:pt x="3709" y="17274"/>
                      </a:lnTo>
                      <a:lnTo>
                        <a:pt x="3880" y="21600"/>
                      </a:lnTo>
                      <a:lnTo>
                        <a:pt x="3932" y="19041"/>
                      </a:lnTo>
                      <a:lnTo>
                        <a:pt x="3967" y="17617"/>
                      </a:lnTo>
                      <a:lnTo>
                        <a:pt x="4034" y="17168"/>
                      </a:lnTo>
                      <a:lnTo>
                        <a:pt x="4103" y="17696"/>
                      </a:lnTo>
                      <a:lnTo>
                        <a:pt x="4103" y="16853"/>
                      </a:lnTo>
                      <a:lnTo>
                        <a:pt x="4121" y="16246"/>
                      </a:lnTo>
                      <a:lnTo>
                        <a:pt x="4121" y="15033"/>
                      </a:lnTo>
                      <a:lnTo>
                        <a:pt x="4224" y="14479"/>
                      </a:lnTo>
                      <a:lnTo>
                        <a:pt x="4258" y="13609"/>
                      </a:lnTo>
                      <a:lnTo>
                        <a:pt x="4344" y="17565"/>
                      </a:lnTo>
                      <a:lnTo>
                        <a:pt x="4429" y="16271"/>
                      </a:lnTo>
                      <a:lnTo>
                        <a:pt x="4447" y="17644"/>
                      </a:lnTo>
                      <a:lnTo>
                        <a:pt x="4482" y="18857"/>
                      </a:lnTo>
                      <a:lnTo>
                        <a:pt x="4550" y="17644"/>
                      </a:lnTo>
                      <a:lnTo>
                        <a:pt x="4619" y="16431"/>
                      </a:lnTo>
                      <a:lnTo>
                        <a:pt x="4601" y="15719"/>
                      </a:lnTo>
                      <a:lnTo>
                        <a:pt x="4550" y="16325"/>
                      </a:lnTo>
                      <a:lnTo>
                        <a:pt x="4567" y="15349"/>
                      </a:lnTo>
                      <a:lnTo>
                        <a:pt x="4601" y="15719"/>
                      </a:lnTo>
                      <a:lnTo>
                        <a:pt x="4619" y="15455"/>
                      </a:lnTo>
                      <a:lnTo>
                        <a:pt x="4654" y="14109"/>
                      </a:lnTo>
                      <a:lnTo>
                        <a:pt x="4670" y="13609"/>
                      </a:lnTo>
                      <a:lnTo>
                        <a:pt x="4687" y="12791"/>
                      </a:lnTo>
                      <a:lnTo>
                        <a:pt x="4893" y="19621"/>
                      </a:lnTo>
                      <a:lnTo>
                        <a:pt x="4997" y="16088"/>
                      </a:lnTo>
                      <a:lnTo>
                        <a:pt x="5151" y="17010"/>
                      </a:lnTo>
                      <a:lnTo>
                        <a:pt x="5100" y="16088"/>
                      </a:lnTo>
                      <a:lnTo>
                        <a:pt x="5134" y="14927"/>
                      </a:lnTo>
                      <a:lnTo>
                        <a:pt x="5203" y="16167"/>
                      </a:lnTo>
                      <a:lnTo>
                        <a:pt x="5254" y="15586"/>
                      </a:lnTo>
                      <a:lnTo>
                        <a:pt x="5272" y="17116"/>
                      </a:lnTo>
                      <a:lnTo>
                        <a:pt x="5305" y="18013"/>
                      </a:lnTo>
                      <a:lnTo>
                        <a:pt x="5305" y="17116"/>
                      </a:lnTo>
                      <a:lnTo>
                        <a:pt x="5426" y="18117"/>
                      </a:lnTo>
                      <a:lnTo>
                        <a:pt x="5426" y="17116"/>
                      </a:lnTo>
                      <a:lnTo>
                        <a:pt x="5443" y="15665"/>
                      </a:lnTo>
                      <a:lnTo>
                        <a:pt x="5477" y="16483"/>
                      </a:lnTo>
                      <a:lnTo>
                        <a:pt x="5649" y="17935"/>
                      </a:lnTo>
                      <a:lnTo>
                        <a:pt x="5649" y="15665"/>
                      </a:lnTo>
                      <a:lnTo>
                        <a:pt x="5666" y="14927"/>
                      </a:lnTo>
                      <a:lnTo>
                        <a:pt x="5666" y="13767"/>
                      </a:lnTo>
                      <a:lnTo>
                        <a:pt x="5787" y="16747"/>
                      </a:lnTo>
                      <a:lnTo>
                        <a:pt x="5735" y="17353"/>
                      </a:lnTo>
                      <a:lnTo>
                        <a:pt x="5856" y="16747"/>
                      </a:lnTo>
                      <a:lnTo>
                        <a:pt x="5941" y="15640"/>
                      </a:lnTo>
                      <a:lnTo>
                        <a:pt x="5975" y="16246"/>
                      </a:lnTo>
                      <a:lnTo>
                        <a:pt x="5992" y="15085"/>
                      </a:lnTo>
                      <a:lnTo>
                        <a:pt x="6079" y="14425"/>
                      </a:lnTo>
                      <a:lnTo>
                        <a:pt x="6095" y="13767"/>
                      </a:lnTo>
                      <a:lnTo>
                        <a:pt x="6215" y="16774"/>
                      </a:lnTo>
                      <a:lnTo>
                        <a:pt x="6422" y="12948"/>
                      </a:lnTo>
                      <a:lnTo>
                        <a:pt x="6438" y="12660"/>
                      </a:lnTo>
                      <a:lnTo>
                        <a:pt x="6559" y="15955"/>
                      </a:lnTo>
                      <a:lnTo>
                        <a:pt x="6714" y="15297"/>
                      </a:lnTo>
                      <a:lnTo>
                        <a:pt x="6851" y="15665"/>
                      </a:lnTo>
                      <a:lnTo>
                        <a:pt x="6937" y="16695"/>
                      </a:lnTo>
                      <a:lnTo>
                        <a:pt x="6920" y="15665"/>
                      </a:lnTo>
                      <a:lnTo>
                        <a:pt x="6920" y="15058"/>
                      </a:lnTo>
                      <a:lnTo>
                        <a:pt x="6902" y="12660"/>
                      </a:lnTo>
                      <a:lnTo>
                        <a:pt x="6902" y="12026"/>
                      </a:lnTo>
                      <a:lnTo>
                        <a:pt x="7091" y="15270"/>
                      </a:lnTo>
                      <a:lnTo>
                        <a:pt x="6953" y="14373"/>
                      </a:lnTo>
                      <a:lnTo>
                        <a:pt x="7005" y="15270"/>
                      </a:lnTo>
                      <a:lnTo>
                        <a:pt x="7022" y="19172"/>
                      </a:lnTo>
                      <a:lnTo>
                        <a:pt x="7143" y="15270"/>
                      </a:lnTo>
                      <a:lnTo>
                        <a:pt x="7160" y="14558"/>
                      </a:lnTo>
                      <a:lnTo>
                        <a:pt x="7297" y="18541"/>
                      </a:lnTo>
                      <a:lnTo>
                        <a:pt x="7401" y="15640"/>
                      </a:lnTo>
                      <a:lnTo>
                        <a:pt x="7504" y="16535"/>
                      </a:lnTo>
                      <a:lnTo>
                        <a:pt x="7538" y="15640"/>
                      </a:lnTo>
                      <a:lnTo>
                        <a:pt x="7589" y="14558"/>
                      </a:lnTo>
                      <a:lnTo>
                        <a:pt x="7744" y="13609"/>
                      </a:lnTo>
                      <a:lnTo>
                        <a:pt x="7881" y="12633"/>
                      </a:lnTo>
                      <a:lnTo>
                        <a:pt x="7950" y="18277"/>
                      </a:lnTo>
                      <a:lnTo>
                        <a:pt x="8019" y="15982"/>
                      </a:lnTo>
                      <a:lnTo>
                        <a:pt x="8070" y="17353"/>
                      </a:lnTo>
                      <a:lnTo>
                        <a:pt x="8207" y="15982"/>
                      </a:lnTo>
                      <a:lnTo>
                        <a:pt x="8327" y="14770"/>
                      </a:lnTo>
                      <a:lnTo>
                        <a:pt x="8379" y="12633"/>
                      </a:lnTo>
                      <a:lnTo>
                        <a:pt x="8396" y="12026"/>
                      </a:lnTo>
                      <a:lnTo>
                        <a:pt x="8396" y="15376"/>
                      </a:lnTo>
                      <a:lnTo>
                        <a:pt x="8483" y="13582"/>
                      </a:lnTo>
                      <a:lnTo>
                        <a:pt x="8516" y="16034"/>
                      </a:lnTo>
                      <a:lnTo>
                        <a:pt x="8706" y="13582"/>
                      </a:lnTo>
                      <a:lnTo>
                        <a:pt x="8791" y="13212"/>
                      </a:lnTo>
                      <a:lnTo>
                        <a:pt x="8757" y="14057"/>
                      </a:lnTo>
                      <a:lnTo>
                        <a:pt x="8842" y="13239"/>
                      </a:lnTo>
                      <a:lnTo>
                        <a:pt x="8929" y="18038"/>
                      </a:lnTo>
                      <a:lnTo>
                        <a:pt x="9221" y="14479"/>
                      </a:lnTo>
                      <a:lnTo>
                        <a:pt x="9306" y="18171"/>
                      </a:lnTo>
                      <a:lnTo>
                        <a:pt x="9495" y="16404"/>
                      </a:lnTo>
                      <a:lnTo>
                        <a:pt x="9685" y="18909"/>
                      </a:lnTo>
                      <a:lnTo>
                        <a:pt x="9839" y="16404"/>
                      </a:lnTo>
                      <a:lnTo>
                        <a:pt x="9856" y="16088"/>
                      </a:lnTo>
                      <a:lnTo>
                        <a:pt x="9959" y="18541"/>
                      </a:lnTo>
                      <a:lnTo>
                        <a:pt x="9941" y="15112"/>
                      </a:lnTo>
                      <a:lnTo>
                        <a:pt x="9993" y="14479"/>
                      </a:lnTo>
                      <a:lnTo>
                        <a:pt x="10010" y="14795"/>
                      </a:lnTo>
                      <a:lnTo>
                        <a:pt x="10200" y="18171"/>
                      </a:lnTo>
                      <a:lnTo>
                        <a:pt x="10131" y="17908"/>
                      </a:lnTo>
                      <a:lnTo>
                        <a:pt x="10131" y="18171"/>
                      </a:lnTo>
                      <a:lnTo>
                        <a:pt x="10216" y="19436"/>
                      </a:lnTo>
                      <a:lnTo>
                        <a:pt x="10251" y="21388"/>
                      </a:lnTo>
                      <a:lnTo>
                        <a:pt x="10285" y="19436"/>
                      </a:lnTo>
                      <a:lnTo>
                        <a:pt x="10354" y="19964"/>
                      </a:lnTo>
                      <a:lnTo>
                        <a:pt x="10320" y="19436"/>
                      </a:lnTo>
                      <a:lnTo>
                        <a:pt x="10267" y="18171"/>
                      </a:lnTo>
                      <a:lnTo>
                        <a:pt x="10423" y="16167"/>
                      </a:lnTo>
                      <a:lnTo>
                        <a:pt x="10405" y="21388"/>
                      </a:lnTo>
                      <a:lnTo>
                        <a:pt x="10559" y="19384"/>
                      </a:lnTo>
                      <a:lnTo>
                        <a:pt x="10508" y="20597"/>
                      </a:lnTo>
                      <a:lnTo>
                        <a:pt x="10577" y="19885"/>
                      </a:lnTo>
                      <a:lnTo>
                        <a:pt x="10800" y="20597"/>
                      </a:lnTo>
                      <a:lnTo>
                        <a:pt x="10818" y="19885"/>
                      </a:lnTo>
                      <a:lnTo>
                        <a:pt x="10835" y="19384"/>
                      </a:lnTo>
                      <a:lnTo>
                        <a:pt x="10887" y="17565"/>
                      </a:lnTo>
                      <a:lnTo>
                        <a:pt x="10903" y="19384"/>
                      </a:lnTo>
                      <a:lnTo>
                        <a:pt x="11074" y="19754"/>
                      </a:lnTo>
                      <a:lnTo>
                        <a:pt x="11212" y="17565"/>
                      </a:lnTo>
                      <a:lnTo>
                        <a:pt x="11281" y="16167"/>
                      </a:lnTo>
                      <a:lnTo>
                        <a:pt x="11435" y="18857"/>
                      </a:lnTo>
                      <a:lnTo>
                        <a:pt x="11504" y="17116"/>
                      </a:lnTo>
                      <a:lnTo>
                        <a:pt x="11556" y="19041"/>
                      </a:lnTo>
                      <a:lnTo>
                        <a:pt x="11641" y="17407"/>
                      </a:lnTo>
                      <a:lnTo>
                        <a:pt x="11659" y="19014"/>
                      </a:lnTo>
                      <a:lnTo>
                        <a:pt x="11830" y="20227"/>
                      </a:lnTo>
                      <a:lnTo>
                        <a:pt x="11899" y="17407"/>
                      </a:lnTo>
                      <a:lnTo>
                        <a:pt x="11917" y="17116"/>
                      </a:lnTo>
                      <a:lnTo>
                        <a:pt x="12020" y="16061"/>
                      </a:lnTo>
                      <a:lnTo>
                        <a:pt x="12088" y="15798"/>
                      </a:lnTo>
                      <a:lnTo>
                        <a:pt x="12209" y="19278"/>
                      </a:lnTo>
                      <a:lnTo>
                        <a:pt x="12381" y="20360"/>
                      </a:lnTo>
                      <a:lnTo>
                        <a:pt x="12706" y="17935"/>
                      </a:lnTo>
                      <a:lnTo>
                        <a:pt x="12896" y="16932"/>
                      </a:lnTo>
                      <a:lnTo>
                        <a:pt x="13015" y="19912"/>
                      </a:lnTo>
                      <a:lnTo>
                        <a:pt x="13307" y="18171"/>
                      </a:lnTo>
                      <a:lnTo>
                        <a:pt x="13514" y="19833"/>
                      </a:lnTo>
                      <a:lnTo>
                        <a:pt x="13496" y="18171"/>
                      </a:lnTo>
                      <a:lnTo>
                        <a:pt x="13565" y="17723"/>
                      </a:lnTo>
                      <a:lnTo>
                        <a:pt x="13599" y="17987"/>
                      </a:lnTo>
                      <a:lnTo>
                        <a:pt x="13616" y="17432"/>
                      </a:lnTo>
                      <a:lnTo>
                        <a:pt x="13634" y="16932"/>
                      </a:lnTo>
                      <a:lnTo>
                        <a:pt x="13668" y="15798"/>
                      </a:lnTo>
                      <a:lnTo>
                        <a:pt x="13685" y="15534"/>
                      </a:lnTo>
                      <a:lnTo>
                        <a:pt x="13685" y="20466"/>
                      </a:lnTo>
                      <a:lnTo>
                        <a:pt x="13788" y="19806"/>
                      </a:lnTo>
                      <a:lnTo>
                        <a:pt x="13873" y="16589"/>
                      </a:lnTo>
                      <a:lnTo>
                        <a:pt x="14080" y="21363"/>
                      </a:lnTo>
                      <a:lnTo>
                        <a:pt x="14321" y="16589"/>
                      </a:lnTo>
                      <a:lnTo>
                        <a:pt x="14372" y="15534"/>
                      </a:lnTo>
                      <a:lnTo>
                        <a:pt x="14406" y="14822"/>
                      </a:lnTo>
                      <a:lnTo>
                        <a:pt x="14492" y="18277"/>
                      </a:lnTo>
                      <a:lnTo>
                        <a:pt x="14509" y="19093"/>
                      </a:lnTo>
                      <a:lnTo>
                        <a:pt x="14560" y="18277"/>
                      </a:lnTo>
                      <a:lnTo>
                        <a:pt x="14664" y="17459"/>
                      </a:lnTo>
                      <a:lnTo>
                        <a:pt x="14680" y="19305"/>
                      </a:lnTo>
                      <a:lnTo>
                        <a:pt x="14852" y="19912"/>
                      </a:lnTo>
                      <a:lnTo>
                        <a:pt x="15008" y="19517"/>
                      </a:lnTo>
                      <a:lnTo>
                        <a:pt x="15075" y="20861"/>
                      </a:lnTo>
                      <a:lnTo>
                        <a:pt x="15075" y="19490"/>
                      </a:lnTo>
                      <a:lnTo>
                        <a:pt x="15093" y="17459"/>
                      </a:lnTo>
                      <a:lnTo>
                        <a:pt x="15195" y="15561"/>
                      </a:lnTo>
                      <a:lnTo>
                        <a:pt x="15213" y="18198"/>
                      </a:lnTo>
                      <a:lnTo>
                        <a:pt x="15385" y="18144"/>
                      </a:lnTo>
                      <a:lnTo>
                        <a:pt x="15539" y="20466"/>
                      </a:lnTo>
                      <a:lnTo>
                        <a:pt x="15694" y="18144"/>
                      </a:lnTo>
                      <a:lnTo>
                        <a:pt x="15797" y="19833"/>
                      </a:lnTo>
                      <a:lnTo>
                        <a:pt x="15969" y="21100"/>
                      </a:lnTo>
                      <a:lnTo>
                        <a:pt x="15951" y="19833"/>
                      </a:lnTo>
                      <a:lnTo>
                        <a:pt x="15934" y="18065"/>
                      </a:lnTo>
                      <a:lnTo>
                        <a:pt x="15951" y="19596"/>
                      </a:lnTo>
                      <a:lnTo>
                        <a:pt x="16123" y="17486"/>
                      </a:lnTo>
                      <a:lnTo>
                        <a:pt x="16174" y="16983"/>
                      </a:lnTo>
                      <a:lnTo>
                        <a:pt x="16174" y="18435"/>
                      </a:lnTo>
                      <a:lnTo>
                        <a:pt x="16226" y="16695"/>
                      </a:lnTo>
                      <a:lnTo>
                        <a:pt x="16243" y="15561"/>
                      </a:lnTo>
                      <a:lnTo>
                        <a:pt x="16364" y="15137"/>
                      </a:lnTo>
                      <a:lnTo>
                        <a:pt x="16433" y="16853"/>
                      </a:lnTo>
                      <a:lnTo>
                        <a:pt x="16415" y="14979"/>
                      </a:lnTo>
                      <a:lnTo>
                        <a:pt x="16415" y="14479"/>
                      </a:lnTo>
                      <a:lnTo>
                        <a:pt x="16553" y="16456"/>
                      </a:lnTo>
                      <a:lnTo>
                        <a:pt x="16604" y="14294"/>
                      </a:lnTo>
                      <a:lnTo>
                        <a:pt x="16638" y="13873"/>
                      </a:lnTo>
                      <a:lnTo>
                        <a:pt x="16758" y="16562"/>
                      </a:lnTo>
                      <a:lnTo>
                        <a:pt x="16810" y="14346"/>
                      </a:lnTo>
                      <a:lnTo>
                        <a:pt x="16896" y="16377"/>
                      </a:lnTo>
                      <a:lnTo>
                        <a:pt x="16981" y="17116"/>
                      </a:lnTo>
                      <a:lnTo>
                        <a:pt x="16981" y="16377"/>
                      </a:lnTo>
                      <a:lnTo>
                        <a:pt x="17033" y="14346"/>
                      </a:lnTo>
                      <a:lnTo>
                        <a:pt x="17050" y="13924"/>
                      </a:lnTo>
                      <a:lnTo>
                        <a:pt x="17171" y="16668"/>
                      </a:lnTo>
                      <a:lnTo>
                        <a:pt x="17307" y="18302"/>
                      </a:lnTo>
                      <a:lnTo>
                        <a:pt x="17325" y="17881"/>
                      </a:lnTo>
                      <a:lnTo>
                        <a:pt x="17411" y="18356"/>
                      </a:lnTo>
                      <a:lnTo>
                        <a:pt x="17428" y="19041"/>
                      </a:lnTo>
                      <a:lnTo>
                        <a:pt x="17411" y="19700"/>
                      </a:lnTo>
                      <a:lnTo>
                        <a:pt x="17514" y="19068"/>
                      </a:lnTo>
                      <a:lnTo>
                        <a:pt x="17548" y="17935"/>
                      </a:lnTo>
                      <a:lnTo>
                        <a:pt x="17566" y="17538"/>
                      </a:lnTo>
                      <a:lnTo>
                        <a:pt x="17497" y="16695"/>
                      </a:lnTo>
                      <a:lnTo>
                        <a:pt x="17479" y="15534"/>
                      </a:lnTo>
                      <a:lnTo>
                        <a:pt x="17514" y="15982"/>
                      </a:lnTo>
                      <a:lnTo>
                        <a:pt x="17532" y="15033"/>
                      </a:lnTo>
                      <a:lnTo>
                        <a:pt x="17566" y="13924"/>
                      </a:lnTo>
                      <a:lnTo>
                        <a:pt x="17566" y="13239"/>
                      </a:lnTo>
                      <a:lnTo>
                        <a:pt x="17771" y="18435"/>
                      </a:lnTo>
                      <a:lnTo>
                        <a:pt x="17909" y="17459"/>
                      </a:lnTo>
                      <a:lnTo>
                        <a:pt x="18098" y="17775"/>
                      </a:lnTo>
                      <a:lnTo>
                        <a:pt x="18098" y="17459"/>
                      </a:lnTo>
                      <a:lnTo>
                        <a:pt x="18219" y="14082"/>
                      </a:lnTo>
                      <a:lnTo>
                        <a:pt x="18219" y="16088"/>
                      </a:lnTo>
                      <a:lnTo>
                        <a:pt x="18407" y="16377"/>
                      </a:lnTo>
                      <a:lnTo>
                        <a:pt x="18407" y="16088"/>
                      </a:lnTo>
                      <a:lnTo>
                        <a:pt x="18493" y="15825"/>
                      </a:lnTo>
                      <a:lnTo>
                        <a:pt x="18578" y="17908"/>
                      </a:lnTo>
                      <a:lnTo>
                        <a:pt x="18750" y="20202"/>
                      </a:lnTo>
                      <a:lnTo>
                        <a:pt x="18819" y="15825"/>
                      </a:lnTo>
                      <a:lnTo>
                        <a:pt x="18853" y="14082"/>
                      </a:lnTo>
                      <a:lnTo>
                        <a:pt x="18853" y="13160"/>
                      </a:lnTo>
                      <a:lnTo>
                        <a:pt x="18888" y="11605"/>
                      </a:lnTo>
                      <a:lnTo>
                        <a:pt x="18905" y="10733"/>
                      </a:lnTo>
                      <a:lnTo>
                        <a:pt x="19196" y="15376"/>
                      </a:lnTo>
                      <a:lnTo>
                        <a:pt x="19162" y="14558"/>
                      </a:lnTo>
                      <a:lnTo>
                        <a:pt x="19506" y="16641"/>
                      </a:lnTo>
                      <a:lnTo>
                        <a:pt x="19677" y="14558"/>
                      </a:lnTo>
                      <a:lnTo>
                        <a:pt x="19849" y="12606"/>
                      </a:lnTo>
                      <a:lnTo>
                        <a:pt x="20279" y="16562"/>
                      </a:lnTo>
                      <a:lnTo>
                        <a:pt x="20347" y="14003"/>
                      </a:lnTo>
                      <a:lnTo>
                        <a:pt x="20364" y="15877"/>
                      </a:lnTo>
                      <a:lnTo>
                        <a:pt x="20451" y="14003"/>
                      </a:lnTo>
                      <a:lnTo>
                        <a:pt x="20554" y="12606"/>
                      </a:lnTo>
                      <a:lnTo>
                        <a:pt x="20605" y="12105"/>
                      </a:lnTo>
                      <a:lnTo>
                        <a:pt x="20708" y="18302"/>
                      </a:lnTo>
                      <a:lnTo>
                        <a:pt x="20966" y="14030"/>
                      </a:lnTo>
                      <a:lnTo>
                        <a:pt x="21069" y="13291"/>
                      </a:lnTo>
                      <a:lnTo>
                        <a:pt x="21051" y="14770"/>
                      </a:lnTo>
                      <a:lnTo>
                        <a:pt x="21069" y="13451"/>
                      </a:lnTo>
                      <a:lnTo>
                        <a:pt x="21102" y="15085"/>
                      </a:lnTo>
                      <a:lnTo>
                        <a:pt x="21257" y="13451"/>
                      </a:lnTo>
                      <a:lnTo>
                        <a:pt x="21274" y="17353"/>
                      </a:lnTo>
                      <a:lnTo>
                        <a:pt x="21584" y="15006"/>
                      </a:lnTo>
                      <a:lnTo>
                        <a:pt x="21497" y="13397"/>
                      </a:lnTo>
                      <a:lnTo>
                        <a:pt x="21532" y="12105"/>
                      </a:lnTo>
                      <a:lnTo>
                        <a:pt x="21566" y="10654"/>
                      </a:lnTo>
                      <a:lnTo>
                        <a:pt x="21566" y="10126"/>
                      </a:lnTo>
                      <a:lnTo>
                        <a:pt x="21600" y="7173"/>
                      </a:lnTo>
                      <a:lnTo>
                        <a:pt x="21600" y="574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85" name="Figura"/>
                <p:cNvSpPr/>
                <p:nvPr/>
              </p:nvSpPr>
              <p:spPr>
                <a:xfrm>
                  <a:off x="251988" y="73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16" y="10800"/>
                      </a:lnTo>
                      <a:lnTo>
                        <a:pt x="9458" y="4216"/>
                      </a:lnTo>
                      <a:lnTo>
                        <a:pt x="3029" y="0"/>
                      </a:lnTo>
                      <a:lnTo>
                        <a:pt x="0" y="4697"/>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86" name="Figura"/>
                <p:cNvSpPr/>
                <p:nvPr/>
              </p:nvSpPr>
              <p:spPr>
                <a:xfrm>
                  <a:off x="257290" y="75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6117" y="15137"/>
                      </a:lnTo>
                      <a:lnTo>
                        <a:pt x="1397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87" name="Figura"/>
                <p:cNvSpPr/>
                <p:nvPr/>
              </p:nvSpPr>
              <p:spPr>
                <a:xfrm>
                  <a:off x="333136" y="7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752"/>
                      </a:moveTo>
                      <a:lnTo>
                        <a:pt x="1421" y="0"/>
                      </a:lnTo>
                      <a:lnTo>
                        <a:pt x="0" y="21600"/>
                      </a:lnTo>
                      <a:lnTo>
                        <a:pt x="11678" y="15792"/>
                      </a:lnTo>
                      <a:lnTo>
                        <a:pt x="21600" y="2075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88" name="Figura"/>
                <p:cNvSpPr/>
                <p:nvPr/>
              </p:nvSpPr>
              <p:spPr>
                <a:xfrm>
                  <a:off x="357057" y="47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328"/>
                      </a:moveTo>
                      <a:lnTo>
                        <a:pt x="19804" y="4961"/>
                      </a:lnTo>
                      <a:lnTo>
                        <a:pt x="16779" y="673"/>
                      </a:lnTo>
                      <a:lnTo>
                        <a:pt x="7184" y="0"/>
                      </a:lnTo>
                      <a:lnTo>
                        <a:pt x="3592" y="14849"/>
                      </a:lnTo>
                      <a:lnTo>
                        <a:pt x="0" y="21600"/>
                      </a:lnTo>
                      <a:lnTo>
                        <a:pt x="5388" y="15310"/>
                      </a:lnTo>
                      <a:lnTo>
                        <a:pt x="12572" y="12386"/>
                      </a:lnTo>
                      <a:lnTo>
                        <a:pt x="20986" y="11252"/>
                      </a:lnTo>
                      <a:lnTo>
                        <a:pt x="21600" y="83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89" name="Figura"/>
                <p:cNvSpPr/>
                <p:nvPr/>
              </p:nvSpPr>
              <p:spPr>
                <a:xfrm>
                  <a:off x="383023" y="41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83"/>
                      </a:moveTo>
                      <a:lnTo>
                        <a:pt x="17658" y="619"/>
                      </a:lnTo>
                      <a:lnTo>
                        <a:pt x="12602" y="251"/>
                      </a:lnTo>
                      <a:lnTo>
                        <a:pt x="7371" y="6388"/>
                      </a:lnTo>
                      <a:lnTo>
                        <a:pt x="6257" y="4301"/>
                      </a:lnTo>
                      <a:lnTo>
                        <a:pt x="7371" y="1720"/>
                      </a:lnTo>
                      <a:lnTo>
                        <a:pt x="7628" y="0"/>
                      </a:lnTo>
                      <a:lnTo>
                        <a:pt x="4030" y="4668"/>
                      </a:lnTo>
                      <a:lnTo>
                        <a:pt x="0" y="12767"/>
                      </a:lnTo>
                      <a:lnTo>
                        <a:pt x="2228" y="21600"/>
                      </a:lnTo>
                      <a:lnTo>
                        <a:pt x="5825" y="12399"/>
                      </a:lnTo>
                      <a:lnTo>
                        <a:pt x="6602" y="16207"/>
                      </a:lnTo>
                      <a:lnTo>
                        <a:pt x="10456" y="5277"/>
                      </a:lnTo>
                      <a:lnTo>
                        <a:pt x="13459" y="4175"/>
                      </a:lnTo>
                      <a:lnTo>
                        <a:pt x="15775" y="8350"/>
                      </a:lnTo>
                      <a:lnTo>
                        <a:pt x="15255" y="11907"/>
                      </a:lnTo>
                      <a:lnTo>
                        <a:pt x="16288" y="9452"/>
                      </a:lnTo>
                      <a:lnTo>
                        <a:pt x="19973" y="13994"/>
                      </a:lnTo>
                      <a:lnTo>
                        <a:pt x="21600" y="79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90" name="Figura"/>
                <p:cNvSpPr/>
                <p:nvPr/>
              </p:nvSpPr>
              <p:spPr>
                <a:xfrm>
                  <a:off x="385572" y="46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26"/>
                      </a:moveTo>
                      <a:lnTo>
                        <a:pt x="19375" y="0"/>
                      </a:lnTo>
                      <a:lnTo>
                        <a:pt x="7950" y="2230"/>
                      </a:lnTo>
                      <a:lnTo>
                        <a:pt x="0" y="21600"/>
                      </a:lnTo>
                      <a:lnTo>
                        <a:pt x="17475" y="16396"/>
                      </a:lnTo>
                      <a:lnTo>
                        <a:pt x="21600" y="114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91" name="Figura"/>
                <p:cNvSpPr/>
                <p:nvPr/>
              </p:nvSpPr>
              <p:spPr>
                <a:xfrm>
                  <a:off x="410172" y="52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31"/>
                      </a:moveTo>
                      <a:lnTo>
                        <a:pt x="12378" y="0"/>
                      </a:lnTo>
                      <a:lnTo>
                        <a:pt x="0" y="4975"/>
                      </a:lnTo>
                      <a:lnTo>
                        <a:pt x="12378" y="15349"/>
                      </a:lnTo>
                      <a:lnTo>
                        <a:pt x="12378" y="21600"/>
                      </a:lnTo>
                      <a:lnTo>
                        <a:pt x="18445" y="116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92" name="Triángulo"/>
                <p:cNvSpPr/>
                <p:nvPr/>
              </p:nvSpPr>
              <p:spPr>
                <a:xfrm>
                  <a:off x="412699"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643"/>
                      </a:moveTo>
                      <a:lnTo>
                        <a:pt x="5506" y="0"/>
                      </a:lnTo>
                      <a:lnTo>
                        <a:pt x="0" y="21600"/>
                      </a:lnTo>
                      <a:lnTo>
                        <a:pt x="21600" y="146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93" name="Figura"/>
                <p:cNvSpPr/>
                <p:nvPr/>
              </p:nvSpPr>
              <p:spPr>
                <a:xfrm>
                  <a:off x="416529" y="59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39"/>
                      </a:moveTo>
                      <a:lnTo>
                        <a:pt x="14211" y="0"/>
                      </a:lnTo>
                      <a:lnTo>
                        <a:pt x="0" y="2924"/>
                      </a:lnTo>
                      <a:lnTo>
                        <a:pt x="0" y="21600"/>
                      </a:lnTo>
                      <a:lnTo>
                        <a:pt x="21600" y="1663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94" name="Figura"/>
                <p:cNvSpPr/>
                <p:nvPr/>
              </p:nvSpPr>
              <p:spPr>
                <a:xfrm>
                  <a:off x="418136" y="56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656"/>
                      </a:moveTo>
                      <a:lnTo>
                        <a:pt x="3695" y="0"/>
                      </a:lnTo>
                      <a:lnTo>
                        <a:pt x="0" y="3041"/>
                      </a:lnTo>
                      <a:lnTo>
                        <a:pt x="3695" y="14296"/>
                      </a:lnTo>
                      <a:lnTo>
                        <a:pt x="14495" y="21600"/>
                      </a:lnTo>
                      <a:lnTo>
                        <a:pt x="21600" y="106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95" name="Figura"/>
                <p:cNvSpPr/>
                <p:nvPr/>
              </p:nvSpPr>
              <p:spPr>
                <a:xfrm>
                  <a:off x="7497" y="2120"/>
                  <a:ext cx="17698" cy="12701"/>
                </a:xfrm>
                <a:custGeom>
                  <a:avLst/>
                  <a:gdLst/>
                  <a:ahLst/>
                  <a:cxnLst>
                    <a:cxn ang="0">
                      <a:pos x="wd2" y="hd2"/>
                    </a:cxn>
                    <a:cxn ang="5400000">
                      <a:pos x="wd2" y="hd2"/>
                    </a:cxn>
                    <a:cxn ang="10800000">
                      <a:pos x="wd2" y="hd2"/>
                    </a:cxn>
                    <a:cxn ang="16200000">
                      <a:pos x="wd2" y="hd2"/>
                    </a:cxn>
                  </a:cxnLst>
                  <a:rect l="0" t="0" r="r" b="b"/>
                  <a:pathLst>
                    <a:path w="21600" h="21600" extrusionOk="0">
                      <a:moveTo>
                        <a:pt x="19509" y="17520"/>
                      </a:moveTo>
                      <a:lnTo>
                        <a:pt x="19491" y="17176"/>
                      </a:lnTo>
                      <a:lnTo>
                        <a:pt x="19336" y="17462"/>
                      </a:lnTo>
                      <a:lnTo>
                        <a:pt x="19509" y="17520"/>
                      </a:lnTo>
                      <a:close/>
                      <a:moveTo>
                        <a:pt x="19958" y="7304"/>
                      </a:moveTo>
                      <a:lnTo>
                        <a:pt x="19803" y="3339"/>
                      </a:lnTo>
                      <a:lnTo>
                        <a:pt x="19803" y="4565"/>
                      </a:lnTo>
                      <a:lnTo>
                        <a:pt x="19699" y="2368"/>
                      </a:lnTo>
                      <a:lnTo>
                        <a:pt x="19716" y="4565"/>
                      </a:lnTo>
                      <a:lnTo>
                        <a:pt x="19854" y="7304"/>
                      </a:lnTo>
                      <a:close/>
                      <a:moveTo>
                        <a:pt x="20752" y="5848"/>
                      </a:moveTo>
                      <a:lnTo>
                        <a:pt x="20736" y="6219"/>
                      </a:lnTo>
                      <a:lnTo>
                        <a:pt x="20752" y="7589"/>
                      </a:lnTo>
                      <a:lnTo>
                        <a:pt x="20752" y="5848"/>
                      </a:lnTo>
                      <a:close/>
                      <a:moveTo>
                        <a:pt x="20857" y="3624"/>
                      </a:moveTo>
                      <a:lnTo>
                        <a:pt x="20770" y="4251"/>
                      </a:lnTo>
                      <a:lnTo>
                        <a:pt x="20857" y="3624"/>
                      </a:lnTo>
                      <a:close/>
                      <a:moveTo>
                        <a:pt x="21600" y="5221"/>
                      </a:moveTo>
                      <a:lnTo>
                        <a:pt x="21565" y="3195"/>
                      </a:lnTo>
                      <a:lnTo>
                        <a:pt x="21513" y="5221"/>
                      </a:lnTo>
                      <a:close/>
                      <a:moveTo>
                        <a:pt x="431" y="14894"/>
                      </a:moveTo>
                      <a:lnTo>
                        <a:pt x="362" y="13923"/>
                      </a:lnTo>
                      <a:lnTo>
                        <a:pt x="397" y="14894"/>
                      </a:lnTo>
                      <a:lnTo>
                        <a:pt x="431" y="15550"/>
                      </a:lnTo>
                      <a:lnTo>
                        <a:pt x="431" y="14894"/>
                      </a:lnTo>
                      <a:close/>
                      <a:moveTo>
                        <a:pt x="674" y="15123"/>
                      </a:moveTo>
                      <a:lnTo>
                        <a:pt x="656" y="15493"/>
                      </a:lnTo>
                      <a:lnTo>
                        <a:pt x="656" y="16976"/>
                      </a:lnTo>
                      <a:lnTo>
                        <a:pt x="674" y="15179"/>
                      </a:lnTo>
                      <a:close/>
                      <a:moveTo>
                        <a:pt x="1071" y="8902"/>
                      </a:moveTo>
                      <a:lnTo>
                        <a:pt x="985" y="9416"/>
                      </a:lnTo>
                      <a:lnTo>
                        <a:pt x="1071" y="10387"/>
                      </a:lnTo>
                      <a:lnTo>
                        <a:pt x="1071" y="8902"/>
                      </a:lnTo>
                      <a:close/>
                      <a:moveTo>
                        <a:pt x="1365" y="9501"/>
                      </a:moveTo>
                      <a:lnTo>
                        <a:pt x="1295" y="8019"/>
                      </a:lnTo>
                      <a:lnTo>
                        <a:pt x="1295" y="9501"/>
                      </a:lnTo>
                      <a:lnTo>
                        <a:pt x="1192" y="6733"/>
                      </a:lnTo>
                      <a:lnTo>
                        <a:pt x="1226" y="9501"/>
                      </a:lnTo>
                      <a:lnTo>
                        <a:pt x="1261" y="11384"/>
                      </a:lnTo>
                      <a:lnTo>
                        <a:pt x="1365" y="9501"/>
                      </a:lnTo>
                      <a:close/>
                      <a:moveTo>
                        <a:pt x="68" y="12755"/>
                      </a:moveTo>
                      <a:lnTo>
                        <a:pt x="0" y="13267"/>
                      </a:lnTo>
                      <a:lnTo>
                        <a:pt x="16" y="14181"/>
                      </a:lnTo>
                      <a:lnTo>
                        <a:pt x="52" y="13267"/>
                      </a:lnTo>
                      <a:lnTo>
                        <a:pt x="68" y="12755"/>
                      </a:lnTo>
                      <a:close/>
                      <a:moveTo>
                        <a:pt x="1831" y="14867"/>
                      </a:moveTo>
                      <a:lnTo>
                        <a:pt x="1831" y="15152"/>
                      </a:lnTo>
                      <a:lnTo>
                        <a:pt x="1831" y="14867"/>
                      </a:lnTo>
                      <a:close/>
                      <a:moveTo>
                        <a:pt x="2419" y="14779"/>
                      </a:moveTo>
                      <a:lnTo>
                        <a:pt x="2402" y="15523"/>
                      </a:lnTo>
                      <a:lnTo>
                        <a:pt x="2419" y="14779"/>
                      </a:lnTo>
                      <a:close/>
                      <a:moveTo>
                        <a:pt x="2938" y="8389"/>
                      </a:moveTo>
                      <a:lnTo>
                        <a:pt x="2902" y="6704"/>
                      </a:lnTo>
                      <a:lnTo>
                        <a:pt x="2833" y="8389"/>
                      </a:lnTo>
                      <a:close/>
                      <a:moveTo>
                        <a:pt x="4215" y="6563"/>
                      </a:moveTo>
                      <a:lnTo>
                        <a:pt x="4181" y="8645"/>
                      </a:lnTo>
                      <a:lnTo>
                        <a:pt x="4215" y="6563"/>
                      </a:lnTo>
                      <a:close/>
                      <a:moveTo>
                        <a:pt x="4406" y="7960"/>
                      </a:moveTo>
                      <a:lnTo>
                        <a:pt x="4354" y="8845"/>
                      </a:lnTo>
                      <a:lnTo>
                        <a:pt x="4388" y="8160"/>
                      </a:lnTo>
                      <a:close/>
                      <a:moveTo>
                        <a:pt x="4475" y="7989"/>
                      </a:moveTo>
                      <a:lnTo>
                        <a:pt x="4441" y="7619"/>
                      </a:lnTo>
                      <a:lnTo>
                        <a:pt x="4406" y="7960"/>
                      </a:lnTo>
                      <a:lnTo>
                        <a:pt x="4457" y="8275"/>
                      </a:lnTo>
                      <a:lnTo>
                        <a:pt x="4475" y="7989"/>
                      </a:lnTo>
                      <a:close/>
                      <a:moveTo>
                        <a:pt x="4648" y="6448"/>
                      </a:moveTo>
                      <a:lnTo>
                        <a:pt x="4545" y="8331"/>
                      </a:lnTo>
                      <a:lnTo>
                        <a:pt x="4648" y="6448"/>
                      </a:lnTo>
                      <a:close/>
                      <a:moveTo>
                        <a:pt x="4976" y="5136"/>
                      </a:moveTo>
                      <a:lnTo>
                        <a:pt x="4872" y="7075"/>
                      </a:lnTo>
                      <a:lnTo>
                        <a:pt x="4976" y="5136"/>
                      </a:lnTo>
                      <a:close/>
                      <a:moveTo>
                        <a:pt x="5651" y="17861"/>
                      </a:moveTo>
                      <a:lnTo>
                        <a:pt x="5564" y="17405"/>
                      </a:lnTo>
                      <a:lnTo>
                        <a:pt x="5546" y="17861"/>
                      </a:lnTo>
                      <a:close/>
                      <a:moveTo>
                        <a:pt x="5996" y="4422"/>
                      </a:moveTo>
                      <a:lnTo>
                        <a:pt x="5909" y="3995"/>
                      </a:lnTo>
                      <a:lnTo>
                        <a:pt x="5909" y="4536"/>
                      </a:lnTo>
                      <a:lnTo>
                        <a:pt x="5927" y="4992"/>
                      </a:lnTo>
                      <a:lnTo>
                        <a:pt x="5927" y="5363"/>
                      </a:lnTo>
                      <a:lnTo>
                        <a:pt x="5961" y="4992"/>
                      </a:lnTo>
                      <a:lnTo>
                        <a:pt x="5996" y="4536"/>
                      </a:lnTo>
                      <a:close/>
                      <a:moveTo>
                        <a:pt x="6048" y="3965"/>
                      </a:moveTo>
                      <a:lnTo>
                        <a:pt x="5996" y="4395"/>
                      </a:lnTo>
                      <a:lnTo>
                        <a:pt x="6048" y="3965"/>
                      </a:lnTo>
                      <a:close/>
                      <a:moveTo>
                        <a:pt x="6479" y="3880"/>
                      </a:moveTo>
                      <a:lnTo>
                        <a:pt x="6307" y="5136"/>
                      </a:lnTo>
                      <a:lnTo>
                        <a:pt x="6479" y="3880"/>
                      </a:lnTo>
                      <a:close/>
                      <a:moveTo>
                        <a:pt x="6583" y="17435"/>
                      </a:moveTo>
                      <a:lnTo>
                        <a:pt x="6428" y="18603"/>
                      </a:lnTo>
                      <a:lnTo>
                        <a:pt x="6428" y="18974"/>
                      </a:lnTo>
                      <a:lnTo>
                        <a:pt x="6445" y="21485"/>
                      </a:lnTo>
                      <a:lnTo>
                        <a:pt x="6515" y="18974"/>
                      </a:lnTo>
                      <a:lnTo>
                        <a:pt x="6515" y="18603"/>
                      </a:lnTo>
                      <a:lnTo>
                        <a:pt x="6583" y="17435"/>
                      </a:lnTo>
                      <a:close/>
                      <a:moveTo>
                        <a:pt x="6722" y="4251"/>
                      </a:moveTo>
                      <a:lnTo>
                        <a:pt x="6652" y="6077"/>
                      </a:lnTo>
                      <a:lnTo>
                        <a:pt x="6722" y="4251"/>
                      </a:lnTo>
                      <a:close/>
                      <a:moveTo>
                        <a:pt x="7188" y="19174"/>
                      </a:moveTo>
                      <a:lnTo>
                        <a:pt x="7188" y="19773"/>
                      </a:lnTo>
                      <a:lnTo>
                        <a:pt x="7188" y="19174"/>
                      </a:lnTo>
                      <a:close/>
                      <a:moveTo>
                        <a:pt x="7844" y="4365"/>
                      </a:moveTo>
                      <a:lnTo>
                        <a:pt x="7810" y="2197"/>
                      </a:lnTo>
                      <a:lnTo>
                        <a:pt x="7689" y="4365"/>
                      </a:lnTo>
                      <a:close/>
                      <a:moveTo>
                        <a:pt x="7931" y="2453"/>
                      </a:moveTo>
                      <a:lnTo>
                        <a:pt x="7862" y="2168"/>
                      </a:lnTo>
                      <a:lnTo>
                        <a:pt x="7931" y="2453"/>
                      </a:lnTo>
                      <a:close/>
                      <a:moveTo>
                        <a:pt x="8294" y="2995"/>
                      </a:moveTo>
                      <a:lnTo>
                        <a:pt x="8225" y="2168"/>
                      </a:lnTo>
                      <a:lnTo>
                        <a:pt x="8243" y="2824"/>
                      </a:lnTo>
                      <a:lnTo>
                        <a:pt x="8259" y="3224"/>
                      </a:lnTo>
                      <a:close/>
                      <a:moveTo>
                        <a:pt x="9107" y="2910"/>
                      </a:moveTo>
                      <a:lnTo>
                        <a:pt x="9054" y="1312"/>
                      </a:lnTo>
                      <a:lnTo>
                        <a:pt x="8899" y="4080"/>
                      </a:lnTo>
                      <a:lnTo>
                        <a:pt x="9107" y="2910"/>
                      </a:lnTo>
                      <a:close/>
                      <a:moveTo>
                        <a:pt x="9711" y="15464"/>
                      </a:moveTo>
                      <a:lnTo>
                        <a:pt x="9693" y="14523"/>
                      </a:lnTo>
                      <a:lnTo>
                        <a:pt x="9677" y="15464"/>
                      </a:lnTo>
                      <a:lnTo>
                        <a:pt x="9693" y="16406"/>
                      </a:lnTo>
                      <a:lnTo>
                        <a:pt x="9711" y="15464"/>
                      </a:lnTo>
                      <a:close/>
                      <a:moveTo>
                        <a:pt x="10644" y="16379"/>
                      </a:moveTo>
                      <a:lnTo>
                        <a:pt x="10609" y="17291"/>
                      </a:lnTo>
                      <a:lnTo>
                        <a:pt x="10609" y="15864"/>
                      </a:lnTo>
                      <a:lnTo>
                        <a:pt x="10471" y="17291"/>
                      </a:lnTo>
                      <a:lnTo>
                        <a:pt x="10505" y="17918"/>
                      </a:lnTo>
                      <a:lnTo>
                        <a:pt x="10627" y="17291"/>
                      </a:lnTo>
                      <a:lnTo>
                        <a:pt x="10644" y="16379"/>
                      </a:lnTo>
                      <a:close/>
                      <a:moveTo>
                        <a:pt x="14273" y="4451"/>
                      </a:moveTo>
                      <a:lnTo>
                        <a:pt x="14221" y="4024"/>
                      </a:lnTo>
                      <a:lnTo>
                        <a:pt x="14204" y="4451"/>
                      </a:lnTo>
                      <a:close/>
                      <a:moveTo>
                        <a:pt x="14809" y="2339"/>
                      </a:moveTo>
                      <a:lnTo>
                        <a:pt x="14740" y="0"/>
                      </a:lnTo>
                      <a:lnTo>
                        <a:pt x="14688" y="2339"/>
                      </a:lnTo>
                      <a:close/>
                      <a:moveTo>
                        <a:pt x="14877" y="2197"/>
                      </a:moveTo>
                      <a:lnTo>
                        <a:pt x="14843" y="3539"/>
                      </a:lnTo>
                      <a:lnTo>
                        <a:pt x="14877" y="2197"/>
                      </a:lnTo>
                      <a:close/>
                      <a:moveTo>
                        <a:pt x="14947" y="3253"/>
                      </a:moveTo>
                      <a:lnTo>
                        <a:pt x="14861" y="4024"/>
                      </a:lnTo>
                      <a:lnTo>
                        <a:pt x="14947" y="3253"/>
                      </a:lnTo>
                      <a:close/>
                      <a:moveTo>
                        <a:pt x="15862" y="712"/>
                      </a:moveTo>
                      <a:lnTo>
                        <a:pt x="15759" y="4309"/>
                      </a:lnTo>
                      <a:lnTo>
                        <a:pt x="15862" y="712"/>
                      </a:lnTo>
                      <a:close/>
                      <a:moveTo>
                        <a:pt x="16311" y="5707"/>
                      </a:moveTo>
                      <a:lnTo>
                        <a:pt x="16260" y="3224"/>
                      </a:lnTo>
                      <a:lnTo>
                        <a:pt x="16208" y="5707"/>
                      </a:lnTo>
                      <a:close/>
                      <a:moveTo>
                        <a:pt x="16398" y="3539"/>
                      </a:moveTo>
                      <a:lnTo>
                        <a:pt x="16311" y="5621"/>
                      </a:lnTo>
                      <a:lnTo>
                        <a:pt x="16398" y="3539"/>
                      </a:lnTo>
                      <a:close/>
                      <a:moveTo>
                        <a:pt x="16416" y="3109"/>
                      </a:moveTo>
                      <a:lnTo>
                        <a:pt x="16398" y="3539"/>
                      </a:lnTo>
                      <a:lnTo>
                        <a:pt x="16416" y="3109"/>
                      </a:lnTo>
                      <a:close/>
                      <a:moveTo>
                        <a:pt x="19111" y="17491"/>
                      </a:moveTo>
                      <a:lnTo>
                        <a:pt x="18939" y="17347"/>
                      </a:lnTo>
                      <a:lnTo>
                        <a:pt x="18939" y="21600"/>
                      </a:lnTo>
                      <a:lnTo>
                        <a:pt x="19111" y="17491"/>
                      </a:lnTo>
                      <a:close/>
                      <a:moveTo>
                        <a:pt x="19457" y="16749"/>
                      </a:moveTo>
                      <a:lnTo>
                        <a:pt x="19439" y="17320"/>
                      </a:lnTo>
                      <a:lnTo>
                        <a:pt x="19457" y="16749"/>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620" name="object 55"/>
              <p:cNvGrpSpPr/>
              <p:nvPr/>
            </p:nvGrpSpPr>
            <p:grpSpPr>
              <a:xfrm>
                <a:off x="1578" y="274986"/>
                <a:ext cx="391341" cy="109486"/>
                <a:chOff x="0" y="0"/>
                <a:chExt cx="391340" cy="109484"/>
              </a:xfrm>
            </p:grpSpPr>
            <p:sp>
              <p:nvSpPr>
                <p:cNvPr id="2597" name="Figura"/>
                <p:cNvSpPr/>
                <p:nvPr/>
              </p:nvSpPr>
              <p:spPr>
                <a:xfrm>
                  <a:off x="0" y="96100"/>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31"/>
                      </a:moveTo>
                      <a:lnTo>
                        <a:pt x="12378" y="0"/>
                      </a:lnTo>
                      <a:lnTo>
                        <a:pt x="0" y="4975"/>
                      </a:lnTo>
                      <a:lnTo>
                        <a:pt x="12378" y="15382"/>
                      </a:lnTo>
                      <a:lnTo>
                        <a:pt x="12378" y="21600"/>
                      </a:lnTo>
                      <a:lnTo>
                        <a:pt x="18445" y="116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98" name="Triángulo"/>
                <p:cNvSpPr/>
                <p:nvPr/>
              </p:nvSpPr>
              <p:spPr>
                <a:xfrm>
                  <a:off x="2527" y="908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643"/>
                      </a:moveTo>
                      <a:lnTo>
                        <a:pt x="5506" y="0"/>
                      </a:lnTo>
                      <a:lnTo>
                        <a:pt x="0" y="21600"/>
                      </a:lnTo>
                      <a:lnTo>
                        <a:pt x="21600" y="146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599" name="Figura"/>
                <p:cNvSpPr/>
                <p:nvPr/>
              </p:nvSpPr>
              <p:spPr>
                <a:xfrm>
                  <a:off x="6370" y="967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56"/>
                      </a:moveTo>
                      <a:lnTo>
                        <a:pt x="14779" y="0"/>
                      </a:lnTo>
                      <a:lnTo>
                        <a:pt x="0" y="2924"/>
                      </a:lnTo>
                      <a:lnTo>
                        <a:pt x="0" y="21600"/>
                      </a:lnTo>
                      <a:lnTo>
                        <a:pt x="21600" y="166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00" name="Figura"/>
                <p:cNvSpPr/>
                <p:nvPr/>
              </p:nvSpPr>
              <p:spPr>
                <a:xfrm>
                  <a:off x="7978" y="9641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656"/>
                      </a:moveTo>
                      <a:lnTo>
                        <a:pt x="3411" y="0"/>
                      </a:lnTo>
                      <a:lnTo>
                        <a:pt x="0" y="3041"/>
                      </a:lnTo>
                      <a:lnTo>
                        <a:pt x="3411" y="14296"/>
                      </a:lnTo>
                      <a:lnTo>
                        <a:pt x="14211" y="21600"/>
                      </a:lnTo>
                      <a:lnTo>
                        <a:pt x="21600" y="106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01" name="Figura"/>
                <p:cNvSpPr/>
                <p:nvPr/>
              </p:nvSpPr>
              <p:spPr>
                <a:xfrm>
                  <a:off x="317356" y="399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976" y="0"/>
                      </a:lnTo>
                      <a:lnTo>
                        <a:pt x="0" y="0"/>
                      </a:lnTo>
                      <a:lnTo>
                        <a:pt x="828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02" name="Triángulo"/>
                <p:cNvSpPr/>
                <p:nvPr/>
              </p:nvSpPr>
              <p:spPr>
                <a:xfrm>
                  <a:off x="317667" y="401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6269"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03" name="Figura"/>
                <p:cNvSpPr/>
                <p:nvPr/>
              </p:nvSpPr>
              <p:spPr>
                <a:xfrm>
                  <a:off x="317696" y="40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158"/>
                      </a:moveTo>
                      <a:lnTo>
                        <a:pt x="0" y="0"/>
                      </a:lnTo>
                      <a:lnTo>
                        <a:pt x="5219" y="16717"/>
                      </a:lnTo>
                      <a:lnTo>
                        <a:pt x="10184" y="21600"/>
                      </a:lnTo>
                      <a:lnTo>
                        <a:pt x="21600" y="1915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04" name="Figura"/>
                <p:cNvSpPr/>
                <p:nvPr/>
              </p:nvSpPr>
              <p:spPr>
                <a:xfrm>
                  <a:off x="318184" y="404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395"/>
                      </a:moveTo>
                      <a:lnTo>
                        <a:pt x="16942" y="4043"/>
                      </a:lnTo>
                      <a:lnTo>
                        <a:pt x="8843" y="0"/>
                      </a:lnTo>
                      <a:lnTo>
                        <a:pt x="0" y="2022"/>
                      </a:lnTo>
                      <a:lnTo>
                        <a:pt x="9210" y="5373"/>
                      </a:lnTo>
                      <a:lnTo>
                        <a:pt x="5402" y="6757"/>
                      </a:lnTo>
                      <a:lnTo>
                        <a:pt x="16323" y="10108"/>
                      </a:lnTo>
                      <a:lnTo>
                        <a:pt x="13260" y="15535"/>
                      </a:lnTo>
                      <a:lnTo>
                        <a:pt x="9693" y="14843"/>
                      </a:lnTo>
                      <a:lnTo>
                        <a:pt x="12148" y="16173"/>
                      </a:lnTo>
                      <a:lnTo>
                        <a:pt x="7616" y="19578"/>
                      </a:lnTo>
                      <a:lnTo>
                        <a:pt x="13627" y="21600"/>
                      </a:lnTo>
                      <a:lnTo>
                        <a:pt x="21117" y="17557"/>
                      </a:lnTo>
                      <a:lnTo>
                        <a:pt x="15221" y="7395"/>
                      </a:lnTo>
                      <a:lnTo>
                        <a:pt x="17309" y="6065"/>
                      </a:lnTo>
                      <a:lnTo>
                        <a:pt x="19889" y="7395"/>
                      </a:lnTo>
                      <a:lnTo>
                        <a:pt x="21600" y="739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05" name="Figura"/>
                <p:cNvSpPr/>
                <p:nvPr/>
              </p:nvSpPr>
              <p:spPr>
                <a:xfrm>
                  <a:off x="318815" y="397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979" y="7200"/>
                      </a:lnTo>
                      <a:lnTo>
                        <a:pt x="2165" y="7200"/>
                      </a:lnTo>
                      <a:lnTo>
                        <a:pt x="0" y="0"/>
                      </a:lnTo>
                      <a:lnTo>
                        <a:pt x="1817" y="7200"/>
                      </a:lnTo>
                      <a:lnTo>
                        <a:pt x="5554" y="14400"/>
                      </a:lnTo>
                      <a:lnTo>
                        <a:pt x="7371"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06" name="Figura"/>
                <p:cNvSpPr/>
                <p:nvPr/>
              </p:nvSpPr>
              <p:spPr>
                <a:xfrm>
                  <a:off x="319083" y="37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lnTo>
                        <a:pt x="21454" y="2025"/>
                      </a:lnTo>
                      <a:lnTo>
                        <a:pt x="17895" y="1350"/>
                      </a:lnTo>
                      <a:lnTo>
                        <a:pt x="19991" y="675"/>
                      </a:lnTo>
                      <a:lnTo>
                        <a:pt x="17066" y="0"/>
                      </a:lnTo>
                      <a:lnTo>
                        <a:pt x="11802" y="1350"/>
                      </a:lnTo>
                      <a:lnTo>
                        <a:pt x="11265" y="941"/>
                      </a:lnTo>
                      <a:lnTo>
                        <a:pt x="5509" y="2025"/>
                      </a:lnTo>
                      <a:lnTo>
                        <a:pt x="4146" y="2025"/>
                      </a:lnTo>
                      <a:lnTo>
                        <a:pt x="5559" y="3375"/>
                      </a:lnTo>
                      <a:lnTo>
                        <a:pt x="7168" y="3375"/>
                      </a:lnTo>
                      <a:lnTo>
                        <a:pt x="9264" y="2700"/>
                      </a:lnTo>
                      <a:lnTo>
                        <a:pt x="10827" y="3375"/>
                      </a:lnTo>
                      <a:lnTo>
                        <a:pt x="12044" y="3375"/>
                      </a:lnTo>
                      <a:lnTo>
                        <a:pt x="12044" y="4050"/>
                      </a:lnTo>
                      <a:lnTo>
                        <a:pt x="10289" y="3375"/>
                      </a:lnTo>
                      <a:lnTo>
                        <a:pt x="6289" y="4050"/>
                      </a:lnTo>
                      <a:lnTo>
                        <a:pt x="8827" y="4050"/>
                      </a:lnTo>
                      <a:lnTo>
                        <a:pt x="4097" y="4725"/>
                      </a:lnTo>
                      <a:lnTo>
                        <a:pt x="14190" y="4050"/>
                      </a:lnTo>
                      <a:lnTo>
                        <a:pt x="13603" y="4316"/>
                      </a:lnTo>
                      <a:lnTo>
                        <a:pt x="13603" y="7425"/>
                      </a:lnTo>
                      <a:lnTo>
                        <a:pt x="9702" y="7425"/>
                      </a:lnTo>
                      <a:lnTo>
                        <a:pt x="13603" y="7425"/>
                      </a:lnTo>
                      <a:lnTo>
                        <a:pt x="13603" y="4316"/>
                      </a:lnTo>
                      <a:lnTo>
                        <a:pt x="10973" y="5400"/>
                      </a:lnTo>
                      <a:lnTo>
                        <a:pt x="10339" y="5400"/>
                      </a:lnTo>
                      <a:lnTo>
                        <a:pt x="12140" y="6075"/>
                      </a:lnTo>
                      <a:lnTo>
                        <a:pt x="11752" y="6750"/>
                      </a:lnTo>
                      <a:lnTo>
                        <a:pt x="9702" y="6750"/>
                      </a:lnTo>
                      <a:lnTo>
                        <a:pt x="8485" y="6814"/>
                      </a:lnTo>
                      <a:lnTo>
                        <a:pt x="5218" y="7425"/>
                      </a:lnTo>
                      <a:lnTo>
                        <a:pt x="6143" y="7425"/>
                      </a:lnTo>
                      <a:lnTo>
                        <a:pt x="5559" y="8100"/>
                      </a:lnTo>
                      <a:lnTo>
                        <a:pt x="4001" y="8775"/>
                      </a:lnTo>
                      <a:lnTo>
                        <a:pt x="4976" y="8775"/>
                      </a:lnTo>
                      <a:lnTo>
                        <a:pt x="13019" y="9450"/>
                      </a:lnTo>
                      <a:lnTo>
                        <a:pt x="6730" y="10125"/>
                      </a:lnTo>
                      <a:lnTo>
                        <a:pt x="8827" y="10800"/>
                      </a:lnTo>
                      <a:lnTo>
                        <a:pt x="5364" y="10800"/>
                      </a:lnTo>
                      <a:lnTo>
                        <a:pt x="3317" y="11475"/>
                      </a:lnTo>
                      <a:lnTo>
                        <a:pt x="2292" y="11475"/>
                      </a:lnTo>
                      <a:lnTo>
                        <a:pt x="5122" y="12150"/>
                      </a:lnTo>
                      <a:lnTo>
                        <a:pt x="100" y="12150"/>
                      </a:lnTo>
                      <a:lnTo>
                        <a:pt x="4193" y="12825"/>
                      </a:lnTo>
                      <a:lnTo>
                        <a:pt x="8485" y="14175"/>
                      </a:lnTo>
                      <a:lnTo>
                        <a:pt x="0" y="15525"/>
                      </a:lnTo>
                      <a:lnTo>
                        <a:pt x="5509" y="16939"/>
                      </a:lnTo>
                      <a:lnTo>
                        <a:pt x="7414" y="17550"/>
                      </a:lnTo>
                      <a:lnTo>
                        <a:pt x="11215" y="18225"/>
                      </a:lnTo>
                      <a:lnTo>
                        <a:pt x="13069" y="18900"/>
                      </a:lnTo>
                      <a:lnTo>
                        <a:pt x="11314" y="19575"/>
                      </a:lnTo>
                      <a:lnTo>
                        <a:pt x="9022" y="18900"/>
                      </a:lnTo>
                      <a:lnTo>
                        <a:pt x="7364" y="19575"/>
                      </a:lnTo>
                      <a:lnTo>
                        <a:pt x="8923" y="20250"/>
                      </a:lnTo>
                      <a:lnTo>
                        <a:pt x="7118" y="20250"/>
                      </a:lnTo>
                      <a:lnTo>
                        <a:pt x="5851" y="20925"/>
                      </a:lnTo>
                      <a:lnTo>
                        <a:pt x="8681" y="20925"/>
                      </a:lnTo>
                      <a:lnTo>
                        <a:pt x="8289" y="21600"/>
                      </a:lnTo>
                      <a:lnTo>
                        <a:pt x="9948" y="20925"/>
                      </a:lnTo>
                      <a:lnTo>
                        <a:pt x="13457" y="20925"/>
                      </a:lnTo>
                      <a:lnTo>
                        <a:pt x="9510" y="20250"/>
                      </a:lnTo>
                      <a:lnTo>
                        <a:pt x="14140" y="20250"/>
                      </a:lnTo>
                      <a:lnTo>
                        <a:pt x="16482" y="19575"/>
                      </a:lnTo>
                      <a:lnTo>
                        <a:pt x="15895" y="19575"/>
                      </a:lnTo>
                      <a:lnTo>
                        <a:pt x="14482" y="18900"/>
                      </a:lnTo>
                      <a:lnTo>
                        <a:pt x="17166" y="18900"/>
                      </a:lnTo>
                      <a:lnTo>
                        <a:pt x="19941" y="18225"/>
                      </a:lnTo>
                      <a:lnTo>
                        <a:pt x="13557" y="17550"/>
                      </a:lnTo>
                      <a:lnTo>
                        <a:pt x="16774" y="16939"/>
                      </a:lnTo>
                      <a:lnTo>
                        <a:pt x="15895" y="16200"/>
                      </a:lnTo>
                      <a:lnTo>
                        <a:pt x="13994" y="16875"/>
                      </a:lnTo>
                      <a:lnTo>
                        <a:pt x="9852" y="16200"/>
                      </a:lnTo>
                      <a:lnTo>
                        <a:pt x="18529" y="15525"/>
                      </a:lnTo>
                      <a:lnTo>
                        <a:pt x="15019" y="15525"/>
                      </a:lnTo>
                      <a:lnTo>
                        <a:pt x="15407" y="14850"/>
                      </a:lnTo>
                      <a:lnTo>
                        <a:pt x="16824" y="14850"/>
                      </a:lnTo>
                      <a:lnTo>
                        <a:pt x="15165" y="14377"/>
                      </a:lnTo>
                      <a:lnTo>
                        <a:pt x="13019" y="14850"/>
                      </a:lnTo>
                      <a:lnTo>
                        <a:pt x="14774" y="14441"/>
                      </a:lnTo>
                      <a:lnTo>
                        <a:pt x="16190" y="14175"/>
                      </a:lnTo>
                      <a:lnTo>
                        <a:pt x="11506" y="12825"/>
                      </a:lnTo>
                      <a:lnTo>
                        <a:pt x="13215" y="12825"/>
                      </a:lnTo>
                      <a:lnTo>
                        <a:pt x="14678" y="12618"/>
                      </a:lnTo>
                      <a:lnTo>
                        <a:pt x="17116" y="12825"/>
                      </a:lnTo>
                      <a:lnTo>
                        <a:pt x="15895" y="12485"/>
                      </a:lnTo>
                      <a:lnTo>
                        <a:pt x="19212" y="12150"/>
                      </a:lnTo>
                      <a:lnTo>
                        <a:pt x="17166" y="11943"/>
                      </a:lnTo>
                      <a:lnTo>
                        <a:pt x="12140" y="11475"/>
                      </a:lnTo>
                      <a:lnTo>
                        <a:pt x="18041" y="11475"/>
                      </a:lnTo>
                      <a:lnTo>
                        <a:pt x="16920" y="11879"/>
                      </a:lnTo>
                      <a:lnTo>
                        <a:pt x="19162" y="11475"/>
                      </a:lnTo>
                      <a:lnTo>
                        <a:pt x="13898" y="10800"/>
                      </a:lnTo>
                      <a:lnTo>
                        <a:pt x="20283" y="10125"/>
                      </a:lnTo>
                      <a:lnTo>
                        <a:pt x="19308" y="9450"/>
                      </a:lnTo>
                      <a:lnTo>
                        <a:pt x="15115" y="9450"/>
                      </a:lnTo>
                      <a:lnTo>
                        <a:pt x="17066" y="8908"/>
                      </a:lnTo>
                      <a:lnTo>
                        <a:pt x="17553" y="8775"/>
                      </a:lnTo>
                      <a:lnTo>
                        <a:pt x="16140" y="7425"/>
                      </a:lnTo>
                      <a:lnTo>
                        <a:pt x="17553" y="7425"/>
                      </a:lnTo>
                      <a:lnTo>
                        <a:pt x="18479" y="6075"/>
                      </a:lnTo>
                      <a:lnTo>
                        <a:pt x="19991" y="5400"/>
                      </a:lnTo>
                      <a:lnTo>
                        <a:pt x="20675" y="5400"/>
                      </a:lnTo>
                      <a:lnTo>
                        <a:pt x="16432" y="4725"/>
                      </a:lnTo>
                      <a:lnTo>
                        <a:pt x="17262" y="4050"/>
                      </a:lnTo>
                      <a:lnTo>
                        <a:pt x="16382" y="3375"/>
                      </a:lnTo>
                      <a:lnTo>
                        <a:pt x="18966" y="3375"/>
                      </a:lnTo>
                      <a:lnTo>
                        <a:pt x="18479" y="2700"/>
                      </a:lnTo>
                      <a:lnTo>
                        <a:pt x="21600" y="27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07" name="Figura"/>
                <p:cNvSpPr/>
                <p:nvPr/>
              </p:nvSpPr>
              <p:spPr>
                <a:xfrm>
                  <a:off x="321582" y="368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571"/>
                      </a:moveTo>
                      <a:lnTo>
                        <a:pt x="6751" y="4457"/>
                      </a:lnTo>
                      <a:lnTo>
                        <a:pt x="0" y="0"/>
                      </a:lnTo>
                      <a:lnTo>
                        <a:pt x="9232" y="13029"/>
                      </a:lnTo>
                      <a:lnTo>
                        <a:pt x="16656" y="21600"/>
                      </a:lnTo>
                      <a:lnTo>
                        <a:pt x="20927" y="174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08" name="Figura"/>
                <p:cNvSpPr/>
                <p:nvPr/>
              </p:nvSpPr>
              <p:spPr>
                <a:xfrm>
                  <a:off x="319267" y="0"/>
                  <a:ext cx="12701" cy="29190"/>
                </a:xfrm>
                <a:custGeom>
                  <a:avLst/>
                  <a:gdLst/>
                  <a:ahLst/>
                  <a:cxnLst>
                    <a:cxn ang="0">
                      <a:pos x="wd2" y="hd2"/>
                    </a:cxn>
                    <a:cxn ang="5400000">
                      <a:pos x="wd2" y="hd2"/>
                    </a:cxn>
                    <a:cxn ang="10800000">
                      <a:pos x="wd2" y="hd2"/>
                    </a:cxn>
                    <a:cxn ang="16200000">
                      <a:pos x="wd2" y="hd2"/>
                    </a:cxn>
                  </a:cxnLst>
                  <a:rect l="0" t="0" r="r" b="b"/>
                  <a:pathLst>
                    <a:path w="21600" h="21600" extrusionOk="0">
                      <a:moveTo>
                        <a:pt x="21600" y="15750"/>
                      </a:moveTo>
                      <a:lnTo>
                        <a:pt x="19576" y="15525"/>
                      </a:lnTo>
                      <a:lnTo>
                        <a:pt x="20801" y="15637"/>
                      </a:lnTo>
                      <a:lnTo>
                        <a:pt x="20082" y="15525"/>
                      </a:lnTo>
                      <a:lnTo>
                        <a:pt x="20801" y="15187"/>
                      </a:lnTo>
                      <a:lnTo>
                        <a:pt x="17739" y="15075"/>
                      </a:lnTo>
                      <a:lnTo>
                        <a:pt x="19497" y="15075"/>
                      </a:lnTo>
                      <a:lnTo>
                        <a:pt x="19950" y="14850"/>
                      </a:lnTo>
                      <a:lnTo>
                        <a:pt x="16221" y="14512"/>
                      </a:lnTo>
                      <a:lnTo>
                        <a:pt x="18110" y="14287"/>
                      </a:lnTo>
                      <a:lnTo>
                        <a:pt x="18777" y="14287"/>
                      </a:lnTo>
                      <a:lnTo>
                        <a:pt x="17286" y="14175"/>
                      </a:lnTo>
                      <a:lnTo>
                        <a:pt x="19230" y="14175"/>
                      </a:lnTo>
                      <a:lnTo>
                        <a:pt x="17578" y="14062"/>
                      </a:lnTo>
                      <a:lnTo>
                        <a:pt x="18138" y="13950"/>
                      </a:lnTo>
                      <a:lnTo>
                        <a:pt x="19176" y="14062"/>
                      </a:lnTo>
                      <a:lnTo>
                        <a:pt x="20428" y="13725"/>
                      </a:lnTo>
                      <a:lnTo>
                        <a:pt x="16619" y="13612"/>
                      </a:lnTo>
                      <a:lnTo>
                        <a:pt x="15955" y="13387"/>
                      </a:lnTo>
                      <a:lnTo>
                        <a:pt x="18725" y="13387"/>
                      </a:lnTo>
                      <a:lnTo>
                        <a:pt x="20082" y="13050"/>
                      </a:lnTo>
                      <a:lnTo>
                        <a:pt x="20482" y="13050"/>
                      </a:lnTo>
                      <a:lnTo>
                        <a:pt x="20801" y="12825"/>
                      </a:lnTo>
                      <a:lnTo>
                        <a:pt x="18192" y="12600"/>
                      </a:lnTo>
                      <a:lnTo>
                        <a:pt x="17100" y="12262"/>
                      </a:lnTo>
                      <a:lnTo>
                        <a:pt x="20109" y="12150"/>
                      </a:lnTo>
                      <a:lnTo>
                        <a:pt x="19230" y="11925"/>
                      </a:lnTo>
                      <a:lnTo>
                        <a:pt x="18352" y="11700"/>
                      </a:lnTo>
                      <a:lnTo>
                        <a:pt x="19497" y="11463"/>
                      </a:lnTo>
                      <a:lnTo>
                        <a:pt x="17871" y="11362"/>
                      </a:lnTo>
                      <a:lnTo>
                        <a:pt x="17605" y="11362"/>
                      </a:lnTo>
                      <a:lnTo>
                        <a:pt x="18165" y="11250"/>
                      </a:lnTo>
                      <a:lnTo>
                        <a:pt x="15688" y="11137"/>
                      </a:lnTo>
                      <a:lnTo>
                        <a:pt x="20669" y="11137"/>
                      </a:lnTo>
                      <a:lnTo>
                        <a:pt x="20002" y="11025"/>
                      </a:lnTo>
                      <a:lnTo>
                        <a:pt x="20057" y="10912"/>
                      </a:lnTo>
                      <a:lnTo>
                        <a:pt x="16754" y="10912"/>
                      </a:lnTo>
                      <a:lnTo>
                        <a:pt x="21573" y="10575"/>
                      </a:lnTo>
                      <a:lnTo>
                        <a:pt x="16619" y="10238"/>
                      </a:lnTo>
                      <a:lnTo>
                        <a:pt x="14969" y="10125"/>
                      </a:lnTo>
                      <a:lnTo>
                        <a:pt x="19310" y="10013"/>
                      </a:lnTo>
                      <a:lnTo>
                        <a:pt x="18459" y="9900"/>
                      </a:lnTo>
                      <a:lnTo>
                        <a:pt x="18484" y="9788"/>
                      </a:lnTo>
                      <a:lnTo>
                        <a:pt x="19417" y="9788"/>
                      </a:lnTo>
                      <a:lnTo>
                        <a:pt x="19656" y="9675"/>
                      </a:lnTo>
                      <a:lnTo>
                        <a:pt x="19870" y="9563"/>
                      </a:lnTo>
                      <a:lnTo>
                        <a:pt x="19683" y="9225"/>
                      </a:lnTo>
                      <a:lnTo>
                        <a:pt x="20960" y="9338"/>
                      </a:lnTo>
                      <a:lnTo>
                        <a:pt x="21067" y="9225"/>
                      </a:lnTo>
                      <a:lnTo>
                        <a:pt x="15820" y="9113"/>
                      </a:lnTo>
                      <a:lnTo>
                        <a:pt x="15713" y="9000"/>
                      </a:lnTo>
                      <a:lnTo>
                        <a:pt x="18377" y="9000"/>
                      </a:lnTo>
                      <a:lnTo>
                        <a:pt x="18324" y="8775"/>
                      </a:lnTo>
                      <a:lnTo>
                        <a:pt x="20669" y="8550"/>
                      </a:lnTo>
                      <a:lnTo>
                        <a:pt x="18245" y="8325"/>
                      </a:lnTo>
                      <a:lnTo>
                        <a:pt x="19524" y="8325"/>
                      </a:lnTo>
                      <a:lnTo>
                        <a:pt x="19576" y="8213"/>
                      </a:lnTo>
                      <a:lnTo>
                        <a:pt x="21306" y="7988"/>
                      </a:lnTo>
                      <a:lnTo>
                        <a:pt x="20057" y="7988"/>
                      </a:lnTo>
                      <a:lnTo>
                        <a:pt x="16861" y="7650"/>
                      </a:lnTo>
                      <a:lnTo>
                        <a:pt x="18618" y="7650"/>
                      </a:lnTo>
                      <a:lnTo>
                        <a:pt x="16380" y="7538"/>
                      </a:lnTo>
                      <a:lnTo>
                        <a:pt x="15768" y="7538"/>
                      </a:lnTo>
                      <a:lnTo>
                        <a:pt x="15128" y="7425"/>
                      </a:lnTo>
                      <a:lnTo>
                        <a:pt x="15367" y="7313"/>
                      </a:lnTo>
                      <a:lnTo>
                        <a:pt x="14436" y="7313"/>
                      </a:lnTo>
                      <a:lnTo>
                        <a:pt x="15367" y="7200"/>
                      </a:lnTo>
                      <a:lnTo>
                        <a:pt x="16487" y="7200"/>
                      </a:lnTo>
                      <a:lnTo>
                        <a:pt x="16619" y="7088"/>
                      </a:lnTo>
                      <a:lnTo>
                        <a:pt x="14703" y="7088"/>
                      </a:lnTo>
                      <a:lnTo>
                        <a:pt x="14011" y="6975"/>
                      </a:lnTo>
                      <a:lnTo>
                        <a:pt x="15156" y="6863"/>
                      </a:lnTo>
                      <a:lnTo>
                        <a:pt x="16726" y="6863"/>
                      </a:lnTo>
                      <a:lnTo>
                        <a:pt x="14489" y="6750"/>
                      </a:lnTo>
                      <a:lnTo>
                        <a:pt x="14942" y="6638"/>
                      </a:lnTo>
                      <a:lnTo>
                        <a:pt x="15529" y="6638"/>
                      </a:lnTo>
                      <a:lnTo>
                        <a:pt x="16087" y="6750"/>
                      </a:lnTo>
                      <a:lnTo>
                        <a:pt x="16699" y="6638"/>
                      </a:lnTo>
                      <a:lnTo>
                        <a:pt x="17286" y="6525"/>
                      </a:lnTo>
                      <a:lnTo>
                        <a:pt x="18165" y="6525"/>
                      </a:lnTo>
                      <a:lnTo>
                        <a:pt x="18459" y="6413"/>
                      </a:lnTo>
                      <a:lnTo>
                        <a:pt x="20669" y="6525"/>
                      </a:lnTo>
                      <a:lnTo>
                        <a:pt x="19390" y="6413"/>
                      </a:lnTo>
                      <a:lnTo>
                        <a:pt x="18110" y="6300"/>
                      </a:lnTo>
                      <a:lnTo>
                        <a:pt x="16833" y="6188"/>
                      </a:lnTo>
                      <a:lnTo>
                        <a:pt x="16833" y="6300"/>
                      </a:lnTo>
                      <a:lnTo>
                        <a:pt x="16699" y="6502"/>
                      </a:lnTo>
                      <a:lnTo>
                        <a:pt x="14063" y="6413"/>
                      </a:lnTo>
                      <a:lnTo>
                        <a:pt x="15768" y="6300"/>
                      </a:lnTo>
                      <a:lnTo>
                        <a:pt x="16833" y="6300"/>
                      </a:lnTo>
                      <a:lnTo>
                        <a:pt x="16833" y="6188"/>
                      </a:lnTo>
                      <a:lnTo>
                        <a:pt x="17578" y="6075"/>
                      </a:lnTo>
                      <a:lnTo>
                        <a:pt x="18484" y="6075"/>
                      </a:lnTo>
                      <a:lnTo>
                        <a:pt x="18058" y="5963"/>
                      </a:lnTo>
                      <a:lnTo>
                        <a:pt x="18538" y="5963"/>
                      </a:lnTo>
                      <a:lnTo>
                        <a:pt x="19895" y="5850"/>
                      </a:lnTo>
                      <a:lnTo>
                        <a:pt x="19258" y="5738"/>
                      </a:lnTo>
                      <a:lnTo>
                        <a:pt x="17553" y="5738"/>
                      </a:lnTo>
                      <a:lnTo>
                        <a:pt x="17844" y="5625"/>
                      </a:lnTo>
                      <a:lnTo>
                        <a:pt x="16647" y="5726"/>
                      </a:lnTo>
                      <a:lnTo>
                        <a:pt x="16141" y="5714"/>
                      </a:lnTo>
                      <a:lnTo>
                        <a:pt x="16512" y="5726"/>
                      </a:lnTo>
                      <a:lnTo>
                        <a:pt x="16806" y="5963"/>
                      </a:lnTo>
                      <a:lnTo>
                        <a:pt x="15156" y="5850"/>
                      </a:lnTo>
                      <a:lnTo>
                        <a:pt x="16141" y="5738"/>
                      </a:lnTo>
                      <a:lnTo>
                        <a:pt x="13291" y="5625"/>
                      </a:lnTo>
                      <a:lnTo>
                        <a:pt x="15768" y="5625"/>
                      </a:lnTo>
                      <a:lnTo>
                        <a:pt x="17100" y="5400"/>
                      </a:lnTo>
                      <a:lnTo>
                        <a:pt x="18618" y="5400"/>
                      </a:lnTo>
                      <a:lnTo>
                        <a:pt x="17632" y="5175"/>
                      </a:lnTo>
                      <a:lnTo>
                        <a:pt x="17951" y="4950"/>
                      </a:lnTo>
                      <a:lnTo>
                        <a:pt x="14648" y="4838"/>
                      </a:lnTo>
                      <a:lnTo>
                        <a:pt x="14222" y="4725"/>
                      </a:lnTo>
                      <a:lnTo>
                        <a:pt x="16007" y="4725"/>
                      </a:lnTo>
                      <a:lnTo>
                        <a:pt x="16273" y="4613"/>
                      </a:lnTo>
                      <a:lnTo>
                        <a:pt x="15980" y="4388"/>
                      </a:lnTo>
                      <a:lnTo>
                        <a:pt x="16674" y="4388"/>
                      </a:lnTo>
                      <a:lnTo>
                        <a:pt x="20403" y="4050"/>
                      </a:lnTo>
                      <a:lnTo>
                        <a:pt x="15795" y="3948"/>
                      </a:lnTo>
                      <a:lnTo>
                        <a:pt x="15795" y="4500"/>
                      </a:lnTo>
                      <a:lnTo>
                        <a:pt x="14222" y="4500"/>
                      </a:lnTo>
                      <a:lnTo>
                        <a:pt x="15263" y="4388"/>
                      </a:lnTo>
                      <a:lnTo>
                        <a:pt x="15795" y="4500"/>
                      </a:lnTo>
                      <a:lnTo>
                        <a:pt x="15795" y="3948"/>
                      </a:lnTo>
                      <a:lnTo>
                        <a:pt x="10760" y="3825"/>
                      </a:lnTo>
                      <a:lnTo>
                        <a:pt x="15529" y="3375"/>
                      </a:lnTo>
                      <a:lnTo>
                        <a:pt x="14703" y="3375"/>
                      </a:lnTo>
                      <a:lnTo>
                        <a:pt x="15235" y="3263"/>
                      </a:lnTo>
                      <a:lnTo>
                        <a:pt x="16806" y="2925"/>
                      </a:lnTo>
                      <a:lnTo>
                        <a:pt x="12731" y="2475"/>
                      </a:lnTo>
                      <a:lnTo>
                        <a:pt x="16062" y="2025"/>
                      </a:lnTo>
                      <a:lnTo>
                        <a:pt x="16726" y="1913"/>
                      </a:lnTo>
                      <a:lnTo>
                        <a:pt x="15263" y="1800"/>
                      </a:lnTo>
                      <a:lnTo>
                        <a:pt x="14143" y="1800"/>
                      </a:lnTo>
                      <a:lnTo>
                        <a:pt x="16034" y="1688"/>
                      </a:lnTo>
                      <a:lnTo>
                        <a:pt x="13824" y="1575"/>
                      </a:lnTo>
                      <a:lnTo>
                        <a:pt x="12226" y="1463"/>
                      </a:lnTo>
                      <a:lnTo>
                        <a:pt x="18484" y="1238"/>
                      </a:lnTo>
                      <a:lnTo>
                        <a:pt x="15474" y="1013"/>
                      </a:lnTo>
                      <a:lnTo>
                        <a:pt x="14436" y="1013"/>
                      </a:lnTo>
                      <a:lnTo>
                        <a:pt x="13423" y="788"/>
                      </a:lnTo>
                      <a:lnTo>
                        <a:pt x="14250" y="675"/>
                      </a:lnTo>
                      <a:lnTo>
                        <a:pt x="15235" y="675"/>
                      </a:lnTo>
                      <a:lnTo>
                        <a:pt x="14382" y="563"/>
                      </a:lnTo>
                      <a:lnTo>
                        <a:pt x="13530" y="450"/>
                      </a:lnTo>
                      <a:lnTo>
                        <a:pt x="14250" y="338"/>
                      </a:lnTo>
                      <a:lnTo>
                        <a:pt x="17473" y="563"/>
                      </a:lnTo>
                      <a:lnTo>
                        <a:pt x="17660" y="225"/>
                      </a:lnTo>
                      <a:lnTo>
                        <a:pt x="17286" y="225"/>
                      </a:lnTo>
                      <a:lnTo>
                        <a:pt x="16034" y="113"/>
                      </a:lnTo>
                      <a:lnTo>
                        <a:pt x="14782" y="0"/>
                      </a:lnTo>
                      <a:lnTo>
                        <a:pt x="14115" y="0"/>
                      </a:lnTo>
                      <a:lnTo>
                        <a:pt x="14063" y="113"/>
                      </a:lnTo>
                      <a:lnTo>
                        <a:pt x="11985" y="113"/>
                      </a:lnTo>
                      <a:lnTo>
                        <a:pt x="10227" y="44"/>
                      </a:lnTo>
                      <a:lnTo>
                        <a:pt x="10227" y="4050"/>
                      </a:lnTo>
                      <a:lnTo>
                        <a:pt x="8736" y="4050"/>
                      </a:lnTo>
                      <a:lnTo>
                        <a:pt x="8764" y="3938"/>
                      </a:lnTo>
                      <a:lnTo>
                        <a:pt x="10227" y="4050"/>
                      </a:lnTo>
                      <a:lnTo>
                        <a:pt x="10227" y="44"/>
                      </a:lnTo>
                      <a:lnTo>
                        <a:pt x="9055" y="0"/>
                      </a:lnTo>
                      <a:lnTo>
                        <a:pt x="8497" y="0"/>
                      </a:lnTo>
                      <a:lnTo>
                        <a:pt x="8497" y="4163"/>
                      </a:lnTo>
                      <a:lnTo>
                        <a:pt x="7858" y="4275"/>
                      </a:lnTo>
                      <a:lnTo>
                        <a:pt x="5727" y="4275"/>
                      </a:lnTo>
                      <a:lnTo>
                        <a:pt x="6446" y="4163"/>
                      </a:lnTo>
                      <a:lnTo>
                        <a:pt x="7032" y="4061"/>
                      </a:lnTo>
                      <a:lnTo>
                        <a:pt x="8497" y="4163"/>
                      </a:lnTo>
                      <a:lnTo>
                        <a:pt x="8497" y="0"/>
                      </a:lnTo>
                      <a:lnTo>
                        <a:pt x="6046" y="0"/>
                      </a:lnTo>
                      <a:lnTo>
                        <a:pt x="4022" y="225"/>
                      </a:lnTo>
                      <a:lnTo>
                        <a:pt x="4289" y="225"/>
                      </a:lnTo>
                      <a:lnTo>
                        <a:pt x="5807" y="338"/>
                      </a:lnTo>
                      <a:lnTo>
                        <a:pt x="4368" y="338"/>
                      </a:lnTo>
                      <a:lnTo>
                        <a:pt x="4182" y="225"/>
                      </a:lnTo>
                      <a:lnTo>
                        <a:pt x="2957" y="338"/>
                      </a:lnTo>
                      <a:lnTo>
                        <a:pt x="4955" y="450"/>
                      </a:lnTo>
                      <a:lnTo>
                        <a:pt x="3383" y="450"/>
                      </a:lnTo>
                      <a:lnTo>
                        <a:pt x="5327" y="607"/>
                      </a:lnTo>
                      <a:lnTo>
                        <a:pt x="5834" y="563"/>
                      </a:lnTo>
                      <a:lnTo>
                        <a:pt x="6686" y="675"/>
                      </a:lnTo>
                      <a:lnTo>
                        <a:pt x="5354" y="788"/>
                      </a:lnTo>
                      <a:lnTo>
                        <a:pt x="3863" y="788"/>
                      </a:lnTo>
                      <a:lnTo>
                        <a:pt x="4769" y="900"/>
                      </a:lnTo>
                      <a:lnTo>
                        <a:pt x="4236" y="1013"/>
                      </a:lnTo>
                      <a:lnTo>
                        <a:pt x="5780" y="1013"/>
                      </a:lnTo>
                      <a:lnTo>
                        <a:pt x="4156" y="1125"/>
                      </a:lnTo>
                      <a:lnTo>
                        <a:pt x="6207" y="1238"/>
                      </a:lnTo>
                      <a:lnTo>
                        <a:pt x="4102" y="1238"/>
                      </a:lnTo>
                      <a:lnTo>
                        <a:pt x="5620" y="1350"/>
                      </a:lnTo>
                      <a:lnTo>
                        <a:pt x="5727" y="1463"/>
                      </a:lnTo>
                      <a:lnTo>
                        <a:pt x="2424" y="1350"/>
                      </a:lnTo>
                      <a:lnTo>
                        <a:pt x="5541" y="1688"/>
                      </a:lnTo>
                      <a:lnTo>
                        <a:pt x="1999" y="1688"/>
                      </a:lnTo>
                      <a:lnTo>
                        <a:pt x="4955" y="1800"/>
                      </a:lnTo>
                      <a:lnTo>
                        <a:pt x="3303" y="2025"/>
                      </a:lnTo>
                      <a:lnTo>
                        <a:pt x="4955" y="2138"/>
                      </a:lnTo>
                      <a:lnTo>
                        <a:pt x="4156" y="2138"/>
                      </a:lnTo>
                      <a:lnTo>
                        <a:pt x="3250" y="2250"/>
                      </a:lnTo>
                      <a:lnTo>
                        <a:pt x="5142" y="2250"/>
                      </a:lnTo>
                      <a:lnTo>
                        <a:pt x="5700" y="2363"/>
                      </a:lnTo>
                      <a:lnTo>
                        <a:pt x="7245" y="2475"/>
                      </a:lnTo>
                      <a:lnTo>
                        <a:pt x="4848" y="2588"/>
                      </a:lnTo>
                      <a:lnTo>
                        <a:pt x="4343" y="2475"/>
                      </a:lnTo>
                      <a:lnTo>
                        <a:pt x="4049" y="2475"/>
                      </a:lnTo>
                      <a:lnTo>
                        <a:pt x="4049" y="2700"/>
                      </a:lnTo>
                      <a:lnTo>
                        <a:pt x="5700" y="2588"/>
                      </a:lnTo>
                      <a:lnTo>
                        <a:pt x="4236" y="2700"/>
                      </a:lnTo>
                      <a:lnTo>
                        <a:pt x="6046" y="2700"/>
                      </a:lnTo>
                      <a:lnTo>
                        <a:pt x="3490" y="2813"/>
                      </a:lnTo>
                      <a:lnTo>
                        <a:pt x="5381" y="2925"/>
                      </a:lnTo>
                      <a:lnTo>
                        <a:pt x="3863" y="3038"/>
                      </a:lnTo>
                      <a:lnTo>
                        <a:pt x="5008" y="3038"/>
                      </a:lnTo>
                      <a:lnTo>
                        <a:pt x="5647" y="3263"/>
                      </a:lnTo>
                      <a:lnTo>
                        <a:pt x="3278" y="3150"/>
                      </a:lnTo>
                      <a:lnTo>
                        <a:pt x="2105" y="3150"/>
                      </a:lnTo>
                      <a:lnTo>
                        <a:pt x="2718" y="3263"/>
                      </a:lnTo>
                      <a:lnTo>
                        <a:pt x="4848" y="3375"/>
                      </a:lnTo>
                      <a:lnTo>
                        <a:pt x="4769" y="3488"/>
                      </a:lnTo>
                      <a:lnTo>
                        <a:pt x="3756" y="3488"/>
                      </a:lnTo>
                      <a:lnTo>
                        <a:pt x="5593" y="3600"/>
                      </a:lnTo>
                      <a:lnTo>
                        <a:pt x="4049" y="3802"/>
                      </a:lnTo>
                      <a:lnTo>
                        <a:pt x="4502" y="3881"/>
                      </a:lnTo>
                      <a:lnTo>
                        <a:pt x="4182" y="3847"/>
                      </a:lnTo>
                      <a:lnTo>
                        <a:pt x="6021" y="3938"/>
                      </a:lnTo>
                      <a:lnTo>
                        <a:pt x="7591" y="3938"/>
                      </a:lnTo>
                      <a:lnTo>
                        <a:pt x="8338" y="4050"/>
                      </a:lnTo>
                      <a:lnTo>
                        <a:pt x="6686" y="4050"/>
                      </a:lnTo>
                      <a:lnTo>
                        <a:pt x="5247" y="4163"/>
                      </a:lnTo>
                      <a:lnTo>
                        <a:pt x="6073" y="4050"/>
                      </a:lnTo>
                      <a:lnTo>
                        <a:pt x="2691" y="4163"/>
                      </a:lnTo>
                      <a:lnTo>
                        <a:pt x="6073" y="3948"/>
                      </a:lnTo>
                      <a:lnTo>
                        <a:pt x="2691" y="4050"/>
                      </a:lnTo>
                      <a:lnTo>
                        <a:pt x="2078" y="4275"/>
                      </a:lnTo>
                      <a:lnTo>
                        <a:pt x="3783" y="4275"/>
                      </a:lnTo>
                      <a:lnTo>
                        <a:pt x="3171" y="4500"/>
                      </a:lnTo>
                      <a:lnTo>
                        <a:pt x="6100" y="4500"/>
                      </a:lnTo>
                      <a:lnTo>
                        <a:pt x="8231" y="4838"/>
                      </a:lnTo>
                      <a:lnTo>
                        <a:pt x="747" y="4725"/>
                      </a:lnTo>
                      <a:lnTo>
                        <a:pt x="3569" y="4950"/>
                      </a:lnTo>
                      <a:lnTo>
                        <a:pt x="5008" y="4950"/>
                      </a:lnTo>
                      <a:lnTo>
                        <a:pt x="7698" y="5063"/>
                      </a:lnTo>
                      <a:lnTo>
                        <a:pt x="6287" y="5175"/>
                      </a:lnTo>
                      <a:lnTo>
                        <a:pt x="3863" y="5063"/>
                      </a:lnTo>
                      <a:lnTo>
                        <a:pt x="3624" y="5288"/>
                      </a:lnTo>
                      <a:lnTo>
                        <a:pt x="7325" y="5175"/>
                      </a:lnTo>
                      <a:lnTo>
                        <a:pt x="7273" y="6300"/>
                      </a:lnTo>
                      <a:lnTo>
                        <a:pt x="6820" y="6389"/>
                      </a:lnTo>
                      <a:lnTo>
                        <a:pt x="7273" y="6300"/>
                      </a:lnTo>
                      <a:lnTo>
                        <a:pt x="7273" y="5186"/>
                      </a:lnTo>
                      <a:lnTo>
                        <a:pt x="5700" y="5400"/>
                      </a:lnTo>
                      <a:lnTo>
                        <a:pt x="5993" y="5400"/>
                      </a:lnTo>
                      <a:lnTo>
                        <a:pt x="5993" y="5513"/>
                      </a:lnTo>
                      <a:lnTo>
                        <a:pt x="3863" y="5513"/>
                      </a:lnTo>
                      <a:lnTo>
                        <a:pt x="4182" y="5738"/>
                      </a:lnTo>
                      <a:lnTo>
                        <a:pt x="5727" y="5963"/>
                      </a:lnTo>
                      <a:lnTo>
                        <a:pt x="6126" y="6075"/>
                      </a:lnTo>
                      <a:lnTo>
                        <a:pt x="4156" y="6075"/>
                      </a:lnTo>
                      <a:lnTo>
                        <a:pt x="5247" y="6413"/>
                      </a:lnTo>
                      <a:lnTo>
                        <a:pt x="3915" y="6750"/>
                      </a:lnTo>
                      <a:lnTo>
                        <a:pt x="2638" y="6975"/>
                      </a:lnTo>
                      <a:lnTo>
                        <a:pt x="4475" y="7088"/>
                      </a:lnTo>
                      <a:lnTo>
                        <a:pt x="5194" y="7200"/>
                      </a:lnTo>
                      <a:lnTo>
                        <a:pt x="3569" y="7200"/>
                      </a:lnTo>
                      <a:lnTo>
                        <a:pt x="5142" y="7425"/>
                      </a:lnTo>
                      <a:lnTo>
                        <a:pt x="6952" y="7763"/>
                      </a:lnTo>
                      <a:lnTo>
                        <a:pt x="4955" y="7875"/>
                      </a:lnTo>
                      <a:lnTo>
                        <a:pt x="4423" y="7875"/>
                      </a:lnTo>
                      <a:lnTo>
                        <a:pt x="3676" y="7988"/>
                      </a:lnTo>
                      <a:lnTo>
                        <a:pt x="8204" y="8100"/>
                      </a:lnTo>
                      <a:lnTo>
                        <a:pt x="6474" y="8213"/>
                      </a:lnTo>
                      <a:lnTo>
                        <a:pt x="6153" y="8213"/>
                      </a:lnTo>
                      <a:lnTo>
                        <a:pt x="5354" y="8550"/>
                      </a:lnTo>
                      <a:lnTo>
                        <a:pt x="7059" y="8888"/>
                      </a:lnTo>
                      <a:lnTo>
                        <a:pt x="4261" y="9113"/>
                      </a:lnTo>
                      <a:lnTo>
                        <a:pt x="6925" y="9113"/>
                      </a:lnTo>
                      <a:lnTo>
                        <a:pt x="3064" y="9450"/>
                      </a:lnTo>
                      <a:lnTo>
                        <a:pt x="6792" y="9450"/>
                      </a:lnTo>
                      <a:lnTo>
                        <a:pt x="4928" y="9675"/>
                      </a:lnTo>
                      <a:lnTo>
                        <a:pt x="4289" y="9563"/>
                      </a:lnTo>
                      <a:lnTo>
                        <a:pt x="3037" y="9900"/>
                      </a:lnTo>
                      <a:lnTo>
                        <a:pt x="5354" y="9900"/>
                      </a:lnTo>
                      <a:lnTo>
                        <a:pt x="5754" y="10013"/>
                      </a:lnTo>
                      <a:lnTo>
                        <a:pt x="3810" y="10013"/>
                      </a:lnTo>
                      <a:lnTo>
                        <a:pt x="5834" y="10125"/>
                      </a:lnTo>
                      <a:lnTo>
                        <a:pt x="3517" y="10238"/>
                      </a:lnTo>
                      <a:lnTo>
                        <a:pt x="4022" y="10350"/>
                      </a:lnTo>
                      <a:lnTo>
                        <a:pt x="4129" y="10238"/>
                      </a:lnTo>
                      <a:lnTo>
                        <a:pt x="5461" y="10238"/>
                      </a:lnTo>
                      <a:lnTo>
                        <a:pt x="6339" y="10350"/>
                      </a:lnTo>
                      <a:lnTo>
                        <a:pt x="4102" y="10575"/>
                      </a:lnTo>
                      <a:lnTo>
                        <a:pt x="3116" y="10575"/>
                      </a:lnTo>
                      <a:lnTo>
                        <a:pt x="4742" y="10800"/>
                      </a:lnTo>
                      <a:lnTo>
                        <a:pt x="3196" y="10800"/>
                      </a:lnTo>
                      <a:lnTo>
                        <a:pt x="5167" y="10912"/>
                      </a:lnTo>
                      <a:lnTo>
                        <a:pt x="1172" y="10800"/>
                      </a:lnTo>
                      <a:lnTo>
                        <a:pt x="2984" y="10912"/>
                      </a:lnTo>
                      <a:lnTo>
                        <a:pt x="4528" y="10912"/>
                      </a:lnTo>
                      <a:lnTo>
                        <a:pt x="3357" y="11025"/>
                      </a:lnTo>
                      <a:lnTo>
                        <a:pt x="3597" y="11250"/>
                      </a:lnTo>
                      <a:lnTo>
                        <a:pt x="3836" y="11362"/>
                      </a:lnTo>
                      <a:lnTo>
                        <a:pt x="2504" y="11250"/>
                      </a:lnTo>
                      <a:lnTo>
                        <a:pt x="2158" y="11475"/>
                      </a:lnTo>
                      <a:lnTo>
                        <a:pt x="3144" y="11812"/>
                      </a:lnTo>
                      <a:lnTo>
                        <a:pt x="3116" y="12037"/>
                      </a:lnTo>
                      <a:lnTo>
                        <a:pt x="3729" y="11925"/>
                      </a:lnTo>
                      <a:lnTo>
                        <a:pt x="5008" y="11925"/>
                      </a:lnTo>
                      <a:lnTo>
                        <a:pt x="5488" y="12037"/>
                      </a:lnTo>
                      <a:lnTo>
                        <a:pt x="6233" y="12037"/>
                      </a:lnTo>
                      <a:lnTo>
                        <a:pt x="6312" y="12150"/>
                      </a:lnTo>
                      <a:lnTo>
                        <a:pt x="2558" y="12150"/>
                      </a:lnTo>
                      <a:lnTo>
                        <a:pt x="3810" y="12262"/>
                      </a:lnTo>
                      <a:lnTo>
                        <a:pt x="507" y="12375"/>
                      </a:lnTo>
                      <a:lnTo>
                        <a:pt x="2691" y="12375"/>
                      </a:lnTo>
                      <a:lnTo>
                        <a:pt x="2105" y="12487"/>
                      </a:lnTo>
                      <a:lnTo>
                        <a:pt x="2078" y="12712"/>
                      </a:lnTo>
                      <a:lnTo>
                        <a:pt x="2770" y="12825"/>
                      </a:lnTo>
                      <a:lnTo>
                        <a:pt x="2877" y="13050"/>
                      </a:lnTo>
                      <a:lnTo>
                        <a:pt x="4261" y="13050"/>
                      </a:lnTo>
                      <a:lnTo>
                        <a:pt x="5700" y="13162"/>
                      </a:lnTo>
                      <a:lnTo>
                        <a:pt x="5115" y="13275"/>
                      </a:lnTo>
                      <a:lnTo>
                        <a:pt x="3729" y="13500"/>
                      </a:lnTo>
                      <a:lnTo>
                        <a:pt x="3890" y="13612"/>
                      </a:lnTo>
                      <a:lnTo>
                        <a:pt x="4769" y="13725"/>
                      </a:lnTo>
                      <a:lnTo>
                        <a:pt x="4981" y="13950"/>
                      </a:lnTo>
                      <a:lnTo>
                        <a:pt x="3810" y="13837"/>
                      </a:lnTo>
                      <a:lnTo>
                        <a:pt x="4129" y="14062"/>
                      </a:lnTo>
                      <a:lnTo>
                        <a:pt x="5434" y="14400"/>
                      </a:lnTo>
                      <a:lnTo>
                        <a:pt x="6392" y="14287"/>
                      </a:lnTo>
                      <a:lnTo>
                        <a:pt x="6952" y="14287"/>
                      </a:lnTo>
                      <a:lnTo>
                        <a:pt x="7191" y="14400"/>
                      </a:lnTo>
                      <a:lnTo>
                        <a:pt x="5434" y="14400"/>
                      </a:lnTo>
                      <a:lnTo>
                        <a:pt x="7724" y="14737"/>
                      </a:lnTo>
                      <a:lnTo>
                        <a:pt x="640" y="15187"/>
                      </a:lnTo>
                      <a:lnTo>
                        <a:pt x="3810" y="15412"/>
                      </a:lnTo>
                      <a:lnTo>
                        <a:pt x="5568" y="15637"/>
                      </a:lnTo>
                      <a:lnTo>
                        <a:pt x="5301" y="15750"/>
                      </a:lnTo>
                      <a:lnTo>
                        <a:pt x="4368" y="15525"/>
                      </a:lnTo>
                      <a:lnTo>
                        <a:pt x="3357" y="15637"/>
                      </a:lnTo>
                      <a:lnTo>
                        <a:pt x="6046" y="15975"/>
                      </a:lnTo>
                      <a:lnTo>
                        <a:pt x="2984" y="16087"/>
                      </a:lnTo>
                      <a:lnTo>
                        <a:pt x="4769" y="16312"/>
                      </a:lnTo>
                      <a:lnTo>
                        <a:pt x="0" y="16425"/>
                      </a:lnTo>
                      <a:lnTo>
                        <a:pt x="5088" y="16875"/>
                      </a:lnTo>
                      <a:lnTo>
                        <a:pt x="2078" y="17212"/>
                      </a:lnTo>
                      <a:lnTo>
                        <a:pt x="3196" y="17100"/>
                      </a:lnTo>
                      <a:lnTo>
                        <a:pt x="4289" y="17212"/>
                      </a:lnTo>
                      <a:lnTo>
                        <a:pt x="3915" y="17212"/>
                      </a:lnTo>
                      <a:lnTo>
                        <a:pt x="5247" y="17775"/>
                      </a:lnTo>
                      <a:lnTo>
                        <a:pt x="2265" y="18337"/>
                      </a:lnTo>
                      <a:lnTo>
                        <a:pt x="1252" y="18787"/>
                      </a:lnTo>
                      <a:lnTo>
                        <a:pt x="960" y="19012"/>
                      </a:lnTo>
                      <a:lnTo>
                        <a:pt x="7059" y="18900"/>
                      </a:lnTo>
                      <a:lnTo>
                        <a:pt x="4368" y="19237"/>
                      </a:lnTo>
                      <a:lnTo>
                        <a:pt x="2292" y="19125"/>
                      </a:lnTo>
                      <a:lnTo>
                        <a:pt x="4794" y="19462"/>
                      </a:lnTo>
                      <a:lnTo>
                        <a:pt x="2212" y="19912"/>
                      </a:lnTo>
                      <a:lnTo>
                        <a:pt x="4316" y="20250"/>
                      </a:lnTo>
                      <a:lnTo>
                        <a:pt x="3223" y="20250"/>
                      </a:lnTo>
                      <a:lnTo>
                        <a:pt x="1732" y="20362"/>
                      </a:lnTo>
                      <a:lnTo>
                        <a:pt x="3144" y="20587"/>
                      </a:lnTo>
                      <a:lnTo>
                        <a:pt x="2638" y="20587"/>
                      </a:lnTo>
                      <a:lnTo>
                        <a:pt x="1759" y="20700"/>
                      </a:lnTo>
                      <a:lnTo>
                        <a:pt x="4582" y="20812"/>
                      </a:lnTo>
                      <a:lnTo>
                        <a:pt x="3196" y="20812"/>
                      </a:lnTo>
                      <a:lnTo>
                        <a:pt x="2292" y="21037"/>
                      </a:lnTo>
                      <a:lnTo>
                        <a:pt x="4022" y="21037"/>
                      </a:lnTo>
                      <a:lnTo>
                        <a:pt x="3196" y="21150"/>
                      </a:lnTo>
                      <a:lnTo>
                        <a:pt x="4794" y="21262"/>
                      </a:lnTo>
                      <a:lnTo>
                        <a:pt x="3756" y="21375"/>
                      </a:lnTo>
                      <a:lnTo>
                        <a:pt x="5700" y="21487"/>
                      </a:lnTo>
                      <a:lnTo>
                        <a:pt x="2825" y="21600"/>
                      </a:lnTo>
                      <a:lnTo>
                        <a:pt x="15554" y="21600"/>
                      </a:lnTo>
                      <a:lnTo>
                        <a:pt x="12784" y="21375"/>
                      </a:lnTo>
                      <a:lnTo>
                        <a:pt x="16114" y="21150"/>
                      </a:lnTo>
                      <a:lnTo>
                        <a:pt x="15288" y="20925"/>
                      </a:lnTo>
                      <a:lnTo>
                        <a:pt x="15208" y="20812"/>
                      </a:lnTo>
                      <a:lnTo>
                        <a:pt x="15713" y="20812"/>
                      </a:lnTo>
                      <a:lnTo>
                        <a:pt x="16861" y="20700"/>
                      </a:lnTo>
                      <a:lnTo>
                        <a:pt x="12146" y="20700"/>
                      </a:lnTo>
                      <a:lnTo>
                        <a:pt x="13423" y="20475"/>
                      </a:lnTo>
                      <a:lnTo>
                        <a:pt x="15422" y="20475"/>
                      </a:lnTo>
                      <a:lnTo>
                        <a:pt x="14516" y="20587"/>
                      </a:lnTo>
                      <a:lnTo>
                        <a:pt x="19362" y="20587"/>
                      </a:lnTo>
                      <a:lnTo>
                        <a:pt x="17045" y="20475"/>
                      </a:lnTo>
                      <a:lnTo>
                        <a:pt x="14703" y="20362"/>
                      </a:lnTo>
                      <a:lnTo>
                        <a:pt x="17100" y="20250"/>
                      </a:lnTo>
                      <a:lnTo>
                        <a:pt x="18725" y="20137"/>
                      </a:lnTo>
                      <a:lnTo>
                        <a:pt x="15795" y="20025"/>
                      </a:lnTo>
                      <a:lnTo>
                        <a:pt x="16087" y="19800"/>
                      </a:lnTo>
                      <a:lnTo>
                        <a:pt x="14623" y="19800"/>
                      </a:lnTo>
                      <a:lnTo>
                        <a:pt x="13665" y="19462"/>
                      </a:lnTo>
                      <a:lnTo>
                        <a:pt x="13212" y="19462"/>
                      </a:lnTo>
                      <a:lnTo>
                        <a:pt x="12759" y="19350"/>
                      </a:lnTo>
                      <a:lnTo>
                        <a:pt x="13583" y="19237"/>
                      </a:lnTo>
                      <a:lnTo>
                        <a:pt x="14382" y="19125"/>
                      </a:lnTo>
                      <a:lnTo>
                        <a:pt x="16141" y="19125"/>
                      </a:lnTo>
                      <a:lnTo>
                        <a:pt x="16540" y="19012"/>
                      </a:lnTo>
                      <a:lnTo>
                        <a:pt x="17525" y="19125"/>
                      </a:lnTo>
                      <a:lnTo>
                        <a:pt x="17366" y="19012"/>
                      </a:lnTo>
                      <a:lnTo>
                        <a:pt x="17207" y="18900"/>
                      </a:lnTo>
                      <a:lnTo>
                        <a:pt x="14730" y="18900"/>
                      </a:lnTo>
                      <a:lnTo>
                        <a:pt x="14914" y="18675"/>
                      </a:lnTo>
                      <a:lnTo>
                        <a:pt x="14170" y="18675"/>
                      </a:lnTo>
                      <a:lnTo>
                        <a:pt x="11719" y="18562"/>
                      </a:lnTo>
                      <a:lnTo>
                        <a:pt x="15529" y="18562"/>
                      </a:lnTo>
                      <a:lnTo>
                        <a:pt x="13717" y="18450"/>
                      </a:lnTo>
                      <a:lnTo>
                        <a:pt x="16194" y="18450"/>
                      </a:lnTo>
                      <a:lnTo>
                        <a:pt x="15609" y="18337"/>
                      </a:lnTo>
                      <a:lnTo>
                        <a:pt x="13797" y="18225"/>
                      </a:lnTo>
                      <a:lnTo>
                        <a:pt x="13371" y="18000"/>
                      </a:lnTo>
                      <a:lnTo>
                        <a:pt x="13398" y="17775"/>
                      </a:lnTo>
                      <a:lnTo>
                        <a:pt x="18217" y="17887"/>
                      </a:lnTo>
                      <a:lnTo>
                        <a:pt x="17311" y="17775"/>
                      </a:lnTo>
                      <a:lnTo>
                        <a:pt x="14623" y="17437"/>
                      </a:lnTo>
                      <a:lnTo>
                        <a:pt x="18352" y="17325"/>
                      </a:lnTo>
                      <a:lnTo>
                        <a:pt x="16567" y="17100"/>
                      </a:lnTo>
                      <a:lnTo>
                        <a:pt x="19096" y="16762"/>
                      </a:lnTo>
                      <a:lnTo>
                        <a:pt x="18964" y="16650"/>
                      </a:lnTo>
                      <a:lnTo>
                        <a:pt x="18830" y="16537"/>
                      </a:lnTo>
                      <a:lnTo>
                        <a:pt x="15076" y="16650"/>
                      </a:lnTo>
                      <a:lnTo>
                        <a:pt x="18725" y="16425"/>
                      </a:lnTo>
                      <a:lnTo>
                        <a:pt x="14862" y="16425"/>
                      </a:lnTo>
                      <a:lnTo>
                        <a:pt x="14623" y="16312"/>
                      </a:lnTo>
                      <a:lnTo>
                        <a:pt x="14942" y="16312"/>
                      </a:lnTo>
                      <a:lnTo>
                        <a:pt x="15609" y="16256"/>
                      </a:lnTo>
                      <a:lnTo>
                        <a:pt x="17127" y="16357"/>
                      </a:lnTo>
                      <a:lnTo>
                        <a:pt x="16940" y="16244"/>
                      </a:lnTo>
                      <a:lnTo>
                        <a:pt x="17232" y="16087"/>
                      </a:lnTo>
                      <a:lnTo>
                        <a:pt x="18352" y="16087"/>
                      </a:lnTo>
                      <a:lnTo>
                        <a:pt x="18085" y="16200"/>
                      </a:lnTo>
                      <a:lnTo>
                        <a:pt x="18937" y="16200"/>
                      </a:lnTo>
                      <a:lnTo>
                        <a:pt x="19096" y="16087"/>
                      </a:lnTo>
                      <a:lnTo>
                        <a:pt x="19230" y="15975"/>
                      </a:lnTo>
                      <a:lnTo>
                        <a:pt x="20562" y="16087"/>
                      </a:lnTo>
                      <a:lnTo>
                        <a:pt x="21600" y="15975"/>
                      </a:lnTo>
                      <a:lnTo>
                        <a:pt x="19629" y="15975"/>
                      </a:lnTo>
                      <a:lnTo>
                        <a:pt x="20161" y="15862"/>
                      </a:lnTo>
                      <a:lnTo>
                        <a:pt x="18377" y="15975"/>
                      </a:lnTo>
                      <a:lnTo>
                        <a:pt x="16328" y="15750"/>
                      </a:lnTo>
                      <a:lnTo>
                        <a:pt x="21600" y="1575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09" name="Figura"/>
                <p:cNvSpPr/>
                <p:nvPr/>
              </p:nvSpPr>
              <p:spPr>
                <a:xfrm>
                  <a:off x="319636" y="289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90"/>
                      </a:moveTo>
                      <a:lnTo>
                        <a:pt x="17391" y="8266"/>
                      </a:lnTo>
                      <a:lnTo>
                        <a:pt x="17446" y="7715"/>
                      </a:lnTo>
                      <a:lnTo>
                        <a:pt x="16583" y="7439"/>
                      </a:lnTo>
                      <a:lnTo>
                        <a:pt x="17474" y="7164"/>
                      </a:lnTo>
                      <a:lnTo>
                        <a:pt x="15886" y="7164"/>
                      </a:lnTo>
                      <a:lnTo>
                        <a:pt x="15998" y="6888"/>
                      </a:lnTo>
                      <a:lnTo>
                        <a:pt x="15581" y="7164"/>
                      </a:lnTo>
                      <a:lnTo>
                        <a:pt x="14409" y="7164"/>
                      </a:lnTo>
                      <a:lnTo>
                        <a:pt x="14549" y="6888"/>
                      </a:lnTo>
                      <a:lnTo>
                        <a:pt x="14187" y="6888"/>
                      </a:lnTo>
                      <a:lnTo>
                        <a:pt x="14521" y="6778"/>
                      </a:lnTo>
                      <a:lnTo>
                        <a:pt x="13156" y="6613"/>
                      </a:lnTo>
                      <a:lnTo>
                        <a:pt x="17336" y="6337"/>
                      </a:lnTo>
                      <a:lnTo>
                        <a:pt x="15969" y="6062"/>
                      </a:lnTo>
                      <a:lnTo>
                        <a:pt x="16750" y="5786"/>
                      </a:lnTo>
                      <a:lnTo>
                        <a:pt x="18144" y="6062"/>
                      </a:lnTo>
                      <a:lnTo>
                        <a:pt x="18701" y="5786"/>
                      </a:lnTo>
                      <a:lnTo>
                        <a:pt x="17167" y="5511"/>
                      </a:lnTo>
                      <a:lnTo>
                        <a:pt x="16138" y="5372"/>
                      </a:lnTo>
                      <a:lnTo>
                        <a:pt x="15859" y="5786"/>
                      </a:lnTo>
                      <a:lnTo>
                        <a:pt x="15107" y="5619"/>
                      </a:lnTo>
                      <a:lnTo>
                        <a:pt x="16026" y="5511"/>
                      </a:lnTo>
                      <a:lnTo>
                        <a:pt x="15133" y="5235"/>
                      </a:lnTo>
                      <a:lnTo>
                        <a:pt x="15133" y="5511"/>
                      </a:lnTo>
                      <a:lnTo>
                        <a:pt x="14771" y="5537"/>
                      </a:lnTo>
                      <a:lnTo>
                        <a:pt x="15133" y="5511"/>
                      </a:lnTo>
                      <a:lnTo>
                        <a:pt x="12291" y="5235"/>
                      </a:lnTo>
                      <a:lnTo>
                        <a:pt x="13880" y="4960"/>
                      </a:lnTo>
                      <a:lnTo>
                        <a:pt x="17782" y="4960"/>
                      </a:lnTo>
                      <a:lnTo>
                        <a:pt x="19509" y="4409"/>
                      </a:lnTo>
                      <a:lnTo>
                        <a:pt x="15774" y="4133"/>
                      </a:lnTo>
                      <a:lnTo>
                        <a:pt x="16276" y="3857"/>
                      </a:lnTo>
                      <a:lnTo>
                        <a:pt x="16750" y="3582"/>
                      </a:lnTo>
                      <a:lnTo>
                        <a:pt x="16081" y="3857"/>
                      </a:lnTo>
                      <a:lnTo>
                        <a:pt x="14549" y="3582"/>
                      </a:lnTo>
                      <a:lnTo>
                        <a:pt x="15859" y="3306"/>
                      </a:lnTo>
                      <a:lnTo>
                        <a:pt x="16526" y="3306"/>
                      </a:lnTo>
                      <a:lnTo>
                        <a:pt x="17000" y="3031"/>
                      </a:lnTo>
                      <a:lnTo>
                        <a:pt x="17920" y="2480"/>
                      </a:lnTo>
                      <a:lnTo>
                        <a:pt x="15328" y="2480"/>
                      </a:lnTo>
                      <a:lnTo>
                        <a:pt x="17029" y="2204"/>
                      </a:lnTo>
                      <a:lnTo>
                        <a:pt x="17725" y="1929"/>
                      </a:lnTo>
                      <a:lnTo>
                        <a:pt x="13323" y="1653"/>
                      </a:lnTo>
                      <a:lnTo>
                        <a:pt x="13768" y="1378"/>
                      </a:lnTo>
                      <a:lnTo>
                        <a:pt x="16109" y="1378"/>
                      </a:lnTo>
                      <a:lnTo>
                        <a:pt x="17112" y="1653"/>
                      </a:lnTo>
                      <a:lnTo>
                        <a:pt x="17112" y="1378"/>
                      </a:lnTo>
                      <a:lnTo>
                        <a:pt x="16472" y="1378"/>
                      </a:lnTo>
                      <a:lnTo>
                        <a:pt x="17279" y="1102"/>
                      </a:lnTo>
                      <a:lnTo>
                        <a:pt x="14716" y="827"/>
                      </a:lnTo>
                      <a:lnTo>
                        <a:pt x="15943" y="827"/>
                      </a:lnTo>
                      <a:lnTo>
                        <a:pt x="15385" y="551"/>
                      </a:lnTo>
                      <a:lnTo>
                        <a:pt x="14130" y="551"/>
                      </a:lnTo>
                      <a:lnTo>
                        <a:pt x="13880" y="276"/>
                      </a:lnTo>
                      <a:lnTo>
                        <a:pt x="12458" y="276"/>
                      </a:lnTo>
                      <a:lnTo>
                        <a:pt x="16500" y="0"/>
                      </a:lnTo>
                      <a:lnTo>
                        <a:pt x="1839" y="0"/>
                      </a:lnTo>
                      <a:lnTo>
                        <a:pt x="2203" y="551"/>
                      </a:lnTo>
                      <a:lnTo>
                        <a:pt x="2704" y="634"/>
                      </a:lnTo>
                      <a:lnTo>
                        <a:pt x="1451" y="827"/>
                      </a:lnTo>
                      <a:lnTo>
                        <a:pt x="1477" y="1102"/>
                      </a:lnTo>
                      <a:lnTo>
                        <a:pt x="2034" y="1378"/>
                      </a:lnTo>
                      <a:lnTo>
                        <a:pt x="3568" y="1378"/>
                      </a:lnTo>
                      <a:lnTo>
                        <a:pt x="0" y="1653"/>
                      </a:lnTo>
                      <a:lnTo>
                        <a:pt x="6410" y="2204"/>
                      </a:lnTo>
                      <a:lnTo>
                        <a:pt x="1867" y="2480"/>
                      </a:lnTo>
                      <a:lnTo>
                        <a:pt x="4543" y="3857"/>
                      </a:lnTo>
                      <a:lnTo>
                        <a:pt x="1839" y="3857"/>
                      </a:lnTo>
                      <a:lnTo>
                        <a:pt x="3123" y="4409"/>
                      </a:lnTo>
                      <a:lnTo>
                        <a:pt x="4626" y="3940"/>
                      </a:lnTo>
                      <a:lnTo>
                        <a:pt x="4933" y="3857"/>
                      </a:lnTo>
                      <a:lnTo>
                        <a:pt x="4766" y="4133"/>
                      </a:lnTo>
                      <a:lnTo>
                        <a:pt x="5240" y="4684"/>
                      </a:lnTo>
                      <a:lnTo>
                        <a:pt x="4321" y="4684"/>
                      </a:lnTo>
                      <a:lnTo>
                        <a:pt x="5602" y="4960"/>
                      </a:lnTo>
                      <a:lnTo>
                        <a:pt x="4488" y="5786"/>
                      </a:lnTo>
                      <a:lnTo>
                        <a:pt x="3597" y="5511"/>
                      </a:lnTo>
                      <a:lnTo>
                        <a:pt x="3094" y="5511"/>
                      </a:lnTo>
                      <a:lnTo>
                        <a:pt x="4321" y="6062"/>
                      </a:lnTo>
                      <a:lnTo>
                        <a:pt x="2815" y="6613"/>
                      </a:lnTo>
                      <a:lnTo>
                        <a:pt x="4433" y="7164"/>
                      </a:lnTo>
                      <a:lnTo>
                        <a:pt x="6131" y="7164"/>
                      </a:lnTo>
                      <a:lnTo>
                        <a:pt x="7887" y="7604"/>
                      </a:lnTo>
                      <a:lnTo>
                        <a:pt x="5436" y="7439"/>
                      </a:lnTo>
                      <a:lnTo>
                        <a:pt x="8335" y="8266"/>
                      </a:lnTo>
                      <a:lnTo>
                        <a:pt x="5157" y="8073"/>
                      </a:lnTo>
                      <a:lnTo>
                        <a:pt x="4459" y="8266"/>
                      </a:lnTo>
                      <a:lnTo>
                        <a:pt x="3428" y="7990"/>
                      </a:lnTo>
                      <a:lnTo>
                        <a:pt x="4154" y="8542"/>
                      </a:lnTo>
                      <a:lnTo>
                        <a:pt x="5602" y="8266"/>
                      </a:lnTo>
                      <a:lnTo>
                        <a:pt x="5574" y="8817"/>
                      </a:lnTo>
                      <a:lnTo>
                        <a:pt x="5183" y="8817"/>
                      </a:lnTo>
                      <a:lnTo>
                        <a:pt x="6439" y="9093"/>
                      </a:lnTo>
                      <a:lnTo>
                        <a:pt x="5881" y="9368"/>
                      </a:lnTo>
                      <a:lnTo>
                        <a:pt x="4990" y="9368"/>
                      </a:lnTo>
                      <a:lnTo>
                        <a:pt x="5183" y="9644"/>
                      </a:lnTo>
                      <a:lnTo>
                        <a:pt x="8389" y="10195"/>
                      </a:lnTo>
                      <a:lnTo>
                        <a:pt x="7134" y="10746"/>
                      </a:lnTo>
                      <a:lnTo>
                        <a:pt x="4321" y="10470"/>
                      </a:lnTo>
                      <a:lnTo>
                        <a:pt x="6215" y="11021"/>
                      </a:lnTo>
                      <a:lnTo>
                        <a:pt x="5686" y="11021"/>
                      </a:lnTo>
                      <a:lnTo>
                        <a:pt x="5631" y="11297"/>
                      </a:lnTo>
                      <a:lnTo>
                        <a:pt x="7441" y="11572"/>
                      </a:lnTo>
                      <a:lnTo>
                        <a:pt x="6634" y="11848"/>
                      </a:lnTo>
                      <a:lnTo>
                        <a:pt x="5602" y="11572"/>
                      </a:lnTo>
                      <a:lnTo>
                        <a:pt x="6076" y="12123"/>
                      </a:lnTo>
                      <a:lnTo>
                        <a:pt x="6996" y="11848"/>
                      </a:lnTo>
                      <a:lnTo>
                        <a:pt x="8277" y="12123"/>
                      </a:lnTo>
                      <a:lnTo>
                        <a:pt x="10116" y="11848"/>
                      </a:lnTo>
                      <a:lnTo>
                        <a:pt x="9449" y="12123"/>
                      </a:lnTo>
                      <a:lnTo>
                        <a:pt x="9392" y="12399"/>
                      </a:lnTo>
                      <a:lnTo>
                        <a:pt x="7944" y="12674"/>
                      </a:lnTo>
                      <a:lnTo>
                        <a:pt x="9559" y="12950"/>
                      </a:lnTo>
                      <a:lnTo>
                        <a:pt x="8947" y="13226"/>
                      </a:lnTo>
                      <a:lnTo>
                        <a:pt x="7749" y="13226"/>
                      </a:lnTo>
                      <a:lnTo>
                        <a:pt x="6272" y="13777"/>
                      </a:lnTo>
                      <a:lnTo>
                        <a:pt x="7246" y="13885"/>
                      </a:lnTo>
                      <a:lnTo>
                        <a:pt x="8473" y="14052"/>
                      </a:lnTo>
                      <a:lnTo>
                        <a:pt x="7246" y="13885"/>
                      </a:lnTo>
                      <a:lnTo>
                        <a:pt x="6410" y="14052"/>
                      </a:lnTo>
                      <a:lnTo>
                        <a:pt x="5936" y="14603"/>
                      </a:lnTo>
                      <a:lnTo>
                        <a:pt x="7329" y="14382"/>
                      </a:lnTo>
                      <a:lnTo>
                        <a:pt x="7665" y="14328"/>
                      </a:lnTo>
                      <a:lnTo>
                        <a:pt x="9364" y="14052"/>
                      </a:lnTo>
                      <a:lnTo>
                        <a:pt x="8027" y="14603"/>
                      </a:lnTo>
                      <a:lnTo>
                        <a:pt x="7887" y="14328"/>
                      </a:lnTo>
                      <a:lnTo>
                        <a:pt x="7637" y="14603"/>
                      </a:lnTo>
                      <a:lnTo>
                        <a:pt x="7329" y="14382"/>
                      </a:lnTo>
                      <a:lnTo>
                        <a:pt x="6689" y="14879"/>
                      </a:lnTo>
                      <a:lnTo>
                        <a:pt x="8444" y="15154"/>
                      </a:lnTo>
                      <a:lnTo>
                        <a:pt x="7608" y="15705"/>
                      </a:lnTo>
                      <a:lnTo>
                        <a:pt x="5157" y="15705"/>
                      </a:lnTo>
                      <a:lnTo>
                        <a:pt x="5379" y="15981"/>
                      </a:lnTo>
                      <a:lnTo>
                        <a:pt x="7887" y="16807"/>
                      </a:lnTo>
                      <a:lnTo>
                        <a:pt x="7608" y="17083"/>
                      </a:lnTo>
                      <a:lnTo>
                        <a:pt x="11064" y="17359"/>
                      </a:lnTo>
                      <a:lnTo>
                        <a:pt x="5853" y="17634"/>
                      </a:lnTo>
                      <a:lnTo>
                        <a:pt x="7498" y="17910"/>
                      </a:lnTo>
                      <a:lnTo>
                        <a:pt x="5965" y="17910"/>
                      </a:lnTo>
                      <a:lnTo>
                        <a:pt x="5407" y="18185"/>
                      </a:lnTo>
                      <a:lnTo>
                        <a:pt x="6801" y="18736"/>
                      </a:lnTo>
                      <a:lnTo>
                        <a:pt x="7915" y="19287"/>
                      </a:lnTo>
                      <a:lnTo>
                        <a:pt x="7024" y="19287"/>
                      </a:lnTo>
                      <a:lnTo>
                        <a:pt x="6215" y="19563"/>
                      </a:lnTo>
                      <a:lnTo>
                        <a:pt x="6550" y="19838"/>
                      </a:lnTo>
                      <a:lnTo>
                        <a:pt x="6160" y="20114"/>
                      </a:lnTo>
                      <a:lnTo>
                        <a:pt x="7051" y="20114"/>
                      </a:lnTo>
                      <a:lnTo>
                        <a:pt x="3094" y="20940"/>
                      </a:lnTo>
                      <a:lnTo>
                        <a:pt x="9392" y="21600"/>
                      </a:lnTo>
                      <a:lnTo>
                        <a:pt x="11872" y="21492"/>
                      </a:lnTo>
                      <a:lnTo>
                        <a:pt x="12041" y="21216"/>
                      </a:lnTo>
                      <a:lnTo>
                        <a:pt x="14102" y="21216"/>
                      </a:lnTo>
                      <a:lnTo>
                        <a:pt x="13461" y="21492"/>
                      </a:lnTo>
                      <a:lnTo>
                        <a:pt x="13963" y="21492"/>
                      </a:lnTo>
                      <a:lnTo>
                        <a:pt x="14187" y="21216"/>
                      </a:lnTo>
                      <a:lnTo>
                        <a:pt x="14966" y="20940"/>
                      </a:lnTo>
                      <a:lnTo>
                        <a:pt x="14018" y="20940"/>
                      </a:lnTo>
                      <a:lnTo>
                        <a:pt x="13935" y="20665"/>
                      </a:lnTo>
                      <a:lnTo>
                        <a:pt x="15357" y="20665"/>
                      </a:lnTo>
                      <a:lnTo>
                        <a:pt x="16276" y="20389"/>
                      </a:lnTo>
                      <a:lnTo>
                        <a:pt x="14354" y="20389"/>
                      </a:lnTo>
                      <a:lnTo>
                        <a:pt x="14354" y="20114"/>
                      </a:lnTo>
                      <a:lnTo>
                        <a:pt x="14938" y="20114"/>
                      </a:lnTo>
                      <a:lnTo>
                        <a:pt x="15552" y="19563"/>
                      </a:lnTo>
                      <a:lnTo>
                        <a:pt x="13351" y="19563"/>
                      </a:lnTo>
                      <a:lnTo>
                        <a:pt x="11343" y="19012"/>
                      </a:lnTo>
                      <a:lnTo>
                        <a:pt x="14354" y="18461"/>
                      </a:lnTo>
                      <a:lnTo>
                        <a:pt x="13518" y="17910"/>
                      </a:lnTo>
                      <a:lnTo>
                        <a:pt x="14187" y="17910"/>
                      </a:lnTo>
                      <a:lnTo>
                        <a:pt x="13434" y="17634"/>
                      </a:lnTo>
                      <a:lnTo>
                        <a:pt x="13739" y="17359"/>
                      </a:lnTo>
                      <a:lnTo>
                        <a:pt x="12346" y="17083"/>
                      </a:lnTo>
                      <a:lnTo>
                        <a:pt x="13518" y="16807"/>
                      </a:lnTo>
                      <a:lnTo>
                        <a:pt x="14297" y="16807"/>
                      </a:lnTo>
                      <a:lnTo>
                        <a:pt x="13823" y="16532"/>
                      </a:lnTo>
                      <a:lnTo>
                        <a:pt x="13072" y="16532"/>
                      </a:lnTo>
                      <a:lnTo>
                        <a:pt x="14159" y="16256"/>
                      </a:lnTo>
                      <a:lnTo>
                        <a:pt x="15050" y="16447"/>
                      </a:lnTo>
                      <a:lnTo>
                        <a:pt x="15552" y="16256"/>
                      </a:lnTo>
                      <a:lnTo>
                        <a:pt x="16583" y="16256"/>
                      </a:lnTo>
                      <a:lnTo>
                        <a:pt x="14799" y="15705"/>
                      </a:lnTo>
                      <a:lnTo>
                        <a:pt x="16472" y="15981"/>
                      </a:lnTo>
                      <a:lnTo>
                        <a:pt x="16917" y="15705"/>
                      </a:lnTo>
                      <a:lnTo>
                        <a:pt x="16417" y="15430"/>
                      </a:lnTo>
                      <a:lnTo>
                        <a:pt x="15216" y="15705"/>
                      </a:lnTo>
                      <a:lnTo>
                        <a:pt x="14966" y="15430"/>
                      </a:lnTo>
                      <a:lnTo>
                        <a:pt x="15273" y="15154"/>
                      </a:lnTo>
                      <a:lnTo>
                        <a:pt x="17446" y="15154"/>
                      </a:lnTo>
                      <a:lnTo>
                        <a:pt x="20123" y="14603"/>
                      </a:lnTo>
                      <a:lnTo>
                        <a:pt x="12932" y="14052"/>
                      </a:lnTo>
                      <a:lnTo>
                        <a:pt x="15357" y="13885"/>
                      </a:lnTo>
                      <a:lnTo>
                        <a:pt x="14521" y="13777"/>
                      </a:lnTo>
                      <a:lnTo>
                        <a:pt x="14799" y="13501"/>
                      </a:lnTo>
                      <a:lnTo>
                        <a:pt x="17948" y="13226"/>
                      </a:lnTo>
                      <a:lnTo>
                        <a:pt x="19175" y="12674"/>
                      </a:lnTo>
                      <a:lnTo>
                        <a:pt x="14771" y="12674"/>
                      </a:lnTo>
                      <a:lnTo>
                        <a:pt x="15581" y="12399"/>
                      </a:lnTo>
                      <a:lnTo>
                        <a:pt x="12737" y="12399"/>
                      </a:lnTo>
                      <a:lnTo>
                        <a:pt x="11984" y="12123"/>
                      </a:lnTo>
                      <a:lnTo>
                        <a:pt x="12291" y="11848"/>
                      </a:lnTo>
                      <a:lnTo>
                        <a:pt x="15886" y="11848"/>
                      </a:lnTo>
                      <a:lnTo>
                        <a:pt x="15943" y="12123"/>
                      </a:lnTo>
                      <a:lnTo>
                        <a:pt x="15440" y="12123"/>
                      </a:lnTo>
                      <a:lnTo>
                        <a:pt x="16052" y="12399"/>
                      </a:lnTo>
                      <a:lnTo>
                        <a:pt x="16917" y="12123"/>
                      </a:lnTo>
                      <a:lnTo>
                        <a:pt x="16862" y="11627"/>
                      </a:lnTo>
                      <a:lnTo>
                        <a:pt x="17558" y="11297"/>
                      </a:lnTo>
                      <a:lnTo>
                        <a:pt x="16750" y="11297"/>
                      </a:lnTo>
                      <a:lnTo>
                        <a:pt x="16750" y="11627"/>
                      </a:lnTo>
                      <a:lnTo>
                        <a:pt x="16443" y="11848"/>
                      </a:lnTo>
                      <a:lnTo>
                        <a:pt x="16722" y="11627"/>
                      </a:lnTo>
                      <a:lnTo>
                        <a:pt x="16750" y="11297"/>
                      </a:lnTo>
                      <a:lnTo>
                        <a:pt x="16472" y="11297"/>
                      </a:lnTo>
                      <a:lnTo>
                        <a:pt x="17224" y="10746"/>
                      </a:lnTo>
                      <a:lnTo>
                        <a:pt x="15886" y="11021"/>
                      </a:lnTo>
                      <a:lnTo>
                        <a:pt x="15886" y="10746"/>
                      </a:lnTo>
                      <a:lnTo>
                        <a:pt x="16388" y="10470"/>
                      </a:lnTo>
                      <a:lnTo>
                        <a:pt x="16862" y="10195"/>
                      </a:lnTo>
                      <a:lnTo>
                        <a:pt x="14409" y="10470"/>
                      </a:lnTo>
                      <a:lnTo>
                        <a:pt x="14075" y="10195"/>
                      </a:lnTo>
                      <a:lnTo>
                        <a:pt x="15245" y="9919"/>
                      </a:lnTo>
                      <a:lnTo>
                        <a:pt x="16862" y="10195"/>
                      </a:lnTo>
                      <a:lnTo>
                        <a:pt x="15914" y="9919"/>
                      </a:lnTo>
                      <a:lnTo>
                        <a:pt x="16722" y="9644"/>
                      </a:lnTo>
                      <a:lnTo>
                        <a:pt x="18618" y="9919"/>
                      </a:lnTo>
                      <a:lnTo>
                        <a:pt x="17112" y="9644"/>
                      </a:lnTo>
                      <a:lnTo>
                        <a:pt x="19592" y="9368"/>
                      </a:lnTo>
                      <a:lnTo>
                        <a:pt x="19871" y="9093"/>
                      </a:lnTo>
                      <a:lnTo>
                        <a:pt x="18868" y="9093"/>
                      </a:lnTo>
                      <a:lnTo>
                        <a:pt x="18868" y="8817"/>
                      </a:lnTo>
                      <a:lnTo>
                        <a:pt x="18506" y="8817"/>
                      </a:lnTo>
                      <a:lnTo>
                        <a:pt x="16917" y="9093"/>
                      </a:lnTo>
                      <a:lnTo>
                        <a:pt x="15524" y="8817"/>
                      </a:lnTo>
                      <a:lnTo>
                        <a:pt x="16305" y="8542"/>
                      </a:lnTo>
                      <a:lnTo>
                        <a:pt x="14659" y="8266"/>
                      </a:lnTo>
                      <a:lnTo>
                        <a:pt x="16750" y="8266"/>
                      </a:lnTo>
                      <a:lnTo>
                        <a:pt x="16052" y="8817"/>
                      </a:lnTo>
                      <a:lnTo>
                        <a:pt x="18813" y="8266"/>
                      </a:lnTo>
                      <a:lnTo>
                        <a:pt x="19733" y="8266"/>
                      </a:lnTo>
                      <a:lnTo>
                        <a:pt x="21600" y="799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10" name="Figura"/>
                <p:cNvSpPr/>
                <p:nvPr/>
              </p:nvSpPr>
              <p:spPr>
                <a:xfrm>
                  <a:off x="45079" y="93705"/>
                  <a:ext cx="30143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63"/>
                      </a:moveTo>
                      <a:lnTo>
                        <a:pt x="21592" y="9970"/>
                      </a:lnTo>
                      <a:lnTo>
                        <a:pt x="21580" y="9732"/>
                      </a:lnTo>
                      <a:lnTo>
                        <a:pt x="21574" y="9152"/>
                      </a:lnTo>
                      <a:lnTo>
                        <a:pt x="21550" y="9073"/>
                      </a:lnTo>
                      <a:lnTo>
                        <a:pt x="21543" y="8176"/>
                      </a:lnTo>
                      <a:lnTo>
                        <a:pt x="21544" y="7833"/>
                      </a:lnTo>
                      <a:lnTo>
                        <a:pt x="21512" y="8176"/>
                      </a:lnTo>
                      <a:lnTo>
                        <a:pt x="21517" y="7252"/>
                      </a:lnTo>
                      <a:lnTo>
                        <a:pt x="21529" y="7094"/>
                      </a:lnTo>
                      <a:lnTo>
                        <a:pt x="21555" y="7700"/>
                      </a:lnTo>
                      <a:lnTo>
                        <a:pt x="21560" y="7358"/>
                      </a:lnTo>
                      <a:lnTo>
                        <a:pt x="21541" y="7094"/>
                      </a:lnTo>
                      <a:lnTo>
                        <a:pt x="21520" y="6963"/>
                      </a:lnTo>
                      <a:lnTo>
                        <a:pt x="21474" y="6382"/>
                      </a:lnTo>
                      <a:lnTo>
                        <a:pt x="21464" y="6224"/>
                      </a:lnTo>
                      <a:lnTo>
                        <a:pt x="21447" y="5354"/>
                      </a:lnTo>
                      <a:lnTo>
                        <a:pt x="21441" y="7042"/>
                      </a:lnTo>
                      <a:lnTo>
                        <a:pt x="21412" y="7173"/>
                      </a:lnTo>
                      <a:lnTo>
                        <a:pt x="21322" y="7252"/>
                      </a:lnTo>
                      <a:lnTo>
                        <a:pt x="21337" y="6857"/>
                      </a:lnTo>
                      <a:lnTo>
                        <a:pt x="21374" y="5908"/>
                      </a:lnTo>
                      <a:lnTo>
                        <a:pt x="21364" y="5487"/>
                      </a:lnTo>
                      <a:lnTo>
                        <a:pt x="21329" y="5063"/>
                      </a:lnTo>
                      <a:lnTo>
                        <a:pt x="21308" y="5908"/>
                      </a:lnTo>
                      <a:lnTo>
                        <a:pt x="21250" y="5038"/>
                      </a:lnTo>
                      <a:lnTo>
                        <a:pt x="21249" y="6857"/>
                      </a:lnTo>
                      <a:lnTo>
                        <a:pt x="21223" y="6857"/>
                      </a:lnTo>
                      <a:lnTo>
                        <a:pt x="21219" y="6303"/>
                      </a:lnTo>
                      <a:lnTo>
                        <a:pt x="21207" y="5487"/>
                      </a:lnTo>
                      <a:lnTo>
                        <a:pt x="21163" y="6278"/>
                      </a:lnTo>
                      <a:lnTo>
                        <a:pt x="21135" y="6224"/>
                      </a:lnTo>
                      <a:lnTo>
                        <a:pt x="20989" y="5723"/>
                      </a:lnTo>
                      <a:lnTo>
                        <a:pt x="21037" y="7491"/>
                      </a:lnTo>
                      <a:lnTo>
                        <a:pt x="21043" y="7779"/>
                      </a:lnTo>
                      <a:lnTo>
                        <a:pt x="20894" y="9732"/>
                      </a:lnTo>
                      <a:lnTo>
                        <a:pt x="20857" y="9098"/>
                      </a:lnTo>
                      <a:lnTo>
                        <a:pt x="20838" y="8755"/>
                      </a:lnTo>
                      <a:lnTo>
                        <a:pt x="20779" y="7727"/>
                      </a:lnTo>
                      <a:lnTo>
                        <a:pt x="20730" y="6857"/>
                      </a:lnTo>
                      <a:lnTo>
                        <a:pt x="20585" y="7622"/>
                      </a:lnTo>
                      <a:lnTo>
                        <a:pt x="20578" y="7015"/>
                      </a:lnTo>
                      <a:lnTo>
                        <a:pt x="20508" y="7570"/>
                      </a:lnTo>
                      <a:lnTo>
                        <a:pt x="20396" y="7491"/>
                      </a:lnTo>
                      <a:lnTo>
                        <a:pt x="20377" y="7437"/>
                      </a:lnTo>
                      <a:lnTo>
                        <a:pt x="20313" y="8755"/>
                      </a:lnTo>
                      <a:lnTo>
                        <a:pt x="20286" y="8755"/>
                      </a:lnTo>
                      <a:lnTo>
                        <a:pt x="20268" y="8203"/>
                      </a:lnTo>
                      <a:lnTo>
                        <a:pt x="20254" y="7779"/>
                      </a:lnTo>
                      <a:lnTo>
                        <a:pt x="20261" y="6909"/>
                      </a:lnTo>
                      <a:lnTo>
                        <a:pt x="20192" y="7385"/>
                      </a:lnTo>
                      <a:lnTo>
                        <a:pt x="20184" y="8070"/>
                      </a:lnTo>
                      <a:lnTo>
                        <a:pt x="20089" y="7094"/>
                      </a:lnTo>
                      <a:lnTo>
                        <a:pt x="20099" y="6805"/>
                      </a:lnTo>
                      <a:lnTo>
                        <a:pt x="20123" y="6436"/>
                      </a:lnTo>
                      <a:lnTo>
                        <a:pt x="20136" y="6224"/>
                      </a:lnTo>
                      <a:lnTo>
                        <a:pt x="20115" y="6014"/>
                      </a:lnTo>
                      <a:lnTo>
                        <a:pt x="20074" y="5775"/>
                      </a:lnTo>
                      <a:lnTo>
                        <a:pt x="20046" y="4747"/>
                      </a:lnTo>
                      <a:lnTo>
                        <a:pt x="19949" y="6436"/>
                      </a:lnTo>
                      <a:lnTo>
                        <a:pt x="19972" y="5327"/>
                      </a:lnTo>
                      <a:lnTo>
                        <a:pt x="19968" y="4799"/>
                      </a:lnTo>
                      <a:lnTo>
                        <a:pt x="19881" y="4457"/>
                      </a:lnTo>
                      <a:lnTo>
                        <a:pt x="19848" y="4799"/>
                      </a:lnTo>
                      <a:lnTo>
                        <a:pt x="19886" y="5775"/>
                      </a:lnTo>
                      <a:lnTo>
                        <a:pt x="19896" y="6066"/>
                      </a:lnTo>
                      <a:lnTo>
                        <a:pt x="19862" y="6251"/>
                      </a:lnTo>
                      <a:lnTo>
                        <a:pt x="19837" y="6224"/>
                      </a:lnTo>
                      <a:lnTo>
                        <a:pt x="19776" y="6014"/>
                      </a:lnTo>
                      <a:lnTo>
                        <a:pt x="19786" y="4432"/>
                      </a:lnTo>
                      <a:lnTo>
                        <a:pt x="19777" y="3719"/>
                      </a:lnTo>
                      <a:lnTo>
                        <a:pt x="19608" y="1398"/>
                      </a:lnTo>
                      <a:lnTo>
                        <a:pt x="19461" y="8203"/>
                      </a:lnTo>
                      <a:lnTo>
                        <a:pt x="19411" y="6700"/>
                      </a:lnTo>
                      <a:lnTo>
                        <a:pt x="19391" y="6118"/>
                      </a:lnTo>
                      <a:lnTo>
                        <a:pt x="19378" y="6646"/>
                      </a:lnTo>
                      <a:lnTo>
                        <a:pt x="19309" y="6488"/>
                      </a:lnTo>
                      <a:lnTo>
                        <a:pt x="19291" y="6382"/>
                      </a:lnTo>
                      <a:lnTo>
                        <a:pt x="19205" y="3456"/>
                      </a:lnTo>
                      <a:lnTo>
                        <a:pt x="19178" y="3456"/>
                      </a:lnTo>
                      <a:lnTo>
                        <a:pt x="19063" y="2295"/>
                      </a:lnTo>
                      <a:lnTo>
                        <a:pt x="19071" y="6488"/>
                      </a:lnTo>
                      <a:lnTo>
                        <a:pt x="18949" y="5696"/>
                      </a:lnTo>
                      <a:lnTo>
                        <a:pt x="18962" y="6330"/>
                      </a:lnTo>
                      <a:lnTo>
                        <a:pt x="18972" y="8440"/>
                      </a:lnTo>
                      <a:lnTo>
                        <a:pt x="18907" y="8967"/>
                      </a:lnTo>
                      <a:lnTo>
                        <a:pt x="18837" y="8940"/>
                      </a:lnTo>
                      <a:lnTo>
                        <a:pt x="18803" y="8809"/>
                      </a:lnTo>
                      <a:lnTo>
                        <a:pt x="18798" y="7991"/>
                      </a:lnTo>
                      <a:lnTo>
                        <a:pt x="18792" y="7121"/>
                      </a:lnTo>
                      <a:lnTo>
                        <a:pt x="18801" y="5829"/>
                      </a:lnTo>
                      <a:lnTo>
                        <a:pt x="18838" y="5406"/>
                      </a:lnTo>
                      <a:lnTo>
                        <a:pt x="18511" y="5406"/>
                      </a:lnTo>
                      <a:lnTo>
                        <a:pt x="18348" y="4484"/>
                      </a:lnTo>
                      <a:lnTo>
                        <a:pt x="18419" y="6330"/>
                      </a:lnTo>
                      <a:lnTo>
                        <a:pt x="18428" y="6830"/>
                      </a:lnTo>
                      <a:lnTo>
                        <a:pt x="18327" y="7121"/>
                      </a:lnTo>
                      <a:lnTo>
                        <a:pt x="18309" y="6805"/>
                      </a:lnTo>
                      <a:lnTo>
                        <a:pt x="18296" y="6567"/>
                      </a:lnTo>
                      <a:lnTo>
                        <a:pt x="18268" y="6093"/>
                      </a:lnTo>
                      <a:lnTo>
                        <a:pt x="18278" y="5750"/>
                      </a:lnTo>
                      <a:lnTo>
                        <a:pt x="18299" y="5381"/>
                      </a:lnTo>
                      <a:lnTo>
                        <a:pt x="18347" y="4484"/>
                      </a:lnTo>
                      <a:lnTo>
                        <a:pt x="18239" y="5381"/>
                      </a:lnTo>
                      <a:lnTo>
                        <a:pt x="18174" y="4668"/>
                      </a:lnTo>
                      <a:lnTo>
                        <a:pt x="18186" y="4247"/>
                      </a:lnTo>
                      <a:lnTo>
                        <a:pt x="18251" y="2822"/>
                      </a:lnTo>
                      <a:lnTo>
                        <a:pt x="18149" y="4247"/>
                      </a:lnTo>
                      <a:lnTo>
                        <a:pt x="18097" y="2849"/>
                      </a:lnTo>
                      <a:lnTo>
                        <a:pt x="18061" y="1898"/>
                      </a:lnTo>
                      <a:lnTo>
                        <a:pt x="18014" y="1688"/>
                      </a:lnTo>
                      <a:lnTo>
                        <a:pt x="18026" y="1371"/>
                      </a:lnTo>
                      <a:lnTo>
                        <a:pt x="17971" y="1371"/>
                      </a:lnTo>
                      <a:lnTo>
                        <a:pt x="18002" y="2849"/>
                      </a:lnTo>
                      <a:lnTo>
                        <a:pt x="17971" y="2586"/>
                      </a:lnTo>
                      <a:lnTo>
                        <a:pt x="17944" y="2586"/>
                      </a:lnTo>
                      <a:lnTo>
                        <a:pt x="17945" y="1977"/>
                      </a:lnTo>
                      <a:lnTo>
                        <a:pt x="17930" y="2374"/>
                      </a:lnTo>
                      <a:lnTo>
                        <a:pt x="17920" y="3165"/>
                      </a:lnTo>
                      <a:lnTo>
                        <a:pt x="17950" y="3929"/>
                      </a:lnTo>
                      <a:lnTo>
                        <a:pt x="17960" y="4614"/>
                      </a:lnTo>
                      <a:lnTo>
                        <a:pt x="17905" y="5750"/>
                      </a:lnTo>
                      <a:lnTo>
                        <a:pt x="17869" y="5142"/>
                      </a:lnTo>
                      <a:lnTo>
                        <a:pt x="17858" y="5090"/>
                      </a:lnTo>
                      <a:lnTo>
                        <a:pt x="17777" y="6567"/>
                      </a:lnTo>
                      <a:lnTo>
                        <a:pt x="17768" y="5406"/>
                      </a:lnTo>
                      <a:lnTo>
                        <a:pt x="17764" y="4747"/>
                      </a:lnTo>
                      <a:lnTo>
                        <a:pt x="17858" y="5090"/>
                      </a:lnTo>
                      <a:lnTo>
                        <a:pt x="17869" y="5142"/>
                      </a:lnTo>
                      <a:lnTo>
                        <a:pt x="17895" y="5275"/>
                      </a:lnTo>
                      <a:lnTo>
                        <a:pt x="17880" y="5011"/>
                      </a:lnTo>
                      <a:lnTo>
                        <a:pt x="17856" y="4590"/>
                      </a:lnTo>
                      <a:lnTo>
                        <a:pt x="17823" y="3983"/>
                      </a:lnTo>
                      <a:lnTo>
                        <a:pt x="17751" y="2689"/>
                      </a:lnTo>
                      <a:lnTo>
                        <a:pt x="17794" y="2505"/>
                      </a:lnTo>
                      <a:lnTo>
                        <a:pt x="17776" y="2083"/>
                      </a:lnTo>
                      <a:lnTo>
                        <a:pt x="17780" y="1582"/>
                      </a:lnTo>
                      <a:lnTo>
                        <a:pt x="17668" y="0"/>
                      </a:lnTo>
                      <a:lnTo>
                        <a:pt x="17735" y="3983"/>
                      </a:lnTo>
                      <a:lnTo>
                        <a:pt x="17605" y="3929"/>
                      </a:lnTo>
                      <a:lnTo>
                        <a:pt x="17615" y="3244"/>
                      </a:lnTo>
                      <a:lnTo>
                        <a:pt x="17605" y="2480"/>
                      </a:lnTo>
                      <a:lnTo>
                        <a:pt x="17583" y="3535"/>
                      </a:lnTo>
                      <a:lnTo>
                        <a:pt x="17573" y="3983"/>
                      </a:lnTo>
                      <a:lnTo>
                        <a:pt x="17530" y="4747"/>
                      </a:lnTo>
                      <a:lnTo>
                        <a:pt x="17445" y="3904"/>
                      </a:lnTo>
                      <a:lnTo>
                        <a:pt x="17438" y="5406"/>
                      </a:lnTo>
                      <a:lnTo>
                        <a:pt x="17395" y="5302"/>
                      </a:lnTo>
                      <a:lnTo>
                        <a:pt x="17431" y="5591"/>
                      </a:lnTo>
                      <a:lnTo>
                        <a:pt x="17438" y="6118"/>
                      </a:lnTo>
                      <a:lnTo>
                        <a:pt x="17428" y="6805"/>
                      </a:lnTo>
                      <a:lnTo>
                        <a:pt x="17385" y="6673"/>
                      </a:lnTo>
                      <a:lnTo>
                        <a:pt x="17328" y="7015"/>
                      </a:lnTo>
                      <a:lnTo>
                        <a:pt x="17294" y="7991"/>
                      </a:lnTo>
                      <a:lnTo>
                        <a:pt x="17283" y="7491"/>
                      </a:lnTo>
                      <a:lnTo>
                        <a:pt x="17239" y="5327"/>
                      </a:lnTo>
                      <a:lnTo>
                        <a:pt x="17213" y="4035"/>
                      </a:lnTo>
                      <a:lnTo>
                        <a:pt x="17123" y="5327"/>
                      </a:lnTo>
                      <a:lnTo>
                        <a:pt x="17089" y="4747"/>
                      </a:lnTo>
                      <a:lnTo>
                        <a:pt x="17098" y="3956"/>
                      </a:lnTo>
                      <a:lnTo>
                        <a:pt x="17109" y="3613"/>
                      </a:lnTo>
                      <a:lnTo>
                        <a:pt x="17099" y="3007"/>
                      </a:lnTo>
                      <a:lnTo>
                        <a:pt x="17081" y="2743"/>
                      </a:lnTo>
                      <a:lnTo>
                        <a:pt x="17025" y="3560"/>
                      </a:lnTo>
                      <a:lnTo>
                        <a:pt x="17025" y="5591"/>
                      </a:lnTo>
                      <a:lnTo>
                        <a:pt x="16997" y="6224"/>
                      </a:lnTo>
                      <a:lnTo>
                        <a:pt x="16989" y="6542"/>
                      </a:lnTo>
                      <a:lnTo>
                        <a:pt x="17009" y="7491"/>
                      </a:lnTo>
                      <a:lnTo>
                        <a:pt x="16982" y="6646"/>
                      </a:lnTo>
                      <a:lnTo>
                        <a:pt x="16964" y="6145"/>
                      </a:lnTo>
                      <a:lnTo>
                        <a:pt x="16956" y="5881"/>
                      </a:lnTo>
                      <a:lnTo>
                        <a:pt x="16941" y="5406"/>
                      </a:lnTo>
                      <a:lnTo>
                        <a:pt x="16956" y="5881"/>
                      </a:lnTo>
                      <a:lnTo>
                        <a:pt x="16993" y="5275"/>
                      </a:lnTo>
                      <a:lnTo>
                        <a:pt x="17015" y="5302"/>
                      </a:lnTo>
                      <a:lnTo>
                        <a:pt x="17025" y="5591"/>
                      </a:lnTo>
                      <a:lnTo>
                        <a:pt x="17025" y="3560"/>
                      </a:lnTo>
                      <a:lnTo>
                        <a:pt x="16993" y="4008"/>
                      </a:lnTo>
                      <a:lnTo>
                        <a:pt x="16888" y="6118"/>
                      </a:lnTo>
                      <a:lnTo>
                        <a:pt x="16919" y="6118"/>
                      </a:lnTo>
                      <a:lnTo>
                        <a:pt x="16865" y="8809"/>
                      </a:lnTo>
                      <a:lnTo>
                        <a:pt x="16810" y="7833"/>
                      </a:lnTo>
                      <a:lnTo>
                        <a:pt x="16783" y="7333"/>
                      </a:lnTo>
                      <a:lnTo>
                        <a:pt x="16782" y="6673"/>
                      </a:lnTo>
                      <a:lnTo>
                        <a:pt x="16783" y="5512"/>
                      </a:lnTo>
                      <a:lnTo>
                        <a:pt x="16774" y="3481"/>
                      </a:lnTo>
                      <a:lnTo>
                        <a:pt x="16659" y="1977"/>
                      </a:lnTo>
                      <a:lnTo>
                        <a:pt x="16561" y="5512"/>
                      </a:lnTo>
                      <a:lnTo>
                        <a:pt x="16397" y="4590"/>
                      </a:lnTo>
                      <a:lnTo>
                        <a:pt x="16438" y="5090"/>
                      </a:lnTo>
                      <a:lnTo>
                        <a:pt x="16448" y="5354"/>
                      </a:lnTo>
                      <a:lnTo>
                        <a:pt x="16428" y="6673"/>
                      </a:lnTo>
                      <a:lnTo>
                        <a:pt x="16385" y="6014"/>
                      </a:lnTo>
                      <a:lnTo>
                        <a:pt x="16349" y="5433"/>
                      </a:lnTo>
                      <a:lnTo>
                        <a:pt x="16296" y="6014"/>
                      </a:lnTo>
                      <a:lnTo>
                        <a:pt x="16287" y="4614"/>
                      </a:lnTo>
                      <a:lnTo>
                        <a:pt x="16269" y="4351"/>
                      </a:lnTo>
                      <a:lnTo>
                        <a:pt x="16245" y="3587"/>
                      </a:lnTo>
                      <a:lnTo>
                        <a:pt x="16248" y="4484"/>
                      </a:lnTo>
                      <a:lnTo>
                        <a:pt x="16125" y="3481"/>
                      </a:lnTo>
                      <a:lnTo>
                        <a:pt x="16111" y="5933"/>
                      </a:lnTo>
                      <a:lnTo>
                        <a:pt x="16038" y="4326"/>
                      </a:lnTo>
                      <a:lnTo>
                        <a:pt x="15906" y="3665"/>
                      </a:lnTo>
                      <a:lnTo>
                        <a:pt x="15888" y="7622"/>
                      </a:lnTo>
                      <a:lnTo>
                        <a:pt x="15815" y="7597"/>
                      </a:lnTo>
                      <a:lnTo>
                        <a:pt x="15767" y="7437"/>
                      </a:lnTo>
                      <a:lnTo>
                        <a:pt x="15766" y="7173"/>
                      </a:lnTo>
                      <a:lnTo>
                        <a:pt x="15786" y="6515"/>
                      </a:lnTo>
                      <a:lnTo>
                        <a:pt x="15796" y="6172"/>
                      </a:lnTo>
                      <a:lnTo>
                        <a:pt x="15787" y="5881"/>
                      </a:lnTo>
                      <a:lnTo>
                        <a:pt x="15742" y="5223"/>
                      </a:lnTo>
                      <a:lnTo>
                        <a:pt x="15771" y="4853"/>
                      </a:lnTo>
                      <a:lnTo>
                        <a:pt x="15826" y="4247"/>
                      </a:lnTo>
                      <a:lnTo>
                        <a:pt x="15784" y="4247"/>
                      </a:lnTo>
                      <a:lnTo>
                        <a:pt x="15746" y="4008"/>
                      </a:lnTo>
                      <a:lnTo>
                        <a:pt x="15745" y="4853"/>
                      </a:lnTo>
                      <a:lnTo>
                        <a:pt x="15721" y="4087"/>
                      </a:lnTo>
                      <a:lnTo>
                        <a:pt x="15627" y="6515"/>
                      </a:lnTo>
                      <a:lnTo>
                        <a:pt x="15589" y="5354"/>
                      </a:lnTo>
                      <a:lnTo>
                        <a:pt x="15575" y="5750"/>
                      </a:lnTo>
                      <a:lnTo>
                        <a:pt x="15565" y="7173"/>
                      </a:lnTo>
                      <a:lnTo>
                        <a:pt x="15518" y="7069"/>
                      </a:lnTo>
                      <a:lnTo>
                        <a:pt x="15443" y="7306"/>
                      </a:lnTo>
                      <a:lnTo>
                        <a:pt x="15484" y="8652"/>
                      </a:lnTo>
                      <a:lnTo>
                        <a:pt x="15354" y="4826"/>
                      </a:lnTo>
                      <a:lnTo>
                        <a:pt x="15120" y="8940"/>
                      </a:lnTo>
                      <a:lnTo>
                        <a:pt x="15037" y="6542"/>
                      </a:lnTo>
                      <a:lnTo>
                        <a:pt x="15006" y="5645"/>
                      </a:lnTo>
                      <a:lnTo>
                        <a:pt x="14802" y="6461"/>
                      </a:lnTo>
                      <a:lnTo>
                        <a:pt x="14718" y="6542"/>
                      </a:lnTo>
                      <a:lnTo>
                        <a:pt x="14722" y="5987"/>
                      </a:lnTo>
                      <a:lnTo>
                        <a:pt x="14734" y="6039"/>
                      </a:lnTo>
                      <a:lnTo>
                        <a:pt x="14723" y="5933"/>
                      </a:lnTo>
                      <a:lnTo>
                        <a:pt x="14619" y="4905"/>
                      </a:lnTo>
                      <a:lnTo>
                        <a:pt x="14663" y="9574"/>
                      </a:lnTo>
                      <a:lnTo>
                        <a:pt x="14600" y="8967"/>
                      </a:lnTo>
                      <a:lnTo>
                        <a:pt x="14537" y="8361"/>
                      </a:lnTo>
                      <a:lnTo>
                        <a:pt x="14527" y="8176"/>
                      </a:lnTo>
                      <a:lnTo>
                        <a:pt x="14488" y="7042"/>
                      </a:lnTo>
                      <a:lnTo>
                        <a:pt x="14465" y="6330"/>
                      </a:lnTo>
                      <a:lnTo>
                        <a:pt x="14602" y="7227"/>
                      </a:lnTo>
                      <a:lnTo>
                        <a:pt x="14564" y="6567"/>
                      </a:lnTo>
                      <a:lnTo>
                        <a:pt x="14542" y="2426"/>
                      </a:lnTo>
                      <a:lnTo>
                        <a:pt x="14401" y="7042"/>
                      </a:lnTo>
                      <a:lnTo>
                        <a:pt x="14360" y="5960"/>
                      </a:lnTo>
                      <a:lnTo>
                        <a:pt x="14321" y="4905"/>
                      </a:lnTo>
                      <a:lnTo>
                        <a:pt x="14331" y="4457"/>
                      </a:lnTo>
                      <a:lnTo>
                        <a:pt x="14322" y="4193"/>
                      </a:lnTo>
                      <a:lnTo>
                        <a:pt x="14266" y="3059"/>
                      </a:lnTo>
                      <a:lnTo>
                        <a:pt x="14170" y="5908"/>
                      </a:lnTo>
                      <a:lnTo>
                        <a:pt x="14138" y="5881"/>
                      </a:lnTo>
                      <a:lnTo>
                        <a:pt x="14068" y="5696"/>
                      </a:lnTo>
                      <a:lnTo>
                        <a:pt x="14059" y="5063"/>
                      </a:lnTo>
                      <a:lnTo>
                        <a:pt x="13983" y="7121"/>
                      </a:lnTo>
                      <a:lnTo>
                        <a:pt x="13777" y="8149"/>
                      </a:lnTo>
                      <a:lnTo>
                        <a:pt x="13776" y="8519"/>
                      </a:lnTo>
                      <a:lnTo>
                        <a:pt x="13680" y="8967"/>
                      </a:lnTo>
                      <a:lnTo>
                        <a:pt x="13646" y="8070"/>
                      </a:lnTo>
                      <a:lnTo>
                        <a:pt x="13582" y="7385"/>
                      </a:lnTo>
                      <a:lnTo>
                        <a:pt x="13578" y="7015"/>
                      </a:lnTo>
                      <a:lnTo>
                        <a:pt x="13571" y="5618"/>
                      </a:lnTo>
                      <a:lnTo>
                        <a:pt x="13661" y="5539"/>
                      </a:lnTo>
                      <a:lnTo>
                        <a:pt x="13614" y="3323"/>
                      </a:lnTo>
                      <a:lnTo>
                        <a:pt x="13544" y="5618"/>
                      </a:lnTo>
                      <a:lnTo>
                        <a:pt x="13501" y="5248"/>
                      </a:lnTo>
                      <a:lnTo>
                        <a:pt x="13503" y="4247"/>
                      </a:lnTo>
                      <a:lnTo>
                        <a:pt x="13366" y="4563"/>
                      </a:lnTo>
                      <a:lnTo>
                        <a:pt x="13364" y="7015"/>
                      </a:lnTo>
                      <a:lnTo>
                        <a:pt x="13216" y="6830"/>
                      </a:lnTo>
                      <a:lnTo>
                        <a:pt x="13224" y="7779"/>
                      </a:lnTo>
                      <a:lnTo>
                        <a:pt x="13150" y="9995"/>
                      </a:lnTo>
                      <a:lnTo>
                        <a:pt x="13155" y="8440"/>
                      </a:lnTo>
                      <a:lnTo>
                        <a:pt x="13156" y="8018"/>
                      </a:lnTo>
                      <a:lnTo>
                        <a:pt x="13163" y="6224"/>
                      </a:lnTo>
                      <a:lnTo>
                        <a:pt x="13083" y="8018"/>
                      </a:lnTo>
                      <a:lnTo>
                        <a:pt x="13058" y="5566"/>
                      </a:lnTo>
                      <a:lnTo>
                        <a:pt x="12871" y="7939"/>
                      </a:lnTo>
                      <a:lnTo>
                        <a:pt x="12775" y="8388"/>
                      </a:lnTo>
                      <a:lnTo>
                        <a:pt x="12801" y="7516"/>
                      </a:lnTo>
                      <a:lnTo>
                        <a:pt x="12723" y="8361"/>
                      </a:lnTo>
                      <a:lnTo>
                        <a:pt x="12617" y="8334"/>
                      </a:lnTo>
                      <a:lnTo>
                        <a:pt x="12619" y="7727"/>
                      </a:lnTo>
                      <a:lnTo>
                        <a:pt x="12620" y="7306"/>
                      </a:lnTo>
                      <a:lnTo>
                        <a:pt x="12635" y="3560"/>
                      </a:lnTo>
                      <a:lnTo>
                        <a:pt x="12343" y="7121"/>
                      </a:lnTo>
                      <a:lnTo>
                        <a:pt x="12332" y="6673"/>
                      </a:lnTo>
                      <a:lnTo>
                        <a:pt x="12302" y="5196"/>
                      </a:lnTo>
                      <a:lnTo>
                        <a:pt x="12266" y="3429"/>
                      </a:lnTo>
                      <a:lnTo>
                        <a:pt x="12079" y="5196"/>
                      </a:lnTo>
                      <a:lnTo>
                        <a:pt x="11896" y="2689"/>
                      </a:lnTo>
                      <a:lnTo>
                        <a:pt x="11679" y="2953"/>
                      </a:lnTo>
                      <a:lnTo>
                        <a:pt x="11756" y="6673"/>
                      </a:lnTo>
                      <a:lnTo>
                        <a:pt x="11615" y="3059"/>
                      </a:lnTo>
                      <a:lnTo>
                        <a:pt x="11622" y="6909"/>
                      </a:lnTo>
                      <a:lnTo>
                        <a:pt x="11587" y="7094"/>
                      </a:lnTo>
                      <a:lnTo>
                        <a:pt x="11564" y="7069"/>
                      </a:lnTo>
                      <a:lnTo>
                        <a:pt x="11552" y="6778"/>
                      </a:lnTo>
                      <a:lnTo>
                        <a:pt x="11503" y="6066"/>
                      </a:lnTo>
                      <a:lnTo>
                        <a:pt x="11486" y="5802"/>
                      </a:lnTo>
                      <a:lnTo>
                        <a:pt x="11468" y="5539"/>
                      </a:lnTo>
                      <a:lnTo>
                        <a:pt x="11406" y="4614"/>
                      </a:lnTo>
                      <a:lnTo>
                        <a:pt x="11364" y="3429"/>
                      </a:lnTo>
                      <a:lnTo>
                        <a:pt x="11448" y="3692"/>
                      </a:lnTo>
                      <a:lnTo>
                        <a:pt x="11446" y="3429"/>
                      </a:lnTo>
                      <a:lnTo>
                        <a:pt x="11444" y="2849"/>
                      </a:lnTo>
                      <a:lnTo>
                        <a:pt x="11343" y="2586"/>
                      </a:lnTo>
                      <a:lnTo>
                        <a:pt x="11352" y="2162"/>
                      </a:lnTo>
                      <a:lnTo>
                        <a:pt x="11389" y="1398"/>
                      </a:lnTo>
                      <a:lnTo>
                        <a:pt x="11380" y="1003"/>
                      </a:lnTo>
                      <a:lnTo>
                        <a:pt x="11324" y="212"/>
                      </a:lnTo>
                      <a:lnTo>
                        <a:pt x="11334" y="1634"/>
                      </a:lnTo>
                      <a:lnTo>
                        <a:pt x="11286" y="2162"/>
                      </a:lnTo>
                      <a:lnTo>
                        <a:pt x="11222" y="1634"/>
                      </a:lnTo>
                      <a:lnTo>
                        <a:pt x="11299" y="3165"/>
                      </a:lnTo>
                      <a:lnTo>
                        <a:pt x="11309" y="3429"/>
                      </a:lnTo>
                      <a:lnTo>
                        <a:pt x="11156" y="5433"/>
                      </a:lnTo>
                      <a:lnTo>
                        <a:pt x="11161" y="4035"/>
                      </a:lnTo>
                      <a:lnTo>
                        <a:pt x="11169" y="2216"/>
                      </a:lnTo>
                      <a:lnTo>
                        <a:pt x="11177" y="212"/>
                      </a:lnTo>
                      <a:lnTo>
                        <a:pt x="11021" y="2216"/>
                      </a:lnTo>
                      <a:lnTo>
                        <a:pt x="11041" y="1713"/>
                      </a:lnTo>
                      <a:lnTo>
                        <a:pt x="11071" y="1003"/>
                      </a:lnTo>
                      <a:lnTo>
                        <a:pt x="10993" y="1713"/>
                      </a:lnTo>
                      <a:lnTo>
                        <a:pt x="10983" y="1688"/>
                      </a:lnTo>
                      <a:lnTo>
                        <a:pt x="10775" y="1003"/>
                      </a:lnTo>
                      <a:lnTo>
                        <a:pt x="10697" y="4035"/>
                      </a:lnTo>
                      <a:lnTo>
                        <a:pt x="10679" y="3456"/>
                      </a:lnTo>
                      <a:lnTo>
                        <a:pt x="10669" y="2901"/>
                      </a:lnTo>
                      <a:lnTo>
                        <a:pt x="10677" y="2453"/>
                      </a:lnTo>
                      <a:lnTo>
                        <a:pt x="10699" y="2295"/>
                      </a:lnTo>
                      <a:lnTo>
                        <a:pt x="10508" y="1846"/>
                      </a:lnTo>
                      <a:lnTo>
                        <a:pt x="10272" y="5539"/>
                      </a:lnTo>
                      <a:lnTo>
                        <a:pt x="10188" y="4484"/>
                      </a:lnTo>
                      <a:lnTo>
                        <a:pt x="10128" y="3719"/>
                      </a:lnTo>
                      <a:lnTo>
                        <a:pt x="10138" y="2743"/>
                      </a:lnTo>
                      <a:lnTo>
                        <a:pt x="10103" y="3007"/>
                      </a:lnTo>
                      <a:lnTo>
                        <a:pt x="10077" y="4484"/>
                      </a:lnTo>
                      <a:lnTo>
                        <a:pt x="10062" y="4193"/>
                      </a:lnTo>
                      <a:lnTo>
                        <a:pt x="10035" y="3640"/>
                      </a:lnTo>
                      <a:lnTo>
                        <a:pt x="10045" y="2637"/>
                      </a:lnTo>
                      <a:lnTo>
                        <a:pt x="10030" y="2559"/>
                      </a:lnTo>
                      <a:lnTo>
                        <a:pt x="9935" y="4193"/>
                      </a:lnTo>
                      <a:lnTo>
                        <a:pt x="9893" y="3719"/>
                      </a:lnTo>
                      <a:lnTo>
                        <a:pt x="9902" y="3244"/>
                      </a:lnTo>
                      <a:lnTo>
                        <a:pt x="9919" y="2795"/>
                      </a:lnTo>
                      <a:lnTo>
                        <a:pt x="9911" y="2505"/>
                      </a:lnTo>
                      <a:lnTo>
                        <a:pt x="9741" y="1371"/>
                      </a:lnTo>
                      <a:lnTo>
                        <a:pt x="9641" y="5117"/>
                      </a:lnTo>
                      <a:lnTo>
                        <a:pt x="9484" y="5802"/>
                      </a:lnTo>
                      <a:lnTo>
                        <a:pt x="9484" y="4668"/>
                      </a:lnTo>
                      <a:lnTo>
                        <a:pt x="9476" y="3007"/>
                      </a:lnTo>
                      <a:lnTo>
                        <a:pt x="9269" y="1740"/>
                      </a:lnTo>
                      <a:lnTo>
                        <a:pt x="9267" y="1346"/>
                      </a:lnTo>
                      <a:lnTo>
                        <a:pt x="9050" y="1003"/>
                      </a:lnTo>
                      <a:lnTo>
                        <a:pt x="8898" y="3587"/>
                      </a:lnTo>
                      <a:lnTo>
                        <a:pt x="8697" y="4668"/>
                      </a:lnTo>
                      <a:lnTo>
                        <a:pt x="8676" y="4168"/>
                      </a:lnTo>
                      <a:lnTo>
                        <a:pt x="8644" y="3429"/>
                      </a:lnTo>
                      <a:lnTo>
                        <a:pt x="8571" y="1688"/>
                      </a:lnTo>
                      <a:lnTo>
                        <a:pt x="8277" y="3429"/>
                      </a:lnTo>
                      <a:lnTo>
                        <a:pt x="8072" y="1767"/>
                      </a:lnTo>
                      <a:lnTo>
                        <a:pt x="8089" y="2058"/>
                      </a:lnTo>
                      <a:lnTo>
                        <a:pt x="8097" y="2505"/>
                      </a:lnTo>
                      <a:lnTo>
                        <a:pt x="8068" y="3823"/>
                      </a:lnTo>
                      <a:lnTo>
                        <a:pt x="8031" y="4168"/>
                      </a:lnTo>
                      <a:lnTo>
                        <a:pt x="7985" y="3613"/>
                      </a:lnTo>
                      <a:lnTo>
                        <a:pt x="7901" y="6066"/>
                      </a:lnTo>
                      <a:lnTo>
                        <a:pt x="7904" y="5011"/>
                      </a:lnTo>
                      <a:lnTo>
                        <a:pt x="7909" y="3560"/>
                      </a:lnTo>
                      <a:lnTo>
                        <a:pt x="7926" y="3613"/>
                      </a:lnTo>
                      <a:lnTo>
                        <a:pt x="7899" y="1794"/>
                      </a:lnTo>
                      <a:lnTo>
                        <a:pt x="7890" y="1161"/>
                      </a:lnTo>
                      <a:lnTo>
                        <a:pt x="7793" y="1794"/>
                      </a:lnTo>
                      <a:lnTo>
                        <a:pt x="7718" y="1740"/>
                      </a:lnTo>
                      <a:lnTo>
                        <a:pt x="7705" y="5011"/>
                      </a:lnTo>
                      <a:lnTo>
                        <a:pt x="7600" y="2505"/>
                      </a:lnTo>
                      <a:lnTo>
                        <a:pt x="7610" y="2532"/>
                      </a:lnTo>
                      <a:lnTo>
                        <a:pt x="7648" y="1873"/>
                      </a:lnTo>
                      <a:lnTo>
                        <a:pt x="7592" y="2322"/>
                      </a:lnTo>
                      <a:lnTo>
                        <a:pt x="7507" y="237"/>
                      </a:lnTo>
                      <a:lnTo>
                        <a:pt x="7186" y="6778"/>
                      </a:lnTo>
                      <a:lnTo>
                        <a:pt x="7167" y="6039"/>
                      </a:lnTo>
                      <a:lnTo>
                        <a:pt x="7119" y="4141"/>
                      </a:lnTo>
                      <a:lnTo>
                        <a:pt x="7099" y="3323"/>
                      </a:lnTo>
                      <a:lnTo>
                        <a:pt x="7079" y="2505"/>
                      </a:lnTo>
                      <a:lnTo>
                        <a:pt x="7031" y="3323"/>
                      </a:lnTo>
                      <a:lnTo>
                        <a:pt x="6971" y="3296"/>
                      </a:lnTo>
                      <a:lnTo>
                        <a:pt x="6924" y="4141"/>
                      </a:lnTo>
                      <a:lnTo>
                        <a:pt x="6926" y="2374"/>
                      </a:lnTo>
                      <a:lnTo>
                        <a:pt x="6850" y="2110"/>
                      </a:lnTo>
                      <a:lnTo>
                        <a:pt x="6729" y="1688"/>
                      </a:lnTo>
                      <a:lnTo>
                        <a:pt x="6565" y="2110"/>
                      </a:lnTo>
                      <a:lnTo>
                        <a:pt x="6598" y="843"/>
                      </a:lnTo>
                      <a:lnTo>
                        <a:pt x="6506" y="739"/>
                      </a:lnTo>
                      <a:lnTo>
                        <a:pt x="6482" y="5933"/>
                      </a:lnTo>
                      <a:lnTo>
                        <a:pt x="6397" y="6039"/>
                      </a:lnTo>
                      <a:lnTo>
                        <a:pt x="6386" y="4905"/>
                      </a:lnTo>
                      <a:lnTo>
                        <a:pt x="6378" y="4114"/>
                      </a:lnTo>
                      <a:lnTo>
                        <a:pt x="6372" y="3535"/>
                      </a:lnTo>
                      <a:lnTo>
                        <a:pt x="6210" y="3456"/>
                      </a:lnTo>
                      <a:lnTo>
                        <a:pt x="6047" y="1134"/>
                      </a:lnTo>
                      <a:lnTo>
                        <a:pt x="5889" y="3535"/>
                      </a:lnTo>
                      <a:lnTo>
                        <a:pt x="5896" y="2374"/>
                      </a:lnTo>
                      <a:lnTo>
                        <a:pt x="5922" y="2268"/>
                      </a:lnTo>
                      <a:lnTo>
                        <a:pt x="5846" y="2216"/>
                      </a:lnTo>
                      <a:lnTo>
                        <a:pt x="5789" y="1767"/>
                      </a:lnTo>
                      <a:lnTo>
                        <a:pt x="5629" y="500"/>
                      </a:lnTo>
                      <a:lnTo>
                        <a:pt x="5639" y="1952"/>
                      </a:lnTo>
                      <a:lnTo>
                        <a:pt x="5654" y="1767"/>
                      </a:lnTo>
                      <a:lnTo>
                        <a:pt x="5646" y="2795"/>
                      </a:lnTo>
                      <a:lnTo>
                        <a:pt x="5656" y="4114"/>
                      </a:lnTo>
                      <a:lnTo>
                        <a:pt x="5639" y="1952"/>
                      </a:lnTo>
                      <a:lnTo>
                        <a:pt x="5404" y="4905"/>
                      </a:lnTo>
                      <a:lnTo>
                        <a:pt x="5417" y="3165"/>
                      </a:lnTo>
                      <a:lnTo>
                        <a:pt x="5351" y="5142"/>
                      </a:lnTo>
                      <a:lnTo>
                        <a:pt x="5342" y="5775"/>
                      </a:lnTo>
                      <a:lnTo>
                        <a:pt x="5332" y="6066"/>
                      </a:lnTo>
                      <a:lnTo>
                        <a:pt x="5238" y="6621"/>
                      </a:lnTo>
                      <a:lnTo>
                        <a:pt x="5220" y="6436"/>
                      </a:lnTo>
                      <a:lnTo>
                        <a:pt x="5211" y="5248"/>
                      </a:lnTo>
                      <a:lnTo>
                        <a:pt x="5168" y="4747"/>
                      </a:lnTo>
                      <a:lnTo>
                        <a:pt x="5186" y="7306"/>
                      </a:lnTo>
                      <a:lnTo>
                        <a:pt x="5090" y="6409"/>
                      </a:lnTo>
                      <a:lnTo>
                        <a:pt x="5100" y="6014"/>
                      </a:lnTo>
                      <a:lnTo>
                        <a:pt x="5125" y="5275"/>
                      </a:lnTo>
                      <a:lnTo>
                        <a:pt x="5041" y="5142"/>
                      </a:lnTo>
                      <a:lnTo>
                        <a:pt x="5047" y="5775"/>
                      </a:lnTo>
                      <a:lnTo>
                        <a:pt x="5001" y="7069"/>
                      </a:lnTo>
                      <a:lnTo>
                        <a:pt x="4950" y="7727"/>
                      </a:lnTo>
                      <a:lnTo>
                        <a:pt x="4905" y="7252"/>
                      </a:lnTo>
                      <a:lnTo>
                        <a:pt x="4852" y="6673"/>
                      </a:lnTo>
                      <a:lnTo>
                        <a:pt x="4842" y="6251"/>
                      </a:lnTo>
                      <a:lnTo>
                        <a:pt x="4832" y="5038"/>
                      </a:lnTo>
                      <a:lnTo>
                        <a:pt x="4824" y="5696"/>
                      </a:lnTo>
                      <a:lnTo>
                        <a:pt x="4814" y="6172"/>
                      </a:lnTo>
                      <a:lnTo>
                        <a:pt x="4776" y="7252"/>
                      </a:lnTo>
                      <a:lnTo>
                        <a:pt x="4735" y="6884"/>
                      </a:lnTo>
                      <a:lnTo>
                        <a:pt x="4725" y="6700"/>
                      </a:lnTo>
                      <a:lnTo>
                        <a:pt x="4735" y="5908"/>
                      </a:lnTo>
                      <a:lnTo>
                        <a:pt x="4734" y="5566"/>
                      </a:lnTo>
                      <a:lnTo>
                        <a:pt x="4693" y="5223"/>
                      </a:lnTo>
                      <a:lnTo>
                        <a:pt x="4619" y="4590"/>
                      </a:lnTo>
                      <a:lnTo>
                        <a:pt x="4619" y="5090"/>
                      </a:lnTo>
                      <a:lnTo>
                        <a:pt x="4609" y="4511"/>
                      </a:lnTo>
                      <a:lnTo>
                        <a:pt x="4619" y="4590"/>
                      </a:lnTo>
                      <a:lnTo>
                        <a:pt x="4611" y="3587"/>
                      </a:lnTo>
                      <a:lnTo>
                        <a:pt x="4607" y="4484"/>
                      </a:lnTo>
                      <a:lnTo>
                        <a:pt x="4605" y="5063"/>
                      </a:lnTo>
                      <a:lnTo>
                        <a:pt x="4595" y="5038"/>
                      </a:lnTo>
                      <a:lnTo>
                        <a:pt x="4540" y="7676"/>
                      </a:lnTo>
                      <a:lnTo>
                        <a:pt x="4526" y="7437"/>
                      </a:lnTo>
                      <a:lnTo>
                        <a:pt x="4526" y="14876"/>
                      </a:lnTo>
                      <a:lnTo>
                        <a:pt x="4508" y="14849"/>
                      </a:lnTo>
                      <a:lnTo>
                        <a:pt x="4449" y="14849"/>
                      </a:lnTo>
                      <a:lnTo>
                        <a:pt x="4444" y="14348"/>
                      </a:lnTo>
                      <a:lnTo>
                        <a:pt x="4446" y="13978"/>
                      </a:lnTo>
                      <a:lnTo>
                        <a:pt x="4450" y="13636"/>
                      </a:lnTo>
                      <a:lnTo>
                        <a:pt x="4468" y="13663"/>
                      </a:lnTo>
                      <a:lnTo>
                        <a:pt x="4461" y="14084"/>
                      </a:lnTo>
                      <a:lnTo>
                        <a:pt x="4503" y="14400"/>
                      </a:lnTo>
                      <a:lnTo>
                        <a:pt x="4526" y="14876"/>
                      </a:lnTo>
                      <a:lnTo>
                        <a:pt x="4526" y="7437"/>
                      </a:lnTo>
                      <a:lnTo>
                        <a:pt x="4478" y="6594"/>
                      </a:lnTo>
                      <a:lnTo>
                        <a:pt x="4451" y="6118"/>
                      </a:lnTo>
                      <a:lnTo>
                        <a:pt x="4441" y="5381"/>
                      </a:lnTo>
                      <a:lnTo>
                        <a:pt x="4429" y="4959"/>
                      </a:lnTo>
                      <a:lnTo>
                        <a:pt x="4538" y="4984"/>
                      </a:lnTo>
                      <a:lnTo>
                        <a:pt x="4595" y="5038"/>
                      </a:lnTo>
                      <a:lnTo>
                        <a:pt x="4607" y="4484"/>
                      </a:lnTo>
                      <a:lnTo>
                        <a:pt x="4607" y="3587"/>
                      </a:lnTo>
                      <a:lnTo>
                        <a:pt x="4530" y="3323"/>
                      </a:lnTo>
                      <a:lnTo>
                        <a:pt x="4601" y="1134"/>
                      </a:lnTo>
                      <a:lnTo>
                        <a:pt x="4524" y="2426"/>
                      </a:lnTo>
                      <a:lnTo>
                        <a:pt x="4406" y="4932"/>
                      </a:lnTo>
                      <a:lnTo>
                        <a:pt x="4323" y="4220"/>
                      </a:lnTo>
                      <a:lnTo>
                        <a:pt x="4313" y="3956"/>
                      </a:lnTo>
                      <a:lnTo>
                        <a:pt x="4310" y="3402"/>
                      </a:lnTo>
                      <a:lnTo>
                        <a:pt x="4297" y="3296"/>
                      </a:lnTo>
                      <a:lnTo>
                        <a:pt x="4279" y="3456"/>
                      </a:lnTo>
                      <a:lnTo>
                        <a:pt x="4262" y="3719"/>
                      </a:lnTo>
                      <a:lnTo>
                        <a:pt x="4216" y="3271"/>
                      </a:lnTo>
                      <a:lnTo>
                        <a:pt x="4190" y="3244"/>
                      </a:lnTo>
                      <a:lnTo>
                        <a:pt x="4185" y="2559"/>
                      </a:lnTo>
                      <a:lnTo>
                        <a:pt x="4180" y="1898"/>
                      </a:lnTo>
                      <a:lnTo>
                        <a:pt x="4171" y="3271"/>
                      </a:lnTo>
                      <a:lnTo>
                        <a:pt x="4126" y="3456"/>
                      </a:lnTo>
                      <a:lnTo>
                        <a:pt x="4131" y="2901"/>
                      </a:lnTo>
                      <a:lnTo>
                        <a:pt x="4164" y="2559"/>
                      </a:lnTo>
                      <a:lnTo>
                        <a:pt x="4171" y="3271"/>
                      </a:lnTo>
                      <a:lnTo>
                        <a:pt x="4171" y="1977"/>
                      </a:lnTo>
                      <a:lnTo>
                        <a:pt x="4088" y="2532"/>
                      </a:lnTo>
                      <a:lnTo>
                        <a:pt x="4043" y="2453"/>
                      </a:lnTo>
                      <a:lnTo>
                        <a:pt x="4047" y="4220"/>
                      </a:lnTo>
                      <a:lnTo>
                        <a:pt x="3988" y="3929"/>
                      </a:lnTo>
                      <a:lnTo>
                        <a:pt x="4037" y="5248"/>
                      </a:lnTo>
                      <a:lnTo>
                        <a:pt x="4077" y="5117"/>
                      </a:lnTo>
                      <a:lnTo>
                        <a:pt x="4074" y="5381"/>
                      </a:lnTo>
                      <a:lnTo>
                        <a:pt x="4086" y="5618"/>
                      </a:lnTo>
                      <a:lnTo>
                        <a:pt x="4094" y="5248"/>
                      </a:lnTo>
                      <a:lnTo>
                        <a:pt x="4081" y="5090"/>
                      </a:lnTo>
                      <a:lnTo>
                        <a:pt x="4100" y="4905"/>
                      </a:lnTo>
                      <a:lnTo>
                        <a:pt x="4207" y="4959"/>
                      </a:lnTo>
                      <a:lnTo>
                        <a:pt x="4135" y="6594"/>
                      </a:lnTo>
                      <a:lnTo>
                        <a:pt x="4087" y="5618"/>
                      </a:lnTo>
                      <a:lnTo>
                        <a:pt x="4034" y="8070"/>
                      </a:lnTo>
                      <a:lnTo>
                        <a:pt x="4025" y="8440"/>
                      </a:lnTo>
                      <a:lnTo>
                        <a:pt x="4001" y="7516"/>
                      </a:lnTo>
                      <a:lnTo>
                        <a:pt x="3963" y="5987"/>
                      </a:lnTo>
                      <a:lnTo>
                        <a:pt x="3853" y="4747"/>
                      </a:lnTo>
                      <a:lnTo>
                        <a:pt x="3843" y="4432"/>
                      </a:lnTo>
                      <a:lnTo>
                        <a:pt x="3840" y="4141"/>
                      </a:lnTo>
                      <a:lnTo>
                        <a:pt x="3830" y="3165"/>
                      </a:lnTo>
                      <a:lnTo>
                        <a:pt x="3694" y="4141"/>
                      </a:lnTo>
                      <a:lnTo>
                        <a:pt x="3509" y="3823"/>
                      </a:lnTo>
                      <a:lnTo>
                        <a:pt x="3424" y="7094"/>
                      </a:lnTo>
                      <a:lnTo>
                        <a:pt x="3385" y="7516"/>
                      </a:lnTo>
                      <a:lnTo>
                        <a:pt x="3374" y="5987"/>
                      </a:lnTo>
                      <a:lnTo>
                        <a:pt x="3376" y="5487"/>
                      </a:lnTo>
                      <a:lnTo>
                        <a:pt x="3388" y="5327"/>
                      </a:lnTo>
                      <a:lnTo>
                        <a:pt x="3352" y="5723"/>
                      </a:lnTo>
                      <a:lnTo>
                        <a:pt x="3250" y="5406"/>
                      </a:lnTo>
                      <a:lnTo>
                        <a:pt x="3229" y="5433"/>
                      </a:lnTo>
                      <a:lnTo>
                        <a:pt x="3250" y="5406"/>
                      </a:lnTo>
                      <a:lnTo>
                        <a:pt x="3197" y="5223"/>
                      </a:lnTo>
                      <a:lnTo>
                        <a:pt x="3194" y="5512"/>
                      </a:lnTo>
                      <a:lnTo>
                        <a:pt x="3189" y="6251"/>
                      </a:lnTo>
                      <a:lnTo>
                        <a:pt x="3179" y="7516"/>
                      </a:lnTo>
                      <a:lnTo>
                        <a:pt x="3088" y="6567"/>
                      </a:lnTo>
                      <a:lnTo>
                        <a:pt x="3181" y="5775"/>
                      </a:lnTo>
                      <a:lnTo>
                        <a:pt x="3194" y="5512"/>
                      </a:lnTo>
                      <a:lnTo>
                        <a:pt x="3100" y="5775"/>
                      </a:lnTo>
                      <a:lnTo>
                        <a:pt x="3109" y="5406"/>
                      </a:lnTo>
                      <a:lnTo>
                        <a:pt x="3100" y="4853"/>
                      </a:lnTo>
                      <a:lnTo>
                        <a:pt x="2854" y="1398"/>
                      </a:lnTo>
                      <a:lnTo>
                        <a:pt x="2690" y="10944"/>
                      </a:lnTo>
                      <a:lnTo>
                        <a:pt x="2599" y="9495"/>
                      </a:lnTo>
                      <a:lnTo>
                        <a:pt x="2569" y="8994"/>
                      </a:lnTo>
                      <a:lnTo>
                        <a:pt x="2447" y="7042"/>
                      </a:lnTo>
                      <a:lnTo>
                        <a:pt x="2428" y="6724"/>
                      </a:lnTo>
                      <a:lnTo>
                        <a:pt x="2432" y="7042"/>
                      </a:lnTo>
                      <a:lnTo>
                        <a:pt x="2099" y="4959"/>
                      </a:lnTo>
                      <a:lnTo>
                        <a:pt x="1746" y="8994"/>
                      </a:lnTo>
                      <a:lnTo>
                        <a:pt x="1606" y="7597"/>
                      </a:lnTo>
                      <a:lnTo>
                        <a:pt x="1324" y="5038"/>
                      </a:lnTo>
                      <a:lnTo>
                        <a:pt x="1314" y="6409"/>
                      </a:lnTo>
                      <a:lnTo>
                        <a:pt x="1257" y="7597"/>
                      </a:lnTo>
                      <a:lnTo>
                        <a:pt x="1237" y="5723"/>
                      </a:lnTo>
                      <a:lnTo>
                        <a:pt x="1141" y="7860"/>
                      </a:lnTo>
                      <a:lnTo>
                        <a:pt x="1001" y="9495"/>
                      </a:lnTo>
                      <a:lnTo>
                        <a:pt x="981" y="8307"/>
                      </a:lnTo>
                      <a:lnTo>
                        <a:pt x="970" y="7570"/>
                      </a:lnTo>
                      <a:lnTo>
                        <a:pt x="900" y="3296"/>
                      </a:lnTo>
                      <a:lnTo>
                        <a:pt x="738" y="6066"/>
                      </a:lnTo>
                      <a:lnTo>
                        <a:pt x="727" y="6409"/>
                      </a:lnTo>
                      <a:lnTo>
                        <a:pt x="747" y="7570"/>
                      </a:lnTo>
                      <a:lnTo>
                        <a:pt x="685" y="7306"/>
                      </a:lnTo>
                      <a:lnTo>
                        <a:pt x="549" y="8307"/>
                      </a:lnTo>
                      <a:lnTo>
                        <a:pt x="559" y="6830"/>
                      </a:lnTo>
                      <a:lnTo>
                        <a:pt x="549" y="7385"/>
                      </a:lnTo>
                      <a:lnTo>
                        <a:pt x="539" y="8149"/>
                      </a:lnTo>
                      <a:lnTo>
                        <a:pt x="518" y="7622"/>
                      </a:lnTo>
                      <a:lnTo>
                        <a:pt x="512" y="6515"/>
                      </a:lnTo>
                      <a:lnTo>
                        <a:pt x="358" y="8203"/>
                      </a:lnTo>
                      <a:lnTo>
                        <a:pt x="241" y="7516"/>
                      </a:lnTo>
                      <a:lnTo>
                        <a:pt x="251" y="7200"/>
                      </a:lnTo>
                      <a:lnTo>
                        <a:pt x="376" y="4299"/>
                      </a:lnTo>
                      <a:lnTo>
                        <a:pt x="202" y="4114"/>
                      </a:lnTo>
                      <a:lnTo>
                        <a:pt x="141" y="4457"/>
                      </a:lnTo>
                      <a:lnTo>
                        <a:pt x="30" y="6673"/>
                      </a:lnTo>
                      <a:lnTo>
                        <a:pt x="21" y="7094"/>
                      </a:lnTo>
                      <a:lnTo>
                        <a:pt x="42" y="7622"/>
                      </a:lnTo>
                      <a:lnTo>
                        <a:pt x="68" y="7676"/>
                      </a:lnTo>
                      <a:lnTo>
                        <a:pt x="91" y="8018"/>
                      </a:lnTo>
                      <a:lnTo>
                        <a:pt x="100" y="9310"/>
                      </a:lnTo>
                      <a:lnTo>
                        <a:pt x="51" y="9732"/>
                      </a:lnTo>
                      <a:lnTo>
                        <a:pt x="41" y="12633"/>
                      </a:lnTo>
                      <a:lnTo>
                        <a:pt x="10" y="14612"/>
                      </a:lnTo>
                      <a:lnTo>
                        <a:pt x="0" y="15692"/>
                      </a:lnTo>
                      <a:lnTo>
                        <a:pt x="140" y="17619"/>
                      </a:lnTo>
                      <a:lnTo>
                        <a:pt x="241" y="15852"/>
                      </a:lnTo>
                      <a:lnTo>
                        <a:pt x="275" y="17274"/>
                      </a:lnTo>
                      <a:lnTo>
                        <a:pt x="203" y="17328"/>
                      </a:lnTo>
                      <a:lnTo>
                        <a:pt x="198" y="17619"/>
                      </a:lnTo>
                      <a:lnTo>
                        <a:pt x="237" y="18674"/>
                      </a:lnTo>
                      <a:lnTo>
                        <a:pt x="267" y="17565"/>
                      </a:lnTo>
                      <a:lnTo>
                        <a:pt x="302" y="16695"/>
                      </a:lnTo>
                      <a:lnTo>
                        <a:pt x="306" y="17091"/>
                      </a:lnTo>
                      <a:lnTo>
                        <a:pt x="316" y="17671"/>
                      </a:lnTo>
                      <a:lnTo>
                        <a:pt x="326" y="17987"/>
                      </a:lnTo>
                      <a:lnTo>
                        <a:pt x="345" y="18250"/>
                      </a:lnTo>
                      <a:lnTo>
                        <a:pt x="401" y="16695"/>
                      </a:lnTo>
                      <a:lnTo>
                        <a:pt x="418" y="16194"/>
                      </a:lnTo>
                      <a:lnTo>
                        <a:pt x="424" y="15852"/>
                      </a:lnTo>
                      <a:lnTo>
                        <a:pt x="443" y="15482"/>
                      </a:lnTo>
                      <a:lnTo>
                        <a:pt x="499" y="14981"/>
                      </a:lnTo>
                      <a:lnTo>
                        <a:pt x="534" y="15904"/>
                      </a:lnTo>
                      <a:lnTo>
                        <a:pt x="543" y="16616"/>
                      </a:lnTo>
                      <a:lnTo>
                        <a:pt x="534" y="17355"/>
                      </a:lnTo>
                      <a:lnTo>
                        <a:pt x="591" y="16246"/>
                      </a:lnTo>
                      <a:lnTo>
                        <a:pt x="589" y="17328"/>
                      </a:lnTo>
                      <a:lnTo>
                        <a:pt x="615" y="16907"/>
                      </a:lnTo>
                      <a:lnTo>
                        <a:pt x="698" y="17407"/>
                      </a:lnTo>
                      <a:lnTo>
                        <a:pt x="706" y="16907"/>
                      </a:lnTo>
                      <a:lnTo>
                        <a:pt x="717" y="16246"/>
                      </a:lnTo>
                      <a:lnTo>
                        <a:pt x="724" y="15877"/>
                      </a:lnTo>
                      <a:lnTo>
                        <a:pt x="775" y="17486"/>
                      </a:lnTo>
                      <a:lnTo>
                        <a:pt x="871" y="15877"/>
                      </a:lnTo>
                      <a:lnTo>
                        <a:pt x="896" y="15455"/>
                      </a:lnTo>
                      <a:lnTo>
                        <a:pt x="891" y="18171"/>
                      </a:lnTo>
                      <a:lnTo>
                        <a:pt x="909" y="17486"/>
                      </a:lnTo>
                      <a:lnTo>
                        <a:pt x="980" y="16036"/>
                      </a:lnTo>
                      <a:lnTo>
                        <a:pt x="1027" y="15931"/>
                      </a:lnTo>
                      <a:lnTo>
                        <a:pt x="942" y="19201"/>
                      </a:lnTo>
                      <a:lnTo>
                        <a:pt x="1201" y="16115"/>
                      </a:lnTo>
                      <a:lnTo>
                        <a:pt x="1179" y="19623"/>
                      </a:lnTo>
                      <a:lnTo>
                        <a:pt x="1242" y="16695"/>
                      </a:lnTo>
                      <a:lnTo>
                        <a:pt x="1406" y="18329"/>
                      </a:lnTo>
                      <a:lnTo>
                        <a:pt x="1518" y="16695"/>
                      </a:lnTo>
                      <a:lnTo>
                        <a:pt x="1511" y="17328"/>
                      </a:lnTo>
                      <a:lnTo>
                        <a:pt x="1545" y="17459"/>
                      </a:lnTo>
                      <a:lnTo>
                        <a:pt x="1565" y="18092"/>
                      </a:lnTo>
                      <a:lnTo>
                        <a:pt x="1574" y="18435"/>
                      </a:lnTo>
                      <a:lnTo>
                        <a:pt x="1611" y="18938"/>
                      </a:lnTo>
                      <a:lnTo>
                        <a:pt x="1618" y="16695"/>
                      </a:lnTo>
                      <a:lnTo>
                        <a:pt x="1628" y="16458"/>
                      </a:lnTo>
                      <a:lnTo>
                        <a:pt x="1689" y="16115"/>
                      </a:lnTo>
                      <a:lnTo>
                        <a:pt x="1718" y="15931"/>
                      </a:lnTo>
                      <a:lnTo>
                        <a:pt x="1734" y="15455"/>
                      </a:lnTo>
                      <a:lnTo>
                        <a:pt x="1750" y="14981"/>
                      </a:lnTo>
                      <a:lnTo>
                        <a:pt x="1769" y="14427"/>
                      </a:lnTo>
                      <a:lnTo>
                        <a:pt x="1833" y="16404"/>
                      </a:lnTo>
                      <a:lnTo>
                        <a:pt x="1842" y="16801"/>
                      </a:lnTo>
                      <a:lnTo>
                        <a:pt x="1735" y="17249"/>
                      </a:lnTo>
                      <a:lnTo>
                        <a:pt x="1727" y="17723"/>
                      </a:lnTo>
                      <a:lnTo>
                        <a:pt x="1747" y="19569"/>
                      </a:lnTo>
                      <a:lnTo>
                        <a:pt x="1743" y="17592"/>
                      </a:lnTo>
                      <a:lnTo>
                        <a:pt x="1881" y="17592"/>
                      </a:lnTo>
                      <a:lnTo>
                        <a:pt x="1855" y="15955"/>
                      </a:lnTo>
                      <a:lnTo>
                        <a:pt x="1913" y="17407"/>
                      </a:lnTo>
                      <a:lnTo>
                        <a:pt x="1905" y="16643"/>
                      </a:lnTo>
                      <a:lnTo>
                        <a:pt x="1936" y="18674"/>
                      </a:lnTo>
                      <a:lnTo>
                        <a:pt x="1942" y="16643"/>
                      </a:lnTo>
                      <a:lnTo>
                        <a:pt x="1944" y="15955"/>
                      </a:lnTo>
                      <a:lnTo>
                        <a:pt x="1946" y="15613"/>
                      </a:lnTo>
                      <a:lnTo>
                        <a:pt x="1991" y="18146"/>
                      </a:lnTo>
                      <a:lnTo>
                        <a:pt x="2039" y="16273"/>
                      </a:lnTo>
                      <a:lnTo>
                        <a:pt x="2109" y="17513"/>
                      </a:lnTo>
                      <a:lnTo>
                        <a:pt x="2119" y="17883"/>
                      </a:lnTo>
                      <a:lnTo>
                        <a:pt x="2062" y="19147"/>
                      </a:lnTo>
                      <a:lnTo>
                        <a:pt x="2155" y="18198"/>
                      </a:lnTo>
                      <a:lnTo>
                        <a:pt x="2175" y="18647"/>
                      </a:lnTo>
                      <a:lnTo>
                        <a:pt x="2166" y="18198"/>
                      </a:lnTo>
                      <a:lnTo>
                        <a:pt x="2175" y="16986"/>
                      </a:lnTo>
                      <a:lnTo>
                        <a:pt x="2185" y="16616"/>
                      </a:lnTo>
                      <a:lnTo>
                        <a:pt x="2247" y="16273"/>
                      </a:lnTo>
                      <a:lnTo>
                        <a:pt x="2294" y="16036"/>
                      </a:lnTo>
                      <a:lnTo>
                        <a:pt x="2744" y="16009"/>
                      </a:lnTo>
                      <a:lnTo>
                        <a:pt x="2760" y="15613"/>
                      </a:lnTo>
                      <a:lnTo>
                        <a:pt x="2776" y="16061"/>
                      </a:lnTo>
                      <a:lnTo>
                        <a:pt x="2769" y="15509"/>
                      </a:lnTo>
                      <a:lnTo>
                        <a:pt x="2760" y="14427"/>
                      </a:lnTo>
                      <a:lnTo>
                        <a:pt x="2762" y="12923"/>
                      </a:lnTo>
                      <a:lnTo>
                        <a:pt x="2805" y="12872"/>
                      </a:lnTo>
                      <a:lnTo>
                        <a:pt x="2841" y="11472"/>
                      </a:lnTo>
                      <a:lnTo>
                        <a:pt x="2856" y="12950"/>
                      </a:lnTo>
                      <a:lnTo>
                        <a:pt x="2832" y="12923"/>
                      </a:lnTo>
                      <a:lnTo>
                        <a:pt x="2826" y="13636"/>
                      </a:lnTo>
                      <a:lnTo>
                        <a:pt x="2816" y="14005"/>
                      </a:lnTo>
                      <a:lnTo>
                        <a:pt x="2861" y="13345"/>
                      </a:lnTo>
                      <a:lnTo>
                        <a:pt x="2890" y="14927"/>
                      </a:lnTo>
                      <a:lnTo>
                        <a:pt x="2900" y="14506"/>
                      </a:lnTo>
                      <a:lnTo>
                        <a:pt x="2910" y="14585"/>
                      </a:lnTo>
                      <a:lnTo>
                        <a:pt x="2981" y="13345"/>
                      </a:lnTo>
                      <a:lnTo>
                        <a:pt x="3051" y="13767"/>
                      </a:lnTo>
                      <a:lnTo>
                        <a:pt x="3060" y="14321"/>
                      </a:lnTo>
                      <a:lnTo>
                        <a:pt x="3070" y="15931"/>
                      </a:lnTo>
                      <a:lnTo>
                        <a:pt x="2910" y="14585"/>
                      </a:lnTo>
                      <a:lnTo>
                        <a:pt x="2989" y="16404"/>
                      </a:lnTo>
                      <a:lnTo>
                        <a:pt x="2885" y="15588"/>
                      </a:lnTo>
                      <a:lnTo>
                        <a:pt x="2965" y="18938"/>
                      </a:lnTo>
                      <a:lnTo>
                        <a:pt x="2827" y="15482"/>
                      </a:lnTo>
                      <a:lnTo>
                        <a:pt x="2896" y="18938"/>
                      </a:lnTo>
                      <a:lnTo>
                        <a:pt x="3032" y="19544"/>
                      </a:lnTo>
                      <a:lnTo>
                        <a:pt x="3037" y="18938"/>
                      </a:lnTo>
                      <a:lnTo>
                        <a:pt x="3048" y="17856"/>
                      </a:lnTo>
                      <a:lnTo>
                        <a:pt x="3184" y="18462"/>
                      </a:lnTo>
                      <a:lnTo>
                        <a:pt x="3199" y="17856"/>
                      </a:lnTo>
                      <a:lnTo>
                        <a:pt x="3209" y="17486"/>
                      </a:lnTo>
                      <a:lnTo>
                        <a:pt x="3199" y="17091"/>
                      </a:lnTo>
                      <a:lnTo>
                        <a:pt x="3183" y="16853"/>
                      </a:lnTo>
                      <a:lnTo>
                        <a:pt x="3182" y="16404"/>
                      </a:lnTo>
                      <a:lnTo>
                        <a:pt x="3194" y="15931"/>
                      </a:lnTo>
                      <a:lnTo>
                        <a:pt x="3204" y="15561"/>
                      </a:lnTo>
                      <a:lnTo>
                        <a:pt x="3398" y="13451"/>
                      </a:lnTo>
                      <a:lnTo>
                        <a:pt x="3356" y="20863"/>
                      </a:lnTo>
                      <a:lnTo>
                        <a:pt x="3491" y="18198"/>
                      </a:lnTo>
                      <a:lnTo>
                        <a:pt x="3501" y="17935"/>
                      </a:lnTo>
                      <a:lnTo>
                        <a:pt x="3530" y="16801"/>
                      </a:lnTo>
                      <a:lnTo>
                        <a:pt x="3540" y="15588"/>
                      </a:lnTo>
                      <a:lnTo>
                        <a:pt x="3549" y="13978"/>
                      </a:lnTo>
                      <a:lnTo>
                        <a:pt x="3636" y="15191"/>
                      </a:lnTo>
                      <a:lnTo>
                        <a:pt x="3645" y="15719"/>
                      </a:lnTo>
                      <a:lnTo>
                        <a:pt x="3616" y="17777"/>
                      </a:lnTo>
                      <a:lnTo>
                        <a:pt x="3748" y="18013"/>
                      </a:lnTo>
                      <a:lnTo>
                        <a:pt x="3728" y="16774"/>
                      </a:lnTo>
                      <a:lnTo>
                        <a:pt x="3691" y="14348"/>
                      </a:lnTo>
                      <a:lnTo>
                        <a:pt x="3809" y="15719"/>
                      </a:lnTo>
                      <a:lnTo>
                        <a:pt x="3878" y="15667"/>
                      </a:lnTo>
                      <a:lnTo>
                        <a:pt x="3892" y="17777"/>
                      </a:lnTo>
                      <a:lnTo>
                        <a:pt x="4033" y="17459"/>
                      </a:lnTo>
                      <a:lnTo>
                        <a:pt x="4187" y="15931"/>
                      </a:lnTo>
                      <a:lnTo>
                        <a:pt x="4291" y="15667"/>
                      </a:lnTo>
                      <a:lnTo>
                        <a:pt x="4342" y="15534"/>
                      </a:lnTo>
                      <a:lnTo>
                        <a:pt x="4334" y="16140"/>
                      </a:lnTo>
                      <a:lnTo>
                        <a:pt x="4324" y="16404"/>
                      </a:lnTo>
                      <a:lnTo>
                        <a:pt x="4316" y="16986"/>
                      </a:lnTo>
                      <a:lnTo>
                        <a:pt x="4344" y="17486"/>
                      </a:lnTo>
                      <a:lnTo>
                        <a:pt x="4540" y="16404"/>
                      </a:lnTo>
                      <a:lnTo>
                        <a:pt x="4952" y="18990"/>
                      </a:lnTo>
                      <a:lnTo>
                        <a:pt x="5024" y="17170"/>
                      </a:lnTo>
                      <a:lnTo>
                        <a:pt x="5041" y="17170"/>
                      </a:lnTo>
                      <a:lnTo>
                        <a:pt x="5077" y="16458"/>
                      </a:lnTo>
                      <a:lnTo>
                        <a:pt x="5093" y="16404"/>
                      </a:lnTo>
                      <a:lnTo>
                        <a:pt x="5118" y="16325"/>
                      </a:lnTo>
                      <a:lnTo>
                        <a:pt x="5125" y="17644"/>
                      </a:lnTo>
                      <a:lnTo>
                        <a:pt x="5105" y="18065"/>
                      </a:lnTo>
                      <a:lnTo>
                        <a:pt x="5235" y="16510"/>
                      </a:lnTo>
                      <a:lnTo>
                        <a:pt x="5259" y="16325"/>
                      </a:lnTo>
                      <a:lnTo>
                        <a:pt x="5367" y="15534"/>
                      </a:lnTo>
                      <a:lnTo>
                        <a:pt x="5429" y="15085"/>
                      </a:lnTo>
                      <a:lnTo>
                        <a:pt x="5446" y="14954"/>
                      </a:lnTo>
                      <a:lnTo>
                        <a:pt x="4333" y="14981"/>
                      </a:lnTo>
                      <a:lnTo>
                        <a:pt x="4343" y="14954"/>
                      </a:lnTo>
                      <a:lnTo>
                        <a:pt x="5446" y="14954"/>
                      </a:lnTo>
                      <a:lnTo>
                        <a:pt x="5476" y="14743"/>
                      </a:lnTo>
                      <a:lnTo>
                        <a:pt x="5595" y="16458"/>
                      </a:lnTo>
                      <a:lnTo>
                        <a:pt x="5603" y="16880"/>
                      </a:lnTo>
                      <a:lnTo>
                        <a:pt x="5593" y="17274"/>
                      </a:lnTo>
                      <a:lnTo>
                        <a:pt x="5693" y="17962"/>
                      </a:lnTo>
                      <a:lnTo>
                        <a:pt x="5703" y="14743"/>
                      </a:lnTo>
                      <a:lnTo>
                        <a:pt x="5706" y="13636"/>
                      </a:lnTo>
                      <a:lnTo>
                        <a:pt x="5793" y="14981"/>
                      </a:lnTo>
                      <a:lnTo>
                        <a:pt x="5802" y="15245"/>
                      </a:lnTo>
                      <a:lnTo>
                        <a:pt x="5793" y="15534"/>
                      </a:lnTo>
                      <a:lnTo>
                        <a:pt x="6018" y="16300"/>
                      </a:lnTo>
                      <a:lnTo>
                        <a:pt x="6274" y="14612"/>
                      </a:lnTo>
                      <a:lnTo>
                        <a:pt x="6452" y="17380"/>
                      </a:lnTo>
                      <a:lnTo>
                        <a:pt x="6485" y="14743"/>
                      </a:lnTo>
                      <a:lnTo>
                        <a:pt x="6681" y="18568"/>
                      </a:lnTo>
                      <a:lnTo>
                        <a:pt x="6695" y="14876"/>
                      </a:lnTo>
                      <a:lnTo>
                        <a:pt x="6816" y="16564"/>
                      </a:lnTo>
                      <a:lnTo>
                        <a:pt x="6826" y="16747"/>
                      </a:lnTo>
                      <a:lnTo>
                        <a:pt x="6808" y="17064"/>
                      </a:lnTo>
                      <a:lnTo>
                        <a:pt x="6798" y="17407"/>
                      </a:lnTo>
                      <a:lnTo>
                        <a:pt x="6976" y="18593"/>
                      </a:lnTo>
                      <a:lnTo>
                        <a:pt x="7026" y="18753"/>
                      </a:lnTo>
                      <a:lnTo>
                        <a:pt x="7045" y="16747"/>
                      </a:lnTo>
                      <a:lnTo>
                        <a:pt x="7054" y="16273"/>
                      </a:lnTo>
                      <a:lnTo>
                        <a:pt x="7112" y="15904"/>
                      </a:lnTo>
                      <a:lnTo>
                        <a:pt x="7113" y="17829"/>
                      </a:lnTo>
                      <a:lnTo>
                        <a:pt x="7193" y="15904"/>
                      </a:lnTo>
                      <a:lnTo>
                        <a:pt x="7241" y="18119"/>
                      </a:lnTo>
                      <a:lnTo>
                        <a:pt x="7293" y="17671"/>
                      </a:lnTo>
                      <a:lnTo>
                        <a:pt x="7282" y="17538"/>
                      </a:lnTo>
                      <a:lnTo>
                        <a:pt x="7271" y="17380"/>
                      </a:lnTo>
                      <a:lnTo>
                        <a:pt x="7251" y="16801"/>
                      </a:lnTo>
                      <a:lnTo>
                        <a:pt x="7259" y="16140"/>
                      </a:lnTo>
                      <a:lnTo>
                        <a:pt x="7293" y="15825"/>
                      </a:lnTo>
                      <a:lnTo>
                        <a:pt x="7343" y="15349"/>
                      </a:lnTo>
                      <a:lnTo>
                        <a:pt x="7466" y="17434"/>
                      </a:lnTo>
                      <a:lnTo>
                        <a:pt x="7476" y="18514"/>
                      </a:lnTo>
                      <a:lnTo>
                        <a:pt x="7689" y="16907"/>
                      </a:lnTo>
                      <a:lnTo>
                        <a:pt x="7686" y="17301"/>
                      </a:lnTo>
                      <a:lnTo>
                        <a:pt x="7709" y="16907"/>
                      </a:lnTo>
                      <a:lnTo>
                        <a:pt x="7733" y="16510"/>
                      </a:lnTo>
                      <a:lnTo>
                        <a:pt x="8452" y="16483"/>
                      </a:lnTo>
                      <a:lnTo>
                        <a:pt x="8458" y="15613"/>
                      </a:lnTo>
                      <a:lnTo>
                        <a:pt x="8510" y="15403"/>
                      </a:lnTo>
                      <a:lnTo>
                        <a:pt x="8514" y="15798"/>
                      </a:lnTo>
                      <a:lnTo>
                        <a:pt x="8532" y="15403"/>
                      </a:lnTo>
                      <a:lnTo>
                        <a:pt x="8546" y="15112"/>
                      </a:lnTo>
                      <a:lnTo>
                        <a:pt x="8612" y="15349"/>
                      </a:lnTo>
                      <a:lnTo>
                        <a:pt x="8590" y="17355"/>
                      </a:lnTo>
                      <a:lnTo>
                        <a:pt x="8552" y="18092"/>
                      </a:lnTo>
                      <a:lnTo>
                        <a:pt x="8633" y="17380"/>
                      </a:lnTo>
                      <a:lnTo>
                        <a:pt x="8633" y="18065"/>
                      </a:lnTo>
                      <a:lnTo>
                        <a:pt x="8623" y="18225"/>
                      </a:lnTo>
                      <a:lnTo>
                        <a:pt x="8614" y="19068"/>
                      </a:lnTo>
                      <a:lnTo>
                        <a:pt x="8647" y="17829"/>
                      </a:lnTo>
                      <a:lnTo>
                        <a:pt x="8754" y="21100"/>
                      </a:lnTo>
                      <a:lnTo>
                        <a:pt x="8801" y="18938"/>
                      </a:lnTo>
                      <a:lnTo>
                        <a:pt x="8805" y="19517"/>
                      </a:lnTo>
                      <a:lnTo>
                        <a:pt x="8983" y="19544"/>
                      </a:lnTo>
                      <a:lnTo>
                        <a:pt x="9053" y="18938"/>
                      </a:lnTo>
                      <a:lnTo>
                        <a:pt x="9063" y="18857"/>
                      </a:lnTo>
                      <a:lnTo>
                        <a:pt x="9208" y="18753"/>
                      </a:lnTo>
                      <a:lnTo>
                        <a:pt x="9209" y="17829"/>
                      </a:lnTo>
                      <a:lnTo>
                        <a:pt x="9210" y="17380"/>
                      </a:lnTo>
                      <a:lnTo>
                        <a:pt x="9211" y="16986"/>
                      </a:lnTo>
                      <a:lnTo>
                        <a:pt x="9267" y="17380"/>
                      </a:lnTo>
                      <a:lnTo>
                        <a:pt x="9279" y="16986"/>
                      </a:lnTo>
                      <a:lnTo>
                        <a:pt x="9311" y="15955"/>
                      </a:lnTo>
                      <a:lnTo>
                        <a:pt x="9418" y="16564"/>
                      </a:lnTo>
                      <a:lnTo>
                        <a:pt x="9535" y="17908"/>
                      </a:lnTo>
                      <a:lnTo>
                        <a:pt x="9665" y="17723"/>
                      </a:lnTo>
                      <a:lnTo>
                        <a:pt x="9749" y="16907"/>
                      </a:lnTo>
                      <a:lnTo>
                        <a:pt x="9736" y="16828"/>
                      </a:lnTo>
                      <a:lnTo>
                        <a:pt x="9694" y="16325"/>
                      </a:lnTo>
                      <a:lnTo>
                        <a:pt x="9701" y="15955"/>
                      </a:lnTo>
                      <a:lnTo>
                        <a:pt x="9730" y="15245"/>
                      </a:lnTo>
                      <a:lnTo>
                        <a:pt x="9735" y="16695"/>
                      </a:lnTo>
                      <a:lnTo>
                        <a:pt x="9745" y="16801"/>
                      </a:lnTo>
                      <a:lnTo>
                        <a:pt x="9862" y="16695"/>
                      </a:lnTo>
                      <a:lnTo>
                        <a:pt x="10120" y="16668"/>
                      </a:lnTo>
                      <a:lnTo>
                        <a:pt x="10185" y="16246"/>
                      </a:lnTo>
                      <a:lnTo>
                        <a:pt x="10175" y="15825"/>
                      </a:lnTo>
                      <a:lnTo>
                        <a:pt x="10167" y="15561"/>
                      </a:lnTo>
                      <a:lnTo>
                        <a:pt x="10143" y="15245"/>
                      </a:lnTo>
                      <a:lnTo>
                        <a:pt x="10152" y="14876"/>
                      </a:lnTo>
                      <a:lnTo>
                        <a:pt x="10172" y="14612"/>
                      </a:lnTo>
                      <a:lnTo>
                        <a:pt x="10190" y="14479"/>
                      </a:lnTo>
                      <a:lnTo>
                        <a:pt x="10220" y="15085"/>
                      </a:lnTo>
                      <a:lnTo>
                        <a:pt x="10229" y="16194"/>
                      </a:lnTo>
                      <a:lnTo>
                        <a:pt x="10390" y="14479"/>
                      </a:lnTo>
                      <a:lnTo>
                        <a:pt x="10439" y="13951"/>
                      </a:lnTo>
                      <a:lnTo>
                        <a:pt x="10725" y="20967"/>
                      </a:lnTo>
                      <a:lnTo>
                        <a:pt x="10889" y="17829"/>
                      </a:lnTo>
                      <a:lnTo>
                        <a:pt x="10907" y="17644"/>
                      </a:lnTo>
                      <a:lnTo>
                        <a:pt x="11069" y="16088"/>
                      </a:lnTo>
                      <a:lnTo>
                        <a:pt x="11133" y="16300"/>
                      </a:lnTo>
                      <a:lnTo>
                        <a:pt x="11143" y="16404"/>
                      </a:lnTo>
                      <a:lnTo>
                        <a:pt x="11030" y="17195"/>
                      </a:lnTo>
                      <a:lnTo>
                        <a:pt x="11080" y="18277"/>
                      </a:lnTo>
                      <a:lnTo>
                        <a:pt x="11239" y="16088"/>
                      </a:lnTo>
                      <a:lnTo>
                        <a:pt x="11275" y="15613"/>
                      </a:lnTo>
                      <a:lnTo>
                        <a:pt x="11387" y="18647"/>
                      </a:lnTo>
                      <a:lnTo>
                        <a:pt x="11547" y="16880"/>
                      </a:lnTo>
                      <a:lnTo>
                        <a:pt x="11672" y="21600"/>
                      </a:lnTo>
                      <a:lnTo>
                        <a:pt x="11966" y="16880"/>
                      </a:lnTo>
                      <a:lnTo>
                        <a:pt x="11986" y="16564"/>
                      </a:lnTo>
                      <a:lnTo>
                        <a:pt x="12559" y="16458"/>
                      </a:lnTo>
                      <a:lnTo>
                        <a:pt x="12574" y="16404"/>
                      </a:lnTo>
                      <a:lnTo>
                        <a:pt x="12963" y="19359"/>
                      </a:lnTo>
                      <a:lnTo>
                        <a:pt x="13338" y="20360"/>
                      </a:lnTo>
                      <a:lnTo>
                        <a:pt x="13476" y="20651"/>
                      </a:lnTo>
                      <a:lnTo>
                        <a:pt x="13434" y="16404"/>
                      </a:lnTo>
                      <a:lnTo>
                        <a:pt x="13426" y="15613"/>
                      </a:lnTo>
                      <a:lnTo>
                        <a:pt x="13417" y="14612"/>
                      </a:lnTo>
                      <a:lnTo>
                        <a:pt x="13578" y="17091"/>
                      </a:lnTo>
                      <a:lnTo>
                        <a:pt x="13586" y="17407"/>
                      </a:lnTo>
                      <a:lnTo>
                        <a:pt x="13540" y="19332"/>
                      </a:lnTo>
                      <a:lnTo>
                        <a:pt x="13817" y="16853"/>
                      </a:lnTo>
                      <a:lnTo>
                        <a:pt x="14106" y="19411"/>
                      </a:lnTo>
                      <a:lnTo>
                        <a:pt x="14377" y="17328"/>
                      </a:lnTo>
                      <a:lnTo>
                        <a:pt x="14361" y="18410"/>
                      </a:lnTo>
                      <a:lnTo>
                        <a:pt x="14335" y="18410"/>
                      </a:lnTo>
                      <a:lnTo>
                        <a:pt x="14392" y="19887"/>
                      </a:lnTo>
                      <a:lnTo>
                        <a:pt x="14538" y="18568"/>
                      </a:lnTo>
                      <a:lnTo>
                        <a:pt x="14548" y="17328"/>
                      </a:lnTo>
                      <a:lnTo>
                        <a:pt x="14582" y="17380"/>
                      </a:lnTo>
                      <a:lnTo>
                        <a:pt x="14558" y="18383"/>
                      </a:lnTo>
                      <a:lnTo>
                        <a:pt x="14586" y="19041"/>
                      </a:lnTo>
                      <a:lnTo>
                        <a:pt x="14641" y="19860"/>
                      </a:lnTo>
                      <a:lnTo>
                        <a:pt x="14721" y="17249"/>
                      </a:lnTo>
                      <a:lnTo>
                        <a:pt x="14759" y="18620"/>
                      </a:lnTo>
                      <a:lnTo>
                        <a:pt x="14769" y="18435"/>
                      </a:lnTo>
                      <a:lnTo>
                        <a:pt x="14906" y="19332"/>
                      </a:lnTo>
                      <a:lnTo>
                        <a:pt x="14887" y="18435"/>
                      </a:lnTo>
                      <a:lnTo>
                        <a:pt x="14869" y="17619"/>
                      </a:lnTo>
                      <a:lnTo>
                        <a:pt x="14972" y="18435"/>
                      </a:lnTo>
                      <a:lnTo>
                        <a:pt x="15020" y="17619"/>
                      </a:lnTo>
                      <a:lnTo>
                        <a:pt x="15051" y="17064"/>
                      </a:lnTo>
                      <a:lnTo>
                        <a:pt x="15064" y="16853"/>
                      </a:lnTo>
                      <a:lnTo>
                        <a:pt x="15145" y="17883"/>
                      </a:lnTo>
                      <a:lnTo>
                        <a:pt x="15173" y="16853"/>
                      </a:lnTo>
                      <a:lnTo>
                        <a:pt x="15198" y="15955"/>
                      </a:lnTo>
                      <a:lnTo>
                        <a:pt x="15320" y="18805"/>
                      </a:lnTo>
                      <a:lnTo>
                        <a:pt x="15336" y="16061"/>
                      </a:lnTo>
                      <a:lnTo>
                        <a:pt x="15329" y="18884"/>
                      </a:lnTo>
                      <a:lnTo>
                        <a:pt x="15515" y="18356"/>
                      </a:lnTo>
                      <a:lnTo>
                        <a:pt x="15580" y="17010"/>
                      </a:lnTo>
                      <a:lnTo>
                        <a:pt x="15558" y="17883"/>
                      </a:lnTo>
                      <a:lnTo>
                        <a:pt x="15635" y="17908"/>
                      </a:lnTo>
                      <a:lnTo>
                        <a:pt x="15610" y="19068"/>
                      </a:lnTo>
                      <a:lnTo>
                        <a:pt x="15683" y="19041"/>
                      </a:lnTo>
                      <a:lnTo>
                        <a:pt x="15744" y="18568"/>
                      </a:lnTo>
                      <a:lnTo>
                        <a:pt x="15738" y="17064"/>
                      </a:lnTo>
                      <a:lnTo>
                        <a:pt x="15873" y="20439"/>
                      </a:lnTo>
                      <a:lnTo>
                        <a:pt x="15949" y="17064"/>
                      </a:lnTo>
                      <a:lnTo>
                        <a:pt x="15971" y="16061"/>
                      </a:lnTo>
                      <a:lnTo>
                        <a:pt x="16004" y="14612"/>
                      </a:lnTo>
                      <a:lnTo>
                        <a:pt x="16086" y="18674"/>
                      </a:lnTo>
                      <a:lnTo>
                        <a:pt x="16485" y="16246"/>
                      </a:lnTo>
                      <a:lnTo>
                        <a:pt x="16486" y="15773"/>
                      </a:lnTo>
                      <a:lnTo>
                        <a:pt x="16487" y="16246"/>
                      </a:lnTo>
                      <a:lnTo>
                        <a:pt x="16499" y="16194"/>
                      </a:lnTo>
                      <a:lnTo>
                        <a:pt x="16494" y="18726"/>
                      </a:lnTo>
                      <a:lnTo>
                        <a:pt x="16641" y="17802"/>
                      </a:lnTo>
                      <a:lnTo>
                        <a:pt x="16631" y="17538"/>
                      </a:lnTo>
                      <a:lnTo>
                        <a:pt x="16513" y="16115"/>
                      </a:lnTo>
                      <a:lnTo>
                        <a:pt x="16496" y="15904"/>
                      </a:lnTo>
                      <a:lnTo>
                        <a:pt x="16513" y="16115"/>
                      </a:lnTo>
                      <a:lnTo>
                        <a:pt x="16615" y="15773"/>
                      </a:lnTo>
                      <a:lnTo>
                        <a:pt x="16702" y="15482"/>
                      </a:lnTo>
                      <a:lnTo>
                        <a:pt x="16697" y="17143"/>
                      </a:lnTo>
                      <a:lnTo>
                        <a:pt x="16772" y="15482"/>
                      </a:lnTo>
                      <a:lnTo>
                        <a:pt x="16787" y="15139"/>
                      </a:lnTo>
                      <a:lnTo>
                        <a:pt x="17002" y="16061"/>
                      </a:lnTo>
                      <a:lnTo>
                        <a:pt x="16946" y="17010"/>
                      </a:lnTo>
                      <a:lnTo>
                        <a:pt x="16928" y="17513"/>
                      </a:lnTo>
                      <a:lnTo>
                        <a:pt x="17115" y="16352"/>
                      </a:lnTo>
                      <a:lnTo>
                        <a:pt x="17288" y="17777"/>
                      </a:lnTo>
                      <a:lnTo>
                        <a:pt x="17441" y="16352"/>
                      </a:lnTo>
                      <a:lnTo>
                        <a:pt x="17420" y="15139"/>
                      </a:lnTo>
                      <a:lnTo>
                        <a:pt x="17411" y="14797"/>
                      </a:lnTo>
                      <a:lnTo>
                        <a:pt x="17421" y="14479"/>
                      </a:lnTo>
                      <a:lnTo>
                        <a:pt x="17468" y="13951"/>
                      </a:lnTo>
                      <a:lnTo>
                        <a:pt x="17510" y="13478"/>
                      </a:lnTo>
                      <a:lnTo>
                        <a:pt x="17536" y="13187"/>
                      </a:lnTo>
                      <a:lnTo>
                        <a:pt x="17557" y="12950"/>
                      </a:lnTo>
                      <a:lnTo>
                        <a:pt x="17576" y="12739"/>
                      </a:lnTo>
                      <a:lnTo>
                        <a:pt x="17539" y="15297"/>
                      </a:lnTo>
                      <a:lnTo>
                        <a:pt x="17757" y="12554"/>
                      </a:lnTo>
                      <a:lnTo>
                        <a:pt x="17670" y="17170"/>
                      </a:lnTo>
                      <a:lnTo>
                        <a:pt x="17686" y="16986"/>
                      </a:lnTo>
                      <a:lnTo>
                        <a:pt x="17714" y="16404"/>
                      </a:lnTo>
                      <a:lnTo>
                        <a:pt x="17713" y="15482"/>
                      </a:lnTo>
                      <a:lnTo>
                        <a:pt x="17741" y="15692"/>
                      </a:lnTo>
                      <a:lnTo>
                        <a:pt x="17751" y="16325"/>
                      </a:lnTo>
                      <a:lnTo>
                        <a:pt x="17722" y="17195"/>
                      </a:lnTo>
                      <a:lnTo>
                        <a:pt x="17830" y="16564"/>
                      </a:lnTo>
                      <a:lnTo>
                        <a:pt x="17820" y="15904"/>
                      </a:lnTo>
                      <a:lnTo>
                        <a:pt x="17808" y="15482"/>
                      </a:lnTo>
                      <a:lnTo>
                        <a:pt x="17797" y="15139"/>
                      </a:lnTo>
                      <a:lnTo>
                        <a:pt x="17904" y="15164"/>
                      </a:lnTo>
                      <a:lnTo>
                        <a:pt x="17898" y="15852"/>
                      </a:lnTo>
                      <a:lnTo>
                        <a:pt x="17880" y="16115"/>
                      </a:lnTo>
                      <a:lnTo>
                        <a:pt x="17870" y="16774"/>
                      </a:lnTo>
                      <a:lnTo>
                        <a:pt x="17943" y="15139"/>
                      </a:lnTo>
                      <a:lnTo>
                        <a:pt x="17978" y="14348"/>
                      </a:lnTo>
                      <a:lnTo>
                        <a:pt x="18062" y="14849"/>
                      </a:lnTo>
                      <a:lnTo>
                        <a:pt x="18071" y="15692"/>
                      </a:lnTo>
                      <a:lnTo>
                        <a:pt x="18199" y="15534"/>
                      </a:lnTo>
                      <a:lnTo>
                        <a:pt x="18241" y="14348"/>
                      </a:lnTo>
                      <a:lnTo>
                        <a:pt x="18306" y="12554"/>
                      </a:lnTo>
                      <a:lnTo>
                        <a:pt x="18468" y="13636"/>
                      </a:lnTo>
                      <a:lnTo>
                        <a:pt x="18427" y="16352"/>
                      </a:lnTo>
                      <a:lnTo>
                        <a:pt x="18534" y="14558"/>
                      </a:lnTo>
                      <a:lnTo>
                        <a:pt x="18542" y="16880"/>
                      </a:lnTo>
                      <a:lnTo>
                        <a:pt x="18629" y="16219"/>
                      </a:lnTo>
                      <a:lnTo>
                        <a:pt x="18619" y="15773"/>
                      </a:lnTo>
                      <a:lnTo>
                        <a:pt x="18597" y="15060"/>
                      </a:lnTo>
                      <a:lnTo>
                        <a:pt x="18676" y="15112"/>
                      </a:lnTo>
                      <a:lnTo>
                        <a:pt x="18698" y="14558"/>
                      </a:lnTo>
                      <a:lnTo>
                        <a:pt x="18746" y="13399"/>
                      </a:lnTo>
                      <a:lnTo>
                        <a:pt x="18803" y="14057"/>
                      </a:lnTo>
                      <a:lnTo>
                        <a:pt x="18755" y="15139"/>
                      </a:lnTo>
                      <a:lnTo>
                        <a:pt x="18895" y="14718"/>
                      </a:lnTo>
                      <a:lnTo>
                        <a:pt x="18822" y="13846"/>
                      </a:lnTo>
                      <a:lnTo>
                        <a:pt x="18848" y="13399"/>
                      </a:lnTo>
                      <a:lnTo>
                        <a:pt x="18893" y="12712"/>
                      </a:lnTo>
                      <a:lnTo>
                        <a:pt x="18850" y="11632"/>
                      </a:lnTo>
                      <a:lnTo>
                        <a:pt x="18815" y="10944"/>
                      </a:lnTo>
                      <a:lnTo>
                        <a:pt x="18912" y="11472"/>
                      </a:lnTo>
                      <a:lnTo>
                        <a:pt x="18896" y="11736"/>
                      </a:lnTo>
                      <a:lnTo>
                        <a:pt x="18997" y="11553"/>
                      </a:lnTo>
                      <a:lnTo>
                        <a:pt x="19037" y="12896"/>
                      </a:lnTo>
                      <a:lnTo>
                        <a:pt x="19108" y="11553"/>
                      </a:lnTo>
                      <a:lnTo>
                        <a:pt x="19173" y="11947"/>
                      </a:lnTo>
                      <a:lnTo>
                        <a:pt x="19183" y="13266"/>
                      </a:lnTo>
                      <a:lnTo>
                        <a:pt x="19173" y="15033"/>
                      </a:lnTo>
                      <a:lnTo>
                        <a:pt x="19213" y="13108"/>
                      </a:lnTo>
                      <a:lnTo>
                        <a:pt x="19360" y="14506"/>
                      </a:lnTo>
                      <a:lnTo>
                        <a:pt x="19391" y="13108"/>
                      </a:lnTo>
                      <a:lnTo>
                        <a:pt x="19406" y="12554"/>
                      </a:lnTo>
                      <a:lnTo>
                        <a:pt x="19396" y="14400"/>
                      </a:lnTo>
                      <a:lnTo>
                        <a:pt x="19429" y="12818"/>
                      </a:lnTo>
                      <a:lnTo>
                        <a:pt x="19466" y="13318"/>
                      </a:lnTo>
                      <a:lnTo>
                        <a:pt x="19475" y="14558"/>
                      </a:lnTo>
                      <a:lnTo>
                        <a:pt x="19576" y="14822"/>
                      </a:lnTo>
                      <a:lnTo>
                        <a:pt x="19486" y="12818"/>
                      </a:lnTo>
                      <a:lnTo>
                        <a:pt x="19467" y="12423"/>
                      </a:lnTo>
                      <a:lnTo>
                        <a:pt x="19430" y="11578"/>
                      </a:lnTo>
                      <a:lnTo>
                        <a:pt x="19548" y="12712"/>
                      </a:lnTo>
                      <a:lnTo>
                        <a:pt x="19558" y="12896"/>
                      </a:lnTo>
                      <a:lnTo>
                        <a:pt x="19549" y="13293"/>
                      </a:lnTo>
                      <a:lnTo>
                        <a:pt x="19666" y="14109"/>
                      </a:lnTo>
                      <a:lnTo>
                        <a:pt x="19789" y="12448"/>
                      </a:lnTo>
                      <a:lnTo>
                        <a:pt x="19907" y="13214"/>
                      </a:lnTo>
                      <a:lnTo>
                        <a:pt x="19916" y="13582"/>
                      </a:lnTo>
                      <a:lnTo>
                        <a:pt x="19945" y="15534"/>
                      </a:lnTo>
                      <a:lnTo>
                        <a:pt x="20020" y="15349"/>
                      </a:lnTo>
                      <a:lnTo>
                        <a:pt x="20207" y="12975"/>
                      </a:lnTo>
                      <a:lnTo>
                        <a:pt x="20376" y="13530"/>
                      </a:lnTo>
                      <a:lnTo>
                        <a:pt x="20348" y="13293"/>
                      </a:lnTo>
                      <a:lnTo>
                        <a:pt x="20347" y="12975"/>
                      </a:lnTo>
                      <a:lnTo>
                        <a:pt x="20350" y="12448"/>
                      </a:lnTo>
                      <a:lnTo>
                        <a:pt x="20356" y="11578"/>
                      </a:lnTo>
                      <a:lnTo>
                        <a:pt x="20361" y="10865"/>
                      </a:lnTo>
                      <a:lnTo>
                        <a:pt x="20367" y="9995"/>
                      </a:lnTo>
                      <a:lnTo>
                        <a:pt x="20471" y="14900"/>
                      </a:lnTo>
                      <a:lnTo>
                        <a:pt x="20530" y="13821"/>
                      </a:lnTo>
                      <a:lnTo>
                        <a:pt x="20539" y="13530"/>
                      </a:lnTo>
                      <a:lnTo>
                        <a:pt x="20529" y="15164"/>
                      </a:lnTo>
                      <a:lnTo>
                        <a:pt x="20534" y="14797"/>
                      </a:lnTo>
                      <a:lnTo>
                        <a:pt x="20649" y="15349"/>
                      </a:lnTo>
                      <a:lnTo>
                        <a:pt x="20699" y="14797"/>
                      </a:lnTo>
                      <a:lnTo>
                        <a:pt x="20771" y="14005"/>
                      </a:lnTo>
                      <a:lnTo>
                        <a:pt x="20880" y="13345"/>
                      </a:lnTo>
                      <a:lnTo>
                        <a:pt x="20946" y="12950"/>
                      </a:lnTo>
                      <a:lnTo>
                        <a:pt x="20933" y="13927"/>
                      </a:lnTo>
                      <a:lnTo>
                        <a:pt x="20992" y="14558"/>
                      </a:lnTo>
                      <a:lnTo>
                        <a:pt x="21104" y="14242"/>
                      </a:lnTo>
                      <a:lnTo>
                        <a:pt x="21178" y="14612"/>
                      </a:lnTo>
                      <a:lnTo>
                        <a:pt x="21187" y="14242"/>
                      </a:lnTo>
                      <a:lnTo>
                        <a:pt x="21199" y="13794"/>
                      </a:lnTo>
                      <a:lnTo>
                        <a:pt x="21242" y="13927"/>
                      </a:lnTo>
                      <a:lnTo>
                        <a:pt x="21222" y="12950"/>
                      </a:lnTo>
                      <a:lnTo>
                        <a:pt x="21217" y="12687"/>
                      </a:lnTo>
                      <a:lnTo>
                        <a:pt x="21443" y="17513"/>
                      </a:lnTo>
                      <a:lnTo>
                        <a:pt x="21577" y="12687"/>
                      </a:lnTo>
                      <a:lnTo>
                        <a:pt x="21594" y="12080"/>
                      </a:lnTo>
                      <a:lnTo>
                        <a:pt x="21600" y="1176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11" name="Figura"/>
                <p:cNvSpPr/>
                <p:nvPr/>
              </p:nvSpPr>
              <p:spPr>
                <a:xfrm>
                  <a:off x="339981" y="921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457"/>
                      </a:moveTo>
                      <a:lnTo>
                        <a:pt x="0" y="0"/>
                      </a:lnTo>
                      <a:lnTo>
                        <a:pt x="3367" y="11367"/>
                      </a:lnTo>
                      <a:lnTo>
                        <a:pt x="8171" y="21600"/>
                      </a:lnTo>
                      <a:lnTo>
                        <a:pt x="21600" y="945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12" name="Figura"/>
                <p:cNvSpPr/>
                <p:nvPr/>
              </p:nvSpPr>
              <p:spPr>
                <a:xfrm>
                  <a:off x="340781" y="937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403"/>
                      </a:moveTo>
                      <a:lnTo>
                        <a:pt x="20239" y="8138"/>
                      </a:lnTo>
                      <a:lnTo>
                        <a:pt x="12139" y="0"/>
                      </a:lnTo>
                      <a:lnTo>
                        <a:pt x="0" y="21600"/>
                      </a:lnTo>
                      <a:lnTo>
                        <a:pt x="21600" y="124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13" name="Figura"/>
                <p:cNvSpPr/>
                <p:nvPr/>
              </p:nvSpPr>
              <p:spPr>
                <a:xfrm>
                  <a:off x="357282" y="90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25"/>
                      </a:moveTo>
                      <a:lnTo>
                        <a:pt x="9091" y="6218"/>
                      </a:lnTo>
                      <a:lnTo>
                        <a:pt x="9902" y="0"/>
                      </a:lnTo>
                      <a:lnTo>
                        <a:pt x="0" y="12469"/>
                      </a:lnTo>
                      <a:lnTo>
                        <a:pt x="9298" y="21600"/>
                      </a:lnTo>
                      <a:lnTo>
                        <a:pt x="21600" y="166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14" name="Triángulo"/>
                <p:cNvSpPr/>
                <p:nvPr/>
              </p:nvSpPr>
              <p:spPr>
                <a:xfrm>
                  <a:off x="362847" y="9041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516"/>
                      </a:moveTo>
                      <a:lnTo>
                        <a:pt x="0" y="0"/>
                      </a:lnTo>
                      <a:lnTo>
                        <a:pt x="15855" y="21600"/>
                      </a:lnTo>
                      <a:lnTo>
                        <a:pt x="21600" y="2051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15" name="Figura"/>
                <p:cNvSpPr/>
                <p:nvPr/>
              </p:nvSpPr>
              <p:spPr>
                <a:xfrm>
                  <a:off x="346933" y="93964"/>
                  <a:ext cx="340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142"/>
                      </a:moveTo>
                      <a:lnTo>
                        <a:pt x="20764" y="12092"/>
                      </a:lnTo>
                      <a:lnTo>
                        <a:pt x="20611" y="11067"/>
                      </a:lnTo>
                      <a:lnTo>
                        <a:pt x="20504" y="9167"/>
                      </a:lnTo>
                      <a:lnTo>
                        <a:pt x="20594" y="7950"/>
                      </a:lnTo>
                      <a:lnTo>
                        <a:pt x="20818" y="7558"/>
                      </a:lnTo>
                      <a:lnTo>
                        <a:pt x="20737" y="6925"/>
                      </a:lnTo>
                      <a:lnTo>
                        <a:pt x="20288" y="5121"/>
                      </a:lnTo>
                      <a:lnTo>
                        <a:pt x="20351" y="9167"/>
                      </a:lnTo>
                      <a:lnTo>
                        <a:pt x="20234" y="8533"/>
                      </a:lnTo>
                      <a:lnTo>
                        <a:pt x="20144" y="8046"/>
                      </a:lnTo>
                      <a:lnTo>
                        <a:pt x="19974" y="7121"/>
                      </a:lnTo>
                      <a:lnTo>
                        <a:pt x="19802" y="6192"/>
                      </a:lnTo>
                      <a:lnTo>
                        <a:pt x="19874" y="5704"/>
                      </a:lnTo>
                      <a:lnTo>
                        <a:pt x="19299" y="7121"/>
                      </a:lnTo>
                      <a:lnTo>
                        <a:pt x="19371" y="6487"/>
                      </a:lnTo>
                      <a:lnTo>
                        <a:pt x="19290" y="4683"/>
                      </a:lnTo>
                      <a:lnTo>
                        <a:pt x="19209" y="3754"/>
                      </a:lnTo>
                      <a:lnTo>
                        <a:pt x="19559" y="4437"/>
                      </a:lnTo>
                      <a:lnTo>
                        <a:pt x="19308" y="3754"/>
                      </a:lnTo>
                      <a:lnTo>
                        <a:pt x="18535" y="1658"/>
                      </a:lnTo>
                      <a:lnTo>
                        <a:pt x="17906" y="8046"/>
                      </a:lnTo>
                      <a:lnTo>
                        <a:pt x="17564" y="4829"/>
                      </a:lnTo>
                      <a:lnTo>
                        <a:pt x="17609" y="4096"/>
                      </a:lnTo>
                      <a:lnTo>
                        <a:pt x="16270" y="5608"/>
                      </a:lnTo>
                      <a:lnTo>
                        <a:pt x="17375" y="7462"/>
                      </a:lnTo>
                      <a:lnTo>
                        <a:pt x="16405" y="11750"/>
                      </a:lnTo>
                      <a:lnTo>
                        <a:pt x="16261" y="10092"/>
                      </a:lnTo>
                      <a:lnTo>
                        <a:pt x="16135" y="8583"/>
                      </a:lnTo>
                      <a:lnTo>
                        <a:pt x="15973" y="6583"/>
                      </a:lnTo>
                      <a:lnTo>
                        <a:pt x="15686" y="3075"/>
                      </a:lnTo>
                      <a:lnTo>
                        <a:pt x="15551" y="6533"/>
                      </a:lnTo>
                      <a:lnTo>
                        <a:pt x="15434" y="6487"/>
                      </a:lnTo>
                      <a:lnTo>
                        <a:pt x="15272" y="6338"/>
                      </a:lnTo>
                      <a:lnTo>
                        <a:pt x="14940" y="8583"/>
                      </a:lnTo>
                      <a:lnTo>
                        <a:pt x="14634" y="7217"/>
                      </a:lnTo>
                      <a:lnTo>
                        <a:pt x="14238" y="5412"/>
                      </a:lnTo>
                      <a:lnTo>
                        <a:pt x="12998" y="10092"/>
                      </a:lnTo>
                      <a:lnTo>
                        <a:pt x="12980" y="9458"/>
                      </a:lnTo>
                      <a:lnTo>
                        <a:pt x="12944" y="8387"/>
                      </a:lnTo>
                      <a:lnTo>
                        <a:pt x="12764" y="8387"/>
                      </a:lnTo>
                      <a:lnTo>
                        <a:pt x="12719" y="7167"/>
                      </a:lnTo>
                      <a:lnTo>
                        <a:pt x="12683" y="6096"/>
                      </a:lnTo>
                      <a:lnTo>
                        <a:pt x="12548" y="2391"/>
                      </a:lnTo>
                      <a:lnTo>
                        <a:pt x="11892" y="9458"/>
                      </a:lnTo>
                      <a:lnTo>
                        <a:pt x="11685" y="8583"/>
                      </a:lnTo>
                      <a:lnTo>
                        <a:pt x="11551" y="7996"/>
                      </a:lnTo>
                      <a:lnTo>
                        <a:pt x="11254" y="6729"/>
                      </a:lnTo>
                      <a:lnTo>
                        <a:pt x="11443" y="3562"/>
                      </a:lnTo>
                      <a:lnTo>
                        <a:pt x="12054" y="5217"/>
                      </a:lnTo>
                      <a:lnTo>
                        <a:pt x="11668" y="3562"/>
                      </a:lnTo>
                      <a:lnTo>
                        <a:pt x="11416" y="2438"/>
                      </a:lnTo>
                      <a:lnTo>
                        <a:pt x="11020" y="7704"/>
                      </a:lnTo>
                      <a:lnTo>
                        <a:pt x="10850" y="6487"/>
                      </a:lnTo>
                      <a:lnTo>
                        <a:pt x="10157" y="1317"/>
                      </a:lnTo>
                      <a:lnTo>
                        <a:pt x="9672" y="2146"/>
                      </a:lnTo>
                      <a:lnTo>
                        <a:pt x="9591" y="6487"/>
                      </a:lnTo>
                      <a:lnTo>
                        <a:pt x="9097" y="5462"/>
                      </a:lnTo>
                      <a:lnTo>
                        <a:pt x="8432" y="4050"/>
                      </a:lnTo>
                      <a:lnTo>
                        <a:pt x="7524" y="5462"/>
                      </a:lnTo>
                      <a:lnTo>
                        <a:pt x="3308" y="5217"/>
                      </a:lnTo>
                      <a:lnTo>
                        <a:pt x="3317" y="3708"/>
                      </a:lnTo>
                      <a:lnTo>
                        <a:pt x="3326" y="3121"/>
                      </a:lnTo>
                      <a:lnTo>
                        <a:pt x="3416" y="1904"/>
                      </a:lnTo>
                      <a:lnTo>
                        <a:pt x="3506" y="1512"/>
                      </a:lnTo>
                      <a:lnTo>
                        <a:pt x="3794" y="587"/>
                      </a:lnTo>
                      <a:lnTo>
                        <a:pt x="3191" y="587"/>
                      </a:lnTo>
                      <a:lnTo>
                        <a:pt x="3083" y="1612"/>
                      </a:lnTo>
                      <a:lnTo>
                        <a:pt x="2993" y="2146"/>
                      </a:lnTo>
                      <a:lnTo>
                        <a:pt x="2823" y="2683"/>
                      </a:lnTo>
                      <a:lnTo>
                        <a:pt x="2472" y="3121"/>
                      </a:lnTo>
                      <a:lnTo>
                        <a:pt x="2625" y="0"/>
                      </a:lnTo>
                      <a:lnTo>
                        <a:pt x="1825" y="150"/>
                      </a:lnTo>
                      <a:lnTo>
                        <a:pt x="1025" y="3708"/>
                      </a:lnTo>
                      <a:lnTo>
                        <a:pt x="0" y="1612"/>
                      </a:lnTo>
                      <a:lnTo>
                        <a:pt x="0" y="4925"/>
                      </a:lnTo>
                      <a:lnTo>
                        <a:pt x="701" y="9167"/>
                      </a:lnTo>
                      <a:lnTo>
                        <a:pt x="755" y="9900"/>
                      </a:lnTo>
                      <a:lnTo>
                        <a:pt x="648" y="10092"/>
                      </a:lnTo>
                      <a:lnTo>
                        <a:pt x="638" y="10629"/>
                      </a:lnTo>
                      <a:lnTo>
                        <a:pt x="1951" y="16088"/>
                      </a:lnTo>
                      <a:lnTo>
                        <a:pt x="1744" y="16138"/>
                      </a:lnTo>
                      <a:lnTo>
                        <a:pt x="1447" y="17454"/>
                      </a:lnTo>
                      <a:lnTo>
                        <a:pt x="3083" y="16088"/>
                      </a:lnTo>
                      <a:lnTo>
                        <a:pt x="3056" y="14433"/>
                      </a:lnTo>
                      <a:lnTo>
                        <a:pt x="3012" y="13358"/>
                      </a:lnTo>
                      <a:lnTo>
                        <a:pt x="2939" y="14433"/>
                      </a:lnTo>
                      <a:lnTo>
                        <a:pt x="2679" y="12775"/>
                      </a:lnTo>
                      <a:lnTo>
                        <a:pt x="2750" y="11213"/>
                      </a:lnTo>
                      <a:lnTo>
                        <a:pt x="3236" y="9558"/>
                      </a:lnTo>
                      <a:lnTo>
                        <a:pt x="3614" y="9558"/>
                      </a:lnTo>
                      <a:lnTo>
                        <a:pt x="3020" y="11067"/>
                      </a:lnTo>
                      <a:lnTo>
                        <a:pt x="3649" y="13992"/>
                      </a:lnTo>
                      <a:lnTo>
                        <a:pt x="3910" y="15308"/>
                      </a:lnTo>
                      <a:lnTo>
                        <a:pt x="3946" y="12775"/>
                      </a:lnTo>
                      <a:lnTo>
                        <a:pt x="4737" y="17504"/>
                      </a:lnTo>
                      <a:lnTo>
                        <a:pt x="4423" y="12775"/>
                      </a:lnTo>
                      <a:lnTo>
                        <a:pt x="4216" y="9558"/>
                      </a:lnTo>
                      <a:lnTo>
                        <a:pt x="4081" y="7412"/>
                      </a:lnTo>
                      <a:lnTo>
                        <a:pt x="5025" y="10238"/>
                      </a:lnTo>
                      <a:lnTo>
                        <a:pt x="5106" y="11996"/>
                      </a:lnTo>
                      <a:lnTo>
                        <a:pt x="5519" y="11213"/>
                      </a:lnTo>
                      <a:lnTo>
                        <a:pt x="5888" y="9458"/>
                      </a:lnTo>
                      <a:lnTo>
                        <a:pt x="6319" y="9900"/>
                      </a:lnTo>
                      <a:lnTo>
                        <a:pt x="6499" y="12921"/>
                      </a:lnTo>
                      <a:lnTo>
                        <a:pt x="6921" y="9458"/>
                      </a:lnTo>
                      <a:lnTo>
                        <a:pt x="7074" y="7996"/>
                      </a:lnTo>
                      <a:lnTo>
                        <a:pt x="7506" y="10387"/>
                      </a:lnTo>
                      <a:lnTo>
                        <a:pt x="7577" y="11213"/>
                      </a:lnTo>
                      <a:lnTo>
                        <a:pt x="7371" y="11896"/>
                      </a:lnTo>
                      <a:lnTo>
                        <a:pt x="6975" y="11946"/>
                      </a:lnTo>
                      <a:lnTo>
                        <a:pt x="6805" y="12483"/>
                      </a:lnTo>
                      <a:lnTo>
                        <a:pt x="6760" y="12971"/>
                      </a:lnTo>
                      <a:lnTo>
                        <a:pt x="7344" y="16383"/>
                      </a:lnTo>
                      <a:lnTo>
                        <a:pt x="7407" y="15454"/>
                      </a:lnTo>
                      <a:lnTo>
                        <a:pt x="7856" y="16042"/>
                      </a:lnTo>
                      <a:lnTo>
                        <a:pt x="8413" y="17212"/>
                      </a:lnTo>
                      <a:lnTo>
                        <a:pt x="8171" y="16575"/>
                      </a:lnTo>
                      <a:lnTo>
                        <a:pt x="8854" y="17600"/>
                      </a:lnTo>
                      <a:lnTo>
                        <a:pt x="8629" y="16771"/>
                      </a:lnTo>
                      <a:lnTo>
                        <a:pt x="8656" y="15942"/>
                      </a:lnTo>
                      <a:lnTo>
                        <a:pt x="8701" y="15454"/>
                      </a:lnTo>
                      <a:lnTo>
                        <a:pt x="9367" y="8583"/>
                      </a:lnTo>
                      <a:lnTo>
                        <a:pt x="10121" y="14871"/>
                      </a:lnTo>
                      <a:lnTo>
                        <a:pt x="10211" y="14871"/>
                      </a:lnTo>
                      <a:lnTo>
                        <a:pt x="11029" y="12775"/>
                      </a:lnTo>
                      <a:lnTo>
                        <a:pt x="11012" y="16479"/>
                      </a:lnTo>
                      <a:lnTo>
                        <a:pt x="11506" y="17992"/>
                      </a:lnTo>
                      <a:lnTo>
                        <a:pt x="11596" y="18525"/>
                      </a:lnTo>
                      <a:lnTo>
                        <a:pt x="11506" y="19308"/>
                      </a:lnTo>
                      <a:lnTo>
                        <a:pt x="12000" y="16479"/>
                      </a:lnTo>
                      <a:lnTo>
                        <a:pt x="12324" y="21500"/>
                      </a:lnTo>
                      <a:lnTo>
                        <a:pt x="13016" y="17404"/>
                      </a:lnTo>
                      <a:lnTo>
                        <a:pt x="13043" y="18525"/>
                      </a:lnTo>
                      <a:lnTo>
                        <a:pt x="13250" y="18088"/>
                      </a:lnTo>
                      <a:lnTo>
                        <a:pt x="13313" y="17404"/>
                      </a:lnTo>
                      <a:lnTo>
                        <a:pt x="13376" y="16771"/>
                      </a:lnTo>
                      <a:lnTo>
                        <a:pt x="14311" y="13117"/>
                      </a:lnTo>
                      <a:lnTo>
                        <a:pt x="15641" y="21600"/>
                      </a:lnTo>
                      <a:lnTo>
                        <a:pt x="17052" y="16333"/>
                      </a:lnTo>
                      <a:lnTo>
                        <a:pt x="18238" y="14237"/>
                      </a:lnTo>
                      <a:lnTo>
                        <a:pt x="18328" y="13117"/>
                      </a:lnTo>
                      <a:lnTo>
                        <a:pt x="18409" y="11750"/>
                      </a:lnTo>
                      <a:lnTo>
                        <a:pt x="18490" y="10387"/>
                      </a:lnTo>
                      <a:lnTo>
                        <a:pt x="19622" y="8533"/>
                      </a:lnTo>
                      <a:lnTo>
                        <a:pt x="19901" y="9800"/>
                      </a:lnTo>
                      <a:lnTo>
                        <a:pt x="19974" y="10387"/>
                      </a:lnTo>
                      <a:lnTo>
                        <a:pt x="19461" y="12142"/>
                      </a:lnTo>
                      <a:lnTo>
                        <a:pt x="19371" y="12775"/>
                      </a:lnTo>
                      <a:lnTo>
                        <a:pt x="19928" y="14237"/>
                      </a:lnTo>
                      <a:lnTo>
                        <a:pt x="20387" y="13946"/>
                      </a:lnTo>
                      <a:lnTo>
                        <a:pt x="20971" y="12675"/>
                      </a:lnTo>
                      <a:lnTo>
                        <a:pt x="20881" y="13846"/>
                      </a:lnTo>
                      <a:lnTo>
                        <a:pt x="21151" y="15750"/>
                      </a:lnTo>
                      <a:lnTo>
                        <a:pt x="21537" y="15504"/>
                      </a:lnTo>
                      <a:lnTo>
                        <a:pt x="21456" y="13017"/>
                      </a:lnTo>
                      <a:lnTo>
                        <a:pt x="21259" y="12921"/>
                      </a:lnTo>
                      <a:lnTo>
                        <a:pt x="21313" y="12092"/>
                      </a:lnTo>
                      <a:lnTo>
                        <a:pt x="21600" y="814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16" name="Triángulo"/>
                <p:cNvSpPr/>
                <p:nvPr/>
              </p:nvSpPr>
              <p:spPr>
                <a:xfrm>
                  <a:off x="374874" y="9448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3479" y="184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17" name="Figura"/>
                <p:cNvSpPr/>
                <p:nvPr/>
              </p:nvSpPr>
              <p:spPr>
                <a:xfrm>
                  <a:off x="376226" y="942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93"/>
                      </a:moveTo>
                      <a:lnTo>
                        <a:pt x="20648" y="7828"/>
                      </a:lnTo>
                      <a:lnTo>
                        <a:pt x="17697" y="0"/>
                      </a:lnTo>
                      <a:lnTo>
                        <a:pt x="5522" y="12911"/>
                      </a:lnTo>
                      <a:lnTo>
                        <a:pt x="4570" y="14199"/>
                      </a:lnTo>
                      <a:lnTo>
                        <a:pt x="2667" y="18415"/>
                      </a:lnTo>
                      <a:lnTo>
                        <a:pt x="1806" y="19797"/>
                      </a:lnTo>
                      <a:lnTo>
                        <a:pt x="0" y="21431"/>
                      </a:lnTo>
                      <a:lnTo>
                        <a:pt x="5806" y="19621"/>
                      </a:lnTo>
                      <a:lnTo>
                        <a:pt x="11321" y="16097"/>
                      </a:lnTo>
                      <a:lnTo>
                        <a:pt x="17599" y="14111"/>
                      </a:lnTo>
                      <a:lnTo>
                        <a:pt x="18461" y="17818"/>
                      </a:lnTo>
                      <a:lnTo>
                        <a:pt x="14460" y="19194"/>
                      </a:lnTo>
                      <a:lnTo>
                        <a:pt x="11800" y="21600"/>
                      </a:lnTo>
                      <a:lnTo>
                        <a:pt x="19697" y="19879"/>
                      </a:lnTo>
                      <a:lnTo>
                        <a:pt x="17981" y="14111"/>
                      </a:lnTo>
                      <a:lnTo>
                        <a:pt x="18176" y="12823"/>
                      </a:lnTo>
                      <a:lnTo>
                        <a:pt x="21600" y="1179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18" name="Figura"/>
                <p:cNvSpPr/>
                <p:nvPr/>
              </p:nvSpPr>
              <p:spPr>
                <a:xfrm>
                  <a:off x="378640" y="951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5"/>
                      </a:moveTo>
                      <a:lnTo>
                        <a:pt x="19345" y="1521"/>
                      </a:lnTo>
                      <a:lnTo>
                        <a:pt x="16576" y="0"/>
                      </a:lnTo>
                      <a:lnTo>
                        <a:pt x="14321" y="10410"/>
                      </a:lnTo>
                      <a:lnTo>
                        <a:pt x="0" y="21600"/>
                      </a:lnTo>
                      <a:lnTo>
                        <a:pt x="16833" y="19058"/>
                      </a:lnTo>
                      <a:lnTo>
                        <a:pt x="21600" y="508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19" name="Figura"/>
                <p:cNvSpPr/>
                <p:nvPr/>
              </p:nvSpPr>
              <p:spPr>
                <a:xfrm>
                  <a:off x="45617" y="760"/>
                  <a:ext cx="332847" cy="104852"/>
                </a:xfrm>
                <a:custGeom>
                  <a:avLst/>
                  <a:gdLst/>
                  <a:ahLst/>
                  <a:cxnLst>
                    <a:cxn ang="0">
                      <a:pos x="wd2" y="hd2"/>
                    </a:cxn>
                    <a:cxn ang="5400000">
                      <a:pos x="wd2" y="hd2"/>
                    </a:cxn>
                    <a:cxn ang="10800000">
                      <a:pos x="wd2" y="hd2"/>
                    </a:cxn>
                    <a:cxn ang="16200000">
                      <a:pos x="wd2" y="hd2"/>
                    </a:cxn>
                  </a:cxnLst>
                  <a:rect l="0" t="0" r="r" b="b"/>
                  <a:pathLst>
                    <a:path w="21600" h="21600" extrusionOk="0">
                      <a:moveTo>
                        <a:pt x="11748" y="19715"/>
                      </a:moveTo>
                      <a:lnTo>
                        <a:pt x="11700" y="19712"/>
                      </a:lnTo>
                      <a:lnTo>
                        <a:pt x="11585" y="19737"/>
                      </a:lnTo>
                      <a:lnTo>
                        <a:pt x="11560" y="19881"/>
                      </a:lnTo>
                      <a:lnTo>
                        <a:pt x="11575" y="19859"/>
                      </a:lnTo>
                      <a:lnTo>
                        <a:pt x="11603" y="19781"/>
                      </a:lnTo>
                      <a:lnTo>
                        <a:pt x="11617" y="19843"/>
                      </a:lnTo>
                      <a:lnTo>
                        <a:pt x="11592" y="19943"/>
                      </a:lnTo>
                      <a:lnTo>
                        <a:pt x="11685" y="19843"/>
                      </a:lnTo>
                      <a:lnTo>
                        <a:pt x="11716" y="19781"/>
                      </a:lnTo>
                      <a:lnTo>
                        <a:pt x="11748" y="19715"/>
                      </a:lnTo>
                      <a:close/>
                      <a:moveTo>
                        <a:pt x="11948" y="19853"/>
                      </a:moveTo>
                      <a:lnTo>
                        <a:pt x="11930" y="19737"/>
                      </a:lnTo>
                      <a:lnTo>
                        <a:pt x="11882" y="19661"/>
                      </a:lnTo>
                      <a:lnTo>
                        <a:pt x="11852" y="19774"/>
                      </a:lnTo>
                      <a:lnTo>
                        <a:pt x="11890" y="19793"/>
                      </a:lnTo>
                      <a:lnTo>
                        <a:pt x="11929" y="19884"/>
                      </a:lnTo>
                      <a:lnTo>
                        <a:pt x="11948" y="19853"/>
                      </a:lnTo>
                      <a:close/>
                      <a:moveTo>
                        <a:pt x="12423" y="20153"/>
                      </a:moveTo>
                      <a:lnTo>
                        <a:pt x="12418" y="20072"/>
                      </a:lnTo>
                      <a:lnTo>
                        <a:pt x="12402" y="20169"/>
                      </a:lnTo>
                      <a:lnTo>
                        <a:pt x="12423" y="20153"/>
                      </a:lnTo>
                      <a:close/>
                      <a:moveTo>
                        <a:pt x="12446" y="20069"/>
                      </a:moveTo>
                      <a:lnTo>
                        <a:pt x="12437" y="19981"/>
                      </a:lnTo>
                      <a:lnTo>
                        <a:pt x="12428" y="19877"/>
                      </a:lnTo>
                      <a:lnTo>
                        <a:pt x="12398" y="19896"/>
                      </a:lnTo>
                      <a:lnTo>
                        <a:pt x="12391" y="19937"/>
                      </a:lnTo>
                      <a:lnTo>
                        <a:pt x="12418" y="20072"/>
                      </a:lnTo>
                      <a:lnTo>
                        <a:pt x="12432" y="19981"/>
                      </a:lnTo>
                      <a:lnTo>
                        <a:pt x="12446" y="20069"/>
                      </a:lnTo>
                      <a:close/>
                      <a:moveTo>
                        <a:pt x="13331" y="21384"/>
                      </a:moveTo>
                      <a:lnTo>
                        <a:pt x="13306" y="21447"/>
                      </a:lnTo>
                      <a:lnTo>
                        <a:pt x="13330" y="21412"/>
                      </a:lnTo>
                      <a:close/>
                      <a:moveTo>
                        <a:pt x="13695" y="19549"/>
                      </a:moveTo>
                      <a:lnTo>
                        <a:pt x="13646" y="19618"/>
                      </a:lnTo>
                      <a:lnTo>
                        <a:pt x="13659" y="19849"/>
                      </a:lnTo>
                      <a:lnTo>
                        <a:pt x="13688" y="19809"/>
                      </a:lnTo>
                      <a:lnTo>
                        <a:pt x="13695" y="19549"/>
                      </a:lnTo>
                      <a:close/>
                      <a:moveTo>
                        <a:pt x="14101" y="21440"/>
                      </a:moveTo>
                      <a:lnTo>
                        <a:pt x="14091" y="21440"/>
                      </a:lnTo>
                      <a:lnTo>
                        <a:pt x="14101" y="21443"/>
                      </a:lnTo>
                      <a:close/>
                      <a:moveTo>
                        <a:pt x="15086" y="21209"/>
                      </a:moveTo>
                      <a:lnTo>
                        <a:pt x="15071" y="21255"/>
                      </a:lnTo>
                      <a:lnTo>
                        <a:pt x="15047" y="21277"/>
                      </a:lnTo>
                      <a:lnTo>
                        <a:pt x="15084" y="21346"/>
                      </a:lnTo>
                      <a:lnTo>
                        <a:pt x="15086" y="21209"/>
                      </a:lnTo>
                      <a:close/>
                      <a:moveTo>
                        <a:pt x="15341" y="19637"/>
                      </a:moveTo>
                      <a:lnTo>
                        <a:pt x="15340" y="19596"/>
                      </a:lnTo>
                      <a:lnTo>
                        <a:pt x="15335" y="19320"/>
                      </a:lnTo>
                      <a:lnTo>
                        <a:pt x="15251" y="19442"/>
                      </a:lnTo>
                      <a:lnTo>
                        <a:pt x="15245" y="19505"/>
                      </a:lnTo>
                      <a:lnTo>
                        <a:pt x="15262" y="19615"/>
                      </a:lnTo>
                      <a:lnTo>
                        <a:pt x="15202" y="19765"/>
                      </a:lnTo>
                      <a:lnTo>
                        <a:pt x="15333" y="19665"/>
                      </a:lnTo>
                      <a:close/>
                      <a:moveTo>
                        <a:pt x="15354" y="19649"/>
                      </a:moveTo>
                      <a:lnTo>
                        <a:pt x="15342" y="19671"/>
                      </a:lnTo>
                      <a:lnTo>
                        <a:pt x="15354" y="19649"/>
                      </a:lnTo>
                      <a:close/>
                      <a:moveTo>
                        <a:pt x="15674" y="19934"/>
                      </a:moveTo>
                      <a:lnTo>
                        <a:pt x="15653" y="19903"/>
                      </a:lnTo>
                      <a:lnTo>
                        <a:pt x="15656" y="20003"/>
                      </a:lnTo>
                      <a:lnTo>
                        <a:pt x="15674" y="19934"/>
                      </a:lnTo>
                      <a:close/>
                      <a:moveTo>
                        <a:pt x="15705" y="19934"/>
                      </a:moveTo>
                      <a:lnTo>
                        <a:pt x="15686" y="19890"/>
                      </a:lnTo>
                      <a:lnTo>
                        <a:pt x="15684" y="19921"/>
                      </a:lnTo>
                      <a:lnTo>
                        <a:pt x="15705" y="19934"/>
                      </a:lnTo>
                      <a:close/>
                      <a:moveTo>
                        <a:pt x="15739" y="21193"/>
                      </a:moveTo>
                      <a:lnTo>
                        <a:pt x="15727" y="21202"/>
                      </a:lnTo>
                      <a:lnTo>
                        <a:pt x="15699" y="21243"/>
                      </a:lnTo>
                      <a:lnTo>
                        <a:pt x="15718" y="21227"/>
                      </a:lnTo>
                      <a:lnTo>
                        <a:pt x="15739" y="21193"/>
                      </a:lnTo>
                      <a:close/>
                      <a:moveTo>
                        <a:pt x="15808" y="21240"/>
                      </a:moveTo>
                      <a:lnTo>
                        <a:pt x="15806" y="21181"/>
                      </a:lnTo>
                      <a:lnTo>
                        <a:pt x="15804" y="21090"/>
                      </a:lnTo>
                      <a:lnTo>
                        <a:pt x="15776" y="21130"/>
                      </a:lnTo>
                      <a:lnTo>
                        <a:pt x="15755" y="21168"/>
                      </a:lnTo>
                      <a:lnTo>
                        <a:pt x="15739" y="21193"/>
                      </a:lnTo>
                      <a:lnTo>
                        <a:pt x="15768" y="21181"/>
                      </a:lnTo>
                      <a:lnTo>
                        <a:pt x="15808" y="21240"/>
                      </a:lnTo>
                      <a:close/>
                      <a:moveTo>
                        <a:pt x="15891" y="19420"/>
                      </a:moveTo>
                      <a:lnTo>
                        <a:pt x="15881" y="19389"/>
                      </a:lnTo>
                      <a:lnTo>
                        <a:pt x="15861" y="19417"/>
                      </a:lnTo>
                      <a:lnTo>
                        <a:pt x="15891" y="19420"/>
                      </a:lnTo>
                      <a:close/>
                      <a:moveTo>
                        <a:pt x="15909" y="19420"/>
                      </a:moveTo>
                      <a:lnTo>
                        <a:pt x="15891" y="19420"/>
                      </a:lnTo>
                      <a:lnTo>
                        <a:pt x="15904" y="19458"/>
                      </a:lnTo>
                      <a:lnTo>
                        <a:pt x="15909" y="19420"/>
                      </a:lnTo>
                      <a:close/>
                      <a:moveTo>
                        <a:pt x="16139" y="19449"/>
                      </a:moveTo>
                      <a:lnTo>
                        <a:pt x="16096" y="19464"/>
                      </a:lnTo>
                      <a:lnTo>
                        <a:pt x="16119" y="19474"/>
                      </a:lnTo>
                      <a:lnTo>
                        <a:pt x="16139" y="19449"/>
                      </a:lnTo>
                      <a:close/>
                      <a:moveTo>
                        <a:pt x="16332" y="21039"/>
                      </a:moveTo>
                      <a:lnTo>
                        <a:pt x="16308" y="21039"/>
                      </a:lnTo>
                      <a:lnTo>
                        <a:pt x="16332" y="21039"/>
                      </a:lnTo>
                      <a:close/>
                      <a:moveTo>
                        <a:pt x="16950" y="19564"/>
                      </a:moveTo>
                      <a:lnTo>
                        <a:pt x="16907" y="19627"/>
                      </a:lnTo>
                      <a:lnTo>
                        <a:pt x="16899" y="19661"/>
                      </a:lnTo>
                      <a:lnTo>
                        <a:pt x="16923" y="19705"/>
                      </a:lnTo>
                      <a:lnTo>
                        <a:pt x="16950" y="19564"/>
                      </a:lnTo>
                      <a:close/>
                      <a:moveTo>
                        <a:pt x="17106" y="19799"/>
                      </a:moveTo>
                      <a:lnTo>
                        <a:pt x="17079" y="19702"/>
                      </a:lnTo>
                      <a:lnTo>
                        <a:pt x="17069" y="19787"/>
                      </a:lnTo>
                      <a:lnTo>
                        <a:pt x="17053" y="19752"/>
                      </a:lnTo>
                      <a:lnTo>
                        <a:pt x="17031" y="19699"/>
                      </a:lnTo>
                      <a:lnTo>
                        <a:pt x="16938" y="19709"/>
                      </a:lnTo>
                      <a:lnTo>
                        <a:pt x="16925" y="19709"/>
                      </a:lnTo>
                      <a:lnTo>
                        <a:pt x="16870" y="19627"/>
                      </a:lnTo>
                      <a:lnTo>
                        <a:pt x="16815" y="19749"/>
                      </a:lnTo>
                      <a:lnTo>
                        <a:pt x="16714" y="19665"/>
                      </a:lnTo>
                      <a:lnTo>
                        <a:pt x="16726" y="19702"/>
                      </a:lnTo>
                      <a:lnTo>
                        <a:pt x="16744" y="19815"/>
                      </a:lnTo>
                      <a:lnTo>
                        <a:pt x="17044" y="19809"/>
                      </a:lnTo>
                      <a:lnTo>
                        <a:pt x="17052" y="19865"/>
                      </a:lnTo>
                      <a:lnTo>
                        <a:pt x="17098" y="19809"/>
                      </a:lnTo>
                      <a:close/>
                      <a:moveTo>
                        <a:pt x="17158" y="20805"/>
                      </a:moveTo>
                      <a:lnTo>
                        <a:pt x="17136" y="20792"/>
                      </a:lnTo>
                      <a:lnTo>
                        <a:pt x="17112" y="20770"/>
                      </a:lnTo>
                      <a:lnTo>
                        <a:pt x="17090" y="20802"/>
                      </a:lnTo>
                      <a:lnTo>
                        <a:pt x="17115" y="20842"/>
                      </a:lnTo>
                      <a:lnTo>
                        <a:pt x="17137" y="20833"/>
                      </a:lnTo>
                      <a:lnTo>
                        <a:pt x="17158" y="20805"/>
                      </a:lnTo>
                      <a:close/>
                      <a:moveTo>
                        <a:pt x="17205" y="20708"/>
                      </a:moveTo>
                      <a:lnTo>
                        <a:pt x="17174" y="20783"/>
                      </a:lnTo>
                      <a:lnTo>
                        <a:pt x="17159" y="20805"/>
                      </a:lnTo>
                      <a:lnTo>
                        <a:pt x="17184" y="20820"/>
                      </a:lnTo>
                      <a:lnTo>
                        <a:pt x="17204" y="20827"/>
                      </a:lnTo>
                      <a:lnTo>
                        <a:pt x="17205" y="20708"/>
                      </a:lnTo>
                      <a:close/>
                      <a:moveTo>
                        <a:pt x="17494" y="19790"/>
                      </a:moveTo>
                      <a:lnTo>
                        <a:pt x="17486" y="19737"/>
                      </a:lnTo>
                      <a:lnTo>
                        <a:pt x="17463" y="19646"/>
                      </a:lnTo>
                      <a:lnTo>
                        <a:pt x="17419" y="19818"/>
                      </a:lnTo>
                      <a:lnTo>
                        <a:pt x="17494" y="19790"/>
                      </a:lnTo>
                      <a:close/>
                      <a:moveTo>
                        <a:pt x="17553" y="19768"/>
                      </a:moveTo>
                      <a:lnTo>
                        <a:pt x="17508" y="19784"/>
                      </a:lnTo>
                      <a:lnTo>
                        <a:pt x="17526" y="19899"/>
                      </a:lnTo>
                      <a:lnTo>
                        <a:pt x="17553" y="19768"/>
                      </a:lnTo>
                      <a:close/>
                      <a:moveTo>
                        <a:pt x="17597" y="19521"/>
                      </a:moveTo>
                      <a:lnTo>
                        <a:pt x="17524" y="19589"/>
                      </a:lnTo>
                      <a:lnTo>
                        <a:pt x="17577" y="19549"/>
                      </a:lnTo>
                      <a:lnTo>
                        <a:pt x="17597" y="19521"/>
                      </a:lnTo>
                      <a:close/>
                      <a:moveTo>
                        <a:pt x="17871" y="708"/>
                      </a:moveTo>
                      <a:lnTo>
                        <a:pt x="17846" y="689"/>
                      </a:lnTo>
                      <a:lnTo>
                        <a:pt x="17844" y="720"/>
                      </a:lnTo>
                      <a:lnTo>
                        <a:pt x="17871" y="708"/>
                      </a:lnTo>
                      <a:close/>
                      <a:moveTo>
                        <a:pt x="17895" y="5919"/>
                      </a:moveTo>
                      <a:lnTo>
                        <a:pt x="17886" y="5944"/>
                      </a:lnTo>
                      <a:lnTo>
                        <a:pt x="17895" y="5919"/>
                      </a:lnTo>
                      <a:close/>
                      <a:moveTo>
                        <a:pt x="17904" y="20842"/>
                      </a:moveTo>
                      <a:lnTo>
                        <a:pt x="17842" y="20895"/>
                      </a:lnTo>
                      <a:lnTo>
                        <a:pt x="17884" y="21015"/>
                      </a:lnTo>
                      <a:lnTo>
                        <a:pt x="17904" y="20842"/>
                      </a:lnTo>
                      <a:close/>
                      <a:moveTo>
                        <a:pt x="17911" y="692"/>
                      </a:moveTo>
                      <a:lnTo>
                        <a:pt x="17871" y="708"/>
                      </a:lnTo>
                      <a:lnTo>
                        <a:pt x="17883" y="720"/>
                      </a:lnTo>
                      <a:lnTo>
                        <a:pt x="17911" y="692"/>
                      </a:lnTo>
                      <a:close/>
                      <a:moveTo>
                        <a:pt x="17928" y="5784"/>
                      </a:moveTo>
                      <a:lnTo>
                        <a:pt x="17919" y="5781"/>
                      </a:lnTo>
                      <a:lnTo>
                        <a:pt x="17886" y="5806"/>
                      </a:lnTo>
                      <a:lnTo>
                        <a:pt x="17907" y="5800"/>
                      </a:lnTo>
                      <a:lnTo>
                        <a:pt x="17928" y="5784"/>
                      </a:lnTo>
                      <a:close/>
                      <a:moveTo>
                        <a:pt x="17929" y="2624"/>
                      </a:moveTo>
                      <a:lnTo>
                        <a:pt x="17916" y="2618"/>
                      </a:lnTo>
                      <a:lnTo>
                        <a:pt x="17929" y="2624"/>
                      </a:lnTo>
                      <a:close/>
                      <a:moveTo>
                        <a:pt x="17931" y="689"/>
                      </a:moveTo>
                      <a:lnTo>
                        <a:pt x="17883" y="658"/>
                      </a:lnTo>
                      <a:lnTo>
                        <a:pt x="17917" y="689"/>
                      </a:lnTo>
                      <a:lnTo>
                        <a:pt x="17931" y="689"/>
                      </a:lnTo>
                      <a:close/>
                      <a:moveTo>
                        <a:pt x="17952" y="1816"/>
                      </a:moveTo>
                      <a:lnTo>
                        <a:pt x="17912" y="1816"/>
                      </a:lnTo>
                      <a:lnTo>
                        <a:pt x="17887" y="1848"/>
                      </a:lnTo>
                      <a:lnTo>
                        <a:pt x="17952" y="1816"/>
                      </a:lnTo>
                      <a:close/>
                      <a:moveTo>
                        <a:pt x="17964" y="25"/>
                      </a:moveTo>
                      <a:lnTo>
                        <a:pt x="17933" y="0"/>
                      </a:lnTo>
                      <a:lnTo>
                        <a:pt x="17911" y="31"/>
                      </a:lnTo>
                      <a:lnTo>
                        <a:pt x="17956" y="31"/>
                      </a:lnTo>
                      <a:close/>
                      <a:moveTo>
                        <a:pt x="17967" y="1315"/>
                      </a:moveTo>
                      <a:lnTo>
                        <a:pt x="17892" y="1347"/>
                      </a:lnTo>
                      <a:lnTo>
                        <a:pt x="17963" y="1347"/>
                      </a:lnTo>
                      <a:lnTo>
                        <a:pt x="17967" y="1315"/>
                      </a:lnTo>
                      <a:close/>
                      <a:moveTo>
                        <a:pt x="17981" y="6420"/>
                      </a:moveTo>
                      <a:lnTo>
                        <a:pt x="17941" y="6389"/>
                      </a:lnTo>
                      <a:lnTo>
                        <a:pt x="17914" y="6420"/>
                      </a:lnTo>
                      <a:lnTo>
                        <a:pt x="17981" y="6420"/>
                      </a:lnTo>
                      <a:close/>
                      <a:moveTo>
                        <a:pt x="17988" y="6733"/>
                      </a:moveTo>
                      <a:lnTo>
                        <a:pt x="17976" y="6702"/>
                      </a:lnTo>
                      <a:lnTo>
                        <a:pt x="17962" y="6702"/>
                      </a:lnTo>
                      <a:lnTo>
                        <a:pt x="17944" y="6733"/>
                      </a:lnTo>
                      <a:lnTo>
                        <a:pt x="17988" y="6733"/>
                      </a:lnTo>
                      <a:close/>
                      <a:moveTo>
                        <a:pt x="17998" y="6880"/>
                      </a:moveTo>
                      <a:lnTo>
                        <a:pt x="17975" y="6859"/>
                      </a:lnTo>
                      <a:lnTo>
                        <a:pt x="17998" y="6880"/>
                      </a:lnTo>
                      <a:close/>
                      <a:moveTo>
                        <a:pt x="18009" y="6890"/>
                      </a:moveTo>
                      <a:lnTo>
                        <a:pt x="17998" y="6880"/>
                      </a:lnTo>
                      <a:lnTo>
                        <a:pt x="18009" y="6890"/>
                      </a:lnTo>
                      <a:close/>
                      <a:moveTo>
                        <a:pt x="18011" y="6796"/>
                      </a:moveTo>
                      <a:lnTo>
                        <a:pt x="17952" y="6796"/>
                      </a:lnTo>
                      <a:lnTo>
                        <a:pt x="18008" y="6805"/>
                      </a:lnTo>
                      <a:close/>
                      <a:moveTo>
                        <a:pt x="18011" y="31"/>
                      </a:moveTo>
                      <a:lnTo>
                        <a:pt x="17982" y="12"/>
                      </a:lnTo>
                      <a:lnTo>
                        <a:pt x="17964" y="25"/>
                      </a:lnTo>
                      <a:lnTo>
                        <a:pt x="18011" y="31"/>
                      </a:lnTo>
                      <a:close/>
                      <a:moveTo>
                        <a:pt x="18026" y="21018"/>
                      </a:moveTo>
                      <a:lnTo>
                        <a:pt x="17900" y="20814"/>
                      </a:lnTo>
                      <a:lnTo>
                        <a:pt x="17938" y="21046"/>
                      </a:lnTo>
                      <a:lnTo>
                        <a:pt x="18026" y="21018"/>
                      </a:lnTo>
                      <a:close/>
                      <a:moveTo>
                        <a:pt x="18026" y="7141"/>
                      </a:moveTo>
                      <a:lnTo>
                        <a:pt x="17963" y="7141"/>
                      </a:lnTo>
                      <a:lnTo>
                        <a:pt x="17986" y="7172"/>
                      </a:lnTo>
                      <a:lnTo>
                        <a:pt x="18026" y="7141"/>
                      </a:lnTo>
                      <a:close/>
                      <a:moveTo>
                        <a:pt x="18027" y="9292"/>
                      </a:moveTo>
                      <a:lnTo>
                        <a:pt x="18007" y="9280"/>
                      </a:lnTo>
                      <a:lnTo>
                        <a:pt x="18018" y="9289"/>
                      </a:lnTo>
                      <a:lnTo>
                        <a:pt x="18027" y="9292"/>
                      </a:lnTo>
                      <a:close/>
                      <a:moveTo>
                        <a:pt x="18029" y="971"/>
                      </a:moveTo>
                      <a:lnTo>
                        <a:pt x="18010" y="971"/>
                      </a:lnTo>
                      <a:lnTo>
                        <a:pt x="18029" y="971"/>
                      </a:lnTo>
                      <a:close/>
                      <a:moveTo>
                        <a:pt x="18032" y="8957"/>
                      </a:moveTo>
                      <a:lnTo>
                        <a:pt x="18015" y="8926"/>
                      </a:lnTo>
                      <a:lnTo>
                        <a:pt x="17996" y="8957"/>
                      </a:lnTo>
                      <a:lnTo>
                        <a:pt x="18032" y="8957"/>
                      </a:lnTo>
                      <a:close/>
                      <a:moveTo>
                        <a:pt x="18042" y="9280"/>
                      </a:moveTo>
                      <a:lnTo>
                        <a:pt x="18016" y="9273"/>
                      </a:lnTo>
                      <a:lnTo>
                        <a:pt x="18042" y="9280"/>
                      </a:lnTo>
                      <a:close/>
                      <a:moveTo>
                        <a:pt x="18044" y="8819"/>
                      </a:moveTo>
                      <a:lnTo>
                        <a:pt x="18030" y="8816"/>
                      </a:lnTo>
                      <a:lnTo>
                        <a:pt x="18044" y="8819"/>
                      </a:lnTo>
                      <a:close/>
                      <a:moveTo>
                        <a:pt x="13" y="20213"/>
                      </a:moveTo>
                      <a:lnTo>
                        <a:pt x="0" y="20341"/>
                      </a:lnTo>
                      <a:lnTo>
                        <a:pt x="11" y="20329"/>
                      </a:lnTo>
                      <a:lnTo>
                        <a:pt x="13" y="20250"/>
                      </a:lnTo>
                      <a:lnTo>
                        <a:pt x="13" y="20213"/>
                      </a:lnTo>
                      <a:close/>
                      <a:moveTo>
                        <a:pt x="375" y="21102"/>
                      </a:moveTo>
                      <a:lnTo>
                        <a:pt x="368" y="21021"/>
                      </a:lnTo>
                      <a:lnTo>
                        <a:pt x="359" y="21074"/>
                      </a:lnTo>
                      <a:lnTo>
                        <a:pt x="375" y="21102"/>
                      </a:lnTo>
                      <a:close/>
                      <a:moveTo>
                        <a:pt x="18070" y="7642"/>
                      </a:moveTo>
                      <a:lnTo>
                        <a:pt x="18001" y="7642"/>
                      </a:lnTo>
                      <a:lnTo>
                        <a:pt x="18008" y="7673"/>
                      </a:lnTo>
                      <a:lnTo>
                        <a:pt x="18070" y="7642"/>
                      </a:lnTo>
                      <a:close/>
                      <a:moveTo>
                        <a:pt x="423" y="21224"/>
                      </a:moveTo>
                      <a:lnTo>
                        <a:pt x="413" y="21171"/>
                      </a:lnTo>
                      <a:lnTo>
                        <a:pt x="375" y="21102"/>
                      </a:lnTo>
                      <a:lnTo>
                        <a:pt x="370" y="21168"/>
                      </a:lnTo>
                      <a:lnTo>
                        <a:pt x="345" y="21231"/>
                      </a:lnTo>
                      <a:lnTo>
                        <a:pt x="336" y="21290"/>
                      </a:lnTo>
                      <a:lnTo>
                        <a:pt x="388" y="21353"/>
                      </a:lnTo>
                      <a:lnTo>
                        <a:pt x="423" y="21224"/>
                      </a:lnTo>
                      <a:close/>
                      <a:moveTo>
                        <a:pt x="499" y="21231"/>
                      </a:moveTo>
                      <a:lnTo>
                        <a:pt x="476" y="21284"/>
                      </a:lnTo>
                      <a:lnTo>
                        <a:pt x="492" y="21253"/>
                      </a:lnTo>
                      <a:close/>
                      <a:moveTo>
                        <a:pt x="18150" y="8613"/>
                      </a:moveTo>
                      <a:lnTo>
                        <a:pt x="18102" y="8613"/>
                      </a:lnTo>
                      <a:lnTo>
                        <a:pt x="18105" y="8644"/>
                      </a:lnTo>
                      <a:lnTo>
                        <a:pt x="18119" y="8644"/>
                      </a:lnTo>
                      <a:lnTo>
                        <a:pt x="18150" y="8613"/>
                      </a:lnTo>
                      <a:close/>
                      <a:moveTo>
                        <a:pt x="772" y="21331"/>
                      </a:moveTo>
                      <a:lnTo>
                        <a:pt x="766" y="21368"/>
                      </a:lnTo>
                      <a:lnTo>
                        <a:pt x="772" y="21334"/>
                      </a:lnTo>
                      <a:close/>
                      <a:moveTo>
                        <a:pt x="18199" y="8362"/>
                      </a:moveTo>
                      <a:lnTo>
                        <a:pt x="18148" y="8343"/>
                      </a:lnTo>
                      <a:lnTo>
                        <a:pt x="18167" y="8374"/>
                      </a:lnTo>
                      <a:lnTo>
                        <a:pt x="18199" y="8362"/>
                      </a:lnTo>
                      <a:close/>
                      <a:moveTo>
                        <a:pt x="18216" y="19881"/>
                      </a:moveTo>
                      <a:lnTo>
                        <a:pt x="18182" y="19887"/>
                      </a:lnTo>
                      <a:lnTo>
                        <a:pt x="18193" y="19896"/>
                      </a:lnTo>
                      <a:lnTo>
                        <a:pt x="18204" y="19906"/>
                      </a:lnTo>
                      <a:lnTo>
                        <a:pt x="18216" y="19881"/>
                      </a:lnTo>
                      <a:close/>
                      <a:moveTo>
                        <a:pt x="18218" y="19915"/>
                      </a:moveTo>
                      <a:lnTo>
                        <a:pt x="18204" y="19906"/>
                      </a:lnTo>
                      <a:lnTo>
                        <a:pt x="18218" y="19915"/>
                      </a:lnTo>
                      <a:close/>
                      <a:moveTo>
                        <a:pt x="18239" y="8957"/>
                      </a:moveTo>
                      <a:lnTo>
                        <a:pt x="18234" y="8926"/>
                      </a:lnTo>
                      <a:lnTo>
                        <a:pt x="18204" y="8926"/>
                      </a:lnTo>
                      <a:lnTo>
                        <a:pt x="18239" y="8957"/>
                      </a:lnTo>
                      <a:close/>
                      <a:moveTo>
                        <a:pt x="1948" y="21462"/>
                      </a:moveTo>
                      <a:lnTo>
                        <a:pt x="1939" y="21397"/>
                      </a:lnTo>
                      <a:lnTo>
                        <a:pt x="1948" y="21462"/>
                      </a:lnTo>
                      <a:close/>
                      <a:moveTo>
                        <a:pt x="18285" y="9145"/>
                      </a:moveTo>
                      <a:lnTo>
                        <a:pt x="18279" y="9114"/>
                      </a:lnTo>
                      <a:lnTo>
                        <a:pt x="18285" y="9145"/>
                      </a:lnTo>
                      <a:close/>
                      <a:moveTo>
                        <a:pt x="18290" y="5246"/>
                      </a:moveTo>
                      <a:lnTo>
                        <a:pt x="18258" y="5230"/>
                      </a:lnTo>
                      <a:lnTo>
                        <a:pt x="18268" y="5255"/>
                      </a:lnTo>
                      <a:lnTo>
                        <a:pt x="18290" y="5246"/>
                      </a:lnTo>
                      <a:close/>
                      <a:moveTo>
                        <a:pt x="18295" y="19731"/>
                      </a:moveTo>
                      <a:lnTo>
                        <a:pt x="18252" y="19755"/>
                      </a:lnTo>
                      <a:lnTo>
                        <a:pt x="18292" y="19803"/>
                      </a:lnTo>
                      <a:lnTo>
                        <a:pt x="18295" y="19731"/>
                      </a:lnTo>
                      <a:close/>
                      <a:moveTo>
                        <a:pt x="18316" y="8071"/>
                      </a:moveTo>
                      <a:lnTo>
                        <a:pt x="18292" y="8068"/>
                      </a:lnTo>
                      <a:lnTo>
                        <a:pt x="18316" y="8071"/>
                      </a:lnTo>
                      <a:close/>
                      <a:moveTo>
                        <a:pt x="18336" y="6639"/>
                      </a:moveTo>
                      <a:lnTo>
                        <a:pt x="18317" y="6658"/>
                      </a:lnTo>
                      <a:lnTo>
                        <a:pt x="18329" y="6664"/>
                      </a:lnTo>
                      <a:close/>
                      <a:moveTo>
                        <a:pt x="18340" y="6671"/>
                      </a:moveTo>
                      <a:lnTo>
                        <a:pt x="18329" y="6664"/>
                      </a:lnTo>
                      <a:lnTo>
                        <a:pt x="18340" y="6671"/>
                      </a:lnTo>
                      <a:close/>
                      <a:moveTo>
                        <a:pt x="18344" y="5261"/>
                      </a:moveTo>
                      <a:lnTo>
                        <a:pt x="18336" y="5230"/>
                      </a:lnTo>
                      <a:lnTo>
                        <a:pt x="18290" y="5246"/>
                      </a:lnTo>
                      <a:lnTo>
                        <a:pt x="18313" y="5261"/>
                      </a:lnTo>
                      <a:lnTo>
                        <a:pt x="18344" y="5261"/>
                      </a:lnTo>
                      <a:close/>
                      <a:moveTo>
                        <a:pt x="18347" y="7247"/>
                      </a:moveTo>
                      <a:lnTo>
                        <a:pt x="18338" y="7237"/>
                      </a:lnTo>
                      <a:lnTo>
                        <a:pt x="18347" y="7247"/>
                      </a:lnTo>
                      <a:close/>
                      <a:moveTo>
                        <a:pt x="18351" y="8487"/>
                      </a:moveTo>
                      <a:lnTo>
                        <a:pt x="18330" y="8487"/>
                      </a:lnTo>
                      <a:lnTo>
                        <a:pt x="18351" y="8519"/>
                      </a:lnTo>
                      <a:lnTo>
                        <a:pt x="18351" y="8487"/>
                      </a:lnTo>
                      <a:close/>
                      <a:moveTo>
                        <a:pt x="18354" y="4914"/>
                      </a:moveTo>
                      <a:lnTo>
                        <a:pt x="18322" y="4886"/>
                      </a:lnTo>
                      <a:lnTo>
                        <a:pt x="18260" y="4854"/>
                      </a:lnTo>
                      <a:lnTo>
                        <a:pt x="18292" y="4886"/>
                      </a:lnTo>
                      <a:lnTo>
                        <a:pt x="18354" y="4914"/>
                      </a:lnTo>
                      <a:close/>
                      <a:moveTo>
                        <a:pt x="1968" y="21581"/>
                      </a:moveTo>
                      <a:lnTo>
                        <a:pt x="1948" y="21462"/>
                      </a:lnTo>
                      <a:lnTo>
                        <a:pt x="1882" y="21575"/>
                      </a:lnTo>
                      <a:lnTo>
                        <a:pt x="1968" y="21581"/>
                      </a:lnTo>
                      <a:close/>
                      <a:moveTo>
                        <a:pt x="2164" y="19971"/>
                      </a:moveTo>
                      <a:lnTo>
                        <a:pt x="2136" y="19912"/>
                      </a:lnTo>
                      <a:lnTo>
                        <a:pt x="2164" y="19971"/>
                      </a:lnTo>
                      <a:close/>
                      <a:moveTo>
                        <a:pt x="18365" y="1159"/>
                      </a:moveTo>
                      <a:lnTo>
                        <a:pt x="18350" y="1159"/>
                      </a:lnTo>
                      <a:lnTo>
                        <a:pt x="18365" y="1171"/>
                      </a:lnTo>
                      <a:close/>
                      <a:moveTo>
                        <a:pt x="18367" y="5722"/>
                      </a:moveTo>
                      <a:lnTo>
                        <a:pt x="18355" y="5725"/>
                      </a:lnTo>
                      <a:lnTo>
                        <a:pt x="18367" y="5722"/>
                      </a:lnTo>
                      <a:close/>
                      <a:moveTo>
                        <a:pt x="18369" y="1096"/>
                      </a:moveTo>
                      <a:lnTo>
                        <a:pt x="18356" y="1096"/>
                      </a:lnTo>
                      <a:lnTo>
                        <a:pt x="18369" y="1096"/>
                      </a:lnTo>
                      <a:close/>
                      <a:moveTo>
                        <a:pt x="18376" y="7485"/>
                      </a:moveTo>
                      <a:lnTo>
                        <a:pt x="18345" y="7466"/>
                      </a:lnTo>
                      <a:lnTo>
                        <a:pt x="18376" y="7485"/>
                      </a:lnTo>
                      <a:close/>
                      <a:moveTo>
                        <a:pt x="18377" y="5966"/>
                      </a:moveTo>
                      <a:lnTo>
                        <a:pt x="18367" y="5972"/>
                      </a:lnTo>
                      <a:lnTo>
                        <a:pt x="18377" y="5966"/>
                      </a:lnTo>
                      <a:close/>
                      <a:moveTo>
                        <a:pt x="18380" y="1190"/>
                      </a:moveTo>
                      <a:lnTo>
                        <a:pt x="18365" y="1171"/>
                      </a:lnTo>
                      <a:lnTo>
                        <a:pt x="18380" y="1190"/>
                      </a:lnTo>
                      <a:close/>
                      <a:moveTo>
                        <a:pt x="2450" y="21074"/>
                      </a:moveTo>
                      <a:lnTo>
                        <a:pt x="2042" y="21077"/>
                      </a:lnTo>
                      <a:lnTo>
                        <a:pt x="1999" y="21296"/>
                      </a:lnTo>
                      <a:lnTo>
                        <a:pt x="1990" y="21362"/>
                      </a:lnTo>
                      <a:lnTo>
                        <a:pt x="2023" y="21491"/>
                      </a:lnTo>
                      <a:lnTo>
                        <a:pt x="2087" y="21415"/>
                      </a:lnTo>
                      <a:lnTo>
                        <a:pt x="2137" y="21168"/>
                      </a:lnTo>
                      <a:lnTo>
                        <a:pt x="2185" y="21181"/>
                      </a:lnTo>
                      <a:lnTo>
                        <a:pt x="2195" y="21253"/>
                      </a:lnTo>
                      <a:lnTo>
                        <a:pt x="2187" y="21296"/>
                      </a:lnTo>
                      <a:lnTo>
                        <a:pt x="2227" y="21168"/>
                      </a:lnTo>
                      <a:lnTo>
                        <a:pt x="2255" y="21080"/>
                      </a:lnTo>
                      <a:lnTo>
                        <a:pt x="2389" y="21287"/>
                      </a:lnTo>
                      <a:lnTo>
                        <a:pt x="2449" y="21080"/>
                      </a:lnTo>
                      <a:close/>
                      <a:moveTo>
                        <a:pt x="18385" y="1879"/>
                      </a:moveTo>
                      <a:lnTo>
                        <a:pt x="18369" y="1879"/>
                      </a:lnTo>
                      <a:lnTo>
                        <a:pt x="18353" y="1910"/>
                      </a:lnTo>
                      <a:lnTo>
                        <a:pt x="18385" y="1879"/>
                      </a:lnTo>
                      <a:close/>
                      <a:moveTo>
                        <a:pt x="18392" y="4948"/>
                      </a:moveTo>
                      <a:lnTo>
                        <a:pt x="18385" y="4886"/>
                      </a:lnTo>
                      <a:lnTo>
                        <a:pt x="18372" y="4886"/>
                      </a:lnTo>
                      <a:lnTo>
                        <a:pt x="18359" y="4917"/>
                      </a:lnTo>
                      <a:lnTo>
                        <a:pt x="18392" y="4948"/>
                      </a:lnTo>
                      <a:close/>
                      <a:moveTo>
                        <a:pt x="18412" y="7454"/>
                      </a:moveTo>
                      <a:lnTo>
                        <a:pt x="18361" y="7422"/>
                      </a:lnTo>
                      <a:lnTo>
                        <a:pt x="18370" y="7460"/>
                      </a:lnTo>
                      <a:lnTo>
                        <a:pt x="18412" y="7454"/>
                      </a:lnTo>
                      <a:close/>
                      <a:moveTo>
                        <a:pt x="18417" y="7093"/>
                      </a:moveTo>
                      <a:lnTo>
                        <a:pt x="18408" y="7097"/>
                      </a:lnTo>
                      <a:lnTo>
                        <a:pt x="18417" y="7093"/>
                      </a:lnTo>
                      <a:close/>
                      <a:moveTo>
                        <a:pt x="18435" y="5199"/>
                      </a:moveTo>
                      <a:lnTo>
                        <a:pt x="18355" y="5168"/>
                      </a:lnTo>
                      <a:lnTo>
                        <a:pt x="18358" y="5199"/>
                      </a:lnTo>
                      <a:lnTo>
                        <a:pt x="18435" y="5199"/>
                      </a:lnTo>
                      <a:close/>
                      <a:moveTo>
                        <a:pt x="18445" y="4372"/>
                      </a:moveTo>
                      <a:lnTo>
                        <a:pt x="18401" y="4397"/>
                      </a:lnTo>
                      <a:lnTo>
                        <a:pt x="18410" y="4406"/>
                      </a:lnTo>
                      <a:lnTo>
                        <a:pt x="18445" y="4372"/>
                      </a:lnTo>
                      <a:close/>
                      <a:moveTo>
                        <a:pt x="18453" y="6207"/>
                      </a:moveTo>
                      <a:lnTo>
                        <a:pt x="18442" y="6207"/>
                      </a:lnTo>
                      <a:lnTo>
                        <a:pt x="18453" y="6207"/>
                      </a:lnTo>
                      <a:close/>
                      <a:moveTo>
                        <a:pt x="18487" y="6765"/>
                      </a:moveTo>
                      <a:lnTo>
                        <a:pt x="18479" y="6733"/>
                      </a:lnTo>
                      <a:lnTo>
                        <a:pt x="18478" y="6765"/>
                      </a:lnTo>
                      <a:lnTo>
                        <a:pt x="18487" y="6765"/>
                      </a:lnTo>
                      <a:close/>
                      <a:moveTo>
                        <a:pt x="18507" y="6514"/>
                      </a:moveTo>
                      <a:lnTo>
                        <a:pt x="18466" y="6483"/>
                      </a:lnTo>
                      <a:lnTo>
                        <a:pt x="18427" y="6483"/>
                      </a:lnTo>
                      <a:lnTo>
                        <a:pt x="18377" y="6452"/>
                      </a:lnTo>
                      <a:lnTo>
                        <a:pt x="18413" y="6514"/>
                      </a:lnTo>
                      <a:lnTo>
                        <a:pt x="18507" y="6514"/>
                      </a:lnTo>
                      <a:close/>
                      <a:moveTo>
                        <a:pt x="18515" y="6953"/>
                      </a:moveTo>
                      <a:lnTo>
                        <a:pt x="18503" y="6921"/>
                      </a:lnTo>
                      <a:lnTo>
                        <a:pt x="18494" y="6921"/>
                      </a:lnTo>
                      <a:lnTo>
                        <a:pt x="18515" y="6953"/>
                      </a:lnTo>
                      <a:close/>
                      <a:moveTo>
                        <a:pt x="2505" y="21268"/>
                      </a:moveTo>
                      <a:lnTo>
                        <a:pt x="2492" y="21209"/>
                      </a:lnTo>
                      <a:lnTo>
                        <a:pt x="2484" y="21146"/>
                      </a:lnTo>
                      <a:lnTo>
                        <a:pt x="2478" y="21083"/>
                      </a:lnTo>
                      <a:lnTo>
                        <a:pt x="2487" y="21227"/>
                      </a:lnTo>
                      <a:lnTo>
                        <a:pt x="2404" y="21281"/>
                      </a:lnTo>
                      <a:lnTo>
                        <a:pt x="2505" y="21268"/>
                      </a:lnTo>
                      <a:close/>
                      <a:moveTo>
                        <a:pt x="2565" y="20967"/>
                      </a:moveTo>
                      <a:lnTo>
                        <a:pt x="2501" y="20845"/>
                      </a:lnTo>
                      <a:lnTo>
                        <a:pt x="2501" y="21036"/>
                      </a:lnTo>
                      <a:lnTo>
                        <a:pt x="2518" y="21018"/>
                      </a:lnTo>
                      <a:lnTo>
                        <a:pt x="2539" y="20996"/>
                      </a:lnTo>
                      <a:lnTo>
                        <a:pt x="2565" y="20967"/>
                      </a:lnTo>
                      <a:close/>
                      <a:moveTo>
                        <a:pt x="19513" y="20266"/>
                      </a:moveTo>
                      <a:lnTo>
                        <a:pt x="19510" y="20232"/>
                      </a:lnTo>
                      <a:lnTo>
                        <a:pt x="19513" y="20266"/>
                      </a:lnTo>
                      <a:close/>
                      <a:moveTo>
                        <a:pt x="2593" y="21015"/>
                      </a:moveTo>
                      <a:lnTo>
                        <a:pt x="2583" y="20946"/>
                      </a:lnTo>
                      <a:lnTo>
                        <a:pt x="2567" y="20967"/>
                      </a:lnTo>
                      <a:lnTo>
                        <a:pt x="2593" y="21015"/>
                      </a:lnTo>
                      <a:close/>
                      <a:moveTo>
                        <a:pt x="3068" y="19755"/>
                      </a:moveTo>
                      <a:lnTo>
                        <a:pt x="3033" y="19805"/>
                      </a:lnTo>
                      <a:lnTo>
                        <a:pt x="3057" y="19812"/>
                      </a:lnTo>
                      <a:lnTo>
                        <a:pt x="3068" y="19755"/>
                      </a:lnTo>
                      <a:close/>
                      <a:moveTo>
                        <a:pt x="3429" y="21090"/>
                      </a:moveTo>
                      <a:lnTo>
                        <a:pt x="3421" y="21049"/>
                      </a:lnTo>
                      <a:lnTo>
                        <a:pt x="3420" y="21130"/>
                      </a:lnTo>
                      <a:lnTo>
                        <a:pt x="3429" y="21090"/>
                      </a:lnTo>
                      <a:close/>
                      <a:moveTo>
                        <a:pt x="3438" y="21419"/>
                      </a:moveTo>
                      <a:lnTo>
                        <a:pt x="3422" y="21177"/>
                      </a:lnTo>
                      <a:lnTo>
                        <a:pt x="3420" y="21130"/>
                      </a:lnTo>
                      <a:lnTo>
                        <a:pt x="3411" y="21177"/>
                      </a:lnTo>
                      <a:lnTo>
                        <a:pt x="3341" y="21165"/>
                      </a:lnTo>
                      <a:lnTo>
                        <a:pt x="3358" y="21196"/>
                      </a:lnTo>
                      <a:lnTo>
                        <a:pt x="3438" y="21419"/>
                      </a:lnTo>
                      <a:close/>
                      <a:moveTo>
                        <a:pt x="19965" y="20839"/>
                      </a:moveTo>
                      <a:lnTo>
                        <a:pt x="19954" y="20798"/>
                      </a:lnTo>
                      <a:lnTo>
                        <a:pt x="19959" y="20836"/>
                      </a:lnTo>
                      <a:close/>
                      <a:moveTo>
                        <a:pt x="20218" y="20645"/>
                      </a:moveTo>
                      <a:lnTo>
                        <a:pt x="20156" y="20538"/>
                      </a:lnTo>
                      <a:lnTo>
                        <a:pt x="20153" y="20701"/>
                      </a:lnTo>
                      <a:lnTo>
                        <a:pt x="20216" y="20692"/>
                      </a:lnTo>
                      <a:lnTo>
                        <a:pt x="20218" y="20645"/>
                      </a:lnTo>
                      <a:close/>
                      <a:moveTo>
                        <a:pt x="20328" y="20075"/>
                      </a:moveTo>
                      <a:lnTo>
                        <a:pt x="20147" y="20015"/>
                      </a:lnTo>
                      <a:lnTo>
                        <a:pt x="20067" y="19925"/>
                      </a:lnTo>
                      <a:lnTo>
                        <a:pt x="20063" y="19875"/>
                      </a:lnTo>
                      <a:lnTo>
                        <a:pt x="20046" y="20144"/>
                      </a:lnTo>
                      <a:lnTo>
                        <a:pt x="20035" y="20141"/>
                      </a:lnTo>
                      <a:lnTo>
                        <a:pt x="19957" y="20094"/>
                      </a:lnTo>
                      <a:lnTo>
                        <a:pt x="19892" y="20150"/>
                      </a:lnTo>
                      <a:lnTo>
                        <a:pt x="20324" y="20147"/>
                      </a:lnTo>
                      <a:lnTo>
                        <a:pt x="20328" y="20075"/>
                      </a:lnTo>
                      <a:close/>
                      <a:moveTo>
                        <a:pt x="20673" y="20858"/>
                      </a:moveTo>
                      <a:lnTo>
                        <a:pt x="20667" y="20949"/>
                      </a:lnTo>
                      <a:lnTo>
                        <a:pt x="20670" y="20911"/>
                      </a:lnTo>
                      <a:lnTo>
                        <a:pt x="20673" y="20858"/>
                      </a:lnTo>
                      <a:close/>
                      <a:moveTo>
                        <a:pt x="4594" y="21434"/>
                      </a:moveTo>
                      <a:lnTo>
                        <a:pt x="4531" y="21212"/>
                      </a:lnTo>
                      <a:lnTo>
                        <a:pt x="4534" y="21359"/>
                      </a:lnTo>
                      <a:lnTo>
                        <a:pt x="4594" y="21434"/>
                      </a:lnTo>
                      <a:close/>
                      <a:moveTo>
                        <a:pt x="20873" y="20260"/>
                      </a:moveTo>
                      <a:lnTo>
                        <a:pt x="20866" y="20103"/>
                      </a:lnTo>
                      <a:lnTo>
                        <a:pt x="20853" y="20269"/>
                      </a:lnTo>
                      <a:lnTo>
                        <a:pt x="20873" y="20260"/>
                      </a:lnTo>
                      <a:close/>
                      <a:moveTo>
                        <a:pt x="20936" y="20235"/>
                      </a:moveTo>
                      <a:lnTo>
                        <a:pt x="20874" y="20260"/>
                      </a:lnTo>
                      <a:lnTo>
                        <a:pt x="20876" y="20326"/>
                      </a:lnTo>
                      <a:lnTo>
                        <a:pt x="20936" y="20235"/>
                      </a:lnTo>
                      <a:close/>
                      <a:moveTo>
                        <a:pt x="20938" y="20939"/>
                      </a:moveTo>
                      <a:lnTo>
                        <a:pt x="20923" y="20958"/>
                      </a:lnTo>
                      <a:lnTo>
                        <a:pt x="20918" y="21002"/>
                      </a:lnTo>
                      <a:lnTo>
                        <a:pt x="20933" y="21015"/>
                      </a:lnTo>
                      <a:lnTo>
                        <a:pt x="20938" y="20939"/>
                      </a:lnTo>
                      <a:close/>
                      <a:moveTo>
                        <a:pt x="20988" y="21068"/>
                      </a:moveTo>
                      <a:lnTo>
                        <a:pt x="20933" y="21015"/>
                      </a:lnTo>
                      <a:lnTo>
                        <a:pt x="20927" y="21121"/>
                      </a:lnTo>
                      <a:lnTo>
                        <a:pt x="20988" y="21068"/>
                      </a:lnTo>
                      <a:close/>
                      <a:moveTo>
                        <a:pt x="21060" y="20097"/>
                      </a:moveTo>
                      <a:lnTo>
                        <a:pt x="21051" y="20059"/>
                      </a:lnTo>
                      <a:lnTo>
                        <a:pt x="20955" y="20037"/>
                      </a:lnTo>
                      <a:lnTo>
                        <a:pt x="21060" y="20097"/>
                      </a:lnTo>
                      <a:close/>
                      <a:moveTo>
                        <a:pt x="4719" y="19846"/>
                      </a:moveTo>
                      <a:lnTo>
                        <a:pt x="4690" y="19793"/>
                      </a:lnTo>
                      <a:lnTo>
                        <a:pt x="4719" y="19846"/>
                      </a:lnTo>
                      <a:close/>
                      <a:moveTo>
                        <a:pt x="21092" y="20069"/>
                      </a:moveTo>
                      <a:lnTo>
                        <a:pt x="21029" y="19903"/>
                      </a:lnTo>
                      <a:lnTo>
                        <a:pt x="21017" y="19909"/>
                      </a:lnTo>
                      <a:lnTo>
                        <a:pt x="21051" y="20059"/>
                      </a:lnTo>
                      <a:lnTo>
                        <a:pt x="21092" y="20069"/>
                      </a:lnTo>
                      <a:close/>
                      <a:moveTo>
                        <a:pt x="21114" y="20222"/>
                      </a:moveTo>
                      <a:lnTo>
                        <a:pt x="21098" y="20213"/>
                      </a:lnTo>
                      <a:lnTo>
                        <a:pt x="21104" y="20122"/>
                      </a:lnTo>
                      <a:lnTo>
                        <a:pt x="21050" y="20278"/>
                      </a:lnTo>
                      <a:lnTo>
                        <a:pt x="21114" y="20222"/>
                      </a:lnTo>
                      <a:close/>
                      <a:moveTo>
                        <a:pt x="21569" y="21105"/>
                      </a:moveTo>
                      <a:lnTo>
                        <a:pt x="21504" y="20839"/>
                      </a:lnTo>
                      <a:lnTo>
                        <a:pt x="21475" y="20967"/>
                      </a:lnTo>
                      <a:lnTo>
                        <a:pt x="21504" y="20983"/>
                      </a:lnTo>
                      <a:lnTo>
                        <a:pt x="21550" y="21127"/>
                      </a:lnTo>
                      <a:lnTo>
                        <a:pt x="21569" y="21105"/>
                      </a:lnTo>
                      <a:close/>
                      <a:moveTo>
                        <a:pt x="21595" y="21021"/>
                      </a:moveTo>
                      <a:lnTo>
                        <a:pt x="21583" y="21090"/>
                      </a:lnTo>
                      <a:lnTo>
                        <a:pt x="21595" y="21021"/>
                      </a:lnTo>
                      <a:close/>
                      <a:moveTo>
                        <a:pt x="21600" y="20946"/>
                      </a:moveTo>
                      <a:lnTo>
                        <a:pt x="21595" y="21021"/>
                      </a:lnTo>
                      <a:lnTo>
                        <a:pt x="21600" y="20980"/>
                      </a:lnTo>
                      <a:lnTo>
                        <a:pt x="21600" y="20946"/>
                      </a:lnTo>
                      <a:close/>
                      <a:moveTo>
                        <a:pt x="6407" y="21290"/>
                      </a:moveTo>
                      <a:lnTo>
                        <a:pt x="6392" y="21337"/>
                      </a:lnTo>
                      <a:lnTo>
                        <a:pt x="6407" y="21343"/>
                      </a:lnTo>
                      <a:lnTo>
                        <a:pt x="6407" y="21290"/>
                      </a:lnTo>
                      <a:close/>
                      <a:moveTo>
                        <a:pt x="6926" y="21227"/>
                      </a:moveTo>
                      <a:lnTo>
                        <a:pt x="6893" y="21303"/>
                      </a:lnTo>
                      <a:lnTo>
                        <a:pt x="6918" y="21277"/>
                      </a:lnTo>
                      <a:lnTo>
                        <a:pt x="6926" y="21227"/>
                      </a:lnTo>
                      <a:close/>
                      <a:moveTo>
                        <a:pt x="7669" y="21371"/>
                      </a:moveTo>
                      <a:lnTo>
                        <a:pt x="7620" y="21309"/>
                      </a:lnTo>
                      <a:lnTo>
                        <a:pt x="7616" y="21205"/>
                      </a:lnTo>
                      <a:lnTo>
                        <a:pt x="7620" y="21130"/>
                      </a:lnTo>
                      <a:lnTo>
                        <a:pt x="6968" y="21133"/>
                      </a:lnTo>
                      <a:lnTo>
                        <a:pt x="6885" y="21600"/>
                      </a:lnTo>
                      <a:lnTo>
                        <a:pt x="6975" y="21397"/>
                      </a:lnTo>
                      <a:lnTo>
                        <a:pt x="6988" y="21205"/>
                      </a:lnTo>
                      <a:lnTo>
                        <a:pt x="7035" y="21343"/>
                      </a:lnTo>
                      <a:lnTo>
                        <a:pt x="7143" y="21346"/>
                      </a:lnTo>
                      <a:lnTo>
                        <a:pt x="7222" y="21287"/>
                      </a:lnTo>
                      <a:lnTo>
                        <a:pt x="7207" y="21443"/>
                      </a:lnTo>
                      <a:lnTo>
                        <a:pt x="7349" y="21484"/>
                      </a:lnTo>
                      <a:lnTo>
                        <a:pt x="7508" y="21368"/>
                      </a:lnTo>
                      <a:lnTo>
                        <a:pt x="7669" y="21371"/>
                      </a:lnTo>
                      <a:close/>
                      <a:moveTo>
                        <a:pt x="7676" y="21049"/>
                      </a:moveTo>
                      <a:lnTo>
                        <a:pt x="7642" y="21149"/>
                      </a:lnTo>
                      <a:lnTo>
                        <a:pt x="7672" y="21127"/>
                      </a:lnTo>
                      <a:lnTo>
                        <a:pt x="7676" y="21049"/>
                      </a:lnTo>
                      <a:close/>
                      <a:moveTo>
                        <a:pt x="7722" y="21093"/>
                      </a:moveTo>
                      <a:lnTo>
                        <a:pt x="7690" y="21115"/>
                      </a:lnTo>
                      <a:lnTo>
                        <a:pt x="7691" y="21240"/>
                      </a:lnTo>
                      <a:lnTo>
                        <a:pt x="7722" y="21093"/>
                      </a:lnTo>
                      <a:close/>
                      <a:moveTo>
                        <a:pt x="9130" y="21152"/>
                      </a:moveTo>
                      <a:lnTo>
                        <a:pt x="8896" y="21155"/>
                      </a:lnTo>
                      <a:lnTo>
                        <a:pt x="8838" y="21290"/>
                      </a:lnTo>
                      <a:lnTo>
                        <a:pt x="9015" y="21253"/>
                      </a:lnTo>
                      <a:lnTo>
                        <a:pt x="9130" y="21152"/>
                      </a:lnTo>
                      <a:close/>
                      <a:moveTo>
                        <a:pt x="11039" y="21469"/>
                      </a:moveTo>
                      <a:lnTo>
                        <a:pt x="11035" y="21368"/>
                      </a:lnTo>
                      <a:lnTo>
                        <a:pt x="11006" y="21353"/>
                      </a:lnTo>
                      <a:lnTo>
                        <a:pt x="11015" y="21443"/>
                      </a:lnTo>
                      <a:lnTo>
                        <a:pt x="11039" y="21469"/>
                      </a:lnTo>
                      <a:close/>
                      <a:moveTo>
                        <a:pt x="11312" y="21140"/>
                      </a:moveTo>
                      <a:lnTo>
                        <a:pt x="10820" y="21140"/>
                      </a:lnTo>
                      <a:lnTo>
                        <a:pt x="10971" y="21494"/>
                      </a:lnTo>
                      <a:lnTo>
                        <a:pt x="10981" y="21306"/>
                      </a:lnTo>
                      <a:lnTo>
                        <a:pt x="11002" y="21234"/>
                      </a:lnTo>
                      <a:lnTo>
                        <a:pt x="11005" y="21325"/>
                      </a:lnTo>
                      <a:lnTo>
                        <a:pt x="11021" y="21277"/>
                      </a:lnTo>
                      <a:lnTo>
                        <a:pt x="11114" y="21234"/>
                      </a:lnTo>
                      <a:lnTo>
                        <a:pt x="11312" y="21140"/>
                      </a:lnTo>
                      <a:close/>
                      <a:moveTo>
                        <a:pt x="11592" y="19943"/>
                      </a:moveTo>
                      <a:lnTo>
                        <a:pt x="11583" y="19953"/>
                      </a:lnTo>
                      <a:lnTo>
                        <a:pt x="11558" y="20065"/>
                      </a:lnTo>
                      <a:lnTo>
                        <a:pt x="11567" y="20044"/>
                      </a:lnTo>
                      <a:lnTo>
                        <a:pt x="11592" y="19943"/>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642" name="object 56"/>
              <p:cNvGrpSpPr/>
              <p:nvPr/>
            </p:nvGrpSpPr>
            <p:grpSpPr>
              <a:xfrm>
                <a:off x="-1" y="290169"/>
                <a:ext cx="435390" cy="36501"/>
                <a:chOff x="0" y="0"/>
                <a:chExt cx="435388" cy="36499"/>
              </a:xfrm>
            </p:grpSpPr>
            <p:sp>
              <p:nvSpPr>
                <p:cNvPr id="2621" name="Figura"/>
                <p:cNvSpPr/>
                <p:nvPr/>
              </p:nvSpPr>
              <p:spPr>
                <a:xfrm>
                  <a:off x="0" y="0"/>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184" y="5219"/>
                      </a:lnTo>
                      <a:lnTo>
                        <a:pt x="0" y="10184"/>
                      </a:lnTo>
                      <a:lnTo>
                        <a:pt x="518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22" name="Figura"/>
                <p:cNvSpPr/>
                <p:nvPr/>
              </p:nvSpPr>
              <p:spPr>
                <a:xfrm>
                  <a:off x="148" y="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45"/>
                      </a:moveTo>
                      <a:lnTo>
                        <a:pt x="20130" y="0"/>
                      </a:lnTo>
                      <a:lnTo>
                        <a:pt x="15832" y="9421"/>
                      </a:lnTo>
                      <a:lnTo>
                        <a:pt x="15832" y="5526"/>
                      </a:lnTo>
                      <a:lnTo>
                        <a:pt x="11535" y="16707"/>
                      </a:lnTo>
                      <a:lnTo>
                        <a:pt x="5768" y="13563"/>
                      </a:lnTo>
                      <a:lnTo>
                        <a:pt x="2827" y="7790"/>
                      </a:lnTo>
                      <a:lnTo>
                        <a:pt x="0" y="13939"/>
                      </a:lnTo>
                      <a:lnTo>
                        <a:pt x="4297" y="21600"/>
                      </a:lnTo>
                      <a:lnTo>
                        <a:pt x="14362" y="15570"/>
                      </a:lnTo>
                      <a:lnTo>
                        <a:pt x="15832" y="17705"/>
                      </a:lnTo>
                      <a:lnTo>
                        <a:pt x="21600" y="904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23" name="Figura"/>
                <p:cNvSpPr/>
                <p:nvPr/>
              </p:nvSpPr>
              <p:spPr>
                <a:xfrm>
                  <a:off x="1691" y="43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315"/>
                      </a:lnTo>
                      <a:lnTo>
                        <a:pt x="0" y="21600"/>
                      </a:lnTo>
                      <a:lnTo>
                        <a:pt x="21600" y="65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24" name="Triángulo"/>
                <p:cNvSpPr/>
                <p:nvPr/>
              </p:nvSpPr>
              <p:spPr>
                <a:xfrm>
                  <a:off x="318518" y="2379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674"/>
                      </a:moveTo>
                      <a:lnTo>
                        <a:pt x="11965" y="0"/>
                      </a:lnTo>
                      <a:lnTo>
                        <a:pt x="0" y="21600"/>
                      </a:lnTo>
                      <a:lnTo>
                        <a:pt x="21600" y="86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25" name="Triángulo"/>
                <p:cNvSpPr/>
                <p:nvPr/>
              </p:nvSpPr>
              <p:spPr>
                <a:xfrm>
                  <a:off x="318773" y="161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643" y="0"/>
                      </a:lnTo>
                      <a:lnTo>
                        <a:pt x="0" y="1446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26" name="Línea"/>
                <p:cNvSpPr/>
                <p:nvPr/>
              </p:nvSpPr>
              <p:spPr>
                <a:xfrm flipH="1">
                  <a:off x="323048" y="28614"/>
                  <a:ext cx="12701" cy="1097"/>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627" name="Línea"/>
                <p:cNvSpPr/>
                <p:nvPr/>
              </p:nvSpPr>
              <p:spPr>
                <a:xfrm flipV="1">
                  <a:off x="323048" y="28614"/>
                  <a:ext cx="12701" cy="1097"/>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628" name="Figura"/>
                <p:cNvSpPr/>
                <p:nvPr/>
              </p:nvSpPr>
              <p:spPr>
                <a:xfrm>
                  <a:off x="323686" y="21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247"/>
                      </a:moveTo>
                      <a:lnTo>
                        <a:pt x="11633" y="0"/>
                      </a:lnTo>
                      <a:lnTo>
                        <a:pt x="0" y="8247"/>
                      </a:lnTo>
                      <a:lnTo>
                        <a:pt x="5000" y="21600"/>
                      </a:lnTo>
                      <a:lnTo>
                        <a:pt x="15359" y="8247"/>
                      </a:lnTo>
                      <a:lnTo>
                        <a:pt x="21600" y="824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29" name="Figura"/>
                <p:cNvSpPr/>
                <p:nvPr/>
              </p:nvSpPr>
              <p:spPr>
                <a:xfrm>
                  <a:off x="323997" y="35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674"/>
                      </a:moveTo>
                      <a:lnTo>
                        <a:pt x="10496" y="0"/>
                      </a:lnTo>
                      <a:lnTo>
                        <a:pt x="0" y="21600"/>
                      </a:lnTo>
                      <a:lnTo>
                        <a:pt x="14189" y="21600"/>
                      </a:lnTo>
                      <a:lnTo>
                        <a:pt x="21600" y="86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30" name="Línea"/>
                <p:cNvSpPr/>
                <p:nvPr/>
              </p:nvSpPr>
              <p:spPr>
                <a:xfrm flipH="1">
                  <a:off x="324025" y="27891"/>
                  <a:ext cx="12701" cy="2269"/>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631" name="Línea"/>
                <p:cNvSpPr/>
                <p:nvPr/>
              </p:nvSpPr>
              <p:spPr>
                <a:xfrm flipV="1">
                  <a:off x="324025" y="27891"/>
                  <a:ext cx="12701" cy="2269"/>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632" name="Figura"/>
                <p:cNvSpPr/>
                <p:nvPr/>
              </p:nvSpPr>
              <p:spPr>
                <a:xfrm>
                  <a:off x="324323" y="728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656" y="0"/>
                      </a:lnTo>
                      <a:lnTo>
                        <a:pt x="0" y="6067"/>
                      </a:lnTo>
                      <a:lnTo>
                        <a:pt x="2924" y="18445"/>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33" name="Figura"/>
                <p:cNvSpPr/>
                <p:nvPr/>
              </p:nvSpPr>
              <p:spPr>
                <a:xfrm>
                  <a:off x="408593"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06" y="5219"/>
                      </a:lnTo>
                      <a:lnTo>
                        <a:pt x="0" y="10184"/>
                      </a:lnTo>
                      <a:lnTo>
                        <a:pt x="550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34" name="Figura"/>
                <p:cNvSpPr/>
                <p:nvPr/>
              </p:nvSpPr>
              <p:spPr>
                <a:xfrm>
                  <a:off x="408742" y="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45"/>
                      </a:moveTo>
                      <a:lnTo>
                        <a:pt x="20130" y="0"/>
                      </a:lnTo>
                      <a:lnTo>
                        <a:pt x="15832" y="9421"/>
                      </a:lnTo>
                      <a:lnTo>
                        <a:pt x="15832" y="5526"/>
                      </a:lnTo>
                      <a:lnTo>
                        <a:pt x="11535" y="16707"/>
                      </a:lnTo>
                      <a:lnTo>
                        <a:pt x="5768" y="13563"/>
                      </a:lnTo>
                      <a:lnTo>
                        <a:pt x="2940" y="7790"/>
                      </a:lnTo>
                      <a:lnTo>
                        <a:pt x="0" y="13939"/>
                      </a:lnTo>
                      <a:lnTo>
                        <a:pt x="4297" y="21600"/>
                      </a:lnTo>
                      <a:lnTo>
                        <a:pt x="14362" y="15570"/>
                      </a:lnTo>
                      <a:lnTo>
                        <a:pt x="15832" y="17705"/>
                      </a:lnTo>
                      <a:lnTo>
                        <a:pt x="21600" y="904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35" name="Figura"/>
                <p:cNvSpPr/>
                <p:nvPr/>
              </p:nvSpPr>
              <p:spPr>
                <a:xfrm>
                  <a:off x="409060" y="12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378"/>
                      </a:lnTo>
                      <a:lnTo>
                        <a:pt x="0" y="21600"/>
                      </a:lnTo>
                      <a:lnTo>
                        <a:pt x="17178" y="7378"/>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36" name="Triángulo"/>
                <p:cNvSpPr/>
                <p:nvPr/>
              </p:nvSpPr>
              <p:spPr>
                <a:xfrm>
                  <a:off x="409187" y="42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37" name="Figura"/>
                <p:cNvSpPr/>
                <p:nvPr/>
              </p:nvSpPr>
              <p:spPr>
                <a:xfrm>
                  <a:off x="409244" y="183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5498" y="0"/>
                      </a:lnTo>
                      <a:lnTo>
                        <a:pt x="6102" y="3702"/>
                      </a:lnTo>
                      <a:lnTo>
                        <a:pt x="0" y="14442"/>
                      </a:lnTo>
                      <a:lnTo>
                        <a:pt x="7688" y="5084"/>
                      </a:lnTo>
                      <a:lnTo>
                        <a:pt x="10739" y="12014"/>
                      </a:lnTo>
                      <a:lnTo>
                        <a:pt x="12325" y="21600"/>
                      </a:lnTo>
                      <a:lnTo>
                        <a:pt x="12325" y="12014"/>
                      </a:lnTo>
                      <a:lnTo>
                        <a:pt x="13912" y="13515"/>
                      </a:lnTo>
                      <a:lnTo>
                        <a:pt x="18549"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38" name="Figura"/>
                <p:cNvSpPr/>
                <p:nvPr/>
              </p:nvSpPr>
              <p:spPr>
                <a:xfrm>
                  <a:off x="410172" y="475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50"/>
                      </a:moveTo>
                      <a:lnTo>
                        <a:pt x="12378" y="0"/>
                      </a:lnTo>
                      <a:lnTo>
                        <a:pt x="0" y="5000"/>
                      </a:lnTo>
                      <a:lnTo>
                        <a:pt x="12378" y="15359"/>
                      </a:lnTo>
                      <a:lnTo>
                        <a:pt x="12378" y="21600"/>
                      </a:lnTo>
                      <a:lnTo>
                        <a:pt x="18445" y="1163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39" name="Figura"/>
                <p:cNvSpPr/>
                <p:nvPr/>
              </p:nvSpPr>
              <p:spPr>
                <a:xfrm>
                  <a:off x="410228" y="14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138"/>
                      </a:moveTo>
                      <a:lnTo>
                        <a:pt x="21431" y="15113"/>
                      </a:lnTo>
                      <a:lnTo>
                        <a:pt x="21275" y="14188"/>
                      </a:lnTo>
                      <a:lnTo>
                        <a:pt x="19951" y="7167"/>
                      </a:lnTo>
                      <a:lnTo>
                        <a:pt x="19951" y="4146"/>
                      </a:lnTo>
                      <a:lnTo>
                        <a:pt x="18627" y="7167"/>
                      </a:lnTo>
                      <a:lnTo>
                        <a:pt x="18303" y="8096"/>
                      </a:lnTo>
                      <a:lnTo>
                        <a:pt x="18134" y="8825"/>
                      </a:lnTo>
                      <a:lnTo>
                        <a:pt x="17978" y="12042"/>
                      </a:lnTo>
                      <a:lnTo>
                        <a:pt x="17148" y="13896"/>
                      </a:lnTo>
                      <a:lnTo>
                        <a:pt x="16486" y="12142"/>
                      </a:lnTo>
                      <a:lnTo>
                        <a:pt x="15992" y="9604"/>
                      </a:lnTo>
                      <a:lnTo>
                        <a:pt x="15175" y="12142"/>
                      </a:lnTo>
                      <a:lnTo>
                        <a:pt x="14513" y="8679"/>
                      </a:lnTo>
                      <a:lnTo>
                        <a:pt x="14019" y="12142"/>
                      </a:lnTo>
                      <a:lnTo>
                        <a:pt x="13850" y="13017"/>
                      </a:lnTo>
                      <a:lnTo>
                        <a:pt x="14019" y="9704"/>
                      </a:lnTo>
                      <a:lnTo>
                        <a:pt x="13850" y="6146"/>
                      </a:lnTo>
                      <a:lnTo>
                        <a:pt x="13682" y="5217"/>
                      </a:lnTo>
                      <a:lnTo>
                        <a:pt x="13526" y="6146"/>
                      </a:lnTo>
                      <a:lnTo>
                        <a:pt x="13188" y="5658"/>
                      </a:lnTo>
                      <a:lnTo>
                        <a:pt x="11877" y="4000"/>
                      </a:lnTo>
                      <a:lnTo>
                        <a:pt x="12202" y="5658"/>
                      </a:lnTo>
                      <a:lnTo>
                        <a:pt x="12202" y="6146"/>
                      </a:lnTo>
                      <a:lnTo>
                        <a:pt x="11384" y="12142"/>
                      </a:lnTo>
                      <a:lnTo>
                        <a:pt x="10722" y="6729"/>
                      </a:lnTo>
                      <a:lnTo>
                        <a:pt x="10060" y="7754"/>
                      </a:lnTo>
                      <a:lnTo>
                        <a:pt x="10060" y="8825"/>
                      </a:lnTo>
                      <a:lnTo>
                        <a:pt x="9891" y="9850"/>
                      </a:lnTo>
                      <a:lnTo>
                        <a:pt x="9567" y="8825"/>
                      </a:lnTo>
                      <a:lnTo>
                        <a:pt x="10060" y="7754"/>
                      </a:lnTo>
                      <a:lnTo>
                        <a:pt x="9567" y="8483"/>
                      </a:lnTo>
                      <a:lnTo>
                        <a:pt x="9736" y="5121"/>
                      </a:lnTo>
                      <a:lnTo>
                        <a:pt x="9074" y="2292"/>
                      </a:lnTo>
                      <a:lnTo>
                        <a:pt x="8580" y="4196"/>
                      </a:lnTo>
                      <a:lnTo>
                        <a:pt x="8243" y="100"/>
                      </a:lnTo>
                      <a:lnTo>
                        <a:pt x="7425" y="4196"/>
                      </a:lnTo>
                      <a:lnTo>
                        <a:pt x="7425" y="3121"/>
                      </a:lnTo>
                      <a:lnTo>
                        <a:pt x="7087" y="4196"/>
                      </a:lnTo>
                      <a:lnTo>
                        <a:pt x="7087" y="5121"/>
                      </a:lnTo>
                      <a:lnTo>
                        <a:pt x="6101" y="8483"/>
                      </a:lnTo>
                      <a:lnTo>
                        <a:pt x="4621" y="0"/>
                      </a:lnTo>
                      <a:lnTo>
                        <a:pt x="3635" y="3608"/>
                      </a:lnTo>
                      <a:lnTo>
                        <a:pt x="1986" y="7167"/>
                      </a:lnTo>
                      <a:lnTo>
                        <a:pt x="337" y="13067"/>
                      </a:lnTo>
                      <a:lnTo>
                        <a:pt x="0" y="15896"/>
                      </a:lnTo>
                      <a:lnTo>
                        <a:pt x="662" y="14479"/>
                      </a:lnTo>
                      <a:lnTo>
                        <a:pt x="662" y="17846"/>
                      </a:lnTo>
                      <a:lnTo>
                        <a:pt x="1493" y="19942"/>
                      </a:lnTo>
                      <a:lnTo>
                        <a:pt x="1817" y="17846"/>
                      </a:lnTo>
                      <a:lnTo>
                        <a:pt x="2142" y="14479"/>
                      </a:lnTo>
                      <a:lnTo>
                        <a:pt x="2479" y="17504"/>
                      </a:lnTo>
                      <a:lnTo>
                        <a:pt x="2804" y="13554"/>
                      </a:lnTo>
                      <a:lnTo>
                        <a:pt x="3790" y="9850"/>
                      </a:lnTo>
                      <a:lnTo>
                        <a:pt x="4284" y="15017"/>
                      </a:lnTo>
                      <a:lnTo>
                        <a:pt x="4621" y="18525"/>
                      </a:lnTo>
                      <a:lnTo>
                        <a:pt x="4790" y="15017"/>
                      </a:lnTo>
                      <a:lnTo>
                        <a:pt x="5439" y="13017"/>
                      </a:lnTo>
                      <a:lnTo>
                        <a:pt x="5776" y="14383"/>
                      </a:lnTo>
                      <a:lnTo>
                        <a:pt x="6101" y="16188"/>
                      </a:lnTo>
                      <a:lnTo>
                        <a:pt x="6594" y="14383"/>
                      </a:lnTo>
                      <a:lnTo>
                        <a:pt x="7087" y="13017"/>
                      </a:lnTo>
                      <a:lnTo>
                        <a:pt x="7425" y="11508"/>
                      </a:lnTo>
                      <a:lnTo>
                        <a:pt x="7581" y="13213"/>
                      </a:lnTo>
                      <a:lnTo>
                        <a:pt x="7581" y="13800"/>
                      </a:lnTo>
                      <a:lnTo>
                        <a:pt x="7750" y="13213"/>
                      </a:lnTo>
                      <a:lnTo>
                        <a:pt x="7918" y="14433"/>
                      </a:lnTo>
                      <a:lnTo>
                        <a:pt x="7918" y="19209"/>
                      </a:lnTo>
                      <a:lnTo>
                        <a:pt x="8580" y="14433"/>
                      </a:lnTo>
                      <a:lnTo>
                        <a:pt x="8736" y="13213"/>
                      </a:lnTo>
                      <a:lnTo>
                        <a:pt x="8905" y="18038"/>
                      </a:lnTo>
                      <a:lnTo>
                        <a:pt x="9229" y="19162"/>
                      </a:lnTo>
                      <a:lnTo>
                        <a:pt x="9398" y="18038"/>
                      </a:lnTo>
                      <a:lnTo>
                        <a:pt x="9567" y="13896"/>
                      </a:lnTo>
                      <a:lnTo>
                        <a:pt x="10553" y="20283"/>
                      </a:lnTo>
                      <a:lnTo>
                        <a:pt x="11215" y="15113"/>
                      </a:lnTo>
                      <a:lnTo>
                        <a:pt x="12371" y="17550"/>
                      </a:lnTo>
                      <a:lnTo>
                        <a:pt x="13357" y="16138"/>
                      </a:lnTo>
                      <a:lnTo>
                        <a:pt x="16161" y="20671"/>
                      </a:lnTo>
                      <a:lnTo>
                        <a:pt x="16330" y="16429"/>
                      </a:lnTo>
                      <a:lnTo>
                        <a:pt x="17316" y="17259"/>
                      </a:lnTo>
                      <a:lnTo>
                        <a:pt x="17810" y="16479"/>
                      </a:lnTo>
                      <a:lnTo>
                        <a:pt x="17472" y="21013"/>
                      </a:lnTo>
                      <a:lnTo>
                        <a:pt x="18965" y="18479"/>
                      </a:lnTo>
                      <a:lnTo>
                        <a:pt x="18627" y="21600"/>
                      </a:lnTo>
                      <a:lnTo>
                        <a:pt x="20445" y="18479"/>
                      </a:lnTo>
                      <a:lnTo>
                        <a:pt x="21600" y="19988"/>
                      </a:lnTo>
                      <a:lnTo>
                        <a:pt x="21600" y="163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40" name="Figura"/>
                <p:cNvSpPr/>
                <p:nvPr/>
              </p:nvSpPr>
              <p:spPr>
                <a:xfrm>
                  <a:off x="417534" y="1748"/>
                  <a:ext cx="17855"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619"/>
                      </a:moveTo>
                      <a:lnTo>
                        <a:pt x="21582" y="5748"/>
                      </a:lnTo>
                      <a:lnTo>
                        <a:pt x="21446" y="3981"/>
                      </a:lnTo>
                      <a:lnTo>
                        <a:pt x="21344" y="5748"/>
                      </a:lnTo>
                      <a:lnTo>
                        <a:pt x="21326" y="4905"/>
                      </a:lnTo>
                      <a:lnTo>
                        <a:pt x="21309" y="4378"/>
                      </a:lnTo>
                      <a:lnTo>
                        <a:pt x="21291" y="4905"/>
                      </a:lnTo>
                      <a:lnTo>
                        <a:pt x="21240" y="3350"/>
                      </a:lnTo>
                      <a:lnTo>
                        <a:pt x="21189" y="4905"/>
                      </a:lnTo>
                      <a:lnTo>
                        <a:pt x="21137" y="6118"/>
                      </a:lnTo>
                      <a:lnTo>
                        <a:pt x="21086" y="6619"/>
                      </a:lnTo>
                      <a:lnTo>
                        <a:pt x="21069" y="6145"/>
                      </a:lnTo>
                      <a:lnTo>
                        <a:pt x="21035" y="5354"/>
                      </a:lnTo>
                      <a:lnTo>
                        <a:pt x="21052" y="4245"/>
                      </a:lnTo>
                      <a:lnTo>
                        <a:pt x="21001" y="5354"/>
                      </a:lnTo>
                      <a:lnTo>
                        <a:pt x="21001" y="4720"/>
                      </a:lnTo>
                      <a:lnTo>
                        <a:pt x="21017" y="3823"/>
                      </a:lnTo>
                      <a:lnTo>
                        <a:pt x="20966" y="4720"/>
                      </a:lnTo>
                      <a:lnTo>
                        <a:pt x="20897" y="4193"/>
                      </a:lnTo>
                      <a:lnTo>
                        <a:pt x="20897" y="4720"/>
                      </a:lnTo>
                      <a:lnTo>
                        <a:pt x="20881" y="5354"/>
                      </a:lnTo>
                      <a:lnTo>
                        <a:pt x="20864" y="5723"/>
                      </a:lnTo>
                      <a:lnTo>
                        <a:pt x="20812" y="4114"/>
                      </a:lnTo>
                      <a:lnTo>
                        <a:pt x="20726" y="5723"/>
                      </a:lnTo>
                      <a:lnTo>
                        <a:pt x="20692" y="6145"/>
                      </a:lnTo>
                      <a:lnTo>
                        <a:pt x="20555" y="5669"/>
                      </a:lnTo>
                      <a:lnTo>
                        <a:pt x="20692" y="3402"/>
                      </a:lnTo>
                      <a:lnTo>
                        <a:pt x="20572" y="5354"/>
                      </a:lnTo>
                      <a:lnTo>
                        <a:pt x="20641" y="2399"/>
                      </a:lnTo>
                      <a:lnTo>
                        <a:pt x="20383" y="5485"/>
                      </a:lnTo>
                      <a:lnTo>
                        <a:pt x="20178" y="3271"/>
                      </a:lnTo>
                      <a:lnTo>
                        <a:pt x="20076" y="4905"/>
                      </a:lnTo>
                      <a:lnTo>
                        <a:pt x="19973" y="2662"/>
                      </a:lnTo>
                      <a:lnTo>
                        <a:pt x="19973" y="4905"/>
                      </a:lnTo>
                      <a:lnTo>
                        <a:pt x="19818" y="7173"/>
                      </a:lnTo>
                      <a:lnTo>
                        <a:pt x="19785" y="5987"/>
                      </a:lnTo>
                      <a:lnTo>
                        <a:pt x="19785" y="5669"/>
                      </a:lnTo>
                      <a:lnTo>
                        <a:pt x="19870" y="4008"/>
                      </a:lnTo>
                      <a:lnTo>
                        <a:pt x="19836" y="2031"/>
                      </a:lnTo>
                      <a:lnTo>
                        <a:pt x="19836" y="4008"/>
                      </a:lnTo>
                      <a:lnTo>
                        <a:pt x="19716" y="4957"/>
                      </a:lnTo>
                      <a:lnTo>
                        <a:pt x="19682" y="4220"/>
                      </a:lnTo>
                      <a:lnTo>
                        <a:pt x="19682" y="4957"/>
                      </a:lnTo>
                      <a:lnTo>
                        <a:pt x="19647" y="2926"/>
                      </a:lnTo>
                      <a:lnTo>
                        <a:pt x="19647" y="5591"/>
                      </a:lnTo>
                      <a:lnTo>
                        <a:pt x="19545" y="5327"/>
                      </a:lnTo>
                      <a:lnTo>
                        <a:pt x="19493" y="3402"/>
                      </a:lnTo>
                      <a:lnTo>
                        <a:pt x="19527" y="2453"/>
                      </a:lnTo>
                      <a:lnTo>
                        <a:pt x="19424" y="3402"/>
                      </a:lnTo>
                      <a:lnTo>
                        <a:pt x="19322" y="4799"/>
                      </a:lnTo>
                      <a:lnTo>
                        <a:pt x="19322" y="2083"/>
                      </a:lnTo>
                      <a:lnTo>
                        <a:pt x="19184" y="4799"/>
                      </a:lnTo>
                      <a:lnTo>
                        <a:pt x="19133" y="3717"/>
                      </a:lnTo>
                      <a:lnTo>
                        <a:pt x="19099" y="4799"/>
                      </a:lnTo>
                      <a:lnTo>
                        <a:pt x="19064" y="5539"/>
                      </a:lnTo>
                      <a:lnTo>
                        <a:pt x="18911" y="3850"/>
                      </a:lnTo>
                      <a:lnTo>
                        <a:pt x="18826" y="5802"/>
                      </a:lnTo>
                      <a:lnTo>
                        <a:pt x="18826" y="6091"/>
                      </a:lnTo>
                      <a:lnTo>
                        <a:pt x="18791" y="7516"/>
                      </a:lnTo>
                      <a:lnTo>
                        <a:pt x="18722" y="8255"/>
                      </a:lnTo>
                      <a:lnTo>
                        <a:pt x="18706" y="7094"/>
                      </a:lnTo>
                      <a:lnTo>
                        <a:pt x="18619" y="8255"/>
                      </a:lnTo>
                      <a:lnTo>
                        <a:pt x="18757" y="8650"/>
                      </a:lnTo>
                      <a:lnTo>
                        <a:pt x="18586" y="8149"/>
                      </a:lnTo>
                      <a:lnTo>
                        <a:pt x="18619" y="6515"/>
                      </a:lnTo>
                      <a:lnTo>
                        <a:pt x="18688" y="7042"/>
                      </a:lnTo>
                      <a:lnTo>
                        <a:pt x="18637" y="5669"/>
                      </a:lnTo>
                      <a:lnTo>
                        <a:pt x="18706" y="6012"/>
                      </a:lnTo>
                      <a:lnTo>
                        <a:pt x="18688" y="5196"/>
                      </a:lnTo>
                      <a:lnTo>
                        <a:pt x="18654" y="3744"/>
                      </a:lnTo>
                      <a:lnTo>
                        <a:pt x="18757" y="6224"/>
                      </a:lnTo>
                      <a:lnTo>
                        <a:pt x="18688" y="2662"/>
                      </a:lnTo>
                      <a:lnTo>
                        <a:pt x="18551" y="2056"/>
                      </a:lnTo>
                      <a:lnTo>
                        <a:pt x="18551" y="2662"/>
                      </a:lnTo>
                      <a:lnTo>
                        <a:pt x="18534" y="3744"/>
                      </a:lnTo>
                      <a:lnTo>
                        <a:pt x="18397" y="3138"/>
                      </a:lnTo>
                      <a:lnTo>
                        <a:pt x="18397" y="3744"/>
                      </a:lnTo>
                      <a:lnTo>
                        <a:pt x="18363" y="6251"/>
                      </a:lnTo>
                      <a:lnTo>
                        <a:pt x="18208" y="7649"/>
                      </a:lnTo>
                      <a:lnTo>
                        <a:pt x="18192" y="7964"/>
                      </a:lnTo>
                      <a:lnTo>
                        <a:pt x="18037" y="7649"/>
                      </a:lnTo>
                      <a:lnTo>
                        <a:pt x="17900" y="7252"/>
                      </a:lnTo>
                      <a:lnTo>
                        <a:pt x="17849" y="6673"/>
                      </a:lnTo>
                      <a:lnTo>
                        <a:pt x="17798" y="6066"/>
                      </a:lnTo>
                      <a:lnTo>
                        <a:pt x="17694" y="3823"/>
                      </a:lnTo>
                      <a:lnTo>
                        <a:pt x="17592" y="4087"/>
                      </a:lnTo>
                      <a:lnTo>
                        <a:pt x="17420" y="5512"/>
                      </a:lnTo>
                      <a:lnTo>
                        <a:pt x="17249" y="6066"/>
                      </a:lnTo>
                      <a:lnTo>
                        <a:pt x="17284" y="5196"/>
                      </a:lnTo>
                      <a:lnTo>
                        <a:pt x="17249" y="4141"/>
                      </a:lnTo>
                      <a:lnTo>
                        <a:pt x="17044" y="5196"/>
                      </a:lnTo>
                      <a:lnTo>
                        <a:pt x="16633" y="2610"/>
                      </a:lnTo>
                      <a:lnTo>
                        <a:pt x="16564" y="4457"/>
                      </a:lnTo>
                      <a:lnTo>
                        <a:pt x="16479" y="5275"/>
                      </a:lnTo>
                      <a:lnTo>
                        <a:pt x="16479" y="3535"/>
                      </a:lnTo>
                      <a:lnTo>
                        <a:pt x="16341" y="5275"/>
                      </a:lnTo>
                      <a:lnTo>
                        <a:pt x="16119" y="6882"/>
                      </a:lnTo>
                      <a:lnTo>
                        <a:pt x="15965" y="4062"/>
                      </a:lnTo>
                      <a:lnTo>
                        <a:pt x="15896" y="3638"/>
                      </a:lnTo>
                      <a:lnTo>
                        <a:pt x="15879" y="8122"/>
                      </a:lnTo>
                      <a:lnTo>
                        <a:pt x="15862" y="7673"/>
                      </a:lnTo>
                      <a:lnTo>
                        <a:pt x="15827" y="7121"/>
                      </a:lnTo>
                      <a:lnTo>
                        <a:pt x="15656" y="5591"/>
                      </a:lnTo>
                      <a:lnTo>
                        <a:pt x="15571" y="5300"/>
                      </a:lnTo>
                      <a:lnTo>
                        <a:pt x="15314" y="6988"/>
                      </a:lnTo>
                      <a:lnTo>
                        <a:pt x="15142" y="4220"/>
                      </a:lnTo>
                      <a:lnTo>
                        <a:pt x="15109" y="6724"/>
                      </a:lnTo>
                      <a:lnTo>
                        <a:pt x="14902" y="3032"/>
                      </a:lnTo>
                      <a:lnTo>
                        <a:pt x="14902" y="6724"/>
                      </a:lnTo>
                      <a:lnTo>
                        <a:pt x="14868" y="6276"/>
                      </a:lnTo>
                      <a:lnTo>
                        <a:pt x="14715" y="3587"/>
                      </a:lnTo>
                      <a:lnTo>
                        <a:pt x="14560" y="2847"/>
                      </a:lnTo>
                      <a:lnTo>
                        <a:pt x="14475" y="5696"/>
                      </a:lnTo>
                      <a:lnTo>
                        <a:pt x="14252" y="6276"/>
                      </a:lnTo>
                      <a:lnTo>
                        <a:pt x="14183" y="5117"/>
                      </a:lnTo>
                      <a:lnTo>
                        <a:pt x="14115" y="3086"/>
                      </a:lnTo>
                      <a:lnTo>
                        <a:pt x="13910" y="4693"/>
                      </a:lnTo>
                      <a:lnTo>
                        <a:pt x="13858" y="5117"/>
                      </a:lnTo>
                      <a:lnTo>
                        <a:pt x="13841" y="4484"/>
                      </a:lnTo>
                      <a:lnTo>
                        <a:pt x="13823" y="3798"/>
                      </a:lnTo>
                      <a:lnTo>
                        <a:pt x="13669" y="3296"/>
                      </a:lnTo>
                      <a:lnTo>
                        <a:pt x="13583" y="3798"/>
                      </a:lnTo>
                      <a:lnTo>
                        <a:pt x="13429" y="2135"/>
                      </a:lnTo>
                      <a:lnTo>
                        <a:pt x="13258" y="3111"/>
                      </a:lnTo>
                      <a:lnTo>
                        <a:pt x="13087" y="5723"/>
                      </a:lnTo>
                      <a:lnTo>
                        <a:pt x="13053" y="6224"/>
                      </a:lnTo>
                      <a:lnTo>
                        <a:pt x="13036" y="6488"/>
                      </a:lnTo>
                      <a:lnTo>
                        <a:pt x="13002" y="5645"/>
                      </a:lnTo>
                      <a:lnTo>
                        <a:pt x="12951" y="3771"/>
                      </a:lnTo>
                      <a:lnTo>
                        <a:pt x="12795" y="2662"/>
                      </a:lnTo>
                      <a:lnTo>
                        <a:pt x="12779" y="2083"/>
                      </a:lnTo>
                      <a:lnTo>
                        <a:pt x="12608" y="2056"/>
                      </a:lnTo>
                      <a:lnTo>
                        <a:pt x="12368" y="4590"/>
                      </a:lnTo>
                      <a:lnTo>
                        <a:pt x="12317" y="4220"/>
                      </a:lnTo>
                      <a:lnTo>
                        <a:pt x="12317" y="4614"/>
                      </a:lnTo>
                      <a:lnTo>
                        <a:pt x="12282" y="5645"/>
                      </a:lnTo>
                      <a:lnTo>
                        <a:pt x="12162" y="4772"/>
                      </a:lnTo>
                      <a:lnTo>
                        <a:pt x="12059" y="3692"/>
                      </a:lnTo>
                      <a:lnTo>
                        <a:pt x="11854" y="4772"/>
                      </a:lnTo>
                      <a:lnTo>
                        <a:pt x="11870" y="6355"/>
                      </a:lnTo>
                      <a:lnTo>
                        <a:pt x="11734" y="4932"/>
                      </a:lnTo>
                      <a:lnTo>
                        <a:pt x="11803" y="3771"/>
                      </a:lnTo>
                      <a:lnTo>
                        <a:pt x="11563" y="4326"/>
                      </a:lnTo>
                      <a:lnTo>
                        <a:pt x="11391" y="7121"/>
                      </a:lnTo>
                      <a:lnTo>
                        <a:pt x="11374" y="5275"/>
                      </a:lnTo>
                      <a:lnTo>
                        <a:pt x="11151" y="7673"/>
                      </a:lnTo>
                      <a:lnTo>
                        <a:pt x="11134" y="7252"/>
                      </a:lnTo>
                      <a:lnTo>
                        <a:pt x="11134" y="6988"/>
                      </a:lnTo>
                      <a:lnTo>
                        <a:pt x="11083" y="5987"/>
                      </a:lnTo>
                      <a:lnTo>
                        <a:pt x="10998" y="3771"/>
                      </a:lnTo>
                      <a:lnTo>
                        <a:pt x="10860" y="633"/>
                      </a:lnTo>
                      <a:lnTo>
                        <a:pt x="10706" y="3771"/>
                      </a:lnTo>
                      <a:lnTo>
                        <a:pt x="10517" y="5512"/>
                      </a:lnTo>
                      <a:lnTo>
                        <a:pt x="10517" y="3323"/>
                      </a:lnTo>
                      <a:lnTo>
                        <a:pt x="10364" y="5512"/>
                      </a:lnTo>
                      <a:lnTo>
                        <a:pt x="10312" y="5987"/>
                      </a:lnTo>
                      <a:lnTo>
                        <a:pt x="10295" y="5196"/>
                      </a:lnTo>
                      <a:lnTo>
                        <a:pt x="10277" y="4720"/>
                      </a:lnTo>
                      <a:lnTo>
                        <a:pt x="10210" y="2953"/>
                      </a:lnTo>
                      <a:lnTo>
                        <a:pt x="10039" y="4720"/>
                      </a:lnTo>
                      <a:lnTo>
                        <a:pt x="9919" y="0"/>
                      </a:lnTo>
                      <a:lnTo>
                        <a:pt x="9610" y="5036"/>
                      </a:lnTo>
                      <a:lnTo>
                        <a:pt x="9576" y="4245"/>
                      </a:lnTo>
                      <a:lnTo>
                        <a:pt x="9438" y="2056"/>
                      </a:lnTo>
                      <a:lnTo>
                        <a:pt x="9405" y="3638"/>
                      </a:lnTo>
                      <a:lnTo>
                        <a:pt x="9285" y="4245"/>
                      </a:lnTo>
                      <a:lnTo>
                        <a:pt x="9011" y="5196"/>
                      </a:lnTo>
                      <a:lnTo>
                        <a:pt x="8685" y="2559"/>
                      </a:lnTo>
                      <a:lnTo>
                        <a:pt x="8548" y="1977"/>
                      </a:lnTo>
                      <a:lnTo>
                        <a:pt x="8119" y="949"/>
                      </a:lnTo>
                      <a:lnTo>
                        <a:pt x="8171" y="6988"/>
                      </a:lnTo>
                      <a:lnTo>
                        <a:pt x="8086" y="5669"/>
                      </a:lnTo>
                      <a:lnTo>
                        <a:pt x="8051" y="2268"/>
                      </a:lnTo>
                      <a:lnTo>
                        <a:pt x="7777" y="4747"/>
                      </a:lnTo>
                      <a:lnTo>
                        <a:pt x="7726" y="4272"/>
                      </a:lnTo>
                      <a:lnTo>
                        <a:pt x="7485" y="2189"/>
                      </a:lnTo>
                      <a:lnTo>
                        <a:pt x="7212" y="4272"/>
                      </a:lnTo>
                      <a:lnTo>
                        <a:pt x="7263" y="3190"/>
                      </a:lnTo>
                      <a:lnTo>
                        <a:pt x="7194" y="1713"/>
                      </a:lnTo>
                      <a:lnTo>
                        <a:pt x="7040" y="4351"/>
                      </a:lnTo>
                      <a:lnTo>
                        <a:pt x="6955" y="1740"/>
                      </a:lnTo>
                      <a:lnTo>
                        <a:pt x="6887" y="4351"/>
                      </a:lnTo>
                      <a:lnTo>
                        <a:pt x="6869" y="3981"/>
                      </a:lnTo>
                      <a:lnTo>
                        <a:pt x="6852" y="3165"/>
                      </a:lnTo>
                      <a:lnTo>
                        <a:pt x="6869" y="2453"/>
                      </a:lnTo>
                      <a:lnTo>
                        <a:pt x="6818" y="3165"/>
                      </a:lnTo>
                      <a:lnTo>
                        <a:pt x="6680" y="2268"/>
                      </a:lnTo>
                      <a:lnTo>
                        <a:pt x="6698" y="3165"/>
                      </a:lnTo>
                      <a:lnTo>
                        <a:pt x="6715" y="3981"/>
                      </a:lnTo>
                      <a:lnTo>
                        <a:pt x="6613" y="3165"/>
                      </a:lnTo>
                      <a:lnTo>
                        <a:pt x="6578" y="3981"/>
                      </a:lnTo>
                      <a:lnTo>
                        <a:pt x="6527" y="4747"/>
                      </a:lnTo>
                      <a:lnTo>
                        <a:pt x="6442" y="3717"/>
                      </a:lnTo>
                      <a:lnTo>
                        <a:pt x="6424" y="4747"/>
                      </a:lnTo>
                      <a:lnTo>
                        <a:pt x="6389" y="5539"/>
                      </a:lnTo>
                      <a:lnTo>
                        <a:pt x="6270" y="2795"/>
                      </a:lnTo>
                      <a:lnTo>
                        <a:pt x="6013" y="4536"/>
                      </a:lnTo>
                      <a:lnTo>
                        <a:pt x="5721" y="1161"/>
                      </a:lnTo>
                      <a:lnTo>
                        <a:pt x="5585" y="7252"/>
                      </a:lnTo>
                      <a:lnTo>
                        <a:pt x="5585" y="6461"/>
                      </a:lnTo>
                      <a:lnTo>
                        <a:pt x="5516" y="2926"/>
                      </a:lnTo>
                      <a:lnTo>
                        <a:pt x="5105" y="5827"/>
                      </a:lnTo>
                      <a:lnTo>
                        <a:pt x="5087" y="5512"/>
                      </a:lnTo>
                      <a:lnTo>
                        <a:pt x="4985" y="5827"/>
                      </a:lnTo>
                      <a:lnTo>
                        <a:pt x="4882" y="6118"/>
                      </a:lnTo>
                      <a:lnTo>
                        <a:pt x="4796" y="6461"/>
                      </a:lnTo>
                      <a:lnTo>
                        <a:pt x="4471" y="5248"/>
                      </a:lnTo>
                      <a:lnTo>
                        <a:pt x="4300" y="3823"/>
                      </a:lnTo>
                      <a:lnTo>
                        <a:pt x="4162" y="5117"/>
                      </a:lnTo>
                      <a:lnTo>
                        <a:pt x="4180" y="4693"/>
                      </a:lnTo>
                      <a:lnTo>
                        <a:pt x="4095" y="4193"/>
                      </a:lnTo>
                      <a:lnTo>
                        <a:pt x="4095" y="5460"/>
                      </a:lnTo>
                      <a:lnTo>
                        <a:pt x="4128" y="5117"/>
                      </a:lnTo>
                      <a:lnTo>
                        <a:pt x="4162" y="7173"/>
                      </a:lnTo>
                      <a:lnTo>
                        <a:pt x="3991" y="9968"/>
                      </a:lnTo>
                      <a:lnTo>
                        <a:pt x="4008" y="9098"/>
                      </a:lnTo>
                      <a:lnTo>
                        <a:pt x="3837" y="9046"/>
                      </a:lnTo>
                      <a:lnTo>
                        <a:pt x="3872" y="7252"/>
                      </a:lnTo>
                      <a:lnTo>
                        <a:pt x="3888" y="6461"/>
                      </a:lnTo>
                      <a:lnTo>
                        <a:pt x="3906" y="6118"/>
                      </a:lnTo>
                      <a:lnTo>
                        <a:pt x="3923" y="4430"/>
                      </a:lnTo>
                      <a:lnTo>
                        <a:pt x="3872" y="6118"/>
                      </a:lnTo>
                      <a:lnTo>
                        <a:pt x="3872" y="4405"/>
                      </a:lnTo>
                      <a:lnTo>
                        <a:pt x="3786" y="6118"/>
                      </a:lnTo>
                      <a:lnTo>
                        <a:pt x="3786" y="6461"/>
                      </a:lnTo>
                      <a:lnTo>
                        <a:pt x="3717" y="4853"/>
                      </a:lnTo>
                      <a:lnTo>
                        <a:pt x="3648" y="6461"/>
                      </a:lnTo>
                      <a:lnTo>
                        <a:pt x="3615" y="7252"/>
                      </a:lnTo>
                      <a:lnTo>
                        <a:pt x="3512" y="5933"/>
                      </a:lnTo>
                      <a:lnTo>
                        <a:pt x="3290" y="9098"/>
                      </a:lnTo>
                      <a:lnTo>
                        <a:pt x="3134" y="7937"/>
                      </a:lnTo>
                      <a:lnTo>
                        <a:pt x="3067" y="7042"/>
                      </a:lnTo>
                      <a:lnTo>
                        <a:pt x="3067" y="6540"/>
                      </a:lnTo>
                      <a:lnTo>
                        <a:pt x="3049" y="4720"/>
                      </a:lnTo>
                      <a:lnTo>
                        <a:pt x="2998" y="6540"/>
                      </a:lnTo>
                      <a:lnTo>
                        <a:pt x="2844" y="8201"/>
                      </a:lnTo>
                      <a:lnTo>
                        <a:pt x="2776" y="10735"/>
                      </a:lnTo>
                      <a:lnTo>
                        <a:pt x="2689" y="10207"/>
                      </a:lnTo>
                      <a:lnTo>
                        <a:pt x="2707" y="9864"/>
                      </a:lnTo>
                      <a:lnTo>
                        <a:pt x="2553" y="8677"/>
                      </a:lnTo>
                      <a:lnTo>
                        <a:pt x="2502" y="10047"/>
                      </a:lnTo>
                      <a:lnTo>
                        <a:pt x="2382" y="8492"/>
                      </a:lnTo>
                      <a:lnTo>
                        <a:pt x="2227" y="7094"/>
                      </a:lnTo>
                      <a:lnTo>
                        <a:pt x="2193" y="8571"/>
                      </a:lnTo>
                      <a:lnTo>
                        <a:pt x="2193" y="7227"/>
                      </a:lnTo>
                      <a:lnTo>
                        <a:pt x="2159" y="8782"/>
                      </a:lnTo>
                      <a:lnTo>
                        <a:pt x="2022" y="6778"/>
                      </a:lnTo>
                      <a:lnTo>
                        <a:pt x="2107" y="8782"/>
                      </a:lnTo>
                      <a:lnTo>
                        <a:pt x="2124" y="9177"/>
                      </a:lnTo>
                      <a:lnTo>
                        <a:pt x="2159" y="10022"/>
                      </a:lnTo>
                      <a:lnTo>
                        <a:pt x="2091" y="9152"/>
                      </a:lnTo>
                      <a:lnTo>
                        <a:pt x="1919" y="7491"/>
                      </a:lnTo>
                      <a:lnTo>
                        <a:pt x="1799" y="9152"/>
                      </a:lnTo>
                      <a:lnTo>
                        <a:pt x="1645" y="6091"/>
                      </a:lnTo>
                      <a:lnTo>
                        <a:pt x="1559" y="6488"/>
                      </a:lnTo>
                      <a:lnTo>
                        <a:pt x="1388" y="8625"/>
                      </a:lnTo>
                      <a:lnTo>
                        <a:pt x="1234" y="11630"/>
                      </a:lnTo>
                      <a:lnTo>
                        <a:pt x="1199" y="9837"/>
                      </a:lnTo>
                      <a:lnTo>
                        <a:pt x="1183" y="8913"/>
                      </a:lnTo>
                      <a:lnTo>
                        <a:pt x="1165" y="8650"/>
                      </a:lnTo>
                      <a:lnTo>
                        <a:pt x="1028" y="8255"/>
                      </a:lnTo>
                      <a:lnTo>
                        <a:pt x="943" y="6276"/>
                      </a:lnTo>
                      <a:lnTo>
                        <a:pt x="823" y="7649"/>
                      </a:lnTo>
                      <a:lnTo>
                        <a:pt x="651" y="8650"/>
                      </a:lnTo>
                      <a:lnTo>
                        <a:pt x="634" y="7358"/>
                      </a:lnTo>
                      <a:lnTo>
                        <a:pt x="600" y="7042"/>
                      </a:lnTo>
                      <a:lnTo>
                        <a:pt x="498" y="7358"/>
                      </a:lnTo>
                      <a:lnTo>
                        <a:pt x="411" y="6988"/>
                      </a:lnTo>
                      <a:lnTo>
                        <a:pt x="411" y="7358"/>
                      </a:lnTo>
                      <a:lnTo>
                        <a:pt x="394" y="7833"/>
                      </a:lnTo>
                      <a:lnTo>
                        <a:pt x="378" y="8913"/>
                      </a:lnTo>
                      <a:lnTo>
                        <a:pt x="155" y="4087"/>
                      </a:lnTo>
                      <a:lnTo>
                        <a:pt x="0" y="9837"/>
                      </a:lnTo>
                      <a:lnTo>
                        <a:pt x="0" y="12053"/>
                      </a:lnTo>
                      <a:lnTo>
                        <a:pt x="18" y="11790"/>
                      </a:lnTo>
                      <a:lnTo>
                        <a:pt x="51" y="13767"/>
                      </a:lnTo>
                      <a:lnTo>
                        <a:pt x="86" y="13424"/>
                      </a:lnTo>
                      <a:lnTo>
                        <a:pt x="69" y="14267"/>
                      </a:lnTo>
                      <a:lnTo>
                        <a:pt x="35" y="13900"/>
                      </a:lnTo>
                      <a:lnTo>
                        <a:pt x="35" y="14267"/>
                      </a:lnTo>
                      <a:lnTo>
                        <a:pt x="155" y="16246"/>
                      </a:lnTo>
                      <a:lnTo>
                        <a:pt x="171" y="14506"/>
                      </a:lnTo>
                      <a:lnTo>
                        <a:pt x="223" y="15692"/>
                      </a:lnTo>
                      <a:lnTo>
                        <a:pt x="258" y="16537"/>
                      </a:lnTo>
                      <a:lnTo>
                        <a:pt x="291" y="15692"/>
                      </a:lnTo>
                      <a:lnTo>
                        <a:pt x="343" y="16589"/>
                      </a:lnTo>
                      <a:lnTo>
                        <a:pt x="343" y="14743"/>
                      </a:lnTo>
                      <a:lnTo>
                        <a:pt x="378" y="16113"/>
                      </a:lnTo>
                      <a:lnTo>
                        <a:pt x="429" y="15297"/>
                      </a:lnTo>
                      <a:lnTo>
                        <a:pt x="600" y="15877"/>
                      </a:lnTo>
                      <a:lnTo>
                        <a:pt x="583" y="15297"/>
                      </a:lnTo>
                      <a:lnTo>
                        <a:pt x="565" y="14743"/>
                      </a:lnTo>
                      <a:lnTo>
                        <a:pt x="549" y="14348"/>
                      </a:lnTo>
                      <a:lnTo>
                        <a:pt x="565" y="13424"/>
                      </a:lnTo>
                      <a:lnTo>
                        <a:pt x="703" y="11893"/>
                      </a:lnTo>
                      <a:lnTo>
                        <a:pt x="856" y="14743"/>
                      </a:lnTo>
                      <a:lnTo>
                        <a:pt x="1012" y="13978"/>
                      </a:lnTo>
                      <a:lnTo>
                        <a:pt x="1012" y="14585"/>
                      </a:lnTo>
                      <a:lnTo>
                        <a:pt x="1114" y="13978"/>
                      </a:lnTo>
                      <a:lnTo>
                        <a:pt x="1285" y="12845"/>
                      </a:lnTo>
                      <a:lnTo>
                        <a:pt x="1337" y="14691"/>
                      </a:lnTo>
                      <a:lnTo>
                        <a:pt x="1405" y="13557"/>
                      </a:lnTo>
                      <a:lnTo>
                        <a:pt x="1542" y="16853"/>
                      </a:lnTo>
                      <a:lnTo>
                        <a:pt x="1645" y="15164"/>
                      </a:lnTo>
                      <a:lnTo>
                        <a:pt x="1713" y="17168"/>
                      </a:lnTo>
                      <a:lnTo>
                        <a:pt x="1748" y="15322"/>
                      </a:lnTo>
                      <a:lnTo>
                        <a:pt x="1817" y="17908"/>
                      </a:lnTo>
                      <a:lnTo>
                        <a:pt x="1988" y="20202"/>
                      </a:lnTo>
                      <a:lnTo>
                        <a:pt x="2091" y="15322"/>
                      </a:lnTo>
                      <a:lnTo>
                        <a:pt x="2124" y="13557"/>
                      </a:lnTo>
                      <a:lnTo>
                        <a:pt x="2211" y="15455"/>
                      </a:lnTo>
                      <a:lnTo>
                        <a:pt x="2211" y="14900"/>
                      </a:lnTo>
                      <a:lnTo>
                        <a:pt x="2331" y="16194"/>
                      </a:lnTo>
                      <a:lnTo>
                        <a:pt x="2382" y="18144"/>
                      </a:lnTo>
                      <a:lnTo>
                        <a:pt x="2536" y="19305"/>
                      </a:lnTo>
                      <a:lnTo>
                        <a:pt x="2536" y="16167"/>
                      </a:lnTo>
                      <a:lnTo>
                        <a:pt x="2569" y="15586"/>
                      </a:lnTo>
                      <a:lnTo>
                        <a:pt x="2638" y="15904"/>
                      </a:lnTo>
                      <a:lnTo>
                        <a:pt x="2621" y="15139"/>
                      </a:lnTo>
                      <a:lnTo>
                        <a:pt x="2621" y="13397"/>
                      </a:lnTo>
                      <a:lnTo>
                        <a:pt x="2673" y="12845"/>
                      </a:lnTo>
                      <a:lnTo>
                        <a:pt x="2707" y="12502"/>
                      </a:lnTo>
                      <a:lnTo>
                        <a:pt x="2724" y="15771"/>
                      </a:lnTo>
                      <a:lnTo>
                        <a:pt x="2673" y="16246"/>
                      </a:lnTo>
                      <a:lnTo>
                        <a:pt x="2724" y="16695"/>
                      </a:lnTo>
                      <a:lnTo>
                        <a:pt x="2758" y="17168"/>
                      </a:lnTo>
                      <a:lnTo>
                        <a:pt x="2827" y="16722"/>
                      </a:lnTo>
                      <a:lnTo>
                        <a:pt x="2929" y="17777"/>
                      </a:lnTo>
                      <a:lnTo>
                        <a:pt x="3032" y="17064"/>
                      </a:lnTo>
                      <a:lnTo>
                        <a:pt x="3101" y="17459"/>
                      </a:lnTo>
                      <a:lnTo>
                        <a:pt x="3083" y="16747"/>
                      </a:lnTo>
                      <a:lnTo>
                        <a:pt x="3083" y="16431"/>
                      </a:lnTo>
                      <a:lnTo>
                        <a:pt x="3254" y="17064"/>
                      </a:lnTo>
                      <a:lnTo>
                        <a:pt x="3221" y="16194"/>
                      </a:lnTo>
                      <a:lnTo>
                        <a:pt x="3272" y="14479"/>
                      </a:lnTo>
                      <a:lnTo>
                        <a:pt x="3254" y="17064"/>
                      </a:lnTo>
                      <a:lnTo>
                        <a:pt x="3358" y="16219"/>
                      </a:lnTo>
                      <a:lnTo>
                        <a:pt x="3341" y="18778"/>
                      </a:lnTo>
                      <a:lnTo>
                        <a:pt x="3443" y="17353"/>
                      </a:lnTo>
                      <a:lnTo>
                        <a:pt x="3581" y="20229"/>
                      </a:lnTo>
                      <a:lnTo>
                        <a:pt x="3648" y="19490"/>
                      </a:lnTo>
                      <a:lnTo>
                        <a:pt x="3683" y="19014"/>
                      </a:lnTo>
                      <a:lnTo>
                        <a:pt x="3683" y="18751"/>
                      </a:lnTo>
                      <a:lnTo>
                        <a:pt x="3648" y="17353"/>
                      </a:lnTo>
                      <a:lnTo>
                        <a:pt x="3683" y="16219"/>
                      </a:lnTo>
                      <a:lnTo>
                        <a:pt x="3752" y="16537"/>
                      </a:lnTo>
                      <a:lnTo>
                        <a:pt x="3786" y="15850"/>
                      </a:lnTo>
                      <a:lnTo>
                        <a:pt x="3820" y="15033"/>
                      </a:lnTo>
                      <a:lnTo>
                        <a:pt x="3837" y="17010"/>
                      </a:lnTo>
                      <a:lnTo>
                        <a:pt x="3768" y="17274"/>
                      </a:lnTo>
                      <a:lnTo>
                        <a:pt x="3923" y="21600"/>
                      </a:lnTo>
                      <a:lnTo>
                        <a:pt x="3975" y="19014"/>
                      </a:lnTo>
                      <a:lnTo>
                        <a:pt x="4026" y="17617"/>
                      </a:lnTo>
                      <a:lnTo>
                        <a:pt x="4077" y="17195"/>
                      </a:lnTo>
                      <a:lnTo>
                        <a:pt x="4146" y="17696"/>
                      </a:lnTo>
                      <a:lnTo>
                        <a:pt x="4146" y="16853"/>
                      </a:lnTo>
                      <a:lnTo>
                        <a:pt x="4180" y="16298"/>
                      </a:lnTo>
                      <a:lnTo>
                        <a:pt x="4162" y="15033"/>
                      </a:lnTo>
                      <a:lnTo>
                        <a:pt x="4282" y="14479"/>
                      </a:lnTo>
                      <a:lnTo>
                        <a:pt x="4300" y="13609"/>
                      </a:lnTo>
                      <a:lnTo>
                        <a:pt x="4386" y="17565"/>
                      </a:lnTo>
                      <a:lnTo>
                        <a:pt x="4471" y="16273"/>
                      </a:lnTo>
                      <a:lnTo>
                        <a:pt x="4489" y="17644"/>
                      </a:lnTo>
                      <a:lnTo>
                        <a:pt x="4505" y="18857"/>
                      </a:lnTo>
                      <a:lnTo>
                        <a:pt x="4591" y="17644"/>
                      </a:lnTo>
                      <a:lnTo>
                        <a:pt x="4660" y="16431"/>
                      </a:lnTo>
                      <a:lnTo>
                        <a:pt x="4642" y="15771"/>
                      </a:lnTo>
                      <a:lnTo>
                        <a:pt x="4609" y="16325"/>
                      </a:lnTo>
                      <a:lnTo>
                        <a:pt x="4609" y="15376"/>
                      </a:lnTo>
                      <a:lnTo>
                        <a:pt x="4642" y="15771"/>
                      </a:lnTo>
                      <a:lnTo>
                        <a:pt x="4660" y="15482"/>
                      </a:lnTo>
                      <a:lnTo>
                        <a:pt x="4660" y="16325"/>
                      </a:lnTo>
                      <a:lnTo>
                        <a:pt x="4711" y="15482"/>
                      </a:lnTo>
                      <a:lnTo>
                        <a:pt x="4694" y="14954"/>
                      </a:lnTo>
                      <a:lnTo>
                        <a:pt x="4711" y="14109"/>
                      </a:lnTo>
                      <a:lnTo>
                        <a:pt x="4711" y="13609"/>
                      </a:lnTo>
                      <a:lnTo>
                        <a:pt x="4729" y="12791"/>
                      </a:lnTo>
                      <a:lnTo>
                        <a:pt x="4934" y="19623"/>
                      </a:lnTo>
                      <a:lnTo>
                        <a:pt x="5036" y="16088"/>
                      </a:lnTo>
                      <a:lnTo>
                        <a:pt x="5190" y="17010"/>
                      </a:lnTo>
                      <a:lnTo>
                        <a:pt x="5156" y="16088"/>
                      </a:lnTo>
                      <a:lnTo>
                        <a:pt x="5156" y="14927"/>
                      </a:lnTo>
                      <a:lnTo>
                        <a:pt x="5243" y="16167"/>
                      </a:lnTo>
                      <a:lnTo>
                        <a:pt x="5294" y="15586"/>
                      </a:lnTo>
                      <a:lnTo>
                        <a:pt x="5310" y="17116"/>
                      </a:lnTo>
                      <a:lnTo>
                        <a:pt x="5345" y="18040"/>
                      </a:lnTo>
                      <a:lnTo>
                        <a:pt x="5345" y="17116"/>
                      </a:lnTo>
                      <a:lnTo>
                        <a:pt x="5465" y="18119"/>
                      </a:lnTo>
                      <a:lnTo>
                        <a:pt x="5481" y="17116"/>
                      </a:lnTo>
                      <a:lnTo>
                        <a:pt x="5481" y="15667"/>
                      </a:lnTo>
                      <a:lnTo>
                        <a:pt x="5516" y="16483"/>
                      </a:lnTo>
                      <a:lnTo>
                        <a:pt x="5688" y="17935"/>
                      </a:lnTo>
                      <a:lnTo>
                        <a:pt x="5704" y="15667"/>
                      </a:lnTo>
                      <a:lnTo>
                        <a:pt x="5704" y="13767"/>
                      </a:lnTo>
                      <a:lnTo>
                        <a:pt x="5841" y="16747"/>
                      </a:lnTo>
                      <a:lnTo>
                        <a:pt x="5875" y="17513"/>
                      </a:lnTo>
                      <a:lnTo>
                        <a:pt x="5910" y="16747"/>
                      </a:lnTo>
                      <a:lnTo>
                        <a:pt x="5979" y="15692"/>
                      </a:lnTo>
                      <a:lnTo>
                        <a:pt x="6013" y="16246"/>
                      </a:lnTo>
                      <a:lnTo>
                        <a:pt x="6030" y="15085"/>
                      </a:lnTo>
                      <a:lnTo>
                        <a:pt x="6115" y="14427"/>
                      </a:lnTo>
                      <a:lnTo>
                        <a:pt x="6115" y="13873"/>
                      </a:lnTo>
                      <a:lnTo>
                        <a:pt x="6235" y="16774"/>
                      </a:lnTo>
                      <a:lnTo>
                        <a:pt x="6458" y="12948"/>
                      </a:lnTo>
                      <a:lnTo>
                        <a:pt x="6595" y="15955"/>
                      </a:lnTo>
                      <a:lnTo>
                        <a:pt x="6767" y="15270"/>
                      </a:lnTo>
                      <a:lnTo>
                        <a:pt x="6869" y="15692"/>
                      </a:lnTo>
                      <a:lnTo>
                        <a:pt x="6972" y="16695"/>
                      </a:lnTo>
                      <a:lnTo>
                        <a:pt x="6972" y="15692"/>
                      </a:lnTo>
                      <a:lnTo>
                        <a:pt x="6955" y="15058"/>
                      </a:lnTo>
                      <a:lnTo>
                        <a:pt x="6938" y="12685"/>
                      </a:lnTo>
                      <a:lnTo>
                        <a:pt x="7127" y="15297"/>
                      </a:lnTo>
                      <a:lnTo>
                        <a:pt x="6989" y="14373"/>
                      </a:lnTo>
                      <a:lnTo>
                        <a:pt x="7040" y="15297"/>
                      </a:lnTo>
                      <a:lnTo>
                        <a:pt x="7040" y="19174"/>
                      </a:lnTo>
                      <a:lnTo>
                        <a:pt x="7178" y="15297"/>
                      </a:lnTo>
                      <a:lnTo>
                        <a:pt x="7194" y="14558"/>
                      </a:lnTo>
                      <a:lnTo>
                        <a:pt x="7332" y="18541"/>
                      </a:lnTo>
                      <a:lnTo>
                        <a:pt x="7417" y="15640"/>
                      </a:lnTo>
                      <a:lnTo>
                        <a:pt x="7537" y="16537"/>
                      </a:lnTo>
                      <a:lnTo>
                        <a:pt x="7572" y="15640"/>
                      </a:lnTo>
                      <a:lnTo>
                        <a:pt x="7606" y="14558"/>
                      </a:lnTo>
                      <a:lnTo>
                        <a:pt x="7777" y="13661"/>
                      </a:lnTo>
                      <a:lnTo>
                        <a:pt x="7914" y="12633"/>
                      </a:lnTo>
                      <a:lnTo>
                        <a:pt x="7983" y="18277"/>
                      </a:lnTo>
                      <a:lnTo>
                        <a:pt x="8051" y="15982"/>
                      </a:lnTo>
                      <a:lnTo>
                        <a:pt x="8086" y="17353"/>
                      </a:lnTo>
                      <a:lnTo>
                        <a:pt x="8222" y="15982"/>
                      </a:lnTo>
                      <a:lnTo>
                        <a:pt x="8342" y="14770"/>
                      </a:lnTo>
                      <a:lnTo>
                        <a:pt x="8411" y="12633"/>
                      </a:lnTo>
                      <a:lnTo>
                        <a:pt x="8428" y="12078"/>
                      </a:lnTo>
                      <a:lnTo>
                        <a:pt x="8428" y="15376"/>
                      </a:lnTo>
                      <a:lnTo>
                        <a:pt x="8513" y="13582"/>
                      </a:lnTo>
                      <a:lnTo>
                        <a:pt x="8531" y="16034"/>
                      </a:lnTo>
                      <a:lnTo>
                        <a:pt x="8736" y="13582"/>
                      </a:lnTo>
                      <a:lnTo>
                        <a:pt x="8822" y="13212"/>
                      </a:lnTo>
                      <a:lnTo>
                        <a:pt x="8805" y="14084"/>
                      </a:lnTo>
                      <a:lnTo>
                        <a:pt x="8873" y="13239"/>
                      </a:lnTo>
                      <a:lnTo>
                        <a:pt x="8958" y="18040"/>
                      </a:lnTo>
                      <a:lnTo>
                        <a:pt x="9250" y="14479"/>
                      </a:lnTo>
                      <a:lnTo>
                        <a:pt x="9318" y="18171"/>
                      </a:lnTo>
                      <a:lnTo>
                        <a:pt x="9507" y="16404"/>
                      </a:lnTo>
                      <a:lnTo>
                        <a:pt x="9696" y="18911"/>
                      </a:lnTo>
                      <a:lnTo>
                        <a:pt x="9867" y="16404"/>
                      </a:lnTo>
                      <a:lnTo>
                        <a:pt x="9970" y="18541"/>
                      </a:lnTo>
                      <a:lnTo>
                        <a:pt x="9970" y="14979"/>
                      </a:lnTo>
                      <a:lnTo>
                        <a:pt x="10004" y="14479"/>
                      </a:lnTo>
                      <a:lnTo>
                        <a:pt x="10039" y="14822"/>
                      </a:lnTo>
                      <a:lnTo>
                        <a:pt x="10226" y="18171"/>
                      </a:lnTo>
                      <a:lnTo>
                        <a:pt x="10141" y="17908"/>
                      </a:lnTo>
                      <a:lnTo>
                        <a:pt x="10157" y="18171"/>
                      </a:lnTo>
                      <a:lnTo>
                        <a:pt x="10244" y="19438"/>
                      </a:lnTo>
                      <a:lnTo>
                        <a:pt x="10261" y="21388"/>
                      </a:lnTo>
                      <a:lnTo>
                        <a:pt x="10312" y="19438"/>
                      </a:lnTo>
                      <a:lnTo>
                        <a:pt x="10364" y="19966"/>
                      </a:lnTo>
                      <a:lnTo>
                        <a:pt x="10346" y="19438"/>
                      </a:lnTo>
                      <a:lnTo>
                        <a:pt x="10295" y="18171"/>
                      </a:lnTo>
                      <a:lnTo>
                        <a:pt x="10432" y="16167"/>
                      </a:lnTo>
                      <a:lnTo>
                        <a:pt x="10415" y="21388"/>
                      </a:lnTo>
                      <a:lnTo>
                        <a:pt x="10569" y="19384"/>
                      </a:lnTo>
                      <a:lnTo>
                        <a:pt x="10517" y="20597"/>
                      </a:lnTo>
                      <a:lnTo>
                        <a:pt x="10604" y="19887"/>
                      </a:lnTo>
                      <a:lnTo>
                        <a:pt x="10809" y="20597"/>
                      </a:lnTo>
                      <a:lnTo>
                        <a:pt x="10842" y="19887"/>
                      </a:lnTo>
                      <a:lnTo>
                        <a:pt x="10842" y="19384"/>
                      </a:lnTo>
                      <a:lnTo>
                        <a:pt x="10895" y="17565"/>
                      </a:lnTo>
                      <a:lnTo>
                        <a:pt x="10929" y="19384"/>
                      </a:lnTo>
                      <a:lnTo>
                        <a:pt x="11083" y="19781"/>
                      </a:lnTo>
                      <a:lnTo>
                        <a:pt x="11238" y="17565"/>
                      </a:lnTo>
                      <a:lnTo>
                        <a:pt x="11323" y="16167"/>
                      </a:lnTo>
                      <a:lnTo>
                        <a:pt x="11460" y="18857"/>
                      </a:lnTo>
                      <a:lnTo>
                        <a:pt x="11511" y="17116"/>
                      </a:lnTo>
                      <a:lnTo>
                        <a:pt x="11563" y="19041"/>
                      </a:lnTo>
                      <a:lnTo>
                        <a:pt x="11665" y="17407"/>
                      </a:lnTo>
                      <a:lnTo>
                        <a:pt x="11699" y="19120"/>
                      </a:lnTo>
                      <a:lnTo>
                        <a:pt x="11854" y="20229"/>
                      </a:lnTo>
                      <a:lnTo>
                        <a:pt x="11939" y="17407"/>
                      </a:lnTo>
                      <a:lnTo>
                        <a:pt x="11939" y="17116"/>
                      </a:lnTo>
                      <a:lnTo>
                        <a:pt x="12059" y="16061"/>
                      </a:lnTo>
                      <a:lnTo>
                        <a:pt x="12110" y="15798"/>
                      </a:lnTo>
                      <a:lnTo>
                        <a:pt x="12213" y="19147"/>
                      </a:lnTo>
                      <a:lnTo>
                        <a:pt x="12384" y="20360"/>
                      </a:lnTo>
                      <a:lnTo>
                        <a:pt x="12710" y="17935"/>
                      </a:lnTo>
                      <a:lnTo>
                        <a:pt x="12898" y="16932"/>
                      </a:lnTo>
                      <a:lnTo>
                        <a:pt x="13018" y="19912"/>
                      </a:lnTo>
                      <a:lnTo>
                        <a:pt x="13327" y="18171"/>
                      </a:lnTo>
                      <a:lnTo>
                        <a:pt x="13516" y="19833"/>
                      </a:lnTo>
                      <a:lnTo>
                        <a:pt x="13532" y="18171"/>
                      </a:lnTo>
                      <a:lnTo>
                        <a:pt x="13583" y="17802"/>
                      </a:lnTo>
                      <a:lnTo>
                        <a:pt x="13636" y="17432"/>
                      </a:lnTo>
                      <a:lnTo>
                        <a:pt x="13652" y="16932"/>
                      </a:lnTo>
                      <a:lnTo>
                        <a:pt x="13687" y="15798"/>
                      </a:lnTo>
                      <a:lnTo>
                        <a:pt x="13687" y="18040"/>
                      </a:lnTo>
                      <a:lnTo>
                        <a:pt x="13703" y="20466"/>
                      </a:lnTo>
                      <a:lnTo>
                        <a:pt x="13789" y="19806"/>
                      </a:lnTo>
                      <a:lnTo>
                        <a:pt x="13892" y="16589"/>
                      </a:lnTo>
                      <a:lnTo>
                        <a:pt x="13978" y="19147"/>
                      </a:lnTo>
                      <a:lnTo>
                        <a:pt x="13961" y="19727"/>
                      </a:lnTo>
                      <a:lnTo>
                        <a:pt x="13994" y="19411"/>
                      </a:lnTo>
                      <a:lnTo>
                        <a:pt x="14081" y="21363"/>
                      </a:lnTo>
                      <a:lnTo>
                        <a:pt x="14321" y="16589"/>
                      </a:lnTo>
                      <a:lnTo>
                        <a:pt x="14372" y="15534"/>
                      </a:lnTo>
                      <a:lnTo>
                        <a:pt x="14406" y="14822"/>
                      </a:lnTo>
                      <a:lnTo>
                        <a:pt x="14492" y="18277"/>
                      </a:lnTo>
                      <a:lnTo>
                        <a:pt x="14508" y="19120"/>
                      </a:lnTo>
                      <a:lnTo>
                        <a:pt x="14560" y="18277"/>
                      </a:lnTo>
                      <a:lnTo>
                        <a:pt x="14663" y="17459"/>
                      </a:lnTo>
                      <a:lnTo>
                        <a:pt x="14715" y="19384"/>
                      </a:lnTo>
                      <a:lnTo>
                        <a:pt x="14868" y="19912"/>
                      </a:lnTo>
                      <a:lnTo>
                        <a:pt x="15022" y="19490"/>
                      </a:lnTo>
                      <a:lnTo>
                        <a:pt x="15091" y="20861"/>
                      </a:lnTo>
                      <a:lnTo>
                        <a:pt x="15109" y="19490"/>
                      </a:lnTo>
                      <a:lnTo>
                        <a:pt x="15109" y="17459"/>
                      </a:lnTo>
                      <a:lnTo>
                        <a:pt x="15194" y="15561"/>
                      </a:lnTo>
                      <a:lnTo>
                        <a:pt x="15211" y="18198"/>
                      </a:lnTo>
                      <a:lnTo>
                        <a:pt x="15382" y="18144"/>
                      </a:lnTo>
                      <a:lnTo>
                        <a:pt x="15536" y="20466"/>
                      </a:lnTo>
                      <a:lnTo>
                        <a:pt x="15707" y="18144"/>
                      </a:lnTo>
                      <a:lnTo>
                        <a:pt x="15810" y="19860"/>
                      </a:lnTo>
                      <a:lnTo>
                        <a:pt x="15965" y="21100"/>
                      </a:lnTo>
                      <a:lnTo>
                        <a:pt x="15965" y="19860"/>
                      </a:lnTo>
                      <a:lnTo>
                        <a:pt x="15930" y="18065"/>
                      </a:lnTo>
                      <a:lnTo>
                        <a:pt x="15965" y="19623"/>
                      </a:lnTo>
                      <a:lnTo>
                        <a:pt x="16136" y="17486"/>
                      </a:lnTo>
                      <a:lnTo>
                        <a:pt x="16170" y="17064"/>
                      </a:lnTo>
                      <a:lnTo>
                        <a:pt x="16170" y="18435"/>
                      </a:lnTo>
                      <a:lnTo>
                        <a:pt x="16221" y="16695"/>
                      </a:lnTo>
                      <a:lnTo>
                        <a:pt x="16272" y="15561"/>
                      </a:lnTo>
                      <a:lnTo>
                        <a:pt x="16359" y="15218"/>
                      </a:lnTo>
                      <a:lnTo>
                        <a:pt x="16428" y="16853"/>
                      </a:lnTo>
                      <a:lnTo>
                        <a:pt x="16428" y="14979"/>
                      </a:lnTo>
                      <a:lnTo>
                        <a:pt x="16548" y="16458"/>
                      </a:lnTo>
                      <a:lnTo>
                        <a:pt x="16615" y="14294"/>
                      </a:lnTo>
                      <a:lnTo>
                        <a:pt x="16633" y="13873"/>
                      </a:lnTo>
                      <a:lnTo>
                        <a:pt x="16753" y="16589"/>
                      </a:lnTo>
                      <a:lnTo>
                        <a:pt x="16804" y="14348"/>
                      </a:lnTo>
                      <a:lnTo>
                        <a:pt x="16906" y="16404"/>
                      </a:lnTo>
                      <a:lnTo>
                        <a:pt x="16975" y="17116"/>
                      </a:lnTo>
                      <a:lnTo>
                        <a:pt x="16975" y="16404"/>
                      </a:lnTo>
                      <a:lnTo>
                        <a:pt x="17044" y="14348"/>
                      </a:lnTo>
                      <a:lnTo>
                        <a:pt x="17044" y="13924"/>
                      </a:lnTo>
                      <a:lnTo>
                        <a:pt x="17164" y="16668"/>
                      </a:lnTo>
                      <a:lnTo>
                        <a:pt x="17300" y="18304"/>
                      </a:lnTo>
                      <a:lnTo>
                        <a:pt x="17318" y="17881"/>
                      </a:lnTo>
                      <a:lnTo>
                        <a:pt x="17369" y="18356"/>
                      </a:lnTo>
                      <a:lnTo>
                        <a:pt x="17420" y="19041"/>
                      </a:lnTo>
                      <a:lnTo>
                        <a:pt x="17404" y="19702"/>
                      </a:lnTo>
                      <a:lnTo>
                        <a:pt x="17507" y="19068"/>
                      </a:lnTo>
                      <a:lnTo>
                        <a:pt x="17540" y="17935"/>
                      </a:lnTo>
                      <a:lnTo>
                        <a:pt x="17558" y="17565"/>
                      </a:lnTo>
                      <a:lnTo>
                        <a:pt x="17489" y="16695"/>
                      </a:lnTo>
                      <a:lnTo>
                        <a:pt x="17558" y="16404"/>
                      </a:lnTo>
                      <a:lnTo>
                        <a:pt x="17489" y="16668"/>
                      </a:lnTo>
                      <a:lnTo>
                        <a:pt x="17472" y="15613"/>
                      </a:lnTo>
                      <a:lnTo>
                        <a:pt x="17507" y="15982"/>
                      </a:lnTo>
                      <a:lnTo>
                        <a:pt x="17540" y="15033"/>
                      </a:lnTo>
                      <a:lnTo>
                        <a:pt x="17558" y="13924"/>
                      </a:lnTo>
                      <a:lnTo>
                        <a:pt x="17558" y="13239"/>
                      </a:lnTo>
                      <a:lnTo>
                        <a:pt x="17763" y="18435"/>
                      </a:lnTo>
                      <a:lnTo>
                        <a:pt x="17900" y="17459"/>
                      </a:lnTo>
                      <a:lnTo>
                        <a:pt x="18089" y="17777"/>
                      </a:lnTo>
                      <a:lnTo>
                        <a:pt x="18105" y="17459"/>
                      </a:lnTo>
                      <a:lnTo>
                        <a:pt x="18208" y="14084"/>
                      </a:lnTo>
                      <a:lnTo>
                        <a:pt x="18225" y="16088"/>
                      </a:lnTo>
                      <a:lnTo>
                        <a:pt x="18397" y="16377"/>
                      </a:lnTo>
                      <a:lnTo>
                        <a:pt x="18414" y="16088"/>
                      </a:lnTo>
                      <a:lnTo>
                        <a:pt x="18483" y="15825"/>
                      </a:lnTo>
                      <a:lnTo>
                        <a:pt x="18568" y="17908"/>
                      </a:lnTo>
                      <a:lnTo>
                        <a:pt x="18739" y="20202"/>
                      </a:lnTo>
                      <a:lnTo>
                        <a:pt x="18826" y="15825"/>
                      </a:lnTo>
                      <a:lnTo>
                        <a:pt x="18842" y="14084"/>
                      </a:lnTo>
                      <a:lnTo>
                        <a:pt x="18859" y="13160"/>
                      </a:lnTo>
                      <a:lnTo>
                        <a:pt x="18893" y="11605"/>
                      </a:lnTo>
                      <a:lnTo>
                        <a:pt x="18893" y="10735"/>
                      </a:lnTo>
                      <a:lnTo>
                        <a:pt x="19202" y="15376"/>
                      </a:lnTo>
                      <a:lnTo>
                        <a:pt x="19151" y="14558"/>
                      </a:lnTo>
                      <a:lnTo>
                        <a:pt x="19493" y="16641"/>
                      </a:lnTo>
                      <a:lnTo>
                        <a:pt x="19682" y="14558"/>
                      </a:lnTo>
                      <a:lnTo>
                        <a:pt x="19836" y="12606"/>
                      </a:lnTo>
                      <a:lnTo>
                        <a:pt x="20263" y="16589"/>
                      </a:lnTo>
                      <a:lnTo>
                        <a:pt x="20332" y="14003"/>
                      </a:lnTo>
                      <a:lnTo>
                        <a:pt x="20350" y="15877"/>
                      </a:lnTo>
                      <a:lnTo>
                        <a:pt x="20452" y="14003"/>
                      </a:lnTo>
                      <a:lnTo>
                        <a:pt x="20555" y="12606"/>
                      </a:lnTo>
                      <a:lnTo>
                        <a:pt x="20590" y="12132"/>
                      </a:lnTo>
                      <a:lnTo>
                        <a:pt x="20692" y="18329"/>
                      </a:lnTo>
                      <a:lnTo>
                        <a:pt x="20932" y="14057"/>
                      </a:lnTo>
                      <a:lnTo>
                        <a:pt x="21035" y="13293"/>
                      </a:lnTo>
                      <a:lnTo>
                        <a:pt x="21035" y="14770"/>
                      </a:lnTo>
                      <a:lnTo>
                        <a:pt x="21052" y="13451"/>
                      </a:lnTo>
                      <a:lnTo>
                        <a:pt x="21069" y="15085"/>
                      </a:lnTo>
                      <a:lnTo>
                        <a:pt x="21224" y="13451"/>
                      </a:lnTo>
                      <a:lnTo>
                        <a:pt x="21257" y="17353"/>
                      </a:lnTo>
                      <a:lnTo>
                        <a:pt x="21549" y="15006"/>
                      </a:lnTo>
                      <a:lnTo>
                        <a:pt x="21497" y="13397"/>
                      </a:lnTo>
                      <a:lnTo>
                        <a:pt x="21515" y="12132"/>
                      </a:lnTo>
                      <a:lnTo>
                        <a:pt x="21549" y="10656"/>
                      </a:lnTo>
                      <a:lnTo>
                        <a:pt x="21566" y="10128"/>
                      </a:lnTo>
                      <a:lnTo>
                        <a:pt x="21600" y="7173"/>
                      </a:lnTo>
                      <a:lnTo>
                        <a:pt x="21600" y="661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41" name="Figura"/>
                <p:cNvSpPr/>
                <p:nvPr/>
              </p:nvSpPr>
              <p:spPr>
                <a:xfrm>
                  <a:off x="324556" y="2162"/>
                  <a:ext cx="109856" cy="29068"/>
                </a:xfrm>
                <a:custGeom>
                  <a:avLst/>
                  <a:gdLst/>
                  <a:ahLst/>
                  <a:cxnLst>
                    <a:cxn ang="0">
                      <a:pos x="wd2" y="hd2"/>
                    </a:cxn>
                    <a:cxn ang="5400000">
                      <a:pos x="wd2" y="hd2"/>
                    </a:cxn>
                    <a:cxn ang="10800000">
                      <a:pos x="wd2" y="hd2"/>
                    </a:cxn>
                    <a:cxn ang="16200000">
                      <a:pos x="wd2" y="hd2"/>
                    </a:cxn>
                  </a:cxnLst>
                  <a:rect l="0" t="0" r="r" b="b"/>
                  <a:pathLst>
                    <a:path w="21600" h="21600" extrusionOk="0">
                      <a:moveTo>
                        <a:pt x="18104" y="5988"/>
                      </a:moveTo>
                      <a:lnTo>
                        <a:pt x="18101" y="6134"/>
                      </a:lnTo>
                      <a:lnTo>
                        <a:pt x="18101" y="6722"/>
                      </a:lnTo>
                      <a:lnTo>
                        <a:pt x="18104" y="6010"/>
                      </a:lnTo>
                      <a:close/>
                      <a:moveTo>
                        <a:pt x="18168" y="3524"/>
                      </a:moveTo>
                      <a:lnTo>
                        <a:pt x="18156" y="3728"/>
                      </a:lnTo>
                      <a:lnTo>
                        <a:pt x="18168" y="4112"/>
                      </a:lnTo>
                      <a:lnTo>
                        <a:pt x="18168" y="3524"/>
                      </a:lnTo>
                      <a:close/>
                      <a:moveTo>
                        <a:pt x="18218" y="3762"/>
                      </a:moveTo>
                      <a:lnTo>
                        <a:pt x="18204" y="3175"/>
                      </a:lnTo>
                      <a:lnTo>
                        <a:pt x="18204" y="3762"/>
                      </a:lnTo>
                      <a:lnTo>
                        <a:pt x="18190" y="2666"/>
                      </a:lnTo>
                      <a:lnTo>
                        <a:pt x="18195" y="3762"/>
                      </a:lnTo>
                      <a:lnTo>
                        <a:pt x="18201" y="4507"/>
                      </a:lnTo>
                      <a:lnTo>
                        <a:pt x="18218" y="3762"/>
                      </a:lnTo>
                      <a:close/>
                      <a:moveTo>
                        <a:pt x="31" y="21600"/>
                      </a:moveTo>
                      <a:lnTo>
                        <a:pt x="0" y="21600"/>
                      </a:lnTo>
                      <a:lnTo>
                        <a:pt x="31" y="21600"/>
                      </a:lnTo>
                      <a:close/>
                      <a:moveTo>
                        <a:pt x="18387" y="5863"/>
                      </a:moveTo>
                      <a:lnTo>
                        <a:pt x="18385" y="6157"/>
                      </a:lnTo>
                      <a:lnTo>
                        <a:pt x="18387" y="5863"/>
                      </a:lnTo>
                      <a:close/>
                      <a:moveTo>
                        <a:pt x="18471" y="3322"/>
                      </a:moveTo>
                      <a:lnTo>
                        <a:pt x="18463" y="2655"/>
                      </a:lnTo>
                      <a:lnTo>
                        <a:pt x="18449" y="3322"/>
                      </a:lnTo>
                      <a:close/>
                      <a:moveTo>
                        <a:pt x="18507" y="3480"/>
                      </a:moveTo>
                      <a:lnTo>
                        <a:pt x="18479" y="3242"/>
                      </a:lnTo>
                      <a:lnTo>
                        <a:pt x="18485" y="3480"/>
                      </a:lnTo>
                      <a:close/>
                      <a:moveTo>
                        <a:pt x="18510" y="6937"/>
                      </a:moveTo>
                      <a:lnTo>
                        <a:pt x="18504" y="6767"/>
                      </a:lnTo>
                      <a:lnTo>
                        <a:pt x="18504" y="7027"/>
                      </a:lnTo>
                      <a:close/>
                      <a:moveTo>
                        <a:pt x="18585" y="2824"/>
                      </a:moveTo>
                      <a:lnTo>
                        <a:pt x="18577" y="2395"/>
                      </a:lnTo>
                      <a:lnTo>
                        <a:pt x="18574" y="3028"/>
                      </a:lnTo>
                      <a:lnTo>
                        <a:pt x="18585" y="2824"/>
                      </a:lnTo>
                      <a:close/>
                      <a:moveTo>
                        <a:pt x="18643" y="7535"/>
                      </a:moveTo>
                      <a:lnTo>
                        <a:pt x="18632" y="7682"/>
                      </a:lnTo>
                      <a:lnTo>
                        <a:pt x="18643" y="7535"/>
                      </a:lnTo>
                      <a:close/>
                      <a:moveTo>
                        <a:pt x="18674" y="2598"/>
                      </a:moveTo>
                      <a:lnTo>
                        <a:pt x="18669" y="3423"/>
                      </a:lnTo>
                      <a:lnTo>
                        <a:pt x="18674" y="2598"/>
                      </a:lnTo>
                      <a:close/>
                      <a:moveTo>
                        <a:pt x="18707" y="3163"/>
                      </a:moveTo>
                      <a:lnTo>
                        <a:pt x="18699" y="3514"/>
                      </a:lnTo>
                      <a:lnTo>
                        <a:pt x="18705" y="3242"/>
                      </a:lnTo>
                      <a:close/>
                      <a:moveTo>
                        <a:pt x="18719" y="3163"/>
                      </a:moveTo>
                      <a:lnTo>
                        <a:pt x="18713" y="3016"/>
                      </a:lnTo>
                      <a:lnTo>
                        <a:pt x="18707" y="3152"/>
                      </a:lnTo>
                      <a:lnTo>
                        <a:pt x="18716" y="3276"/>
                      </a:lnTo>
                      <a:lnTo>
                        <a:pt x="18719" y="3163"/>
                      </a:lnTo>
                      <a:close/>
                      <a:moveTo>
                        <a:pt x="18744" y="2553"/>
                      </a:moveTo>
                      <a:lnTo>
                        <a:pt x="18730" y="3298"/>
                      </a:lnTo>
                      <a:lnTo>
                        <a:pt x="18744" y="2553"/>
                      </a:lnTo>
                      <a:close/>
                      <a:moveTo>
                        <a:pt x="18797" y="2034"/>
                      </a:moveTo>
                      <a:lnTo>
                        <a:pt x="18780" y="2802"/>
                      </a:lnTo>
                      <a:lnTo>
                        <a:pt x="18797" y="2034"/>
                      </a:lnTo>
                      <a:close/>
                      <a:moveTo>
                        <a:pt x="18905" y="7072"/>
                      </a:moveTo>
                      <a:lnTo>
                        <a:pt x="18891" y="6891"/>
                      </a:lnTo>
                      <a:lnTo>
                        <a:pt x="18891" y="7072"/>
                      </a:lnTo>
                      <a:close/>
                      <a:moveTo>
                        <a:pt x="18941" y="2485"/>
                      </a:moveTo>
                      <a:lnTo>
                        <a:pt x="18905" y="3660"/>
                      </a:lnTo>
                      <a:lnTo>
                        <a:pt x="18933" y="3660"/>
                      </a:lnTo>
                      <a:lnTo>
                        <a:pt x="18941" y="2485"/>
                      </a:lnTo>
                      <a:close/>
                      <a:moveTo>
                        <a:pt x="18969" y="1582"/>
                      </a:moveTo>
                      <a:lnTo>
                        <a:pt x="18961" y="1752"/>
                      </a:lnTo>
                      <a:lnTo>
                        <a:pt x="18969" y="1582"/>
                      </a:lnTo>
                      <a:close/>
                      <a:moveTo>
                        <a:pt x="19039" y="1536"/>
                      </a:moveTo>
                      <a:lnTo>
                        <a:pt x="19008" y="2034"/>
                      </a:lnTo>
                      <a:lnTo>
                        <a:pt x="19039" y="1536"/>
                      </a:lnTo>
                      <a:close/>
                      <a:moveTo>
                        <a:pt x="19056" y="6903"/>
                      </a:moveTo>
                      <a:lnTo>
                        <a:pt x="19031" y="7365"/>
                      </a:lnTo>
                      <a:lnTo>
                        <a:pt x="19033" y="7524"/>
                      </a:lnTo>
                      <a:lnTo>
                        <a:pt x="19033" y="8507"/>
                      </a:lnTo>
                      <a:lnTo>
                        <a:pt x="19047" y="7524"/>
                      </a:lnTo>
                      <a:lnTo>
                        <a:pt x="19044" y="7365"/>
                      </a:lnTo>
                      <a:lnTo>
                        <a:pt x="19047" y="7478"/>
                      </a:lnTo>
                      <a:lnTo>
                        <a:pt x="19047" y="7365"/>
                      </a:lnTo>
                      <a:lnTo>
                        <a:pt x="19056" y="6903"/>
                      </a:lnTo>
                      <a:close/>
                      <a:moveTo>
                        <a:pt x="19078" y="1740"/>
                      </a:moveTo>
                      <a:lnTo>
                        <a:pt x="19064" y="2406"/>
                      </a:lnTo>
                      <a:lnTo>
                        <a:pt x="19078" y="1740"/>
                      </a:lnTo>
                      <a:close/>
                      <a:moveTo>
                        <a:pt x="19156" y="7603"/>
                      </a:moveTo>
                      <a:lnTo>
                        <a:pt x="19156" y="7840"/>
                      </a:lnTo>
                      <a:lnTo>
                        <a:pt x="19156" y="7603"/>
                      </a:lnTo>
                      <a:close/>
                      <a:moveTo>
                        <a:pt x="19231" y="6959"/>
                      </a:moveTo>
                      <a:lnTo>
                        <a:pt x="19220" y="7219"/>
                      </a:lnTo>
                      <a:lnTo>
                        <a:pt x="19231" y="6959"/>
                      </a:lnTo>
                      <a:close/>
                      <a:moveTo>
                        <a:pt x="19259" y="1728"/>
                      </a:moveTo>
                      <a:lnTo>
                        <a:pt x="19253" y="870"/>
                      </a:lnTo>
                      <a:lnTo>
                        <a:pt x="19234" y="1728"/>
                      </a:lnTo>
                      <a:close/>
                      <a:moveTo>
                        <a:pt x="19273" y="983"/>
                      </a:moveTo>
                      <a:lnTo>
                        <a:pt x="19262" y="870"/>
                      </a:lnTo>
                      <a:lnTo>
                        <a:pt x="19273" y="983"/>
                      </a:lnTo>
                      <a:close/>
                      <a:moveTo>
                        <a:pt x="19334" y="1197"/>
                      </a:moveTo>
                      <a:lnTo>
                        <a:pt x="19323" y="870"/>
                      </a:lnTo>
                      <a:lnTo>
                        <a:pt x="19326" y="1130"/>
                      </a:lnTo>
                      <a:lnTo>
                        <a:pt x="19328" y="1288"/>
                      </a:lnTo>
                      <a:close/>
                      <a:moveTo>
                        <a:pt x="19337" y="7434"/>
                      </a:moveTo>
                      <a:lnTo>
                        <a:pt x="19334" y="6598"/>
                      </a:lnTo>
                      <a:lnTo>
                        <a:pt x="19328" y="6745"/>
                      </a:lnTo>
                      <a:lnTo>
                        <a:pt x="19328" y="7694"/>
                      </a:lnTo>
                      <a:lnTo>
                        <a:pt x="19337" y="7434"/>
                      </a:lnTo>
                      <a:close/>
                      <a:moveTo>
                        <a:pt x="19559" y="6123"/>
                      </a:moveTo>
                      <a:lnTo>
                        <a:pt x="19557" y="5852"/>
                      </a:lnTo>
                      <a:lnTo>
                        <a:pt x="19554" y="6123"/>
                      </a:lnTo>
                      <a:lnTo>
                        <a:pt x="19554" y="6496"/>
                      </a:lnTo>
                      <a:lnTo>
                        <a:pt x="19559" y="6123"/>
                      </a:lnTo>
                      <a:close/>
                      <a:moveTo>
                        <a:pt x="19657" y="6869"/>
                      </a:moveTo>
                      <a:lnTo>
                        <a:pt x="19643" y="6473"/>
                      </a:lnTo>
                      <a:lnTo>
                        <a:pt x="19640" y="6586"/>
                      </a:lnTo>
                      <a:lnTo>
                        <a:pt x="19643" y="7004"/>
                      </a:lnTo>
                      <a:lnTo>
                        <a:pt x="19651" y="7276"/>
                      </a:lnTo>
                      <a:lnTo>
                        <a:pt x="19657" y="6869"/>
                      </a:lnTo>
                      <a:close/>
                      <a:moveTo>
                        <a:pt x="19710" y="6485"/>
                      </a:moveTo>
                      <a:lnTo>
                        <a:pt x="19701" y="6846"/>
                      </a:lnTo>
                      <a:lnTo>
                        <a:pt x="19704" y="6281"/>
                      </a:lnTo>
                      <a:lnTo>
                        <a:pt x="19682" y="6846"/>
                      </a:lnTo>
                      <a:lnTo>
                        <a:pt x="19685" y="7095"/>
                      </a:lnTo>
                      <a:lnTo>
                        <a:pt x="19710" y="6846"/>
                      </a:lnTo>
                      <a:lnTo>
                        <a:pt x="19710" y="6485"/>
                      </a:lnTo>
                      <a:close/>
                      <a:moveTo>
                        <a:pt x="20381" y="926"/>
                      </a:moveTo>
                      <a:lnTo>
                        <a:pt x="20367" y="0"/>
                      </a:lnTo>
                      <a:lnTo>
                        <a:pt x="20361" y="926"/>
                      </a:lnTo>
                      <a:close/>
                      <a:moveTo>
                        <a:pt x="20400" y="1288"/>
                      </a:moveTo>
                      <a:lnTo>
                        <a:pt x="20389" y="1593"/>
                      </a:lnTo>
                      <a:lnTo>
                        <a:pt x="20400" y="1288"/>
                      </a:lnTo>
                      <a:close/>
                      <a:moveTo>
                        <a:pt x="20542" y="1627"/>
                      </a:moveTo>
                      <a:lnTo>
                        <a:pt x="20539" y="1796"/>
                      </a:lnTo>
                      <a:lnTo>
                        <a:pt x="20542" y="1627"/>
                      </a:lnTo>
                      <a:close/>
                      <a:moveTo>
                        <a:pt x="20548" y="283"/>
                      </a:moveTo>
                      <a:lnTo>
                        <a:pt x="20531" y="1706"/>
                      </a:lnTo>
                      <a:lnTo>
                        <a:pt x="20548" y="283"/>
                      </a:lnTo>
                      <a:close/>
                      <a:moveTo>
                        <a:pt x="20620" y="2259"/>
                      </a:moveTo>
                      <a:lnTo>
                        <a:pt x="20614" y="1277"/>
                      </a:lnTo>
                      <a:lnTo>
                        <a:pt x="20606" y="2259"/>
                      </a:lnTo>
                      <a:close/>
                      <a:moveTo>
                        <a:pt x="20634" y="1401"/>
                      </a:moveTo>
                      <a:lnTo>
                        <a:pt x="20623" y="2226"/>
                      </a:lnTo>
                      <a:lnTo>
                        <a:pt x="20634" y="1401"/>
                      </a:lnTo>
                      <a:close/>
                      <a:moveTo>
                        <a:pt x="20639" y="1243"/>
                      </a:moveTo>
                      <a:lnTo>
                        <a:pt x="20637" y="1413"/>
                      </a:lnTo>
                      <a:lnTo>
                        <a:pt x="20639" y="1243"/>
                      </a:lnTo>
                      <a:close/>
                      <a:moveTo>
                        <a:pt x="21071" y="6925"/>
                      </a:moveTo>
                      <a:lnTo>
                        <a:pt x="21043" y="6880"/>
                      </a:lnTo>
                      <a:lnTo>
                        <a:pt x="21043" y="8564"/>
                      </a:lnTo>
                      <a:lnTo>
                        <a:pt x="21071" y="6925"/>
                      </a:lnTo>
                      <a:close/>
                      <a:moveTo>
                        <a:pt x="21210" y="2892"/>
                      </a:moveTo>
                      <a:lnTo>
                        <a:pt x="21182" y="1322"/>
                      </a:lnTo>
                      <a:lnTo>
                        <a:pt x="21182" y="1796"/>
                      </a:lnTo>
                      <a:lnTo>
                        <a:pt x="21166" y="938"/>
                      </a:lnTo>
                      <a:lnTo>
                        <a:pt x="21171" y="1808"/>
                      </a:lnTo>
                      <a:lnTo>
                        <a:pt x="21191" y="2892"/>
                      </a:lnTo>
                      <a:close/>
                      <a:moveTo>
                        <a:pt x="21244" y="101"/>
                      </a:moveTo>
                      <a:lnTo>
                        <a:pt x="21213" y="3062"/>
                      </a:lnTo>
                      <a:lnTo>
                        <a:pt x="21241" y="3062"/>
                      </a:lnTo>
                      <a:lnTo>
                        <a:pt x="21244" y="101"/>
                      </a:lnTo>
                      <a:close/>
                      <a:moveTo>
                        <a:pt x="21335" y="2316"/>
                      </a:moveTo>
                      <a:lnTo>
                        <a:pt x="21330" y="2452"/>
                      </a:lnTo>
                      <a:lnTo>
                        <a:pt x="21335" y="3005"/>
                      </a:lnTo>
                      <a:lnTo>
                        <a:pt x="21335" y="2316"/>
                      </a:lnTo>
                      <a:close/>
                      <a:moveTo>
                        <a:pt x="21352" y="1446"/>
                      </a:moveTo>
                      <a:lnTo>
                        <a:pt x="21338" y="1695"/>
                      </a:lnTo>
                      <a:lnTo>
                        <a:pt x="21352" y="1446"/>
                      </a:lnTo>
                      <a:close/>
                      <a:moveTo>
                        <a:pt x="21475" y="2067"/>
                      </a:moveTo>
                      <a:lnTo>
                        <a:pt x="21466" y="1265"/>
                      </a:lnTo>
                      <a:lnTo>
                        <a:pt x="21458" y="2067"/>
                      </a:lnTo>
                      <a:close/>
                      <a:moveTo>
                        <a:pt x="21600" y="632"/>
                      </a:moveTo>
                      <a:lnTo>
                        <a:pt x="21589" y="1898"/>
                      </a:lnTo>
                      <a:lnTo>
                        <a:pt x="21600" y="632"/>
                      </a:lnTo>
                      <a:close/>
                      <a:moveTo>
                        <a:pt x="1175" y="15771"/>
                      </a:moveTo>
                      <a:lnTo>
                        <a:pt x="1111" y="15771"/>
                      </a:lnTo>
                      <a:lnTo>
                        <a:pt x="1175" y="15771"/>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657" name="object 57"/>
              <p:cNvGrpSpPr/>
              <p:nvPr/>
            </p:nvGrpSpPr>
            <p:grpSpPr>
              <a:xfrm>
                <a:off x="650" y="290998"/>
                <a:ext cx="397621" cy="16624"/>
                <a:chOff x="0" y="0"/>
                <a:chExt cx="397620" cy="16622"/>
              </a:xfrm>
            </p:grpSpPr>
            <p:sp>
              <p:nvSpPr>
                <p:cNvPr id="2643" name="Figura"/>
                <p:cNvSpPr/>
                <p:nvPr/>
              </p:nvSpPr>
              <p:spPr>
                <a:xfrm>
                  <a:off x="0" y="1010"/>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6963" y="0"/>
                      </a:lnTo>
                      <a:lnTo>
                        <a:pt x="6102" y="3692"/>
                      </a:lnTo>
                      <a:lnTo>
                        <a:pt x="0" y="14433"/>
                      </a:lnTo>
                      <a:lnTo>
                        <a:pt x="9275" y="5084"/>
                      </a:lnTo>
                      <a:lnTo>
                        <a:pt x="10739" y="12014"/>
                      </a:lnTo>
                      <a:lnTo>
                        <a:pt x="13912" y="21600"/>
                      </a:lnTo>
                      <a:lnTo>
                        <a:pt x="12325" y="12014"/>
                      </a:lnTo>
                      <a:lnTo>
                        <a:pt x="13912" y="13515"/>
                      </a:lnTo>
                      <a:lnTo>
                        <a:pt x="18549"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44" name="Figura"/>
                <p:cNvSpPr/>
                <p:nvPr/>
              </p:nvSpPr>
              <p:spPr>
                <a:xfrm>
                  <a:off x="927" y="392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50"/>
                      </a:moveTo>
                      <a:lnTo>
                        <a:pt x="12378" y="0"/>
                      </a:lnTo>
                      <a:lnTo>
                        <a:pt x="0" y="5000"/>
                      </a:lnTo>
                      <a:lnTo>
                        <a:pt x="12378" y="15359"/>
                      </a:lnTo>
                      <a:lnTo>
                        <a:pt x="12378" y="21600"/>
                      </a:lnTo>
                      <a:lnTo>
                        <a:pt x="18445" y="1163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45" name="Figura"/>
                <p:cNvSpPr/>
                <p:nvPr/>
              </p:nvSpPr>
              <p:spPr>
                <a:xfrm>
                  <a:off x="998" y="6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895"/>
                      </a:moveTo>
                      <a:lnTo>
                        <a:pt x="21431" y="16382"/>
                      </a:lnTo>
                      <a:lnTo>
                        <a:pt x="21262" y="15115"/>
                      </a:lnTo>
                      <a:lnTo>
                        <a:pt x="21107" y="14190"/>
                      </a:lnTo>
                      <a:lnTo>
                        <a:pt x="19783" y="7168"/>
                      </a:lnTo>
                      <a:lnTo>
                        <a:pt x="19951" y="4146"/>
                      </a:lnTo>
                      <a:lnTo>
                        <a:pt x="18627" y="7168"/>
                      </a:lnTo>
                      <a:lnTo>
                        <a:pt x="17965" y="12044"/>
                      </a:lnTo>
                      <a:lnTo>
                        <a:pt x="17148" y="14190"/>
                      </a:lnTo>
                      <a:lnTo>
                        <a:pt x="16979" y="13607"/>
                      </a:lnTo>
                      <a:lnTo>
                        <a:pt x="16317" y="12144"/>
                      </a:lnTo>
                      <a:lnTo>
                        <a:pt x="15992" y="9606"/>
                      </a:lnTo>
                      <a:lnTo>
                        <a:pt x="15162" y="12144"/>
                      </a:lnTo>
                      <a:lnTo>
                        <a:pt x="14512" y="8681"/>
                      </a:lnTo>
                      <a:lnTo>
                        <a:pt x="14006" y="12144"/>
                      </a:lnTo>
                      <a:lnTo>
                        <a:pt x="13850" y="13607"/>
                      </a:lnTo>
                      <a:lnTo>
                        <a:pt x="13682" y="13019"/>
                      </a:lnTo>
                      <a:lnTo>
                        <a:pt x="13682" y="6143"/>
                      </a:lnTo>
                      <a:lnTo>
                        <a:pt x="13020" y="5655"/>
                      </a:lnTo>
                      <a:lnTo>
                        <a:pt x="11864" y="4001"/>
                      </a:lnTo>
                      <a:lnTo>
                        <a:pt x="12033" y="5655"/>
                      </a:lnTo>
                      <a:lnTo>
                        <a:pt x="12033" y="6143"/>
                      </a:lnTo>
                      <a:lnTo>
                        <a:pt x="11371" y="13019"/>
                      </a:lnTo>
                      <a:lnTo>
                        <a:pt x="11215" y="12144"/>
                      </a:lnTo>
                      <a:lnTo>
                        <a:pt x="10553" y="6485"/>
                      </a:lnTo>
                      <a:lnTo>
                        <a:pt x="9891" y="7801"/>
                      </a:lnTo>
                      <a:lnTo>
                        <a:pt x="9891" y="8827"/>
                      </a:lnTo>
                      <a:lnTo>
                        <a:pt x="9723" y="9852"/>
                      </a:lnTo>
                      <a:lnTo>
                        <a:pt x="9567" y="8827"/>
                      </a:lnTo>
                      <a:lnTo>
                        <a:pt x="9891" y="7801"/>
                      </a:lnTo>
                      <a:lnTo>
                        <a:pt x="9567" y="8485"/>
                      </a:lnTo>
                      <a:lnTo>
                        <a:pt x="9567" y="5122"/>
                      </a:lnTo>
                      <a:lnTo>
                        <a:pt x="9061" y="2292"/>
                      </a:lnTo>
                      <a:lnTo>
                        <a:pt x="8567" y="5122"/>
                      </a:lnTo>
                      <a:lnTo>
                        <a:pt x="8412" y="4193"/>
                      </a:lnTo>
                      <a:lnTo>
                        <a:pt x="8243" y="100"/>
                      </a:lnTo>
                      <a:lnTo>
                        <a:pt x="7412" y="4193"/>
                      </a:lnTo>
                      <a:lnTo>
                        <a:pt x="7412" y="3121"/>
                      </a:lnTo>
                      <a:lnTo>
                        <a:pt x="7088" y="4193"/>
                      </a:lnTo>
                      <a:lnTo>
                        <a:pt x="6919" y="5122"/>
                      </a:lnTo>
                      <a:lnTo>
                        <a:pt x="5932" y="8485"/>
                      </a:lnTo>
                      <a:lnTo>
                        <a:pt x="4621" y="0"/>
                      </a:lnTo>
                      <a:lnTo>
                        <a:pt x="3466" y="3755"/>
                      </a:lnTo>
                      <a:lnTo>
                        <a:pt x="1817" y="7168"/>
                      </a:lnTo>
                      <a:lnTo>
                        <a:pt x="169" y="13069"/>
                      </a:lnTo>
                      <a:lnTo>
                        <a:pt x="0" y="15895"/>
                      </a:lnTo>
                      <a:lnTo>
                        <a:pt x="662" y="14482"/>
                      </a:lnTo>
                      <a:lnTo>
                        <a:pt x="662" y="17845"/>
                      </a:lnTo>
                      <a:lnTo>
                        <a:pt x="1324" y="19945"/>
                      </a:lnTo>
                      <a:lnTo>
                        <a:pt x="1480" y="17845"/>
                      </a:lnTo>
                      <a:lnTo>
                        <a:pt x="1973" y="14482"/>
                      </a:lnTo>
                      <a:lnTo>
                        <a:pt x="2466" y="17507"/>
                      </a:lnTo>
                      <a:lnTo>
                        <a:pt x="2635" y="13557"/>
                      </a:lnTo>
                      <a:lnTo>
                        <a:pt x="3622" y="9852"/>
                      </a:lnTo>
                      <a:lnTo>
                        <a:pt x="4115" y="15019"/>
                      </a:lnTo>
                      <a:lnTo>
                        <a:pt x="4452" y="18529"/>
                      </a:lnTo>
                      <a:lnTo>
                        <a:pt x="4621" y="15019"/>
                      </a:lnTo>
                      <a:lnTo>
                        <a:pt x="5270" y="13019"/>
                      </a:lnTo>
                      <a:lnTo>
                        <a:pt x="5608" y="14386"/>
                      </a:lnTo>
                      <a:lnTo>
                        <a:pt x="6101" y="16190"/>
                      </a:lnTo>
                      <a:lnTo>
                        <a:pt x="6919" y="13019"/>
                      </a:lnTo>
                      <a:lnTo>
                        <a:pt x="7412" y="11506"/>
                      </a:lnTo>
                      <a:lnTo>
                        <a:pt x="7412" y="13215"/>
                      </a:lnTo>
                      <a:lnTo>
                        <a:pt x="7581" y="14432"/>
                      </a:lnTo>
                      <a:lnTo>
                        <a:pt x="7918" y="19212"/>
                      </a:lnTo>
                      <a:lnTo>
                        <a:pt x="8412" y="14432"/>
                      </a:lnTo>
                      <a:lnTo>
                        <a:pt x="8412" y="13215"/>
                      </a:lnTo>
                      <a:lnTo>
                        <a:pt x="8567" y="12144"/>
                      </a:lnTo>
                      <a:lnTo>
                        <a:pt x="9061" y="18041"/>
                      </a:lnTo>
                      <a:lnTo>
                        <a:pt x="9567" y="13898"/>
                      </a:lnTo>
                      <a:lnTo>
                        <a:pt x="10553" y="20283"/>
                      </a:lnTo>
                      <a:lnTo>
                        <a:pt x="11047" y="15115"/>
                      </a:lnTo>
                      <a:lnTo>
                        <a:pt x="12358" y="17553"/>
                      </a:lnTo>
                      <a:lnTo>
                        <a:pt x="13357" y="16140"/>
                      </a:lnTo>
                      <a:lnTo>
                        <a:pt x="16161" y="20675"/>
                      </a:lnTo>
                      <a:lnTo>
                        <a:pt x="16317" y="16432"/>
                      </a:lnTo>
                      <a:lnTo>
                        <a:pt x="17303" y="17262"/>
                      </a:lnTo>
                      <a:lnTo>
                        <a:pt x="17810" y="16482"/>
                      </a:lnTo>
                      <a:lnTo>
                        <a:pt x="17472" y="21016"/>
                      </a:lnTo>
                      <a:lnTo>
                        <a:pt x="18796" y="18482"/>
                      </a:lnTo>
                      <a:lnTo>
                        <a:pt x="18627" y="21600"/>
                      </a:lnTo>
                      <a:lnTo>
                        <a:pt x="20276" y="18482"/>
                      </a:lnTo>
                      <a:lnTo>
                        <a:pt x="21600" y="19991"/>
                      </a:lnTo>
                      <a:lnTo>
                        <a:pt x="21600" y="1789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46" name="Figura"/>
                <p:cNvSpPr/>
                <p:nvPr/>
              </p:nvSpPr>
              <p:spPr>
                <a:xfrm>
                  <a:off x="8346" y="919"/>
                  <a:ext cx="1781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748"/>
                      </a:moveTo>
                      <a:lnTo>
                        <a:pt x="21462" y="3981"/>
                      </a:lnTo>
                      <a:lnTo>
                        <a:pt x="21377" y="5748"/>
                      </a:lnTo>
                      <a:lnTo>
                        <a:pt x="21342" y="4905"/>
                      </a:lnTo>
                      <a:lnTo>
                        <a:pt x="21326" y="4378"/>
                      </a:lnTo>
                      <a:lnTo>
                        <a:pt x="21308" y="4905"/>
                      </a:lnTo>
                      <a:lnTo>
                        <a:pt x="21257" y="3348"/>
                      </a:lnTo>
                      <a:lnTo>
                        <a:pt x="21188" y="4905"/>
                      </a:lnTo>
                      <a:lnTo>
                        <a:pt x="21154" y="6118"/>
                      </a:lnTo>
                      <a:lnTo>
                        <a:pt x="21101" y="6619"/>
                      </a:lnTo>
                      <a:lnTo>
                        <a:pt x="21085" y="6145"/>
                      </a:lnTo>
                      <a:lnTo>
                        <a:pt x="21067" y="5354"/>
                      </a:lnTo>
                      <a:lnTo>
                        <a:pt x="21067" y="4245"/>
                      </a:lnTo>
                      <a:lnTo>
                        <a:pt x="21016" y="5354"/>
                      </a:lnTo>
                      <a:lnTo>
                        <a:pt x="21016" y="4430"/>
                      </a:lnTo>
                      <a:lnTo>
                        <a:pt x="20998" y="4720"/>
                      </a:lnTo>
                      <a:lnTo>
                        <a:pt x="20913" y="4193"/>
                      </a:lnTo>
                      <a:lnTo>
                        <a:pt x="20896" y="4720"/>
                      </a:lnTo>
                      <a:lnTo>
                        <a:pt x="20878" y="5354"/>
                      </a:lnTo>
                      <a:lnTo>
                        <a:pt x="20878" y="5721"/>
                      </a:lnTo>
                      <a:lnTo>
                        <a:pt x="20827" y="4114"/>
                      </a:lnTo>
                      <a:lnTo>
                        <a:pt x="20724" y="5721"/>
                      </a:lnTo>
                      <a:lnTo>
                        <a:pt x="20706" y="6145"/>
                      </a:lnTo>
                      <a:lnTo>
                        <a:pt x="20586" y="5669"/>
                      </a:lnTo>
                      <a:lnTo>
                        <a:pt x="20724" y="3402"/>
                      </a:lnTo>
                      <a:lnTo>
                        <a:pt x="20586" y="5485"/>
                      </a:lnTo>
                      <a:lnTo>
                        <a:pt x="20655" y="2399"/>
                      </a:lnTo>
                      <a:lnTo>
                        <a:pt x="20398" y="5485"/>
                      </a:lnTo>
                      <a:lnTo>
                        <a:pt x="20191" y="3269"/>
                      </a:lnTo>
                      <a:lnTo>
                        <a:pt x="20089" y="4905"/>
                      </a:lnTo>
                      <a:lnTo>
                        <a:pt x="20003" y="2662"/>
                      </a:lnTo>
                      <a:lnTo>
                        <a:pt x="19986" y="4905"/>
                      </a:lnTo>
                      <a:lnTo>
                        <a:pt x="19832" y="7173"/>
                      </a:lnTo>
                      <a:lnTo>
                        <a:pt x="19797" y="5985"/>
                      </a:lnTo>
                      <a:lnTo>
                        <a:pt x="19780" y="5669"/>
                      </a:lnTo>
                      <a:lnTo>
                        <a:pt x="19883" y="4008"/>
                      </a:lnTo>
                      <a:lnTo>
                        <a:pt x="19745" y="5669"/>
                      </a:lnTo>
                      <a:lnTo>
                        <a:pt x="19711" y="4957"/>
                      </a:lnTo>
                      <a:lnTo>
                        <a:pt x="19660" y="2926"/>
                      </a:lnTo>
                      <a:lnTo>
                        <a:pt x="19660" y="5985"/>
                      </a:lnTo>
                      <a:lnTo>
                        <a:pt x="19642" y="5591"/>
                      </a:lnTo>
                      <a:lnTo>
                        <a:pt x="19556" y="5327"/>
                      </a:lnTo>
                      <a:lnTo>
                        <a:pt x="19488" y="3402"/>
                      </a:lnTo>
                      <a:lnTo>
                        <a:pt x="19540" y="2453"/>
                      </a:lnTo>
                      <a:lnTo>
                        <a:pt x="19453" y="3402"/>
                      </a:lnTo>
                      <a:lnTo>
                        <a:pt x="19419" y="2716"/>
                      </a:lnTo>
                      <a:lnTo>
                        <a:pt x="19419" y="3402"/>
                      </a:lnTo>
                      <a:lnTo>
                        <a:pt x="19299" y="5539"/>
                      </a:lnTo>
                      <a:lnTo>
                        <a:pt x="19317" y="4799"/>
                      </a:lnTo>
                      <a:lnTo>
                        <a:pt x="19333" y="2083"/>
                      </a:lnTo>
                      <a:lnTo>
                        <a:pt x="19196" y="4799"/>
                      </a:lnTo>
                      <a:lnTo>
                        <a:pt x="19145" y="3717"/>
                      </a:lnTo>
                      <a:lnTo>
                        <a:pt x="19093" y="4799"/>
                      </a:lnTo>
                      <a:lnTo>
                        <a:pt x="19076" y="5539"/>
                      </a:lnTo>
                      <a:lnTo>
                        <a:pt x="18922" y="3850"/>
                      </a:lnTo>
                      <a:lnTo>
                        <a:pt x="18835" y="6091"/>
                      </a:lnTo>
                      <a:lnTo>
                        <a:pt x="18801" y="7516"/>
                      </a:lnTo>
                      <a:lnTo>
                        <a:pt x="18733" y="8255"/>
                      </a:lnTo>
                      <a:lnTo>
                        <a:pt x="18715" y="7094"/>
                      </a:lnTo>
                      <a:lnTo>
                        <a:pt x="18612" y="8255"/>
                      </a:lnTo>
                      <a:lnTo>
                        <a:pt x="18766" y="8650"/>
                      </a:lnTo>
                      <a:lnTo>
                        <a:pt x="18578" y="8149"/>
                      </a:lnTo>
                      <a:lnTo>
                        <a:pt x="18612" y="6461"/>
                      </a:lnTo>
                      <a:lnTo>
                        <a:pt x="18681" y="7040"/>
                      </a:lnTo>
                      <a:lnTo>
                        <a:pt x="18630" y="5669"/>
                      </a:lnTo>
                      <a:lnTo>
                        <a:pt x="18715" y="6012"/>
                      </a:lnTo>
                      <a:lnTo>
                        <a:pt x="18697" y="5194"/>
                      </a:lnTo>
                      <a:lnTo>
                        <a:pt x="18646" y="3744"/>
                      </a:lnTo>
                      <a:lnTo>
                        <a:pt x="18630" y="2662"/>
                      </a:lnTo>
                      <a:lnTo>
                        <a:pt x="18766" y="6118"/>
                      </a:lnTo>
                      <a:lnTo>
                        <a:pt x="18697" y="2662"/>
                      </a:lnTo>
                      <a:lnTo>
                        <a:pt x="18561" y="2056"/>
                      </a:lnTo>
                      <a:lnTo>
                        <a:pt x="18543" y="2662"/>
                      </a:lnTo>
                      <a:lnTo>
                        <a:pt x="18543" y="3744"/>
                      </a:lnTo>
                      <a:lnTo>
                        <a:pt x="18407" y="3138"/>
                      </a:lnTo>
                      <a:lnTo>
                        <a:pt x="18389" y="3744"/>
                      </a:lnTo>
                      <a:lnTo>
                        <a:pt x="18372" y="6249"/>
                      </a:lnTo>
                      <a:lnTo>
                        <a:pt x="18200" y="7964"/>
                      </a:lnTo>
                      <a:lnTo>
                        <a:pt x="18046" y="7649"/>
                      </a:lnTo>
                      <a:lnTo>
                        <a:pt x="17908" y="7252"/>
                      </a:lnTo>
                      <a:lnTo>
                        <a:pt x="17856" y="6673"/>
                      </a:lnTo>
                      <a:lnTo>
                        <a:pt x="17805" y="6066"/>
                      </a:lnTo>
                      <a:lnTo>
                        <a:pt x="17702" y="3823"/>
                      </a:lnTo>
                      <a:lnTo>
                        <a:pt x="17582" y="4087"/>
                      </a:lnTo>
                      <a:lnTo>
                        <a:pt x="17428" y="5512"/>
                      </a:lnTo>
                      <a:lnTo>
                        <a:pt x="17256" y="6066"/>
                      </a:lnTo>
                      <a:lnTo>
                        <a:pt x="17272" y="5194"/>
                      </a:lnTo>
                      <a:lnTo>
                        <a:pt x="17256" y="4139"/>
                      </a:lnTo>
                      <a:lnTo>
                        <a:pt x="17049" y="5194"/>
                      </a:lnTo>
                      <a:lnTo>
                        <a:pt x="16637" y="2610"/>
                      </a:lnTo>
                      <a:lnTo>
                        <a:pt x="16569" y="4457"/>
                      </a:lnTo>
                      <a:lnTo>
                        <a:pt x="16465" y="5275"/>
                      </a:lnTo>
                      <a:lnTo>
                        <a:pt x="16483" y="3533"/>
                      </a:lnTo>
                      <a:lnTo>
                        <a:pt x="16329" y="5275"/>
                      </a:lnTo>
                      <a:lnTo>
                        <a:pt x="16122" y="6882"/>
                      </a:lnTo>
                      <a:lnTo>
                        <a:pt x="15950" y="4060"/>
                      </a:lnTo>
                      <a:lnTo>
                        <a:pt x="15899" y="3638"/>
                      </a:lnTo>
                      <a:lnTo>
                        <a:pt x="15883" y="8122"/>
                      </a:lnTo>
                      <a:lnTo>
                        <a:pt x="15847" y="7673"/>
                      </a:lnTo>
                      <a:lnTo>
                        <a:pt x="15814" y="7121"/>
                      </a:lnTo>
                      <a:lnTo>
                        <a:pt x="15642" y="5564"/>
                      </a:lnTo>
                      <a:lnTo>
                        <a:pt x="15573" y="5300"/>
                      </a:lnTo>
                      <a:lnTo>
                        <a:pt x="15316" y="6988"/>
                      </a:lnTo>
                      <a:lnTo>
                        <a:pt x="15144" y="4220"/>
                      </a:lnTo>
                      <a:lnTo>
                        <a:pt x="15109" y="6857"/>
                      </a:lnTo>
                      <a:lnTo>
                        <a:pt x="14904" y="3032"/>
                      </a:lnTo>
                      <a:lnTo>
                        <a:pt x="14886" y="6724"/>
                      </a:lnTo>
                      <a:lnTo>
                        <a:pt x="14852" y="6276"/>
                      </a:lnTo>
                      <a:lnTo>
                        <a:pt x="14681" y="3508"/>
                      </a:lnTo>
                      <a:lnTo>
                        <a:pt x="14560" y="2847"/>
                      </a:lnTo>
                      <a:lnTo>
                        <a:pt x="14474" y="5696"/>
                      </a:lnTo>
                      <a:lnTo>
                        <a:pt x="14233" y="6276"/>
                      </a:lnTo>
                      <a:lnTo>
                        <a:pt x="14166" y="5115"/>
                      </a:lnTo>
                      <a:lnTo>
                        <a:pt x="14114" y="3084"/>
                      </a:lnTo>
                      <a:lnTo>
                        <a:pt x="13890" y="4693"/>
                      </a:lnTo>
                      <a:lnTo>
                        <a:pt x="13856" y="5115"/>
                      </a:lnTo>
                      <a:lnTo>
                        <a:pt x="13787" y="3796"/>
                      </a:lnTo>
                      <a:lnTo>
                        <a:pt x="13651" y="3296"/>
                      </a:lnTo>
                      <a:lnTo>
                        <a:pt x="13564" y="3796"/>
                      </a:lnTo>
                      <a:lnTo>
                        <a:pt x="13564" y="3111"/>
                      </a:lnTo>
                      <a:lnTo>
                        <a:pt x="13428" y="2135"/>
                      </a:lnTo>
                      <a:lnTo>
                        <a:pt x="13256" y="3111"/>
                      </a:lnTo>
                      <a:lnTo>
                        <a:pt x="13067" y="3084"/>
                      </a:lnTo>
                      <a:lnTo>
                        <a:pt x="13067" y="5802"/>
                      </a:lnTo>
                      <a:lnTo>
                        <a:pt x="13031" y="6224"/>
                      </a:lnTo>
                      <a:lnTo>
                        <a:pt x="13031" y="6488"/>
                      </a:lnTo>
                      <a:lnTo>
                        <a:pt x="12964" y="5642"/>
                      </a:lnTo>
                      <a:lnTo>
                        <a:pt x="12929" y="3771"/>
                      </a:lnTo>
                      <a:lnTo>
                        <a:pt x="12775" y="2662"/>
                      </a:lnTo>
                      <a:lnTo>
                        <a:pt x="12603" y="2056"/>
                      </a:lnTo>
                      <a:lnTo>
                        <a:pt x="12362" y="4614"/>
                      </a:lnTo>
                      <a:lnTo>
                        <a:pt x="12277" y="5642"/>
                      </a:lnTo>
                      <a:lnTo>
                        <a:pt x="12122" y="4772"/>
                      </a:lnTo>
                      <a:lnTo>
                        <a:pt x="12036" y="3692"/>
                      </a:lnTo>
                      <a:lnTo>
                        <a:pt x="11830" y="4799"/>
                      </a:lnTo>
                      <a:lnTo>
                        <a:pt x="11847" y="6355"/>
                      </a:lnTo>
                      <a:lnTo>
                        <a:pt x="11711" y="4930"/>
                      </a:lnTo>
                      <a:lnTo>
                        <a:pt x="11778" y="3771"/>
                      </a:lnTo>
                      <a:lnTo>
                        <a:pt x="11555" y="4324"/>
                      </a:lnTo>
                      <a:lnTo>
                        <a:pt x="11383" y="7121"/>
                      </a:lnTo>
                      <a:lnTo>
                        <a:pt x="11350" y="5275"/>
                      </a:lnTo>
                      <a:lnTo>
                        <a:pt x="11143" y="7673"/>
                      </a:lnTo>
                      <a:lnTo>
                        <a:pt x="11126" y="7252"/>
                      </a:lnTo>
                      <a:lnTo>
                        <a:pt x="11109" y="6988"/>
                      </a:lnTo>
                      <a:lnTo>
                        <a:pt x="11075" y="5985"/>
                      </a:lnTo>
                      <a:lnTo>
                        <a:pt x="11058" y="5512"/>
                      </a:lnTo>
                      <a:lnTo>
                        <a:pt x="10852" y="631"/>
                      </a:lnTo>
                      <a:lnTo>
                        <a:pt x="10680" y="3771"/>
                      </a:lnTo>
                      <a:lnTo>
                        <a:pt x="10509" y="5512"/>
                      </a:lnTo>
                      <a:lnTo>
                        <a:pt x="10491" y="3323"/>
                      </a:lnTo>
                      <a:lnTo>
                        <a:pt x="10302" y="5985"/>
                      </a:lnTo>
                      <a:lnTo>
                        <a:pt x="10268" y="5194"/>
                      </a:lnTo>
                      <a:lnTo>
                        <a:pt x="10250" y="4720"/>
                      </a:lnTo>
                      <a:lnTo>
                        <a:pt x="10181" y="2953"/>
                      </a:lnTo>
                      <a:lnTo>
                        <a:pt x="10027" y="4720"/>
                      </a:lnTo>
                      <a:lnTo>
                        <a:pt x="9907" y="0"/>
                      </a:lnTo>
                      <a:lnTo>
                        <a:pt x="9581" y="5036"/>
                      </a:lnTo>
                      <a:lnTo>
                        <a:pt x="9530" y="4245"/>
                      </a:lnTo>
                      <a:lnTo>
                        <a:pt x="9410" y="2056"/>
                      </a:lnTo>
                      <a:lnTo>
                        <a:pt x="9392" y="4245"/>
                      </a:lnTo>
                      <a:lnTo>
                        <a:pt x="9374" y="3429"/>
                      </a:lnTo>
                      <a:lnTo>
                        <a:pt x="9254" y="4245"/>
                      </a:lnTo>
                      <a:lnTo>
                        <a:pt x="8997" y="5194"/>
                      </a:lnTo>
                      <a:lnTo>
                        <a:pt x="8654" y="2689"/>
                      </a:lnTo>
                      <a:lnTo>
                        <a:pt x="8500" y="1977"/>
                      </a:lnTo>
                      <a:lnTo>
                        <a:pt x="8087" y="949"/>
                      </a:lnTo>
                      <a:lnTo>
                        <a:pt x="8156" y="6988"/>
                      </a:lnTo>
                      <a:lnTo>
                        <a:pt x="8052" y="5669"/>
                      </a:lnTo>
                      <a:lnTo>
                        <a:pt x="8036" y="2268"/>
                      </a:lnTo>
                      <a:lnTo>
                        <a:pt x="7744" y="4747"/>
                      </a:lnTo>
                      <a:lnTo>
                        <a:pt x="7693" y="4351"/>
                      </a:lnTo>
                      <a:lnTo>
                        <a:pt x="7452" y="2189"/>
                      </a:lnTo>
                      <a:lnTo>
                        <a:pt x="7177" y="4272"/>
                      </a:lnTo>
                      <a:lnTo>
                        <a:pt x="6919" y="1740"/>
                      </a:lnTo>
                      <a:lnTo>
                        <a:pt x="6834" y="4536"/>
                      </a:lnTo>
                      <a:lnTo>
                        <a:pt x="6816" y="3981"/>
                      </a:lnTo>
                      <a:lnTo>
                        <a:pt x="6799" y="3165"/>
                      </a:lnTo>
                      <a:lnTo>
                        <a:pt x="6662" y="2268"/>
                      </a:lnTo>
                      <a:lnTo>
                        <a:pt x="6679" y="3165"/>
                      </a:lnTo>
                      <a:lnTo>
                        <a:pt x="6696" y="3981"/>
                      </a:lnTo>
                      <a:lnTo>
                        <a:pt x="6593" y="3165"/>
                      </a:lnTo>
                      <a:lnTo>
                        <a:pt x="6542" y="3981"/>
                      </a:lnTo>
                      <a:lnTo>
                        <a:pt x="6491" y="4747"/>
                      </a:lnTo>
                      <a:lnTo>
                        <a:pt x="6422" y="3717"/>
                      </a:lnTo>
                      <a:lnTo>
                        <a:pt x="6388" y="4747"/>
                      </a:lnTo>
                      <a:lnTo>
                        <a:pt x="6370" y="5669"/>
                      </a:lnTo>
                      <a:lnTo>
                        <a:pt x="6232" y="2795"/>
                      </a:lnTo>
                      <a:lnTo>
                        <a:pt x="6216" y="4587"/>
                      </a:lnTo>
                      <a:lnTo>
                        <a:pt x="6232" y="2716"/>
                      </a:lnTo>
                      <a:lnTo>
                        <a:pt x="6130" y="3005"/>
                      </a:lnTo>
                      <a:lnTo>
                        <a:pt x="5976" y="4536"/>
                      </a:lnTo>
                      <a:lnTo>
                        <a:pt x="5684" y="1159"/>
                      </a:lnTo>
                      <a:lnTo>
                        <a:pt x="5546" y="7252"/>
                      </a:lnTo>
                      <a:lnTo>
                        <a:pt x="5529" y="6461"/>
                      </a:lnTo>
                      <a:lnTo>
                        <a:pt x="5477" y="2926"/>
                      </a:lnTo>
                      <a:lnTo>
                        <a:pt x="5066" y="5827"/>
                      </a:lnTo>
                      <a:lnTo>
                        <a:pt x="5031" y="5512"/>
                      </a:lnTo>
                      <a:lnTo>
                        <a:pt x="4945" y="5827"/>
                      </a:lnTo>
                      <a:lnTo>
                        <a:pt x="4859" y="6118"/>
                      </a:lnTo>
                      <a:lnTo>
                        <a:pt x="4774" y="6461"/>
                      </a:lnTo>
                      <a:lnTo>
                        <a:pt x="4447" y="5248"/>
                      </a:lnTo>
                      <a:lnTo>
                        <a:pt x="4259" y="3823"/>
                      </a:lnTo>
                      <a:lnTo>
                        <a:pt x="4138" y="7173"/>
                      </a:lnTo>
                      <a:lnTo>
                        <a:pt x="3967" y="9968"/>
                      </a:lnTo>
                      <a:lnTo>
                        <a:pt x="3967" y="9098"/>
                      </a:lnTo>
                      <a:lnTo>
                        <a:pt x="4018" y="6303"/>
                      </a:lnTo>
                      <a:lnTo>
                        <a:pt x="3795" y="9046"/>
                      </a:lnTo>
                      <a:lnTo>
                        <a:pt x="3829" y="7252"/>
                      </a:lnTo>
                      <a:lnTo>
                        <a:pt x="3846" y="6461"/>
                      </a:lnTo>
                      <a:lnTo>
                        <a:pt x="3846" y="6118"/>
                      </a:lnTo>
                      <a:lnTo>
                        <a:pt x="3829" y="4403"/>
                      </a:lnTo>
                      <a:lnTo>
                        <a:pt x="3744" y="6118"/>
                      </a:lnTo>
                      <a:lnTo>
                        <a:pt x="3760" y="6461"/>
                      </a:lnTo>
                      <a:lnTo>
                        <a:pt x="3675" y="4851"/>
                      </a:lnTo>
                      <a:lnTo>
                        <a:pt x="3606" y="6461"/>
                      </a:lnTo>
                      <a:lnTo>
                        <a:pt x="3572" y="7252"/>
                      </a:lnTo>
                      <a:lnTo>
                        <a:pt x="3485" y="5906"/>
                      </a:lnTo>
                      <a:lnTo>
                        <a:pt x="3245" y="9098"/>
                      </a:lnTo>
                      <a:lnTo>
                        <a:pt x="3073" y="7937"/>
                      </a:lnTo>
                      <a:lnTo>
                        <a:pt x="3022" y="7040"/>
                      </a:lnTo>
                      <a:lnTo>
                        <a:pt x="3022" y="6540"/>
                      </a:lnTo>
                      <a:lnTo>
                        <a:pt x="3005" y="4720"/>
                      </a:lnTo>
                      <a:lnTo>
                        <a:pt x="2954" y="6540"/>
                      </a:lnTo>
                      <a:lnTo>
                        <a:pt x="2799" y="8201"/>
                      </a:lnTo>
                      <a:lnTo>
                        <a:pt x="2747" y="10733"/>
                      </a:lnTo>
                      <a:lnTo>
                        <a:pt x="2644" y="10205"/>
                      </a:lnTo>
                      <a:lnTo>
                        <a:pt x="2662" y="9862"/>
                      </a:lnTo>
                      <a:lnTo>
                        <a:pt x="2507" y="8704"/>
                      </a:lnTo>
                      <a:lnTo>
                        <a:pt x="2439" y="10047"/>
                      </a:lnTo>
                      <a:lnTo>
                        <a:pt x="2335" y="8492"/>
                      </a:lnTo>
                      <a:lnTo>
                        <a:pt x="2181" y="7094"/>
                      </a:lnTo>
                      <a:lnTo>
                        <a:pt x="2147" y="8571"/>
                      </a:lnTo>
                      <a:lnTo>
                        <a:pt x="2147" y="7225"/>
                      </a:lnTo>
                      <a:lnTo>
                        <a:pt x="2112" y="8782"/>
                      </a:lnTo>
                      <a:lnTo>
                        <a:pt x="1975" y="6776"/>
                      </a:lnTo>
                      <a:lnTo>
                        <a:pt x="2060" y="8782"/>
                      </a:lnTo>
                      <a:lnTo>
                        <a:pt x="2078" y="9177"/>
                      </a:lnTo>
                      <a:lnTo>
                        <a:pt x="2112" y="10022"/>
                      </a:lnTo>
                      <a:lnTo>
                        <a:pt x="2027" y="9150"/>
                      </a:lnTo>
                      <a:lnTo>
                        <a:pt x="1871" y="7489"/>
                      </a:lnTo>
                      <a:lnTo>
                        <a:pt x="1752" y="9150"/>
                      </a:lnTo>
                      <a:lnTo>
                        <a:pt x="1597" y="6091"/>
                      </a:lnTo>
                      <a:lnTo>
                        <a:pt x="1511" y="6488"/>
                      </a:lnTo>
                      <a:lnTo>
                        <a:pt x="1340" y="8623"/>
                      </a:lnTo>
                      <a:lnTo>
                        <a:pt x="1168" y="8070"/>
                      </a:lnTo>
                      <a:lnTo>
                        <a:pt x="1202" y="8623"/>
                      </a:lnTo>
                      <a:lnTo>
                        <a:pt x="1168" y="11630"/>
                      </a:lnTo>
                      <a:lnTo>
                        <a:pt x="1099" y="8913"/>
                      </a:lnTo>
                      <a:lnTo>
                        <a:pt x="1099" y="8650"/>
                      </a:lnTo>
                      <a:lnTo>
                        <a:pt x="996" y="8255"/>
                      </a:lnTo>
                      <a:lnTo>
                        <a:pt x="894" y="6276"/>
                      </a:lnTo>
                      <a:lnTo>
                        <a:pt x="773" y="7649"/>
                      </a:lnTo>
                      <a:lnTo>
                        <a:pt x="602" y="8650"/>
                      </a:lnTo>
                      <a:lnTo>
                        <a:pt x="566" y="7358"/>
                      </a:lnTo>
                      <a:lnTo>
                        <a:pt x="550" y="7040"/>
                      </a:lnTo>
                      <a:lnTo>
                        <a:pt x="430" y="7358"/>
                      </a:lnTo>
                      <a:lnTo>
                        <a:pt x="361" y="6988"/>
                      </a:lnTo>
                      <a:lnTo>
                        <a:pt x="343" y="7358"/>
                      </a:lnTo>
                      <a:lnTo>
                        <a:pt x="326" y="7831"/>
                      </a:lnTo>
                      <a:lnTo>
                        <a:pt x="326" y="8913"/>
                      </a:lnTo>
                      <a:lnTo>
                        <a:pt x="103" y="4087"/>
                      </a:lnTo>
                      <a:lnTo>
                        <a:pt x="0" y="13767"/>
                      </a:lnTo>
                      <a:lnTo>
                        <a:pt x="35" y="13424"/>
                      </a:lnTo>
                      <a:lnTo>
                        <a:pt x="18" y="14506"/>
                      </a:lnTo>
                      <a:lnTo>
                        <a:pt x="87" y="16246"/>
                      </a:lnTo>
                      <a:lnTo>
                        <a:pt x="103" y="14506"/>
                      </a:lnTo>
                      <a:lnTo>
                        <a:pt x="154" y="15692"/>
                      </a:lnTo>
                      <a:lnTo>
                        <a:pt x="207" y="16535"/>
                      </a:lnTo>
                      <a:lnTo>
                        <a:pt x="241" y="15692"/>
                      </a:lnTo>
                      <a:lnTo>
                        <a:pt x="292" y="16589"/>
                      </a:lnTo>
                      <a:lnTo>
                        <a:pt x="292" y="14743"/>
                      </a:lnTo>
                      <a:lnTo>
                        <a:pt x="343" y="16113"/>
                      </a:lnTo>
                      <a:lnTo>
                        <a:pt x="379" y="15297"/>
                      </a:lnTo>
                      <a:lnTo>
                        <a:pt x="550" y="15877"/>
                      </a:lnTo>
                      <a:lnTo>
                        <a:pt x="533" y="15297"/>
                      </a:lnTo>
                      <a:lnTo>
                        <a:pt x="515" y="14743"/>
                      </a:lnTo>
                      <a:lnTo>
                        <a:pt x="498" y="14346"/>
                      </a:lnTo>
                      <a:lnTo>
                        <a:pt x="498" y="13978"/>
                      </a:lnTo>
                      <a:lnTo>
                        <a:pt x="533" y="13424"/>
                      </a:lnTo>
                      <a:lnTo>
                        <a:pt x="653" y="11893"/>
                      </a:lnTo>
                      <a:lnTo>
                        <a:pt x="807" y="14743"/>
                      </a:lnTo>
                      <a:lnTo>
                        <a:pt x="961" y="13978"/>
                      </a:lnTo>
                      <a:lnTo>
                        <a:pt x="961" y="14585"/>
                      </a:lnTo>
                      <a:lnTo>
                        <a:pt x="1048" y="13978"/>
                      </a:lnTo>
                      <a:lnTo>
                        <a:pt x="1237" y="12842"/>
                      </a:lnTo>
                      <a:lnTo>
                        <a:pt x="1288" y="14689"/>
                      </a:lnTo>
                      <a:lnTo>
                        <a:pt x="1356" y="13555"/>
                      </a:lnTo>
                      <a:lnTo>
                        <a:pt x="1494" y="16853"/>
                      </a:lnTo>
                      <a:lnTo>
                        <a:pt x="1597" y="15164"/>
                      </a:lnTo>
                      <a:lnTo>
                        <a:pt x="1666" y="17168"/>
                      </a:lnTo>
                      <a:lnTo>
                        <a:pt x="1699" y="15322"/>
                      </a:lnTo>
                      <a:lnTo>
                        <a:pt x="1768" y="17908"/>
                      </a:lnTo>
                      <a:lnTo>
                        <a:pt x="1940" y="20202"/>
                      </a:lnTo>
                      <a:lnTo>
                        <a:pt x="2043" y="15322"/>
                      </a:lnTo>
                      <a:lnTo>
                        <a:pt x="2078" y="13555"/>
                      </a:lnTo>
                      <a:lnTo>
                        <a:pt x="2147" y="15455"/>
                      </a:lnTo>
                      <a:lnTo>
                        <a:pt x="2163" y="14900"/>
                      </a:lnTo>
                      <a:lnTo>
                        <a:pt x="2283" y="16192"/>
                      </a:lnTo>
                      <a:lnTo>
                        <a:pt x="2335" y="18144"/>
                      </a:lnTo>
                      <a:lnTo>
                        <a:pt x="2490" y="19305"/>
                      </a:lnTo>
                      <a:lnTo>
                        <a:pt x="2490" y="18144"/>
                      </a:lnTo>
                      <a:lnTo>
                        <a:pt x="2473" y="16167"/>
                      </a:lnTo>
                      <a:lnTo>
                        <a:pt x="2542" y="15586"/>
                      </a:lnTo>
                      <a:lnTo>
                        <a:pt x="2593" y="15904"/>
                      </a:lnTo>
                      <a:lnTo>
                        <a:pt x="2593" y="15137"/>
                      </a:lnTo>
                      <a:lnTo>
                        <a:pt x="2575" y="13397"/>
                      </a:lnTo>
                      <a:lnTo>
                        <a:pt x="2611" y="12842"/>
                      </a:lnTo>
                      <a:lnTo>
                        <a:pt x="2662" y="12500"/>
                      </a:lnTo>
                      <a:lnTo>
                        <a:pt x="2678" y="15771"/>
                      </a:lnTo>
                      <a:lnTo>
                        <a:pt x="2627" y="16246"/>
                      </a:lnTo>
                      <a:lnTo>
                        <a:pt x="2678" y="16695"/>
                      </a:lnTo>
                      <a:lnTo>
                        <a:pt x="2713" y="17168"/>
                      </a:lnTo>
                      <a:lnTo>
                        <a:pt x="2782" y="16720"/>
                      </a:lnTo>
                      <a:lnTo>
                        <a:pt x="2885" y="17775"/>
                      </a:lnTo>
                      <a:lnTo>
                        <a:pt x="2988" y="17037"/>
                      </a:lnTo>
                      <a:lnTo>
                        <a:pt x="3057" y="17459"/>
                      </a:lnTo>
                      <a:lnTo>
                        <a:pt x="3039" y="16747"/>
                      </a:lnTo>
                      <a:lnTo>
                        <a:pt x="3022" y="16431"/>
                      </a:lnTo>
                      <a:lnTo>
                        <a:pt x="3193" y="17062"/>
                      </a:lnTo>
                      <a:lnTo>
                        <a:pt x="3159" y="16192"/>
                      </a:lnTo>
                      <a:lnTo>
                        <a:pt x="3228" y="14479"/>
                      </a:lnTo>
                      <a:lnTo>
                        <a:pt x="3211" y="17062"/>
                      </a:lnTo>
                      <a:lnTo>
                        <a:pt x="3314" y="16219"/>
                      </a:lnTo>
                      <a:lnTo>
                        <a:pt x="3297" y="18778"/>
                      </a:lnTo>
                      <a:lnTo>
                        <a:pt x="3400" y="17353"/>
                      </a:lnTo>
                      <a:lnTo>
                        <a:pt x="3520" y="20227"/>
                      </a:lnTo>
                      <a:lnTo>
                        <a:pt x="3606" y="19621"/>
                      </a:lnTo>
                      <a:lnTo>
                        <a:pt x="3623" y="19014"/>
                      </a:lnTo>
                      <a:lnTo>
                        <a:pt x="3641" y="18751"/>
                      </a:lnTo>
                      <a:lnTo>
                        <a:pt x="3588" y="17353"/>
                      </a:lnTo>
                      <a:lnTo>
                        <a:pt x="3623" y="16219"/>
                      </a:lnTo>
                      <a:lnTo>
                        <a:pt x="3692" y="16535"/>
                      </a:lnTo>
                      <a:lnTo>
                        <a:pt x="3726" y="15850"/>
                      </a:lnTo>
                      <a:lnTo>
                        <a:pt x="3777" y="15033"/>
                      </a:lnTo>
                      <a:lnTo>
                        <a:pt x="3795" y="17010"/>
                      </a:lnTo>
                      <a:lnTo>
                        <a:pt x="3708" y="17274"/>
                      </a:lnTo>
                      <a:lnTo>
                        <a:pt x="3880" y="21600"/>
                      </a:lnTo>
                      <a:lnTo>
                        <a:pt x="3931" y="19041"/>
                      </a:lnTo>
                      <a:lnTo>
                        <a:pt x="3967" y="17617"/>
                      </a:lnTo>
                      <a:lnTo>
                        <a:pt x="4036" y="17168"/>
                      </a:lnTo>
                      <a:lnTo>
                        <a:pt x="4103" y="17696"/>
                      </a:lnTo>
                      <a:lnTo>
                        <a:pt x="4103" y="16853"/>
                      </a:lnTo>
                      <a:lnTo>
                        <a:pt x="4121" y="16246"/>
                      </a:lnTo>
                      <a:lnTo>
                        <a:pt x="4121" y="15033"/>
                      </a:lnTo>
                      <a:lnTo>
                        <a:pt x="4223" y="14479"/>
                      </a:lnTo>
                      <a:lnTo>
                        <a:pt x="4259" y="13609"/>
                      </a:lnTo>
                      <a:lnTo>
                        <a:pt x="4344" y="17565"/>
                      </a:lnTo>
                      <a:lnTo>
                        <a:pt x="4430" y="16271"/>
                      </a:lnTo>
                      <a:lnTo>
                        <a:pt x="4447" y="17644"/>
                      </a:lnTo>
                      <a:lnTo>
                        <a:pt x="4482" y="18857"/>
                      </a:lnTo>
                      <a:lnTo>
                        <a:pt x="4551" y="17644"/>
                      </a:lnTo>
                      <a:lnTo>
                        <a:pt x="4618" y="16431"/>
                      </a:lnTo>
                      <a:lnTo>
                        <a:pt x="4602" y="15744"/>
                      </a:lnTo>
                      <a:lnTo>
                        <a:pt x="4551" y="16325"/>
                      </a:lnTo>
                      <a:lnTo>
                        <a:pt x="4567" y="15349"/>
                      </a:lnTo>
                      <a:lnTo>
                        <a:pt x="4602" y="15744"/>
                      </a:lnTo>
                      <a:lnTo>
                        <a:pt x="4618" y="15480"/>
                      </a:lnTo>
                      <a:lnTo>
                        <a:pt x="4618" y="16325"/>
                      </a:lnTo>
                      <a:lnTo>
                        <a:pt x="4671" y="15480"/>
                      </a:lnTo>
                      <a:lnTo>
                        <a:pt x="4653" y="14109"/>
                      </a:lnTo>
                      <a:lnTo>
                        <a:pt x="4671" y="13609"/>
                      </a:lnTo>
                      <a:lnTo>
                        <a:pt x="4687" y="12791"/>
                      </a:lnTo>
                      <a:lnTo>
                        <a:pt x="4894" y="19621"/>
                      </a:lnTo>
                      <a:lnTo>
                        <a:pt x="4997" y="16088"/>
                      </a:lnTo>
                      <a:lnTo>
                        <a:pt x="5151" y="17010"/>
                      </a:lnTo>
                      <a:lnTo>
                        <a:pt x="5100" y="16088"/>
                      </a:lnTo>
                      <a:lnTo>
                        <a:pt x="5133" y="14927"/>
                      </a:lnTo>
                      <a:lnTo>
                        <a:pt x="5202" y="16167"/>
                      </a:lnTo>
                      <a:lnTo>
                        <a:pt x="5254" y="15586"/>
                      </a:lnTo>
                      <a:lnTo>
                        <a:pt x="5271" y="17116"/>
                      </a:lnTo>
                      <a:lnTo>
                        <a:pt x="5305" y="18038"/>
                      </a:lnTo>
                      <a:lnTo>
                        <a:pt x="5305" y="17116"/>
                      </a:lnTo>
                      <a:lnTo>
                        <a:pt x="5425" y="18117"/>
                      </a:lnTo>
                      <a:lnTo>
                        <a:pt x="5425" y="17116"/>
                      </a:lnTo>
                      <a:lnTo>
                        <a:pt x="5443" y="15665"/>
                      </a:lnTo>
                      <a:lnTo>
                        <a:pt x="5477" y="16483"/>
                      </a:lnTo>
                      <a:lnTo>
                        <a:pt x="5648" y="17935"/>
                      </a:lnTo>
                      <a:lnTo>
                        <a:pt x="5648" y="15665"/>
                      </a:lnTo>
                      <a:lnTo>
                        <a:pt x="5666" y="14927"/>
                      </a:lnTo>
                      <a:lnTo>
                        <a:pt x="5666" y="13767"/>
                      </a:lnTo>
                      <a:lnTo>
                        <a:pt x="5786" y="16747"/>
                      </a:lnTo>
                      <a:lnTo>
                        <a:pt x="5735" y="17353"/>
                      </a:lnTo>
                      <a:lnTo>
                        <a:pt x="5855" y="16747"/>
                      </a:lnTo>
                      <a:lnTo>
                        <a:pt x="5940" y="15640"/>
                      </a:lnTo>
                      <a:lnTo>
                        <a:pt x="5976" y="16246"/>
                      </a:lnTo>
                      <a:lnTo>
                        <a:pt x="5992" y="15085"/>
                      </a:lnTo>
                      <a:lnTo>
                        <a:pt x="6078" y="14425"/>
                      </a:lnTo>
                      <a:lnTo>
                        <a:pt x="6096" y="13767"/>
                      </a:lnTo>
                      <a:lnTo>
                        <a:pt x="6216" y="16774"/>
                      </a:lnTo>
                      <a:lnTo>
                        <a:pt x="6422" y="12948"/>
                      </a:lnTo>
                      <a:lnTo>
                        <a:pt x="6439" y="12685"/>
                      </a:lnTo>
                      <a:lnTo>
                        <a:pt x="6560" y="15955"/>
                      </a:lnTo>
                      <a:lnTo>
                        <a:pt x="6714" y="15322"/>
                      </a:lnTo>
                      <a:lnTo>
                        <a:pt x="6850" y="15058"/>
                      </a:lnTo>
                      <a:lnTo>
                        <a:pt x="6850" y="15692"/>
                      </a:lnTo>
                      <a:lnTo>
                        <a:pt x="6937" y="16695"/>
                      </a:lnTo>
                      <a:lnTo>
                        <a:pt x="6919" y="15692"/>
                      </a:lnTo>
                      <a:lnTo>
                        <a:pt x="6919" y="15058"/>
                      </a:lnTo>
                      <a:lnTo>
                        <a:pt x="6903" y="12685"/>
                      </a:lnTo>
                      <a:lnTo>
                        <a:pt x="6903" y="12026"/>
                      </a:lnTo>
                      <a:lnTo>
                        <a:pt x="7091" y="15297"/>
                      </a:lnTo>
                      <a:lnTo>
                        <a:pt x="6954" y="14373"/>
                      </a:lnTo>
                      <a:lnTo>
                        <a:pt x="7006" y="15297"/>
                      </a:lnTo>
                      <a:lnTo>
                        <a:pt x="7022" y="19172"/>
                      </a:lnTo>
                      <a:lnTo>
                        <a:pt x="7142" y="15297"/>
                      </a:lnTo>
                      <a:lnTo>
                        <a:pt x="7160" y="14558"/>
                      </a:lnTo>
                      <a:lnTo>
                        <a:pt x="7298" y="18541"/>
                      </a:lnTo>
                      <a:lnTo>
                        <a:pt x="7401" y="15640"/>
                      </a:lnTo>
                      <a:lnTo>
                        <a:pt x="7503" y="16535"/>
                      </a:lnTo>
                      <a:lnTo>
                        <a:pt x="7537" y="15640"/>
                      </a:lnTo>
                      <a:lnTo>
                        <a:pt x="7590" y="14558"/>
                      </a:lnTo>
                      <a:lnTo>
                        <a:pt x="7744" y="13609"/>
                      </a:lnTo>
                      <a:lnTo>
                        <a:pt x="7880" y="12633"/>
                      </a:lnTo>
                      <a:lnTo>
                        <a:pt x="7949" y="18277"/>
                      </a:lnTo>
                      <a:lnTo>
                        <a:pt x="8018" y="15982"/>
                      </a:lnTo>
                      <a:lnTo>
                        <a:pt x="8070" y="17353"/>
                      </a:lnTo>
                      <a:lnTo>
                        <a:pt x="8208" y="15982"/>
                      </a:lnTo>
                      <a:lnTo>
                        <a:pt x="8328" y="14770"/>
                      </a:lnTo>
                      <a:lnTo>
                        <a:pt x="8379" y="12633"/>
                      </a:lnTo>
                      <a:lnTo>
                        <a:pt x="8396" y="12026"/>
                      </a:lnTo>
                      <a:lnTo>
                        <a:pt x="8396" y="15376"/>
                      </a:lnTo>
                      <a:lnTo>
                        <a:pt x="8482" y="13582"/>
                      </a:lnTo>
                      <a:lnTo>
                        <a:pt x="8516" y="16034"/>
                      </a:lnTo>
                      <a:lnTo>
                        <a:pt x="8705" y="13582"/>
                      </a:lnTo>
                      <a:lnTo>
                        <a:pt x="8792" y="13212"/>
                      </a:lnTo>
                      <a:lnTo>
                        <a:pt x="8757" y="14082"/>
                      </a:lnTo>
                      <a:lnTo>
                        <a:pt x="8843" y="13239"/>
                      </a:lnTo>
                      <a:lnTo>
                        <a:pt x="8928" y="18038"/>
                      </a:lnTo>
                      <a:lnTo>
                        <a:pt x="9220" y="14479"/>
                      </a:lnTo>
                      <a:lnTo>
                        <a:pt x="9307" y="18171"/>
                      </a:lnTo>
                      <a:lnTo>
                        <a:pt x="9495" y="16404"/>
                      </a:lnTo>
                      <a:lnTo>
                        <a:pt x="9684" y="18909"/>
                      </a:lnTo>
                      <a:lnTo>
                        <a:pt x="9838" y="16404"/>
                      </a:lnTo>
                      <a:lnTo>
                        <a:pt x="9856" y="16088"/>
                      </a:lnTo>
                      <a:lnTo>
                        <a:pt x="9958" y="18541"/>
                      </a:lnTo>
                      <a:lnTo>
                        <a:pt x="9941" y="15112"/>
                      </a:lnTo>
                      <a:lnTo>
                        <a:pt x="9994" y="14479"/>
                      </a:lnTo>
                      <a:lnTo>
                        <a:pt x="10010" y="14822"/>
                      </a:lnTo>
                      <a:lnTo>
                        <a:pt x="10199" y="18171"/>
                      </a:lnTo>
                      <a:lnTo>
                        <a:pt x="10130" y="17908"/>
                      </a:lnTo>
                      <a:lnTo>
                        <a:pt x="10130" y="18171"/>
                      </a:lnTo>
                      <a:lnTo>
                        <a:pt x="10217" y="19436"/>
                      </a:lnTo>
                      <a:lnTo>
                        <a:pt x="10250" y="21388"/>
                      </a:lnTo>
                      <a:lnTo>
                        <a:pt x="10284" y="19436"/>
                      </a:lnTo>
                      <a:lnTo>
                        <a:pt x="10353" y="19964"/>
                      </a:lnTo>
                      <a:lnTo>
                        <a:pt x="10319" y="19436"/>
                      </a:lnTo>
                      <a:lnTo>
                        <a:pt x="10268" y="18171"/>
                      </a:lnTo>
                      <a:lnTo>
                        <a:pt x="10422" y="16167"/>
                      </a:lnTo>
                      <a:lnTo>
                        <a:pt x="10405" y="21388"/>
                      </a:lnTo>
                      <a:lnTo>
                        <a:pt x="10560" y="19384"/>
                      </a:lnTo>
                      <a:lnTo>
                        <a:pt x="10509" y="20597"/>
                      </a:lnTo>
                      <a:lnTo>
                        <a:pt x="10576" y="19885"/>
                      </a:lnTo>
                      <a:lnTo>
                        <a:pt x="10799" y="20597"/>
                      </a:lnTo>
                      <a:lnTo>
                        <a:pt x="10817" y="19885"/>
                      </a:lnTo>
                      <a:lnTo>
                        <a:pt x="10834" y="19384"/>
                      </a:lnTo>
                      <a:lnTo>
                        <a:pt x="10886" y="17565"/>
                      </a:lnTo>
                      <a:lnTo>
                        <a:pt x="10920" y="19436"/>
                      </a:lnTo>
                      <a:lnTo>
                        <a:pt x="11075" y="19781"/>
                      </a:lnTo>
                      <a:lnTo>
                        <a:pt x="11212" y="17565"/>
                      </a:lnTo>
                      <a:lnTo>
                        <a:pt x="11281" y="16167"/>
                      </a:lnTo>
                      <a:lnTo>
                        <a:pt x="11435" y="18857"/>
                      </a:lnTo>
                      <a:lnTo>
                        <a:pt x="11504" y="17116"/>
                      </a:lnTo>
                      <a:lnTo>
                        <a:pt x="11555" y="19041"/>
                      </a:lnTo>
                      <a:lnTo>
                        <a:pt x="11642" y="17407"/>
                      </a:lnTo>
                      <a:lnTo>
                        <a:pt x="11658" y="19014"/>
                      </a:lnTo>
                      <a:lnTo>
                        <a:pt x="11830" y="20227"/>
                      </a:lnTo>
                      <a:lnTo>
                        <a:pt x="11898" y="17407"/>
                      </a:lnTo>
                      <a:lnTo>
                        <a:pt x="11916" y="17116"/>
                      </a:lnTo>
                      <a:lnTo>
                        <a:pt x="12019" y="16061"/>
                      </a:lnTo>
                      <a:lnTo>
                        <a:pt x="12088" y="15798"/>
                      </a:lnTo>
                      <a:lnTo>
                        <a:pt x="12190" y="19226"/>
                      </a:lnTo>
                      <a:lnTo>
                        <a:pt x="12362" y="20360"/>
                      </a:lnTo>
                      <a:lnTo>
                        <a:pt x="12534" y="20597"/>
                      </a:lnTo>
                      <a:lnTo>
                        <a:pt x="12706" y="17935"/>
                      </a:lnTo>
                      <a:lnTo>
                        <a:pt x="12895" y="16932"/>
                      </a:lnTo>
                      <a:lnTo>
                        <a:pt x="13015" y="19912"/>
                      </a:lnTo>
                      <a:lnTo>
                        <a:pt x="13307" y="18171"/>
                      </a:lnTo>
                      <a:lnTo>
                        <a:pt x="13513" y="19833"/>
                      </a:lnTo>
                      <a:lnTo>
                        <a:pt x="13495" y="18171"/>
                      </a:lnTo>
                      <a:lnTo>
                        <a:pt x="13564" y="17723"/>
                      </a:lnTo>
                      <a:lnTo>
                        <a:pt x="13599" y="17987"/>
                      </a:lnTo>
                      <a:lnTo>
                        <a:pt x="13615" y="17432"/>
                      </a:lnTo>
                      <a:lnTo>
                        <a:pt x="13633" y="16932"/>
                      </a:lnTo>
                      <a:lnTo>
                        <a:pt x="13667" y="15798"/>
                      </a:lnTo>
                      <a:lnTo>
                        <a:pt x="13684" y="15534"/>
                      </a:lnTo>
                      <a:lnTo>
                        <a:pt x="13684" y="20466"/>
                      </a:lnTo>
                      <a:lnTo>
                        <a:pt x="13787" y="19806"/>
                      </a:lnTo>
                      <a:lnTo>
                        <a:pt x="13874" y="16589"/>
                      </a:lnTo>
                      <a:lnTo>
                        <a:pt x="13976" y="19068"/>
                      </a:lnTo>
                      <a:lnTo>
                        <a:pt x="13943" y="19727"/>
                      </a:lnTo>
                      <a:lnTo>
                        <a:pt x="13976" y="19332"/>
                      </a:lnTo>
                      <a:lnTo>
                        <a:pt x="14079" y="21363"/>
                      </a:lnTo>
                      <a:lnTo>
                        <a:pt x="14320" y="16589"/>
                      </a:lnTo>
                      <a:lnTo>
                        <a:pt x="14371" y="15534"/>
                      </a:lnTo>
                      <a:lnTo>
                        <a:pt x="14405" y="14822"/>
                      </a:lnTo>
                      <a:lnTo>
                        <a:pt x="14491" y="18277"/>
                      </a:lnTo>
                      <a:lnTo>
                        <a:pt x="14509" y="19120"/>
                      </a:lnTo>
                      <a:lnTo>
                        <a:pt x="14560" y="18277"/>
                      </a:lnTo>
                      <a:lnTo>
                        <a:pt x="14663" y="17459"/>
                      </a:lnTo>
                      <a:lnTo>
                        <a:pt x="14681" y="19305"/>
                      </a:lnTo>
                      <a:lnTo>
                        <a:pt x="14852" y="19912"/>
                      </a:lnTo>
                      <a:lnTo>
                        <a:pt x="15007" y="19517"/>
                      </a:lnTo>
                      <a:lnTo>
                        <a:pt x="15076" y="20861"/>
                      </a:lnTo>
                      <a:lnTo>
                        <a:pt x="15076" y="19490"/>
                      </a:lnTo>
                      <a:lnTo>
                        <a:pt x="15092" y="17459"/>
                      </a:lnTo>
                      <a:lnTo>
                        <a:pt x="15196" y="15561"/>
                      </a:lnTo>
                      <a:lnTo>
                        <a:pt x="15212" y="18198"/>
                      </a:lnTo>
                      <a:lnTo>
                        <a:pt x="15384" y="18144"/>
                      </a:lnTo>
                      <a:lnTo>
                        <a:pt x="15539" y="20466"/>
                      </a:lnTo>
                      <a:lnTo>
                        <a:pt x="15693" y="18144"/>
                      </a:lnTo>
                      <a:lnTo>
                        <a:pt x="15796" y="19860"/>
                      </a:lnTo>
                      <a:lnTo>
                        <a:pt x="15968" y="21100"/>
                      </a:lnTo>
                      <a:lnTo>
                        <a:pt x="15950" y="19860"/>
                      </a:lnTo>
                      <a:lnTo>
                        <a:pt x="15934" y="18065"/>
                      </a:lnTo>
                      <a:lnTo>
                        <a:pt x="15950" y="19621"/>
                      </a:lnTo>
                      <a:lnTo>
                        <a:pt x="16122" y="17486"/>
                      </a:lnTo>
                      <a:lnTo>
                        <a:pt x="16175" y="16983"/>
                      </a:lnTo>
                      <a:lnTo>
                        <a:pt x="16175" y="18435"/>
                      </a:lnTo>
                      <a:lnTo>
                        <a:pt x="16226" y="16695"/>
                      </a:lnTo>
                      <a:lnTo>
                        <a:pt x="16242" y="15561"/>
                      </a:lnTo>
                      <a:lnTo>
                        <a:pt x="16363" y="15137"/>
                      </a:lnTo>
                      <a:lnTo>
                        <a:pt x="16432" y="16853"/>
                      </a:lnTo>
                      <a:lnTo>
                        <a:pt x="16414" y="14979"/>
                      </a:lnTo>
                      <a:lnTo>
                        <a:pt x="16414" y="14479"/>
                      </a:lnTo>
                      <a:lnTo>
                        <a:pt x="16552" y="16456"/>
                      </a:lnTo>
                      <a:lnTo>
                        <a:pt x="16603" y="14294"/>
                      </a:lnTo>
                      <a:lnTo>
                        <a:pt x="16637" y="13873"/>
                      </a:lnTo>
                      <a:lnTo>
                        <a:pt x="16757" y="16589"/>
                      </a:lnTo>
                      <a:lnTo>
                        <a:pt x="16809" y="14346"/>
                      </a:lnTo>
                      <a:lnTo>
                        <a:pt x="16895" y="16404"/>
                      </a:lnTo>
                      <a:lnTo>
                        <a:pt x="16980" y="17116"/>
                      </a:lnTo>
                      <a:lnTo>
                        <a:pt x="16980" y="16404"/>
                      </a:lnTo>
                      <a:lnTo>
                        <a:pt x="17033" y="14346"/>
                      </a:lnTo>
                      <a:lnTo>
                        <a:pt x="17049" y="13924"/>
                      </a:lnTo>
                      <a:lnTo>
                        <a:pt x="17170" y="16668"/>
                      </a:lnTo>
                      <a:lnTo>
                        <a:pt x="17308" y="18302"/>
                      </a:lnTo>
                      <a:lnTo>
                        <a:pt x="17324" y="17881"/>
                      </a:lnTo>
                      <a:lnTo>
                        <a:pt x="17377" y="18356"/>
                      </a:lnTo>
                      <a:lnTo>
                        <a:pt x="17428" y="19041"/>
                      </a:lnTo>
                      <a:lnTo>
                        <a:pt x="17410" y="19700"/>
                      </a:lnTo>
                      <a:lnTo>
                        <a:pt x="17513" y="19068"/>
                      </a:lnTo>
                      <a:lnTo>
                        <a:pt x="17548" y="17935"/>
                      </a:lnTo>
                      <a:lnTo>
                        <a:pt x="17564" y="17538"/>
                      </a:lnTo>
                      <a:lnTo>
                        <a:pt x="17495" y="16695"/>
                      </a:lnTo>
                      <a:lnTo>
                        <a:pt x="17548" y="16404"/>
                      </a:lnTo>
                      <a:lnTo>
                        <a:pt x="17495" y="16668"/>
                      </a:lnTo>
                      <a:lnTo>
                        <a:pt x="17479" y="15534"/>
                      </a:lnTo>
                      <a:lnTo>
                        <a:pt x="17513" y="15982"/>
                      </a:lnTo>
                      <a:lnTo>
                        <a:pt x="17531" y="15033"/>
                      </a:lnTo>
                      <a:lnTo>
                        <a:pt x="17564" y="13924"/>
                      </a:lnTo>
                      <a:lnTo>
                        <a:pt x="17564" y="13239"/>
                      </a:lnTo>
                      <a:lnTo>
                        <a:pt x="17771" y="18435"/>
                      </a:lnTo>
                      <a:lnTo>
                        <a:pt x="17908" y="17459"/>
                      </a:lnTo>
                      <a:lnTo>
                        <a:pt x="18097" y="17775"/>
                      </a:lnTo>
                      <a:lnTo>
                        <a:pt x="18097" y="17459"/>
                      </a:lnTo>
                      <a:lnTo>
                        <a:pt x="18217" y="14082"/>
                      </a:lnTo>
                      <a:lnTo>
                        <a:pt x="18217" y="16088"/>
                      </a:lnTo>
                      <a:lnTo>
                        <a:pt x="18407" y="16377"/>
                      </a:lnTo>
                      <a:lnTo>
                        <a:pt x="18407" y="16088"/>
                      </a:lnTo>
                      <a:lnTo>
                        <a:pt x="18492" y="15825"/>
                      </a:lnTo>
                      <a:lnTo>
                        <a:pt x="18578" y="17908"/>
                      </a:lnTo>
                      <a:lnTo>
                        <a:pt x="18750" y="20202"/>
                      </a:lnTo>
                      <a:lnTo>
                        <a:pt x="18818" y="15825"/>
                      </a:lnTo>
                      <a:lnTo>
                        <a:pt x="18853" y="14082"/>
                      </a:lnTo>
                      <a:lnTo>
                        <a:pt x="18853" y="13160"/>
                      </a:lnTo>
                      <a:lnTo>
                        <a:pt x="18887" y="11605"/>
                      </a:lnTo>
                      <a:lnTo>
                        <a:pt x="18904" y="10733"/>
                      </a:lnTo>
                      <a:lnTo>
                        <a:pt x="19196" y="15376"/>
                      </a:lnTo>
                      <a:lnTo>
                        <a:pt x="19161" y="14558"/>
                      </a:lnTo>
                      <a:lnTo>
                        <a:pt x="19504" y="16641"/>
                      </a:lnTo>
                      <a:lnTo>
                        <a:pt x="19676" y="14558"/>
                      </a:lnTo>
                      <a:lnTo>
                        <a:pt x="19848" y="12606"/>
                      </a:lnTo>
                      <a:lnTo>
                        <a:pt x="20278" y="16589"/>
                      </a:lnTo>
                      <a:lnTo>
                        <a:pt x="20347" y="14003"/>
                      </a:lnTo>
                      <a:lnTo>
                        <a:pt x="20363" y="15877"/>
                      </a:lnTo>
                      <a:lnTo>
                        <a:pt x="20449" y="14003"/>
                      </a:lnTo>
                      <a:lnTo>
                        <a:pt x="20552" y="12606"/>
                      </a:lnTo>
                      <a:lnTo>
                        <a:pt x="20604" y="12132"/>
                      </a:lnTo>
                      <a:lnTo>
                        <a:pt x="20706" y="18329"/>
                      </a:lnTo>
                      <a:lnTo>
                        <a:pt x="20965" y="14057"/>
                      </a:lnTo>
                      <a:lnTo>
                        <a:pt x="21067" y="13291"/>
                      </a:lnTo>
                      <a:lnTo>
                        <a:pt x="21050" y="14770"/>
                      </a:lnTo>
                      <a:lnTo>
                        <a:pt x="21067" y="13451"/>
                      </a:lnTo>
                      <a:lnTo>
                        <a:pt x="21101" y="15085"/>
                      </a:lnTo>
                      <a:lnTo>
                        <a:pt x="21257" y="13451"/>
                      </a:lnTo>
                      <a:lnTo>
                        <a:pt x="21273" y="17353"/>
                      </a:lnTo>
                      <a:lnTo>
                        <a:pt x="21582" y="15006"/>
                      </a:lnTo>
                      <a:lnTo>
                        <a:pt x="21497" y="13397"/>
                      </a:lnTo>
                      <a:lnTo>
                        <a:pt x="21531" y="12132"/>
                      </a:lnTo>
                      <a:lnTo>
                        <a:pt x="21565" y="10654"/>
                      </a:lnTo>
                      <a:lnTo>
                        <a:pt x="21565" y="10126"/>
                      </a:lnTo>
                      <a:lnTo>
                        <a:pt x="21600" y="7173"/>
                      </a:lnTo>
                      <a:lnTo>
                        <a:pt x="21600" y="574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47" name="Figura"/>
                <p:cNvSpPr/>
                <p:nvPr/>
              </p:nvSpPr>
              <p:spPr>
                <a:xfrm>
                  <a:off x="46006" y="1512"/>
                  <a:ext cx="30143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63"/>
                      </a:moveTo>
                      <a:lnTo>
                        <a:pt x="21592" y="9968"/>
                      </a:lnTo>
                      <a:lnTo>
                        <a:pt x="21579" y="9705"/>
                      </a:lnTo>
                      <a:lnTo>
                        <a:pt x="21569" y="9522"/>
                      </a:lnTo>
                      <a:lnTo>
                        <a:pt x="21574" y="9177"/>
                      </a:lnTo>
                      <a:lnTo>
                        <a:pt x="21550" y="9073"/>
                      </a:lnTo>
                      <a:lnTo>
                        <a:pt x="21543" y="8176"/>
                      </a:lnTo>
                      <a:lnTo>
                        <a:pt x="21544" y="7833"/>
                      </a:lnTo>
                      <a:lnTo>
                        <a:pt x="21512" y="8176"/>
                      </a:lnTo>
                      <a:lnTo>
                        <a:pt x="21517" y="7252"/>
                      </a:lnTo>
                      <a:lnTo>
                        <a:pt x="21529" y="7094"/>
                      </a:lnTo>
                      <a:lnTo>
                        <a:pt x="21555" y="7700"/>
                      </a:lnTo>
                      <a:lnTo>
                        <a:pt x="21560" y="7331"/>
                      </a:lnTo>
                      <a:lnTo>
                        <a:pt x="21541" y="7094"/>
                      </a:lnTo>
                      <a:lnTo>
                        <a:pt x="21520" y="6963"/>
                      </a:lnTo>
                      <a:lnTo>
                        <a:pt x="21474" y="6382"/>
                      </a:lnTo>
                      <a:lnTo>
                        <a:pt x="21464" y="6224"/>
                      </a:lnTo>
                      <a:lnTo>
                        <a:pt x="21447" y="5354"/>
                      </a:lnTo>
                      <a:lnTo>
                        <a:pt x="21441" y="7042"/>
                      </a:lnTo>
                      <a:lnTo>
                        <a:pt x="21412" y="7173"/>
                      </a:lnTo>
                      <a:lnTo>
                        <a:pt x="21322" y="7252"/>
                      </a:lnTo>
                      <a:lnTo>
                        <a:pt x="21336" y="6857"/>
                      </a:lnTo>
                      <a:lnTo>
                        <a:pt x="21373" y="5908"/>
                      </a:lnTo>
                      <a:lnTo>
                        <a:pt x="21366" y="5485"/>
                      </a:lnTo>
                      <a:lnTo>
                        <a:pt x="21329" y="5063"/>
                      </a:lnTo>
                      <a:lnTo>
                        <a:pt x="21308" y="5908"/>
                      </a:lnTo>
                      <a:lnTo>
                        <a:pt x="21250" y="5011"/>
                      </a:lnTo>
                      <a:lnTo>
                        <a:pt x="21249" y="6857"/>
                      </a:lnTo>
                      <a:lnTo>
                        <a:pt x="21223" y="6857"/>
                      </a:lnTo>
                      <a:lnTo>
                        <a:pt x="21219" y="6303"/>
                      </a:lnTo>
                      <a:lnTo>
                        <a:pt x="21207" y="5485"/>
                      </a:lnTo>
                      <a:lnTo>
                        <a:pt x="21163" y="6276"/>
                      </a:lnTo>
                      <a:lnTo>
                        <a:pt x="21135" y="6224"/>
                      </a:lnTo>
                      <a:lnTo>
                        <a:pt x="20989" y="5723"/>
                      </a:lnTo>
                      <a:lnTo>
                        <a:pt x="21036" y="7491"/>
                      </a:lnTo>
                      <a:lnTo>
                        <a:pt x="21044" y="7806"/>
                      </a:lnTo>
                      <a:lnTo>
                        <a:pt x="20894" y="9705"/>
                      </a:lnTo>
                      <a:lnTo>
                        <a:pt x="20858" y="9098"/>
                      </a:lnTo>
                      <a:lnTo>
                        <a:pt x="20839" y="8755"/>
                      </a:lnTo>
                      <a:lnTo>
                        <a:pt x="20779" y="7727"/>
                      </a:lnTo>
                      <a:lnTo>
                        <a:pt x="20730" y="6857"/>
                      </a:lnTo>
                      <a:lnTo>
                        <a:pt x="20588" y="7595"/>
                      </a:lnTo>
                      <a:lnTo>
                        <a:pt x="20578" y="7595"/>
                      </a:lnTo>
                      <a:lnTo>
                        <a:pt x="20578" y="7015"/>
                      </a:lnTo>
                      <a:lnTo>
                        <a:pt x="20512" y="7543"/>
                      </a:lnTo>
                      <a:lnTo>
                        <a:pt x="20377" y="7437"/>
                      </a:lnTo>
                      <a:lnTo>
                        <a:pt x="20313" y="8755"/>
                      </a:lnTo>
                      <a:lnTo>
                        <a:pt x="20286" y="8755"/>
                      </a:lnTo>
                      <a:lnTo>
                        <a:pt x="20268" y="8203"/>
                      </a:lnTo>
                      <a:lnTo>
                        <a:pt x="20254" y="7779"/>
                      </a:lnTo>
                      <a:lnTo>
                        <a:pt x="20261" y="6909"/>
                      </a:lnTo>
                      <a:lnTo>
                        <a:pt x="20192" y="7358"/>
                      </a:lnTo>
                      <a:lnTo>
                        <a:pt x="20184" y="8070"/>
                      </a:lnTo>
                      <a:lnTo>
                        <a:pt x="20089" y="7094"/>
                      </a:lnTo>
                      <a:lnTo>
                        <a:pt x="20099" y="6803"/>
                      </a:lnTo>
                      <a:lnTo>
                        <a:pt x="20123" y="6436"/>
                      </a:lnTo>
                      <a:lnTo>
                        <a:pt x="20136" y="6224"/>
                      </a:lnTo>
                      <a:lnTo>
                        <a:pt x="20115" y="6012"/>
                      </a:lnTo>
                      <a:lnTo>
                        <a:pt x="20074" y="5775"/>
                      </a:lnTo>
                      <a:lnTo>
                        <a:pt x="20046" y="4747"/>
                      </a:lnTo>
                      <a:lnTo>
                        <a:pt x="19949" y="6436"/>
                      </a:lnTo>
                      <a:lnTo>
                        <a:pt x="19972" y="5327"/>
                      </a:lnTo>
                      <a:lnTo>
                        <a:pt x="19969" y="4799"/>
                      </a:lnTo>
                      <a:lnTo>
                        <a:pt x="19881" y="4430"/>
                      </a:lnTo>
                      <a:lnTo>
                        <a:pt x="19853" y="4747"/>
                      </a:lnTo>
                      <a:lnTo>
                        <a:pt x="19844" y="5011"/>
                      </a:lnTo>
                      <a:lnTo>
                        <a:pt x="19886" y="5775"/>
                      </a:lnTo>
                      <a:lnTo>
                        <a:pt x="19896" y="6066"/>
                      </a:lnTo>
                      <a:lnTo>
                        <a:pt x="19862" y="6251"/>
                      </a:lnTo>
                      <a:lnTo>
                        <a:pt x="19837" y="6224"/>
                      </a:lnTo>
                      <a:lnTo>
                        <a:pt x="19776" y="6012"/>
                      </a:lnTo>
                      <a:lnTo>
                        <a:pt x="19786" y="4430"/>
                      </a:lnTo>
                      <a:lnTo>
                        <a:pt x="19777" y="3719"/>
                      </a:lnTo>
                      <a:lnTo>
                        <a:pt x="19608" y="1398"/>
                      </a:lnTo>
                      <a:lnTo>
                        <a:pt x="19461" y="8203"/>
                      </a:lnTo>
                      <a:lnTo>
                        <a:pt x="19411" y="6700"/>
                      </a:lnTo>
                      <a:lnTo>
                        <a:pt x="19391" y="6118"/>
                      </a:lnTo>
                      <a:lnTo>
                        <a:pt x="19378" y="6646"/>
                      </a:lnTo>
                      <a:lnTo>
                        <a:pt x="19301" y="6461"/>
                      </a:lnTo>
                      <a:lnTo>
                        <a:pt x="19291" y="6382"/>
                      </a:lnTo>
                      <a:lnTo>
                        <a:pt x="19205" y="3456"/>
                      </a:lnTo>
                      <a:lnTo>
                        <a:pt x="19178" y="3456"/>
                      </a:lnTo>
                      <a:lnTo>
                        <a:pt x="19063" y="2295"/>
                      </a:lnTo>
                      <a:lnTo>
                        <a:pt x="19071" y="6461"/>
                      </a:lnTo>
                      <a:lnTo>
                        <a:pt x="18949" y="5696"/>
                      </a:lnTo>
                      <a:lnTo>
                        <a:pt x="18962" y="6330"/>
                      </a:lnTo>
                      <a:lnTo>
                        <a:pt x="18972" y="8440"/>
                      </a:lnTo>
                      <a:lnTo>
                        <a:pt x="18908" y="8967"/>
                      </a:lnTo>
                      <a:lnTo>
                        <a:pt x="18842" y="8940"/>
                      </a:lnTo>
                      <a:lnTo>
                        <a:pt x="18804" y="8809"/>
                      </a:lnTo>
                      <a:lnTo>
                        <a:pt x="18798" y="7991"/>
                      </a:lnTo>
                      <a:lnTo>
                        <a:pt x="18792" y="7121"/>
                      </a:lnTo>
                      <a:lnTo>
                        <a:pt x="18801" y="5802"/>
                      </a:lnTo>
                      <a:lnTo>
                        <a:pt x="18838" y="5406"/>
                      </a:lnTo>
                      <a:lnTo>
                        <a:pt x="18511" y="5406"/>
                      </a:lnTo>
                      <a:lnTo>
                        <a:pt x="18347" y="4484"/>
                      </a:lnTo>
                      <a:lnTo>
                        <a:pt x="18419" y="6330"/>
                      </a:lnTo>
                      <a:lnTo>
                        <a:pt x="18428" y="6830"/>
                      </a:lnTo>
                      <a:lnTo>
                        <a:pt x="18327" y="7121"/>
                      </a:lnTo>
                      <a:lnTo>
                        <a:pt x="18309" y="6803"/>
                      </a:lnTo>
                      <a:lnTo>
                        <a:pt x="18296" y="6567"/>
                      </a:lnTo>
                      <a:lnTo>
                        <a:pt x="18268" y="6093"/>
                      </a:lnTo>
                      <a:lnTo>
                        <a:pt x="18278" y="5748"/>
                      </a:lnTo>
                      <a:lnTo>
                        <a:pt x="18299" y="5381"/>
                      </a:lnTo>
                      <a:lnTo>
                        <a:pt x="18347" y="4484"/>
                      </a:lnTo>
                      <a:lnTo>
                        <a:pt x="18239" y="5381"/>
                      </a:lnTo>
                      <a:lnTo>
                        <a:pt x="18174" y="4668"/>
                      </a:lnTo>
                      <a:lnTo>
                        <a:pt x="18186" y="4247"/>
                      </a:lnTo>
                      <a:lnTo>
                        <a:pt x="18251" y="2822"/>
                      </a:lnTo>
                      <a:lnTo>
                        <a:pt x="18149" y="4247"/>
                      </a:lnTo>
                      <a:lnTo>
                        <a:pt x="18097" y="2847"/>
                      </a:lnTo>
                      <a:lnTo>
                        <a:pt x="18061" y="1898"/>
                      </a:lnTo>
                      <a:lnTo>
                        <a:pt x="18014" y="1688"/>
                      </a:lnTo>
                      <a:lnTo>
                        <a:pt x="18026" y="1371"/>
                      </a:lnTo>
                      <a:lnTo>
                        <a:pt x="17971" y="1371"/>
                      </a:lnTo>
                      <a:lnTo>
                        <a:pt x="18002" y="2847"/>
                      </a:lnTo>
                      <a:lnTo>
                        <a:pt x="17971" y="2583"/>
                      </a:lnTo>
                      <a:lnTo>
                        <a:pt x="17944" y="2583"/>
                      </a:lnTo>
                      <a:lnTo>
                        <a:pt x="17945" y="1977"/>
                      </a:lnTo>
                      <a:lnTo>
                        <a:pt x="17930" y="2374"/>
                      </a:lnTo>
                      <a:lnTo>
                        <a:pt x="17920" y="3165"/>
                      </a:lnTo>
                      <a:lnTo>
                        <a:pt x="17950" y="3929"/>
                      </a:lnTo>
                      <a:lnTo>
                        <a:pt x="17960" y="4614"/>
                      </a:lnTo>
                      <a:lnTo>
                        <a:pt x="17905" y="5748"/>
                      </a:lnTo>
                      <a:lnTo>
                        <a:pt x="17872" y="5169"/>
                      </a:lnTo>
                      <a:lnTo>
                        <a:pt x="17859" y="5090"/>
                      </a:lnTo>
                      <a:lnTo>
                        <a:pt x="17777" y="6567"/>
                      </a:lnTo>
                      <a:lnTo>
                        <a:pt x="17768" y="5406"/>
                      </a:lnTo>
                      <a:lnTo>
                        <a:pt x="17764" y="4747"/>
                      </a:lnTo>
                      <a:lnTo>
                        <a:pt x="17859" y="5090"/>
                      </a:lnTo>
                      <a:lnTo>
                        <a:pt x="17874" y="5142"/>
                      </a:lnTo>
                      <a:lnTo>
                        <a:pt x="17895" y="5248"/>
                      </a:lnTo>
                      <a:lnTo>
                        <a:pt x="17882" y="5011"/>
                      </a:lnTo>
                      <a:lnTo>
                        <a:pt x="17857" y="4590"/>
                      </a:lnTo>
                      <a:lnTo>
                        <a:pt x="17824" y="3983"/>
                      </a:lnTo>
                      <a:lnTo>
                        <a:pt x="17754" y="2743"/>
                      </a:lnTo>
                      <a:lnTo>
                        <a:pt x="17804" y="2480"/>
                      </a:lnTo>
                      <a:lnTo>
                        <a:pt x="17786" y="2320"/>
                      </a:lnTo>
                      <a:lnTo>
                        <a:pt x="17776" y="2083"/>
                      </a:lnTo>
                      <a:lnTo>
                        <a:pt x="17780" y="1582"/>
                      </a:lnTo>
                      <a:lnTo>
                        <a:pt x="17668" y="0"/>
                      </a:lnTo>
                      <a:lnTo>
                        <a:pt x="17735" y="3983"/>
                      </a:lnTo>
                      <a:lnTo>
                        <a:pt x="17605" y="3929"/>
                      </a:lnTo>
                      <a:lnTo>
                        <a:pt x="17615" y="3244"/>
                      </a:lnTo>
                      <a:lnTo>
                        <a:pt x="17605" y="2480"/>
                      </a:lnTo>
                      <a:lnTo>
                        <a:pt x="17583" y="3535"/>
                      </a:lnTo>
                      <a:lnTo>
                        <a:pt x="17573" y="3983"/>
                      </a:lnTo>
                      <a:lnTo>
                        <a:pt x="17530" y="4747"/>
                      </a:lnTo>
                      <a:lnTo>
                        <a:pt x="17445" y="3902"/>
                      </a:lnTo>
                      <a:lnTo>
                        <a:pt x="17438" y="5406"/>
                      </a:lnTo>
                      <a:lnTo>
                        <a:pt x="17395" y="5302"/>
                      </a:lnTo>
                      <a:lnTo>
                        <a:pt x="17434" y="5618"/>
                      </a:lnTo>
                      <a:lnTo>
                        <a:pt x="17438" y="6118"/>
                      </a:lnTo>
                      <a:lnTo>
                        <a:pt x="17428" y="6803"/>
                      </a:lnTo>
                      <a:lnTo>
                        <a:pt x="17385" y="6673"/>
                      </a:lnTo>
                      <a:lnTo>
                        <a:pt x="17328" y="7015"/>
                      </a:lnTo>
                      <a:lnTo>
                        <a:pt x="17294" y="7991"/>
                      </a:lnTo>
                      <a:lnTo>
                        <a:pt x="17283" y="7491"/>
                      </a:lnTo>
                      <a:lnTo>
                        <a:pt x="17239" y="5327"/>
                      </a:lnTo>
                      <a:lnTo>
                        <a:pt x="17213" y="4035"/>
                      </a:lnTo>
                      <a:lnTo>
                        <a:pt x="17123" y="5327"/>
                      </a:lnTo>
                      <a:lnTo>
                        <a:pt x="17089" y="4747"/>
                      </a:lnTo>
                      <a:lnTo>
                        <a:pt x="17098" y="3956"/>
                      </a:lnTo>
                      <a:lnTo>
                        <a:pt x="17109" y="3613"/>
                      </a:lnTo>
                      <a:lnTo>
                        <a:pt x="17099" y="3007"/>
                      </a:lnTo>
                      <a:lnTo>
                        <a:pt x="17081" y="2743"/>
                      </a:lnTo>
                      <a:lnTo>
                        <a:pt x="17024" y="3560"/>
                      </a:lnTo>
                      <a:lnTo>
                        <a:pt x="17024" y="5618"/>
                      </a:lnTo>
                      <a:lnTo>
                        <a:pt x="16997" y="6224"/>
                      </a:lnTo>
                      <a:lnTo>
                        <a:pt x="16989" y="6540"/>
                      </a:lnTo>
                      <a:lnTo>
                        <a:pt x="17009" y="7491"/>
                      </a:lnTo>
                      <a:lnTo>
                        <a:pt x="16982" y="6646"/>
                      </a:lnTo>
                      <a:lnTo>
                        <a:pt x="16964" y="6118"/>
                      </a:lnTo>
                      <a:lnTo>
                        <a:pt x="16941" y="6118"/>
                      </a:lnTo>
                      <a:lnTo>
                        <a:pt x="16941" y="5406"/>
                      </a:lnTo>
                      <a:lnTo>
                        <a:pt x="16956" y="5881"/>
                      </a:lnTo>
                      <a:lnTo>
                        <a:pt x="16993" y="5275"/>
                      </a:lnTo>
                      <a:lnTo>
                        <a:pt x="17015" y="5302"/>
                      </a:lnTo>
                      <a:lnTo>
                        <a:pt x="17024" y="5618"/>
                      </a:lnTo>
                      <a:lnTo>
                        <a:pt x="17024" y="3560"/>
                      </a:lnTo>
                      <a:lnTo>
                        <a:pt x="16993" y="4008"/>
                      </a:lnTo>
                      <a:lnTo>
                        <a:pt x="16888" y="6118"/>
                      </a:lnTo>
                      <a:lnTo>
                        <a:pt x="16920" y="6118"/>
                      </a:lnTo>
                      <a:lnTo>
                        <a:pt x="16865" y="8809"/>
                      </a:lnTo>
                      <a:lnTo>
                        <a:pt x="16810" y="7833"/>
                      </a:lnTo>
                      <a:lnTo>
                        <a:pt x="16784" y="7358"/>
                      </a:lnTo>
                      <a:lnTo>
                        <a:pt x="16782" y="6673"/>
                      </a:lnTo>
                      <a:lnTo>
                        <a:pt x="16783" y="5512"/>
                      </a:lnTo>
                      <a:lnTo>
                        <a:pt x="16774" y="3481"/>
                      </a:lnTo>
                      <a:lnTo>
                        <a:pt x="16659" y="1977"/>
                      </a:lnTo>
                      <a:lnTo>
                        <a:pt x="16561" y="5512"/>
                      </a:lnTo>
                      <a:lnTo>
                        <a:pt x="16397" y="4590"/>
                      </a:lnTo>
                      <a:lnTo>
                        <a:pt x="16438" y="5090"/>
                      </a:lnTo>
                      <a:lnTo>
                        <a:pt x="16448" y="5354"/>
                      </a:lnTo>
                      <a:lnTo>
                        <a:pt x="16428" y="6673"/>
                      </a:lnTo>
                      <a:lnTo>
                        <a:pt x="16385" y="6012"/>
                      </a:lnTo>
                      <a:lnTo>
                        <a:pt x="16349" y="5433"/>
                      </a:lnTo>
                      <a:lnTo>
                        <a:pt x="16296" y="6012"/>
                      </a:lnTo>
                      <a:lnTo>
                        <a:pt x="16287" y="4614"/>
                      </a:lnTo>
                      <a:lnTo>
                        <a:pt x="16269" y="4351"/>
                      </a:lnTo>
                      <a:lnTo>
                        <a:pt x="16245" y="3587"/>
                      </a:lnTo>
                      <a:lnTo>
                        <a:pt x="16248" y="4484"/>
                      </a:lnTo>
                      <a:lnTo>
                        <a:pt x="16125" y="3481"/>
                      </a:lnTo>
                      <a:lnTo>
                        <a:pt x="16111" y="5933"/>
                      </a:lnTo>
                      <a:lnTo>
                        <a:pt x="16038" y="4326"/>
                      </a:lnTo>
                      <a:lnTo>
                        <a:pt x="15906" y="3665"/>
                      </a:lnTo>
                      <a:lnTo>
                        <a:pt x="15888" y="7622"/>
                      </a:lnTo>
                      <a:lnTo>
                        <a:pt x="15815" y="7595"/>
                      </a:lnTo>
                      <a:lnTo>
                        <a:pt x="15767" y="7437"/>
                      </a:lnTo>
                      <a:lnTo>
                        <a:pt x="15766" y="7173"/>
                      </a:lnTo>
                      <a:lnTo>
                        <a:pt x="15786" y="6515"/>
                      </a:lnTo>
                      <a:lnTo>
                        <a:pt x="15796" y="6172"/>
                      </a:lnTo>
                      <a:lnTo>
                        <a:pt x="15787" y="5881"/>
                      </a:lnTo>
                      <a:lnTo>
                        <a:pt x="15742" y="5221"/>
                      </a:lnTo>
                      <a:lnTo>
                        <a:pt x="15771" y="4853"/>
                      </a:lnTo>
                      <a:lnTo>
                        <a:pt x="15826" y="4247"/>
                      </a:lnTo>
                      <a:lnTo>
                        <a:pt x="15784" y="4247"/>
                      </a:lnTo>
                      <a:lnTo>
                        <a:pt x="15746" y="4008"/>
                      </a:lnTo>
                      <a:lnTo>
                        <a:pt x="15745" y="4853"/>
                      </a:lnTo>
                      <a:lnTo>
                        <a:pt x="15721" y="4087"/>
                      </a:lnTo>
                      <a:lnTo>
                        <a:pt x="15627" y="6515"/>
                      </a:lnTo>
                      <a:lnTo>
                        <a:pt x="15589" y="5354"/>
                      </a:lnTo>
                      <a:lnTo>
                        <a:pt x="15575" y="5748"/>
                      </a:lnTo>
                      <a:lnTo>
                        <a:pt x="15565" y="7173"/>
                      </a:lnTo>
                      <a:lnTo>
                        <a:pt x="15518" y="7067"/>
                      </a:lnTo>
                      <a:lnTo>
                        <a:pt x="15443" y="7306"/>
                      </a:lnTo>
                      <a:lnTo>
                        <a:pt x="15484" y="8650"/>
                      </a:lnTo>
                      <a:lnTo>
                        <a:pt x="15354" y="4826"/>
                      </a:lnTo>
                      <a:lnTo>
                        <a:pt x="15120" y="8940"/>
                      </a:lnTo>
                      <a:lnTo>
                        <a:pt x="15037" y="6540"/>
                      </a:lnTo>
                      <a:lnTo>
                        <a:pt x="15006" y="5645"/>
                      </a:lnTo>
                      <a:lnTo>
                        <a:pt x="14802" y="6461"/>
                      </a:lnTo>
                      <a:lnTo>
                        <a:pt x="14718" y="6540"/>
                      </a:lnTo>
                      <a:lnTo>
                        <a:pt x="14722" y="5987"/>
                      </a:lnTo>
                      <a:lnTo>
                        <a:pt x="14734" y="6039"/>
                      </a:lnTo>
                      <a:lnTo>
                        <a:pt x="14723" y="5933"/>
                      </a:lnTo>
                      <a:lnTo>
                        <a:pt x="14619" y="4905"/>
                      </a:lnTo>
                      <a:lnTo>
                        <a:pt x="14663" y="9574"/>
                      </a:lnTo>
                      <a:lnTo>
                        <a:pt x="14600" y="8967"/>
                      </a:lnTo>
                      <a:lnTo>
                        <a:pt x="14537" y="8361"/>
                      </a:lnTo>
                      <a:lnTo>
                        <a:pt x="14527" y="8176"/>
                      </a:lnTo>
                      <a:lnTo>
                        <a:pt x="14487" y="7015"/>
                      </a:lnTo>
                      <a:lnTo>
                        <a:pt x="14465" y="6330"/>
                      </a:lnTo>
                      <a:lnTo>
                        <a:pt x="14602" y="7227"/>
                      </a:lnTo>
                      <a:lnTo>
                        <a:pt x="14564" y="6567"/>
                      </a:lnTo>
                      <a:lnTo>
                        <a:pt x="14542" y="2426"/>
                      </a:lnTo>
                      <a:lnTo>
                        <a:pt x="14401" y="7015"/>
                      </a:lnTo>
                      <a:lnTo>
                        <a:pt x="14360" y="5960"/>
                      </a:lnTo>
                      <a:lnTo>
                        <a:pt x="14321" y="4905"/>
                      </a:lnTo>
                      <a:lnTo>
                        <a:pt x="14329" y="4484"/>
                      </a:lnTo>
                      <a:lnTo>
                        <a:pt x="14318" y="4141"/>
                      </a:lnTo>
                      <a:lnTo>
                        <a:pt x="14266" y="3059"/>
                      </a:lnTo>
                      <a:lnTo>
                        <a:pt x="14170" y="5908"/>
                      </a:lnTo>
                      <a:lnTo>
                        <a:pt x="14134" y="5881"/>
                      </a:lnTo>
                      <a:lnTo>
                        <a:pt x="14068" y="5696"/>
                      </a:lnTo>
                      <a:lnTo>
                        <a:pt x="14059" y="5063"/>
                      </a:lnTo>
                      <a:lnTo>
                        <a:pt x="13983" y="7121"/>
                      </a:lnTo>
                      <a:lnTo>
                        <a:pt x="13777" y="8149"/>
                      </a:lnTo>
                      <a:lnTo>
                        <a:pt x="13776" y="8519"/>
                      </a:lnTo>
                      <a:lnTo>
                        <a:pt x="13680" y="8967"/>
                      </a:lnTo>
                      <a:lnTo>
                        <a:pt x="13651" y="8176"/>
                      </a:lnTo>
                      <a:lnTo>
                        <a:pt x="13585" y="7412"/>
                      </a:lnTo>
                      <a:lnTo>
                        <a:pt x="13578" y="7015"/>
                      </a:lnTo>
                      <a:lnTo>
                        <a:pt x="13571" y="5618"/>
                      </a:lnTo>
                      <a:lnTo>
                        <a:pt x="13661" y="5539"/>
                      </a:lnTo>
                      <a:lnTo>
                        <a:pt x="13614" y="3323"/>
                      </a:lnTo>
                      <a:lnTo>
                        <a:pt x="13544" y="5618"/>
                      </a:lnTo>
                      <a:lnTo>
                        <a:pt x="13501" y="5248"/>
                      </a:lnTo>
                      <a:lnTo>
                        <a:pt x="13503" y="4247"/>
                      </a:lnTo>
                      <a:lnTo>
                        <a:pt x="13366" y="4563"/>
                      </a:lnTo>
                      <a:lnTo>
                        <a:pt x="13364" y="7015"/>
                      </a:lnTo>
                      <a:lnTo>
                        <a:pt x="13216" y="6830"/>
                      </a:lnTo>
                      <a:lnTo>
                        <a:pt x="13224" y="7779"/>
                      </a:lnTo>
                      <a:lnTo>
                        <a:pt x="13150" y="9995"/>
                      </a:lnTo>
                      <a:lnTo>
                        <a:pt x="13155" y="8440"/>
                      </a:lnTo>
                      <a:lnTo>
                        <a:pt x="13156" y="8018"/>
                      </a:lnTo>
                      <a:lnTo>
                        <a:pt x="13163" y="6224"/>
                      </a:lnTo>
                      <a:lnTo>
                        <a:pt x="13083" y="8018"/>
                      </a:lnTo>
                      <a:lnTo>
                        <a:pt x="13058" y="5566"/>
                      </a:lnTo>
                      <a:lnTo>
                        <a:pt x="12871" y="7939"/>
                      </a:lnTo>
                      <a:lnTo>
                        <a:pt x="12775" y="8386"/>
                      </a:lnTo>
                      <a:lnTo>
                        <a:pt x="12802" y="7491"/>
                      </a:lnTo>
                      <a:lnTo>
                        <a:pt x="12723" y="8361"/>
                      </a:lnTo>
                      <a:lnTo>
                        <a:pt x="12617" y="8334"/>
                      </a:lnTo>
                      <a:lnTo>
                        <a:pt x="12619" y="7727"/>
                      </a:lnTo>
                      <a:lnTo>
                        <a:pt x="12620" y="7306"/>
                      </a:lnTo>
                      <a:lnTo>
                        <a:pt x="12635" y="3560"/>
                      </a:lnTo>
                      <a:lnTo>
                        <a:pt x="12343" y="7121"/>
                      </a:lnTo>
                      <a:lnTo>
                        <a:pt x="12332" y="6673"/>
                      </a:lnTo>
                      <a:lnTo>
                        <a:pt x="12302" y="5196"/>
                      </a:lnTo>
                      <a:lnTo>
                        <a:pt x="12266" y="3429"/>
                      </a:lnTo>
                      <a:lnTo>
                        <a:pt x="12079" y="5196"/>
                      </a:lnTo>
                      <a:lnTo>
                        <a:pt x="11896" y="2664"/>
                      </a:lnTo>
                      <a:lnTo>
                        <a:pt x="11679" y="2953"/>
                      </a:lnTo>
                      <a:lnTo>
                        <a:pt x="11756" y="6673"/>
                      </a:lnTo>
                      <a:lnTo>
                        <a:pt x="11622" y="3244"/>
                      </a:lnTo>
                      <a:lnTo>
                        <a:pt x="11622" y="6909"/>
                      </a:lnTo>
                      <a:lnTo>
                        <a:pt x="11587" y="7094"/>
                      </a:lnTo>
                      <a:lnTo>
                        <a:pt x="11564" y="7067"/>
                      </a:lnTo>
                      <a:lnTo>
                        <a:pt x="11554" y="6857"/>
                      </a:lnTo>
                      <a:lnTo>
                        <a:pt x="11544" y="6118"/>
                      </a:lnTo>
                      <a:lnTo>
                        <a:pt x="11617" y="4720"/>
                      </a:lnTo>
                      <a:lnTo>
                        <a:pt x="11622" y="6909"/>
                      </a:lnTo>
                      <a:lnTo>
                        <a:pt x="11622" y="3244"/>
                      </a:lnTo>
                      <a:lnTo>
                        <a:pt x="11616" y="3692"/>
                      </a:lnTo>
                      <a:lnTo>
                        <a:pt x="11562" y="3059"/>
                      </a:lnTo>
                      <a:lnTo>
                        <a:pt x="11617" y="4272"/>
                      </a:lnTo>
                      <a:lnTo>
                        <a:pt x="11617" y="4668"/>
                      </a:lnTo>
                      <a:lnTo>
                        <a:pt x="11447" y="5063"/>
                      </a:lnTo>
                      <a:lnTo>
                        <a:pt x="11546" y="6724"/>
                      </a:lnTo>
                      <a:lnTo>
                        <a:pt x="11503" y="6066"/>
                      </a:lnTo>
                      <a:lnTo>
                        <a:pt x="11486" y="5802"/>
                      </a:lnTo>
                      <a:lnTo>
                        <a:pt x="11468" y="5539"/>
                      </a:lnTo>
                      <a:lnTo>
                        <a:pt x="11400" y="4511"/>
                      </a:lnTo>
                      <a:lnTo>
                        <a:pt x="11364" y="3429"/>
                      </a:lnTo>
                      <a:lnTo>
                        <a:pt x="11448" y="3692"/>
                      </a:lnTo>
                      <a:lnTo>
                        <a:pt x="11446" y="3429"/>
                      </a:lnTo>
                      <a:lnTo>
                        <a:pt x="11444" y="2847"/>
                      </a:lnTo>
                      <a:lnTo>
                        <a:pt x="11343" y="2583"/>
                      </a:lnTo>
                      <a:lnTo>
                        <a:pt x="11351" y="2162"/>
                      </a:lnTo>
                      <a:lnTo>
                        <a:pt x="11388" y="1398"/>
                      </a:lnTo>
                      <a:lnTo>
                        <a:pt x="11381" y="1001"/>
                      </a:lnTo>
                      <a:lnTo>
                        <a:pt x="11324" y="210"/>
                      </a:lnTo>
                      <a:lnTo>
                        <a:pt x="11334" y="1634"/>
                      </a:lnTo>
                      <a:lnTo>
                        <a:pt x="11286" y="2162"/>
                      </a:lnTo>
                      <a:lnTo>
                        <a:pt x="11222" y="1634"/>
                      </a:lnTo>
                      <a:lnTo>
                        <a:pt x="11299" y="3165"/>
                      </a:lnTo>
                      <a:lnTo>
                        <a:pt x="11309" y="3429"/>
                      </a:lnTo>
                      <a:lnTo>
                        <a:pt x="11156" y="5433"/>
                      </a:lnTo>
                      <a:lnTo>
                        <a:pt x="11161" y="4035"/>
                      </a:lnTo>
                      <a:lnTo>
                        <a:pt x="11169" y="2216"/>
                      </a:lnTo>
                      <a:lnTo>
                        <a:pt x="11177" y="210"/>
                      </a:lnTo>
                      <a:lnTo>
                        <a:pt x="11021" y="2216"/>
                      </a:lnTo>
                      <a:lnTo>
                        <a:pt x="11041" y="1713"/>
                      </a:lnTo>
                      <a:lnTo>
                        <a:pt x="11071" y="1001"/>
                      </a:lnTo>
                      <a:lnTo>
                        <a:pt x="10993" y="1713"/>
                      </a:lnTo>
                      <a:lnTo>
                        <a:pt x="10983" y="1688"/>
                      </a:lnTo>
                      <a:lnTo>
                        <a:pt x="10775" y="1001"/>
                      </a:lnTo>
                      <a:lnTo>
                        <a:pt x="10697" y="4035"/>
                      </a:lnTo>
                      <a:lnTo>
                        <a:pt x="10679" y="3456"/>
                      </a:lnTo>
                      <a:lnTo>
                        <a:pt x="10669" y="2901"/>
                      </a:lnTo>
                      <a:lnTo>
                        <a:pt x="10677" y="2453"/>
                      </a:lnTo>
                      <a:lnTo>
                        <a:pt x="10699" y="2295"/>
                      </a:lnTo>
                      <a:lnTo>
                        <a:pt x="10508" y="1846"/>
                      </a:lnTo>
                      <a:lnTo>
                        <a:pt x="10272" y="5539"/>
                      </a:lnTo>
                      <a:lnTo>
                        <a:pt x="10188" y="4484"/>
                      </a:lnTo>
                      <a:lnTo>
                        <a:pt x="10128" y="3719"/>
                      </a:lnTo>
                      <a:lnTo>
                        <a:pt x="10138" y="2743"/>
                      </a:lnTo>
                      <a:lnTo>
                        <a:pt x="10103" y="3007"/>
                      </a:lnTo>
                      <a:lnTo>
                        <a:pt x="10077" y="4484"/>
                      </a:lnTo>
                      <a:lnTo>
                        <a:pt x="10062" y="4193"/>
                      </a:lnTo>
                      <a:lnTo>
                        <a:pt x="10035" y="3638"/>
                      </a:lnTo>
                      <a:lnTo>
                        <a:pt x="10045" y="2637"/>
                      </a:lnTo>
                      <a:lnTo>
                        <a:pt x="10030" y="2559"/>
                      </a:lnTo>
                      <a:lnTo>
                        <a:pt x="9935" y="4193"/>
                      </a:lnTo>
                      <a:lnTo>
                        <a:pt x="9893" y="3719"/>
                      </a:lnTo>
                      <a:lnTo>
                        <a:pt x="9902" y="3244"/>
                      </a:lnTo>
                      <a:lnTo>
                        <a:pt x="9919" y="2795"/>
                      </a:lnTo>
                      <a:lnTo>
                        <a:pt x="9915" y="2532"/>
                      </a:lnTo>
                      <a:lnTo>
                        <a:pt x="9745" y="1425"/>
                      </a:lnTo>
                      <a:lnTo>
                        <a:pt x="9745" y="16826"/>
                      </a:lnTo>
                      <a:lnTo>
                        <a:pt x="9727" y="16643"/>
                      </a:lnTo>
                      <a:lnTo>
                        <a:pt x="9694" y="16325"/>
                      </a:lnTo>
                      <a:lnTo>
                        <a:pt x="9701" y="15955"/>
                      </a:lnTo>
                      <a:lnTo>
                        <a:pt x="9730" y="15243"/>
                      </a:lnTo>
                      <a:lnTo>
                        <a:pt x="9735" y="16695"/>
                      </a:lnTo>
                      <a:lnTo>
                        <a:pt x="9745" y="16826"/>
                      </a:lnTo>
                      <a:lnTo>
                        <a:pt x="9745" y="1425"/>
                      </a:lnTo>
                      <a:lnTo>
                        <a:pt x="9641" y="5117"/>
                      </a:lnTo>
                      <a:lnTo>
                        <a:pt x="9484" y="5802"/>
                      </a:lnTo>
                      <a:lnTo>
                        <a:pt x="9484" y="4668"/>
                      </a:lnTo>
                      <a:lnTo>
                        <a:pt x="9476" y="3007"/>
                      </a:lnTo>
                      <a:lnTo>
                        <a:pt x="9269" y="1740"/>
                      </a:lnTo>
                      <a:lnTo>
                        <a:pt x="9267" y="1319"/>
                      </a:lnTo>
                      <a:lnTo>
                        <a:pt x="9050" y="1001"/>
                      </a:lnTo>
                      <a:lnTo>
                        <a:pt x="8898" y="3587"/>
                      </a:lnTo>
                      <a:lnTo>
                        <a:pt x="8697" y="4668"/>
                      </a:lnTo>
                      <a:lnTo>
                        <a:pt x="8676" y="4166"/>
                      </a:lnTo>
                      <a:lnTo>
                        <a:pt x="8644" y="3429"/>
                      </a:lnTo>
                      <a:lnTo>
                        <a:pt x="8571" y="1688"/>
                      </a:lnTo>
                      <a:lnTo>
                        <a:pt x="8277" y="3429"/>
                      </a:lnTo>
                      <a:lnTo>
                        <a:pt x="8072" y="1767"/>
                      </a:lnTo>
                      <a:lnTo>
                        <a:pt x="8089" y="2056"/>
                      </a:lnTo>
                      <a:lnTo>
                        <a:pt x="8096" y="2532"/>
                      </a:lnTo>
                      <a:lnTo>
                        <a:pt x="8068" y="3823"/>
                      </a:lnTo>
                      <a:lnTo>
                        <a:pt x="8031" y="4166"/>
                      </a:lnTo>
                      <a:lnTo>
                        <a:pt x="7985" y="3613"/>
                      </a:lnTo>
                      <a:lnTo>
                        <a:pt x="7901" y="6066"/>
                      </a:lnTo>
                      <a:lnTo>
                        <a:pt x="7904" y="5011"/>
                      </a:lnTo>
                      <a:lnTo>
                        <a:pt x="7909" y="3560"/>
                      </a:lnTo>
                      <a:lnTo>
                        <a:pt x="7926" y="3613"/>
                      </a:lnTo>
                      <a:lnTo>
                        <a:pt x="7899" y="1792"/>
                      </a:lnTo>
                      <a:lnTo>
                        <a:pt x="7890" y="1134"/>
                      </a:lnTo>
                      <a:lnTo>
                        <a:pt x="7793" y="1792"/>
                      </a:lnTo>
                      <a:lnTo>
                        <a:pt x="7718" y="1740"/>
                      </a:lnTo>
                      <a:lnTo>
                        <a:pt x="7705" y="5011"/>
                      </a:lnTo>
                      <a:lnTo>
                        <a:pt x="7507" y="237"/>
                      </a:lnTo>
                      <a:lnTo>
                        <a:pt x="7186" y="6778"/>
                      </a:lnTo>
                      <a:lnTo>
                        <a:pt x="7167" y="6039"/>
                      </a:lnTo>
                      <a:lnTo>
                        <a:pt x="7119" y="4114"/>
                      </a:lnTo>
                      <a:lnTo>
                        <a:pt x="7099" y="3323"/>
                      </a:lnTo>
                      <a:lnTo>
                        <a:pt x="7079" y="2480"/>
                      </a:lnTo>
                      <a:lnTo>
                        <a:pt x="7031" y="3323"/>
                      </a:lnTo>
                      <a:lnTo>
                        <a:pt x="6971" y="3296"/>
                      </a:lnTo>
                      <a:lnTo>
                        <a:pt x="6924" y="4114"/>
                      </a:lnTo>
                      <a:lnTo>
                        <a:pt x="6926" y="2374"/>
                      </a:lnTo>
                      <a:lnTo>
                        <a:pt x="6850" y="2110"/>
                      </a:lnTo>
                      <a:lnTo>
                        <a:pt x="6729" y="1688"/>
                      </a:lnTo>
                      <a:lnTo>
                        <a:pt x="6565" y="2110"/>
                      </a:lnTo>
                      <a:lnTo>
                        <a:pt x="6598" y="843"/>
                      </a:lnTo>
                      <a:lnTo>
                        <a:pt x="6506" y="737"/>
                      </a:lnTo>
                      <a:lnTo>
                        <a:pt x="6482" y="5933"/>
                      </a:lnTo>
                      <a:lnTo>
                        <a:pt x="6397" y="6039"/>
                      </a:lnTo>
                      <a:lnTo>
                        <a:pt x="6386" y="4905"/>
                      </a:lnTo>
                      <a:lnTo>
                        <a:pt x="6378" y="4114"/>
                      </a:lnTo>
                      <a:lnTo>
                        <a:pt x="6372" y="3535"/>
                      </a:lnTo>
                      <a:lnTo>
                        <a:pt x="6210" y="3456"/>
                      </a:lnTo>
                      <a:lnTo>
                        <a:pt x="6047" y="1134"/>
                      </a:lnTo>
                      <a:lnTo>
                        <a:pt x="5889" y="3535"/>
                      </a:lnTo>
                      <a:lnTo>
                        <a:pt x="5896" y="2374"/>
                      </a:lnTo>
                      <a:lnTo>
                        <a:pt x="5922" y="2268"/>
                      </a:lnTo>
                      <a:lnTo>
                        <a:pt x="5846" y="2216"/>
                      </a:lnTo>
                      <a:lnTo>
                        <a:pt x="5789" y="1767"/>
                      </a:lnTo>
                      <a:lnTo>
                        <a:pt x="5629" y="500"/>
                      </a:lnTo>
                      <a:lnTo>
                        <a:pt x="5639" y="1952"/>
                      </a:lnTo>
                      <a:lnTo>
                        <a:pt x="5654" y="1767"/>
                      </a:lnTo>
                      <a:lnTo>
                        <a:pt x="5646" y="2795"/>
                      </a:lnTo>
                      <a:lnTo>
                        <a:pt x="5656" y="4114"/>
                      </a:lnTo>
                      <a:lnTo>
                        <a:pt x="5639" y="1952"/>
                      </a:lnTo>
                      <a:lnTo>
                        <a:pt x="5404" y="4905"/>
                      </a:lnTo>
                      <a:lnTo>
                        <a:pt x="5417" y="3165"/>
                      </a:lnTo>
                      <a:lnTo>
                        <a:pt x="5346" y="5302"/>
                      </a:lnTo>
                      <a:lnTo>
                        <a:pt x="5336" y="6012"/>
                      </a:lnTo>
                      <a:lnTo>
                        <a:pt x="5238" y="6621"/>
                      </a:lnTo>
                      <a:lnTo>
                        <a:pt x="5220" y="6461"/>
                      </a:lnTo>
                      <a:lnTo>
                        <a:pt x="5211" y="5248"/>
                      </a:lnTo>
                      <a:lnTo>
                        <a:pt x="5168" y="4747"/>
                      </a:lnTo>
                      <a:lnTo>
                        <a:pt x="5186" y="7306"/>
                      </a:lnTo>
                      <a:lnTo>
                        <a:pt x="5090" y="6409"/>
                      </a:lnTo>
                      <a:lnTo>
                        <a:pt x="5100" y="6012"/>
                      </a:lnTo>
                      <a:lnTo>
                        <a:pt x="5125" y="5275"/>
                      </a:lnTo>
                      <a:lnTo>
                        <a:pt x="5041" y="5142"/>
                      </a:lnTo>
                      <a:lnTo>
                        <a:pt x="5043" y="5881"/>
                      </a:lnTo>
                      <a:lnTo>
                        <a:pt x="5006" y="6909"/>
                      </a:lnTo>
                      <a:lnTo>
                        <a:pt x="4950" y="7727"/>
                      </a:lnTo>
                      <a:lnTo>
                        <a:pt x="4905" y="7252"/>
                      </a:lnTo>
                      <a:lnTo>
                        <a:pt x="4852" y="6673"/>
                      </a:lnTo>
                      <a:lnTo>
                        <a:pt x="4842" y="6251"/>
                      </a:lnTo>
                      <a:lnTo>
                        <a:pt x="4832" y="5011"/>
                      </a:lnTo>
                      <a:lnTo>
                        <a:pt x="4824" y="5696"/>
                      </a:lnTo>
                      <a:lnTo>
                        <a:pt x="4814" y="6172"/>
                      </a:lnTo>
                      <a:lnTo>
                        <a:pt x="4776" y="7252"/>
                      </a:lnTo>
                      <a:lnTo>
                        <a:pt x="4735" y="6884"/>
                      </a:lnTo>
                      <a:lnTo>
                        <a:pt x="4725" y="6700"/>
                      </a:lnTo>
                      <a:lnTo>
                        <a:pt x="4735" y="5908"/>
                      </a:lnTo>
                      <a:lnTo>
                        <a:pt x="4734" y="5566"/>
                      </a:lnTo>
                      <a:lnTo>
                        <a:pt x="4693" y="5221"/>
                      </a:lnTo>
                      <a:lnTo>
                        <a:pt x="4619" y="4590"/>
                      </a:lnTo>
                      <a:lnTo>
                        <a:pt x="4619" y="5090"/>
                      </a:lnTo>
                      <a:lnTo>
                        <a:pt x="4595" y="5063"/>
                      </a:lnTo>
                      <a:lnTo>
                        <a:pt x="4540" y="7676"/>
                      </a:lnTo>
                      <a:lnTo>
                        <a:pt x="4526" y="7437"/>
                      </a:lnTo>
                      <a:lnTo>
                        <a:pt x="4526" y="14876"/>
                      </a:lnTo>
                      <a:lnTo>
                        <a:pt x="4508" y="14849"/>
                      </a:lnTo>
                      <a:lnTo>
                        <a:pt x="4449" y="14849"/>
                      </a:lnTo>
                      <a:lnTo>
                        <a:pt x="4444" y="14348"/>
                      </a:lnTo>
                      <a:lnTo>
                        <a:pt x="4446" y="13978"/>
                      </a:lnTo>
                      <a:lnTo>
                        <a:pt x="4450" y="13636"/>
                      </a:lnTo>
                      <a:lnTo>
                        <a:pt x="4468" y="13661"/>
                      </a:lnTo>
                      <a:lnTo>
                        <a:pt x="4461" y="14084"/>
                      </a:lnTo>
                      <a:lnTo>
                        <a:pt x="4503" y="14400"/>
                      </a:lnTo>
                      <a:lnTo>
                        <a:pt x="4526" y="14876"/>
                      </a:lnTo>
                      <a:lnTo>
                        <a:pt x="4526" y="7437"/>
                      </a:lnTo>
                      <a:lnTo>
                        <a:pt x="4476" y="6567"/>
                      </a:lnTo>
                      <a:lnTo>
                        <a:pt x="4450" y="6093"/>
                      </a:lnTo>
                      <a:lnTo>
                        <a:pt x="4440" y="5327"/>
                      </a:lnTo>
                      <a:lnTo>
                        <a:pt x="4429" y="4957"/>
                      </a:lnTo>
                      <a:lnTo>
                        <a:pt x="4538" y="4984"/>
                      </a:lnTo>
                      <a:lnTo>
                        <a:pt x="4595" y="5063"/>
                      </a:lnTo>
                      <a:lnTo>
                        <a:pt x="4607" y="4484"/>
                      </a:lnTo>
                      <a:lnTo>
                        <a:pt x="4605" y="5063"/>
                      </a:lnTo>
                      <a:lnTo>
                        <a:pt x="4619" y="5090"/>
                      </a:lnTo>
                      <a:lnTo>
                        <a:pt x="4609" y="4511"/>
                      </a:lnTo>
                      <a:lnTo>
                        <a:pt x="4619" y="4590"/>
                      </a:lnTo>
                      <a:lnTo>
                        <a:pt x="4611" y="3587"/>
                      </a:lnTo>
                      <a:lnTo>
                        <a:pt x="4530" y="3323"/>
                      </a:lnTo>
                      <a:lnTo>
                        <a:pt x="4601" y="1107"/>
                      </a:lnTo>
                      <a:lnTo>
                        <a:pt x="4524" y="2426"/>
                      </a:lnTo>
                      <a:lnTo>
                        <a:pt x="4406" y="4932"/>
                      </a:lnTo>
                      <a:lnTo>
                        <a:pt x="4323" y="4220"/>
                      </a:lnTo>
                      <a:lnTo>
                        <a:pt x="4313" y="3956"/>
                      </a:lnTo>
                      <a:lnTo>
                        <a:pt x="4310" y="3402"/>
                      </a:lnTo>
                      <a:lnTo>
                        <a:pt x="4297" y="3296"/>
                      </a:lnTo>
                      <a:lnTo>
                        <a:pt x="4279" y="3456"/>
                      </a:lnTo>
                      <a:lnTo>
                        <a:pt x="4262" y="3719"/>
                      </a:lnTo>
                      <a:lnTo>
                        <a:pt x="4216" y="3271"/>
                      </a:lnTo>
                      <a:lnTo>
                        <a:pt x="4190" y="3244"/>
                      </a:lnTo>
                      <a:lnTo>
                        <a:pt x="4185" y="2559"/>
                      </a:lnTo>
                      <a:lnTo>
                        <a:pt x="4180" y="1898"/>
                      </a:lnTo>
                      <a:lnTo>
                        <a:pt x="4171" y="3271"/>
                      </a:lnTo>
                      <a:lnTo>
                        <a:pt x="4126" y="3456"/>
                      </a:lnTo>
                      <a:lnTo>
                        <a:pt x="4131" y="2901"/>
                      </a:lnTo>
                      <a:lnTo>
                        <a:pt x="4164" y="2559"/>
                      </a:lnTo>
                      <a:lnTo>
                        <a:pt x="4171" y="3271"/>
                      </a:lnTo>
                      <a:lnTo>
                        <a:pt x="4171" y="1977"/>
                      </a:lnTo>
                      <a:lnTo>
                        <a:pt x="4088" y="2532"/>
                      </a:lnTo>
                      <a:lnTo>
                        <a:pt x="4043" y="2453"/>
                      </a:lnTo>
                      <a:lnTo>
                        <a:pt x="4047" y="4220"/>
                      </a:lnTo>
                      <a:lnTo>
                        <a:pt x="3988" y="3929"/>
                      </a:lnTo>
                      <a:lnTo>
                        <a:pt x="4037" y="5248"/>
                      </a:lnTo>
                      <a:lnTo>
                        <a:pt x="4077" y="5117"/>
                      </a:lnTo>
                      <a:lnTo>
                        <a:pt x="4074" y="5381"/>
                      </a:lnTo>
                      <a:lnTo>
                        <a:pt x="4086" y="5618"/>
                      </a:lnTo>
                      <a:lnTo>
                        <a:pt x="4094" y="5248"/>
                      </a:lnTo>
                      <a:lnTo>
                        <a:pt x="4081" y="5090"/>
                      </a:lnTo>
                      <a:lnTo>
                        <a:pt x="4096" y="5011"/>
                      </a:lnTo>
                      <a:lnTo>
                        <a:pt x="4207" y="4957"/>
                      </a:lnTo>
                      <a:lnTo>
                        <a:pt x="4170" y="5881"/>
                      </a:lnTo>
                      <a:lnTo>
                        <a:pt x="4135" y="6567"/>
                      </a:lnTo>
                      <a:lnTo>
                        <a:pt x="4087" y="5618"/>
                      </a:lnTo>
                      <a:lnTo>
                        <a:pt x="4034" y="8070"/>
                      </a:lnTo>
                      <a:lnTo>
                        <a:pt x="4025" y="8440"/>
                      </a:lnTo>
                      <a:lnTo>
                        <a:pt x="4001" y="7516"/>
                      </a:lnTo>
                      <a:lnTo>
                        <a:pt x="3963" y="5987"/>
                      </a:lnTo>
                      <a:lnTo>
                        <a:pt x="3853" y="4747"/>
                      </a:lnTo>
                      <a:lnTo>
                        <a:pt x="3843" y="4430"/>
                      </a:lnTo>
                      <a:lnTo>
                        <a:pt x="3840" y="4141"/>
                      </a:lnTo>
                      <a:lnTo>
                        <a:pt x="3830" y="3165"/>
                      </a:lnTo>
                      <a:lnTo>
                        <a:pt x="3694" y="4141"/>
                      </a:lnTo>
                      <a:lnTo>
                        <a:pt x="3509" y="3823"/>
                      </a:lnTo>
                      <a:lnTo>
                        <a:pt x="3424" y="7094"/>
                      </a:lnTo>
                      <a:lnTo>
                        <a:pt x="3385" y="7516"/>
                      </a:lnTo>
                      <a:lnTo>
                        <a:pt x="3374" y="5987"/>
                      </a:lnTo>
                      <a:lnTo>
                        <a:pt x="3376" y="5485"/>
                      </a:lnTo>
                      <a:lnTo>
                        <a:pt x="3388" y="5327"/>
                      </a:lnTo>
                      <a:lnTo>
                        <a:pt x="3352" y="5723"/>
                      </a:lnTo>
                      <a:lnTo>
                        <a:pt x="3250" y="5406"/>
                      </a:lnTo>
                      <a:lnTo>
                        <a:pt x="3229" y="5433"/>
                      </a:lnTo>
                      <a:lnTo>
                        <a:pt x="3250" y="5406"/>
                      </a:lnTo>
                      <a:lnTo>
                        <a:pt x="3197" y="5221"/>
                      </a:lnTo>
                      <a:lnTo>
                        <a:pt x="3194" y="5512"/>
                      </a:lnTo>
                      <a:lnTo>
                        <a:pt x="3189" y="6251"/>
                      </a:lnTo>
                      <a:lnTo>
                        <a:pt x="3179" y="7516"/>
                      </a:lnTo>
                      <a:lnTo>
                        <a:pt x="3088" y="6567"/>
                      </a:lnTo>
                      <a:lnTo>
                        <a:pt x="3181" y="5775"/>
                      </a:lnTo>
                      <a:lnTo>
                        <a:pt x="3194" y="5512"/>
                      </a:lnTo>
                      <a:lnTo>
                        <a:pt x="3100" y="5775"/>
                      </a:lnTo>
                      <a:lnTo>
                        <a:pt x="3109" y="5406"/>
                      </a:lnTo>
                      <a:lnTo>
                        <a:pt x="3100" y="4853"/>
                      </a:lnTo>
                      <a:lnTo>
                        <a:pt x="2854" y="1398"/>
                      </a:lnTo>
                      <a:lnTo>
                        <a:pt x="2690" y="10944"/>
                      </a:lnTo>
                      <a:lnTo>
                        <a:pt x="2599" y="9495"/>
                      </a:lnTo>
                      <a:lnTo>
                        <a:pt x="2569" y="8994"/>
                      </a:lnTo>
                      <a:lnTo>
                        <a:pt x="2447" y="7042"/>
                      </a:lnTo>
                      <a:lnTo>
                        <a:pt x="2428" y="6751"/>
                      </a:lnTo>
                      <a:lnTo>
                        <a:pt x="2432" y="7042"/>
                      </a:lnTo>
                      <a:lnTo>
                        <a:pt x="2099" y="4957"/>
                      </a:lnTo>
                      <a:lnTo>
                        <a:pt x="1746" y="8994"/>
                      </a:lnTo>
                      <a:lnTo>
                        <a:pt x="1606" y="7595"/>
                      </a:lnTo>
                      <a:lnTo>
                        <a:pt x="1324" y="5011"/>
                      </a:lnTo>
                      <a:lnTo>
                        <a:pt x="1314" y="6409"/>
                      </a:lnTo>
                      <a:lnTo>
                        <a:pt x="1257" y="7595"/>
                      </a:lnTo>
                      <a:lnTo>
                        <a:pt x="1237" y="5723"/>
                      </a:lnTo>
                      <a:lnTo>
                        <a:pt x="1141" y="7858"/>
                      </a:lnTo>
                      <a:lnTo>
                        <a:pt x="1001" y="9495"/>
                      </a:lnTo>
                      <a:lnTo>
                        <a:pt x="981" y="8307"/>
                      </a:lnTo>
                      <a:lnTo>
                        <a:pt x="969" y="7543"/>
                      </a:lnTo>
                      <a:lnTo>
                        <a:pt x="900" y="3296"/>
                      </a:lnTo>
                      <a:lnTo>
                        <a:pt x="738" y="6066"/>
                      </a:lnTo>
                      <a:lnTo>
                        <a:pt x="727" y="6436"/>
                      </a:lnTo>
                      <a:lnTo>
                        <a:pt x="747" y="7543"/>
                      </a:lnTo>
                      <a:lnTo>
                        <a:pt x="685" y="7306"/>
                      </a:lnTo>
                      <a:lnTo>
                        <a:pt x="549" y="8307"/>
                      </a:lnTo>
                      <a:lnTo>
                        <a:pt x="559" y="6830"/>
                      </a:lnTo>
                      <a:lnTo>
                        <a:pt x="548" y="7412"/>
                      </a:lnTo>
                      <a:lnTo>
                        <a:pt x="539" y="8149"/>
                      </a:lnTo>
                      <a:lnTo>
                        <a:pt x="518" y="7622"/>
                      </a:lnTo>
                      <a:lnTo>
                        <a:pt x="512" y="6515"/>
                      </a:lnTo>
                      <a:lnTo>
                        <a:pt x="358" y="8203"/>
                      </a:lnTo>
                      <a:lnTo>
                        <a:pt x="242" y="7516"/>
                      </a:lnTo>
                      <a:lnTo>
                        <a:pt x="252" y="7173"/>
                      </a:lnTo>
                      <a:lnTo>
                        <a:pt x="376" y="4299"/>
                      </a:lnTo>
                      <a:lnTo>
                        <a:pt x="202" y="4114"/>
                      </a:lnTo>
                      <a:lnTo>
                        <a:pt x="137" y="4484"/>
                      </a:lnTo>
                      <a:lnTo>
                        <a:pt x="30" y="6673"/>
                      </a:lnTo>
                      <a:lnTo>
                        <a:pt x="21" y="7094"/>
                      </a:lnTo>
                      <a:lnTo>
                        <a:pt x="42" y="7622"/>
                      </a:lnTo>
                      <a:lnTo>
                        <a:pt x="68" y="7676"/>
                      </a:lnTo>
                      <a:lnTo>
                        <a:pt x="90" y="7991"/>
                      </a:lnTo>
                      <a:lnTo>
                        <a:pt x="100" y="9310"/>
                      </a:lnTo>
                      <a:lnTo>
                        <a:pt x="59" y="9680"/>
                      </a:lnTo>
                      <a:lnTo>
                        <a:pt x="50" y="9968"/>
                      </a:lnTo>
                      <a:lnTo>
                        <a:pt x="40" y="12687"/>
                      </a:lnTo>
                      <a:lnTo>
                        <a:pt x="10" y="14612"/>
                      </a:lnTo>
                      <a:lnTo>
                        <a:pt x="0" y="15692"/>
                      </a:lnTo>
                      <a:lnTo>
                        <a:pt x="140" y="17617"/>
                      </a:lnTo>
                      <a:lnTo>
                        <a:pt x="241" y="15852"/>
                      </a:lnTo>
                      <a:lnTo>
                        <a:pt x="275" y="17274"/>
                      </a:lnTo>
                      <a:lnTo>
                        <a:pt x="189" y="17353"/>
                      </a:lnTo>
                      <a:lnTo>
                        <a:pt x="237" y="18672"/>
                      </a:lnTo>
                      <a:lnTo>
                        <a:pt x="267" y="17565"/>
                      </a:lnTo>
                      <a:lnTo>
                        <a:pt x="302" y="16695"/>
                      </a:lnTo>
                      <a:lnTo>
                        <a:pt x="306" y="17089"/>
                      </a:lnTo>
                      <a:lnTo>
                        <a:pt x="316" y="17671"/>
                      </a:lnTo>
                      <a:lnTo>
                        <a:pt x="326" y="17987"/>
                      </a:lnTo>
                      <a:lnTo>
                        <a:pt x="345" y="18250"/>
                      </a:lnTo>
                      <a:lnTo>
                        <a:pt x="401" y="16695"/>
                      </a:lnTo>
                      <a:lnTo>
                        <a:pt x="418" y="16194"/>
                      </a:lnTo>
                      <a:lnTo>
                        <a:pt x="424" y="15852"/>
                      </a:lnTo>
                      <a:lnTo>
                        <a:pt x="443" y="15507"/>
                      </a:lnTo>
                      <a:lnTo>
                        <a:pt x="499" y="14979"/>
                      </a:lnTo>
                      <a:lnTo>
                        <a:pt x="534" y="15904"/>
                      </a:lnTo>
                      <a:lnTo>
                        <a:pt x="543" y="16616"/>
                      </a:lnTo>
                      <a:lnTo>
                        <a:pt x="534" y="17353"/>
                      </a:lnTo>
                      <a:lnTo>
                        <a:pt x="591" y="16246"/>
                      </a:lnTo>
                      <a:lnTo>
                        <a:pt x="589" y="17328"/>
                      </a:lnTo>
                      <a:lnTo>
                        <a:pt x="615" y="16880"/>
                      </a:lnTo>
                      <a:lnTo>
                        <a:pt x="698" y="17407"/>
                      </a:lnTo>
                      <a:lnTo>
                        <a:pt x="707" y="16880"/>
                      </a:lnTo>
                      <a:lnTo>
                        <a:pt x="717" y="16246"/>
                      </a:lnTo>
                      <a:lnTo>
                        <a:pt x="724" y="15877"/>
                      </a:lnTo>
                      <a:lnTo>
                        <a:pt x="775" y="17486"/>
                      </a:lnTo>
                      <a:lnTo>
                        <a:pt x="871" y="15877"/>
                      </a:lnTo>
                      <a:lnTo>
                        <a:pt x="896" y="15455"/>
                      </a:lnTo>
                      <a:lnTo>
                        <a:pt x="891" y="18198"/>
                      </a:lnTo>
                      <a:lnTo>
                        <a:pt x="909" y="17486"/>
                      </a:lnTo>
                      <a:lnTo>
                        <a:pt x="980" y="16034"/>
                      </a:lnTo>
                      <a:lnTo>
                        <a:pt x="1027" y="15904"/>
                      </a:lnTo>
                      <a:lnTo>
                        <a:pt x="942" y="19199"/>
                      </a:lnTo>
                      <a:lnTo>
                        <a:pt x="1201" y="16115"/>
                      </a:lnTo>
                      <a:lnTo>
                        <a:pt x="1179" y="19623"/>
                      </a:lnTo>
                      <a:lnTo>
                        <a:pt x="1242" y="16668"/>
                      </a:lnTo>
                      <a:lnTo>
                        <a:pt x="1406" y="18329"/>
                      </a:lnTo>
                      <a:lnTo>
                        <a:pt x="1518" y="16695"/>
                      </a:lnTo>
                      <a:lnTo>
                        <a:pt x="1618" y="16668"/>
                      </a:lnTo>
                      <a:lnTo>
                        <a:pt x="1684" y="16115"/>
                      </a:lnTo>
                      <a:lnTo>
                        <a:pt x="1718" y="15904"/>
                      </a:lnTo>
                      <a:lnTo>
                        <a:pt x="1734" y="15455"/>
                      </a:lnTo>
                      <a:lnTo>
                        <a:pt x="1750" y="14979"/>
                      </a:lnTo>
                      <a:lnTo>
                        <a:pt x="1769" y="14427"/>
                      </a:lnTo>
                      <a:lnTo>
                        <a:pt x="1833" y="16404"/>
                      </a:lnTo>
                      <a:lnTo>
                        <a:pt x="1842" y="16826"/>
                      </a:lnTo>
                      <a:lnTo>
                        <a:pt x="1735" y="17249"/>
                      </a:lnTo>
                      <a:lnTo>
                        <a:pt x="1727" y="17723"/>
                      </a:lnTo>
                      <a:lnTo>
                        <a:pt x="1747" y="19569"/>
                      </a:lnTo>
                      <a:lnTo>
                        <a:pt x="1743" y="17592"/>
                      </a:lnTo>
                      <a:lnTo>
                        <a:pt x="1881" y="17592"/>
                      </a:lnTo>
                      <a:lnTo>
                        <a:pt x="1855" y="15931"/>
                      </a:lnTo>
                      <a:lnTo>
                        <a:pt x="1913" y="17407"/>
                      </a:lnTo>
                      <a:lnTo>
                        <a:pt x="1905" y="16643"/>
                      </a:lnTo>
                      <a:lnTo>
                        <a:pt x="1936" y="18672"/>
                      </a:lnTo>
                      <a:lnTo>
                        <a:pt x="1942" y="16643"/>
                      </a:lnTo>
                      <a:lnTo>
                        <a:pt x="1945" y="15931"/>
                      </a:lnTo>
                      <a:lnTo>
                        <a:pt x="1946" y="15613"/>
                      </a:lnTo>
                      <a:lnTo>
                        <a:pt x="1991" y="18144"/>
                      </a:lnTo>
                      <a:lnTo>
                        <a:pt x="2039" y="16273"/>
                      </a:lnTo>
                      <a:lnTo>
                        <a:pt x="2107" y="17486"/>
                      </a:lnTo>
                      <a:lnTo>
                        <a:pt x="2117" y="17935"/>
                      </a:lnTo>
                      <a:lnTo>
                        <a:pt x="2062" y="19147"/>
                      </a:lnTo>
                      <a:lnTo>
                        <a:pt x="2155" y="18198"/>
                      </a:lnTo>
                      <a:lnTo>
                        <a:pt x="2175" y="18647"/>
                      </a:lnTo>
                      <a:lnTo>
                        <a:pt x="2166" y="18198"/>
                      </a:lnTo>
                      <a:lnTo>
                        <a:pt x="2175" y="16986"/>
                      </a:lnTo>
                      <a:lnTo>
                        <a:pt x="2185" y="16616"/>
                      </a:lnTo>
                      <a:lnTo>
                        <a:pt x="2247" y="16273"/>
                      </a:lnTo>
                      <a:lnTo>
                        <a:pt x="2295" y="16009"/>
                      </a:lnTo>
                      <a:lnTo>
                        <a:pt x="2245" y="17908"/>
                      </a:lnTo>
                      <a:lnTo>
                        <a:pt x="2235" y="18408"/>
                      </a:lnTo>
                      <a:lnTo>
                        <a:pt x="2273" y="19517"/>
                      </a:lnTo>
                      <a:lnTo>
                        <a:pt x="2344" y="18884"/>
                      </a:lnTo>
                      <a:lnTo>
                        <a:pt x="2398" y="16801"/>
                      </a:lnTo>
                      <a:lnTo>
                        <a:pt x="2451" y="16880"/>
                      </a:lnTo>
                      <a:lnTo>
                        <a:pt x="2462" y="17513"/>
                      </a:lnTo>
                      <a:lnTo>
                        <a:pt x="2453" y="17881"/>
                      </a:lnTo>
                      <a:lnTo>
                        <a:pt x="2498" y="16801"/>
                      </a:lnTo>
                      <a:lnTo>
                        <a:pt x="2528" y="16061"/>
                      </a:lnTo>
                      <a:lnTo>
                        <a:pt x="2676" y="17802"/>
                      </a:lnTo>
                      <a:lnTo>
                        <a:pt x="2742" y="16061"/>
                      </a:lnTo>
                      <a:lnTo>
                        <a:pt x="2760" y="15613"/>
                      </a:lnTo>
                      <a:lnTo>
                        <a:pt x="2776" y="16061"/>
                      </a:lnTo>
                      <a:lnTo>
                        <a:pt x="2769" y="15507"/>
                      </a:lnTo>
                      <a:lnTo>
                        <a:pt x="2760" y="14427"/>
                      </a:lnTo>
                      <a:lnTo>
                        <a:pt x="2762" y="12923"/>
                      </a:lnTo>
                      <a:lnTo>
                        <a:pt x="2805" y="12869"/>
                      </a:lnTo>
                      <a:lnTo>
                        <a:pt x="2841" y="11472"/>
                      </a:lnTo>
                      <a:lnTo>
                        <a:pt x="2856" y="12950"/>
                      </a:lnTo>
                      <a:lnTo>
                        <a:pt x="2832" y="12923"/>
                      </a:lnTo>
                      <a:lnTo>
                        <a:pt x="2826" y="13636"/>
                      </a:lnTo>
                      <a:lnTo>
                        <a:pt x="2816" y="14005"/>
                      </a:lnTo>
                      <a:lnTo>
                        <a:pt x="2861" y="13345"/>
                      </a:lnTo>
                      <a:lnTo>
                        <a:pt x="2890" y="14927"/>
                      </a:lnTo>
                      <a:lnTo>
                        <a:pt x="2900" y="14506"/>
                      </a:lnTo>
                      <a:lnTo>
                        <a:pt x="2910" y="14612"/>
                      </a:lnTo>
                      <a:lnTo>
                        <a:pt x="2981" y="13345"/>
                      </a:lnTo>
                      <a:lnTo>
                        <a:pt x="3051" y="13767"/>
                      </a:lnTo>
                      <a:lnTo>
                        <a:pt x="3060" y="14321"/>
                      </a:lnTo>
                      <a:lnTo>
                        <a:pt x="3070" y="15904"/>
                      </a:lnTo>
                      <a:lnTo>
                        <a:pt x="2910" y="14612"/>
                      </a:lnTo>
                      <a:lnTo>
                        <a:pt x="2989" y="16404"/>
                      </a:lnTo>
                      <a:lnTo>
                        <a:pt x="2885" y="15588"/>
                      </a:lnTo>
                      <a:lnTo>
                        <a:pt x="2965" y="18936"/>
                      </a:lnTo>
                      <a:lnTo>
                        <a:pt x="2827" y="15482"/>
                      </a:lnTo>
                      <a:lnTo>
                        <a:pt x="2896" y="18936"/>
                      </a:lnTo>
                      <a:lnTo>
                        <a:pt x="3032" y="19544"/>
                      </a:lnTo>
                      <a:lnTo>
                        <a:pt x="3037" y="18936"/>
                      </a:lnTo>
                      <a:lnTo>
                        <a:pt x="3048" y="17856"/>
                      </a:lnTo>
                      <a:lnTo>
                        <a:pt x="3184" y="18462"/>
                      </a:lnTo>
                      <a:lnTo>
                        <a:pt x="3199" y="17856"/>
                      </a:lnTo>
                      <a:lnTo>
                        <a:pt x="3209" y="17486"/>
                      </a:lnTo>
                      <a:lnTo>
                        <a:pt x="3199" y="17089"/>
                      </a:lnTo>
                      <a:lnTo>
                        <a:pt x="3183" y="16853"/>
                      </a:lnTo>
                      <a:lnTo>
                        <a:pt x="3182" y="16404"/>
                      </a:lnTo>
                      <a:lnTo>
                        <a:pt x="3195" y="15904"/>
                      </a:lnTo>
                      <a:lnTo>
                        <a:pt x="3204" y="15561"/>
                      </a:lnTo>
                      <a:lnTo>
                        <a:pt x="3398" y="13451"/>
                      </a:lnTo>
                      <a:lnTo>
                        <a:pt x="3356" y="20863"/>
                      </a:lnTo>
                      <a:lnTo>
                        <a:pt x="3490" y="18198"/>
                      </a:lnTo>
                      <a:lnTo>
                        <a:pt x="3500" y="17962"/>
                      </a:lnTo>
                      <a:lnTo>
                        <a:pt x="3529" y="16853"/>
                      </a:lnTo>
                      <a:lnTo>
                        <a:pt x="3539" y="15798"/>
                      </a:lnTo>
                      <a:lnTo>
                        <a:pt x="3549" y="13978"/>
                      </a:lnTo>
                      <a:lnTo>
                        <a:pt x="3636" y="15191"/>
                      </a:lnTo>
                      <a:lnTo>
                        <a:pt x="3645" y="15719"/>
                      </a:lnTo>
                      <a:lnTo>
                        <a:pt x="3616" y="17777"/>
                      </a:lnTo>
                      <a:lnTo>
                        <a:pt x="3748" y="18013"/>
                      </a:lnTo>
                      <a:lnTo>
                        <a:pt x="3728" y="16774"/>
                      </a:lnTo>
                      <a:lnTo>
                        <a:pt x="3691" y="14348"/>
                      </a:lnTo>
                      <a:lnTo>
                        <a:pt x="3809" y="15692"/>
                      </a:lnTo>
                      <a:lnTo>
                        <a:pt x="3878" y="15667"/>
                      </a:lnTo>
                      <a:lnTo>
                        <a:pt x="3892" y="17777"/>
                      </a:lnTo>
                      <a:lnTo>
                        <a:pt x="4033" y="17459"/>
                      </a:lnTo>
                      <a:lnTo>
                        <a:pt x="4187" y="15904"/>
                      </a:lnTo>
                      <a:lnTo>
                        <a:pt x="4287" y="15667"/>
                      </a:lnTo>
                      <a:lnTo>
                        <a:pt x="4342" y="15534"/>
                      </a:lnTo>
                      <a:lnTo>
                        <a:pt x="4334" y="16115"/>
                      </a:lnTo>
                      <a:lnTo>
                        <a:pt x="4324" y="16404"/>
                      </a:lnTo>
                      <a:lnTo>
                        <a:pt x="4316" y="16986"/>
                      </a:lnTo>
                      <a:lnTo>
                        <a:pt x="4344" y="17486"/>
                      </a:lnTo>
                      <a:lnTo>
                        <a:pt x="4540" y="16404"/>
                      </a:lnTo>
                      <a:lnTo>
                        <a:pt x="4952" y="18990"/>
                      </a:lnTo>
                      <a:lnTo>
                        <a:pt x="5024" y="17170"/>
                      </a:lnTo>
                      <a:lnTo>
                        <a:pt x="5041" y="17170"/>
                      </a:lnTo>
                      <a:lnTo>
                        <a:pt x="5077" y="16458"/>
                      </a:lnTo>
                      <a:lnTo>
                        <a:pt x="5093" y="16404"/>
                      </a:lnTo>
                      <a:lnTo>
                        <a:pt x="5118" y="16325"/>
                      </a:lnTo>
                      <a:lnTo>
                        <a:pt x="5125" y="17644"/>
                      </a:lnTo>
                      <a:lnTo>
                        <a:pt x="5105" y="18065"/>
                      </a:lnTo>
                      <a:lnTo>
                        <a:pt x="5232" y="16537"/>
                      </a:lnTo>
                      <a:lnTo>
                        <a:pt x="5259" y="16325"/>
                      </a:lnTo>
                      <a:lnTo>
                        <a:pt x="5366" y="15534"/>
                      </a:lnTo>
                      <a:lnTo>
                        <a:pt x="5426" y="15085"/>
                      </a:lnTo>
                      <a:lnTo>
                        <a:pt x="5443" y="14954"/>
                      </a:lnTo>
                      <a:lnTo>
                        <a:pt x="4333" y="14979"/>
                      </a:lnTo>
                      <a:lnTo>
                        <a:pt x="4343" y="14954"/>
                      </a:lnTo>
                      <a:lnTo>
                        <a:pt x="5443" y="14954"/>
                      </a:lnTo>
                      <a:lnTo>
                        <a:pt x="5476" y="14716"/>
                      </a:lnTo>
                      <a:lnTo>
                        <a:pt x="5601" y="16510"/>
                      </a:lnTo>
                      <a:lnTo>
                        <a:pt x="5599" y="16932"/>
                      </a:lnTo>
                      <a:lnTo>
                        <a:pt x="5589" y="17249"/>
                      </a:lnTo>
                      <a:lnTo>
                        <a:pt x="5693" y="17962"/>
                      </a:lnTo>
                      <a:lnTo>
                        <a:pt x="5703" y="14716"/>
                      </a:lnTo>
                      <a:lnTo>
                        <a:pt x="5706" y="13636"/>
                      </a:lnTo>
                      <a:lnTo>
                        <a:pt x="5793" y="14979"/>
                      </a:lnTo>
                      <a:lnTo>
                        <a:pt x="5802" y="15243"/>
                      </a:lnTo>
                      <a:lnTo>
                        <a:pt x="5793" y="15534"/>
                      </a:lnTo>
                      <a:lnTo>
                        <a:pt x="6018" y="16298"/>
                      </a:lnTo>
                      <a:lnTo>
                        <a:pt x="6274" y="14612"/>
                      </a:lnTo>
                      <a:lnTo>
                        <a:pt x="6452" y="17380"/>
                      </a:lnTo>
                      <a:lnTo>
                        <a:pt x="6485" y="14743"/>
                      </a:lnTo>
                      <a:lnTo>
                        <a:pt x="6681" y="18568"/>
                      </a:lnTo>
                      <a:lnTo>
                        <a:pt x="6695" y="14876"/>
                      </a:lnTo>
                      <a:lnTo>
                        <a:pt x="6818" y="16562"/>
                      </a:lnTo>
                      <a:lnTo>
                        <a:pt x="6808" y="17037"/>
                      </a:lnTo>
                      <a:lnTo>
                        <a:pt x="6798" y="17407"/>
                      </a:lnTo>
                      <a:lnTo>
                        <a:pt x="6976" y="18593"/>
                      </a:lnTo>
                      <a:lnTo>
                        <a:pt x="7026" y="18753"/>
                      </a:lnTo>
                      <a:lnTo>
                        <a:pt x="7045" y="16747"/>
                      </a:lnTo>
                      <a:lnTo>
                        <a:pt x="7054" y="16273"/>
                      </a:lnTo>
                      <a:lnTo>
                        <a:pt x="7112" y="15904"/>
                      </a:lnTo>
                      <a:lnTo>
                        <a:pt x="7113" y="17829"/>
                      </a:lnTo>
                      <a:lnTo>
                        <a:pt x="7193" y="15904"/>
                      </a:lnTo>
                      <a:lnTo>
                        <a:pt x="7241" y="18119"/>
                      </a:lnTo>
                      <a:lnTo>
                        <a:pt x="7296" y="17644"/>
                      </a:lnTo>
                      <a:lnTo>
                        <a:pt x="7282" y="17538"/>
                      </a:lnTo>
                      <a:lnTo>
                        <a:pt x="7271" y="17380"/>
                      </a:lnTo>
                      <a:lnTo>
                        <a:pt x="7251" y="16801"/>
                      </a:lnTo>
                      <a:lnTo>
                        <a:pt x="7259" y="16140"/>
                      </a:lnTo>
                      <a:lnTo>
                        <a:pt x="7292" y="15825"/>
                      </a:lnTo>
                      <a:lnTo>
                        <a:pt x="7343" y="15324"/>
                      </a:lnTo>
                      <a:lnTo>
                        <a:pt x="7467" y="17434"/>
                      </a:lnTo>
                      <a:lnTo>
                        <a:pt x="7476" y="18514"/>
                      </a:lnTo>
                      <a:lnTo>
                        <a:pt x="7689" y="16907"/>
                      </a:lnTo>
                      <a:lnTo>
                        <a:pt x="7686" y="17301"/>
                      </a:lnTo>
                      <a:lnTo>
                        <a:pt x="7709" y="16907"/>
                      </a:lnTo>
                      <a:lnTo>
                        <a:pt x="7733" y="16510"/>
                      </a:lnTo>
                      <a:lnTo>
                        <a:pt x="8452" y="16483"/>
                      </a:lnTo>
                      <a:lnTo>
                        <a:pt x="8458" y="15613"/>
                      </a:lnTo>
                      <a:lnTo>
                        <a:pt x="8510" y="15376"/>
                      </a:lnTo>
                      <a:lnTo>
                        <a:pt x="8514" y="15825"/>
                      </a:lnTo>
                      <a:lnTo>
                        <a:pt x="8533" y="15376"/>
                      </a:lnTo>
                      <a:lnTo>
                        <a:pt x="8546" y="15112"/>
                      </a:lnTo>
                      <a:lnTo>
                        <a:pt x="8603" y="15324"/>
                      </a:lnTo>
                      <a:lnTo>
                        <a:pt x="8609" y="15667"/>
                      </a:lnTo>
                      <a:lnTo>
                        <a:pt x="8588" y="17459"/>
                      </a:lnTo>
                      <a:lnTo>
                        <a:pt x="8552" y="18092"/>
                      </a:lnTo>
                      <a:lnTo>
                        <a:pt x="8633" y="17380"/>
                      </a:lnTo>
                      <a:lnTo>
                        <a:pt x="8633" y="18065"/>
                      </a:lnTo>
                      <a:lnTo>
                        <a:pt x="8623" y="18225"/>
                      </a:lnTo>
                      <a:lnTo>
                        <a:pt x="8614" y="19068"/>
                      </a:lnTo>
                      <a:lnTo>
                        <a:pt x="8647" y="17829"/>
                      </a:lnTo>
                      <a:lnTo>
                        <a:pt x="8754" y="21100"/>
                      </a:lnTo>
                      <a:lnTo>
                        <a:pt x="8801" y="18936"/>
                      </a:lnTo>
                      <a:lnTo>
                        <a:pt x="8805" y="19517"/>
                      </a:lnTo>
                      <a:lnTo>
                        <a:pt x="8983" y="19544"/>
                      </a:lnTo>
                      <a:lnTo>
                        <a:pt x="9053" y="18936"/>
                      </a:lnTo>
                      <a:lnTo>
                        <a:pt x="9063" y="18857"/>
                      </a:lnTo>
                      <a:lnTo>
                        <a:pt x="9208" y="18753"/>
                      </a:lnTo>
                      <a:lnTo>
                        <a:pt x="9209" y="17829"/>
                      </a:lnTo>
                      <a:lnTo>
                        <a:pt x="9210" y="17380"/>
                      </a:lnTo>
                      <a:lnTo>
                        <a:pt x="9211" y="16986"/>
                      </a:lnTo>
                      <a:lnTo>
                        <a:pt x="9267" y="17380"/>
                      </a:lnTo>
                      <a:lnTo>
                        <a:pt x="9279" y="16986"/>
                      </a:lnTo>
                      <a:lnTo>
                        <a:pt x="9311" y="15955"/>
                      </a:lnTo>
                      <a:lnTo>
                        <a:pt x="9418" y="16562"/>
                      </a:lnTo>
                      <a:lnTo>
                        <a:pt x="9535" y="17908"/>
                      </a:lnTo>
                      <a:lnTo>
                        <a:pt x="9663" y="17750"/>
                      </a:lnTo>
                      <a:lnTo>
                        <a:pt x="9749" y="16907"/>
                      </a:lnTo>
                      <a:lnTo>
                        <a:pt x="9864" y="16668"/>
                      </a:lnTo>
                      <a:lnTo>
                        <a:pt x="9798" y="17829"/>
                      </a:lnTo>
                      <a:lnTo>
                        <a:pt x="9993" y="17513"/>
                      </a:lnTo>
                      <a:lnTo>
                        <a:pt x="10120" y="16668"/>
                      </a:lnTo>
                      <a:lnTo>
                        <a:pt x="10185" y="16246"/>
                      </a:lnTo>
                      <a:lnTo>
                        <a:pt x="10175" y="15825"/>
                      </a:lnTo>
                      <a:lnTo>
                        <a:pt x="10167" y="15561"/>
                      </a:lnTo>
                      <a:lnTo>
                        <a:pt x="10143" y="15243"/>
                      </a:lnTo>
                      <a:lnTo>
                        <a:pt x="10151" y="14876"/>
                      </a:lnTo>
                      <a:lnTo>
                        <a:pt x="10170" y="14612"/>
                      </a:lnTo>
                      <a:lnTo>
                        <a:pt x="10190" y="14479"/>
                      </a:lnTo>
                      <a:lnTo>
                        <a:pt x="10220" y="15085"/>
                      </a:lnTo>
                      <a:lnTo>
                        <a:pt x="10229" y="16194"/>
                      </a:lnTo>
                      <a:lnTo>
                        <a:pt x="10388" y="14479"/>
                      </a:lnTo>
                      <a:lnTo>
                        <a:pt x="10439" y="13924"/>
                      </a:lnTo>
                      <a:lnTo>
                        <a:pt x="10725" y="20967"/>
                      </a:lnTo>
                      <a:lnTo>
                        <a:pt x="10889" y="17829"/>
                      </a:lnTo>
                      <a:lnTo>
                        <a:pt x="10907" y="17644"/>
                      </a:lnTo>
                      <a:lnTo>
                        <a:pt x="11069" y="16088"/>
                      </a:lnTo>
                      <a:lnTo>
                        <a:pt x="11133" y="16298"/>
                      </a:lnTo>
                      <a:lnTo>
                        <a:pt x="11143" y="16404"/>
                      </a:lnTo>
                      <a:lnTo>
                        <a:pt x="11030" y="17195"/>
                      </a:lnTo>
                      <a:lnTo>
                        <a:pt x="11080" y="18277"/>
                      </a:lnTo>
                      <a:lnTo>
                        <a:pt x="11239" y="16088"/>
                      </a:lnTo>
                      <a:lnTo>
                        <a:pt x="11275" y="15613"/>
                      </a:lnTo>
                      <a:lnTo>
                        <a:pt x="11387" y="18647"/>
                      </a:lnTo>
                      <a:lnTo>
                        <a:pt x="11547" y="16880"/>
                      </a:lnTo>
                      <a:lnTo>
                        <a:pt x="11672" y="21600"/>
                      </a:lnTo>
                      <a:lnTo>
                        <a:pt x="11966" y="16880"/>
                      </a:lnTo>
                      <a:lnTo>
                        <a:pt x="11986" y="16562"/>
                      </a:lnTo>
                      <a:lnTo>
                        <a:pt x="12545" y="16510"/>
                      </a:lnTo>
                      <a:lnTo>
                        <a:pt x="12574" y="16404"/>
                      </a:lnTo>
                      <a:lnTo>
                        <a:pt x="12963" y="19359"/>
                      </a:lnTo>
                      <a:lnTo>
                        <a:pt x="13338" y="20360"/>
                      </a:lnTo>
                      <a:lnTo>
                        <a:pt x="13476" y="20651"/>
                      </a:lnTo>
                      <a:lnTo>
                        <a:pt x="13434" y="16404"/>
                      </a:lnTo>
                      <a:lnTo>
                        <a:pt x="13426" y="15613"/>
                      </a:lnTo>
                      <a:lnTo>
                        <a:pt x="13417" y="14612"/>
                      </a:lnTo>
                      <a:lnTo>
                        <a:pt x="13578" y="17089"/>
                      </a:lnTo>
                      <a:lnTo>
                        <a:pt x="13586" y="17407"/>
                      </a:lnTo>
                      <a:lnTo>
                        <a:pt x="13540" y="19332"/>
                      </a:lnTo>
                      <a:lnTo>
                        <a:pt x="13817" y="16853"/>
                      </a:lnTo>
                      <a:lnTo>
                        <a:pt x="14106" y="19411"/>
                      </a:lnTo>
                      <a:lnTo>
                        <a:pt x="14377" y="17328"/>
                      </a:lnTo>
                      <a:lnTo>
                        <a:pt x="14361" y="18408"/>
                      </a:lnTo>
                      <a:lnTo>
                        <a:pt x="14335" y="18408"/>
                      </a:lnTo>
                      <a:lnTo>
                        <a:pt x="14392" y="19887"/>
                      </a:lnTo>
                      <a:lnTo>
                        <a:pt x="14544" y="18514"/>
                      </a:lnTo>
                      <a:lnTo>
                        <a:pt x="14548" y="17328"/>
                      </a:lnTo>
                      <a:lnTo>
                        <a:pt x="14580" y="17353"/>
                      </a:lnTo>
                      <a:lnTo>
                        <a:pt x="14558" y="18383"/>
                      </a:lnTo>
                      <a:lnTo>
                        <a:pt x="14586" y="19041"/>
                      </a:lnTo>
                      <a:lnTo>
                        <a:pt x="14641" y="19860"/>
                      </a:lnTo>
                      <a:lnTo>
                        <a:pt x="14721" y="17249"/>
                      </a:lnTo>
                      <a:lnTo>
                        <a:pt x="14759" y="18620"/>
                      </a:lnTo>
                      <a:lnTo>
                        <a:pt x="14769" y="18435"/>
                      </a:lnTo>
                      <a:lnTo>
                        <a:pt x="14906" y="19332"/>
                      </a:lnTo>
                      <a:lnTo>
                        <a:pt x="14887" y="18435"/>
                      </a:lnTo>
                      <a:lnTo>
                        <a:pt x="14869" y="17617"/>
                      </a:lnTo>
                      <a:lnTo>
                        <a:pt x="14972" y="18435"/>
                      </a:lnTo>
                      <a:lnTo>
                        <a:pt x="15020" y="17617"/>
                      </a:lnTo>
                      <a:lnTo>
                        <a:pt x="15051" y="17064"/>
                      </a:lnTo>
                      <a:lnTo>
                        <a:pt x="15064" y="16853"/>
                      </a:lnTo>
                      <a:lnTo>
                        <a:pt x="15145" y="17881"/>
                      </a:lnTo>
                      <a:lnTo>
                        <a:pt x="15173" y="16853"/>
                      </a:lnTo>
                      <a:lnTo>
                        <a:pt x="15198" y="15931"/>
                      </a:lnTo>
                      <a:lnTo>
                        <a:pt x="15320" y="18805"/>
                      </a:lnTo>
                      <a:lnTo>
                        <a:pt x="15336" y="16061"/>
                      </a:lnTo>
                      <a:lnTo>
                        <a:pt x="15329" y="18884"/>
                      </a:lnTo>
                      <a:lnTo>
                        <a:pt x="15515" y="18356"/>
                      </a:lnTo>
                      <a:lnTo>
                        <a:pt x="15580" y="17010"/>
                      </a:lnTo>
                      <a:lnTo>
                        <a:pt x="15558" y="17881"/>
                      </a:lnTo>
                      <a:lnTo>
                        <a:pt x="15635" y="17908"/>
                      </a:lnTo>
                      <a:lnTo>
                        <a:pt x="15610" y="19068"/>
                      </a:lnTo>
                      <a:lnTo>
                        <a:pt x="15683" y="19041"/>
                      </a:lnTo>
                      <a:lnTo>
                        <a:pt x="15744" y="18568"/>
                      </a:lnTo>
                      <a:lnTo>
                        <a:pt x="15738" y="17064"/>
                      </a:lnTo>
                      <a:lnTo>
                        <a:pt x="15873" y="20439"/>
                      </a:lnTo>
                      <a:lnTo>
                        <a:pt x="15949" y="17064"/>
                      </a:lnTo>
                      <a:lnTo>
                        <a:pt x="15971" y="16061"/>
                      </a:lnTo>
                      <a:lnTo>
                        <a:pt x="16004" y="14612"/>
                      </a:lnTo>
                      <a:lnTo>
                        <a:pt x="16086" y="18672"/>
                      </a:lnTo>
                      <a:lnTo>
                        <a:pt x="16485" y="16246"/>
                      </a:lnTo>
                      <a:lnTo>
                        <a:pt x="16486" y="15771"/>
                      </a:lnTo>
                      <a:lnTo>
                        <a:pt x="16487" y="16246"/>
                      </a:lnTo>
                      <a:lnTo>
                        <a:pt x="16499" y="16194"/>
                      </a:lnTo>
                      <a:lnTo>
                        <a:pt x="16494" y="18699"/>
                      </a:lnTo>
                      <a:lnTo>
                        <a:pt x="16645" y="17777"/>
                      </a:lnTo>
                      <a:lnTo>
                        <a:pt x="16635" y="17565"/>
                      </a:lnTo>
                      <a:lnTo>
                        <a:pt x="16514" y="16115"/>
                      </a:lnTo>
                      <a:lnTo>
                        <a:pt x="16503" y="16167"/>
                      </a:lnTo>
                      <a:lnTo>
                        <a:pt x="16496" y="15904"/>
                      </a:lnTo>
                      <a:lnTo>
                        <a:pt x="16514" y="16115"/>
                      </a:lnTo>
                      <a:lnTo>
                        <a:pt x="16615" y="15771"/>
                      </a:lnTo>
                      <a:lnTo>
                        <a:pt x="16702" y="15482"/>
                      </a:lnTo>
                      <a:lnTo>
                        <a:pt x="16697" y="17170"/>
                      </a:lnTo>
                      <a:lnTo>
                        <a:pt x="16772" y="15482"/>
                      </a:lnTo>
                      <a:lnTo>
                        <a:pt x="16787" y="15139"/>
                      </a:lnTo>
                      <a:lnTo>
                        <a:pt x="17002" y="16061"/>
                      </a:lnTo>
                      <a:lnTo>
                        <a:pt x="16946" y="17010"/>
                      </a:lnTo>
                      <a:lnTo>
                        <a:pt x="16928" y="17513"/>
                      </a:lnTo>
                      <a:lnTo>
                        <a:pt x="17115" y="16352"/>
                      </a:lnTo>
                      <a:lnTo>
                        <a:pt x="17288" y="17777"/>
                      </a:lnTo>
                      <a:lnTo>
                        <a:pt x="17441" y="16352"/>
                      </a:lnTo>
                      <a:lnTo>
                        <a:pt x="17420" y="15139"/>
                      </a:lnTo>
                      <a:lnTo>
                        <a:pt x="17411" y="14797"/>
                      </a:lnTo>
                      <a:lnTo>
                        <a:pt x="17421" y="14479"/>
                      </a:lnTo>
                      <a:lnTo>
                        <a:pt x="17470" y="13924"/>
                      </a:lnTo>
                      <a:lnTo>
                        <a:pt x="17510" y="13478"/>
                      </a:lnTo>
                      <a:lnTo>
                        <a:pt x="17536" y="13187"/>
                      </a:lnTo>
                      <a:lnTo>
                        <a:pt x="17557" y="12950"/>
                      </a:lnTo>
                      <a:lnTo>
                        <a:pt x="17576" y="12739"/>
                      </a:lnTo>
                      <a:lnTo>
                        <a:pt x="17539" y="15297"/>
                      </a:lnTo>
                      <a:lnTo>
                        <a:pt x="17757" y="12554"/>
                      </a:lnTo>
                      <a:lnTo>
                        <a:pt x="17670" y="17170"/>
                      </a:lnTo>
                      <a:lnTo>
                        <a:pt x="17686" y="16986"/>
                      </a:lnTo>
                      <a:lnTo>
                        <a:pt x="17714" y="16404"/>
                      </a:lnTo>
                      <a:lnTo>
                        <a:pt x="17713" y="15482"/>
                      </a:lnTo>
                      <a:lnTo>
                        <a:pt x="17741" y="15692"/>
                      </a:lnTo>
                      <a:lnTo>
                        <a:pt x="17751" y="16325"/>
                      </a:lnTo>
                      <a:lnTo>
                        <a:pt x="17722" y="17195"/>
                      </a:lnTo>
                      <a:lnTo>
                        <a:pt x="17830" y="16562"/>
                      </a:lnTo>
                      <a:lnTo>
                        <a:pt x="17820" y="15904"/>
                      </a:lnTo>
                      <a:lnTo>
                        <a:pt x="17808" y="15482"/>
                      </a:lnTo>
                      <a:lnTo>
                        <a:pt x="17797" y="15139"/>
                      </a:lnTo>
                      <a:lnTo>
                        <a:pt x="17904" y="15164"/>
                      </a:lnTo>
                      <a:lnTo>
                        <a:pt x="17898" y="15852"/>
                      </a:lnTo>
                      <a:lnTo>
                        <a:pt x="17880" y="16115"/>
                      </a:lnTo>
                      <a:lnTo>
                        <a:pt x="17870" y="16747"/>
                      </a:lnTo>
                      <a:lnTo>
                        <a:pt x="17943" y="15139"/>
                      </a:lnTo>
                      <a:lnTo>
                        <a:pt x="17978" y="14348"/>
                      </a:lnTo>
                      <a:lnTo>
                        <a:pt x="18062" y="14849"/>
                      </a:lnTo>
                      <a:lnTo>
                        <a:pt x="18071" y="15692"/>
                      </a:lnTo>
                      <a:lnTo>
                        <a:pt x="18199" y="15534"/>
                      </a:lnTo>
                      <a:lnTo>
                        <a:pt x="18241" y="14348"/>
                      </a:lnTo>
                      <a:lnTo>
                        <a:pt x="18306" y="12554"/>
                      </a:lnTo>
                      <a:lnTo>
                        <a:pt x="18468" y="13636"/>
                      </a:lnTo>
                      <a:lnTo>
                        <a:pt x="18427" y="16352"/>
                      </a:lnTo>
                      <a:lnTo>
                        <a:pt x="18534" y="14558"/>
                      </a:lnTo>
                      <a:lnTo>
                        <a:pt x="18542" y="16880"/>
                      </a:lnTo>
                      <a:lnTo>
                        <a:pt x="18629" y="16219"/>
                      </a:lnTo>
                      <a:lnTo>
                        <a:pt x="18619" y="15771"/>
                      </a:lnTo>
                      <a:lnTo>
                        <a:pt x="18597" y="15060"/>
                      </a:lnTo>
                      <a:lnTo>
                        <a:pt x="18676" y="15112"/>
                      </a:lnTo>
                      <a:lnTo>
                        <a:pt x="18698" y="14558"/>
                      </a:lnTo>
                      <a:lnTo>
                        <a:pt x="18746" y="13397"/>
                      </a:lnTo>
                      <a:lnTo>
                        <a:pt x="18801" y="14005"/>
                      </a:lnTo>
                      <a:lnTo>
                        <a:pt x="18755" y="15139"/>
                      </a:lnTo>
                      <a:lnTo>
                        <a:pt x="18895" y="14716"/>
                      </a:lnTo>
                      <a:lnTo>
                        <a:pt x="18822" y="13846"/>
                      </a:lnTo>
                      <a:lnTo>
                        <a:pt x="18848" y="13397"/>
                      </a:lnTo>
                      <a:lnTo>
                        <a:pt x="18893" y="12712"/>
                      </a:lnTo>
                      <a:lnTo>
                        <a:pt x="18850" y="11632"/>
                      </a:lnTo>
                      <a:lnTo>
                        <a:pt x="18815" y="10944"/>
                      </a:lnTo>
                      <a:lnTo>
                        <a:pt x="18912" y="11472"/>
                      </a:lnTo>
                      <a:lnTo>
                        <a:pt x="18896" y="11736"/>
                      </a:lnTo>
                      <a:lnTo>
                        <a:pt x="18997" y="11551"/>
                      </a:lnTo>
                      <a:lnTo>
                        <a:pt x="19037" y="12923"/>
                      </a:lnTo>
                      <a:lnTo>
                        <a:pt x="19108" y="11551"/>
                      </a:lnTo>
                      <a:lnTo>
                        <a:pt x="19173" y="11947"/>
                      </a:lnTo>
                      <a:lnTo>
                        <a:pt x="19183" y="13266"/>
                      </a:lnTo>
                      <a:lnTo>
                        <a:pt x="19173" y="15033"/>
                      </a:lnTo>
                      <a:lnTo>
                        <a:pt x="19213" y="13108"/>
                      </a:lnTo>
                      <a:lnTo>
                        <a:pt x="19360" y="14506"/>
                      </a:lnTo>
                      <a:lnTo>
                        <a:pt x="19391" y="13108"/>
                      </a:lnTo>
                      <a:lnTo>
                        <a:pt x="19406" y="12554"/>
                      </a:lnTo>
                      <a:lnTo>
                        <a:pt x="19396" y="14373"/>
                      </a:lnTo>
                      <a:lnTo>
                        <a:pt x="19429" y="12818"/>
                      </a:lnTo>
                      <a:lnTo>
                        <a:pt x="19466" y="13318"/>
                      </a:lnTo>
                      <a:lnTo>
                        <a:pt x="19475" y="14558"/>
                      </a:lnTo>
                      <a:lnTo>
                        <a:pt x="19576" y="14822"/>
                      </a:lnTo>
                      <a:lnTo>
                        <a:pt x="19486" y="12818"/>
                      </a:lnTo>
                      <a:lnTo>
                        <a:pt x="19467" y="12423"/>
                      </a:lnTo>
                      <a:lnTo>
                        <a:pt x="19430" y="11578"/>
                      </a:lnTo>
                      <a:lnTo>
                        <a:pt x="19548" y="12712"/>
                      </a:lnTo>
                      <a:lnTo>
                        <a:pt x="19558" y="12896"/>
                      </a:lnTo>
                      <a:lnTo>
                        <a:pt x="19549" y="13293"/>
                      </a:lnTo>
                      <a:lnTo>
                        <a:pt x="19666" y="14109"/>
                      </a:lnTo>
                      <a:lnTo>
                        <a:pt x="19789" y="12448"/>
                      </a:lnTo>
                      <a:lnTo>
                        <a:pt x="19907" y="13214"/>
                      </a:lnTo>
                      <a:lnTo>
                        <a:pt x="19916" y="13582"/>
                      </a:lnTo>
                      <a:lnTo>
                        <a:pt x="19945" y="15534"/>
                      </a:lnTo>
                      <a:lnTo>
                        <a:pt x="20020" y="15349"/>
                      </a:lnTo>
                      <a:lnTo>
                        <a:pt x="20207" y="12975"/>
                      </a:lnTo>
                      <a:lnTo>
                        <a:pt x="20376" y="13530"/>
                      </a:lnTo>
                      <a:lnTo>
                        <a:pt x="20351" y="13318"/>
                      </a:lnTo>
                      <a:lnTo>
                        <a:pt x="20347" y="12975"/>
                      </a:lnTo>
                      <a:lnTo>
                        <a:pt x="20350" y="12448"/>
                      </a:lnTo>
                      <a:lnTo>
                        <a:pt x="20356" y="11578"/>
                      </a:lnTo>
                      <a:lnTo>
                        <a:pt x="20361" y="10865"/>
                      </a:lnTo>
                      <a:lnTo>
                        <a:pt x="20367" y="9995"/>
                      </a:lnTo>
                      <a:lnTo>
                        <a:pt x="20471" y="14900"/>
                      </a:lnTo>
                      <a:lnTo>
                        <a:pt x="20531" y="13794"/>
                      </a:lnTo>
                      <a:lnTo>
                        <a:pt x="20539" y="13530"/>
                      </a:lnTo>
                      <a:lnTo>
                        <a:pt x="20529" y="15164"/>
                      </a:lnTo>
                      <a:lnTo>
                        <a:pt x="20534" y="14797"/>
                      </a:lnTo>
                      <a:lnTo>
                        <a:pt x="20649" y="15324"/>
                      </a:lnTo>
                      <a:lnTo>
                        <a:pt x="20698" y="14797"/>
                      </a:lnTo>
                      <a:lnTo>
                        <a:pt x="20775" y="13978"/>
                      </a:lnTo>
                      <a:lnTo>
                        <a:pt x="20880" y="13345"/>
                      </a:lnTo>
                      <a:lnTo>
                        <a:pt x="20946" y="12950"/>
                      </a:lnTo>
                      <a:lnTo>
                        <a:pt x="20936" y="13318"/>
                      </a:lnTo>
                      <a:lnTo>
                        <a:pt x="20926" y="13821"/>
                      </a:lnTo>
                      <a:lnTo>
                        <a:pt x="20992" y="14558"/>
                      </a:lnTo>
                      <a:lnTo>
                        <a:pt x="21104" y="14242"/>
                      </a:lnTo>
                      <a:lnTo>
                        <a:pt x="21178" y="14612"/>
                      </a:lnTo>
                      <a:lnTo>
                        <a:pt x="21187" y="14242"/>
                      </a:lnTo>
                      <a:lnTo>
                        <a:pt x="21199" y="13767"/>
                      </a:lnTo>
                      <a:lnTo>
                        <a:pt x="21242" y="13924"/>
                      </a:lnTo>
                      <a:lnTo>
                        <a:pt x="21222" y="12950"/>
                      </a:lnTo>
                      <a:lnTo>
                        <a:pt x="21217" y="12687"/>
                      </a:lnTo>
                      <a:lnTo>
                        <a:pt x="21443" y="17513"/>
                      </a:lnTo>
                      <a:lnTo>
                        <a:pt x="21577" y="12687"/>
                      </a:lnTo>
                      <a:lnTo>
                        <a:pt x="21594" y="12078"/>
                      </a:lnTo>
                      <a:lnTo>
                        <a:pt x="21600" y="1176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48" name="Figura"/>
                <p:cNvSpPr/>
                <p:nvPr/>
              </p:nvSpPr>
              <p:spPr>
                <a:xfrm>
                  <a:off x="340909"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303"/>
                      </a:moveTo>
                      <a:lnTo>
                        <a:pt x="16796" y="5958"/>
                      </a:lnTo>
                      <a:lnTo>
                        <a:pt x="0" y="0"/>
                      </a:lnTo>
                      <a:lnTo>
                        <a:pt x="3367" y="10800"/>
                      </a:lnTo>
                      <a:lnTo>
                        <a:pt x="8171" y="21600"/>
                      </a:lnTo>
                      <a:lnTo>
                        <a:pt x="21600" y="93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49" name="Figura"/>
                <p:cNvSpPr/>
                <p:nvPr/>
              </p:nvSpPr>
              <p:spPr>
                <a:xfrm>
                  <a:off x="341709" y="15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186"/>
                      </a:moveTo>
                      <a:lnTo>
                        <a:pt x="20239" y="8014"/>
                      </a:lnTo>
                      <a:lnTo>
                        <a:pt x="12139" y="0"/>
                      </a:lnTo>
                      <a:lnTo>
                        <a:pt x="0" y="21600"/>
                      </a:lnTo>
                      <a:lnTo>
                        <a:pt x="21600" y="121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50" name="Figura"/>
                <p:cNvSpPr/>
                <p:nvPr/>
              </p:nvSpPr>
              <p:spPr>
                <a:xfrm>
                  <a:off x="347860" y="1626"/>
                  <a:ext cx="340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696"/>
                      </a:moveTo>
                      <a:lnTo>
                        <a:pt x="20764" y="12484"/>
                      </a:lnTo>
                      <a:lnTo>
                        <a:pt x="20603" y="11457"/>
                      </a:lnTo>
                      <a:lnTo>
                        <a:pt x="20504" y="9679"/>
                      </a:lnTo>
                      <a:lnTo>
                        <a:pt x="20594" y="8556"/>
                      </a:lnTo>
                      <a:lnTo>
                        <a:pt x="20818" y="8136"/>
                      </a:lnTo>
                      <a:lnTo>
                        <a:pt x="20737" y="7573"/>
                      </a:lnTo>
                      <a:lnTo>
                        <a:pt x="20288" y="5799"/>
                      </a:lnTo>
                      <a:lnTo>
                        <a:pt x="20351" y="9679"/>
                      </a:lnTo>
                      <a:lnTo>
                        <a:pt x="20225" y="9071"/>
                      </a:lnTo>
                      <a:lnTo>
                        <a:pt x="20135" y="8604"/>
                      </a:lnTo>
                      <a:lnTo>
                        <a:pt x="19964" y="7717"/>
                      </a:lnTo>
                      <a:lnTo>
                        <a:pt x="19794" y="6782"/>
                      </a:lnTo>
                      <a:lnTo>
                        <a:pt x="19299" y="7717"/>
                      </a:lnTo>
                      <a:lnTo>
                        <a:pt x="19389" y="6966"/>
                      </a:lnTo>
                      <a:lnTo>
                        <a:pt x="19299" y="5471"/>
                      </a:lnTo>
                      <a:lnTo>
                        <a:pt x="19209" y="4488"/>
                      </a:lnTo>
                      <a:lnTo>
                        <a:pt x="19559" y="5143"/>
                      </a:lnTo>
                      <a:lnTo>
                        <a:pt x="19308" y="4488"/>
                      </a:lnTo>
                      <a:lnTo>
                        <a:pt x="18535" y="2478"/>
                      </a:lnTo>
                      <a:lnTo>
                        <a:pt x="17906" y="8604"/>
                      </a:lnTo>
                      <a:lnTo>
                        <a:pt x="17564" y="5519"/>
                      </a:lnTo>
                      <a:lnTo>
                        <a:pt x="17609" y="4816"/>
                      </a:lnTo>
                      <a:lnTo>
                        <a:pt x="16270" y="6266"/>
                      </a:lnTo>
                      <a:lnTo>
                        <a:pt x="17375" y="8041"/>
                      </a:lnTo>
                      <a:lnTo>
                        <a:pt x="16405" y="12157"/>
                      </a:lnTo>
                      <a:lnTo>
                        <a:pt x="16261" y="10566"/>
                      </a:lnTo>
                      <a:lnTo>
                        <a:pt x="16135" y="9119"/>
                      </a:lnTo>
                      <a:lnTo>
                        <a:pt x="15973" y="7201"/>
                      </a:lnTo>
                      <a:lnTo>
                        <a:pt x="15686" y="3833"/>
                      </a:lnTo>
                      <a:lnTo>
                        <a:pt x="15551" y="7153"/>
                      </a:lnTo>
                      <a:lnTo>
                        <a:pt x="15434" y="7106"/>
                      </a:lnTo>
                      <a:lnTo>
                        <a:pt x="15272" y="6966"/>
                      </a:lnTo>
                      <a:lnTo>
                        <a:pt x="14940" y="9119"/>
                      </a:lnTo>
                      <a:lnTo>
                        <a:pt x="14634" y="7809"/>
                      </a:lnTo>
                      <a:lnTo>
                        <a:pt x="14238" y="6078"/>
                      </a:lnTo>
                      <a:lnTo>
                        <a:pt x="12998" y="10566"/>
                      </a:lnTo>
                      <a:lnTo>
                        <a:pt x="12980" y="9959"/>
                      </a:lnTo>
                      <a:lnTo>
                        <a:pt x="12944" y="8932"/>
                      </a:lnTo>
                      <a:lnTo>
                        <a:pt x="12764" y="8932"/>
                      </a:lnTo>
                      <a:lnTo>
                        <a:pt x="12719" y="7761"/>
                      </a:lnTo>
                      <a:lnTo>
                        <a:pt x="12584" y="7761"/>
                      </a:lnTo>
                      <a:lnTo>
                        <a:pt x="12683" y="6782"/>
                      </a:lnTo>
                      <a:lnTo>
                        <a:pt x="12548" y="3181"/>
                      </a:lnTo>
                      <a:lnTo>
                        <a:pt x="11892" y="9959"/>
                      </a:lnTo>
                      <a:lnTo>
                        <a:pt x="11685" y="9119"/>
                      </a:lnTo>
                      <a:lnTo>
                        <a:pt x="11551" y="8556"/>
                      </a:lnTo>
                      <a:lnTo>
                        <a:pt x="11254" y="7341"/>
                      </a:lnTo>
                      <a:lnTo>
                        <a:pt x="11443" y="4300"/>
                      </a:lnTo>
                      <a:lnTo>
                        <a:pt x="12054" y="5891"/>
                      </a:lnTo>
                      <a:lnTo>
                        <a:pt x="11668" y="4300"/>
                      </a:lnTo>
                      <a:lnTo>
                        <a:pt x="11416" y="3225"/>
                      </a:lnTo>
                      <a:lnTo>
                        <a:pt x="11020" y="8276"/>
                      </a:lnTo>
                      <a:lnTo>
                        <a:pt x="10850" y="7106"/>
                      </a:lnTo>
                      <a:lnTo>
                        <a:pt x="10157" y="2150"/>
                      </a:lnTo>
                      <a:lnTo>
                        <a:pt x="9672" y="2993"/>
                      </a:lnTo>
                      <a:lnTo>
                        <a:pt x="9591" y="7106"/>
                      </a:lnTo>
                      <a:lnTo>
                        <a:pt x="9097" y="6126"/>
                      </a:lnTo>
                      <a:lnTo>
                        <a:pt x="8432" y="4768"/>
                      </a:lnTo>
                      <a:lnTo>
                        <a:pt x="7524" y="6126"/>
                      </a:lnTo>
                      <a:lnTo>
                        <a:pt x="3308" y="5891"/>
                      </a:lnTo>
                      <a:lnTo>
                        <a:pt x="3317" y="4444"/>
                      </a:lnTo>
                      <a:lnTo>
                        <a:pt x="3326" y="3880"/>
                      </a:lnTo>
                      <a:lnTo>
                        <a:pt x="3416" y="2758"/>
                      </a:lnTo>
                      <a:lnTo>
                        <a:pt x="3506" y="2338"/>
                      </a:lnTo>
                      <a:lnTo>
                        <a:pt x="3794" y="1451"/>
                      </a:lnTo>
                      <a:lnTo>
                        <a:pt x="3191" y="1451"/>
                      </a:lnTo>
                      <a:lnTo>
                        <a:pt x="3272" y="560"/>
                      </a:lnTo>
                      <a:lnTo>
                        <a:pt x="3317" y="0"/>
                      </a:lnTo>
                      <a:lnTo>
                        <a:pt x="3029" y="1495"/>
                      </a:lnTo>
                      <a:lnTo>
                        <a:pt x="3182" y="1495"/>
                      </a:lnTo>
                      <a:lnTo>
                        <a:pt x="3083" y="2430"/>
                      </a:lnTo>
                      <a:lnTo>
                        <a:pt x="2993" y="2945"/>
                      </a:lnTo>
                      <a:lnTo>
                        <a:pt x="2823" y="3461"/>
                      </a:lnTo>
                      <a:lnTo>
                        <a:pt x="2472" y="3880"/>
                      </a:lnTo>
                      <a:lnTo>
                        <a:pt x="2625" y="887"/>
                      </a:lnTo>
                      <a:lnTo>
                        <a:pt x="1825" y="1027"/>
                      </a:lnTo>
                      <a:lnTo>
                        <a:pt x="1025" y="4444"/>
                      </a:lnTo>
                      <a:lnTo>
                        <a:pt x="0" y="2430"/>
                      </a:lnTo>
                      <a:lnTo>
                        <a:pt x="0" y="5611"/>
                      </a:lnTo>
                      <a:lnTo>
                        <a:pt x="701" y="9679"/>
                      </a:lnTo>
                      <a:lnTo>
                        <a:pt x="755" y="10378"/>
                      </a:lnTo>
                      <a:lnTo>
                        <a:pt x="648" y="10566"/>
                      </a:lnTo>
                      <a:lnTo>
                        <a:pt x="620" y="11034"/>
                      </a:lnTo>
                      <a:lnTo>
                        <a:pt x="1951" y="16317"/>
                      </a:lnTo>
                      <a:lnTo>
                        <a:pt x="1744" y="16365"/>
                      </a:lnTo>
                      <a:lnTo>
                        <a:pt x="1447" y="17628"/>
                      </a:lnTo>
                      <a:lnTo>
                        <a:pt x="3083" y="16317"/>
                      </a:lnTo>
                      <a:lnTo>
                        <a:pt x="3056" y="14730"/>
                      </a:lnTo>
                      <a:lnTo>
                        <a:pt x="3012" y="13699"/>
                      </a:lnTo>
                      <a:lnTo>
                        <a:pt x="2939" y="14730"/>
                      </a:lnTo>
                      <a:lnTo>
                        <a:pt x="2679" y="13140"/>
                      </a:lnTo>
                      <a:lnTo>
                        <a:pt x="2750" y="11641"/>
                      </a:lnTo>
                      <a:lnTo>
                        <a:pt x="3236" y="10054"/>
                      </a:lnTo>
                      <a:lnTo>
                        <a:pt x="3614" y="10054"/>
                      </a:lnTo>
                      <a:lnTo>
                        <a:pt x="3020" y="11501"/>
                      </a:lnTo>
                      <a:lnTo>
                        <a:pt x="3649" y="14307"/>
                      </a:lnTo>
                      <a:lnTo>
                        <a:pt x="3910" y="15570"/>
                      </a:lnTo>
                      <a:lnTo>
                        <a:pt x="3946" y="13140"/>
                      </a:lnTo>
                      <a:lnTo>
                        <a:pt x="4737" y="17675"/>
                      </a:lnTo>
                      <a:lnTo>
                        <a:pt x="4423" y="13140"/>
                      </a:lnTo>
                      <a:lnTo>
                        <a:pt x="4216" y="10054"/>
                      </a:lnTo>
                      <a:lnTo>
                        <a:pt x="4081" y="7996"/>
                      </a:lnTo>
                      <a:lnTo>
                        <a:pt x="5025" y="10662"/>
                      </a:lnTo>
                      <a:lnTo>
                        <a:pt x="5106" y="12392"/>
                      </a:lnTo>
                      <a:lnTo>
                        <a:pt x="5519" y="11641"/>
                      </a:lnTo>
                      <a:lnTo>
                        <a:pt x="5888" y="9959"/>
                      </a:lnTo>
                      <a:lnTo>
                        <a:pt x="6319" y="10378"/>
                      </a:lnTo>
                      <a:lnTo>
                        <a:pt x="6499" y="13280"/>
                      </a:lnTo>
                      <a:lnTo>
                        <a:pt x="6921" y="9959"/>
                      </a:lnTo>
                      <a:lnTo>
                        <a:pt x="7074" y="8556"/>
                      </a:lnTo>
                      <a:lnTo>
                        <a:pt x="7551" y="11034"/>
                      </a:lnTo>
                      <a:lnTo>
                        <a:pt x="7614" y="11501"/>
                      </a:lnTo>
                      <a:lnTo>
                        <a:pt x="7371" y="12297"/>
                      </a:lnTo>
                      <a:lnTo>
                        <a:pt x="6975" y="12344"/>
                      </a:lnTo>
                      <a:lnTo>
                        <a:pt x="6805" y="12904"/>
                      </a:lnTo>
                      <a:lnTo>
                        <a:pt x="7344" y="16600"/>
                      </a:lnTo>
                      <a:lnTo>
                        <a:pt x="7407" y="15709"/>
                      </a:lnTo>
                      <a:lnTo>
                        <a:pt x="7856" y="16273"/>
                      </a:lnTo>
                      <a:lnTo>
                        <a:pt x="8413" y="17392"/>
                      </a:lnTo>
                      <a:lnTo>
                        <a:pt x="8171" y="16784"/>
                      </a:lnTo>
                      <a:lnTo>
                        <a:pt x="8854" y="17767"/>
                      </a:lnTo>
                      <a:lnTo>
                        <a:pt x="8629" y="16972"/>
                      </a:lnTo>
                      <a:lnTo>
                        <a:pt x="8656" y="16177"/>
                      </a:lnTo>
                      <a:lnTo>
                        <a:pt x="8701" y="15709"/>
                      </a:lnTo>
                      <a:lnTo>
                        <a:pt x="9367" y="9119"/>
                      </a:lnTo>
                      <a:lnTo>
                        <a:pt x="10121" y="15150"/>
                      </a:lnTo>
                      <a:lnTo>
                        <a:pt x="10220" y="15054"/>
                      </a:lnTo>
                      <a:lnTo>
                        <a:pt x="11200" y="10378"/>
                      </a:lnTo>
                      <a:lnTo>
                        <a:pt x="10220" y="15054"/>
                      </a:lnTo>
                      <a:lnTo>
                        <a:pt x="11029" y="13140"/>
                      </a:lnTo>
                      <a:lnTo>
                        <a:pt x="11012" y="16692"/>
                      </a:lnTo>
                      <a:lnTo>
                        <a:pt x="11506" y="18143"/>
                      </a:lnTo>
                      <a:lnTo>
                        <a:pt x="11596" y="18655"/>
                      </a:lnTo>
                      <a:lnTo>
                        <a:pt x="11506" y="19406"/>
                      </a:lnTo>
                      <a:lnTo>
                        <a:pt x="12000" y="16692"/>
                      </a:lnTo>
                      <a:lnTo>
                        <a:pt x="12324" y="21508"/>
                      </a:lnTo>
                      <a:lnTo>
                        <a:pt x="13016" y="17580"/>
                      </a:lnTo>
                      <a:lnTo>
                        <a:pt x="13043" y="18655"/>
                      </a:lnTo>
                      <a:lnTo>
                        <a:pt x="13250" y="18235"/>
                      </a:lnTo>
                      <a:lnTo>
                        <a:pt x="13313" y="17580"/>
                      </a:lnTo>
                      <a:lnTo>
                        <a:pt x="13376" y="16972"/>
                      </a:lnTo>
                      <a:lnTo>
                        <a:pt x="14311" y="13467"/>
                      </a:lnTo>
                      <a:lnTo>
                        <a:pt x="15641" y="21600"/>
                      </a:lnTo>
                      <a:lnTo>
                        <a:pt x="17052" y="16553"/>
                      </a:lnTo>
                      <a:lnTo>
                        <a:pt x="18238" y="14542"/>
                      </a:lnTo>
                      <a:lnTo>
                        <a:pt x="18328" y="13467"/>
                      </a:lnTo>
                      <a:lnTo>
                        <a:pt x="18409" y="12157"/>
                      </a:lnTo>
                      <a:lnTo>
                        <a:pt x="18490" y="10846"/>
                      </a:lnTo>
                      <a:lnTo>
                        <a:pt x="19622" y="9071"/>
                      </a:lnTo>
                      <a:lnTo>
                        <a:pt x="19848" y="10054"/>
                      </a:lnTo>
                      <a:lnTo>
                        <a:pt x="19919" y="11034"/>
                      </a:lnTo>
                      <a:lnTo>
                        <a:pt x="19416" y="12624"/>
                      </a:lnTo>
                      <a:lnTo>
                        <a:pt x="19928" y="14542"/>
                      </a:lnTo>
                      <a:lnTo>
                        <a:pt x="20387" y="14263"/>
                      </a:lnTo>
                      <a:lnTo>
                        <a:pt x="20971" y="13044"/>
                      </a:lnTo>
                      <a:lnTo>
                        <a:pt x="20881" y="14167"/>
                      </a:lnTo>
                      <a:lnTo>
                        <a:pt x="21151" y="15989"/>
                      </a:lnTo>
                      <a:lnTo>
                        <a:pt x="21537" y="15757"/>
                      </a:lnTo>
                      <a:lnTo>
                        <a:pt x="21456" y="13372"/>
                      </a:lnTo>
                      <a:lnTo>
                        <a:pt x="21259" y="13280"/>
                      </a:lnTo>
                      <a:lnTo>
                        <a:pt x="21313" y="12484"/>
                      </a:lnTo>
                      <a:lnTo>
                        <a:pt x="21600" y="869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51" name="Triángulo"/>
                <p:cNvSpPr/>
                <p:nvPr/>
              </p:nvSpPr>
              <p:spPr>
                <a:xfrm>
                  <a:off x="375801" y="22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3479" y="1844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52" name="Figura"/>
                <p:cNvSpPr/>
                <p:nvPr/>
              </p:nvSpPr>
              <p:spPr>
                <a:xfrm>
                  <a:off x="377154" y="2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86"/>
                      </a:moveTo>
                      <a:lnTo>
                        <a:pt x="20648" y="7828"/>
                      </a:lnTo>
                      <a:lnTo>
                        <a:pt x="17697" y="0"/>
                      </a:lnTo>
                      <a:lnTo>
                        <a:pt x="5522" y="12911"/>
                      </a:lnTo>
                      <a:lnTo>
                        <a:pt x="4570" y="14199"/>
                      </a:lnTo>
                      <a:lnTo>
                        <a:pt x="3619" y="16090"/>
                      </a:lnTo>
                      <a:lnTo>
                        <a:pt x="2757" y="18333"/>
                      </a:lnTo>
                      <a:lnTo>
                        <a:pt x="1806" y="19797"/>
                      </a:lnTo>
                      <a:lnTo>
                        <a:pt x="0" y="21431"/>
                      </a:lnTo>
                      <a:lnTo>
                        <a:pt x="5806" y="19621"/>
                      </a:lnTo>
                      <a:lnTo>
                        <a:pt x="11890" y="15832"/>
                      </a:lnTo>
                      <a:lnTo>
                        <a:pt x="17599" y="14111"/>
                      </a:lnTo>
                      <a:lnTo>
                        <a:pt x="18461" y="17811"/>
                      </a:lnTo>
                      <a:lnTo>
                        <a:pt x="14460" y="19194"/>
                      </a:lnTo>
                      <a:lnTo>
                        <a:pt x="11800" y="21600"/>
                      </a:lnTo>
                      <a:lnTo>
                        <a:pt x="19697" y="19879"/>
                      </a:lnTo>
                      <a:lnTo>
                        <a:pt x="17981" y="14111"/>
                      </a:lnTo>
                      <a:lnTo>
                        <a:pt x="18176" y="12823"/>
                      </a:lnTo>
                      <a:lnTo>
                        <a:pt x="21600" y="117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53" name="Figura"/>
                <p:cNvSpPr/>
                <p:nvPr/>
              </p:nvSpPr>
              <p:spPr>
                <a:xfrm>
                  <a:off x="379518" y="297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225"/>
                      </a:moveTo>
                      <a:lnTo>
                        <a:pt x="19963" y="0"/>
                      </a:lnTo>
                      <a:lnTo>
                        <a:pt x="15592" y="9743"/>
                      </a:lnTo>
                      <a:lnTo>
                        <a:pt x="0" y="21600"/>
                      </a:lnTo>
                      <a:lnTo>
                        <a:pt x="16410" y="18967"/>
                      </a:lnTo>
                      <a:lnTo>
                        <a:pt x="21600" y="92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54" name="Figura"/>
                <p:cNvSpPr/>
                <p:nvPr/>
              </p:nvSpPr>
              <p:spPr>
                <a:xfrm>
                  <a:off x="382371" y="275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73"/>
                      </a:moveTo>
                      <a:lnTo>
                        <a:pt x="17652" y="609"/>
                      </a:lnTo>
                      <a:lnTo>
                        <a:pt x="12598" y="242"/>
                      </a:lnTo>
                      <a:lnTo>
                        <a:pt x="7369" y="6379"/>
                      </a:lnTo>
                      <a:lnTo>
                        <a:pt x="6255" y="4291"/>
                      </a:lnTo>
                      <a:lnTo>
                        <a:pt x="7369" y="1836"/>
                      </a:lnTo>
                      <a:lnTo>
                        <a:pt x="7625" y="0"/>
                      </a:lnTo>
                      <a:lnTo>
                        <a:pt x="4028" y="4668"/>
                      </a:lnTo>
                      <a:lnTo>
                        <a:pt x="0" y="12767"/>
                      </a:lnTo>
                      <a:lnTo>
                        <a:pt x="2227" y="21600"/>
                      </a:lnTo>
                      <a:lnTo>
                        <a:pt x="5830" y="12399"/>
                      </a:lnTo>
                      <a:lnTo>
                        <a:pt x="6599" y="16323"/>
                      </a:lnTo>
                      <a:lnTo>
                        <a:pt x="10459" y="5277"/>
                      </a:lnTo>
                      <a:lnTo>
                        <a:pt x="13455" y="4175"/>
                      </a:lnTo>
                      <a:lnTo>
                        <a:pt x="15770" y="8350"/>
                      </a:lnTo>
                      <a:lnTo>
                        <a:pt x="15257" y="11907"/>
                      </a:lnTo>
                      <a:lnTo>
                        <a:pt x="16283" y="9452"/>
                      </a:lnTo>
                      <a:lnTo>
                        <a:pt x="19967" y="13994"/>
                      </a:lnTo>
                      <a:lnTo>
                        <a:pt x="21600" y="79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55" name="Figura"/>
                <p:cNvSpPr/>
                <p:nvPr/>
              </p:nvSpPr>
              <p:spPr>
                <a:xfrm>
                  <a:off x="384920" y="32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26"/>
                      </a:moveTo>
                      <a:lnTo>
                        <a:pt x="19372" y="0"/>
                      </a:lnTo>
                      <a:lnTo>
                        <a:pt x="7934" y="2230"/>
                      </a:lnTo>
                      <a:lnTo>
                        <a:pt x="0" y="21600"/>
                      </a:lnTo>
                      <a:lnTo>
                        <a:pt x="17470" y="16396"/>
                      </a:lnTo>
                      <a:lnTo>
                        <a:pt x="21600" y="114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56" name="Figura"/>
                <p:cNvSpPr/>
                <p:nvPr/>
              </p:nvSpPr>
              <p:spPr>
                <a:xfrm>
                  <a:off x="6845" y="1025"/>
                  <a:ext cx="374670" cy="12701"/>
                </a:xfrm>
                <a:custGeom>
                  <a:avLst/>
                  <a:gdLst/>
                  <a:ahLst/>
                  <a:cxnLst>
                    <a:cxn ang="0">
                      <a:pos x="wd2" y="hd2"/>
                    </a:cxn>
                    <a:cxn ang="5400000">
                      <a:pos x="wd2" y="hd2"/>
                    </a:cxn>
                    <a:cxn ang="10800000">
                      <a:pos x="wd2" y="hd2"/>
                    </a:cxn>
                    <a:cxn ang="16200000">
                      <a:pos x="wd2" y="hd2"/>
                    </a:cxn>
                  </a:cxnLst>
                  <a:rect l="0" t="0" r="r" b="b"/>
                  <a:pathLst>
                    <a:path w="21600" h="21600" extrusionOk="0">
                      <a:moveTo>
                        <a:pt x="311" y="16602"/>
                      </a:moveTo>
                      <a:lnTo>
                        <a:pt x="304" y="17715"/>
                      </a:lnTo>
                      <a:lnTo>
                        <a:pt x="304" y="18096"/>
                      </a:lnTo>
                      <a:lnTo>
                        <a:pt x="304" y="20460"/>
                      </a:lnTo>
                      <a:lnTo>
                        <a:pt x="308" y="18096"/>
                      </a:lnTo>
                      <a:lnTo>
                        <a:pt x="309" y="17715"/>
                      </a:lnTo>
                      <a:lnTo>
                        <a:pt x="311" y="16602"/>
                      </a:lnTo>
                      <a:close/>
                      <a:moveTo>
                        <a:pt x="317" y="4076"/>
                      </a:moveTo>
                      <a:lnTo>
                        <a:pt x="314" y="5787"/>
                      </a:lnTo>
                      <a:lnTo>
                        <a:pt x="317" y="4076"/>
                      </a:lnTo>
                      <a:close/>
                      <a:moveTo>
                        <a:pt x="340" y="18286"/>
                      </a:moveTo>
                      <a:lnTo>
                        <a:pt x="340" y="18857"/>
                      </a:lnTo>
                      <a:lnTo>
                        <a:pt x="340" y="18286"/>
                      </a:lnTo>
                      <a:close/>
                      <a:moveTo>
                        <a:pt x="371" y="4157"/>
                      </a:moveTo>
                      <a:lnTo>
                        <a:pt x="369" y="2092"/>
                      </a:lnTo>
                      <a:lnTo>
                        <a:pt x="363" y="4157"/>
                      </a:lnTo>
                      <a:close/>
                      <a:moveTo>
                        <a:pt x="375" y="2364"/>
                      </a:moveTo>
                      <a:lnTo>
                        <a:pt x="371" y="2092"/>
                      </a:lnTo>
                      <a:lnTo>
                        <a:pt x="375" y="2364"/>
                      </a:lnTo>
                      <a:close/>
                      <a:moveTo>
                        <a:pt x="392" y="2880"/>
                      </a:moveTo>
                      <a:lnTo>
                        <a:pt x="389" y="2092"/>
                      </a:lnTo>
                      <a:lnTo>
                        <a:pt x="389" y="2717"/>
                      </a:lnTo>
                      <a:lnTo>
                        <a:pt x="390" y="3098"/>
                      </a:lnTo>
                      <a:close/>
                      <a:moveTo>
                        <a:pt x="393" y="17877"/>
                      </a:moveTo>
                      <a:lnTo>
                        <a:pt x="393" y="15868"/>
                      </a:lnTo>
                      <a:lnTo>
                        <a:pt x="391" y="16221"/>
                      </a:lnTo>
                      <a:lnTo>
                        <a:pt x="391" y="18504"/>
                      </a:lnTo>
                      <a:lnTo>
                        <a:pt x="393" y="17877"/>
                      </a:lnTo>
                      <a:close/>
                      <a:moveTo>
                        <a:pt x="430" y="2771"/>
                      </a:moveTo>
                      <a:lnTo>
                        <a:pt x="428" y="1249"/>
                      </a:lnTo>
                      <a:lnTo>
                        <a:pt x="420" y="3885"/>
                      </a:lnTo>
                      <a:lnTo>
                        <a:pt x="430" y="2771"/>
                      </a:lnTo>
                      <a:close/>
                      <a:moveTo>
                        <a:pt x="459" y="14726"/>
                      </a:moveTo>
                      <a:lnTo>
                        <a:pt x="458" y="13857"/>
                      </a:lnTo>
                      <a:lnTo>
                        <a:pt x="457" y="14726"/>
                      </a:lnTo>
                      <a:lnTo>
                        <a:pt x="458" y="15622"/>
                      </a:lnTo>
                      <a:lnTo>
                        <a:pt x="459" y="14726"/>
                      </a:lnTo>
                      <a:close/>
                      <a:moveTo>
                        <a:pt x="487" y="16519"/>
                      </a:moveTo>
                      <a:lnTo>
                        <a:pt x="483" y="15569"/>
                      </a:lnTo>
                      <a:lnTo>
                        <a:pt x="482" y="15841"/>
                      </a:lnTo>
                      <a:lnTo>
                        <a:pt x="483" y="16846"/>
                      </a:lnTo>
                      <a:lnTo>
                        <a:pt x="486" y="17499"/>
                      </a:lnTo>
                      <a:lnTo>
                        <a:pt x="487" y="16519"/>
                      </a:lnTo>
                      <a:close/>
                      <a:moveTo>
                        <a:pt x="503" y="15597"/>
                      </a:moveTo>
                      <a:lnTo>
                        <a:pt x="501" y="16465"/>
                      </a:lnTo>
                      <a:lnTo>
                        <a:pt x="501" y="15107"/>
                      </a:lnTo>
                      <a:lnTo>
                        <a:pt x="495" y="16465"/>
                      </a:lnTo>
                      <a:lnTo>
                        <a:pt x="496" y="17062"/>
                      </a:lnTo>
                      <a:lnTo>
                        <a:pt x="502" y="16465"/>
                      </a:lnTo>
                      <a:lnTo>
                        <a:pt x="503" y="15597"/>
                      </a:lnTo>
                      <a:close/>
                      <a:moveTo>
                        <a:pt x="674" y="4238"/>
                      </a:moveTo>
                      <a:lnTo>
                        <a:pt x="672" y="3832"/>
                      </a:lnTo>
                      <a:lnTo>
                        <a:pt x="671" y="4238"/>
                      </a:lnTo>
                      <a:close/>
                      <a:moveTo>
                        <a:pt x="700" y="2227"/>
                      </a:moveTo>
                      <a:lnTo>
                        <a:pt x="696" y="0"/>
                      </a:lnTo>
                      <a:lnTo>
                        <a:pt x="694" y="2227"/>
                      </a:lnTo>
                      <a:close/>
                      <a:moveTo>
                        <a:pt x="703" y="2092"/>
                      </a:moveTo>
                      <a:lnTo>
                        <a:pt x="701" y="3370"/>
                      </a:lnTo>
                      <a:lnTo>
                        <a:pt x="703" y="2092"/>
                      </a:lnTo>
                      <a:close/>
                      <a:moveTo>
                        <a:pt x="706" y="3098"/>
                      </a:moveTo>
                      <a:lnTo>
                        <a:pt x="702" y="3832"/>
                      </a:lnTo>
                      <a:lnTo>
                        <a:pt x="706" y="3098"/>
                      </a:lnTo>
                      <a:close/>
                      <a:moveTo>
                        <a:pt x="749" y="678"/>
                      </a:moveTo>
                      <a:lnTo>
                        <a:pt x="744" y="4103"/>
                      </a:lnTo>
                      <a:lnTo>
                        <a:pt x="749" y="678"/>
                      </a:lnTo>
                      <a:close/>
                      <a:moveTo>
                        <a:pt x="771" y="5434"/>
                      </a:moveTo>
                      <a:lnTo>
                        <a:pt x="768" y="3070"/>
                      </a:lnTo>
                      <a:lnTo>
                        <a:pt x="766" y="5434"/>
                      </a:lnTo>
                      <a:close/>
                      <a:moveTo>
                        <a:pt x="775" y="3370"/>
                      </a:moveTo>
                      <a:lnTo>
                        <a:pt x="771" y="5353"/>
                      </a:lnTo>
                      <a:lnTo>
                        <a:pt x="775" y="3395"/>
                      </a:lnTo>
                      <a:close/>
                      <a:moveTo>
                        <a:pt x="775" y="2989"/>
                      </a:moveTo>
                      <a:lnTo>
                        <a:pt x="775" y="3370"/>
                      </a:lnTo>
                      <a:lnTo>
                        <a:pt x="775" y="2989"/>
                      </a:lnTo>
                      <a:close/>
                      <a:moveTo>
                        <a:pt x="903" y="16656"/>
                      </a:moveTo>
                      <a:lnTo>
                        <a:pt x="895" y="16547"/>
                      </a:lnTo>
                      <a:lnTo>
                        <a:pt x="895" y="20594"/>
                      </a:lnTo>
                      <a:lnTo>
                        <a:pt x="903" y="16656"/>
                      </a:lnTo>
                      <a:close/>
                      <a:moveTo>
                        <a:pt x="943" y="6955"/>
                      </a:moveTo>
                      <a:lnTo>
                        <a:pt x="935" y="3179"/>
                      </a:lnTo>
                      <a:lnTo>
                        <a:pt x="935" y="4347"/>
                      </a:lnTo>
                      <a:lnTo>
                        <a:pt x="931" y="2255"/>
                      </a:lnTo>
                      <a:lnTo>
                        <a:pt x="931" y="4347"/>
                      </a:lnTo>
                      <a:lnTo>
                        <a:pt x="938" y="6955"/>
                      </a:lnTo>
                      <a:close/>
                      <a:moveTo>
                        <a:pt x="954" y="244"/>
                      </a:moveTo>
                      <a:lnTo>
                        <a:pt x="944" y="7364"/>
                      </a:lnTo>
                      <a:lnTo>
                        <a:pt x="954" y="244"/>
                      </a:lnTo>
                      <a:close/>
                      <a:moveTo>
                        <a:pt x="980" y="5569"/>
                      </a:moveTo>
                      <a:lnTo>
                        <a:pt x="979" y="5922"/>
                      </a:lnTo>
                      <a:lnTo>
                        <a:pt x="980" y="7227"/>
                      </a:lnTo>
                      <a:lnTo>
                        <a:pt x="980" y="5569"/>
                      </a:lnTo>
                      <a:close/>
                      <a:moveTo>
                        <a:pt x="985" y="3477"/>
                      </a:moveTo>
                      <a:lnTo>
                        <a:pt x="981" y="4076"/>
                      </a:lnTo>
                      <a:lnTo>
                        <a:pt x="985" y="3477"/>
                      </a:lnTo>
                      <a:close/>
                      <a:moveTo>
                        <a:pt x="1020" y="4972"/>
                      </a:moveTo>
                      <a:lnTo>
                        <a:pt x="1019" y="3042"/>
                      </a:lnTo>
                      <a:lnTo>
                        <a:pt x="1016" y="4972"/>
                      </a:lnTo>
                      <a:close/>
                      <a:moveTo>
                        <a:pt x="1058" y="1521"/>
                      </a:moveTo>
                      <a:lnTo>
                        <a:pt x="1055" y="4563"/>
                      </a:lnTo>
                      <a:lnTo>
                        <a:pt x="1058" y="1521"/>
                      </a:lnTo>
                      <a:close/>
                      <a:moveTo>
                        <a:pt x="3" y="12146"/>
                      </a:moveTo>
                      <a:lnTo>
                        <a:pt x="0" y="12634"/>
                      </a:lnTo>
                      <a:lnTo>
                        <a:pt x="1" y="13504"/>
                      </a:lnTo>
                      <a:lnTo>
                        <a:pt x="2" y="12634"/>
                      </a:lnTo>
                      <a:lnTo>
                        <a:pt x="3" y="12146"/>
                      </a:lnTo>
                      <a:close/>
                      <a:moveTo>
                        <a:pt x="2300" y="9563"/>
                      </a:moveTo>
                      <a:lnTo>
                        <a:pt x="2289" y="10678"/>
                      </a:lnTo>
                      <a:lnTo>
                        <a:pt x="2299" y="10569"/>
                      </a:lnTo>
                      <a:lnTo>
                        <a:pt x="2300" y="9891"/>
                      </a:lnTo>
                      <a:lnTo>
                        <a:pt x="2300" y="9563"/>
                      </a:lnTo>
                      <a:close/>
                      <a:moveTo>
                        <a:pt x="2622" y="17280"/>
                      </a:moveTo>
                      <a:lnTo>
                        <a:pt x="2616" y="16602"/>
                      </a:lnTo>
                      <a:lnTo>
                        <a:pt x="2608" y="17037"/>
                      </a:lnTo>
                      <a:lnTo>
                        <a:pt x="2622" y="17280"/>
                      </a:lnTo>
                      <a:close/>
                      <a:moveTo>
                        <a:pt x="2664" y="18339"/>
                      </a:moveTo>
                      <a:lnTo>
                        <a:pt x="2656" y="17877"/>
                      </a:lnTo>
                      <a:lnTo>
                        <a:pt x="2622" y="17280"/>
                      </a:lnTo>
                      <a:lnTo>
                        <a:pt x="2623" y="17689"/>
                      </a:lnTo>
                      <a:lnTo>
                        <a:pt x="2593" y="18449"/>
                      </a:lnTo>
                      <a:lnTo>
                        <a:pt x="2586" y="18883"/>
                      </a:lnTo>
                      <a:lnTo>
                        <a:pt x="2633" y="19454"/>
                      </a:lnTo>
                      <a:lnTo>
                        <a:pt x="2664" y="18339"/>
                      </a:lnTo>
                      <a:close/>
                      <a:moveTo>
                        <a:pt x="2732" y="18395"/>
                      </a:moveTo>
                      <a:lnTo>
                        <a:pt x="2712" y="18857"/>
                      </a:lnTo>
                      <a:lnTo>
                        <a:pt x="2726" y="18585"/>
                      </a:lnTo>
                      <a:close/>
                      <a:moveTo>
                        <a:pt x="2974" y="19292"/>
                      </a:moveTo>
                      <a:lnTo>
                        <a:pt x="2969" y="19617"/>
                      </a:lnTo>
                      <a:lnTo>
                        <a:pt x="2974" y="19292"/>
                      </a:lnTo>
                      <a:close/>
                      <a:moveTo>
                        <a:pt x="3560" y="17743"/>
                      </a:moveTo>
                      <a:lnTo>
                        <a:pt x="3479" y="17743"/>
                      </a:lnTo>
                      <a:lnTo>
                        <a:pt x="3471" y="18395"/>
                      </a:lnTo>
                      <a:lnTo>
                        <a:pt x="3501" y="18530"/>
                      </a:lnTo>
                      <a:lnTo>
                        <a:pt x="3516" y="19182"/>
                      </a:lnTo>
                      <a:lnTo>
                        <a:pt x="3524" y="19535"/>
                      </a:lnTo>
                      <a:lnTo>
                        <a:pt x="3554" y="20051"/>
                      </a:lnTo>
                      <a:lnTo>
                        <a:pt x="3560" y="17743"/>
                      </a:lnTo>
                      <a:close/>
                      <a:moveTo>
                        <a:pt x="4019" y="20406"/>
                      </a:moveTo>
                      <a:lnTo>
                        <a:pt x="4012" y="19863"/>
                      </a:lnTo>
                      <a:lnTo>
                        <a:pt x="4019" y="20406"/>
                      </a:lnTo>
                      <a:close/>
                      <a:moveTo>
                        <a:pt x="4037" y="21437"/>
                      </a:moveTo>
                      <a:lnTo>
                        <a:pt x="4019" y="20406"/>
                      </a:lnTo>
                      <a:lnTo>
                        <a:pt x="3960" y="21384"/>
                      </a:lnTo>
                      <a:lnTo>
                        <a:pt x="4037" y="21437"/>
                      </a:lnTo>
                      <a:close/>
                      <a:moveTo>
                        <a:pt x="4211" y="7499"/>
                      </a:moveTo>
                      <a:lnTo>
                        <a:pt x="4186" y="6955"/>
                      </a:lnTo>
                      <a:lnTo>
                        <a:pt x="4211" y="7499"/>
                      </a:lnTo>
                      <a:close/>
                      <a:moveTo>
                        <a:pt x="4514" y="18748"/>
                      </a:moveTo>
                      <a:lnTo>
                        <a:pt x="4502" y="18232"/>
                      </a:lnTo>
                      <a:lnTo>
                        <a:pt x="4496" y="17689"/>
                      </a:lnTo>
                      <a:lnTo>
                        <a:pt x="4490" y="17146"/>
                      </a:lnTo>
                      <a:lnTo>
                        <a:pt x="4498" y="18395"/>
                      </a:lnTo>
                      <a:lnTo>
                        <a:pt x="4424" y="18857"/>
                      </a:lnTo>
                      <a:lnTo>
                        <a:pt x="4514" y="18748"/>
                      </a:lnTo>
                      <a:close/>
                      <a:moveTo>
                        <a:pt x="4568" y="16112"/>
                      </a:moveTo>
                      <a:lnTo>
                        <a:pt x="4510" y="15053"/>
                      </a:lnTo>
                      <a:lnTo>
                        <a:pt x="4510" y="16709"/>
                      </a:lnTo>
                      <a:lnTo>
                        <a:pt x="4526" y="16547"/>
                      </a:lnTo>
                      <a:lnTo>
                        <a:pt x="4544" y="16356"/>
                      </a:lnTo>
                      <a:lnTo>
                        <a:pt x="4568" y="16112"/>
                      </a:lnTo>
                      <a:close/>
                      <a:moveTo>
                        <a:pt x="4592" y="16519"/>
                      </a:moveTo>
                      <a:lnTo>
                        <a:pt x="4583" y="15922"/>
                      </a:lnTo>
                      <a:lnTo>
                        <a:pt x="4569" y="16112"/>
                      </a:lnTo>
                      <a:lnTo>
                        <a:pt x="4592" y="16519"/>
                      </a:lnTo>
                      <a:close/>
                      <a:moveTo>
                        <a:pt x="5014" y="5597"/>
                      </a:moveTo>
                      <a:lnTo>
                        <a:pt x="4983" y="6031"/>
                      </a:lnTo>
                      <a:lnTo>
                        <a:pt x="5004" y="6059"/>
                      </a:lnTo>
                      <a:lnTo>
                        <a:pt x="5014" y="5597"/>
                      </a:lnTo>
                      <a:close/>
                      <a:moveTo>
                        <a:pt x="5335" y="17146"/>
                      </a:moveTo>
                      <a:lnTo>
                        <a:pt x="5328" y="16790"/>
                      </a:lnTo>
                      <a:lnTo>
                        <a:pt x="5327" y="17524"/>
                      </a:lnTo>
                      <a:lnTo>
                        <a:pt x="5335" y="17146"/>
                      </a:lnTo>
                      <a:close/>
                      <a:moveTo>
                        <a:pt x="5343" y="20025"/>
                      </a:moveTo>
                      <a:lnTo>
                        <a:pt x="5329" y="17933"/>
                      </a:lnTo>
                      <a:lnTo>
                        <a:pt x="5327" y="17524"/>
                      </a:lnTo>
                      <a:lnTo>
                        <a:pt x="5319" y="17933"/>
                      </a:lnTo>
                      <a:lnTo>
                        <a:pt x="5257" y="17824"/>
                      </a:lnTo>
                      <a:lnTo>
                        <a:pt x="5271" y="18068"/>
                      </a:lnTo>
                      <a:lnTo>
                        <a:pt x="5343" y="20025"/>
                      </a:lnTo>
                      <a:close/>
                      <a:moveTo>
                        <a:pt x="6370" y="20160"/>
                      </a:moveTo>
                      <a:lnTo>
                        <a:pt x="6314" y="18232"/>
                      </a:lnTo>
                      <a:lnTo>
                        <a:pt x="6320" y="19182"/>
                      </a:lnTo>
                      <a:lnTo>
                        <a:pt x="6312" y="19454"/>
                      </a:lnTo>
                      <a:lnTo>
                        <a:pt x="6370" y="20160"/>
                      </a:lnTo>
                      <a:close/>
                      <a:moveTo>
                        <a:pt x="6481" y="6384"/>
                      </a:moveTo>
                      <a:lnTo>
                        <a:pt x="6455" y="5922"/>
                      </a:lnTo>
                      <a:lnTo>
                        <a:pt x="6481" y="6384"/>
                      </a:lnTo>
                      <a:close/>
                      <a:moveTo>
                        <a:pt x="7980" y="18911"/>
                      </a:moveTo>
                      <a:lnTo>
                        <a:pt x="7967" y="19319"/>
                      </a:lnTo>
                      <a:lnTo>
                        <a:pt x="7980" y="19373"/>
                      </a:lnTo>
                      <a:lnTo>
                        <a:pt x="7980" y="18911"/>
                      </a:lnTo>
                      <a:close/>
                      <a:moveTo>
                        <a:pt x="8148" y="18476"/>
                      </a:moveTo>
                      <a:lnTo>
                        <a:pt x="8130" y="18692"/>
                      </a:lnTo>
                      <a:lnTo>
                        <a:pt x="8144" y="18692"/>
                      </a:lnTo>
                      <a:close/>
                      <a:moveTo>
                        <a:pt x="8441" y="18367"/>
                      </a:moveTo>
                      <a:lnTo>
                        <a:pt x="8412" y="19020"/>
                      </a:lnTo>
                      <a:lnTo>
                        <a:pt x="8440" y="18720"/>
                      </a:lnTo>
                      <a:lnTo>
                        <a:pt x="8441" y="18367"/>
                      </a:lnTo>
                      <a:close/>
                      <a:moveTo>
                        <a:pt x="9102" y="19617"/>
                      </a:moveTo>
                      <a:lnTo>
                        <a:pt x="9055" y="19048"/>
                      </a:lnTo>
                      <a:lnTo>
                        <a:pt x="9054" y="18177"/>
                      </a:lnTo>
                      <a:lnTo>
                        <a:pt x="9058" y="17524"/>
                      </a:lnTo>
                      <a:lnTo>
                        <a:pt x="8479" y="17552"/>
                      </a:lnTo>
                      <a:lnTo>
                        <a:pt x="8405" y="21600"/>
                      </a:lnTo>
                      <a:lnTo>
                        <a:pt x="8484" y="19863"/>
                      </a:lnTo>
                      <a:lnTo>
                        <a:pt x="8497" y="18177"/>
                      </a:lnTo>
                      <a:lnTo>
                        <a:pt x="8539" y="19373"/>
                      </a:lnTo>
                      <a:lnTo>
                        <a:pt x="8634" y="19401"/>
                      </a:lnTo>
                      <a:lnTo>
                        <a:pt x="8704" y="18883"/>
                      </a:lnTo>
                      <a:lnTo>
                        <a:pt x="8691" y="20241"/>
                      </a:lnTo>
                      <a:lnTo>
                        <a:pt x="8818" y="20594"/>
                      </a:lnTo>
                      <a:lnTo>
                        <a:pt x="8959" y="19591"/>
                      </a:lnTo>
                      <a:lnTo>
                        <a:pt x="9102" y="19617"/>
                      </a:lnTo>
                      <a:close/>
                      <a:moveTo>
                        <a:pt x="9108" y="16846"/>
                      </a:moveTo>
                      <a:lnTo>
                        <a:pt x="9077" y="17689"/>
                      </a:lnTo>
                      <a:lnTo>
                        <a:pt x="9104" y="17499"/>
                      </a:lnTo>
                      <a:lnTo>
                        <a:pt x="9108" y="16846"/>
                      </a:lnTo>
                      <a:close/>
                      <a:moveTo>
                        <a:pt x="9148" y="17199"/>
                      </a:moveTo>
                      <a:lnTo>
                        <a:pt x="9121" y="17390"/>
                      </a:lnTo>
                      <a:lnTo>
                        <a:pt x="9121" y="18476"/>
                      </a:lnTo>
                      <a:lnTo>
                        <a:pt x="9148" y="17199"/>
                      </a:lnTo>
                      <a:close/>
                      <a:moveTo>
                        <a:pt x="12066" y="19482"/>
                      </a:moveTo>
                      <a:lnTo>
                        <a:pt x="12066" y="19210"/>
                      </a:lnTo>
                      <a:lnTo>
                        <a:pt x="12066" y="19482"/>
                      </a:lnTo>
                      <a:close/>
                      <a:moveTo>
                        <a:pt x="12096" y="20460"/>
                      </a:moveTo>
                      <a:lnTo>
                        <a:pt x="12092" y="19591"/>
                      </a:lnTo>
                      <a:lnTo>
                        <a:pt x="12066" y="19482"/>
                      </a:lnTo>
                      <a:lnTo>
                        <a:pt x="12075" y="20241"/>
                      </a:lnTo>
                      <a:lnTo>
                        <a:pt x="12096" y="20460"/>
                      </a:lnTo>
                      <a:close/>
                      <a:moveTo>
                        <a:pt x="12338" y="17606"/>
                      </a:moveTo>
                      <a:lnTo>
                        <a:pt x="11901" y="17606"/>
                      </a:lnTo>
                      <a:lnTo>
                        <a:pt x="12035" y="20678"/>
                      </a:lnTo>
                      <a:lnTo>
                        <a:pt x="12043" y="19048"/>
                      </a:lnTo>
                      <a:lnTo>
                        <a:pt x="12062" y="18421"/>
                      </a:lnTo>
                      <a:lnTo>
                        <a:pt x="12066" y="19210"/>
                      </a:lnTo>
                      <a:lnTo>
                        <a:pt x="12079" y="18802"/>
                      </a:lnTo>
                      <a:lnTo>
                        <a:pt x="12162" y="18421"/>
                      </a:lnTo>
                      <a:lnTo>
                        <a:pt x="12338" y="17606"/>
                      </a:lnTo>
                      <a:close/>
                      <a:moveTo>
                        <a:pt x="12586" y="7227"/>
                      </a:moveTo>
                      <a:lnTo>
                        <a:pt x="12557" y="8260"/>
                      </a:lnTo>
                      <a:lnTo>
                        <a:pt x="12586" y="7227"/>
                      </a:lnTo>
                      <a:close/>
                      <a:moveTo>
                        <a:pt x="12725" y="5244"/>
                      </a:moveTo>
                      <a:lnTo>
                        <a:pt x="12683" y="5216"/>
                      </a:lnTo>
                      <a:lnTo>
                        <a:pt x="12581" y="5434"/>
                      </a:lnTo>
                      <a:lnTo>
                        <a:pt x="12559" y="6684"/>
                      </a:lnTo>
                      <a:lnTo>
                        <a:pt x="12572" y="6493"/>
                      </a:lnTo>
                      <a:lnTo>
                        <a:pt x="12597" y="5815"/>
                      </a:lnTo>
                      <a:lnTo>
                        <a:pt x="12609" y="6358"/>
                      </a:lnTo>
                      <a:lnTo>
                        <a:pt x="12586" y="7227"/>
                      </a:lnTo>
                      <a:lnTo>
                        <a:pt x="12670" y="6358"/>
                      </a:lnTo>
                      <a:lnTo>
                        <a:pt x="12696" y="5815"/>
                      </a:lnTo>
                      <a:lnTo>
                        <a:pt x="12725" y="5244"/>
                      </a:lnTo>
                      <a:close/>
                      <a:moveTo>
                        <a:pt x="13329" y="9020"/>
                      </a:moveTo>
                      <a:lnTo>
                        <a:pt x="13320" y="8342"/>
                      </a:lnTo>
                      <a:lnTo>
                        <a:pt x="13306" y="9183"/>
                      </a:lnTo>
                      <a:lnTo>
                        <a:pt x="13329" y="9020"/>
                      </a:lnTo>
                      <a:close/>
                      <a:moveTo>
                        <a:pt x="13345" y="8314"/>
                      </a:moveTo>
                      <a:lnTo>
                        <a:pt x="13337" y="7552"/>
                      </a:lnTo>
                      <a:lnTo>
                        <a:pt x="13329" y="6656"/>
                      </a:lnTo>
                      <a:lnTo>
                        <a:pt x="13303" y="6821"/>
                      </a:lnTo>
                      <a:lnTo>
                        <a:pt x="13296" y="7199"/>
                      </a:lnTo>
                      <a:lnTo>
                        <a:pt x="13320" y="8342"/>
                      </a:lnTo>
                      <a:lnTo>
                        <a:pt x="13333" y="7552"/>
                      </a:lnTo>
                      <a:lnTo>
                        <a:pt x="13345" y="8314"/>
                      </a:lnTo>
                      <a:close/>
                      <a:moveTo>
                        <a:pt x="14131" y="19726"/>
                      </a:moveTo>
                      <a:lnTo>
                        <a:pt x="14109" y="20269"/>
                      </a:lnTo>
                      <a:lnTo>
                        <a:pt x="14131" y="19970"/>
                      </a:lnTo>
                      <a:close/>
                      <a:moveTo>
                        <a:pt x="14346" y="6277"/>
                      </a:moveTo>
                      <a:lnTo>
                        <a:pt x="14321" y="6005"/>
                      </a:lnTo>
                      <a:lnTo>
                        <a:pt x="14331" y="6358"/>
                      </a:lnTo>
                      <a:lnTo>
                        <a:pt x="14341" y="6303"/>
                      </a:lnTo>
                      <a:close/>
                      <a:moveTo>
                        <a:pt x="14487" y="20216"/>
                      </a:moveTo>
                      <a:lnTo>
                        <a:pt x="14473" y="19591"/>
                      </a:lnTo>
                      <a:lnTo>
                        <a:pt x="14458" y="19210"/>
                      </a:lnTo>
                      <a:lnTo>
                        <a:pt x="14442" y="18964"/>
                      </a:lnTo>
                      <a:lnTo>
                        <a:pt x="14435" y="19236"/>
                      </a:lnTo>
                      <a:lnTo>
                        <a:pt x="14487" y="20216"/>
                      </a:lnTo>
                      <a:close/>
                      <a:moveTo>
                        <a:pt x="14806" y="20216"/>
                      </a:moveTo>
                      <a:lnTo>
                        <a:pt x="14726" y="19944"/>
                      </a:lnTo>
                      <a:lnTo>
                        <a:pt x="14749" y="20107"/>
                      </a:lnTo>
                      <a:lnTo>
                        <a:pt x="14779" y="20216"/>
                      </a:lnTo>
                      <a:lnTo>
                        <a:pt x="14806" y="20216"/>
                      </a:lnTo>
                      <a:close/>
                      <a:moveTo>
                        <a:pt x="14811" y="5597"/>
                      </a:moveTo>
                      <a:lnTo>
                        <a:pt x="14799" y="6059"/>
                      </a:lnTo>
                      <a:lnTo>
                        <a:pt x="14811" y="5597"/>
                      </a:lnTo>
                      <a:close/>
                      <a:moveTo>
                        <a:pt x="14815" y="20216"/>
                      </a:moveTo>
                      <a:lnTo>
                        <a:pt x="14807" y="20216"/>
                      </a:lnTo>
                      <a:lnTo>
                        <a:pt x="14815" y="20241"/>
                      </a:lnTo>
                      <a:close/>
                      <a:moveTo>
                        <a:pt x="14828" y="5978"/>
                      </a:moveTo>
                      <a:lnTo>
                        <a:pt x="14813" y="5678"/>
                      </a:lnTo>
                      <a:lnTo>
                        <a:pt x="14828" y="5978"/>
                      </a:lnTo>
                      <a:close/>
                      <a:moveTo>
                        <a:pt x="15327" y="4238"/>
                      </a:moveTo>
                      <a:lnTo>
                        <a:pt x="15324" y="3832"/>
                      </a:lnTo>
                      <a:lnTo>
                        <a:pt x="15314" y="3451"/>
                      </a:lnTo>
                      <a:lnTo>
                        <a:pt x="15317" y="3776"/>
                      </a:lnTo>
                      <a:lnTo>
                        <a:pt x="15327" y="4238"/>
                      </a:lnTo>
                      <a:close/>
                      <a:moveTo>
                        <a:pt x="15690" y="18232"/>
                      </a:moveTo>
                      <a:lnTo>
                        <a:pt x="15677" y="18611"/>
                      </a:lnTo>
                      <a:lnTo>
                        <a:pt x="15655" y="18857"/>
                      </a:lnTo>
                      <a:lnTo>
                        <a:pt x="15689" y="19373"/>
                      </a:lnTo>
                      <a:lnTo>
                        <a:pt x="15690" y="18232"/>
                      </a:lnTo>
                      <a:close/>
                      <a:moveTo>
                        <a:pt x="15917" y="4563"/>
                      </a:moveTo>
                      <a:lnTo>
                        <a:pt x="15917" y="4210"/>
                      </a:lnTo>
                      <a:lnTo>
                        <a:pt x="15912" y="1821"/>
                      </a:lnTo>
                      <a:lnTo>
                        <a:pt x="15837" y="2880"/>
                      </a:lnTo>
                      <a:lnTo>
                        <a:pt x="15832" y="3423"/>
                      </a:lnTo>
                      <a:lnTo>
                        <a:pt x="15847" y="4401"/>
                      </a:lnTo>
                      <a:lnTo>
                        <a:pt x="15794" y="5678"/>
                      </a:lnTo>
                      <a:lnTo>
                        <a:pt x="15910" y="4810"/>
                      </a:lnTo>
                      <a:close/>
                      <a:moveTo>
                        <a:pt x="15929" y="4673"/>
                      </a:moveTo>
                      <a:lnTo>
                        <a:pt x="15918" y="4863"/>
                      </a:lnTo>
                      <a:lnTo>
                        <a:pt x="15929" y="4673"/>
                      </a:lnTo>
                      <a:close/>
                      <a:moveTo>
                        <a:pt x="16213" y="7146"/>
                      </a:moveTo>
                      <a:lnTo>
                        <a:pt x="16194" y="6874"/>
                      </a:lnTo>
                      <a:lnTo>
                        <a:pt x="16197" y="7743"/>
                      </a:lnTo>
                      <a:lnTo>
                        <a:pt x="16213" y="7146"/>
                      </a:lnTo>
                      <a:close/>
                      <a:moveTo>
                        <a:pt x="16241" y="7146"/>
                      </a:moveTo>
                      <a:lnTo>
                        <a:pt x="16223" y="6765"/>
                      </a:lnTo>
                      <a:lnTo>
                        <a:pt x="16222" y="7037"/>
                      </a:lnTo>
                      <a:lnTo>
                        <a:pt x="16241" y="7146"/>
                      </a:lnTo>
                      <a:close/>
                      <a:moveTo>
                        <a:pt x="16252" y="6005"/>
                      </a:moveTo>
                      <a:lnTo>
                        <a:pt x="16229" y="5759"/>
                      </a:lnTo>
                      <a:lnTo>
                        <a:pt x="16238" y="5922"/>
                      </a:lnTo>
                      <a:lnTo>
                        <a:pt x="16252" y="6005"/>
                      </a:lnTo>
                      <a:close/>
                      <a:moveTo>
                        <a:pt x="16271" y="18068"/>
                      </a:moveTo>
                      <a:lnTo>
                        <a:pt x="16260" y="18149"/>
                      </a:lnTo>
                      <a:lnTo>
                        <a:pt x="16235" y="18504"/>
                      </a:lnTo>
                      <a:lnTo>
                        <a:pt x="16252" y="18367"/>
                      </a:lnTo>
                      <a:lnTo>
                        <a:pt x="16271" y="18068"/>
                      </a:lnTo>
                      <a:close/>
                      <a:moveTo>
                        <a:pt x="16332" y="18476"/>
                      </a:moveTo>
                      <a:lnTo>
                        <a:pt x="16330" y="17961"/>
                      </a:lnTo>
                      <a:lnTo>
                        <a:pt x="16329" y="17171"/>
                      </a:lnTo>
                      <a:lnTo>
                        <a:pt x="16303" y="17524"/>
                      </a:lnTo>
                      <a:lnTo>
                        <a:pt x="16285" y="17852"/>
                      </a:lnTo>
                      <a:lnTo>
                        <a:pt x="16271" y="18068"/>
                      </a:lnTo>
                      <a:lnTo>
                        <a:pt x="16297" y="17961"/>
                      </a:lnTo>
                      <a:lnTo>
                        <a:pt x="16332" y="18476"/>
                      </a:lnTo>
                      <a:close/>
                      <a:moveTo>
                        <a:pt x="16405" y="2689"/>
                      </a:moveTo>
                      <a:lnTo>
                        <a:pt x="16397" y="2418"/>
                      </a:lnTo>
                      <a:lnTo>
                        <a:pt x="16379" y="2661"/>
                      </a:lnTo>
                      <a:lnTo>
                        <a:pt x="16405" y="2689"/>
                      </a:lnTo>
                      <a:close/>
                      <a:moveTo>
                        <a:pt x="16422" y="2689"/>
                      </a:moveTo>
                      <a:lnTo>
                        <a:pt x="16405" y="2689"/>
                      </a:lnTo>
                      <a:lnTo>
                        <a:pt x="16418" y="3017"/>
                      </a:lnTo>
                      <a:lnTo>
                        <a:pt x="16422" y="2689"/>
                      </a:lnTo>
                      <a:close/>
                      <a:moveTo>
                        <a:pt x="16590" y="2202"/>
                      </a:moveTo>
                      <a:lnTo>
                        <a:pt x="16582" y="2227"/>
                      </a:lnTo>
                      <a:lnTo>
                        <a:pt x="16573" y="2364"/>
                      </a:lnTo>
                      <a:lnTo>
                        <a:pt x="16590" y="2202"/>
                      </a:lnTo>
                      <a:close/>
                      <a:moveTo>
                        <a:pt x="16626" y="2933"/>
                      </a:moveTo>
                      <a:lnTo>
                        <a:pt x="16588" y="3070"/>
                      </a:lnTo>
                      <a:lnTo>
                        <a:pt x="16609" y="3151"/>
                      </a:lnTo>
                      <a:lnTo>
                        <a:pt x="16626" y="2933"/>
                      </a:lnTo>
                      <a:close/>
                      <a:moveTo>
                        <a:pt x="16797" y="16737"/>
                      </a:moveTo>
                      <a:lnTo>
                        <a:pt x="16776" y="16737"/>
                      </a:lnTo>
                      <a:lnTo>
                        <a:pt x="16797" y="16737"/>
                      </a:lnTo>
                      <a:close/>
                      <a:moveTo>
                        <a:pt x="17136" y="4810"/>
                      </a:moveTo>
                      <a:lnTo>
                        <a:pt x="17123" y="4510"/>
                      </a:lnTo>
                      <a:lnTo>
                        <a:pt x="17130" y="4782"/>
                      </a:lnTo>
                      <a:close/>
                      <a:moveTo>
                        <a:pt x="17347" y="3939"/>
                      </a:moveTo>
                      <a:lnTo>
                        <a:pt x="17308" y="4482"/>
                      </a:lnTo>
                      <a:lnTo>
                        <a:pt x="17301" y="4782"/>
                      </a:lnTo>
                      <a:lnTo>
                        <a:pt x="17323" y="5163"/>
                      </a:lnTo>
                      <a:lnTo>
                        <a:pt x="17347" y="3939"/>
                      </a:lnTo>
                      <a:close/>
                      <a:moveTo>
                        <a:pt x="17436" y="6549"/>
                      </a:moveTo>
                      <a:lnTo>
                        <a:pt x="17424" y="6684"/>
                      </a:lnTo>
                      <a:lnTo>
                        <a:pt x="17414" y="6821"/>
                      </a:lnTo>
                      <a:lnTo>
                        <a:pt x="17430" y="6955"/>
                      </a:lnTo>
                      <a:lnTo>
                        <a:pt x="17436" y="6549"/>
                      </a:lnTo>
                      <a:close/>
                      <a:moveTo>
                        <a:pt x="17485" y="5869"/>
                      </a:moveTo>
                      <a:lnTo>
                        <a:pt x="17461" y="5107"/>
                      </a:lnTo>
                      <a:lnTo>
                        <a:pt x="17452" y="5869"/>
                      </a:lnTo>
                      <a:lnTo>
                        <a:pt x="17438" y="5569"/>
                      </a:lnTo>
                      <a:lnTo>
                        <a:pt x="17418" y="5107"/>
                      </a:lnTo>
                      <a:lnTo>
                        <a:pt x="17332" y="5190"/>
                      </a:lnTo>
                      <a:lnTo>
                        <a:pt x="17324" y="5190"/>
                      </a:lnTo>
                      <a:lnTo>
                        <a:pt x="17276" y="4482"/>
                      </a:lnTo>
                      <a:lnTo>
                        <a:pt x="17227" y="5543"/>
                      </a:lnTo>
                      <a:lnTo>
                        <a:pt x="17137" y="4810"/>
                      </a:lnTo>
                      <a:lnTo>
                        <a:pt x="17148" y="5163"/>
                      </a:lnTo>
                      <a:lnTo>
                        <a:pt x="17164" y="6112"/>
                      </a:lnTo>
                      <a:lnTo>
                        <a:pt x="17430" y="6031"/>
                      </a:lnTo>
                      <a:lnTo>
                        <a:pt x="17436" y="6549"/>
                      </a:lnTo>
                      <a:lnTo>
                        <a:pt x="17480" y="6031"/>
                      </a:lnTo>
                      <a:close/>
                      <a:moveTo>
                        <a:pt x="17531" y="14700"/>
                      </a:moveTo>
                      <a:lnTo>
                        <a:pt x="17512" y="14591"/>
                      </a:lnTo>
                      <a:lnTo>
                        <a:pt x="17490" y="14401"/>
                      </a:lnTo>
                      <a:lnTo>
                        <a:pt x="17471" y="14672"/>
                      </a:lnTo>
                      <a:lnTo>
                        <a:pt x="17494" y="15025"/>
                      </a:lnTo>
                      <a:lnTo>
                        <a:pt x="17513" y="14944"/>
                      </a:lnTo>
                      <a:lnTo>
                        <a:pt x="17531" y="14700"/>
                      </a:lnTo>
                      <a:close/>
                      <a:moveTo>
                        <a:pt x="17574" y="13857"/>
                      </a:moveTo>
                      <a:lnTo>
                        <a:pt x="17546" y="14510"/>
                      </a:lnTo>
                      <a:lnTo>
                        <a:pt x="17532" y="14700"/>
                      </a:lnTo>
                      <a:lnTo>
                        <a:pt x="17555" y="14835"/>
                      </a:lnTo>
                      <a:lnTo>
                        <a:pt x="17573" y="14889"/>
                      </a:lnTo>
                      <a:lnTo>
                        <a:pt x="17574" y="13857"/>
                      </a:lnTo>
                      <a:close/>
                      <a:moveTo>
                        <a:pt x="17830" y="5896"/>
                      </a:moveTo>
                      <a:lnTo>
                        <a:pt x="17822" y="5434"/>
                      </a:lnTo>
                      <a:lnTo>
                        <a:pt x="17802" y="4647"/>
                      </a:lnTo>
                      <a:lnTo>
                        <a:pt x="17763" y="6140"/>
                      </a:lnTo>
                      <a:lnTo>
                        <a:pt x="17830" y="5896"/>
                      </a:lnTo>
                      <a:close/>
                      <a:moveTo>
                        <a:pt x="17882" y="5706"/>
                      </a:moveTo>
                      <a:lnTo>
                        <a:pt x="17837" y="5869"/>
                      </a:lnTo>
                      <a:lnTo>
                        <a:pt x="17858" y="6846"/>
                      </a:lnTo>
                      <a:lnTo>
                        <a:pt x="17882" y="5706"/>
                      </a:lnTo>
                      <a:close/>
                      <a:moveTo>
                        <a:pt x="18302" y="16547"/>
                      </a:moveTo>
                      <a:lnTo>
                        <a:pt x="18191" y="14754"/>
                      </a:lnTo>
                      <a:lnTo>
                        <a:pt x="18224" y="16790"/>
                      </a:lnTo>
                      <a:lnTo>
                        <a:pt x="18302" y="16547"/>
                      </a:lnTo>
                      <a:close/>
                      <a:moveTo>
                        <a:pt x="18471" y="6684"/>
                      </a:moveTo>
                      <a:lnTo>
                        <a:pt x="18441" y="6737"/>
                      </a:lnTo>
                      <a:lnTo>
                        <a:pt x="18451" y="6821"/>
                      </a:lnTo>
                      <a:lnTo>
                        <a:pt x="18461" y="6902"/>
                      </a:lnTo>
                      <a:lnTo>
                        <a:pt x="18471" y="6684"/>
                      </a:lnTo>
                      <a:close/>
                      <a:moveTo>
                        <a:pt x="18473" y="6983"/>
                      </a:moveTo>
                      <a:lnTo>
                        <a:pt x="18461" y="6902"/>
                      </a:lnTo>
                      <a:lnTo>
                        <a:pt x="18473" y="6983"/>
                      </a:lnTo>
                      <a:close/>
                      <a:moveTo>
                        <a:pt x="19164" y="8179"/>
                      </a:moveTo>
                      <a:lnTo>
                        <a:pt x="19118" y="7499"/>
                      </a:lnTo>
                      <a:lnTo>
                        <a:pt x="19115" y="8205"/>
                      </a:lnTo>
                      <a:lnTo>
                        <a:pt x="19142" y="8042"/>
                      </a:lnTo>
                      <a:lnTo>
                        <a:pt x="19164" y="8179"/>
                      </a:lnTo>
                      <a:close/>
                      <a:moveTo>
                        <a:pt x="19182" y="8423"/>
                      </a:moveTo>
                      <a:lnTo>
                        <a:pt x="19171" y="8205"/>
                      </a:lnTo>
                      <a:lnTo>
                        <a:pt x="19182" y="8423"/>
                      </a:lnTo>
                      <a:close/>
                      <a:moveTo>
                        <a:pt x="19512" y="6059"/>
                      </a:moveTo>
                      <a:lnTo>
                        <a:pt x="19511" y="5787"/>
                      </a:lnTo>
                      <a:lnTo>
                        <a:pt x="19506" y="5406"/>
                      </a:lnTo>
                      <a:lnTo>
                        <a:pt x="19509" y="5869"/>
                      </a:lnTo>
                      <a:close/>
                      <a:moveTo>
                        <a:pt x="19624" y="10026"/>
                      </a:moveTo>
                      <a:lnTo>
                        <a:pt x="19621" y="9754"/>
                      </a:lnTo>
                      <a:lnTo>
                        <a:pt x="19624" y="10026"/>
                      </a:lnTo>
                      <a:close/>
                      <a:moveTo>
                        <a:pt x="51" y="8477"/>
                      </a:moveTo>
                      <a:lnTo>
                        <a:pt x="47" y="8966"/>
                      </a:lnTo>
                      <a:lnTo>
                        <a:pt x="51" y="9891"/>
                      </a:lnTo>
                      <a:lnTo>
                        <a:pt x="51" y="8477"/>
                      </a:lnTo>
                      <a:close/>
                      <a:moveTo>
                        <a:pt x="64" y="9048"/>
                      </a:moveTo>
                      <a:lnTo>
                        <a:pt x="61" y="7636"/>
                      </a:lnTo>
                      <a:lnTo>
                        <a:pt x="61" y="9048"/>
                      </a:lnTo>
                      <a:lnTo>
                        <a:pt x="56" y="6412"/>
                      </a:lnTo>
                      <a:lnTo>
                        <a:pt x="58" y="9048"/>
                      </a:lnTo>
                      <a:lnTo>
                        <a:pt x="60" y="10841"/>
                      </a:lnTo>
                      <a:lnTo>
                        <a:pt x="64" y="9048"/>
                      </a:lnTo>
                      <a:close/>
                      <a:moveTo>
                        <a:pt x="20" y="14182"/>
                      </a:moveTo>
                      <a:lnTo>
                        <a:pt x="17" y="13258"/>
                      </a:lnTo>
                      <a:lnTo>
                        <a:pt x="19" y="14182"/>
                      </a:lnTo>
                      <a:lnTo>
                        <a:pt x="20" y="14807"/>
                      </a:lnTo>
                      <a:lnTo>
                        <a:pt x="20" y="14182"/>
                      </a:lnTo>
                      <a:close/>
                      <a:moveTo>
                        <a:pt x="139" y="7989"/>
                      </a:moveTo>
                      <a:lnTo>
                        <a:pt x="137" y="6384"/>
                      </a:lnTo>
                      <a:lnTo>
                        <a:pt x="134" y="7989"/>
                      </a:lnTo>
                      <a:close/>
                      <a:moveTo>
                        <a:pt x="20026" y="14998"/>
                      </a:moveTo>
                      <a:lnTo>
                        <a:pt x="20015" y="14645"/>
                      </a:lnTo>
                      <a:lnTo>
                        <a:pt x="20020" y="14972"/>
                      </a:lnTo>
                      <a:close/>
                      <a:moveTo>
                        <a:pt x="20250" y="13314"/>
                      </a:moveTo>
                      <a:lnTo>
                        <a:pt x="20194" y="12390"/>
                      </a:lnTo>
                      <a:lnTo>
                        <a:pt x="20192" y="13802"/>
                      </a:lnTo>
                      <a:lnTo>
                        <a:pt x="20248" y="13720"/>
                      </a:lnTo>
                      <a:lnTo>
                        <a:pt x="20250" y="13314"/>
                      </a:lnTo>
                      <a:close/>
                      <a:moveTo>
                        <a:pt x="20348" y="8367"/>
                      </a:moveTo>
                      <a:lnTo>
                        <a:pt x="20187" y="7852"/>
                      </a:lnTo>
                      <a:lnTo>
                        <a:pt x="20115" y="7065"/>
                      </a:lnTo>
                      <a:lnTo>
                        <a:pt x="20112" y="6630"/>
                      </a:lnTo>
                      <a:lnTo>
                        <a:pt x="20097" y="8966"/>
                      </a:lnTo>
                      <a:lnTo>
                        <a:pt x="20088" y="8939"/>
                      </a:lnTo>
                      <a:lnTo>
                        <a:pt x="20018" y="8532"/>
                      </a:lnTo>
                      <a:lnTo>
                        <a:pt x="19960" y="9020"/>
                      </a:lnTo>
                      <a:lnTo>
                        <a:pt x="20344" y="8994"/>
                      </a:lnTo>
                      <a:lnTo>
                        <a:pt x="20348" y="8367"/>
                      </a:lnTo>
                      <a:close/>
                      <a:moveTo>
                        <a:pt x="20533" y="7065"/>
                      </a:moveTo>
                      <a:lnTo>
                        <a:pt x="20531" y="6656"/>
                      </a:lnTo>
                      <a:lnTo>
                        <a:pt x="20527" y="6140"/>
                      </a:lnTo>
                      <a:lnTo>
                        <a:pt x="20514" y="6059"/>
                      </a:lnTo>
                      <a:lnTo>
                        <a:pt x="20509" y="7880"/>
                      </a:lnTo>
                      <a:lnTo>
                        <a:pt x="20504" y="8667"/>
                      </a:lnTo>
                      <a:lnTo>
                        <a:pt x="20511" y="7907"/>
                      </a:lnTo>
                      <a:lnTo>
                        <a:pt x="20521" y="7552"/>
                      </a:lnTo>
                      <a:lnTo>
                        <a:pt x="20532" y="7418"/>
                      </a:lnTo>
                      <a:lnTo>
                        <a:pt x="20533" y="7065"/>
                      </a:lnTo>
                      <a:close/>
                      <a:moveTo>
                        <a:pt x="20654" y="15188"/>
                      </a:moveTo>
                      <a:lnTo>
                        <a:pt x="20648" y="15950"/>
                      </a:lnTo>
                      <a:lnTo>
                        <a:pt x="20652" y="15622"/>
                      </a:lnTo>
                      <a:lnTo>
                        <a:pt x="20654" y="15188"/>
                      </a:lnTo>
                      <a:close/>
                      <a:moveTo>
                        <a:pt x="20832" y="9998"/>
                      </a:moveTo>
                      <a:lnTo>
                        <a:pt x="20825" y="8613"/>
                      </a:lnTo>
                      <a:lnTo>
                        <a:pt x="20814" y="10081"/>
                      </a:lnTo>
                      <a:lnTo>
                        <a:pt x="20832" y="9998"/>
                      </a:lnTo>
                      <a:close/>
                      <a:moveTo>
                        <a:pt x="20887" y="9754"/>
                      </a:moveTo>
                      <a:lnTo>
                        <a:pt x="20833" y="9998"/>
                      </a:lnTo>
                      <a:lnTo>
                        <a:pt x="20834" y="10569"/>
                      </a:lnTo>
                      <a:lnTo>
                        <a:pt x="20887" y="9754"/>
                      </a:lnTo>
                      <a:close/>
                      <a:moveTo>
                        <a:pt x="20889" y="15868"/>
                      </a:moveTo>
                      <a:lnTo>
                        <a:pt x="20876" y="16031"/>
                      </a:lnTo>
                      <a:lnTo>
                        <a:pt x="20872" y="16412"/>
                      </a:lnTo>
                      <a:lnTo>
                        <a:pt x="20885" y="16519"/>
                      </a:lnTo>
                      <a:lnTo>
                        <a:pt x="20889" y="15868"/>
                      </a:lnTo>
                      <a:close/>
                      <a:moveTo>
                        <a:pt x="20931" y="16981"/>
                      </a:moveTo>
                      <a:lnTo>
                        <a:pt x="20885" y="16519"/>
                      </a:lnTo>
                      <a:lnTo>
                        <a:pt x="20879" y="17443"/>
                      </a:lnTo>
                      <a:lnTo>
                        <a:pt x="20931" y="16981"/>
                      </a:lnTo>
                      <a:close/>
                      <a:moveTo>
                        <a:pt x="21046" y="9645"/>
                      </a:moveTo>
                      <a:lnTo>
                        <a:pt x="21032" y="9563"/>
                      </a:lnTo>
                      <a:lnTo>
                        <a:pt x="21037" y="8776"/>
                      </a:lnTo>
                      <a:lnTo>
                        <a:pt x="20989" y="10135"/>
                      </a:lnTo>
                      <a:lnTo>
                        <a:pt x="21046" y="9645"/>
                      </a:lnTo>
                      <a:close/>
                      <a:moveTo>
                        <a:pt x="21450" y="17334"/>
                      </a:moveTo>
                      <a:lnTo>
                        <a:pt x="21392" y="15025"/>
                      </a:lnTo>
                      <a:lnTo>
                        <a:pt x="21367" y="16140"/>
                      </a:lnTo>
                      <a:lnTo>
                        <a:pt x="21393" y="16275"/>
                      </a:lnTo>
                      <a:lnTo>
                        <a:pt x="21433" y="17524"/>
                      </a:lnTo>
                      <a:lnTo>
                        <a:pt x="21450" y="17334"/>
                      </a:lnTo>
                      <a:close/>
                      <a:moveTo>
                        <a:pt x="21473" y="9157"/>
                      </a:moveTo>
                      <a:lnTo>
                        <a:pt x="21465" y="9292"/>
                      </a:lnTo>
                      <a:lnTo>
                        <a:pt x="21473" y="9157"/>
                      </a:lnTo>
                      <a:close/>
                      <a:moveTo>
                        <a:pt x="21474" y="16602"/>
                      </a:moveTo>
                      <a:lnTo>
                        <a:pt x="21463" y="17171"/>
                      </a:lnTo>
                      <a:lnTo>
                        <a:pt x="21474" y="16602"/>
                      </a:lnTo>
                      <a:close/>
                      <a:moveTo>
                        <a:pt x="21478" y="15950"/>
                      </a:moveTo>
                      <a:lnTo>
                        <a:pt x="21474" y="16602"/>
                      </a:lnTo>
                      <a:lnTo>
                        <a:pt x="21478" y="16247"/>
                      </a:lnTo>
                      <a:lnTo>
                        <a:pt x="21478" y="15950"/>
                      </a:lnTo>
                      <a:close/>
                      <a:moveTo>
                        <a:pt x="21581" y="16356"/>
                      </a:moveTo>
                      <a:lnTo>
                        <a:pt x="21573" y="16384"/>
                      </a:lnTo>
                      <a:lnTo>
                        <a:pt x="21557" y="16384"/>
                      </a:lnTo>
                      <a:lnTo>
                        <a:pt x="21568" y="16437"/>
                      </a:lnTo>
                      <a:lnTo>
                        <a:pt x="21581" y="16356"/>
                      </a:lnTo>
                      <a:close/>
                      <a:moveTo>
                        <a:pt x="21600" y="15759"/>
                      </a:moveTo>
                      <a:lnTo>
                        <a:pt x="21593" y="16059"/>
                      </a:lnTo>
                      <a:lnTo>
                        <a:pt x="21582" y="16384"/>
                      </a:lnTo>
                      <a:lnTo>
                        <a:pt x="21593" y="16303"/>
                      </a:lnTo>
                      <a:lnTo>
                        <a:pt x="21600" y="16003"/>
                      </a:lnTo>
                      <a:close/>
                      <a:moveTo>
                        <a:pt x="150" y="16684"/>
                      </a:moveTo>
                      <a:lnTo>
                        <a:pt x="149" y="16275"/>
                      </a:lnTo>
                      <a:lnTo>
                        <a:pt x="149" y="16900"/>
                      </a:lnTo>
                      <a:close/>
                      <a:moveTo>
                        <a:pt x="172" y="6793"/>
                      </a:moveTo>
                      <a:lnTo>
                        <a:pt x="170" y="5759"/>
                      </a:lnTo>
                      <a:lnTo>
                        <a:pt x="169" y="7281"/>
                      </a:lnTo>
                      <a:lnTo>
                        <a:pt x="172" y="6793"/>
                      </a:lnTo>
                      <a:close/>
                      <a:moveTo>
                        <a:pt x="189" y="18123"/>
                      </a:moveTo>
                      <a:lnTo>
                        <a:pt x="186" y="18476"/>
                      </a:lnTo>
                      <a:lnTo>
                        <a:pt x="189" y="18123"/>
                      </a:lnTo>
                      <a:close/>
                      <a:moveTo>
                        <a:pt x="199" y="6249"/>
                      </a:moveTo>
                      <a:lnTo>
                        <a:pt x="198" y="8233"/>
                      </a:lnTo>
                      <a:lnTo>
                        <a:pt x="199" y="6249"/>
                      </a:lnTo>
                      <a:close/>
                      <a:moveTo>
                        <a:pt x="208" y="7608"/>
                      </a:moveTo>
                      <a:lnTo>
                        <a:pt x="206" y="8423"/>
                      </a:lnTo>
                      <a:lnTo>
                        <a:pt x="207" y="7798"/>
                      </a:lnTo>
                      <a:close/>
                      <a:moveTo>
                        <a:pt x="211" y="7608"/>
                      </a:moveTo>
                      <a:lnTo>
                        <a:pt x="210" y="7255"/>
                      </a:lnTo>
                      <a:lnTo>
                        <a:pt x="208" y="7580"/>
                      </a:lnTo>
                      <a:lnTo>
                        <a:pt x="211" y="7880"/>
                      </a:lnTo>
                      <a:lnTo>
                        <a:pt x="211" y="7608"/>
                      </a:lnTo>
                      <a:close/>
                      <a:moveTo>
                        <a:pt x="220" y="6140"/>
                      </a:moveTo>
                      <a:lnTo>
                        <a:pt x="215" y="7933"/>
                      </a:lnTo>
                      <a:lnTo>
                        <a:pt x="220" y="6140"/>
                      </a:lnTo>
                      <a:close/>
                      <a:moveTo>
                        <a:pt x="235" y="4891"/>
                      </a:moveTo>
                      <a:lnTo>
                        <a:pt x="230" y="6737"/>
                      </a:lnTo>
                      <a:lnTo>
                        <a:pt x="235" y="4891"/>
                      </a:lnTo>
                      <a:close/>
                      <a:moveTo>
                        <a:pt x="267" y="17009"/>
                      </a:moveTo>
                      <a:lnTo>
                        <a:pt x="263" y="16574"/>
                      </a:lnTo>
                      <a:lnTo>
                        <a:pt x="262" y="17009"/>
                      </a:lnTo>
                      <a:close/>
                      <a:moveTo>
                        <a:pt x="283" y="4210"/>
                      </a:moveTo>
                      <a:lnTo>
                        <a:pt x="279" y="3804"/>
                      </a:lnTo>
                      <a:lnTo>
                        <a:pt x="279" y="4320"/>
                      </a:lnTo>
                      <a:lnTo>
                        <a:pt x="280" y="4754"/>
                      </a:lnTo>
                      <a:lnTo>
                        <a:pt x="280" y="5107"/>
                      </a:lnTo>
                      <a:lnTo>
                        <a:pt x="282" y="4754"/>
                      </a:lnTo>
                      <a:lnTo>
                        <a:pt x="283" y="4320"/>
                      </a:lnTo>
                      <a:close/>
                      <a:moveTo>
                        <a:pt x="286" y="3804"/>
                      </a:moveTo>
                      <a:lnTo>
                        <a:pt x="283" y="4210"/>
                      </a:lnTo>
                      <a:lnTo>
                        <a:pt x="286" y="3804"/>
                      </a:lnTo>
                      <a:close/>
                      <a:moveTo>
                        <a:pt x="306" y="3695"/>
                      </a:moveTo>
                      <a:lnTo>
                        <a:pt x="298" y="4891"/>
                      </a:lnTo>
                      <a:lnTo>
                        <a:pt x="306" y="3695"/>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683" name="object 58"/>
              <p:cNvGrpSpPr/>
              <p:nvPr/>
            </p:nvGrpSpPr>
            <p:grpSpPr>
              <a:xfrm>
                <a:off x="81727" y="196560"/>
                <a:ext cx="341243" cy="111229"/>
                <a:chOff x="0" y="0"/>
                <a:chExt cx="341242" cy="111227"/>
              </a:xfrm>
            </p:grpSpPr>
            <p:sp>
              <p:nvSpPr>
                <p:cNvPr id="2658" name="Figura"/>
                <p:cNvSpPr/>
                <p:nvPr/>
              </p:nvSpPr>
              <p:spPr>
                <a:xfrm>
                  <a:off x="0" y="42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976" y="0"/>
                      </a:lnTo>
                      <a:lnTo>
                        <a:pt x="0" y="0"/>
                      </a:lnTo>
                      <a:lnTo>
                        <a:pt x="828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59" name="Figura"/>
                <p:cNvSpPr/>
                <p:nvPr/>
              </p:nvSpPr>
              <p:spPr>
                <a:xfrm>
                  <a:off x="340" y="430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326"/>
                      </a:moveTo>
                      <a:lnTo>
                        <a:pt x="0" y="0"/>
                      </a:lnTo>
                      <a:lnTo>
                        <a:pt x="5219" y="16863"/>
                      </a:lnTo>
                      <a:lnTo>
                        <a:pt x="10184" y="21600"/>
                      </a:lnTo>
                      <a:lnTo>
                        <a:pt x="21600" y="193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60" name="Figura"/>
                <p:cNvSpPr/>
                <p:nvPr/>
              </p:nvSpPr>
              <p:spPr>
                <a:xfrm>
                  <a:off x="814" y="42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430"/>
                      </a:moveTo>
                      <a:lnTo>
                        <a:pt x="16932" y="4086"/>
                      </a:lnTo>
                      <a:lnTo>
                        <a:pt x="8833" y="0"/>
                      </a:lnTo>
                      <a:lnTo>
                        <a:pt x="0" y="2017"/>
                      </a:lnTo>
                      <a:lnTo>
                        <a:pt x="9201" y="5413"/>
                      </a:lnTo>
                      <a:lnTo>
                        <a:pt x="5393" y="6740"/>
                      </a:lnTo>
                      <a:lnTo>
                        <a:pt x="16323" y="10137"/>
                      </a:lnTo>
                      <a:lnTo>
                        <a:pt x="13250" y="15497"/>
                      </a:lnTo>
                      <a:lnTo>
                        <a:pt x="9693" y="14860"/>
                      </a:lnTo>
                      <a:lnTo>
                        <a:pt x="12148" y="16187"/>
                      </a:lnTo>
                      <a:lnTo>
                        <a:pt x="7606" y="19583"/>
                      </a:lnTo>
                      <a:lnTo>
                        <a:pt x="13617" y="21600"/>
                      </a:lnTo>
                      <a:lnTo>
                        <a:pt x="21107" y="17567"/>
                      </a:lnTo>
                      <a:lnTo>
                        <a:pt x="15212" y="7430"/>
                      </a:lnTo>
                      <a:lnTo>
                        <a:pt x="17299" y="6103"/>
                      </a:lnTo>
                      <a:lnTo>
                        <a:pt x="19880" y="7430"/>
                      </a:lnTo>
                      <a:lnTo>
                        <a:pt x="21600" y="743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61" name="Triángulo"/>
                <p:cNvSpPr/>
                <p:nvPr/>
              </p:nvSpPr>
              <p:spPr>
                <a:xfrm>
                  <a:off x="1954" y="372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85"/>
                      </a:moveTo>
                      <a:lnTo>
                        <a:pt x="0" y="0"/>
                      </a:lnTo>
                      <a:lnTo>
                        <a:pt x="8251" y="21600"/>
                      </a:lnTo>
                      <a:lnTo>
                        <a:pt x="21600" y="1088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62" name="Figura"/>
                <p:cNvSpPr/>
                <p:nvPr/>
              </p:nvSpPr>
              <p:spPr>
                <a:xfrm>
                  <a:off x="1458" y="420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979" y="7200"/>
                      </a:lnTo>
                      <a:lnTo>
                        <a:pt x="2165" y="7200"/>
                      </a:lnTo>
                      <a:lnTo>
                        <a:pt x="0" y="0"/>
                      </a:lnTo>
                      <a:lnTo>
                        <a:pt x="1824" y="7200"/>
                      </a:lnTo>
                      <a:lnTo>
                        <a:pt x="5554" y="14400"/>
                      </a:lnTo>
                      <a:lnTo>
                        <a:pt x="7371"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63" name="Figura"/>
                <p:cNvSpPr/>
                <p:nvPr/>
              </p:nvSpPr>
              <p:spPr>
                <a:xfrm>
                  <a:off x="1855" y="396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821"/>
                      </a:moveTo>
                      <a:lnTo>
                        <a:pt x="20475" y="9475"/>
                      </a:lnTo>
                      <a:lnTo>
                        <a:pt x="19490" y="9755"/>
                      </a:lnTo>
                      <a:lnTo>
                        <a:pt x="18553" y="9058"/>
                      </a:lnTo>
                      <a:lnTo>
                        <a:pt x="14524" y="9058"/>
                      </a:lnTo>
                      <a:lnTo>
                        <a:pt x="16867" y="8361"/>
                      </a:lnTo>
                      <a:lnTo>
                        <a:pt x="15509" y="6968"/>
                      </a:lnTo>
                      <a:lnTo>
                        <a:pt x="16867" y="6968"/>
                      </a:lnTo>
                      <a:lnTo>
                        <a:pt x="17760" y="5574"/>
                      </a:lnTo>
                      <a:lnTo>
                        <a:pt x="19209" y="4877"/>
                      </a:lnTo>
                      <a:lnTo>
                        <a:pt x="15790" y="4877"/>
                      </a:lnTo>
                      <a:lnTo>
                        <a:pt x="16586" y="3484"/>
                      </a:lnTo>
                      <a:lnTo>
                        <a:pt x="15742" y="2787"/>
                      </a:lnTo>
                      <a:lnTo>
                        <a:pt x="19117" y="3484"/>
                      </a:lnTo>
                      <a:lnTo>
                        <a:pt x="20194" y="3484"/>
                      </a:lnTo>
                      <a:lnTo>
                        <a:pt x="20194" y="2787"/>
                      </a:lnTo>
                      <a:lnTo>
                        <a:pt x="18228" y="2787"/>
                      </a:lnTo>
                      <a:lnTo>
                        <a:pt x="17760" y="2090"/>
                      </a:lnTo>
                      <a:lnTo>
                        <a:pt x="20755" y="2090"/>
                      </a:lnTo>
                      <a:lnTo>
                        <a:pt x="20615" y="1394"/>
                      </a:lnTo>
                      <a:lnTo>
                        <a:pt x="17195" y="697"/>
                      </a:lnTo>
                      <a:lnTo>
                        <a:pt x="19209" y="0"/>
                      </a:lnTo>
                      <a:lnTo>
                        <a:pt x="16398" y="0"/>
                      </a:lnTo>
                      <a:lnTo>
                        <a:pt x="11340" y="697"/>
                      </a:lnTo>
                      <a:lnTo>
                        <a:pt x="10824" y="346"/>
                      </a:lnTo>
                      <a:lnTo>
                        <a:pt x="5294" y="1394"/>
                      </a:lnTo>
                      <a:lnTo>
                        <a:pt x="3984" y="1394"/>
                      </a:lnTo>
                      <a:lnTo>
                        <a:pt x="5342" y="2787"/>
                      </a:lnTo>
                      <a:lnTo>
                        <a:pt x="6888" y="2787"/>
                      </a:lnTo>
                      <a:lnTo>
                        <a:pt x="8902" y="2090"/>
                      </a:lnTo>
                      <a:lnTo>
                        <a:pt x="10403" y="2787"/>
                      </a:lnTo>
                      <a:lnTo>
                        <a:pt x="11573" y="2787"/>
                      </a:lnTo>
                      <a:lnTo>
                        <a:pt x="11573" y="3484"/>
                      </a:lnTo>
                      <a:lnTo>
                        <a:pt x="9887" y="2787"/>
                      </a:lnTo>
                      <a:lnTo>
                        <a:pt x="7452" y="3484"/>
                      </a:lnTo>
                      <a:lnTo>
                        <a:pt x="8481" y="3484"/>
                      </a:lnTo>
                      <a:lnTo>
                        <a:pt x="3936" y="4181"/>
                      </a:lnTo>
                      <a:lnTo>
                        <a:pt x="13635" y="3484"/>
                      </a:lnTo>
                      <a:lnTo>
                        <a:pt x="13074" y="3758"/>
                      </a:lnTo>
                      <a:lnTo>
                        <a:pt x="13074" y="6968"/>
                      </a:lnTo>
                      <a:lnTo>
                        <a:pt x="10167" y="7665"/>
                      </a:lnTo>
                      <a:lnTo>
                        <a:pt x="8622" y="6408"/>
                      </a:lnTo>
                      <a:lnTo>
                        <a:pt x="13074" y="6968"/>
                      </a:lnTo>
                      <a:lnTo>
                        <a:pt x="13074" y="3758"/>
                      </a:lnTo>
                      <a:lnTo>
                        <a:pt x="10544" y="4877"/>
                      </a:lnTo>
                      <a:lnTo>
                        <a:pt x="9935" y="4877"/>
                      </a:lnTo>
                      <a:lnTo>
                        <a:pt x="11669" y="5574"/>
                      </a:lnTo>
                      <a:lnTo>
                        <a:pt x="11293" y="6271"/>
                      </a:lnTo>
                      <a:lnTo>
                        <a:pt x="8481" y="6271"/>
                      </a:lnTo>
                      <a:lnTo>
                        <a:pt x="5014" y="6968"/>
                      </a:lnTo>
                      <a:lnTo>
                        <a:pt x="5903" y="6968"/>
                      </a:lnTo>
                      <a:lnTo>
                        <a:pt x="5342" y="7665"/>
                      </a:lnTo>
                      <a:lnTo>
                        <a:pt x="3844" y="8361"/>
                      </a:lnTo>
                      <a:lnTo>
                        <a:pt x="4781" y="8361"/>
                      </a:lnTo>
                      <a:lnTo>
                        <a:pt x="12510" y="9058"/>
                      </a:lnTo>
                      <a:lnTo>
                        <a:pt x="6467" y="9755"/>
                      </a:lnTo>
                      <a:lnTo>
                        <a:pt x="7544" y="10172"/>
                      </a:lnTo>
                      <a:lnTo>
                        <a:pt x="8481" y="10452"/>
                      </a:lnTo>
                      <a:lnTo>
                        <a:pt x="5154" y="10452"/>
                      </a:lnTo>
                      <a:lnTo>
                        <a:pt x="3187" y="11148"/>
                      </a:lnTo>
                      <a:lnTo>
                        <a:pt x="2202" y="11148"/>
                      </a:lnTo>
                      <a:lnTo>
                        <a:pt x="4921" y="11845"/>
                      </a:lnTo>
                      <a:lnTo>
                        <a:pt x="96" y="11845"/>
                      </a:lnTo>
                      <a:lnTo>
                        <a:pt x="4029" y="12542"/>
                      </a:lnTo>
                      <a:lnTo>
                        <a:pt x="3092" y="12542"/>
                      </a:lnTo>
                      <a:lnTo>
                        <a:pt x="4453" y="13239"/>
                      </a:lnTo>
                      <a:lnTo>
                        <a:pt x="8153" y="13935"/>
                      </a:lnTo>
                      <a:lnTo>
                        <a:pt x="0" y="15329"/>
                      </a:lnTo>
                      <a:lnTo>
                        <a:pt x="5154" y="16860"/>
                      </a:lnTo>
                      <a:lnTo>
                        <a:pt x="7124" y="18116"/>
                      </a:lnTo>
                      <a:lnTo>
                        <a:pt x="10776" y="18116"/>
                      </a:lnTo>
                      <a:lnTo>
                        <a:pt x="12558" y="19510"/>
                      </a:lnTo>
                      <a:lnTo>
                        <a:pt x="10872" y="19510"/>
                      </a:lnTo>
                      <a:lnTo>
                        <a:pt x="8670" y="18813"/>
                      </a:lnTo>
                      <a:lnTo>
                        <a:pt x="7076" y="19510"/>
                      </a:lnTo>
                      <a:lnTo>
                        <a:pt x="7356" y="20206"/>
                      </a:lnTo>
                      <a:lnTo>
                        <a:pt x="5622" y="20903"/>
                      </a:lnTo>
                      <a:lnTo>
                        <a:pt x="8341" y="20903"/>
                      </a:lnTo>
                      <a:lnTo>
                        <a:pt x="7965" y="21600"/>
                      </a:lnTo>
                      <a:lnTo>
                        <a:pt x="9559" y="20903"/>
                      </a:lnTo>
                      <a:lnTo>
                        <a:pt x="12930" y="20903"/>
                      </a:lnTo>
                      <a:lnTo>
                        <a:pt x="9138" y="20206"/>
                      </a:lnTo>
                      <a:lnTo>
                        <a:pt x="13587" y="20206"/>
                      </a:lnTo>
                      <a:lnTo>
                        <a:pt x="15838" y="19510"/>
                      </a:lnTo>
                      <a:lnTo>
                        <a:pt x="15273" y="19510"/>
                      </a:lnTo>
                      <a:lnTo>
                        <a:pt x="13915" y="18813"/>
                      </a:lnTo>
                      <a:lnTo>
                        <a:pt x="16494" y="18813"/>
                      </a:lnTo>
                      <a:lnTo>
                        <a:pt x="19165" y="18116"/>
                      </a:lnTo>
                      <a:lnTo>
                        <a:pt x="13026" y="17419"/>
                      </a:lnTo>
                      <a:lnTo>
                        <a:pt x="16118" y="16860"/>
                      </a:lnTo>
                      <a:lnTo>
                        <a:pt x="15273" y="16026"/>
                      </a:lnTo>
                      <a:lnTo>
                        <a:pt x="13447" y="16723"/>
                      </a:lnTo>
                      <a:lnTo>
                        <a:pt x="9466" y="16026"/>
                      </a:lnTo>
                      <a:lnTo>
                        <a:pt x="17804" y="15329"/>
                      </a:lnTo>
                      <a:lnTo>
                        <a:pt x="14432" y="15329"/>
                      </a:lnTo>
                      <a:lnTo>
                        <a:pt x="14805" y="14632"/>
                      </a:lnTo>
                      <a:lnTo>
                        <a:pt x="16166" y="14632"/>
                      </a:lnTo>
                      <a:lnTo>
                        <a:pt x="14572" y="14210"/>
                      </a:lnTo>
                      <a:lnTo>
                        <a:pt x="12510" y="14632"/>
                      </a:lnTo>
                      <a:lnTo>
                        <a:pt x="14196" y="14281"/>
                      </a:lnTo>
                      <a:lnTo>
                        <a:pt x="15557" y="13935"/>
                      </a:lnTo>
                      <a:lnTo>
                        <a:pt x="11056" y="12542"/>
                      </a:lnTo>
                      <a:lnTo>
                        <a:pt x="12698" y="12542"/>
                      </a:lnTo>
                      <a:lnTo>
                        <a:pt x="18461" y="11845"/>
                      </a:lnTo>
                      <a:lnTo>
                        <a:pt x="11669" y="11845"/>
                      </a:lnTo>
                      <a:lnTo>
                        <a:pt x="14336" y="11148"/>
                      </a:lnTo>
                      <a:lnTo>
                        <a:pt x="17335" y="11148"/>
                      </a:lnTo>
                      <a:lnTo>
                        <a:pt x="15742" y="11845"/>
                      </a:lnTo>
                      <a:lnTo>
                        <a:pt x="18413" y="11148"/>
                      </a:lnTo>
                      <a:lnTo>
                        <a:pt x="13355" y="10452"/>
                      </a:lnTo>
                      <a:lnTo>
                        <a:pt x="19165" y="9821"/>
                      </a:lnTo>
                      <a:lnTo>
                        <a:pt x="19726" y="10380"/>
                      </a:lnTo>
                      <a:lnTo>
                        <a:pt x="20895" y="9821"/>
                      </a:lnTo>
                      <a:lnTo>
                        <a:pt x="21600" y="982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64" name="Línea"/>
                <p:cNvSpPr/>
                <p:nvPr/>
              </p:nvSpPr>
              <p:spPr>
                <a:xfrm flipH="1">
                  <a:off x="5083" y="45351"/>
                  <a:ext cx="12701" cy="2237"/>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665" name="Línea"/>
                <p:cNvSpPr/>
                <p:nvPr/>
              </p:nvSpPr>
              <p:spPr>
                <a:xfrm flipV="1">
                  <a:off x="5083" y="45351"/>
                  <a:ext cx="12701" cy="2237"/>
                </a:xfrm>
                <a:prstGeom prst="line">
                  <a:avLst/>
                </a:prstGeom>
                <a:noFill/>
                <a:ln w="12700" cap="flat">
                  <a:noFill/>
                  <a:miter lim="400000"/>
                </a:ln>
                <a:effectLst/>
              </p:spPr>
              <p:txBody>
                <a:bodyPr wrap="square" lIns="45719" tIns="45719" rIns="45719" bIns="45719" numCol="1" anchor="t">
                  <a:noAutofit/>
                </a:bodyPr>
                <a:lstStyle/>
                <a:p>
                  <a:endParaRPr lang="en-US" dirty="0"/>
                </a:p>
              </p:txBody>
            </p:sp>
            <p:sp>
              <p:nvSpPr>
                <p:cNvPr id="2666" name="Figura"/>
                <p:cNvSpPr/>
                <p:nvPr/>
              </p:nvSpPr>
              <p:spPr>
                <a:xfrm>
                  <a:off x="1791"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6507" y="14038"/>
                      </a:lnTo>
                      <a:lnTo>
                        <a:pt x="16507" y="16000"/>
                      </a:lnTo>
                      <a:lnTo>
                        <a:pt x="14809" y="16000"/>
                      </a:lnTo>
                      <a:lnTo>
                        <a:pt x="15952" y="15600"/>
                      </a:lnTo>
                      <a:lnTo>
                        <a:pt x="16507" y="16000"/>
                      </a:lnTo>
                      <a:lnTo>
                        <a:pt x="16507" y="14038"/>
                      </a:lnTo>
                      <a:lnTo>
                        <a:pt x="11004" y="13600"/>
                      </a:lnTo>
                      <a:lnTo>
                        <a:pt x="15541" y="12239"/>
                      </a:lnTo>
                      <a:lnTo>
                        <a:pt x="17648" y="10400"/>
                      </a:lnTo>
                      <a:lnTo>
                        <a:pt x="13170" y="8800"/>
                      </a:lnTo>
                      <a:lnTo>
                        <a:pt x="16830" y="7200"/>
                      </a:lnTo>
                      <a:lnTo>
                        <a:pt x="17590" y="6800"/>
                      </a:lnTo>
                      <a:lnTo>
                        <a:pt x="15952" y="6800"/>
                      </a:lnTo>
                      <a:lnTo>
                        <a:pt x="14721" y="6400"/>
                      </a:lnTo>
                      <a:lnTo>
                        <a:pt x="16800" y="6400"/>
                      </a:lnTo>
                      <a:lnTo>
                        <a:pt x="14371" y="5600"/>
                      </a:lnTo>
                      <a:lnTo>
                        <a:pt x="12615" y="5200"/>
                      </a:lnTo>
                      <a:lnTo>
                        <a:pt x="19491" y="4400"/>
                      </a:lnTo>
                      <a:lnTo>
                        <a:pt x="16184" y="3600"/>
                      </a:lnTo>
                      <a:lnTo>
                        <a:pt x="15044" y="3600"/>
                      </a:lnTo>
                      <a:lnTo>
                        <a:pt x="13931" y="2800"/>
                      </a:lnTo>
                      <a:lnTo>
                        <a:pt x="14839" y="2800"/>
                      </a:lnTo>
                      <a:lnTo>
                        <a:pt x="15922" y="2400"/>
                      </a:lnTo>
                      <a:lnTo>
                        <a:pt x="14048" y="2000"/>
                      </a:lnTo>
                      <a:lnTo>
                        <a:pt x="14839" y="1200"/>
                      </a:lnTo>
                      <a:lnTo>
                        <a:pt x="18381" y="2000"/>
                      </a:lnTo>
                      <a:lnTo>
                        <a:pt x="18586" y="1200"/>
                      </a:lnTo>
                      <a:lnTo>
                        <a:pt x="18176" y="800"/>
                      </a:lnTo>
                      <a:lnTo>
                        <a:pt x="16800" y="400"/>
                      </a:lnTo>
                      <a:lnTo>
                        <a:pt x="15424" y="0"/>
                      </a:lnTo>
                      <a:lnTo>
                        <a:pt x="14693" y="400"/>
                      </a:lnTo>
                      <a:lnTo>
                        <a:pt x="9133" y="400"/>
                      </a:lnTo>
                      <a:lnTo>
                        <a:pt x="5823" y="0"/>
                      </a:lnTo>
                      <a:lnTo>
                        <a:pt x="3600" y="800"/>
                      </a:lnTo>
                      <a:lnTo>
                        <a:pt x="3892" y="800"/>
                      </a:lnTo>
                      <a:lnTo>
                        <a:pt x="5561" y="1200"/>
                      </a:lnTo>
                      <a:lnTo>
                        <a:pt x="2429" y="1200"/>
                      </a:lnTo>
                      <a:lnTo>
                        <a:pt x="4625" y="1600"/>
                      </a:lnTo>
                      <a:lnTo>
                        <a:pt x="2897" y="1600"/>
                      </a:lnTo>
                      <a:lnTo>
                        <a:pt x="5035" y="2157"/>
                      </a:lnTo>
                      <a:lnTo>
                        <a:pt x="5591" y="2000"/>
                      </a:lnTo>
                      <a:lnTo>
                        <a:pt x="6526" y="2400"/>
                      </a:lnTo>
                      <a:lnTo>
                        <a:pt x="5123" y="2800"/>
                      </a:lnTo>
                      <a:lnTo>
                        <a:pt x="4508" y="3118"/>
                      </a:lnTo>
                      <a:lnTo>
                        <a:pt x="3835" y="3600"/>
                      </a:lnTo>
                      <a:lnTo>
                        <a:pt x="5531" y="3600"/>
                      </a:lnTo>
                      <a:lnTo>
                        <a:pt x="3747" y="4000"/>
                      </a:lnTo>
                      <a:lnTo>
                        <a:pt x="6001" y="4400"/>
                      </a:lnTo>
                      <a:lnTo>
                        <a:pt x="3687" y="4400"/>
                      </a:lnTo>
                      <a:lnTo>
                        <a:pt x="5356" y="4800"/>
                      </a:lnTo>
                      <a:lnTo>
                        <a:pt x="5473" y="5200"/>
                      </a:lnTo>
                      <a:lnTo>
                        <a:pt x="1844" y="4800"/>
                      </a:lnTo>
                      <a:lnTo>
                        <a:pt x="5268" y="6000"/>
                      </a:lnTo>
                      <a:lnTo>
                        <a:pt x="1376" y="6000"/>
                      </a:lnTo>
                      <a:lnTo>
                        <a:pt x="4625" y="6400"/>
                      </a:lnTo>
                      <a:lnTo>
                        <a:pt x="2809" y="7200"/>
                      </a:lnTo>
                      <a:lnTo>
                        <a:pt x="4625" y="7600"/>
                      </a:lnTo>
                      <a:lnTo>
                        <a:pt x="4010" y="7600"/>
                      </a:lnTo>
                      <a:lnTo>
                        <a:pt x="3747" y="8000"/>
                      </a:lnTo>
                      <a:lnTo>
                        <a:pt x="4830" y="8000"/>
                      </a:lnTo>
                      <a:lnTo>
                        <a:pt x="5473" y="8800"/>
                      </a:lnTo>
                      <a:lnTo>
                        <a:pt x="7142" y="8800"/>
                      </a:lnTo>
                      <a:lnTo>
                        <a:pt x="4508" y="9200"/>
                      </a:lnTo>
                      <a:lnTo>
                        <a:pt x="3952" y="8800"/>
                      </a:lnTo>
                      <a:lnTo>
                        <a:pt x="3630" y="8800"/>
                      </a:lnTo>
                      <a:lnTo>
                        <a:pt x="3630" y="9600"/>
                      </a:lnTo>
                      <a:lnTo>
                        <a:pt x="5473" y="9200"/>
                      </a:lnTo>
                      <a:lnTo>
                        <a:pt x="3835" y="9600"/>
                      </a:lnTo>
                      <a:lnTo>
                        <a:pt x="5823" y="9600"/>
                      </a:lnTo>
                      <a:lnTo>
                        <a:pt x="3014" y="10000"/>
                      </a:lnTo>
                      <a:lnTo>
                        <a:pt x="5093" y="10400"/>
                      </a:lnTo>
                      <a:lnTo>
                        <a:pt x="3424" y="10800"/>
                      </a:lnTo>
                      <a:lnTo>
                        <a:pt x="4683" y="10800"/>
                      </a:lnTo>
                      <a:lnTo>
                        <a:pt x="5386" y="11600"/>
                      </a:lnTo>
                      <a:lnTo>
                        <a:pt x="2782" y="11200"/>
                      </a:lnTo>
                      <a:lnTo>
                        <a:pt x="1493" y="11600"/>
                      </a:lnTo>
                      <a:lnTo>
                        <a:pt x="2166" y="11600"/>
                      </a:lnTo>
                      <a:lnTo>
                        <a:pt x="4508" y="12000"/>
                      </a:lnTo>
                      <a:lnTo>
                        <a:pt x="4420" y="12400"/>
                      </a:lnTo>
                      <a:lnTo>
                        <a:pt x="3307" y="12400"/>
                      </a:lnTo>
                      <a:lnTo>
                        <a:pt x="5328" y="12800"/>
                      </a:lnTo>
                      <a:lnTo>
                        <a:pt x="3542" y="13559"/>
                      </a:lnTo>
                      <a:lnTo>
                        <a:pt x="3542" y="13959"/>
                      </a:lnTo>
                      <a:lnTo>
                        <a:pt x="4097" y="13877"/>
                      </a:lnTo>
                      <a:lnTo>
                        <a:pt x="3660" y="13679"/>
                      </a:lnTo>
                      <a:lnTo>
                        <a:pt x="5736" y="14000"/>
                      </a:lnTo>
                      <a:lnTo>
                        <a:pt x="6321" y="14318"/>
                      </a:lnTo>
                      <a:lnTo>
                        <a:pt x="7522" y="14000"/>
                      </a:lnTo>
                      <a:lnTo>
                        <a:pt x="8868" y="14000"/>
                      </a:lnTo>
                      <a:lnTo>
                        <a:pt x="10419" y="14400"/>
                      </a:lnTo>
                      <a:lnTo>
                        <a:pt x="8810" y="14400"/>
                      </a:lnTo>
                      <a:lnTo>
                        <a:pt x="7609" y="14000"/>
                      </a:lnTo>
                      <a:lnTo>
                        <a:pt x="8342" y="14400"/>
                      </a:lnTo>
                      <a:lnTo>
                        <a:pt x="7054" y="14400"/>
                      </a:lnTo>
                      <a:lnTo>
                        <a:pt x="8517" y="15200"/>
                      </a:lnTo>
                      <a:lnTo>
                        <a:pt x="7815" y="15200"/>
                      </a:lnTo>
                      <a:lnTo>
                        <a:pt x="5473" y="15600"/>
                      </a:lnTo>
                      <a:lnTo>
                        <a:pt x="6879" y="14557"/>
                      </a:lnTo>
                      <a:lnTo>
                        <a:pt x="4945" y="15200"/>
                      </a:lnTo>
                      <a:lnTo>
                        <a:pt x="5386" y="14800"/>
                      </a:lnTo>
                      <a:lnTo>
                        <a:pt x="5823" y="14438"/>
                      </a:lnTo>
                      <a:lnTo>
                        <a:pt x="2136" y="14400"/>
                      </a:lnTo>
                      <a:lnTo>
                        <a:pt x="1463" y="15200"/>
                      </a:lnTo>
                      <a:lnTo>
                        <a:pt x="3337" y="15200"/>
                      </a:lnTo>
                      <a:lnTo>
                        <a:pt x="2664" y="16000"/>
                      </a:lnTo>
                      <a:lnTo>
                        <a:pt x="5883" y="16000"/>
                      </a:lnTo>
                      <a:lnTo>
                        <a:pt x="8225" y="17200"/>
                      </a:lnTo>
                      <a:lnTo>
                        <a:pt x="0" y="16800"/>
                      </a:lnTo>
                      <a:lnTo>
                        <a:pt x="3102" y="17600"/>
                      </a:lnTo>
                      <a:lnTo>
                        <a:pt x="4683" y="17600"/>
                      </a:lnTo>
                      <a:lnTo>
                        <a:pt x="7639" y="18000"/>
                      </a:lnTo>
                      <a:lnTo>
                        <a:pt x="6088" y="18400"/>
                      </a:lnTo>
                      <a:lnTo>
                        <a:pt x="3424" y="18000"/>
                      </a:lnTo>
                      <a:lnTo>
                        <a:pt x="3162" y="18800"/>
                      </a:lnTo>
                      <a:lnTo>
                        <a:pt x="7229" y="18400"/>
                      </a:lnTo>
                      <a:lnTo>
                        <a:pt x="5473" y="19200"/>
                      </a:lnTo>
                      <a:lnTo>
                        <a:pt x="5766" y="19200"/>
                      </a:lnTo>
                      <a:lnTo>
                        <a:pt x="5766" y="19600"/>
                      </a:lnTo>
                      <a:lnTo>
                        <a:pt x="3424" y="19600"/>
                      </a:lnTo>
                      <a:lnTo>
                        <a:pt x="3775" y="20400"/>
                      </a:lnTo>
                      <a:lnTo>
                        <a:pt x="5473" y="21200"/>
                      </a:lnTo>
                      <a:lnTo>
                        <a:pt x="5678" y="21600"/>
                      </a:lnTo>
                      <a:lnTo>
                        <a:pt x="19024" y="21600"/>
                      </a:lnTo>
                      <a:lnTo>
                        <a:pt x="19521" y="21200"/>
                      </a:lnTo>
                      <a:lnTo>
                        <a:pt x="21042" y="21200"/>
                      </a:lnTo>
                      <a:lnTo>
                        <a:pt x="20342" y="20400"/>
                      </a:lnTo>
                      <a:lnTo>
                        <a:pt x="18468" y="20400"/>
                      </a:lnTo>
                      <a:lnTo>
                        <a:pt x="18791" y="20000"/>
                      </a:lnTo>
                      <a:lnTo>
                        <a:pt x="17503" y="20359"/>
                      </a:lnTo>
                      <a:lnTo>
                        <a:pt x="17180" y="20318"/>
                      </a:lnTo>
                      <a:lnTo>
                        <a:pt x="17590" y="20800"/>
                      </a:lnTo>
                      <a:lnTo>
                        <a:pt x="17648" y="21200"/>
                      </a:lnTo>
                      <a:lnTo>
                        <a:pt x="15864" y="20800"/>
                      </a:lnTo>
                      <a:lnTo>
                        <a:pt x="16917" y="20400"/>
                      </a:lnTo>
                      <a:lnTo>
                        <a:pt x="13785" y="20400"/>
                      </a:lnTo>
                      <a:lnTo>
                        <a:pt x="16507" y="20000"/>
                      </a:lnTo>
                      <a:lnTo>
                        <a:pt x="17970" y="19200"/>
                      </a:lnTo>
                      <a:lnTo>
                        <a:pt x="19639" y="19200"/>
                      </a:lnTo>
                      <a:lnTo>
                        <a:pt x="18556" y="18400"/>
                      </a:lnTo>
                      <a:lnTo>
                        <a:pt x="18906" y="17600"/>
                      </a:lnTo>
                      <a:lnTo>
                        <a:pt x="15279" y="17200"/>
                      </a:lnTo>
                      <a:lnTo>
                        <a:pt x="14809" y="17200"/>
                      </a:lnTo>
                      <a:lnTo>
                        <a:pt x="16800" y="16838"/>
                      </a:lnTo>
                      <a:lnTo>
                        <a:pt x="17035" y="16359"/>
                      </a:lnTo>
                      <a:lnTo>
                        <a:pt x="16742" y="15600"/>
                      </a:lnTo>
                      <a:lnTo>
                        <a:pt x="17503" y="15600"/>
                      </a:lnTo>
                      <a:lnTo>
                        <a:pt x="21600" y="14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67" name="Figura"/>
                <p:cNvSpPr/>
                <p:nvPr/>
              </p:nvSpPr>
              <p:spPr>
                <a:xfrm>
                  <a:off x="1968" y="10606"/>
                  <a:ext cx="12701" cy="32991"/>
                </a:xfrm>
                <a:custGeom>
                  <a:avLst/>
                  <a:gdLst/>
                  <a:ahLst/>
                  <a:cxnLst>
                    <a:cxn ang="0">
                      <a:pos x="wd2" y="hd2"/>
                    </a:cxn>
                    <a:cxn ang="5400000">
                      <a:pos x="wd2" y="hd2"/>
                    </a:cxn>
                    <a:cxn ang="10800000">
                      <a:pos x="wd2" y="hd2"/>
                    </a:cxn>
                    <a:cxn ang="16200000">
                      <a:pos x="wd2" y="hd2"/>
                    </a:cxn>
                  </a:cxnLst>
                  <a:rect l="0" t="0" r="r" b="b"/>
                  <a:pathLst>
                    <a:path w="21600" h="21600" extrusionOk="0">
                      <a:moveTo>
                        <a:pt x="21600" y="16623"/>
                      </a:moveTo>
                      <a:lnTo>
                        <a:pt x="17617" y="16723"/>
                      </a:lnTo>
                      <a:lnTo>
                        <a:pt x="17671" y="16524"/>
                      </a:lnTo>
                      <a:lnTo>
                        <a:pt x="16853" y="16424"/>
                      </a:lnTo>
                      <a:lnTo>
                        <a:pt x="17696" y="16324"/>
                      </a:lnTo>
                      <a:lnTo>
                        <a:pt x="14795" y="16324"/>
                      </a:lnTo>
                      <a:lnTo>
                        <a:pt x="14927" y="16225"/>
                      </a:lnTo>
                      <a:lnTo>
                        <a:pt x="15561" y="16225"/>
                      </a:lnTo>
                      <a:lnTo>
                        <a:pt x="13609" y="16125"/>
                      </a:lnTo>
                      <a:lnTo>
                        <a:pt x="17565" y="16026"/>
                      </a:lnTo>
                      <a:lnTo>
                        <a:pt x="16271" y="15926"/>
                      </a:lnTo>
                      <a:lnTo>
                        <a:pt x="17010" y="15827"/>
                      </a:lnTo>
                      <a:lnTo>
                        <a:pt x="18329" y="15926"/>
                      </a:lnTo>
                      <a:lnTo>
                        <a:pt x="18857" y="15926"/>
                      </a:lnTo>
                      <a:lnTo>
                        <a:pt x="17407" y="15727"/>
                      </a:lnTo>
                      <a:lnTo>
                        <a:pt x="16431" y="15677"/>
                      </a:lnTo>
                      <a:lnTo>
                        <a:pt x="16167" y="15827"/>
                      </a:lnTo>
                      <a:lnTo>
                        <a:pt x="15428" y="15766"/>
                      </a:lnTo>
                      <a:lnTo>
                        <a:pt x="16325" y="15727"/>
                      </a:lnTo>
                      <a:lnTo>
                        <a:pt x="15480" y="15628"/>
                      </a:lnTo>
                      <a:lnTo>
                        <a:pt x="15480" y="15727"/>
                      </a:lnTo>
                      <a:lnTo>
                        <a:pt x="15137" y="15747"/>
                      </a:lnTo>
                      <a:lnTo>
                        <a:pt x="15480" y="15727"/>
                      </a:lnTo>
                      <a:lnTo>
                        <a:pt x="12791" y="15628"/>
                      </a:lnTo>
                      <a:lnTo>
                        <a:pt x="14294" y="15528"/>
                      </a:lnTo>
                      <a:lnTo>
                        <a:pt x="17987" y="15528"/>
                      </a:lnTo>
                      <a:lnTo>
                        <a:pt x="19621" y="15329"/>
                      </a:lnTo>
                      <a:lnTo>
                        <a:pt x="16088" y="15229"/>
                      </a:lnTo>
                      <a:lnTo>
                        <a:pt x="16535" y="15130"/>
                      </a:lnTo>
                      <a:lnTo>
                        <a:pt x="17010" y="15030"/>
                      </a:lnTo>
                      <a:lnTo>
                        <a:pt x="16377" y="15130"/>
                      </a:lnTo>
                      <a:lnTo>
                        <a:pt x="14927" y="15030"/>
                      </a:lnTo>
                      <a:lnTo>
                        <a:pt x="16167" y="14931"/>
                      </a:lnTo>
                      <a:lnTo>
                        <a:pt x="16799" y="14931"/>
                      </a:lnTo>
                      <a:lnTo>
                        <a:pt x="17247" y="14831"/>
                      </a:lnTo>
                      <a:lnTo>
                        <a:pt x="18117" y="14632"/>
                      </a:lnTo>
                      <a:lnTo>
                        <a:pt x="17274" y="14632"/>
                      </a:lnTo>
                      <a:lnTo>
                        <a:pt x="17935" y="14433"/>
                      </a:lnTo>
                      <a:lnTo>
                        <a:pt x="13767" y="14433"/>
                      </a:lnTo>
                      <a:lnTo>
                        <a:pt x="14188" y="14234"/>
                      </a:lnTo>
                      <a:lnTo>
                        <a:pt x="15534" y="14334"/>
                      </a:lnTo>
                      <a:lnTo>
                        <a:pt x="16404" y="14234"/>
                      </a:lnTo>
                      <a:lnTo>
                        <a:pt x="17353" y="14334"/>
                      </a:lnTo>
                      <a:lnTo>
                        <a:pt x="17353" y="14234"/>
                      </a:lnTo>
                      <a:lnTo>
                        <a:pt x="15085" y="14035"/>
                      </a:lnTo>
                      <a:lnTo>
                        <a:pt x="14425" y="14035"/>
                      </a:lnTo>
                      <a:lnTo>
                        <a:pt x="14346" y="13866"/>
                      </a:lnTo>
                      <a:lnTo>
                        <a:pt x="14849" y="13836"/>
                      </a:lnTo>
                      <a:lnTo>
                        <a:pt x="16774" y="13736"/>
                      </a:lnTo>
                      <a:lnTo>
                        <a:pt x="12660" y="13438"/>
                      </a:lnTo>
                      <a:lnTo>
                        <a:pt x="15955" y="13239"/>
                      </a:lnTo>
                      <a:lnTo>
                        <a:pt x="15137" y="13040"/>
                      </a:lnTo>
                      <a:lnTo>
                        <a:pt x="15058" y="12940"/>
                      </a:lnTo>
                      <a:lnTo>
                        <a:pt x="15561" y="12940"/>
                      </a:lnTo>
                      <a:lnTo>
                        <a:pt x="16695" y="12841"/>
                      </a:lnTo>
                      <a:lnTo>
                        <a:pt x="12026" y="12841"/>
                      </a:lnTo>
                      <a:lnTo>
                        <a:pt x="13291" y="12641"/>
                      </a:lnTo>
                      <a:lnTo>
                        <a:pt x="15270" y="12641"/>
                      </a:lnTo>
                      <a:lnTo>
                        <a:pt x="14373" y="12741"/>
                      </a:lnTo>
                      <a:lnTo>
                        <a:pt x="19172" y="12741"/>
                      </a:lnTo>
                      <a:lnTo>
                        <a:pt x="16880" y="12641"/>
                      </a:lnTo>
                      <a:lnTo>
                        <a:pt x="14585" y="12542"/>
                      </a:lnTo>
                      <a:lnTo>
                        <a:pt x="16932" y="12442"/>
                      </a:lnTo>
                      <a:lnTo>
                        <a:pt x="18541" y="12343"/>
                      </a:lnTo>
                      <a:lnTo>
                        <a:pt x="15640" y="12243"/>
                      </a:lnTo>
                      <a:lnTo>
                        <a:pt x="15928" y="12144"/>
                      </a:lnTo>
                      <a:lnTo>
                        <a:pt x="16535" y="12144"/>
                      </a:lnTo>
                      <a:lnTo>
                        <a:pt x="14479" y="12044"/>
                      </a:lnTo>
                      <a:lnTo>
                        <a:pt x="13530" y="11746"/>
                      </a:lnTo>
                      <a:lnTo>
                        <a:pt x="13081" y="11746"/>
                      </a:lnTo>
                      <a:lnTo>
                        <a:pt x="12633" y="11646"/>
                      </a:lnTo>
                      <a:lnTo>
                        <a:pt x="13503" y="11547"/>
                      </a:lnTo>
                      <a:lnTo>
                        <a:pt x="14242" y="11547"/>
                      </a:lnTo>
                      <a:lnTo>
                        <a:pt x="15982" y="11447"/>
                      </a:lnTo>
                      <a:lnTo>
                        <a:pt x="16377" y="11347"/>
                      </a:lnTo>
                      <a:lnTo>
                        <a:pt x="17353" y="11447"/>
                      </a:lnTo>
                      <a:lnTo>
                        <a:pt x="17195" y="11347"/>
                      </a:lnTo>
                      <a:lnTo>
                        <a:pt x="17037" y="11248"/>
                      </a:lnTo>
                      <a:lnTo>
                        <a:pt x="14585" y="11248"/>
                      </a:lnTo>
                      <a:lnTo>
                        <a:pt x="14770" y="11049"/>
                      </a:lnTo>
                      <a:lnTo>
                        <a:pt x="14030" y="11049"/>
                      </a:lnTo>
                      <a:lnTo>
                        <a:pt x="11605" y="10949"/>
                      </a:lnTo>
                      <a:lnTo>
                        <a:pt x="15376" y="10949"/>
                      </a:lnTo>
                      <a:lnTo>
                        <a:pt x="13582" y="10850"/>
                      </a:lnTo>
                      <a:lnTo>
                        <a:pt x="16034" y="10850"/>
                      </a:lnTo>
                      <a:lnTo>
                        <a:pt x="13661" y="10651"/>
                      </a:lnTo>
                      <a:lnTo>
                        <a:pt x="13239" y="10461"/>
                      </a:lnTo>
                      <a:lnTo>
                        <a:pt x="13266" y="10253"/>
                      </a:lnTo>
                      <a:lnTo>
                        <a:pt x="18038" y="10352"/>
                      </a:lnTo>
                      <a:lnTo>
                        <a:pt x="17143" y="10253"/>
                      </a:lnTo>
                      <a:lnTo>
                        <a:pt x="14479" y="9954"/>
                      </a:lnTo>
                      <a:lnTo>
                        <a:pt x="18171" y="9854"/>
                      </a:lnTo>
                      <a:lnTo>
                        <a:pt x="16404" y="9655"/>
                      </a:lnTo>
                      <a:lnTo>
                        <a:pt x="18909" y="9357"/>
                      </a:lnTo>
                      <a:lnTo>
                        <a:pt x="18778" y="9257"/>
                      </a:lnTo>
                      <a:lnTo>
                        <a:pt x="18645" y="9158"/>
                      </a:lnTo>
                      <a:lnTo>
                        <a:pt x="14927" y="9257"/>
                      </a:lnTo>
                      <a:lnTo>
                        <a:pt x="18541" y="9058"/>
                      </a:lnTo>
                      <a:lnTo>
                        <a:pt x="14716" y="9058"/>
                      </a:lnTo>
                      <a:lnTo>
                        <a:pt x="14479" y="8959"/>
                      </a:lnTo>
                      <a:lnTo>
                        <a:pt x="14795" y="8959"/>
                      </a:lnTo>
                      <a:lnTo>
                        <a:pt x="15191" y="8928"/>
                      </a:lnTo>
                      <a:lnTo>
                        <a:pt x="15480" y="8919"/>
                      </a:lnTo>
                      <a:lnTo>
                        <a:pt x="16959" y="9008"/>
                      </a:lnTo>
                      <a:lnTo>
                        <a:pt x="16535" y="8809"/>
                      </a:lnTo>
                      <a:lnTo>
                        <a:pt x="17062" y="8759"/>
                      </a:lnTo>
                      <a:lnTo>
                        <a:pt x="18171" y="8759"/>
                      </a:lnTo>
                      <a:lnTo>
                        <a:pt x="17908" y="8859"/>
                      </a:lnTo>
                      <a:lnTo>
                        <a:pt x="18751" y="8859"/>
                      </a:lnTo>
                      <a:lnTo>
                        <a:pt x="18884" y="8759"/>
                      </a:lnTo>
                      <a:lnTo>
                        <a:pt x="19041" y="8660"/>
                      </a:lnTo>
                      <a:lnTo>
                        <a:pt x="20360" y="8759"/>
                      </a:lnTo>
                      <a:lnTo>
                        <a:pt x="21388" y="8660"/>
                      </a:lnTo>
                      <a:lnTo>
                        <a:pt x="19436" y="8660"/>
                      </a:lnTo>
                      <a:lnTo>
                        <a:pt x="19964" y="8560"/>
                      </a:lnTo>
                      <a:lnTo>
                        <a:pt x="18198" y="8660"/>
                      </a:lnTo>
                      <a:lnTo>
                        <a:pt x="16167" y="8461"/>
                      </a:lnTo>
                      <a:lnTo>
                        <a:pt x="21388" y="8461"/>
                      </a:lnTo>
                      <a:lnTo>
                        <a:pt x="19384" y="8262"/>
                      </a:lnTo>
                      <a:lnTo>
                        <a:pt x="20597" y="8361"/>
                      </a:lnTo>
                      <a:lnTo>
                        <a:pt x="19885" y="8262"/>
                      </a:lnTo>
                      <a:lnTo>
                        <a:pt x="20597" y="7963"/>
                      </a:lnTo>
                      <a:lnTo>
                        <a:pt x="17565" y="7864"/>
                      </a:lnTo>
                      <a:lnTo>
                        <a:pt x="19305" y="7864"/>
                      </a:lnTo>
                      <a:lnTo>
                        <a:pt x="19754" y="7665"/>
                      </a:lnTo>
                      <a:lnTo>
                        <a:pt x="16061" y="7366"/>
                      </a:lnTo>
                      <a:lnTo>
                        <a:pt x="17935" y="7167"/>
                      </a:lnTo>
                      <a:lnTo>
                        <a:pt x="17116" y="7167"/>
                      </a:lnTo>
                      <a:lnTo>
                        <a:pt x="18065" y="7067"/>
                      </a:lnTo>
                      <a:lnTo>
                        <a:pt x="19041" y="7067"/>
                      </a:lnTo>
                      <a:lnTo>
                        <a:pt x="17407" y="6968"/>
                      </a:lnTo>
                      <a:lnTo>
                        <a:pt x="17960" y="6868"/>
                      </a:lnTo>
                      <a:lnTo>
                        <a:pt x="18990" y="6968"/>
                      </a:lnTo>
                      <a:lnTo>
                        <a:pt x="20227" y="6669"/>
                      </a:lnTo>
                      <a:lnTo>
                        <a:pt x="16456" y="6570"/>
                      </a:lnTo>
                      <a:lnTo>
                        <a:pt x="15798" y="6371"/>
                      </a:lnTo>
                      <a:lnTo>
                        <a:pt x="18541" y="6371"/>
                      </a:lnTo>
                      <a:lnTo>
                        <a:pt x="19885" y="6072"/>
                      </a:lnTo>
                      <a:lnTo>
                        <a:pt x="20281" y="6072"/>
                      </a:lnTo>
                      <a:lnTo>
                        <a:pt x="20597" y="5873"/>
                      </a:lnTo>
                      <a:lnTo>
                        <a:pt x="18013" y="5674"/>
                      </a:lnTo>
                      <a:lnTo>
                        <a:pt x="16932" y="5375"/>
                      </a:lnTo>
                      <a:lnTo>
                        <a:pt x="19912" y="5276"/>
                      </a:lnTo>
                      <a:lnTo>
                        <a:pt x="19041" y="5076"/>
                      </a:lnTo>
                      <a:lnTo>
                        <a:pt x="18171" y="4877"/>
                      </a:lnTo>
                      <a:lnTo>
                        <a:pt x="19833" y="4678"/>
                      </a:lnTo>
                      <a:lnTo>
                        <a:pt x="19332" y="4678"/>
                      </a:lnTo>
                      <a:lnTo>
                        <a:pt x="17696" y="4579"/>
                      </a:lnTo>
                      <a:lnTo>
                        <a:pt x="17432" y="4579"/>
                      </a:lnTo>
                      <a:lnTo>
                        <a:pt x="17987" y="4479"/>
                      </a:lnTo>
                      <a:lnTo>
                        <a:pt x="15534" y="4380"/>
                      </a:lnTo>
                      <a:lnTo>
                        <a:pt x="18038" y="4380"/>
                      </a:lnTo>
                      <a:lnTo>
                        <a:pt x="17987" y="4479"/>
                      </a:lnTo>
                      <a:lnTo>
                        <a:pt x="20466" y="4380"/>
                      </a:lnTo>
                      <a:lnTo>
                        <a:pt x="19806" y="4280"/>
                      </a:lnTo>
                      <a:lnTo>
                        <a:pt x="19860" y="4181"/>
                      </a:lnTo>
                      <a:lnTo>
                        <a:pt x="16589" y="4181"/>
                      </a:lnTo>
                      <a:lnTo>
                        <a:pt x="19226" y="4021"/>
                      </a:lnTo>
                      <a:lnTo>
                        <a:pt x="19700" y="4051"/>
                      </a:lnTo>
                      <a:lnTo>
                        <a:pt x="19384" y="4011"/>
                      </a:lnTo>
                      <a:lnTo>
                        <a:pt x="21363" y="3882"/>
                      </a:lnTo>
                      <a:lnTo>
                        <a:pt x="16456" y="3583"/>
                      </a:lnTo>
                      <a:lnTo>
                        <a:pt x="14822" y="3484"/>
                      </a:lnTo>
                      <a:lnTo>
                        <a:pt x="19120" y="3384"/>
                      </a:lnTo>
                      <a:lnTo>
                        <a:pt x="18277" y="3285"/>
                      </a:lnTo>
                      <a:lnTo>
                        <a:pt x="17459" y="3185"/>
                      </a:lnTo>
                      <a:lnTo>
                        <a:pt x="19226" y="3185"/>
                      </a:lnTo>
                      <a:lnTo>
                        <a:pt x="19569" y="3086"/>
                      </a:lnTo>
                      <a:lnTo>
                        <a:pt x="19490" y="2787"/>
                      </a:lnTo>
                      <a:lnTo>
                        <a:pt x="20755" y="2787"/>
                      </a:lnTo>
                      <a:lnTo>
                        <a:pt x="20861" y="2688"/>
                      </a:lnTo>
                      <a:lnTo>
                        <a:pt x="15665" y="2588"/>
                      </a:lnTo>
                      <a:lnTo>
                        <a:pt x="15561" y="2488"/>
                      </a:lnTo>
                      <a:lnTo>
                        <a:pt x="18198" y="2488"/>
                      </a:lnTo>
                      <a:lnTo>
                        <a:pt x="18144" y="2289"/>
                      </a:lnTo>
                      <a:lnTo>
                        <a:pt x="20466" y="2090"/>
                      </a:lnTo>
                      <a:lnTo>
                        <a:pt x="18065" y="1891"/>
                      </a:lnTo>
                      <a:lnTo>
                        <a:pt x="19332" y="1891"/>
                      </a:lnTo>
                      <a:lnTo>
                        <a:pt x="19384" y="1792"/>
                      </a:lnTo>
                      <a:lnTo>
                        <a:pt x="21100" y="1593"/>
                      </a:lnTo>
                      <a:lnTo>
                        <a:pt x="19860" y="1593"/>
                      </a:lnTo>
                      <a:lnTo>
                        <a:pt x="16695" y="1294"/>
                      </a:lnTo>
                      <a:lnTo>
                        <a:pt x="18435" y="1294"/>
                      </a:lnTo>
                      <a:lnTo>
                        <a:pt x="16219" y="1194"/>
                      </a:lnTo>
                      <a:lnTo>
                        <a:pt x="15613" y="1194"/>
                      </a:lnTo>
                      <a:lnTo>
                        <a:pt x="14979" y="1095"/>
                      </a:lnTo>
                      <a:lnTo>
                        <a:pt x="15928" y="1095"/>
                      </a:lnTo>
                      <a:lnTo>
                        <a:pt x="16853" y="995"/>
                      </a:lnTo>
                      <a:lnTo>
                        <a:pt x="14294" y="995"/>
                      </a:lnTo>
                      <a:lnTo>
                        <a:pt x="15216" y="896"/>
                      </a:lnTo>
                      <a:lnTo>
                        <a:pt x="15850" y="896"/>
                      </a:lnTo>
                      <a:lnTo>
                        <a:pt x="14585" y="796"/>
                      </a:lnTo>
                      <a:lnTo>
                        <a:pt x="13873" y="697"/>
                      </a:lnTo>
                      <a:lnTo>
                        <a:pt x="15006" y="597"/>
                      </a:lnTo>
                      <a:lnTo>
                        <a:pt x="15613" y="597"/>
                      </a:lnTo>
                      <a:lnTo>
                        <a:pt x="14346" y="498"/>
                      </a:lnTo>
                      <a:lnTo>
                        <a:pt x="14795" y="398"/>
                      </a:lnTo>
                      <a:lnTo>
                        <a:pt x="15376" y="398"/>
                      </a:lnTo>
                      <a:lnTo>
                        <a:pt x="15928" y="498"/>
                      </a:lnTo>
                      <a:lnTo>
                        <a:pt x="16510" y="398"/>
                      </a:lnTo>
                      <a:lnTo>
                        <a:pt x="17116" y="299"/>
                      </a:lnTo>
                      <a:lnTo>
                        <a:pt x="17987" y="299"/>
                      </a:lnTo>
                      <a:lnTo>
                        <a:pt x="18277" y="199"/>
                      </a:lnTo>
                      <a:lnTo>
                        <a:pt x="20466" y="299"/>
                      </a:lnTo>
                      <a:lnTo>
                        <a:pt x="19199" y="199"/>
                      </a:lnTo>
                      <a:lnTo>
                        <a:pt x="17935" y="100"/>
                      </a:lnTo>
                      <a:lnTo>
                        <a:pt x="16668" y="0"/>
                      </a:lnTo>
                      <a:lnTo>
                        <a:pt x="16668" y="100"/>
                      </a:lnTo>
                      <a:lnTo>
                        <a:pt x="16510" y="288"/>
                      </a:lnTo>
                      <a:lnTo>
                        <a:pt x="13924" y="199"/>
                      </a:lnTo>
                      <a:lnTo>
                        <a:pt x="15613" y="100"/>
                      </a:lnTo>
                      <a:lnTo>
                        <a:pt x="16668" y="100"/>
                      </a:lnTo>
                      <a:lnTo>
                        <a:pt x="16668" y="0"/>
                      </a:lnTo>
                      <a:lnTo>
                        <a:pt x="7543" y="0"/>
                      </a:lnTo>
                      <a:lnTo>
                        <a:pt x="7543" y="100"/>
                      </a:lnTo>
                      <a:lnTo>
                        <a:pt x="7200" y="199"/>
                      </a:lnTo>
                      <a:lnTo>
                        <a:pt x="6751" y="199"/>
                      </a:lnTo>
                      <a:lnTo>
                        <a:pt x="6751" y="100"/>
                      </a:lnTo>
                      <a:lnTo>
                        <a:pt x="7543" y="100"/>
                      </a:lnTo>
                      <a:lnTo>
                        <a:pt x="7543" y="0"/>
                      </a:lnTo>
                      <a:lnTo>
                        <a:pt x="4114" y="0"/>
                      </a:lnTo>
                      <a:lnTo>
                        <a:pt x="5194" y="199"/>
                      </a:lnTo>
                      <a:lnTo>
                        <a:pt x="3875" y="498"/>
                      </a:lnTo>
                      <a:lnTo>
                        <a:pt x="2610" y="697"/>
                      </a:lnTo>
                      <a:lnTo>
                        <a:pt x="4430" y="796"/>
                      </a:lnTo>
                      <a:lnTo>
                        <a:pt x="5142" y="896"/>
                      </a:lnTo>
                      <a:lnTo>
                        <a:pt x="3611" y="896"/>
                      </a:lnTo>
                      <a:lnTo>
                        <a:pt x="5090" y="1095"/>
                      </a:lnTo>
                      <a:lnTo>
                        <a:pt x="6882" y="1394"/>
                      </a:lnTo>
                      <a:lnTo>
                        <a:pt x="4905" y="1593"/>
                      </a:lnTo>
                      <a:lnTo>
                        <a:pt x="4378" y="1493"/>
                      </a:lnTo>
                      <a:lnTo>
                        <a:pt x="3638" y="1692"/>
                      </a:lnTo>
                      <a:lnTo>
                        <a:pt x="8122" y="1692"/>
                      </a:lnTo>
                      <a:lnTo>
                        <a:pt x="6409" y="1792"/>
                      </a:lnTo>
                      <a:lnTo>
                        <a:pt x="6091" y="1792"/>
                      </a:lnTo>
                      <a:lnTo>
                        <a:pt x="5300" y="2090"/>
                      </a:lnTo>
                      <a:lnTo>
                        <a:pt x="6988" y="2389"/>
                      </a:lnTo>
                      <a:lnTo>
                        <a:pt x="4220" y="2588"/>
                      </a:lnTo>
                      <a:lnTo>
                        <a:pt x="6857" y="2588"/>
                      </a:lnTo>
                      <a:lnTo>
                        <a:pt x="3032" y="2887"/>
                      </a:lnTo>
                      <a:lnTo>
                        <a:pt x="6724" y="2887"/>
                      </a:lnTo>
                      <a:lnTo>
                        <a:pt x="4878" y="3086"/>
                      </a:lnTo>
                      <a:lnTo>
                        <a:pt x="4245" y="2986"/>
                      </a:lnTo>
                      <a:lnTo>
                        <a:pt x="3005" y="3285"/>
                      </a:lnTo>
                      <a:lnTo>
                        <a:pt x="5300" y="3384"/>
                      </a:lnTo>
                      <a:lnTo>
                        <a:pt x="3771" y="3384"/>
                      </a:lnTo>
                      <a:lnTo>
                        <a:pt x="5775" y="3484"/>
                      </a:lnTo>
                      <a:lnTo>
                        <a:pt x="3481" y="3583"/>
                      </a:lnTo>
                      <a:lnTo>
                        <a:pt x="3981" y="3683"/>
                      </a:lnTo>
                      <a:lnTo>
                        <a:pt x="4087" y="3583"/>
                      </a:lnTo>
                      <a:lnTo>
                        <a:pt x="5406" y="3583"/>
                      </a:lnTo>
                      <a:lnTo>
                        <a:pt x="6276" y="3683"/>
                      </a:lnTo>
                      <a:lnTo>
                        <a:pt x="4060" y="3882"/>
                      </a:lnTo>
                      <a:lnTo>
                        <a:pt x="3084" y="3882"/>
                      </a:lnTo>
                      <a:lnTo>
                        <a:pt x="4484" y="4150"/>
                      </a:lnTo>
                      <a:lnTo>
                        <a:pt x="3744" y="4111"/>
                      </a:lnTo>
                      <a:lnTo>
                        <a:pt x="4536" y="4170"/>
                      </a:lnTo>
                      <a:lnTo>
                        <a:pt x="3323" y="4280"/>
                      </a:lnTo>
                      <a:lnTo>
                        <a:pt x="3296" y="4479"/>
                      </a:lnTo>
                      <a:lnTo>
                        <a:pt x="3796" y="4579"/>
                      </a:lnTo>
                      <a:lnTo>
                        <a:pt x="2478" y="4479"/>
                      </a:lnTo>
                      <a:lnTo>
                        <a:pt x="2135" y="4678"/>
                      </a:lnTo>
                      <a:lnTo>
                        <a:pt x="3111" y="4977"/>
                      </a:lnTo>
                      <a:lnTo>
                        <a:pt x="3084" y="5176"/>
                      </a:lnTo>
                      <a:lnTo>
                        <a:pt x="3692" y="5076"/>
                      </a:lnTo>
                      <a:lnTo>
                        <a:pt x="4957" y="5076"/>
                      </a:lnTo>
                      <a:lnTo>
                        <a:pt x="5194" y="5176"/>
                      </a:lnTo>
                      <a:lnTo>
                        <a:pt x="6170" y="5176"/>
                      </a:lnTo>
                      <a:lnTo>
                        <a:pt x="6249" y="5276"/>
                      </a:lnTo>
                      <a:lnTo>
                        <a:pt x="4220" y="5276"/>
                      </a:lnTo>
                      <a:lnTo>
                        <a:pt x="3717" y="5365"/>
                      </a:lnTo>
                      <a:lnTo>
                        <a:pt x="500" y="5475"/>
                      </a:lnTo>
                      <a:lnTo>
                        <a:pt x="2662" y="5574"/>
                      </a:lnTo>
                      <a:lnTo>
                        <a:pt x="2083" y="5574"/>
                      </a:lnTo>
                      <a:lnTo>
                        <a:pt x="2056" y="5773"/>
                      </a:lnTo>
                      <a:lnTo>
                        <a:pt x="2741" y="5873"/>
                      </a:lnTo>
                      <a:lnTo>
                        <a:pt x="2847" y="6072"/>
                      </a:lnTo>
                      <a:lnTo>
                        <a:pt x="4220" y="6072"/>
                      </a:lnTo>
                      <a:lnTo>
                        <a:pt x="5642" y="6171"/>
                      </a:lnTo>
                      <a:lnTo>
                        <a:pt x="5063" y="6271"/>
                      </a:lnTo>
                      <a:lnTo>
                        <a:pt x="3692" y="6470"/>
                      </a:lnTo>
                      <a:lnTo>
                        <a:pt x="3850" y="6570"/>
                      </a:lnTo>
                      <a:lnTo>
                        <a:pt x="4720" y="6669"/>
                      </a:lnTo>
                      <a:lnTo>
                        <a:pt x="4930" y="6868"/>
                      </a:lnTo>
                      <a:lnTo>
                        <a:pt x="3771" y="6769"/>
                      </a:lnTo>
                      <a:lnTo>
                        <a:pt x="4087" y="7067"/>
                      </a:lnTo>
                      <a:lnTo>
                        <a:pt x="5379" y="7266"/>
                      </a:lnTo>
                      <a:lnTo>
                        <a:pt x="6039" y="7266"/>
                      </a:lnTo>
                      <a:lnTo>
                        <a:pt x="6330" y="7167"/>
                      </a:lnTo>
                      <a:lnTo>
                        <a:pt x="6882" y="7266"/>
                      </a:lnTo>
                      <a:lnTo>
                        <a:pt x="6197" y="7366"/>
                      </a:lnTo>
                      <a:lnTo>
                        <a:pt x="5275" y="7266"/>
                      </a:lnTo>
                      <a:lnTo>
                        <a:pt x="6066" y="7366"/>
                      </a:lnTo>
                      <a:lnTo>
                        <a:pt x="7673" y="7565"/>
                      </a:lnTo>
                      <a:lnTo>
                        <a:pt x="631" y="7963"/>
                      </a:lnTo>
                      <a:lnTo>
                        <a:pt x="3771" y="8162"/>
                      </a:lnTo>
                      <a:lnTo>
                        <a:pt x="5512" y="8361"/>
                      </a:lnTo>
                      <a:lnTo>
                        <a:pt x="5248" y="8461"/>
                      </a:lnTo>
                      <a:lnTo>
                        <a:pt x="4324" y="8262"/>
                      </a:lnTo>
                      <a:lnTo>
                        <a:pt x="3323" y="8361"/>
                      </a:lnTo>
                      <a:lnTo>
                        <a:pt x="5985" y="8660"/>
                      </a:lnTo>
                      <a:lnTo>
                        <a:pt x="2953" y="8759"/>
                      </a:lnTo>
                      <a:lnTo>
                        <a:pt x="4720" y="8959"/>
                      </a:lnTo>
                      <a:lnTo>
                        <a:pt x="0" y="9158"/>
                      </a:lnTo>
                      <a:lnTo>
                        <a:pt x="5036" y="9556"/>
                      </a:lnTo>
                      <a:lnTo>
                        <a:pt x="2056" y="9755"/>
                      </a:lnTo>
                      <a:lnTo>
                        <a:pt x="2532" y="9755"/>
                      </a:lnTo>
                      <a:lnTo>
                        <a:pt x="2268" y="9854"/>
                      </a:lnTo>
                      <a:lnTo>
                        <a:pt x="3111" y="9854"/>
                      </a:lnTo>
                      <a:lnTo>
                        <a:pt x="3269" y="9755"/>
                      </a:lnTo>
                      <a:lnTo>
                        <a:pt x="3875" y="9755"/>
                      </a:lnTo>
                      <a:lnTo>
                        <a:pt x="5194" y="10253"/>
                      </a:lnTo>
                      <a:lnTo>
                        <a:pt x="2241" y="10750"/>
                      </a:lnTo>
                      <a:lnTo>
                        <a:pt x="1238" y="11248"/>
                      </a:lnTo>
                      <a:lnTo>
                        <a:pt x="949" y="11347"/>
                      </a:lnTo>
                      <a:lnTo>
                        <a:pt x="6988" y="11248"/>
                      </a:lnTo>
                      <a:lnTo>
                        <a:pt x="4324" y="11547"/>
                      </a:lnTo>
                      <a:lnTo>
                        <a:pt x="2268" y="11447"/>
                      </a:lnTo>
                      <a:lnTo>
                        <a:pt x="4747" y="11845"/>
                      </a:lnTo>
                      <a:lnTo>
                        <a:pt x="2189" y="12144"/>
                      </a:lnTo>
                      <a:lnTo>
                        <a:pt x="3744" y="12442"/>
                      </a:lnTo>
                      <a:lnTo>
                        <a:pt x="3190" y="12442"/>
                      </a:lnTo>
                      <a:lnTo>
                        <a:pt x="1713" y="12542"/>
                      </a:lnTo>
                      <a:lnTo>
                        <a:pt x="3111" y="12741"/>
                      </a:lnTo>
                      <a:lnTo>
                        <a:pt x="2610" y="12741"/>
                      </a:lnTo>
                      <a:lnTo>
                        <a:pt x="1740" y="12841"/>
                      </a:lnTo>
                      <a:lnTo>
                        <a:pt x="4536" y="12940"/>
                      </a:lnTo>
                      <a:lnTo>
                        <a:pt x="3165" y="12940"/>
                      </a:lnTo>
                      <a:lnTo>
                        <a:pt x="2268" y="13139"/>
                      </a:lnTo>
                      <a:lnTo>
                        <a:pt x="3981" y="13139"/>
                      </a:lnTo>
                      <a:lnTo>
                        <a:pt x="3165" y="13239"/>
                      </a:lnTo>
                      <a:lnTo>
                        <a:pt x="4747" y="13338"/>
                      </a:lnTo>
                      <a:lnTo>
                        <a:pt x="3717" y="13438"/>
                      </a:lnTo>
                      <a:lnTo>
                        <a:pt x="5669" y="13537"/>
                      </a:lnTo>
                      <a:lnTo>
                        <a:pt x="2795" y="13637"/>
                      </a:lnTo>
                      <a:lnTo>
                        <a:pt x="5539" y="13736"/>
                      </a:lnTo>
                      <a:lnTo>
                        <a:pt x="2716" y="13736"/>
                      </a:lnTo>
                      <a:lnTo>
                        <a:pt x="3244" y="13935"/>
                      </a:lnTo>
                      <a:lnTo>
                        <a:pt x="3692" y="13975"/>
                      </a:lnTo>
                      <a:lnTo>
                        <a:pt x="2532" y="14035"/>
                      </a:lnTo>
                      <a:lnTo>
                        <a:pt x="2556" y="14135"/>
                      </a:lnTo>
                      <a:lnTo>
                        <a:pt x="3084" y="14234"/>
                      </a:lnTo>
                      <a:lnTo>
                        <a:pt x="4536" y="14234"/>
                      </a:lnTo>
                      <a:lnTo>
                        <a:pt x="1159" y="14334"/>
                      </a:lnTo>
                      <a:lnTo>
                        <a:pt x="7225" y="14533"/>
                      </a:lnTo>
                      <a:lnTo>
                        <a:pt x="2926" y="14632"/>
                      </a:lnTo>
                      <a:lnTo>
                        <a:pt x="5458" y="15130"/>
                      </a:lnTo>
                      <a:lnTo>
                        <a:pt x="2901" y="15130"/>
                      </a:lnTo>
                      <a:lnTo>
                        <a:pt x="4114" y="15338"/>
                      </a:lnTo>
                      <a:lnTo>
                        <a:pt x="5539" y="15169"/>
                      </a:lnTo>
                      <a:lnTo>
                        <a:pt x="5827" y="15130"/>
                      </a:lnTo>
                      <a:lnTo>
                        <a:pt x="5669" y="15229"/>
                      </a:lnTo>
                      <a:lnTo>
                        <a:pt x="6118" y="15429"/>
                      </a:lnTo>
                      <a:lnTo>
                        <a:pt x="5248" y="15429"/>
                      </a:lnTo>
                      <a:lnTo>
                        <a:pt x="6461" y="15528"/>
                      </a:lnTo>
                      <a:lnTo>
                        <a:pt x="5406" y="15827"/>
                      </a:lnTo>
                      <a:lnTo>
                        <a:pt x="4563" y="15727"/>
                      </a:lnTo>
                      <a:lnTo>
                        <a:pt x="4087" y="15727"/>
                      </a:lnTo>
                      <a:lnTo>
                        <a:pt x="5248" y="15926"/>
                      </a:lnTo>
                      <a:lnTo>
                        <a:pt x="3823" y="16125"/>
                      </a:lnTo>
                      <a:lnTo>
                        <a:pt x="5354" y="16324"/>
                      </a:lnTo>
                      <a:lnTo>
                        <a:pt x="6961" y="16324"/>
                      </a:lnTo>
                      <a:lnTo>
                        <a:pt x="8623" y="16493"/>
                      </a:lnTo>
                      <a:lnTo>
                        <a:pt x="6303" y="16424"/>
                      </a:lnTo>
                      <a:lnTo>
                        <a:pt x="9046" y="16723"/>
                      </a:lnTo>
                      <a:lnTo>
                        <a:pt x="4693" y="16632"/>
                      </a:lnTo>
                      <a:lnTo>
                        <a:pt x="5275" y="16723"/>
                      </a:lnTo>
                      <a:lnTo>
                        <a:pt x="4403" y="16723"/>
                      </a:lnTo>
                      <a:lnTo>
                        <a:pt x="5090" y="16822"/>
                      </a:lnTo>
                      <a:lnTo>
                        <a:pt x="6461" y="16822"/>
                      </a:lnTo>
                      <a:lnTo>
                        <a:pt x="6434" y="16922"/>
                      </a:lnTo>
                      <a:lnTo>
                        <a:pt x="4851" y="16922"/>
                      </a:lnTo>
                      <a:lnTo>
                        <a:pt x="7252" y="17021"/>
                      </a:lnTo>
                      <a:lnTo>
                        <a:pt x="6724" y="17121"/>
                      </a:lnTo>
                      <a:lnTo>
                        <a:pt x="5881" y="17121"/>
                      </a:lnTo>
                      <a:lnTo>
                        <a:pt x="6066" y="17320"/>
                      </a:lnTo>
                      <a:lnTo>
                        <a:pt x="9098" y="17419"/>
                      </a:lnTo>
                      <a:lnTo>
                        <a:pt x="7912" y="17618"/>
                      </a:lnTo>
                      <a:lnTo>
                        <a:pt x="5248" y="17519"/>
                      </a:lnTo>
                      <a:lnTo>
                        <a:pt x="7040" y="17718"/>
                      </a:lnTo>
                      <a:lnTo>
                        <a:pt x="4720" y="17718"/>
                      </a:lnTo>
                      <a:lnTo>
                        <a:pt x="5406" y="17818"/>
                      </a:lnTo>
                      <a:lnTo>
                        <a:pt x="6540" y="17818"/>
                      </a:lnTo>
                      <a:lnTo>
                        <a:pt x="6488" y="17917"/>
                      </a:lnTo>
                      <a:lnTo>
                        <a:pt x="8201" y="17917"/>
                      </a:lnTo>
                      <a:lnTo>
                        <a:pt x="7437" y="18017"/>
                      </a:lnTo>
                      <a:lnTo>
                        <a:pt x="6461" y="18017"/>
                      </a:lnTo>
                      <a:lnTo>
                        <a:pt x="6909" y="18116"/>
                      </a:lnTo>
                      <a:lnTo>
                        <a:pt x="7779" y="18017"/>
                      </a:lnTo>
                      <a:lnTo>
                        <a:pt x="8992" y="18116"/>
                      </a:lnTo>
                      <a:lnTo>
                        <a:pt x="10733" y="18017"/>
                      </a:lnTo>
                      <a:lnTo>
                        <a:pt x="10101" y="18216"/>
                      </a:lnTo>
                      <a:lnTo>
                        <a:pt x="9862" y="18116"/>
                      </a:lnTo>
                      <a:lnTo>
                        <a:pt x="9941" y="18216"/>
                      </a:lnTo>
                      <a:lnTo>
                        <a:pt x="10047" y="18315"/>
                      </a:lnTo>
                      <a:lnTo>
                        <a:pt x="8677" y="18315"/>
                      </a:lnTo>
                      <a:lnTo>
                        <a:pt x="10205" y="18415"/>
                      </a:lnTo>
                      <a:lnTo>
                        <a:pt x="9626" y="18514"/>
                      </a:lnTo>
                      <a:lnTo>
                        <a:pt x="8492" y="18514"/>
                      </a:lnTo>
                      <a:lnTo>
                        <a:pt x="7094" y="18713"/>
                      </a:lnTo>
                      <a:lnTo>
                        <a:pt x="9177" y="18813"/>
                      </a:lnTo>
                      <a:lnTo>
                        <a:pt x="8782" y="18813"/>
                      </a:lnTo>
                      <a:lnTo>
                        <a:pt x="8043" y="18912"/>
                      </a:lnTo>
                      <a:lnTo>
                        <a:pt x="7067" y="18912"/>
                      </a:lnTo>
                      <a:lnTo>
                        <a:pt x="6776" y="19012"/>
                      </a:lnTo>
                      <a:lnTo>
                        <a:pt x="8070" y="18932"/>
                      </a:lnTo>
                      <a:lnTo>
                        <a:pt x="10022" y="18813"/>
                      </a:lnTo>
                      <a:lnTo>
                        <a:pt x="8755" y="19012"/>
                      </a:lnTo>
                      <a:lnTo>
                        <a:pt x="8201" y="18932"/>
                      </a:lnTo>
                      <a:lnTo>
                        <a:pt x="7489" y="19112"/>
                      </a:lnTo>
                      <a:lnTo>
                        <a:pt x="9150" y="19211"/>
                      </a:lnTo>
                      <a:lnTo>
                        <a:pt x="8359" y="19410"/>
                      </a:lnTo>
                      <a:lnTo>
                        <a:pt x="6039" y="19410"/>
                      </a:lnTo>
                      <a:lnTo>
                        <a:pt x="6249" y="19510"/>
                      </a:lnTo>
                      <a:lnTo>
                        <a:pt x="8623" y="19808"/>
                      </a:lnTo>
                      <a:lnTo>
                        <a:pt x="8070" y="20007"/>
                      </a:lnTo>
                      <a:lnTo>
                        <a:pt x="11630" y="20007"/>
                      </a:lnTo>
                      <a:lnTo>
                        <a:pt x="6697" y="20107"/>
                      </a:lnTo>
                      <a:lnTo>
                        <a:pt x="8255" y="20206"/>
                      </a:lnTo>
                      <a:lnTo>
                        <a:pt x="6803" y="20206"/>
                      </a:lnTo>
                      <a:lnTo>
                        <a:pt x="6276" y="20306"/>
                      </a:lnTo>
                      <a:lnTo>
                        <a:pt x="7595" y="20505"/>
                      </a:lnTo>
                      <a:lnTo>
                        <a:pt x="8650" y="20704"/>
                      </a:lnTo>
                      <a:lnTo>
                        <a:pt x="7806" y="20704"/>
                      </a:lnTo>
                      <a:lnTo>
                        <a:pt x="7040" y="20804"/>
                      </a:lnTo>
                      <a:lnTo>
                        <a:pt x="7358" y="20903"/>
                      </a:lnTo>
                      <a:lnTo>
                        <a:pt x="6988" y="21003"/>
                      </a:lnTo>
                      <a:lnTo>
                        <a:pt x="7831" y="21003"/>
                      </a:lnTo>
                      <a:lnTo>
                        <a:pt x="7673" y="21102"/>
                      </a:lnTo>
                      <a:lnTo>
                        <a:pt x="8913" y="21102"/>
                      </a:lnTo>
                      <a:lnTo>
                        <a:pt x="4087" y="21301"/>
                      </a:lnTo>
                      <a:lnTo>
                        <a:pt x="10047" y="21550"/>
                      </a:lnTo>
                      <a:lnTo>
                        <a:pt x="12157" y="21500"/>
                      </a:lnTo>
                      <a:lnTo>
                        <a:pt x="12527" y="21600"/>
                      </a:lnTo>
                      <a:lnTo>
                        <a:pt x="12396" y="21500"/>
                      </a:lnTo>
                      <a:lnTo>
                        <a:pt x="13767" y="21500"/>
                      </a:lnTo>
                      <a:lnTo>
                        <a:pt x="13424" y="21401"/>
                      </a:lnTo>
                      <a:lnTo>
                        <a:pt x="14506" y="21401"/>
                      </a:lnTo>
                      <a:lnTo>
                        <a:pt x="13897" y="21500"/>
                      </a:lnTo>
                      <a:lnTo>
                        <a:pt x="14373" y="21500"/>
                      </a:lnTo>
                      <a:lnTo>
                        <a:pt x="14585" y="21401"/>
                      </a:lnTo>
                      <a:lnTo>
                        <a:pt x="15322" y="21401"/>
                      </a:lnTo>
                      <a:lnTo>
                        <a:pt x="16246" y="21301"/>
                      </a:lnTo>
                      <a:lnTo>
                        <a:pt x="14425" y="21301"/>
                      </a:lnTo>
                      <a:lnTo>
                        <a:pt x="14346" y="21202"/>
                      </a:lnTo>
                      <a:lnTo>
                        <a:pt x="15904" y="21301"/>
                      </a:lnTo>
                      <a:lnTo>
                        <a:pt x="16535" y="21202"/>
                      </a:lnTo>
                      <a:lnTo>
                        <a:pt x="15692" y="21202"/>
                      </a:lnTo>
                      <a:lnTo>
                        <a:pt x="16589" y="21102"/>
                      </a:lnTo>
                      <a:lnTo>
                        <a:pt x="15613" y="21102"/>
                      </a:lnTo>
                      <a:lnTo>
                        <a:pt x="16113" y="21003"/>
                      </a:lnTo>
                      <a:lnTo>
                        <a:pt x="15297" y="21003"/>
                      </a:lnTo>
                      <a:lnTo>
                        <a:pt x="15877" y="20804"/>
                      </a:lnTo>
                      <a:lnTo>
                        <a:pt x="13794" y="20804"/>
                      </a:lnTo>
                      <a:lnTo>
                        <a:pt x="11893" y="20605"/>
                      </a:lnTo>
                      <a:lnTo>
                        <a:pt x="14743" y="20406"/>
                      </a:lnTo>
                      <a:lnTo>
                        <a:pt x="13951" y="20206"/>
                      </a:lnTo>
                      <a:lnTo>
                        <a:pt x="14585" y="20206"/>
                      </a:lnTo>
                      <a:lnTo>
                        <a:pt x="13873" y="20107"/>
                      </a:lnTo>
                      <a:lnTo>
                        <a:pt x="14161" y="20007"/>
                      </a:lnTo>
                      <a:lnTo>
                        <a:pt x="12842" y="19908"/>
                      </a:lnTo>
                      <a:lnTo>
                        <a:pt x="13951" y="19808"/>
                      </a:lnTo>
                      <a:lnTo>
                        <a:pt x="13530" y="19808"/>
                      </a:lnTo>
                      <a:lnTo>
                        <a:pt x="14558" y="19609"/>
                      </a:lnTo>
                      <a:lnTo>
                        <a:pt x="15376" y="19688"/>
                      </a:lnTo>
                      <a:lnTo>
                        <a:pt x="15877" y="19609"/>
                      </a:lnTo>
                      <a:lnTo>
                        <a:pt x="16853" y="19609"/>
                      </a:lnTo>
                      <a:lnTo>
                        <a:pt x="15164" y="19410"/>
                      </a:lnTo>
                      <a:lnTo>
                        <a:pt x="16747" y="19510"/>
                      </a:lnTo>
                      <a:lnTo>
                        <a:pt x="17168" y="19410"/>
                      </a:lnTo>
                      <a:lnTo>
                        <a:pt x="16695" y="19311"/>
                      </a:lnTo>
                      <a:lnTo>
                        <a:pt x="15561" y="19410"/>
                      </a:lnTo>
                      <a:lnTo>
                        <a:pt x="15322" y="19311"/>
                      </a:lnTo>
                      <a:lnTo>
                        <a:pt x="15613" y="19211"/>
                      </a:lnTo>
                      <a:lnTo>
                        <a:pt x="17671" y="19311"/>
                      </a:lnTo>
                      <a:lnTo>
                        <a:pt x="18514" y="19211"/>
                      </a:lnTo>
                      <a:lnTo>
                        <a:pt x="20202" y="19012"/>
                      </a:lnTo>
                      <a:lnTo>
                        <a:pt x="13397" y="18813"/>
                      </a:lnTo>
                      <a:lnTo>
                        <a:pt x="15665" y="18763"/>
                      </a:lnTo>
                      <a:lnTo>
                        <a:pt x="14900" y="18713"/>
                      </a:lnTo>
                      <a:lnTo>
                        <a:pt x="15164" y="18614"/>
                      </a:lnTo>
                      <a:lnTo>
                        <a:pt x="18144" y="18514"/>
                      </a:lnTo>
                      <a:lnTo>
                        <a:pt x="19305" y="18315"/>
                      </a:lnTo>
                      <a:lnTo>
                        <a:pt x="15137" y="18315"/>
                      </a:lnTo>
                      <a:lnTo>
                        <a:pt x="15904" y="18216"/>
                      </a:lnTo>
                      <a:lnTo>
                        <a:pt x="13212" y="18216"/>
                      </a:lnTo>
                      <a:lnTo>
                        <a:pt x="12500" y="18116"/>
                      </a:lnTo>
                      <a:lnTo>
                        <a:pt x="12791" y="18017"/>
                      </a:lnTo>
                      <a:lnTo>
                        <a:pt x="15613" y="18017"/>
                      </a:lnTo>
                      <a:lnTo>
                        <a:pt x="16192" y="18116"/>
                      </a:lnTo>
                      <a:lnTo>
                        <a:pt x="15771" y="18116"/>
                      </a:lnTo>
                      <a:lnTo>
                        <a:pt x="16352" y="18216"/>
                      </a:lnTo>
                      <a:lnTo>
                        <a:pt x="17168" y="18116"/>
                      </a:lnTo>
                      <a:lnTo>
                        <a:pt x="17089" y="17947"/>
                      </a:lnTo>
                      <a:lnTo>
                        <a:pt x="17775" y="17818"/>
                      </a:lnTo>
                      <a:lnTo>
                        <a:pt x="16747" y="17818"/>
                      </a:lnTo>
                      <a:lnTo>
                        <a:pt x="17459" y="17618"/>
                      </a:lnTo>
                      <a:lnTo>
                        <a:pt x="16192" y="17718"/>
                      </a:lnTo>
                      <a:lnTo>
                        <a:pt x="16483" y="17618"/>
                      </a:lnTo>
                      <a:lnTo>
                        <a:pt x="16799" y="17519"/>
                      </a:lnTo>
                      <a:lnTo>
                        <a:pt x="14795" y="17618"/>
                      </a:lnTo>
                      <a:lnTo>
                        <a:pt x="14479" y="17419"/>
                      </a:lnTo>
                      <a:lnTo>
                        <a:pt x="15586" y="17320"/>
                      </a:lnTo>
                      <a:lnTo>
                        <a:pt x="16668" y="17459"/>
                      </a:lnTo>
                      <a:lnTo>
                        <a:pt x="16219" y="17320"/>
                      </a:lnTo>
                      <a:lnTo>
                        <a:pt x="16983" y="17220"/>
                      </a:lnTo>
                      <a:lnTo>
                        <a:pt x="18778" y="17320"/>
                      </a:lnTo>
                      <a:lnTo>
                        <a:pt x="17353" y="17220"/>
                      </a:lnTo>
                      <a:lnTo>
                        <a:pt x="19700" y="17121"/>
                      </a:lnTo>
                      <a:lnTo>
                        <a:pt x="19964" y="17021"/>
                      </a:lnTo>
                      <a:lnTo>
                        <a:pt x="19014" y="17021"/>
                      </a:lnTo>
                      <a:lnTo>
                        <a:pt x="19014" y="16922"/>
                      </a:lnTo>
                      <a:lnTo>
                        <a:pt x="18672" y="16922"/>
                      </a:lnTo>
                      <a:lnTo>
                        <a:pt x="17168" y="17021"/>
                      </a:lnTo>
                      <a:lnTo>
                        <a:pt x="15850" y="16922"/>
                      </a:lnTo>
                      <a:lnTo>
                        <a:pt x="16589" y="16822"/>
                      </a:lnTo>
                      <a:lnTo>
                        <a:pt x="15033" y="16723"/>
                      </a:lnTo>
                      <a:lnTo>
                        <a:pt x="17010" y="16723"/>
                      </a:lnTo>
                      <a:lnTo>
                        <a:pt x="16352" y="16922"/>
                      </a:lnTo>
                      <a:lnTo>
                        <a:pt x="18963" y="16723"/>
                      </a:lnTo>
                      <a:lnTo>
                        <a:pt x="19806" y="16723"/>
                      </a:lnTo>
                      <a:lnTo>
                        <a:pt x="21600" y="1662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68" name="Triángulo"/>
                <p:cNvSpPr/>
                <p:nvPr/>
              </p:nvSpPr>
              <p:spPr>
                <a:xfrm>
                  <a:off x="64810" y="910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8136"/>
                      </a:lnTo>
                      <a:lnTo>
                        <a:pt x="1018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69" name="Figura"/>
                <p:cNvSpPr/>
                <p:nvPr/>
              </p:nvSpPr>
              <p:spPr>
                <a:xfrm>
                  <a:off x="142495" y="926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559"/>
                      </a:moveTo>
                      <a:lnTo>
                        <a:pt x="17444" y="7304"/>
                      </a:lnTo>
                      <a:lnTo>
                        <a:pt x="6644" y="0"/>
                      </a:lnTo>
                      <a:lnTo>
                        <a:pt x="0" y="10944"/>
                      </a:lnTo>
                      <a:lnTo>
                        <a:pt x="8509" y="12764"/>
                      </a:lnTo>
                      <a:lnTo>
                        <a:pt x="17247" y="21600"/>
                      </a:lnTo>
                      <a:lnTo>
                        <a:pt x="21600" y="1855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70" name="Figura"/>
                <p:cNvSpPr/>
                <p:nvPr/>
              </p:nvSpPr>
              <p:spPr>
                <a:xfrm>
                  <a:off x="169771" y="922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119"/>
                      </a:lnTo>
                      <a:lnTo>
                        <a:pt x="5713" y="21600"/>
                      </a:lnTo>
                      <a:lnTo>
                        <a:pt x="18744" y="18707"/>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71" name="Triángulo"/>
                <p:cNvSpPr/>
                <p:nvPr/>
              </p:nvSpPr>
              <p:spPr>
                <a:xfrm>
                  <a:off x="229717" y="915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5850" y="887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72" name="Triángulo"/>
                <p:cNvSpPr/>
                <p:nvPr/>
              </p:nvSpPr>
              <p:spPr>
                <a:xfrm>
                  <a:off x="234538" y="982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076"/>
                      </a:lnTo>
                      <a:lnTo>
                        <a:pt x="14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73" name="Triángulo"/>
                <p:cNvSpPr/>
                <p:nvPr/>
              </p:nvSpPr>
              <p:spPr>
                <a:xfrm>
                  <a:off x="240704" y="9262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545"/>
                      </a:lnTo>
                      <a:lnTo>
                        <a:pt x="2022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74" name="Figura"/>
                <p:cNvSpPr/>
                <p:nvPr/>
              </p:nvSpPr>
              <p:spPr>
                <a:xfrm>
                  <a:off x="277133" y="929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25"/>
                      </a:moveTo>
                      <a:lnTo>
                        <a:pt x="9091" y="6218"/>
                      </a:lnTo>
                      <a:lnTo>
                        <a:pt x="9902" y="0"/>
                      </a:lnTo>
                      <a:lnTo>
                        <a:pt x="0" y="12469"/>
                      </a:lnTo>
                      <a:lnTo>
                        <a:pt x="9282" y="21600"/>
                      </a:lnTo>
                      <a:lnTo>
                        <a:pt x="21600" y="166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75" name="Triángulo"/>
                <p:cNvSpPr/>
                <p:nvPr/>
              </p:nvSpPr>
              <p:spPr>
                <a:xfrm>
                  <a:off x="282832" y="940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98" y="7977"/>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76" name="Triángulo"/>
                <p:cNvSpPr/>
                <p:nvPr/>
              </p:nvSpPr>
              <p:spPr>
                <a:xfrm>
                  <a:off x="282698" y="926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257"/>
                      </a:moveTo>
                      <a:lnTo>
                        <a:pt x="0" y="0"/>
                      </a:lnTo>
                      <a:lnTo>
                        <a:pt x="15855" y="21600"/>
                      </a:lnTo>
                      <a:lnTo>
                        <a:pt x="21600" y="2025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77" name="Figura"/>
                <p:cNvSpPr/>
                <p:nvPr/>
              </p:nvSpPr>
              <p:spPr>
                <a:xfrm>
                  <a:off x="283561" y="9367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464" y="0"/>
                      </a:lnTo>
                      <a:lnTo>
                        <a:pt x="0" y="393"/>
                      </a:lnTo>
                      <a:lnTo>
                        <a:pt x="9866" y="2035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78" name="Figura"/>
                <p:cNvSpPr/>
                <p:nvPr/>
              </p:nvSpPr>
              <p:spPr>
                <a:xfrm>
                  <a:off x="290761" y="9852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973"/>
                      </a:moveTo>
                      <a:lnTo>
                        <a:pt x="6555" y="0"/>
                      </a:lnTo>
                      <a:lnTo>
                        <a:pt x="0" y="9635"/>
                      </a:lnTo>
                      <a:lnTo>
                        <a:pt x="6772" y="10800"/>
                      </a:lnTo>
                      <a:lnTo>
                        <a:pt x="17147" y="21600"/>
                      </a:lnTo>
                      <a:lnTo>
                        <a:pt x="21600" y="199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79" name="Figura"/>
                <p:cNvSpPr/>
                <p:nvPr/>
              </p:nvSpPr>
              <p:spPr>
                <a:xfrm>
                  <a:off x="326864" y="174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06" y="5219"/>
                      </a:lnTo>
                      <a:lnTo>
                        <a:pt x="0" y="10184"/>
                      </a:lnTo>
                      <a:lnTo>
                        <a:pt x="550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80" name="Figura"/>
                <p:cNvSpPr/>
                <p:nvPr/>
              </p:nvSpPr>
              <p:spPr>
                <a:xfrm>
                  <a:off x="327013" y="179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99"/>
                      </a:moveTo>
                      <a:lnTo>
                        <a:pt x="20122" y="0"/>
                      </a:lnTo>
                      <a:lnTo>
                        <a:pt x="15802" y="9477"/>
                      </a:lnTo>
                      <a:lnTo>
                        <a:pt x="15802" y="5559"/>
                      </a:lnTo>
                      <a:lnTo>
                        <a:pt x="11482" y="16797"/>
                      </a:lnTo>
                      <a:lnTo>
                        <a:pt x="5684" y="13644"/>
                      </a:lnTo>
                      <a:lnTo>
                        <a:pt x="2842" y="7836"/>
                      </a:lnTo>
                      <a:lnTo>
                        <a:pt x="0" y="14022"/>
                      </a:lnTo>
                      <a:lnTo>
                        <a:pt x="4320" y="21600"/>
                      </a:lnTo>
                      <a:lnTo>
                        <a:pt x="14438" y="15663"/>
                      </a:lnTo>
                      <a:lnTo>
                        <a:pt x="15802" y="17811"/>
                      </a:lnTo>
                      <a:lnTo>
                        <a:pt x="21600" y="909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81" name="Figura"/>
                <p:cNvSpPr/>
                <p:nvPr/>
              </p:nvSpPr>
              <p:spPr>
                <a:xfrm>
                  <a:off x="328542" y="218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320"/>
                      </a:lnTo>
                      <a:lnTo>
                        <a:pt x="0" y="21600"/>
                      </a:lnTo>
                      <a:lnTo>
                        <a:pt x="21600" y="65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82" name="Figura"/>
                <p:cNvSpPr/>
                <p:nvPr/>
              </p:nvSpPr>
              <p:spPr>
                <a:xfrm>
                  <a:off x="3143" y="3005"/>
                  <a:ext cx="337108" cy="45684"/>
                </a:xfrm>
                <a:custGeom>
                  <a:avLst/>
                  <a:gdLst/>
                  <a:ahLst/>
                  <a:cxnLst>
                    <a:cxn ang="0">
                      <a:pos x="wd2" y="hd2"/>
                    </a:cxn>
                    <a:cxn ang="5400000">
                      <a:pos x="wd2" y="hd2"/>
                    </a:cxn>
                    <a:cxn ang="10800000">
                      <a:pos x="wd2" y="hd2"/>
                    </a:cxn>
                    <a:cxn ang="16200000">
                      <a:pos x="wd2" y="hd2"/>
                    </a:cxn>
                  </a:cxnLst>
                  <a:rect l="0" t="0" r="r" b="b"/>
                  <a:pathLst>
                    <a:path w="21600" h="21600" extrusionOk="0">
                      <a:moveTo>
                        <a:pt x="220" y="17495"/>
                      </a:moveTo>
                      <a:lnTo>
                        <a:pt x="203" y="17431"/>
                      </a:lnTo>
                      <a:lnTo>
                        <a:pt x="169" y="17474"/>
                      </a:lnTo>
                      <a:lnTo>
                        <a:pt x="220" y="17495"/>
                      </a:lnTo>
                      <a:close/>
                      <a:moveTo>
                        <a:pt x="220" y="21075"/>
                      </a:moveTo>
                      <a:lnTo>
                        <a:pt x="183" y="21046"/>
                      </a:lnTo>
                      <a:lnTo>
                        <a:pt x="137" y="21118"/>
                      </a:lnTo>
                      <a:lnTo>
                        <a:pt x="220" y="21075"/>
                      </a:lnTo>
                      <a:close/>
                      <a:moveTo>
                        <a:pt x="72" y="1596"/>
                      </a:moveTo>
                      <a:lnTo>
                        <a:pt x="32" y="1631"/>
                      </a:lnTo>
                      <a:lnTo>
                        <a:pt x="45" y="1653"/>
                      </a:lnTo>
                      <a:lnTo>
                        <a:pt x="72" y="1596"/>
                      </a:lnTo>
                      <a:close/>
                      <a:moveTo>
                        <a:pt x="229" y="17539"/>
                      </a:moveTo>
                      <a:lnTo>
                        <a:pt x="161" y="17539"/>
                      </a:lnTo>
                      <a:lnTo>
                        <a:pt x="168" y="17611"/>
                      </a:lnTo>
                      <a:lnTo>
                        <a:pt x="229" y="17539"/>
                      </a:lnTo>
                      <a:close/>
                      <a:moveTo>
                        <a:pt x="79" y="4212"/>
                      </a:moveTo>
                      <a:lnTo>
                        <a:pt x="48" y="4241"/>
                      </a:lnTo>
                      <a:lnTo>
                        <a:pt x="79" y="4212"/>
                      </a:lnTo>
                      <a:close/>
                      <a:moveTo>
                        <a:pt x="240" y="16698"/>
                      </a:moveTo>
                      <a:lnTo>
                        <a:pt x="231" y="16676"/>
                      </a:lnTo>
                      <a:lnTo>
                        <a:pt x="220" y="16705"/>
                      </a:lnTo>
                      <a:lnTo>
                        <a:pt x="230" y="16748"/>
                      </a:lnTo>
                      <a:lnTo>
                        <a:pt x="240" y="16698"/>
                      </a:lnTo>
                      <a:close/>
                      <a:moveTo>
                        <a:pt x="259" y="16798"/>
                      </a:moveTo>
                      <a:lnTo>
                        <a:pt x="237" y="16770"/>
                      </a:lnTo>
                      <a:lnTo>
                        <a:pt x="226" y="16777"/>
                      </a:lnTo>
                      <a:lnTo>
                        <a:pt x="259" y="16798"/>
                      </a:lnTo>
                      <a:close/>
                      <a:moveTo>
                        <a:pt x="83" y="7468"/>
                      </a:moveTo>
                      <a:lnTo>
                        <a:pt x="74" y="7404"/>
                      </a:lnTo>
                      <a:lnTo>
                        <a:pt x="47" y="7404"/>
                      </a:lnTo>
                      <a:lnTo>
                        <a:pt x="83" y="7468"/>
                      </a:lnTo>
                      <a:close/>
                      <a:moveTo>
                        <a:pt x="308" y="19767"/>
                      </a:moveTo>
                      <a:lnTo>
                        <a:pt x="260" y="19767"/>
                      </a:lnTo>
                      <a:lnTo>
                        <a:pt x="263" y="19839"/>
                      </a:lnTo>
                      <a:lnTo>
                        <a:pt x="277" y="19839"/>
                      </a:lnTo>
                      <a:lnTo>
                        <a:pt x="308" y="19767"/>
                      </a:lnTo>
                      <a:close/>
                      <a:moveTo>
                        <a:pt x="88" y="13283"/>
                      </a:moveTo>
                      <a:lnTo>
                        <a:pt x="73" y="13276"/>
                      </a:lnTo>
                      <a:lnTo>
                        <a:pt x="46" y="13334"/>
                      </a:lnTo>
                      <a:lnTo>
                        <a:pt x="67" y="13320"/>
                      </a:lnTo>
                      <a:lnTo>
                        <a:pt x="88" y="13283"/>
                      </a:lnTo>
                      <a:close/>
                      <a:moveTo>
                        <a:pt x="89" y="6563"/>
                      </a:moveTo>
                      <a:lnTo>
                        <a:pt x="69" y="6541"/>
                      </a:lnTo>
                      <a:lnTo>
                        <a:pt x="89" y="6563"/>
                      </a:lnTo>
                      <a:close/>
                      <a:moveTo>
                        <a:pt x="396" y="20558"/>
                      </a:moveTo>
                      <a:lnTo>
                        <a:pt x="384" y="20486"/>
                      </a:lnTo>
                      <a:lnTo>
                        <a:pt x="361" y="20486"/>
                      </a:lnTo>
                      <a:lnTo>
                        <a:pt x="396" y="20558"/>
                      </a:lnTo>
                      <a:close/>
                      <a:moveTo>
                        <a:pt x="90" y="6038"/>
                      </a:moveTo>
                      <a:lnTo>
                        <a:pt x="76" y="6023"/>
                      </a:lnTo>
                      <a:lnTo>
                        <a:pt x="90" y="6038"/>
                      </a:lnTo>
                      <a:close/>
                      <a:moveTo>
                        <a:pt x="441" y="20989"/>
                      </a:moveTo>
                      <a:lnTo>
                        <a:pt x="435" y="20917"/>
                      </a:lnTo>
                      <a:lnTo>
                        <a:pt x="441" y="20989"/>
                      </a:lnTo>
                      <a:close/>
                      <a:moveTo>
                        <a:pt x="445" y="12047"/>
                      </a:moveTo>
                      <a:lnTo>
                        <a:pt x="415" y="12004"/>
                      </a:lnTo>
                      <a:lnTo>
                        <a:pt x="424" y="12069"/>
                      </a:lnTo>
                      <a:lnTo>
                        <a:pt x="445" y="12047"/>
                      </a:lnTo>
                      <a:close/>
                      <a:moveTo>
                        <a:pt x="453" y="20529"/>
                      </a:moveTo>
                      <a:lnTo>
                        <a:pt x="435" y="20637"/>
                      </a:lnTo>
                      <a:lnTo>
                        <a:pt x="446" y="20630"/>
                      </a:lnTo>
                      <a:lnTo>
                        <a:pt x="453" y="20529"/>
                      </a:lnTo>
                      <a:close/>
                      <a:moveTo>
                        <a:pt x="471" y="18531"/>
                      </a:moveTo>
                      <a:lnTo>
                        <a:pt x="447" y="18523"/>
                      </a:lnTo>
                      <a:lnTo>
                        <a:pt x="471" y="18531"/>
                      </a:lnTo>
                      <a:close/>
                      <a:moveTo>
                        <a:pt x="486" y="11256"/>
                      </a:moveTo>
                      <a:lnTo>
                        <a:pt x="477" y="11213"/>
                      </a:lnTo>
                      <a:lnTo>
                        <a:pt x="416" y="11148"/>
                      </a:lnTo>
                      <a:lnTo>
                        <a:pt x="448" y="11213"/>
                      </a:lnTo>
                      <a:lnTo>
                        <a:pt x="486" y="11256"/>
                      </a:lnTo>
                      <a:close/>
                      <a:moveTo>
                        <a:pt x="489" y="1797"/>
                      </a:moveTo>
                      <a:lnTo>
                        <a:pt x="467" y="1840"/>
                      </a:lnTo>
                      <a:lnTo>
                        <a:pt x="489" y="1797"/>
                      </a:lnTo>
                      <a:close/>
                      <a:moveTo>
                        <a:pt x="491" y="20608"/>
                      </a:moveTo>
                      <a:lnTo>
                        <a:pt x="446" y="20630"/>
                      </a:lnTo>
                      <a:lnTo>
                        <a:pt x="491" y="20608"/>
                      </a:lnTo>
                      <a:close/>
                      <a:moveTo>
                        <a:pt x="499" y="12076"/>
                      </a:moveTo>
                      <a:lnTo>
                        <a:pt x="491" y="12004"/>
                      </a:lnTo>
                      <a:lnTo>
                        <a:pt x="445" y="12047"/>
                      </a:lnTo>
                      <a:lnTo>
                        <a:pt x="469" y="12076"/>
                      </a:lnTo>
                      <a:lnTo>
                        <a:pt x="499" y="12076"/>
                      </a:lnTo>
                      <a:close/>
                      <a:moveTo>
                        <a:pt x="503" y="16640"/>
                      </a:moveTo>
                      <a:lnTo>
                        <a:pt x="494" y="16619"/>
                      </a:lnTo>
                      <a:lnTo>
                        <a:pt x="503" y="16640"/>
                      </a:lnTo>
                      <a:close/>
                      <a:moveTo>
                        <a:pt x="520" y="20090"/>
                      </a:moveTo>
                      <a:lnTo>
                        <a:pt x="460" y="20083"/>
                      </a:lnTo>
                      <a:lnTo>
                        <a:pt x="433" y="20076"/>
                      </a:lnTo>
                      <a:lnTo>
                        <a:pt x="470" y="20098"/>
                      </a:lnTo>
                      <a:lnTo>
                        <a:pt x="500" y="20112"/>
                      </a:lnTo>
                      <a:lnTo>
                        <a:pt x="517" y="20105"/>
                      </a:lnTo>
                      <a:close/>
                      <a:moveTo>
                        <a:pt x="521" y="13147"/>
                      </a:moveTo>
                      <a:lnTo>
                        <a:pt x="509" y="13154"/>
                      </a:lnTo>
                      <a:lnTo>
                        <a:pt x="521" y="13147"/>
                      </a:lnTo>
                      <a:close/>
                      <a:moveTo>
                        <a:pt x="523" y="2516"/>
                      </a:moveTo>
                      <a:lnTo>
                        <a:pt x="511" y="2516"/>
                      </a:lnTo>
                      <a:lnTo>
                        <a:pt x="523" y="2516"/>
                      </a:lnTo>
                      <a:close/>
                      <a:moveTo>
                        <a:pt x="526" y="4169"/>
                      </a:moveTo>
                      <a:lnTo>
                        <a:pt x="505" y="4241"/>
                      </a:lnTo>
                      <a:lnTo>
                        <a:pt x="522" y="4241"/>
                      </a:lnTo>
                      <a:lnTo>
                        <a:pt x="526" y="4169"/>
                      </a:lnTo>
                      <a:close/>
                      <a:moveTo>
                        <a:pt x="531" y="17180"/>
                      </a:moveTo>
                      <a:lnTo>
                        <a:pt x="499" y="17143"/>
                      </a:lnTo>
                      <a:lnTo>
                        <a:pt x="531" y="17180"/>
                      </a:lnTo>
                      <a:close/>
                      <a:moveTo>
                        <a:pt x="532" y="13700"/>
                      </a:moveTo>
                      <a:lnTo>
                        <a:pt x="522" y="13715"/>
                      </a:lnTo>
                      <a:lnTo>
                        <a:pt x="532" y="13700"/>
                      </a:lnTo>
                      <a:close/>
                      <a:moveTo>
                        <a:pt x="92" y="1581"/>
                      </a:moveTo>
                      <a:lnTo>
                        <a:pt x="45" y="1510"/>
                      </a:lnTo>
                      <a:lnTo>
                        <a:pt x="77" y="1581"/>
                      </a:lnTo>
                      <a:lnTo>
                        <a:pt x="92" y="1581"/>
                      </a:lnTo>
                      <a:close/>
                      <a:moveTo>
                        <a:pt x="534" y="2731"/>
                      </a:moveTo>
                      <a:lnTo>
                        <a:pt x="511" y="2674"/>
                      </a:lnTo>
                      <a:lnTo>
                        <a:pt x="520" y="2731"/>
                      </a:lnTo>
                      <a:lnTo>
                        <a:pt x="534" y="2731"/>
                      </a:lnTo>
                      <a:close/>
                      <a:moveTo>
                        <a:pt x="95" y="6613"/>
                      </a:moveTo>
                      <a:lnTo>
                        <a:pt x="0" y="6541"/>
                      </a:lnTo>
                      <a:lnTo>
                        <a:pt x="62" y="6613"/>
                      </a:lnTo>
                      <a:lnTo>
                        <a:pt x="95" y="6613"/>
                      </a:lnTo>
                      <a:close/>
                      <a:moveTo>
                        <a:pt x="541" y="17884"/>
                      </a:moveTo>
                      <a:lnTo>
                        <a:pt x="520" y="17884"/>
                      </a:lnTo>
                      <a:lnTo>
                        <a:pt x="541" y="17884"/>
                      </a:lnTo>
                      <a:close/>
                      <a:moveTo>
                        <a:pt x="542" y="11256"/>
                      </a:moveTo>
                      <a:lnTo>
                        <a:pt x="527" y="11213"/>
                      </a:lnTo>
                      <a:lnTo>
                        <a:pt x="542" y="11256"/>
                      </a:lnTo>
                      <a:close/>
                      <a:moveTo>
                        <a:pt x="547" y="11357"/>
                      </a:moveTo>
                      <a:lnTo>
                        <a:pt x="543" y="11285"/>
                      </a:lnTo>
                      <a:lnTo>
                        <a:pt x="493" y="11285"/>
                      </a:lnTo>
                      <a:lnTo>
                        <a:pt x="509" y="11357"/>
                      </a:lnTo>
                      <a:lnTo>
                        <a:pt x="547" y="11357"/>
                      </a:lnTo>
                      <a:close/>
                      <a:moveTo>
                        <a:pt x="561" y="11494"/>
                      </a:moveTo>
                      <a:lnTo>
                        <a:pt x="528" y="11465"/>
                      </a:lnTo>
                      <a:lnTo>
                        <a:pt x="497" y="11537"/>
                      </a:lnTo>
                      <a:lnTo>
                        <a:pt x="539" y="11537"/>
                      </a:lnTo>
                      <a:lnTo>
                        <a:pt x="561" y="11494"/>
                      </a:lnTo>
                      <a:close/>
                      <a:moveTo>
                        <a:pt x="113" y="4169"/>
                      </a:moveTo>
                      <a:lnTo>
                        <a:pt x="79" y="4212"/>
                      </a:lnTo>
                      <a:lnTo>
                        <a:pt x="113" y="4169"/>
                      </a:lnTo>
                      <a:close/>
                      <a:moveTo>
                        <a:pt x="566" y="17108"/>
                      </a:moveTo>
                      <a:lnTo>
                        <a:pt x="516" y="17036"/>
                      </a:lnTo>
                      <a:lnTo>
                        <a:pt x="525" y="17129"/>
                      </a:lnTo>
                      <a:lnTo>
                        <a:pt x="566" y="17108"/>
                      </a:lnTo>
                      <a:close/>
                      <a:moveTo>
                        <a:pt x="571" y="16295"/>
                      </a:moveTo>
                      <a:lnTo>
                        <a:pt x="562" y="16302"/>
                      </a:lnTo>
                      <a:lnTo>
                        <a:pt x="571" y="16295"/>
                      </a:lnTo>
                      <a:close/>
                      <a:moveTo>
                        <a:pt x="589" y="11932"/>
                      </a:moveTo>
                      <a:lnTo>
                        <a:pt x="510" y="11860"/>
                      </a:lnTo>
                      <a:lnTo>
                        <a:pt x="513" y="12004"/>
                      </a:lnTo>
                      <a:lnTo>
                        <a:pt x="589" y="11932"/>
                      </a:lnTo>
                      <a:close/>
                      <a:moveTo>
                        <a:pt x="590" y="16605"/>
                      </a:moveTo>
                      <a:lnTo>
                        <a:pt x="565" y="16533"/>
                      </a:lnTo>
                      <a:lnTo>
                        <a:pt x="553" y="16533"/>
                      </a:lnTo>
                      <a:lnTo>
                        <a:pt x="590" y="16605"/>
                      </a:lnTo>
                      <a:close/>
                      <a:moveTo>
                        <a:pt x="594" y="13298"/>
                      </a:moveTo>
                      <a:lnTo>
                        <a:pt x="574" y="13248"/>
                      </a:lnTo>
                      <a:lnTo>
                        <a:pt x="507" y="13262"/>
                      </a:lnTo>
                      <a:lnTo>
                        <a:pt x="519" y="13291"/>
                      </a:lnTo>
                      <a:lnTo>
                        <a:pt x="594" y="13298"/>
                      </a:lnTo>
                      <a:close/>
                      <a:moveTo>
                        <a:pt x="598" y="10049"/>
                      </a:moveTo>
                      <a:lnTo>
                        <a:pt x="554" y="10099"/>
                      </a:lnTo>
                      <a:lnTo>
                        <a:pt x="563" y="10128"/>
                      </a:lnTo>
                      <a:lnTo>
                        <a:pt x="598" y="10049"/>
                      </a:lnTo>
                      <a:close/>
                      <a:moveTo>
                        <a:pt x="606" y="14261"/>
                      </a:moveTo>
                      <a:lnTo>
                        <a:pt x="595" y="14261"/>
                      </a:lnTo>
                      <a:lnTo>
                        <a:pt x="606" y="14261"/>
                      </a:lnTo>
                      <a:close/>
                      <a:moveTo>
                        <a:pt x="114" y="201"/>
                      </a:moveTo>
                      <a:lnTo>
                        <a:pt x="103" y="144"/>
                      </a:lnTo>
                      <a:lnTo>
                        <a:pt x="92" y="144"/>
                      </a:lnTo>
                      <a:lnTo>
                        <a:pt x="114" y="201"/>
                      </a:lnTo>
                      <a:close/>
                      <a:moveTo>
                        <a:pt x="660" y="14951"/>
                      </a:moveTo>
                      <a:lnTo>
                        <a:pt x="620" y="14879"/>
                      </a:lnTo>
                      <a:lnTo>
                        <a:pt x="582" y="14879"/>
                      </a:lnTo>
                      <a:lnTo>
                        <a:pt x="532" y="14808"/>
                      </a:lnTo>
                      <a:lnTo>
                        <a:pt x="567" y="14951"/>
                      </a:lnTo>
                      <a:lnTo>
                        <a:pt x="660" y="14951"/>
                      </a:lnTo>
                      <a:close/>
                      <a:moveTo>
                        <a:pt x="668" y="15958"/>
                      </a:moveTo>
                      <a:lnTo>
                        <a:pt x="656" y="15886"/>
                      </a:lnTo>
                      <a:lnTo>
                        <a:pt x="647" y="15886"/>
                      </a:lnTo>
                      <a:lnTo>
                        <a:pt x="668" y="15958"/>
                      </a:lnTo>
                      <a:close/>
                      <a:moveTo>
                        <a:pt x="118" y="15332"/>
                      </a:moveTo>
                      <a:lnTo>
                        <a:pt x="108" y="15311"/>
                      </a:lnTo>
                      <a:lnTo>
                        <a:pt x="118" y="15332"/>
                      </a:lnTo>
                      <a:close/>
                      <a:moveTo>
                        <a:pt x="122" y="15605"/>
                      </a:moveTo>
                      <a:lnTo>
                        <a:pt x="113" y="15598"/>
                      </a:lnTo>
                      <a:lnTo>
                        <a:pt x="122" y="15605"/>
                      </a:lnTo>
                      <a:close/>
                      <a:moveTo>
                        <a:pt x="124" y="65"/>
                      </a:moveTo>
                      <a:lnTo>
                        <a:pt x="93" y="0"/>
                      </a:lnTo>
                      <a:lnTo>
                        <a:pt x="72" y="72"/>
                      </a:lnTo>
                      <a:lnTo>
                        <a:pt x="116" y="72"/>
                      </a:lnTo>
                      <a:close/>
                      <a:moveTo>
                        <a:pt x="127" y="3019"/>
                      </a:moveTo>
                      <a:lnTo>
                        <a:pt x="53" y="3091"/>
                      </a:lnTo>
                      <a:lnTo>
                        <a:pt x="123" y="3091"/>
                      </a:lnTo>
                      <a:lnTo>
                        <a:pt x="127" y="3019"/>
                      </a:lnTo>
                      <a:close/>
                      <a:moveTo>
                        <a:pt x="141" y="14736"/>
                      </a:moveTo>
                      <a:lnTo>
                        <a:pt x="102" y="14671"/>
                      </a:lnTo>
                      <a:lnTo>
                        <a:pt x="74" y="14736"/>
                      </a:lnTo>
                      <a:lnTo>
                        <a:pt x="141" y="14736"/>
                      </a:lnTo>
                      <a:close/>
                      <a:moveTo>
                        <a:pt x="147" y="7404"/>
                      </a:moveTo>
                      <a:lnTo>
                        <a:pt x="139" y="7332"/>
                      </a:lnTo>
                      <a:lnTo>
                        <a:pt x="104" y="7332"/>
                      </a:lnTo>
                      <a:lnTo>
                        <a:pt x="147" y="7404"/>
                      </a:lnTo>
                      <a:close/>
                      <a:moveTo>
                        <a:pt x="148" y="15454"/>
                      </a:moveTo>
                      <a:lnTo>
                        <a:pt x="136" y="15383"/>
                      </a:lnTo>
                      <a:lnTo>
                        <a:pt x="122" y="15383"/>
                      </a:lnTo>
                      <a:lnTo>
                        <a:pt x="104" y="15454"/>
                      </a:lnTo>
                      <a:lnTo>
                        <a:pt x="148" y="15454"/>
                      </a:lnTo>
                      <a:close/>
                      <a:moveTo>
                        <a:pt x="149" y="21161"/>
                      </a:moveTo>
                      <a:lnTo>
                        <a:pt x="135" y="21147"/>
                      </a:lnTo>
                      <a:lnTo>
                        <a:pt x="149" y="21161"/>
                      </a:lnTo>
                      <a:close/>
                      <a:moveTo>
                        <a:pt x="165" y="20558"/>
                      </a:moveTo>
                      <a:lnTo>
                        <a:pt x="139" y="20558"/>
                      </a:lnTo>
                      <a:lnTo>
                        <a:pt x="155" y="20630"/>
                      </a:lnTo>
                      <a:lnTo>
                        <a:pt x="165" y="20558"/>
                      </a:lnTo>
                      <a:close/>
                      <a:moveTo>
                        <a:pt x="169" y="21600"/>
                      </a:moveTo>
                      <a:lnTo>
                        <a:pt x="159" y="21600"/>
                      </a:lnTo>
                      <a:lnTo>
                        <a:pt x="169" y="21600"/>
                      </a:lnTo>
                      <a:close/>
                      <a:moveTo>
                        <a:pt x="171" y="72"/>
                      </a:moveTo>
                      <a:lnTo>
                        <a:pt x="142" y="28"/>
                      </a:lnTo>
                      <a:lnTo>
                        <a:pt x="124" y="65"/>
                      </a:lnTo>
                      <a:lnTo>
                        <a:pt x="171" y="72"/>
                      </a:lnTo>
                      <a:close/>
                      <a:moveTo>
                        <a:pt x="188" y="2228"/>
                      </a:moveTo>
                      <a:lnTo>
                        <a:pt x="170" y="2228"/>
                      </a:lnTo>
                      <a:lnTo>
                        <a:pt x="188" y="2228"/>
                      </a:lnTo>
                      <a:close/>
                      <a:moveTo>
                        <a:pt x="32" y="1631"/>
                      </a:moveTo>
                      <a:lnTo>
                        <a:pt x="7" y="1581"/>
                      </a:lnTo>
                      <a:lnTo>
                        <a:pt x="6" y="1653"/>
                      </a:lnTo>
                      <a:lnTo>
                        <a:pt x="32" y="1631"/>
                      </a:lnTo>
                      <a:close/>
                      <a:moveTo>
                        <a:pt x="191" y="20558"/>
                      </a:moveTo>
                      <a:lnTo>
                        <a:pt x="174" y="20493"/>
                      </a:lnTo>
                      <a:lnTo>
                        <a:pt x="165" y="20558"/>
                      </a:lnTo>
                      <a:lnTo>
                        <a:pt x="191" y="20558"/>
                      </a:lnTo>
                      <a:close/>
                      <a:moveTo>
                        <a:pt x="201" y="21305"/>
                      </a:moveTo>
                      <a:lnTo>
                        <a:pt x="174" y="21291"/>
                      </a:lnTo>
                      <a:lnTo>
                        <a:pt x="186" y="21334"/>
                      </a:lnTo>
                      <a:lnTo>
                        <a:pt x="201" y="21305"/>
                      </a:lnTo>
                      <a:close/>
                      <a:moveTo>
                        <a:pt x="203" y="20248"/>
                      </a:moveTo>
                      <a:lnTo>
                        <a:pt x="189" y="20242"/>
                      </a:lnTo>
                      <a:lnTo>
                        <a:pt x="203" y="20248"/>
                      </a:lnTo>
                      <a:close/>
                      <a:moveTo>
                        <a:pt x="204" y="2228"/>
                      </a:moveTo>
                      <a:lnTo>
                        <a:pt x="188" y="2228"/>
                      </a:lnTo>
                      <a:lnTo>
                        <a:pt x="204" y="2228"/>
                      </a:lnTo>
                      <a:close/>
                      <a:moveTo>
                        <a:pt x="55" y="13600"/>
                      </a:moveTo>
                      <a:lnTo>
                        <a:pt x="46" y="13664"/>
                      </a:lnTo>
                      <a:lnTo>
                        <a:pt x="55" y="13600"/>
                      </a:lnTo>
                      <a:close/>
                      <a:moveTo>
                        <a:pt x="219" y="19933"/>
                      </a:moveTo>
                      <a:lnTo>
                        <a:pt x="197" y="19990"/>
                      </a:lnTo>
                      <a:lnTo>
                        <a:pt x="210" y="19968"/>
                      </a:lnTo>
                      <a:lnTo>
                        <a:pt x="219" y="19933"/>
                      </a:lnTo>
                      <a:close/>
                      <a:moveTo>
                        <a:pt x="21600" y="12687"/>
                      </a:moveTo>
                      <a:lnTo>
                        <a:pt x="21600" y="12838"/>
                      </a:lnTo>
                      <a:lnTo>
                        <a:pt x="21600" y="12687"/>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699" name="object 59"/>
              <p:cNvGrpSpPr/>
              <p:nvPr/>
            </p:nvGrpSpPr>
            <p:grpSpPr>
              <a:xfrm>
                <a:off x="-1" y="214005"/>
                <a:ext cx="435390" cy="17453"/>
                <a:chOff x="0" y="0"/>
                <a:chExt cx="435388" cy="17451"/>
              </a:xfrm>
            </p:grpSpPr>
            <p:sp>
              <p:nvSpPr>
                <p:cNvPr id="2684" name="Figura"/>
                <p:cNvSpPr/>
                <p:nvPr/>
              </p:nvSpPr>
              <p:spPr>
                <a:xfrm>
                  <a:off x="0" y="0"/>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184" y="5204"/>
                      </a:lnTo>
                      <a:lnTo>
                        <a:pt x="0" y="10174"/>
                      </a:lnTo>
                      <a:lnTo>
                        <a:pt x="518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85" name="Figura"/>
                <p:cNvSpPr/>
                <p:nvPr/>
              </p:nvSpPr>
              <p:spPr>
                <a:xfrm>
                  <a:off x="148" y="4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94"/>
                      </a:moveTo>
                      <a:lnTo>
                        <a:pt x="20130" y="0"/>
                      </a:lnTo>
                      <a:lnTo>
                        <a:pt x="15832" y="9472"/>
                      </a:lnTo>
                      <a:lnTo>
                        <a:pt x="15832" y="5552"/>
                      </a:lnTo>
                      <a:lnTo>
                        <a:pt x="11535" y="16804"/>
                      </a:lnTo>
                      <a:lnTo>
                        <a:pt x="5768" y="13641"/>
                      </a:lnTo>
                      <a:lnTo>
                        <a:pt x="2827" y="7830"/>
                      </a:lnTo>
                      <a:lnTo>
                        <a:pt x="0" y="14019"/>
                      </a:lnTo>
                      <a:lnTo>
                        <a:pt x="4297" y="21600"/>
                      </a:lnTo>
                      <a:lnTo>
                        <a:pt x="14362" y="15660"/>
                      </a:lnTo>
                      <a:lnTo>
                        <a:pt x="15832" y="17809"/>
                      </a:lnTo>
                      <a:lnTo>
                        <a:pt x="21600" y="909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86" name="Figura"/>
                <p:cNvSpPr/>
                <p:nvPr/>
              </p:nvSpPr>
              <p:spPr>
                <a:xfrm>
                  <a:off x="651" y="185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6989" y="0"/>
                      </a:lnTo>
                      <a:lnTo>
                        <a:pt x="6189" y="3692"/>
                      </a:lnTo>
                      <a:lnTo>
                        <a:pt x="0" y="14433"/>
                      </a:lnTo>
                      <a:lnTo>
                        <a:pt x="9222" y="5084"/>
                      </a:lnTo>
                      <a:lnTo>
                        <a:pt x="10800" y="12014"/>
                      </a:lnTo>
                      <a:lnTo>
                        <a:pt x="13955" y="21600"/>
                      </a:lnTo>
                      <a:lnTo>
                        <a:pt x="12378" y="12014"/>
                      </a:lnTo>
                      <a:lnTo>
                        <a:pt x="13955" y="13515"/>
                      </a:lnTo>
                      <a:lnTo>
                        <a:pt x="18566"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87" name="Figura"/>
                <p:cNvSpPr/>
                <p:nvPr/>
              </p:nvSpPr>
              <p:spPr>
                <a:xfrm>
                  <a:off x="1578" y="475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31"/>
                      </a:moveTo>
                      <a:lnTo>
                        <a:pt x="12273" y="0"/>
                      </a:lnTo>
                      <a:lnTo>
                        <a:pt x="0" y="4975"/>
                      </a:lnTo>
                      <a:lnTo>
                        <a:pt x="12273" y="15349"/>
                      </a:lnTo>
                      <a:lnTo>
                        <a:pt x="12273" y="21600"/>
                      </a:lnTo>
                      <a:lnTo>
                        <a:pt x="18655" y="116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88" name="Figura"/>
                <p:cNvSpPr/>
                <p:nvPr/>
              </p:nvSpPr>
              <p:spPr>
                <a:xfrm>
                  <a:off x="1649" y="15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895"/>
                      </a:moveTo>
                      <a:lnTo>
                        <a:pt x="21444" y="16382"/>
                      </a:lnTo>
                      <a:lnTo>
                        <a:pt x="21275" y="15115"/>
                      </a:lnTo>
                      <a:lnTo>
                        <a:pt x="21106" y="14190"/>
                      </a:lnTo>
                      <a:lnTo>
                        <a:pt x="19795" y="7168"/>
                      </a:lnTo>
                      <a:lnTo>
                        <a:pt x="19950" y="4146"/>
                      </a:lnTo>
                      <a:lnTo>
                        <a:pt x="18639" y="7168"/>
                      </a:lnTo>
                      <a:lnTo>
                        <a:pt x="17976" y="12044"/>
                      </a:lnTo>
                      <a:lnTo>
                        <a:pt x="17145" y="14190"/>
                      </a:lnTo>
                      <a:lnTo>
                        <a:pt x="16989" y="13607"/>
                      </a:lnTo>
                      <a:lnTo>
                        <a:pt x="16327" y="12144"/>
                      </a:lnTo>
                      <a:lnTo>
                        <a:pt x="16002" y="9606"/>
                      </a:lnTo>
                      <a:lnTo>
                        <a:pt x="15171" y="12144"/>
                      </a:lnTo>
                      <a:lnTo>
                        <a:pt x="14508" y="8681"/>
                      </a:lnTo>
                      <a:lnTo>
                        <a:pt x="14015" y="12144"/>
                      </a:lnTo>
                      <a:lnTo>
                        <a:pt x="13846" y="13607"/>
                      </a:lnTo>
                      <a:lnTo>
                        <a:pt x="13690" y="13019"/>
                      </a:lnTo>
                      <a:lnTo>
                        <a:pt x="13690" y="6143"/>
                      </a:lnTo>
                      <a:lnTo>
                        <a:pt x="13028" y="5655"/>
                      </a:lnTo>
                      <a:lnTo>
                        <a:pt x="11872" y="4001"/>
                      </a:lnTo>
                      <a:lnTo>
                        <a:pt x="12040" y="5655"/>
                      </a:lnTo>
                      <a:lnTo>
                        <a:pt x="12040" y="6143"/>
                      </a:lnTo>
                      <a:lnTo>
                        <a:pt x="11378" y="13019"/>
                      </a:lnTo>
                      <a:lnTo>
                        <a:pt x="11209" y="12144"/>
                      </a:lnTo>
                      <a:lnTo>
                        <a:pt x="10547" y="6485"/>
                      </a:lnTo>
                      <a:lnTo>
                        <a:pt x="9897" y="7801"/>
                      </a:lnTo>
                      <a:lnTo>
                        <a:pt x="9897" y="8827"/>
                      </a:lnTo>
                      <a:lnTo>
                        <a:pt x="9728" y="9852"/>
                      </a:lnTo>
                      <a:lnTo>
                        <a:pt x="9560" y="8827"/>
                      </a:lnTo>
                      <a:lnTo>
                        <a:pt x="9897" y="7801"/>
                      </a:lnTo>
                      <a:lnTo>
                        <a:pt x="9560" y="8485"/>
                      </a:lnTo>
                      <a:lnTo>
                        <a:pt x="9560" y="5122"/>
                      </a:lnTo>
                      <a:lnTo>
                        <a:pt x="9066" y="2342"/>
                      </a:lnTo>
                      <a:lnTo>
                        <a:pt x="8572" y="5122"/>
                      </a:lnTo>
                      <a:lnTo>
                        <a:pt x="8404" y="4193"/>
                      </a:lnTo>
                      <a:lnTo>
                        <a:pt x="8248" y="100"/>
                      </a:lnTo>
                      <a:lnTo>
                        <a:pt x="7416" y="4193"/>
                      </a:lnTo>
                      <a:lnTo>
                        <a:pt x="7416" y="3071"/>
                      </a:lnTo>
                      <a:lnTo>
                        <a:pt x="7092" y="4193"/>
                      </a:lnTo>
                      <a:lnTo>
                        <a:pt x="6923" y="5122"/>
                      </a:lnTo>
                      <a:lnTo>
                        <a:pt x="5936" y="8485"/>
                      </a:lnTo>
                      <a:lnTo>
                        <a:pt x="4611" y="0"/>
                      </a:lnTo>
                      <a:lnTo>
                        <a:pt x="3455" y="3755"/>
                      </a:lnTo>
                      <a:lnTo>
                        <a:pt x="1805" y="7168"/>
                      </a:lnTo>
                      <a:lnTo>
                        <a:pt x="156" y="13069"/>
                      </a:lnTo>
                      <a:lnTo>
                        <a:pt x="0" y="15895"/>
                      </a:lnTo>
                      <a:lnTo>
                        <a:pt x="649" y="14482"/>
                      </a:lnTo>
                      <a:lnTo>
                        <a:pt x="649" y="17845"/>
                      </a:lnTo>
                      <a:lnTo>
                        <a:pt x="1312" y="19945"/>
                      </a:lnTo>
                      <a:lnTo>
                        <a:pt x="1481" y="17845"/>
                      </a:lnTo>
                      <a:lnTo>
                        <a:pt x="1974" y="14482"/>
                      </a:lnTo>
                      <a:lnTo>
                        <a:pt x="2468" y="17507"/>
                      </a:lnTo>
                      <a:lnTo>
                        <a:pt x="2637" y="13557"/>
                      </a:lnTo>
                      <a:lnTo>
                        <a:pt x="3624" y="9852"/>
                      </a:lnTo>
                      <a:lnTo>
                        <a:pt x="4117" y="15019"/>
                      </a:lnTo>
                      <a:lnTo>
                        <a:pt x="4455" y="18529"/>
                      </a:lnTo>
                      <a:lnTo>
                        <a:pt x="4611" y="15019"/>
                      </a:lnTo>
                      <a:lnTo>
                        <a:pt x="5273" y="13019"/>
                      </a:lnTo>
                      <a:lnTo>
                        <a:pt x="5598" y="14386"/>
                      </a:lnTo>
                      <a:lnTo>
                        <a:pt x="6105" y="16190"/>
                      </a:lnTo>
                      <a:lnTo>
                        <a:pt x="6923" y="13019"/>
                      </a:lnTo>
                      <a:lnTo>
                        <a:pt x="7416" y="11506"/>
                      </a:lnTo>
                      <a:lnTo>
                        <a:pt x="7416" y="13215"/>
                      </a:lnTo>
                      <a:lnTo>
                        <a:pt x="7585" y="14432"/>
                      </a:lnTo>
                      <a:lnTo>
                        <a:pt x="7910" y="19212"/>
                      </a:lnTo>
                      <a:lnTo>
                        <a:pt x="8404" y="14432"/>
                      </a:lnTo>
                      <a:lnTo>
                        <a:pt x="8404" y="13215"/>
                      </a:lnTo>
                      <a:lnTo>
                        <a:pt x="8572" y="12144"/>
                      </a:lnTo>
                      <a:lnTo>
                        <a:pt x="9066" y="18041"/>
                      </a:lnTo>
                      <a:lnTo>
                        <a:pt x="9560" y="13898"/>
                      </a:lnTo>
                      <a:lnTo>
                        <a:pt x="10547" y="20283"/>
                      </a:lnTo>
                      <a:lnTo>
                        <a:pt x="11053" y="15115"/>
                      </a:lnTo>
                      <a:lnTo>
                        <a:pt x="12365" y="17553"/>
                      </a:lnTo>
                      <a:lnTo>
                        <a:pt x="13352" y="16140"/>
                      </a:lnTo>
                      <a:lnTo>
                        <a:pt x="16158" y="20675"/>
                      </a:lnTo>
                      <a:lnTo>
                        <a:pt x="16327" y="16432"/>
                      </a:lnTo>
                      <a:lnTo>
                        <a:pt x="17314" y="17262"/>
                      </a:lnTo>
                      <a:lnTo>
                        <a:pt x="17807" y="16482"/>
                      </a:lnTo>
                      <a:lnTo>
                        <a:pt x="17483" y="21016"/>
                      </a:lnTo>
                      <a:lnTo>
                        <a:pt x="18794" y="18482"/>
                      </a:lnTo>
                      <a:lnTo>
                        <a:pt x="18639" y="21600"/>
                      </a:lnTo>
                      <a:lnTo>
                        <a:pt x="20288" y="18482"/>
                      </a:lnTo>
                      <a:lnTo>
                        <a:pt x="21600" y="19991"/>
                      </a:lnTo>
                      <a:lnTo>
                        <a:pt x="21600" y="1789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89" name="Figura"/>
                <p:cNvSpPr/>
                <p:nvPr/>
              </p:nvSpPr>
              <p:spPr>
                <a:xfrm>
                  <a:off x="8997" y="1764"/>
                  <a:ext cx="1781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748"/>
                      </a:moveTo>
                      <a:lnTo>
                        <a:pt x="21463" y="3981"/>
                      </a:lnTo>
                      <a:lnTo>
                        <a:pt x="21377" y="5748"/>
                      </a:lnTo>
                      <a:lnTo>
                        <a:pt x="21343" y="4905"/>
                      </a:lnTo>
                      <a:lnTo>
                        <a:pt x="21326" y="4351"/>
                      </a:lnTo>
                      <a:lnTo>
                        <a:pt x="21309" y="4905"/>
                      </a:lnTo>
                      <a:lnTo>
                        <a:pt x="21257" y="3348"/>
                      </a:lnTo>
                      <a:lnTo>
                        <a:pt x="21189" y="4905"/>
                      </a:lnTo>
                      <a:lnTo>
                        <a:pt x="21154" y="6091"/>
                      </a:lnTo>
                      <a:lnTo>
                        <a:pt x="21102" y="6619"/>
                      </a:lnTo>
                      <a:lnTo>
                        <a:pt x="21085" y="6145"/>
                      </a:lnTo>
                      <a:lnTo>
                        <a:pt x="21069" y="5354"/>
                      </a:lnTo>
                      <a:lnTo>
                        <a:pt x="21069" y="4245"/>
                      </a:lnTo>
                      <a:lnTo>
                        <a:pt x="21017" y="5354"/>
                      </a:lnTo>
                      <a:lnTo>
                        <a:pt x="21017" y="4403"/>
                      </a:lnTo>
                      <a:lnTo>
                        <a:pt x="21000" y="4720"/>
                      </a:lnTo>
                      <a:lnTo>
                        <a:pt x="20913" y="4193"/>
                      </a:lnTo>
                      <a:lnTo>
                        <a:pt x="20897" y="4720"/>
                      </a:lnTo>
                      <a:lnTo>
                        <a:pt x="20879" y="5354"/>
                      </a:lnTo>
                      <a:lnTo>
                        <a:pt x="20879" y="5721"/>
                      </a:lnTo>
                      <a:lnTo>
                        <a:pt x="20828" y="4114"/>
                      </a:lnTo>
                      <a:lnTo>
                        <a:pt x="20725" y="5721"/>
                      </a:lnTo>
                      <a:lnTo>
                        <a:pt x="20708" y="6145"/>
                      </a:lnTo>
                      <a:lnTo>
                        <a:pt x="20587" y="5696"/>
                      </a:lnTo>
                      <a:lnTo>
                        <a:pt x="20725" y="3402"/>
                      </a:lnTo>
                      <a:lnTo>
                        <a:pt x="20587" y="5485"/>
                      </a:lnTo>
                      <a:lnTo>
                        <a:pt x="20656" y="2399"/>
                      </a:lnTo>
                      <a:lnTo>
                        <a:pt x="20398" y="5485"/>
                      </a:lnTo>
                      <a:lnTo>
                        <a:pt x="20193" y="3269"/>
                      </a:lnTo>
                      <a:lnTo>
                        <a:pt x="20090" y="4905"/>
                      </a:lnTo>
                      <a:lnTo>
                        <a:pt x="20003" y="2662"/>
                      </a:lnTo>
                      <a:lnTo>
                        <a:pt x="19987" y="4905"/>
                      </a:lnTo>
                      <a:lnTo>
                        <a:pt x="19832" y="7173"/>
                      </a:lnTo>
                      <a:lnTo>
                        <a:pt x="19798" y="5985"/>
                      </a:lnTo>
                      <a:lnTo>
                        <a:pt x="19780" y="5669"/>
                      </a:lnTo>
                      <a:lnTo>
                        <a:pt x="19883" y="4008"/>
                      </a:lnTo>
                      <a:lnTo>
                        <a:pt x="19746" y="5669"/>
                      </a:lnTo>
                      <a:lnTo>
                        <a:pt x="19711" y="4957"/>
                      </a:lnTo>
                      <a:lnTo>
                        <a:pt x="19660" y="2926"/>
                      </a:lnTo>
                      <a:lnTo>
                        <a:pt x="19660" y="5985"/>
                      </a:lnTo>
                      <a:lnTo>
                        <a:pt x="19644" y="5591"/>
                      </a:lnTo>
                      <a:lnTo>
                        <a:pt x="19557" y="5327"/>
                      </a:lnTo>
                      <a:lnTo>
                        <a:pt x="19488" y="3402"/>
                      </a:lnTo>
                      <a:lnTo>
                        <a:pt x="19540" y="2453"/>
                      </a:lnTo>
                      <a:lnTo>
                        <a:pt x="19454" y="3402"/>
                      </a:lnTo>
                      <a:lnTo>
                        <a:pt x="19421" y="2689"/>
                      </a:lnTo>
                      <a:lnTo>
                        <a:pt x="19421" y="3402"/>
                      </a:lnTo>
                      <a:lnTo>
                        <a:pt x="19300" y="5539"/>
                      </a:lnTo>
                      <a:lnTo>
                        <a:pt x="19316" y="4799"/>
                      </a:lnTo>
                      <a:lnTo>
                        <a:pt x="19334" y="2083"/>
                      </a:lnTo>
                      <a:lnTo>
                        <a:pt x="19196" y="4799"/>
                      </a:lnTo>
                      <a:lnTo>
                        <a:pt x="19145" y="3717"/>
                      </a:lnTo>
                      <a:lnTo>
                        <a:pt x="19093" y="4799"/>
                      </a:lnTo>
                      <a:lnTo>
                        <a:pt x="19077" y="5539"/>
                      </a:lnTo>
                      <a:lnTo>
                        <a:pt x="18922" y="3796"/>
                      </a:lnTo>
                      <a:lnTo>
                        <a:pt x="18836" y="6091"/>
                      </a:lnTo>
                      <a:lnTo>
                        <a:pt x="18801" y="7516"/>
                      </a:lnTo>
                      <a:lnTo>
                        <a:pt x="18734" y="8255"/>
                      </a:lnTo>
                      <a:lnTo>
                        <a:pt x="18716" y="7094"/>
                      </a:lnTo>
                      <a:lnTo>
                        <a:pt x="18613" y="8255"/>
                      </a:lnTo>
                      <a:lnTo>
                        <a:pt x="18768" y="8650"/>
                      </a:lnTo>
                      <a:lnTo>
                        <a:pt x="18578" y="8149"/>
                      </a:lnTo>
                      <a:lnTo>
                        <a:pt x="18613" y="6461"/>
                      </a:lnTo>
                      <a:lnTo>
                        <a:pt x="18681" y="7015"/>
                      </a:lnTo>
                      <a:lnTo>
                        <a:pt x="18630" y="5696"/>
                      </a:lnTo>
                      <a:lnTo>
                        <a:pt x="18716" y="6012"/>
                      </a:lnTo>
                      <a:lnTo>
                        <a:pt x="18699" y="5194"/>
                      </a:lnTo>
                      <a:lnTo>
                        <a:pt x="18647" y="3744"/>
                      </a:lnTo>
                      <a:lnTo>
                        <a:pt x="18630" y="2662"/>
                      </a:lnTo>
                      <a:lnTo>
                        <a:pt x="18768" y="6091"/>
                      </a:lnTo>
                      <a:lnTo>
                        <a:pt x="18699" y="2662"/>
                      </a:lnTo>
                      <a:lnTo>
                        <a:pt x="18562" y="2056"/>
                      </a:lnTo>
                      <a:lnTo>
                        <a:pt x="18544" y="2662"/>
                      </a:lnTo>
                      <a:lnTo>
                        <a:pt x="18544" y="3744"/>
                      </a:lnTo>
                      <a:lnTo>
                        <a:pt x="18407" y="3138"/>
                      </a:lnTo>
                      <a:lnTo>
                        <a:pt x="18390" y="3744"/>
                      </a:lnTo>
                      <a:lnTo>
                        <a:pt x="18373" y="6249"/>
                      </a:lnTo>
                      <a:lnTo>
                        <a:pt x="18201" y="7964"/>
                      </a:lnTo>
                      <a:lnTo>
                        <a:pt x="18047" y="7649"/>
                      </a:lnTo>
                      <a:lnTo>
                        <a:pt x="17909" y="7252"/>
                      </a:lnTo>
                      <a:lnTo>
                        <a:pt x="17858" y="6673"/>
                      </a:lnTo>
                      <a:lnTo>
                        <a:pt x="17806" y="6066"/>
                      </a:lnTo>
                      <a:lnTo>
                        <a:pt x="17703" y="3823"/>
                      </a:lnTo>
                      <a:lnTo>
                        <a:pt x="17583" y="4087"/>
                      </a:lnTo>
                      <a:lnTo>
                        <a:pt x="17428" y="5539"/>
                      </a:lnTo>
                      <a:lnTo>
                        <a:pt x="17256" y="6066"/>
                      </a:lnTo>
                      <a:lnTo>
                        <a:pt x="17274" y="5194"/>
                      </a:lnTo>
                      <a:lnTo>
                        <a:pt x="17256" y="4114"/>
                      </a:lnTo>
                      <a:lnTo>
                        <a:pt x="17050" y="5194"/>
                      </a:lnTo>
                      <a:lnTo>
                        <a:pt x="16638" y="2610"/>
                      </a:lnTo>
                      <a:lnTo>
                        <a:pt x="16569" y="4430"/>
                      </a:lnTo>
                      <a:lnTo>
                        <a:pt x="16466" y="5275"/>
                      </a:lnTo>
                      <a:lnTo>
                        <a:pt x="16484" y="3533"/>
                      </a:lnTo>
                      <a:lnTo>
                        <a:pt x="16330" y="5275"/>
                      </a:lnTo>
                      <a:lnTo>
                        <a:pt x="16123" y="6882"/>
                      </a:lnTo>
                      <a:lnTo>
                        <a:pt x="15951" y="4035"/>
                      </a:lnTo>
                      <a:lnTo>
                        <a:pt x="15900" y="3638"/>
                      </a:lnTo>
                      <a:lnTo>
                        <a:pt x="15882" y="8122"/>
                      </a:lnTo>
                      <a:lnTo>
                        <a:pt x="15848" y="7673"/>
                      </a:lnTo>
                      <a:lnTo>
                        <a:pt x="15815" y="7121"/>
                      </a:lnTo>
                      <a:lnTo>
                        <a:pt x="15643" y="5564"/>
                      </a:lnTo>
                      <a:lnTo>
                        <a:pt x="15574" y="5300"/>
                      </a:lnTo>
                      <a:lnTo>
                        <a:pt x="15316" y="6988"/>
                      </a:lnTo>
                      <a:lnTo>
                        <a:pt x="15144" y="4220"/>
                      </a:lnTo>
                      <a:lnTo>
                        <a:pt x="15110" y="6857"/>
                      </a:lnTo>
                      <a:lnTo>
                        <a:pt x="14903" y="3032"/>
                      </a:lnTo>
                      <a:lnTo>
                        <a:pt x="14887" y="6724"/>
                      </a:lnTo>
                      <a:lnTo>
                        <a:pt x="14852" y="6276"/>
                      </a:lnTo>
                      <a:lnTo>
                        <a:pt x="14680" y="3508"/>
                      </a:lnTo>
                      <a:lnTo>
                        <a:pt x="14560" y="2847"/>
                      </a:lnTo>
                      <a:lnTo>
                        <a:pt x="14475" y="5696"/>
                      </a:lnTo>
                      <a:lnTo>
                        <a:pt x="14234" y="6276"/>
                      </a:lnTo>
                      <a:lnTo>
                        <a:pt x="14165" y="5115"/>
                      </a:lnTo>
                      <a:lnTo>
                        <a:pt x="14114" y="3084"/>
                      </a:lnTo>
                      <a:lnTo>
                        <a:pt x="13891" y="4693"/>
                      </a:lnTo>
                      <a:lnTo>
                        <a:pt x="13857" y="5115"/>
                      </a:lnTo>
                      <a:lnTo>
                        <a:pt x="13788" y="3796"/>
                      </a:lnTo>
                      <a:lnTo>
                        <a:pt x="13650" y="3296"/>
                      </a:lnTo>
                      <a:lnTo>
                        <a:pt x="13565" y="3796"/>
                      </a:lnTo>
                      <a:lnTo>
                        <a:pt x="13565" y="3111"/>
                      </a:lnTo>
                      <a:lnTo>
                        <a:pt x="13427" y="2135"/>
                      </a:lnTo>
                      <a:lnTo>
                        <a:pt x="13255" y="3111"/>
                      </a:lnTo>
                      <a:lnTo>
                        <a:pt x="13067" y="3084"/>
                      </a:lnTo>
                      <a:lnTo>
                        <a:pt x="13067" y="5802"/>
                      </a:lnTo>
                      <a:lnTo>
                        <a:pt x="13032" y="6224"/>
                      </a:lnTo>
                      <a:lnTo>
                        <a:pt x="13032" y="6488"/>
                      </a:lnTo>
                      <a:lnTo>
                        <a:pt x="12963" y="5642"/>
                      </a:lnTo>
                      <a:lnTo>
                        <a:pt x="12929" y="3771"/>
                      </a:lnTo>
                      <a:lnTo>
                        <a:pt x="12775" y="2662"/>
                      </a:lnTo>
                      <a:lnTo>
                        <a:pt x="12604" y="2056"/>
                      </a:lnTo>
                      <a:lnTo>
                        <a:pt x="12363" y="4614"/>
                      </a:lnTo>
                      <a:lnTo>
                        <a:pt x="12276" y="5642"/>
                      </a:lnTo>
                      <a:lnTo>
                        <a:pt x="12122" y="4772"/>
                      </a:lnTo>
                      <a:lnTo>
                        <a:pt x="12037" y="3692"/>
                      </a:lnTo>
                      <a:lnTo>
                        <a:pt x="11830" y="4772"/>
                      </a:lnTo>
                      <a:lnTo>
                        <a:pt x="11848" y="6355"/>
                      </a:lnTo>
                      <a:lnTo>
                        <a:pt x="11710" y="4930"/>
                      </a:lnTo>
                      <a:lnTo>
                        <a:pt x="11779" y="3771"/>
                      </a:lnTo>
                      <a:lnTo>
                        <a:pt x="11556" y="4324"/>
                      </a:lnTo>
                      <a:lnTo>
                        <a:pt x="11384" y="7121"/>
                      </a:lnTo>
                      <a:lnTo>
                        <a:pt x="11350" y="5275"/>
                      </a:lnTo>
                      <a:lnTo>
                        <a:pt x="11143" y="7673"/>
                      </a:lnTo>
                      <a:lnTo>
                        <a:pt x="11126" y="7225"/>
                      </a:lnTo>
                      <a:lnTo>
                        <a:pt x="11074" y="5985"/>
                      </a:lnTo>
                      <a:lnTo>
                        <a:pt x="11058" y="5512"/>
                      </a:lnTo>
                      <a:lnTo>
                        <a:pt x="10851" y="631"/>
                      </a:lnTo>
                      <a:lnTo>
                        <a:pt x="10680" y="3771"/>
                      </a:lnTo>
                      <a:lnTo>
                        <a:pt x="10508" y="5512"/>
                      </a:lnTo>
                      <a:lnTo>
                        <a:pt x="10492" y="3323"/>
                      </a:lnTo>
                      <a:lnTo>
                        <a:pt x="10302" y="5985"/>
                      </a:lnTo>
                      <a:lnTo>
                        <a:pt x="10267" y="5194"/>
                      </a:lnTo>
                      <a:lnTo>
                        <a:pt x="10251" y="4720"/>
                      </a:lnTo>
                      <a:lnTo>
                        <a:pt x="10182" y="2953"/>
                      </a:lnTo>
                      <a:lnTo>
                        <a:pt x="10028" y="4720"/>
                      </a:lnTo>
                      <a:lnTo>
                        <a:pt x="9908" y="0"/>
                      </a:lnTo>
                      <a:lnTo>
                        <a:pt x="9580" y="5036"/>
                      </a:lnTo>
                      <a:lnTo>
                        <a:pt x="9529" y="4245"/>
                      </a:lnTo>
                      <a:lnTo>
                        <a:pt x="9409" y="2056"/>
                      </a:lnTo>
                      <a:lnTo>
                        <a:pt x="9393" y="4245"/>
                      </a:lnTo>
                      <a:lnTo>
                        <a:pt x="9375" y="3402"/>
                      </a:lnTo>
                      <a:lnTo>
                        <a:pt x="9255" y="4245"/>
                      </a:lnTo>
                      <a:lnTo>
                        <a:pt x="8998" y="5194"/>
                      </a:lnTo>
                      <a:lnTo>
                        <a:pt x="8654" y="2689"/>
                      </a:lnTo>
                      <a:lnTo>
                        <a:pt x="8499" y="1977"/>
                      </a:lnTo>
                      <a:lnTo>
                        <a:pt x="8088" y="949"/>
                      </a:lnTo>
                      <a:lnTo>
                        <a:pt x="8155" y="6988"/>
                      </a:lnTo>
                      <a:lnTo>
                        <a:pt x="8053" y="5669"/>
                      </a:lnTo>
                      <a:lnTo>
                        <a:pt x="8035" y="2268"/>
                      </a:lnTo>
                      <a:lnTo>
                        <a:pt x="7744" y="4747"/>
                      </a:lnTo>
                      <a:lnTo>
                        <a:pt x="7692" y="4351"/>
                      </a:lnTo>
                      <a:lnTo>
                        <a:pt x="7452" y="2189"/>
                      </a:lnTo>
                      <a:lnTo>
                        <a:pt x="7177" y="4272"/>
                      </a:lnTo>
                      <a:lnTo>
                        <a:pt x="6920" y="1740"/>
                      </a:lnTo>
                      <a:lnTo>
                        <a:pt x="6833" y="4536"/>
                      </a:lnTo>
                      <a:lnTo>
                        <a:pt x="6817" y="3981"/>
                      </a:lnTo>
                      <a:lnTo>
                        <a:pt x="6799" y="3165"/>
                      </a:lnTo>
                      <a:lnTo>
                        <a:pt x="6661" y="2268"/>
                      </a:lnTo>
                      <a:lnTo>
                        <a:pt x="6679" y="3165"/>
                      </a:lnTo>
                      <a:lnTo>
                        <a:pt x="6697" y="3981"/>
                      </a:lnTo>
                      <a:lnTo>
                        <a:pt x="6594" y="3165"/>
                      </a:lnTo>
                      <a:lnTo>
                        <a:pt x="6542" y="3981"/>
                      </a:lnTo>
                      <a:lnTo>
                        <a:pt x="6490" y="4747"/>
                      </a:lnTo>
                      <a:lnTo>
                        <a:pt x="6422" y="3717"/>
                      </a:lnTo>
                      <a:lnTo>
                        <a:pt x="6387" y="4747"/>
                      </a:lnTo>
                      <a:lnTo>
                        <a:pt x="6371" y="5669"/>
                      </a:lnTo>
                      <a:lnTo>
                        <a:pt x="6233" y="2795"/>
                      </a:lnTo>
                      <a:lnTo>
                        <a:pt x="6215" y="4587"/>
                      </a:lnTo>
                      <a:lnTo>
                        <a:pt x="6233" y="2716"/>
                      </a:lnTo>
                      <a:lnTo>
                        <a:pt x="6130" y="3005"/>
                      </a:lnTo>
                      <a:lnTo>
                        <a:pt x="5975" y="4536"/>
                      </a:lnTo>
                      <a:lnTo>
                        <a:pt x="5684" y="1159"/>
                      </a:lnTo>
                      <a:lnTo>
                        <a:pt x="5546" y="7225"/>
                      </a:lnTo>
                      <a:lnTo>
                        <a:pt x="5528" y="6461"/>
                      </a:lnTo>
                      <a:lnTo>
                        <a:pt x="5477" y="2926"/>
                      </a:lnTo>
                      <a:lnTo>
                        <a:pt x="5065" y="5827"/>
                      </a:lnTo>
                      <a:lnTo>
                        <a:pt x="5031" y="5485"/>
                      </a:lnTo>
                      <a:lnTo>
                        <a:pt x="4944" y="5827"/>
                      </a:lnTo>
                      <a:lnTo>
                        <a:pt x="4859" y="6118"/>
                      </a:lnTo>
                      <a:lnTo>
                        <a:pt x="4773" y="6461"/>
                      </a:lnTo>
                      <a:lnTo>
                        <a:pt x="4447" y="5248"/>
                      </a:lnTo>
                      <a:lnTo>
                        <a:pt x="4258" y="3823"/>
                      </a:lnTo>
                      <a:lnTo>
                        <a:pt x="4139" y="7173"/>
                      </a:lnTo>
                      <a:lnTo>
                        <a:pt x="3967" y="9968"/>
                      </a:lnTo>
                      <a:lnTo>
                        <a:pt x="3967" y="9098"/>
                      </a:lnTo>
                      <a:lnTo>
                        <a:pt x="4018" y="6303"/>
                      </a:lnTo>
                      <a:lnTo>
                        <a:pt x="3795" y="9046"/>
                      </a:lnTo>
                      <a:lnTo>
                        <a:pt x="3829" y="7252"/>
                      </a:lnTo>
                      <a:lnTo>
                        <a:pt x="3847" y="6461"/>
                      </a:lnTo>
                      <a:lnTo>
                        <a:pt x="3847" y="6118"/>
                      </a:lnTo>
                      <a:lnTo>
                        <a:pt x="3829" y="4403"/>
                      </a:lnTo>
                      <a:lnTo>
                        <a:pt x="3742" y="6118"/>
                      </a:lnTo>
                      <a:lnTo>
                        <a:pt x="3760" y="6461"/>
                      </a:lnTo>
                      <a:lnTo>
                        <a:pt x="3675" y="4851"/>
                      </a:lnTo>
                      <a:lnTo>
                        <a:pt x="3606" y="6461"/>
                      </a:lnTo>
                      <a:lnTo>
                        <a:pt x="3571" y="7252"/>
                      </a:lnTo>
                      <a:lnTo>
                        <a:pt x="3486" y="5881"/>
                      </a:lnTo>
                      <a:lnTo>
                        <a:pt x="3245" y="9098"/>
                      </a:lnTo>
                      <a:lnTo>
                        <a:pt x="3073" y="7937"/>
                      </a:lnTo>
                      <a:lnTo>
                        <a:pt x="3022" y="7040"/>
                      </a:lnTo>
                      <a:lnTo>
                        <a:pt x="3022" y="6540"/>
                      </a:lnTo>
                      <a:lnTo>
                        <a:pt x="3004" y="4720"/>
                      </a:lnTo>
                      <a:lnTo>
                        <a:pt x="2953" y="6540"/>
                      </a:lnTo>
                      <a:lnTo>
                        <a:pt x="2799" y="8201"/>
                      </a:lnTo>
                      <a:lnTo>
                        <a:pt x="2747" y="10733"/>
                      </a:lnTo>
                      <a:lnTo>
                        <a:pt x="2645" y="10205"/>
                      </a:lnTo>
                      <a:lnTo>
                        <a:pt x="2661" y="9862"/>
                      </a:lnTo>
                      <a:lnTo>
                        <a:pt x="2507" y="8677"/>
                      </a:lnTo>
                      <a:lnTo>
                        <a:pt x="2438" y="10047"/>
                      </a:lnTo>
                      <a:lnTo>
                        <a:pt x="2335" y="8492"/>
                      </a:lnTo>
                      <a:lnTo>
                        <a:pt x="2181" y="7094"/>
                      </a:lnTo>
                      <a:lnTo>
                        <a:pt x="2146" y="8571"/>
                      </a:lnTo>
                      <a:lnTo>
                        <a:pt x="2146" y="7225"/>
                      </a:lnTo>
                      <a:lnTo>
                        <a:pt x="2112" y="8782"/>
                      </a:lnTo>
                      <a:lnTo>
                        <a:pt x="1974" y="6776"/>
                      </a:lnTo>
                      <a:lnTo>
                        <a:pt x="2060" y="8782"/>
                      </a:lnTo>
                      <a:lnTo>
                        <a:pt x="2078" y="9177"/>
                      </a:lnTo>
                      <a:lnTo>
                        <a:pt x="2112" y="10022"/>
                      </a:lnTo>
                      <a:lnTo>
                        <a:pt x="2025" y="9150"/>
                      </a:lnTo>
                      <a:lnTo>
                        <a:pt x="1871" y="7489"/>
                      </a:lnTo>
                      <a:lnTo>
                        <a:pt x="1751" y="9150"/>
                      </a:lnTo>
                      <a:lnTo>
                        <a:pt x="1597" y="6066"/>
                      </a:lnTo>
                      <a:lnTo>
                        <a:pt x="1510" y="6488"/>
                      </a:lnTo>
                      <a:lnTo>
                        <a:pt x="1339" y="8623"/>
                      </a:lnTo>
                      <a:lnTo>
                        <a:pt x="1167" y="8070"/>
                      </a:lnTo>
                      <a:lnTo>
                        <a:pt x="1202" y="8623"/>
                      </a:lnTo>
                      <a:lnTo>
                        <a:pt x="1167" y="11630"/>
                      </a:lnTo>
                      <a:lnTo>
                        <a:pt x="1099" y="8913"/>
                      </a:lnTo>
                      <a:lnTo>
                        <a:pt x="1099" y="8650"/>
                      </a:lnTo>
                      <a:lnTo>
                        <a:pt x="995" y="8255"/>
                      </a:lnTo>
                      <a:lnTo>
                        <a:pt x="892" y="6276"/>
                      </a:lnTo>
                      <a:lnTo>
                        <a:pt x="756" y="7649"/>
                      </a:lnTo>
                      <a:lnTo>
                        <a:pt x="600" y="8650"/>
                      </a:lnTo>
                      <a:lnTo>
                        <a:pt x="567" y="7358"/>
                      </a:lnTo>
                      <a:lnTo>
                        <a:pt x="549" y="7040"/>
                      </a:lnTo>
                      <a:lnTo>
                        <a:pt x="429" y="7358"/>
                      </a:lnTo>
                      <a:lnTo>
                        <a:pt x="361" y="6988"/>
                      </a:lnTo>
                      <a:lnTo>
                        <a:pt x="343" y="7358"/>
                      </a:lnTo>
                      <a:lnTo>
                        <a:pt x="326" y="7831"/>
                      </a:lnTo>
                      <a:lnTo>
                        <a:pt x="326" y="8913"/>
                      </a:lnTo>
                      <a:lnTo>
                        <a:pt x="103" y="4087"/>
                      </a:lnTo>
                      <a:lnTo>
                        <a:pt x="0" y="13767"/>
                      </a:lnTo>
                      <a:lnTo>
                        <a:pt x="34" y="13424"/>
                      </a:lnTo>
                      <a:lnTo>
                        <a:pt x="18" y="14506"/>
                      </a:lnTo>
                      <a:lnTo>
                        <a:pt x="85" y="16246"/>
                      </a:lnTo>
                      <a:lnTo>
                        <a:pt x="103" y="14506"/>
                      </a:lnTo>
                      <a:lnTo>
                        <a:pt x="154" y="15692"/>
                      </a:lnTo>
                      <a:lnTo>
                        <a:pt x="206" y="16535"/>
                      </a:lnTo>
                      <a:lnTo>
                        <a:pt x="241" y="15692"/>
                      </a:lnTo>
                      <a:lnTo>
                        <a:pt x="292" y="16589"/>
                      </a:lnTo>
                      <a:lnTo>
                        <a:pt x="292" y="14743"/>
                      </a:lnTo>
                      <a:lnTo>
                        <a:pt x="343" y="16113"/>
                      </a:lnTo>
                      <a:lnTo>
                        <a:pt x="377" y="15297"/>
                      </a:lnTo>
                      <a:lnTo>
                        <a:pt x="549" y="15877"/>
                      </a:lnTo>
                      <a:lnTo>
                        <a:pt x="533" y="15297"/>
                      </a:lnTo>
                      <a:lnTo>
                        <a:pt x="515" y="14743"/>
                      </a:lnTo>
                      <a:lnTo>
                        <a:pt x="498" y="14346"/>
                      </a:lnTo>
                      <a:lnTo>
                        <a:pt x="498" y="13924"/>
                      </a:lnTo>
                      <a:lnTo>
                        <a:pt x="533" y="13424"/>
                      </a:lnTo>
                      <a:lnTo>
                        <a:pt x="652" y="11893"/>
                      </a:lnTo>
                      <a:lnTo>
                        <a:pt x="807" y="14743"/>
                      </a:lnTo>
                      <a:lnTo>
                        <a:pt x="961" y="13951"/>
                      </a:lnTo>
                      <a:lnTo>
                        <a:pt x="961" y="14585"/>
                      </a:lnTo>
                      <a:lnTo>
                        <a:pt x="1048" y="13951"/>
                      </a:lnTo>
                      <a:lnTo>
                        <a:pt x="1236" y="12842"/>
                      </a:lnTo>
                      <a:lnTo>
                        <a:pt x="1287" y="14689"/>
                      </a:lnTo>
                      <a:lnTo>
                        <a:pt x="1356" y="13555"/>
                      </a:lnTo>
                      <a:lnTo>
                        <a:pt x="1494" y="16853"/>
                      </a:lnTo>
                      <a:lnTo>
                        <a:pt x="1597" y="15164"/>
                      </a:lnTo>
                      <a:lnTo>
                        <a:pt x="1666" y="17168"/>
                      </a:lnTo>
                      <a:lnTo>
                        <a:pt x="1699" y="15322"/>
                      </a:lnTo>
                      <a:lnTo>
                        <a:pt x="1768" y="17908"/>
                      </a:lnTo>
                      <a:lnTo>
                        <a:pt x="1940" y="20202"/>
                      </a:lnTo>
                      <a:lnTo>
                        <a:pt x="2043" y="15322"/>
                      </a:lnTo>
                      <a:lnTo>
                        <a:pt x="2078" y="13555"/>
                      </a:lnTo>
                      <a:lnTo>
                        <a:pt x="2146" y="15428"/>
                      </a:lnTo>
                      <a:lnTo>
                        <a:pt x="2163" y="14900"/>
                      </a:lnTo>
                      <a:lnTo>
                        <a:pt x="2284" y="16167"/>
                      </a:lnTo>
                      <a:lnTo>
                        <a:pt x="2335" y="18144"/>
                      </a:lnTo>
                      <a:lnTo>
                        <a:pt x="2489" y="19305"/>
                      </a:lnTo>
                      <a:lnTo>
                        <a:pt x="2489" y="18144"/>
                      </a:lnTo>
                      <a:lnTo>
                        <a:pt x="2473" y="16167"/>
                      </a:lnTo>
                      <a:lnTo>
                        <a:pt x="2540" y="15586"/>
                      </a:lnTo>
                      <a:lnTo>
                        <a:pt x="2593" y="15904"/>
                      </a:lnTo>
                      <a:lnTo>
                        <a:pt x="2593" y="15137"/>
                      </a:lnTo>
                      <a:lnTo>
                        <a:pt x="2576" y="13397"/>
                      </a:lnTo>
                      <a:lnTo>
                        <a:pt x="2609" y="12842"/>
                      </a:lnTo>
                      <a:lnTo>
                        <a:pt x="2661" y="12500"/>
                      </a:lnTo>
                      <a:lnTo>
                        <a:pt x="2678" y="15349"/>
                      </a:lnTo>
                      <a:lnTo>
                        <a:pt x="2678" y="15692"/>
                      </a:lnTo>
                      <a:lnTo>
                        <a:pt x="2609" y="16271"/>
                      </a:lnTo>
                      <a:lnTo>
                        <a:pt x="2678" y="16695"/>
                      </a:lnTo>
                      <a:lnTo>
                        <a:pt x="2712" y="17168"/>
                      </a:lnTo>
                      <a:lnTo>
                        <a:pt x="2781" y="16720"/>
                      </a:lnTo>
                      <a:lnTo>
                        <a:pt x="2884" y="17775"/>
                      </a:lnTo>
                      <a:lnTo>
                        <a:pt x="2988" y="17037"/>
                      </a:lnTo>
                      <a:lnTo>
                        <a:pt x="3056" y="17459"/>
                      </a:lnTo>
                      <a:lnTo>
                        <a:pt x="3039" y="16747"/>
                      </a:lnTo>
                      <a:lnTo>
                        <a:pt x="3022" y="16431"/>
                      </a:lnTo>
                      <a:lnTo>
                        <a:pt x="3193" y="17062"/>
                      </a:lnTo>
                      <a:lnTo>
                        <a:pt x="3160" y="16192"/>
                      </a:lnTo>
                      <a:lnTo>
                        <a:pt x="3227" y="14479"/>
                      </a:lnTo>
                      <a:lnTo>
                        <a:pt x="3211" y="17037"/>
                      </a:lnTo>
                      <a:lnTo>
                        <a:pt x="3314" y="16219"/>
                      </a:lnTo>
                      <a:lnTo>
                        <a:pt x="3296" y="18778"/>
                      </a:lnTo>
                      <a:lnTo>
                        <a:pt x="3399" y="17353"/>
                      </a:lnTo>
                      <a:lnTo>
                        <a:pt x="3519" y="20227"/>
                      </a:lnTo>
                      <a:lnTo>
                        <a:pt x="3606" y="19621"/>
                      </a:lnTo>
                      <a:lnTo>
                        <a:pt x="3623" y="19014"/>
                      </a:lnTo>
                      <a:lnTo>
                        <a:pt x="3640" y="18751"/>
                      </a:lnTo>
                      <a:lnTo>
                        <a:pt x="3588" y="17353"/>
                      </a:lnTo>
                      <a:lnTo>
                        <a:pt x="3623" y="16219"/>
                      </a:lnTo>
                      <a:lnTo>
                        <a:pt x="3691" y="16510"/>
                      </a:lnTo>
                      <a:lnTo>
                        <a:pt x="3726" y="15850"/>
                      </a:lnTo>
                      <a:lnTo>
                        <a:pt x="3778" y="15033"/>
                      </a:lnTo>
                      <a:lnTo>
                        <a:pt x="3795" y="17010"/>
                      </a:lnTo>
                      <a:lnTo>
                        <a:pt x="3709" y="17274"/>
                      </a:lnTo>
                      <a:lnTo>
                        <a:pt x="3880" y="21600"/>
                      </a:lnTo>
                      <a:lnTo>
                        <a:pt x="3932" y="19041"/>
                      </a:lnTo>
                      <a:lnTo>
                        <a:pt x="3967" y="17617"/>
                      </a:lnTo>
                      <a:lnTo>
                        <a:pt x="4034" y="17168"/>
                      </a:lnTo>
                      <a:lnTo>
                        <a:pt x="4103" y="17696"/>
                      </a:lnTo>
                      <a:lnTo>
                        <a:pt x="4103" y="16853"/>
                      </a:lnTo>
                      <a:lnTo>
                        <a:pt x="4121" y="16246"/>
                      </a:lnTo>
                      <a:lnTo>
                        <a:pt x="4121" y="15033"/>
                      </a:lnTo>
                      <a:lnTo>
                        <a:pt x="4224" y="14479"/>
                      </a:lnTo>
                      <a:lnTo>
                        <a:pt x="4258" y="13609"/>
                      </a:lnTo>
                      <a:lnTo>
                        <a:pt x="4344" y="17565"/>
                      </a:lnTo>
                      <a:lnTo>
                        <a:pt x="4429" y="16271"/>
                      </a:lnTo>
                      <a:lnTo>
                        <a:pt x="4447" y="17644"/>
                      </a:lnTo>
                      <a:lnTo>
                        <a:pt x="4482" y="18857"/>
                      </a:lnTo>
                      <a:lnTo>
                        <a:pt x="4550" y="17644"/>
                      </a:lnTo>
                      <a:lnTo>
                        <a:pt x="4619" y="16431"/>
                      </a:lnTo>
                      <a:lnTo>
                        <a:pt x="4601" y="15719"/>
                      </a:lnTo>
                      <a:lnTo>
                        <a:pt x="4550" y="16325"/>
                      </a:lnTo>
                      <a:lnTo>
                        <a:pt x="4567" y="15349"/>
                      </a:lnTo>
                      <a:lnTo>
                        <a:pt x="4601" y="15719"/>
                      </a:lnTo>
                      <a:lnTo>
                        <a:pt x="4619" y="16325"/>
                      </a:lnTo>
                      <a:lnTo>
                        <a:pt x="4670" y="15480"/>
                      </a:lnTo>
                      <a:lnTo>
                        <a:pt x="4654" y="14109"/>
                      </a:lnTo>
                      <a:lnTo>
                        <a:pt x="4670" y="13609"/>
                      </a:lnTo>
                      <a:lnTo>
                        <a:pt x="4687" y="12791"/>
                      </a:lnTo>
                      <a:lnTo>
                        <a:pt x="4893" y="19621"/>
                      </a:lnTo>
                      <a:lnTo>
                        <a:pt x="4997" y="16088"/>
                      </a:lnTo>
                      <a:lnTo>
                        <a:pt x="5151" y="17010"/>
                      </a:lnTo>
                      <a:lnTo>
                        <a:pt x="5100" y="16088"/>
                      </a:lnTo>
                      <a:lnTo>
                        <a:pt x="5134" y="14927"/>
                      </a:lnTo>
                      <a:lnTo>
                        <a:pt x="5203" y="16167"/>
                      </a:lnTo>
                      <a:lnTo>
                        <a:pt x="5254" y="15586"/>
                      </a:lnTo>
                      <a:lnTo>
                        <a:pt x="5272" y="17116"/>
                      </a:lnTo>
                      <a:lnTo>
                        <a:pt x="5305" y="18038"/>
                      </a:lnTo>
                      <a:lnTo>
                        <a:pt x="5305" y="17116"/>
                      </a:lnTo>
                      <a:lnTo>
                        <a:pt x="5426" y="18117"/>
                      </a:lnTo>
                      <a:lnTo>
                        <a:pt x="5426" y="17116"/>
                      </a:lnTo>
                      <a:lnTo>
                        <a:pt x="5443" y="15665"/>
                      </a:lnTo>
                      <a:lnTo>
                        <a:pt x="5477" y="16456"/>
                      </a:lnTo>
                      <a:lnTo>
                        <a:pt x="5649" y="17935"/>
                      </a:lnTo>
                      <a:lnTo>
                        <a:pt x="5649" y="15665"/>
                      </a:lnTo>
                      <a:lnTo>
                        <a:pt x="5666" y="14927"/>
                      </a:lnTo>
                      <a:lnTo>
                        <a:pt x="5666" y="13767"/>
                      </a:lnTo>
                      <a:lnTo>
                        <a:pt x="5787" y="16747"/>
                      </a:lnTo>
                      <a:lnTo>
                        <a:pt x="5735" y="17353"/>
                      </a:lnTo>
                      <a:lnTo>
                        <a:pt x="5856" y="16747"/>
                      </a:lnTo>
                      <a:lnTo>
                        <a:pt x="5941" y="15640"/>
                      </a:lnTo>
                      <a:lnTo>
                        <a:pt x="5975" y="16246"/>
                      </a:lnTo>
                      <a:lnTo>
                        <a:pt x="5992" y="15085"/>
                      </a:lnTo>
                      <a:lnTo>
                        <a:pt x="6079" y="14425"/>
                      </a:lnTo>
                      <a:lnTo>
                        <a:pt x="6095" y="13767"/>
                      </a:lnTo>
                      <a:lnTo>
                        <a:pt x="6215" y="16774"/>
                      </a:lnTo>
                      <a:lnTo>
                        <a:pt x="6422" y="12948"/>
                      </a:lnTo>
                      <a:lnTo>
                        <a:pt x="6438" y="12660"/>
                      </a:lnTo>
                      <a:lnTo>
                        <a:pt x="6559" y="15955"/>
                      </a:lnTo>
                      <a:lnTo>
                        <a:pt x="6714" y="15322"/>
                      </a:lnTo>
                      <a:lnTo>
                        <a:pt x="6851" y="15058"/>
                      </a:lnTo>
                      <a:lnTo>
                        <a:pt x="6851" y="15692"/>
                      </a:lnTo>
                      <a:lnTo>
                        <a:pt x="6937" y="16695"/>
                      </a:lnTo>
                      <a:lnTo>
                        <a:pt x="6920" y="15692"/>
                      </a:lnTo>
                      <a:lnTo>
                        <a:pt x="6920" y="15058"/>
                      </a:lnTo>
                      <a:lnTo>
                        <a:pt x="6902" y="12660"/>
                      </a:lnTo>
                      <a:lnTo>
                        <a:pt x="6902" y="12026"/>
                      </a:lnTo>
                      <a:lnTo>
                        <a:pt x="7091" y="15270"/>
                      </a:lnTo>
                      <a:lnTo>
                        <a:pt x="6953" y="14373"/>
                      </a:lnTo>
                      <a:lnTo>
                        <a:pt x="7005" y="15270"/>
                      </a:lnTo>
                      <a:lnTo>
                        <a:pt x="7022" y="19172"/>
                      </a:lnTo>
                      <a:lnTo>
                        <a:pt x="7143" y="15270"/>
                      </a:lnTo>
                      <a:lnTo>
                        <a:pt x="7160" y="14585"/>
                      </a:lnTo>
                      <a:lnTo>
                        <a:pt x="7297" y="18541"/>
                      </a:lnTo>
                      <a:lnTo>
                        <a:pt x="7401" y="15640"/>
                      </a:lnTo>
                      <a:lnTo>
                        <a:pt x="7504" y="16535"/>
                      </a:lnTo>
                      <a:lnTo>
                        <a:pt x="7538" y="15640"/>
                      </a:lnTo>
                      <a:lnTo>
                        <a:pt x="7589" y="14585"/>
                      </a:lnTo>
                      <a:lnTo>
                        <a:pt x="7744" y="13609"/>
                      </a:lnTo>
                      <a:lnTo>
                        <a:pt x="7881" y="12633"/>
                      </a:lnTo>
                      <a:lnTo>
                        <a:pt x="7950" y="18277"/>
                      </a:lnTo>
                      <a:lnTo>
                        <a:pt x="8019" y="15982"/>
                      </a:lnTo>
                      <a:lnTo>
                        <a:pt x="8070" y="17353"/>
                      </a:lnTo>
                      <a:lnTo>
                        <a:pt x="8207" y="15982"/>
                      </a:lnTo>
                      <a:lnTo>
                        <a:pt x="8327" y="14770"/>
                      </a:lnTo>
                      <a:lnTo>
                        <a:pt x="8379" y="12633"/>
                      </a:lnTo>
                      <a:lnTo>
                        <a:pt x="8396" y="12026"/>
                      </a:lnTo>
                      <a:lnTo>
                        <a:pt x="8396" y="15376"/>
                      </a:lnTo>
                      <a:lnTo>
                        <a:pt x="8483" y="13582"/>
                      </a:lnTo>
                      <a:lnTo>
                        <a:pt x="8516" y="16034"/>
                      </a:lnTo>
                      <a:lnTo>
                        <a:pt x="8706" y="13582"/>
                      </a:lnTo>
                      <a:lnTo>
                        <a:pt x="8791" y="13212"/>
                      </a:lnTo>
                      <a:lnTo>
                        <a:pt x="8757" y="14057"/>
                      </a:lnTo>
                      <a:lnTo>
                        <a:pt x="8842" y="13239"/>
                      </a:lnTo>
                      <a:lnTo>
                        <a:pt x="8929" y="18038"/>
                      </a:lnTo>
                      <a:lnTo>
                        <a:pt x="9221" y="14479"/>
                      </a:lnTo>
                      <a:lnTo>
                        <a:pt x="9306" y="18171"/>
                      </a:lnTo>
                      <a:lnTo>
                        <a:pt x="9495" y="16404"/>
                      </a:lnTo>
                      <a:lnTo>
                        <a:pt x="9685" y="18936"/>
                      </a:lnTo>
                      <a:lnTo>
                        <a:pt x="9839" y="16404"/>
                      </a:lnTo>
                      <a:lnTo>
                        <a:pt x="9856" y="16088"/>
                      </a:lnTo>
                      <a:lnTo>
                        <a:pt x="9959" y="18541"/>
                      </a:lnTo>
                      <a:lnTo>
                        <a:pt x="9941" y="15112"/>
                      </a:lnTo>
                      <a:lnTo>
                        <a:pt x="9993" y="14479"/>
                      </a:lnTo>
                      <a:lnTo>
                        <a:pt x="10010" y="14795"/>
                      </a:lnTo>
                      <a:lnTo>
                        <a:pt x="10200" y="18171"/>
                      </a:lnTo>
                      <a:lnTo>
                        <a:pt x="10131" y="17908"/>
                      </a:lnTo>
                      <a:lnTo>
                        <a:pt x="10131" y="18171"/>
                      </a:lnTo>
                      <a:lnTo>
                        <a:pt x="10216" y="19436"/>
                      </a:lnTo>
                      <a:lnTo>
                        <a:pt x="10251" y="21388"/>
                      </a:lnTo>
                      <a:lnTo>
                        <a:pt x="10285" y="19436"/>
                      </a:lnTo>
                      <a:lnTo>
                        <a:pt x="10354" y="19964"/>
                      </a:lnTo>
                      <a:lnTo>
                        <a:pt x="10320" y="19436"/>
                      </a:lnTo>
                      <a:lnTo>
                        <a:pt x="10267" y="18171"/>
                      </a:lnTo>
                      <a:lnTo>
                        <a:pt x="10423" y="16167"/>
                      </a:lnTo>
                      <a:lnTo>
                        <a:pt x="10405" y="21388"/>
                      </a:lnTo>
                      <a:lnTo>
                        <a:pt x="10559" y="19384"/>
                      </a:lnTo>
                      <a:lnTo>
                        <a:pt x="10508" y="20597"/>
                      </a:lnTo>
                      <a:lnTo>
                        <a:pt x="10577" y="19885"/>
                      </a:lnTo>
                      <a:lnTo>
                        <a:pt x="10800" y="20597"/>
                      </a:lnTo>
                      <a:lnTo>
                        <a:pt x="10818" y="19885"/>
                      </a:lnTo>
                      <a:lnTo>
                        <a:pt x="10835" y="19384"/>
                      </a:lnTo>
                      <a:lnTo>
                        <a:pt x="10887" y="17565"/>
                      </a:lnTo>
                      <a:lnTo>
                        <a:pt x="10920" y="19436"/>
                      </a:lnTo>
                      <a:lnTo>
                        <a:pt x="11074" y="19781"/>
                      </a:lnTo>
                      <a:lnTo>
                        <a:pt x="11212" y="17565"/>
                      </a:lnTo>
                      <a:lnTo>
                        <a:pt x="11281" y="16167"/>
                      </a:lnTo>
                      <a:lnTo>
                        <a:pt x="11435" y="18857"/>
                      </a:lnTo>
                      <a:lnTo>
                        <a:pt x="11504" y="17116"/>
                      </a:lnTo>
                      <a:lnTo>
                        <a:pt x="11556" y="19041"/>
                      </a:lnTo>
                      <a:lnTo>
                        <a:pt x="11641" y="17407"/>
                      </a:lnTo>
                      <a:lnTo>
                        <a:pt x="11659" y="19014"/>
                      </a:lnTo>
                      <a:lnTo>
                        <a:pt x="11830" y="20227"/>
                      </a:lnTo>
                      <a:lnTo>
                        <a:pt x="11899" y="17407"/>
                      </a:lnTo>
                      <a:lnTo>
                        <a:pt x="11917" y="17116"/>
                      </a:lnTo>
                      <a:lnTo>
                        <a:pt x="12020" y="16061"/>
                      </a:lnTo>
                      <a:lnTo>
                        <a:pt x="12088" y="15798"/>
                      </a:lnTo>
                      <a:lnTo>
                        <a:pt x="12191" y="19226"/>
                      </a:lnTo>
                      <a:lnTo>
                        <a:pt x="12363" y="20360"/>
                      </a:lnTo>
                      <a:lnTo>
                        <a:pt x="12535" y="20597"/>
                      </a:lnTo>
                      <a:lnTo>
                        <a:pt x="12706" y="17935"/>
                      </a:lnTo>
                      <a:lnTo>
                        <a:pt x="12896" y="16932"/>
                      </a:lnTo>
                      <a:lnTo>
                        <a:pt x="13015" y="19912"/>
                      </a:lnTo>
                      <a:lnTo>
                        <a:pt x="13307" y="18171"/>
                      </a:lnTo>
                      <a:lnTo>
                        <a:pt x="13514" y="19833"/>
                      </a:lnTo>
                      <a:lnTo>
                        <a:pt x="13496" y="18171"/>
                      </a:lnTo>
                      <a:lnTo>
                        <a:pt x="13565" y="17723"/>
                      </a:lnTo>
                      <a:lnTo>
                        <a:pt x="13599" y="17987"/>
                      </a:lnTo>
                      <a:lnTo>
                        <a:pt x="13616" y="17432"/>
                      </a:lnTo>
                      <a:lnTo>
                        <a:pt x="13634" y="16932"/>
                      </a:lnTo>
                      <a:lnTo>
                        <a:pt x="13668" y="15798"/>
                      </a:lnTo>
                      <a:lnTo>
                        <a:pt x="13685" y="15534"/>
                      </a:lnTo>
                      <a:lnTo>
                        <a:pt x="13685" y="20466"/>
                      </a:lnTo>
                      <a:lnTo>
                        <a:pt x="13788" y="19806"/>
                      </a:lnTo>
                      <a:lnTo>
                        <a:pt x="13873" y="16589"/>
                      </a:lnTo>
                      <a:lnTo>
                        <a:pt x="13977" y="19041"/>
                      </a:lnTo>
                      <a:lnTo>
                        <a:pt x="13942" y="19700"/>
                      </a:lnTo>
                      <a:lnTo>
                        <a:pt x="13977" y="19332"/>
                      </a:lnTo>
                      <a:lnTo>
                        <a:pt x="14080" y="21363"/>
                      </a:lnTo>
                      <a:lnTo>
                        <a:pt x="14321" y="16589"/>
                      </a:lnTo>
                      <a:lnTo>
                        <a:pt x="14372" y="15534"/>
                      </a:lnTo>
                      <a:lnTo>
                        <a:pt x="14406" y="14822"/>
                      </a:lnTo>
                      <a:lnTo>
                        <a:pt x="14492" y="18277"/>
                      </a:lnTo>
                      <a:lnTo>
                        <a:pt x="14509" y="19120"/>
                      </a:lnTo>
                      <a:lnTo>
                        <a:pt x="14560" y="18277"/>
                      </a:lnTo>
                      <a:lnTo>
                        <a:pt x="14664" y="17486"/>
                      </a:lnTo>
                      <a:lnTo>
                        <a:pt x="14680" y="19305"/>
                      </a:lnTo>
                      <a:lnTo>
                        <a:pt x="14852" y="19912"/>
                      </a:lnTo>
                      <a:lnTo>
                        <a:pt x="15008" y="19517"/>
                      </a:lnTo>
                      <a:lnTo>
                        <a:pt x="15075" y="20861"/>
                      </a:lnTo>
                      <a:lnTo>
                        <a:pt x="15075" y="19490"/>
                      </a:lnTo>
                      <a:lnTo>
                        <a:pt x="15093" y="17486"/>
                      </a:lnTo>
                      <a:lnTo>
                        <a:pt x="15195" y="15561"/>
                      </a:lnTo>
                      <a:lnTo>
                        <a:pt x="15213" y="18198"/>
                      </a:lnTo>
                      <a:lnTo>
                        <a:pt x="15385" y="18144"/>
                      </a:lnTo>
                      <a:lnTo>
                        <a:pt x="15539" y="20466"/>
                      </a:lnTo>
                      <a:lnTo>
                        <a:pt x="15694" y="18144"/>
                      </a:lnTo>
                      <a:lnTo>
                        <a:pt x="15797" y="19860"/>
                      </a:lnTo>
                      <a:lnTo>
                        <a:pt x="15969" y="21100"/>
                      </a:lnTo>
                      <a:lnTo>
                        <a:pt x="15951" y="19860"/>
                      </a:lnTo>
                      <a:lnTo>
                        <a:pt x="15951" y="19596"/>
                      </a:lnTo>
                      <a:lnTo>
                        <a:pt x="15934" y="19860"/>
                      </a:lnTo>
                      <a:lnTo>
                        <a:pt x="15934" y="18065"/>
                      </a:lnTo>
                      <a:lnTo>
                        <a:pt x="15951" y="19596"/>
                      </a:lnTo>
                      <a:lnTo>
                        <a:pt x="16123" y="17486"/>
                      </a:lnTo>
                      <a:lnTo>
                        <a:pt x="16174" y="16983"/>
                      </a:lnTo>
                      <a:lnTo>
                        <a:pt x="16174" y="18435"/>
                      </a:lnTo>
                      <a:lnTo>
                        <a:pt x="16226" y="16695"/>
                      </a:lnTo>
                      <a:lnTo>
                        <a:pt x="16243" y="15561"/>
                      </a:lnTo>
                      <a:lnTo>
                        <a:pt x="16364" y="15137"/>
                      </a:lnTo>
                      <a:lnTo>
                        <a:pt x="16433" y="16853"/>
                      </a:lnTo>
                      <a:lnTo>
                        <a:pt x="16415" y="14979"/>
                      </a:lnTo>
                      <a:lnTo>
                        <a:pt x="16415" y="14479"/>
                      </a:lnTo>
                      <a:lnTo>
                        <a:pt x="16553" y="16456"/>
                      </a:lnTo>
                      <a:lnTo>
                        <a:pt x="16604" y="14294"/>
                      </a:lnTo>
                      <a:lnTo>
                        <a:pt x="16638" y="13873"/>
                      </a:lnTo>
                      <a:lnTo>
                        <a:pt x="16758" y="16589"/>
                      </a:lnTo>
                      <a:lnTo>
                        <a:pt x="16810" y="14346"/>
                      </a:lnTo>
                      <a:lnTo>
                        <a:pt x="16896" y="16404"/>
                      </a:lnTo>
                      <a:lnTo>
                        <a:pt x="16981" y="17116"/>
                      </a:lnTo>
                      <a:lnTo>
                        <a:pt x="16981" y="16404"/>
                      </a:lnTo>
                      <a:lnTo>
                        <a:pt x="17033" y="14346"/>
                      </a:lnTo>
                      <a:lnTo>
                        <a:pt x="17050" y="13924"/>
                      </a:lnTo>
                      <a:lnTo>
                        <a:pt x="17171" y="16668"/>
                      </a:lnTo>
                      <a:lnTo>
                        <a:pt x="17307" y="18302"/>
                      </a:lnTo>
                      <a:lnTo>
                        <a:pt x="17325" y="17881"/>
                      </a:lnTo>
                      <a:lnTo>
                        <a:pt x="17411" y="18356"/>
                      </a:lnTo>
                      <a:lnTo>
                        <a:pt x="17428" y="19041"/>
                      </a:lnTo>
                      <a:lnTo>
                        <a:pt x="17411" y="19700"/>
                      </a:lnTo>
                      <a:lnTo>
                        <a:pt x="17514" y="19068"/>
                      </a:lnTo>
                      <a:lnTo>
                        <a:pt x="17548" y="17935"/>
                      </a:lnTo>
                      <a:lnTo>
                        <a:pt x="17566" y="17538"/>
                      </a:lnTo>
                      <a:lnTo>
                        <a:pt x="17497" y="16695"/>
                      </a:lnTo>
                      <a:lnTo>
                        <a:pt x="17548" y="16377"/>
                      </a:lnTo>
                      <a:lnTo>
                        <a:pt x="17497" y="16668"/>
                      </a:lnTo>
                      <a:lnTo>
                        <a:pt x="17479" y="15534"/>
                      </a:lnTo>
                      <a:lnTo>
                        <a:pt x="17514" y="15982"/>
                      </a:lnTo>
                      <a:lnTo>
                        <a:pt x="17532" y="15033"/>
                      </a:lnTo>
                      <a:lnTo>
                        <a:pt x="17566" y="13924"/>
                      </a:lnTo>
                      <a:lnTo>
                        <a:pt x="17566" y="13239"/>
                      </a:lnTo>
                      <a:lnTo>
                        <a:pt x="17771" y="18435"/>
                      </a:lnTo>
                      <a:lnTo>
                        <a:pt x="17909" y="17459"/>
                      </a:lnTo>
                      <a:lnTo>
                        <a:pt x="18098" y="17775"/>
                      </a:lnTo>
                      <a:lnTo>
                        <a:pt x="18098" y="17459"/>
                      </a:lnTo>
                      <a:lnTo>
                        <a:pt x="18219" y="14082"/>
                      </a:lnTo>
                      <a:lnTo>
                        <a:pt x="18219" y="16088"/>
                      </a:lnTo>
                      <a:lnTo>
                        <a:pt x="18407" y="16377"/>
                      </a:lnTo>
                      <a:lnTo>
                        <a:pt x="18407" y="16061"/>
                      </a:lnTo>
                      <a:lnTo>
                        <a:pt x="18578" y="17908"/>
                      </a:lnTo>
                      <a:lnTo>
                        <a:pt x="18750" y="20202"/>
                      </a:lnTo>
                      <a:lnTo>
                        <a:pt x="18819" y="15825"/>
                      </a:lnTo>
                      <a:lnTo>
                        <a:pt x="18853" y="14082"/>
                      </a:lnTo>
                      <a:lnTo>
                        <a:pt x="18853" y="13160"/>
                      </a:lnTo>
                      <a:lnTo>
                        <a:pt x="18888" y="11605"/>
                      </a:lnTo>
                      <a:lnTo>
                        <a:pt x="18905" y="10733"/>
                      </a:lnTo>
                      <a:lnTo>
                        <a:pt x="19196" y="15376"/>
                      </a:lnTo>
                      <a:lnTo>
                        <a:pt x="19162" y="14558"/>
                      </a:lnTo>
                      <a:lnTo>
                        <a:pt x="19506" y="16641"/>
                      </a:lnTo>
                      <a:lnTo>
                        <a:pt x="19677" y="14558"/>
                      </a:lnTo>
                      <a:lnTo>
                        <a:pt x="19849" y="12606"/>
                      </a:lnTo>
                      <a:lnTo>
                        <a:pt x="20279" y="16589"/>
                      </a:lnTo>
                      <a:lnTo>
                        <a:pt x="20347" y="14003"/>
                      </a:lnTo>
                      <a:lnTo>
                        <a:pt x="20364" y="15877"/>
                      </a:lnTo>
                      <a:lnTo>
                        <a:pt x="20451" y="14003"/>
                      </a:lnTo>
                      <a:lnTo>
                        <a:pt x="20554" y="12606"/>
                      </a:lnTo>
                      <a:lnTo>
                        <a:pt x="20605" y="12105"/>
                      </a:lnTo>
                      <a:lnTo>
                        <a:pt x="20708" y="18302"/>
                      </a:lnTo>
                      <a:lnTo>
                        <a:pt x="20966" y="14057"/>
                      </a:lnTo>
                      <a:lnTo>
                        <a:pt x="21069" y="13291"/>
                      </a:lnTo>
                      <a:lnTo>
                        <a:pt x="21051" y="14770"/>
                      </a:lnTo>
                      <a:lnTo>
                        <a:pt x="21069" y="13451"/>
                      </a:lnTo>
                      <a:lnTo>
                        <a:pt x="21102" y="15085"/>
                      </a:lnTo>
                      <a:lnTo>
                        <a:pt x="21257" y="13451"/>
                      </a:lnTo>
                      <a:lnTo>
                        <a:pt x="21274" y="17353"/>
                      </a:lnTo>
                      <a:lnTo>
                        <a:pt x="21584" y="15006"/>
                      </a:lnTo>
                      <a:lnTo>
                        <a:pt x="21497" y="13397"/>
                      </a:lnTo>
                      <a:lnTo>
                        <a:pt x="21532" y="12105"/>
                      </a:lnTo>
                      <a:lnTo>
                        <a:pt x="21566" y="10654"/>
                      </a:lnTo>
                      <a:lnTo>
                        <a:pt x="21566" y="10126"/>
                      </a:lnTo>
                      <a:lnTo>
                        <a:pt x="21600" y="7173"/>
                      </a:lnTo>
                      <a:lnTo>
                        <a:pt x="21600" y="574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90" name="Figura"/>
                <p:cNvSpPr/>
                <p:nvPr/>
              </p:nvSpPr>
              <p:spPr>
                <a:xfrm>
                  <a:off x="383023" y="35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83"/>
                      </a:moveTo>
                      <a:lnTo>
                        <a:pt x="17658" y="493"/>
                      </a:lnTo>
                      <a:lnTo>
                        <a:pt x="12602" y="251"/>
                      </a:lnTo>
                      <a:lnTo>
                        <a:pt x="7371" y="6388"/>
                      </a:lnTo>
                      <a:lnTo>
                        <a:pt x="6257" y="4301"/>
                      </a:lnTo>
                      <a:lnTo>
                        <a:pt x="7371" y="1720"/>
                      </a:lnTo>
                      <a:lnTo>
                        <a:pt x="7628" y="0"/>
                      </a:lnTo>
                      <a:lnTo>
                        <a:pt x="4030" y="4668"/>
                      </a:lnTo>
                      <a:lnTo>
                        <a:pt x="0" y="12767"/>
                      </a:lnTo>
                      <a:lnTo>
                        <a:pt x="2228" y="21600"/>
                      </a:lnTo>
                      <a:lnTo>
                        <a:pt x="5825" y="12399"/>
                      </a:lnTo>
                      <a:lnTo>
                        <a:pt x="6602" y="16207"/>
                      </a:lnTo>
                      <a:lnTo>
                        <a:pt x="10456" y="5277"/>
                      </a:lnTo>
                      <a:lnTo>
                        <a:pt x="13459" y="4175"/>
                      </a:lnTo>
                      <a:lnTo>
                        <a:pt x="15775" y="8350"/>
                      </a:lnTo>
                      <a:lnTo>
                        <a:pt x="15255" y="11907"/>
                      </a:lnTo>
                      <a:lnTo>
                        <a:pt x="16288" y="9452"/>
                      </a:lnTo>
                      <a:lnTo>
                        <a:pt x="19973" y="13994"/>
                      </a:lnTo>
                      <a:lnTo>
                        <a:pt x="21600" y="79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91" name="Figura"/>
                <p:cNvSpPr/>
                <p:nvPr/>
              </p:nvSpPr>
              <p:spPr>
                <a:xfrm>
                  <a:off x="385572" y="410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26"/>
                      </a:moveTo>
                      <a:lnTo>
                        <a:pt x="19375" y="0"/>
                      </a:lnTo>
                      <a:lnTo>
                        <a:pt x="7950" y="2230"/>
                      </a:lnTo>
                      <a:lnTo>
                        <a:pt x="0" y="21600"/>
                      </a:lnTo>
                      <a:lnTo>
                        <a:pt x="17475" y="16396"/>
                      </a:lnTo>
                      <a:lnTo>
                        <a:pt x="21600" y="114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92" name="Figura"/>
                <p:cNvSpPr/>
                <p:nvPr/>
              </p:nvSpPr>
              <p:spPr>
                <a:xfrm>
                  <a:off x="409060" y="12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371"/>
                      </a:lnTo>
                      <a:lnTo>
                        <a:pt x="0" y="21600"/>
                      </a:lnTo>
                      <a:lnTo>
                        <a:pt x="17178" y="737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93" name="Triángulo"/>
                <p:cNvSpPr/>
                <p:nvPr/>
              </p:nvSpPr>
              <p:spPr>
                <a:xfrm>
                  <a:off x="409187" y="44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94" name="Figura"/>
                <p:cNvSpPr/>
                <p:nvPr/>
              </p:nvSpPr>
              <p:spPr>
                <a:xfrm>
                  <a:off x="409244" y="185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5498" y="0"/>
                      </a:lnTo>
                      <a:lnTo>
                        <a:pt x="6102" y="3692"/>
                      </a:lnTo>
                      <a:lnTo>
                        <a:pt x="0" y="14433"/>
                      </a:lnTo>
                      <a:lnTo>
                        <a:pt x="7688" y="5084"/>
                      </a:lnTo>
                      <a:lnTo>
                        <a:pt x="10739" y="12014"/>
                      </a:lnTo>
                      <a:lnTo>
                        <a:pt x="12325" y="21600"/>
                      </a:lnTo>
                      <a:lnTo>
                        <a:pt x="12325" y="12014"/>
                      </a:lnTo>
                      <a:lnTo>
                        <a:pt x="13912" y="13515"/>
                      </a:lnTo>
                      <a:lnTo>
                        <a:pt x="18549"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95" name="Figura"/>
                <p:cNvSpPr/>
                <p:nvPr/>
              </p:nvSpPr>
              <p:spPr>
                <a:xfrm>
                  <a:off x="410172" y="475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31"/>
                      </a:moveTo>
                      <a:lnTo>
                        <a:pt x="12378" y="0"/>
                      </a:lnTo>
                      <a:lnTo>
                        <a:pt x="0" y="4975"/>
                      </a:lnTo>
                      <a:lnTo>
                        <a:pt x="12378" y="15349"/>
                      </a:lnTo>
                      <a:lnTo>
                        <a:pt x="12378" y="21600"/>
                      </a:lnTo>
                      <a:lnTo>
                        <a:pt x="18445" y="116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96" name="Figura"/>
                <p:cNvSpPr/>
                <p:nvPr/>
              </p:nvSpPr>
              <p:spPr>
                <a:xfrm>
                  <a:off x="410228" y="15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140"/>
                      </a:moveTo>
                      <a:lnTo>
                        <a:pt x="21431" y="15115"/>
                      </a:lnTo>
                      <a:lnTo>
                        <a:pt x="21275" y="14190"/>
                      </a:lnTo>
                      <a:lnTo>
                        <a:pt x="19951" y="7168"/>
                      </a:lnTo>
                      <a:lnTo>
                        <a:pt x="19951" y="4146"/>
                      </a:lnTo>
                      <a:lnTo>
                        <a:pt x="18627" y="7168"/>
                      </a:lnTo>
                      <a:lnTo>
                        <a:pt x="18303" y="8093"/>
                      </a:lnTo>
                      <a:lnTo>
                        <a:pt x="18134" y="8827"/>
                      </a:lnTo>
                      <a:lnTo>
                        <a:pt x="17978" y="12044"/>
                      </a:lnTo>
                      <a:lnTo>
                        <a:pt x="17148" y="13898"/>
                      </a:lnTo>
                      <a:lnTo>
                        <a:pt x="16486" y="12144"/>
                      </a:lnTo>
                      <a:lnTo>
                        <a:pt x="15992" y="9606"/>
                      </a:lnTo>
                      <a:lnTo>
                        <a:pt x="15175" y="12144"/>
                      </a:lnTo>
                      <a:lnTo>
                        <a:pt x="14513" y="8681"/>
                      </a:lnTo>
                      <a:lnTo>
                        <a:pt x="14019" y="12144"/>
                      </a:lnTo>
                      <a:lnTo>
                        <a:pt x="13850" y="13019"/>
                      </a:lnTo>
                      <a:lnTo>
                        <a:pt x="14019" y="9706"/>
                      </a:lnTo>
                      <a:lnTo>
                        <a:pt x="13850" y="6143"/>
                      </a:lnTo>
                      <a:lnTo>
                        <a:pt x="13682" y="5218"/>
                      </a:lnTo>
                      <a:lnTo>
                        <a:pt x="13526" y="6143"/>
                      </a:lnTo>
                      <a:lnTo>
                        <a:pt x="13188" y="5655"/>
                      </a:lnTo>
                      <a:lnTo>
                        <a:pt x="11877" y="4001"/>
                      </a:lnTo>
                      <a:lnTo>
                        <a:pt x="12202" y="5655"/>
                      </a:lnTo>
                      <a:lnTo>
                        <a:pt x="12202" y="6143"/>
                      </a:lnTo>
                      <a:lnTo>
                        <a:pt x="11384" y="12144"/>
                      </a:lnTo>
                      <a:lnTo>
                        <a:pt x="10722" y="6730"/>
                      </a:lnTo>
                      <a:lnTo>
                        <a:pt x="10060" y="7706"/>
                      </a:lnTo>
                      <a:lnTo>
                        <a:pt x="10060" y="8827"/>
                      </a:lnTo>
                      <a:lnTo>
                        <a:pt x="9891" y="9852"/>
                      </a:lnTo>
                      <a:lnTo>
                        <a:pt x="9567" y="8827"/>
                      </a:lnTo>
                      <a:lnTo>
                        <a:pt x="10060" y="7706"/>
                      </a:lnTo>
                      <a:lnTo>
                        <a:pt x="9567" y="8485"/>
                      </a:lnTo>
                      <a:lnTo>
                        <a:pt x="9736" y="5122"/>
                      </a:lnTo>
                      <a:lnTo>
                        <a:pt x="9074" y="2342"/>
                      </a:lnTo>
                      <a:lnTo>
                        <a:pt x="8580" y="5122"/>
                      </a:lnTo>
                      <a:lnTo>
                        <a:pt x="8580" y="4193"/>
                      </a:lnTo>
                      <a:lnTo>
                        <a:pt x="8243" y="100"/>
                      </a:lnTo>
                      <a:lnTo>
                        <a:pt x="7425" y="4193"/>
                      </a:lnTo>
                      <a:lnTo>
                        <a:pt x="7425" y="3071"/>
                      </a:lnTo>
                      <a:lnTo>
                        <a:pt x="7087" y="4193"/>
                      </a:lnTo>
                      <a:lnTo>
                        <a:pt x="7087" y="5122"/>
                      </a:lnTo>
                      <a:lnTo>
                        <a:pt x="6101" y="8485"/>
                      </a:lnTo>
                      <a:lnTo>
                        <a:pt x="4621" y="0"/>
                      </a:lnTo>
                      <a:lnTo>
                        <a:pt x="3635" y="3609"/>
                      </a:lnTo>
                      <a:lnTo>
                        <a:pt x="1986" y="7168"/>
                      </a:lnTo>
                      <a:lnTo>
                        <a:pt x="337" y="13069"/>
                      </a:lnTo>
                      <a:lnTo>
                        <a:pt x="0" y="15895"/>
                      </a:lnTo>
                      <a:lnTo>
                        <a:pt x="662" y="14482"/>
                      </a:lnTo>
                      <a:lnTo>
                        <a:pt x="662" y="17845"/>
                      </a:lnTo>
                      <a:lnTo>
                        <a:pt x="1493" y="19945"/>
                      </a:lnTo>
                      <a:lnTo>
                        <a:pt x="1817" y="17845"/>
                      </a:lnTo>
                      <a:lnTo>
                        <a:pt x="2142" y="14482"/>
                      </a:lnTo>
                      <a:lnTo>
                        <a:pt x="2479" y="17507"/>
                      </a:lnTo>
                      <a:lnTo>
                        <a:pt x="2804" y="13557"/>
                      </a:lnTo>
                      <a:lnTo>
                        <a:pt x="3790" y="9852"/>
                      </a:lnTo>
                      <a:lnTo>
                        <a:pt x="4284" y="15019"/>
                      </a:lnTo>
                      <a:lnTo>
                        <a:pt x="4621" y="18529"/>
                      </a:lnTo>
                      <a:lnTo>
                        <a:pt x="4790" y="15019"/>
                      </a:lnTo>
                      <a:lnTo>
                        <a:pt x="5439" y="13019"/>
                      </a:lnTo>
                      <a:lnTo>
                        <a:pt x="5776" y="14386"/>
                      </a:lnTo>
                      <a:lnTo>
                        <a:pt x="6101" y="16190"/>
                      </a:lnTo>
                      <a:lnTo>
                        <a:pt x="6594" y="14386"/>
                      </a:lnTo>
                      <a:lnTo>
                        <a:pt x="7087" y="13019"/>
                      </a:lnTo>
                      <a:lnTo>
                        <a:pt x="7425" y="11506"/>
                      </a:lnTo>
                      <a:lnTo>
                        <a:pt x="7581" y="13215"/>
                      </a:lnTo>
                      <a:lnTo>
                        <a:pt x="7581" y="13799"/>
                      </a:lnTo>
                      <a:lnTo>
                        <a:pt x="7750" y="13215"/>
                      </a:lnTo>
                      <a:lnTo>
                        <a:pt x="7918" y="14432"/>
                      </a:lnTo>
                      <a:lnTo>
                        <a:pt x="7918" y="19212"/>
                      </a:lnTo>
                      <a:lnTo>
                        <a:pt x="8580" y="14432"/>
                      </a:lnTo>
                      <a:lnTo>
                        <a:pt x="8736" y="13215"/>
                      </a:lnTo>
                      <a:lnTo>
                        <a:pt x="8905" y="18041"/>
                      </a:lnTo>
                      <a:lnTo>
                        <a:pt x="9229" y="19162"/>
                      </a:lnTo>
                      <a:lnTo>
                        <a:pt x="9398" y="18041"/>
                      </a:lnTo>
                      <a:lnTo>
                        <a:pt x="9567" y="13898"/>
                      </a:lnTo>
                      <a:lnTo>
                        <a:pt x="10553" y="20283"/>
                      </a:lnTo>
                      <a:lnTo>
                        <a:pt x="11215" y="15115"/>
                      </a:lnTo>
                      <a:lnTo>
                        <a:pt x="12371" y="17553"/>
                      </a:lnTo>
                      <a:lnTo>
                        <a:pt x="13357" y="16140"/>
                      </a:lnTo>
                      <a:lnTo>
                        <a:pt x="16161" y="20675"/>
                      </a:lnTo>
                      <a:lnTo>
                        <a:pt x="16330" y="16432"/>
                      </a:lnTo>
                      <a:lnTo>
                        <a:pt x="17316" y="17262"/>
                      </a:lnTo>
                      <a:lnTo>
                        <a:pt x="17810" y="16482"/>
                      </a:lnTo>
                      <a:lnTo>
                        <a:pt x="17472" y="21016"/>
                      </a:lnTo>
                      <a:lnTo>
                        <a:pt x="18965" y="18482"/>
                      </a:lnTo>
                      <a:lnTo>
                        <a:pt x="18627" y="21600"/>
                      </a:lnTo>
                      <a:lnTo>
                        <a:pt x="20445" y="18482"/>
                      </a:lnTo>
                      <a:lnTo>
                        <a:pt x="21600" y="19991"/>
                      </a:lnTo>
                      <a:lnTo>
                        <a:pt x="21600" y="1638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97" name="Figura"/>
                <p:cNvSpPr/>
                <p:nvPr/>
              </p:nvSpPr>
              <p:spPr>
                <a:xfrm>
                  <a:off x="417534" y="1764"/>
                  <a:ext cx="17855"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619"/>
                      </a:moveTo>
                      <a:lnTo>
                        <a:pt x="21582" y="5748"/>
                      </a:lnTo>
                      <a:lnTo>
                        <a:pt x="21446" y="3981"/>
                      </a:lnTo>
                      <a:lnTo>
                        <a:pt x="21344" y="5748"/>
                      </a:lnTo>
                      <a:lnTo>
                        <a:pt x="21326" y="4905"/>
                      </a:lnTo>
                      <a:lnTo>
                        <a:pt x="21309" y="4378"/>
                      </a:lnTo>
                      <a:lnTo>
                        <a:pt x="21291" y="4905"/>
                      </a:lnTo>
                      <a:lnTo>
                        <a:pt x="21240" y="3348"/>
                      </a:lnTo>
                      <a:lnTo>
                        <a:pt x="21189" y="4905"/>
                      </a:lnTo>
                      <a:lnTo>
                        <a:pt x="21137" y="6091"/>
                      </a:lnTo>
                      <a:lnTo>
                        <a:pt x="21086" y="6619"/>
                      </a:lnTo>
                      <a:lnTo>
                        <a:pt x="21069" y="6145"/>
                      </a:lnTo>
                      <a:lnTo>
                        <a:pt x="21035" y="5354"/>
                      </a:lnTo>
                      <a:lnTo>
                        <a:pt x="21052" y="4245"/>
                      </a:lnTo>
                      <a:lnTo>
                        <a:pt x="21001" y="5354"/>
                      </a:lnTo>
                      <a:lnTo>
                        <a:pt x="21001" y="4720"/>
                      </a:lnTo>
                      <a:lnTo>
                        <a:pt x="21017" y="3823"/>
                      </a:lnTo>
                      <a:lnTo>
                        <a:pt x="20966" y="4720"/>
                      </a:lnTo>
                      <a:lnTo>
                        <a:pt x="20897" y="4193"/>
                      </a:lnTo>
                      <a:lnTo>
                        <a:pt x="20897" y="4720"/>
                      </a:lnTo>
                      <a:lnTo>
                        <a:pt x="20881" y="5354"/>
                      </a:lnTo>
                      <a:lnTo>
                        <a:pt x="20864" y="5721"/>
                      </a:lnTo>
                      <a:lnTo>
                        <a:pt x="20812" y="4114"/>
                      </a:lnTo>
                      <a:lnTo>
                        <a:pt x="20726" y="5721"/>
                      </a:lnTo>
                      <a:lnTo>
                        <a:pt x="20692" y="6145"/>
                      </a:lnTo>
                      <a:lnTo>
                        <a:pt x="20555" y="5696"/>
                      </a:lnTo>
                      <a:lnTo>
                        <a:pt x="20692" y="3402"/>
                      </a:lnTo>
                      <a:lnTo>
                        <a:pt x="20572" y="5379"/>
                      </a:lnTo>
                      <a:lnTo>
                        <a:pt x="20641" y="2399"/>
                      </a:lnTo>
                      <a:lnTo>
                        <a:pt x="20383" y="5485"/>
                      </a:lnTo>
                      <a:lnTo>
                        <a:pt x="20178" y="3269"/>
                      </a:lnTo>
                      <a:lnTo>
                        <a:pt x="20076" y="4905"/>
                      </a:lnTo>
                      <a:lnTo>
                        <a:pt x="19973" y="2662"/>
                      </a:lnTo>
                      <a:lnTo>
                        <a:pt x="19973" y="4905"/>
                      </a:lnTo>
                      <a:lnTo>
                        <a:pt x="19818" y="7173"/>
                      </a:lnTo>
                      <a:lnTo>
                        <a:pt x="19785" y="5985"/>
                      </a:lnTo>
                      <a:lnTo>
                        <a:pt x="19785" y="5669"/>
                      </a:lnTo>
                      <a:lnTo>
                        <a:pt x="19870" y="4008"/>
                      </a:lnTo>
                      <a:lnTo>
                        <a:pt x="19836" y="2029"/>
                      </a:lnTo>
                      <a:lnTo>
                        <a:pt x="19836" y="4008"/>
                      </a:lnTo>
                      <a:lnTo>
                        <a:pt x="19716" y="4957"/>
                      </a:lnTo>
                      <a:lnTo>
                        <a:pt x="19682" y="4220"/>
                      </a:lnTo>
                      <a:lnTo>
                        <a:pt x="19682" y="4957"/>
                      </a:lnTo>
                      <a:lnTo>
                        <a:pt x="19647" y="2926"/>
                      </a:lnTo>
                      <a:lnTo>
                        <a:pt x="19647" y="5591"/>
                      </a:lnTo>
                      <a:lnTo>
                        <a:pt x="19545" y="5327"/>
                      </a:lnTo>
                      <a:lnTo>
                        <a:pt x="19493" y="3402"/>
                      </a:lnTo>
                      <a:lnTo>
                        <a:pt x="19527" y="2453"/>
                      </a:lnTo>
                      <a:lnTo>
                        <a:pt x="19424" y="3402"/>
                      </a:lnTo>
                      <a:lnTo>
                        <a:pt x="19322" y="4799"/>
                      </a:lnTo>
                      <a:lnTo>
                        <a:pt x="19322" y="2083"/>
                      </a:lnTo>
                      <a:lnTo>
                        <a:pt x="19184" y="4799"/>
                      </a:lnTo>
                      <a:lnTo>
                        <a:pt x="19133" y="3717"/>
                      </a:lnTo>
                      <a:lnTo>
                        <a:pt x="19099" y="4799"/>
                      </a:lnTo>
                      <a:lnTo>
                        <a:pt x="19064" y="5539"/>
                      </a:lnTo>
                      <a:lnTo>
                        <a:pt x="18911" y="3796"/>
                      </a:lnTo>
                      <a:lnTo>
                        <a:pt x="18826" y="5775"/>
                      </a:lnTo>
                      <a:lnTo>
                        <a:pt x="18826" y="6091"/>
                      </a:lnTo>
                      <a:lnTo>
                        <a:pt x="18791" y="7516"/>
                      </a:lnTo>
                      <a:lnTo>
                        <a:pt x="18722" y="8255"/>
                      </a:lnTo>
                      <a:lnTo>
                        <a:pt x="18706" y="7094"/>
                      </a:lnTo>
                      <a:lnTo>
                        <a:pt x="18619" y="8255"/>
                      </a:lnTo>
                      <a:lnTo>
                        <a:pt x="18757" y="8650"/>
                      </a:lnTo>
                      <a:lnTo>
                        <a:pt x="18586" y="8149"/>
                      </a:lnTo>
                      <a:lnTo>
                        <a:pt x="18619" y="6513"/>
                      </a:lnTo>
                      <a:lnTo>
                        <a:pt x="18688" y="7015"/>
                      </a:lnTo>
                      <a:lnTo>
                        <a:pt x="18637" y="5696"/>
                      </a:lnTo>
                      <a:lnTo>
                        <a:pt x="18706" y="6012"/>
                      </a:lnTo>
                      <a:lnTo>
                        <a:pt x="18688" y="5194"/>
                      </a:lnTo>
                      <a:lnTo>
                        <a:pt x="18654" y="3744"/>
                      </a:lnTo>
                      <a:lnTo>
                        <a:pt x="18757" y="6197"/>
                      </a:lnTo>
                      <a:lnTo>
                        <a:pt x="18688" y="2662"/>
                      </a:lnTo>
                      <a:lnTo>
                        <a:pt x="18551" y="2056"/>
                      </a:lnTo>
                      <a:lnTo>
                        <a:pt x="18551" y="2662"/>
                      </a:lnTo>
                      <a:lnTo>
                        <a:pt x="18534" y="3744"/>
                      </a:lnTo>
                      <a:lnTo>
                        <a:pt x="18397" y="3138"/>
                      </a:lnTo>
                      <a:lnTo>
                        <a:pt x="18397" y="3744"/>
                      </a:lnTo>
                      <a:lnTo>
                        <a:pt x="18363" y="6249"/>
                      </a:lnTo>
                      <a:lnTo>
                        <a:pt x="18208" y="7649"/>
                      </a:lnTo>
                      <a:lnTo>
                        <a:pt x="18192" y="7964"/>
                      </a:lnTo>
                      <a:lnTo>
                        <a:pt x="18037" y="7649"/>
                      </a:lnTo>
                      <a:lnTo>
                        <a:pt x="17900" y="7252"/>
                      </a:lnTo>
                      <a:lnTo>
                        <a:pt x="17849" y="6673"/>
                      </a:lnTo>
                      <a:lnTo>
                        <a:pt x="17798" y="6066"/>
                      </a:lnTo>
                      <a:lnTo>
                        <a:pt x="17694" y="3823"/>
                      </a:lnTo>
                      <a:lnTo>
                        <a:pt x="17592" y="4087"/>
                      </a:lnTo>
                      <a:lnTo>
                        <a:pt x="17420" y="5539"/>
                      </a:lnTo>
                      <a:lnTo>
                        <a:pt x="17249" y="6066"/>
                      </a:lnTo>
                      <a:lnTo>
                        <a:pt x="17284" y="5194"/>
                      </a:lnTo>
                      <a:lnTo>
                        <a:pt x="17249" y="4114"/>
                      </a:lnTo>
                      <a:lnTo>
                        <a:pt x="17044" y="5194"/>
                      </a:lnTo>
                      <a:lnTo>
                        <a:pt x="16633" y="2610"/>
                      </a:lnTo>
                      <a:lnTo>
                        <a:pt x="16564" y="4430"/>
                      </a:lnTo>
                      <a:lnTo>
                        <a:pt x="16479" y="5275"/>
                      </a:lnTo>
                      <a:lnTo>
                        <a:pt x="16479" y="3533"/>
                      </a:lnTo>
                      <a:lnTo>
                        <a:pt x="16341" y="5275"/>
                      </a:lnTo>
                      <a:lnTo>
                        <a:pt x="16119" y="6882"/>
                      </a:lnTo>
                      <a:lnTo>
                        <a:pt x="15965" y="4035"/>
                      </a:lnTo>
                      <a:lnTo>
                        <a:pt x="15896" y="3638"/>
                      </a:lnTo>
                      <a:lnTo>
                        <a:pt x="15879" y="8122"/>
                      </a:lnTo>
                      <a:lnTo>
                        <a:pt x="15862" y="7673"/>
                      </a:lnTo>
                      <a:lnTo>
                        <a:pt x="15827" y="7121"/>
                      </a:lnTo>
                      <a:lnTo>
                        <a:pt x="15656" y="5591"/>
                      </a:lnTo>
                      <a:lnTo>
                        <a:pt x="15571" y="5300"/>
                      </a:lnTo>
                      <a:lnTo>
                        <a:pt x="15314" y="6988"/>
                      </a:lnTo>
                      <a:lnTo>
                        <a:pt x="15142" y="4220"/>
                      </a:lnTo>
                      <a:lnTo>
                        <a:pt x="15109" y="6724"/>
                      </a:lnTo>
                      <a:lnTo>
                        <a:pt x="14902" y="3032"/>
                      </a:lnTo>
                      <a:lnTo>
                        <a:pt x="14902" y="6724"/>
                      </a:lnTo>
                      <a:lnTo>
                        <a:pt x="14868" y="6276"/>
                      </a:lnTo>
                      <a:lnTo>
                        <a:pt x="14715" y="3587"/>
                      </a:lnTo>
                      <a:lnTo>
                        <a:pt x="14560" y="2847"/>
                      </a:lnTo>
                      <a:lnTo>
                        <a:pt x="14475" y="5696"/>
                      </a:lnTo>
                      <a:lnTo>
                        <a:pt x="14252" y="6276"/>
                      </a:lnTo>
                      <a:lnTo>
                        <a:pt x="14183" y="5115"/>
                      </a:lnTo>
                      <a:lnTo>
                        <a:pt x="14115" y="3084"/>
                      </a:lnTo>
                      <a:lnTo>
                        <a:pt x="13910" y="4693"/>
                      </a:lnTo>
                      <a:lnTo>
                        <a:pt x="13858" y="5115"/>
                      </a:lnTo>
                      <a:lnTo>
                        <a:pt x="13841" y="4484"/>
                      </a:lnTo>
                      <a:lnTo>
                        <a:pt x="13823" y="3796"/>
                      </a:lnTo>
                      <a:lnTo>
                        <a:pt x="13669" y="3296"/>
                      </a:lnTo>
                      <a:lnTo>
                        <a:pt x="13583" y="3796"/>
                      </a:lnTo>
                      <a:lnTo>
                        <a:pt x="13429" y="2135"/>
                      </a:lnTo>
                      <a:lnTo>
                        <a:pt x="13258" y="3111"/>
                      </a:lnTo>
                      <a:lnTo>
                        <a:pt x="13087" y="5721"/>
                      </a:lnTo>
                      <a:lnTo>
                        <a:pt x="13053" y="6224"/>
                      </a:lnTo>
                      <a:lnTo>
                        <a:pt x="13036" y="6488"/>
                      </a:lnTo>
                      <a:lnTo>
                        <a:pt x="13002" y="5642"/>
                      </a:lnTo>
                      <a:lnTo>
                        <a:pt x="12951" y="3771"/>
                      </a:lnTo>
                      <a:lnTo>
                        <a:pt x="12795" y="2662"/>
                      </a:lnTo>
                      <a:lnTo>
                        <a:pt x="12779" y="2083"/>
                      </a:lnTo>
                      <a:lnTo>
                        <a:pt x="12608" y="2056"/>
                      </a:lnTo>
                      <a:lnTo>
                        <a:pt x="12368" y="4587"/>
                      </a:lnTo>
                      <a:lnTo>
                        <a:pt x="12317" y="4220"/>
                      </a:lnTo>
                      <a:lnTo>
                        <a:pt x="12317" y="4614"/>
                      </a:lnTo>
                      <a:lnTo>
                        <a:pt x="12282" y="5642"/>
                      </a:lnTo>
                      <a:lnTo>
                        <a:pt x="12162" y="4772"/>
                      </a:lnTo>
                      <a:lnTo>
                        <a:pt x="12059" y="3692"/>
                      </a:lnTo>
                      <a:lnTo>
                        <a:pt x="11854" y="4772"/>
                      </a:lnTo>
                      <a:lnTo>
                        <a:pt x="11870" y="6355"/>
                      </a:lnTo>
                      <a:lnTo>
                        <a:pt x="11734" y="4930"/>
                      </a:lnTo>
                      <a:lnTo>
                        <a:pt x="11803" y="3771"/>
                      </a:lnTo>
                      <a:lnTo>
                        <a:pt x="11563" y="4324"/>
                      </a:lnTo>
                      <a:lnTo>
                        <a:pt x="11391" y="7121"/>
                      </a:lnTo>
                      <a:lnTo>
                        <a:pt x="11374" y="5275"/>
                      </a:lnTo>
                      <a:lnTo>
                        <a:pt x="11151" y="7673"/>
                      </a:lnTo>
                      <a:lnTo>
                        <a:pt x="11134" y="7225"/>
                      </a:lnTo>
                      <a:lnTo>
                        <a:pt x="11083" y="5985"/>
                      </a:lnTo>
                      <a:lnTo>
                        <a:pt x="10998" y="3771"/>
                      </a:lnTo>
                      <a:lnTo>
                        <a:pt x="10860" y="631"/>
                      </a:lnTo>
                      <a:lnTo>
                        <a:pt x="10706" y="3771"/>
                      </a:lnTo>
                      <a:lnTo>
                        <a:pt x="10517" y="5512"/>
                      </a:lnTo>
                      <a:lnTo>
                        <a:pt x="10517" y="3323"/>
                      </a:lnTo>
                      <a:lnTo>
                        <a:pt x="10364" y="5512"/>
                      </a:lnTo>
                      <a:lnTo>
                        <a:pt x="10312" y="5985"/>
                      </a:lnTo>
                      <a:lnTo>
                        <a:pt x="10295" y="5194"/>
                      </a:lnTo>
                      <a:lnTo>
                        <a:pt x="10277" y="4720"/>
                      </a:lnTo>
                      <a:lnTo>
                        <a:pt x="10210" y="2953"/>
                      </a:lnTo>
                      <a:lnTo>
                        <a:pt x="10039" y="4720"/>
                      </a:lnTo>
                      <a:lnTo>
                        <a:pt x="9919" y="0"/>
                      </a:lnTo>
                      <a:lnTo>
                        <a:pt x="9610" y="5036"/>
                      </a:lnTo>
                      <a:lnTo>
                        <a:pt x="9576" y="4245"/>
                      </a:lnTo>
                      <a:lnTo>
                        <a:pt x="9438" y="2056"/>
                      </a:lnTo>
                      <a:lnTo>
                        <a:pt x="9405" y="3638"/>
                      </a:lnTo>
                      <a:lnTo>
                        <a:pt x="9285" y="4245"/>
                      </a:lnTo>
                      <a:lnTo>
                        <a:pt x="9011" y="5194"/>
                      </a:lnTo>
                      <a:lnTo>
                        <a:pt x="8685" y="2532"/>
                      </a:lnTo>
                      <a:lnTo>
                        <a:pt x="8548" y="1977"/>
                      </a:lnTo>
                      <a:lnTo>
                        <a:pt x="8119" y="949"/>
                      </a:lnTo>
                      <a:lnTo>
                        <a:pt x="8171" y="6988"/>
                      </a:lnTo>
                      <a:lnTo>
                        <a:pt x="8086" y="5669"/>
                      </a:lnTo>
                      <a:lnTo>
                        <a:pt x="8051" y="2268"/>
                      </a:lnTo>
                      <a:lnTo>
                        <a:pt x="7777" y="4747"/>
                      </a:lnTo>
                      <a:lnTo>
                        <a:pt x="7726" y="4272"/>
                      </a:lnTo>
                      <a:lnTo>
                        <a:pt x="7485" y="2189"/>
                      </a:lnTo>
                      <a:lnTo>
                        <a:pt x="7212" y="4272"/>
                      </a:lnTo>
                      <a:lnTo>
                        <a:pt x="7263" y="3190"/>
                      </a:lnTo>
                      <a:lnTo>
                        <a:pt x="7194" y="1713"/>
                      </a:lnTo>
                      <a:lnTo>
                        <a:pt x="7040" y="4351"/>
                      </a:lnTo>
                      <a:lnTo>
                        <a:pt x="6955" y="1740"/>
                      </a:lnTo>
                      <a:lnTo>
                        <a:pt x="6887" y="4351"/>
                      </a:lnTo>
                      <a:lnTo>
                        <a:pt x="6869" y="3981"/>
                      </a:lnTo>
                      <a:lnTo>
                        <a:pt x="6852" y="3165"/>
                      </a:lnTo>
                      <a:lnTo>
                        <a:pt x="6869" y="2453"/>
                      </a:lnTo>
                      <a:lnTo>
                        <a:pt x="6818" y="3165"/>
                      </a:lnTo>
                      <a:lnTo>
                        <a:pt x="6680" y="2268"/>
                      </a:lnTo>
                      <a:lnTo>
                        <a:pt x="6698" y="3165"/>
                      </a:lnTo>
                      <a:lnTo>
                        <a:pt x="6715" y="3981"/>
                      </a:lnTo>
                      <a:lnTo>
                        <a:pt x="6613" y="3165"/>
                      </a:lnTo>
                      <a:lnTo>
                        <a:pt x="6578" y="3981"/>
                      </a:lnTo>
                      <a:lnTo>
                        <a:pt x="6527" y="4747"/>
                      </a:lnTo>
                      <a:lnTo>
                        <a:pt x="6442" y="3717"/>
                      </a:lnTo>
                      <a:lnTo>
                        <a:pt x="6424" y="4747"/>
                      </a:lnTo>
                      <a:lnTo>
                        <a:pt x="6389" y="5539"/>
                      </a:lnTo>
                      <a:lnTo>
                        <a:pt x="6270" y="2795"/>
                      </a:lnTo>
                      <a:lnTo>
                        <a:pt x="6013" y="4536"/>
                      </a:lnTo>
                      <a:lnTo>
                        <a:pt x="5721" y="1159"/>
                      </a:lnTo>
                      <a:lnTo>
                        <a:pt x="5585" y="7225"/>
                      </a:lnTo>
                      <a:lnTo>
                        <a:pt x="5585" y="6461"/>
                      </a:lnTo>
                      <a:lnTo>
                        <a:pt x="5516" y="2926"/>
                      </a:lnTo>
                      <a:lnTo>
                        <a:pt x="5105" y="5827"/>
                      </a:lnTo>
                      <a:lnTo>
                        <a:pt x="5087" y="5485"/>
                      </a:lnTo>
                      <a:lnTo>
                        <a:pt x="4985" y="5827"/>
                      </a:lnTo>
                      <a:lnTo>
                        <a:pt x="4882" y="6118"/>
                      </a:lnTo>
                      <a:lnTo>
                        <a:pt x="4796" y="6461"/>
                      </a:lnTo>
                      <a:lnTo>
                        <a:pt x="4471" y="5248"/>
                      </a:lnTo>
                      <a:lnTo>
                        <a:pt x="4300" y="3823"/>
                      </a:lnTo>
                      <a:lnTo>
                        <a:pt x="4162" y="5115"/>
                      </a:lnTo>
                      <a:lnTo>
                        <a:pt x="4180" y="4693"/>
                      </a:lnTo>
                      <a:lnTo>
                        <a:pt x="4095" y="4193"/>
                      </a:lnTo>
                      <a:lnTo>
                        <a:pt x="4095" y="5458"/>
                      </a:lnTo>
                      <a:lnTo>
                        <a:pt x="4128" y="5115"/>
                      </a:lnTo>
                      <a:lnTo>
                        <a:pt x="4162" y="7173"/>
                      </a:lnTo>
                      <a:lnTo>
                        <a:pt x="3991" y="9968"/>
                      </a:lnTo>
                      <a:lnTo>
                        <a:pt x="4008" y="9098"/>
                      </a:lnTo>
                      <a:lnTo>
                        <a:pt x="3837" y="9046"/>
                      </a:lnTo>
                      <a:lnTo>
                        <a:pt x="3872" y="7252"/>
                      </a:lnTo>
                      <a:lnTo>
                        <a:pt x="3888" y="6461"/>
                      </a:lnTo>
                      <a:lnTo>
                        <a:pt x="3906" y="6118"/>
                      </a:lnTo>
                      <a:lnTo>
                        <a:pt x="3923" y="4430"/>
                      </a:lnTo>
                      <a:lnTo>
                        <a:pt x="3872" y="6118"/>
                      </a:lnTo>
                      <a:lnTo>
                        <a:pt x="3872" y="4403"/>
                      </a:lnTo>
                      <a:lnTo>
                        <a:pt x="3786" y="6118"/>
                      </a:lnTo>
                      <a:lnTo>
                        <a:pt x="3786" y="6461"/>
                      </a:lnTo>
                      <a:lnTo>
                        <a:pt x="3717" y="4851"/>
                      </a:lnTo>
                      <a:lnTo>
                        <a:pt x="3648" y="6461"/>
                      </a:lnTo>
                      <a:lnTo>
                        <a:pt x="3615" y="7252"/>
                      </a:lnTo>
                      <a:lnTo>
                        <a:pt x="3512" y="5906"/>
                      </a:lnTo>
                      <a:lnTo>
                        <a:pt x="3290" y="9098"/>
                      </a:lnTo>
                      <a:lnTo>
                        <a:pt x="3134" y="7937"/>
                      </a:lnTo>
                      <a:lnTo>
                        <a:pt x="3067" y="7040"/>
                      </a:lnTo>
                      <a:lnTo>
                        <a:pt x="3067" y="6540"/>
                      </a:lnTo>
                      <a:lnTo>
                        <a:pt x="3049" y="4720"/>
                      </a:lnTo>
                      <a:lnTo>
                        <a:pt x="2998" y="6540"/>
                      </a:lnTo>
                      <a:lnTo>
                        <a:pt x="2844" y="8201"/>
                      </a:lnTo>
                      <a:lnTo>
                        <a:pt x="2776" y="10733"/>
                      </a:lnTo>
                      <a:lnTo>
                        <a:pt x="2689" y="10205"/>
                      </a:lnTo>
                      <a:lnTo>
                        <a:pt x="2707" y="9862"/>
                      </a:lnTo>
                      <a:lnTo>
                        <a:pt x="2553" y="8677"/>
                      </a:lnTo>
                      <a:lnTo>
                        <a:pt x="2502" y="10047"/>
                      </a:lnTo>
                      <a:lnTo>
                        <a:pt x="2382" y="8492"/>
                      </a:lnTo>
                      <a:lnTo>
                        <a:pt x="2227" y="7094"/>
                      </a:lnTo>
                      <a:lnTo>
                        <a:pt x="2193" y="8571"/>
                      </a:lnTo>
                      <a:lnTo>
                        <a:pt x="2193" y="7225"/>
                      </a:lnTo>
                      <a:lnTo>
                        <a:pt x="2159" y="8782"/>
                      </a:lnTo>
                      <a:lnTo>
                        <a:pt x="2022" y="6776"/>
                      </a:lnTo>
                      <a:lnTo>
                        <a:pt x="2107" y="8782"/>
                      </a:lnTo>
                      <a:lnTo>
                        <a:pt x="2124" y="9177"/>
                      </a:lnTo>
                      <a:lnTo>
                        <a:pt x="2159" y="10022"/>
                      </a:lnTo>
                      <a:lnTo>
                        <a:pt x="2091" y="9150"/>
                      </a:lnTo>
                      <a:lnTo>
                        <a:pt x="1919" y="7489"/>
                      </a:lnTo>
                      <a:lnTo>
                        <a:pt x="1799" y="9150"/>
                      </a:lnTo>
                      <a:lnTo>
                        <a:pt x="1645" y="6066"/>
                      </a:lnTo>
                      <a:lnTo>
                        <a:pt x="1559" y="6488"/>
                      </a:lnTo>
                      <a:lnTo>
                        <a:pt x="1388" y="8623"/>
                      </a:lnTo>
                      <a:lnTo>
                        <a:pt x="1234" y="11630"/>
                      </a:lnTo>
                      <a:lnTo>
                        <a:pt x="1199" y="9837"/>
                      </a:lnTo>
                      <a:lnTo>
                        <a:pt x="1183" y="8913"/>
                      </a:lnTo>
                      <a:lnTo>
                        <a:pt x="1165" y="8650"/>
                      </a:lnTo>
                      <a:lnTo>
                        <a:pt x="1028" y="8255"/>
                      </a:lnTo>
                      <a:lnTo>
                        <a:pt x="943" y="6276"/>
                      </a:lnTo>
                      <a:lnTo>
                        <a:pt x="823" y="7622"/>
                      </a:lnTo>
                      <a:lnTo>
                        <a:pt x="651" y="8650"/>
                      </a:lnTo>
                      <a:lnTo>
                        <a:pt x="634" y="7358"/>
                      </a:lnTo>
                      <a:lnTo>
                        <a:pt x="600" y="7040"/>
                      </a:lnTo>
                      <a:lnTo>
                        <a:pt x="498" y="7358"/>
                      </a:lnTo>
                      <a:lnTo>
                        <a:pt x="411" y="6988"/>
                      </a:lnTo>
                      <a:lnTo>
                        <a:pt x="411" y="7358"/>
                      </a:lnTo>
                      <a:lnTo>
                        <a:pt x="394" y="7831"/>
                      </a:lnTo>
                      <a:lnTo>
                        <a:pt x="378" y="8913"/>
                      </a:lnTo>
                      <a:lnTo>
                        <a:pt x="155" y="4087"/>
                      </a:lnTo>
                      <a:lnTo>
                        <a:pt x="0" y="9837"/>
                      </a:lnTo>
                      <a:lnTo>
                        <a:pt x="0" y="12026"/>
                      </a:lnTo>
                      <a:lnTo>
                        <a:pt x="51" y="13767"/>
                      </a:lnTo>
                      <a:lnTo>
                        <a:pt x="86" y="13424"/>
                      </a:lnTo>
                      <a:lnTo>
                        <a:pt x="69" y="14267"/>
                      </a:lnTo>
                      <a:lnTo>
                        <a:pt x="35" y="13897"/>
                      </a:lnTo>
                      <a:lnTo>
                        <a:pt x="35" y="14267"/>
                      </a:lnTo>
                      <a:lnTo>
                        <a:pt x="155" y="16246"/>
                      </a:lnTo>
                      <a:lnTo>
                        <a:pt x="171" y="14506"/>
                      </a:lnTo>
                      <a:lnTo>
                        <a:pt x="223" y="15692"/>
                      </a:lnTo>
                      <a:lnTo>
                        <a:pt x="258" y="16535"/>
                      </a:lnTo>
                      <a:lnTo>
                        <a:pt x="291" y="15692"/>
                      </a:lnTo>
                      <a:lnTo>
                        <a:pt x="343" y="16589"/>
                      </a:lnTo>
                      <a:lnTo>
                        <a:pt x="343" y="14743"/>
                      </a:lnTo>
                      <a:lnTo>
                        <a:pt x="378" y="16113"/>
                      </a:lnTo>
                      <a:lnTo>
                        <a:pt x="429" y="15297"/>
                      </a:lnTo>
                      <a:lnTo>
                        <a:pt x="600" y="15877"/>
                      </a:lnTo>
                      <a:lnTo>
                        <a:pt x="583" y="15297"/>
                      </a:lnTo>
                      <a:lnTo>
                        <a:pt x="565" y="14743"/>
                      </a:lnTo>
                      <a:lnTo>
                        <a:pt x="549" y="14346"/>
                      </a:lnTo>
                      <a:lnTo>
                        <a:pt x="565" y="13424"/>
                      </a:lnTo>
                      <a:lnTo>
                        <a:pt x="703" y="11893"/>
                      </a:lnTo>
                      <a:lnTo>
                        <a:pt x="856" y="14743"/>
                      </a:lnTo>
                      <a:lnTo>
                        <a:pt x="1012" y="13951"/>
                      </a:lnTo>
                      <a:lnTo>
                        <a:pt x="1012" y="14585"/>
                      </a:lnTo>
                      <a:lnTo>
                        <a:pt x="1114" y="13951"/>
                      </a:lnTo>
                      <a:lnTo>
                        <a:pt x="1285" y="12842"/>
                      </a:lnTo>
                      <a:lnTo>
                        <a:pt x="1337" y="14689"/>
                      </a:lnTo>
                      <a:lnTo>
                        <a:pt x="1405" y="13555"/>
                      </a:lnTo>
                      <a:lnTo>
                        <a:pt x="1542" y="16853"/>
                      </a:lnTo>
                      <a:lnTo>
                        <a:pt x="1645" y="15164"/>
                      </a:lnTo>
                      <a:lnTo>
                        <a:pt x="1713" y="17168"/>
                      </a:lnTo>
                      <a:lnTo>
                        <a:pt x="1748" y="15322"/>
                      </a:lnTo>
                      <a:lnTo>
                        <a:pt x="1817" y="17908"/>
                      </a:lnTo>
                      <a:lnTo>
                        <a:pt x="1988" y="20202"/>
                      </a:lnTo>
                      <a:lnTo>
                        <a:pt x="2091" y="15322"/>
                      </a:lnTo>
                      <a:lnTo>
                        <a:pt x="2124" y="13555"/>
                      </a:lnTo>
                      <a:lnTo>
                        <a:pt x="2211" y="15428"/>
                      </a:lnTo>
                      <a:lnTo>
                        <a:pt x="2211" y="14900"/>
                      </a:lnTo>
                      <a:lnTo>
                        <a:pt x="2331" y="16167"/>
                      </a:lnTo>
                      <a:lnTo>
                        <a:pt x="2382" y="18144"/>
                      </a:lnTo>
                      <a:lnTo>
                        <a:pt x="2536" y="19305"/>
                      </a:lnTo>
                      <a:lnTo>
                        <a:pt x="2536" y="16167"/>
                      </a:lnTo>
                      <a:lnTo>
                        <a:pt x="2569" y="15586"/>
                      </a:lnTo>
                      <a:lnTo>
                        <a:pt x="2638" y="15904"/>
                      </a:lnTo>
                      <a:lnTo>
                        <a:pt x="2621" y="15137"/>
                      </a:lnTo>
                      <a:lnTo>
                        <a:pt x="2621" y="13397"/>
                      </a:lnTo>
                      <a:lnTo>
                        <a:pt x="2673" y="12842"/>
                      </a:lnTo>
                      <a:lnTo>
                        <a:pt x="2707" y="12500"/>
                      </a:lnTo>
                      <a:lnTo>
                        <a:pt x="2724" y="15771"/>
                      </a:lnTo>
                      <a:lnTo>
                        <a:pt x="2673" y="16271"/>
                      </a:lnTo>
                      <a:lnTo>
                        <a:pt x="2724" y="16695"/>
                      </a:lnTo>
                      <a:lnTo>
                        <a:pt x="2758" y="17168"/>
                      </a:lnTo>
                      <a:lnTo>
                        <a:pt x="2827" y="16720"/>
                      </a:lnTo>
                      <a:lnTo>
                        <a:pt x="2929" y="17775"/>
                      </a:lnTo>
                      <a:lnTo>
                        <a:pt x="3032" y="17062"/>
                      </a:lnTo>
                      <a:lnTo>
                        <a:pt x="3101" y="17459"/>
                      </a:lnTo>
                      <a:lnTo>
                        <a:pt x="3083" y="16747"/>
                      </a:lnTo>
                      <a:lnTo>
                        <a:pt x="3083" y="16431"/>
                      </a:lnTo>
                      <a:lnTo>
                        <a:pt x="3254" y="17062"/>
                      </a:lnTo>
                      <a:lnTo>
                        <a:pt x="3221" y="16192"/>
                      </a:lnTo>
                      <a:lnTo>
                        <a:pt x="3272" y="14479"/>
                      </a:lnTo>
                      <a:lnTo>
                        <a:pt x="3254" y="17037"/>
                      </a:lnTo>
                      <a:lnTo>
                        <a:pt x="3358" y="16219"/>
                      </a:lnTo>
                      <a:lnTo>
                        <a:pt x="3341" y="18778"/>
                      </a:lnTo>
                      <a:lnTo>
                        <a:pt x="3443" y="17353"/>
                      </a:lnTo>
                      <a:lnTo>
                        <a:pt x="3581" y="20227"/>
                      </a:lnTo>
                      <a:lnTo>
                        <a:pt x="3648" y="19490"/>
                      </a:lnTo>
                      <a:lnTo>
                        <a:pt x="3683" y="19014"/>
                      </a:lnTo>
                      <a:lnTo>
                        <a:pt x="3683" y="18751"/>
                      </a:lnTo>
                      <a:lnTo>
                        <a:pt x="3648" y="17353"/>
                      </a:lnTo>
                      <a:lnTo>
                        <a:pt x="3683" y="16219"/>
                      </a:lnTo>
                      <a:lnTo>
                        <a:pt x="3752" y="16510"/>
                      </a:lnTo>
                      <a:lnTo>
                        <a:pt x="3786" y="15850"/>
                      </a:lnTo>
                      <a:lnTo>
                        <a:pt x="3820" y="15033"/>
                      </a:lnTo>
                      <a:lnTo>
                        <a:pt x="3837" y="17010"/>
                      </a:lnTo>
                      <a:lnTo>
                        <a:pt x="3768" y="17274"/>
                      </a:lnTo>
                      <a:lnTo>
                        <a:pt x="3923" y="21600"/>
                      </a:lnTo>
                      <a:lnTo>
                        <a:pt x="3975" y="19014"/>
                      </a:lnTo>
                      <a:lnTo>
                        <a:pt x="4026" y="17617"/>
                      </a:lnTo>
                      <a:lnTo>
                        <a:pt x="4077" y="17195"/>
                      </a:lnTo>
                      <a:lnTo>
                        <a:pt x="4146" y="17696"/>
                      </a:lnTo>
                      <a:lnTo>
                        <a:pt x="4146" y="16853"/>
                      </a:lnTo>
                      <a:lnTo>
                        <a:pt x="4180" y="16298"/>
                      </a:lnTo>
                      <a:lnTo>
                        <a:pt x="4162" y="15033"/>
                      </a:lnTo>
                      <a:lnTo>
                        <a:pt x="4282" y="14479"/>
                      </a:lnTo>
                      <a:lnTo>
                        <a:pt x="4300" y="13609"/>
                      </a:lnTo>
                      <a:lnTo>
                        <a:pt x="4386" y="17565"/>
                      </a:lnTo>
                      <a:lnTo>
                        <a:pt x="4471" y="16271"/>
                      </a:lnTo>
                      <a:lnTo>
                        <a:pt x="4489" y="17644"/>
                      </a:lnTo>
                      <a:lnTo>
                        <a:pt x="4505" y="18857"/>
                      </a:lnTo>
                      <a:lnTo>
                        <a:pt x="4591" y="17644"/>
                      </a:lnTo>
                      <a:lnTo>
                        <a:pt x="4660" y="16431"/>
                      </a:lnTo>
                      <a:lnTo>
                        <a:pt x="4642" y="15771"/>
                      </a:lnTo>
                      <a:lnTo>
                        <a:pt x="4609" y="16325"/>
                      </a:lnTo>
                      <a:lnTo>
                        <a:pt x="4609" y="15376"/>
                      </a:lnTo>
                      <a:lnTo>
                        <a:pt x="4642" y="15771"/>
                      </a:lnTo>
                      <a:lnTo>
                        <a:pt x="4660" y="15480"/>
                      </a:lnTo>
                      <a:lnTo>
                        <a:pt x="4660" y="16325"/>
                      </a:lnTo>
                      <a:lnTo>
                        <a:pt x="4711" y="15480"/>
                      </a:lnTo>
                      <a:lnTo>
                        <a:pt x="4694" y="14952"/>
                      </a:lnTo>
                      <a:lnTo>
                        <a:pt x="4711" y="14109"/>
                      </a:lnTo>
                      <a:lnTo>
                        <a:pt x="4711" y="13609"/>
                      </a:lnTo>
                      <a:lnTo>
                        <a:pt x="4729" y="12791"/>
                      </a:lnTo>
                      <a:lnTo>
                        <a:pt x="4934" y="19621"/>
                      </a:lnTo>
                      <a:lnTo>
                        <a:pt x="5036" y="16088"/>
                      </a:lnTo>
                      <a:lnTo>
                        <a:pt x="5190" y="17010"/>
                      </a:lnTo>
                      <a:lnTo>
                        <a:pt x="5156" y="16088"/>
                      </a:lnTo>
                      <a:lnTo>
                        <a:pt x="5156" y="14927"/>
                      </a:lnTo>
                      <a:lnTo>
                        <a:pt x="5243" y="16167"/>
                      </a:lnTo>
                      <a:lnTo>
                        <a:pt x="5294" y="15586"/>
                      </a:lnTo>
                      <a:lnTo>
                        <a:pt x="5310" y="17116"/>
                      </a:lnTo>
                      <a:lnTo>
                        <a:pt x="5345" y="18038"/>
                      </a:lnTo>
                      <a:lnTo>
                        <a:pt x="5345" y="17116"/>
                      </a:lnTo>
                      <a:lnTo>
                        <a:pt x="5465" y="18117"/>
                      </a:lnTo>
                      <a:lnTo>
                        <a:pt x="5481" y="17116"/>
                      </a:lnTo>
                      <a:lnTo>
                        <a:pt x="5481" y="15665"/>
                      </a:lnTo>
                      <a:lnTo>
                        <a:pt x="5516" y="16456"/>
                      </a:lnTo>
                      <a:lnTo>
                        <a:pt x="5688" y="17935"/>
                      </a:lnTo>
                      <a:lnTo>
                        <a:pt x="5704" y="15665"/>
                      </a:lnTo>
                      <a:lnTo>
                        <a:pt x="5704" y="13767"/>
                      </a:lnTo>
                      <a:lnTo>
                        <a:pt x="5841" y="16747"/>
                      </a:lnTo>
                      <a:lnTo>
                        <a:pt x="5875" y="17511"/>
                      </a:lnTo>
                      <a:lnTo>
                        <a:pt x="5910" y="16747"/>
                      </a:lnTo>
                      <a:lnTo>
                        <a:pt x="5979" y="15692"/>
                      </a:lnTo>
                      <a:lnTo>
                        <a:pt x="6013" y="16246"/>
                      </a:lnTo>
                      <a:lnTo>
                        <a:pt x="6030" y="15085"/>
                      </a:lnTo>
                      <a:lnTo>
                        <a:pt x="6115" y="14425"/>
                      </a:lnTo>
                      <a:lnTo>
                        <a:pt x="6115" y="13873"/>
                      </a:lnTo>
                      <a:lnTo>
                        <a:pt x="6235" y="16774"/>
                      </a:lnTo>
                      <a:lnTo>
                        <a:pt x="6458" y="12948"/>
                      </a:lnTo>
                      <a:lnTo>
                        <a:pt x="6595" y="15955"/>
                      </a:lnTo>
                      <a:lnTo>
                        <a:pt x="6767" y="15270"/>
                      </a:lnTo>
                      <a:lnTo>
                        <a:pt x="6869" y="15692"/>
                      </a:lnTo>
                      <a:lnTo>
                        <a:pt x="6972" y="16695"/>
                      </a:lnTo>
                      <a:lnTo>
                        <a:pt x="6972" y="15692"/>
                      </a:lnTo>
                      <a:lnTo>
                        <a:pt x="6955" y="15058"/>
                      </a:lnTo>
                      <a:lnTo>
                        <a:pt x="6938" y="12660"/>
                      </a:lnTo>
                      <a:lnTo>
                        <a:pt x="7127" y="15270"/>
                      </a:lnTo>
                      <a:lnTo>
                        <a:pt x="6989" y="14373"/>
                      </a:lnTo>
                      <a:lnTo>
                        <a:pt x="7040" y="15270"/>
                      </a:lnTo>
                      <a:lnTo>
                        <a:pt x="7040" y="19172"/>
                      </a:lnTo>
                      <a:lnTo>
                        <a:pt x="7178" y="15270"/>
                      </a:lnTo>
                      <a:lnTo>
                        <a:pt x="7194" y="14585"/>
                      </a:lnTo>
                      <a:lnTo>
                        <a:pt x="7332" y="18541"/>
                      </a:lnTo>
                      <a:lnTo>
                        <a:pt x="7417" y="15640"/>
                      </a:lnTo>
                      <a:lnTo>
                        <a:pt x="7537" y="16535"/>
                      </a:lnTo>
                      <a:lnTo>
                        <a:pt x="7572" y="15640"/>
                      </a:lnTo>
                      <a:lnTo>
                        <a:pt x="7606" y="14585"/>
                      </a:lnTo>
                      <a:lnTo>
                        <a:pt x="7777" y="13661"/>
                      </a:lnTo>
                      <a:lnTo>
                        <a:pt x="7914" y="12633"/>
                      </a:lnTo>
                      <a:lnTo>
                        <a:pt x="7983" y="18277"/>
                      </a:lnTo>
                      <a:lnTo>
                        <a:pt x="8051" y="15982"/>
                      </a:lnTo>
                      <a:lnTo>
                        <a:pt x="8086" y="17353"/>
                      </a:lnTo>
                      <a:lnTo>
                        <a:pt x="8222" y="15982"/>
                      </a:lnTo>
                      <a:lnTo>
                        <a:pt x="8342" y="14770"/>
                      </a:lnTo>
                      <a:lnTo>
                        <a:pt x="8411" y="12633"/>
                      </a:lnTo>
                      <a:lnTo>
                        <a:pt x="8428" y="12078"/>
                      </a:lnTo>
                      <a:lnTo>
                        <a:pt x="8428" y="15376"/>
                      </a:lnTo>
                      <a:lnTo>
                        <a:pt x="8513" y="13582"/>
                      </a:lnTo>
                      <a:lnTo>
                        <a:pt x="8531" y="16034"/>
                      </a:lnTo>
                      <a:lnTo>
                        <a:pt x="8736" y="13582"/>
                      </a:lnTo>
                      <a:lnTo>
                        <a:pt x="8822" y="13212"/>
                      </a:lnTo>
                      <a:lnTo>
                        <a:pt x="8805" y="14057"/>
                      </a:lnTo>
                      <a:lnTo>
                        <a:pt x="8873" y="13239"/>
                      </a:lnTo>
                      <a:lnTo>
                        <a:pt x="8958" y="18038"/>
                      </a:lnTo>
                      <a:lnTo>
                        <a:pt x="9250" y="14479"/>
                      </a:lnTo>
                      <a:lnTo>
                        <a:pt x="9318" y="18171"/>
                      </a:lnTo>
                      <a:lnTo>
                        <a:pt x="9507" y="16404"/>
                      </a:lnTo>
                      <a:lnTo>
                        <a:pt x="9696" y="18936"/>
                      </a:lnTo>
                      <a:lnTo>
                        <a:pt x="9867" y="16404"/>
                      </a:lnTo>
                      <a:lnTo>
                        <a:pt x="9970" y="18541"/>
                      </a:lnTo>
                      <a:lnTo>
                        <a:pt x="9970" y="14979"/>
                      </a:lnTo>
                      <a:lnTo>
                        <a:pt x="10004" y="14479"/>
                      </a:lnTo>
                      <a:lnTo>
                        <a:pt x="10072" y="14873"/>
                      </a:lnTo>
                      <a:lnTo>
                        <a:pt x="10226" y="18171"/>
                      </a:lnTo>
                      <a:lnTo>
                        <a:pt x="10141" y="17908"/>
                      </a:lnTo>
                      <a:lnTo>
                        <a:pt x="10157" y="18171"/>
                      </a:lnTo>
                      <a:lnTo>
                        <a:pt x="10244" y="19436"/>
                      </a:lnTo>
                      <a:lnTo>
                        <a:pt x="10261" y="21388"/>
                      </a:lnTo>
                      <a:lnTo>
                        <a:pt x="10312" y="19436"/>
                      </a:lnTo>
                      <a:lnTo>
                        <a:pt x="10364" y="19964"/>
                      </a:lnTo>
                      <a:lnTo>
                        <a:pt x="10346" y="19436"/>
                      </a:lnTo>
                      <a:lnTo>
                        <a:pt x="10295" y="18171"/>
                      </a:lnTo>
                      <a:lnTo>
                        <a:pt x="10432" y="16167"/>
                      </a:lnTo>
                      <a:lnTo>
                        <a:pt x="10415" y="21388"/>
                      </a:lnTo>
                      <a:lnTo>
                        <a:pt x="10569" y="19384"/>
                      </a:lnTo>
                      <a:lnTo>
                        <a:pt x="10517" y="20597"/>
                      </a:lnTo>
                      <a:lnTo>
                        <a:pt x="10604" y="19885"/>
                      </a:lnTo>
                      <a:lnTo>
                        <a:pt x="10809" y="20597"/>
                      </a:lnTo>
                      <a:lnTo>
                        <a:pt x="10842" y="19885"/>
                      </a:lnTo>
                      <a:lnTo>
                        <a:pt x="10842" y="19384"/>
                      </a:lnTo>
                      <a:lnTo>
                        <a:pt x="10895" y="17565"/>
                      </a:lnTo>
                      <a:lnTo>
                        <a:pt x="10929" y="19384"/>
                      </a:lnTo>
                      <a:lnTo>
                        <a:pt x="11083" y="19781"/>
                      </a:lnTo>
                      <a:lnTo>
                        <a:pt x="11238" y="17565"/>
                      </a:lnTo>
                      <a:lnTo>
                        <a:pt x="11323" y="16167"/>
                      </a:lnTo>
                      <a:lnTo>
                        <a:pt x="11460" y="18857"/>
                      </a:lnTo>
                      <a:lnTo>
                        <a:pt x="11511" y="17116"/>
                      </a:lnTo>
                      <a:lnTo>
                        <a:pt x="11563" y="19041"/>
                      </a:lnTo>
                      <a:lnTo>
                        <a:pt x="11665" y="17407"/>
                      </a:lnTo>
                      <a:lnTo>
                        <a:pt x="11699" y="19120"/>
                      </a:lnTo>
                      <a:lnTo>
                        <a:pt x="11854" y="20227"/>
                      </a:lnTo>
                      <a:lnTo>
                        <a:pt x="11939" y="17407"/>
                      </a:lnTo>
                      <a:lnTo>
                        <a:pt x="11939" y="17116"/>
                      </a:lnTo>
                      <a:lnTo>
                        <a:pt x="12059" y="16061"/>
                      </a:lnTo>
                      <a:lnTo>
                        <a:pt x="12110" y="15798"/>
                      </a:lnTo>
                      <a:lnTo>
                        <a:pt x="12213" y="19147"/>
                      </a:lnTo>
                      <a:lnTo>
                        <a:pt x="12384" y="20360"/>
                      </a:lnTo>
                      <a:lnTo>
                        <a:pt x="12710" y="17935"/>
                      </a:lnTo>
                      <a:lnTo>
                        <a:pt x="12898" y="16932"/>
                      </a:lnTo>
                      <a:lnTo>
                        <a:pt x="13018" y="19912"/>
                      </a:lnTo>
                      <a:lnTo>
                        <a:pt x="13327" y="18171"/>
                      </a:lnTo>
                      <a:lnTo>
                        <a:pt x="13516" y="19833"/>
                      </a:lnTo>
                      <a:lnTo>
                        <a:pt x="13532" y="18171"/>
                      </a:lnTo>
                      <a:lnTo>
                        <a:pt x="13583" y="17802"/>
                      </a:lnTo>
                      <a:lnTo>
                        <a:pt x="13636" y="17432"/>
                      </a:lnTo>
                      <a:lnTo>
                        <a:pt x="13652" y="16932"/>
                      </a:lnTo>
                      <a:lnTo>
                        <a:pt x="13687" y="15798"/>
                      </a:lnTo>
                      <a:lnTo>
                        <a:pt x="13687" y="18038"/>
                      </a:lnTo>
                      <a:lnTo>
                        <a:pt x="13703" y="20466"/>
                      </a:lnTo>
                      <a:lnTo>
                        <a:pt x="13789" y="19806"/>
                      </a:lnTo>
                      <a:lnTo>
                        <a:pt x="13892" y="16589"/>
                      </a:lnTo>
                      <a:lnTo>
                        <a:pt x="13978" y="19120"/>
                      </a:lnTo>
                      <a:lnTo>
                        <a:pt x="13961" y="19700"/>
                      </a:lnTo>
                      <a:lnTo>
                        <a:pt x="13994" y="19384"/>
                      </a:lnTo>
                      <a:lnTo>
                        <a:pt x="14081" y="21363"/>
                      </a:lnTo>
                      <a:lnTo>
                        <a:pt x="14321" y="16589"/>
                      </a:lnTo>
                      <a:lnTo>
                        <a:pt x="14372" y="15534"/>
                      </a:lnTo>
                      <a:lnTo>
                        <a:pt x="14406" y="14822"/>
                      </a:lnTo>
                      <a:lnTo>
                        <a:pt x="14492" y="18277"/>
                      </a:lnTo>
                      <a:lnTo>
                        <a:pt x="14508" y="19120"/>
                      </a:lnTo>
                      <a:lnTo>
                        <a:pt x="14560" y="18277"/>
                      </a:lnTo>
                      <a:lnTo>
                        <a:pt x="14663" y="17486"/>
                      </a:lnTo>
                      <a:lnTo>
                        <a:pt x="14715" y="19384"/>
                      </a:lnTo>
                      <a:lnTo>
                        <a:pt x="14868" y="19912"/>
                      </a:lnTo>
                      <a:lnTo>
                        <a:pt x="15022" y="19490"/>
                      </a:lnTo>
                      <a:lnTo>
                        <a:pt x="15091" y="20861"/>
                      </a:lnTo>
                      <a:lnTo>
                        <a:pt x="15109" y="19490"/>
                      </a:lnTo>
                      <a:lnTo>
                        <a:pt x="15109" y="17486"/>
                      </a:lnTo>
                      <a:lnTo>
                        <a:pt x="15194" y="15561"/>
                      </a:lnTo>
                      <a:lnTo>
                        <a:pt x="15211" y="18198"/>
                      </a:lnTo>
                      <a:lnTo>
                        <a:pt x="15382" y="18144"/>
                      </a:lnTo>
                      <a:lnTo>
                        <a:pt x="15536" y="20466"/>
                      </a:lnTo>
                      <a:lnTo>
                        <a:pt x="15707" y="18144"/>
                      </a:lnTo>
                      <a:lnTo>
                        <a:pt x="15810" y="19860"/>
                      </a:lnTo>
                      <a:lnTo>
                        <a:pt x="15965" y="21100"/>
                      </a:lnTo>
                      <a:lnTo>
                        <a:pt x="15965" y="19596"/>
                      </a:lnTo>
                      <a:lnTo>
                        <a:pt x="15930" y="19860"/>
                      </a:lnTo>
                      <a:lnTo>
                        <a:pt x="15930" y="18065"/>
                      </a:lnTo>
                      <a:lnTo>
                        <a:pt x="15965" y="19596"/>
                      </a:lnTo>
                      <a:lnTo>
                        <a:pt x="16136" y="17486"/>
                      </a:lnTo>
                      <a:lnTo>
                        <a:pt x="16170" y="17062"/>
                      </a:lnTo>
                      <a:lnTo>
                        <a:pt x="16170" y="18435"/>
                      </a:lnTo>
                      <a:lnTo>
                        <a:pt x="16221" y="16695"/>
                      </a:lnTo>
                      <a:lnTo>
                        <a:pt x="16272" y="15561"/>
                      </a:lnTo>
                      <a:lnTo>
                        <a:pt x="16359" y="15216"/>
                      </a:lnTo>
                      <a:lnTo>
                        <a:pt x="16428" y="16853"/>
                      </a:lnTo>
                      <a:lnTo>
                        <a:pt x="16428" y="14979"/>
                      </a:lnTo>
                      <a:lnTo>
                        <a:pt x="16548" y="16456"/>
                      </a:lnTo>
                      <a:lnTo>
                        <a:pt x="16615" y="14294"/>
                      </a:lnTo>
                      <a:lnTo>
                        <a:pt x="16633" y="13873"/>
                      </a:lnTo>
                      <a:lnTo>
                        <a:pt x="16753" y="16589"/>
                      </a:lnTo>
                      <a:lnTo>
                        <a:pt x="16804" y="14346"/>
                      </a:lnTo>
                      <a:lnTo>
                        <a:pt x="16906" y="16404"/>
                      </a:lnTo>
                      <a:lnTo>
                        <a:pt x="16975" y="17116"/>
                      </a:lnTo>
                      <a:lnTo>
                        <a:pt x="16975" y="16404"/>
                      </a:lnTo>
                      <a:lnTo>
                        <a:pt x="17044" y="14346"/>
                      </a:lnTo>
                      <a:lnTo>
                        <a:pt x="17044" y="13924"/>
                      </a:lnTo>
                      <a:lnTo>
                        <a:pt x="17164" y="16668"/>
                      </a:lnTo>
                      <a:lnTo>
                        <a:pt x="17300" y="18302"/>
                      </a:lnTo>
                      <a:lnTo>
                        <a:pt x="17318" y="17881"/>
                      </a:lnTo>
                      <a:lnTo>
                        <a:pt x="17404" y="18356"/>
                      </a:lnTo>
                      <a:lnTo>
                        <a:pt x="17420" y="19041"/>
                      </a:lnTo>
                      <a:lnTo>
                        <a:pt x="17404" y="19700"/>
                      </a:lnTo>
                      <a:lnTo>
                        <a:pt x="17507" y="19068"/>
                      </a:lnTo>
                      <a:lnTo>
                        <a:pt x="17540" y="17935"/>
                      </a:lnTo>
                      <a:lnTo>
                        <a:pt x="17558" y="17565"/>
                      </a:lnTo>
                      <a:lnTo>
                        <a:pt x="17489" y="16695"/>
                      </a:lnTo>
                      <a:lnTo>
                        <a:pt x="17558" y="16377"/>
                      </a:lnTo>
                      <a:lnTo>
                        <a:pt x="17489" y="16668"/>
                      </a:lnTo>
                      <a:lnTo>
                        <a:pt x="17472" y="15613"/>
                      </a:lnTo>
                      <a:lnTo>
                        <a:pt x="17507" y="15982"/>
                      </a:lnTo>
                      <a:lnTo>
                        <a:pt x="17540" y="15033"/>
                      </a:lnTo>
                      <a:lnTo>
                        <a:pt x="17558" y="13924"/>
                      </a:lnTo>
                      <a:lnTo>
                        <a:pt x="17558" y="13239"/>
                      </a:lnTo>
                      <a:lnTo>
                        <a:pt x="17763" y="18435"/>
                      </a:lnTo>
                      <a:lnTo>
                        <a:pt x="17900" y="17459"/>
                      </a:lnTo>
                      <a:lnTo>
                        <a:pt x="18089" y="17775"/>
                      </a:lnTo>
                      <a:lnTo>
                        <a:pt x="18105" y="17459"/>
                      </a:lnTo>
                      <a:lnTo>
                        <a:pt x="18208" y="14082"/>
                      </a:lnTo>
                      <a:lnTo>
                        <a:pt x="18225" y="16088"/>
                      </a:lnTo>
                      <a:lnTo>
                        <a:pt x="18397" y="16377"/>
                      </a:lnTo>
                      <a:lnTo>
                        <a:pt x="18414" y="16061"/>
                      </a:lnTo>
                      <a:lnTo>
                        <a:pt x="18568" y="17908"/>
                      </a:lnTo>
                      <a:lnTo>
                        <a:pt x="18739" y="20202"/>
                      </a:lnTo>
                      <a:lnTo>
                        <a:pt x="18826" y="15825"/>
                      </a:lnTo>
                      <a:lnTo>
                        <a:pt x="18842" y="14082"/>
                      </a:lnTo>
                      <a:lnTo>
                        <a:pt x="18859" y="13160"/>
                      </a:lnTo>
                      <a:lnTo>
                        <a:pt x="18893" y="11605"/>
                      </a:lnTo>
                      <a:lnTo>
                        <a:pt x="18893" y="10733"/>
                      </a:lnTo>
                      <a:lnTo>
                        <a:pt x="19202" y="15376"/>
                      </a:lnTo>
                      <a:lnTo>
                        <a:pt x="19151" y="14558"/>
                      </a:lnTo>
                      <a:lnTo>
                        <a:pt x="19493" y="16641"/>
                      </a:lnTo>
                      <a:lnTo>
                        <a:pt x="19682" y="14558"/>
                      </a:lnTo>
                      <a:lnTo>
                        <a:pt x="19836" y="12606"/>
                      </a:lnTo>
                      <a:lnTo>
                        <a:pt x="20263" y="16589"/>
                      </a:lnTo>
                      <a:lnTo>
                        <a:pt x="20332" y="14003"/>
                      </a:lnTo>
                      <a:lnTo>
                        <a:pt x="20350" y="15877"/>
                      </a:lnTo>
                      <a:lnTo>
                        <a:pt x="20452" y="14003"/>
                      </a:lnTo>
                      <a:lnTo>
                        <a:pt x="20555" y="12606"/>
                      </a:lnTo>
                      <a:lnTo>
                        <a:pt x="20590" y="12105"/>
                      </a:lnTo>
                      <a:lnTo>
                        <a:pt x="20692" y="18302"/>
                      </a:lnTo>
                      <a:lnTo>
                        <a:pt x="20932" y="14057"/>
                      </a:lnTo>
                      <a:lnTo>
                        <a:pt x="21035" y="13291"/>
                      </a:lnTo>
                      <a:lnTo>
                        <a:pt x="21035" y="14770"/>
                      </a:lnTo>
                      <a:lnTo>
                        <a:pt x="21052" y="13451"/>
                      </a:lnTo>
                      <a:lnTo>
                        <a:pt x="21069" y="15085"/>
                      </a:lnTo>
                      <a:lnTo>
                        <a:pt x="21224" y="13451"/>
                      </a:lnTo>
                      <a:lnTo>
                        <a:pt x="21257" y="17353"/>
                      </a:lnTo>
                      <a:lnTo>
                        <a:pt x="21549" y="14979"/>
                      </a:lnTo>
                      <a:lnTo>
                        <a:pt x="21480" y="13397"/>
                      </a:lnTo>
                      <a:lnTo>
                        <a:pt x="21515" y="12105"/>
                      </a:lnTo>
                      <a:lnTo>
                        <a:pt x="21549" y="10654"/>
                      </a:lnTo>
                      <a:lnTo>
                        <a:pt x="21566" y="10126"/>
                      </a:lnTo>
                      <a:lnTo>
                        <a:pt x="21600" y="7173"/>
                      </a:lnTo>
                      <a:lnTo>
                        <a:pt x="21600" y="661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698" name="Figura"/>
                <p:cNvSpPr/>
                <p:nvPr/>
              </p:nvSpPr>
              <p:spPr>
                <a:xfrm>
                  <a:off x="7497" y="1588"/>
                  <a:ext cx="426915" cy="12701"/>
                </a:xfrm>
                <a:custGeom>
                  <a:avLst/>
                  <a:gdLst/>
                  <a:ahLst/>
                  <a:cxnLst>
                    <a:cxn ang="0">
                      <a:pos x="wd2" y="hd2"/>
                    </a:cxn>
                    <a:cxn ang="5400000">
                      <a:pos x="wd2" y="hd2"/>
                    </a:cxn>
                    <a:cxn ang="10800000">
                      <a:pos x="wd2" y="hd2"/>
                    </a:cxn>
                    <a:cxn ang="16200000">
                      <a:pos x="wd2" y="hd2"/>
                    </a:cxn>
                  </a:cxnLst>
                  <a:rect l="0" t="0" r="r" b="b"/>
                  <a:pathLst>
                    <a:path w="21600" h="21600" extrusionOk="0">
                      <a:moveTo>
                        <a:pt x="186" y="7979"/>
                      </a:moveTo>
                      <a:lnTo>
                        <a:pt x="184" y="7609"/>
                      </a:lnTo>
                      <a:lnTo>
                        <a:pt x="183" y="7950"/>
                      </a:lnTo>
                      <a:lnTo>
                        <a:pt x="185" y="8264"/>
                      </a:lnTo>
                      <a:lnTo>
                        <a:pt x="186" y="7979"/>
                      </a:lnTo>
                      <a:close/>
                      <a:moveTo>
                        <a:pt x="193" y="6440"/>
                      </a:moveTo>
                      <a:lnTo>
                        <a:pt x="188" y="8320"/>
                      </a:lnTo>
                      <a:lnTo>
                        <a:pt x="193" y="6440"/>
                      </a:lnTo>
                      <a:close/>
                      <a:moveTo>
                        <a:pt x="206" y="5130"/>
                      </a:moveTo>
                      <a:lnTo>
                        <a:pt x="202" y="7066"/>
                      </a:lnTo>
                      <a:lnTo>
                        <a:pt x="206" y="5130"/>
                      </a:lnTo>
                      <a:close/>
                      <a:moveTo>
                        <a:pt x="234" y="17839"/>
                      </a:moveTo>
                      <a:lnTo>
                        <a:pt x="231" y="17384"/>
                      </a:lnTo>
                      <a:lnTo>
                        <a:pt x="230" y="17839"/>
                      </a:lnTo>
                      <a:close/>
                      <a:moveTo>
                        <a:pt x="249" y="4416"/>
                      </a:moveTo>
                      <a:lnTo>
                        <a:pt x="245" y="3990"/>
                      </a:lnTo>
                      <a:lnTo>
                        <a:pt x="245" y="4530"/>
                      </a:lnTo>
                      <a:lnTo>
                        <a:pt x="246" y="4986"/>
                      </a:lnTo>
                      <a:lnTo>
                        <a:pt x="246" y="5356"/>
                      </a:lnTo>
                      <a:lnTo>
                        <a:pt x="247" y="4986"/>
                      </a:lnTo>
                      <a:lnTo>
                        <a:pt x="249" y="4530"/>
                      </a:lnTo>
                      <a:close/>
                      <a:moveTo>
                        <a:pt x="251" y="3961"/>
                      </a:moveTo>
                      <a:lnTo>
                        <a:pt x="249" y="4389"/>
                      </a:lnTo>
                      <a:lnTo>
                        <a:pt x="251" y="3961"/>
                      </a:lnTo>
                      <a:close/>
                      <a:moveTo>
                        <a:pt x="269" y="3875"/>
                      </a:moveTo>
                      <a:lnTo>
                        <a:pt x="261" y="5130"/>
                      </a:lnTo>
                      <a:lnTo>
                        <a:pt x="269" y="3875"/>
                      </a:lnTo>
                      <a:close/>
                      <a:moveTo>
                        <a:pt x="273" y="17413"/>
                      </a:moveTo>
                      <a:lnTo>
                        <a:pt x="266" y="18580"/>
                      </a:lnTo>
                      <a:lnTo>
                        <a:pt x="266" y="18979"/>
                      </a:lnTo>
                      <a:lnTo>
                        <a:pt x="267" y="21459"/>
                      </a:lnTo>
                      <a:lnTo>
                        <a:pt x="270" y="18979"/>
                      </a:lnTo>
                      <a:lnTo>
                        <a:pt x="271" y="18580"/>
                      </a:lnTo>
                      <a:lnTo>
                        <a:pt x="273" y="17413"/>
                      </a:lnTo>
                      <a:close/>
                      <a:moveTo>
                        <a:pt x="279" y="4246"/>
                      </a:moveTo>
                      <a:lnTo>
                        <a:pt x="276" y="6070"/>
                      </a:lnTo>
                      <a:lnTo>
                        <a:pt x="279" y="4246"/>
                      </a:lnTo>
                      <a:close/>
                      <a:moveTo>
                        <a:pt x="298" y="19150"/>
                      </a:moveTo>
                      <a:lnTo>
                        <a:pt x="298" y="19749"/>
                      </a:lnTo>
                      <a:lnTo>
                        <a:pt x="298" y="19150"/>
                      </a:lnTo>
                      <a:close/>
                      <a:moveTo>
                        <a:pt x="325" y="4360"/>
                      </a:moveTo>
                      <a:lnTo>
                        <a:pt x="324" y="2195"/>
                      </a:lnTo>
                      <a:lnTo>
                        <a:pt x="319" y="4360"/>
                      </a:lnTo>
                      <a:close/>
                      <a:moveTo>
                        <a:pt x="329" y="2450"/>
                      </a:moveTo>
                      <a:lnTo>
                        <a:pt x="326" y="2165"/>
                      </a:lnTo>
                      <a:lnTo>
                        <a:pt x="329" y="2450"/>
                      </a:lnTo>
                      <a:close/>
                      <a:moveTo>
                        <a:pt x="344" y="2991"/>
                      </a:moveTo>
                      <a:lnTo>
                        <a:pt x="341" y="2165"/>
                      </a:lnTo>
                      <a:lnTo>
                        <a:pt x="342" y="2821"/>
                      </a:lnTo>
                      <a:lnTo>
                        <a:pt x="342" y="3220"/>
                      </a:lnTo>
                      <a:close/>
                      <a:moveTo>
                        <a:pt x="345" y="18750"/>
                      </a:moveTo>
                      <a:lnTo>
                        <a:pt x="345" y="16643"/>
                      </a:lnTo>
                      <a:lnTo>
                        <a:pt x="343" y="17013"/>
                      </a:lnTo>
                      <a:lnTo>
                        <a:pt x="343" y="19408"/>
                      </a:lnTo>
                      <a:lnTo>
                        <a:pt x="345" y="18750"/>
                      </a:lnTo>
                      <a:close/>
                      <a:moveTo>
                        <a:pt x="378" y="2906"/>
                      </a:moveTo>
                      <a:lnTo>
                        <a:pt x="375" y="1310"/>
                      </a:lnTo>
                      <a:lnTo>
                        <a:pt x="369" y="4075"/>
                      </a:lnTo>
                      <a:lnTo>
                        <a:pt x="378" y="2906"/>
                      </a:lnTo>
                      <a:close/>
                      <a:moveTo>
                        <a:pt x="403" y="15445"/>
                      </a:moveTo>
                      <a:lnTo>
                        <a:pt x="402" y="14505"/>
                      </a:lnTo>
                      <a:lnTo>
                        <a:pt x="401" y="15445"/>
                      </a:lnTo>
                      <a:lnTo>
                        <a:pt x="402" y="16385"/>
                      </a:lnTo>
                      <a:lnTo>
                        <a:pt x="403" y="15445"/>
                      </a:lnTo>
                      <a:close/>
                      <a:moveTo>
                        <a:pt x="428" y="17298"/>
                      </a:moveTo>
                      <a:lnTo>
                        <a:pt x="424" y="16300"/>
                      </a:lnTo>
                      <a:lnTo>
                        <a:pt x="423" y="16585"/>
                      </a:lnTo>
                      <a:lnTo>
                        <a:pt x="424" y="17639"/>
                      </a:lnTo>
                      <a:lnTo>
                        <a:pt x="426" y="18324"/>
                      </a:lnTo>
                      <a:lnTo>
                        <a:pt x="428" y="17298"/>
                      </a:lnTo>
                      <a:close/>
                      <a:moveTo>
                        <a:pt x="441" y="16358"/>
                      </a:moveTo>
                      <a:lnTo>
                        <a:pt x="440" y="17269"/>
                      </a:lnTo>
                      <a:lnTo>
                        <a:pt x="440" y="15844"/>
                      </a:lnTo>
                      <a:lnTo>
                        <a:pt x="434" y="17269"/>
                      </a:lnTo>
                      <a:lnTo>
                        <a:pt x="436" y="17895"/>
                      </a:lnTo>
                      <a:lnTo>
                        <a:pt x="441" y="17269"/>
                      </a:lnTo>
                      <a:lnTo>
                        <a:pt x="441" y="16358"/>
                      </a:lnTo>
                      <a:close/>
                      <a:moveTo>
                        <a:pt x="592" y="4445"/>
                      </a:moveTo>
                      <a:lnTo>
                        <a:pt x="590" y="4019"/>
                      </a:lnTo>
                      <a:lnTo>
                        <a:pt x="589" y="4445"/>
                      </a:lnTo>
                      <a:close/>
                      <a:moveTo>
                        <a:pt x="614" y="2336"/>
                      </a:moveTo>
                      <a:lnTo>
                        <a:pt x="611" y="0"/>
                      </a:lnTo>
                      <a:lnTo>
                        <a:pt x="609" y="2336"/>
                      </a:lnTo>
                      <a:close/>
                      <a:moveTo>
                        <a:pt x="617" y="2195"/>
                      </a:moveTo>
                      <a:lnTo>
                        <a:pt x="615" y="3534"/>
                      </a:lnTo>
                      <a:lnTo>
                        <a:pt x="617" y="2195"/>
                      </a:lnTo>
                      <a:close/>
                      <a:moveTo>
                        <a:pt x="620" y="3249"/>
                      </a:moveTo>
                      <a:lnTo>
                        <a:pt x="616" y="4019"/>
                      </a:lnTo>
                      <a:lnTo>
                        <a:pt x="620" y="3249"/>
                      </a:lnTo>
                      <a:close/>
                      <a:moveTo>
                        <a:pt x="658" y="711"/>
                      </a:moveTo>
                      <a:lnTo>
                        <a:pt x="653" y="4304"/>
                      </a:lnTo>
                      <a:lnTo>
                        <a:pt x="658" y="711"/>
                      </a:lnTo>
                      <a:close/>
                      <a:moveTo>
                        <a:pt x="676" y="5700"/>
                      </a:moveTo>
                      <a:lnTo>
                        <a:pt x="674" y="3220"/>
                      </a:lnTo>
                      <a:lnTo>
                        <a:pt x="672" y="5700"/>
                      </a:lnTo>
                      <a:close/>
                      <a:moveTo>
                        <a:pt x="680" y="3534"/>
                      </a:moveTo>
                      <a:lnTo>
                        <a:pt x="676" y="5614"/>
                      </a:lnTo>
                      <a:lnTo>
                        <a:pt x="680" y="3534"/>
                      </a:lnTo>
                      <a:close/>
                      <a:moveTo>
                        <a:pt x="681" y="3106"/>
                      </a:moveTo>
                      <a:lnTo>
                        <a:pt x="680" y="3534"/>
                      </a:lnTo>
                      <a:lnTo>
                        <a:pt x="681" y="3106"/>
                      </a:lnTo>
                      <a:close/>
                      <a:moveTo>
                        <a:pt x="792" y="17469"/>
                      </a:moveTo>
                      <a:lnTo>
                        <a:pt x="785" y="17325"/>
                      </a:lnTo>
                      <a:lnTo>
                        <a:pt x="785" y="21600"/>
                      </a:lnTo>
                      <a:lnTo>
                        <a:pt x="792" y="17469"/>
                      </a:lnTo>
                      <a:close/>
                      <a:moveTo>
                        <a:pt x="827" y="7295"/>
                      </a:moveTo>
                      <a:lnTo>
                        <a:pt x="821" y="3334"/>
                      </a:lnTo>
                      <a:lnTo>
                        <a:pt x="821" y="4560"/>
                      </a:lnTo>
                      <a:lnTo>
                        <a:pt x="817" y="2365"/>
                      </a:lnTo>
                      <a:lnTo>
                        <a:pt x="817" y="4560"/>
                      </a:lnTo>
                      <a:lnTo>
                        <a:pt x="823" y="7295"/>
                      </a:lnTo>
                      <a:close/>
                      <a:moveTo>
                        <a:pt x="837" y="256"/>
                      </a:moveTo>
                      <a:lnTo>
                        <a:pt x="829" y="7724"/>
                      </a:lnTo>
                      <a:lnTo>
                        <a:pt x="837" y="256"/>
                      </a:lnTo>
                      <a:close/>
                      <a:moveTo>
                        <a:pt x="860" y="5841"/>
                      </a:moveTo>
                      <a:lnTo>
                        <a:pt x="860" y="6211"/>
                      </a:lnTo>
                      <a:lnTo>
                        <a:pt x="860" y="7580"/>
                      </a:lnTo>
                      <a:lnTo>
                        <a:pt x="860" y="5841"/>
                      </a:lnTo>
                      <a:close/>
                      <a:moveTo>
                        <a:pt x="865" y="3561"/>
                      </a:moveTo>
                      <a:lnTo>
                        <a:pt x="861" y="4246"/>
                      </a:lnTo>
                      <a:lnTo>
                        <a:pt x="865" y="3561"/>
                      </a:lnTo>
                      <a:close/>
                      <a:moveTo>
                        <a:pt x="895" y="5215"/>
                      </a:moveTo>
                      <a:lnTo>
                        <a:pt x="894" y="3191"/>
                      </a:lnTo>
                      <a:lnTo>
                        <a:pt x="892" y="5215"/>
                      </a:lnTo>
                      <a:close/>
                      <a:moveTo>
                        <a:pt x="928" y="1595"/>
                      </a:moveTo>
                      <a:lnTo>
                        <a:pt x="925" y="4786"/>
                      </a:lnTo>
                      <a:lnTo>
                        <a:pt x="928" y="1595"/>
                      </a:lnTo>
                      <a:close/>
                      <a:moveTo>
                        <a:pt x="3" y="12739"/>
                      </a:moveTo>
                      <a:lnTo>
                        <a:pt x="0" y="13250"/>
                      </a:lnTo>
                      <a:lnTo>
                        <a:pt x="1" y="14164"/>
                      </a:lnTo>
                      <a:lnTo>
                        <a:pt x="2" y="13250"/>
                      </a:lnTo>
                      <a:lnTo>
                        <a:pt x="3" y="12739"/>
                      </a:lnTo>
                      <a:close/>
                      <a:moveTo>
                        <a:pt x="28" y="15075"/>
                      </a:moveTo>
                      <a:lnTo>
                        <a:pt x="27" y="15445"/>
                      </a:lnTo>
                      <a:lnTo>
                        <a:pt x="27" y="16928"/>
                      </a:lnTo>
                      <a:lnTo>
                        <a:pt x="28" y="15133"/>
                      </a:lnTo>
                      <a:close/>
                      <a:moveTo>
                        <a:pt x="44" y="8890"/>
                      </a:moveTo>
                      <a:lnTo>
                        <a:pt x="41" y="9404"/>
                      </a:lnTo>
                      <a:lnTo>
                        <a:pt x="44" y="10374"/>
                      </a:lnTo>
                      <a:lnTo>
                        <a:pt x="44" y="8890"/>
                      </a:lnTo>
                      <a:close/>
                      <a:moveTo>
                        <a:pt x="57" y="9490"/>
                      </a:moveTo>
                      <a:lnTo>
                        <a:pt x="54" y="8009"/>
                      </a:lnTo>
                      <a:lnTo>
                        <a:pt x="54" y="9490"/>
                      </a:lnTo>
                      <a:lnTo>
                        <a:pt x="49" y="6725"/>
                      </a:lnTo>
                      <a:lnTo>
                        <a:pt x="51" y="9490"/>
                      </a:lnTo>
                      <a:lnTo>
                        <a:pt x="52" y="11370"/>
                      </a:lnTo>
                      <a:lnTo>
                        <a:pt x="57" y="9490"/>
                      </a:lnTo>
                      <a:close/>
                      <a:moveTo>
                        <a:pt x="18" y="14875"/>
                      </a:moveTo>
                      <a:lnTo>
                        <a:pt x="15" y="13906"/>
                      </a:lnTo>
                      <a:lnTo>
                        <a:pt x="16" y="14875"/>
                      </a:lnTo>
                      <a:lnTo>
                        <a:pt x="18" y="15530"/>
                      </a:lnTo>
                      <a:lnTo>
                        <a:pt x="18" y="14875"/>
                      </a:lnTo>
                      <a:close/>
                      <a:moveTo>
                        <a:pt x="100" y="14761"/>
                      </a:moveTo>
                      <a:lnTo>
                        <a:pt x="100" y="15503"/>
                      </a:lnTo>
                      <a:lnTo>
                        <a:pt x="100" y="14761"/>
                      </a:lnTo>
                      <a:close/>
                      <a:moveTo>
                        <a:pt x="122" y="8379"/>
                      </a:moveTo>
                      <a:lnTo>
                        <a:pt x="120" y="6696"/>
                      </a:lnTo>
                      <a:lnTo>
                        <a:pt x="117" y="8379"/>
                      </a:lnTo>
                      <a:close/>
                      <a:moveTo>
                        <a:pt x="132" y="17469"/>
                      </a:moveTo>
                      <a:lnTo>
                        <a:pt x="130" y="17040"/>
                      </a:lnTo>
                      <a:lnTo>
                        <a:pt x="130" y="17698"/>
                      </a:lnTo>
                      <a:close/>
                      <a:moveTo>
                        <a:pt x="151" y="7095"/>
                      </a:moveTo>
                      <a:lnTo>
                        <a:pt x="149" y="6014"/>
                      </a:lnTo>
                      <a:lnTo>
                        <a:pt x="148" y="7609"/>
                      </a:lnTo>
                      <a:lnTo>
                        <a:pt x="151" y="7095"/>
                      </a:lnTo>
                      <a:close/>
                      <a:moveTo>
                        <a:pt x="166" y="18979"/>
                      </a:moveTo>
                      <a:lnTo>
                        <a:pt x="163" y="19349"/>
                      </a:lnTo>
                      <a:lnTo>
                        <a:pt x="166" y="18979"/>
                      </a:lnTo>
                      <a:close/>
                      <a:moveTo>
                        <a:pt x="20717" y="8890"/>
                      </a:moveTo>
                      <a:lnTo>
                        <a:pt x="20714" y="9404"/>
                      </a:lnTo>
                      <a:lnTo>
                        <a:pt x="20717" y="10374"/>
                      </a:lnTo>
                      <a:lnTo>
                        <a:pt x="20717" y="8890"/>
                      </a:lnTo>
                      <a:close/>
                      <a:moveTo>
                        <a:pt x="20730" y="9490"/>
                      </a:moveTo>
                      <a:lnTo>
                        <a:pt x="20726" y="8009"/>
                      </a:lnTo>
                      <a:lnTo>
                        <a:pt x="20726" y="9490"/>
                      </a:lnTo>
                      <a:lnTo>
                        <a:pt x="20722" y="6725"/>
                      </a:lnTo>
                      <a:lnTo>
                        <a:pt x="20724" y="9490"/>
                      </a:lnTo>
                      <a:lnTo>
                        <a:pt x="20725" y="11370"/>
                      </a:lnTo>
                      <a:lnTo>
                        <a:pt x="20730" y="9490"/>
                      </a:lnTo>
                      <a:close/>
                      <a:moveTo>
                        <a:pt x="175" y="6554"/>
                      </a:moveTo>
                      <a:lnTo>
                        <a:pt x="173" y="8635"/>
                      </a:lnTo>
                      <a:lnTo>
                        <a:pt x="175" y="6554"/>
                      </a:lnTo>
                      <a:close/>
                      <a:moveTo>
                        <a:pt x="20795" y="8379"/>
                      </a:moveTo>
                      <a:lnTo>
                        <a:pt x="20793" y="6696"/>
                      </a:lnTo>
                      <a:lnTo>
                        <a:pt x="20789" y="8379"/>
                      </a:lnTo>
                      <a:close/>
                      <a:moveTo>
                        <a:pt x="20804" y="8776"/>
                      </a:moveTo>
                      <a:lnTo>
                        <a:pt x="20797" y="8179"/>
                      </a:lnTo>
                      <a:lnTo>
                        <a:pt x="20798" y="8776"/>
                      </a:lnTo>
                      <a:close/>
                      <a:moveTo>
                        <a:pt x="20805" y="17469"/>
                      </a:moveTo>
                      <a:lnTo>
                        <a:pt x="20803" y="17040"/>
                      </a:lnTo>
                      <a:lnTo>
                        <a:pt x="20803" y="17698"/>
                      </a:lnTo>
                      <a:close/>
                      <a:moveTo>
                        <a:pt x="20824" y="7095"/>
                      </a:moveTo>
                      <a:lnTo>
                        <a:pt x="20822" y="6014"/>
                      </a:lnTo>
                      <a:lnTo>
                        <a:pt x="20821" y="7609"/>
                      </a:lnTo>
                      <a:lnTo>
                        <a:pt x="20824" y="7095"/>
                      </a:lnTo>
                      <a:close/>
                      <a:moveTo>
                        <a:pt x="20839" y="18979"/>
                      </a:moveTo>
                      <a:lnTo>
                        <a:pt x="20836" y="19349"/>
                      </a:lnTo>
                      <a:lnTo>
                        <a:pt x="20839" y="18979"/>
                      </a:lnTo>
                      <a:close/>
                      <a:moveTo>
                        <a:pt x="20847" y="6554"/>
                      </a:moveTo>
                      <a:lnTo>
                        <a:pt x="20846" y="8635"/>
                      </a:lnTo>
                      <a:lnTo>
                        <a:pt x="20847" y="6554"/>
                      </a:lnTo>
                      <a:close/>
                      <a:moveTo>
                        <a:pt x="20856" y="7950"/>
                      </a:moveTo>
                      <a:lnTo>
                        <a:pt x="20854" y="8834"/>
                      </a:lnTo>
                      <a:lnTo>
                        <a:pt x="20855" y="8150"/>
                      </a:lnTo>
                      <a:close/>
                      <a:moveTo>
                        <a:pt x="20859" y="7979"/>
                      </a:moveTo>
                      <a:lnTo>
                        <a:pt x="20857" y="7609"/>
                      </a:lnTo>
                      <a:lnTo>
                        <a:pt x="20856" y="7950"/>
                      </a:lnTo>
                      <a:lnTo>
                        <a:pt x="20858" y="8264"/>
                      </a:lnTo>
                      <a:lnTo>
                        <a:pt x="20859" y="7979"/>
                      </a:lnTo>
                      <a:close/>
                      <a:moveTo>
                        <a:pt x="20865" y="6440"/>
                      </a:moveTo>
                      <a:lnTo>
                        <a:pt x="20861" y="8320"/>
                      </a:lnTo>
                      <a:lnTo>
                        <a:pt x="20865" y="6440"/>
                      </a:lnTo>
                      <a:close/>
                      <a:moveTo>
                        <a:pt x="20879" y="5130"/>
                      </a:moveTo>
                      <a:lnTo>
                        <a:pt x="20874" y="7066"/>
                      </a:lnTo>
                      <a:lnTo>
                        <a:pt x="20879" y="5130"/>
                      </a:lnTo>
                      <a:close/>
                      <a:moveTo>
                        <a:pt x="20907" y="17839"/>
                      </a:moveTo>
                      <a:lnTo>
                        <a:pt x="20903" y="17384"/>
                      </a:lnTo>
                      <a:lnTo>
                        <a:pt x="20903" y="17839"/>
                      </a:lnTo>
                      <a:close/>
                      <a:moveTo>
                        <a:pt x="20916" y="6270"/>
                      </a:moveTo>
                      <a:lnTo>
                        <a:pt x="20907" y="9234"/>
                      </a:lnTo>
                      <a:lnTo>
                        <a:pt x="20914" y="9234"/>
                      </a:lnTo>
                      <a:lnTo>
                        <a:pt x="20916" y="6270"/>
                      </a:lnTo>
                      <a:close/>
                      <a:moveTo>
                        <a:pt x="20923" y="3961"/>
                      </a:moveTo>
                      <a:lnTo>
                        <a:pt x="20921" y="4389"/>
                      </a:lnTo>
                      <a:lnTo>
                        <a:pt x="20923" y="3961"/>
                      </a:lnTo>
                      <a:close/>
                      <a:moveTo>
                        <a:pt x="20941" y="3875"/>
                      </a:moveTo>
                      <a:lnTo>
                        <a:pt x="20933" y="5130"/>
                      </a:lnTo>
                      <a:lnTo>
                        <a:pt x="20941" y="3875"/>
                      </a:lnTo>
                      <a:close/>
                      <a:moveTo>
                        <a:pt x="20945" y="17413"/>
                      </a:moveTo>
                      <a:lnTo>
                        <a:pt x="20939" y="18580"/>
                      </a:lnTo>
                      <a:lnTo>
                        <a:pt x="20939" y="18979"/>
                      </a:lnTo>
                      <a:lnTo>
                        <a:pt x="20939" y="21459"/>
                      </a:lnTo>
                      <a:lnTo>
                        <a:pt x="20943" y="18979"/>
                      </a:lnTo>
                      <a:lnTo>
                        <a:pt x="20942" y="18580"/>
                      </a:lnTo>
                      <a:lnTo>
                        <a:pt x="20945" y="17413"/>
                      </a:lnTo>
                      <a:close/>
                      <a:moveTo>
                        <a:pt x="20951" y="4331"/>
                      </a:moveTo>
                      <a:lnTo>
                        <a:pt x="20947" y="6070"/>
                      </a:lnTo>
                      <a:lnTo>
                        <a:pt x="20951" y="4331"/>
                      </a:lnTo>
                      <a:close/>
                      <a:moveTo>
                        <a:pt x="20971" y="19150"/>
                      </a:moveTo>
                      <a:lnTo>
                        <a:pt x="20971" y="19749"/>
                      </a:lnTo>
                      <a:lnTo>
                        <a:pt x="20971" y="19150"/>
                      </a:lnTo>
                      <a:close/>
                      <a:moveTo>
                        <a:pt x="20990" y="17554"/>
                      </a:moveTo>
                      <a:lnTo>
                        <a:pt x="20987" y="18209"/>
                      </a:lnTo>
                      <a:lnTo>
                        <a:pt x="20990" y="17554"/>
                      </a:lnTo>
                      <a:close/>
                      <a:moveTo>
                        <a:pt x="20998" y="4360"/>
                      </a:moveTo>
                      <a:lnTo>
                        <a:pt x="20996" y="2195"/>
                      </a:lnTo>
                      <a:lnTo>
                        <a:pt x="20991" y="4360"/>
                      </a:lnTo>
                      <a:close/>
                      <a:moveTo>
                        <a:pt x="21001" y="2450"/>
                      </a:moveTo>
                      <a:lnTo>
                        <a:pt x="20998" y="2165"/>
                      </a:lnTo>
                      <a:lnTo>
                        <a:pt x="21001" y="2450"/>
                      </a:lnTo>
                      <a:close/>
                      <a:moveTo>
                        <a:pt x="21017" y="2991"/>
                      </a:moveTo>
                      <a:lnTo>
                        <a:pt x="21014" y="2165"/>
                      </a:lnTo>
                      <a:lnTo>
                        <a:pt x="21015" y="2821"/>
                      </a:lnTo>
                      <a:lnTo>
                        <a:pt x="21015" y="3220"/>
                      </a:lnTo>
                      <a:close/>
                      <a:moveTo>
                        <a:pt x="21018" y="18750"/>
                      </a:moveTo>
                      <a:lnTo>
                        <a:pt x="21017" y="16643"/>
                      </a:lnTo>
                      <a:lnTo>
                        <a:pt x="21015" y="17013"/>
                      </a:lnTo>
                      <a:lnTo>
                        <a:pt x="21015" y="19408"/>
                      </a:lnTo>
                      <a:lnTo>
                        <a:pt x="21018" y="18750"/>
                      </a:lnTo>
                      <a:close/>
                      <a:moveTo>
                        <a:pt x="21075" y="15445"/>
                      </a:moveTo>
                      <a:lnTo>
                        <a:pt x="21074" y="14734"/>
                      </a:lnTo>
                      <a:lnTo>
                        <a:pt x="21073" y="15445"/>
                      </a:lnTo>
                      <a:lnTo>
                        <a:pt x="21073" y="16385"/>
                      </a:lnTo>
                      <a:lnTo>
                        <a:pt x="21075" y="15445"/>
                      </a:lnTo>
                      <a:close/>
                      <a:moveTo>
                        <a:pt x="21100" y="17298"/>
                      </a:moveTo>
                      <a:lnTo>
                        <a:pt x="21096" y="16300"/>
                      </a:lnTo>
                      <a:lnTo>
                        <a:pt x="21096" y="16585"/>
                      </a:lnTo>
                      <a:lnTo>
                        <a:pt x="21096" y="17639"/>
                      </a:lnTo>
                      <a:lnTo>
                        <a:pt x="21099" y="18324"/>
                      </a:lnTo>
                      <a:lnTo>
                        <a:pt x="21100" y="17298"/>
                      </a:lnTo>
                      <a:close/>
                      <a:moveTo>
                        <a:pt x="21114" y="16358"/>
                      </a:moveTo>
                      <a:lnTo>
                        <a:pt x="21111" y="17269"/>
                      </a:lnTo>
                      <a:lnTo>
                        <a:pt x="21112" y="15844"/>
                      </a:lnTo>
                      <a:lnTo>
                        <a:pt x="21106" y="17269"/>
                      </a:lnTo>
                      <a:lnTo>
                        <a:pt x="21107" y="17895"/>
                      </a:lnTo>
                      <a:lnTo>
                        <a:pt x="21114" y="17269"/>
                      </a:lnTo>
                      <a:lnTo>
                        <a:pt x="21114" y="16358"/>
                      </a:lnTo>
                      <a:close/>
                      <a:moveTo>
                        <a:pt x="21286" y="2336"/>
                      </a:moveTo>
                      <a:lnTo>
                        <a:pt x="21283" y="0"/>
                      </a:lnTo>
                      <a:lnTo>
                        <a:pt x="21281" y="2336"/>
                      </a:lnTo>
                      <a:close/>
                      <a:moveTo>
                        <a:pt x="21291" y="3249"/>
                      </a:moveTo>
                      <a:lnTo>
                        <a:pt x="21288" y="4019"/>
                      </a:lnTo>
                      <a:lnTo>
                        <a:pt x="21291" y="3249"/>
                      </a:lnTo>
                      <a:close/>
                      <a:moveTo>
                        <a:pt x="21328" y="4075"/>
                      </a:moveTo>
                      <a:lnTo>
                        <a:pt x="21327" y="4530"/>
                      </a:lnTo>
                      <a:lnTo>
                        <a:pt x="21328" y="4075"/>
                      </a:lnTo>
                      <a:close/>
                      <a:moveTo>
                        <a:pt x="21329" y="711"/>
                      </a:moveTo>
                      <a:lnTo>
                        <a:pt x="21325" y="4304"/>
                      </a:lnTo>
                      <a:lnTo>
                        <a:pt x="21329" y="711"/>
                      </a:lnTo>
                      <a:close/>
                      <a:moveTo>
                        <a:pt x="21348" y="5700"/>
                      </a:moveTo>
                      <a:lnTo>
                        <a:pt x="21346" y="3220"/>
                      </a:lnTo>
                      <a:lnTo>
                        <a:pt x="21344" y="5700"/>
                      </a:lnTo>
                      <a:close/>
                      <a:moveTo>
                        <a:pt x="21351" y="3534"/>
                      </a:moveTo>
                      <a:lnTo>
                        <a:pt x="21349" y="5614"/>
                      </a:lnTo>
                      <a:lnTo>
                        <a:pt x="21351" y="3534"/>
                      </a:lnTo>
                      <a:close/>
                      <a:moveTo>
                        <a:pt x="21353" y="3106"/>
                      </a:moveTo>
                      <a:lnTo>
                        <a:pt x="21352" y="3534"/>
                      </a:lnTo>
                      <a:lnTo>
                        <a:pt x="21353" y="3106"/>
                      </a:lnTo>
                      <a:close/>
                      <a:moveTo>
                        <a:pt x="21464" y="17469"/>
                      </a:moveTo>
                      <a:lnTo>
                        <a:pt x="21457" y="17325"/>
                      </a:lnTo>
                      <a:lnTo>
                        <a:pt x="21457" y="21600"/>
                      </a:lnTo>
                      <a:lnTo>
                        <a:pt x="21464" y="17469"/>
                      </a:lnTo>
                      <a:close/>
                      <a:moveTo>
                        <a:pt x="21500" y="7295"/>
                      </a:moveTo>
                      <a:lnTo>
                        <a:pt x="21493" y="3334"/>
                      </a:lnTo>
                      <a:lnTo>
                        <a:pt x="21493" y="4530"/>
                      </a:lnTo>
                      <a:lnTo>
                        <a:pt x="21488" y="2365"/>
                      </a:lnTo>
                      <a:lnTo>
                        <a:pt x="21490" y="4560"/>
                      </a:lnTo>
                      <a:lnTo>
                        <a:pt x="21495" y="7295"/>
                      </a:lnTo>
                      <a:close/>
                      <a:moveTo>
                        <a:pt x="21508" y="256"/>
                      </a:moveTo>
                      <a:lnTo>
                        <a:pt x="21500" y="7724"/>
                      </a:lnTo>
                      <a:lnTo>
                        <a:pt x="21508" y="7724"/>
                      </a:lnTo>
                      <a:lnTo>
                        <a:pt x="21508" y="256"/>
                      </a:lnTo>
                      <a:close/>
                      <a:moveTo>
                        <a:pt x="21532" y="5841"/>
                      </a:moveTo>
                      <a:lnTo>
                        <a:pt x="21531" y="6155"/>
                      </a:lnTo>
                      <a:lnTo>
                        <a:pt x="21532" y="7580"/>
                      </a:lnTo>
                      <a:lnTo>
                        <a:pt x="21532" y="5841"/>
                      </a:lnTo>
                      <a:close/>
                      <a:moveTo>
                        <a:pt x="21537" y="3561"/>
                      </a:moveTo>
                      <a:lnTo>
                        <a:pt x="21533" y="4246"/>
                      </a:lnTo>
                      <a:lnTo>
                        <a:pt x="21537" y="3561"/>
                      </a:lnTo>
                      <a:close/>
                      <a:moveTo>
                        <a:pt x="21568" y="5215"/>
                      </a:moveTo>
                      <a:lnTo>
                        <a:pt x="21566" y="3191"/>
                      </a:lnTo>
                      <a:lnTo>
                        <a:pt x="21563" y="5215"/>
                      </a:lnTo>
                      <a:close/>
                      <a:moveTo>
                        <a:pt x="21600" y="1595"/>
                      </a:moveTo>
                      <a:lnTo>
                        <a:pt x="21597" y="4786"/>
                      </a:lnTo>
                      <a:lnTo>
                        <a:pt x="21600" y="1595"/>
                      </a:lnTo>
                      <a:close/>
                      <a:moveTo>
                        <a:pt x="183" y="7950"/>
                      </a:moveTo>
                      <a:lnTo>
                        <a:pt x="180" y="8834"/>
                      </a:lnTo>
                      <a:lnTo>
                        <a:pt x="182" y="8150"/>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717" name="object 60"/>
              <p:cNvGrpSpPr/>
              <p:nvPr/>
            </p:nvGrpSpPr>
            <p:grpSpPr>
              <a:xfrm>
                <a:off x="46658" y="98890"/>
                <a:ext cx="346213" cy="131631"/>
                <a:chOff x="0" y="0"/>
                <a:chExt cx="346211" cy="131630"/>
              </a:xfrm>
            </p:grpSpPr>
            <p:sp>
              <p:nvSpPr>
                <p:cNvPr id="2700" name="Figura"/>
                <p:cNvSpPr/>
                <p:nvPr/>
              </p:nvSpPr>
              <p:spPr>
                <a:xfrm>
                  <a:off x="124592" y="35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477"/>
                      </a:moveTo>
                      <a:lnTo>
                        <a:pt x="14650" y="4301"/>
                      </a:lnTo>
                      <a:lnTo>
                        <a:pt x="7325" y="2352"/>
                      </a:lnTo>
                      <a:lnTo>
                        <a:pt x="0" y="0"/>
                      </a:lnTo>
                      <a:lnTo>
                        <a:pt x="16467" y="6282"/>
                      </a:lnTo>
                      <a:lnTo>
                        <a:pt x="17217" y="21600"/>
                      </a:lnTo>
                      <a:lnTo>
                        <a:pt x="21600" y="547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01" name="Figura"/>
                <p:cNvSpPr/>
                <p:nvPr/>
              </p:nvSpPr>
              <p:spPr>
                <a:xfrm>
                  <a:off x="162401" y="11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911"/>
                      </a:lnTo>
                      <a:lnTo>
                        <a:pt x="15064" y="21600"/>
                      </a:lnTo>
                      <a:lnTo>
                        <a:pt x="13072" y="1492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02" name="Triángulo"/>
                <p:cNvSpPr/>
                <p:nvPr/>
              </p:nvSpPr>
              <p:spPr>
                <a:xfrm>
                  <a:off x="162784"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053"/>
                      </a:moveTo>
                      <a:lnTo>
                        <a:pt x="0" y="0"/>
                      </a:lnTo>
                      <a:lnTo>
                        <a:pt x="17507" y="21600"/>
                      </a:lnTo>
                      <a:lnTo>
                        <a:pt x="21600" y="150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03" name="Figura"/>
                <p:cNvSpPr/>
                <p:nvPr/>
              </p:nvSpPr>
              <p:spPr>
                <a:xfrm>
                  <a:off x="215827" y="5054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207"/>
                      </a:moveTo>
                      <a:lnTo>
                        <a:pt x="19172" y="7998"/>
                      </a:lnTo>
                      <a:lnTo>
                        <a:pt x="0" y="0"/>
                      </a:lnTo>
                      <a:lnTo>
                        <a:pt x="5352" y="17633"/>
                      </a:lnTo>
                      <a:lnTo>
                        <a:pt x="10207" y="21600"/>
                      </a:lnTo>
                      <a:lnTo>
                        <a:pt x="21600" y="192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04" name="Figura"/>
                <p:cNvSpPr/>
                <p:nvPr/>
              </p:nvSpPr>
              <p:spPr>
                <a:xfrm>
                  <a:off x="216224" y="494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919"/>
                      </a:moveTo>
                      <a:lnTo>
                        <a:pt x="16844" y="3352"/>
                      </a:lnTo>
                      <a:lnTo>
                        <a:pt x="8667" y="0"/>
                      </a:lnTo>
                      <a:lnTo>
                        <a:pt x="0" y="3138"/>
                      </a:lnTo>
                      <a:lnTo>
                        <a:pt x="9272" y="5862"/>
                      </a:lnTo>
                      <a:lnTo>
                        <a:pt x="5371" y="6919"/>
                      </a:lnTo>
                      <a:lnTo>
                        <a:pt x="16469" y="10057"/>
                      </a:lnTo>
                      <a:lnTo>
                        <a:pt x="17689" y="13211"/>
                      </a:lnTo>
                      <a:lnTo>
                        <a:pt x="13548" y="15721"/>
                      </a:lnTo>
                      <a:lnTo>
                        <a:pt x="10002" y="15308"/>
                      </a:lnTo>
                      <a:lnTo>
                        <a:pt x="12568" y="16349"/>
                      </a:lnTo>
                      <a:lnTo>
                        <a:pt x="8177" y="20130"/>
                      </a:lnTo>
                      <a:lnTo>
                        <a:pt x="14153" y="21600"/>
                      </a:lnTo>
                      <a:lnTo>
                        <a:pt x="21350" y="17406"/>
                      </a:lnTo>
                      <a:lnTo>
                        <a:pt x="21475" y="12154"/>
                      </a:lnTo>
                      <a:lnTo>
                        <a:pt x="15249" y="7134"/>
                      </a:lnTo>
                      <a:lnTo>
                        <a:pt x="17324" y="5862"/>
                      </a:lnTo>
                      <a:lnTo>
                        <a:pt x="19890" y="6705"/>
                      </a:lnTo>
                      <a:lnTo>
                        <a:pt x="21600" y="691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05" name="Figura"/>
                <p:cNvSpPr/>
                <p:nvPr/>
              </p:nvSpPr>
              <p:spPr>
                <a:xfrm>
                  <a:off x="217640" y="369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749" y="16218"/>
                      </a:lnTo>
                      <a:lnTo>
                        <a:pt x="0" y="21600"/>
                      </a:lnTo>
                      <a:lnTo>
                        <a:pt x="6511" y="17988"/>
                      </a:lnTo>
                      <a:lnTo>
                        <a:pt x="9529" y="18909"/>
                      </a:lnTo>
                      <a:lnTo>
                        <a:pt x="13937" y="19830"/>
                      </a:lnTo>
                      <a:lnTo>
                        <a:pt x="17192" y="14447"/>
                      </a:lnTo>
                      <a:lnTo>
                        <a:pt x="21381" y="722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06" name="Figura"/>
                <p:cNvSpPr/>
                <p:nvPr/>
              </p:nvSpPr>
              <p:spPr>
                <a:xfrm>
                  <a:off x="0" y="117470"/>
                  <a:ext cx="30143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64"/>
                      </a:moveTo>
                      <a:lnTo>
                        <a:pt x="21592" y="9969"/>
                      </a:lnTo>
                      <a:lnTo>
                        <a:pt x="21579" y="9706"/>
                      </a:lnTo>
                      <a:lnTo>
                        <a:pt x="21569" y="9521"/>
                      </a:lnTo>
                      <a:lnTo>
                        <a:pt x="21574" y="9126"/>
                      </a:lnTo>
                      <a:lnTo>
                        <a:pt x="21551" y="9072"/>
                      </a:lnTo>
                      <a:lnTo>
                        <a:pt x="21543" y="8175"/>
                      </a:lnTo>
                      <a:lnTo>
                        <a:pt x="21544" y="7833"/>
                      </a:lnTo>
                      <a:lnTo>
                        <a:pt x="21512" y="8175"/>
                      </a:lnTo>
                      <a:lnTo>
                        <a:pt x="21517" y="7253"/>
                      </a:lnTo>
                      <a:lnTo>
                        <a:pt x="21529" y="7095"/>
                      </a:lnTo>
                      <a:lnTo>
                        <a:pt x="21555" y="7702"/>
                      </a:lnTo>
                      <a:lnTo>
                        <a:pt x="21560" y="7332"/>
                      </a:lnTo>
                      <a:lnTo>
                        <a:pt x="21541" y="7095"/>
                      </a:lnTo>
                      <a:lnTo>
                        <a:pt x="21520" y="6963"/>
                      </a:lnTo>
                      <a:lnTo>
                        <a:pt x="21474" y="6383"/>
                      </a:lnTo>
                      <a:lnTo>
                        <a:pt x="21464" y="6198"/>
                      </a:lnTo>
                      <a:lnTo>
                        <a:pt x="21447" y="5353"/>
                      </a:lnTo>
                      <a:lnTo>
                        <a:pt x="21441" y="7041"/>
                      </a:lnTo>
                      <a:lnTo>
                        <a:pt x="21412" y="7174"/>
                      </a:lnTo>
                      <a:lnTo>
                        <a:pt x="21322" y="7253"/>
                      </a:lnTo>
                      <a:lnTo>
                        <a:pt x="21336" y="6857"/>
                      </a:lnTo>
                      <a:lnTo>
                        <a:pt x="21373" y="5908"/>
                      </a:lnTo>
                      <a:lnTo>
                        <a:pt x="21366" y="5486"/>
                      </a:lnTo>
                      <a:lnTo>
                        <a:pt x="21329" y="5065"/>
                      </a:lnTo>
                      <a:lnTo>
                        <a:pt x="21308" y="5908"/>
                      </a:lnTo>
                      <a:lnTo>
                        <a:pt x="21250" y="5011"/>
                      </a:lnTo>
                      <a:lnTo>
                        <a:pt x="21249" y="6857"/>
                      </a:lnTo>
                      <a:lnTo>
                        <a:pt x="21223" y="6857"/>
                      </a:lnTo>
                      <a:lnTo>
                        <a:pt x="21218" y="6304"/>
                      </a:lnTo>
                      <a:lnTo>
                        <a:pt x="21207" y="5486"/>
                      </a:lnTo>
                      <a:lnTo>
                        <a:pt x="21164" y="6250"/>
                      </a:lnTo>
                      <a:lnTo>
                        <a:pt x="21135" y="6198"/>
                      </a:lnTo>
                      <a:lnTo>
                        <a:pt x="20989" y="5723"/>
                      </a:lnTo>
                      <a:lnTo>
                        <a:pt x="21036" y="7463"/>
                      </a:lnTo>
                      <a:lnTo>
                        <a:pt x="21042" y="7781"/>
                      </a:lnTo>
                      <a:lnTo>
                        <a:pt x="20894" y="9706"/>
                      </a:lnTo>
                      <a:lnTo>
                        <a:pt x="20858" y="9099"/>
                      </a:lnTo>
                      <a:lnTo>
                        <a:pt x="20839" y="8757"/>
                      </a:lnTo>
                      <a:lnTo>
                        <a:pt x="20779" y="7727"/>
                      </a:lnTo>
                      <a:lnTo>
                        <a:pt x="20729" y="6857"/>
                      </a:lnTo>
                      <a:lnTo>
                        <a:pt x="20588" y="7596"/>
                      </a:lnTo>
                      <a:lnTo>
                        <a:pt x="20578" y="7596"/>
                      </a:lnTo>
                      <a:lnTo>
                        <a:pt x="20578" y="7017"/>
                      </a:lnTo>
                      <a:lnTo>
                        <a:pt x="20512" y="7544"/>
                      </a:lnTo>
                      <a:lnTo>
                        <a:pt x="20377" y="7438"/>
                      </a:lnTo>
                      <a:lnTo>
                        <a:pt x="20312" y="8757"/>
                      </a:lnTo>
                      <a:lnTo>
                        <a:pt x="20286" y="8757"/>
                      </a:lnTo>
                      <a:lnTo>
                        <a:pt x="20268" y="8202"/>
                      </a:lnTo>
                      <a:lnTo>
                        <a:pt x="20253" y="7754"/>
                      </a:lnTo>
                      <a:lnTo>
                        <a:pt x="20261" y="6911"/>
                      </a:lnTo>
                      <a:lnTo>
                        <a:pt x="20192" y="7359"/>
                      </a:lnTo>
                      <a:lnTo>
                        <a:pt x="20184" y="8044"/>
                      </a:lnTo>
                      <a:lnTo>
                        <a:pt x="20089" y="7095"/>
                      </a:lnTo>
                      <a:lnTo>
                        <a:pt x="20099" y="6805"/>
                      </a:lnTo>
                      <a:lnTo>
                        <a:pt x="20123" y="6435"/>
                      </a:lnTo>
                      <a:lnTo>
                        <a:pt x="20136" y="6198"/>
                      </a:lnTo>
                      <a:lnTo>
                        <a:pt x="20115" y="6014"/>
                      </a:lnTo>
                      <a:lnTo>
                        <a:pt x="20074" y="5777"/>
                      </a:lnTo>
                      <a:lnTo>
                        <a:pt x="20046" y="4747"/>
                      </a:lnTo>
                      <a:lnTo>
                        <a:pt x="19949" y="6435"/>
                      </a:lnTo>
                      <a:lnTo>
                        <a:pt x="19972" y="5328"/>
                      </a:lnTo>
                      <a:lnTo>
                        <a:pt x="19975" y="4826"/>
                      </a:lnTo>
                      <a:lnTo>
                        <a:pt x="19881" y="4431"/>
                      </a:lnTo>
                      <a:lnTo>
                        <a:pt x="19853" y="4747"/>
                      </a:lnTo>
                      <a:lnTo>
                        <a:pt x="19844" y="5011"/>
                      </a:lnTo>
                      <a:lnTo>
                        <a:pt x="19886" y="5777"/>
                      </a:lnTo>
                      <a:lnTo>
                        <a:pt x="19896" y="6066"/>
                      </a:lnTo>
                      <a:lnTo>
                        <a:pt x="19865" y="6225"/>
                      </a:lnTo>
                      <a:lnTo>
                        <a:pt x="19837" y="6198"/>
                      </a:lnTo>
                      <a:lnTo>
                        <a:pt x="19776" y="6014"/>
                      </a:lnTo>
                      <a:lnTo>
                        <a:pt x="19786" y="4431"/>
                      </a:lnTo>
                      <a:lnTo>
                        <a:pt x="19777" y="3719"/>
                      </a:lnTo>
                      <a:lnTo>
                        <a:pt x="19608" y="1398"/>
                      </a:lnTo>
                      <a:lnTo>
                        <a:pt x="19461" y="8202"/>
                      </a:lnTo>
                      <a:lnTo>
                        <a:pt x="19411" y="6699"/>
                      </a:lnTo>
                      <a:lnTo>
                        <a:pt x="19391" y="6120"/>
                      </a:lnTo>
                      <a:lnTo>
                        <a:pt x="19378" y="6647"/>
                      </a:lnTo>
                      <a:lnTo>
                        <a:pt x="19301" y="6462"/>
                      </a:lnTo>
                      <a:lnTo>
                        <a:pt x="19291" y="6383"/>
                      </a:lnTo>
                      <a:lnTo>
                        <a:pt x="19205" y="3455"/>
                      </a:lnTo>
                      <a:lnTo>
                        <a:pt x="19178" y="3455"/>
                      </a:lnTo>
                      <a:lnTo>
                        <a:pt x="19063" y="2295"/>
                      </a:lnTo>
                      <a:lnTo>
                        <a:pt x="19071" y="6462"/>
                      </a:lnTo>
                      <a:lnTo>
                        <a:pt x="18949" y="5698"/>
                      </a:lnTo>
                      <a:lnTo>
                        <a:pt x="18962" y="6329"/>
                      </a:lnTo>
                      <a:lnTo>
                        <a:pt x="18972" y="8439"/>
                      </a:lnTo>
                      <a:lnTo>
                        <a:pt x="18908" y="8966"/>
                      </a:lnTo>
                      <a:lnTo>
                        <a:pt x="18842" y="8942"/>
                      </a:lnTo>
                      <a:lnTo>
                        <a:pt x="18804" y="8809"/>
                      </a:lnTo>
                      <a:lnTo>
                        <a:pt x="18798" y="7990"/>
                      </a:lnTo>
                      <a:lnTo>
                        <a:pt x="18792" y="7120"/>
                      </a:lnTo>
                      <a:lnTo>
                        <a:pt x="18801" y="5802"/>
                      </a:lnTo>
                      <a:lnTo>
                        <a:pt x="18838" y="5407"/>
                      </a:lnTo>
                      <a:lnTo>
                        <a:pt x="18511" y="5407"/>
                      </a:lnTo>
                      <a:lnTo>
                        <a:pt x="18347" y="4483"/>
                      </a:lnTo>
                      <a:lnTo>
                        <a:pt x="18419" y="6329"/>
                      </a:lnTo>
                      <a:lnTo>
                        <a:pt x="18428" y="6832"/>
                      </a:lnTo>
                      <a:lnTo>
                        <a:pt x="18327" y="7120"/>
                      </a:lnTo>
                      <a:lnTo>
                        <a:pt x="18309" y="6805"/>
                      </a:lnTo>
                      <a:lnTo>
                        <a:pt x="18296" y="6568"/>
                      </a:lnTo>
                      <a:lnTo>
                        <a:pt x="18268" y="6093"/>
                      </a:lnTo>
                      <a:lnTo>
                        <a:pt x="18278" y="5750"/>
                      </a:lnTo>
                      <a:lnTo>
                        <a:pt x="18299" y="5380"/>
                      </a:lnTo>
                      <a:lnTo>
                        <a:pt x="18347" y="4483"/>
                      </a:lnTo>
                      <a:lnTo>
                        <a:pt x="18239" y="5380"/>
                      </a:lnTo>
                      <a:lnTo>
                        <a:pt x="18174" y="4668"/>
                      </a:lnTo>
                      <a:lnTo>
                        <a:pt x="18186" y="4246"/>
                      </a:lnTo>
                      <a:lnTo>
                        <a:pt x="18251" y="2822"/>
                      </a:lnTo>
                      <a:lnTo>
                        <a:pt x="18149" y="4246"/>
                      </a:lnTo>
                      <a:lnTo>
                        <a:pt x="18097" y="2849"/>
                      </a:lnTo>
                      <a:lnTo>
                        <a:pt x="18061" y="1900"/>
                      </a:lnTo>
                      <a:lnTo>
                        <a:pt x="18013" y="1688"/>
                      </a:lnTo>
                      <a:lnTo>
                        <a:pt x="18026" y="1373"/>
                      </a:lnTo>
                      <a:lnTo>
                        <a:pt x="17971" y="1373"/>
                      </a:lnTo>
                      <a:lnTo>
                        <a:pt x="18002" y="2849"/>
                      </a:lnTo>
                      <a:lnTo>
                        <a:pt x="17971" y="2585"/>
                      </a:lnTo>
                      <a:lnTo>
                        <a:pt x="17944" y="2585"/>
                      </a:lnTo>
                      <a:lnTo>
                        <a:pt x="17944" y="1979"/>
                      </a:lnTo>
                      <a:lnTo>
                        <a:pt x="17930" y="2373"/>
                      </a:lnTo>
                      <a:lnTo>
                        <a:pt x="17920" y="3165"/>
                      </a:lnTo>
                      <a:lnTo>
                        <a:pt x="17957" y="4116"/>
                      </a:lnTo>
                      <a:lnTo>
                        <a:pt x="17966" y="4483"/>
                      </a:lnTo>
                      <a:lnTo>
                        <a:pt x="17905" y="5750"/>
                      </a:lnTo>
                      <a:lnTo>
                        <a:pt x="17868" y="5117"/>
                      </a:lnTo>
                      <a:lnTo>
                        <a:pt x="17777" y="6568"/>
                      </a:lnTo>
                      <a:lnTo>
                        <a:pt x="17768" y="5407"/>
                      </a:lnTo>
                      <a:lnTo>
                        <a:pt x="17764" y="4747"/>
                      </a:lnTo>
                      <a:lnTo>
                        <a:pt x="17859" y="5065"/>
                      </a:lnTo>
                      <a:lnTo>
                        <a:pt x="17873" y="5144"/>
                      </a:lnTo>
                      <a:lnTo>
                        <a:pt x="17895" y="5249"/>
                      </a:lnTo>
                      <a:lnTo>
                        <a:pt x="17882" y="5011"/>
                      </a:lnTo>
                      <a:lnTo>
                        <a:pt x="17857" y="4589"/>
                      </a:lnTo>
                      <a:lnTo>
                        <a:pt x="17824" y="3983"/>
                      </a:lnTo>
                      <a:lnTo>
                        <a:pt x="17754" y="2743"/>
                      </a:lnTo>
                      <a:lnTo>
                        <a:pt x="17803" y="2479"/>
                      </a:lnTo>
                      <a:lnTo>
                        <a:pt x="17786" y="2322"/>
                      </a:lnTo>
                      <a:lnTo>
                        <a:pt x="17776" y="2058"/>
                      </a:lnTo>
                      <a:lnTo>
                        <a:pt x="17780" y="1582"/>
                      </a:lnTo>
                      <a:lnTo>
                        <a:pt x="17667" y="0"/>
                      </a:lnTo>
                      <a:lnTo>
                        <a:pt x="17735" y="3983"/>
                      </a:lnTo>
                      <a:lnTo>
                        <a:pt x="17605" y="3931"/>
                      </a:lnTo>
                      <a:lnTo>
                        <a:pt x="17615" y="3244"/>
                      </a:lnTo>
                      <a:lnTo>
                        <a:pt x="17605" y="2452"/>
                      </a:lnTo>
                      <a:lnTo>
                        <a:pt x="17583" y="3534"/>
                      </a:lnTo>
                      <a:lnTo>
                        <a:pt x="17573" y="3983"/>
                      </a:lnTo>
                      <a:lnTo>
                        <a:pt x="17530" y="4747"/>
                      </a:lnTo>
                      <a:lnTo>
                        <a:pt x="17445" y="3904"/>
                      </a:lnTo>
                      <a:lnTo>
                        <a:pt x="17438" y="5407"/>
                      </a:lnTo>
                      <a:lnTo>
                        <a:pt x="17395" y="5301"/>
                      </a:lnTo>
                      <a:lnTo>
                        <a:pt x="17431" y="5592"/>
                      </a:lnTo>
                      <a:lnTo>
                        <a:pt x="17438" y="6120"/>
                      </a:lnTo>
                      <a:lnTo>
                        <a:pt x="17428" y="6805"/>
                      </a:lnTo>
                      <a:lnTo>
                        <a:pt x="17385" y="6672"/>
                      </a:lnTo>
                      <a:lnTo>
                        <a:pt x="17328" y="7017"/>
                      </a:lnTo>
                      <a:lnTo>
                        <a:pt x="17294" y="7990"/>
                      </a:lnTo>
                      <a:lnTo>
                        <a:pt x="17283" y="7490"/>
                      </a:lnTo>
                      <a:lnTo>
                        <a:pt x="17239" y="5328"/>
                      </a:lnTo>
                      <a:lnTo>
                        <a:pt x="17213" y="4035"/>
                      </a:lnTo>
                      <a:lnTo>
                        <a:pt x="17123" y="5328"/>
                      </a:lnTo>
                      <a:lnTo>
                        <a:pt x="17089" y="4747"/>
                      </a:lnTo>
                      <a:lnTo>
                        <a:pt x="17098" y="3956"/>
                      </a:lnTo>
                      <a:lnTo>
                        <a:pt x="17109" y="3613"/>
                      </a:lnTo>
                      <a:lnTo>
                        <a:pt x="17099" y="3007"/>
                      </a:lnTo>
                      <a:lnTo>
                        <a:pt x="17081" y="2743"/>
                      </a:lnTo>
                      <a:lnTo>
                        <a:pt x="17025" y="3534"/>
                      </a:lnTo>
                      <a:lnTo>
                        <a:pt x="17025" y="5592"/>
                      </a:lnTo>
                      <a:lnTo>
                        <a:pt x="16997" y="6198"/>
                      </a:lnTo>
                      <a:lnTo>
                        <a:pt x="16989" y="6541"/>
                      </a:lnTo>
                      <a:lnTo>
                        <a:pt x="17009" y="7490"/>
                      </a:lnTo>
                      <a:lnTo>
                        <a:pt x="16982" y="6647"/>
                      </a:lnTo>
                      <a:lnTo>
                        <a:pt x="16964" y="6120"/>
                      </a:lnTo>
                      <a:lnTo>
                        <a:pt x="16956" y="5856"/>
                      </a:lnTo>
                      <a:lnTo>
                        <a:pt x="16941" y="5407"/>
                      </a:lnTo>
                      <a:lnTo>
                        <a:pt x="16956" y="5856"/>
                      </a:lnTo>
                      <a:lnTo>
                        <a:pt x="16993" y="5274"/>
                      </a:lnTo>
                      <a:lnTo>
                        <a:pt x="17015" y="5301"/>
                      </a:lnTo>
                      <a:lnTo>
                        <a:pt x="17025" y="5592"/>
                      </a:lnTo>
                      <a:lnTo>
                        <a:pt x="17025" y="3534"/>
                      </a:lnTo>
                      <a:lnTo>
                        <a:pt x="16993" y="3983"/>
                      </a:lnTo>
                      <a:lnTo>
                        <a:pt x="16888" y="6120"/>
                      </a:lnTo>
                      <a:lnTo>
                        <a:pt x="16920" y="6120"/>
                      </a:lnTo>
                      <a:lnTo>
                        <a:pt x="16865" y="8809"/>
                      </a:lnTo>
                      <a:lnTo>
                        <a:pt x="16810" y="7833"/>
                      </a:lnTo>
                      <a:lnTo>
                        <a:pt x="16784" y="7359"/>
                      </a:lnTo>
                      <a:lnTo>
                        <a:pt x="16782" y="6672"/>
                      </a:lnTo>
                      <a:lnTo>
                        <a:pt x="16783" y="5513"/>
                      </a:lnTo>
                      <a:lnTo>
                        <a:pt x="16774" y="3482"/>
                      </a:lnTo>
                      <a:lnTo>
                        <a:pt x="16659" y="1979"/>
                      </a:lnTo>
                      <a:lnTo>
                        <a:pt x="16561" y="5513"/>
                      </a:lnTo>
                      <a:lnTo>
                        <a:pt x="16397" y="4589"/>
                      </a:lnTo>
                      <a:lnTo>
                        <a:pt x="16438" y="5065"/>
                      </a:lnTo>
                      <a:lnTo>
                        <a:pt x="16448" y="5353"/>
                      </a:lnTo>
                      <a:lnTo>
                        <a:pt x="16428" y="6672"/>
                      </a:lnTo>
                      <a:lnTo>
                        <a:pt x="16385" y="6014"/>
                      </a:lnTo>
                      <a:lnTo>
                        <a:pt x="16349" y="5434"/>
                      </a:lnTo>
                      <a:lnTo>
                        <a:pt x="16296" y="6014"/>
                      </a:lnTo>
                      <a:lnTo>
                        <a:pt x="16286" y="4589"/>
                      </a:lnTo>
                      <a:lnTo>
                        <a:pt x="16268" y="4352"/>
                      </a:lnTo>
                      <a:lnTo>
                        <a:pt x="16245" y="3561"/>
                      </a:lnTo>
                      <a:lnTo>
                        <a:pt x="16248" y="4483"/>
                      </a:lnTo>
                      <a:lnTo>
                        <a:pt x="16125" y="3482"/>
                      </a:lnTo>
                      <a:lnTo>
                        <a:pt x="16111" y="5935"/>
                      </a:lnTo>
                      <a:lnTo>
                        <a:pt x="16038" y="4325"/>
                      </a:lnTo>
                      <a:lnTo>
                        <a:pt x="15906" y="3667"/>
                      </a:lnTo>
                      <a:lnTo>
                        <a:pt x="15888" y="7623"/>
                      </a:lnTo>
                      <a:lnTo>
                        <a:pt x="15815" y="7596"/>
                      </a:lnTo>
                      <a:lnTo>
                        <a:pt x="15767" y="7438"/>
                      </a:lnTo>
                      <a:lnTo>
                        <a:pt x="15766" y="7174"/>
                      </a:lnTo>
                      <a:lnTo>
                        <a:pt x="15786" y="6514"/>
                      </a:lnTo>
                      <a:lnTo>
                        <a:pt x="15796" y="6144"/>
                      </a:lnTo>
                      <a:lnTo>
                        <a:pt x="15787" y="5881"/>
                      </a:lnTo>
                      <a:lnTo>
                        <a:pt x="15742" y="5222"/>
                      </a:lnTo>
                      <a:lnTo>
                        <a:pt x="15771" y="4853"/>
                      </a:lnTo>
                      <a:lnTo>
                        <a:pt x="15826" y="4246"/>
                      </a:lnTo>
                      <a:lnTo>
                        <a:pt x="15783" y="4246"/>
                      </a:lnTo>
                      <a:lnTo>
                        <a:pt x="15746" y="4010"/>
                      </a:lnTo>
                      <a:lnTo>
                        <a:pt x="15745" y="4853"/>
                      </a:lnTo>
                      <a:lnTo>
                        <a:pt x="15721" y="4089"/>
                      </a:lnTo>
                      <a:lnTo>
                        <a:pt x="15627" y="6514"/>
                      </a:lnTo>
                      <a:lnTo>
                        <a:pt x="15589" y="5353"/>
                      </a:lnTo>
                      <a:lnTo>
                        <a:pt x="15574" y="5750"/>
                      </a:lnTo>
                      <a:lnTo>
                        <a:pt x="15565" y="7174"/>
                      </a:lnTo>
                      <a:lnTo>
                        <a:pt x="15518" y="7068"/>
                      </a:lnTo>
                      <a:lnTo>
                        <a:pt x="15443" y="7305"/>
                      </a:lnTo>
                      <a:lnTo>
                        <a:pt x="15484" y="8651"/>
                      </a:lnTo>
                      <a:lnTo>
                        <a:pt x="15354" y="4826"/>
                      </a:lnTo>
                      <a:lnTo>
                        <a:pt x="15120" y="8942"/>
                      </a:lnTo>
                      <a:lnTo>
                        <a:pt x="15037" y="6541"/>
                      </a:lnTo>
                      <a:lnTo>
                        <a:pt x="15006" y="5644"/>
                      </a:lnTo>
                      <a:lnTo>
                        <a:pt x="14802" y="6435"/>
                      </a:lnTo>
                      <a:lnTo>
                        <a:pt x="14718" y="6541"/>
                      </a:lnTo>
                      <a:lnTo>
                        <a:pt x="14719" y="5935"/>
                      </a:lnTo>
                      <a:lnTo>
                        <a:pt x="14734" y="6041"/>
                      </a:lnTo>
                      <a:lnTo>
                        <a:pt x="14720" y="5908"/>
                      </a:lnTo>
                      <a:lnTo>
                        <a:pt x="14619" y="4907"/>
                      </a:lnTo>
                      <a:lnTo>
                        <a:pt x="14663" y="9573"/>
                      </a:lnTo>
                      <a:lnTo>
                        <a:pt x="14465" y="6329"/>
                      </a:lnTo>
                      <a:lnTo>
                        <a:pt x="14602" y="7226"/>
                      </a:lnTo>
                      <a:lnTo>
                        <a:pt x="14561" y="6489"/>
                      </a:lnTo>
                      <a:lnTo>
                        <a:pt x="14542" y="2427"/>
                      </a:lnTo>
                      <a:lnTo>
                        <a:pt x="14401" y="7041"/>
                      </a:lnTo>
                      <a:lnTo>
                        <a:pt x="14360" y="5962"/>
                      </a:lnTo>
                      <a:lnTo>
                        <a:pt x="14320" y="4907"/>
                      </a:lnTo>
                      <a:lnTo>
                        <a:pt x="14329" y="4483"/>
                      </a:lnTo>
                      <a:lnTo>
                        <a:pt x="14318" y="4141"/>
                      </a:lnTo>
                      <a:lnTo>
                        <a:pt x="14266" y="3061"/>
                      </a:lnTo>
                      <a:lnTo>
                        <a:pt x="14170" y="5881"/>
                      </a:lnTo>
                      <a:lnTo>
                        <a:pt x="14134" y="5856"/>
                      </a:lnTo>
                      <a:lnTo>
                        <a:pt x="14068" y="5698"/>
                      </a:lnTo>
                      <a:lnTo>
                        <a:pt x="14059" y="5065"/>
                      </a:lnTo>
                      <a:lnTo>
                        <a:pt x="13983" y="7120"/>
                      </a:lnTo>
                      <a:lnTo>
                        <a:pt x="13777" y="8150"/>
                      </a:lnTo>
                      <a:lnTo>
                        <a:pt x="13776" y="8518"/>
                      </a:lnTo>
                      <a:lnTo>
                        <a:pt x="13680" y="8966"/>
                      </a:lnTo>
                      <a:lnTo>
                        <a:pt x="13651" y="8175"/>
                      </a:lnTo>
                      <a:lnTo>
                        <a:pt x="13587" y="7411"/>
                      </a:lnTo>
                      <a:lnTo>
                        <a:pt x="13578" y="7017"/>
                      </a:lnTo>
                      <a:lnTo>
                        <a:pt x="13571" y="5617"/>
                      </a:lnTo>
                      <a:lnTo>
                        <a:pt x="13661" y="5538"/>
                      </a:lnTo>
                      <a:lnTo>
                        <a:pt x="13614" y="3325"/>
                      </a:lnTo>
                      <a:lnTo>
                        <a:pt x="13544" y="5617"/>
                      </a:lnTo>
                      <a:lnTo>
                        <a:pt x="13501" y="5249"/>
                      </a:lnTo>
                      <a:lnTo>
                        <a:pt x="13503" y="4246"/>
                      </a:lnTo>
                      <a:lnTo>
                        <a:pt x="13366" y="4562"/>
                      </a:lnTo>
                      <a:lnTo>
                        <a:pt x="13364" y="7017"/>
                      </a:lnTo>
                      <a:lnTo>
                        <a:pt x="13216" y="6832"/>
                      </a:lnTo>
                      <a:lnTo>
                        <a:pt x="13223" y="7808"/>
                      </a:lnTo>
                      <a:lnTo>
                        <a:pt x="13150" y="9996"/>
                      </a:lnTo>
                      <a:lnTo>
                        <a:pt x="13155" y="8439"/>
                      </a:lnTo>
                      <a:lnTo>
                        <a:pt x="13156" y="8017"/>
                      </a:lnTo>
                      <a:lnTo>
                        <a:pt x="13163" y="6225"/>
                      </a:lnTo>
                      <a:lnTo>
                        <a:pt x="13083" y="8017"/>
                      </a:lnTo>
                      <a:lnTo>
                        <a:pt x="13058" y="5565"/>
                      </a:lnTo>
                      <a:lnTo>
                        <a:pt x="12871" y="7939"/>
                      </a:lnTo>
                      <a:lnTo>
                        <a:pt x="12775" y="8387"/>
                      </a:lnTo>
                      <a:lnTo>
                        <a:pt x="12802" y="7463"/>
                      </a:lnTo>
                      <a:lnTo>
                        <a:pt x="12723" y="8360"/>
                      </a:lnTo>
                      <a:lnTo>
                        <a:pt x="12617" y="8335"/>
                      </a:lnTo>
                      <a:lnTo>
                        <a:pt x="12619" y="7727"/>
                      </a:lnTo>
                      <a:lnTo>
                        <a:pt x="12620" y="7305"/>
                      </a:lnTo>
                      <a:lnTo>
                        <a:pt x="12635" y="3561"/>
                      </a:lnTo>
                      <a:lnTo>
                        <a:pt x="12343" y="7120"/>
                      </a:lnTo>
                      <a:lnTo>
                        <a:pt x="12332" y="6672"/>
                      </a:lnTo>
                      <a:lnTo>
                        <a:pt x="12302" y="5195"/>
                      </a:lnTo>
                      <a:lnTo>
                        <a:pt x="12266" y="3428"/>
                      </a:lnTo>
                      <a:lnTo>
                        <a:pt x="12079" y="5195"/>
                      </a:lnTo>
                      <a:lnTo>
                        <a:pt x="11896" y="2664"/>
                      </a:lnTo>
                      <a:lnTo>
                        <a:pt x="11679" y="2955"/>
                      </a:lnTo>
                      <a:lnTo>
                        <a:pt x="11756" y="6672"/>
                      </a:lnTo>
                      <a:lnTo>
                        <a:pt x="11615" y="3061"/>
                      </a:lnTo>
                      <a:lnTo>
                        <a:pt x="11616" y="3667"/>
                      </a:lnTo>
                      <a:lnTo>
                        <a:pt x="11562" y="3034"/>
                      </a:lnTo>
                      <a:lnTo>
                        <a:pt x="11617" y="4246"/>
                      </a:lnTo>
                      <a:lnTo>
                        <a:pt x="11617" y="4643"/>
                      </a:lnTo>
                      <a:lnTo>
                        <a:pt x="11447" y="5038"/>
                      </a:lnTo>
                      <a:lnTo>
                        <a:pt x="11552" y="6778"/>
                      </a:lnTo>
                      <a:lnTo>
                        <a:pt x="11544" y="6093"/>
                      </a:lnTo>
                      <a:lnTo>
                        <a:pt x="11617" y="4695"/>
                      </a:lnTo>
                      <a:lnTo>
                        <a:pt x="11622" y="6911"/>
                      </a:lnTo>
                      <a:lnTo>
                        <a:pt x="11587" y="7095"/>
                      </a:lnTo>
                      <a:lnTo>
                        <a:pt x="11564" y="7068"/>
                      </a:lnTo>
                      <a:lnTo>
                        <a:pt x="11552" y="6778"/>
                      </a:lnTo>
                      <a:lnTo>
                        <a:pt x="11503" y="6066"/>
                      </a:lnTo>
                      <a:lnTo>
                        <a:pt x="11486" y="5802"/>
                      </a:lnTo>
                      <a:lnTo>
                        <a:pt x="11468" y="5538"/>
                      </a:lnTo>
                      <a:lnTo>
                        <a:pt x="11400" y="4483"/>
                      </a:lnTo>
                      <a:lnTo>
                        <a:pt x="11364" y="3428"/>
                      </a:lnTo>
                      <a:lnTo>
                        <a:pt x="11448" y="3692"/>
                      </a:lnTo>
                      <a:lnTo>
                        <a:pt x="11446" y="3428"/>
                      </a:lnTo>
                      <a:lnTo>
                        <a:pt x="11444" y="2849"/>
                      </a:lnTo>
                      <a:lnTo>
                        <a:pt x="11343" y="2585"/>
                      </a:lnTo>
                      <a:lnTo>
                        <a:pt x="11351" y="2164"/>
                      </a:lnTo>
                      <a:lnTo>
                        <a:pt x="11388" y="1398"/>
                      </a:lnTo>
                      <a:lnTo>
                        <a:pt x="11381" y="1003"/>
                      </a:lnTo>
                      <a:lnTo>
                        <a:pt x="11323" y="212"/>
                      </a:lnTo>
                      <a:lnTo>
                        <a:pt x="11329" y="1688"/>
                      </a:lnTo>
                      <a:lnTo>
                        <a:pt x="11286" y="2164"/>
                      </a:lnTo>
                      <a:lnTo>
                        <a:pt x="11222" y="1636"/>
                      </a:lnTo>
                      <a:lnTo>
                        <a:pt x="11299" y="3165"/>
                      </a:lnTo>
                      <a:lnTo>
                        <a:pt x="11309" y="3428"/>
                      </a:lnTo>
                      <a:lnTo>
                        <a:pt x="11156" y="5434"/>
                      </a:lnTo>
                      <a:lnTo>
                        <a:pt x="11161" y="4035"/>
                      </a:lnTo>
                      <a:lnTo>
                        <a:pt x="11169" y="2216"/>
                      </a:lnTo>
                      <a:lnTo>
                        <a:pt x="11177" y="212"/>
                      </a:lnTo>
                      <a:lnTo>
                        <a:pt x="11021" y="2216"/>
                      </a:lnTo>
                      <a:lnTo>
                        <a:pt x="11041" y="1715"/>
                      </a:lnTo>
                      <a:lnTo>
                        <a:pt x="11071" y="1003"/>
                      </a:lnTo>
                      <a:lnTo>
                        <a:pt x="10993" y="1715"/>
                      </a:lnTo>
                      <a:lnTo>
                        <a:pt x="10983" y="1688"/>
                      </a:lnTo>
                      <a:lnTo>
                        <a:pt x="10775" y="1003"/>
                      </a:lnTo>
                      <a:lnTo>
                        <a:pt x="10697" y="4035"/>
                      </a:lnTo>
                      <a:lnTo>
                        <a:pt x="10679" y="3455"/>
                      </a:lnTo>
                      <a:lnTo>
                        <a:pt x="10669" y="2901"/>
                      </a:lnTo>
                      <a:lnTo>
                        <a:pt x="10677" y="2452"/>
                      </a:lnTo>
                      <a:lnTo>
                        <a:pt x="10699" y="2295"/>
                      </a:lnTo>
                      <a:lnTo>
                        <a:pt x="10508" y="1821"/>
                      </a:lnTo>
                      <a:lnTo>
                        <a:pt x="10272" y="5538"/>
                      </a:lnTo>
                      <a:lnTo>
                        <a:pt x="10188" y="4483"/>
                      </a:lnTo>
                      <a:lnTo>
                        <a:pt x="10127" y="3692"/>
                      </a:lnTo>
                      <a:lnTo>
                        <a:pt x="10138" y="2743"/>
                      </a:lnTo>
                      <a:lnTo>
                        <a:pt x="10103" y="3007"/>
                      </a:lnTo>
                      <a:lnTo>
                        <a:pt x="10077" y="4483"/>
                      </a:lnTo>
                      <a:lnTo>
                        <a:pt x="10062" y="4195"/>
                      </a:lnTo>
                      <a:lnTo>
                        <a:pt x="10035" y="3613"/>
                      </a:lnTo>
                      <a:lnTo>
                        <a:pt x="10045" y="2637"/>
                      </a:lnTo>
                      <a:lnTo>
                        <a:pt x="10030" y="2558"/>
                      </a:lnTo>
                      <a:lnTo>
                        <a:pt x="9935" y="4195"/>
                      </a:lnTo>
                      <a:lnTo>
                        <a:pt x="9893" y="3692"/>
                      </a:lnTo>
                      <a:lnTo>
                        <a:pt x="9902" y="3244"/>
                      </a:lnTo>
                      <a:lnTo>
                        <a:pt x="9919" y="2797"/>
                      </a:lnTo>
                      <a:lnTo>
                        <a:pt x="9915" y="2533"/>
                      </a:lnTo>
                      <a:lnTo>
                        <a:pt x="9741" y="1373"/>
                      </a:lnTo>
                      <a:lnTo>
                        <a:pt x="9641" y="5117"/>
                      </a:lnTo>
                      <a:lnTo>
                        <a:pt x="9484" y="5802"/>
                      </a:lnTo>
                      <a:lnTo>
                        <a:pt x="9484" y="4668"/>
                      </a:lnTo>
                      <a:lnTo>
                        <a:pt x="9476" y="3007"/>
                      </a:lnTo>
                      <a:lnTo>
                        <a:pt x="9273" y="1767"/>
                      </a:lnTo>
                      <a:lnTo>
                        <a:pt x="9267" y="1319"/>
                      </a:lnTo>
                      <a:lnTo>
                        <a:pt x="9050" y="1003"/>
                      </a:lnTo>
                      <a:lnTo>
                        <a:pt x="8901" y="3534"/>
                      </a:lnTo>
                      <a:lnTo>
                        <a:pt x="8697" y="4668"/>
                      </a:lnTo>
                      <a:lnTo>
                        <a:pt x="8675" y="4168"/>
                      </a:lnTo>
                      <a:lnTo>
                        <a:pt x="8644" y="3428"/>
                      </a:lnTo>
                      <a:lnTo>
                        <a:pt x="8571" y="1688"/>
                      </a:lnTo>
                      <a:lnTo>
                        <a:pt x="8277" y="3428"/>
                      </a:lnTo>
                      <a:lnTo>
                        <a:pt x="8072" y="1767"/>
                      </a:lnTo>
                      <a:lnTo>
                        <a:pt x="8089" y="2058"/>
                      </a:lnTo>
                      <a:lnTo>
                        <a:pt x="8096" y="2533"/>
                      </a:lnTo>
                      <a:lnTo>
                        <a:pt x="8068" y="3825"/>
                      </a:lnTo>
                      <a:lnTo>
                        <a:pt x="8031" y="4168"/>
                      </a:lnTo>
                      <a:lnTo>
                        <a:pt x="7985" y="3613"/>
                      </a:lnTo>
                      <a:lnTo>
                        <a:pt x="7901" y="6066"/>
                      </a:lnTo>
                      <a:lnTo>
                        <a:pt x="7904" y="5011"/>
                      </a:lnTo>
                      <a:lnTo>
                        <a:pt x="7908" y="3561"/>
                      </a:lnTo>
                      <a:lnTo>
                        <a:pt x="7926" y="3613"/>
                      </a:lnTo>
                      <a:lnTo>
                        <a:pt x="7899" y="1794"/>
                      </a:lnTo>
                      <a:lnTo>
                        <a:pt x="7890" y="1134"/>
                      </a:lnTo>
                      <a:lnTo>
                        <a:pt x="7793" y="1794"/>
                      </a:lnTo>
                      <a:lnTo>
                        <a:pt x="7718" y="1742"/>
                      </a:lnTo>
                      <a:lnTo>
                        <a:pt x="7705" y="5011"/>
                      </a:lnTo>
                      <a:lnTo>
                        <a:pt x="7600" y="2506"/>
                      </a:lnTo>
                      <a:lnTo>
                        <a:pt x="7610" y="2533"/>
                      </a:lnTo>
                      <a:lnTo>
                        <a:pt x="7648" y="1873"/>
                      </a:lnTo>
                      <a:lnTo>
                        <a:pt x="7592" y="2322"/>
                      </a:lnTo>
                      <a:lnTo>
                        <a:pt x="7507" y="239"/>
                      </a:lnTo>
                      <a:lnTo>
                        <a:pt x="7186" y="6778"/>
                      </a:lnTo>
                      <a:lnTo>
                        <a:pt x="7167" y="6041"/>
                      </a:lnTo>
                      <a:lnTo>
                        <a:pt x="7120" y="4141"/>
                      </a:lnTo>
                      <a:lnTo>
                        <a:pt x="7099" y="3325"/>
                      </a:lnTo>
                      <a:lnTo>
                        <a:pt x="7079" y="2479"/>
                      </a:lnTo>
                      <a:lnTo>
                        <a:pt x="7031" y="3325"/>
                      </a:lnTo>
                      <a:lnTo>
                        <a:pt x="6971" y="3298"/>
                      </a:lnTo>
                      <a:lnTo>
                        <a:pt x="6924" y="4141"/>
                      </a:lnTo>
                      <a:lnTo>
                        <a:pt x="6926" y="2373"/>
                      </a:lnTo>
                      <a:lnTo>
                        <a:pt x="6850" y="2110"/>
                      </a:lnTo>
                      <a:lnTo>
                        <a:pt x="6729" y="1688"/>
                      </a:lnTo>
                      <a:lnTo>
                        <a:pt x="6565" y="2110"/>
                      </a:lnTo>
                      <a:lnTo>
                        <a:pt x="6598" y="845"/>
                      </a:lnTo>
                      <a:lnTo>
                        <a:pt x="6506" y="739"/>
                      </a:lnTo>
                      <a:lnTo>
                        <a:pt x="6482" y="5935"/>
                      </a:lnTo>
                      <a:lnTo>
                        <a:pt x="6397" y="6041"/>
                      </a:lnTo>
                      <a:lnTo>
                        <a:pt x="6386" y="4907"/>
                      </a:lnTo>
                      <a:lnTo>
                        <a:pt x="6378" y="4116"/>
                      </a:lnTo>
                      <a:lnTo>
                        <a:pt x="6372" y="3534"/>
                      </a:lnTo>
                      <a:lnTo>
                        <a:pt x="6210" y="3455"/>
                      </a:lnTo>
                      <a:lnTo>
                        <a:pt x="6047" y="1134"/>
                      </a:lnTo>
                      <a:lnTo>
                        <a:pt x="5888" y="3534"/>
                      </a:lnTo>
                      <a:lnTo>
                        <a:pt x="5896" y="2373"/>
                      </a:lnTo>
                      <a:lnTo>
                        <a:pt x="5922" y="2270"/>
                      </a:lnTo>
                      <a:lnTo>
                        <a:pt x="5846" y="2216"/>
                      </a:lnTo>
                      <a:lnTo>
                        <a:pt x="5785" y="1742"/>
                      </a:lnTo>
                      <a:lnTo>
                        <a:pt x="5629" y="503"/>
                      </a:lnTo>
                      <a:lnTo>
                        <a:pt x="5639" y="1925"/>
                      </a:lnTo>
                      <a:lnTo>
                        <a:pt x="5654" y="1742"/>
                      </a:lnTo>
                      <a:lnTo>
                        <a:pt x="5646" y="2797"/>
                      </a:lnTo>
                      <a:lnTo>
                        <a:pt x="5656" y="4116"/>
                      </a:lnTo>
                      <a:lnTo>
                        <a:pt x="5639" y="1925"/>
                      </a:lnTo>
                      <a:lnTo>
                        <a:pt x="5404" y="4907"/>
                      </a:lnTo>
                      <a:lnTo>
                        <a:pt x="5417" y="3165"/>
                      </a:lnTo>
                      <a:lnTo>
                        <a:pt x="5346" y="5301"/>
                      </a:lnTo>
                      <a:lnTo>
                        <a:pt x="5336" y="6014"/>
                      </a:lnTo>
                      <a:lnTo>
                        <a:pt x="5238" y="6620"/>
                      </a:lnTo>
                      <a:lnTo>
                        <a:pt x="5220" y="6435"/>
                      </a:lnTo>
                      <a:lnTo>
                        <a:pt x="5211" y="5222"/>
                      </a:lnTo>
                      <a:lnTo>
                        <a:pt x="5168" y="4747"/>
                      </a:lnTo>
                      <a:lnTo>
                        <a:pt x="5186" y="7305"/>
                      </a:lnTo>
                      <a:lnTo>
                        <a:pt x="5090" y="6408"/>
                      </a:lnTo>
                      <a:lnTo>
                        <a:pt x="5100" y="6014"/>
                      </a:lnTo>
                      <a:lnTo>
                        <a:pt x="5124" y="5274"/>
                      </a:lnTo>
                      <a:lnTo>
                        <a:pt x="5041" y="5144"/>
                      </a:lnTo>
                      <a:lnTo>
                        <a:pt x="5046" y="5802"/>
                      </a:lnTo>
                      <a:lnTo>
                        <a:pt x="5008" y="6884"/>
                      </a:lnTo>
                      <a:lnTo>
                        <a:pt x="4950" y="7727"/>
                      </a:lnTo>
                      <a:lnTo>
                        <a:pt x="4905" y="7253"/>
                      </a:lnTo>
                      <a:lnTo>
                        <a:pt x="4852" y="6672"/>
                      </a:lnTo>
                      <a:lnTo>
                        <a:pt x="4841" y="6250"/>
                      </a:lnTo>
                      <a:lnTo>
                        <a:pt x="4832" y="5011"/>
                      </a:lnTo>
                      <a:lnTo>
                        <a:pt x="4824" y="5671"/>
                      </a:lnTo>
                      <a:lnTo>
                        <a:pt x="4814" y="6171"/>
                      </a:lnTo>
                      <a:lnTo>
                        <a:pt x="4775" y="7253"/>
                      </a:lnTo>
                      <a:lnTo>
                        <a:pt x="4735" y="6884"/>
                      </a:lnTo>
                      <a:lnTo>
                        <a:pt x="4725" y="6699"/>
                      </a:lnTo>
                      <a:lnTo>
                        <a:pt x="4735" y="5908"/>
                      </a:lnTo>
                      <a:lnTo>
                        <a:pt x="4734" y="5565"/>
                      </a:lnTo>
                      <a:lnTo>
                        <a:pt x="4690" y="5195"/>
                      </a:lnTo>
                      <a:lnTo>
                        <a:pt x="4619" y="4589"/>
                      </a:lnTo>
                      <a:lnTo>
                        <a:pt x="4619" y="5065"/>
                      </a:lnTo>
                      <a:lnTo>
                        <a:pt x="4609" y="4510"/>
                      </a:lnTo>
                      <a:lnTo>
                        <a:pt x="4619" y="4589"/>
                      </a:lnTo>
                      <a:lnTo>
                        <a:pt x="4611" y="3588"/>
                      </a:lnTo>
                      <a:lnTo>
                        <a:pt x="4607" y="4483"/>
                      </a:lnTo>
                      <a:lnTo>
                        <a:pt x="4605" y="5065"/>
                      </a:lnTo>
                      <a:lnTo>
                        <a:pt x="4595" y="5038"/>
                      </a:lnTo>
                      <a:lnTo>
                        <a:pt x="4540" y="7675"/>
                      </a:lnTo>
                      <a:lnTo>
                        <a:pt x="4526" y="7438"/>
                      </a:lnTo>
                      <a:lnTo>
                        <a:pt x="4526" y="14874"/>
                      </a:lnTo>
                      <a:lnTo>
                        <a:pt x="4508" y="14847"/>
                      </a:lnTo>
                      <a:lnTo>
                        <a:pt x="4449" y="14847"/>
                      </a:lnTo>
                      <a:lnTo>
                        <a:pt x="4444" y="14347"/>
                      </a:lnTo>
                      <a:lnTo>
                        <a:pt x="4446" y="13952"/>
                      </a:lnTo>
                      <a:lnTo>
                        <a:pt x="4450" y="13634"/>
                      </a:lnTo>
                      <a:lnTo>
                        <a:pt x="4468" y="13661"/>
                      </a:lnTo>
                      <a:lnTo>
                        <a:pt x="4461" y="14083"/>
                      </a:lnTo>
                      <a:lnTo>
                        <a:pt x="4503" y="14401"/>
                      </a:lnTo>
                      <a:lnTo>
                        <a:pt x="4526" y="14874"/>
                      </a:lnTo>
                      <a:lnTo>
                        <a:pt x="4526" y="7438"/>
                      </a:lnTo>
                      <a:lnTo>
                        <a:pt x="4476" y="6568"/>
                      </a:lnTo>
                      <a:lnTo>
                        <a:pt x="4450" y="6093"/>
                      </a:lnTo>
                      <a:lnTo>
                        <a:pt x="4440" y="5328"/>
                      </a:lnTo>
                      <a:lnTo>
                        <a:pt x="4427" y="4959"/>
                      </a:lnTo>
                      <a:lnTo>
                        <a:pt x="4538" y="4986"/>
                      </a:lnTo>
                      <a:lnTo>
                        <a:pt x="4595" y="5038"/>
                      </a:lnTo>
                      <a:lnTo>
                        <a:pt x="4607" y="4483"/>
                      </a:lnTo>
                      <a:lnTo>
                        <a:pt x="4607" y="3588"/>
                      </a:lnTo>
                      <a:lnTo>
                        <a:pt x="4530" y="3325"/>
                      </a:lnTo>
                      <a:lnTo>
                        <a:pt x="4601" y="1109"/>
                      </a:lnTo>
                      <a:lnTo>
                        <a:pt x="4524" y="2427"/>
                      </a:lnTo>
                      <a:lnTo>
                        <a:pt x="4406" y="4932"/>
                      </a:lnTo>
                      <a:lnTo>
                        <a:pt x="4323" y="4219"/>
                      </a:lnTo>
                      <a:lnTo>
                        <a:pt x="4313" y="3956"/>
                      </a:lnTo>
                      <a:lnTo>
                        <a:pt x="4310" y="3403"/>
                      </a:lnTo>
                      <a:lnTo>
                        <a:pt x="4297" y="3298"/>
                      </a:lnTo>
                      <a:lnTo>
                        <a:pt x="4279" y="3455"/>
                      </a:lnTo>
                      <a:lnTo>
                        <a:pt x="4262" y="3719"/>
                      </a:lnTo>
                      <a:lnTo>
                        <a:pt x="4216" y="3271"/>
                      </a:lnTo>
                      <a:lnTo>
                        <a:pt x="4190" y="3244"/>
                      </a:lnTo>
                      <a:lnTo>
                        <a:pt x="4185" y="2558"/>
                      </a:lnTo>
                      <a:lnTo>
                        <a:pt x="4180" y="1900"/>
                      </a:lnTo>
                      <a:lnTo>
                        <a:pt x="4171" y="3271"/>
                      </a:lnTo>
                      <a:lnTo>
                        <a:pt x="4126" y="3455"/>
                      </a:lnTo>
                      <a:lnTo>
                        <a:pt x="4131" y="2901"/>
                      </a:lnTo>
                      <a:lnTo>
                        <a:pt x="4164" y="2558"/>
                      </a:lnTo>
                      <a:lnTo>
                        <a:pt x="4171" y="3271"/>
                      </a:lnTo>
                      <a:lnTo>
                        <a:pt x="4171" y="1979"/>
                      </a:lnTo>
                      <a:lnTo>
                        <a:pt x="4088" y="2533"/>
                      </a:lnTo>
                      <a:lnTo>
                        <a:pt x="4043" y="2452"/>
                      </a:lnTo>
                      <a:lnTo>
                        <a:pt x="4047" y="4219"/>
                      </a:lnTo>
                      <a:lnTo>
                        <a:pt x="3988" y="3931"/>
                      </a:lnTo>
                      <a:lnTo>
                        <a:pt x="4037" y="5222"/>
                      </a:lnTo>
                      <a:lnTo>
                        <a:pt x="4076" y="5117"/>
                      </a:lnTo>
                      <a:lnTo>
                        <a:pt x="4074" y="5380"/>
                      </a:lnTo>
                      <a:lnTo>
                        <a:pt x="4086" y="5617"/>
                      </a:lnTo>
                      <a:lnTo>
                        <a:pt x="4094" y="5249"/>
                      </a:lnTo>
                      <a:lnTo>
                        <a:pt x="4081" y="5090"/>
                      </a:lnTo>
                      <a:lnTo>
                        <a:pt x="4096" y="5011"/>
                      </a:lnTo>
                      <a:lnTo>
                        <a:pt x="4207" y="4932"/>
                      </a:lnTo>
                      <a:lnTo>
                        <a:pt x="4170" y="5856"/>
                      </a:lnTo>
                      <a:lnTo>
                        <a:pt x="4135" y="6568"/>
                      </a:lnTo>
                      <a:lnTo>
                        <a:pt x="4087" y="5617"/>
                      </a:lnTo>
                      <a:lnTo>
                        <a:pt x="4035" y="8044"/>
                      </a:lnTo>
                      <a:lnTo>
                        <a:pt x="4025" y="8439"/>
                      </a:lnTo>
                      <a:lnTo>
                        <a:pt x="4001" y="7517"/>
                      </a:lnTo>
                      <a:lnTo>
                        <a:pt x="3963" y="5987"/>
                      </a:lnTo>
                      <a:lnTo>
                        <a:pt x="3853" y="4747"/>
                      </a:lnTo>
                      <a:lnTo>
                        <a:pt x="3843" y="4431"/>
                      </a:lnTo>
                      <a:lnTo>
                        <a:pt x="3840" y="4141"/>
                      </a:lnTo>
                      <a:lnTo>
                        <a:pt x="3830" y="3165"/>
                      </a:lnTo>
                      <a:lnTo>
                        <a:pt x="3694" y="4141"/>
                      </a:lnTo>
                      <a:lnTo>
                        <a:pt x="3509" y="3825"/>
                      </a:lnTo>
                      <a:lnTo>
                        <a:pt x="3424" y="7095"/>
                      </a:lnTo>
                      <a:lnTo>
                        <a:pt x="3385" y="7517"/>
                      </a:lnTo>
                      <a:lnTo>
                        <a:pt x="3374" y="5987"/>
                      </a:lnTo>
                      <a:lnTo>
                        <a:pt x="3376" y="5486"/>
                      </a:lnTo>
                      <a:lnTo>
                        <a:pt x="3388" y="5328"/>
                      </a:lnTo>
                      <a:lnTo>
                        <a:pt x="3352" y="5723"/>
                      </a:lnTo>
                      <a:lnTo>
                        <a:pt x="3250" y="5407"/>
                      </a:lnTo>
                      <a:lnTo>
                        <a:pt x="3229" y="5434"/>
                      </a:lnTo>
                      <a:lnTo>
                        <a:pt x="3250" y="5407"/>
                      </a:lnTo>
                      <a:lnTo>
                        <a:pt x="3197" y="5222"/>
                      </a:lnTo>
                      <a:lnTo>
                        <a:pt x="3194" y="5513"/>
                      </a:lnTo>
                      <a:lnTo>
                        <a:pt x="3189" y="6250"/>
                      </a:lnTo>
                      <a:lnTo>
                        <a:pt x="3179" y="7517"/>
                      </a:lnTo>
                      <a:lnTo>
                        <a:pt x="3088" y="6568"/>
                      </a:lnTo>
                      <a:lnTo>
                        <a:pt x="3181" y="5777"/>
                      </a:lnTo>
                      <a:lnTo>
                        <a:pt x="3194" y="5513"/>
                      </a:lnTo>
                      <a:lnTo>
                        <a:pt x="3099" y="5777"/>
                      </a:lnTo>
                      <a:lnTo>
                        <a:pt x="3109" y="5407"/>
                      </a:lnTo>
                      <a:lnTo>
                        <a:pt x="3100" y="4853"/>
                      </a:lnTo>
                      <a:lnTo>
                        <a:pt x="2854" y="1398"/>
                      </a:lnTo>
                      <a:lnTo>
                        <a:pt x="2690" y="10945"/>
                      </a:lnTo>
                      <a:lnTo>
                        <a:pt x="2599" y="9494"/>
                      </a:lnTo>
                      <a:lnTo>
                        <a:pt x="2569" y="8993"/>
                      </a:lnTo>
                      <a:lnTo>
                        <a:pt x="2447" y="7041"/>
                      </a:lnTo>
                      <a:lnTo>
                        <a:pt x="2428" y="6726"/>
                      </a:lnTo>
                      <a:lnTo>
                        <a:pt x="2432" y="7041"/>
                      </a:lnTo>
                      <a:lnTo>
                        <a:pt x="2099" y="4959"/>
                      </a:lnTo>
                      <a:lnTo>
                        <a:pt x="1746" y="8993"/>
                      </a:lnTo>
                      <a:lnTo>
                        <a:pt x="1606" y="7596"/>
                      </a:lnTo>
                      <a:lnTo>
                        <a:pt x="1324" y="5011"/>
                      </a:lnTo>
                      <a:lnTo>
                        <a:pt x="1314" y="6408"/>
                      </a:lnTo>
                      <a:lnTo>
                        <a:pt x="1257" y="7596"/>
                      </a:lnTo>
                      <a:lnTo>
                        <a:pt x="1237" y="5723"/>
                      </a:lnTo>
                      <a:lnTo>
                        <a:pt x="1143" y="7781"/>
                      </a:lnTo>
                      <a:lnTo>
                        <a:pt x="1001" y="9494"/>
                      </a:lnTo>
                      <a:lnTo>
                        <a:pt x="981" y="8308"/>
                      </a:lnTo>
                      <a:lnTo>
                        <a:pt x="969" y="7544"/>
                      </a:lnTo>
                      <a:lnTo>
                        <a:pt x="900" y="3298"/>
                      </a:lnTo>
                      <a:lnTo>
                        <a:pt x="738" y="6066"/>
                      </a:lnTo>
                      <a:lnTo>
                        <a:pt x="727" y="6435"/>
                      </a:lnTo>
                      <a:lnTo>
                        <a:pt x="747" y="7544"/>
                      </a:lnTo>
                      <a:lnTo>
                        <a:pt x="685" y="7305"/>
                      </a:lnTo>
                      <a:lnTo>
                        <a:pt x="549" y="8308"/>
                      </a:lnTo>
                      <a:lnTo>
                        <a:pt x="559" y="6832"/>
                      </a:lnTo>
                      <a:lnTo>
                        <a:pt x="548" y="7384"/>
                      </a:lnTo>
                      <a:lnTo>
                        <a:pt x="539" y="8150"/>
                      </a:lnTo>
                      <a:lnTo>
                        <a:pt x="518" y="7623"/>
                      </a:lnTo>
                      <a:lnTo>
                        <a:pt x="512" y="6514"/>
                      </a:lnTo>
                      <a:lnTo>
                        <a:pt x="358" y="8202"/>
                      </a:lnTo>
                      <a:lnTo>
                        <a:pt x="242" y="7517"/>
                      </a:lnTo>
                      <a:lnTo>
                        <a:pt x="252" y="7174"/>
                      </a:lnTo>
                      <a:lnTo>
                        <a:pt x="376" y="4298"/>
                      </a:lnTo>
                      <a:lnTo>
                        <a:pt x="202" y="4116"/>
                      </a:lnTo>
                      <a:lnTo>
                        <a:pt x="137" y="4483"/>
                      </a:lnTo>
                      <a:lnTo>
                        <a:pt x="30" y="6672"/>
                      </a:lnTo>
                      <a:lnTo>
                        <a:pt x="21" y="7095"/>
                      </a:lnTo>
                      <a:lnTo>
                        <a:pt x="42" y="7623"/>
                      </a:lnTo>
                      <a:lnTo>
                        <a:pt x="68" y="7675"/>
                      </a:lnTo>
                      <a:lnTo>
                        <a:pt x="91" y="8017"/>
                      </a:lnTo>
                      <a:lnTo>
                        <a:pt x="100" y="9309"/>
                      </a:lnTo>
                      <a:lnTo>
                        <a:pt x="51" y="9733"/>
                      </a:lnTo>
                      <a:lnTo>
                        <a:pt x="41" y="12634"/>
                      </a:lnTo>
                      <a:lnTo>
                        <a:pt x="10" y="14610"/>
                      </a:lnTo>
                      <a:lnTo>
                        <a:pt x="0" y="15665"/>
                      </a:lnTo>
                      <a:lnTo>
                        <a:pt x="140" y="17617"/>
                      </a:lnTo>
                      <a:lnTo>
                        <a:pt x="241" y="15850"/>
                      </a:lnTo>
                      <a:lnTo>
                        <a:pt x="275" y="17275"/>
                      </a:lnTo>
                      <a:lnTo>
                        <a:pt x="189" y="17354"/>
                      </a:lnTo>
                      <a:lnTo>
                        <a:pt x="237" y="18672"/>
                      </a:lnTo>
                      <a:lnTo>
                        <a:pt x="267" y="17565"/>
                      </a:lnTo>
                      <a:lnTo>
                        <a:pt x="302" y="16693"/>
                      </a:lnTo>
                      <a:lnTo>
                        <a:pt x="306" y="17090"/>
                      </a:lnTo>
                      <a:lnTo>
                        <a:pt x="315" y="17669"/>
                      </a:lnTo>
                      <a:lnTo>
                        <a:pt x="326" y="17987"/>
                      </a:lnTo>
                      <a:lnTo>
                        <a:pt x="345" y="18251"/>
                      </a:lnTo>
                      <a:lnTo>
                        <a:pt x="401" y="16693"/>
                      </a:lnTo>
                      <a:lnTo>
                        <a:pt x="418" y="16193"/>
                      </a:lnTo>
                      <a:lnTo>
                        <a:pt x="424" y="15850"/>
                      </a:lnTo>
                      <a:lnTo>
                        <a:pt x="443" y="15480"/>
                      </a:lnTo>
                      <a:lnTo>
                        <a:pt x="499" y="14980"/>
                      </a:lnTo>
                      <a:lnTo>
                        <a:pt x="534" y="15902"/>
                      </a:lnTo>
                      <a:lnTo>
                        <a:pt x="543" y="16614"/>
                      </a:lnTo>
                      <a:lnTo>
                        <a:pt x="534" y="17354"/>
                      </a:lnTo>
                      <a:lnTo>
                        <a:pt x="590" y="16247"/>
                      </a:lnTo>
                      <a:lnTo>
                        <a:pt x="589" y="17302"/>
                      </a:lnTo>
                      <a:lnTo>
                        <a:pt x="615" y="16878"/>
                      </a:lnTo>
                      <a:lnTo>
                        <a:pt x="698" y="17405"/>
                      </a:lnTo>
                      <a:lnTo>
                        <a:pt x="707" y="16878"/>
                      </a:lnTo>
                      <a:lnTo>
                        <a:pt x="717" y="16247"/>
                      </a:lnTo>
                      <a:lnTo>
                        <a:pt x="724" y="15877"/>
                      </a:lnTo>
                      <a:lnTo>
                        <a:pt x="775" y="17484"/>
                      </a:lnTo>
                      <a:lnTo>
                        <a:pt x="870" y="15877"/>
                      </a:lnTo>
                      <a:lnTo>
                        <a:pt x="896" y="15456"/>
                      </a:lnTo>
                      <a:lnTo>
                        <a:pt x="891" y="18172"/>
                      </a:lnTo>
                      <a:lnTo>
                        <a:pt x="909" y="17484"/>
                      </a:lnTo>
                      <a:lnTo>
                        <a:pt x="980" y="16035"/>
                      </a:lnTo>
                      <a:lnTo>
                        <a:pt x="1027" y="15929"/>
                      </a:lnTo>
                      <a:lnTo>
                        <a:pt x="941" y="19200"/>
                      </a:lnTo>
                      <a:lnTo>
                        <a:pt x="1201" y="16114"/>
                      </a:lnTo>
                      <a:lnTo>
                        <a:pt x="1179" y="19621"/>
                      </a:lnTo>
                      <a:lnTo>
                        <a:pt x="1242" y="16668"/>
                      </a:lnTo>
                      <a:lnTo>
                        <a:pt x="1406" y="18329"/>
                      </a:lnTo>
                      <a:lnTo>
                        <a:pt x="1518" y="16693"/>
                      </a:lnTo>
                      <a:lnTo>
                        <a:pt x="1618" y="16668"/>
                      </a:lnTo>
                      <a:lnTo>
                        <a:pt x="1684" y="16114"/>
                      </a:lnTo>
                      <a:lnTo>
                        <a:pt x="1718" y="15929"/>
                      </a:lnTo>
                      <a:lnTo>
                        <a:pt x="1734" y="15456"/>
                      </a:lnTo>
                      <a:lnTo>
                        <a:pt x="1750" y="14980"/>
                      </a:lnTo>
                      <a:lnTo>
                        <a:pt x="1769" y="14426"/>
                      </a:lnTo>
                      <a:lnTo>
                        <a:pt x="1833" y="16405"/>
                      </a:lnTo>
                      <a:lnTo>
                        <a:pt x="1842" y="16799"/>
                      </a:lnTo>
                      <a:lnTo>
                        <a:pt x="1735" y="17248"/>
                      </a:lnTo>
                      <a:lnTo>
                        <a:pt x="1727" y="17723"/>
                      </a:lnTo>
                      <a:lnTo>
                        <a:pt x="1747" y="19569"/>
                      </a:lnTo>
                      <a:lnTo>
                        <a:pt x="1743" y="17590"/>
                      </a:lnTo>
                      <a:lnTo>
                        <a:pt x="1881" y="17590"/>
                      </a:lnTo>
                      <a:lnTo>
                        <a:pt x="1855" y="15929"/>
                      </a:lnTo>
                      <a:lnTo>
                        <a:pt x="1913" y="17381"/>
                      </a:lnTo>
                      <a:lnTo>
                        <a:pt x="1905" y="16641"/>
                      </a:lnTo>
                      <a:lnTo>
                        <a:pt x="1936" y="18672"/>
                      </a:lnTo>
                      <a:lnTo>
                        <a:pt x="1942" y="16641"/>
                      </a:lnTo>
                      <a:lnTo>
                        <a:pt x="1945" y="15929"/>
                      </a:lnTo>
                      <a:lnTo>
                        <a:pt x="1946" y="15613"/>
                      </a:lnTo>
                      <a:lnTo>
                        <a:pt x="1991" y="18145"/>
                      </a:lnTo>
                      <a:lnTo>
                        <a:pt x="2039" y="16272"/>
                      </a:lnTo>
                      <a:lnTo>
                        <a:pt x="2107" y="17484"/>
                      </a:lnTo>
                      <a:lnTo>
                        <a:pt x="2117" y="17908"/>
                      </a:lnTo>
                      <a:lnTo>
                        <a:pt x="2062" y="19148"/>
                      </a:lnTo>
                      <a:lnTo>
                        <a:pt x="2155" y="18197"/>
                      </a:lnTo>
                      <a:lnTo>
                        <a:pt x="2175" y="18645"/>
                      </a:lnTo>
                      <a:lnTo>
                        <a:pt x="2166" y="18197"/>
                      </a:lnTo>
                      <a:lnTo>
                        <a:pt x="2175" y="16984"/>
                      </a:lnTo>
                      <a:lnTo>
                        <a:pt x="2185" y="16614"/>
                      </a:lnTo>
                      <a:lnTo>
                        <a:pt x="2247" y="16272"/>
                      </a:lnTo>
                      <a:lnTo>
                        <a:pt x="2295" y="16008"/>
                      </a:lnTo>
                      <a:lnTo>
                        <a:pt x="2245" y="17908"/>
                      </a:lnTo>
                      <a:lnTo>
                        <a:pt x="2235" y="18408"/>
                      </a:lnTo>
                      <a:lnTo>
                        <a:pt x="2273" y="19515"/>
                      </a:lnTo>
                      <a:lnTo>
                        <a:pt x="2344" y="18884"/>
                      </a:lnTo>
                      <a:lnTo>
                        <a:pt x="2398" y="16799"/>
                      </a:lnTo>
                      <a:lnTo>
                        <a:pt x="2451" y="16878"/>
                      </a:lnTo>
                      <a:lnTo>
                        <a:pt x="2462" y="17511"/>
                      </a:lnTo>
                      <a:lnTo>
                        <a:pt x="2453" y="17881"/>
                      </a:lnTo>
                      <a:lnTo>
                        <a:pt x="2498" y="16799"/>
                      </a:lnTo>
                      <a:lnTo>
                        <a:pt x="2528" y="16062"/>
                      </a:lnTo>
                      <a:lnTo>
                        <a:pt x="2676" y="17802"/>
                      </a:lnTo>
                      <a:lnTo>
                        <a:pt x="2742" y="16062"/>
                      </a:lnTo>
                      <a:lnTo>
                        <a:pt x="2760" y="15613"/>
                      </a:lnTo>
                      <a:lnTo>
                        <a:pt x="2776" y="16062"/>
                      </a:lnTo>
                      <a:lnTo>
                        <a:pt x="2769" y="15507"/>
                      </a:lnTo>
                      <a:lnTo>
                        <a:pt x="2760" y="14426"/>
                      </a:lnTo>
                      <a:lnTo>
                        <a:pt x="2762" y="12922"/>
                      </a:lnTo>
                      <a:lnTo>
                        <a:pt x="2805" y="12870"/>
                      </a:lnTo>
                      <a:lnTo>
                        <a:pt x="2841" y="11473"/>
                      </a:lnTo>
                      <a:lnTo>
                        <a:pt x="2856" y="12949"/>
                      </a:lnTo>
                      <a:lnTo>
                        <a:pt x="2832" y="12922"/>
                      </a:lnTo>
                      <a:lnTo>
                        <a:pt x="2826" y="13634"/>
                      </a:lnTo>
                      <a:lnTo>
                        <a:pt x="2816" y="14004"/>
                      </a:lnTo>
                      <a:lnTo>
                        <a:pt x="2861" y="13346"/>
                      </a:lnTo>
                      <a:lnTo>
                        <a:pt x="2890" y="14901"/>
                      </a:lnTo>
                      <a:lnTo>
                        <a:pt x="2900" y="14505"/>
                      </a:lnTo>
                      <a:lnTo>
                        <a:pt x="2910" y="14583"/>
                      </a:lnTo>
                      <a:lnTo>
                        <a:pt x="2981" y="13346"/>
                      </a:lnTo>
                      <a:lnTo>
                        <a:pt x="3051" y="13767"/>
                      </a:lnTo>
                      <a:lnTo>
                        <a:pt x="3060" y="14320"/>
                      </a:lnTo>
                      <a:lnTo>
                        <a:pt x="3070" y="15929"/>
                      </a:lnTo>
                      <a:lnTo>
                        <a:pt x="2910" y="14583"/>
                      </a:lnTo>
                      <a:lnTo>
                        <a:pt x="2989" y="16405"/>
                      </a:lnTo>
                      <a:lnTo>
                        <a:pt x="2885" y="15586"/>
                      </a:lnTo>
                      <a:lnTo>
                        <a:pt x="2965" y="18936"/>
                      </a:lnTo>
                      <a:lnTo>
                        <a:pt x="2827" y="15456"/>
                      </a:lnTo>
                      <a:lnTo>
                        <a:pt x="2895" y="18936"/>
                      </a:lnTo>
                      <a:lnTo>
                        <a:pt x="3031" y="19542"/>
                      </a:lnTo>
                      <a:lnTo>
                        <a:pt x="3037" y="18936"/>
                      </a:lnTo>
                      <a:lnTo>
                        <a:pt x="3048" y="17854"/>
                      </a:lnTo>
                      <a:lnTo>
                        <a:pt x="3184" y="18460"/>
                      </a:lnTo>
                      <a:lnTo>
                        <a:pt x="3199" y="17854"/>
                      </a:lnTo>
                      <a:lnTo>
                        <a:pt x="3209" y="17459"/>
                      </a:lnTo>
                      <a:lnTo>
                        <a:pt x="3200" y="17090"/>
                      </a:lnTo>
                      <a:lnTo>
                        <a:pt x="3183" y="16853"/>
                      </a:lnTo>
                      <a:lnTo>
                        <a:pt x="3182" y="16405"/>
                      </a:lnTo>
                      <a:lnTo>
                        <a:pt x="3194" y="15929"/>
                      </a:lnTo>
                      <a:lnTo>
                        <a:pt x="3204" y="15559"/>
                      </a:lnTo>
                      <a:lnTo>
                        <a:pt x="3398" y="13450"/>
                      </a:lnTo>
                      <a:lnTo>
                        <a:pt x="3356" y="20861"/>
                      </a:lnTo>
                      <a:lnTo>
                        <a:pt x="3490" y="18197"/>
                      </a:lnTo>
                      <a:lnTo>
                        <a:pt x="3500" y="17960"/>
                      </a:lnTo>
                      <a:lnTo>
                        <a:pt x="3529" y="16853"/>
                      </a:lnTo>
                      <a:lnTo>
                        <a:pt x="3539" y="15771"/>
                      </a:lnTo>
                      <a:lnTo>
                        <a:pt x="3549" y="13952"/>
                      </a:lnTo>
                      <a:lnTo>
                        <a:pt x="3635" y="15165"/>
                      </a:lnTo>
                      <a:lnTo>
                        <a:pt x="3645" y="15719"/>
                      </a:lnTo>
                      <a:lnTo>
                        <a:pt x="3616" y="17775"/>
                      </a:lnTo>
                      <a:lnTo>
                        <a:pt x="3748" y="18012"/>
                      </a:lnTo>
                      <a:lnTo>
                        <a:pt x="3727" y="16747"/>
                      </a:lnTo>
                      <a:lnTo>
                        <a:pt x="3691" y="14347"/>
                      </a:lnTo>
                      <a:lnTo>
                        <a:pt x="3809" y="15665"/>
                      </a:lnTo>
                      <a:lnTo>
                        <a:pt x="3878" y="15665"/>
                      </a:lnTo>
                      <a:lnTo>
                        <a:pt x="3892" y="17775"/>
                      </a:lnTo>
                      <a:lnTo>
                        <a:pt x="4033" y="17459"/>
                      </a:lnTo>
                      <a:lnTo>
                        <a:pt x="4187" y="15929"/>
                      </a:lnTo>
                      <a:lnTo>
                        <a:pt x="4291" y="15665"/>
                      </a:lnTo>
                      <a:lnTo>
                        <a:pt x="4342" y="15534"/>
                      </a:lnTo>
                      <a:lnTo>
                        <a:pt x="4334" y="16114"/>
                      </a:lnTo>
                      <a:lnTo>
                        <a:pt x="4324" y="16405"/>
                      </a:lnTo>
                      <a:lnTo>
                        <a:pt x="4316" y="16984"/>
                      </a:lnTo>
                      <a:lnTo>
                        <a:pt x="4344" y="17484"/>
                      </a:lnTo>
                      <a:lnTo>
                        <a:pt x="4540" y="16405"/>
                      </a:lnTo>
                      <a:lnTo>
                        <a:pt x="4952" y="18988"/>
                      </a:lnTo>
                      <a:lnTo>
                        <a:pt x="5024" y="17169"/>
                      </a:lnTo>
                      <a:lnTo>
                        <a:pt x="5041" y="17169"/>
                      </a:lnTo>
                      <a:lnTo>
                        <a:pt x="5077" y="16456"/>
                      </a:lnTo>
                      <a:lnTo>
                        <a:pt x="5093" y="16405"/>
                      </a:lnTo>
                      <a:lnTo>
                        <a:pt x="5118" y="16326"/>
                      </a:lnTo>
                      <a:lnTo>
                        <a:pt x="5124" y="17644"/>
                      </a:lnTo>
                      <a:lnTo>
                        <a:pt x="5105" y="18066"/>
                      </a:lnTo>
                      <a:lnTo>
                        <a:pt x="5232" y="16535"/>
                      </a:lnTo>
                      <a:lnTo>
                        <a:pt x="5259" y="16326"/>
                      </a:lnTo>
                      <a:lnTo>
                        <a:pt x="5366" y="15534"/>
                      </a:lnTo>
                      <a:lnTo>
                        <a:pt x="5426" y="15086"/>
                      </a:lnTo>
                      <a:lnTo>
                        <a:pt x="5443" y="14953"/>
                      </a:lnTo>
                      <a:lnTo>
                        <a:pt x="4333" y="14980"/>
                      </a:lnTo>
                      <a:lnTo>
                        <a:pt x="4343" y="14953"/>
                      </a:lnTo>
                      <a:lnTo>
                        <a:pt x="5443" y="14953"/>
                      </a:lnTo>
                      <a:lnTo>
                        <a:pt x="5476" y="14716"/>
                      </a:lnTo>
                      <a:lnTo>
                        <a:pt x="5601" y="16510"/>
                      </a:lnTo>
                      <a:lnTo>
                        <a:pt x="5599" y="16932"/>
                      </a:lnTo>
                      <a:lnTo>
                        <a:pt x="5589" y="17248"/>
                      </a:lnTo>
                      <a:lnTo>
                        <a:pt x="5693" y="17960"/>
                      </a:lnTo>
                      <a:lnTo>
                        <a:pt x="5703" y="14716"/>
                      </a:lnTo>
                      <a:lnTo>
                        <a:pt x="5706" y="13634"/>
                      </a:lnTo>
                      <a:lnTo>
                        <a:pt x="5793" y="14980"/>
                      </a:lnTo>
                      <a:lnTo>
                        <a:pt x="5802" y="15244"/>
                      </a:lnTo>
                      <a:lnTo>
                        <a:pt x="5793" y="15507"/>
                      </a:lnTo>
                      <a:lnTo>
                        <a:pt x="6018" y="16299"/>
                      </a:lnTo>
                      <a:lnTo>
                        <a:pt x="6274" y="14610"/>
                      </a:lnTo>
                      <a:lnTo>
                        <a:pt x="6452" y="17381"/>
                      </a:lnTo>
                      <a:lnTo>
                        <a:pt x="6485" y="14743"/>
                      </a:lnTo>
                      <a:lnTo>
                        <a:pt x="6681" y="18566"/>
                      </a:lnTo>
                      <a:lnTo>
                        <a:pt x="6695" y="14874"/>
                      </a:lnTo>
                      <a:lnTo>
                        <a:pt x="6818" y="16562"/>
                      </a:lnTo>
                      <a:lnTo>
                        <a:pt x="6808" y="17038"/>
                      </a:lnTo>
                      <a:lnTo>
                        <a:pt x="6798" y="17405"/>
                      </a:lnTo>
                      <a:lnTo>
                        <a:pt x="6976" y="18593"/>
                      </a:lnTo>
                      <a:lnTo>
                        <a:pt x="7026" y="18751"/>
                      </a:lnTo>
                      <a:lnTo>
                        <a:pt x="7045" y="16720"/>
                      </a:lnTo>
                      <a:lnTo>
                        <a:pt x="7054" y="16272"/>
                      </a:lnTo>
                      <a:lnTo>
                        <a:pt x="7112" y="15902"/>
                      </a:lnTo>
                      <a:lnTo>
                        <a:pt x="7112" y="17829"/>
                      </a:lnTo>
                      <a:lnTo>
                        <a:pt x="7097" y="18197"/>
                      </a:lnTo>
                      <a:lnTo>
                        <a:pt x="7113" y="18251"/>
                      </a:lnTo>
                      <a:lnTo>
                        <a:pt x="7113" y="17829"/>
                      </a:lnTo>
                      <a:lnTo>
                        <a:pt x="7193" y="15902"/>
                      </a:lnTo>
                      <a:lnTo>
                        <a:pt x="7241" y="18118"/>
                      </a:lnTo>
                      <a:lnTo>
                        <a:pt x="7296" y="17644"/>
                      </a:lnTo>
                      <a:lnTo>
                        <a:pt x="7281" y="17538"/>
                      </a:lnTo>
                      <a:lnTo>
                        <a:pt x="7271" y="17381"/>
                      </a:lnTo>
                      <a:lnTo>
                        <a:pt x="7251" y="16799"/>
                      </a:lnTo>
                      <a:lnTo>
                        <a:pt x="7259" y="16141"/>
                      </a:lnTo>
                      <a:lnTo>
                        <a:pt x="7292" y="15823"/>
                      </a:lnTo>
                      <a:lnTo>
                        <a:pt x="7343" y="15323"/>
                      </a:lnTo>
                      <a:lnTo>
                        <a:pt x="7467" y="17432"/>
                      </a:lnTo>
                      <a:lnTo>
                        <a:pt x="7476" y="18514"/>
                      </a:lnTo>
                      <a:lnTo>
                        <a:pt x="7689" y="16905"/>
                      </a:lnTo>
                      <a:lnTo>
                        <a:pt x="7686" y="17275"/>
                      </a:lnTo>
                      <a:lnTo>
                        <a:pt x="7709" y="16905"/>
                      </a:lnTo>
                      <a:lnTo>
                        <a:pt x="7733" y="16510"/>
                      </a:lnTo>
                      <a:lnTo>
                        <a:pt x="8452" y="16483"/>
                      </a:lnTo>
                      <a:lnTo>
                        <a:pt x="8458" y="15613"/>
                      </a:lnTo>
                      <a:lnTo>
                        <a:pt x="8510" y="15375"/>
                      </a:lnTo>
                      <a:lnTo>
                        <a:pt x="8514" y="15798"/>
                      </a:lnTo>
                      <a:lnTo>
                        <a:pt x="8533" y="15375"/>
                      </a:lnTo>
                      <a:lnTo>
                        <a:pt x="8546" y="15111"/>
                      </a:lnTo>
                      <a:lnTo>
                        <a:pt x="8603" y="15323"/>
                      </a:lnTo>
                      <a:lnTo>
                        <a:pt x="8609" y="15638"/>
                      </a:lnTo>
                      <a:lnTo>
                        <a:pt x="8588" y="17459"/>
                      </a:lnTo>
                      <a:lnTo>
                        <a:pt x="8552" y="18093"/>
                      </a:lnTo>
                      <a:lnTo>
                        <a:pt x="8633" y="17381"/>
                      </a:lnTo>
                      <a:lnTo>
                        <a:pt x="8633" y="18066"/>
                      </a:lnTo>
                      <a:lnTo>
                        <a:pt x="8623" y="18224"/>
                      </a:lnTo>
                      <a:lnTo>
                        <a:pt x="8614" y="19067"/>
                      </a:lnTo>
                      <a:lnTo>
                        <a:pt x="8647" y="17829"/>
                      </a:lnTo>
                      <a:lnTo>
                        <a:pt x="8754" y="21097"/>
                      </a:lnTo>
                      <a:lnTo>
                        <a:pt x="8801" y="18936"/>
                      </a:lnTo>
                      <a:lnTo>
                        <a:pt x="8805" y="19515"/>
                      </a:lnTo>
                      <a:lnTo>
                        <a:pt x="8983" y="19542"/>
                      </a:lnTo>
                      <a:lnTo>
                        <a:pt x="9053" y="18936"/>
                      </a:lnTo>
                      <a:lnTo>
                        <a:pt x="9063" y="18857"/>
                      </a:lnTo>
                      <a:lnTo>
                        <a:pt x="9208" y="18751"/>
                      </a:lnTo>
                      <a:lnTo>
                        <a:pt x="9209" y="17829"/>
                      </a:lnTo>
                      <a:lnTo>
                        <a:pt x="9210" y="17381"/>
                      </a:lnTo>
                      <a:lnTo>
                        <a:pt x="9211" y="16984"/>
                      </a:lnTo>
                      <a:lnTo>
                        <a:pt x="9267" y="17381"/>
                      </a:lnTo>
                      <a:lnTo>
                        <a:pt x="9279" y="16984"/>
                      </a:lnTo>
                      <a:lnTo>
                        <a:pt x="9311" y="15956"/>
                      </a:lnTo>
                      <a:lnTo>
                        <a:pt x="9418" y="16562"/>
                      </a:lnTo>
                      <a:lnTo>
                        <a:pt x="9535" y="17908"/>
                      </a:lnTo>
                      <a:lnTo>
                        <a:pt x="9663" y="17748"/>
                      </a:lnTo>
                      <a:lnTo>
                        <a:pt x="9749" y="16905"/>
                      </a:lnTo>
                      <a:lnTo>
                        <a:pt x="9736" y="16826"/>
                      </a:lnTo>
                      <a:lnTo>
                        <a:pt x="9694" y="16326"/>
                      </a:lnTo>
                      <a:lnTo>
                        <a:pt x="9701" y="15956"/>
                      </a:lnTo>
                      <a:lnTo>
                        <a:pt x="9730" y="15244"/>
                      </a:lnTo>
                      <a:lnTo>
                        <a:pt x="9735" y="16693"/>
                      </a:lnTo>
                      <a:lnTo>
                        <a:pt x="9745" y="16799"/>
                      </a:lnTo>
                      <a:lnTo>
                        <a:pt x="9864" y="16668"/>
                      </a:lnTo>
                      <a:lnTo>
                        <a:pt x="9798" y="17829"/>
                      </a:lnTo>
                      <a:lnTo>
                        <a:pt x="9993" y="17511"/>
                      </a:lnTo>
                      <a:lnTo>
                        <a:pt x="10120" y="16668"/>
                      </a:lnTo>
                      <a:lnTo>
                        <a:pt x="10185" y="16220"/>
                      </a:lnTo>
                      <a:lnTo>
                        <a:pt x="10175" y="15823"/>
                      </a:lnTo>
                      <a:lnTo>
                        <a:pt x="10167" y="15559"/>
                      </a:lnTo>
                      <a:lnTo>
                        <a:pt x="10142" y="15244"/>
                      </a:lnTo>
                      <a:lnTo>
                        <a:pt x="10151" y="14874"/>
                      </a:lnTo>
                      <a:lnTo>
                        <a:pt x="10170" y="14610"/>
                      </a:lnTo>
                      <a:lnTo>
                        <a:pt x="10190" y="14480"/>
                      </a:lnTo>
                      <a:lnTo>
                        <a:pt x="10220" y="15086"/>
                      </a:lnTo>
                      <a:lnTo>
                        <a:pt x="10229" y="16193"/>
                      </a:lnTo>
                      <a:lnTo>
                        <a:pt x="10388" y="14480"/>
                      </a:lnTo>
                      <a:lnTo>
                        <a:pt x="10439" y="13925"/>
                      </a:lnTo>
                      <a:lnTo>
                        <a:pt x="10725" y="20967"/>
                      </a:lnTo>
                      <a:lnTo>
                        <a:pt x="10889" y="17802"/>
                      </a:lnTo>
                      <a:lnTo>
                        <a:pt x="10907" y="17644"/>
                      </a:lnTo>
                      <a:lnTo>
                        <a:pt x="11069" y="16087"/>
                      </a:lnTo>
                      <a:lnTo>
                        <a:pt x="11133" y="16272"/>
                      </a:lnTo>
                      <a:lnTo>
                        <a:pt x="11143" y="16405"/>
                      </a:lnTo>
                      <a:lnTo>
                        <a:pt x="11030" y="17196"/>
                      </a:lnTo>
                      <a:lnTo>
                        <a:pt x="11080" y="18275"/>
                      </a:lnTo>
                      <a:lnTo>
                        <a:pt x="11239" y="16087"/>
                      </a:lnTo>
                      <a:lnTo>
                        <a:pt x="11275" y="15613"/>
                      </a:lnTo>
                      <a:lnTo>
                        <a:pt x="11387" y="18645"/>
                      </a:lnTo>
                      <a:lnTo>
                        <a:pt x="11547" y="16878"/>
                      </a:lnTo>
                      <a:lnTo>
                        <a:pt x="11671" y="21600"/>
                      </a:lnTo>
                      <a:lnTo>
                        <a:pt x="11966" y="16878"/>
                      </a:lnTo>
                      <a:lnTo>
                        <a:pt x="11986" y="16562"/>
                      </a:lnTo>
                      <a:lnTo>
                        <a:pt x="12545" y="16510"/>
                      </a:lnTo>
                      <a:lnTo>
                        <a:pt x="12574" y="16405"/>
                      </a:lnTo>
                      <a:lnTo>
                        <a:pt x="12963" y="19357"/>
                      </a:lnTo>
                      <a:lnTo>
                        <a:pt x="13338" y="20360"/>
                      </a:lnTo>
                      <a:lnTo>
                        <a:pt x="13476" y="20649"/>
                      </a:lnTo>
                      <a:lnTo>
                        <a:pt x="13434" y="16405"/>
                      </a:lnTo>
                      <a:lnTo>
                        <a:pt x="13426" y="15613"/>
                      </a:lnTo>
                      <a:lnTo>
                        <a:pt x="13416" y="14610"/>
                      </a:lnTo>
                      <a:lnTo>
                        <a:pt x="13578" y="17090"/>
                      </a:lnTo>
                      <a:lnTo>
                        <a:pt x="13586" y="17405"/>
                      </a:lnTo>
                      <a:lnTo>
                        <a:pt x="13540" y="19330"/>
                      </a:lnTo>
                      <a:lnTo>
                        <a:pt x="13817" y="16853"/>
                      </a:lnTo>
                      <a:lnTo>
                        <a:pt x="14106" y="19411"/>
                      </a:lnTo>
                      <a:lnTo>
                        <a:pt x="14377" y="17327"/>
                      </a:lnTo>
                      <a:lnTo>
                        <a:pt x="14361" y="18408"/>
                      </a:lnTo>
                      <a:lnTo>
                        <a:pt x="14335" y="18408"/>
                      </a:lnTo>
                      <a:lnTo>
                        <a:pt x="14392" y="19885"/>
                      </a:lnTo>
                      <a:lnTo>
                        <a:pt x="14544" y="18514"/>
                      </a:lnTo>
                      <a:lnTo>
                        <a:pt x="14548" y="17327"/>
                      </a:lnTo>
                      <a:lnTo>
                        <a:pt x="14580" y="17354"/>
                      </a:lnTo>
                      <a:lnTo>
                        <a:pt x="14558" y="18381"/>
                      </a:lnTo>
                      <a:lnTo>
                        <a:pt x="14586" y="19042"/>
                      </a:lnTo>
                      <a:lnTo>
                        <a:pt x="14641" y="19858"/>
                      </a:lnTo>
                      <a:lnTo>
                        <a:pt x="14721" y="17248"/>
                      </a:lnTo>
                      <a:lnTo>
                        <a:pt x="14759" y="18620"/>
                      </a:lnTo>
                      <a:lnTo>
                        <a:pt x="14769" y="18435"/>
                      </a:lnTo>
                      <a:lnTo>
                        <a:pt x="14906" y="19330"/>
                      </a:lnTo>
                      <a:lnTo>
                        <a:pt x="14887" y="18435"/>
                      </a:lnTo>
                      <a:lnTo>
                        <a:pt x="14869" y="17617"/>
                      </a:lnTo>
                      <a:lnTo>
                        <a:pt x="14972" y="18435"/>
                      </a:lnTo>
                      <a:lnTo>
                        <a:pt x="15019" y="17617"/>
                      </a:lnTo>
                      <a:lnTo>
                        <a:pt x="15051" y="17063"/>
                      </a:lnTo>
                      <a:lnTo>
                        <a:pt x="15064" y="16853"/>
                      </a:lnTo>
                      <a:lnTo>
                        <a:pt x="15144" y="17881"/>
                      </a:lnTo>
                      <a:lnTo>
                        <a:pt x="15133" y="18302"/>
                      </a:lnTo>
                      <a:lnTo>
                        <a:pt x="15201" y="19067"/>
                      </a:lnTo>
                      <a:lnTo>
                        <a:pt x="15183" y="18460"/>
                      </a:lnTo>
                      <a:lnTo>
                        <a:pt x="15165" y="18093"/>
                      </a:lnTo>
                      <a:lnTo>
                        <a:pt x="15145" y="17881"/>
                      </a:lnTo>
                      <a:lnTo>
                        <a:pt x="15173" y="16853"/>
                      </a:lnTo>
                      <a:lnTo>
                        <a:pt x="15198" y="15929"/>
                      </a:lnTo>
                      <a:lnTo>
                        <a:pt x="15320" y="18803"/>
                      </a:lnTo>
                      <a:lnTo>
                        <a:pt x="15336" y="16062"/>
                      </a:lnTo>
                      <a:lnTo>
                        <a:pt x="15329" y="18884"/>
                      </a:lnTo>
                      <a:lnTo>
                        <a:pt x="15515" y="18356"/>
                      </a:lnTo>
                      <a:lnTo>
                        <a:pt x="15580" y="17011"/>
                      </a:lnTo>
                      <a:lnTo>
                        <a:pt x="15558" y="17881"/>
                      </a:lnTo>
                      <a:lnTo>
                        <a:pt x="15635" y="17908"/>
                      </a:lnTo>
                      <a:lnTo>
                        <a:pt x="15610" y="19067"/>
                      </a:lnTo>
                      <a:lnTo>
                        <a:pt x="15683" y="19042"/>
                      </a:lnTo>
                      <a:lnTo>
                        <a:pt x="15744" y="18566"/>
                      </a:lnTo>
                      <a:lnTo>
                        <a:pt x="15738" y="17063"/>
                      </a:lnTo>
                      <a:lnTo>
                        <a:pt x="15873" y="20439"/>
                      </a:lnTo>
                      <a:lnTo>
                        <a:pt x="15949" y="17063"/>
                      </a:lnTo>
                      <a:lnTo>
                        <a:pt x="15971" y="16062"/>
                      </a:lnTo>
                      <a:lnTo>
                        <a:pt x="16004" y="14610"/>
                      </a:lnTo>
                      <a:lnTo>
                        <a:pt x="16086" y="18672"/>
                      </a:lnTo>
                      <a:lnTo>
                        <a:pt x="16485" y="16247"/>
                      </a:lnTo>
                      <a:lnTo>
                        <a:pt x="16486" y="15771"/>
                      </a:lnTo>
                      <a:lnTo>
                        <a:pt x="16487" y="16220"/>
                      </a:lnTo>
                      <a:lnTo>
                        <a:pt x="16500" y="16166"/>
                      </a:lnTo>
                      <a:lnTo>
                        <a:pt x="16496" y="15902"/>
                      </a:lnTo>
                      <a:lnTo>
                        <a:pt x="16514" y="16114"/>
                      </a:lnTo>
                      <a:lnTo>
                        <a:pt x="16615" y="15771"/>
                      </a:lnTo>
                      <a:lnTo>
                        <a:pt x="16702" y="15480"/>
                      </a:lnTo>
                      <a:lnTo>
                        <a:pt x="16697" y="17142"/>
                      </a:lnTo>
                      <a:lnTo>
                        <a:pt x="16772" y="15480"/>
                      </a:lnTo>
                      <a:lnTo>
                        <a:pt x="16787" y="15138"/>
                      </a:lnTo>
                      <a:lnTo>
                        <a:pt x="17002" y="16062"/>
                      </a:lnTo>
                      <a:lnTo>
                        <a:pt x="16946" y="17011"/>
                      </a:lnTo>
                      <a:lnTo>
                        <a:pt x="16928" y="17511"/>
                      </a:lnTo>
                      <a:lnTo>
                        <a:pt x="17115" y="16351"/>
                      </a:lnTo>
                      <a:lnTo>
                        <a:pt x="17288" y="17775"/>
                      </a:lnTo>
                      <a:lnTo>
                        <a:pt x="17441" y="16351"/>
                      </a:lnTo>
                      <a:lnTo>
                        <a:pt x="17420" y="15138"/>
                      </a:lnTo>
                      <a:lnTo>
                        <a:pt x="17411" y="14795"/>
                      </a:lnTo>
                      <a:lnTo>
                        <a:pt x="17421" y="14480"/>
                      </a:lnTo>
                      <a:lnTo>
                        <a:pt x="17470" y="13925"/>
                      </a:lnTo>
                      <a:lnTo>
                        <a:pt x="17510" y="13477"/>
                      </a:lnTo>
                      <a:lnTo>
                        <a:pt x="17536" y="13186"/>
                      </a:lnTo>
                      <a:lnTo>
                        <a:pt x="17557" y="12949"/>
                      </a:lnTo>
                      <a:lnTo>
                        <a:pt x="17575" y="12737"/>
                      </a:lnTo>
                      <a:lnTo>
                        <a:pt x="17539" y="15296"/>
                      </a:lnTo>
                      <a:lnTo>
                        <a:pt x="17757" y="12555"/>
                      </a:lnTo>
                      <a:lnTo>
                        <a:pt x="17670" y="17169"/>
                      </a:lnTo>
                      <a:lnTo>
                        <a:pt x="17686" y="16984"/>
                      </a:lnTo>
                      <a:lnTo>
                        <a:pt x="17714" y="16405"/>
                      </a:lnTo>
                      <a:lnTo>
                        <a:pt x="17713" y="15480"/>
                      </a:lnTo>
                      <a:lnTo>
                        <a:pt x="17741" y="15692"/>
                      </a:lnTo>
                      <a:lnTo>
                        <a:pt x="17751" y="16326"/>
                      </a:lnTo>
                      <a:lnTo>
                        <a:pt x="17722" y="17196"/>
                      </a:lnTo>
                      <a:lnTo>
                        <a:pt x="17830" y="16562"/>
                      </a:lnTo>
                      <a:lnTo>
                        <a:pt x="17820" y="15902"/>
                      </a:lnTo>
                      <a:lnTo>
                        <a:pt x="17808" y="15480"/>
                      </a:lnTo>
                      <a:lnTo>
                        <a:pt x="17797" y="15138"/>
                      </a:lnTo>
                      <a:lnTo>
                        <a:pt x="17904" y="15165"/>
                      </a:lnTo>
                      <a:lnTo>
                        <a:pt x="17898" y="15850"/>
                      </a:lnTo>
                      <a:lnTo>
                        <a:pt x="17880" y="16114"/>
                      </a:lnTo>
                      <a:lnTo>
                        <a:pt x="17870" y="16747"/>
                      </a:lnTo>
                      <a:lnTo>
                        <a:pt x="17942" y="15138"/>
                      </a:lnTo>
                      <a:lnTo>
                        <a:pt x="17978" y="14347"/>
                      </a:lnTo>
                      <a:lnTo>
                        <a:pt x="18062" y="14847"/>
                      </a:lnTo>
                      <a:lnTo>
                        <a:pt x="18071" y="15665"/>
                      </a:lnTo>
                      <a:lnTo>
                        <a:pt x="18199" y="15534"/>
                      </a:lnTo>
                      <a:lnTo>
                        <a:pt x="18241" y="14347"/>
                      </a:lnTo>
                      <a:lnTo>
                        <a:pt x="18306" y="12555"/>
                      </a:lnTo>
                      <a:lnTo>
                        <a:pt x="18468" y="13634"/>
                      </a:lnTo>
                      <a:lnTo>
                        <a:pt x="18426" y="16351"/>
                      </a:lnTo>
                      <a:lnTo>
                        <a:pt x="18534" y="14559"/>
                      </a:lnTo>
                      <a:lnTo>
                        <a:pt x="18542" y="16878"/>
                      </a:lnTo>
                      <a:lnTo>
                        <a:pt x="18629" y="16220"/>
                      </a:lnTo>
                      <a:lnTo>
                        <a:pt x="18619" y="15771"/>
                      </a:lnTo>
                      <a:lnTo>
                        <a:pt x="18597" y="15059"/>
                      </a:lnTo>
                      <a:lnTo>
                        <a:pt x="18676" y="15111"/>
                      </a:lnTo>
                      <a:lnTo>
                        <a:pt x="18698" y="14559"/>
                      </a:lnTo>
                      <a:lnTo>
                        <a:pt x="18746" y="13398"/>
                      </a:lnTo>
                      <a:lnTo>
                        <a:pt x="18801" y="14004"/>
                      </a:lnTo>
                      <a:lnTo>
                        <a:pt x="18755" y="15138"/>
                      </a:lnTo>
                      <a:lnTo>
                        <a:pt x="18895" y="14716"/>
                      </a:lnTo>
                      <a:lnTo>
                        <a:pt x="18822" y="13846"/>
                      </a:lnTo>
                      <a:lnTo>
                        <a:pt x="18847" y="13398"/>
                      </a:lnTo>
                      <a:lnTo>
                        <a:pt x="18893" y="12712"/>
                      </a:lnTo>
                      <a:lnTo>
                        <a:pt x="18850" y="11631"/>
                      </a:lnTo>
                      <a:lnTo>
                        <a:pt x="18815" y="10945"/>
                      </a:lnTo>
                      <a:lnTo>
                        <a:pt x="18912" y="11473"/>
                      </a:lnTo>
                      <a:lnTo>
                        <a:pt x="18896" y="11737"/>
                      </a:lnTo>
                      <a:lnTo>
                        <a:pt x="18997" y="11552"/>
                      </a:lnTo>
                      <a:lnTo>
                        <a:pt x="19037" y="12897"/>
                      </a:lnTo>
                      <a:lnTo>
                        <a:pt x="19108" y="11552"/>
                      </a:lnTo>
                      <a:lnTo>
                        <a:pt x="19173" y="11946"/>
                      </a:lnTo>
                      <a:lnTo>
                        <a:pt x="19182" y="13265"/>
                      </a:lnTo>
                      <a:lnTo>
                        <a:pt x="19173" y="15032"/>
                      </a:lnTo>
                      <a:lnTo>
                        <a:pt x="19213" y="13107"/>
                      </a:lnTo>
                      <a:lnTo>
                        <a:pt x="19360" y="14505"/>
                      </a:lnTo>
                      <a:lnTo>
                        <a:pt x="19391" y="13107"/>
                      </a:lnTo>
                      <a:lnTo>
                        <a:pt x="19405" y="12555"/>
                      </a:lnTo>
                      <a:lnTo>
                        <a:pt x="19396" y="14374"/>
                      </a:lnTo>
                      <a:lnTo>
                        <a:pt x="19429" y="12818"/>
                      </a:lnTo>
                      <a:lnTo>
                        <a:pt x="19466" y="13319"/>
                      </a:lnTo>
                      <a:lnTo>
                        <a:pt x="19475" y="14559"/>
                      </a:lnTo>
                      <a:lnTo>
                        <a:pt x="19576" y="14822"/>
                      </a:lnTo>
                      <a:lnTo>
                        <a:pt x="19486" y="12818"/>
                      </a:lnTo>
                      <a:lnTo>
                        <a:pt x="19467" y="12422"/>
                      </a:lnTo>
                      <a:lnTo>
                        <a:pt x="19430" y="11579"/>
                      </a:lnTo>
                      <a:lnTo>
                        <a:pt x="19547" y="12712"/>
                      </a:lnTo>
                      <a:lnTo>
                        <a:pt x="19558" y="12897"/>
                      </a:lnTo>
                      <a:lnTo>
                        <a:pt x="19549" y="13292"/>
                      </a:lnTo>
                      <a:lnTo>
                        <a:pt x="19666" y="14110"/>
                      </a:lnTo>
                      <a:lnTo>
                        <a:pt x="19789" y="12449"/>
                      </a:lnTo>
                      <a:lnTo>
                        <a:pt x="19907" y="13213"/>
                      </a:lnTo>
                      <a:lnTo>
                        <a:pt x="19916" y="13583"/>
                      </a:lnTo>
                      <a:lnTo>
                        <a:pt x="19945" y="15507"/>
                      </a:lnTo>
                      <a:lnTo>
                        <a:pt x="20020" y="15350"/>
                      </a:lnTo>
                      <a:lnTo>
                        <a:pt x="20207" y="12976"/>
                      </a:lnTo>
                      <a:lnTo>
                        <a:pt x="20376" y="13529"/>
                      </a:lnTo>
                      <a:lnTo>
                        <a:pt x="20351" y="13319"/>
                      </a:lnTo>
                      <a:lnTo>
                        <a:pt x="20347" y="12976"/>
                      </a:lnTo>
                      <a:lnTo>
                        <a:pt x="20350" y="12449"/>
                      </a:lnTo>
                      <a:lnTo>
                        <a:pt x="20356" y="11579"/>
                      </a:lnTo>
                      <a:lnTo>
                        <a:pt x="20361" y="10866"/>
                      </a:lnTo>
                      <a:lnTo>
                        <a:pt x="20367" y="9996"/>
                      </a:lnTo>
                      <a:lnTo>
                        <a:pt x="20471" y="14901"/>
                      </a:lnTo>
                      <a:lnTo>
                        <a:pt x="20530" y="13819"/>
                      </a:lnTo>
                      <a:lnTo>
                        <a:pt x="20539" y="13529"/>
                      </a:lnTo>
                      <a:lnTo>
                        <a:pt x="20529" y="15165"/>
                      </a:lnTo>
                      <a:lnTo>
                        <a:pt x="20534" y="14795"/>
                      </a:lnTo>
                      <a:lnTo>
                        <a:pt x="20649" y="15323"/>
                      </a:lnTo>
                      <a:lnTo>
                        <a:pt x="20698" y="14795"/>
                      </a:lnTo>
                      <a:lnTo>
                        <a:pt x="20771" y="14004"/>
                      </a:lnTo>
                      <a:lnTo>
                        <a:pt x="20880" y="13346"/>
                      </a:lnTo>
                      <a:lnTo>
                        <a:pt x="20946" y="12949"/>
                      </a:lnTo>
                      <a:lnTo>
                        <a:pt x="20938" y="13213"/>
                      </a:lnTo>
                      <a:lnTo>
                        <a:pt x="20928" y="13846"/>
                      </a:lnTo>
                      <a:lnTo>
                        <a:pt x="20992" y="14559"/>
                      </a:lnTo>
                      <a:lnTo>
                        <a:pt x="21104" y="14241"/>
                      </a:lnTo>
                      <a:lnTo>
                        <a:pt x="21178" y="14610"/>
                      </a:lnTo>
                      <a:lnTo>
                        <a:pt x="21187" y="14241"/>
                      </a:lnTo>
                      <a:lnTo>
                        <a:pt x="21199" y="13767"/>
                      </a:lnTo>
                      <a:lnTo>
                        <a:pt x="21242" y="13925"/>
                      </a:lnTo>
                      <a:lnTo>
                        <a:pt x="21221" y="12949"/>
                      </a:lnTo>
                      <a:lnTo>
                        <a:pt x="21216" y="12685"/>
                      </a:lnTo>
                      <a:lnTo>
                        <a:pt x="21443" y="17511"/>
                      </a:lnTo>
                      <a:lnTo>
                        <a:pt x="21577" y="12685"/>
                      </a:lnTo>
                      <a:lnTo>
                        <a:pt x="21594" y="12079"/>
                      </a:lnTo>
                      <a:lnTo>
                        <a:pt x="21600" y="1176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07" name="Figura"/>
                <p:cNvSpPr/>
                <p:nvPr/>
              </p:nvSpPr>
              <p:spPr>
                <a:xfrm>
                  <a:off x="294895" y="1159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053"/>
                      </a:moveTo>
                      <a:lnTo>
                        <a:pt x="17195" y="6331"/>
                      </a:lnTo>
                      <a:lnTo>
                        <a:pt x="0" y="0"/>
                      </a:lnTo>
                      <a:lnTo>
                        <a:pt x="3439" y="11547"/>
                      </a:lnTo>
                      <a:lnTo>
                        <a:pt x="8346" y="21600"/>
                      </a:lnTo>
                      <a:lnTo>
                        <a:pt x="21600" y="100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08" name="Figura"/>
                <p:cNvSpPr/>
                <p:nvPr/>
              </p:nvSpPr>
              <p:spPr>
                <a:xfrm>
                  <a:off x="295701" y="1175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403"/>
                      </a:moveTo>
                      <a:lnTo>
                        <a:pt x="20261" y="8166"/>
                      </a:lnTo>
                      <a:lnTo>
                        <a:pt x="12161" y="0"/>
                      </a:lnTo>
                      <a:lnTo>
                        <a:pt x="0" y="21600"/>
                      </a:lnTo>
                      <a:lnTo>
                        <a:pt x="21600" y="124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09" name="Figura"/>
                <p:cNvSpPr/>
                <p:nvPr/>
              </p:nvSpPr>
              <p:spPr>
                <a:xfrm>
                  <a:off x="310398" y="1150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328"/>
                      </a:moveTo>
                      <a:lnTo>
                        <a:pt x="19761" y="4944"/>
                      </a:lnTo>
                      <a:lnTo>
                        <a:pt x="16790" y="673"/>
                      </a:lnTo>
                      <a:lnTo>
                        <a:pt x="7216" y="0"/>
                      </a:lnTo>
                      <a:lnTo>
                        <a:pt x="3631" y="14849"/>
                      </a:lnTo>
                      <a:lnTo>
                        <a:pt x="0" y="21600"/>
                      </a:lnTo>
                      <a:lnTo>
                        <a:pt x="5424" y="15292"/>
                      </a:lnTo>
                      <a:lnTo>
                        <a:pt x="12592" y="12368"/>
                      </a:lnTo>
                      <a:lnTo>
                        <a:pt x="20987" y="11252"/>
                      </a:lnTo>
                      <a:lnTo>
                        <a:pt x="21600" y="83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10" name="Figura"/>
                <p:cNvSpPr/>
                <p:nvPr/>
              </p:nvSpPr>
              <p:spPr>
                <a:xfrm>
                  <a:off x="312204" y="1144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25"/>
                      </a:moveTo>
                      <a:lnTo>
                        <a:pt x="9075" y="6218"/>
                      </a:lnTo>
                      <a:lnTo>
                        <a:pt x="9886" y="0"/>
                      </a:lnTo>
                      <a:lnTo>
                        <a:pt x="0" y="12469"/>
                      </a:lnTo>
                      <a:lnTo>
                        <a:pt x="9282" y="21600"/>
                      </a:lnTo>
                      <a:lnTo>
                        <a:pt x="21600" y="166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11" name="Triángulo"/>
                <p:cNvSpPr/>
                <p:nvPr/>
              </p:nvSpPr>
              <p:spPr>
                <a:xfrm>
                  <a:off x="317767" y="1141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276"/>
                      </a:moveTo>
                      <a:lnTo>
                        <a:pt x="0" y="0"/>
                      </a:lnTo>
                      <a:lnTo>
                        <a:pt x="15867" y="21600"/>
                      </a:lnTo>
                      <a:lnTo>
                        <a:pt x="21600" y="2027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12" name="Figura"/>
                <p:cNvSpPr/>
                <p:nvPr/>
              </p:nvSpPr>
              <p:spPr>
                <a:xfrm>
                  <a:off x="301854" y="117729"/>
                  <a:ext cx="340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143"/>
                      </a:moveTo>
                      <a:lnTo>
                        <a:pt x="20764" y="12090"/>
                      </a:lnTo>
                      <a:lnTo>
                        <a:pt x="20611" y="11069"/>
                      </a:lnTo>
                      <a:lnTo>
                        <a:pt x="20503" y="9164"/>
                      </a:lnTo>
                      <a:lnTo>
                        <a:pt x="20593" y="7947"/>
                      </a:lnTo>
                      <a:lnTo>
                        <a:pt x="20818" y="7556"/>
                      </a:lnTo>
                      <a:lnTo>
                        <a:pt x="20728" y="6876"/>
                      </a:lnTo>
                      <a:lnTo>
                        <a:pt x="20287" y="5118"/>
                      </a:lnTo>
                      <a:lnTo>
                        <a:pt x="20350" y="9164"/>
                      </a:lnTo>
                      <a:lnTo>
                        <a:pt x="20225" y="8531"/>
                      </a:lnTo>
                      <a:lnTo>
                        <a:pt x="20135" y="8043"/>
                      </a:lnTo>
                      <a:lnTo>
                        <a:pt x="19964" y="7118"/>
                      </a:lnTo>
                      <a:lnTo>
                        <a:pt x="19793" y="6093"/>
                      </a:lnTo>
                      <a:lnTo>
                        <a:pt x="19298" y="7118"/>
                      </a:lnTo>
                      <a:lnTo>
                        <a:pt x="19388" y="6339"/>
                      </a:lnTo>
                      <a:lnTo>
                        <a:pt x="19298" y="4776"/>
                      </a:lnTo>
                      <a:lnTo>
                        <a:pt x="19208" y="3755"/>
                      </a:lnTo>
                      <a:lnTo>
                        <a:pt x="19559" y="4438"/>
                      </a:lnTo>
                      <a:lnTo>
                        <a:pt x="19308" y="3755"/>
                      </a:lnTo>
                      <a:lnTo>
                        <a:pt x="18535" y="1659"/>
                      </a:lnTo>
                      <a:lnTo>
                        <a:pt x="17905" y="8043"/>
                      </a:lnTo>
                      <a:lnTo>
                        <a:pt x="17564" y="4826"/>
                      </a:lnTo>
                      <a:lnTo>
                        <a:pt x="17609" y="4097"/>
                      </a:lnTo>
                      <a:lnTo>
                        <a:pt x="16270" y="5605"/>
                      </a:lnTo>
                      <a:lnTo>
                        <a:pt x="17375" y="7460"/>
                      </a:lnTo>
                      <a:lnTo>
                        <a:pt x="16404" y="11752"/>
                      </a:lnTo>
                      <a:lnTo>
                        <a:pt x="16261" y="10094"/>
                      </a:lnTo>
                      <a:lnTo>
                        <a:pt x="16135" y="8581"/>
                      </a:lnTo>
                      <a:lnTo>
                        <a:pt x="15972" y="6581"/>
                      </a:lnTo>
                      <a:lnTo>
                        <a:pt x="15685" y="3071"/>
                      </a:lnTo>
                      <a:lnTo>
                        <a:pt x="15551" y="6535"/>
                      </a:lnTo>
                      <a:lnTo>
                        <a:pt x="15433" y="6485"/>
                      </a:lnTo>
                      <a:lnTo>
                        <a:pt x="15272" y="6339"/>
                      </a:lnTo>
                      <a:lnTo>
                        <a:pt x="14939" y="8581"/>
                      </a:lnTo>
                      <a:lnTo>
                        <a:pt x="14633" y="7214"/>
                      </a:lnTo>
                      <a:lnTo>
                        <a:pt x="14238" y="5413"/>
                      </a:lnTo>
                      <a:lnTo>
                        <a:pt x="12998" y="10094"/>
                      </a:lnTo>
                      <a:lnTo>
                        <a:pt x="12979" y="9460"/>
                      </a:lnTo>
                      <a:lnTo>
                        <a:pt x="12944" y="8385"/>
                      </a:lnTo>
                      <a:lnTo>
                        <a:pt x="12764" y="8385"/>
                      </a:lnTo>
                      <a:lnTo>
                        <a:pt x="12719" y="7168"/>
                      </a:lnTo>
                      <a:lnTo>
                        <a:pt x="12683" y="6093"/>
                      </a:lnTo>
                      <a:lnTo>
                        <a:pt x="12548" y="2388"/>
                      </a:lnTo>
                      <a:lnTo>
                        <a:pt x="11892" y="9460"/>
                      </a:lnTo>
                      <a:lnTo>
                        <a:pt x="11685" y="8581"/>
                      </a:lnTo>
                      <a:lnTo>
                        <a:pt x="11550" y="7997"/>
                      </a:lnTo>
                      <a:lnTo>
                        <a:pt x="11254" y="6726"/>
                      </a:lnTo>
                      <a:lnTo>
                        <a:pt x="11443" y="3559"/>
                      </a:lnTo>
                      <a:lnTo>
                        <a:pt x="12053" y="5218"/>
                      </a:lnTo>
                      <a:lnTo>
                        <a:pt x="11667" y="3559"/>
                      </a:lnTo>
                      <a:lnTo>
                        <a:pt x="11416" y="2438"/>
                      </a:lnTo>
                      <a:lnTo>
                        <a:pt x="11020" y="7702"/>
                      </a:lnTo>
                      <a:lnTo>
                        <a:pt x="10849" y="6485"/>
                      </a:lnTo>
                      <a:lnTo>
                        <a:pt x="10157" y="1317"/>
                      </a:lnTo>
                      <a:lnTo>
                        <a:pt x="9672" y="2146"/>
                      </a:lnTo>
                      <a:lnTo>
                        <a:pt x="9590" y="6485"/>
                      </a:lnTo>
                      <a:lnTo>
                        <a:pt x="9096" y="5460"/>
                      </a:lnTo>
                      <a:lnTo>
                        <a:pt x="8431" y="4047"/>
                      </a:lnTo>
                      <a:lnTo>
                        <a:pt x="7523" y="5460"/>
                      </a:lnTo>
                      <a:lnTo>
                        <a:pt x="3307" y="5218"/>
                      </a:lnTo>
                      <a:lnTo>
                        <a:pt x="3317" y="3705"/>
                      </a:lnTo>
                      <a:lnTo>
                        <a:pt x="3326" y="3121"/>
                      </a:lnTo>
                      <a:lnTo>
                        <a:pt x="3416" y="1900"/>
                      </a:lnTo>
                      <a:lnTo>
                        <a:pt x="3506" y="1463"/>
                      </a:lnTo>
                      <a:lnTo>
                        <a:pt x="3793" y="584"/>
                      </a:lnTo>
                      <a:lnTo>
                        <a:pt x="3191" y="584"/>
                      </a:lnTo>
                      <a:lnTo>
                        <a:pt x="3083" y="1609"/>
                      </a:lnTo>
                      <a:lnTo>
                        <a:pt x="2993" y="2146"/>
                      </a:lnTo>
                      <a:lnTo>
                        <a:pt x="2822" y="2680"/>
                      </a:lnTo>
                      <a:lnTo>
                        <a:pt x="2472" y="3121"/>
                      </a:lnTo>
                      <a:lnTo>
                        <a:pt x="2624" y="0"/>
                      </a:lnTo>
                      <a:lnTo>
                        <a:pt x="1825" y="146"/>
                      </a:lnTo>
                      <a:lnTo>
                        <a:pt x="1024" y="3705"/>
                      </a:lnTo>
                      <a:lnTo>
                        <a:pt x="0" y="1609"/>
                      </a:lnTo>
                      <a:lnTo>
                        <a:pt x="8" y="4972"/>
                      </a:lnTo>
                      <a:lnTo>
                        <a:pt x="701" y="9164"/>
                      </a:lnTo>
                      <a:lnTo>
                        <a:pt x="754" y="9898"/>
                      </a:lnTo>
                      <a:lnTo>
                        <a:pt x="647" y="10094"/>
                      </a:lnTo>
                      <a:lnTo>
                        <a:pt x="638" y="10627"/>
                      </a:lnTo>
                      <a:lnTo>
                        <a:pt x="1950" y="16091"/>
                      </a:lnTo>
                      <a:lnTo>
                        <a:pt x="1743" y="16140"/>
                      </a:lnTo>
                      <a:lnTo>
                        <a:pt x="1447" y="17454"/>
                      </a:lnTo>
                      <a:lnTo>
                        <a:pt x="3083" y="16091"/>
                      </a:lnTo>
                      <a:lnTo>
                        <a:pt x="3056" y="14432"/>
                      </a:lnTo>
                      <a:lnTo>
                        <a:pt x="3011" y="13361"/>
                      </a:lnTo>
                      <a:lnTo>
                        <a:pt x="2939" y="14432"/>
                      </a:lnTo>
                      <a:lnTo>
                        <a:pt x="2678" y="12773"/>
                      </a:lnTo>
                      <a:lnTo>
                        <a:pt x="2750" y="11215"/>
                      </a:lnTo>
                      <a:lnTo>
                        <a:pt x="3236" y="9556"/>
                      </a:lnTo>
                      <a:lnTo>
                        <a:pt x="3613" y="9556"/>
                      </a:lnTo>
                      <a:lnTo>
                        <a:pt x="3020" y="11069"/>
                      </a:lnTo>
                      <a:lnTo>
                        <a:pt x="3649" y="13994"/>
                      </a:lnTo>
                      <a:lnTo>
                        <a:pt x="3910" y="15311"/>
                      </a:lnTo>
                      <a:lnTo>
                        <a:pt x="3946" y="12773"/>
                      </a:lnTo>
                      <a:lnTo>
                        <a:pt x="4736" y="17503"/>
                      </a:lnTo>
                      <a:lnTo>
                        <a:pt x="4422" y="12773"/>
                      </a:lnTo>
                      <a:lnTo>
                        <a:pt x="4216" y="9556"/>
                      </a:lnTo>
                      <a:lnTo>
                        <a:pt x="4080" y="7410"/>
                      </a:lnTo>
                      <a:lnTo>
                        <a:pt x="5025" y="10239"/>
                      </a:lnTo>
                      <a:lnTo>
                        <a:pt x="5105" y="11994"/>
                      </a:lnTo>
                      <a:lnTo>
                        <a:pt x="5519" y="11215"/>
                      </a:lnTo>
                      <a:lnTo>
                        <a:pt x="5887" y="9460"/>
                      </a:lnTo>
                      <a:lnTo>
                        <a:pt x="6319" y="9898"/>
                      </a:lnTo>
                      <a:lnTo>
                        <a:pt x="6499" y="12919"/>
                      </a:lnTo>
                      <a:lnTo>
                        <a:pt x="6921" y="9460"/>
                      </a:lnTo>
                      <a:lnTo>
                        <a:pt x="7074" y="7997"/>
                      </a:lnTo>
                      <a:lnTo>
                        <a:pt x="7505" y="10385"/>
                      </a:lnTo>
                      <a:lnTo>
                        <a:pt x="7577" y="11215"/>
                      </a:lnTo>
                      <a:lnTo>
                        <a:pt x="7371" y="11898"/>
                      </a:lnTo>
                      <a:lnTo>
                        <a:pt x="6975" y="11944"/>
                      </a:lnTo>
                      <a:lnTo>
                        <a:pt x="6804" y="12482"/>
                      </a:lnTo>
                      <a:lnTo>
                        <a:pt x="6759" y="12969"/>
                      </a:lnTo>
                      <a:lnTo>
                        <a:pt x="7343" y="16382"/>
                      </a:lnTo>
                      <a:lnTo>
                        <a:pt x="7406" y="15457"/>
                      </a:lnTo>
                      <a:lnTo>
                        <a:pt x="7856" y="16041"/>
                      </a:lnTo>
                      <a:lnTo>
                        <a:pt x="8413" y="17212"/>
                      </a:lnTo>
                      <a:lnTo>
                        <a:pt x="8171" y="16578"/>
                      </a:lnTo>
                      <a:lnTo>
                        <a:pt x="8854" y="17603"/>
                      </a:lnTo>
                      <a:lnTo>
                        <a:pt x="8629" y="16774"/>
                      </a:lnTo>
                      <a:lnTo>
                        <a:pt x="8656" y="15945"/>
                      </a:lnTo>
                      <a:lnTo>
                        <a:pt x="8701" y="15457"/>
                      </a:lnTo>
                      <a:lnTo>
                        <a:pt x="9366" y="8581"/>
                      </a:lnTo>
                      <a:lnTo>
                        <a:pt x="10121" y="14870"/>
                      </a:lnTo>
                      <a:lnTo>
                        <a:pt x="10220" y="14724"/>
                      </a:lnTo>
                      <a:lnTo>
                        <a:pt x="11029" y="12773"/>
                      </a:lnTo>
                      <a:lnTo>
                        <a:pt x="11011" y="16478"/>
                      </a:lnTo>
                      <a:lnTo>
                        <a:pt x="11506" y="17991"/>
                      </a:lnTo>
                      <a:lnTo>
                        <a:pt x="11596" y="18529"/>
                      </a:lnTo>
                      <a:lnTo>
                        <a:pt x="11506" y="19308"/>
                      </a:lnTo>
                      <a:lnTo>
                        <a:pt x="12000" y="16478"/>
                      </a:lnTo>
                      <a:lnTo>
                        <a:pt x="12323" y="21504"/>
                      </a:lnTo>
                      <a:lnTo>
                        <a:pt x="13015" y="17407"/>
                      </a:lnTo>
                      <a:lnTo>
                        <a:pt x="13042" y="18529"/>
                      </a:lnTo>
                      <a:lnTo>
                        <a:pt x="13249" y="18091"/>
                      </a:lnTo>
                      <a:lnTo>
                        <a:pt x="13312" y="17407"/>
                      </a:lnTo>
                      <a:lnTo>
                        <a:pt x="13375" y="16774"/>
                      </a:lnTo>
                      <a:lnTo>
                        <a:pt x="14310" y="13115"/>
                      </a:lnTo>
                      <a:lnTo>
                        <a:pt x="15641" y="21600"/>
                      </a:lnTo>
                      <a:lnTo>
                        <a:pt x="17051" y="16332"/>
                      </a:lnTo>
                      <a:lnTo>
                        <a:pt x="18238" y="14236"/>
                      </a:lnTo>
                      <a:lnTo>
                        <a:pt x="18328" y="13115"/>
                      </a:lnTo>
                      <a:lnTo>
                        <a:pt x="18409" y="11752"/>
                      </a:lnTo>
                      <a:lnTo>
                        <a:pt x="18489" y="10385"/>
                      </a:lnTo>
                      <a:lnTo>
                        <a:pt x="19622" y="8531"/>
                      </a:lnTo>
                      <a:lnTo>
                        <a:pt x="19901" y="9802"/>
                      </a:lnTo>
                      <a:lnTo>
                        <a:pt x="19973" y="10385"/>
                      </a:lnTo>
                      <a:lnTo>
                        <a:pt x="19416" y="12240"/>
                      </a:lnTo>
                      <a:lnTo>
                        <a:pt x="19928" y="14236"/>
                      </a:lnTo>
                      <a:lnTo>
                        <a:pt x="20386" y="13944"/>
                      </a:lnTo>
                      <a:lnTo>
                        <a:pt x="20971" y="12677"/>
                      </a:lnTo>
                      <a:lnTo>
                        <a:pt x="20881" y="13848"/>
                      </a:lnTo>
                      <a:lnTo>
                        <a:pt x="21151" y="15749"/>
                      </a:lnTo>
                      <a:lnTo>
                        <a:pt x="21537" y="15503"/>
                      </a:lnTo>
                      <a:lnTo>
                        <a:pt x="21456" y="13019"/>
                      </a:lnTo>
                      <a:lnTo>
                        <a:pt x="21258" y="12919"/>
                      </a:lnTo>
                      <a:lnTo>
                        <a:pt x="21312" y="12090"/>
                      </a:lnTo>
                      <a:lnTo>
                        <a:pt x="21600" y="81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13" name="Triángulo"/>
                <p:cNvSpPr/>
                <p:nvPr/>
              </p:nvSpPr>
              <p:spPr>
                <a:xfrm>
                  <a:off x="329795" y="11825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3500" y="184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14" name="Figura"/>
                <p:cNvSpPr/>
                <p:nvPr/>
              </p:nvSpPr>
              <p:spPr>
                <a:xfrm>
                  <a:off x="331147" y="11803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89"/>
                      </a:moveTo>
                      <a:lnTo>
                        <a:pt x="20648" y="7832"/>
                      </a:lnTo>
                      <a:lnTo>
                        <a:pt x="17704" y="0"/>
                      </a:lnTo>
                      <a:lnTo>
                        <a:pt x="5522" y="12907"/>
                      </a:lnTo>
                      <a:lnTo>
                        <a:pt x="4570" y="14201"/>
                      </a:lnTo>
                      <a:lnTo>
                        <a:pt x="3619" y="16004"/>
                      </a:lnTo>
                      <a:lnTo>
                        <a:pt x="2765" y="18327"/>
                      </a:lnTo>
                      <a:lnTo>
                        <a:pt x="1813" y="19791"/>
                      </a:lnTo>
                      <a:lnTo>
                        <a:pt x="0" y="21424"/>
                      </a:lnTo>
                      <a:lnTo>
                        <a:pt x="5806" y="19622"/>
                      </a:lnTo>
                      <a:lnTo>
                        <a:pt x="11328" y="16092"/>
                      </a:lnTo>
                      <a:lnTo>
                        <a:pt x="17607" y="14113"/>
                      </a:lnTo>
                      <a:lnTo>
                        <a:pt x="18461" y="17813"/>
                      </a:lnTo>
                      <a:lnTo>
                        <a:pt x="14467" y="19188"/>
                      </a:lnTo>
                      <a:lnTo>
                        <a:pt x="11800" y="21600"/>
                      </a:lnTo>
                      <a:lnTo>
                        <a:pt x="19697" y="19879"/>
                      </a:lnTo>
                      <a:lnTo>
                        <a:pt x="17989" y="14113"/>
                      </a:lnTo>
                      <a:lnTo>
                        <a:pt x="18176" y="12819"/>
                      </a:lnTo>
                      <a:lnTo>
                        <a:pt x="21600" y="117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15" name="Figura"/>
                <p:cNvSpPr/>
                <p:nvPr/>
              </p:nvSpPr>
              <p:spPr>
                <a:xfrm>
                  <a:off x="333511" y="1189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320"/>
                      </a:moveTo>
                      <a:lnTo>
                        <a:pt x="19963" y="0"/>
                      </a:lnTo>
                      <a:lnTo>
                        <a:pt x="15592" y="9866"/>
                      </a:lnTo>
                      <a:lnTo>
                        <a:pt x="0" y="21600"/>
                      </a:lnTo>
                      <a:lnTo>
                        <a:pt x="16410" y="19186"/>
                      </a:lnTo>
                      <a:lnTo>
                        <a:pt x="21600" y="932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16" name="Figura"/>
                <p:cNvSpPr/>
                <p:nvPr/>
              </p:nvSpPr>
              <p:spPr>
                <a:xfrm>
                  <a:off x="537" y="15584"/>
                  <a:ext cx="334971" cy="113794"/>
                </a:xfrm>
                <a:custGeom>
                  <a:avLst/>
                  <a:gdLst/>
                  <a:ahLst/>
                  <a:cxnLst>
                    <a:cxn ang="0">
                      <a:pos x="wd2" y="hd2"/>
                    </a:cxn>
                    <a:cxn ang="5400000">
                      <a:pos x="wd2" y="hd2"/>
                    </a:cxn>
                    <a:cxn ang="10800000">
                      <a:pos x="wd2" y="hd2"/>
                    </a:cxn>
                    <a:cxn ang="16200000">
                      <a:pos x="wd2" y="hd2"/>
                    </a:cxn>
                  </a:cxnLst>
                  <a:rect l="0" t="0" r="r" b="b"/>
                  <a:pathLst>
                    <a:path w="21600" h="21600" extrusionOk="0">
                      <a:moveTo>
                        <a:pt x="2489" y="21294"/>
                      </a:moveTo>
                      <a:lnTo>
                        <a:pt x="2476" y="21239"/>
                      </a:lnTo>
                      <a:lnTo>
                        <a:pt x="2469" y="21181"/>
                      </a:lnTo>
                      <a:lnTo>
                        <a:pt x="2462" y="21124"/>
                      </a:lnTo>
                      <a:lnTo>
                        <a:pt x="2471" y="21259"/>
                      </a:lnTo>
                      <a:lnTo>
                        <a:pt x="2388" y="21308"/>
                      </a:lnTo>
                      <a:lnTo>
                        <a:pt x="2489" y="21294"/>
                      </a:lnTo>
                      <a:close/>
                      <a:moveTo>
                        <a:pt x="13246" y="21401"/>
                      </a:moveTo>
                      <a:lnTo>
                        <a:pt x="13222" y="21459"/>
                      </a:lnTo>
                      <a:lnTo>
                        <a:pt x="13245" y="21427"/>
                      </a:lnTo>
                      <a:close/>
                      <a:moveTo>
                        <a:pt x="13331" y="0"/>
                      </a:moveTo>
                      <a:lnTo>
                        <a:pt x="13320" y="0"/>
                      </a:lnTo>
                      <a:lnTo>
                        <a:pt x="13331" y="0"/>
                      </a:lnTo>
                      <a:close/>
                      <a:moveTo>
                        <a:pt x="13486" y="19969"/>
                      </a:moveTo>
                      <a:lnTo>
                        <a:pt x="13458" y="19941"/>
                      </a:lnTo>
                      <a:lnTo>
                        <a:pt x="13469" y="19978"/>
                      </a:lnTo>
                      <a:lnTo>
                        <a:pt x="13481" y="19972"/>
                      </a:lnTo>
                      <a:close/>
                      <a:moveTo>
                        <a:pt x="2549" y="21017"/>
                      </a:moveTo>
                      <a:lnTo>
                        <a:pt x="2485" y="20904"/>
                      </a:lnTo>
                      <a:lnTo>
                        <a:pt x="2485" y="21081"/>
                      </a:lnTo>
                      <a:lnTo>
                        <a:pt x="2502" y="21063"/>
                      </a:lnTo>
                      <a:lnTo>
                        <a:pt x="2523" y="21043"/>
                      </a:lnTo>
                      <a:lnTo>
                        <a:pt x="2549" y="21017"/>
                      </a:lnTo>
                      <a:close/>
                      <a:moveTo>
                        <a:pt x="13608" y="19704"/>
                      </a:moveTo>
                      <a:lnTo>
                        <a:pt x="13560" y="19770"/>
                      </a:lnTo>
                      <a:lnTo>
                        <a:pt x="13572" y="19984"/>
                      </a:lnTo>
                      <a:lnTo>
                        <a:pt x="13601" y="19946"/>
                      </a:lnTo>
                      <a:lnTo>
                        <a:pt x="13608" y="19704"/>
                      </a:lnTo>
                      <a:close/>
                      <a:moveTo>
                        <a:pt x="14001" y="21450"/>
                      </a:moveTo>
                      <a:lnTo>
                        <a:pt x="13912" y="21421"/>
                      </a:lnTo>
                      <a:lnTo>
                        <a:pt x="13937" y="21438"/>
                      </a:lnTo>
                      <a:lnTo>
                        <a:pt x="13970" y="21450"/>
                      </a:lnTo>
                      <a:lnTo>
                        <a:pt x="14001" y="21450"/>
                      </a:lnTo>
                      <a:close/>
                      <a:moveTo>
                        <a:pt x="14006" y="19900"/>
                      </a:moveTo>
                      <a:lnTo>
                        <a:pt x="13997" y="19912"/>
                      </a:lnTo>
                      <a:lnTo>
                        <a:pt x="13993" y="19949"/>
                      </a:lnTo>
                      <a:lnTo>
                        <a:pt x="14006" y="19900"/>
                      </a:lnTo>
                      <a:close/>
                      <a:moveTo>
                        <a:pt x="14011" y="21450"/>
                      </a:moveTo>
                      <a:lnTo>
                        <a:pt x="14002" y="21450"/>
                      </a:lnTo>
                      <a:lnTo>
                        <a:pt x="14011" y="21453"/>
                      </a:lnTo>
                      <a:close/>
                      <a:moveTo>
                        <a:pt x="14025" y="19941"/>
                      </a:moveTo>
                      <a:lnTo>
                        <a:pt x="14009" y="19912"/>
                      </a:lnTo>
                      <a:lnTo>
                        <a:pt x="14025" y="19941"/>
                      </a:lnTo>
                      <a:close/>
                      <a:moveTo>
                        <a:pt x="2576" y="21060"/>
                      </a:moveTo>
                      <a:lnTo>
                        <a:pt x="2566" y="20994"/>
                      </a:lnTo>
                      <a:lnTo>
                        <a:pt x="2551" y="21017"/>
                      </a:lnTo>
                      <a:lnTo>
                        <a:pt x="2576" y="21060"/>
                      </a:lnTo>
                      <a:close/>
                      <a:moveTo>
                        <a:pt x="3048" y="19900"/>
                      </a:moveTo>
                      <a:lnTo>
                        <a:pt x="3014" y="19946"/>
                      </a:lnTo>
                      <a:lnTo>
                        <a:pt x="3037" y="19949"/>
                      </a:lnTo>
                      <a:lnTo>
                        <a:pt x="3048" y="19900"/>
                      </a:lnTo>
                      <a:close/>
                      <a:moveTo>
                        <a:pt x="3407" y="21127"/>
                      </a:moveTo>
                      <a:lnTo>
                        <a:pt x="3399" y="21089"/>
                      </a:lnTo>
                      <a:lnTo>
                        <a:pt x="3398" y="21164"/>
                      </a:lnTo>
                      <a:lnTo>
                        <a:pt x="3407" y="21127"/>
                      </a:lnTo>
                      <a:close/>
                      <a:moveTo>
                        <a:pt x="3416" y="21433"/>
                      </a:moveTo>
                      <a:lnTo>
                        <a:pt x="3401" y="21210"/>
                      </a:lnTo>
                      <a:lnTo>
                        <a:pt x="3398" y="21164"/>
                      </a:lnTo>
                      <a:lnTo>
                        <a:pt x="3389" y="21210"/>
                      </a:lnTo>
                      <a:lnTo>
                        <a:pt x="3320" y="21196"/>
                      </a:lnTo>
                      <a:lnTo>
                        <a:pt x="3336" y="21225"/>
                      </a:lnTo>
                      <a:lnTo>
                        <a:pt x="3416" y="21433"/>
                      </a:lnTo>
                      <a:close/>
                      <a:moveTo>
                        <a:pt x="4565" y="21447"/>
                      </a:moveTo>
                      <a:lnTo>
                        <a:pt x="4502" y="21242"/>
                      </a:lnTo>
                      <a:lnTo>
                        <a:pt x="4509" y="21343"/>
                      </a:lnTo>
                      <a:lnTo>
                        <a:pt x="4500" y="21372"/>
                      </a:lnTo>
                      <a:lnTo>
                        <a:pt x="4565" y="21447"/>
                      </a:lnTo>
                      <a:close/>
                      <a:moveTo>
                        <a:pt x="4689" y="19984"/>
                      </a:moveTo>
                      <a:lnTo>
                        <a:pt x="4660" y="19935"/>
                      </a:lnTo>
                      <a:lnTo>
                        <a:pt x="4689" y="19984"/>
                      </a:lnTo>
                      <a:close/>
                      <a:moveTo>
                        <a:pt x="6554" y="21268"/>
                      </a:moveTo>
                      <a:lnTo>
                        <a:pt x="6533" y="21291"/>
                      </a:lnTo>
                      <a:lnTo>
                        <a:pt x="6549" y="21291"/>
                      </a:lnTo>
                      <a:close/>
                      <a:moveTo>
                        <a:pt x="6882" y="21254"/>
                      </a:moveTo>
                      <a:lnTo>
                        <a:pt x="6849" y="21323"/>
                      </a:lnTo>
                      <a:lnTo>
                        <a:pt x="6880" y="21294"/>
                      </a:lnTo>
                      <a:lnTo>
                        <a:pt x="6882" y="21254"/>
                      </a:lnTo>
                      <a:close/>
                      <a:moveTo>
                        <a:pt x="7621" y="21389"/>
                      </a:moveTo>
                      <a:lnTo>
                        <a:pt x="7569" y="21329"/>
                      </a:lnTo>
                      <a:lnTo>
                        <a:pt x="7568" y="21236"/>
                      </a:lnTo>
                      <a:lnTo>
                        <a:pt x="7571" y="21167"/>
                      </a:lnTo>
                      <a:lnTo>
                        <a:pt x="6924" y="21170"/>
                      </a:lnTo>
                      <a:lnTo>
                        <a:pt x="6841" y="21600"/>
                      </a:lnTo>
                      <a:lnTo>
                        <a:pt x="6929" y="21415"/>
                      </a:lnTo>
                      <a:lnTo>
                        <a:pt x="6944" y="21236"/>
                      </a:lnTo>
                      <a:lnTo>
                        <a:pt x="6991" y="21363"/>
                      </a:lnTo>
                      <a:lnTo>
                        <a:pt x="7097" y="21366"/>
                      </a:lnTo>
                      <a:lnTo>
                        <a:pt x="7176" y="21311"/>
                      </a:lnTo>
                      <a:lnTo>
                        <a:pt x="7161" y="21456"/>
                      </a:lnTo>
                      <a:lnTo>
                        <a:pt x="7303" y="21493"/>
                      </a:lnTo>
                      <a:lnTo>
                        <a:pt x="7461" y="21386"/>
                      </a:lnTo>
                      <a:lnTo>
                        <a:pt x="7621" y="21389"/>
                      </a:lnTo>
                      <a:close/>
                      <a:moveTo>
                        <a:pt x="14584" y="19753"/>
                      </a:moveTo>
                      <a:lnTo>
                        <a:pt x="14580" y="19710"/>
                      </a:lnTo>
                      <a:lnTo>
                        <a:pt x="14569" y="19669"/>
                      </a:lnTo>
                      <a:lnTo>
                        <a:pt x="14572" y="19704"/>
                      </a:lnTo>
                      <a:lnTo>
                        <a:pt x="14584" y="19753"/>
                      </a:lnTo>
                      <a:close/>
                      <a:moveTo>
                        <a:pt x="14944" y="21308"/>
                      </a:moveTo>
                      <a:lnTo>
                        <a:pt x="14934" y="21286"/>
                      </a:lnTo>
                      <a:lnTo>
                        <a:pt x="14826" y="21127"/>
                      </a:lnTo>
                      <a:lnTo>
                        <a:pt x="14813" y="21132"/>
                      </a:lnTo>
                      <a:lnTo>
                        <a:pt x="14807" y="21410"/>
                      </a:lnTo>
                      <a:lnTo>
                        <a:pt x="14944" y="21308"/>
                      </a:lnTo>
                      <a:close/>
                      <a:moveTo>
                        <a:pt x="14990" y="21239"/>
                      </a:moveTo>
                      <a:lnTo>
                        <a:pt x="14975" y="21283"/>
                      </a:lnTo>
                      <a:lnTo>
                        <a:pt x="14950" y="21308"/>
                      </a:lnTo>
                      <a:lnTo>
                        <a:pt x="14988" y="21363"/>
                      </a:lnTo>
                      <a:lnTo>
                        <a:pt x="14990" y="21239"/>
                      </a:lnTo>
                      <a:close/>
                      <a:moveTo>
                        <a:pt x="15244" y="19791"/>
                      </a:moveTo>
                      <a:lnTo>
                        <a:pt x="15243" y="19750"/>
                      </a:lnTo>
                      <a:lnTo>
                        <a:pt x="15238" y="19499"/>
                      </a:lnTo>
                      <a:lnTo>
                        <a:pt x="15154" y="19612"/>
                      </a:lnTo>
                      <a:lnTo>
                        <a:pt x="15148" y="19669"/>
                      </a:lnTo>
                      <a:lnTo>
                        <a:pt x="15165" y="19767"/>
                      </a:lnTo>
                      <a:lnTo>
                        <a:pt x="15106" y="19909"/>
                      </a:lnTo>
                      <a:lnTo>
                        <a:pt x="15236" y="19817"/>
                      </a:lnTo>
                      <a:close/>
                      <a:moveTo>
                        <a:pt x="15257" y="19799"/>
                      </a:moveTo>
                      <a:lnTo>
                        <a:pt x="15245" y="19822"/>
                      </a:lnTo>
                      <a:lnTo>
                        <a:pt x="15257" y="19799"/>
                      </a:lnTo>
                      <a:close/>
                      <a:moveTo>
                        <a:pt x="15574" y="20065"/>
                      </a:moveTo>
                      <a:lnTo>
                        <a:pt x="15553" y="20036"/>
                      </a:lnTo>
                      <a:lnTo>
                        <a:pt x="15557" y="20128"/>
                      </a:lnTo>
                      <a:lnTo>
                        <a:pt x="15574" y="20065"/>
                      </a:lnTo>
                      <a:close/>
                      <a:moveTo>
                        <a:pt x="15605" y="20065"/>
                      </a:moveTo>
                      <a:lnTo>
                        <a:pt x="15586" y="20024"/>
                      </a:lnTo>
                      <a:lnTo>
                        <a:pt x="15584" y="20053"/>
                      </a:lnTo>
                      <a:lnTo>
                        <a:pt x="15605" y="20065"/>
                      </a:lnTo>
                      <a:close/>
                      <a:moveTo>
                        <a:pt x="15618" y="19941"/>
                      </a:moveTo>
                      <a:lnTo>
                        <a:pt x="15593" y="19915"/>
                      </a:lnTo>
                      <a:lnTo>
                        <a:pt x="15603" y="19932"/>
                      </a:lnTo>
                      <a:lnTo>
                        <a:pt x="15618" y="19941"/>
                      </a:lnTo>
                      <a:close/>
                      <a:moveTo>
                        <a:pt x="15639" y="21222"/>
                      </a:moveTo>
                      <a:lnTo>
                        <a:pt x="15627" y="21231"/>
                      </a:lnTo>
                      <a:lnTo>
                        <a:pt x="15599" y="21268"/>
                      </a:lnTo>
                      <a:lnTo>
                        <a:pt x="15618" y="21254"/>
                      </a:lnTo>
                      <a:lnTo>
                        <a:pt x="15639" y="21222"/>
                      </a:lnTo>
                      <a:close/>
                      <a:moveTo>
                        <a:pt x="15708" y="21268"/>
                      </a:moveTo>
                      <a:lnTo>
                        <a:pt x="15706" y="21213"/>
                      </a:lnTo>
                      <a:lnTo>
                        <a:pt x="15704" y="21130"/>
                      </a:lnTo>
                      <a:lnTo>
                        <a:pt x="15676" y="21167"/>
                      </a:lnTo>
                      <a:lnTo>
                        <a:pt x="15655" y="21202"/>
                      </a:lnTo>
                      <a:lnTo>
                        <a:pt x="15639" y="21225"/>
                      </a:lnTo>
                      <a:lnTo>
                        <a:pt x="15668" y="21213"/>
                      </a:lnTo>
                      <a:lnTo>
                        <a:pt x="15708" y="21268"/>
                      </a:lnTo>
                      <a:close/>
                      <a:moveTo>
                        <a:pt x="15790" y="19589"/>
                      </a:moveTo>
                      <a:lnTo>
                        <a:pt x="15780" y="19563"/>
                      </a:lnTo>
                      <a:lnTo>
                        <a:pt x="15761" y="19589"/>
                      </a:lnTo>
                      <a:lnTo>
                        <a:pt x="15790" y="19589"/>
                      </a:lnTo>
                      <a:close/>
                      <a:moveTo>
                        <a:pt x="15808" y="19592"/>
                      </a:moveTo>
                      <a:lnTo>
                        <a:pt x="15790" y="19589"/>
                      </a:lnTo>
                      <a:lnTo>
                        <a:pt x="15804" y="19623"/>
                      </a:lnTo>
                      <a:lnTo>
                        <a:pt x="15808" y="19592"/>
                      </a:lnTo>
                      <a:close/>
                      <a:moveTo>
                        <a:pt x="15996" y="19537"/>
                      </a:moveTo>
                      <a:lnTo>
                        <a:pt x="15987" y="19540"/>
                      </a:lnTo>
                      <a:lnTo>
                        <a:pt x="15977" y="19554"/>
                      </a:lnTo>
                      <a:lnTo>
                        <a:pt x="15996" y="19537"/>
                      </a:lnTo>
                      <a:close/>
                      <a:moveTo>
                        <a:pt x="16036" y="19617"/>
                      </a:moveTo>
                      <a:lnTo>
                        <a:pt x="15994" y="19632"/>
                      </a:lnTo>
                      <a:lnTo>
                        <a:pt x="16017" y="19641"/>
                      </a:lnTo>
                      <a:lnTo>
                        <a:pt x="16036" y="19617"/>
                      </a:lnTo>
                      <a:close/>
                      <a:moveTo>
                        <a:pt x="16228" y="21084"/>
                      </a:moveTo>
                      <a:lnTo>
                        <a:pt x="16204" y="21084"/>
                      </a:lnTo>
                      <a:lnTo>
                        <a:pt x="16228" y="21084"/>
                      </a:lnTo>
                      <a:close/>
                      <a:moveTo>
                        <a:pt x="16607" y="19814"/>
                      </a:moveTo>
                      <a:lnTo>
                        <a:pt x="16592" y="19782"/>
                      </a:lnTo>
                      <a:lnTo>
                        <a:pt x="16601" y="19811"/>
                      </a:lnTo>
                      <a:close/>
                      <a:moveTo>
                        <a:pt x="16843" y="19724"/>
                      </a:moveTo>
                      <a:lnTo>
                        <a:pt x="16800" y="19782"/>
                      </a:lnTo>
                      <a:lnTo>
                        <a:pt x="16791" y="19814"/>
                      </a:lnTo>
                      <a:lnTo>
                        <a:pt x="16816" y="19854"/>
                      </a:lnTo>
                      <a:lnTo>
                        <a:pt x="16843" y="19724"/>
                      </a:lnTo>
                      <a:close/>
                      <a:moveTo>
                        <a:pt x="16943" y="19998"/>
                      </a:moveTo>
                      <a:lnTo>
                        <a:pt x="16929" y="20013"/>
                      </a:lnTo>
                      <a:lnTo>
                        <a:pt x="16917" y="20027"/>
                      </a:lnTo>
                      <a:lnTo>
                        <a:pt x="16936" y="20042"/>
                      </a:lnTo>
                      <a:lnTo>
                        <a:pt x="16943" y="19998"/>
                      </a:lnTo>
                      <a:close/>
                      <a:moveTo>
                        <a:pt x="16998" y="19941"/>
                      </a:moveTo>
                      <a:lnTo>
                        <a:pt x="16970" y="19848"/>
                      </a:lnTo>
                      <a:lnTo>
                        <a:pt x="16960" y="19929"/>
                      </a:lnTo>
                      <a:lnTo>
                        <a:pt x="16945" y="19897"/>
                      </a:lnTo>
                      <a:lnTo>
                        <a:pt x="16923" y="19848"/>
                      </a:lnTo>
                      <a:lnTo>
                        <a:pt x="16858" y="19854"/>
                      </a:lnTo>
                      <a:lnTo>
                        <a:pt x="16858" y="19897"/>
                      </a:lnTo>
                      <a:lnTo>
                        <a:pt x="16824" y="19894"/>
                      </a:lnTo>
                      <a:lnTo>
                        <a:pt x="16857" y="19894"/>
                      </a:lnTo>
                      <a:lnTo>
                        <a:pt x="16858" y="19854"/>
                      </a:lnTo>
                      <a:lnTo>
                        <a:pt x="16826" y="19854"/>
                      </a:lnTo>
                      <a:lnTo>
                        <a:pt x="16817" y="19857"/>
                      </a:lnTo>
                      <a:lnTo>
                        <a:pt x="16763" y="19782"/>
                      </a:lnTo>
                      <a:lnTo>
                        <a:pt x="16709" y="19894"/>
                      </a:lnTo>
                      <a:lnTo>
                        <a:pt x="16608" y="19817"/>
                      </a:lnTo>
                      <a:lnTo>
                        <a:pt x="16621" y="19854"/>
                      </a:lnTo>
                      <a:lnTo>
                        <a:pt x="16638" y="19955"/>
                      </a:lnTo>
                      <a:lnTo>
                        <a:pt x="16936" y="19949"/>
                      </a:lnTo>
                      <a:lnTo>
                        <a:pt x="16943" y="19998"/>
                      </a:lnTo>
                      <a:lnTo>
                        <a:pt x="16989" y="19949"/>
                      </a:lnTo>
                      <a:close/>
                      <a:moveTo>
                        <a:pt x="17049" y="20867"/>
                      </a:moveTo>
                      <a:lnTo>
                        <a:pt x="17028" y="20855"/>
                      </a:lnTo>
                      <a:lnTo>
                        <a:pt x="17003" y="20835"/>
                      </a:lnTo>
                      <a:lnTo>
                        <a:pt x="16981" y="20864"/>
                      </a:lnTo>
                      <a:lnTo>
                        <a:pt x="17007" y="20902"/>
                      </a:lnTo>
                      <a:lnTo>
                        <a:pt x="17029" y="20893"/>
                      </a:lnTo>
                      <a:lnTo>
                        <a:pt x="17049" y="20867"/>
                      </a:lnTo>
                      <a:close/>
                      <a:moveTo>
                        <a:pt x="17096" y="20775"/>
                      </a:moveTo>
                      <a:lnTo>
                        <a:pt x="17065" y="20844"/>
                      </a:lnTo>
                      <a:lnTo>
                        <a:pt x="17050" y="20864"/>
                      </a:lnTo>
                      <a:lnTo>
                        <a:pt x="17075" y="20879"/>
                      </a:lnTo>
                      <a:lnTo>
                        <a:pt x="17095" y="20884"/>
                      </a:lnTo>
                      <a:lnTo>
                        <a:pt x="17096" y="20775"/>
                      </a:lnTo>
                      <a:close/>
                      <a:moveTo>
                        <a:pt x="17383" y="19932"/>
                      </a:moveTo>
                      <a:lnTo>
                        <a:pt x="17375" y="19883"/>
                      </a:lnTo>
                      <a:lnTo>
                        <a:pt x="17352" y="19799"/>
                      </a:lnTo>
                      <a:lnTo>
                        <a:pt x="17308" y="19958"/>
                      </a:lnTo>
                      <a:lnTo>
                        <a:pt x="17383" y="19932"/>
                      </a:lnTo>
                      <a:close/>
                      <a:moveTo>
                        <a:pt x="17441" y="19912"/>
                      </a:moveTo>
                      <a:lnTo>
                        <a:pt x="17391" y="19929"/>
                      </a:lnTo>
                      <a:lnTo>
                        <a:pt x="17415" y="20033"/>
                      </a:lnTo>
                      <a:lnTo>
                        <a:pt x="17441" y="19912"/>
                      </a:lnTo>
                      <a:close/>
                      <a:moveTo>
                        <a:pt x="17485" y="19684"/>
                      </a:moveTo>
                      <a:lnTo>
                        <a:pt x="17413" y="19747"/>
                      </a:lnTo>
                      <a:lnTo>
                        <a:pt x="17466" y="19710"/>
                      </a:lnTo>
                      <a:lnTo>
                        <a:pt x="17485" y="19684"/>
                      </a:lnTo>
                      <a:close/>
                      <a:moveTo>
                        <a:pt x="17790" y="20902"/>
                      </a:moveTo>
                      <a:lnTo>
                        <a:pt x="17729" y="20951"/>
                      </a:lnTo>
                      <a:lnTo>
                        <a:pt x="17771" y="21060"/>
                      </a:lnTo>
                      <a:lnTo>
                        <a:pt x="17790" y="20902"/>
                      </a:lnTo>
                      <a:close/>
                      <a:moveTo>
                        <a:pt x="17912" y="21063"/>
                      </a:moveTo>
                      <a:lnTo>
                        <a:pt x="17787" y="20873"/>
                      </a:lnTo>
                      <a:lnTo>
                        <a:pt x="17790" y="20902"/>
                      </a:lnTo>
                      <a:lnTo>
                        <a:pt x="17824" y="21089"/>
                      </a:lnTo>
                      <a:lnTo>
                        <a:pt x="17912" y="21063"/>
                      </a:lnTo>
                      <a:close/>
                      <a:moveTo>
                        <a:pt x="18101" y="20016"/>
                      </a:moveTo>
                      <a:lnTo>
                        <a:pt x="18067" y="20021"/>
                      </a:lnTo>
                      <a:lnTo>
                        <a:pt x="18078" y="20030"/>
                      </a:lnTo>
                      <a:lnTo>
                        <a:pt x="18089" y="20036"/>
                      </a:lnTo>
                      <a:lnTo>
                        <a:pt x="18101" y="20016"/>
                      </a:lnTo>
                      <a:close/>
                      <a:moveTo>
                        <a:pt x="18102" y="20047"/>
                      </a:moveTo>
                      <a:lnTo>
                        <a:pt x="18089" y="20036"/>
                      </a:lnTo>
                      <a:lnTo>
                        <a:pt x="18102" y="20047"/>
                      </a:lnTo>
                      <a:close/>
                      <a:moveTo>
                        <a:pt x="18179" y="19877"/>
                      </a:moveTo>
                      <a:lnTo>
                        <a:pt x="18136" y="19900"/>
                      </a:lnTo>
                      <a:lnTo>
                        <a:pt x="18176" y="19944"/>
                      </a:lnTo>
                      <a:lnTo>
                        <a:pt x="18179" y="19877"/>
                      </a:lnTo>
                      <a:close/>
                      <a:moveTo>
                        <a:pt x="18876" y="20171"/>
                      </a:moveTo>
                      <a:lnTo>
                        <a:pt x="18824" y="20099"/>
                      </a:lnTo>
                      <a:lnTo>
                        <a:pt x="18820" y="20174"/>
                      </a:lnTo>
                      <a:lnTo>
                        <a:pt x="18850" y="20154"/>
                      </a:lnTo>
                      <a:lnTo>
                        <a:pt x="18876" y="20171"/>
                      </a:lnTo>
                      <a:close/>
                      <a:moveTo>
                        <a:pt x="19265" y="19946"/>
                      </a:moveTo>
                      <a:lnTo>
                        <a:pt x="19264" y="19918"/>
                      </a:lnTo>
                      <a:lnTo>
                        <a:pt x="19258" y="19877"/>
                      </a:lnTo>
                      <a:lnTo>
                        <a:pt x="19261" y="19923"/>
                      </a:lnTo>
                      <a:close/>
                      <a:moveTo>
                        <a:pt x="19390" y="20368"/>
                      </a:moveTo>
                      <a:lnTo>
                        <a:pt x="19386" y="20339"/>
                      </a:lnTo>
                      <a:lnTo>
                        <a:pt x="19390" y="20368"/>
                      </a:lnTo>
                      <a:close/>
                      <a:moveTo>
                        <a:pt x="7627" y="21092"/>
                      </a:moveTo>
                      <a:lnTo>
                        <a:pt x="7593" y="21184"/>
                      </a:lnTo>
                      <a:lnTo>
                        <a:pt x="7623" y="21164"/>
                      </a:lnTo>
                      <a:lnTo>
                        <a:pt x="7627" y="21092"/>
                      </a:lnTo>
                      <a:close/>
                      <a:moveTo>
                        <a:pt x="7673" y="21132"/>
                      </a:moveTo>
                      <a:lnTo>
                        <a:pt x="7642" y="21153"/>
                      </a:lnTo>
                      <a:lnTo>
                        <a:pt x="7643" y="21268"/>
                      </a:lnTo>
                      <a:lnTo>
                        <a:pt x="7673" y="21132"/>
                      </a:lnTo>
                      <a:close/>
                      <a:moveTo>
                        <a:pt x="13" y="20319"/>
                      </a:moveTo>
                      <a:lnTo>
                        <a:pt x="0" y="20437"/>
                      </a:lnTo>
                      <a:lnTo>
                        <a:pt x="11" y="20425"/>
                      </a:lnTo>
                      <a:lnTo>
                        <a:pt x="13" y="20353"/>
                      </a:lnTo>
                      <a:lnTo>
                        <a:pt x="13" y="20319"/>
                      </a:lnTo>
                      <a:close/>
                      <a:moveTo>
                        <a:pt x="373" y="21138"/>
                      </a:moveTo>
                      <a:lnTo>
                        <a:pt x="366" y="21066"/>
                      </a:lnTo>
                      <a:lnTo>
                        <a:pt x="357" y="21115"/>
                      </a:lnTo>
                      <a:lnTo>
                        <a:pt x="373" y="21138"/>
                      </a:lnTo>
                      <a:close/>
                      <a:moveTo>
                        <a:pt x="420" y="21254"/>
                      </a:moveTo>
                      <a:lnTo>
                        <a:pt x="411" y="21205"/>
                      </a:lnTo>
                      <a:lnTo>
                        <a:pt x="373" y="21138"/>
                      </a:lnTo>
                      <a:lnTo>
                        <a:pt x="374" y="21184"/>
                      </a:lnTo>
                      <a:lnTo>
                        <a:pt x="341" y="21265"/>
                      </a:lnTo>
                      <a:lnTo>
                        <a:pt x="332" y="21311"/>
                      </a:lnTo>
                      <a:lnTo>
                        <a:pt x="385" y="21372"/>
                      </a:lnTo>
                      <a:lnTo>
                        <a:pt x="420" y="21254"/>
                      </a:lnTo>
                      <a:close/>
                      <a:moveTo>
                        <a:pt x="19839" y="20899"/>
                      </a:moveTo>
                      <a:lnTo>
                        <a:pt x="19827" y="20861"/>
                      </a:lnTo>
                      <a:lnTo>
                        <a:pt x="19832" y="20896"/>
                      </a:lnTo>
                      <a:close/>
                      <a:moveTo>
                        <a:pt x="20090" y="20720"/>
                      </a:moveTo>
                      <a:lnTo>
                        <a:pt x="20028" y="20622"/>
                      </a:lnTo>
                      <a:lnTo>
                        <a:pt x="20025" y="20772"/>
                      </a:lnTo>
                      <a:lnTo>
                        <a:pt x="20088" y="20763"/>
                      </a:lnTo>
                      <a:lnTo>
                        <a:pt x="20090" y="20720"/>
                      </a:lnTo>
                      <a:close/>
                      <a:moveTo>
                        <a:pt x="20200" y="20195"/>
                      </a:moveTo>
                      <a:lnTo>
                        <a:pt x="20020" y="20140"/>
                      </a:lnTo>
                      <a:lnTo>
                        <a:pt x="19939" y="20056"/>
                      </a:lnTo>
                      <a:lnTo>
                        <a:pt x="19936" y="20010"/>
                      </a:lnTo>
                      <a:lnTo>
                        <a:pt x="19919" y="20258"/>
                      </a:lnTo>
                      <a:lnTo>
                        <a:pt x="19908" y="20255"/>
                      </a:lnTo>
                      <a:lnTo>
                        <a:pt x="19831" y="20212"/>
                      </a:lnTo>
                      <a:lnTo>
                        <a:pt x="19766" y="20264"/>
                      </a:lnTo>
                      <a:lnTo>
                        <a:pt x="20195" y="20261"/>
                      </a:lnTo>
                      <a:lnTo>
                        <a:pt x="20200" y="20195"/>
                      </a:lnTo>
                      <a:close/>
                      <a:moveTo>
                        <a:pt x="496" y="21257"/>
                      </a:moveTo>
                      <a:lnTo>
                        <a:pt x="473" y="21308"/>
                      </a:lnTo>
                      <a:lnTo>
                        <a:pt x="489" y="21280"/>
                      </a:lnTo>
                      <a:close/>
                      <a:moveTo>
                        <a:pt x="20542" y="20913"/>
                      </a:moveTo>
                      <a:lnTo>
                        <a:pt x="20535" y="20997"/>
                      </a:lnTo>
                      <a:lnTo>
                        <a:pt x="20539" y="20962"/>
                      </a:lnTo>
                      <a:lnTo>
                        <a:pt x="20542" y="20913"/>
                      </a:lnTo>
                      <a:close/>
                      <a:moveTo>
                        <a:pt x="767" y="21352"/>
                      </a:moveTo>
                      <a:lnTo>
                        <a:pt x="761" y="21386"/>
                      </a:lnTo>
                      <a:lnTo>
                        <a:pt x="767" y="21355"/>
                      </a:lnTo>
                      <a:close/>
                      <a:moveTo>
                        <a:pt x="20737" y="20368"/>
                      </a:moveTo>
                      <a:lnTo>
                        <a:pt x="20734" y="20221"/>
                      </a:lnTo>
                      <a:lnTo>
                        <a:pt x="20721" y="20373"/>
                      </a:lnTo>
                      <a:lnTo>
                        <a:pt x="20737" y="20368"/>
                      </a:lnTo>
                      <a:close/>
                      <a:moveTo>
                        <a:pt x="20803" y="20342"/>
                      </a:moveTo>
                      <a:lnTo>
                        <a:pt x="20746" y="20362"/>
                      </a:lnTo>
                      <a:lnTo>
                        <a:pt x="20744" y="20425"/>
                      </a:lnTo>
                      <a:lnTo>
                        <a:pt x="20803" y="20342"/>
                      </a:lnTo>
                      <a:close/>
                      <a:moveTo>
                        <a:pt x="20805" y="20991"/>
                      </a:moveTo>
                      <a:lnTo>
                        <a:pt x="20790" y="21008"/>
                      </a:lnTo>
                      <a:lnTo>
                        <a:pt x="20786" y="21049"/>
                      </a:lnTo>
                      <a:lnTo>
                        <a:pt x="20800" y="21060"/>
                      </a:lnTo>
                      <a:lnTo>
                        <a:pt x="20805" y="20991"/>
                      </a:lnTo>
                      <a:close/>
                      <a:moveTo>
                        <a:pt x="20855" y="21109"/>
                      </a:moveTo>
                      <a:lnTo>
                        <a:pt x="20800" y="21060"/>
                      </a:lnTo>
                      <a:lnTo>
                        <a:pt x="20794" y="21159"/>
                      </a:lnTo>
                      <a:lnTo>
                        <a:pt x="20855" y="21109"/>
                      </a:lnTo>
                      <a:close/>
                      <a:moveTo>
                        <a:pt x="20926" y="20212"/>
                      </a:moveTo>
                      <a:lnTo>
                        <a:pt x="20918" y="20177"/>
                      </a:lnTo>
                      <a:lnTo>
                        <a:pt x="20822" y="20157"/>
                      </a:lnTo>
                      <a:lnTo>
                        <a:pt x="20926" y="20212"/>
                      </a:lnTo>
                      <a:close/>
                      <a:moveTo>
                        <a:pt x="10969" y="21479"/>
                      </a:moveTo>
                      <a:lnTo>
                        <a:pt x="10965" y="21386"/>
                      </a:lnTo>
                      <a:lnTo>
                        <a:pt x="10936" y="21372"/>
                      </a:lnTo>
                      <a:lnTo>
                        <a:pt x="10946" y="21456"/>
                      </a:lnTo>
                      <a:lnTo>
                        <a:pt x="10969" y="21479"/>
                      </a:lnTo>
                      <a:close/>
                      <a:moveTo>
                        <a:pt x="20958" y="20186"/>
                      </a:moveTo>
                      <a:lnTo>
                        <a:pt x="20896" y="20036"/>
                      </a:lnTo>
                      <a:lnTo>
                        <a:pt x="20884" y="20039"/>
                      </a:lnTo>
                      <a:lnTo>
                        <a:pt x="20918" y="20177"/>
                      </a:lnTo>
                      <a:lnTo>
                        <a:pt x="20958" y="20186"/>
                      </a:lnTo>
                      <a:close/>
                      <a:moveTo>
                        <a:pt x="20980" y="20330"/>
                      </a:moveTo>
                      <a:lnTo>
                        <a:pt x="20965" y="20322"/>
                      </a:lnTo>
                      <a:lnTo>
                        <a:pt x="20970" y="20238"/>
                      </a:lnTo>
                      <a:lnTo>
                        <a:pt x="20916" y="20379"/>
                      </a:lnTo>
                      <a:lnTo>
                        <a:pt x="20980" y="20330"/>
                      </a:lnTo>
                      <a:close/>
                      <a:moveTo>
                        <a:pt x="21432" y="21144"/>
                      </a:moveTo>
                      <a:lnTo>
                        <a:pt x="21367" y="20899"/>
                      </a:lnTo>
                      <a:lnTo>
                        <a:pt x="21339" y="21017"/>
                      </a:lnTo>
                      <a:lnTo>
                        <a:pt x="21368" y="21031"/>
                      </a:lnTo>
                      <a:lnTo>
                        <a:pt x="21413" y="21164"/>
                      </a:lnTo>
                      <a:lnTo>
                        <a:pt x="21432" y="21144"/>
                      </a:lnTo>
                      <a:close/>
                      <a:moveTo>
                        <a:pt x="21458" y="20276"/>
                      </a:moveTo>
                      <a:lnTo>
                        <a:pt x="21448" y="20290"/>
                      </a:lnTo>
                      <a:lnTo>
                        <a:pt x="21458" y="20276"/>
                      </a:lnTo>
                      <a:close/>
                      <a:moveTo>
                        <a:pt x="21459" y="21066"/>
                      </a:moveTo>
                      <a:lnTo>
                        <a:pt x="21447" y="21130"/>
                      </a:lnTo>
                      <a:lnTo>
                        <a:pt x="21459" y="21066"/>
                      </a:lnTo>
                      <a:close/>
                      <a:moveTo>
                        <a:pt x="21463" y="20997"/>
                      </a:moveTo>
                      <a:lnTo>
                        <a:pt x="21459" y="21066"/>
                      </a:lnTo>
                      <a:lnTo>
                        <a:pt x="21463" y="21029"/>
                      </a:lnTo>
                      <a:lnTo>
                        <a:pt x="21463" y="20997"/>
                      </a:lnTo>
                      <a:close/>
                      <a:moveTo>
                        <a:pt x="21579" y="21043"/>
                      </a:moveTo>
                      <a:lnTo>
                        <a:pt x="21570" y="21046"/>
                      </a:lnTo>
                      <a:lnTo>
                        <a:pt x="21561" y="21046"/>
                      </a:lnTo>
                      <a:lnTo>
                        <a:pt x="21552" y="21043"/>
                      </a:lnTo>
                      <a:lnTo>
                        <a:pt x="21564" y="21052"/>
                      </a:lnTo>
                      <a:lnTo>
                        <a:pt x="21579" y="21043"/>
                      </a:lnTo>
                      <a:close/>
                      <a:moveTo>
                        <a:pt x="21600" y="20977"/>
                      </a:moveTo>
                      <a:lnTo>
                        <a:pt x="21593" y="21008"/>
                      </a:lnTo>
                      <a:lnTo>
                        <a:pt x="21580" y="21043"/>
                      </a:lnTo>
                      <a:lnTo>
                        <a:pt x="21593" y="21034"/>
                      </a:lnTo>
                      <a:lnTo>
                        <a:pt x="21600" y="21003"/>
                      </a:lnTo>
                      <a:close/>
                      <a:moveTo>
                        <a:pt x="11241" y="21176"/>
                      </a:moveTo>
                      <a:lnTo>
                        <a:pt x="10751" y="21176"/>
                      </a:lnTo>
                      <a:lnTo>
                        <a:pt x="10902" y="21502"/>
                      </a:lnTo>
                      <a:lnTo>
                        <a:pt x="10910" y="21329"/>
                      </a:lnTo>
                      <a:lnTo>
                        <a:pt x="10932" y="21262"/>
                      </a:lnTo>
                      <a:lnTo>
                        <a:pt x="10936" y="21346"/>
                      </a:lnTo>
                      <a:lnTo>
                        <a:pt x="10951" y="21303"/>
                      </a:lnTo>
                      <a:lnTo>
                        <a:pt x="11043" y="21262"/>
                      </a:lnTo>
                      <a:lnTo>
                        <a:pt x="11241" y="21176"/>
                      </a:lnTo>
                      <a:close/>
                      <a:moveTo>
                        <a:pt x="11518" y="20074"/>
                      </a:moveTo>
                      <a:lnTo>
                        <a:pt x="11485" y="20180"/>
                      </a:lnTo>
                      <a:lnTo>
                        <a:pt x="11518" y="20074"/>
                      </a:lnTo>
                      <a:close/>
                      <a:moveTo>
                        <a:pt x="11673" y="19863"/>
                      </a:moveTo>
                      <a:lnTo>
                        <a:pt x="11626" y="19860"/>
                      </a:lnTo>
                      <a:lnTo>
                        <a:pt x="11512" y="19883"/>
                      </a:lnTo>
                      <a:lnTo>
                        <a:pt x="11487" y="20016"/>
                      </a:lnTo>
                      <a:lnTo>
                        <a:pt x="11502" y="19996"/>
                      </a:lnTo>
                      <a:lnTo>
                        <a:pt x="11530" y="19923"/>
                      </a:lnTo>
                      <a:lnTo>
                        <a:pt x="11544" y="19981"/>
                      </a:lnTo>
                      <a:lnTo>
                        <a:pt x="11518" y="20074"/>
                      </a:lnTo>
                      <a:lnTo>
                        <a:pt x="11611" y="19981"/>
                      </a:lnTo>
                      <a:lnTo>
                        <a:pt x="11641" y="19923"/>
                      </a:lnTo>
                      <a:lnTo>
                        <a:pt x="11673" y="19863"/>
                      </a:lnTo>
                      <a:close/>
                      <a:moveTo>
                        <a:pt x="11872" y="19990"/>
                      </a:moveTo>
                      <a:lnTo>
                        <a:pt x="11854" y="19883"/>
                      </a:lnTo>
                      <a:lnTo>
                        <a:pt x="11807" y="19814"/>
                      </a:lnTo>
                      <a:lnTo>
                        <a:pt x="11777" y="19918"/>
                      </a:lnTo>
                      <a:lnTo>
                        <a:pt x="11815" y="19932"/>
                      </a:lnTo>
                      <a:lnTo>
                        <a:pt x="11853" y="20019"/>
                      </a:lnTo>
                      <a:lnTo>
                        <a:pt x="11872" y="19990"/>
                      </a:lnTo>
                      <a:close/>
                      <a:moveTo>
                        <a:pt x="1422" y="21190"/>
                      </a:moveTo>
                      <a:lnTo>
                        <a:pt x="1331" y="21190"/>
                      </a:lnTo>
                      <a:lnTo>
                        <a:pt x="1322" y="21257"/>
                      </a:lnTo>
                      <a:lnTo>
                        <a:pt x="1356" y="21274"/>
                      </a:lnTo>
                      <a:lnTo>
                        <a:pt x="1373" y="21343"/>
                      </a:lnTo>
                      <a:lnTo>
                        <a:pt x="1381" y="21381"/>
                      </a:lnTo>
                      <a:lnTo>
                        <a:pt x="1415" y="21435"/>
                      </a:lnTo>
                      <a:lnTo>
                        <a:pt x="1422" y="21190"/>
                      </a:lnTo>
                      <a:close/>
                      <a:moveTo>
                        <a:pt x="1936" y="21470"/>
                      </a:moveTo>
                      <a:lnTo>
                        <a:pt x="1927" y="21415"/>
                      </a:lnTo>
                      <a:lnTo>
                        <a:pt x="1936" y="21470"/>
                      </a:lnTo>
                      <a:close/>
                      <a:moveTo>
                        <a:pt x="12344" y="20267"/>
                      </a:moveTo>
                      <a:lnTo>
                        <a:pt x="12339" y="20189"/>
                      </a:lnTo>
                      <a:lnTo>
                        <a:pt x="12323" y="20281"/>
                      </a:lnTo>
                      <a:lnTo>
                        <a:pt x="12344" y="20267"/>
                      </a:lnTo>
                      <a:close/>
                      <a:moveTo>
                        <a:pt x="12367" y="20189"/>
                      </a:moveTo>
                      <a:lnTo>
                        <a:pt x="12358" y="20108"/>
                      </a:lnTo>
                      <a:lnTo>
                        <a:pt x="12349" y="20013"/>
                      </a:lnTo>
                      <a:lnTo>
                        <a:pt x="12320" y="20030"/>
                      </a:lnTo>
                      <a:lnTo>
                        <a:pt x="12312" y="20068"/>
                      </a:lnTo>
                      <a:lnTo>
                        <a:pt x="12339" y="20189"/>
                      </a:lnTo>
                      <a:lnTo>
                        <a:pt x="12353" y="20108"/>
                      </a:lnTo>
                      <a:lnTo>
                        <a:pt x="12367" y="20189"/>
                      </a:lnTo>
                      <a:close/>
                      <a:moveTo>
                        <a:pt x="1956" y="21583"/>
                      </a:moveTo>
                      <a:lnTo>
                        <a:pt x="1936" y="21470"/>
                      </a:lnTo>
                      <a:lnTo>
                        <a:pt x="1870" y="21577"/>
                      </a:lnTo>
                      <a:lnTo>
                        <a:pt x="1956" y="21583"/>
                      </a:lnTo>
                      <a:close/>
                      <a:moveTo>
                        <a:pt x="2150" y="20099"/>
                      </a:moveTo>
                      <a:lnTo>
                        <a:pt x="2123" y="20045"/>
                      </a:lnTo>
                      <a:lnTo>
                        <a:pt x="2150" y="20099"/>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744" name="object 61"/>
              <p:cNvGrpSpPr/>
              <p:nvPr/>
            </p:nvGrpSpPr>
            <p:grpSpPr>
              <a:xfrm>
                <a:off x="51514" y="-1"/>
                <a:ext cx="334121" cy="159830"/>
                <a:chOff x="0" y="0"/>
                <a:chExt cx="334120" cy="159828"/>
              </a:xfrm>
            </p:grpSpPr>
            <p:sp>
              <p:nvSpPr>
                <p:cNvPr id="2718" name="Figura"/>
                <p:cNvSpPr/>
                <p:nvPr/>
              </p:nvSpPr>
              <p:spPr>
                <a:xfrm>
                  <a:off x="0" y="1249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297" y="3201"/>
                      </a:lnTo>
                      <a:lnTo>
                        <a:pt x="0" y="0"/>
                      </a:lnTo>
                      <a:lnTo>
                        <a:pt x="4126" y="7919"/>
                      </a:lnTo>
                      <a:lnTo>
                        <a:pt x="11326" y="1497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19" name="Figura"/>
                <p:cNvSpPr/>
                <p:nvPr/>
              </p:nvSpPr>
              <p:spPr>
                <a:xfrm>
                  <a:off x="98" y="1365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321" y="0"/>
                      </a:lnTo>
                      <a:lnTo>
                        <a:pt x="2321" y="7411"/>
                      </a:lnTo>
                      <a:lnTo>
                        <a:pt x="0" y="1666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20" name="Figura"/>
                <p:cNvSpPr/>
                <p:nvPr/>
              </p:nvSpPr>
              <p:spPr>
                <a:xfrm>
                  <a:off x="204" y="1242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527" y="10317"/>
                      </a:lnTo>
                      <a:lnTo>
                        <a:pt x="851" y="0"/>
                      </a:lnTo>
                      <a:lnTo>
                        <a:pt x="0" y="15224"/>
                      </a:lnTo>
                      <a:lnTo>
                        <a:pt x="9164" y="2113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21" name="Triángulo"/>
                <p:cNvSpPr/>
                <p:nvPr/>
              </p:nvSpPr>
              <p:spPr>
                <a:xfrm>
                  <a:off x="389" y="1352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792" y="0"/>
                      </a:lnTo>
                      <a:lnTo>
                        <a:pt x="0" y="731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22" name="Figura"/>
                <p:cNvSpPr/>
                <p:nvPr/>
              </p:nvSpPr>
              <p:spPr>
                <a:xfrm>
                  <a:off x="304" y="1230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667" y="737"/>
                      </a:lnTo>
                      <a:lnTo>
                        <a:pt x="3878" y="1417"/>
                      </a:lnTo>
                      <a:lnTo>
                        <a:pt x="0" y="14400"/>
                      </a:lnTo>
                      <a:lnTo>
                        <a:pt x="408" y="21600"/>
                      </a:lnTo>
                      <a:lnTo>
                        <a:pt x="408" y="289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23" name="Figura"/>
                <p:cNvSpPr/>
                <p:nvPr/>
              </p:nvSpPr>
              <p:spPr>
                <a:xfrm>
                  <a:off x="672" y="1333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418"/>
                      </a:moveTo>
                      <a:lnTo>
                        <a:pt x="12729" y="12418"/>
                      </a:lnTo>
                      <a:lnTo>
                        <a:pt x="7193" y="0"/>
                      </a:lnTo>
                      <a:lnTo>
                        <a:pt x="0" y="0"/>
                      </a:lnTo>
                      <a:lnTo>
                        <a:pt x="4991" y="12418"/>
                      </a:lnTo>
                      <a:lnTo>
                        <a:pt x="6931" y="21600"/>
                      </a:lnTo>
                      <a:lnTo>
                        <a:pt x="21600" y="124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24" name="Figura"/>
                <p:cNvSpPr/>
                <p:nvPr/>
              </p:nvSpPr>
              <p:spPr>
                <a:xfrm>
                  <a:off x="792" y="14611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197"/>
                      </a:moveTo>
                      <a:lnTo>
                        <a:pt x="19372" y="8059"/>
                      </a:lnTo>
                      <a:lnTo>
                        <a:pt x="0" y="0"/>
                      </a:lnTo>
                      <a:lnTo>
                        <a:pt x="5219" y="17483"/>
                      </a:lnTo>
                      <a:lnTo>
                        <a:pt x="10184" y="21600"/>
                      </a:lnTo>
                      <a:lnTo>
                        <a:pt x="21600" y="1919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25" name="Figura"/>
                <p:cNvSpPr/>
                <p:nvPr/>
              </p:nvSpPr>
              <p:spPr>
                <a:xfrm>
                  <a:off x="1210" y="1369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109"/>
                      </a:moveTo>
                      <a:lnTo>
                        <a:pt x="5745" y="7109"/>
                      </a:lnTo>
                      <a:lnTo>
                        <a:pt x="0" y="0"/>
                      </a:lnTo>
                      <a:lnTo>
                        <a:pt x="945" y="7109"/>
                      </a:lnTo>
                      <a:lnTo>
                        <a:pt x="16309" y="21600"/>
                      </a:lnTo>
                      <a:lnTo>
                        <a:pt x="21600" y="710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26" name="Figura"/>
                <p:cNvSpPr/>
                <p:nvPr/>
              </p:nvSpPr>
              <p:spPr>
                <a:xfrm>
                  <a:off x="1280" y="1410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62"/>
                      </a:moveTo>
                      <a:lnTo>
                        <a:pt x="16942" y="4107"/>
                      </a:lnTo>
                      <a:lnTo>
                        <a:pt x="8833" y="0"/>
                      </a:lnTo>
                      <a:lnTo>
                        <a:pt x="0" y="2308"/>
                      </a:lnTo>
                      <a:lnTo>
                        <a:pt x="9201" y="5815"/>
                      </a:lnTo>
                      <a:lnTo>
                        <a:pt x="5402" y="6691"/>
                      </a:lnTo>
                      <a:lnTo>
                        <a:pt x="16323" y="10475"/>
                      </a:lnTo>
                      <a:lnTo>
                        <a:pt x="17425" y="13524"/>
                      </a:lnTo>
                      <a:lnTo>
                        <a:pt x="13260" y="15785"/>
                      </a:lnTo>
                      <a:lnTo>
                        <a:pt x="9693" y="15276"/>
                      </a:lnTo>
                      <a:lnTo>
                        <a:pt x="12148" y="16337"/>
                      </a:lnTo>
                      <a:lnTo>
                        <a:pt x="7606" y="19986"/>
                      </a:lnTo>
                      <a:lnTo>
                        <a:pt x="13627" y="21600"/>
                      </a:lnTo>
                      <a:lnTo>
                        <a:pt x="21107" y="17678"/>
                      </a:lnTo>
                      <a:lnTo>
                        <a:pt x="21358" y="12645"/>
                      </a:lnTo>
                      <a:lnTo>
                        <a:pt x="15221" y="7429"/>
                      </a:lnTo>
                      <a:lnTo>
                        <a:pt x="17309" y="6320"/>
                      </a:lnTo>
                      <a:lnTo>
                        <a:pt x="19880" y="7385"/>
                      </a:lnTo>
                      <a:lnTo>
                        <a:pt x="21600" y="766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27" name="Figura"/>
                <p:cNvSpPr/>
                <p:nvPr/>
              </p:nvSpPr>
              <p:spPr>
                <a:xfrm>
                  <a:off x="1429" y="1304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lnTo>
                        <a:pt x="15876" y="10800"/>
                      </a:lnTo>
                      <a:lnTo>
                        <a:pt x="13723" y="7200"/>
                      </a:lnTo>
                      <a:lnTo>
                        <a:pt x="12764" y="5649"/>
                      </a:lnTo>
                      <a:lnTo>
                        <a:pt x="10979" y="7200"/>
                      </a:lnTo>
                      <a:lnTo>
                        <a:pt x="3102" y="3600"/>
                      </a:lnTo>
                      <a:lnTo>
                        <a:pt x="0" y="0"/>
                      </a:lnTo>
                      <a:lnTo>
                        <a:pt x="2500" y="7200"/>
                      </a:lnTo>
                      <a:lnTo>
                        <a:pt x="10142" y="18000"/>
                      </a:lnTo>
                      <a:lnTo>
                        <a:pt x="11815" y="18000"/>
                      </a:lnTo>
                      <a:lnTo>
                        <a:pt x="13601" y="21600"/>
                      </a:lnTo>
                      <a:lnTo>
                        <a:pt x="21600" y="180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28" name="Triángulo"/>
                <p:cNvSpPr/>
                <p:nvPr/>
              </p:nvSpPr>
              <p:spPr>
                <a:xfrm>
                  <a:off x="2725" y="128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470" y="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29" name="Figura"/>
                <p:cNvSpPr/>
                <p:nvPr/>
              </p:nvSpPr>
              <p:spPr>
                <a:xfrm>
                  <a:off x="4296" y="1259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630" y="10800"/>
                      </a:lnTo>
                      <a:lnTo>
                        <a:pt x="21170" y="0"/>
                      </a:lnTo>
                      <a:lnTo>
                        <a:pt x="8606" y="0"/>
                      </a:lnTo>
                      <a:lnTo>
                        <a:pt x="3571" y="10800"/>
                      </a:lnTo>
                      <a:lnTo>
                        <a:pt x="3917" y="0"/>
                      </a:lnTo>
                      <a:lnTo>
                        <a:pt x="0" y="0"/>
                      </a:lnTo>
                      <a:lnTo>
                        <a:pt x="258" y="21600"/>
                      </a:lnTo>
                      <a:lnTo>
                        <a:pt x="2324" y="21600"/>
                      </a:lnTo>
                      <a:lnTo>
                        <a:pt x="2497" y="10800"/>
                      </a:lnTo>
                      <a:lnTo>
                        <a:pt x="3917" y="21600"/>
                      </a:lnTo>
                      <a:lnTo>
                        <a:pt x="5164" y="21600"/>
                      </a:lnTo>
                      <a:lnTo>
                        <a:pt x="4432" y="10800"/>
                      </a:lnTo>
                      <a:lnTo>
                        <a:pt x="11490" y="10800"/>
                      </a:lnTo>
                      <a:lnTo>
                        <a:pt x="8779" y="21600"/>
                      </a:lnTo>
                      <a:lnTo>
                        <a:pt x="14888" y="21600"/>
                      </a:lnTo>
                      <a:lnTo>
                        <a:pt x="12177" y="10800"/>
                      </a:lnTo>
                      <a:lnTo>
                        <a:pt x="17341" y="21600"/>
                      </a:lnTo>
                      <a:lnTo>
                        <a:pt x="21600" y="108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30" name="Figura"/>
                <p:cNvSpPr/>
                <p:nvPr/>
              </p:nvSpPr>
              <p:spPr>
                <a:xfrm>
                  <a:off x="6866" y="12231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60"/>
                      </a:moveTo>
                      <a:lnTo>
                        <a:pt x="19530" y="11460"/>
                      </a:lnTo>
                      <a:lnTo>
                        <a:pt x="16840" y="7050"/>
                      </a:lnTo>
                      <a:lnTo>
                        <a:pt x="14009" y="3507"/>
                      </a:lnTo>
                      <a:lnTo>
                        <a:pt x="9803" y="868"/>
                      </a:lnTo>
                      <a:lnTo>
                        <a:pt x="4695" y="0"/>
                      </a:lnTo>
                      <a:lnTo>
                        <a:pt x="348" y="5278"/>
                      </a:lnTo>
                      <a:lnTo>
                        <a:pt x="0" y="14099"/>
                      </a:lnTo>
                      <a:lnTo>
                        <a:pt x="1587" y="5278"/>
                      </a:lnTo>
                      <a:lnTo>
                        <a:pt x="12145" y="12779"/>
                      </a:lnTo>
                      <a:lnTo>
                        <a:pt x="16769" y="16738"/>
                      </a:lnTo>
                      <a:lnTo>
                        <a:pt x="19464" y="21600"/>
                      </a:lnTo>
                      <a:lnTo>
                        <a:pt x="21600" y="1146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31" name="Triángulo"/>
                <p:cNvSpPr/>
                <p:nvPr/>
              </p:nvSpPr>
              <p:spPr>
                <a:xfrm>
                  <a:off x="23091" y="1269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660" y="0"/>
                      </a:lnTo>
                      <a:lnTo>
                        <a:pt x="0" y="293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32" name="Triángulo"/>
                <p:cNvSpPr/>
                <p:nvPr/>
              </p:nvSpPr>
              <p:spPr>
                <a:xfrm>
                  <a:off x="50580" y="1029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285"/>
                      </a:moveTo>
                      <a:lnTo>
                        <a:pt x="17631" y="0"/>
                      </a:lnTo>
                      <a:lnTo>
                        <a:pt x="0" y="21600"/>
                      </a:lnTo>
                      <a:lnTo>
                        <a:pt x="21600" y="1228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33" name="Figura"/>
                <p:cNvSpPr/>
                <p:nvPr/>
              </p:nvSpPr>
              <p:spPr>
                <a:xfrm>
                  <a:off x="13916" y="109459"/>
                  <a:ext cx="45620" cy="24325"/>
                </a:xfrm>
                <a:custGeom>
                  <a:avLst/>
                  <a:gdLst/>
                  <a:ahLst/>
                  <a:cxnLst>
                    <a:cxn ang="0">
                      <a:pos x="wd2" y="hd2"/>
                    </a:cxn>
                    <a:cxn ang="5400000">
                      <a:pos x="wd2" y="hd2"/>
                    </a:cxn>
                    <a:cxn ang="10800000">
                      <a:pos x="wd2" y="hd2"/>
                    </a:cxn>
                    <a:cxn ang="16200000">
                      <a:pos x="wd2" y="hd2"/>
                    </a:cxn>
                  </a:cxnLst>
                  <a:rect l="0" t="0" r="r" b="b"/>
                  <a:pathLst>
                    <a:path w="21600" h="21600" extrusionOk="0">
                      <a:moveTo>
                        <a:pt x="21600" y="1350"/>
                      </a:moveTo>
                      <a:lnTo>
                        <a:pt x="21285" y="0"/>
                      </a:lnTo>
                      <a:lnTo>
                        <a:pt x="20078" y="1350"/>
                      </a:lnTo>
                      <a:lnTo>
                        <a:pt x="20165" y="850"/>
                      </a:lnTo>
                      <a:lnTo>
                        <a:pt x="18637" y="4050"/>
                      </a:lnTo>
                      <a:lnTo>
                        <a:pt x="18757" y="2700"/>
                      </a:lnTo>
                      <a:lnTo>
                        <a:pt x="18664" y="2700"/>
                      </a:lnTo>
                      <a:lnTo>
                        <a:pt x="18422" y="4050"/>
                      </a:lnTo>
                      <a:lnTo>
                        <a:pt x="18201" y="5400"/>
                      </a:lnTo>
                      <a:lnTo>
                        <a:pt x="18000" y="6750"/>
                      </a:lnTo>
                      <a:lnTo>
                        <a:pt x="18301" y="6750"/>
                      </a:lnTo>
                      <a:lnTo>
                        <a:pt x="18737" y="5400"/>
                      </a:lnTo>
                      <a:lnTo>
                        <a:pt x="18771" y="8100"/>
                      </a:lnTo>
                      <a:lnTo>
                        <a:pt x="18576" y="9450"/>
                      </a:lnTo>
                      <a:lnTo>
                        <a:pt x="18704" y="6750"/>
                      </a:lnTo>
                      <a:lnTo>
                        <a:pt x="18020" y="8100"/>
                      </a:lnTo>
                      <a:lnTo>
                        <a:pt x="17692" y="9450"/>
                      </a:lnTo>
                      <a:lnTo>
                        <a:pt x="18007" y="9450"/>
                      </a:lnTo>
                      <a:lnTo>
                        <a:pt x="17008" y="10800"/>
                      </a:lnTo>
                      <a:lnTo>
                        <a:pt x="18623" y="10800"/>
                      </a:lnTo>
                      <a:lnTo>
                        <a:pt x="17718" y="13500"/>
                      </a:lnTo>
                      <a:lnTo>
                        <a:pt x="17564" y="12150"/>
                      </a:lnTo>
                      <a:lnTo>
                        <a:pt x="17477" y="13500"/>
                      </a:lnTo>
                      <a:lnTo>
                        <a:pt x="17564" y="14850"/>
                      </a:lnTo>
                      <a:lnTo>
                        <a:pt x="17350" y="16200"/>
                      </a:lnTo>
                      <a:lnTo>
                        <a:pt x="17041" y="16200"/>
                      </a:lnTo>
                      <a:lnTo>
                        <a:pt x="17021" y="17550"/>
                      </a:lnTo>
                      <a:lnTo>
                        <a:pt x="16860" y="17550"/>
                      </a:lnTo>
                      <a:lnTo>
                        <a:pt x="16887" y="16200"/>
                      </a:lnTo>
                      <a:lnTo>
                        <a:pt x="14849" y="16200"/>
                      </a:lnTo>
                      <a:lnTo>
                        <a:pt x="13985" y="18576"/>
                      </a:lnTo>
                      <a:lnTo>
                        <a:pt x="13985" y="18900"/>
                      </a:lnTo>
                      <a:lnTo>
                        <a:pt x="13904" y="19223"/>
                      </a:lnTo>
                      <a:lnTo>
                        <a:pt x="13978" y="18900"/>
                      </a:lnTo>
                      <a:lnTo>
                        <a:pt x="13985" y="18576"/>
                      </a:lnTo>
                      <a:lnTo>
                        <a:pt x="13864" y="18900"/>
                      </a:lnTo>
                      <a:lnTo>
                        <a:pt x="12697" y="16200"/>
                      </a:lnTo>
                      <a:lnTo>
                        <a:pt x="11316" y="18900"/>
                      </a:lnTo>
                      <a:lnTo>
                        <a:pt x="11987" y="17550"/>
                      </a:lnTo>
                      <a:lnTo>
                        <a:pt x="3151" y="17550"/>
                      </a:lnTo>
                      <a:lnTo>
                        <a:pt x="1495" y="18900"/>
                      </a:lnTo>
                      <a:lnTo>
                        <a:pt x="1207" y="20250"/>
                      </a:lnTo>
                      <a:lnTo>
                        <a:pt x="134" y="20250"/>
                      </a:lnTo>
                      <a:lnTo>
                        <a:pt x="0" y="21600"/>
                      </a:lnTo>
                      <a:lnTo>
                        <a:pt x="1173" y="21600"/>
                      </a:lnTo>
                      <a:lnTo>
                        <a:pt x="2085" y="20250"/>
                      </a:lnTo>
                      <a:lnTo>
                        <a:pt x="2594" y="21532"/>
                      </a:lnTo>
                      <a:lnTo>
                        <a:pt x="4451" y="20250"/>
                      </a:lnTo>
                      <a:lnTo>
                        <a:pt x="2661" y="20250"/>
                      </a:lnTo>
                      <a:lnTo>
                        <a:pt x="4089" y="18900"/>
                      </a:lnTo>
                      <a:lnTo>
                        <a:pt x="5169" y="21600"/>
                      </a:lnTo>
                      <a:lnTo>
                        <a:pt x="5330" y="20250"/>
                      </a:lnTo>
                      <a:lnTo>
                        <a:pt x="5732" y="20250"/>
                      </a:lnTo>
                      <a:lnTo>
                        <a:pt x="6147" y="18900"/>
                      </a:lnTo>
                      <a:lnTo>
                        <a:pt x="6966" y="20007"/>
                      </a:lnTo>
                      <a:lnTo>
                        <a:pt x="6483" y="19980"/>
                      </a:lnTo>
                      <a:lnTo>
                        <a:pt x="6604" y="20128"/>
                      </a:lnTo>
                      <a:lnTo>
                        <a:pt x="7033" y="20101"/>
                      </a:lnTo>
                      <a:lnTo>
                        <a:pt x="7153" y="20250"/>
                      </a:lnTo>
                      <a:lnTo>
                        <a:pt x="7368" y="20074"/>
                      </a:lnTo>
                      <a:lnTo>
                        <a:pt x="7904" y="20033"/>
                      </a:lnTo>
                      <a:lnTo>
                        <a:pt x="7435" y="20020"/>
                      </a:lnTo>
                      <a:lnTo>
                        <a:pt x="8816" y="18900"/>
                      </a:lnTo>
                      <a:lnTo>
                        <a:pt x="8890" y="19251"/>
                      </a:lnTo>
                      <a:lnTo>
                        <a:pt x="9164" y="18900"/>
                      </a:lnTo>
                      <a:lnTo>
                        <a:pt x="9218" y="19102"/>
                      </a:lnTo>
                      <a:lnTo>
                        <a:pt x="9298" y="19399"/>
                      </a:lnTo>
                      <a:lnTo>
                        <a:pt x="9519" y="20250"/>
                      </a:lnTo>
                      <a:lnTo>
                        <a:pt x="10358" y="18900"/>
                      </a:lnTo>
                      <a:lnTo>
                        <a:pt x="11276" y="18900"/>
                      </a:lnTo>
                      <a:lnTo>
                        <a:pt x="11035" y="20250"/>
                      </a:lnTo>
                      <a:lnTo>
                        <a:pt x="11578" y="18900"/>
                      </a:lnTo>
                      <a:lnTo>
                        <a:pt x="12617" y="20020"/>
                      </a:lnTo>
                      <a:lnTo>
                        <a:pt x="12309" y="19898"/>
                      </a:lnTo>
                      <a:lnTo>
                        <a:pt x="11557" y="20168"/>
                      </a:lnTo>
                      <a:lnTo>
                        <a:pt x="12335" y="20398"/>
                      </a:lnTo>
                      <a:lnTo>
                        <a:pt x="12302" y="20601"/>
                      </a:lnTo>
                      <a:lnTo>
                        <a:pt x="12784" y="20209"/>
                      </a:lnTo>
                      <a:lnTo>
                        <a:pt x="13575" y="20250"/>
                      </a:lnTo>
                      <a:lnTo>
                        <a:pt x="13649" y="20007"/>
                      </a:lnTo>
                      <a:lnTo>
                        <a:pt x="13696" y="20142"/>
                      </a:lnTo>
                      <a:lnTo>
                        <a:pt x="13904" y="20142"/>
                      </a:lnTo>
                      <a:lnTo>
                        <a:pt x="13938" y="19251"/>
                      </a:lnTo>
                      <a:lnTo>
                        <a:pt x="13991" y="18900"/>
                      </a:lnTo>
                      <a:lnTo>
                        <a:pt x="17866" y="18900"/>
                      </a:lnTo>
                      <a:lnTo>
                        <a:pt x="17960" y="17550"/>
                      </a:lnTo>
                      <a:lnTo>
                        <a:pt x="18516" y="14850"/>
                      </a:lnTo>
                      <a:lnTo>
                        <a:pt x="18831" y="13500"/>
                      </a:lnTo>
                      <a:lnTo>
                        <a:pt x="19059" y="13500"/>
                      </a:lnTo>
                      <a:lnTo>
                        <a:pt x="18576" y="12150"/>
                      </a:lnTo>
                      <a:lnTo>
                        <a:pt x="19073" y="10800"/>
                      </a:lnTo>
                      <a:lnTo>
                        <a:pt x="19294" y="8100"/>
                      </a:lnTo>
                      <a:lnTo>
                        <a:pt x="19602" y="9450"/>
                      </a:lnTo>
                      <a:lnTo>
                        <a:pt x="19649" y="10800"/>
                      </a:lnTo>
                      <a:lnTo>
                        <a:pt x="19937" y="8113"/>
                      </a:lnTo>
                      <a:lnTo>
                        <a:pt x="20018" y="8397"/>
                      </a:lnTo>
                      <a:lnTo>
                        <a:pt x="20071" y="8558"/>
                      </a:lnTo>
                      <a:lnTo>
                        <a:pt x="20018" y="7681"/>
                      </a:lnTo>
                      <a:lnTo>
                        <a:pt x="19937" y="8072"/>
                      </a:lnTo>
                      <a:lnTo>
                        <a:pt x="19837" y="8100"/>
                      </a:lnTo>
                      <a:lnTo>
                        <a:pt x="19984" y="6750"/>
                      </a:lnTo>
                      <a:lnTo>
                        <a:pt x="20306" y="6750"/>
                      </a:lnTo>
                      <a:lnTo>
                        <a:pt x="20695" y="5400"/>
                      </a:lnTo>
                      <a:lnTo>
                        <a:pt x="20702" y="4050"/>
                      </a:lnTo>
                      <a:lnTo>
                        <a:pt x="20708" y="2700"/>
                      </a:lnTo>
                      <a:lnTo>
                        <a:pt x="21600" y="135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34" name="Figura"/>
                <p:cNvSpPr/>
                <p:nvPr/>
              </p:nvSpPr>
              <p:spPr>
                <a:xfrm>
                  <a:off x="144003" y="100782"/>
                  <a:ext cx="4365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593" y="21140"/>
                      </a:lnTo>
                      <a:lnTo>
                        <a:pt x="21551" y="15626"/>
                      </a:lnTo>
                      <a:lnTo>
                        <a:pt x="20542" y="21140"/>
                      </a:lnTo>
                      <a:lnTo>
                        <a:pt x="20528" y="20221"/>
                      </a:lnTo>
                      <a:lnTo>
                        <a:pt x="20465" y="15166"/>
                      </a:lnTo>
                      <a:lnTo>
                        <a:pt x="19547" y="15166"/>
                      </a:lnTo>
                      <a:lnTo>
                        <a:pt x="19589" y="14247"/>
                      </a:lnTo>
                      <a:lnTo>
                        <a:pt x="19351" y="11949"/>
                      </a:lnTo>
                      <a:lnTo>
                        <a:pt x="19190" y="20221"/>
                      </a:lnTo>
                      <a:lnTo>
                        <a:pt x="18881" y="17464"/>
                      </a:lnTo>
                      <a:lnTo>
                        <a:pt x="18854" y="16085"/>
                      </a:lnTo>
                      <a:lnTo>
                        <a:pt x="18847" y="15626"/>
                      </a:lnTo>
                      <a:lnTo>
                        <a:pt x="18826" y="14706"/>
                      </a:lnTo>
                      <a:lnTo>
                        <a:pt x="18805" y="13787"/>
                      </a:lnTo>
                      <a:lnTo>
                        <a:pt x="19155" y="15626"/>
                      </a:lnTo>
                      <a:lnTo>
                        <a:pt x="19092" y="14431"/>
                      </a:lnTo>
                      <a:lnTo>
                        <a:pt x="19092" y="13787"/>
                      </a:lnTo>
                      <a:lnTo>
                        <a:pt x="19260" y="7353"/>
                      </a:lnTo>
                      <a:lnTo>
                        <a:pt x="18566" y="14706"/>
                      </a:lnTo>
                      <a:lnTo>
                        <a:pt x="18475" y="11489"/>
                      </a:lnTo>
                      <a:lnTo>
                        <a:pt x="18433" y="10111"/>
                      </a:lnTo>
                      <a:lnTo>
                        <a:pt x="18377" y="7353"/>
                      </a:lnTo>
                      <a:lnTo>
                        <a:pt x="17929" y="11489"/>
                      </a:lnTo>
                      <a:lnTo>
                        <a:pt x="17614" y="10570"/>
                      </a:lnTo>
                      <a:lnTo>
                        <a:pt x="17642" y="9651"/>
                      </a:lnTo>
                      <a:lnTo>
                        <a:pt x="17312" y="12868"/>
                      </a:lnTo>
                      <a:lnTo>
                        <a:pt x="16857" y="13787"/>
                      </a:lnTo>
                      <a:lnTo>
                        <a:pt x="16689" y="14247"/>
                      </a:lnTo>
                      <a:lnTo>
                        <a:pt x="16639" y="15166"/>
                      </a:lnTo>
                      <a:lnTo>
                        <a:pt x="16338" y="15626"/>
                      </a:lnTo>
                      <a:lnTo>
                        <a:pt x="16275" y="13787"/>
                      </a:lnTo>
                      <a:lnTo>
                        <a:pt x="16156" y="12868"/>
                      </a:lnTo>
                      <a:lnTo>
                        <a:pt x="16114" y="11030"/>
                      </a:lnTo>
                      <a:lnTo>
                        <a:pt x="16128" y="9191"/>
                      </a:lnTo>
                      <a:lnTo>
                        <a:pt x="16402" y="9651"/>
                      </a:lnTo>
                      <a:lnTo>
                        <a:pt x="16338" y="5515"/>
                      </a:lnTo>
                      <a:lnTo>
                        <a:pt x="16044" y="9191"/>
                      </a:lnTo>
                      <a:lnTo>
                        <a:pt x="15981" y="8732"/>
                      </a:lnTo>
                      <a:lnTo>
                        <a:pt x="15960" y="6894"/>
                      </a:lnTo>
                      <a:lnTo>
                        <a:pt x="15526" y="6894"/>
                      </a:lnTo>
                      <a:lnTo>
                        <a:pt x="15456" y="11030"/>
                      </a:lnTo>
                      <a:lnTo>
                        <a:pt x="15007" y="10570"/>
                      </a:lnTo>
                      <a:lnTo>
                        <a:pt x="15007" y="12409"/>
                      </a:lnTo>
                      <a:lnTo>
                        <a:pt x="14741" y="16085"/>
                      </a:lnTo>
                      <a:lnTo>
                        <a:pt x="14804" y="12868"/>
                      </a:lnTo>
                      <a:lnTo>
                        <a:pt x="14811" y="12409"/>
                      </a:lnTo>
                      <a:lnTo>
                        <a:pt x="14860" y="9651"/>
                      </a:lnTo>
                      <a:lnTo>
                        <a:pt x="14580" y="12409"/>
                      </a:lnTo>
                      <a:lnTo>
                        <a:pt x="14552" y="8272"/>
                      </a:lnTo>
                      <a:lnTo>
                        <a:pt x="14376" y="9191"/>
                      </a:lnTo>
                      <a:lnTo>
                        <a:pt x="13942" y="12409"/>
                      </a:lnTo>
                      <a:lnTo>
                        <a:pt x="13655" y="12868"/>
                      </a:lnTo>
                      <a:lnTo>
                        <a:pt x="13725" y="11717"/>
                      </a:lnTo>
                      <a:lnTo>
                        <a:pt x="13494" y="12868"/>
                      </a:lnTo>
                      <a:lnTo>
                        <a:pt x="13179" y="12868"/>
                      </a:lnTo>
                      <a:lnTo>
                        <a:pt x="13185" y="12409"/>
                      </a:lnTo>
                      <a:lnTo>
                        <a:pt x="13200" y="11030"/>
                      </a:lnTo>
                      <a:lnTo>
                        <a:pt x="13206" y="10111"/>
                      </a:lnTo>
                      <a:lnTo>
                        <a:pt x="13263" y="4596"/>
                      </a:lnTo>
                      <a:lnTo>
                        <a:pt x="12352" y="10111"/>
                      </a:lnTo>
                      <a:lnTo>
                        <a:pt x="12240" y="7353"/>
                      </a:lnTo>
                      <a:lnTo>
                        <a:pt x="12107" y="4136"/>
                      </a:lnTo>
                      <a:lnTo>
                        <a:pt x="11532" y="7353"/>
                      </a:lnTo>
                      <a:lnTo>
                        <a:pt x="10937" y="3217"/>
                      </a:lnTo>
                      <a:lnTo>
                        <a:pt x="10250" y="3677"/>
                      </a:lnTo>
                      <a:lnTo>
                        <a:pt x="10566" y="10111"/>
                      </a:lnTo>
                      <a:lnTo>
                        <a:pt x="10054" y="4136"/>
                      </a:lnTo>
                      <a:lnTo>
                        <a:pt x="10180" y="10570"/>
                      </a:lnTo>
                      <a:lnTo>
                        <a:pt x="10026" y="11030"/>
                      </a:lnTo>
                      <a:lnTo>
                        <a:pt x="9949" y="10570"/>
                      </a:lnTo>
                      <a:lnTo>
                        <a:pt x="9752" y="9191"/>
                      </a:lnTo>
                      <a:lnTo>
                        <a:pt x="9423" y="6894"/>
                      </a:lnTo>
                      <a:lnTo>
                        <a:pt x="9276" y="5055"/>
                      </a:lnTo>
                      <a:lnTo>
                        <a:pt x="9549" y="5515"/>
                      </a:lnTo>
                      <a:lnTo>
                        <a:pt x="9536" y="5055"/>
                      </a:lnTo>
                      <a:lnTo>
                        <a:pt x="9515" y="4136"/>
                      </a:lnTo>
                      <a:lnTo>
                        <a:pt x="9157" y="3677"/>
                      </a:lnTo>
                      <a:lnTo>
                        <a:pt x="9192" y="3217"/>
                      </a:lnTo>
                      <a:lnTo>
                        <a:pt x="8835" y="3217"/>
                      </a:lnTo>
                      <a:lnTo>
                        <a:pt x="9003" y="4596"/>
                      </a:lnTo>
                      <a:lnTo>
                        <a:pt x="9066" y="5974"/>
                      </a:lnTo>
                      <a:lnTo>
                        <a:pt x="8701" y="9191"/>
                      </a:lnTo>
                      <a:lnTo>
                        <a:pt x="8695" y="8272"/>
                      </a:lnTo>
                      <a:lnTo>
                        <a:pt x="8639" y="4136"/>
                      </a:lnTo>
                      <a:lnTo>
                        <a:pt x="8589" y="0"/>
                      </a:lnTo>
                      <a:lnTo>
                        <a:pt x="8162" y="4136"/>
                      </a:lnTo>
                      <a:lnTo>
                        <a:pt x="8211" y="3217"/>
                      </a:lnTo>
                      <a:lnTo>
                        <a:pt x="8274" y="1838"/>
                      </a:lnTo>
                      <a:lnTo>
                        <a:pt x="8050" y="3217"/>
                      </a:lnTo>
                      <a:lnTo>
                        <a:pt x="7328" y="2757"/>
                      </a:lnTo>
                      <a:lnTo>
                        <a:pt x="7230" y="8272"/>
                      </a:lnTo>
                      <a:lnTo>
                        <a:pt x="7125" y="6894"/>
                      </a:lnTo>
                      <a:lnTo>
                        <a:pt x="7153" y="5055"/>
                      </a:lnTo>
                      <a:lnTo>
                        <a:pt x="6523" y="5055"/>
                      </a:lnTo>
                      <a:lnTo>
                        <a:pt x="6018" y="12409"/>
                      </a:lnTo>
                      <a:lnTo>
                        <a:pt x="5906" y="11949"/>
                      </a:lnTo>
                      <a:lnTo>
                        <a:pt x="5794" y="11489"/>
                      </a:lnTo>
                      <a:lnTo>
                        <a:pt x="5451" y="10111"/>
                      </a:lnTo>
                      <a:lnTo>
                        <a:pt x="5444" y="8272"/>
                      </a:lnTo>
                      <a:lnTo>
                        <a:pt x="5395" y="8732"/>
                      </a:lnTo>
                      <a:lnTo>
                        <a:pt x="5359" y="11489"/>
                      </a:lnTo>
                      <a:lnTo>
                        <a:pt x="5164" y="10111"/>
                      </a:lnTo>
                      <a:lnTo>
                        <a:pt x="5149" y="8732"/>
                      </a:lnTo>
                      <a:lnTo>
                        <a:pt x="4911" y="11949"/>
                      </a:lnTo>
                      <a:lnTo>
                        <a:pt x="4729" y="11030"/>
                      </a:lnTo>
                      <a:lnTo>
                        <a:pt x="4778" y="9191"/>
                      </a:lnTo>
                      <a:lnTo>
                        <a:pt x="4120" y="8272"/>
                      </a:lnTo>
                      <a:lnTo>
                        <a:pt x="4098" y="15166"/>
                      </a:lnTo>
                      <a:lnTo>
                        <a:pt x="3699" y="17464"/>
                      </a:lnTo>
                      <a:lnTo>
                        <a:pt x="3475" y="12868"/>
                      </a:lnTo>
                      <a:lnTo>
                        <a:pt x="2690" y="11949"/>
                      </a:lnTo>
                      <a:lnTo>
                        <a:pt x="2670" y="11030"/>
                      </a:lnTo>
                      <a:lnTo>
                        <a:pt x="1962" y="11949"/>
                      </a:lnTo>
                      <a:lnTo>
                        <a:pt x="1773" y="17923"/>
                      </a:lnTo>
                      <a:lnTo>
                        <a:pt x="1303" y="21140"/>
                      </a:lnTo>
                      <a:lnTo>
                        <a:pt x="631" y="17464"/>
                      </a:lnTo>
                      <a:lnTo>
                        <a:pt x="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35" name="Figura"/>
                <p:cNvSpPr/>
                <p:nvPr/>
              </p:nvSpPr>
              <p:spPr>
                <a:xfrm>
                  <a:off x="116012" y="109185"/>
                  <a:ext cx="100623" cy="46977"/>
                </a:xfrm>
                <a:custGeom>
                  <a:avLst/>
                  <a:gdLst/>
                  <a:ahLst/>
                  <a:cxnLst>
                    <a:cxn ang="0">
                      <a:pos x="wd2" y="hd2"/>
                    </a:cxn>
                    <a:cxn ang="5400000">
                      <a:pos x="wd2" y="hd2"/>
                    </a:cxn>
                    <a:cxn ang="10800000">
                      <a:pos x="wd2" y="hd2"/>
                    </a:cxn>
                    <a:cxn ang="16200000">
                      <a:pos x="wd2" y="hd2"/>
                    </a:cxn>
                  </a:cxnLst>
                  <a:rect l="0" t="0" r="r" b="b"/>
                  <a:pathLst>
                    <a:path w="21600" h="21600" extrusionOk="0">
                      <a:moveTo>
                        <a:pt x="21600" y="11534"/>
                      </a:moveTo>
                      <a:lnTo>
                        <a:pt x="21530" y="11674"/>
                      </a:lnTo>
                      <a:lnTo>
                        <a:pt x="21430" y="11744"/>
                      </a:lnTo>
                      <a:lnTo>
                        <a:pt x="21393" y="11674"/>
                      </a:lnTo>
                      <a:lnTo>
                        <a:pt x="21326" y="11464"/>
                      </a:lnTo>
                      <a:lnTo>
                        <a:pt x="21521" y="11394"/>
                      </a:lnTo>
                      <a:lnTo>
                        <a:pt x="21542" y="11254"/>
                      </a:lnTo>
                      <a:lnTo>
                        <a:pt x="21551" y="11184"/>
                      </a:lnTo>
                      <a:lnTo>
                        <a:pt x="21451" y="11254"/>
                      </a:lnTo>
                      <a:lnTo>
                        <a:pt x="21463" y="11184"/>
                      </a:lnTo>
                      <a:lnTo>
                        <a:pt x="21503" y="10975"/>
                      </a:lnTo>
                      <a:lnTo>
                        <a:pt x="21317" y="11184"/>
                      </a:lnTo>
                      <a:lnTo>
                        <a:pt x="21302" y="11115"/>
                      </a:lnTo>
                      <a:lnTo>
                        <a:pt x="21427" y="10905"/>
                      </a:lnTo>
                      <a:lnTo>
                        <a:pt x="21317" y="10905"/>
                      </a:lnTo>
                      <a:lnTo>
                        <a:pt x="21311" y="10835"/>
                      </a:lnTo>
                      <a:lnTo>
                        <a:pt x="21257" y="10346"/>
                      </a:lnTo>
                      <a:lnTo>
                        <a:pt x="21129" y="10695"/>
                      </a:lnTo>
                      <a:lnTo>
                        <a:pt x="21098" y="10835"/>
                      </a:lnTo>
                      <a:lnTo>
                        <a:pt x="20794" y="10695"/>
                      </a:lnTo>
                      <a:lnTo>
                        <a:pt x="20846" y="10416"/>
                      </a:lnTo>
                      <a:lnTo>
                        <a:pt x="20950" y="9856"/>
                      </a:lnTo>
                      <a:lnTo>
                        <a:pt x="20758" y="9577"/>
                      </a:lnTo>
                      <a:lnTo>
                        <a:pt x="20816" y="9507"/>
                      </a:lnTo>
                      <a:lnTo>
                        <a:pt x="20682" y="9367"/>
                      </a:lnTo>
                      <a:lnTo>
                        <a:pt x="20627" y="9087"/>
                      </a:lnTo>
                      <a:lnTo>
                        <a:pt x="20433" y="9087"/>
                      </a:lnTo>
                      <a:lnTo>
                        <a:pt x="20503" y="8808"/>
                      </a:lnTo>
                      <a:lnTo>
                        <a:pt x="20542" y="8738"/>
                      </a:lnTo>
                      <a:lnTo>
                        <a:pt x="20579" y="8668"/>
                      </a:lnTo>
                      <a:lnTo>
                        <a:pt x="20479" y="8598"/>
                      </a:lnTo>
                      <a:lnTo>
                        <a:pt x="20409" y="8738"/>
                      </a:lnTo>
                      <a:lnTo>
                        <a:pt x="20415" y="8318"/>
                      </a:lnTo>
                      <a:lnTo>
                        <a:pt x="20545" y="8318"/>
                      </a:lnTo>
                      <a:lnTo>
                        <a:pt x="20524" y="8228"/>
                      </a:lnTo>
                      <a:lnTo>
                        <a:pt x="20524" y="8109"/>
                      </a:lnTo>
                      <a:lnTo>
                        <a:pt x="20539" y="7969"/>
                      </a:lnTo>
                      <a:lnTo>
                        <a:pt x="20561" y="7899"/>
                      </a:lnTo>
                      <a:lnTo>
                        <a:pt x="20585" y="7829"/>
                      </a:lnTo>
                      <a:lnTo>
                        <a:pt x="20354" y="7899"/>
                      </a:lnTo>
                      <a:lnTo>
                        <a:pt x="20521" y="7689"/>
                      </a:lnTo>
                      <a:lnTo>
                        <a:pt x="20466" y="7410"/>
                      </a:lnTo>
                      <a:lnTo>
                        <a:pt x="20387" y="7340"/>
                      </a:lnTo>
                      <a:lnTo>
                        <a:pt x="20345" y="7689"/>
                      </a:lnTo>
                      <a:lnTo>
                        <a:pt x="20284" y="7619"/>
                      </a:lnTo>
                      <a:lnTo>
                        <a:pt x="20251" y="7480"/>
                      </a:lnTo>
                      <a:lnTo>
                        <a:pt x="20232" y="7410"/>
                      </a:lnTo>
                      <a:lnTo>
                        <a:pt x="20433" y="7060"/>
                      </a:lnTo>
                      <a:lnTo>
                        <a:pt x="20485" y="6151"/>
                      </a:lnTo>
                      <a:lnTo>
                        <a:pt x="19770" y="7060"/>
                      </a:lnTo>
                      <a:lnTo>
                        <a:pt x="19786" y="6990"/>
                      </a:lnTo>
                      <a:lnTo>
                        <a:pt x="19855" y="6641"/>
                      </a:lnTo>
                      <a:lnTo>
                        <a:pt x="19813" y="6641"/>
                      </a:lnTo>
                      <a:lnTo>
                        <a:pt x="19776" y="6501"/>
                      </a:lnTo>
                      <a:lnTo>
                        <a:pt x="19786" y="6291"/>
                      </a:lnTo>
                      <a:lnTo>
                        <a:pt x="19813" y="6151"/>
                      </a:lnTo>
                      <a:lnTo>
                        <a:pt x="19855" y="5942"/>
                      </a:lnTo>
                      <a:lnTo>
                        <a:pt x="19898" y="5732"/>
                      </a:lnTo>
                      <a:lnTo>
                        <a:pt x="19859" y="5103"/>
                      </a:lnTo>
                      <a:lnTo>
                        <a:pt x="19536" y="5942"/>
                      </a:lnTo>
                      <a:lnTo>
                        <a:pt x="19482" y="5522"/>
                      </a:lnTo>
                      <a:lnTo>
                        <a:pt x="19442" y="5732"/>
                      </a:lnTo>
                      <a:lnTo>
                        <a:pt x="19299" y="6151"/>
                      </a:lnTo>
                      <a:lnTo>
                        <a:pt x="19163" y="6082"/>
                      </a:lnTo>
                      <a:lnTo>
                        <a:pt x="19108" y="5872"/>
                      </a:lnTo>
                      <a:lnTo>
                        <a:pt x="19169" y="5662"/>
                      </a:lnTo>
                      <a:lnTo>
                        <a:pt x="19211" y="5522"/>
                      </a:lnTo>
                      <a:lnTo>
                        <a:pt x="19254" y="5383"/>
                      </a:lnTo>
                      <a:lnTo>
                        <a:pt x="19293" y="5243"/>
                      </a:lnTo>
                      <a:lnTo>
                        <a:pt x="19421" y="5243"/>
                      </a:lnTo>
                      <a:lnTo>
                        <a:pt x="19394" y="5383"/>
                      </a:lnTo>
                      <a:lnTo>
                        <a:pt x="19500" y="5383"/>
                      </a:lnTo>
                      <a:lnTo>
                        <a:pt x="19509" y="5313"/>
                      </a:lnTo>
                      <a:lnTo>
                        <a:pt x="19527" y="5173"/>
                      </a:lnTo>
                      <a:lnTo>
                        <a:pt x="19460" y="5313"/>
                      </a:lnTo>
                      <a:lnTo>
                        <a:pt x="19467" y="5243"/>
                      </a:lnTo>
                      <a:lnTo>
                        <a:pt x="19482" y="5033"/>
                      </a:lnTo>
                      <a:lnTo>
                        <a:pt x="19436" y="4963"/>
                      </a:lnTo>
                      <a:lnTo>
                        <a:pt x="19360" y="4851"/>
                      </a:lnTo>
                      <a:lnTo>
                        <a:pt x="19469" y="4614"/>
                      </a:lnTo>
                      <a:lnTo>
                        <a:pt x="19348" y="4683"/>
                      </a:lnTo>
                      <a:lnTo>
                        <a:pt x="19336" y="4544"/>
                      </a:lnTo>
                      <a:lnTo>
                        <a:pt x="19193" y="4683"/>
                      </a:lnTo>
                      <a:lnTo>
                        <a:pt x="19181" y="4614"/>
                      </a:lnTo>
                      <a:lnTo>
                        <a:pt x="19126" y="4264"/>
                      </a:lnTo>
                      <a:lnTo>
                        <a:pt x="19117" y="4404"/>
                      </a:lnTo>
                      <a:lnTo>
                        <a:pt x="19071" y="4614"/>
                      </a:lnTo>
                      <a:lnTo>
                        <a:pt x="18947" y="4062"/>
                      </a:lnTo>
                      <a:lnTo>
                        <a:pt x="18874" y="4753"/>
                      </a:lnTo>
                      <a:lnTo>
                        <a:pt x="18737" y="4614"/>
                      </a:lnTo>
                      <a:lnTo>
                        <a:pt x="18749" y="4334"/>
                      </a:lnTo>
                      <a:lnTo>
                        <a:pt x="18752" y="4264"/>
                      </a:lnTo>
                      <a:lnTo>
                        <a:pt x="18947" y="4054"/>
                      </a:lnTo>
                      <a:lnTo>
                        <a:pt x="18768" y="4054"/>
                      </a:lnTo>
                      <a:lnTo>
                        <a:pt x="18761" y="3984"/>
                      </a:lnTo>
                      <a:lnTo>
                        <a:pt x="18746" y="3775"/>
                      </a:lnTo>
                      <a:lnTo>
                        <a:pt x="18816" y="3705"/>
                      </a:lnTo>
                      <a:lnTo>
                        <a:pt x="18889" y="3635"/>
                      </a:lnTo>
                      <a:lnTo>
                        <a:pt x="18959" y="3565"/>
                      </a:lnTo>
                      <a:lnTo>
                        <a:pt x="18749" y="3635"/>
                      </a:lnTo>
                      <a:lnTo>
                        <a:pt x="18764" y="3495"/>
                      </a:lnTo>
                      <a:lnTo>
                        <a:pt x="18807" y="3076"/>
                      </a:lnTo>
                      <a:lnTo>
                        <a:pt x="18779" y="2838"/>
                      </a:lnTo>
                      <a:lnTo>
                        <a:pt x="18746" y="2726"/>
                      </a:lnTo>
                      <a:lnTo>
                        <a:pt x="18682" y="3076"/>
                      </a:lnTo>
                      <a:lnTo>
                        <a:pt x="18664" y="2936"/>
                      </a:lnTo>
                      <a:lnTo>
                        <a:pt x="18634" y="2936"/>
                      </a:lnTo>
                      <a:lnTo>
                        <a:pt x="18673" y="2796"/>
                      </a:lnTo>
                      <a:lnTo>
                        <a:pt x="18573" y="2936"/>
                      </a:lnTo>
                      <a:lnTo>
                        <a:pt x="18539" y="3355"/>
                      </a:lnTo>
                      <a:lnTo>
                        <a:pt x="18378" y="3495"/>
                      </a:lnTo>
                      <a:lnTo>
                        <a:pt x="18369" y="3299"/>
                      </a:lnTo>
                      <a:lnTo>
                        <a:pt x="18184" y="3495"/>
                      </a:lnTo>
                      <a:lnTo>
                        <a:pt x="18293" y="3006"/>
                      </a:lnTo>
                      <a:lnTo>
                        <a:pt x="18369" y="3299"/>
                      </a:lnTo>
                      <a:lnTo>
                        <a:pt x="18400" y="3425"/>
                      </a:lnTo>
                      <a:lnTo>
                        <a:pt x="18400" y="3285"/>
                      </a:lnTo>
                      <a:lnTo>
                        <a:pt x="18403" y="2936"/>
                      </a:lnTo>
                      <a:lnTo>
                        <a:pt x="18403" y="2586"/>
                      </a:lnTo>
                      <a:lnTo>
                        <a:pt x="18494" y="2670"/>
                      </a:lnTo>
                      <a:lnTo>
                        <a:pt x="18464" y="2586"/>
                      </a:lnTo>
                      <a:lnTo>
                        <a:pt x="18473" y="2517"/>
                      </a:lnTo>
                      <a:lnTo>
                        <a:pt x="18512" y="2447"/>
                      </a:lnTo>
                      <a:lnTo>
                        <a:pt x="18476" y="1817"/>
                      </a:lnTo>
                      <a:lnTo>
                        <a:pt x="18302" y="2866"/>
                      </a:lnTo>
                      <a:lnTo>
                        <a:pt x="18157" y="2586"/>
                      </a:lnTo>
                      <a:lnTo>
                        <a:pt x="18245" y="2377"/>
                      </a:lnTo>
                      <a:lnTo>
                        <a:pt x="18248" y="2300"/>
                      </a:lnTo>
                      <a:lnTo>
                        <a:pt x="18126" y="2586"/>
                      </a:lnTo>
                      <a:lnTo>
                        <a:pt x="18020" y="2656"/>
                      </a:lnTo>
                      <a:lnTo>
                        <a:pt x="17977" y="2307"/>
                      </a:lnTo>
                      <a:lnTo>
                        <a:pt x="17877" y="2656"/>
                      </a:lnTo>
                      <a:lnTo>
                        <a:pt x="17834" y="2586"/>
                      </a:lnTo>
                      <a:lnTo>
                        <a:pt x="17850" y="2656"/>
                      </a:lnTo>
                      <a:lnTo>
                        <a:pt x="17837" y="2796"/>
                      </a:lnTo>
                      <a:lnTo>
                        <a:pt x="17780" y="2936"/>
                      </a:lnTo>
                      <a:lnTo>
                        <a:pt x="17743" y="2866"/>
                      </a:lnTo>
                      <a:lnTo>
                        <a:pt x="17655" y="2866"/>
                      </a:lnTo>
                      <a:lnTo>
                        <a:pt x="17567" y="3006"/>
                      </a:lnTo>
                      <a:lnTo>
                        <a:pt x="17585" y="2866"/>
                      </a:lnTo>
                      <a:lnTo>
                        <a:pt x="17609" y="2656"/>
                      </a:lnTo>
                      <a:lnTo>
                        <a:pt x="17619" y="2586"/>
                      </a:lnTo>
                      <a:lnTo>
                        <a:pt x="17628" y="2517"/>
                      </a:lnTo>
                      <a:lnTo>
                        <a:pt x="17673" y="2167"/>
                      </a:lnTo>
                      <a:lnTo>
                        <a:pt x="17698" y="1957"/>
                      </a:lnTo>
                      <a:lnTo>
                        <a:pt x="17512" y="2167"/>
                      </a:lnTo>
                      <a:lnTo>
                        <a:pt x="17509" y="1957"/>
                      </a:lnTo>
                      <a:lnTo>
                        <a:pt x="17506" y="1887"/>
                      </a:lnTo>
                      <a:lnTo>
                        <a:pt x="17628" y="1678"/>
                      </a:lnTo>
                      <a:lnTo>
                        <a:pt x="17613" y="1468"/>
                      </a:lnTo>
                      <a:lnTo>
                        <a:pt x="17418" y="1671"/>
                      </a:lnTo>
                      <a:lnTo>
                        <a:pt x="17202" y="1950"/>
                      </a:lnTo>
                      <a:lnTo>
                        <a:pt x="17233" y="2055"/>
                      </a:lnTo>
                      <a:lnTo>
                        <a:pt x="17269" y="1957"/>
                      </a:lnTo>
                      <a:lnTo>
                        <a:pt x="17254" y="2097"/>
                      </a:lnTo>
                      <a:lnTo>
                        <a:pt x="17284" y="2097"/>
                      </a:lnTo>
                      <a:lnTo>
                        <a:pt x="17379" y="1957"/>
                      </a:lnTo>
                      <a:lnTo>
                        <a:pt x="17381" y="2062"/>
                      </a:lnTo>
                      <a:lnTo>
                        <a:pt x="17315" y="2167"/>
                      </a:lnTo>
                      <a:lnTo>
                        <a:pt x="17284" y="2300"/>
                      </a:lnTo>
                      <a:lnTo>
                        <a:pt x="17260" y="2517"/>
                      </a:lnTo>
                      <a:lnTo>
                        <a:pt x="17269" y="2237"/>
                      </a:lnTo>
                      <a:lnTo>
                        <a:pt x="17254" y="2097"/>
                      </a:lnTo>
                      <a:lnTo>
                        <a:pt x="17023" y="2586"/>
                      </a:lnTo>
                      <a:lnTo>
                        <a:pt x="17020" y="2517"/>
                      </a:lnTo>
                      <a:lnTo>
                        <a:pt x="17020" y="2447"/>
                      </a:lnTo>
                      <a:lnTo>
                        <a:pt x="17017" y="2377"/>
                      </a:lnTo>
                      <a:lnTo>
                        <a:pt x="17014" y="2307"/>
                      </a:lnTo>
                      <a:lnTo>
                        <a:pt x="17044" y="1950"/>
                      </a:lnTo>
                      <a:lnTo>
                        <a:pt x="17154" y="1468"/>
                      </a:lnTo>
                      <a:lnTo>
                        <a:pt x="17187" y="1328"/>
                      </a:lnTo>
                      <a:lnTo>
                        <a:pt x="17160" y="909"/>
                      </a:lnTo>
                      <a:lnTo>
                        <a:pt x="17132" y="699"/>
                      </a:lnTo>
                      <a:lnTo>
                        <a:pt x="16841" y="1328"/>
                      </a:lnTo>
                      <a:lnTo>
                        <a:pt x="16682" y="909"/>
                      </a:lnTo>
                      <a:lnTo>
                        <a:pt x="16691" y="1258"/>
                      </a:lnTo>
                      <a:lnTo>
                        <a:pt x="16619" y="1468"/>
                      </a:lnTo>
                      <a:lnTo>
                        <a:pt x="16594" y="1188"/>
                      </a:lnTo>
                      <a:lnTo>
                        <a:pt x="16582" y="1049"/>
                      </a:lnTo>
                      <a:lnTo>
                        <a:pt x="16488" y="1188"/>
                      </a:lnTo>
                      <a:lnTo>
                        <a:pt x="16543" y="909"/>
                      </a:lnTo>
                      <a:lnTo>
                        <a:pt x="16534" y="699"/>
                      </a:lnTo>
                      <a:lnTo>
                        <a:pt x="16540" y="489"/>
                      </a:lnTo>
                      <a:lnTo>
                        <a:pt x="16503" y="699"/>
                      </a:lnTo>
                      <a:lnTo>
                        <a:pt x="16394" y="350"/>
                      </a:lnTo>
                      <a:lnTo>
                        <a:pt x="16263" y="909"/>
                      </a:lnTo>
                      <a:lnTo>
                        <a:pt x="16245" y="419"/>
                      </a:lnTo>
                      <a:lnTo>
                        <a:pt x="16108" y="140"/>
                      </a:lnTo>
                      <a:lnTo>
                        <a:pt x="15908" y="1118"/>
                      </a:lnTo>
                      <a:lnTo>
                        <a:pt x="15807" y="909"/>
                      </a:lnTo>
                      <a:lnTo>
                        <a:pt x="15825" y="699"/>
                      </a:lnTo>
                      <a:lnTo>
                        <a:pt x="15850" y="629"/>
                      </a:lnTo>
                      <a:lnTo>
                        <a:pt x="15865" y="489"/>
                      </a:lnTo>
                      <a:lnTo>
                        <a:pt x="15840" y="280"/>
                      </a:lnTo>
                      <a:lnTo>
                        <a:pt x="15913" y="210"/>
                      </a:lnTo>
                      <a:lnTo>
                        <a:pt x="15983" y="140"/>
                      </a:lnTo>
                      <a:lnTo>
                        <a:pt x="15932" y="140"/>
                      </a:lnTo>
                      <a:lnTo>
                        <a:pt x="15892" y="0"/>
                      </a:lnTo>
                      <a:lnTo>
                        <a:pt x="15859" y="210"/>
                      </a:lnTo>
                      <a:lnTo>
                        <a:pt x="15859" y="0"/>
                      </a:lnTo>
                      <a:lnTo>
                        <a:pt x="15643" y="489"/>
                      </a:lnTo>
                      <a:lnTo>
                        <a:pt x="15640" y="210"/>
                      </a:lnTo>
                      <a:lnTo>
                        <a:pt x="15594" y="280"/>
                      </a:lnTo>
                      <a:lnTo>
                        <a:pt x="15540" y="629"/>
                      </a:lnTo>
                      <a:lnTo>
                        <a:pt x="15482" y="559"/>
                      </a:lnTo>
                      <a:lnTo>
                        <a:pt x="15382" y="559"/>
                      </a:lnTo>
                      <a:lnTo>
                        <a:pt x="15382" y="909"/>
                      </a:lnTo>
                      <a:lnTo>
                        <a:pt x="15379" y="769"/>
                      </a:lnTo>
                      <a:lnTo>
                        <a:pt x="5717" y="769"/>
                      </a:lnTo>
                      <a:lnTo>
                        <a:pt x="5732" y="1328"/>
                      </a:lnTo>
                      <a:lnTo>
                        <a:pt x="5644" y="1328"/>
                      </a:lnTo>
                      <a:lnTo>
                        <a:pt x="5677" y="2027"/>
                      </a:lnTo>
                      <a:lnTo>
                        <a:pt x="5565" y="1468"/>
                      </a:lnTo>
                      <a:lnTo>
                        <a:pt x="5574" y="1398"/>
                      </a:lnTo>
                      <a:lnTo>
                        <a:pt x="5398" y="839"/>
                      </a:lnTo>
                      <a:lnTo>
                        <a:pt x="5313" y="1188"/>
                      </a:lnTo>
                      <a:lnTo>
                        <a:pt x="5215" y="1258"/>
                      </a:lnTo>
                      <a:lnTo>
                        <a:pt x="5385" y="2027"/>
                      </a:lnTo>
                      <a:lnTo>
                        <a:pt x="5112" y="1594"/>
                      </a:lnTo>
                      <a:lnTo>
                        <a:pt x="5142" y="1370"/>
                      </a:lnTo>
                      <a:lnTo>
                        <a:pt x="5094" y="1566"/>
                      </a:lnTo>
                      <a:lnTo>
                        <a:pt x="4863" y="1188"/>
                      </a:lnTo>
                      <a:lnTo>
                        <a:pt x="4896" y="3285"/>
                      </a:lnTo>
                      <a:lnTo>
                        <a:pt x="4826" y="3146"/>
                      </a:lnTo>
                      <a:lnTo>
                        <a:pt x="4504" y="2517"/>
                      </a:lnTo>
                      <a:lnTo>
                        <a:pt x="4483" y="2817"/>
                      </a:lnTo>
                      <a:lnTo>
                        <a:pt x="4434" y="3146"/>
                      </a:lnTo>
                      <a:lnTo>
                        <a:pt x="4322" y="2726"/>
                      </a:lnTo>
                      <a:lnTo>
                        <a:pt x="4042" y="2936"/>
                      </a:lnTo>
                      <a:lnTo>
                        <a:pt x="3896" y="3355"/>
                      </a:lnTo>
                      <a:lnTo>
                        <a:pt x="3845" y="3006"/>
                      </a:lnTo>
                      <a:lnTo>
                        <a:pt x="3769" y="3146"/>
                      </a:lnTo>
                      <a:lnTo>
                        <a:pt x="3754" y="3285"/>
                      </a:lnTo>
                      <a:lnTo>
                        <a:pt x="4030" y="4194"/>
                      </a:lnTo>
                      <a:lnTo>
                        <a:pt x="4045" y="4404"/>
                      </a:lnTo>
                      <a:lnTo>
                        <a:pt x="3994" y="4544"/>
                      </a:lnTo>
                      <a:lnTo>
                        <a:pt x="3902" y="4334"/>
                      </a:lnTo>
                      <a:lnTo>
                        <a:pt x="3778" y="4054"/>
                      </a:lnTo>
                      <a:lnTo>
                        <a:pt x="3611" y="4334"/>
                      </a:lnTo>
                      <a:lnTo>
                        <a:pt x="3249" y="4194"/>
                      </a:lnTo>
                      <a:lnTo>
                        <a:pt x="3273" y="5033"/>
                      </a:lnTo>
                      <a:lnTo>
                        <a:pt x="3207" y="4810"/>
                      </a:lnTo>
                      <a:lnTo>
                        <a:pt x="3209" y="4683"/>
                      </a:lnTo>
                      <a:lnTo>
                        <a:pt x="3130" y="4823"/>
                      </a:lnTo>
                      <a:lnTo>
                        <a:pt x="2772" y="5033"/>
                      </a:lnTo>
                      <a:lnTo>
                        <a:pt x="2899" y="5292"/>
                      </a:lnTo>
                      <a:lnTo>
                        <a:pt x="2899" y="5173"/>
                      </a:lnTo>
                      <a:lnTo>
                        <a:pt x="2912" y="5313"/>
                      </a:lnTo>
                      <a:lnTo>
                        <a:pt x="3088" y="5662"/>
                      </a:lnTo>
                      <a:lnTo>
                        <a:pt x="3027" y="5543"/>
                      </a:lnTo>
                      <a:lnTo>
                        <a:pt x="3027" y="9996"/>
                      </a:lnTo>
                      <a:lnTo>
                        <a:pt x="2978" y="10136"/>
                      </a:lnTo>
                      <a:lnTo>
                        <a:pt x="2960" y="10206"/>
                      </a:lnTo>
                      <a:lnTo>
                        <a:pt x="2899" y="10136"/>
                      </a:lnTo>
                      <a:lnTo>
                        <a:pt x="2875" y="10066"/>
                      </a:lnTo>
                      <a:lnTo>
                        <a:pt x="2866" y="9926"/>
                      </a:lnTo>
                      <a:lnTo>
                        <a:pt x="2893" y="10066"/>
                      </a:lnTo>
                      <a:lnTo>
                        <a:pt x="2960" y="9996"/>
                      </a:lnTo>
                      <a:lnTo>
                        <a:pt x="3027" y="9996"/>
                      </a:lnTo>
                      <a:lnTo>
                        <a:pt x="3027" y="5543"/>
                      </a:lnTo>
                      <a:lnTo>
                        <a:pt x="2899" y="5292"/>
                      </a:lnTo>
                      <a:lnTo>
                        <a:pt x="2905" y="6361"/>
                      </a:lnTo>
                      <a:lnTo>
                        <a:pt x="2778" y="6012"/>
                      </a:lnTo>
                      <a:lnTo>
                        <a:pt x="2887" y="6571"/>
                      </a:lnTo>
                      <a:lnTo>
                        <a:pt x="2912" y="6850"/>
                      </a:lnTo>
                      <a:lnTo>
                        <a:pt x="2887" y="6990"/>
                      </a:lnTo>
                      <a:lnTo>
                        <a:pt x="2845" y="6990"/>
                      </a:lnTo>
                      <a:lnTo>
                        <a:pt x="2781" y="6850"/>
                      </a:lnTo>
                      <a:lnTo>
                        <a:pt x="2665" y="6850"/>
                      </a:lnTo>
                      <a:lnTo>
                        <a:pt x="2903" y="7270"/>
                      </a:lnTo>
                      <a:lnTo>
                        <a:pt x="2735" y="7340"/>
                      </a:lnTo>
                      <a:lnTo>
                        <a:pt x="2675" y="7060"/>
                      </a:lnTo>
                      <a:lnTo>
                        <a:pt x="2632" y="7130"/>
                      </a:lnTo>
                      <a:lnTo>
                        <a:pt x="2620" y="7270"/>
                      </a:lnTo>
                      <a:lnTo>
                        <a:pt x="2647" y="7340"/>
                      </a:lnTo>
                      <a:lnTo>
                        <a:pt x="2717" y="7619"/>
                      </a:lnTo>
                      <a:lnTo>
                        <a:pt x="2732" y="7899"/>
                      </a:lnTo>
                      <a:lnTo>
                        <a:pt x="2544" y="7899"/>
                      </a:lnTo>
                      <a:lnTo>
                        <a:pt x="2395" y="7689"/>
                      </a:lnTo>
                      <a:lnTo>
                        <a:pt x="2468" y="7899"/>
                      </a:lnTo>
                      <a:lnTo>
                        <a:pt x="2541" y="8179"/>
                      </a:lnTo>
                      <a:lnTo>
                        <a:pt x="2459" y="8249"/>
                      </a:lnTo>
                      <a:lnTo>
                        <a:pt x="2401" y="8179"/>
                      </a:lnTo>
                      <a:lnTo>
                        <a:pt x="2377" y="7969"/>
                      </a:lnTo>
                      <a:lnTo>
                        <a:pt x="2152" y="8109"/>
                      </a:lnTo>
                      <a:lnTo>
                        <a:pt x="2191" y="8249"/>
                      </a:lnTo>
                      <a:lnTo>
                        <a:pt x="2188" y="8179"/>
                      </a:lnTo>
                      <a:lnTo>
                        <a:pt x="2222" y="8179"/>
                      </a:lnTo>
                      <a:lnTo>
                        <a:pt x="2225" y="8249"/>
                      </a:lnTo>
                      <a:lnTo>
                        <a:pt x="2216" y="8318"/>
                      </a:lnTo>
                      <a:lnTo>
                        <a:pt x="2374" y="8808"/>
                      </a:lnTo>
                      <a:lnTo>
                        <a:pt x="2143" y="8808"/>
                      </a:lnTo>
                      <a:lnTo>
                        <a:pt x="2091" y="8668"/>
                      </a:lnTo>
                      <a:lnTo>
                        <a:pt x="2036" y="8668"/>
                      </a:lnTo>
                      <a:lnTo>
                        <a:pt x="2127" y="8388"/>
                      </a:lnTo>
                      <a:lnTo>
                        <a:pt x="2191" y="8249"/>
                      </a:lnTo>
                      <a:lnTo>
                        <a:pt x="2149" y="8109"/>
                      </a:lnTo>
                      <a:lnTo>
                        <a:pt x="2079" y="7969"/>
                      </a:lnTo>
                      <a:lnTo>
                        <a:pt x="1972" y="8109"/>
                      </a:lnTo>
                      <a:lnTo>
                        <a:pt x="1839" y="7619"/>
                      </a:lnTo>
                      <a:lnTo>
                        <a:pt x="1875" y="7969"/>
                      </a:lnTo>
                      <a:lnTo>
                        <a:pt x="2015" y="8668"/>
                      </a:lnTo>
                      <a:lnTo>
                        <a:pt x="1881" y="8808"/>
                      </a:lnTo>
                      <a:lnTo>
                        <a:pt x="1848" y="8808"/>
                      </a:lnTo>
                      <a:lnTo>
                        <a:pt x="1820" y="8738"/>
                      </a:lnTo>
                      <a:lnTo>
                        <a:pt x="1781" y="8738"/>
                      </a:lnTo>
                      <a:lnTo>
                        <a:pt x="1793" y="8878"/>
                      </a:lnTo>
                      <a:lnTo>
                        <a:pt x="1714" y="8948"/>
                      </a:lnTo>
                      <a:lnTo>
                        <a:pt x="1690" y="9017"/>
                      </a:lnTo>
                      <a:lnTo>
                        <a:pt x="1678" y="9227"/>
                      </a:lnTo>
                      <a:lnTo>
                        <a:pt x="1641" y="9157"/>
                      </a:lnTo>
                      <a:lnTo>
                        <a:pt x="1605" y="9087"/>
                      </a:lnTo>
                      <a:lnTo>
                        <a:pt x="1605" y="8948"/>
                      </a:lnTo>
                      <a:lnTo>
                        <a:pt x="1644" y="9017"/>
                      </a:lnTo>
                      <a:lnTo>
                        <a:pt x="1681" y="9017"/>
                      </a:lnTo>
                      <a:lnTo>
                        <a:pt x="1647" y="8948"/>
                      </a:lnTo>
                      <a:lnTo>
                        <a:pt x="1559" y="8808"/>
                      </a:lnTo>
                      <a:lnTo>
                        <a:pt x="1529" y="9206"/>
                      </a:lnTo>
                      <a:lnTo>
                        <a:pt x="1501" y="9297"/>
                      </a:lnTo>
                      <a:lnTo>
                        <a:pt x="1668" y="9507"/>
                      </a:lnTo>
                      <a:lnTo>
                        <a:pt x="1599" y="9647"/>
                      </a:lnTo>
                      <a:lnTo>
                        <a:pt x="1760" y="9709"/>
                      </a:lnTo>
                      <a:lnTo>
                        <a:pt x="1781" y="9563"/>
                      </a:lnTo>
                      <a:lnTo>
                        <a:pt x="1820" y="9605"/>
                      </a:lnTo>
                      <a:lnTo>
                        <a:pt x="1790" y="9507"/>
                      </a:lnTo>
                      <a:lnTo>
                        <a:pt x="1866" y="9227"/>
                      </a:lnTo>
                      <a:lnTo>
                        <a:pt x="1936" y="9507"/>
                      </a:lnTo>
                      <a:lnTo>
                        <a:pt x="1963" y="9647"/>
                      </a:lnTo>
                      <a:lnTo>
                        <a:pt x="1836" y="9647"/>
                      </a:lnTo>
                      <a:lnTo>
                        <a:pt x="2058" y="10206"/>
                      </a:lnTo>
                      <a:lnTo>
                        <a:pt x="1963" y="10136"/>
                      </a:lnTo>
                      <a:lnTo>
                        <a:pt x="1778" y="9996"/>
                      </a:lnTo>
                      <a:lnTo>
                        <a:pt x="1559" y="10136"/>
                      </a:lnTo>
                      <a:lnTo>
                        <a:pt x="1398" y="9926"/>
                      </a:lnTo>
                      <a:lnTo>
                        <a:pt x="1392" y="10136"/>
                      </a:lnTo>
                      <a:lnTo>
                        <a:pt x="1362" y="10485"/>
                      </a:lnTo>
                      <a:lnTo>
                        <a:pt x="1282" y="10765"/>
                      </a:lnTo>
                      <a:lnTo>
                        <a:pt x="1267" y="10975"/>
                      </a:lnTo>
                      <a:lnTo>
                        <a:pt x="1511" y="11604"/>
                      </a:lnTo>
                      <a:lnTo>
                        <a:pt x="1529" y="11744"/>
                      </a:lnTo>
                      <a:lnTo>
                        <a:pt x="1325" y="11534"/>
                      </a:lnTo>
                      <a:lnTo>
                        <a:pt x="1307" y="11464"/>
                      </a:lnTo>
                      <a:lnTo>
                        <a:pt x="1295" y="11674"/>
                      </a:lnTo>
                      <a:lnTo>
                        <a:pt x="1225" y="11835"/>
                      </a:lnTo>
                      <a:lnTo>
                        <a:pt x="1216" y="11904"/>
                      </a:lnTo>
                      <a:lnTo>
                        <a:pt x="1219" y="12030"/>
                      </a:lnTo>
                      <a:lnTo>
                        <a:pt x="1398" y="12303"/>
                      </a:lnTo>
                      <a:lnTo>
                        <a:pt x="1228" y="12443"/>
                      </a:lnTo>
                      <a:lnTo>
                        <a:pt x="1225" y="12303"/>
                      </a:lnTo>
                      <a:lnTo>
                        <a:pt x="1203" y="12002"/>
                      </a:lnTo>
                      <a:lnTo>
                        <a:pt x="1167" y="12303"/>
                      </a:lnTo>
                      <a:lnTo>
                        <a:pt x="1106" y="12163"/>
                      </a:lnTo>
                      <a:lnTo>
                        <a:pt x="550" y="12513"/>
                      </a:lnTo>
                      <a:lnTo>
                        <a:pt x="1492" y="14050"/>
                      </a:lnTo>
                      <a:lnTo>
                        <a:pt x="836" y="14330"/>
                      </a:lnTo>
                      <a:lnTo>
                        <a:pt x="942" y="14330"/>
                      </a:lnTo>
                      <a:lnTo>
                        <a:pt x="733" y="14680"/>
                      </a:lnTo>
                      <a:lnTo>
                        <a:pt x="733" y="15309"/>
                      </a:lnTo>
                      <a:lnTo>
                        <a:pt x="675" y="16427"/>
                      </a:lnTo>
                      <a:lnTo>
                        <a:pt x="620" y="16847"/>
                      </a:lnTo>
                      <a:lnTo>
                        <a:pt x="371" y="17336"/>
                      </a:lnTo>
                      <a:lnTo>
                        <a:pt x="307" y="17476"/>
                      </a:lnTo>
                      <a:lnTo>
                        <a:pt x="471" y="17616"/>
                      </a:lnTo>
                      <a:lnTo>
                        <a:pt x="583" y="17825"/>
                      </a:lnTo>
                      <a:lnTo>
                        <a:pt x="368" y="17825"/>
                      </a:lnTo>
                      <a:lnTo>
                        <a:pt x="590" y="18175"/>
                      </a:lnTo>
                      <a:lnTo>
                        <a:pt x="745" y="18664"/>
                      </a:lnTo>
                      <a:lnTo>
                        <a:pt x="0" y="18734"/>
                      </a:lnTo>
                      <a:lnTo>
                        <a:pt x="322" y="19433"/>
                      </a:lnTo>
                      <a:lnTo>
                        <a:pt x="471" y="19363"/>
                      </a:lnTo>
                      <a:lnTo>
                        <a:pt x="456" y="19643"/>
                      </a:lnTo>
                      <a:lnTo>
                        <a:pt x="541" y="19992"/>
                      </a:lnTo>
                      <a:lnTo>
                        <a:pt x="447" y="20062"/>
                      </a:lnTo>
                      <a:lnTo>
                        <a:pt x="331" y="20062"/>
                      </a:lnTo>
                      <a:lnTo>
                        <a:pt x="514" y="20551"/>
                      </a:lnTo>
                      <a:lnTo>
                        <a:pt x="422" y="20901"/>
                      </a:lnTo>
                      <a:lnTo>
                        <a:pt x="67" y="20482"/>
                      </a:lnTo>
                      <a:lnTo>
                        <a:pt x="43" y="21111"/>
                      </a:lnTo>
                      <a:lnTo>
                        <a:pt x="70" y="21250"/>
                      </a:lnTo>
                      <a:lnTo>
                        <a:pt x="347" y="21600"/>
                      </a:lnTo>
                      <a:lnTo>
                        <a:pt x="425" y="21530"/>
                      </a:lnTo>
                      <a:lnTo>
                        <a:pt x="431" y="21460"/>
                      </a:lnTo>
                      <a:lnTo>
                        <a:pt x="502" y="21320"/>
                      </a:lnTo>
                      <a:lnTo>
                        <a:pt x="614" y="21320"/>
                      </a:lnTo>
                      <a:lnTo>
                        <a:pt x="669" y="21460"/>
                      </a:lnTo>
                      <a:lnTo>
                        <a:pt x="1340" y="21600"/>
                      </a:lnTo>
                      <a:lnTo>
                        <a:pt x="1535" y="21320"/>
                      </a:lnTo>
                      <a:lnTo>
                        <a:pt x="1584" y="21250"/>
                      </a:lnTo>
                      <a:lnTo>
                        <a:pt x="1386" y="20971"/>
                      </a:lnTo>
                      <a:lnTo>
                        <a:pt x="1553" y="20901"/>
                      </a:lnTo>
                      <a:lnTo>
                        <a:pt x="1556" y="21111"/>
                      </a:lnTo>
                      <a:lnTo>
                        <a:pt x="1711" y="21041"/>
                      </a:lnTo>
                      <a:lnTo>
                        <a:pt x="1580" y="20901"/>
                      </a:lnTo>
                      <a:lnTo>
                        <a:pt x="1489" y="20831"/>
                      </a:lnTo>
                      <a:lnTo>
                        <a:pt x="1574" y="20831"/>
                      </a:lnTo>
                      <a:lnTo>
                        <a:pt x="1635" y="20761"/>
                      </a:lnTo>
                      <a:lnTo>
                        <a:pt x="1668" y="20691"/>
                      </a:lnTo>
                      <a:lnTo>
                        <a:pt x="1438" y="20482"/>
                      </a:lnTo>
                      <a:lnTo>
                        <a:pt x="1395" y="20482"/>
                      </a:lnTo>
                      <a:lnTo>
                        <a:pt x="1365" y="20412"/>
                      </a:lnTo>
                      <a:lnTo>
                        <a:pt x="1334" y="20342"/>
                      </a:lnTo>
                      <a:lnTo>
                        <a:pt x="1331" y="20251"/>
                      </a:lnTo>
                      <a:lnTo>
                        <a:pt x="1459" y="20132"/>
                      </a:lnTo>
                      <a:lnTo>
                        <a:pt x="1580" y="20202"/>
                      </a:lnTo>
                      <a:lnTo>
                        <a:pt x="1520" y="20132"/>
                      </a:lnTo>
                      <a:lnTo>
                        <a:pt x="1456" y="20062"/>
                      </a:lnTo>
                      <a:lnTo>
                        <a:pt x="1535" y="19999"/>
                      </a:lnTo>
                      <a:lnTo>
                        <a:pt x="1596" y="19783"/>
                      </a:lnTo>
                      <a:lnTo>
                        <a:pt x="1419" y="19643"/>
                      </a:lnTo>
                      <a:lnTo>
                        <a:pt x="1605" y="19573"/>
                      </a:lnTo>
                      <a:lnTo>
                        <a:pt x="1480" y="19363"/>
                      </a:lnTo>
                      <a:lnTo>
                        <a:pt x="1398" y="19223"/>
                      </a:lnTo>
                      <a:lnTo>
                        <a:pt x="1711" y="19293"/>
                      </a:lnTo>
                      <a:lnTo>
                        <a:pt x="1638" y="19223"/>
                      </a:lnTo>
                      <a:lnTo>
                        <a:pt x="1483" y="19014"/>
                      </a:lnTo>
                      <a:lnTo>
                        <a:pt x="1480" y="18874"/>
                      </a:lnTo>
                      <a:lnTo>
                        <a:pt x="1836" y="19223"/>
                      </a:lnTo>
                      <a:lnTo>
                        <a:pt x="1711" y="18874"/>
                      </a:lnTo>
                      <a:lnTo>
                        <a:pt x="1538" y="18384"/>
                      </a:lnTo>
                      <a:lnTo>
                        <a:pt x="1933" y="18594"/>
                      </a:lnTo>
                      <a:lnTo>
                        <a:pt x="1690" y="18384"/>
                      </a:lnTo>
                      <a:lnTo>
                        <a:pt x="1608" y="18315"/>
                      </a:lnTo>
                      <a:lnTo>
                        <a:pt x="1827" y="17965"/>
                      </a:lnTo>
                      <a:lnTo>
                        <a:pt x="1662" y="17616"/>
                      </a:lnTo>
                      <a:lnTo>
                        <a:pt x="1723" y="17672"/>
                      </a:lnTo>
                      <a:lnTo>
                        <a:pt x="1760" y="17546"/>
                      </a:lnTo>
                      <a:lnTo>
                        <a:pt x="1869" y="17546"/>
                      </a:lnTo>
                      <a:lnTo>
                        <a:pt x="1945" y="17476"/>
                      </a:lnTo>
                      <a:lnTo>
                        <a:pt x="1675" y="17336"/>
                      </a:lnTo>
                      <a:lnTo>
                        <a:pt x="1644" y="17056"/>
                      </a:lnTo>
                      <a:lnTo>
                        <a:pt x="1495" y="16777"/>
                      </a:lnTo>
                      <a:lnTo>
                        <a:pt x="1781" y="16707"/>
                      </a:lnTo>
                      <a:lnTo>
                        <a:pt x="1796" y="17126"/>
                      </a:lnTo>
                      <a:lnTo>
                        <a:pt x="2058" y="17196"/>
                      </a:lnTo>
                      <a:lnTo>
                        <a:pt x="1836" y="17056"/>
                      </a:lnTo>
                      <a:lnTo>
                        <a:pt x="1881" y="16707"/>
                      </a:lnTo>
                      <a:lnTo>
                        <a:pt x="1690" y="16637"/>
                      </a:lnTo>
                      <a:lnTo>
                        <a:pt x="1872" y="16637"/>
                      </a:lnTo>
                      <a:lnTo>
                        <a:pt x="1784" y="16567"/>
                      </a:lnTo>
                      <a:lnTo>
                        <a:pt x="2018" y="16637"/>
                      </a:lnTo>
                      <a:lnTo>
                        <a:pt x="1936" y="16567"/>
                      </a:lnTo>
                      <a:lnTo>
                        <a:pt x="1684" y="16357"/>
                      </a:lnTo>
                      <a:lnTo>
                        <a:pt x="1979" y="16497"/>
                      </a:lnTo>
                      <a:lnTo>
                        <a:pt x="1884" y="16357"/>
                      </a:lnTo>
                      <a:lnTo>
                        <a:pt x="1787" y="16217"/>
                      </a:lnTo>
                      <a:lnTo>
                        <a:pt x="1981" y="16078"/>
                      </a:lnTo>
                      <a:lnTo>
                        <a:pt x="2109" y="16357"/>
                      </a:lnTo>
                      <a:lnTo>
                        <a:pt x="2036" y="16078"/>
                      </a:lnTo>
                      <a:lnTo>
                        <a:pt x="2109" y="16036"/>
                      </a:lnTo>
                      <a:lnTo>
                        <a:pt x="2012" y="16008"/>
                      </a:lnTo>
                      <a:lnTo>
                        <a:pt x="1875" y="15868"/>
                      </a:lnTo>
                      <a:lnTo>
                        <a:pt x="1842" y="15518"/>
                      </a:lnTo>
                      <a:lnTo>
                        <a:pt x="2076" y="15868"/>
                      </a:lnTo>
                      <a:lnTo>
                        <a:pt x="2216" y="15868"/>
                      </a:lnTo>
                      <a:lnTo>
                        <a:pt x="2182" y="15658"/>
                      </a:lnTo>
                      <a:lnTo>
                        <a:pt x="2100" y="15518"/>
                      </a:lnTo>
                      <a:lnTo>
                        <a:pt x="1979" y="15309"/>
                      </a:lnTo>
                      <a:lnTo>
                        <a:pt x="2012" y="15239"/>
                      </a:lnTo>
                      <a:lnTo>
                        <a:pt x="2073" y="15239"/>
                      </a:lnTo>
                      <a:lnTo>
                        <a:pt x="2118" y="15309"/>
                      </a:lnTo>
                      <a:lnTo>
                        <a:pt x="2088" y="15239"/>
                      </a:lnTo>
                      <a:lnTo>
                        <a:pt x="1957" y="14959"/>
                      </a:lnTo>
                      <a:lnTo>
                        <a:pt x="2210" y="14750"/>
                      </a:lnTo>
                      <a:lnTo>
                        <a:pt x="2024" y="14309"/>
                      </a:lnTo>
                      <a:lnTo>
                        <a:pt x="1942" y="14260"/>
                      </a:lnTo>
                      <a:lnTo>
                        <a:pt x="1818" y="14120"/>
                      </a:lnTo>
                      <a:lnTo>
                        <a:pt x="1732" y="14050"/>
                      </a:lnTo>
                      <a:lnTo>
                        <a:pt x="1705" y="13820"/>
                      </a:lnTo>
                      <a:lnTo>
                        <a:pt x="1617" y="13631"/>
                      </a:lnTo>
                      <a:lnTo>
                        <a:pt x="1781" y="13771"/>
                      </a:lnTo>
                      <a:lnTo>
                        <a:pt x="1790" y="13869"/>
                      </a:lnTo>
                      <a:lnTo>
                        <a:pt x="1872" y="13981"/>
                      </a:lnTo>
                      <a:lnTo>
                        <a:pt x="1824" y="13771"/>
                      </a:lnTo>
                      <a:lnTo>
                        <a:pt x="1948" y="13841"/>
                      </a:lnTo>
                      <a:lnTo>
                        <a:pt x="1997" y="13869"/>
                      </a:lnTo>
                      <a:lnTo>
                        <a:pt x="2200" y="13841"/>
                      </a:lnTo>
                      <a:lnTo>
                        <a:pt x="2070" y="13981"/>
                      </a:lnTo>
                      <a:lnTo>
                        <a:pt x="2456" y="14190"/>
                      </a:lnTo>
                      <a:lnTo>
                        <a:pt x="2486" y="14190"/>
                      </a:lnTo>
                      <a:lnTo>
                        <a:pt x="2544" y="14050"/>
                      </a:lnTo>
                      <a:lnTo>
                        <a:pt x="2407" y="13869"/>
                      </a:lnTo>
                      <a:lnTo>
                        <a:pt x="2523" y="13631"/>
                      </a:lnTo>
                      <a:lnTo>
                        <a:pt x="2447" y="13421"/>
                      </a:lnTo>
                      <a:lnTo>
                        <a:pt x="2419" y="13351"/>
                      </a:lnTo>
                      <a:lnTo>
                        <a:pt x="2337" y="13421"/>
                      </a:lnTo>
                      <a:lnTo>
                        <a:pt x="2304" y="13351"/>
                      </a:lnTo>
                      <a:lnTo>
                        <a:pt x="2234" y="13212"/>
                      </a:lnTo>
                      <a:lnTo>
                        <a:pt x="2191" y="12890"/>
                      </a:lnTo>
                      <a:lnTo>
                        <a:pt x="2191" y="13561"/>
                      </a:lnTo>
                      <a:lnTo>
                        <a:pt x="1981" y="13820"/>
                      </a:lnTo>
                      <a:lnTo>
                        <a:pt x="1927" y="13631"/>
                      </a:lnTo>
                      <a:lnTo>
                        <a:pt x="1863" y="13421"/>
                      </a:lnTo>
                      <a:lnTo>
                        <a:pt x="1970" y="13351"/>
                      </a:lnTo>
                      <a:lnTo>
                        <a:pt x="2191" y="13561"/>
                      </a:lnTo>
                      <a:lnTo>
                        <a:pt x="2191" y="12890"/>
                      </a:lnTo>
                      <a:lnTo>
                        <a:pt x="2133" y="12443"/>
                      </a:lnTo>
                      <a:lnTo>
                        <a:pt x="2860" y="13491"/>
                      </a:lnTo>
                      <a:lnTo>
                        <a:pt x="2653" y="12792"/>
                      </a:lnTo>
                      <a:lnTo>
                        <a:pt x="2535" y="12583"/>
                      </a:lnTo>
                      <a:lnTo>
                        <a:pt x="2276" y="12163"/>
                      </a:lnTo>
                      <a:lnTo>
                        <a:pt x="2474" y="12093"/>
                      </a:lnTo>
                      <a:lnTo>
                        <a:pt x="2693" y="12513"/>
                      </a:lnTo>
                      <a:lnTo>
                        <a:pt x="2790" y="12233"/>
                      </a:lnTo>
                      <a:lnTo>
                        <a:pt x="2656" y="12093"/>
                      </a:lnTo>
                      <a:lnTo>
                        <a:pt x="2456" y="11883"/>
                      </a:lnTo>
                      <a:lnTo>
                        <a:pt x="2389" y="11814"/>
                      </a:lnTo>
                      <a:lnTo>
                        <a:pt x="2608" y="11757"/>
                      </a:lnTo>
                      <a:lnTo>
                        <a:pt x="2647" y="11604"/>
                      </a:lnTo>
                      <a:lnTo>
                        <a:pt x="2863" y="11883"/>
                      </a:lnTo>
                      <a:lnTo>
                        <a:pt x="2912" y="11604"/>
                      </a:lnTo>
                      <a:lnTo>
                        <a:pt x="2893" y="11115"/>
                      </a:lnTo>
                      <a:lnTo>
                        <a:pt x="2918" y="10765"/>
                      </a:lnTo>
                      <a:lnTo>
                        <a:pt x="2951" y="10555"/>
                      </a:lnTo>
                      <a:lnTo>
                        <a:pt x="3048" y="10835"/>
                      </a:lnTo>
                      <a:lnTo>
                        <a:pt x="3134" y="10835"/>
                      </a:lnTo>
                      <a:lnTo>
                        <a:pt x="3149" y="10416"/>
                      </a:lnTo>
                      <a:lnTo>
                        <a:pt x="3158" y="10206"/>
                      </a:lnTo>
                      <a:lnTo>
                        <a:pt x="3489" y="9996"/>
                      </a:lnTo>
                      <a:lnTo>
                        <a:pt x="3602" y="9926"/>
                      </a:lnTo>
                      <a:lnTo>
                        <a:pt x="3711" y="9856"/>
                      </a:lnTo>
                      <a:lnTo>
                        <a:pt x="3623" y="9437"/>
                      </a:lnTo>
                      <a:lnTo>
                        <a:pt x="3623" y="9367"/>
                      </a:lnTo>
                      <a:lnTo>
                        <a:pt x="3595" y="9206"/>
                      </a:lnTo>
                      <a:lnTo>
                        <a:pt x="3611" y="9017"/>
                      </a:lnTo>
                      <a:lnTo>
                        <a:pt x="3720" y="9227"/>
                      </a:lnTo>
                      <a:lnTo>
                        <a:pt x="3747" y="9367"/>
                      </a:lnTo>
                      <a:lnTo>
                        <a:pt x="3702" y="8808"/>
                      </a:lnTo>
                      <a:lnTo>
                        <a:pt x="3760" y="8249"/>
                      </a:lnTo>
                      <a:lnTo>
                        <a:pt x="3781" y="8039"/>
                      </a:lnTo>
                      <a:lnTo>
                        <a:pt x="4045" y="8109"/>
                      </a:lnTo>
                      <a:lnTo>
                        <a:pt x="4073" y="8318"/>
                      </a:lnTo>
                      <a:lnTo>
                        <a:pt x="4221" y="8249"/>
                      </a:lnTo>
                      <a:lnTo>
                        <a:pt x="4142" y="8039"/>
                      </a:lnTo>
                      <a:lnTo>
                        <a:pt x="4091" y="7899"/>
                      </a:lnTo>
                      <a:lnTo>
                        <a:pt x="3878" y="7340"/>
                      </a:lnTo>
                      <a:lnTo>
                        <a:pt x="4100" y="7480"/>
                      </a:lnTo>
                      <a:lnTo>
                        <a:pt x="4109" y="7550"/>
                      </a:lnTo>
                      <a:lnTo>
                        <a:pt x="4358" y="7270"/>
                      </a:lnTo>
                      <a:lnTo>
                        <a:pt x="4410" y="6990"/>
                      </a:lnTo>
                      <a:lnTo>
                        <a:pt x="4498" y="6501"/>
                      </a:lnTo>
                      <a:lnTo>
                        <a:pt x="4854" y="6781"/>
                      </a:lnTo>
                      <a:lnTo>
                        <a:pt x="4787" y="6501"/>
                      </a:lnTo>
                      <a:lnTo>
                        <a:pt x="4753" y="6361"/>
                      </a:lnTo>
                      <a:lnTo>
                        <a:pt x="4702" y="6151"/>
                      </a:lnTo>
                      <a:lnTo>
                        <a:pt x="5145" y="6641"/>
                      </a:lnTo>
                      <a:lnTo>
                        <a:pt x="4993" y="6151"/>
                      </a:lnTo>
                      <a:lnTo>
                        <a:pt x="4909" y="5872"/>
                      </a:lnTo>
                      <a:lnTo>
                        <a:pt x="5161" y="6012"/>
                      </a:lnTo>
                      <a:lnTo>
                        <a:pt x="5170" y="6221"/>
                      </a:lnTo>
                      <a:lnTo>
                        <a:pt x="5431" y="6221"/>
                      </a:lnTo>
                      <a:lnTo>
                        <a:pt x="5492" y="6151"/>
                      </a:lnTo>
                      <a:lnTo>
                        <a:pt x="5425" y="5872"/>
                      </a:lnTo>
                      <a:lnTo>
                        <a:pt x="5373" y="5662"/>
                      </a:lnTo>
                      <a:lnTo>
                        <a:pt x="5395" y="5452"/>
                      </a:lnTo>
                      <a:lnTo>
                        <a:pt x="5519" y="5872"/>
                      </a:lnTo>
                      <a:lnTo>
                        <a:pt x="5489" y="5452"/>
                      </a:lnTo>
                      <a:lnTo>
                        <a:pt x="5474" y="5243"/>
                      </a:lnTo>
                      <a:lnTo>
                        <a:pt x="5662" y="5732"/>
                      </a:lnTo>
                      <a:lnTo>
                        <a:pt x="5659" y="5522"/>
                      </a:lnTo>
                      <a:lnTo>
                        <a:pt x="5586" y="5383"/>
                      </a:lnTo>
                      <a:lnTo>
                        <a:pt x="5556" y="5243"/>
                      </a:lnTo>
                      <a:lnTo>
                        <a:pt x="5565" y="5173"/>
                      </a:lnTo>
                      <a:lnTo>
                        <a:pt x="5583" y="5033"/>
                      </a:lnTo>
                      <a:lnTo>
                        <a:pt x="5592" y="4963"/>
                      </a:lnTo>
                      <a:lnTo>
                        <a:pt x="5857" y="5243"/>
                      </a:lnTo>
                      <a:lnTo>
                        <a:pt x="5914" y="5452"/>
                      </a:lnTo>
                      <a:lnTo>
                        <a:pt x="6015" y="4963"/>
                      </a:lnTo>
                      <a:lnTo>
                        <a:pt x="6042" y="4823"/>
                      </a:lnTo>
                      <a:lnTo>
                        <a:pt x="6060" y="4893"/>
                      </a:lnTo>
                      <a:lnTo>
                        <a:pt x="6063" y="4823"/>
                      </a:lnTo>
                      <a:lnTo>
                        <a:pt x="6063" y="4683"/>
                      </a:lnTo>
                      <a:lnTo>
                        <a:pt x="6194" y="5662"/>
                      </a:lnTo>
                      <a:lnTo>
                        <a:pt x="6194" y="5096"/>
                      </a:lnTo>
                      <a:lnTo>
                        <a:pt x="6161" y="5033"/>
                      </a:lnTo>
                      <a:lnTo>
                        <a:pt x="6124" y="4753"/>
                      </a:lnTo>
                      <a:lnTo>
                        <a:pt x="6243" y="4963"/>
                      </a:lnTo>
                      <a:lnTo>
                        <a:pt x="6352" y="4844"/>
                      </a:lnTo>
                      <a:lnTo>
                        <a:pt x="6388" y="4753"/>
                      </a:lnTo>
                      <a:lnTo>
                        <a:pt x="6410" y="4683"/>
                      </a:lnTo>
                      <a:lnTo>
                        <a:pt x="6431" y="4614"/>
                      </a:lnTo>
                      <a:lnTo>
                        <a:pt x="6483" y="4963"/>
                      </a:lnTo>
                      <a:lnTo>
                        <a:pt x="6638" y="4844"/>
                      </a:lnTo>
                      <a:lnTo>
                        <a:pt x="6720" y="4614"/>
                      </a:lnTo>
                      <a:lnTo>
                        <a:pt x="6738" y="4544"/>
                      </a:lnTo>
                      <a:lnTo>
                        <a:pt x="6774" y="4404"/>
                      </a:lnTo>
                      <a:lnTo>
                        <a:pt x="6802" y="4334"/>
                      </a:lnTo>
                      <a:lnTo>
                        <a:pt x="6990" y="4194"/>
                      </a:lnTo>
                      <a:lnTo>
                        <a:pt x="6893" y="4124"/>
                      </a:lnTo>
                      <a:lnTo>
                        <a:pt x="6817" y="3677"/>
                      </a:lnTo>
                      <a:lnTo>
                        <a:pt x="6844" y="3425"/>
                      </a:lnTo>
                      <a:lnTo>
                        <a:pt x="6872" y="3537"/>
                      </a:lnTo>
                      <a:lnTo>
                        <a:pt x="6872" y="3355"/>
                      </a:lnTo>
                      <a:lnTo>
                        <a:pt x="6957" y="3285"/>
                      </a:lnTo>
                      <a:lnTo>
                        <a:pt x="6987" y="3537"/>
                      </a:lnTo>
                      <a:lnTo>
                        <a:pt x="7018" y="4054"/>
                      </a:lnTo>
                      <a:lnTo>
                        <a:pt x="7072" y="3775"/>
                      </a:lnTo>
                      <a:lnTo>
                        <a:pt x="7091" y="3845"/>
                      </a:lnTo>
                      <a:lnTo>
                        <a:pt x="7109" y="4054"/>
                      </a:lnTo>
                      <a:lnTo>
                        <a:pt x="7130" y="4194"/>
                      </a:lnTo>
                      <a:lnTo>
                        <a:pt x="7109" y="3845"/>
                      </a:lnTo>
                      <a:lnTo>
                        <a:pt x="7370" y="4544"/>
                      </a:lnTo>
                      <a:lnTo>
                        <a:pt x="7325" y="3984"/>
                      </a:lnTo>
                      <a:lnTo>
                        <a:pt x="7355" y="4124"/>
                      </a:lnTo>
                      <a:lnTo>
                        <a:pt x="7546" y="3984"/>
                      </a:lnTo>
                      <a:lnTo>
                        <a:pt x="7568" y="3845"/>
                      </a:lnTo>
                      <a:lnTo>
                        <a:pt x="7580" y="3775"/>
                      </a:lnTo>
                      <a:lnTo>
                        <a:pt x="7601" y="3635"/>
                      </a:lnTo>
                      <a:lnTo>
                        <a:pt x="7759" y="3565"/>
                      </a:lnTo>
                      <a:lnTo>
                        <a:pt x="7695" y="3076"/>
                      </a:lnTo>
                      <a:lnTo>
                        <a:pt x="7775" y="3146"/>
                      </a:lnTo>
                      <a:lnTo>
                        <a:pt x="7775" y="3076"/>
                      </a:lnTo>
                      <a:lnTo>
                        <a:pt x="7771" y="2726"/>
                      </a:lnTo>
                      <a:lnTo>
                        <a:pt x="7914" y="2796"/>
                      </a:lnTo>
                      <a:lnTo>
                        <a:pt x="8097" y="3076"/>
                      </a:lnTo>
                      <a:lnTo>
                        <a:pt x="8236" y="2936"/>
                      </a:lnTo>
                      <a:lnTo>
                        <a:pt x="8282" y="2726"/>
                      </a:lnTo>
                      <a:lnTo>
                        <a:pt x="8288" y="2586"/>
                      </a:lnTo>
                      <a:lnTo>
                        <a:pt x="8215" y="2517"/>
                      </a:lnTo>
                      <a:lnTo>
                        <a:pt x="8227" y="2237"/>
                      </a:lnTo>
                      <a:lnTo>
                        <a:pt x="8276" y="2517"/>
                      </a:lnTo>
                      <a:lnTo>
                        <a:pt x="8428" y="2447"/>
                      </a:lnTo>
                      <a:lnTo>
                        <a:pt x="8388" y="2796"/>
                      </a:lnTo>
                      <a:lnTo>
                        <a:pt x="8556" y="2586"/>
                      </a:lnTo>
                      <a:lnTo>
                        <a:pt x="8604" y="2586"/>
                      </a:lnTo>
                      <a:lnTo>
                        <a:pt x="8668" y="2447"/>
                      </a:lnTo>
                      <a:lnTo>
                        <a:pt x="8765" y="2237"/>
                      </a:lnTo>
                      <a:lnTo>
                        <a:pt x="8768" y="2027"/>
                      </a:lnTo>
                      <a:lnTo>
                        <a:pt x="8753" y="1957"/>
                      </a:lnTo>
                      <a:lnTo>
                        <a:pt x="8717" y="1957"/>
                      </a:lnTo>
                      <a:lnTo>
                        <a:pt x="8717" y="1748"/>
                      </a:lnTo>
                      <a:lnTo>
                        <a:pt x="8753" y="1678"/>
                      </a:lnTo>
                      <a:lnTo>
                        <a:pt x="8832" y="1887"/>
                      </a:lnTo>
                      <a:lnTo>
                        <a:pt x="8838" y="2167"/>
                      </a:lnTo>
                      <a:lnTo>
                        <a:pt x="8969" y="1678"/>
                      </a:lnTo>
                      <a:lnTo>
                        <a:pt x="9045" y="1398"/>
                      </a:lnTo>
                      <a:lnTo>
                        <a:pt x="9525" y="3006"/>
                      </a:lnTo>
                      <a:lnTo>
                        <a:pt x="9662" y="2097"/>
                      </a:lnTo>
                      <a:lnTo>
                        <a:pt x="9653" y="2167"/>
                      </a:lnTo>
                      <a:lnTo>
                        <a:pt x="9680" y="2097"/>
                      </a:lnTo>
                      <a:lnTo>
                        <a:pt x="9838" y="1678"/>
                      </a:lnTo>
                      <a:lnTo>
                        <a:pt x="9941" y="1678"/>
                      </a:lnTo>
                      <a:lnTo>
                        <a:pt x="9856" y="1887"/>
                      </a:lnTo>
                      <a:lnTo>
                        <a:pt x="9829" y="2097"/>
                      </a:lnTo>
                      <a:lnTo>
                        <a:pt x="9887" y="2237"/>
                      </a:lnTo>
                      <a:lnTo>
                        <a:pt x="10026" y="1678"/>
                      </a:lnTo>
                      <a:lnTo>
                        <a:pt x="10078" y="1468"/>
                      </a:lnTo>
                      <a:lnTo>
                        <a:pt x="10251" y="2237"/>
                      </a:lnTo>
                      <a:lnTo>
                        <a:pt x="10419" y="1678"/>
                      </a:lnTo>
                      <a:lnTo>
                        <a:pt x="10610" y="2936"/>
                      </a:lnTo>
                      <a:lnTo>
                        <a:pt x="10908" y="1678"/>
                      </a:lnTo>
                      <a:lnTo>
                        <a:pt x="10941" y="1538"/>
                      </a:lnTo>
                      <a:lnTo>
                        <a:pt x="11154" y="2307"/>
                      </a:lnTo>
                      <a:lnTo>
                        <a:pt x="11175" y="1817"/>
                      </a:lnTo>
                      <a:lnTo>
                        <a:pt x="11188" y="1748"/>
                      </a:lnTo>
                      <a:lnTo>
                        <a:pt x="11197" y="1950"/>
                      </a:lnTo>
                      <a:lnTo>
                        <a:pt x="11215" y="1817"/>
                      </a:lnTo>
                      <a:lnTo>
                        <a:pt x="11303" y="1748"/>
                      </a:lnTo>
                      <a:lnTo>
                        <a:pt x="11564" y="1538"/>
                      </a:lnTo>
                      <a:lnTo>
                        <a:pt x="11653" y="1468"/>
                      </a:lnTo>
                      <a:lnTo>
                        <a:pt x="12114" y="2307"/>
                      </a:lnTo>
                      <a:lnTo>
                        <a:pt x="12683" y="2726"/>
                      </a:lnTo>
                      <a:lnTo>
                        <a:pt x="12689" y="1468"/>
                      </a:lnTo>
                      <a:lnTo>
                        <a:pt x="12692" y="1398"/>
                      </a:lnTo>
                      <a:lnTo>
                        <a:pt x="12692" y="1118"/>
                      </a:lnTo>
                      <a:lnTo>
                        <a:pt x="12813" y="1671"/>
                      </a:lnTo>
                      <a:lnTo>
                        <a:pt x="12841" y="2027"/>
                      </a:lnTo>
                      <a:lnTo>
                        <a:pt x="12774" y="2447"/>
                      </a:lnTo>
                      <a:lnTo>
                        <a:pt x="13136" y="1887"/>
                      </a:lnTo>
                      <a:lnTo>
                        <a:pt x="13434" y="2656"/>
                      </a:lnTo>
                      <a:lnTo>
                        <a:pt x="13789" y="2307"/>
                      </a:lnTo>
                      <a:lnTo>
                        <a:pt x="13759" y="2377"/>
                      </a:lnTo>
                      <a:lnTo>
                        <a:pt x="13743" y="2586"/>
                      </a:lnTo>
                      <a:lnTo>
                        <a:pt x="13743" y="2936"/>
                      </a:lnTo>
                      <a:lnTo>
                        <a:pt x="13944" y="2670"/>
                      </a:lnTo>
                      <a:lnTo>
                        <a:pt x="13971" y="2517"/>
                      </a:lnTo>
                      <a:lnTo>
                        <a:pt x="13987" y="2377"/>
                      </a:lnTo>
                      <a:lnTo>
                        <a:pt x="14011" y="2517"/>
                      </a:lnTo>
                      <a:lnTo>
                        <a:pt x="13999" y="2936"/>
                      </a:lnTo>
                      <a:lnTo>
                        <a:pt x="14026" y="3076"/>
                      </a:lnTo>
                      <a:lnTo>
                        <a:pt x="14202" y="2447"/>
                      </a:lnTo>
                      <a:lnTo>
                        <a:pt x="14193" y="2838"/>
                      </a:lnTo>
                      <a:lnTo>
                        <a:pt x="14342" y="3146"/>
                      </a:lnTo>
                      <a:lnTo>
                        <a:pt x="14348" y="2796"/>
                      </a:lnTo>
                      <a:lnTo>
                        <a:pt x="14351" y="2656"/>
                      </a:lnTo>
                      <a:lnTo>
                        <a:pt x="14442" y="2936"/>
                      </a:lnTo>
                      <a:lnTo>
                        <a:pt x="14567" y="2656"/>
                      </a:lnTo>
                      <a:lnTo>
                        <a:pt x="14598" y="2586"/>
                      </a:lnTo>
                      <a:lnTo>
                        <a:pt x="14655" y="2929"/>
                      </a:lnTo>
                      <a:lnTo>
                        <a:pt x="14628" y="3013"/>
                      </a:lnTo>
                      <a:lnTo>
                        <a:pt x="14680" y="3265"/>
                      </a:lnTo>
                      <a:lnTo>
                        <a:pt x="14680" y="3089"/>
                      </a:lnTo>
                      <a:lnTo>
                        <a:pt x="14671" y="2985"/>
                      </a:lnTo>
                      <a:lnTo>
                        <a:pt x="14762" y="2586"/>
                      </a:lnTo>
                      <a:lnTo>
                        <a:pt x="14783" y="2517"/>
                      </a:lnTo>
                      <a:lnTo>
                        <a:pt x="14819" y="3285"/>
                      </a:lnTo>
                      <a:lnTo>
                        <a:pt x="14935" y="2656"/>
                      </a:lnTo>
                      <a:lnTo>
                        <a:pt x="14828" y="3355"/>
                      </a:lnTo>
                      <a:lnTo>
                        <a:pt x="15053" y="3355"/>
                      </a:lnTo>
                      <a:lnTo>
                        <a:pt x="15178" y="3076"/>
                      </a:lnTo>
                      <a:lnTo>
                        <a:pt x="15160" y="3146"/>
                      </a:lnTo>
                      <a:lnTo>
                        <a:pt x="15139" y="3299"/>
                      </a:lnTo>
                      <a:lnTo>
                        <a:pt x="15202" y="3355"/>
                      </a:lnTo>
                      <a:lnTo>
                        <a:pt x="15190" y="3425"/>
                      </a:lnTo>
                      <a:lnTo>
                        <a:pt x="15132" y="3635"/>
                      </a:lnTo>
                      <a:lnTo>
                        <a:pt x="15218" y="3705"/>
                      </a:lnTo>
                      <a:lnTo>
                        <a:pt x="15312" y="3635"/>
                      </a:lnTo>
                      <a:lnTo>
                        <a:pt x="15357" y="3216"/>
                      </a:lnTo>
                      <a:lnTo>
                        <a:pt x="15364" y="4194"/>
                      </a:lnTo>
                      <a:lnTo>
                        <a:pt x="15664" y="3216"/>
                      </a:lnTo>
                      <a:lnTo>
                        <a:pt x="15707" y="3076"/>
                      </a:lnTo>
                      <a:lnTo>
                        <a:pt x="15771" y="2866"/>
                      </a:lnTo>
                      <a:lnTo>
                        <a:pt x="15667" y="3984"/>
                      </a:lnTo>
                      <a:lnTo>
                        <a:pt x="15968" y="3845"/>
                      </a:lnTo>
                      <a:lnTo>
                        <a:pt x="16215" y="3845"/>
                      </a:lnTo>
                      <a:lnTo>
                        <a:pt x="16105" y="4404"/>
                      </a:lnTo>
                      <a:lnTo>
                        <a:pt x="16315" y="4404"/>
                      </a:lnTo>
                      <a:lnTo>
                        <a:pt x="16257" y="3852"/>
                      </a:lnTo>
                      <a:lnTo>
                        <a:pt x="16488" y="3915"/>
                      </a:lnTo>
                      <a:lnTo>
                        <a:pt x="16400" y="4334"/>
                      </a:lnTo>
                      <a:lnTo>
                        <a:pt x="16597" y="3984"/>
                      </a:lnTo>
                      <a:lnTo>
                        <a:pt x="16758" y="4404"/>
                      </a:lnTo>
                      <a:lnTo>
                        <a:pt x="16771" y="4557"/>
                      </a:lnTo>
                      <a:lnTo>
                        <a:pt x="16661" y="4614"/>
                      </a:lnTo>
                      <a:lnTo>
                        <a:pt x="16619" y="4683"/>
                      </a:lnTo>
                      <a:lnTo>
                        <a:pt x="16877" y="4683"/>
                      </a:lnTo>
                      <a:lnTo>
                        <a:pt x="16983" y="5173"/>
                      </a:lnTo>
                      <a:lnTo>
                        <a:pt x="17236" y="5103"/>
                      </a:lnTo>
                      <a:lnTo>
                        <a:pt x="17284" y="4683"/>
                      </a:lnTo>
                      <a:lnTo>
                        <a:pt x="17579" y="4544"/>
                      </a:lnTo>
                      <a:lnTo>
                        <a:pt x="17379" y="5033"/>
                      </a:lnTo>
                      <a:lnTo>
                        <a:pt x="17774" y="4753"/>
                      </a:lnTo>
                      <a:lnTo>
                        <a:pt x="17394" y="5662"/>
                      </a:lnTo>
                      <a:lnTo>
                        <a:pt x="17430" y="5662"/>
                      </a:lnTo>
                      <a:lnTo>
                        <a:pt x="17546" y="5383"/>
                      </a:lnTo>
                      <a:lnTo>
                        <a:pt x="17536" y="5592"/>
                      </a:lnTo>
                      <a:lnTo>
                        <a:pt x="17445" y="5732"/>
                      </a:lnTo>
                      <a:lnTo>
                        <a:pt x="17603" y="5732"/>
                      </a:lnTo>
                      <a:lnTo>
                        <a:pt x="17652" y="5383"/>
                      </a:lnTo>
                      <a:lnTo>
                        <a:pt x="17722" y="5522"/>
                      </a:lnTo>
                      <a:lnTo>
                        <a:pt x="17737" y="5662"/>
                      </a:lnTo>
                      <a:lnTo>
                        <a:pt x="17716" y="5732"/>
                      </a:lnTo>
                      <a:lnTo>
                        <a:pt x="17679" y="5732"/>
                      </a:lnTo>
                      <a:lnTo>
                        <a:pt x="17622" y="5872"/>
                      </a:lnTo>
                      <a:lnTo>
                        <a:pt x="17728" y="5732"/>
                      </a:lnTo>
                      <a:lnTo>
                        <a:pt x="17889" y="5522"/>
                      </a:lnTo>
                      <a:lnTo>
                        <a:pt x="17944" y="5732"/>
                      </a:lnTo>
                      <a:lnTo>
                        <a:pt x="17913" y="5872"/>
                      </a:lnTo>
                      <a:lnTo>
                        <a:pt x="17892" y="5942"/>
                      </a:lnTo>
                      <a:lnTo>
                        <a:pt x="18023" y="6151"/>
                      </a:lnTo>
                      <a:lnTo>
                        <a:pt x="18336" y="5662"/>
                      </a:lnTo>
                      <a:lnTo>
                        <a:pt x="18418" y="6221"/>
                      </a:lnTo>
                      <a:lnTo>
                        <a:pt x="18178" y="6711"/>
                      </a:lnTo>
                      <a:lnTo>
                        <a:pt x="18409" y="6501"/>
                      </a:lnTo>
                      <a:lnTo>
                        <a:pt x="18248" y="6990"/>
                      </a:lnTo>
                      <a:lnTo>
                        <a:pt x="18384" y="6990"/>
                      </a:lnTo>
                      <a:lnTo>
                        <a:pt x="18433" y="6711"/>
                      </a:lnTo>
                      <a:lnTo>
                        <a:pt x="18503" y="6850"/>
                      </a:lnTo>
                      <a:lnTo>
                        <a:pt x="18634" y="6711"/>
                      </a:lnTo>
                      <a:lnTo>
                        <a:pt x="18697" y="6641"/>
                      </a:lnTo>
                      <a:lnTo>
                        <a:pt x="18707" y="6920"/>
                      </a:lnTo>
                      <a:lnTo>
                        <a:pt x="18579" y="6990"/>
                      </a:lnTo>
                      <a:lnTo>
                        <a:pt x="18746" y="7200"/>
                      </a:lnTo>
                      <a:lnTo>
                        <a:pt x="18740" y="6850"/>
                      </a:lnTo>
                      <a:lnTo>
                        <a:pt x="18904" y="6781"/>
                      </a:lnTo>
                      <a:lnTo>
                        <a:pt x="18919" y="6641"/>
                      </a:lnTo>
                      <a:lnTo>
                        <a:pt x="18935" y="6501"/>
                      </a:lnTo>
                      <a:lnTo>
                        <a:pt x="18956" y="6291"/>
                      </a:lnTo>
                      <a:lnTo>
                        <a:pt x="19001" y="6571"/>
                      </a:lnTo>
                      <a:lnTo>
                        <a:pt x="18965" y="6571"/>
                      </a:lnTo>
                      <a:lnTo>
                        <a:pt x="19038" y="6711"/>
                      </a:lnTo>
                      <a:lnTo>
                        <a:pt x="19059" y="6850"/>
                      </a:lnTo>
                      <a:lnTo>
                        <a:pt x="19001" y="7130"/>
                      </a:lnTo>
                      <a:lnTo>
                        <a:pt x="19193" y="6990"/>
                      </a:lnTo>
                      <a:lnTo>
                        <a:pt x="19187" y="7270"/>
                      </a:lnTo>
                      <a:lnTo>
                        <a:pt x="19153" y="7410"/>
                      </a:lnTo>
                      <a:lnTo>
                        <a:pt x="18986" y="7689"/>
                      </a:lnTo>
                      <a:lnTo>
                        <a:pt x="18953" y="7759"/>
                      </a:lnTo>
                      <a:lnTo>
                        <a:pt x="19144" y="7480"/>
                      </a:lnTo>
                      <a:lnTo>
                        <a:pt x="19160" y="8039"/>
                      </a:lnTo>
                      <a:lnTo>
                        <a:pt x="19315" y="7836"/>
                      </a:lnTo>
                      <a:lnTo>
                        <a:pt x="19217" y="8039"/>
                      </a:lnTo>
                      <a:lnTo>
                        <a:pt x="19202" y="8109"/>
                      </a:lnTo>
                      <a:lnTo>
                        <a:pt x="19360" y="7899"/>
                      </a:lnTo>
                      <a:lnTo>
                        <a:pt x="19336" y="8109"/>
                      </a:lnTo>
                      <a:lnTo>
                        <a:pt x="19293" y="8179"/>
                      </a:lnTo>
                      <a:lnTo>
                        <a:pt x="19269" y="8318"/>
                      </a:lnTo>
                      <a:lnTo>
                        <a:pt x="19324" y="8528"/>
                      </a:lnTo>
                      <a:lnTo>
                        <a:pt x="19421" y="7899"/>
                      </a:lnTo>
                      <a:lnTo>
                        <a:pt x="19442" y="7759"/>
                      </a:lnTo>
                      <a:lnTo>
                        <a:pt x="19463" y="7619"/>
                      </a:lnTo>
                      <a:lnTo>
                        <a:pt x="19454" y="8179"/>
                      </a:lnTo>
                      <a:lnTo>
                        <a:pt x="19430" y="8388"/>
                      </a:lnTo>
                      <a:lnTo>
                        <a:pt x="19457" y="8598"/>
                      </a:lnTo>
                      <a:lnTo>
                        <a:pt x="19691" y="8598"/>
                      </a:lnTo>
                      <a:lnTo>
                        <a:pt x="19700" y="9017"/>
                      </a:lnTo>
                      <a:lnTo>
                        <a:pt x="19548" y="9437"/>
                      </a:lnTo>
                      <a:lnTo>
                        <a:pt x="19591" y="8878"/>
                      </a:lnTo>
                      <a:lnTo>
                        <a:pt x="19451" y="9297"/>
                      </a:lnTo>
                      <a:lnTo>
                        <a:pt x="19536" y="9437"/>
                      </a:lnTo>
                      <a:lnTo>
                        <a:pt x="19619" y="9577"/>
                      </a:lnTo>
                      <a:lnTo>
                        <a:pt x="19989" y="9577"/>
                      </a:lnTo>
                      <a:lnTo>
                        <a:pt x="20065" y="9996"/>
                      </a:lnTo>
                      <a:lnTo>
                        <a:pt x="20068" y="9926"/>
                      </a:lnTo>
                      <a:lnTo>
                        <a:pt x="20387" y="9437"/>
                      </a:lnTo>
                      <a:lnTo>
                        <a:pt x="20004" y="10485"/>
                      </a:lnTo>
                      <a:lnTo>
                        <a:pt x="20159" y="10436"/>
                      </a:lnTo>
                      <a:lnTo>
                        <a:pt x="20016" y="10625"/>
                      </a:lnTo>
                      <a:lnTo>
                        <a:pt x="20056" y="10625"/>
                      </a:lnTo>
                      <a:lnTo>
                        <a:pt x="20086" y="10975"/>
                      </a:lnTo>
                      <a:lnTo>
                        <a:pt x="20293" y="10975"/>
                      </a:lnTo>
                      <a:lnTo>
                        <a:pt x="20518" y="11254"/>
                      </a:lnTo>
                      <a:lnTo>
                        <a:pt x="20421" y="11324"/>
                      </a:lnTo>
                      <a:lnTo>
                        <a:pt x="20397" y="11604"/>
                      </a:lnTo>
                      <a:lnTo>
                        <a:pt x="20503" y="11814"/>
                      </a:lnTo>
                      <a:lnTo>
                        <a:pt x="20503" y="12093"/>
                      </a:lnTo>
                      <a:lnTo>
                        <a:pt x="20600" y="12023"/>
                      </a:lnTo>
                      <a:lnTo>
                        <a:pt x="20612" y="12093"/>
                      </a:lnTo>
                      <a:lnTo>
                        <a:pt x="20649" y="12023"/>
                      </a:lnTo>
                      <a:lnTo>
                        <a:pt x="20719" y="11883"/>
                      </a:lnTo>
                      <a:lnTo>
                        <a:pt x="20363" y="13072"/>
                      </a:lnTo>
                      <a:lnTo>
                        <a:pt x="21059" y="12743"/>
                      </a:lnTo>
                      <a:lnTo>
                        <a:pt x="21275" y="12443"/>
                      </a:lnTo>
                      <a:lnTo>
                        <a:pt x="21232" y="12443"/>
                      </a:lnTo>
                      <a:lnTo>
                        <a:pt x="21257" y="12373"/>
                      </a:lnTo>
                      <a:lnTo>
                        <a:pt x="21296" y="12359"/>
                      </a:lnTo>
                      <a:lnTo>
                        <a:pt x="21284" y="12233"/>
                      </a:lnTo>
                      <a:lnTo>
                        <a:pt x="21409" y="12093"/>
                      </a:lnTo>
                      <a:lnTo>
                        <a:pt x="21354" y="12093"/>
                      </a:lnTo>
                      <a:lnTo>
                        <a:pt x="21457" y="11953"/>
                      </a:lnTo>
                      <a:lnTo>
                        <a:pt x="21491" y="11883"/>
                      </a:lnTo>
                      <a:lnTo>
                        <a:pt x="21518" y="11744"/>
                      </a:lnTo>
                      <a:lnTo>
                        <a:pt x="21600" y="1153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36" name="Figura"/>
                <p:cNvSpPr/>
                <p:nvPr/>
              </p:nvSpPr>
              <p:spPr>
                <a:xfrm>
                  <a:off x="210079" y="13007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082" y="16778"/>
                      </a:lnTo>
                      <a:lnTo>
                        <a:pt x="20458" y="14681"/>
                      </a:lnTo>
                      <a:lnTo>
                        <a:pt x="11691" y="12583"/>
                      </a:lnTo>
                      <a:lnTo>
                        <a:pt x="13154" y="0"/>
                      </a:lnTo>
                      <a:lnTo>
                        <a:pt x="7411" y="6292"/>
                      </a:lnTo>
                      <a:lnTo>
                        <a:pt x="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37" name="Figura"/>
                <p:cNvSpPr/>
                <p:nvPr/>
              </p:nvSpPr>
              <p:spPr>
                <a:xfrm>
                  <a:off x="211113" y="14712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053"/>
                      </a:moveTo>
                      <a:lnTo>
                        <a:pt x="11163" y="15053"/>
                      </a:lnTo>
                      <a:lnTo>
                        <a:pt x="8258" y="8506"/>
                      </a:lnTo>
                      <a:lnTo>
                        <a:pt x="0" y="0"/>
                      </a:lnTo>
                      <a:lnTo>
                        <a:pt x="3402" y="21600"/>
                      </a:lnTo>
                      <a:lnTo>
                        <a:pt x="18924" y="21600"/>
                      </a:lnTo>
                      <a:lnTo>
                        <a:pt x="21600" y="150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38" name="Figura"/>
                <p:cNvSpPr/>
                <p:nvPr/>
              </p:nvSpPr>
              <p:spPr>
                <a:xfrm>
                  <a:off x="211891" y="146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500"/>
                      </a:moveTo>
                      <a:lnTo>
                        <a:pt x="7939" y="2700"/>
                      </a:lnTo>
                      <a:lnTo>
                        <a:pt x="2306" y="0"/>
                      </a:lnTo>
                      <a:lnTo>
                        <a:pt x="0" y="0"/>
                      </a:lnTo>
                      <a:lnTo>
                        <a:pt x="1963" y="5400"/>
                      </a:lnTo>
                      <a:lnTo>
                        <a:pt x="5721" y="10800"/>
                      </a:lnTo>
                      <a:lnTo>
                        <a:pt x="7597" y="16200"/>
                      </a:lnTo>
                      <a:lnTo>
                        <a:pt x="4182" y="18900"/>
                      </a:lnTo>
                      <a:lnTo>
                        <a:pt x="2306" y="13500"/>
                      </a:lnTo>
                      <a:lnTo>
                        <a:pt x="87" y="13500"/>
                      </a:lnTo>
                      <a:lnTo>
                        <a:pt x="1708" y="18900"/>
                      </a:lnTo>
                      <a:lnTo>
                        <a:pt x="6918" y="18900"/>
                      </a:lnTo>
                      <a:lnTo>
                        <a:pt x="8793" y="16200"/>
                      </a:lnTo>
                      <a:lnTo>
                        <a:pt x="10158" y="21600"/>
                      </a:lnTo>
                      <a:lnTo>
                        <a:pt x="17755" y="16200"/>
                      </a:lnTo>
                      <a:lnTo>
                        <a:pt x="21600" y="135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39" name="Figura"/>
                <p:cNvSpPr/>
                <p:nvPr/>
              </p:nvSpPr>
              <p:spPr>
                <a:xfrm>
                  <a:off x="210872" y="137310"/>
                  <a:ext cx="12701" cy="14443"/>
                </a:xfrm>
                <a:custGeom>
                  <a:avLst/>
                  <a:gdLst/>
                  <a:ahLst/>
                  <a:cxnLst>
                    <a:cxn ang="0">
                      <a:pos x="wd2" y="hd2"/>
                    </a:cxn>
                    <a:cxn ang="5400000">
                      <a:pos x="wd2" y="hd2"/>
                    </a:cxn>
                    <a:cxn ang="10800000">
                      <a:pos x="wd2" y="hd2"/>
                    </a:cxn>
                    <a:cxn ang="16200000">
                      <a:pos x="wd2" y="hd2"/>
                    </a:cxn>
                  </a:cxnLst>
                  <a:rect l="0" t="0" r="r" b="b"/>
                  <a:pathLst>
                    <a:path w="21600" h="21600" extrusionOk="0">
                      <a:moveTo>
                        <a:pt x="21600" y="17507"/>
                      </a:moveTo>
                      <a:lnTo>
                        <a:pt x="15845" y="17280"/>
                      </a:lnTo>
                      <a:lnTo>
                        <a:pt x="17864" y="16825"/>
                      </a:lnTo>
                      <a:lnTo>
                        <a:pt x="18895" y="16598"/>
                      </a:lnTo>
                      <a:lnTo>
                        <a:pt x="17262" y="15234"/>
                      </a:lnTo>
                      <a:lnTo>
                        <a:pt x="16061" y="16825"/>
                      </a:lnTo>
                      <a:lnTo>
                        <a:pt x="12109" y="15916"/>
                      </a:lnTo>
                      <a:lnTo>
                        <a:pt x="18337" y="14552"/>
                      </a:lnTo>
                      <a:lnTo>
                        <a:pt x="19368" y="14324"/>
                      </a:lnTo>
                      <a:lnTo>
                        <a:pt x="16274" y="14552"/>
                      </a:lnTo>
                      <a:lnTo>
                        <a:pt x="16190" y="14301"/>
                      </a:lnTo>
                      <a:lnTo>
                        <a:pt x="14344" y="14097"/>
                      </a:lnTo>
                      <a:lnTo>
                        <a:pt x="15416" y="13642"/>
                      </a:lnTo>
                      <a:lnTo>
                        <a:pt x="15889" y="13415"/>
                      </a:lnTo>
                      <a:lnTo>
                        <a:pt x="16876" y="12960"/>
                      </a:lnTo>
                      <a:lnTo>
                        <a:pt x="11980" y="12278"/>
                      </a:lnTo>
                      <a:lnTo>
                        <a:pt x="13698" y="11959"/>
                      </a:lnTo>
                      <a:lnTo>
                        <a:pt x="14344" y="11641"/>
                      </a:lnTo>
                      <a:lnTo>
                        <a:pt x="14946" y="11551"/>
                      </a:lnTo>
                      <a:lnTo>
                        <a:pt x="17093" y="11141"/>
                      </a:lnTo>
                      <a:lnTo>
                        <a:pt x="18337" y="10914"/>
                      </a:lnTo>
                      <a:lnTo>
                        <a:pt x="11980" y="11141"/>
                      </a:lnTo>
                      <a:lnTo>
                        <a:pt x="13140" y="10459"/>
                      </a:lnTo>
                      <a:lnTo>
                        <a:pt x="13914" y="10004"/>
                      </a:lnTo>
                      <a:lnTo>
                        <a:pt x="16663" y="9777"/>
                      </a:lnTo>
                      <a:lnTo>
                        <a:pt x="15632" y="10686"/>
                      </a:lnTo>
                      <a:lnTo>
                        <a:pt x="17221" y="9777"/>
                      </a:lnTo>
                      <a:lnTo>
                        <a:pt x="17607" y="9549"/>
                      </a:lnTo>
                      <a:lnTo>
                        <a:pt x="12927" y="10004"/>
                      </a:lnTo>
                      <a:lnTo>
                        <a:pt x="17221" y="8413"/>
                      </a:lnTo>
                      <a:lnTo>
                        <a:pt x="17820" y="8185"/>
                      </a:lnTo>
                      <a:lnTo>
                        <a:pt x="16663" y="7731"/>
                      </a:lnTo>
                      <a:lnTo>
                        <a:pt x="13096" y="8185"/>
                      </a:lnTo>
                      <a:lnTo>
                        <a:pt x="14384" y="6821"/>
                      </a:lnTo>
                      <a:lnTo>
                        <a:pt x="14601" y="6594"/>
                      </a:lnTo>
                      <a:lnTo>
                        <a:pt x="12710" y="5912"/>
                      </a:lnTo>
                      <a:lnTo>
                        <a:pt x="13914" y="5684"/>
                      </a:lnTo>
                      <a:lnTo>
                        <a:pt x="13485" y="4547"/>
                      </a:lnTo>
                      <a:lnTo>
                        <a:pt x="13525" y="3183"/>
                      </a:lnTo>
                      <a:lnTo>
                        <a:pt x="13742" y="2728"/>
                      </a:lnTo>
                      <a:lnTo>
                        <a:pt x="14344" y="2501"/>
                      </a:lnTo>
                      <a:lnTo>
                        <a:pt x="10736" y="3183"/>
                      </a:lnTo>
                      <a:lnTo>
                        <a:pt x="10692" y="2046"/>
                      </a:lnTo>
                      <a:lnTo>
                        <a:pt x="9447" y="1592"/>
                      </a:lnTo>
                      <a:lnTo>
                        <a:pt x="11510" y="1137"/>
                      </a:lnTo>
                      <a:lnTo>
                        <a:pt x="13613" y="1137"/>
                      </a:lnTo>
                      <a:lnTo>
                        <a:pt x="13268" y="682"/>
                      </a:lnTo>
                      <a:lnTo>
                        <a:pt x="13096" y="455"/>
                      </a:lnTo>
                      <a:lnTo>
                        <a:pt x="11896" y="682"/>
                      </a:lnTo>
                      <a:lnTo>
                        <a:pt x="11165" y="682"/>
                      </a:lnTo>
                      <a:lnTo>
                        <a:pt x="10479" y="227"/>
                      </a:lnTo>
                      <a:lnTo>
                        <a:pt x="11808" y="0"/>
                      </a:lnTo>
                      <a:lnTo>
                        <a:pt x="2790" y="0"/>
                      </a:lnTo>
                      <a:lnTo>
                        <a:pt x="0" y="2046"/>
                      </a:lnTo>
                      <a:lnTo>
                        <a:pt x="4595" y="2046"/>
                      </a:lnTo>
                      <a:lnTo>
                        <a:pt x="5927" y="2274"/>
                      </a:lnTo>
                      <a:lnTo>
                        <a:pt x="6225" y="2728"/>
                      </a:lnTo>
                      <a:lnTo>
                        <a:pt x="4294" y="2274"/>
                      </a:lnTo>
                      <a:lnTo>
                        <a:pt x="2790" y="3638"/>
                      </a:lnTo>
                      <a:lnTo>
                        <a:pt x="1802" y="4093"/>
                      </a:lnTo>
                      <a:lnTo>
                        <a:pt x="2448" y="3865"/>
                      </a:lnTo>
                      <a:lnTo>
                        <a:pt x="3219" y="3865"/>
                      </a:lnTo>
                      <a:lnTo>
                        <a:pt x="3865" y="3638"/>
                      </a:lnTo>
                      <a:lnTo>
                        <a:pt x="642" y="5229"/>
                      </a:lnTo>
                      <a:lnTo>
                        <a:pt x="5539" y="3638"/>
                      </a:lnTo>
                      <a:lnTo>
                        <a:pt x="8332" y="2728"/>
                      </a:lnTo>
                      <a:lnTo>
                        <a:pt x="6570" y="4547"/>
                      </a:lnTo>
                      <a:lnTo>
                        <a:pt x="5410" y="4547"/>
                      </a:lnTo>
                      <a:lnTo>
                        <a:pt x="6269" y="5002"/>
                      </a:lnTo>
                      <a:lnTo>
                        <a:pt x="8075" y="5002"/>
                      </a:lnTo>
                      <a:lnTo>
                        <a:pt x="8115" y="5457"/>
                      </a:lnTo>
                      <a:lnTo>
                        <a:pt x="5840" y="6116"/>
                      </a:lnTo>
                      <a:lnTo>
                        <a:pt x="10222" y="5912"/>
                      </a:lnTo>
                      <a:lnTo>
                        <a:pt x="8115" y="6821"/>
                      </a:lnTo>
                      <a:lnTo>
                        <a:pt x="7216" y="6821"/>
                      </a:lnTo>
                      <a:lnTo>
                        <a:pt x="6915" y="6366"/>
                      </a:lnTo>
                      <a:lnTo>
                        <a:pt x="6012" y="6366"/>
                      </a:lnTo>
                      <a:lnTo>
                        <a:pt x="3479" y="7503"/>
                      </a:lnTo>
                      <a:lnTo>
                        <a:pt x="4294" y="7503"/>
                      </a:lnTo>
                      <a:lnTo>
                        <a:pt x="4166" y="7822"/>
                      </a:lnTo>
                      <a:lnTo>
                        <a:pt x="3520" y="8549"/>
                      </a:lnTo>
                      <a:lnTo>
                        <a:pt x="3949" y="8209"/>
                      </a:lnTo>
                      <a:lnTo>
                        <a:pt x="4122" y="7981"/>
                      </a:lnTo>
                      <a:lnTo>
                        <a:pt x="3435" y="9095"/>
                      </a:lnTo>
                      <a:lnTo>
                        <a:pt x="4122" y="8640"/>
                      </a:lnTo>
                      <a:lnTo>
                        <a:pt x="11209" y="8413"/>
                      </a:lnTo>
                      <a:lnTo>
                        <a:pt x="6915" y="9777"/>
                      </a:lnTo>
                      <a:lnTo>
                        <a:pt x="6526" y="10004"/>
                      </a:lnTo>
                      <a:lnTo>
                        <a:pt x="11209" y="10459"/>
                      </a:lnTo>
                      <a:lnTo>
                        <a:pt x="6485" y="10049"/>
                      </a:lnTo>
                      <a:lnTo>
                        <a:pt x="8673" y="10686"/>
                      </a:lnTo>
                      <a:lnTo>
                        <a:pt x="5667" y="10914"/>
                      </a:lnTo>
                      <a:lnTo>
                        <a:pt x="4294" y="11823"/>
                      </a:lnTo>
                      <a:lnTo>
                        <a:pt x="3391" y="11823"/>
                      </a:lnTo>
                      <a:lnTo>
                        <a:pt x="6056" y="12051"/>
                      </a:lnTo>
                      <a:lnTo>
                        <a:pt x="1975" y="12960"/>
                      </a:lnTo>
                      <a:lnTo>
                        <a:pt x="5840" y="13187"/>
                      </a:lnTo>
                      <a:lnTo>
                        <a:pt x="4896" y="13415"/>
                      </a:lnTo>
                      <a:lnTo>
                        <a:pt x="5583" y="13574"/>
                      </a:lnTo>
                      <a:lnTo>
                        <a:pt x="6357" y="13415"/>
                      </a:lnTo>
                      <a:lnTo>
                        <a:pt x="10306" y="14097"/>
                      </a:lnTo>
                      <a:lnTo>
                        <a:pt x="3351" y="16143"/>
                      </a:lnTo>
                      <a:lnTo>
                        <a:pt x="8372" y="17053"/>
                      </a:lnTo>
                      <a:lnTo>
                        <a:pt x="10651" y="18189"/>
                      </a:lnTo>
                      <a:lnTo>
                        <a:pt x="13999" y="18189"/>
                      </a:lnTo>
                      <a:lnTo>
                        <a:pt x="16061" y="19099"/>
                      </a:lnTo>
                      <a:lnTo>
                        <a:pt x="14601" y="19781"/>
                      </a:lnTo>
                      <a:lnTo>
                        <a:pt x="12369" y="19099"/>
                      </a:lnTo>
                      <a:lnTo>
                        <a:pt x="11940" y="19326"/>
                      </a:lnTo>
                      <a:lnTo>
                        <a:pt x="11551" y="20236"/>
                      </a:lnTo>
                      <a:lnTo>
                        <a:pt x="12883" y="20918"/>
                      </a:lnTo>
                      <a:lnTo>
                        <a:pt x="11980" y="20691"/>
                      </a:lnTo>
                      <a:lnTo>
                        <a:pt x="10262" y="21145"/>
                      </a:lnTo>
                      <a:lnTo>
                        <a:pt x="10563" y="21600"/>
                      </a:lnTo>
                      <a:lnTo>
                        <a:pt x="12626" y="21464"/>
                      </a:lnTo>
                      <a:lnTo>
                        <a:pt x="12710" y="21145"/>
                      </a:lnTo>
                      <a:lnTo>
                        <a:pt x="16961" y="21145"/>
                      </a:lnTo>
                      <a:lnTo>
                        <a:pt x="15159" y="20918"/>
                      </a:lnTo>
                      <a:lnTo>
                        <a:pt x="13312" y="20691"/>
                      </a:lnTo>
                      <a:lnTo>
                        <a:pt x="14344" y="20236"/>
                      </a:lnTo>
                      <a:lnTo>
                        <a:pt x="16619" y="20008"/>
                      </a:lnTo>
                      <a:lnTo>
                        <a:pt x="17390" y="20463"/>
                      </a:lnTo>
                      <a:lnTo>
                        <a:pt x="19240" y="19781"/>
                      </a:lnTo>
                      <a:lnTo>
                        <a:pt x="15716" y="20008"/>
                      </a:lnTo>
                      <a:lnTo>
                        <a:pt x="16362" y="19781"/>
                      </a:lnTo>
                      <a:lnTo>
                        <a:pt x="18165" y="19122"/>
                      </a:lnTo>
                      <a:lnTo>
                        <a:pt x="17133" y="18644"/>
                      </a:lnTo>
                      <a:lnTo>
                        <a:pt x="18036" y="18872"/>
                      </a:lnTo>
                      <a:lnTo>
                        <a:pt x="19067" y="18644"/>
                      </a:lnTo>
                      <a:lnTo>
                        <a:pt x="20055" y="18417"/>
                      </a:lnTo>
                      <a:lnTo>
                        <a:pt x="19581" y="18872"/>
                      </a:lnTo>
                      <a:lnTo>
                        <a:pt x="20268" y="18417"/>
                      </a:lnTo>
                      <a:lnTo>
                        <a:pt x="21600" y="175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40" name="Triángulo"/>
                <p:cNvSpPr/>
                <p:nvPr/>
              </p:nvSpPr>
              <p:spPr>
                <a:xfrm>
                  <a:off x="214546" y="1391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392"/>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41" name="Figura"/>
                <p:cNvSpPr/>
                <p:nvPr/>
              </p:nvSpPr>
              <p:spPr>
                <a:xfrm>
                  <a:off x="39373" y="0"/>
                  <a:ext cx="265680" cy="109460"/>
                </a:xfrm>
                <a:custGeom>
                  <a:avLst/>
                  <a:gdLst/>
                  <a:ahLst/>
                  <a:cxnLst>
                    <a:cxn ang="0">
                      <a:pos x="wd2" y="hd2"/>
                    </a:cxn>
                    <a:cxn ang="5400000">
                      <a:pos x="wd2" y="hd2"/>
                    </a:cxn>
                    <a:cxn ang="10800000">
                      <a:pos x="wd2" y="hd2"/>
                    </a:cxn>
                    <a:cxn ang="16200000">
                      <a:pos x="wd2" y="hd2"/>
                    </a:cxn>
                  </a:cxnLst>
                  <a:rect l="0" t="0" r="r" b="b"/>
                  <a:pathLst>
                    <a:path w="21600" h="21600" extrusionOk="0">
                      <a:moveTo>
                        <a:pt x="21600" y="13200"/>
                      </a:moveTo>
                      <a:lnTo>
                        <a:pt x="21468" y="12900"/>
                      </a:lnTo>
                      <a:lnTo>
                        <a:pt x="21347" y="12600"/>
                      </a:lnTo>
                      <a:lnTo>
                        <a:pt x="21135" y="12000"/>
                      </a:lnTo>
                      <a:lnTo>
                        <a:pt x="21037" y="11700"/>
                      </a:lnTo>
                      <a:lnTo>
                        <a:pt x="21061" y="11700"/>
                      </a:lnTo>
                      <a:lnTo>
                        <a:pt x="20988" y="11400"/>
                      </a:lnTo>
                      <a:lnTo>
                        <a:pt x="20914" y="11100"/>
                      </a:lnTo>
                      <a:lnTo>
                        <a:pt x="20762" y="11400"/>
                      </a:lnTo>
                      <a:lnTo>
                        <a:pt x="20655" y="11100"/>
                      </a:lnTo>
                      <a:lnTo>
                        <a:pt x="20694" y="11100"/>
                      </a:lnTo>
                      <a:lnTo>
                        <a:pt x="20350" y="10200"/>
                      </a:lnTo>
                      <a:lnTo>
                        <a:pt x="19896" y="9300"/>
                      </a:lnTo>
                      <a:lnTo>
                        <a:pt x="19763" y="8700"/>
                      </a:lnTo>
                      <a:lnTo>
                        <a:pt x="19696" y="8400"/>
                      </a:lnTo>
                      <a:lnTo>
                        <a:pt x="19567" y="8700"/>
                      </a:lnTo>
                      <a:lnTo>
                        <a:pt x="19418" y="7800"/>
                      </a:lnTo>
                      <a:lnTo>
                        <a:pt x="19367" y="7500"/>
                      </a:lnTo>
                      <a:lnTo>
                        <a:pt x="19238" y="7800"/>
                      </a:lnTo>
                      <a:lnTo>
                        <a:pt x="19159" y="7500"/>
                      </a:lnTo>
                      <a:lnTo>
                        <a:pt x="19140" y="7500"/>
                      </a:lnTo>
                      <a:lnTo>
                        <a:pt x="19106" y="7200"/>
                      </a:lnTo>
                      <a:lnTo>
                        <a:pt x="19040" y="6900"/>
                      </a:lnTo>
                      <a:lnTo>
                        <a:pt x="18954" y="6600"/>
                      </a:lnTo>
                      <a:lnTo>
                        <a:pt x="18668" y="6000"/>
                      </a:lnTo>
                      <a:lnTo>
                        <a:pt x="18524" y="6300"/>
                      </a:lnTo>
                      <a:lnTo>
                        <a:pt x="18466" y="6600"/>
                      </a:lnTo>
                      <a:lnTo>
                        <a:pt x="18323" y="6900"/>
                      </a:lnTo>
                      <a:lnTo>
                        <a:pt x="18281" y="6900"/>
                      </a:lnTo>
                      <a:lnTo>
                        <a:pt x="18211" y="7200"/>
                      </a:lnTo>
                      <a:lnTo>
                        <a:pt x="18188" y="7200"/>
                      </a:lnTo>
                      <a:lnTo>
                        <a:pt x="18143" y="7500"/>
                      </a:lnTo>
                      <a:lnTo>
                        <a:pt x="18009" y="7200"/>
                      </a:lnTo>
                      <a:lnTo>
                        <a:pt x="17924" y="7500"/>
                      </a:lnTo>
                      <a:lnTo>
                        <a:pt x="18037" y="7500"/>
                      </a:lnTo>
                      <a:lnTo>
                        <a:pt x="17907" y="7800"/>
                      </a:lnTo>
                      <a:lnTo>
                        <a:pt x="17631" y="8100"/>
                      </a:lnTo>
                      <a:lnTo>
                        <a:pt x="17601" y="8100"/>
                      </a:lnTo>
                      <a:lnTo>
                        <a:pt x="17282" y="9000"/>
                      </a:lnTo>
                      <a:lnTo>
                        <a:pt x="17273" y="8763"/>
                      </a:lnTo>
                      <a:lnTo>
                        <a:pt x="17218" y="9000"/>
                      </a:lnTo>
                      <a:lnTo>
                        <a:pt x="17272" y="8400"/>
                      </a:lnTo>
                      <a:lnTo>
                        <a:pt x="17142" y="9000"/>
                      </a:lnTo>
                      <a:lnTo>
                        <a:pt x="17165" y="9000"/>
                      </a:lnTo>
                      <a:lnTo>
                        <a:pt x="17046" y="9300"/>
                      </a:lnTo>
                      <a:lnTo>
                        <a:pt x="16846" y="9600"/>
                      </a:lnTo>
                      <a:lnTo>
                        <a:pt x="16710" y="9900"/>
                      </a:lnTo>
                      <a:lnTo>
                        <a:pt x="16704" y="9600"/>
                      </a:lnTo>
                      <a:lnTo>
                        <a:pt x="16154" y="10800"/>
                      </a:lnTo>
                      <a:lnTo>
                        <a:pt x="16116" y="10800"/>
                      </a:lnTo>
                      <a:lnTo>
                        <a:pt x="16148" y="11400"/>
                      </a:lnTo>
                      <a:lnTo>
                        <a:pt x="16093" y="11100"/>
                      </a:lnTo>
                      <a:lnTo>
                        <a:pt x="15997" y="11100"/>
                      </a:lnTo>
                      <a:lnTo>
                        <a:pt x="16075" y="10800"/>
                      </a:lnTo>
                      <a:lnTo>
                        <a:pt x="15966" y="10800"/>
                      </a:lnTo>
                      <a:lnTo>
                        <a:pt x="15827" y="10200"/>
                      </a:lnTo>
                      <a:lnTo>
                        <a:pt x="15693" y="10200"/>
                      </a:lnTo>
                      <a:lnTo>
                        <a:pt x="15519" y="9900"/>
                      </a:lnTo>
                      <a:lnTo>
                        <a:pt x="15344" y="9600"/>
                      </a:lnTo>
                      <a:lnTo>
                        <a:pt x="15170" y="9600"/>
                      </a:lnTo>
                      <a:lnTo>
                        <a:pt x="14877" y="9300"/>
                      </a:lnTo>
                      <a:lnTo>
                        <a:pt x="14842" y="9600"/>
                      </a:lnTo>
                      <a:lnTo>
                        <a:pt x="14735" y="9300"/>
                      </a:lnTo>
                      <a:lnTo>
                        <a:pt x="14626" y="9300"/>
                      </a:lnTo>
                      <a:lnTo>
                        <a:pt x="14421" y="9000"/>
                      </a:lnTo>
                      <a:lnTo>
                        <a:pt x="14199" y="8700"/>
                      </a:lnTo>
                      <a:lnTo>
                        <a:pt x="13929" y="8400"/>
                      </a:lnTo>
                      <a:lnTo>
                        <a:pt x="13857" y="8400"/>
                      </a:lnTo>
                      <a:lnTo>
                        <a:pt x="13857" y="8700"/>
                      </a:lnTo>
                      <a:lnTo>
                        <a:pt x="13760" y="8700"/>
                      </a:lnTo>
                      <a:lnTo>
                        <a:pt x="13765" y="8478"/>
                      </a:lnTo>
                      <a:lnTo>
                        <a:pt x="13857" y="8700"/>
                      </a:lnTo>
                      <a:lnTo>
                        <a:pt x="13857" y="8400"/>
                      </a:lnTo>
                      <a:lnTo>
                        <a:pt x="13650" y="8400"/>
                      </a:lnTo>
                      <a:lnTo>
                        <a:pt x="13373" y="8100"/>
                      </a:lnTo>
                      <a:lnTo>
                        <a:pt x="13064" y="8100"/>
                      </a:lnTo>
                      <a:lnTo>
                        <a:pt x="13098" y="7800"/>
                      </a:lnTo>
                      <a:lnTo>
                        <a:pt x="13115" y="7800"/>
                      </a:lnTo>
                      <a:lnTo>
                        <a:pt x="13099" y="7500"/>
                      </a:lnTo>
                      <a:lnTo>
                        <a:pt x="13105" y="6600"/>
                      </a:lnTo>
                      <a:lnTo>
                        <a:pt x="13157" y="4800"/>
                      </a:lnTo>
                      <a:lnTo>
                        <a:pt x="13068" y="4500"/>
                      </a:lnTo>
                      <a:lnTo>
                        <a:pt x="13003" y="3900"/>
                      </a:lnTo>
                      <a:lnTo>
                        <a:pt x="12966" y="3600"/>
                      </a:lnTo>
                      <a:lnTo>
                        <a:pt x="12961" y="3000"/>
                      </a:lnTo>
                      <a:lnTo>
                        <a:pt x="13028" y="3600"/>
                      </a:lnTo>
                      <a:lnTo>
                        <a:pt x="13058" y="3300"/>
                      </a:lnTo>
                      <a:lnTo>
                        <a:pt x="12985" y="3000"/>
                      </a:lnTo>
                      <a:lnTo>
                        <a:pt x="12972" y="2400"/>
                      </a:lnTo>
                      <a:lnTo>
                        <a:pt x="12952" y="1500"/>
                      </a:lnTo>
                      <a:lnTo>
                        <a:pt x="12945" y="1200"/>
                      </a:lnTo>
                      <a:lnTo>
                        <a:pt x="12935" y="900"/>
                      </a:lnTo>
                      <a:lnTo>
                        <a:pt x="12920" y="600"/>
                      </a:lnTo>
                      <a:lnTo>
                        <a:pt x="12894" y="300"/>
                      </a:lnTo>
                      <a:lnTo>
                        <a:pt x="12805" y="300"/>
                      </a:lnTo>
                      <a:lnTo>
                        <a:pt x="12739" y="0"/>
                      </a:lnTo>
                      <a:lnTo>
                        <a:pt x="11316" y="0"/>
                      </a:lnTo>
                      <a:lnTo>
                        <a:pt x="11224" y="300"/>
                      </a:lnTo>
                      <a:lnTo>
                        <a:pt x="11214" y="123"/>
                      </a:lnTo>
                      <a:lnTo>
                        <a:pt x="11180" y="300"/>
                      </a:lnTo>
                      <a:lnTo>
                        <a:pt x="10453" y="300"/>
                      </a:lnTo>
                      <a:lnTo>
                        <a:pt x="10081" y="0"/>
                      </a:lnTo>
                      <a:lnTo>
                        <a:pt x="8576" y="0"/>
                      </a:lnTo>
                      <a:lnTo>
                        <a:pt x="8534" y="900"/>
                      </a:lnTo>
                      <a:lnTo>
                        <a:pt x="8501" y="1500"/>
                      </a:lnTo>
                      <a:lnTo>
                        <a:pt x="8553" y="1800"/>
                      </a:lnTo>
                      <a:lnTo>
                        <a:pt x="8595" y="2100"/>
                      </a:lnTo>
                      <a:lnTo>
                        <a:pt x="8640" y="2100"/>
                      </a:lnTo>
                      <a:lnTo>
                        <a:pt x="8671" y="2400"/>
                      </a:lnTo>
                      <a:lnTo>
                        <a:pt x="8596" y="2700"/>
                      </a:lnTo>
                      <a:lnTo>
                        <a:pt x="8517" y="2400"/>
                      </a:lnTo>
                      <a:lnTo>
                        <a:pt x="8569" y="3900"/>
                      </a:lnTo>
                      <a:lnTo>
                        <a:pt x="8401" y="5700"/>
                      </a:lnTo>
                      <a:lnTo>
                        <a:pt x="8437" y="7200"/>
                      </a:lnTo>
                      <a:lnTo>
                        <a:pt x="8419" y="6900"/>
                      </a:lnTo>
                      <a:lnTo>
                        <a:pt x="8418" y="7800"/>
                      </a:lnTo>
                      <a:lnTo>
                        <a:pt x="8371" y="7500"/>
                      </a:lnTo>
                      <a:lnTo>
                        <a:pt x="8393" y="7500"/>
                      </a:lnTo>
                      <a:lnTo>
                        <a:pt x="8418" y="7800"/>
                      </a:lnTo>
                      <a:lnTo>
                        <a:pt x="8418" y="6900"/>
                      </a:lnTo>
                      <a:lnTo>
                        <a:pt x="8360" y="6900"/>
                      </a:lnTo>
                      <a:lnTo>
                        <a:pt x="8353" y="7500"/>
                      </a:lnTo>
                      <a:lnTo>
                        <a:pt x="8342" y="7500"/>
                      </a:lnTo>
                      <a:lnTo>
                        <a:pt x="8338" y="7800"/>
                      </a:lnTo>
                      <a:lnTo>
                        <a:pt x="8111" y="7800"/>
                      </a:lnTo>
                      <a:lnTo>
                        <a:pt x="7879" y="8112"/>
                      </a:lnTo>
                      <a:lnTo>
                        <a:pt x="7708" y="8400"/>
                      </a:lnTo>
                      <a:lnTo>
                        <a:pt x="7526" y="8400"/>
                      </a:lnTo>
                      <a:lnTo>
                        <a:pt x="7438" y="8700"/>
                      </a:lnTo>
                      <a:lnTo>
                        <a:pt x="7150" y="8400"/>
                      </a:lnTo>
                      <a:lnTo>
                        <a:pt x="7152" y="8700"/>
                      </a:lnTo>
                      <a:lnTo>
                        <a:pt x="7130" y="8400"/>
                      </a:lnTo>
                      <a:lnTo>
                        <a:pt x="6751" y="8700"/>
                      </a:lnTo>
                      <a:lnTo>
                        <a:pt x="6641" y="9000"/>
                      </a:lnTo>
                      <a:lnTo>
                        <a:pt x="6397" y="9000"/>
                      </a:lnTo>
                      <a:lnTo>
                        <a:pt x="6270" y="9300"/>
                      </a:lnTo>
                      <a:lnTo>
                        <a:pt x="5988" y="9300"/>
                      </a:lnTo>
                      <a:lnTo>
                        <a:pt x="5827" y="10200"/>
                      </a:lnTo>
                      <a:lnTo>
                        <a:pt x="5450" y="10200"/>
                      </a:lnTo>
                      <a:lnTo>
                        <a:pt x="5426" y="10500"/>
                      </a:lnTo>
                      <a:lnTo>
                        <a:pt x="5319" y="10500"/>
                      </a:lnTo>
                      <a:lnTo>
                        <a:pt x="5199" y="10200"/>
                      </a:lnTo>
                      <a:lnTo>
                        <a:pt x="5250" y="9900"/>
                      </a:lnTo>
                      <a:lnTo>
                        <a:pt x="5030" y="9708"/>
                      </a:lnTo>
                      <a:lnTo>
                        <a:pt x="5141" y="10050"/>
                      </a:lnTo>
                      <a:lnTo>
                        <a:pt x="5080" y="9900"/>
                      </a:lnTo>
                      <a:lnTo>
                        <a:pt x="4814" y="9600"/>
                      </a:lnTo>
                      <a:lnTo>
                        <a:pt x="4838" y="9516"/>
                      </a:lnTo>
                      <a:lnTo>
                        <a:pt x="4661" y="9300"/>
                      </a:lnTo>
                      <a:lnTo>
                        <a:pt x="4366" y="8700"/>
                      </a:lnTo>
                      <a:lnTo>
                        <a:pt x="4296" y="8400"/>
                      </a:lnTo>
                      <a:lnTo>
                        <a:pt x="4444" y="8700"/>
                      </a:lnTo>
                      <a:lnTo>
                        <a:pt x="4485" y="8700"/>
                      </a:lnTo>
                      <a:lnTo>
                        <a:pt x="4139" y="8100"/>
                      </a:lnTo>
                      <a:lnTo>
                        <a:pt x="3883" y="7500"/>
                      </a:lnTo>
                      <a:lnTo>
                        <a:pt x="3582" y="7218"/>
                      </a:lnTo>
                      <a:lnTo>
                        <a:pt x="3601" y="7500"/>
                      </a:lnTo>
                      <a:lnTo>
                        <a:pt x="3421" y="7200"/>
                      </a:lnTo>
                      <a:lnTo>
                        <a:pt x="3240" y="6900"/>
                      </a:lnTo>
                      <a:lnTo>
                        <a:pt x="3182" y="6600"/>
                      </a:lnTo>
                      <a:lnTo>
                        <a:pt x="3023" y="6300"/>
                      </a:lnTo>
                      <a:lnTo>
                        <a:pt x="3041" y="6300"/>
                      </a:lnTo>
                      <a:lnTo>
                        <a:pt x="2964" y="6000"/>
                      </a:lnTo>
                      <a:lnTo>
                        <a:pt x="2947" y="5820"/>
                      </a:lnTo>
                      <a:lnTo>
                        <a:pt x="2887" y="5700"/>
                      </a:lnTo>
                      <a:lnTo>
                        <a:pt x="2738" y="5700"/>
                      </a:lnTo>
                      <a:lnTo>
                        <a:pt x="2712" y="6000"/>
                      </a:lnTo>
                      <a:lnTo>
                        <a:pt x="2573" y="6300"/>
                      </a:lnTo>
                      <a:lnTo>
                        <a:pt x="2610" y="6000"/>
                      </a:lnTo>
                      <a:lnTo>
                        <a:pt x="2567" y="6000"/>
                      </a:lnTo>
                      <a:lnTo>
                        <a:pt x="2513" y="6300"/>
                      </a:lnTo>
                      <a:lnTo>
                        <a:pt x="2377" y="6600"/>
                      </a:lnTo>
                      <a:lnTo>
                        <a:pt x="2336" y="6900"/>
                      </a:lnTo>
                      <a:lnTo>
                        <a:pt x="2273" y="6900"/>
                      </a:lnTo>
                      <a:lnTo>
                        <a:pt x="2036" y="7500"/>
                      </a:lnTo>
                      <a:lnTo>
                        <a:pt x="1952" y="8100"/>
                      </a:lnTo>
                      <a:lnTo>
                        <a:pt x="1652" y="8700"/>
                      </a:lnTo>
                      <a:lnTo>
                        <a:pt x="1653" y="8100"/>
                      </a:lnTo>
                      <a:lnTo>
                        <a:pt x="1536" y="8700"/>
                      </a:lnTo>
                      <a:lnTo>
                        <a:pt x="1454" y="8400"/>
                      </a:lnTo>
                      <a:lnTo>
                        <a:pt x="1331" y="9000"/>
                      </a:lnTo>
                      <a:lnTo>
                        <a:pt x="1420" y="9000"/>
                      </a:lnTo>
                      <a:lnTo>
                        <a:pt x="1294" y="9300"/>
                      </a:lnTo>
                      <a:lnTo>
                        <a:pt x="1232" y="9600"/>
                      </a:lnTo>
                      <a:lnTo>
                        <a:pt x="1102" y="9900"/>
                      </a:lnTo>
                      <a:lnTo>
                        <a:pt x="1011" y="10200"/>
                      </a:lnTo>
                      <a:lnTo>
                        <a:pt x="1202" y="9900"/>
                      </a:lnTo>
                      <a:lnTo>
                        <a:pt x="1016" y="10500"/>
                      </a:lnTo>
                      <a:lnTo>
                        <a:pt x="1043" y="10200"/>
                      </a:lnTo>
                      <a:lnTo>
                        <a:pt x="890" y="10500"/>
                      </a:lnTo>
                      <a:lnTo>
                        <a:pt x="785" y="10800"/>
                      </a:lnTo>
                      <a:lnTo>
                        <a:pt x="701" y="11100"/>
                      </a:lnTo>
                      <a:lnTo>
                        <a:pt x="593" y="11400"/>
                      </a:lnTo>
                      <a:lnTo>
                        <a:pt x="548" y="11400"/>
                      </a:lnTo>
                      <a:lnTo>
                        <a:pt x="539" y="11100"/>
                      </a:lnTo>
                      <a:lnTo>
                        <a:pt x="123" y="12000"/>
                      </a:lnTo>
                      <a:lnTo>
                        <a:pt x="63" y="12000"/>
                      </a:lnTo>
                      <a:lnTo>
                        <a:pt x="68" y="12300"/>
                      </a:lnTo>
                      <a:lnTo>
                        <a:pt x="47" y="12300"/>
                      </a:lnTo>
                      <a:lnTo>
                        <a:pt x="70" y="12600"/>
                      </a:lnTo>
                      <a:lnTo>
                        <a:pt x="0" y="12600"/>
                      </a:lnTo>
                      <a:lnTo>
                        <a:pt x="108" y="12900"/>
                      </a:lnTo>
                      <a:lnTo>
                        <a:pt x="128" y="12600"/>
                      </a:lnTo>
                      <a:lnTo>
                        <a:pt x="189" y="12600"/>
                      </a:lnTo>
                      <a:lnTo>
                        <a:pt x="276" y="12900"/>
                      </a:lnTo>
                      <a:lnTo>
                        <a:pt x="198" y="12900"/>
                      </a:lnTo>
                      <a:lnTo>
                        <a:pt x="455" y="13500"/>
                      </a:lnTo>
                      <a:lnTo>
                        <a:pt x="651" y="13800"/>
                      </a:lnTo>
                      <a:lnTo>
                        <a:pt x="811" y="14400"/>
                      </a:lnTo>
                      <a:lnTo>
                        <a:pt x="791" y="14700"/>
                      </a:lnTo>
                      <a:lnTo>
                        <a:pt x="639" y="14100"/>
                      </a:lnTo>
                      <a:lnTo>
                        <a:pt x="637" y="14400"/>
                      </a:lnTo>
                      <a:lnTo>
                        <a:pt x="905" y="15000"/>
                      </a:lnTo>
                      <a:lnTo>
                        <a:pt x="1254" y="15600"/>
                      </a:lnTo>
                      <a:lnTo>
                        <a:pt x="1465" y="16155"/>
                      </a:lnTo>
                      <a:lnTo>
                        <a:pt x="1583" y="15900"/>
                      </a:lnTo>
                      <a:lnTo>
                        <a:pt x="1578" y="16800"/>
                      </a:lnTo>
                      <a:lnTo>
                        <a:pt x="1752" y="17100"/>
                      </a:lnTo>
                      <a:lnTo>
                        <a:pt x="1674" y="17100"/>
                      </a:lnTo>
                      <a:lnTo>
                        <a:pt x="1747" y="17400"/>
                      </a:lnTo>
                      <a:lnTo>
                        <a:pt x="1849" y="17400"/>
                      </a:lnTo>
                      <a:lnTo>
                        <a:pt x="1947" y="17700"/>
                      </a:lnTo>
                      <a:lnTo>
                        <a:pt x="2124" y="18000"/>
                      </a:lnTo>
                      <a:lnTo>
                        <a:pt x="2151" y="18000"/>
                      </a:lnTo>
                      <a:lnTo>
                        <a:pt x="2143" y="18300"/>
                      </a:lnTo>
                      <a:lnTo>
                        <a:pt x="2045" y="18300"/>
                      </a:lnTo>
                      <a:lnTo>
                        <a:pt x="1964" y="18600"/>
                      </a:lnTo>
                      <a:lnTo>
                        <a:pt x="1832" y="18900"/>
                      </a:lnTo>
                      <a:lnTo>
                        <a:pt x="1807" y="19200"/>
                      </a:lnTo>
                      <a:lnTo>
                        <a:pt x="1759" y="19500"/>
                      </a:lnTo>
                      <a:lnTo>
                        <a:pt x="1834" y="19500"/>
                      </a:lnTo>
                      <a:lnTo>
                        <a:pt x="1386" y="20100"/>
                      </a:lnTo>
                      <a:lnTo>
                        <a:pt x="1449" y="21351"/>
                      </a:lnTo>
                      <a:lnTo>
                        <a:pt x="1456" y="21300"/>
                      </a:lnTo>
                      <a:lnTo>
                        <a:pt x="1546" y="21300"/>
                      </a:lnTo>
                      <a:lnTo>
                        <a:pt x="1545" y="21483"/>
                      </a:lnTo>
                      <a:lnTo>
                        <a:pt x="1555" y="21300"/>
                      </a:lnTo>
                      <a:lnTo>
                        <a:pt x="1580" y="21300"/>
                      </a:lnTo>
                      <a:lnTo>
                        <a:pt x="1590" y="21600"/>
                      </a:lnTo>
                      <a:lnTo>
                        <a:pt x="1666" y="21300"/>
                      </a:lnTo>
                      <a:lnTo>
                        <a:pt x="1681" y="21000"/>
                      </a:lnTo>
                      <a:lnTo>
                        <a:pt x="1712" y="21300"/>
                      </a:lnTo>
                      <a:lnTo>
                        <a:pt x="1799" y="21000"/>
                      </a:lnTo>
                      <a:lnTo>
                        <a:pt x="1823" y="21000"/>
                      </a:lnTo>
                      <a:lnTo>
                        <a:pt x="1791" y="20700"/>
                      </a:lnTo>
                      <a:lnTo>
                        <a:pt x="1821" y="20700"/>
                      </a:lnTo>
                      <a:lnTo>
                        <a:pt x="1913" y="20400"/>
                      </a:lnTo>
                      <a:lnTo>
                        <a:pt x="1910" y="20700"/>
                      </a:lnTo>
                      <a:lnTo>
                        <a:pt x="1989" y="20400"/>
                      </a:lnTo>
                      <a:lnTo>
                        <a:pt x="2075" y="20100"/>
                      </a:lnTo>
                      <a:lnTo>
                        <a:pt x="2010" y="19800"/>
                      </a:lnTo>
                      <a:lnTo>
                        <a:pt x="2117" y="19800"/>
                      </a:lnTo>
                      <a:lnTo>
                        <a:pt x="2178" y="19500"/>
                      </a:lnTo>
                      <a:lnTo>
                        <a:pt x="2220" y="19200"/>
                      </a:lnTo>
                      <a:lnTo>
                        <a:pt x="2272" y="18900"/>
                      </a:lnTo>
                      <a:lnTo>
                        <a:pt x="2215" y="18900"/>
                      </a:lnTo>
                      <a:lnTo>
                        <a:pt x="2253" y="18600"/>
                      </a:lnTo>
                      <a:lnTo>
                        <a:pt x="2295" y="18600"/>
                      </a:lnTo>
                      <a:lnTo>
                        <a:pt x="2280" y="18648"/>
                      </a:lnTo>
                      <a:lnTo>
                        <a:pt x="2299" y="18600"/>
                      </a:lnTo>
                      <a:lnTo>
                        <a:pt x="2401" y="18342"/>
                      </a:lnTo>
                      <a:lnTo>
                        <a:pt x="2376" y="18306"/>
                      </a:lnTo>
                      <a:lnTo>
                        <a:pt x="2329" y="18501"/>
                      </a:lnTo>
                      <a:lnTo>
                        <a:pt x="2304" y="18576"/>
                      </a:lnTo>
                      <a:lnTo>
                        <a:pt x="2434" y="18000"/>
                      </a:lnTo>
                      <a:lnTo>
                        <a:pt x="2411" y="18000"/>
                      </a:lnTo>
                      <a:lnTo>
                        <a:pt x="2080" y="17100"/>
                      </a:lnTo>
                      <a:lnTo>
                        <a:pt x="2025" y="16800"/>
                      </a:lnTo>
                      <a:lnTo>
                        <a:pt x="1964" y="16800"/>
                      </a:lnTo>
                      <a:lnTo>
                        <a:pt x="1983" y="16500"/>
                      </a:lnTo>
                      <a:lnTo>
                        <a:pt x="1676" y="15900"/>
                      </a:lnTo>
                      <a:lnTo>
                        <a:pt x="1540" y="15600"/>
                      </a:lnTo>
                      <a:lnTo>
                        <a:pt x="1501" y="15600"/>
                      </a:lnTo>
                      <a:lnTo>
                        <a:pt x="1483" y="15300"/>
                      </a:lnTo>
                      <a:lnTo>
                        <a:pt x="1523" y="15300"/>
                      </a:lnTo>
                      <a:lnTo>
                        <a:pt x="1408" y="15000"/>
                      </a:lnTo>
                      <a:lnTo>
                        <a:pt x="1374" y="15000"/>
                      </a:lnTo>
                      <a:lnTo>
                        <a:pt x="1260" y="14700"/>
                      </a:lnTo>
                      <a:lnTo>
                        <a:pt x="1384" y="14973"/>
                      </a:lnTo>
                      <a:lnTo>
                        <a:pt x="1395" y="15000"/>
                      </a:lnTo>
                      <a:lnTo>
                        <a:pt x="1363" y="14862"/>
                      </a:lnTo>
                      <a:lnTo>
                        <a:pt x="1274" y="14400"/>
                      </a:lnTo>
                      <a:lnTo>
                        <a:pt x="1082" y="14100"/>
                      </a:lnTo>
                      <a:lnTo>
                        <a:pt x="1180" y="14100"/>
                      </a:lnTo>
                      <a:lnTo>
                        <a:pt x="1045" y="13800"/>
                      </a:lnTo>
                      <a:lnTo>
                        <a:pt x="968" y="13500"/>
                      </a:lnTo>
                      <a:lnTo>
                        <a:pt x="1024" y="13800"/>
                      </a:lnTo>
                      <a:lnTo>
                        <a:pt x="947" y="13800"/>
                      </a:lnTo>
                      <a:lnTo>
                        <a:pt x="832" y="13200"/>
                      </a:lnTo>
                      <a:lnTo>
                        <a:pt x="931" y="13200"/>
                      </a:lnTo>
                      <a:lnTo>
                        <a:pt x="752" y="12600"/>
                      </a:lnTo>
                      <a:lnTo>
                        <a:pt x="658" y="12600"/>
                      </a:lnTo>
                      <a:lnTo>
                        <a:pt x="528" y="12300"/>
                      </a:lnTo>
                      <a:lnTo>
                        <a:pt x="512" y="12300"/>
                      </a:lnTo>
                      <a:lnTo>
                        <a:pt x="631" y="12000"/>
                      </a:lnTo>
                      <a:lnTo>
                        <a:pt x="834" y="12000"/>
                      </a:lnTo>
                      <a:lnTo>
                        <a:pt x="1051" y="11700"/>
                      </a:lnTo>
                      <a:lnTo>
                        <a:pt x="919" y="11400"/>
                      </a:lnTo>
                      <a:lnTo>
                        <a:pt x="1133" y="11100"/>
                      </a:lnTo>
                      <a:lnTo>
                        <a:pt x="1088" y="11100"/>
                      </a:lnTo>
                      <a:lnTo>
                        <a:pt x="1007" y="10800"/>
                      </a:lnTo>
                      <a:lnTo>
                        <a:pt x="1130" y="10500"/>
                      </a:lnTo>
                      <a:lnTo>
                        <a:pt x="1272" y="10200"/>
                      </a:lnTo>
                      <a:lnTo>
                        <a:pt x="1385" y="10500"/>
                      </a:lnTo>
                      <a:lnTo>
                        <a:pt x="1317" y="10500"/>
                      </a:lnTo>
                      <a:lnTo>
                        <a:pt x="1287" y="10800"/>
                      </a:lnTo>
                      <a:lnTo>
                        <a:pt x="1335" y="10800"/>
                      </a:lnTo>
                      <a:lnTo>
                        <a:pt x="1518" y="10200"/>
                      </a:lnTo>
                      <a:lnTo>
                        <a:pt x="1432" y="10500"/>
                      </a:lnTo>
                      <a:lnTo>
                        <a:pt x="1514" y="10377"/>
                      </a:lnTo>
                      <a:lnTo>
                        <a:pt x="1510" y="10500"/>
                      </a:lnTo>
                      <a:lnTo>
                        <a:pt x="1562" y="10305"/>
                      </a:lnTo>
                      <a:lnTo>
                        <a:pt x="1635" y="10200"/>
                      </a:lnTo>
                      <a:lnTo>
                        <a:pt x="1701" y="9900"/>
                      </a:lnTo>
                      <a:lnTo>
                        <a:pt x="1898" y="9600"/>
                      </a:lnTo>
                      <a:lnTo>
                        <a:pt x="1807" y="9600"/>
                      </a:lnTo>
                      <a:lnTo>
                        <a:pt x="1836" y="9300"/>
                      </a:lnTo>
                      <a:lnTo>
                        <a:pt x="2121" y="9000"/>
                      </a:lnTo>
                      <a:lnTo>
                        <a:pt x="1910" y="9000"/>
                      </a:lnTo>
                      <a:lnTo>
                        <a:pt x="2075" y="8700"/>
                      </a:lnTo>
                      <a:lnTo>
                        <a:pt x="2208" y="8400"/>
                      </a:lnTo>
                      <a:lnTo>
                        <a:pt x="2118" y="9000"/>
                      </a:lnTo>
                      <a:lnTo>
                        <a:pt x="2268" y="8400"/>
                      </a:lnTo>
                      <a:lnTo>
                        <a:pt x="2398" y="8100"/>
                      </a:lnTo>
                      <a:lnTo>
                        <a:pt x="2322" y="8700"/>
                      </a:lnTo>
                      <a:lnTo>
                        <a:pt x="2441" y="8100"/>
                      </a:lnTo>
                      <a:lnTo>
                        <a:pt x="2649" y="8100"/>
                      </a:lnTo>
                      <a:lnTo>
                        <a:pt x="2749" y="7800"/>
                      </a:lnTo>
                      <a:lnTo>
                        <a:pt x="2681" y="8100"/>
                      </a:lnTo>
                      <a:lnTo>
                        <a:pt x="2718" y="8100"/>
                      </a:lnTo>
                      <a:lnTo>
                        <a:pt x="2797" y="7800"/>
                      </a:lnTo>
                      <a:lnTo>
                        <a:pt x="2782" y="7500"/>
                      </a:lnTo>
                      <a:lnTo>
                        <a:pt x="2710" y="7500"/>
                      </a:lnTo>
                      <a:lnTo>
                        <a:pt x="2733" y="7200"/>
                      </a:lnTo>
                      <a:lnTo>
                        <a:pt x="2818" y="7200"/>
                      </a:lnTo>
                      <a:lnTo>
                        <a:pt x="2798" y="7500"/>
                      </a:lnTo>
                      <a:lnTo>
                        <a:pt x="2834" y="7500"/>
                      </a:lnTo>
                      <a:lnTo>
                        <a:pt x="2835" y="7800"/>
                      </a:lnTo>
                      <a:lnTo>
                        <a:pt x="2868" y="7800"/>
                      </a:lnTo>
                      <a:lnTo>
                        <a:pt x="2880" y="7500"/>
                      </a:lnTo>
                      <a:lnTo>
                        <a:pt x="2961" y="7500"/>
                      </a:lnTo>
                      <a:lnTo>
                        <a:pt x="2986" y="7800"/>
                      </a:lnTo>
                      <a:lnTo>
                        <a:pt x="3134" y="7800"/>
                      </a:lnTo>
                      <a:lnTo>
                        <a:pt x="3254" y="8100"/>
                      </a:lnTo>
                      <a:lnTo>
                        <a:pt x="3302" y="8100"/>
                      </a:lnTo>
                      <a:lnTo>
                        <a:pt x="3377" y="8400"/>
                      </a:lnTo>
                      <a:lnTo>
                        <a:pt x="3305" y="8100"/>
                      </a:lnTo>
                      <a:lnTo>
                        <a:pt x="3427" y="8100"/>
                      </a:lnTo>
                      <a:lnTo>
                        <a:pt x="3456" y="8400"/>
                      </a:lnTo>
                      <a:lnTo>
                        <a:pt x="3521" y="8400"/>
                      </a:lnTo>
                      <a:lnTo>
                        <a:pt x="3449" y="8160"/>
                      </a:lnTo>
                      <a:lnTo>
                        <a:pt x="3535" y="8400"/>
                      </a:lnTo>
                      <a:lnTo>
                        <a:pt x="3616" y="8400"/>
                      </a:lnTo>
                      <a:lnTo>
                        <a:pt x="3651" y="9000"/>
                      </a:lnTo>
                      <a:lnTo>
                        <a:pt x="3839" y="9000"/>
                      </a:lnTo>
                      <a:lnTo>
                        <a:pt x="3889" y="9300"/>
                      </a:lnTo>
                      <a:lnTo>
                        <a:pt x="3792" y="9300"/>
                      </a:lnTo>
                      <a:lnTo>
                        <a:pt x="3840" y="9600"/>
                      </a:lnTo>
                      <a:lnTo>
                        <a:pt x="4040" y="9600"/>
                      </a:lnTo>
                      <a:lnTo>
                        <a:pt x="3993" y="9300"/>
                      </a:lnTo>
                      <a:lnTo>
                        <a:pt x="4094" y="9546"/>
                      </a:lnTo>
                      <a:lnTo>
                        <a:pt x="4086" y="9300"/>
                      </a:lnTo>
                      <a:lnTo>
                        <a:pt x="4119" y="9600"/>
                      </a:lnTo>
                      <a:lnTo>
                        <a:pt x="4094" y="9546"/>
                      </a:lnTo>
                      <a:lnTo>
                        <a:pt x="4097" y="9600"/>
                      </a:lnTo>
                      <a:lnTo>
                        <a:pt x="4050" y="9600"/>
                      </a:lnTo>
                      <a:lnTo>
                        <a:pt x="4040" y="9639"/>
                      </a:lnTo>
                      <a:lnTo>
                        <a:pt x="4136" y="9756"/>
                      </a:lnTo>
                      <a:lnTo>
                        <a:pt x="4146" y="9855"/>
                      </a:lnTo>
                      <a:lnTo>
                        <a:pt x="4038" y="9654"/>
                      </a:lnTo>
                      <a:lnTo>
                        <a:pt x="3986" y="9900"/>
                      </a:lnTo>
                      <a:lnTo>
                        <a:pt x="4198" y="10200"/>
                      </a:lnTo>
                      <a:lnTo>
                        <a:pt x="4191" y="10050"/>
                      </a:lnTo>
                      <a:lnTo>
                        <a:pt x="4183" y="9933"/>
                      </a:lnTo>
                      <a:lnTo>
                        <a:pt x="4332" y="10200"/>
                      </a:lnTo>
                      <a:lnTo>
                        <a:pt x="4185" y="9930"/>
                      </a:lnTo>
                      <a:lnTo>
                        <a:pt x="4184" y="9900"/>
                      </a:lnTo>
                      <a:lnTo>
                        <a:pt x="4169" y="9900"/>
                      </a:lnTo>
                      <a:lnTo>
                        <a:pt x="4198" y="9831"/>
                      </a:lnTo>
                      <a:lnTo>
                        <a:pt x="4253" y="9900"/>
                      </a:lnTo>
                      <a:lnTo>
                        <a:pt x="4223" y="9798"/>
                      </a:lnTo>
                      <a:lnTo>
                        <a:pt x="4363" y="9600"/>
                      </a:lnTo>
                      <a:lnTo>
                        <a:pt x="4465" y="10200"/>
                      </a:lnTo>
                      <a:lnTo>
                        <a:pt x="4365" y="10500"/>
                      </a:lnTo>
                      <a:lnTo>
                        <a:pt x="4450" y="10800"/>
                      </a:lnTo>
                      <a:lnTo>
                        <a:pt x="4557" y="10800"/>
                      </a:lnTo>
                      <a:lnTo>
                        <a:pt x="4795" y="11100"/>
                      </a:lnTo>
                      <a:lnTo>
                        <a:pt x="4919" y="11400"/>
                      </a:lnTo>
                      <a:lnTo>
                        <a:pt x="4981" y="11400"/>
                      </a:lnTo>
                      <a:lnTo>
                        <a:pt x="5068" y="11700"/>
                      </a:lnTo>
                      <a:lnTo>
                        <a:pt x="5008" y="11400"/>
                      </a:lnTo>
                      <a:lnTo>
                        <a:pt x="5024" y="11400"/>
                      </a:lnTo>
                      <a:lnTo>
                        <a:pt x="5213" y="11700"/>
                      </a:lnTo>
                      <a:lnTo>
                        <a:pt x="5344" y="12000"/>
                      </a:lnTo>
                      <a:lnTo>
                        <a:pt x="5321" y="12300"/>
                      </a:lnTo>
                      <a:lnTo>
                        <a:pt x="5414" y="12000"/>
                      </a:lnTo>
                      <a:lnTo>
                        <a:pt x="5491" y="12000"/>
                      </a:lnTo>
                      <a:lnTo>
                        <a:pt x="5502" y="12012"/>
                      </a:lnTo>
                      <a:lnTo>
                        <a:pt x="5544" y="12003"/>
                      </a:lnTo>
                      <a:lnTo>
                        <a:pt x="5574" y="12000"/>
                      </a:lnTo>
                      <a:lnTo>
                        <a:pt x="5689" y="11700"/>
                      </a:lnTo>
                      <a:lnTo>
                        <a:pt x="5789" y="11700"/>
                      </a:lnTo>
                      <a:lnTo>
                        <a:pt x="5800" y="11400"/>
                      </a:lnTo>
                      <a:lnTo>
                        <a:pt x="5961" y="11400"/>
                      </a:lnTo>
                      <a:lnTo>
                        <a:pt x="6218" y="11100"/>
                      </a:lnTo>
                      <a:lnTo>
                        <a:pt x="6181" y="10800"/>
                      </a:lnTo>
                      <a:lnTo>
                        <a:pt x="6433" y="10500"/>
                      </a:lnTo>
                      <a:lnTo>
                        <a:pt x="6382" y="10800"/>
                      </a:lnTo>
                      <a:lnTo>
                        <a:pt x="6440" y="10800"/>
                      </a:lnTo>
                      <a:lnTo>
                        <a:pt x="6361" y="11100"/>
                      </a:lnTo>
                      <a:lnTo>
                        <a:pt x="6506" y="10800"/>
                      </a:lnTo>
                      <a:lnTo>
                        <a:pt x="6563" y="10800"/>
                      </a:lnTo>
                      <a:lnTo>
                        <a:pt x="6704" y="10200"/>
                      </a:lnTo>
                      <a:lnTo>
                        <a:pt x="6733" y="10293"/>
                      </a:lnTo>
                      <a:lnTo>
                        <a:pt x="6798" y="10500"/>
                      </a:lnTo>
                      <a:lnTo>
                        <a:pt x="6825" y="10200"/>
                      </a:lnTo>
                      <a:lnTo>
                        <a:pt x="6911" y="10200"/>
                      </a:lnTo>
                      <a:lnTo>
                        <a:pt x="7054" y="9900"/>
                      </a:lnTo>
                      <a:lnTo>
                        <a:pt x="7261" y="9900"/>
                      </a:lnTo>
                      <a:lnTo>
                        <a:pt x="7679" y="9300"/>
                      </a:lnTo>
                      <a:lnTo>
                        <a:pt x="8037" y="9300"/>
                      </a:lnTo>
                      <a:lnTo>
                        <a:pt x="8384" y="9000"/>
                      </a:lnTo>
                      <a:lnTo>
                        <a:pt x="8747" y="9000"/>
                      </a:lnTo>
                      <a:lnTo>
                        <a:pt x="8778" y="8700"/>
                      </a:lnTo>
                      <a:lnTo>
                        <a:pt x="8771" y="8400"/>
                      </a:lnTo>
                      <a:lnTo>
                        <a:pt x="8795" y="8100"/>
                      </a:lnTo>
                      <a:lnTo>
                        <a:pt x="8897" y="7800"/>
                      </a:lnTo>
                      <a:lnTo>
                        <a:pt x="8822" y="8700"/>
                      </a:lnTo>
                      <a:lnTo>
                        <a:pt x="8865" y="8400"/>
                      </a:lnTo>
                      <a:lnTo>
                        <a:pt x="8951" y="8400"/>
                      </a:lnTo>
                      <a:lnTo>
                        <a:pt x="8952" y="7500"/>
                      </a:lnTo>
                      <a:lnTo>
                        <a:pt x="8939" y="7200"/>
                      </a:lnTo>
                      <a:lnTo>
                        <a:pt x="8999" y="6900"/>
                      </a:lnTo>
                      <a:lnTo>
                        <a:pt x="9079" y="6600"/>
                      </a:lnTo>
                      <a:lnTo>
                        <a:pt x="8973" y="6000"/>
                      </a:lnTo>
                      <a:lnTo>
                        <a:pt x="9007" y="5400"/>
                      </a:lnTo>
                      <a:lnTo>
                        <a:pt x="9034" y="5400"/>
                      </a:lnTo>
                      <a:lnTo>
                        <a:pt x="8959" y="5100"/>
                      </a:lnTo>
                      <a:lnTo>
                        <a:pt x="8957" y="3900"/>
                      </a:lnTo>
                      <a:lnTo>
                        <a:pt x="8955" y="3855"/>
                      </a:lnTo>
                      <a:lnTo>
                        <a:pt x="8939" y="3900"/>
                      </a:lnTo>
                      <a:lnTo>
                        <a:pt x="8939" y="3300"/>
                      </a:lnTo>
                      <a:lnTo>
                        <a:pt x="8983" y="3300"/>
                      </a:lnTo>
                      <a:lnTo>
                        <a:pt x="9029" y="2700"/>
                      </a:lnTo>
                      <a:lnTo>
                        <a:pt x="9106" y="2700"/>
                      </a:lnTo>
                      <a:lnTo>
                        <a:pt x="9092" y="3300"/>
                      </a:lnTo>
                      <a:lnTo>
                        <a:pt x="9197" y="3000"/>
                      </a:lnTo>
                      <a:lnTo>
                        <a:pt x="9112" y="2700"/>
                      </a:lnTo>
                      <a:lnTo>
                        <a:pt x="9138" y="2400"/>
                      </a:lnTo>
                      <a:lnTo>
                        <a:pt x="9179" y="2400"/>
                      </a:lnTo>
                      <a:lnTo>
                        <a:pt x="9187" y="2100"/>
                      </a:lnTo>
                      <a:lnTo>
                        <a:pt x="9163" y="2100"/>
                      </a:lnTo>
                      <a:lnTo>
                        <a:pt x="9143" y="1800"/>
                      </a:lnTo>
                      <a:lnTo>
                        <a:pt x="9122" y="1800"/>
                      </a:lnTo>
                      <a:lnTo>
                        <a:pt x="9103" y="1500"/>
                      </a:lnTo>
                      <a:lnTo>
                        <a:pt x="9161" y="1500"/>
                      </a:lnTo>
                      <a:lnTo>
                        <a:pt x="9115" y="1200"/>
                      </a:lnTo>
                      <a:lnTo>
                        <a:pt x="9259" y="1200"/>
                      </a:lnTo>
                      <a:lnTo>
                        <a:pt x="9283" y="1500"/>
                      </a:lnTo>
                      <a:lnTo>
                        <a:pt x="9343" y="1200"/>
                      </a:lnTo>
                      <a:lnTo>
                        <a:pt x="9358" y="1500"/>
                      </a:lnTo>
                      <a:lnTo>
                        <a:pt x="9501" y="1500"/>
                      </a:lnTo>
                      <a:lnTo>
                        <a:pt x="9782" y="1200"/>
                      </a:lnTo>
                      <a:lnTo>
                        <a:pt x="9915" y="1200"/>
                      </a:lnTo>
                      <a:lnTo>
                        <a:pt x="9778" y="1500"/>
                      </a:lnTo>
                      <a:lnTo>
                        <a:pt x="9633" y="1500"/>
                      </a:lnTo>
                      <a:lnTo>
                        <a:pt x="9487" y="1800"/>
                      </a:lnTo>
                      <a:lnTo>
                        <a:pt x="9867" y="1800"/>
                      </a:lnTo>
                      <a:lnTo>
                        <a:pt x="9925" y="1500"/>
                      </a:lnTo>
                      <a:lnTo>
                        <a:pt x="9869" y="1500"/>
                      </a:lnTo>
                      <a:lnTo>
                        <a:pt x="9984" y="1200"/>
                      </a:lnTo>
                      <a:lnTo>
                        <a:pt x="10318" y="1200"/>
                      </a:lnTo>
                      <a:lnTo>
                        <a:pt x="10279" y="1800"/>
                      </a:lnTo>
                      <a:lnTo>
                        <a:pt x="10898" y="1500"/>
                      </a:lnTo>
                      <a:lnTo>
                        <a:pt x="11060" y="1800"/>
                      </a:lnTo>
                      <a:lnTo>
                        <a:pt x="12244" y="1800"/>
                      </a:lnTo>
                      <a:lnTo>
                        <a:pt x="12205" y="1500"/>
                      </a:lnTo>
                      <a:lnTo>
                        <a:pt x="12289" y="1800"/>
                      </a:lnTo>
                      <a:lnTo>
                        <a:pt x="12333" y="1554"/>
                      </a:lnTo>
                      <a:lnTo>
                        <a:pt x="12379" y="1512"/>
                      </a:lnTo>
                      <a:lnTo>
                        <a:pt x="12467" y="1500"/>
                      </a:lnTo>
                      <a:lnTo>
                        <a:pt x="12449" y="1800"/>
                      </a:lnTo>
                      <a:lnTo>
                        <a:pt x="12428" y="1800"/>
                      </a:lnTo>
                      <a:lnTo>
                        <a:pt x="12405" y="2100"/>
                      </a:lnTo>
                      <a:lnTo>
                        <a:pt x="12361" y="2100"/>
                      </a:lnTo>
                      <a:lnTo>
                        <a:pt x="12367" y="1800"/>
                      </a:lnTo>
                      <a:lnTo>
                        <a:pt x="12332" y="2100"/>
                      </a:lnTo>
                      <a:lnTo>
                        <a:pt x="12282" y="2100"/>
                      </a:lnTo>
                      <a:lnTo>
                        <a:pt x="12318" y="2400"/>
                      </a:lnTo>
                      <a:lnTo>
                        <a:pt x="12309" y="2700"/>
                      </a:lnTo>
                      <a:lnTo>
                        <a:pt x="12367" y="2400"/>
                      </a:lnTo>
                      <a:lnTo>
                        <a:pt x="12486" y="3000"/>
                      </a:lnTo>
                      <a:lnTo>
                        <a:pt x="12254" y="3000"/>
                      </a:lnTo>
                      <a:lnTo>
                        <a:pt x="12373" y="3900"/>
                      </a:lnTo>
                      <a:lnTo>
                        <a:pt x="12311" y="3600"/>
                      </a:lnTo>
                      <a:lnTo>
                        <a:pt x="12350" y="3855"/>
                      </a:lnTo>
                      <a:lnTo>
                        <a:pt x="12360" y="4200"/>
                      </a:lnTo>
                      <a:lnTo>
                        <a:pt x="12368" y="5100"/>
                      </a:lnTo>
                      <a:lnTo>
                        <a:pt x="12517" y="5700"/>
                      </a:lnTo>
                      <a:lnTo>
                        <a:pt x="12440" y="5700"/>
                      </a:lnTo>
                      <a:lnTo>
                        <a:pt x="12449" y="6000"/>
                      </a:lnTo>
                      <a:lnTo>
                        <a:pt x="12505" y="6600"/>
                      </a:lnTo>
                      <a:lnTo>
                        <a:pt x="12603" y="7800"/>
                      </a:lnTo>
                      <a:lnTo>
                        <a:pt x="12632" y="8400"/>
                      </a:lnTo>
                      <a:lnTo>
                        <a:pt x="12633" y="9300"/>
                      </a:lnTo>
                      <a:lnTo>
                        <a:pt x="12863" y="9300"/>
                      </a:lnTo>
                      <a:lnTo>
                        <a:pt x="12929" y="9600"/>
                      </a:lnTo>
                      <a:lnTo>
                        <a:pt x="13305" y="9600"/>
                      </a:lnTo>
                      <a:lnTo>
                        <a:pt x="13214" y="9900"/>
                      </a:lnTo>
                      <a:lnTo>
                        <a:pt x="13569" y="10200"/>
                      </a:lnTo>
                      <a:lnTo>
                        <a:pt x="13810" y="9900"/>
                      </a:lnTo>
                      <a:lnTo>
                        <a:pt x="14128" y="10200"/>
                      </a:lnTo>
                      <a:lnTo>
                        <a:pt x="14089" y="10500"/>
                      </a:lnTo>
                      <a:lnTo>
                        <a:pt x="14359" y="10800"/>
                      </a:lnTo>
                      <a:lnTo>
                        <a:pt x="14490" y="11100"/>
                      </a:lnTo>
                      <a:lnTo>
                        <a:pt x="14882" y="11400"/>
                      </a:lnTo>
                      <a:lnTo>
                        <a:pt x="15210" y="11400"/>
                      </a:lnTo>
                      <a:lnTo>
                        <a:pt x="15601" y="12000"/>
                      </a:lnTo>
                      <a:lnTo>
                        <a:pt x="15621" y="12000"/>
                      </a:lnTo>
                      <a:lnTo>
                        <a:pt x="15731" y="12300"/>
                      </a:lnTo>
                      <a:lnTo>
                        <a:pt x="15765" y="12300"/>
                      </a:lnTo>
                      <a:lnTo>
                        <a:pt x="16048" y="12900"/>
                      </a:lnTo>
                      <a:lnTo>
                        <a:pt x="16265" y="12900"/>
                      </a:lnTo>
                      <a:lnTo>
                        <a:pt x="16731" y="12000"/>
                      </a:lnTo>
                      <a:lnTo>
                        <a:pt x="16832" y="11700"/>
                      </a:lnTo>
                      <a:lnTo>
                        <a:pt x="16934" y="11700"/>
                      </a:lnTo>
                      <a:lnTo>
                        <a:pt x="16972" y="11580"/>
                      </a:lnTo>
                      <a:lnTo>
                        <a:pt x="16982" y="11400"/>
                      </a:lnTo>
                      <a:lnTo>
                        <a:pt x="17035" y="11100"/>
                      </a:lnTo>
                      <a:lnTo>
                        <a:pt x="17129" y="11100"/>
                      </a:lnTo>
                      <a:lnTo>
                        <a:pt x="17206" y="10500"/>
                      </a:lnTo>
                      <a:lnTo>
                        <a:pt x="17259" y="10800"/>
                      </a:lnTo>
                      <a:lnTo>
                        <a:pt x="17229" y="10800"/>
                      </a:lnTo>
                      <a:lnTo>
                        <a:pt x="17354" y="11100"/>
                      </a:lnTo>
                      <a:lnTo>
                        <a:pt x="17501" y="10500"/>
                      </a:lnTo>
                      <a:lnTo>
                        <a:pt x="17630" y="10500"/>
                      </a:lnTo>
                      <a:lnTo>
                        <a:pt x="17566" y="9900"/>
                      </a:lnTo>
                      <a:lnTo>
                        <a:pt x="17796" y="9900"/>
                      </a:lnTo>
                      <a:lnTo>
                        <a:pt x="18003" y="9600"/>
                      </a:lnTo>
                      <a:lnTo>
                        <a:pt x="18191" y="9000"/>
                      </a:lnTo>
                      <a:lnTo>
                        <a:pt x="18581" y="8100"/>
                      </a:lnTo>
                      <a:lnTo>
                        <a:pt x="18595" y="8400"/>
                      </a:lnTo>
                      <a:lnTo>
                        <a:pt x="18634" y="8100"/>
                      </a:lnTo>
                      <a:lnTo>
                        <a:pt x="18672" y="8100"/>
                      </a:lnTo>
                      <a:lnTo>
                        <a:pt x="18650" y="8400"/>
                      </a:lnTo>
                      <a:lnTo>
                        <a:pt x="18677" y="8400"/>
                      </a:lnTo>
                      <a:lnTo>
                        <a:pt x="18848" y="9000"/>
                      </a:lnTo>
                      <a:lnTo>
                        <a:pt x="18940" y="9000"/>
                      </a:lnTo>
                      <a:lnTo>
                        <a:pt x="19076" y="9300"/>
                      </a:lnTo>
                      <a:lnTo>
                        <a:pt x="18987" y="9300"/>
                      </a:lnTo>
                      <a:lnTo>
                        <a:pt x="19130" y="9600"/>
                      </a:lnTo>
                      <a:lnTo>
                        <a:pt x="19317" y="9300"/>
                      </a:lnTo>
                      <a:lnTo>
                        <a:pt x="19456" y="9600"/>
                      </a:lnTo>
                      <a:lnTo>
                        <a:pt x="19420" y="9900"/>
                      </a:lnTo>
                      <a:lnTo>
                        <a:pt x="19677" y="10500"/>
                      </a:lnTo>
                      <a:lnTo>
                        <a:pt x="19868" y="11400"/>
                      </a:lnTo>
                      <a:lnTo>
                        <a:pt x="20188" y="11700"/>
                      </a:lnTo>
                      <a:lnTo>
                        <a:pt x="20099" y="11700"/>
                      </a:lnTo>
                      <a:lnTo>
                        <a:pt x="20216" y="12000"/>
                      </a:lnTo>
                      <a:lnTo>
                        <a:pt x="20511" y="12900"/>
                      </a:lnTo>
                      <a:lnTo>
                        <a:pt x="20556" y="12678"/>
                      </a:lnTo>
                      <a:lnTo>
                        <a:pt x="20611" y="12900"/>
                      </a:lnTo>
                      <a:lnTo>
                        <a:pt x="20794" y="12900"/>
                      </a:lnTo>
                      <a:lnTo>
                        <a:pt x="20856" y="13200"/>
                      </a:lnTo>
                      <a:lnTo>
                        <a:pt x="20938" y="13200"/>
                      </a:lnTo>
                      <a:lnTo>
                        <a:pt x="20899" y="13500"/>
                      </a:lnTo>
                      <a:lnTo>
                        <a:pt x="21508" y="13500"/>
                      </a:lnTo>
                      <a:lnTo>
                        <a:pt x="21600" y="132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42" name="Figura"/>
                <p:cNvSpPr/>
                <p:nvPr/>
              </p:nvSpPr>
              <p:spPr>
                <a:xfrm>
                  <a:off x="269897" y="69932"/>
                  <a:ext cx="64224" cy="89697"/>
                </a:xfrm>
                <a:custGeom>
                  <a:avLst/>
                  <a:gdLst/>
                  <a:ahLst/>
                  <a:cxnLst>
                    <a:cxn ang="0">
                      <a:pos x="wd2" y="hd2"/>
                    </a:cxn>
                    <a:cxn ang="5400000">
                      <a:pos x="wd2" y="hd2"/>
                    </a:cxn>
                    <a:cxn ang="10800000">
                      <a:pos x="wd2" y="hd2"/>
                    </a:cxn>
                    <a:cxn ang="16200000">
                      <a:pos x="wd2" y="hd2"/>
                    </a:cxn>
                  </a:cxnLst>
                  <a:rect l="0" t="0" r="r" b="b"/>
                  <a:pathLst>
                    <a:path w="21600" h="21600" extrusionOk="0">
                      <a:moveTo>
                        <a:pt x="21600" y="20136"/>
                      </a:moveTo>
                      <a:lnTo>
                        <a:pt x="21386" y="19769"/>
                      </a:lnTo>
                      <a:lnTo>
                        <a:pt x="21471" y="19403"/>
                      </a:lnTo>
                      <a:lnTo>
                        <a:pt x="21524" y="19403"/>
                      </a:lnTo>
                      <a:lnTo>
                        <a:pt x="21276" y="19037"/>
                      </a:lnTo>
                      <a:lnTo>
                        <a:pt x="21143" y="18843"/>
                      </a:lnTo>
                      <a:lnTo>
                        <a:pt x="21081" y="19037"/>
                      </a:lnTo>
                      <a:lnTo>
                        <a:pt x="20928" y="18305"/>
                      </a:lnTo>
                      <a:lnTo>
                        <a:pt x="21162" y="17946"/>
                      </a:lnTo>
                      <a:lnTo>
                        <a:pt x="21181" y="17873"/>
                      </a:lnTo>
                      <a:lnTo>
                        <a:pt x="21295" y="17573"/>
                      </a:lnTo>
                      <a:lnTo>
                        <a:pt x="21366" y="17873"/>
                      </a:lnTo>
                      <a:lnTo>
                        <a:pt x="21338" y="17573"/>
                      </a:lnTo>
                      <a:lnTo>
                        <a:pt x="21276" y="16841"/>
                      </a:lnTo>
                      <a:lnTo>
                        <a:pt x="21233" y="16475"/>
                      </a:lnTo>
                      <a:lnTo>
                        <a:pt x="21090" y="16475"/>
                      </a:lnTo>
                      <a:lnTo>
                        <a:pt x="21195" y="16108"/>
                      </a:lnTo>
                      <a:lnTo>
                        <a:pt x="21224" y="15742"/>
                      </a:lnTo>
                      <a:lnTo>
                        <a:pt x="20533" y="15376"/>
                      </a:lnTo>
                      <a:lnTo>
                        <a:pt x="18143" y="15376"/>
                      </a:lnTo>
                      <a:lnTo>
                        <a:pt x="18928" y="15010"/>
                      </a:lnTo>
                      <a:lnTo>
                        <a:pt x="16629" y="15376"/>
                      </a:lnTo>
                      <a:lnTo>
                        <a:pt x="16871" y="15010"/>
                      </a:lnTo>
                      <a:lnTo>
                        <a:pt x="16281" y="15376"/>
                      </a:lnTo>
                      <a:lnTo>
                        <a:pt x="14871" y="15010"/>
                      </a:lnTo>
                      <a:lnTo>
                        <a:pt x="13443" y="15010"/>
                      </a:lnTo>
                      <a:lnTo>
                        <a:pt x="13100" y="14644"/>
                      </a:lnTo>
                      <a:lnTo>
                        <a:pt x="12995" y="15010"/>
                      </a:lnTo>
                      <a:lnTo>
                        <a:pt x="12138" y="15010"/>
                      </a:lnTo>
                      <a:lnTo>
                        <a:pt x="11657" y="15376"/>
                      </a:lnTo>
                      <a:lnTo>
                        <a:pt x="11019" y="15010"/>
                      </a:lnTo>
                      <a:lnTo>
                        <a:pt x="10505" y="15010"/>
                      </a:lnTo>
                      <a:lnTo>
                        <a:pt x="10267" y="14644"/>
                      </a:lnTo>
                      <a:lnTo>
                        <a:pt x="10138" y="15010"/>
                      </a:lnTo>
                      <a:lnTo>
                        <a:pt x="9786" y="14644"/>
                      </a:lnTo>
                      <a:lnTo>
                        <a:pt x="9333" y="15010"/>
                      </a:lnTo>
                      <a:lnTo>
                        <a:pt x="8614" y="14644"/>
                      </a:lnTo>
                      <a:lnTo>
                        <a:pt x="8300" y="14644"/>
                      </a:lnTo>
                      <a:lnTo>
                        <a:pt x="8105" y="15010"/>
                      </a:lnTo>
                      <a:lnTo>
                        <a:pt x="7629" y="15010"/>
                      </a:lnTo>
                      <a:lnTo>
                        <a:pt x="8000" y="14644"/>
                      </a:lnTo>
                      <a:lnTo>
                        <a:pt x="7976" y="14355"/>
                      </a:lnTo>
                      <a:lnTo>
                        <a:pt x="7819" y="14644"/>
                      </a:lnTo>
                      <a:lnTo>
                        <a:pt x="7595" y="14644"/>
                      </a:lnTo>
                      <a:lnTo>
                        <a:pt x="7538" y="14278"/>
                      </a:lnTo>
                      <a:lnTo>
                        <a:pt x="7329" y="13835"/>
                      </a:lnTo>
                      <a:lnTo>
                        <a:pt x="7048" y="13180"/>
                      </a:lnTo>
                      <a:lnTo>
                        <a:pt x="6867" y="12814"/>
                      </a:lnTo>
                      <a:lnTo>
                        <a:pt x="6557" y="12814"/>
                      </a:lnTo>
                      <a:lnTo>
                        <a:pt x="6605" y="12447"/>
                      </a:lnTo>
                      <a:lnTo>
                        <a:pt x="6448" y="12814"/>
                      </a:lnTo>
                      <a:lnTo>
                        <a:pt x="6105" y="12814"/>
                      </a:lnTo>
                      <a:lnTo>
                        <a:pt x="5976" y="12447"/>
                      </a:lnTo>
                      <a:lnTo>
                        <a:pt x="6133" y="12447"/>
                      </a:lnTo>
                      <a:lnTo>
                        <a:pt x="5905" y="12110"/>
                      </a:lnTo>
                      <a:lnTo>
                        <a:pt x="5905" y="12447"/>
                      </a:lnTo>
                      <a:lnTo>
                        <a:pt x="5629" y="12447"/>
                      </a:lnTo>
                      <a:lnTo>
                        <a:pt x="5833" y="12081"/>
                      </a:lnTo>
                      <a:lnTo>
                        <a:pt x="5905" y="12447"/>
                      </a:lnTo>
                      <a:lnTo>
                        <a:pt x="5905" y="12110"/>
                      </a:lnTo>
                      <a:lnTo>
                        <a:pt x="5971" y="11946"/>
                      </a:lnTo>
                      <a:lnTo>
                        <a:pt x="5462" y="11349"/>
                      </a:lnTo>
                      <a:lnTo>
                        <a:pt x="5324" y="10983"/>
                      </a:lnTo>
                      <a:lnTo>
                        <a:pt x="5638" y="10617"/>
                      </a:lnTo>
                      <a:lnTo>
                        <a:pt x="5976" y="11715"/>
                      </a:lnTo>
                      <a:lnTo>
                        <a:pt x="5991" y="11349"/>
                      </a:lnTo>
                      <a:lnTo>
                        <a:pt x="6190" y="11715"/>
                      </a:lnTo>
                      <a:lnTo>
                        <a:pt x="6509" y="11349"/>
                      </a:lnTo>
                      <a:lnTo>
                        <a:pt x="6419" y="11946"/>
                      </a:lnTo>
                      <a:lnTo>
                        <a:pt x="6386" y="12370"/>
                      </a:lnTo>
                      <a:lnTo>
                        <a:pt x="6724" y="11715"/>
                      </a:lnTo>
                      <a:lnTo>
                        <a:pt x="6605" y="11349"/>
                      </a:lnTo>
                      <a:lnTo>
                        <a:pt x="6371" y="10617"/>
                      </a:lnTo>
                      <a:lnTo>
                        <a:pt x="6038" y="10617"/>
                      </a:lnTo>
                      <a:lnTo>
                        <a:pt x="5833" y="10251"/>
                      </a:lnTo>
                      <a:lnTo>
                        <a:pt x="5629" y="9885"/>
                      </a:lnTo>
                      <a:lnTo>
                        <a:pt x="5076" y="9885"/>
                      </a:lnTo>
                      <a:lnTo>
                        <a:pt x="4033" y="8845"/>
                      </a:lnTo>
                      <a:lnTo>
                        <a:pt x="4033" y="10983"/>
                      </a:lnTo>
                      <a:lnTo>
                        <a:pt x="3315" y="10251"/>
                      </a:lnTo>
                      <a:lnTo>
                        <a:pt x="3676" y="10617"/>
                      </a:lnTo>
                      <a:lnTo>
                        <a:pt x="3857" y="10617"/>
                      </a:lnTo>
                      <a:lnTo>
                        <a:pt x="4033" y="10983"/>
                      </a:lnTo>
                      <a:lnTo>
                        <a:pt x="4033" y="8845"/>
                      </a:lnTo>
                      <a:lnTo>
                        <a:pt x="3976" y="8786"/>
                      </a:lnTo>
                      <a:lnTo>
                        <a:pt x="5319" y="8420"/>
                      </a:lnTo>
                      <a:lnTo>
                        <a:pt x="4252" y="8054"/>
                      </a:lnTo>
                      <a:lnTo>
                        <a:pt x="3862" y="7688"/>
                      </a:lnTo>
                      <a:lnTo>
                        <a:pt x="3395" y="8054"/>
                      </a:lnTo>
                      <a:lnTo>
                        <a:pt x="3138" y="7322"/>
                      </a:lnTo>
                      <a:lnTo>
                        <a:pt x="3667" y="7322"/>
                      </a:lnTo>
                      <a:lnTo>
                        <a:pt x="3386" y="6956"/>
                      </a:lnTo>
                      <a:lnTo>
                        <a:pt x="3124" y="6590"/>
                      </a:lnTo>
                      <a:lnTo>
                        <a:pt x="3138" y="6224"/>
                      </a:lnTo>
                      <a:lnTo>
                        <a:pt x="3243" y="6224"/>
                      </a:lnTo>
                      <a:lnTo>
                        <a:pt x="4462" y="4759"/>
                      </a:lnTo>
                      <a:lnTo>
                        <a:pt x="4728" y="4536"/>
                      </a:lnTo>
                      <a:lnTo>
                        <a:pt x="4829" y="4393"/>
                      </a:lnTo>
                      <a:lnTo>
                        <a:pt x="4728" y="4536"/>
                      </a:lnTo>
                      <a:lnTo>
                        <a:pt x="4905" y="4393"/>
                      </a:lnTo>
                      <a:lnTo>
                        <a:pt x="4934" y="4759"/>
                      </a:lnTo>
                      <a:lnTo>
                        <a:pt x="5162" y="4759"/>
                      </a:lnTo>
                      <a:lnTo>
                        <a:pt x="5509" y="4393"/>
                      </a:lnTo>
                      <a:lnTo>
                        <a:pt x="6210" y="3661"/>
                      </a:lnTo>
                      <a:lnTo>
                        <a:pt x="6714" y="3295"/>
                      </a:lnTo>
                      <a:lnTo>
                        <a:pt x="7728" y="2563"/>
                      </a:lnTo>
                      <a:lnTo>
                        <a:pt x="8386" y="2197"/>
                      </a:lnTo>
                      <a:lnTo>
                        <a:pt x="9038" y="1831"/>
                      </a:lnTo>
                      <a:lnTo>
                        <a:pt x="9238" y="1464"/>
                      </a:lnTo>
                      <a:lnTo>
                        <a:pt x="9338" y="1464"/>
                      </a:lnTo>
                      <a:lnTo>
                        <a:pt x="9462" y="1098"/>
                      </a:lnTo>
                      <a:lnTo>
                        <a:pt x="9700" y="732"/>
                      </a:lnTo>
                      <a:lnTo>
                        <a:pt x="9933" y="1098"/>
                      </a:lnTo>
                      <a:lnTo>
                        <a:pt x="10329" y="732"/>
                      </a:lnTo>
                      <a:lnTo>
                        <a:pt x="11071" y="0"/>
                      </a:lnTo>
                      <a:lnTo>
                        <a:pt x="7776" y="0"/>
                      </a:lnTo>
                      <a:lnTo>
                        <a:pt x="7895" y="366"/>
                      </a:lnTo>
                      <a:lnTo>
                        <a:pt x="7786" y="366"/>
                      </a:lnTo>
                      <a:lnTo>
                        <a:pt x="7562" y="732"/>
                      </a:lnTo>
                      <a:lnTo>
                        <a:pt x="6776" y="1098"/>
                      </a:lnTo>
                      <a:lnTo>
                        <a:pt x="6495" y="1098"/>
                      </a:lnTo>
                      <a:lnTo>
                        <a:pt x="6553" y="1464"/>
                      </a:lnTo>
                      <a:lnTo>
                        <a:pt x="6443" y="1831"/>
                      </a:lnTo>
                      <a:lnTo>
                        <a:pt x="5971" y="1831"/>
                      </a:lnTo>
                      <a:lnTo>
                        <a:pt x="6062" y="1464"/>
                      </a:lnTo>
                      <a:lnTo>
                        <a:pt x="5809" y="1651"/>
                      </a:lnTo>
                      <a:lnTo>
                        <a:pt x="5809" y="3661"/>
                      </a:lnTo>
                      <a:lnTo>
                        <a:pt x="5457" y="4027"/>
                      </a:lnTo>
                      <a:lnTo>
                        <a:pt x="5300" y="4027"/>
                      </a:lnTo>
                      <a:lnTo>
                        <a:pt x="5419" y="3661"/>
                      </a:lnTo>
                      <a:lnTo>
                        <a:pt x="5410" y="4027"/>
                      </a:lnTo>
                      <a:lnTo>
                        <a:pt x="5724" y="3661"/>
                      </a:lnTo>
                      <a:lnTo>
                        <a:pt x="5809" y="3661"/>
                      </a:lnTo>
                      <a:lnTo>
                        <a:pt x="5809" y="1651"/>
                      </a:lnTo>
                      <a:lnTo>
                        <a:pt x="5067" y="2197"/>
                      </a:lnTo>
                      <a:lnTo>
                        <a:pt x="4448" y="2563"/>
                      </a:lnTo>
                      <a:lnTo>
                        <a:pt x="4590" y="1831"/>
                      </a:lnTo>
                      <a:lnTo>
                        <a:pt x="4315" y="2197"/>
                      </a:lnTo>
                      <a:lnTo>
                        <a:pt x="4048" y="2921"/>
                      </a:lnTo>
                      <a:lnTo>
                        <a:pt x="4714" y="2563"/>
                      </a:lnTo>
                      <a:lnTo>
                        <a:pt x="5067" y="2325"/>
                      </a:lnTo>
                      <a:lnTo>
                        <a:pt x="5076" y="2929"/>
                      </a:lnTo>
                      <a:lnTo>
                        <a:pt x="4271" y="3295"/>
                      </a:lnTo>
                      <a:lnTo>
                        <a:pt x="4186" y="2929"/>
                      </a:lnTo>
                      <a:lnTo>
                        <a:pt x="4048" y="2929"/>
                      </a:lnTo>
                      <a:lnTo>
                        <a:pt x="3914" y="3295"/>
                      </a:lnTo>
                      <a:lnTo>
                        <a:pt x="3291" y="3661"/>
                      </a:lnTo>
                      <a:lnTo>
                        <a:pt x="3010" y="3661"/>
                      </a:lnTo>
                      <a:lnTo>
                        <a:pt x="3010" y="6590"/>
                      </a:lnTo>
                      <a:lnTo>
                        <a:pt x="2862" y="6956"/>
                      </a:lnTo>
                      <a:lnTo>
                        <a:pt x="2700" y="6590"/>
                      </a:lnTo>
                      <a:lnTo>
                        <a:pt x="2529" y="6590"/>
                      </a:lnTo>
                      <a:lnTo>
                        <a:pt x="2610" y="6224"/>
                      </a:lnTo>
                      <a:lnTo>
                        <a:pt x="2943" y="6590"/>
                      </a:lnTo>
                      <a:lnTo>
                        <a:pt x="3010" y="6590"/>
                      </a:lnTo>
                      <a:lnTo>
                        <a:pt x="3010" y="3661"/>
                      </a:lnTo>
                      <a:lnTo>
                        <a:pt x="2876" y="3661"/>
                      </a:lnTo>
                      <a:lnTo>
                        <a:pt x="2543" y="4027"/>
                      </a:lnTo>
                      <a:lnTo>
                        <a:pt x="2310" y="4027"/>
                      </a:lnTo>
                      <a:lnTo>
                        <a:pt x="2696" y="4042"/>
                      </a:lnTo>
                      <a:lnTo>
                        <a:pt x="2615" y="4393"/>
                      </a:lnTo>
                      <a:lnTo>
                        <a:pt x="2486" y="4759"/>
                      </a:lnTo>
                      <a:lnTo>
                        <a:pt x="2062" y="4759"/>
                      </a:lnTo>
                      <a:lnTo>
                        <a:pt x="2048" y="5492"/>
                      </a:lnTo>
                      <a:lnTo>
                        <a:pt x="1667" y="5492"/>
                      </a:lnTo>
                      <a:lnTo>
                        <a:pt x="1143" y="5858"/>
                      </a:lnTo>
                      <a:lnTo>
                        <a:pt x="362" y="6224"/>
                      </a:lnTo>
                      <a:lnTo>
                        <a:pt x="0" y="6224"/>
                      </a:lnTo>
                      <a:lnTo>
                        <a:pt x="24" y="6590"/>
                      </a:lnTo>
                      <a:lnTo>
                        <a:pt x="1619" y="8054"/>
                      </a:lnTo>
                      <a:lnTo>
                        <a:pt x="2014" y="8786"/>
                      </a:lnTo>
                      <a:lnTo>
                        <a:pt x="2410" y="8786"/>
                      </a:lnTo>
                      <a:lnTo>
                        <a:pt x="2843" y="9153"/>
                      </a:lnTo>
                      <a:lnTo>
                        <a:pt x="3072" y="9153"/>
                      </a:lnTo>
                      <a:lnTo>
                        <a:pt x="2948" y="9376"/>
                      </a:lnTo>
                      <a:lnTo>
                        <a:pt x="2938" y="9519"/>
                      </a:lnTo>
                      <a:lnTo>
                        <a:pt x="3419" y="10617"/>
                      </a:lnTo>
                      <a:lnTo>
                        <a:pt x="3581" y="10617"/>
                      </a:lnTo>
                      <a:lnTo>
                        <a:pt x="3848" y="10983"/>
                      </a:lnTo>
                      <a:lnTo>
                        <a:pt x="3671" y="10983"/>
                      </a:lnTo>
                      <a:lnTo>
                        <a:pt x="3819" y="11715"/>
                      </a:lnTo>
                      <a:lnTo>
                        <a:pt x="4381" y="12447"/>
                      </a:lnTo>
                      <a:lnTo>
                        <a:pt x="5181" y="13546"/>
                      </a:lnTo>
                      <a:lnTo>
                        <a:pt x="5433" y="13546"/>
                      </a:lnTo>
                      <a:lnTo>
                        <a:pt x="5691" y="14278"/>
                      </a:lnTo>
                      <a:lnTo>
                        <a:pt x="5843" y="15010"/>
                      </a:lnTo>
                      <a:lnTo>
                        <a:pt x="5881" y="15376"/>
                      </a:lnTo>
                      <a:lnTo>
                        <a:pt x="6038" y="15742"/>
                      </a:lnTo>
                      <a:lnTo>
                        <a:pt x="6076" y="16108"/>
                      </a:lnTo>
                      <a:lnTo>
                        <a:pt x="7548" y="16108"/>
                      </a:lnTo>
                      <a:lnTo>
                        <a:pt x="8733" y="16475"/>
                      </a:lnTo>
                      <a:lnTo>
                        <a:pt x="13205" y="16475"/>
                      </a:lnTo>
                      <a:lnTo>
                        <a:pt x="14614" y="16841"/>
                      </a:lnTo>
                      <a:lnTo>
                        <a:pt x="15524" y="16841"/>
                      </a:lnTo>
                      <a:lnTo>
                        <a:pt x="16033" y="16475"/>
                      </a:lnTo>
                      <a:lnTo>
                        <a:pt x="16186" y="16841"/>
                      </a:lnTo>
                      <a:lnTo>
                        <a:pt x="17062" y="16475"/>
                      </a:lnTo>
                      <a:lnTo>
                        <a:pt x="18076" y="16475"/>
                      </a:lnTo>
                      <a:lnTo>
                        <a:pt x="18447" y="16841"/>
                      </a:lnTo>
                      <a:lnTo>
                        <a:pt x="18757" y="16841"/>
                      </a:lnTo>
                      <a:lnTo>
                        <a:pt x="18876" y="17207"/>
                      </a:lnTo>
                      <a:lnTo>
                        <a:pt x="19362" y="17207"/>
                      </a:lnTo>
                      <a:lnTo>
                        <a:pt x="19590" y="16841"/>
                      </a:lnTo>
                      <a:lnTo>
                        <a:pt x="19567" y="17207"/>
                      </a:lnTo>
                      <a:lnTo>
                        <a:pt x="19614" y="17939"/>
                      </a:lnTo>
                      <a:lnTo>
                        <a:pt x="19505" y="17939"/>
                      </a:lnTo>
                      <a:lnTo>
                        <a:pt x="19700" y="18305"/>
                      </a:lnTo>
                      <a:lnTo>
                        <a:pt x="19405" y="18305"/>
                      </a:lnTo>
                      <a:lnTo>
                        <a:pt x="19710" y="19403"/>
                      </a:lnTo>
                      <a:lnTo>
                        <a:pt x="19581" y="20136"/>
                      </a:lnTo>
                      <a:lnTo>
                        <a:pt x="19005" y="19037"/>
                      </a:lnTo>
                      <a:lnTo>
                        <a:pt x="18966" y="20502"/>
                      </a:lnTo>
                      <a:lnTo>
                        <a:pt x="19038" y="20868"/>
                      </a:lnTo>
                      <a:lnTo>
                        <a:pt x="19486" y="21600"/>
                      </a:lnTo>
                      <a:lnTo>
                        <a:pt x="19605" y="21600"/>
                      </a:lnTo>
                      <a:lnTo>
                        <a:pt x="19614" y="21234"/>
                      </a:lnTo>
                      <a:lnTo>
                        <a:pt x="19714" y="20868"/>
                      </a:lnTo>
                      <a:lnTo>
                        <a:pt x="19890" y="20868"/>
                      </a:lnTo>
                      <a:lnTo>
                        <a:pt x="19976" y="21215"/>
                      </a:lnTo>
                      <a:lnTo>
                        <a:pt x="19928" y="21208"/>
                      </a:lnTo>
                      <a:lnTo>
                        <a:pt x="19867" y="21201"/>
                      </a:lnTo>
                      <a:lnTo>
                        <a:pt x="19809" y="21201"/>
                      </a:lnTo>
                      <a:lnTo>
                        <a:pt x="20005" y="21296"/>
                      </a:lnTo>
                      <a:lnTo>
                        <a:pt x="19990" y="21237"/>
                      </a:lnTo>
                      <a:lnTo>
                        <a:pt x="20509" y="21600"/>
                      </a:lnTo>
                      <a:lnTo>
                        <a:pt x="21043" y="21600"/>
                      </a:lnTo>
                      <a:lnTo>
                        <a:pt x="21410" y="20868"/>
                      </a:lnTo>
                      <a:lnTo>
                        <a:pt x="21090" y="20136"/>
                      </a:lnTo>
                      <a:lnTo>
                        <a:pt x="21343" y="19769"/>
                      </a:lnTo>
                      <a:lnTo>
                        <a:pt x="21357" y="20502"/>
                      </a:lnTo>
                      <a:lnTo>
                        <a:pt x="21600" y="2013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43" name="Figura"/>
                <p:cNvSpPr/>
                <p:nvPr/>
              </p:nvSpPr>
              <p:spPr>
                <a:xfrm>
                  <a:off x="7857" y="0"/>
                  <a:ext cx="326093" cy="153882"/>
                </a:xfrm>
                <a:custGeom>
                  <a:avLst/>
                  <a:gdLst/>
                  <a:ahLst/>
                  <a:cxnLst>
                    <a:cxn ang="0">
                      <a:pos x="wd2" y="hd2"/>
                    </a:cxn>
                    <a:cxn ang="5400000">
                      <a:pos x="wd2" y="hd2"/>
                    </a:cxn>
                    <a:cxn ang="10800000">
                      <a:pos x="wd2" y="hd2"/>
                    </a:cxn>
                    <a:cxn ang="16200000">
                      <a:pos x="wd2" y="hd2"/>
                    </a:cxn>
                  </a:cxnLst>
                  <a:rect l="0" t="0" r="r" b="b"/>
                  <a:pathLst>
                    <a:path w="21600" h="21600" extrusionOk="0">
                      <a:moveTo>
                        <a:pt x="2876" y="16707"/>
                      </a:moveTo>
                      <a:lnTo>
                        <a:pt x="2862" y="16720"/>
                      </a:lnTo>
                      <a:lnTo>
                        <a:pt x="2853" y="16745"/>
                      </a:lnTo>
                      <a:lnTo>
                        <a:pt x="2866" y="16728"/>
                      </a:lnTo>
                      <a:lnTo>
                        <a:pt x="2876" y="16707"/>
                      </a:lnTo>
                      <a:close/>
                      <a:moveTo>
                        <a:pt x="3039" y="6829"/>
                      </a:moveTo>
                      <a:lnTo>
                        <a:pt x="2858" y="7042"/>
                      </a:lnTo>
                      <a:lnTo>
                        <a:pt x="2985" y="7042"/>
                      </a:lnTo>
                      <a:lnTo>
                        <a:pt x="3039" y="6829"/>
                      </a:lnTo>
                      <a:close/>
                      <a:moveTo>
                        <a:pt x="3143" y="7392"/>
                      </a:moveTo>
                      <a:lnTo>
                        <a:pt x="3114" y="7435"/>
                      </a:lnTo>
                      <a:lnTo>
                        <a:pt x="3110" y="7467"/>
                      </a:lnTo>
                      <a:lnTo>
                        <a:pt x="3130" y="7433"/>
                      </a:lnTo>
                      <a:lnTo>
                        <a:pt x="3143" y="7392"/>
                      </a:lnTo>
                      <a:close/>
                      <a:moveTo>
                        <a:pt x="768" y="18779"/>
                      </a:moveTo>
                      <a:lnTo>
                        <a:pt x="752" y="18779"/>
                      </a:lnTo>
                      <a:lnTo>
                        <a:pt x="768" y="18779"/>
                      </a:lnTo>
                      <a:close/>
                      <a:moveTo>
                        <a:pt x="3296" y="11523"/>
                      </a:moveTo>
                      <a:lnTo>
                        <a:pt x="3281" y="11491"/>
                      </a:lnTo>
                      <a:lnTo>
                        <a:pt x="3265" y="11523"/>
                      </a:lnTo>
                      <a:lnTo>
                        <a:pt x="3296" y="11523"/>
                      </a:lnTo>
                      <a:close/>
                      <a:moveTo>
                        <a:pt x="3346" y="15281"/>
                      </a:moveTo>
                      <a:lnTo>
                        <a:pt x="3341" y="15365"/>
                      </a:lnTo>
                      <a:lnTo>
                        <a:pt x="3346" y="15281"/>
                      </a:lnTo>
                      <a:close/>
                      <a:moveTo>
                        <a:pt x="3361" y="10634"/>
                      </a:moveTo>
                      <a:lnTo>
                        <a:pt x="3298" y="10512"/>
                      </a:lnTo>
                      <a:lnTo>
                        <a:pt x="3342" y="10661"/>
                      </a:lnTo>
                      <a:lnTo>
                        <a:pt x="3361" y="10634"/>
                      </a:lnTo>
                      <a:close/>
                      <a:moveTo>
                        <a:pt x="1393" y="18638"/>
                      </a:moveTo>
                      <a:lnTo>
                        <a:pt x="1325" y="18546"/>
                      </a:lnTo>
                      <a:lnTo>
                        <a:pt x="1247" y="18553"/>
                      </a:lnTo>
                      <a:lnTo>
                        <a:pt x="1369" y="18647"/>
                      </a:lnTo>
                      <a:lnTo>
                        <a:pt x="1393" y="18638"/>
                      </a:lnTo>
                      <a:close/>
                      <a:moveTo>
                        <a:pt x="3624" y="14790"/>
                      </a:moveTo>
                      <a:lnTo>
                        <a:pt x="3608" y="14782"/>
                      </a:lnTo>
                      <a:lnTo>
                        <a:pt x="3598" y="14788"/>
                      </a:lnTo>
                      <a:lnTo>
                        <a:pt x="3608" y="14795"/>
                      </a:lnTo>
                      <a:lnTo>
                        <a:pt x="3617" y="14795"/>
                      </a:lnTo>
                      <a:close/>
                      <a:moveTo>
                        <a:pt x="3666" y="6570"/>
                      </a:moveTo>
                      <a:lnTo>
                        <a:pt x="3655" y="6587"/>
                      </a:lnTo>
                      <a:lnTo>
                        <a:pt x="3645" y="6602"/>
                      </a:lnTo>
                      <a:lnTo>
                        <a:pt x="3634" y="6617"/>
                      </a:lnTo>
                      <a:lnTo>
                        <a:pt x="3650" y="6609"/>
                      </a:lnTo>
                      <a:lnTo>
                        <a:pt x="3663" y="6594"/>
                      </a:lnTo>
                      <a:lnTo>
                        <a:pt x="3666" y="6570"/>
                      </a:lnTo>
                      <a:close/>
                      <a:moveTo>
                        <a:pt x="3945" y="13265"/>
                      </a:moveTo>
                      <a:lnTo>
                        <a:pt x="3910" y="13344"/>
                      </a:lnTo>
                      <a:lnTo>
                        <a:pt x="3922" y="13324"/>
                      </a:lnTo>
                      <a:lnTo>
                        <a:pt x="3933" y="13297"/>
                      </a:lnTo>
                      <a:lnTo>
                        <a:pt x="3945" y="13265"/>
                      </a:lnTo>
                      <a:close/>
                      <a:moveTo>
                        <a:pt x="4552" y="5762"/>
                      </a:moveTo>
                      <a:lnTo>
                        <a:pt x="4480" y="5548"/>
                      </a:lnTo>
                      <a:lnTo>
                        <a:pt x="4518" y="5762"/>
                      </a:lnTo>
                      <a:lnTo>
                        <a:pt x="4552" y="5762"/>
                      </a:lnTo>
                      <a:close/>
                      <a:moveTo>
                        <a:pt x="4562" y="4268"/>
                      </a:moveTo>
                      <a:lnTo>
                        <a:pt x="4479" y="4055"/>
                      </a:lnTo>
                      <a:lnTo>
                        <a:pt x="4488" y="4140"/>
                      </a:lnTo>
                      <a:lnTo>
                        <a:pt x="4562" y="4268"/>
                      </a:lnTo>
                      <a:close/>
                      <a:moveTo>
                        <a:pt x="4685" y="4481"/>
                      </a:moveTo>
                      <a:lnTo>
                        <a:pt x="4630" y="4268"/>
                      </a:lnTo>
                      <a:lnTo>
                        <a:pt x="4563" y="4268"/>
                      </a:lnTo>
                      <a:lnTo>
                        <a:pt x="4565" y="4481"/>
                      </a:lnTo>
                      <a:lnTo>
                        <a:pt x="4685" y="4481"/>
                      </a:lnTo>
                      <a:close/>
                      <a:moveTo>
                        <a:pt x="4874" y="5849"/>
                      </a:moveTo>
                      <a:lnTo>
                        <a:pt x="4862" y="5811"/>
                      </a:lnTo>
                      <a:lnTo>
                        <a:pt x="4850" y="5785"/>
                      </a:lnTo>
                      <a:lnTo>
                        <a:pt x="4839" y="5766"/>
                      </a:lnTo>
                      <a:lnTo>
                        <a:pt x="4874" y="5849"/>
                      </a:lnTo>
                      <a:close/>
                      <a:moveTo>
                        <a:pt x="4997" y="4908"/>
                      </a:moveTo>
                      <a:lnTo>
                        <a:pt x="4994" y="4985"/>
                      </a:lnTo>
                      <a:lnTo>
                        <a:pt x="4997" y="4908"/>
                      </a:lnTo>
                      <a:close/>
                      <a:moveTo>
                        <a:pt x="5006" y="5134"/>
                      </a:moveTo>
                      <a:lnTo>
                        <a:pt x="4994" y="4985"/>
                      </a:lnTo>
                      <a:lnTo>
                        <a:pt x="4990" y="5122"/>
                      </a:lnTo>
                      <a:lnTo>
                        <a:pt x="5006" y="5134"/>
                      </a:lnTo>
                      <a:close/>
                      <a:moveTo>
                        <a:pt x="5055" y="5122"/>
                      </a:moveTo>
                      <a:lnTo>
                        <a:pt x="5008" y="4908"/>
                      </a:lnTo>
                      <a:lnTo>
                        <a:pt x="4997" y="4908"/>
                      </a:lnTo>
                      <a:lnTo>
                        <a:pt x="5028" y="5122"/>
                      </a:lnTo>
                      <a:lnTo>
                        <a:pt x="5055" y="5122"/>
                      </a:lnTo>
                      <a:close/>
                      <a:moveTo>
                        <a:pt x="5124" y="5030"/>
                      </a:moveTo>
                      <a:lnTo>
                        <a:pt x="5092" y="4989"/>
                      </a:lnTo>
                      <a:lnTo>
                        <a:pt x="5055" y="4953"/>
                      </a:lnTo>
                      <a:lnTo>
                        <a:pt x="5068" y="4972"/>
                      </a:lnTo>
                      <a:lnTo>
                        <a:pt x="5124" y="5030"/>
                      </a:lnTo>
                      <a:close/>
                      <a:moveTo>
                        <a:pt x="5379" y="6856"/>
                      </a:moveTo>
                      <a:lnTo>
                        <a:pt x="5352" y="6829"/>
                      </a:lnTo>
                      <a:lnTo>
                        <a:pt x="5378" y="6867"/>
                      </a:lnTo>
                      <a:close/>
                      <a:moveTo>
                        <a:pt x="6186" y="6906"/>
                      </a:moveTo>
                      <a:lnTo>
                        <a:pt x="6079" y="6615"/>
                      </a:lnTo>
                      <a:lnTo>
                        <a:pt x="6029" y="6769"/>
                      </a:lnTo>
                      <a:lnTo>
                        <a:pt x="6085" y="6829"/>
                      </a:lnTo>
                      <a:lnTo>
                        <a:pt x="6186" y="6906"/>
                      </a:lnTo>
                      <a:close/>
                      <a:moveTo>
                        <a:pt x="7309" y="21421"/>
                      </a:moveTo>
                      <a:lnTo>
                        <a:pt x="7287" y="21408"/>
                      </a:lnTo>
                      <a:lnTo>
                        <a:pt x="7309" y="21421"/>
                      </a:lnTo>
                      <a:close/>
                      <a:moveTo>
                        <a:pt x="7441" y="6240"/>
                      </a:moveTo>
                      <a:lnTo>
                        <a:pt x="7422" y="6253"/>
                      </a:lnTo>
                      <a:lnTo>
                        <a:pt x="7441" y="6240"/>
                      </a:lnTo>
                      <a:close/>
                      <a:moveTo>
                        <a:pt x="7575" y="18804"/>
                      </a:moveTo>
                      <a:lnTo>
                        <a:pt x="7562" y="18783"/>
                      </a:lnTo>
                      <a:lnTo>
                        <a:pt x="7567" y="18826"/>
                      </a:lnTo>
                      <a:lnTo>
                        <a:pt x="7575" y="18804"/>
                      </a:lnTo>
                      <a:close/>
                      <a:moveTo>
                        <a:pt x="7610" y="21557"/>
                      </a:moveTo>
                      <a:lnTo>
                        <a:pt x="7585" y="21557"/>
                      </a:lnTo>
                      <a:lnTo>
                        <a:pt x="7599" y="21572"/>
                      </a:lnTo>
                      <a:lnTo>
                        <a:pt x="7610" y="21557"/>
                      </a:lnTo>
                      <a:close/>
                      <a:moveTo>
                        <a:pt x="7611" y="6122"/>
                      </a:moveTo>
                      <a:lnTo>
                        <a:pt x="7563" y="6148"/>
                      </a:lnTo>
                      <a:lnTo>
                        <a:pt x="7500" y="6186"/>
                      </a:lnTo>
                      <a:lnTo>
                        <a:pt x="7441" y="6240"/>
                      </a:lnTo>
                      <a:lnTo>
                        <a:pt x="7611" y="6122"/>
                      </a:lnTo>
                      <a:close/>
                      <a:moveTo>
                        <a:pt x="7667" y="21472"/>
                      </a:moveTo>
                      <a:lnTo>
                        <a:pt x="7656" y="21451"/>
                      </a:lnTo>
                      <a:lnTo>
                        <a:pt x="7640" y="21429"/>
                      </a:lnTo>
                      <a:lnTo>
                        <a:pt x="7667" y="21472"/>
                      </a:lnTo>
                      <a:close/>
                      <a:moveTo>
                        <a:pt x="7685" y="21557"/>
                      </a:moveTo>
                      <a:lnTo>
                        <a:pt x="7641" y="21515"/>
                      </a:lnTo>
                      <a:lnTo>
                        <a:pt x="7610" y="21557"/>
                      </a:lnTo>
                      <a:lnTo>
                        <a:pt x="7624" y="21557"/>
                      </a:lnTo>
                      <a:lnTo>
                        <a:pt x="7662" y="21600"/>
                      </a:lnTo>
                      <a:lnTo>
                        <a:pt x="7685" y="21557"/>
                      </a:lnTo>
                      <a:close/>
                      <a:moveTo>
                        <a:pt x="7794" y="19658"/>
                      </a:moveTo>
                      <a:lnTo>
                        <a:pt x="7791" y="19637"/>
                      </a:lnTo>
                      <a:lnTo>
                        <a:pt x="7786" y="19585"/>
                      </a:lnTo>
                      <a:lnTo>
                        <a:pt x="7743" y="19615"/>
                      </a:lnTo>
                      <a:lnTo>
                        <a:pt x="7794" y="19658"/>
                      </a:lnTo>
                      <a:close/>
                      <a:moveTo>
                        <a:pt x="7803" y="19701"/>
                      </a:moveTo>
                      <a:lnTo>
                        <a:pt x="7783" y="19679"/>
                      </a:lnTo>
                      <a:lnTo>
                        <a:pt x="7803" y="19701"/>
                      </a:lnTo>
                      <a:close/>
                      <a:moveTo>
                        <a:pt x="7803" y="19573"/>
                      </a:moveTo>
                      <a:lnTo>
                        <a:pt x="7780" y="19560"/>
                      </a:lnTo>
                      <a:lnTo>
                        <a:pt x="7786" y="19585"/>
                      </a:lnTo>
                      <a:lnTo>
                        <a:pt x="7803" y="19573"/>
                      </a:lnTo>
                      <a:close/>
                      <a:moveTo>
                        <a:pt x="7832" y="20226"/>
                      </a:moveTo>
                      <a:lnTo>
                        <a:pt x="7815" y="20221"/>
                      </a:lnTo>
                      <a:lnTo>
                        <a:pt x="7832" y="20226"/>
                      </a:lnTo>
                      <a:close/>
                      <a:moveTo>
                        <a:pt x="7867" y="20234"/>
                      </a:moveTo>
                      <a:lnTo>
                        <a:pt x="7832" y="20226"/>
                      </a:lnTo>
                      <a:lnTo>
                        <a:pt x="7857" y="20320"/>
                      </a:lnTo>
                      <a:lnTo>
                        <a:pt x="7867" y="20234"/>
                      </a:lnTo>
                      <a:close/>
                      <a:moveTo>
                        <a:pt x="7922" y="19658"/>
                      </a:moveTo>
                      <a:lnTo>
                        <a:pt x="7791" y="19641"/>
                      </a:lnTo>
                      <a:lnTo>
                        <a:pt x="7912" y="19701"/>
                      </a:lnTo>
                      <a:lnTo>
                        <a:pt x="7922" y="19679"/>
                      </a:lnTo>
                      <a:lnTo>
                        <a:pt x="7922" y="19658"/>
                      </a:lnTo>
                      <a:close/>
                      <a:moveTo>
                        <a:pt x="7989" y="18939"/>
                      </a:moveTo>
                      <a:lnTo>
                        <a:pt x="7979" y="18911"/>
                      </a:lnTo>
                      <a:lnTo>
                        <a:pt x="7969" y="18915"/>
                      </a:lnTo>
                      <a:lnTo>
                        <a:pt x="7989" y="18939"/>
                      </a:lnTo>
                      <a:close/>
                      <a:moveTo>
                        <a:pt x="8034" y="17417"/>
                      </a:moveTo>
                      <a:lnTo>
                        <a:pt x="8013" y="17396"/>
                      </a:lnTo>
                      <a:lnTo>
                        <a:pt x="8022" y="17417"/>
                      </a:lnTo>
                      <a:lnTo>
                        <a:pt x="8034" y="17417"/>
                      </a:lnTo>
                      <a:close/>
                      <a:moveTo>
                        <a:pt x="8070" y="19039"/>
                      </a:moveTo>
                      <a:lnTo>
                        <a:pt x="7989" y="18939"/>
                      </a:lnTo>
                      <a:lnTo>
                        <a:pt x="7996" y="18990"/>
                      </a:lnTo>
                      <a:lnTo>
                        <a:pt x="7984" y="19018"/>
                      </a:lnTo>
                      <a:lnTo>
                        <a:pt x="7994" y="19018"/>
                      </a:lnTo>
                      <a:lnTo>
                        <a:pt x="8070" y="19039"/>
                      </a:lnTo>
                      <a:close/>
                      <a:moveTo>
                        <a:pt x="8236" y="5725"/>
                      </a:moveTo>
                      <a:lnTo>
                        <a:pt x="8112" y="5740"/>
                      </a:lnTo>
                      <a:lnTo>
                        <a:pt x="8149" y="5768"/>
                      </a:lnTo>
                      <a:lnTo>
                        <a:pt x="8184" y="5774"/>
                      </a:lnTo>
                      <a:lnTo>
                        <a:pt x="8220" y="5772"/>
                      </a:lnTo>
                      <a:lnTo>
                        <a:pt x="8233" y="5745"/>
                      </a:lnTo>
                      <a:close/>
                      <a:moveTo>
                        <a:pt x="8347" y="18228"/>
                      </a:moveTo>
                      <a:lnTo>
                        <a:pt x="8282" y="18186"/>
                      </a:lnTo>
                      <a:lnTo>
                        <a:pt x="8306" y="18207"/>
                      </a:lnTo>
                      <a:lnTo>
                        <a:pt x="8312" y="18250"/>
                      </a:lnTo>
                      <a:lnTo>
                        <a:pt x="8347" y="18228"/>
                      </a:lnTo>
                      <a:close/>
                      <a:moveTo>
                        <a:pt x="8876" y="17127"/>
                      </a:moveTo>
                      <a:lnTo>
                        <a:pt x="8867" y="17097"/>
                      </a:lnTo>
                      <a:lnTo>
                        <a:pt x="8870" y="17131"/>
                      </a:lnTo>
                      <a:close/>
                      <a:moveTo>
                        <a:pt x="9291" y="16457"/>
                      </a:moveTo>
                      <a:lnTo>
                        <a:pt x="9284" y="16406"/>
                      </a:lnTo>
                      <a:lnTo>
                        <a:pt x="9284" y="16478"/>
                      </a:lnTo>
                      <a:lnTo>
                        <a:pt x="9291" y="16457"/>
                      </a:lnTo>
                      <a:close/>
                      <a:moveTo>
                        <a:pt x="9313" y="16521"/>
                      </a:moveTo>
                      <a:lnTo>
                        <a:pt x="9306" y="16414"/>
                      </a:lnTo>
                      <a:lnTo>
                        <a:pt x="9302" y="16478"/>
                      </a:lnTo>
                      <a:lnTo>
                        <a:pt x="9313" y="16521"/>
                      </a:lnTo>
                      <a:close/>
                      <a:moveTo>
                        <a:pt x="9412" y="2680"/>
                      </a:moveTo>
                      <a:lnTo>
                        <a:pt x="9383" y="2561"/>
                      </a:lnTo>
                      <a:lnTo>
                        <a:pt x="9384" y="2742"/>
                      </a:lnTo>
                      <a:lnTo>
                        <a:pt x="9412" y="2680"/>
                      </a:lnTo>
                      <a:close/>
                      <a:moveTo>
                        <a:pt x="9465" y="2561"/>
                      </a:moveTo>
                      <a:lnTo>
                        <a:pt x="9412" y="2680"/>
                      </a:lnTo>
                      <a:lnTo>
                        <a:pt x="9434" y="2774"/>
                      </a:lnTo>
                      <a:lnTo>
                        <a:pt x="9465" y="2774"/>
                      </a:lnTo>
                      <a:lnTo>
                        <a:pt x="9465" y="2561"/>
                      </a:lnTo>
                      <a:close/>
                      <a:moveTo>
                        <a:pt x="10265" y="14601"/>
                      </a:moveTo>
                      <a:lnTo>
                        <a:pt x="10231" y="14537"/>
                      </a:lnTo>
                      <a:lnTo>
                        <a:pt x="10242" y="14643"/>
                      </a:lnTo>
                      <a:lnTo>
                        <a:pt x="10232" y="14665"/>
                      </a:lnTo>
                      <a:lnTo>
                        <a:pt x="10252" y="14665"/>
                      </a:lnTo>
                      <a:lnTo>
                        <a:pt x="10265" y="14601"/>
                      </a:lnTo>
                      <a:close/>
                      <a:moveTo>
                        <a:pt x="10620" y="15945"/>
                      </a:moveTo>
                      <a:lnTo>
                        <a:pt x="10619" y="15921"/>
                      </a:lnTo>
                      <a:lnTo>
                        <a:pt x="10615" y="15945"/>
                      </a:lnTo>
                      <a:close/>
                      <a:moveTo>
                        <a:pt x="10633" y="16009"/>
                      </a:moveTo>
                      <a:lnTo>
                        <a:pt x="10631" y="15945"/>
                      </a:lnTo>
                      <a:lnTo>
                        <a:pt x="10620" y="15945"/>
                      </a:lnTo>
                      <a:lnTo>
                        <a:pt x="10625" y="15994"/>
                      </a:lnTo>
                      <a:close/>
                      <a:moveTo>
                        <a:pt x="10877" y="14978"/>
                      </a:moveTo>
                      <a:lnTo>
                        <a:pt x="10855" y="15081"/>
                      </a:lnTo>
                      <a:lnTo>
                        <a:pt x="10864" y="15049"/>
                      </a:lnTo>
                      <a:lnTo>
                        <a:pt x="10877" y="14978"/>
                      </a:lnTo>
                      <a:close/>
                      <a:moveTo>
                        <a:pt x="10949" y="14835"/>
                      </a:moveTo>
                      <a:lnTo>
                        <a:pt x="10874" y="14835"/>
                      </a:lnTo>
                      <a:lnTo>
                        <a:pt x="10861" y="14942"/>
                      </a:lnTo>
                      <a:lnTo>
                        <a:pt x="10882" y="14878"/>
                      </a:lnTo>
                      <a:lnTo>
                        <a:pt x="10883" y="14942"/>
                      </a:lnTo>
                      <a:lnTo>
                        <a:pt x="10877" y="14978"/>
                      </a:lnTo>
                      <a:lnTo>
                        <a:pt x="10918" y="14921"/>
                      </a:lnTo>
                      <a:lnTo>
                        <a:pt x="10934" y="14878"/>
                      </a:lnTo>
                      <a:lnTo>
                        <a:pt x="10949" y="14835"/>
                      </a:lnTo>
                      <a:close/>
                      <a:moveTo>
                        <a:pt x="11037" y="14933"/>
                      </a:moveTo>
                      <a:lnTo>
                        <a:pt x="11032" y="14852"/>
                      </a:lnTo>
                      <a:lnTo>
                        <a:pt x="11012" y="14801"/>
                      </a:lnTo>
                      <a:lnTo>
                        <a:pt x="10995" y="14876"/>
                      </a:lnTo>
                      <a:lnTo>
                        <a:pt x="11013" y="14889"/>
                      </a:lnTo>
                      <a:lnTo>
                        <a:pt x="11028" y="14953"/>
                      </a:lnTo>
                      <a:lnTo>
                        <a:pt x="11037" y="14933"/>
                      </a:lnTo>
                      <a:close/>
                      <a:moveTo>
                        <a:pt x="11243" y="0"/>
                      </a:moveTo>
                      <a:lnTo>
                        <a:pt x="11217" y="0"/>
                      </a:lnTo>
                      <a:lnTo>
                        <a:pt x="11224" y="87"/>
                      </a:lnTo>
                      <a:lnTo>
                        <a:pt x="11243" y="0"/>
                      </a:lnTo>
                      <a:close/>
                      <a:moveTo>
                        <a:pt x="11244" y="15207"/>
                      </a:moveTo>
                      <a:lnTo>
                        <a:pt x="11240" y="15155"/>
                      </a:lnTo>
                      <a:lnTo>
                        <a:pt x="11230" y="15219"/>
                      </a:lnTo>
                      <a:lnTo>
                        <a:pt x="11244" y="15207"/>
                      </a:lnTo>
                      <a:close/>
                      <a:moveTo>
                        <a:pt x="11253" y="15027"/>
                      </a:moveTo>
                      <a:lnTo>
                        <a:pt x="11232" y="15027"/>
                      </a:lnTo>
                      <a:lnTo>
                        <a:pt x="11240" y="15155"/>
                      </a:lnTo>
                      <a:lnTo>
                        <a:pt x="11246" y="15113"/>
                      </a:lnTo>
                      <a:lnTo>
                        <a:pt x="11253" y="15155"/>
                      </a:lnTo>
                      <a:lnTo>
                        <a:pt x="11253" y="15027"/>
                      </a:lnTo>
                      <a:close/>
                      <a:moveTo>
                        <a:pt x="11405" y="16116"/>
                      </a:moveTo>
                      <a:lnTo>
                        <a:pt x="11395" y="16094"/>
                      </a:lnTo>
                      <a:lnTo>
                        <a:pt x="11397" y="16116"/>
                      </a:lnTo>
                      <a:close/>
                      <a:moveTo>
                        <a:pt x="11544" y="16192"/>
                      </a:moveTo>
                      <a:lnTo>
                        <a:pt x="11530" y="16222"/>
                      </a:lnTo>
                      <a:lnTo>
                        <a:pt x="11544" y="16201"/>
                      </a:lnTo>
                      <a:close/>
                      <a:moveTo>
                        <a:pt x="11844" y="15079"/>
                      </a:moveTo>
                      <a:lnTo>
                        <a:pt x="11816" y="15109"/>
                      </a:lnTo>
                      <a:lnTo>
                        <a:pt x="11802" y="15264"/>
                      </a:lnTo>
                      <a:lnTo>
                        <a:pt x="11818" y="15247"/>
                      </a:lnTo>
                      <a:lnTo>
                        <a:pt x="11844" y="15079"/>
                      </a:lnTo>
                      <a:close/>
                      <a:moveTo>
                        <a:pt x="28" y="18779"/>
                      </a:moveTo>
                      <a:lnTo>
                        <a:pt x="0" y="18779"/>
                      </a:lnTo>
                      <a:lnTo>
                        <a:pt x="10" y="18900"/>
                      </a:lnTo>
                      <a:lnTo>
                        <a:pt x="28" y="18779"/>
                      </a:lnTo>
                      <a:close/>
                      <a:moveTo>
                        <a:pt x="12225" y="16649"/>
                      </a:moveTo>
                      <a:lnTo>
                        <a:pt x="12211" y="16671"/>
                      </a:lnTo>
                      <a:lnTo>
                        <a:pt x="12198" y="16671"/>
                      </a:lnTo>
                      <a:lnTo>
                        <a:pt x="12205" y="16735"/>
                      </a:lnTo>
                      <a:lnTo>
                        <a:pt x="12219" y="16671"/>
                      </a:lnTo>
                      <a:lnTo>
                        <a:pt x="12225" y="16649"/>
                      </a:lnTo>
                      <a:close/>
                      <a:moveTo>
                        <a:pt x="12458" y="16918"/>
                      </a:moveTo>
                      <a:lnTo>
                        <a:pt x="12436" y="16927"/>
                      </a:lnTo>
                      <a:lnTo>
                        <a:pt x="12446" y="16927"/>
                      </a:lnTo>
                      <a:lnTo>
                        <a:pt x="12458" y="16918"/>
                      </a:lnTo>
                      <a:close/>
                      <a:moveTo>
                        <a:pt x="12496" y="16905"/>
                      </a:moveTo>
                      <a:lnTo>
                        <a:pt x="12480" y="16905"/>
                      </a:lnTo>
                      <a:lnTo>
                        <a:pt x="12457" y="16927"/>
                      </a:lnTo>
                      <a:lnTo>
                        <a:pt x="12469" y="16927"/>
                      </a:lnTo>
                      <a:lnTo>
                        <a:pt x="12473" y="16991"/>
                      </a:lnTo>
                      <a:lnTo>
                        <a:pt x="12496" y="16905"/>
                      </a:lnTo>
                      <a:close/>
                      <a:moveTo>
                        <a:pt x="12583" y="15625"/>
                      </a:moveTo>
                      <a:lnTo>
                        <a:pt x="12523" y="15668"/>
                      </a:lnTo>
                      <a:lnTo>
                        <a:pt x="12511" y="15761"/>
                      </a:lnTo>
                      <a:lnTo>
                        <a:pt x="12466" y="15817"/>
                      </a:lnTo>
                      <a:lnTo>
                        <a:pt x="12537" y="15836"/>
                      </a:lnTo>
                      <a:lnTo>
                        <a:pt x="12550" y="15774"/>
                      </a:lnTo>
                      <a:lnTo>
                        <a:pt x="12555" y="15753"/>
                      </a:lnTo>
                      <a:lnTo>
                        <a:pt x="12583" y="15625"/>
                      </a:lnTo>
                      <a:close/>
                      <a:moveTo>
                        <a:pt x="12630" y="16158"/>
                      </a:moveTo>
                      <a:lnTo>
                        <a:pt x="12626" y="16137"/>
                      </a:lnTo>
                      <a:lnTo>
                        <a:pt x="12616" y="16186"/>
                      </a:lnTo>
                      <a:lnTo>
                        <a:pt x="12630" y="16158"/>
                      </a:lnTo>
                      <a:close/>
                      <a:moveTo>
                        <a:pt x="12642" y="16180"/>
                      </a:moveTo>
                      <a:lnTo>
                        <a:pt x="12641" y="16137"/>
                      </a:lnTo>
                      <a:lnTo>
                        <a:pt x="12634" y="16158"/>
                      </a:lnTo>
                      <a:lnTo>
                        <a:pt x="12642" y="16180"/>
                      </a:lnTo>
                      <a:close/>
                      <a:moveTo>
                        <a:pt x="12796" y="15966"/>
                      </a:moveTo>
                      <a:lnTo>
                        <a:pt x="12783" y="15966"/>
                      </a:lnTo>
                      <a:lnTo>
                        <a:pt x="12795" y="15994"/>
                      </a:lnTo>
                      <a:lnTo>
                        <a:pt x="12796" y="15966"/>
                      </a:lnTo>
                      <a:close/>
                      <a:moveTo>
                        <a:pt x="12890" y="16158"/>
                      </a:moveTo>
                      <a:lnTo>
                        <a:pt x="12871" y="16141"/>
                      </a:lnTo>
                      <a:lnTo>
                        <a:pt x="12890" y="16158"/>
                      </a:lnTo>
                      <a:close/>
                      <a:moveTo>
                        <a:pt x="12994" y="17507"/>
                      </a:moveTo>
                      <a:lnTo>
                        <a:pt x="12990" y="17486"/>
                      </a:lnTo>
                      <a:lnTo>
                        <a:pt x="12987" y="17458"/>
                      </a:lnTo>
                      <a:lnTo>
                        <a:pt x="12974" y="17460"/>
                      </a:lnTo>
                      <a:lnTo>
                        <a:pt x="12974" y="17499"/>
                      </a:lnTo>
                      <a:lnTo>
                        <a:pt x="12994" y="17507"/>
                      </a:lnTo>
                      <a:close/>
                      <a:moveTo>
                        <a:pt x="13027" y="17490"/>
                      </a:moveTo>
                      <a:lnTo>
                        <a:pt x="13003" y="17507"/>
                      </a:lnTo>
                      <a:lnTo>
                        <a:pt x="12994" y="17507"/>
                      </a:lnTo>
                      <a:lnTo>
                        <a:pt x="12998" y="17533"/>
                      </a:lnTo>
                      <a:lnTo>
                        <a:pt x="13027" y="17490"/>
                      </a:lnTo>
                      <a:close/>
                      <a:moveTo>
                        <a:pt x="13204" y="18030"/>
                      </a:moveTo>
                      <a:lnTo>
                        <a:pt x="13175" y="18011"/>
                      </a:lnTo>
                      <a:lnTo>
                        <a:pt x="13160" y="18094"/>
                      </a:lnTo>
                      <a:lnTo>
                        <a:pt x="13204" y="18030"/>
                      </a:lnTo>
                      <a:close/>
                      <a:moveTo>
                        <a:pt x="13329" y="17161"/>
                      </a:moveTo>
                      <a:lnTo>
                        <a:pt x="13279" y="17204"/>
                      </a:lnTo>
                      <a:lnTo>
                        <a:pt x="13311" y="17255"/>
                      </a:lnTo>
                      <a:lnTo>
                        <a:pt x="13329" y="17161"/>
                      </a:lnTo>
                      <a:close/>
                      <a:moveTo>
                        <a:pt x="13334" y="17289"/>
                      </a:moveTo>
                      <a:lnTo>
                        <a:pt x="13311" y="17255"/>
                      </a:lnTo>
                      <a:lnTo>
                        <a:pt x="13295" y="17336"/>
                      </a:lnTo>
                      <a:lnTo>
                        <a:pt x="13334" y="17289"/>
                      </a:lnTo>
                      <a:close/>
                      <a:moveTo>
                        <a:pt x="13402" y="17191"/>
                      </a:moveTo>
                      <a:lnTo>
                        <a:pt x="13362" y="17170"/>
                      </a:lnTo>
                      <a:lnTo>
                        <a:pt x="13389" y="17189"/>
                      </a:lnTo>
                      <a:lnTo>
                        <a:pt x="13402" y="17191"/>
                      </a:lnTo>
                      <a:close/>
                      <a:moveTo>
                        <a:pt x="13511" y="17866"/>
                      </a:moveTo>
                      <a:lnTo>
                        <a:pt x="13501" y="17844"/>
                      </a:lnTo>
                      <a:lnTo>
                        <a:pt x="13504" y="17866"/>
                      </a:lnTo>
                      <a:close/>
                      <a:moveTo>
                        <a:pt x="13570" y="17846"/>
                      </a:moveTo>
                      <a:lnTo>
                        <a:pt x="13552" y="17823"/>
                      </a:lnTo>
                      <a:lnTo>
                        <a:pt x="13552" y="17874"/>
                      </a:lnTo>
                      <a:lnTo>
                        <a:pt x="13570" y="17846"/>
                      </a:lnTo>
                      <a:close/>
                      <a:moveTo>
                        <a:pt x="13672" y="19645"/>
                      </a:moveTo>
                      <a:lnTo>
                        <a:pt x="13662" y="19660"/>
                      </a:lnTo>
                      <a:lnTo>
                        <a:pt x="13672" y="19645"/>
                      </a:lnTo>
                      <a:close/>
                      <a:moveTo>
                        <a:pt x="13703" y="19487"/>
                      </a:moveTo>
                      <a:lnTo>
                        <a:pt x="13597" y="19487"/>
                      </a:lnTo>
                      <a:lnTo>
                        <a:pt x="13646" y="19594"/>
                      </a:lnTo>
                      <a:lnTo>
                        <a:pt x="13691" y="19551"/>
                      </a:lnTo>
                      <a:lnTo>
                        <a:pt x="13672" y="19551"/>
                      </a:lnTo>
                      <a:lnTo>
                        <a:pt x="13703" y="19487"/>
                      </a:lnTo>
                      <a:close/>
                      <a:moveTo>
                        <a:pt x="13720" y="19189"/>
                      </a:moveTo>
                      <a:lnTo>
                        <a:pt x="13662" y="19216"/>
                      </a:lnTo>
                      <a:lnTo>
                        <a:pt x="13699" y="19259"/>
                      </a:lnTo>
                      <a:lnTo>
                        <a:pt x="13720" y="19189"/>
                      </a:lnTo>
                      <a:close/>
                      <a:moveTo>
                        <a:pt x="13744" y="20563"/>
                      </a:moveTo>
                      <a:lnTo>
                        <a:pt x="13710" y="20576"/>
                      </a:lnTo>
                      <a:lnTo>
                        <a:pt x="13734" y="20618"/>
                      </a:lnTo>
                      <a:lnTo>
                        <a:pt x="13744" y="20563"/>
                      </a:lnTo>
                      <a:close/>
                      <a:moveTo>
                        <a:pt x="13764" y="20554"/>
                      </a:moveTo>
                      <a:lnTo>
                        <a:pt x="13754" y="20548"/>
                      </a:lnTo>
                      <a:lnTo>
                        <a:pt x="13745" y="20554"/>
                      </a:lnTo>
                      <a:lnTo>
                        <a:pt x="13764" y="20554"/>
                      </a:lnTo>
                      <a:close/>
                      <a:moveTo>
                        <a:pt x="13769" y="21154"/>
                      </a:moveTo>
                      <a:lnTo>
                        <a:pt x="13755" y="21152"/>
                      </a:lnTo>
                      <a:lnTo>
                        <a:pt x="13769" y="21154"/>
                      </a:lnTo>
                      <a:close/>
                      <a:moveTo>
                        <a:pt x="13776" y="19765"/>
                      </a:moveTo>
                      <a:lnTo>
                        <a:pt x="13731" y="19807"/>
                      </a:lnTo>
                      <a:lnTo>
                        <a:pt x="13744" y="19850"/>
                      </a:lnTo>
                      <a:lnTo>
                        <a:pt x="13758" y="19848"/>
                      </a:lnTo>
                      <a:lnTo>
                        <a:pt x="13776" y="19765"/>
                      </a:lnTo>
                      <a:close/>
                      <a:moveTo>
                        <a:pt x="13790" y="21158"/>
                      </a:moveTo>
                      <a:lnTo>
                        <a:pt x="13769" y="21154"/>
                      </a:lnTo>
                      <a:lnTo>
                        <a:pt x="13790" y="21158"/>
                      </a:lnTo>
                      <a:close/>
                      <a:moveTo>
                        <a:pt x="13794" y="19018"/>
                      </a:moveTo>
                      <a:lnTo>
                        <a:pt x="13792" y="18975"/>
                      </a:lnTo>
                      <a:lnTo>
                        <a:pt x="13776" y="19039"/>
                      </a:lnTo>
                      <a:lnTo>
                        <a:pt x="13739" y="19097"/>
                      </a:lnTo>
                      <a:lnTo>
                        <a:pt x="13779" y="19082"/>
                      </a:lnTo>
                      <a:lnTo>
                        <a:pt x="13788" y="19026"/>
                      </a:lnTo>
                      <a:close/>
                      <a:moveTo>
                        <a:pt x="13802" y="21156"/>
                      </a:moveTo>
                      <a:lnTo>
                        <a:pt x="13790" y="21156"/>
                      </a:lnTo>
                      <a:lnTo>
                        <a:pt x="13802" y="21156"/>
                      </a:lnTo>
                      <a:close/>
                      <a:moveTo>
                        <a:pt x="1650" y="18433"/>
                      </a:moveTo>
                      <a:lnTo>
                        <a:pt x="1645" y="18408"/>
                      </a:lnTo>
                      <a:lnTo>
                        <a:pt x="1540" y="18566"/>
                      </a:lnTo>
                      <a:lnTo>
                        <a:pt x="1650" y="18433"/>
                      </a:lnTo>
                      <a:close/>
                      <a:moveTo>
                        <a:pt x="1701" y="18433"/>
                      </a:moveTo>
                      <a:lnTo>
                        <a:pt x="1691" y="18384"/>
                      </a:lnTo>
                      <a:lnTo>
                        <a:pt x="1650" y="18433"/>
                      </a:lnTo>
                      <a:lnTo>
                        <a:pt x="1674" y="18566"/>
                      </a:lnTo>
                      <a:lnTo>
                        <a:pt x="1701" y="18433"/>
                      </a:lnTo>
                      <a:close/>
                      <a:moveTo>
                        <a:pt x="13837" y="21056"/>
                      </a:moveTo>
                      <a:lnTo>
                        <a:pt x="13797" y="21043"/>
                      </a:lnTo>
                      <a:lnTo>
                        <a:pt x="13794" y="21073"/>
                      </a:lnTo>
                      <a:lnTo>
                        <a:pt x="13755" y="21126"/>
                      </a:lnTo>
                      <a:lnTo>
                        <a:pt x="13837" y="21056"/>
                      </a:lnTo>
                      <a:close/>
                      <a:moveTo>
                        <a:pt x="1820" y="17925"/>
                      </a:moveTo>
                      <a:lnTo>
                        <a:pt x="1750" y="17712"/>
                      </a:lnTo>
                      <a:lnTo>
                        <a:pt x="1622" y="17925"/>
                      </a:lnTo>
                      <a:lnTo>
                        <a:pt x="1820" y="17925"/>
                      </a:lnTo>
                      <a:close/>
                      <a:moveTo>
                        <a:pt x="2032" y="17823"/>
                      </a:moveTo>
                      <a:lnTo>
                        <a:pt x="2026" y="17848"/>
                      </a:lnTo>
                      <a:lnTo>
                        <a:pt x="2023" y="17885"/>
                      </a:lnTo>
                      <a:lnTo>
                        <a:pt x="2032" y="17823"/>
                      </a:lnTo>
                      <a:close/>
                      <a:moveTo>
                        <a:pt x="2565" y="17780"/>
                      </a:moveTo>
                      <a:lnTo>
                        <a:pt x="2554" y="17772"/>
                      </a:lnTo>
                      <a:lnTo>
                        <a:pt x="2511" y="17763"/>
                      </a:lnTo>
                      <a:lnTo>
                        <a:pt x="2565" y="17780"/>
                      </a:lnTo>
                      <a:close/>
                      <a:moveTo>
                        <a:pt x="2595" y="17799"/>
                      </a:moveTo>
                      <a:lnTo>
                        <a:pt x="2567" y="17782"/>
                      </a:lnTo>
                      <a:lnTo>
                        <a:pt x="2595" y="17799"/>
                      </a:lnTo>
                      <a:close/>
                      <a:moveTo>
                        <a:pt x="2607" y="9940"/>
                      </a:moveTo>
                      <a:lnTo>
                        <a:pt x="2513" y="9774"/>
                      </a:lnTo>
                      <a:lnTo>
                        <a:pt x="2543" y="9959"/>
                      </a:lnTo>
                      <a:lnTo>
                        <a:pt x="2607" y="9940"/>
                      </a:lnTo>
                      <a:close/>
                      <a:moveTo>
                        <a:pt x="13968" y="20448"/>
                      </a:moveTo>
                      <a:lnTo>
                        <a:pt x="13949" y="20381"/>
                      </a:lnTo>
                      <a:lnTo>
                        <a:pt x="13939" y="20405"/>
                      </a:lnTo>
                      <a:lnTo>
                        <a:pt x="13968" y="20448"/>
                      </a:lnTo>
                      <a:close/>
                      <a:moveTo>
                        <a:pt x="13997" y="20341"/>
                      </a:moveTo>
                      <a:lnTo>
                        <a:pt x="13959" y="20358"/>
                      </a:lnTo>
                      <a:lnTo>
                        <a:pt x="13949" y="20381"/>
                      </a:lnTo>
                      <a:lnTo>
                        <a:pt x="13997" y="20341"/>
                      </a:lnTo>
                      <a:close/>
                      <a:moveTo>
                        <a:pt x="14019" y="20597"/>
                      </a:moveTo>
                      <a:lnTo>
                        <a:pt x="13969" y="20554"/>
                      </a:lnTo>
                      <a:lnTo>
                        <a:pt x="13990" y="20616"/>
                      </a:lnTo>
                      <a:lnTo>
                        <a:pt x="14019" y="20597"/>
                      </a:lnTo>
                      <a:close/>
                      <a:moveTo>
                        <a:pt x="14034" y="20516"/>
                      </a:moveTo>
                      <a:lnTo>
                        <a:pt x="14028" y="20418"/>
                      </a:lnTo>
                      <a:lnTo>
                        <a:pt x="14022" y="20531"/>
                      </a:lnTo>
                      <a:lnTo>
                        <a:pt x="14034" y="20516"/>
                      </a:lnTo>
                      <a:close/>
                      <a:moveTo>
                        <a:pt x="14038" y="21088"/>
                      </a:moveTo>
                      <a:lnTo>
                        <a:pt x="14030" y="21067"/>
                      </a:lnTo>
                      <a:lnTo>
                        <a:pt x="14038" y="21088"/>
                      </a:lnTo>
                      <a:close/>
                      <a:moveTo>
                        <a:pt x="2648" y="8749"/>
                      </a:moveTo>
                      <a:lnTo>
                        <a:pt x="2628" y="8536"/>
                      </a:lnTo>
                      <a:lnTo>
                        <a:pt x="2550" y="8749"/>
                      </a:lnTo>
                      <a:lnTo>
                        <a:pt x="2648" y="8749"/>
                      </a:lnTo>
                      <a:close/>
                      <a:moveTo>
                        <a:pt x="14067" y="20042"/>
                      </a:moveTo>
                      <a:lnTo>
                        <a:pt x="14041" y="20021"/>
                      </a:lnTo>
                      <a:lnTo>
                        <a:pt x="14021" y="20072"/>
                      </a:lnTo>
                      <a:lnTo>
                        <a:pt x="14038" y="20121"/>
                      </a:lnTo>
                      <a:lnTo>
                        <a:pt x="14054" y="20049"/>
                      </a:lnTo>
                      <a:lnTo>
                        <a:pt x="14067" y="20042"/>
                      </a:lnTo>
                      <a:close/>
                      <a:moveTo>
                        <a:pt x="14074" y="20458"/>
                      </a:moveTo>
                      <a:lnTo>
                        <a:pt x="14041" y="20505"/>
                      </a:lnTo>
                      <a:lnTo>
                        <a:pt x="14036" y="20559"/>
                      </a:lnTo>
                      <a:lnTo>
                        <a:pt x="14066" y="20493"/>
                      </a:lnTo>
                      <a:lnTo>
                        <a:pt x="14074" y="20458"/>
                      </a:lnTo>
                      <a:close/>
                      <a:moveTo>
                        <a:pt x="2775" y="7305"/>
                      </a:moveTo>
                      <a:lnTo>
                        <a:pt x="2735" y="7373"/>
                      </a:lnTo>
                      <a:lnTo>
                        <a:pt x="2705" y="7428"/>
                      </a:lnTo>
                      <a:lnTo>
                        <a:pt x="2727" y="7490"/>
                      </a:lnTo>
                      <a:lnTo>
                        <a:pt x="2742" y="7426"/>
                      </a:lnTo>
                      <a:lnTo>
                        <a:pt x="2756" y="7364"/>
                      </a:lnTo>
                      <a:lnTo>
                        <a:pt x="2775" y="7305"/>
                      </a:lnTo>
                      <a:close/>
                      <a:moveTo>
                        <a:pt x="2783" y="17925"/>
                      </a:moveTo>
                      <a:lnTo>
                        <a:pt x="2781" y="17881"/>
                      </a:lnTo>
                      <a:lnTo>
                        <a:pt x="2769" y="17925"/>
                      </a:lnTo>
                      <a:lnTo>
                        <a:pt x="2783" y="17925"/>
                      </a:lnTo>
                      <a:close/>
                      <a:moveTo>
                        <a:pt x="15962" y="8109"/>
                      </a:moveTo>
                      <a:lnTo>
                        <a:pt x="15915" y="8237"/>
                      </a:lnTo>
                      <a:lnTo>
                        <a:pt x="15909" y="8322"/>
                      </a:lnTo>
                      <a:lnTo>
                        <a:pt x="15962" y="8109"/>
                      </a:lnTo>
                      <a:close/>
                      <a:moveTo>
                        <a:pt x="16174" y="6189"/>
                      </a:moveTo>
                      <a:lnTo>
                        <a:pt x="16159" y="6189"/>
                      </a:lnTo>
                      <a:lnTo>
                        <a:pt x="16161" y="6233"/>
                      </a:lnTo>
                      <a:lnTo>
                        <a:pt x="16174" y="6189"/>
                      </a:lnTo>
                      <a:close/>
                      <a:moveTo>
                        <a:pt x="16231" y="5975"/>
                      </a:moveTo>
                      <a:lnTo>
                        <a:pt x="16174" y="6189"/>
                      </a:lnTo>
                      <a:lnTo>
                        <a:pt x="16202" y="6189"/>
                      </a:lnTo>
                      <a:lnTo>
                        <a:pt x="16231" y="5975"/>
                      </a:lnTo>
                      <a:close/>
                      <a:moveTo>
                        <a:pt x="16691" y="5262"/>
                      </a:moveTo>
                      <a:lnTo>
                        <a:pt x="16677" y="5281"/>
                      </a:lnTo>
                      <a:lnTo>
                        <a:pt x="16667" y="5303"/>
                      </a:lnTo>
                      <a:lnTo>
                        <a:pt x="16663" y="5331"/>
                      </a:lnTo>
                      <a:lnTo>
                        <a:pt x="16691" y="5262"/>
                      </a:lnTo>
                      <a:close/>
                      <a:moveTo>
                        <a:pt x="17017" y="4652"/>
                      </a:moveTo>
                      <a:lnTo>
                        <a:pt x="16975" y="4718"/>
                      </a:lnTo>
                      <a:lnTo>
                        <a:pt x="16982" y="4750"/>
                      </a:lnTo>
                      <a:lnTo>
                        <a:pt x="17017" y="4652"/>
                      </a:lnTo>
                      <a:close/>
                      <a:moveTo>
                        <a:pt x="17827" y="12377"/>
                      </a:moveTo>
                      <a:lnTo>
                        <a:pt x="17685" y="12377"/>
                      </a:lnTo>
                      <a:lnTo>
                        <a:pt x="17631" y="12590"/>
                      </a:lnTo>
                      <a:lnTo>
                        <a:pt x="17686" y="12590"/>
                      </a:lnTo>
                      <a:lnTo>
                        <a:pt x="17583" y="12804"/>
                      </a:lnTo>
                      <a:lnTo>
                        <a:pt x="17694" y="12804"/>
                      </a:lnTo>
                      <a:lnTo>
                        <a:pt x="17760" y="12590"/>
                      </a:lnTo>
                      <a:lnTo>
                        <a:pt x="17827" y="12377"/>
                      </a:lnTo>
                      <a:close/>
                      <a:moveTo>
                        <a:pt x="17878" y="15226"/>
                      </a:moveTo>
                      <a:lnTo>
                        <a:pt x="17871" y="15151"/>
                      </a:lnTo>
                      <a:lnTo>
                        <a:pt x="17847" y="15151"/>
                      </a:lnTo>
                      <a:lnTo>
                        <a:pt x="17878" y="15226"/>
                      </a:lnTo>
                      <a:close/>
                      <a:moveTo>
                        <a:pt x="17927" y="15341"/>
                      </a:moveTo>
                      <a:lnTo>
                        <a:pt x="17878" y="15226"/>
                      </a:lnTo>
                      <a:lnTo>
                        <a:pt x="17891" y="15365"/>
                      </a:lnTo>
                      <a:lnTo>
                        <a:pt x="17923" y="15365"/>
                      </a:lnTo>
                      <a:lnTo>
                        <a:pt x="17927" y="15341"/>
                      </a:lnTo>
                      <a:close/>
                      <a:moveTo>
                        <a:pt x="18516" y="18992"/>
                      </a:moveTo>
                      <a:lnTo>
                        <a:pt x="18516" y="18779"/>
                      </a:lnTo>
                      <a:lnTo>
                        <a:pt x="18516" y="18992"/>
                      </a:lnTo>
                      <a:close/>
                      <a:moveTo>
                        <a:pt x="18573" y="16905"/>
                      </a:moveTo>
                      <a:lnTo>
                        <a:pt x="18563" y="16645"/>
                      </a:lnTo>
                      <a:lnTo>
                        <a:pt x="18533" y="16779"/>
                      </a:lnTo>
                      <a:lnTo>
                        <a:pt x="18556" y="16858"/>
                      </a:lnTo>
                      <a:lnTo>
                        <a:pt x="18573" y="16905"/>
                      </a:lnTo>
                      <a:close/>
                      <a:moveTo>
                        <a:pt x="18610" y="17012"/>
                      </a:moveTo>
                      <a:lnTo>
                        <a:pt x="18573" y="16905"/>
                      </a:lnTo>
                      <a:lnTo>
                        <a:pt x="18578" y="17072"/>
                      </a:lnTo>
                      <a:lnTo>
                        <a:pt x="18607" y="17072"/>
                      </a:lnTo>
                      <a:lnTo>
                        <a:pt x="18610" y="17012"/>
                      </a:lnTo>
                      <a:close/>
                      <a:moveTo>
                        <a:pt x="18631" y="17072"/>
                      </a:moveTo>
                      <a:lnTo>
                        <a:pt x="18615" y="17027"/>
                      </a:lnTo>
                      <a:lnTo>
                        <a:pt x="18607" y="17072"/>
                      </a:lnTo>
                      <a:lnTo>
                        <a:pt x="18631" y="17072"/>
                      </a:lnTo>
                      <a:close/>
                      <a:moveTo>
                        <a:pt x="18763" y="17321"/>
                      </a:moveTo>
                      <a:lnTo>
                        <a:pt x="18695" y="16892"/>
                      </a:lnTo>
                      <a:lnTo>
                        <a:pt x="18686" y="16959"/>
                      </a:lnTo>
                      <a:lnTo>
                        <a:pt x="18673" y="17006"/>
                      </a:lnTo>
                      <a:lnTo>
                        <a:pt x="18658" y="17044"/>
                      </a:lnTo>
                      <a:lnTo>
                        <a:pt x="18695" y="16976"/>
                      </a:lnTo>
                      <a:lnTo>
                        <a:pt x="18763" y="17321"/>
                      </a:lnTo>
                      <a:close/>
                      <a:moveTo>
                        <a:pt x="18937" y="18139"/>
                      </a:moveTo>
                      <a:lnTo>
                        <a:pt x="18911" y="18139"/>
                      </a:lnTo>
                      <a:lnTo>
                        <a:pt x="18928" y="18183"/>
                      </a:lnTo>
                      <a:lnTo>
                        <a:pt x="18937" y="18139"/>
                      </a:lnTo>
                      <a:close/>
                      <a:moveTo>
                        <a:pt x="18992" y="18352"/>
                      </a:moveTo>
                      <a:lnTo>
                        <a:pt x="18969" y="18292"/>
                      </a:lnTo>
                      <a:lnTo>
                        <a:pt x="18933" y="18344"/>
                      </a:lnTo>
                      <a:lnTo>
                        <a:pt x="18992" y="18352"/>
                      </a:lnTo>
                      <a:close/>
                      <a:moveTo>
                        <a:pt x="19074" y="18139"/>
                      </a:moveTo>
                      <a:lnTo>
                        <a:pt x="18937" y="18139"/>
                      </a:lnTo>
                      <a:lnTo>
                        <a:pt x="18936" y="18203"/>
                      </a:lnTo>
                      <a:lnTo>
                        <a:pt x="18969" y="18292"/>
                      </a:lnTo>
                      <a:lnTo>
                        <a:pt x="19074" y="18139"/>
                      </a:lnTo>
                      <a:close/>
                      <a:moveTo>
                        <a:pt x="19328" y="10456"/>
                      </a:moveTo>
                      <a:lnTo>
                        <a:pt x="19196" y="10670"/>
                      </a:lnTo>
                      <a:lnTo>
                        <a:pt x="19222" y="10670"/>
                      </a:lnTo>
                      <a:lnTo>
                        <a:pt x="19328" y="10456"/>
                      </a:lnTo>
                      <a:close/>
                      <a:moveTo>
                        <a:pt x="2826" y="17712"/>
                      </a:moveTo>
                      <a:lnTo>
                        <a:pt x="2770" y="17712"/>
                      </a:lnTo>
                      <a:lnTo>
                        <a:pt x="2781" y="17881"/>
                      </a:lnTo>
                      <a:lnTo>
                        <a:pt x="2826" y="17712"/>
                      </a:lnTo>
                      <a:close/>
                      <a:moveTo>
                        <a:pt x="19741" y="18566"/>
                      </a:moveTo>
                      <a:lnTo>
                        <a:pt x="19706" y="18352"/>
                      </a:lnTo>
                      <a:lnTo>
                        <a:pt x="19707" y="18566"/>
                      </a:lnTo>
                      <a:lnTo>
                        <a:pt x="19741" y="18566"/>
                      </a:lnTo>
                      <a:close/>
                      <a:moveTo>
                        <a:pt x="21325" y="18610"/>
                      </a:moveTo>
                      <a:lnTo>
                        <a:pt x="21307" y="18606"/>
                      </a:lnTo>
                      <a:lnTo>
                        <a:pt x="21302" y="18630"/>
                      </a:lnTo>
                      <a:lnTo>
                        <a:pt x="21318" y="18619"/>
                      </a:lnTo>
                      <a:close/>
                      <a:moveTo>
                        <a:pt x="21532" y="20700"/>
                      </a:moveTo>
                      <a:lnTo>
                        <a:pt x="21498" y="20700"/>
                      </a:lnTo>
                      <a:lnTo>
                        <a:pt x="21521" y="20800"/>
                      </a:lnTo>
                      <a:lnTo>
                        <a:pt x="21532" y="20700"/>
                      </a:lnTo>
                      <a:close/>
                      <a:moveTo>
                        <a:pt x="21564" y="20486"/>
                      </a:moveTo>
                      <a:lnTo>
                        <a:pt x="21526" y="20273"/>
                      </a:lnTo>
                      <a:lnTo>
                        <a:pt x="21564" y="20486"/>
                      </a:lnTo>
                      <a:close/>
                      <a:moveTo>
                        <a:pt x="21568" y="20273"/>
                      </a:moveTo>
                      <a:lnTo>
                        <a:pt x="21565" y="20234"/>
                      </a:lnTo>
                      <a:lnTo>
                        <a:pt x="21566" y="20273"/>
                      </a:lnTo>
                      <a:close/>
                      <a:moveTo>
                        <a:pt x="21600" y="20700"/>
                      </a:moveTo>
                      <a:lnTo>
                        <a:pt x="21554" y="20486"/>
                      </a:lnTo>
                      <a:lnTo>
                        <a:pt x="21532" y="20700"/>
                      </a:lnTo>
                      <a:lnTo>
                        <a:pt x="21577" y="20913"/>
                      </a:lnTo>
                      <a:lnTo>
                        <a:pt x="21600" y="20700"/>
                      </a:lnTo>
                      <a:close/>
                      <a:moveTo>
                        <a:pt x="2873" y="7113"/>
                      </a:moveTo>
                      <a:lnTo>
                        <a:pt x="2828" y="7166"/>
                      </a:lnTo>
                      <a:lnTo>
                        <a:pt x="2798" y="7232"/>
                      </a:lnTo>
                      <a:lnTo>
                        <a:pt x="2775" y="7305"/>
                      </a:lnTo>
                      <a:lnTo>
                        <a:pt x="2808" y="7251"/>
                      </a:lnTo>
                      <a:lnTo>
                        <a:pt x="2848" y="7189"/>
                      </a:lnTo>
                      <a:lnTo>
                        <a:pt x="2873" y="7113"/>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749" name="object 62"/>
              <p:cNvGrpSpPr/>
              <p:nvPr/>
            </p:nvGrpSpPr>
            <p:grpSpPr>
              <a:xfrm>
                <a:off x="91675" y="1075"/>
                <a:ext cx="224436" cy="75564"/>
                <a:chOff x="0" y="0"/>
                <a:chExt cx="224435" cy="75562"/>
              </a:xfrm>
            </p:grpSpPr>
            <p:sp>
              <p:nvSpPr>
                <p:cNvPr id="2745" name="Triángulo"/>
                <p:cNvSpPr/>
                <p:nvPr/>
              </p:nvSpPr>
              <p:spPr>
                <a:xfrm>
                  <a:off x="0" y="62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372"/>
                      </a:moveTo>
                      <a:lnTo>
                        <a:pt x="0" y="0"/>
                      </a:lnTo>
                      <a:lnTo>
                        <a:pt x="6905" y="21600"/>
                      </a:lnTo>
                      <a:lnTo>
                        <a:pt x="21600" y="1937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46" name="Figura"/>
                <p:cNvSpPr/>
                <p:nvPr/>
              </p:nvSpPr>
              <p:spPr>
                <a:xfrm>
                  <a:off x="87688" y="4115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654"/>
                      </a:moveTo>
                      <a:lnTo>
                        <a:pt x="11799" y="0"/>
                      </a:lnTo>
                      <a:lnTo>
                        <a:pt x="0" y="5254"/>
                      </a:lnTo>
                      <a:lnTo>
                        <a:pt x="2455" y="21600"/>
                      </a:lnTo>
                      <a:lnTo>
                        <a:pt x="21600" y="1265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47" name="Figura"/>
                <p:cNvSpPr/>
                <p:nvPr/>
              </p:nvSpPr>
              <p:spPr>
                <a:xfrm>
                  <a:off x="106532"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644"/>
                      </a:moveTo>
                      <a:lnTo>
                        <a:pt x="14721" y="8822"/>
                      </a:lnTo>
                      <a:lnTo>
                        <a:pt x="3056" y="0"/>
                      </a:lnTo>
                      <a:lnTo>
                        <a:pt x="0" y="3045"/>
                      </a:lnTo>
                      <a:lnTo>
                        <a:pt x="10130" y="14288"/>
                      </a:lnTo>
                      <a:lnTo>
                        <a:pt x="18544" y="21600"/>
                      </a:lnTo>
                      <a:lnTo>
                        <a:pt x="21600" y="1064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48" name="Triángulo"/>
                <p:cNvSpPr/>
                <p:nvPr/>
              </p:nvSpPr>
              <p:spPr>
                <a:xfrm>
                  <a:off x="211735" y="4243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635" y="7586"/>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grpSp>
        </p:grpSp>
      </p:grpSp>
      <p:grpSp>
        <p:nvGrpSpPr>
          <p:cNvPr id="2869" name="Grupo 238"/>
          <p:cNvGrpSpPr/>
          <p:nvPr/>
        </p:nvGrpSpPr>
        <p:grpSpPr>
          <a:xfrm>
            <a:off x="5161755" y="3070829"/>
            <a:ext cx="652849" cy="652871"/>
            <a:chOff x="0" y="0"/>
            <a:chExt cx="652848" cy="652870"/>
          </a:xfrm>
        </p:grpSpPr>
        <p:sp>
          <p:nvSpPr>
            <p:cNvPr id="2752" name="object 44"/>
            <p:cNvSpPr/>
            <p:nvPr/>
          </p:nvSpPr>
          <p:spPr>
            <a:xfrm>
              <a:off x="0" y="0"/>
              <a:ext cx="652849" cy="65287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US" dirty="0"/>
            </a:p>
          </p:txBody>
        </p:sp>
        <p:grpSp>
          <p:nvGrpSpPr>
            <p:cNvPr id="2868" name="object 64"/>
            <p:cNvGrpSpPr/>
            <p:nvPr/>
          </p:nvGrpSpPr>
          <p:grpSpPr>
            <a:xfrm>
              <a:off x="114236" y="133737"/>
              <a:ext cx="423639" cy="391712"/>
              <a:chOff x="0" y="0"/>
              <a:chExt cx="423637" cy="391710"/>
            </a:xfrm>
          </p:grpSpPr>
          <p:grpSp>
            <p:nvGrpSpPr>
              <p:cNvPr id="2775" name="object 65"/>
              <p:cNvGrpSpPr/>
              <p:nvPr/>
            </p:nvGrpSpPr>
            <p:grpSpPr>
              <a:xfrm>
                <a:off x="0" y="0"/>
                <a:ext cx="423639" cy="386364"/>
                <a:chOff x="0" y="0"/>
                <a:chExt cx="423638" cy="386363"/>
              </a:xfrm>
            </p:grpSpPr>
            <p:sp>
              <p:nvSpPr>
                <p:cNvPr id="2753" name="Figura"/>
                <p:cNvSpPr/>
                <p:nvPr/>
              </p:nvSpPr>
              <p:spPr>
                <a:xfrm>
                  <a:off x="0" y="368116"/>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094" y="5119"/>
                      </a:lnTo>
                      <a:lnTo>
                        <a:pt x="0" y="10239"/>
                      </a:lnTo>
                      <a:lnTo>
                        <a:pt x="2299" y="21600"/>
                      </a:lnTo>
                      <a:lnTo>
                        <a:pt x="13573" y="1937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54" name="Figura"/>
                <p:cNvSpPr/>
                <p:nvPr/>
              </p:nvSpPr>
              <p:spPr>
                <a:xfrm>
                  <a:off x="9251" y="368689"/>
                  <a:ext cx="1348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841"/>
                      </a:moveTo>
                      <a:lnTo>
                        <a:pt x="19305" y="0"/>
                      </a:lnTo>
                      <a:lnTo>
                        <a:pt x="15769" y="9271"/>
                      </a:lnTo>
                      <a:lnTo>
                        <a:pt x="14920" y="5344"/>
                      </a:lnTo>
                      <a:lnTo>
                        <a:pt x="11110" y="16368"/>
                      </a:lnTo>
                      <a:lnTo>
                        <a:pt x="8079" y="17459"/>
                      </a:lnTo>
                      <a:lnTo>
                        <a:pt x="5831" y="13206"/>
                      </a:lnTo>
                      <a:lnTo>
                        <a:pt x="6335" y="9709"/>
                      </a:lnTo>
                      <a:lnTo>
                        <a:pt x="5256" y="12218"/>
                      </a:lnTo>
                      <a:lnTo>
                        <a:pt x="1630" y="7638"/>
                      </a:lnTo>
                      <a:lnTo>
                        <a:pt x="0" y="13635"/>
                      </a:lnTo>
                      <a:lnTo>
                        <a:pt x="3947" y="21059"/>
                      </a:lnTo>
                      <a:lnTo>
                        <a:pt x="8928" y="21385"/>
                      </a:lnTo>
                      <a:lnTo>
                        <a:pt x="14163" y="15276"/>
                      </a:lnTo>
                      <a:lnTo>
                        <a:pt x="15287" y="17347"/>
                      </a:lnTo>
                      <a:lnTo>
                        <a:pt x="14184" y="19856"/>
                      </a:lnTo>
                      <a:lnTo>
                        <a:pt x="13933" y="21600"/>
                      </a:lnTo>
                      <a:lnTo>
                        <a:pt x="17490" y="17021"/>
                      </a:lnTo>
                      <a:lnTo>
                        <a:pt x="21600" y="884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55" name="Figura"/>
                <p:cNvSpPr/>
                <p:nvPr/>
              </p:nvSpPr>
              <p:spPr>
                <a:xfrm>
                  <a:off x="36255" y="3671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27" y="3773"/>
                      </a:lnTo>
                      <a:lnTo>
                        <a:pt x="6335" y="11244"/>
                      </a:lnTo>
                      <a:lnTo>
                        <a:pt x="0" y="21600"/>
                      </a:lnTo>
                      <a:lnTo>
                        <a:pt x="20295" y="13167"/>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56" name="Figura"/>
                <p:cNvSpPr/>
                <p:nvPr/>
              </p:nvSpPr>
              <p:spPr>
                <a:xfrm>
                  <a:off x="37480" y="3673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734" y="638"/>
                      </a:lnTo>
                      <a:lnTo>
                        <a:pt x="8388" y="2022"/>
                      </a:lnTo>
                      <a:lnTo>
                        <a:pt x="2022" y="2713"/>
                      </a:lnTo>
                      <a:lnTo>
                        <a:pt x="240" y="10108"/>
                      </a:lnTo>
                      <a:lnTo>
                        <a:pt x="0" y="16865"/>
                      </a:lnTo>
                      <a:lnTo>
                        <a:pt x="4064" y="21600"/>
                      </a:lnTo>
                      <a:lnTo>
                        <a:pt x="7627" y="8778"/>
                      </a:lnTo>
                      <a:lnTo>
                        <a:pt x="12452" y="271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57" name="Figura"/>
                <p:cNvSpPr/>
                <p:nvPr/>
              </p:nvSpPr>
              <p:spPr>
                <a:xfrm>
                  <a:off x="38884" y="3671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211"/>
                      </a:moveTo>
                      <a:lnTo>
                        <a:pt x="11673" y="0"/>
                      </a:lnTo>
                      <a:lnTo>
                        <a:pt x="5055" y="0"/>
                      </a:lnTo>
                      <a:lnTo>
                        <a:pt x="0" y="21600"/>
                      </a:lnTo>
                      <a:lnTo>
                        <a:pt x="21600" y="1421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58" name="Figura"/>
                <p:cNvSpPr/>
                <p:nvPr/>
              </p:nvSpPr>
              <p:spPr>
                <a:xfrm>
                  <a:off x="102999" y="1265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746" y="10465"/>
                      </a:lnTo>
                      <a:lnTo>
                        <a:pt x="0" y="0"/>
                      </a:lnTo>
                      <a:lnTo>
                        <a:pt x="4383" y="8506"/>
                      </a:lnTo>
                      <a:lnTo>
                        <a:pt x="12804" y="1505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59" name="Figura"/>
                <p:cNvSpPr/>
                <p:nvPr/>
              </p:nvSpPr>
              <p:spPr>
                <a:xfrm>
                  <a:off x="107770" y="37282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995" y="6262"/>
                      </a:lnTo>
                      <a:lnTo>
                        <a:pt x="8804" y="9091"/>
                      </a:lnTo>
                      <a:lnTo>
                        <a:pt x="164" y="10299"/>
                      </a:lnTo>
                      <a:lnTo>
                        <a:pt x="0" y="13128"/>
                      </a:lnTo>
                      <a:lnTo>
                        <a:pt x="1448" y="16546"/>
                      </a:lnTo>
                      <a:lnTo>
                        <a:pt x="4647" y="20996"/>
                      </a:lnTo>
                      <a:lnTo>
                        <a:pt x="14396" y="21600"/>
                      </a:lnTo>
                      <a:lnTo>
                        <a:pt x="17759" y="666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60" name="Figura"/>
                <p:cNvSpPr/>
                <p:nvPr/>
              </p:nvSpPr>
              <p:spPr>
                <a:xfrm>
                  <a:off x="145121" y="3736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806" y="0"/>
                      </a:lnTo>
                      <a:lnTo>
                        <a:pt x="6347" y="6003"/>
                      </a:lnTo>
                      <a:lnTo>
                        <a:pt x="3088" y="13187"/>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61" name="Figura"/>
                <p:cNvSpPr/>
                <p:nvPr/>
              </p:nvSpPr>
              <p:spPr>
                <a:xfrm>
                  <a:off x="165072" y="127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8558" y="15137"/>
                      </a:lnTo>
                      <a:lnTo>
                        <a:pt x="15427" y="19389"/>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62" name="Figura"/>
                <p:cNvSpPr/>
                <p:nvPr/>
              </p:nvSpPr>
              <p:spPr>
                <a:xfrm>
                  <a:off x="167494" y="3338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0715" y="15601"/>
                      </a:lnTo>
                      <a:lnTo>
                        <a:pt x="17348" y="833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63" name="Figura"/>
                <p:cNvSpPr/>
                <p:nvPr/>
              </p:nvSpPr>
              <p:spPr>
                <a:xfrm>
                  <a:off x="167759" y="33142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28"/>
                      </a:moveTo>
                      <a:lnTo>
                        <a:pt x="0" y="0"/>
                      </a:lnTo>
                      <a:lnTo>
                        <a:pt x="5210" y="11751"/>
                      </a:lnTo>
                      <a:lnTo>
                        <a:pt x="761" y="21600"/>
                      </a:lnTo>
                      <a:lnTo>
                        <a:pt x="21600" y="13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64" name="Figura"/>
                <p:cNvSpPr/>
                <p:nvPr/>
              </p:nvSpPr>
              <p:spPr>
                <a:xfrm>
                  <a:off x="168389" y="2114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052" y="0"/>
                      </a:lnTo>
                      <a:lnTo>
                        <a:pt x="0" y="2752"/>
                      </a:lnTo>
                      <a:lnTo>
                        <a:pt x="2241" y="15679"/>
                      </a:lnTo>
                      <a:lnTo>
                        <a:pt x="12458" y="2096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65" name="Figura"/>
                <p:cNvSpPr/>
                <p:nvPr/>
              </p:nvSpPr>
              <p:spPr>
                <a:xfrm>
                  <a:off x="169636" y="1905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0"/>
                      </a:moveTo>
                      <a:lnTo>
                        <a:pt x="9949" y="0"/>
                      </a:lnTo>
                      <a:lnTo>
                        <a:pt x="6545" y="7746"/>
                      </a:lnTo>
                      <a:lnTo>
                        <a:pt x="0" y="21600"/>
                      </a:lnTo>
                      <a:lnTo>
                        <a:pt x="13222" y="13329"/>
                      </a:lnTo>
                      <a:lnTo>
                        <a:pt x="21600" y="50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66" name="Figura"/>
                <p:cNvSpPr/>
                <p:nvPr/>
              </p:nvSpPr>
              <p:spPr>
                <a:xfrm>
                  <a:off x="171047" y="1522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847" y="10933"/>
                      </a:lnTo>
                      <a:lnTo>
                        <a:pt x="2753" y="0"/>
                      </a:lnTo>
                      <a:lnTo>
                        <a:pt x="0" y="3092"/>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67" name="Figura"/>
                <p:cNvSpPr/>
                <p:nvPr/>
              </p:nvSpPr>
              <p:spPr>
                <a:xfrm>
                  <a:off x="168296" y="34125"/>
                  <a:ext cx="12701" cy="13497"/>
                </a:xfrm>
                <a:custGeom>
                  <a:avLst/>
                  <a:gdLst/>
                  <a:ahLst/>
                  <a:cxnLst>
                    <a:cxn ang="0">
                      <a:pos x="wd2" y="hd2"/>
                    </a:cxn>
                    <a:cxn ang="5400000">
                      <a:pos x="wd2" y="hd2"/>
                    </a:cxn>
                    <a:cxn ang="10800000">
                      <a:pos x="wd2" y="hd2"/>
                    </a:cxn>
                    <a:cxn ang="16200000">
                      <a:pos x="wd2" y="hd2"/>
                    </a:cxn>
                  </a:cxnLst>
                  <a:rect l="0" t="0" r="r" b="b"/>
                  <a:pathLst>
                    <a:path w="21600" h="21600" extrusionOk="0">
                      <a:moveTo>
                        <a:pt x="21600" y="4898"/>
                      </a:moveTo>
                      <a:lnTo>
                        <a:pt x="19138" y="3429"/>
                      </a:lnTo>
                      <a:lnTo>
                        <a:pt x="18299" y="2939"/>
                      </a:lnTo>
                      <a:lnTo>
                        <a:pt x="21367" y="1225"/>
                      </a:lnTo>
                      <a:lnTo>
                        <a:pt x="20672" y="0"/>
                      </a:lnTo>
                      <a:lnTo>
                        <a:pt x="5732" y="0"/>
                      </a:lnTo>
                      <a:lnTo>
                        <a:pt x="7528" y="1959"/>
                      </a:lnTo>
                      <a:lnTo>
                        <a:pt x="8830" y="4653"/>
                      </a:lnTo>
                      <a:lnTo>
                        <a:pt x="520" y="4898"/>
                      </a:lnTo>
                      <a:lnTo>
                        <a:pt x="3675" y="8817"/>
                      </a:lnTo>
                      <a:lnTo>
                        <a:pt x="5299" y="8572"/>
                      </a:lnTo>
                      <a:lnTo>
                        <a:pt x="5182" y="8817"/>
                      </a:lnTo>
                      <a:lnTo>
                        <a:pt x="4979" y="10041"/>
                      </a:lnTo>
                      <a:lnTo>
                        <a:pt x="5588" y="12000"/>
                      </a:lnTo>
                      <a:lnTo>
                        <a:pt x="4227" y="11829"/>
                      </a:lnTo>
                      <a:lnTo>
                        <a:pt x="5385" y="12245"/>
                      </a:lnTo>
                      <a:lnTo>
                        <a:pt x="4487" y="12490"/>
                      </a:lnTo>
                      <a:lnTo>
                        <a:pt x="3272" y="12490"/>
                      </a:lnTo>
                      <a:lnTo>
                        <a:pt x="3937" y="13715"/>
                      </a:lnTo>
                      <a:lnTo>
                        <a:pt x="4574" y="14694"/>
                      </a:lnTo>
                      <a:lnTo>
                        <a:pt x="4806" y="15919"/>
                      </a:lnTo>
                      <a:lnTo>
                        <a:pt x="4054" y="17388"/>
                      </a:lnTo>
                      <a:lnTo>
                        <a:pt x="260" y="14694"/>
                      </a:lnTo>
                      <a:lnTo>
                        <a:pt x="0" y="18368"/>
                      </a:lnTo>
                      <a:lnTo>
                        <a:pt x="230" y="19103"/>
                      </a:lnTo>
                      <a:lnTo>
                        <a:pt x="3185" y="21307"/>
                      </a:lnTo>
                      <a:lnTo>
                        <a:pt x="4024" y="20817"/>
                      </a:lnTo>
                      <a:lnTo>
                        <a:pt x="4111" y="20327"/>
                      </a:lnTo>
                      <a:lnTo>
                        <a:pt x="4833" y="19593"/>
                      </a:lnTo>
                      <a:lnTo>
                        <a:pt x="6051" y="19593"/>
                      </a:lnTo>
                      <a:lnTo>
                        <a:pt x="6600" y="20547"/>
                      </a:lnTo>
                      <a:lnTo>
                        <a:pt x="5442" y="20497"/>
                      </a:lnTo>
                      <a:lnTo>
                        <a:pt x="6746" y="20742"/>
                      </a:lnTo>
                      <a:lnTo>
                        <a:pt x="10191" y="20817"/>
                      </a:lnTo>
                      <a:lnTo>
                        <a:pt x="10567" y="21232"/>
                      </a:lnTo>
                      <a:lnTo>
                        <a:pt x="13116" y="21600"/>
                      </a:lnTo>
                      <a:lnTo>
                        <a:pt x="13809" y="21552"/>
                      </a:lnTo>
                      <a:lnTo>
                        <a:pt x="16156" y="19593"/>
                      </a:lnTo>
                      <a:lnTo>
                        <a:pt x="16445" y="19348"/>
                      </a:lnTo>
                      <a:lnTo>
                        <a:pt x="14332" y="17878"/>
                      </a:lnTo>
                      <a:lnTo>
                        <a:pt x="16099" y="17388"/>
                      </a:lnTo>
                      <a:lnTo>
                        <a:pt x="16126" y="18613"/>
                      </a:lnTo>
                      <a:lnTo>
                        <a:pt x="17806" y="17878"/>
                      </a:lnTo>
                      <a:lnTo>
                        <a:pt x="16388" y="17388"/>
                      </a:lnTo>
                      <a:lnTo>
                        <a:pt x="15433" y="16899"/>
                      </a:lnTo>
                      <a:lnTo>
                        <a:pt x="16358" y="16899"/>
                      </a:lnTo>
                      <a:lnTo>
                        <a:pt x="17024" y="16654"/>
                      </a:lnTo>
                      <a:lnTo>
                        <a:pt x="17373" y="16409"/>
                      </a:lnTo>
                      <a:lnTo>
                        <a:pt x="14535" y="14939"/>
                      </a:lnTo>
                      <a:lnTo>
                        <a:pt x="14245" y="14718"/>
                      </a:lnTo>
                      <a:lnTo>
                        <a:pt x="14794" y="14694"/>
                      </a:lnTo>
                      <a:lnTo>
                        <a:pt x="14245" y="14694"/>
                      </a:lnTo>
                      <a:lnTo>
                        <a:pt x="13579" y="13715"/>
                      </a:lnTo>
                      <a:lnTo>
                        <a:pt x="15346" y="13225"/>
                      </a:lnTo>
                      <a:lnTo>
                        <a:pt x="16618" y="13470"/>
                      </a:lnTo>
                      <a:lnTo>
                        <a:pt x="16329" y="13225"/>
                      </a:lnTo>
                      <a:lnTo>
                        <a:pt x="15403" y="12490"/>
                      </a:lnTo>
                      <a:lnTo>
                        <a:pt x="16329" y="12490"/>
                      </a:lnTo>
                      <a:lnTo>
                        <a:pt x="16648" y="12637"/>
                      </a:lnTo>
                      <a:lnTo>
                        <a:pt x="16445" y="12000"/>
                      </a:lnTo>
                      <a:lnTo>
                        <a:pt x="17111" y="11021"/>
                      </a:lnTo>
                      <a:lnTo>
                        <a:pt x="15317" y="10531"/>
                      </a:lnTo>
                      <a:lnTo>
                        <a:pt x="17373" y="10041"/>
                      </a:lnTo>
                      <a:lnTo>
                        <a:pt x="16012" y="8572"/>
                      </a:lnTo>
                      <a:lnTo>
                        <a:pt x="15317" y="7837"/>
                      </a:lnTo>
                      <a:lnTo>
                        <a:pt x="18645" y="8572"/>
                      </a:lnTo>
                      <a:lnTo>
                        <a:pt x="17922" y="8082"/>
                      </a:lnTo>
                      <a:lnTo>
                        <a:pt x="17690" y="7837"/>
                      </a:lnTo>
                      <a:lnTo>
                        <a:pt x="16445" y="6612"/>
                      </a:lnTo>
                      <a:lnTo>
                        <a:pt x="16532" y="5878"/>
                      </a:lnTo>
                      <a:lnTo>
                        <a:pt x="20066" y="8082"/>
                      </a:lnTo>
                      <a:lnTo>
                        <a:pt x="18878" y="5878"/>
                      </a:lnTo>
                      <a:lnTo>
                        <a:pt x="17517" y="3429"/>
                      </a:lnTo>
                      <a:lnTo>
                        <a:pt x="21600" y="48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68" name="Triángulo"/>
                <p:cNvSpPr/>
                <p:nvPr/>
              </p:nvSpPr>
              <p:spPr>
                <a:xfrm>
                  <a:off x="242318" y="102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067"/>
                      </a:lnTo>
                      <a:lnTo>
                        <a:pt x="8821"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69" name="Triángulo"/>
                <p:cNvSpPr/>
                <p:nvPr/>
              </p:nvSpPr>
              <p:spPr>
                <a:xfrm>
                  <a:off x="243371" y="10327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601" y="0"/>
                      </a:lnTo>
                      <a:lnTo>
                        <a:pt x="0" y="672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70" name="Figura"/>
                <p:cNvSpPr/>
                <p:nvPr/>
              </p:nvSpPr>
              <p:spPr>
                <a:xfrm>
                  <a:off x="171924" y="0"/>
                  <a:ext cx="82498" cy="93806"/>
                </a:xfrm>
                <a:custGeom>
                  <a:avLst/>
                  <a:gdLst/>
                  <a:ahLst/>
                  <a:cxnLst>
                    <a:cxn ang="0">
                      <a:pos x="wd2" y="hd2"/>
                    </a:cxn>
                    <a:cxn ang="5400000">
                      <a:pos x="wd2" y="hd2"/>
                    </a:cxn>
                    <a:cxn ang="10800000">
                      <a:pos x="wd2" y="hd2"/>
                    </a:cxn>
                    <a:cxn ang="16200000">
                      <a:pos x="wd2" y="hd2"/>
                    </a:cxn>
                  </a:cxnLst>
                  <a:rect l="0" t="0" r="r" b="b"/>
                  <a:pathLst>
                    <a:path w="21600" h="21600" extrusionOk="0">
                      <a:moveTo>
                        <a:pt x="21600" y="7893"/>
                      </a:moveTo>
                      <a:lnTo>
                        <a:pt x="21401" y="7999"/>
                      </a:lnTo>
                      <a:lnTo>
                        <a:pt x="21304" y="7893"/>
                      </a:lnTo>
                      <a:lnTo>
                        <a:pt x="21304" y="7682"/>
                      </a:lnTo>
                      <a:lnTo>
                        <a:pt x="21101" y="7999"/>
                      </a:lnTo>
                      <a:lnTo>
                        <a:pt x="20734" y="7717"/>
                      </a:lnTo>
                      <a:lnTo>
                        <a:pt x="20685" y="7682"/>
                      </a:lnTo>
                      <a:lnTo>
                        <a:pt x="21472" y="7505"/>
                      </a:lnTo>
                      <a:lnTo>
                        <a:pt x="21022" y="7188"/>
                      </a:lnTo>
                      <a:lnTo>
                        <a:pt x="21251" y="7259"/>
                      </a:lnTo>
                      <a:lnTo>
                        <a:pt x="21180" y="7188"/>
                      </a:lnTo>
                      <a:lnTo>
                        <a:pt x="21067" y="7083"/>
                      </a:lnTo>
                      <a:lnTo>
                        <a:pt x="20955" y="6484"/>
                      </a:lnTo>
                      <a:lnTo>
                        <a:pt x="20400" y="6484"/>
                      </a:lnTo>
                      <a:lnTo>
                        <a:pt x="20445" y="6448"/>
                      </a:lnTo>
                      <a:lnTo>
                        <a:pt x="20572" y="6307"/>
                      </a:lnTo>
                      <a:lnTo>
                        <a:pt x="20655" y="6378"/>
                      </a:lnTo>
                      <a:lnTo>
                        <a:pt x="20632" y="6307"/>
                      </a:lnTo>
                      <a:lnTo>
                        <a:pt x="20569" y="6096"/>
                      </a:lnTo>
                      <a:lnTo>
                        <a:pt x="20494" y="5849"/>
                      </a:lnTo>
                      <a:lnTo>
                        <a:pt x="19638" y="5603"/>
                      </a:lnTo>
                      <a:lnTo>
                        <a:pt x="19653" y="5391"/>
                      </a:lnTo>
                      <a:lnTo>
                        <a:pt x="19672" y="5145"/>
                      </a:lnTo>
                      <a:lnTo>
                        <a:pt x="19818" y="5109"/>
                      </a:lnTo>
                      <a:lnTo>
                        <a:pt x="19724" y="5039"/>
                      </a:lnTo>
                      <a:lnTo>
                        <a:pt x="19499" y="5109"/>
                      </a:lnTo>
                      <a:lnTo>
                        <a:pt x="19544" y="4933"/>
                      </a:lnTo>
                      <a:lnTo>
                        <a:pt x="19597" y="4898"/>
                      </a:lnTo>
                      <a:lnTo>
                        <a:pt x="19691" y="4863"/>
                      </a:lnTo>
                      <a:lnTo>
                        <a:pt x="19668" y="4827"/>
                      </a:lnTo>
                      <a:lnTo>
                        <a:pt x="19593" y="4827"/>
                      </a:lnTo>
                      <a:lnTo>
                        <a:pt x="19293" y="4757"/>
                      </a:lnTo>
                      <a:lnTo>
                        <a:pt x="19293" y="4722"/>
                      </a:lnTo>
                      <a:lnTo>
                        <a:pt x="19285" y="4616"/>
                      </a:lnTo>
                      <a:lnTo>
                        <a:pt x="19488" y="4616"/>
                      </a:lnTo>
                      <a:lnTo>
                        <a:pt x="19413" y="4369"/>
                      </a:lnTo>
                      <a:lnTo>
                        <a:pt x="19372" y="4228"/>
                      </a:lnTo>
                      <a:lnTo>
                        <a:pt x="19327" y="4087"/>
                      </a:lnTo>
                      <a:lnTo>
                        <a:pt x="18674" y="4228"/>
                      </a:lnTo>
                      <a:lnTo>
                        <a:pt x="18370" y="4052"/>
                      </a:lnTo>
                      <a:lnTo>
                        <a:pt x="18307" y="4017"/>
                      </a:lnTo>
                      <a:lnTo>
                        <a:pt x="18629" y="3735"/>
                      </a:lnTo>
                      <a:lnTo>
                        <a:pt x="18569" y="3594"/>
                      </a:lnTo>
                      <a:lnTo>
                        <a:pt x="18554" y="3559"/>
                      </a:lnTo>
                      <a:lnTo>
                        <a:pt x="18460" y="3347"/>
                      </a:lnTo>
                      <a:lnTo>
                        <a:pt x="18374" y="3213"/>
                      </a:lnTo>
                      <a:lnTo>
                        <a:pt x="18351" y="3168"/>
                      </a:lnTo>
                      <a:lnTo>
                        <a:pt x="18333" y="3066"/>
                      </a:lnTo>
                      <a:lnTo>
                        <a:pt x="18299" y="3030"/>
                      </a:lnTo>
                      <a:lnTo>
                        <a:pt x="18198" y="2925"/>
                      </a:lnTo>
                      <a:lnTo>
                        <a:pt x="17999" y="2713"/>
                      </a:lnTo>
                      <a:lnTo>
                        <a:pt x="17965" y="2678"/>
                      </a:lnTo>
                      <a:lnTo>
                        <a:pt x="17361" y="2713"/>
                      </a:lnTo>
                      <a:lnTo>
                        <a:pt x="16806" y="2537"/>
                      </a:lnTo>
                      <a:lnTo>
                        <a:pt x="16806" y="2467"/>
                      </a:lnTo>
                      <a:lnTo>
                        <a:pt x="16810" y="2149"/>
                      </a:lnTo>
                      <a:lnTo>
                        <a:pt x="16810" y="1938"/>
                      </a:lnTo>
                      <a:lnTo>
                        <a:pt x="15924" y="1727"/>
                      </a:lnTo>
                      <a:lnTo>
                        <a:pt x="15864" y="1656"/>
                      </a:lnTo>
                      <a:lnTo>
                        <a:pt x="15774" y="1550"/>
                      </a:lnTo>
                      <a:lnTo>
                        <a:pt x="15534" y="1269"/>
                      </a:lnTo>
                      <a:lnTo>
                        <a:pt x="15579" y="1374"/>
                      </a:lnTo>
                      <a:lnTo>
                        <a:pt x="15365" y="1550"/>
                      </a:lnTo>
                      <a:lnTo>
                        <a:pt x="15257" y="1550"/>
                      </a:lnTo>
                      <a:lnTo>
                        <a:pt x="15174" y="1409"/>
                      </a:lnTo>
                      <a:lnTo>
                        <a:pt x="14799" y="1656"/>
                      </a:lnTo>
                      <a:lnTo>
                        <a:pt x="14840" y="1586"/>
                      </a:lnTo>
                      <a:lnTo>
                        <a:pt x="14882" y="1515"/>
                      </a:lnTo>
                      <a:lnTo>
                        <a:pt x="14986" y="1339"/>
                      </a:lnTo>
                      <a:lnTo>
                        <a:pt x="15028" y="1374"/>
                      </a:lnTo>
                      <a:lnTo>
                        <a:pt x="15035" y="1339"/>
                      </a:lnTo>
                      <a:lnTo>
                        <a:pt x="15043" y="1304"/>
                      </a:lnTo>
                      <a:lnTo>
                        <a:pt x="15099" y="987"/>
                      </a:lnTo>
                      <a:lnTo>
                        <a:pt x="14803" y="951"/>
                      </a:lnTo>
                      <a:lnTo>
                        <a:pt x="14596" y="881"/>
                      </a:lnTo>
                      <a:lnTo>
                        <a:pt x="14371" y="1304"/>
                      </a:lnTo>
                      <a:lnTo>
                        <a:pt x="14360" y="1269"/>
                      </a:lnTo>
                      <a:lnTo>
                        <a:pt x="14326" y="1163"/>
                      </a:lnTo>
                      <a:lnTo>
                        <a:pt x="14247" y="916"/>
                      </a:lnTo>
                      <a:lnTo>
                        <a:pt x="13872" y="810"/>
                      </a:lnTo>
                      <a:lnTo>
                        <a:pt x="12871" y="810"/>
                      </a:lnTo>
                      <a:lnTo>
                        <a:pt x="12863" y="775"/>
                      </a:lnTo>
                      <a:lnTo>
                        <a:pt x="12833" y="634"/>
                      </a:lnTo>
                      <a:lnTo>
                        <a:pt x="12818" y="564"/>
                      </a:lnTo>
                      <a:lnTo>
                        <a:pt x="12796" y="458"/>
                      </a:lnTo>
                      <a:lnTo>
                        <a:pt x="12634" y="564"/>
                      </a:lnTo>
                      <a:lnTo>
                        <a:pt x="12469" y="529"/>
                      </a:lnTo>
                      <a:lnTo>
                        <a:pt x="12316" y="634"/>
                      </a:lnTo>
                      <a:lnTo>
                        <a:pt x="12372" y="388"/>
                      </a:lnTo>
                      <a:lnTo>
                        <a:pt x="11910" y="211"/>
                      </a:lnTo>
                      <a:lnTo>
                        <a:pt x="11817" y="176"/>
                      </a:lnTo>
                      <a:lnTo>
                        <a:pt x="11340" y="211"/>
                      </a:lnTo>
                      <a:lnTo>
                        <a:pt x="11456" y="35"/>
                      </a:lnTo>
                      <a:lnTo>
                        <a:pt x="11183" y="0"/>
                      </a:lnTo>
                      <a:lnTo>
                        <a:pt x="11055" y="775"/>
                      </a:lnTo>
                      <a:lnTo>
                        <a:pt x="10826" y="775"/>
                      </a:lnTo>
                      <a:lnTo>
                        <a:pt x="10800" y="564"/>
                      </a:lnTo>
                      <a:lnTo>
                        <a:pt x="10778" y="423"/>
                      </a:lnTo>
                      <a:lnTo>
                        <a:pt x="10774" y="388"/>
                      </a:lnTo>
                      <a:lnTo>
                        <a:pt x="10327" y="352"/>
                      </a:lnTo>
                      <a:lnTo>
                        <a:pt x="9832" y="35"/>
                      </a:lnTo>
                      <a:lnTo>
                        <a:pt x="9408" y="423"/>
                      </a:lnTo>
                      <a:lnTo>
                        <a:pt x="9416" y="247"/>
                      </a:lnTo>
                      <a:lnTo>
                        <a:pt x="9487" y="211"/>
                      </a:lnTo>
                      <a:lnTo>
                        <a:pt x="9269" y="211"/>
                      </a:lnTo>
                      <a:lnTo>
                        <a:pt x="8605" y="35"/>
                      </a:lnTo>
                      <a:lnTo>
                        <a:pt x="8669" y="247"/>
                      </a:lnTo>
                      <a:lnTo>
                        <a:pt x="8707" y="211"/>
                      </a:lnTo>
                      <a:lnTo>
                        <a:pt x="8703" y="352"/>
                      </a:lnTo>
                      <a:lnTo>
                        <a:pt x="8767" y="564"/>
                      </a:lnTo>
                      <a:lnTo>
                        <a:pt x="8669" y="247"/>
                      </a:lnTo>
                      <a:lnTo>
                        <a:pt x="8256" y="634"/>
                      </a:lnTo>
                      <a:lnTo>
                        <a:pt x="8092" y="810"/>
                      </a:lnTo>
                      <a:lnTo>
                        <a:pt x="8069" y="529"/>
                      </a:lnTo>
                      <a:lnTo>
                        <a:pt x="7990" y="775"/>
                      </a:lnTo>
                      <a:lnTo>
                        <a:pt x="7960" y="987"/>
                      </a:lnTo>
                      <a:lnTo>
                        <a:pt x="7713" y="1163"/>
                      </a:lnTo>
                      <a:lnTo>
                        <a:pt x="7641" y="1128"/>
                      </a:lnTo>
                      <a:lnTo>
                        <a:pt x="7608" y="983"/>
                      </a:lnTo>
                      <a:lnTo>
                        <a:pt x="7450" y="916"/>
                      </a:lnTo>
                      <a:lnTo>
                        <a:pt x="7604" y="1269"/>
                      </a:lnTo>
                      <a:lnTo>
                        <a:pt x="7307" y="1198"/>
                      </a:lnTo>
                      <a:lnTo>
                        <a:pt x="7356" y="1022"/>
                      </a:lnTo>
                      <a:lnTo>
                        <a:pt x="7128" y="1057"/>
                      </a:lnTo>
                      <a:lnTo>
                        <a:pt x="7154" y="1198"/>
                      </a:lnTo>
                      <a:lnTo>
                        <a:pt x="7124" y="1339"/>
                      </a:lnTo>
                      <a:lnTo>
                        <a:pt x="7094" y="1409"/>
                      </a:lnTo>
                      <a:lnTo>
                        <a:pt x="7019" y="1515"/>
                      </a:lnTo>
                      <a:lnTo>
                        <a:pt x="6696" y="1445"/>
                      </a:lnTo>
                      <a:lnTo>
                        <a:pt x="6572" y="1233"/>
                      </a:lnTo>
                      <a:lnTo>
                        <a:pt x="6587" y="1409"/>
                      </a:lnTo>
                      <a:lnTo>
                        <a:pt x="6554" y="1586"/>
                      </a:lnTo>
                      <a:lnTo>
                        <a:pt x="6456" y="1586"/>
                      </a:lnTo>
                      <a:lnTo>
                        <a:pt x="6456" y="2889"/>
                      </a:lnTo>
                      <a:lnTo>
                        <a:pt x="6404" y="2889"/>
                      </a:lnTo>
                      <a:lnTo>
                        <a:pt x="6279" y="2960"/>
                      </a:lnTo>
                      <a:lnTo>
                        <a:pt x="6223" y="2889"/>
                      </a:lnTo>
                      <a:lnTo>
                        <a:pt x="6193" y="2784"/>
                      </a:lnTo>
                      <a:lnTo>
                        <a:pt x="6238" y="2784"/>
                      </a:lnTo>
                      <a:lnTo>
                        <a:pt x="6242" y="2819"/>
                      </a:lnTo>
                      <a:lnTo>
                        <a:pt x="6362" y="2854"/>
                      </a:lnTo>
                      <a:lnTo>
                        <a:pt x="6456" y="2889"/>
                      </a:lnTo>
                      <a:lnTo>
                        <a:pt x="6456" y="1586"/>
                      </a:lnTo>
                      <a:lnTo>
                        <a:pt x="6404" y="1586"/>
                      </a:lnTo>
                      <a:lnTo>
                        <a:pt x="6377" y="1550"/>
                      </a:lnTo>
                      <a:lnTo>
                        <a:pt x="6388" y="1409"/>
                      </a:lnTo>
                      <a:lnTo>
                        <a:pt x="6062" y="1360"/>
                      </a:lnTo>
                      <a:lnTo>
                        <a:pt x="6062" y="3066"/>
                      </a:lnTo>
                      <a:lnTo>
                        <a:pt x="5968" y="3136"/>
                      </a:lnTo>
                      <a:lnTo>
                        <a:pt x="6058" y="3066"/>
                      </a:lnTo>
                      <a:lnTo>
                        <a:pt x="6062" y="1360"/>
                      </a:lnTo>
                      <a:lnTo>
                        <a:pt x="6002" y="1350"/>
                      </a:lnTo>
                      <a:lnTo>
                        <a:pt x="6002" y="1903"/>
                      </a:lnTo>
                      <a:lnTo>
                        <a:pt x="5916" y="1868"/>
                      </a:lnTo>
                      <a:lnTo>
                        <a:pt x="5649" y="1762"/>
                      </a:lnTo>
                      <a:lnTo>
                        <a:pt x="5604" y="1691"/>
                      </a:lnTo>
                      <a:lnTo>
                        <a:pt x="5537" y="1621"/>
                      </a:lnTo>
                      <a:lnTo>
                        <a:pt x="5815" y="1515"/>
                      </a:lnTo>
                      <a:lnTo>
                        <a:pt x="5961" y="1473"/>
                      </a:lnTo>
                      <a:lnTo>
                        <a:pt x="6002" y="1903"/>
                      </a:lnTo>
                      <a:lnTo>
                        <a:pt x="6002" y="1350"/>
                      </a:lnTo>
                      <a:lnTo>
                        <a:pt x="5968" y="1304"/>
                      </a:lnTo>
                      <a:lnTo>
                        <a:pt x="5934" y="1233"/>
                      </a:lnTo>
                      <a:lnTo>
                        <a:pt x="5683" y="1304"/>
                      </a:lnTo>
                      <a:lnTo>
                        <a:pt x="5724" y="916"/>
                      </a:lnTo>
                      <a:lnTo>
                        <a:pt x="5627" y="1128"/>
                      </a:lnTo>
                      <a:lnTo>
                        <a:pt x="5589" y="1233"/>
                      </a:lnTo>
                      <a:lnTo>
                        <a:pt x="5480" y="1656"/>
                      </a:lnTo>
                      <a:lnTo>
                        <a:pt x="5211" y="1656"/>
                      </a:lnTo>
                      <a:lnTo>
                        <a:pt x="5166" y="1621"/>
                      </a:lnTo>
                      <a:lnTo>
                        <a:pt x="5151" y="1550"/>
                      </a:lnTo>
                      <a:lnTo>
                        <a:pt x="5087" y="1586"/>
                      </a:lnTo>
                      <a:lnTo>
                        <a:pt x="5049" y="1621"/>
                      </a:lnTo>
                      <a:lnTo>
                        <a:pt x="5027" y="1656"/>
                      </a:lnTo>
                      <a:lnTo>
                        <a:pt x="4884" y="1656"/>
                      </a:lnTo>
                      <a:lnTo>
                        <a:pt x="4816" y="1691"/>
                      </a:lnTo>
                      <a:lnTo>
                        <a:pt x="4787" y="1727"/>
                      </a:lnTo>
                      <a:lnTo>
                        <a:pt x="4730" y="1758"/>
                      </a:lnTo>
                      <a:lnTo>
                        <a:pt x="4730" y="2044"/>
                      </a:lnTo>
                      <a:lnTo>
                        <a:pt x="4730" y="1758"/>
                      </a:lnTo>
                      <a:lnTo>
                        <a:pt x="4685" y="1868"/>
                      </a:lnTo>
                      <a:lnTo>
                        <a:pt x="4648" y="1762"/>
                      </a:lnTo>
                      <a:lnTo>
                        <a:pt x="4670" y="1691"/>
                      </a:lnTo>
                      <a:lnTo>
                        <a:pt x="4697" y="1656"/>
                      </a:lnTo>
                      <a:lnTo>
                        <a:pt x="4749" y="1691"/>
                      </a:lnTo>
                      <a:lnTo>
                        <a:pt x="4787" y="1727"/>
                      </a:lnTo>
                      <a:lnTo>
                        <a:pt x="4787" y="1663"/>
                      </a:lnTo>
                      <a:lnTo>
                        <a:pt x="4685" y="1550"/>
                      </a:lnTo>
                      <a:lnTo>
                        <a:pt x="4505" y="1762"/>
                      </a:lnTo>
                      <a:lnTo>
                        <a:pt x="4393" y="1797"/>
                      </a:lnTo>
                      <a:lnTo>
                        <a:pt x="4546" y="2008"/>
                      </a:lnTo>
                      <a:lnTo>
                        <a:pt x="4385" y="2079"/>
                      </a:lnTo>
                      <a:lnTo>
                        <a:pt x="4618" y="2177"/>
                      </a:lnTo>
                      <a:lnTo>
                        <a:pt x="4697" y="2086"/>
                      </a:lnTo>
                      <a:lnTo>
                        <a:pt x="4738" y="2128"/>
                      </a:lnTo>
                      <a:lnTo>
                        <a:pt x="4745" y="2075"/>
                      </a:lnTo>
                      <a:lnTo>
                        <a:pt x="4790" y="2044"/>
                      </a:lnTo>
                      <a:lnTo>
                        <a:pt x="4993" y="1903"/>
                      </a:lnTo>
                      <a:lnTo>
                        <a:pt x="4955" y="2220"/>
                      </a:lnTo>
                      <a:lnTo>
                        <a:pt x="4760" y="2149"/>
                      </a:lnTo>
                      <a:lnTo>
                        <a:pt x="4850" y="2608"/>
                      </a:lnTo>
                      <a:lnTo>
                        <a:pt x="4509" y="2361"/>
                      </a:lnTo>
                      <a:lnTo>
                        <a:pt x="4111" y="2361"/>
                      </a:lnTo>
                      <a:lnTo>
                        <a:pt x="3939" y="2220"/>
                      </a:lnTo>
                      <a:lnTo>
                        <a:pt x="3729" y="2537"/>
                      </a:lnTo>
                      <a:lnTo>
                        <a:pt x="3256" y="2784"/>
                      </a:lnTo>
                      <a:lnTo>
                        <a:pt x="3380" y="3136"/>
                      </a:lnTo>
                      <a:lnTo>
                        <a:pt x="3406" y="3418"/>
                      </a:lnTo>
                      <a:lnTo>
                        <a:pt x="3249" y="3277"/>
                      </a:lnTo>
                      <a:lnTo>
                        <a:pt x="3166" y="3242"/>
                      </a:lnTo>
                      <a:lnTo>
                        <a:pt x="3143" y="3312"/>
                      </a:lnTo>
                      <a:lnTo>
                        <a:pt x="2776" y="3488"/>
                      </a:lnTo>
                      <a:lnTo>
                        <a:pt x="2810" y="3531"/>
                      </a:lnTo>
                      <a:lnTo>
                        <a:pt x="2836" y="3492"/>
                      </a:lnTo>
                      <a:lnTo>
                        <a:pt x="2825" y="3548"/>
                      </a:lnTo>
                      <a:lnTo>
                        <a:pt x="2866" y="3453"/>
                      </a:lnTo>
                      <a:lnTo>
                        <a:pt x="2858" y="3594"/>
                      </a:lnTo>
                      <a:lnTo>
                        <a:pt x="2997" y="3770"/>
                      </a:lnTo>
                      <a:lnTo>
                        <a:pt x="2690" y="3841"/>
                      </a:lnTo>
                      <a:lnTo>
                        <a:pt x="2738" y="3735"/>
                      </a:lnTo>
                      <a:lnTo>
                        <a:pt x="2802" y="3594"/>
                      </a:lnTo>
                      <a:lnTo>
                        <a:pt x="2810" y="3531"/>
                      </a:lnTo>
                      <a:lnTo>
                        <a:pt x="2648" y="3735"/>
                      </a:lnTo>
                      <a:lnTo>
                        <a:pt x="2600" y="3629"/>
                      </a:lnTo>
                      <a:lnTo>
                        <a:pt x="2146" y="3700"/>
                      </a:lnTo>
                      <a:lnTo>
                        <a:pt x="2067" y="4405"/>
                      </a:lnTo>
                      <a:lnTo>
                        <a:pt x="2029" y="5074"/>
                      </a:lnTo>
                      <a:lnTo>
                        <a:pt x="1605" y="5155"/>
                      </a:lnTo>
                      <a:lnTo>
                        <a:pt x="1628" y="5190"/>
                      </a:lnTo>
                      <a:lnTo>
                        <a:pt x="852" y="5708"/>
                      </a:lnTo>
                      <a:lnTo>
                        <a:pt x="956" y="6765"/>
                      </a:lnTo>
                      <a:lnTo>
                        <a:pt x="191" y="7364"/>
                      </a:lnTo>
                      <a:lnTo>
                        <a:pt x="0" y="7576"/>
                      </a:lnTo>
                      <a:lnTo>
                        <a:pt x="214" y="7682"/>
                      </a:lnTo>
                      <a:lnTo>
                        <a:pt x="304" y="7823"/>
                      </a:lnTo>
                      <a:lnTo>
                        <a:pt x="1973" y="7823"/>
                      </a:lnTo>
                      <a:lnTo>
                        <a:pt x="1917" y="7717"/>
                      </a:lnTo>
                      <a:lnTo>
                        <a:pt x="1996" y="7805"/>
                      </a:lnTo>
                      <a:lnTo>
                        <a:pt x="2063" y="7717"/>
                      </a:lnTo>
                      <a:lnTo>
                        <a:pt x="2209" y="7717"/>
                      </a:lnTo>
                      <a:lnTo>
                        <a:pt x="2322" y="7682"/>
                      </a:lnTo>
                      <a:lnTo>
                        <a:pt x="1969" y="7505"/>
                      </a:lnTo>
                      <a:lnTo>
                        <a:pt x="1962" y="7259"/>
                      </a:lnTo>
                      <a:lnTo>
                        <a:pt x="1827" y="7083"/>
                      </a:lnTo>
                      <a:lnTo>
                        <a:pt x="2243" y="7083"/>
                      </a:lnTo>
                      <a:lnTo>
                        <a:pt x="2191" y="7364"/>
                      </a:lnTo>
                      <a:lnTo>
                        <a:pt x="2543" y="7470"/>
                      </a:lnTo>
                      <a:lnTo>
                        <a:pt x="2254" y="7329"/>
                      </a:lnTo>
                      <a:lnTo>
                        <a:pt x="2390" y="7083"/>
                      </a:lnTo>
                      <a:lnTo>
                        <a:pt x="2127" y="7012"/>
                      </a:lnTo>
                      <a:lnTo>
                        <a:pt x="2393" y="7012"/>
                      </a:lnTo>
                      <a:lnTo>
                        <a:pt x="2281" y="6977"/>
                      </a:lnTo>
                      <a:lnTo>
                        <a:pt x="2596" y="7047"/>
                      </a:lnTo>
                      <a:lnTo>
                        <a:pt x="2457" y="6977"/>
                      </a:lnTo>
                      <a:lnTo>
                        <a:pt x="2176" y="6836"/>
                      </a:lnTo>
                      <a:lnTo>
                        <a:pt x="2570" y="6906"/>
                      </a:lnTo>
                      <a:lnTo>
                        <a:pt x="2506" y="6836"/>
                      </a:lnTo>
                      <a:lnTo>
                        <a:pt x="2371" y="6695"/>
                      </a:lnTo>
                      <a:lnTo>
                        <a:pt x="2682" y="6624"/>
                      </a:lnTo>
                      <a:lnTo>
                        <a:pt x="2795" y="6871"/>
                      </a:lnTo>
                      <a:lnTo>
                        <a:pt x="2776" y="6624"/>
                      </a:lnTo>
                      <a:lnTo>
                        <a:pt x="2873" y="6624"/>
                      </a:lnTo>
                      <a:lnTo>
                        <a:pt x="2750" y="6589"/>
                      </a:lnTo>
                      <a:lnTo>
                        <a:pt x="2592" y="6448"/>
                      </a:lnTo>
                      <a:lnTo>
                        <a:pt x="2641" y="6202"/>
                      </a:lnTo>
                      <a:lnTo>
                        <a:pt x="2885" y="6484"/>
                      </a:lnTo>
                      <a:lnTo>
                        <a:pt x="3087" y="6519"/>
                      </a:lnTo>
                      <a:lnTo>
                        <a:pt x="3057" y="6307"/>
                      </a:lnTo>
                      <a:lnTo>
                        <a:pt x="2978" y="6202"/>
                      </a:lnTo>
                      <a:lnTo>
                        <a:pt x="2873" y="6061"/>
                      </a:lnTo>
                      <a:lnTo>
                        <a:pt x="2964" y="5990"/>
                      </a:lnTo>
                      <a:lnTo>
                        <a:pt x="3050" y="5990"/>
                      </a:lnTo>
                      <a:lnTo>
                        <a:pt x="3095" y="6061"/>
                      </a:lnTo>
                      <a:lnTo>
                        <a:pt x="3061" y="5990"/>
                      </a:lnTo>
                      <a:lnTo>
                        <a:pt x="2964" y="5779"/>
                      </a:lnTo>
                      <a:lnTo>
                        <a:pt x="3380" y="5673"/>
                      </a:lnTo>
                      <a:lnTo>
                        <a:pt x="3237" y="5356"/>
                      </a:lnTo>
                      <a:lnTo>
                        <a:pt x="3260" y="5321"/>
                      </a:lnTo>
                      <a:lnTo>
                        <a:pt x="2915" y="5085"/>
                      </a:lnTo>
                      <a:lnTo>
                        <a:pt x="2941" y="5035"/>
                      </a:lnTo>
                      <a:lnTo>
                        <a:pt x="2915" y="4898"/>
                      </a:lnTo>
                      <a:lnTo>
                        <a:pt x="2858" y="4792"/>
                      </a:lnTo>
                      <a:lnTo>
                        <a:pt x="3065" y="4898"/>
                      </a:lnTo>
                      <a:lnTo>
                        <a:pt x="3016" y="4968"/>
                      </a:lnTo>
                      <a:lnTo>
                        <a:pt x="3087" y="5004"/>
                      </a:lnTo>
                      <a:lnTo>
                        <a:pt x="3125" y="5074"/>
                      </a:lnTo>
                      <a:lnTo>
                        <a:pt x="3117" y="4933"/>
                      </a:lnTo>
                      <a:lnTo>
                        <a:pt x="3350" y="5035"/>
                      </a:lnTo>
                      <a:lnTo>
                        <a:pt x="3335" y="4933"/>
                      </a:lnTo>
                      <a:lnTo>
                        <a:pt x="3320" y="4792"/>
                      </a:lnTo>
                      <a:lnTo>
                        <a:pt x="3309" y="4722"/>
                      </a:lnTo>
                      <a:lnTo>
                        <a:pt x="3492" y="4651"/>
                      </a:lnTo>
                      <a:lnTo>
                        <a:pt x="3755" y="4863"/>
                      </a:lnTo>
                      <a:lnTo>
                        <a:pt x="3346" y="4996"/>
                      </a:lnTo>
                      <a:lnTo>
                        <a:pt x="3684" y="5039"/>
                      </a:lnTo>
                      <a:lnTo>
                        <a:pt x="3425" y="5109"/>
                      </a:lnTo>
                      <a:lnTo>
                        <a:pt x="3946" y="5321"/>
                      </a:lnTo>
                      <a:lnTo>
                        <a:pt x="3327" y="5194"/>
                      </a:lnTo>
                      <a:lnTo>
                        <a:pt x="3841" y="5426"/>
                      </a:lnTo>
                      <a:lnTo>
                        <a:pt x="4051" y="5321"/>
                      </a:lnTo>
                      <a:lnTo>
                        <a:pt x="4119" y="5285"/>
                      </a:lnTo>
                      <a:lnTo>
                        <a:pt x="3935" y="5074"/>
                      </a:lnTo>
                      <a:lnTo>
                        <a:pt x="4224" y="4968"/>
                      </a:lnTo>
                      <a:lnTo>
                        <a:pt x="4145" y="4792"/>
                      </a:lnTo>
                      <a:lnTo>
                        <a:pt x="4014" y="4792"/>
                      </a:lnTo>
                      <a:lnTo>
                        <a:pt x="3950" y="4651"/>
                      </a:lnTo>
                      <a:lnTo>
                        <a:pt x="3984" y="4405"/>
                      </a:lnTo>
                      <a:lnTo>
                        <a:pt x="4051" y="4087"/>
                      </a:lnTo>
                      <a:lnTo>
                        <a:pt x="4764" y="4968"/>
                      </a:lnTo>
                      <a:lnTo>
                        <a:pt x="4704" y="4475"/>
                      </a:lnTo>
                      <a:lnTo>
                        <a:pt x="4622" y="4264"/>
                      </a:lnTo>
                      <a:lnTo>
                        <a:pt x="4505" y="4087"/>
                      </a:lnTo>
                      <a:lnTo>
                        <a:pt x="4385" y="3911"/>
                      </a:lnTo>
                      <a:lnTo>
                        <a:pt x="4719" y="3946"/>
                      </a:lnTo>
                      <a:lnTo>
                        <a:pt x="4888" y="4264"/>
                      </a:lnTo>
                      <a:lnTo>
                        <a:pt x="5147" y="4123"/>
                      </a:lnTo>
                      <a:lnTo>
                        <a:pt x="5012" y="4017"/>
                      </a:lnTo>
                      <a:lnTo>
                        <a:pt x="5049" y="4017"/>
                      </a:lnTo>
                      <a:lnTo>
                        <a:pt x="5391" y="4123"/>
                      </a:lnTo>
                      <a:lnTo>
                        <a:pt x="5124" y="3855"/>
                      </a:lnTo>
                      <a:lnTo>
                        <a:pt x="5147" y="3946"/>
                      </a:lnTo>
                      <a:lnTo>
                        <a:pt x="5004" y="4010"/>
                      </a:lnTo>
                      <a:lnTo>
                        <a:pt x="4967" y="3982"/>
                      </a:lnTo>
                      <a:lnTo>
                        <a:pt x="4877" y="3911"/>
                      </a:lnTo>
                      <a:lnTo>
                        <a:pt x="4787" y="3841"/>
                      </a:lnTo>
                      <a:lnTo>
                        <a:pt x="4697" y="3770"/>
                      </a:lnTo>
                      <a:lnTo>
                        <a:pt x="5042" y="3770"/>
                      </a:lnTo>
                      <a:lnTo>
                        <a:pt x="5169" y="3665"/>
                      </a:lnTo>
                      <a:lnTo>
                        <a:pt x="5387" y="3946"/>
                      </a:lnTo>
                      <a:lnTo>
                        <a:pt x="5631" y="3735"/>
                      </a:lnTo>
                      <a:lnTo>
                        <a:pt x="5661" y="3665"/>
                      </a:lnTo>
                      <a:lnTo>
                        <a:pt x="5751" y="3453"/>
                      </a:lnTo>
                      <a:lnTo>
                        <a:pt x="5766" y="3418"/>
                      </a:lnTo>
                      <a:lnTo>
                        <a:pt x="5796" y="3347"/>
                      </a:lnTo>
                      <a:lnTo>
                        <a:pt x="6100" y="3136"/>
                      </a:lnTo>
                      <a:lnTo>
                        <a:pt x="6122" y="3347"/>
                      </a:lnTo>
                      <a:lnTo>
                        <a:pt x="6246" y="3418"/>
                      </a:lnTo>
                      <a:lnTo>
                        <a:pt x="6407" y="3242"/>
                      </a:lnTo>
                      <a:lnTo>
                        <a:pt x="6632" y="3136"/>
                      </a:lnTo>
                      <a:lnTo>
                        <a:pt x="7109" y="3066"/>
                      </a:lnTo>
                      <a:lnTo>
                        <a:pt x="7592" y="3101"/>
                      </a:lnTo>
                      <a:lnTo>
                        <a:pt x="7600" y="3066"/>
                      </a:lnTo>
                      <a:lnTo>
                        <a:pt x="7619" y="2960"/>
                      </a:lnTo>
                      <a:lnTo>
                        <a:pt x="7653" y="2784"/>
                      </a:lnTo>
                      <a:lnTo>
                        <a:pt x="7690" y="2784"/>
                      </a:lnTo>
                      <a:lnTo>
                        <a:pt x="7739" y="2678"/>
                      </a:lnTo>
                      <a:lnTo>
                        <a:pt x="7825" y="2643"/>
                      </a:lnTo>
                      <a:lnTo>
                        <a:pt x="7848" y="2678"/>
                      </a:lnTo>
                      <a:lnTo>
                        <a:pt x="7874" y="2889"/>
                      </a:lnTo>
                      <a:lnTo>
                        <a:pt x="8050" y="2643"/>
                      </a:lnTo>
                      <a:lnTo>
                        <a:pt x="8077" y="2608"/>
                      </a:lnTo>
                      <a:lnTo>
                        <a:pt x="8542" y="2220"/>
                      </a:lnTo>
                      <a:lnTo>
                        <a:pt x="8583" y="2185"/>
                      </a:lnTo>
                      <a:lnTo>
                        <a:pt x="8951" y="2467"/>
                      </a:lnTo>
                      <a:lnTo>
                        <a:pt x="8905" y="2537"/>
                      </a:lnTo>
                      <a:lnTo>
                        <a:pt x="9161" y="2608"/>
                      </a:lnTo>
                      <a:lnTo>
                        <a:pt x="9123" y="2185"/>
                      </a:lnTo>
                      <a:lnTo>
                        <a:pt x="9101" y="1938"/>
                      </a:lnTo>
                      <a:lnTo>
                        <a:pt x="9367" y="2149"/>
                      </a:lnTo>
                      <a:lnTo>
                        <a:pt x="9330" y="2220"/>
                      </a:lnTo>
                      <a:lnTo>
                        <a:pt x="9873" y="2290"/>
                      </a:lnTo>
                      <a:lnTo>
                        <a:pt x="10485" y="2008"/>
                      </a:lnTo>
                      <a:lnTo>
                        <a:pt x="10871" y="2467"/>
                      </a:lnTo>
                      <a:lnTo>
                        <a:pt x="10980" y="2079"/>
                      </a:lnTo>
                      <a:lnTo>
                        <a:pt x="11374" y="2678"/>
                      </a:lnTo>
                      <a:lnTo>
                        <a:pt x="11471" y="2149"/>
                      </a:lnTo>
                      <a:lnTo>
                        <a:pt x="11742" y="2467"/>
                      </a:lnTo>
                      <a:lnTo>
                        <a:pt x="11640" y="2537"/>
                      </a:lnTo>
                      <a:lnTo>
                        <a:pt x="12019" y="2784"/>
                      </a:lnTo>
                      <a:lnTo>
                        <a:pt x="12124" y="2819"/>
                      </a:lnTo>
                      <a:lnTo>
                        <a:pt x="12256" y="2467"/>
                      </a:lnTo>
                      <a:lnTo>
                        <a:pt x="12409" y="2467"/>
                      </a:lnTo>
                      <a:lnTo>
                        <a:pt x="12345" y="2748"/>
                      </a:lnTo>
                      <a:lnTo>
                        <a:pt x="12604" y="2502"/>
                      </a:lnTo>
                      <a:lnTo>
                        <a:pt x="12612" y="2854"/>
                      </a:lnTo>
                      <a:lnTo>
                        <a:pt x="12758" y="2819"/>
                      </a:lnTo>
                      <a:lnTo>
                        <a:pt x="12713" y="2784"/>
                      </a:lnTo>
                      <a:lnTo>
                        <a:pt x="12717" y="2572"/>
                      </a:lnTo>
                      <a:lnTo>
                        <a:pt x="12965" y="2502"/>
                      </a:lnTo>
                      <a:lnTo>
                        <a:pt x="13100" y="2784"/>
                      </a:lnTo>
                      <a:lnTo>
                        <a:pt x="13122" y="2960"/>
                      </a:lnTo>
                      <a:lnTo>
                        <a:pt x="13096" y="3030"/>
                      </a:lnTo>
                      <a:lnTo>
                        <a:pt x="13636" y="2960"/>
                      </a:lnTo>
                      <a:lnTo>
                        <a:pt x="13610" y="3016"/>
                      </a:lnTo>
                      <a:lnTo>
                        <a:pt x="13700" y="2960"/>
                      </a:lnTo>
                      <a:lnTo>
                        <a:pt x="13756" y="2925"/>
                      </a:lnTo>
                      <a:lnTo>
                        <a:pt x="13328" y="3418"/>
                      </a:lnTo>
                      <a:lnTo>
                        <a:pt x="13651" y="3242"/>
                      </a:lnTo>
                      <a:lnTo>
                        <a:pt x="13651" y="3168"/>
                      </a:lnTo>
                      <a:lnTo>
                        <a:pt x="13737" y="3101"/>
                      </a:lnTo>
                      <a:lnTo>
                        <a:pt x="13767" y="3030"/>
                      </a:lnTo>
                      <a:lnTo>
                        <a:pt x="13808" y="3242"/>
                      </a:lnTo>
                      <a:lnTo>
                        <a:pt x="14037" y="3347"/>
                      </a:lnTo>
                      <a:lnTo>
                        <a:pt x="14251" y="3383"/>
                      </a:lnTo>
                      <a:lnTo>
                        <a:pt x="14157" y="3488"/>
                      </a:lnTo>
                      <a:lnTo>
                        <a:pt x="14131" y="3531"/>
                      </a:lnTo>
                      <a:lnTo>
                        <a:pt x="14420" y="3700"/>
                      </a:lnTo>
                      <a:lnTo>
                        <a:pt x="14818" y="3770"/>
                      </a:lnTo>
                      <a:lnTo>
                        <a:pt x="15159" y="3982"/>
                      </a:lnTo>
                      <a:lnTo>
                        <a:pt x="15092" y="3841"/>
                      </a:lnTo>
                      <a:lnTo>
                        <a:pt x="15317" y="3559"/>
                      </a:lnTo>
                      <a:lnTo>
                        <a:pt x="15440" y="3594"/>
                      </a:lnTo>
                      <a:lnTo>
                        <a:pt x="15418" y="3640"/>
                      </a:lnTo>
                      <a:lnTo>
                        <a:pt x="15538" y="3594"/>
                      </a:lnTo>
                      <a:lnTo>
                        <a:pt x="15575" y="3629"/>
                      </a:lnTo>
                      <a:lnTo>
                        <a:pt x="15609" y="3735"/>
                      </a:lnTo>
                      <a:lnTo>
                        <a:pt x="15410" y="3946"/>
                      </a:lnTo>
                      <a:lnTo>
                        <a:pt x="15287" y="3982"/>
                      </a:lnTo>
                      <a:lnTo>
                        <a:pt x="15493" y="3982"/>
                      </a:lnTo>
                      <a:lnTo>
                        <a:pt x="15448" y="4052"/>
                      </a:lnTo>
                      <a:lnTo>
                        <a:pt x="15384" y="4087"/>
                      </a:lnTo>
                      <a:lnTo>
                        <a:pt x="15305" y="4158"/>
                      </a:lnTo>
                      <a:lnTo>
                        <a:pt x="15482" y="4052"/>
                      </a:lnTo>
                      <a:lnTo>
                        <a:pt x="15354" y="4581"/>
                      </a:lnTo>
                      <a:lnTo>
                        <a:pt x="15650" y="4369"/>
                      </a:lnTo>
                      <a:lnTo>
                        <a:pt x="15598" y="4475"/>
                      </a:lnTo>
                      <a:lnTo>
                        <a:pt x="15917" y="4686"/>
                      </a:lnTo>
                      <a:lnTo>
                        <a:pt x="16097" y="4722"/>
                      </a:lnTo>
                      <a:lnTo>
                        <a:pt x="16352" y="4898"/>
                      </a:lnTo>
                      <a:lnTo>
                        <a:pt x="16551" y="4722"/>
                      </a:lnTo>
                      <a:lnTo>
                        <a:pt x="16603" y="4863"/>
                      </a:lnTo>
                      <a:lnTo>
                        <a:pt x="16836" y="4757"/>
                      </a:lnTo>
                      <a:lnTo>
                        <a:pt x="16926" y="4968"/>
                      </a:lnTo>
                      <a:lnTo>
                        <a:pt x="16960" y="5321"/>
                      </a:lnTo>
                      <a:lnTo>
                        <a:pt x="17170" y="5497"/>
                      </a:lnTo>
                      <a:lnTo>
                        <a:pt x="17410" y="5567"/>
                      </a:lnTo>
                      <a:lnTo>
                        <a:pt x="17391" y="5391"/>
                      </a:lnTo>
                      <a:lnTo>
                        <a:pt x="17579" y="5391"/>
                      </a:lnTo>
                      <a:lnTo>
                        <a:pt x="17440" y="5497"/>
                      </a:lnTo>
                      <a:lnTo>
                        <a:pt x="17425" y="5567"/>
                      </a:lnTo>
                      <a:lnTo>
                        <a:pt x="17583" y="5744"/>
                      </a:lnTo>
                      <a:lnTo>
                        <a:pt x="17350" y="5744"/>
                      </a:lnTo>
                      <a:lnTo>
                        <a:pt x="17579" y="5990"/>
                      </a:lnTo>
                      <a:lnTo>
                        <a:pt x="17676" y="6025"/>
                      </a:lnTo>
                      <a:lnTo>
                        <a:pt x="18074" y="6272"/>
                      </a:lnTo>
                      <a:lnTo>
                        <a:pt x="18134" y="6202"/>
                      </a:lnTo>
                      <a:lnTo>
                        <a:pt x="18145" y="6131"/>
                      </a:lnTo>
                      <a:lnTo>
                        <a:pt x="18231" y="6096"/>
                      </a:lnTo>
                      <a:lnTo>
                        <a:pt x="18273" y="6131"/>
                      </a:lnTo>
                      <a:lnTo>
                        <a:pt x="18291" y="6202"/>
                      </a:lnTo>
                      <a:lnTo>
                        <a:pt x="18239" y="6307"/>
                      </a:lnTo>
                      <a:lnTo>
                        <a:pt x="18130" y="6343"/>
                      </a:lnTo>
                      <a:lnTo>
                        <a:pt x="18719" y="6589"/>
                      </a:lnTo>
                      <a:lnTo>
                        <a:pt x="17987" y="7611"/>
                      </a:lnTo>
                      <a:lnTo>
                        <a:pt x="18610" y="7752"/>
                      </a:lnTo>
                      <a:lnTo>
                        <a:pt x="18580" y="7717"/>
                      </a:lnTo>
                      <a:lnTo>
                        <a:pt x="18978" y="7999"/>
                      </a:lnTo>
                      <a:lnTo>
                        <a:pt x="19004" y="8175"/>
                      </a:lnTo>
                      <a:lnTo>
                        <a:pt x="18760" y="7963"/>
                      </a:lnTo>
                      <a:lnTo>
                        <a:pt x="18659" y="8140"/>
                      </a:lnTo>
                      <a:lnTo>
                        <a:pt x="19233" y="8386"/>
                      </a:lnTo>
                      <a:lnTo>
                        <a:pt x="18786" y="8774"/>
                      </a:lnTo>
                      <a:lnTo>
                        <a:pt x="19162" y="9021"/>
                      </a:lnTo>
                      <a:lnTo>
                        <a:pt x="18843" y="9232"/>
                      </a:lnTo>
                      <a:lnTo>
                        <a:pt x="18888" y="9479"/>
                      </a:lnTo>
                      <a:lnTo>
                        <a:pt x="19162" y="10148"/>
                      </a:lnTo>
                      <a:lnTo>
                        <a:pt x="18925" y="10360"/>
                      </a:lnTo>
                      <a:lnTo>
                        <a:pt x="19102" y="10324"/>
                      </a:lnTo>
                      <a:lnTo>
                        <a:pt x="19278" y="10395"/>
                      </a:lnTo>
                      <a:lnTo>
                        <a:pt x="19147" y="10412"/>
                      </a:lnTo>
                      <a:lnTo>
                        <a:pt x="19222" y="10465"/>
                      </a:lnTo>
                      <a:lnTo>
                        <a:pt x="19492" y="11240"/>
                      </a:lnTo>
                      <a:lnTo>
                        <a:pt x="18921" y="12051"/>
                      </a:lnTo>
                      <a:lnTo>
                        <a:pt x="18576" y="12720"/>
                      </a:lnTo>
                      <a:lnTo>
                        <a:pt x="18460" y="13002"/>
                      </a:lnTo>
                      <a:lnTo>
                        <a:pt x="19417" y="13108"/>
                      </a:lnTo>
                      <a:lnTo>
                        <a:pt x="18914" y="13355"/>
                      </a:lnTo>
                      <a:lnTo>
                        <a:pt x="18625" y="13178"/>
                      </a:lnTo>
                      <a:lnTo>
                        <a:pt x="18685" y="13355"/>
                      </a:lnTo>
                      <a:lnTo>
                        <a:pt x="18719" y="13531"/>
                      </a:lnTo>
                      <a:lnTo>
                        <a:pt x="18599" y="13777"/>
                      </a:lnTo>
                      <a:lnTo>
                        <a:pt x="18505" y="14024"/>
                      </a:lnTo>
                      <a:lnTo>
                        <a:pt x="18216" y="14553"/>
                      </a:lnTo>
                      <a:lnTo>
                        <a:pt x="18205" y="14905"/>
                      </a:lnTo>
                      <a:lnTo>
                        <a:pt x="18156" y="14835"/>
                      </a:lnTo>
                      <a:lnTo>
                        <a:pt x="18089" y="14806"/>
                      </a:lnTo>
                      <a:lnTo>
                        <a:pt x="18096" y="14764"/>
                      </a:lnTo>
                      <a:lnTo>
                        <a:pt x="17830" y="14764"/>
                      </a:lnTo>
                      <a:lnTo>
                        <a:pt x="17845" y="15116"/>
                      </a:lnTo>
                      <a:lnTo>
                        <a:pt x="17958" y="15187"/>
                      </a:lnTo>
                      <a:lnTo>
                        <a:pt x="17976" y="15257"/>
                      </a:lnTo>
                      <a:lnTo>
                        <a:pt x="17943" y="15293"/>
                      </a:lnTo>
                      <a:lnTo>
                        <a:pt x="17849" y="15152"/>
                      </a:lnTo>
                      <a:lnTo>
                        <a:pt x="17733" y="15152"/>
                      </a:lnTo>
                      <a:lnTo>
                        <a:pt x="17549" y="15187"/>
                      </a:lnTo>
                      <a:lnTo>
                        <a:pt x="17826" y="15575"/>
                      </a:lnTo>
                      <a:lnTo>
                        <a:pt x="17583" y="15511"/>
                      </a:lnTo>
                      <a:lnTo>
                        <a:pt x="17286" y="15680"/>
                      </a:lnTo>
                      <a:lnTo>
                        <a:pt x="17556" y="15786"/>
                      </a:lnTo>
                      <a:lnTo>
                        <a:pt x="17312" y="15856"/>
                      </a:lnTo>
                      <a:lnTo>
                        <a:pt x="17395" y="16174"/>
                      </a:lnTo>
                      <a:lnTo>
                        <a:pt x="17147" y="16209"/>
                      </a:lnTo>
                      <a:lnTo>
                        <a:pt x="17297" y="16491"/>
                      </a:lnTo>
                      <a:lnTo>
                        <a:pt x="16772" y="16385"/>
                      </a:lnTo>
                      <a:lnTo>
                        <a:pt x="17069" y="16702"/>
                      </a:lnTo>
                      <a:lnTo>
                        <a:pt x="16746" y="16385"/>
                      </a:lnTo>
                      <a:lnTo>
                        <a:pt x="16603" y="16632"/>
                      </a:lnTo>
                      <a:lnTo>
                        <a:pt x="16570" y="16984"/>
                      </a:lnTo>
                      <a:lnTo>
                        <a:pt x="16555" y="16949"/>
                      </a:lnTo>
                      <a:lnTo>
                        <a:pt x="16509" y="16843"/>
                      </a:lnTo>
                      <a:lnTo>
                        <a:pt x="16378" y="16949"/>
                      </a:lnTo>
                      <a:lnTo>
                        <a:pt x="16292" y="16776"/>
                      </a:lnTo>
                      <a:lnTo>
                        <a:pt x="16176" y="16914"/>
                      </a:lnTo>
                      <a:lnTo>
                        <a:pt x="16120" y="17054"/>
                      </a:lnTo>
                      <a:lnTo>
                        <a:pt x="16296" y="17195"/>
                      </a:lnTo>
                      <a:lnTo>
                        <a:pt x="15737" y="17019"/>
                      </a:lnTo>
                      <a:lnTo>
                        <a:pt x="16078" y="17900"/>
                      </a:lnTo>
                      <a:lnTo>
                        <a:pt x="15523" y="17477"/>
                      </a:lnTo>
                      <a:lnTo>
                        <a:pt x="15287" y="17935"/>
                      </a:lnTo>
                      <a:lnTo>
                        <a:pt x="15020" y="18217"/>
                      </a:lnTo>
                      <a:lnTo>
                        <a:pt x="14998" y="18288"/>
                      </a:lnTo>
                      <a:lnTo>
                        <a:pt x="15020" y="18323"/>
                      </a:lnTo>
                      <a:lnTo>
                        <a:pt x="14979" y="18259"/>
                      </a:lnTo>
                      <a:lnTo>
                        <a:pt x="14926" y="18182"/>
                      </a:lnTo>
                      <a:lnTo>
                        <a:pt x="14765" y="17935"/>
                      </a:lnTo>
                      <a:lnTo>
                        <a:pt x="14551" y="18242"/>
                      </a:lnTo>
                      <a:lnTo>
                        <a:pt x="14930" y="18309"/>
                      </a:lnTo>
                      <a:lnTo>
                        <a:pt x="14600" y="18570"/>
                      </a:lnTo>
                      <a:lnTo>
                        <a:pt x="14499" y="18379"/>
                      </a:lnTo>
                      <a:lnTo>
                        <a:pt x="14439" y="18675"/>
                      </a:lnTo>
                      <a:lnTo>
                        <a:pt x="14007" y="18781"/>
                      </a:lnTo>
                      <a:lnTo>
                        <a:pt x="13883" y="18781"/>
                      </a:lnTo>
                      <a:lnTo>
                        <a:pt x="13970" y="18640"/>
                      </a:lnTo>
                      <a:lnTo>
                        <a:pt x="13989" y="18534"/>
                      </a:lnTo>
                      <a:lnTo>
                        <a:pt x="13670" y="18852"/>
                      </a:lnTo>
                      <a:lnTo>
                        <a:pt x="13219" y="18781"/>
                      </a:lnTo>
                      <a:lnTo>
                        <a:pt x="12965" y="19063"/>
                      </a:lnTo>
                      <a:lnTo>
                        <a:pt x="12942" y="19098"/>
                      </a:lnTo>
                      <a:lnTo>
                        <a:pt x="13081" y="19239"/>
                      </a:lnTo>
                      <a:lnTo>
                        <a:pt x="13088" y="19310"/>
                      </a:lnTo>
                      <a:lnTo>
                        <a:pt x="12833" y="19627"/>
                      </a:lnTo>
                      <a:lnTo>
                        <a:pt x="12796" y="19838"/>
                      </a:lnTo>
                      <a:lnTo>
                        <a:pt x="12792" y="19803"/>
                      </a:lnTo>
                      <a:lnTo>
                        <a:pt x="12781" y="19274"/>
                      </a:lnTo>
                      <a:lnTo>
                        <a:pt x="12619" y="19486"/>
                      </a:lnTo>
                      <a:lnTo>
                        <a:pt x="12619" y="20966"/>
                      </a:lnTo>
                      <a:lnTo>
                        <a:pt x="12349" y="20941"/>
                      </a:lnTo>
                      <a:lnTo>
                        <a:pt x="12402" y="20860"/>
                      </a:lnTo>
                      <a:lnTo>
                        <a:pt x="12447" y="20790"/>
                      </a:lnTo>
                      <a:lnTo>
                        <a:pt x="12518" y="20684"/>
                      </a:lnTo>
                      <a:lnTo>
                        <a:pt x="12619" y="20966"/>
                      </a:lnTo>
                      <a:lnTo>
                        <a:pt x="12619" y="19486"/>
                      </a:lnTo>
                      <a:lnTo>
                        <a:pt x="12376" y="19803"/>
                      </a:lnTo>
                      <a:lnTo>
                        <a:pt x="12383" y="19627"/>
                      </a:lnTo>
                      <a:lnTo>
                        <a:pt x="12391" y="19451"/>
                      </a:lnTo>
                      <a:lnTo>
                        <a:pt x="12372" y="19345"/>
                      </a:lnTo>
                      <a:lnTo>
                        <a:pt x="12293" y="19310"/>
                      </a:lnTo>
                      <a:lnTo>
                        <a:pt x="12274" y="19274"/>
                      </a:lnTo>
                      <a:lnTo>
                        <a:pt x="12293" y="19098"/>
                      </a:lnTo>
                      <a:lnTo>
                        <a:pt x="12106" y="19239"/>
                      </a:lnTo>
                      <a:lnTo>
                        <a:pt x="12091" y="19310"/>
                      </a:lnTo>
                      <a:lnTo>
                        <a:pt x="12188" y="19415"/>
                      </a:lnTo>
                      <a:lnTo>
                        <a:pt x="11940" y="19451"/>
                      </a:lnTo>
                      <a:lnTo>
                        <a:pt x="11925" y="19380"/>
                      </a:lnTo>
                      <a:lnTo>
                        <a:pt x="11970" y="19345"/>
                      </a:lnTo>
                      <a:lnTo>
                        <a:pt x="11974" y="19204"/>
                      </a:lnTo>
                      <a:lnTo>
                        <a:pt x="11787" y="19627"/>
                      </a:lnTo>
                      <a:lnTo>
                        <a:pt x="11565" y="19556"/>
                      </a:lnTo>
                      <a:lnTo>
                        <a:pt x="11535" y="19451"/>
                      </a:lnTo>
                      <a:lnTo>
                        <a:pt x="11599" y="19415"/>
                      </a:lnTo>
                      <a:lnTo>
                        <a:pt x="11254" y="19521"/>
                      </a:lnTo>
                      <a:lnTo>
                        <a:pt x="11021" y="19979"/>
                      </a:lnTo>
                      <a:lnTo>
                        <a:pt x="10687" y="19838"/>
                      </a:lnTo>
                      <a:lnTo>
                        <a:pt x="10601" y="19803"/>
                      </a:lnTo>
                      <a:lnTo>
                        <a:pt x="10631" y="19697"/>
                      </a:lnTo>
                      <a:lnTo>
                        <a:pt x="10710" y="19415"/>
                      </a:lnTo>
                      <a:lnTo>
                        <a:pt x="10459" y="19697"/>
                      </a:lnTo>
                      <a:lnTo>
                        <a:pt x="10455" y="19627"/>
                      </a:lnTo>
                      <a:lnTo>
                        <a:pt x="10098" y="19627"/>
                      </a:lnTo>
                      <a:lnTo>
                        <a:pt x="9945" y="19838"/>
                      </a:lnTo>
                      <a:lnTo>
                        <a:pt x="9787" y="19732"/>
                      </a:lnTo>
                      <a:lnTo>
                        <a:pt x="9933" y="19592"/>
                      </a:lnTo>
                      <a:lnTo>
                        <a:pt x="9577" y="19627"/>
                      </a:lnTo>
                      <a:lnTo>
                        <a:pt x="9768" y="19768"/>
                      </a:lnTo>
                      <a:lnTo>
                        <a:pt x="9603" y="19909"/>
                      </a:lnTo>
                      <a:lnTo>
                        <a:pt x="9588" y="19979"/>
                      </a:lnTo>
                      <a:lnTo>
                        <a:pt x="9761" y="20226"/>
                      </a:lnTo>
                      <a:lnTo>
                        <a:pt x="9502" y="20120"/>
                      </a:lnTo>
                      <a:lnTo>
                        <a:pt x="9562" y="20085"/>
                      </a:lnTo>
                      <a:lnTo>
                        <a:pt x="9303" y="20120"/>
                      </a:lnTo>
                      <a:lnTo>
                        <a:pt x="9292" y="20085"/>
                      </a:lnTo>
                      <a:lnTo>
                        <a:pt x="9228" y="19873"/>
                      </a:lnTo>
                      <a:lnTo>
                        <a:pt x="9003" y="20085"/>
                      </a:lnTo>
                      <a:lnTo>
                        <a:pt x="8872" y="19979"/>
                      </a:lnTo>
                      <a:lnTo>
                        <a:pt x="8864" y="19909"/>
                      </a:lnTo>
                      <a:lnTo>
                        <a:pt x="8868" y="19803"/>
                      </a:lnTo>
                      <a:lnTo>
                        <a:pt x="8932" y="19662"/>
                      </a:lnTo>
                      <a:lnTo>
                        <a:pt x="8951" y="19521"/>
                      </a:lnTo>
                      <a:lnTo>
                        <a:pt x="8812" y="19803"/>
                      </a:lnTo>
                      <a:lnTo>
                        <a:pt x="8497" y="19556"/>
                      </a:lnTo>
                      <a:lnTo>
                        <a:pt x="8365" y="19732"/>
                      </a:lnTo>
                      <a:lnTo>
                        <a:pt x="8403" y="19592"/>
                      </a:lnTo>
                      <a:lnTo>
                        <a:pt x="8407" y="19521"/>
                      </a:lnTo>
                      <a:lnTo>
                        <a:pt x="8275" y="19732"/>
                      </a:lnTo>
                      <a:lnTo>
                        <a:pt x="8242" y="19697"/>
                      </a:lnTo>
                      <a:lnTo>
                        <a:pt x="8208" y="19627"/>
                      </a:lnTo>
                      <a:lnTo>
                        <a:pt x="8238" y="19521"/>
                      </a:lnTo>
                      <a:lnTo>
                        <a:pt x="8253" y="19486"/>
                      </a:lnTo>
                      <a:lnTo>
                        <a:pt x="8005" y="19380"/>
                      </a:lnTo>
                      <a:lnTo>
                        <a:pt x="8227" y="19909"/>
                      </a:lnTo>
                      <a:lnTo>
                        <a:pt x="8189" y="19873"/>
                      </a:lnTo>
                      <a:lnTo>
                        <a:pt x="8002" y="19697"/>
                      </a:lnTo>
                      <a:lnTo>
                        <a:pt x="7990" y="19627"/>
                      </a:lnTo>
                      <a:lnTo>
                        <a:pt x="8050" y="19592"/>
                      </a:lnTo>
                      <a:lnTo>
                        <a:pt x="7769" y="19415"/>
                      </a:lnTo>
                      <a:lnTo>
                        <a:pt x="7401" y="19592"/>
                      </a:lnTo>
                      <a:lnTo>
                        <a:pt x="7203" y="19415"/>
                      </a:lnTo>
                      <a:lnTo>
                        <a:pt x="7187" y="19169"/>
                      </a:lnTo>
                      <a:lnTo>
                        <a:pt x="7206" y="19028"/>
                      </a:lnTo>
                      <a:lnTo>
                        <a:pt x="7431" y="19380"/>
                      </a:lnTo>
                      <a:lnTo>
                        <a:pt x="7439" y="19063"/>
                      </a:lnTo>
                      <a:lnTo>
                        <a:pt x="7240" y="19028"/>
                      </a:lnTo>
                      <a:lnTo>
                        <a:pt x="7041" y="18992"/>
                      </a:lnTo>
                      <a:lnTo>
                        <a:pt x="6467" y="19169"/>
                      </a:lnTo>
                      <a:lnTo>
                        <a:pt x="6137" y="18922"/>
                      </a:lnTo>
                      <a:lnTo>
                        <a:pt x="6163" y="19028"/>
                      </a:lnTo>
                      <a:lnTo>
                        <a:pt x="5901" y="19415"/>
                      </a:lnTo>
                      <a:lnTo>
                        <a:pt x="5998" y="18816"/>
                      </a:lnTo>
                      <a:lnTo>
                        <a:pt x="6002" y="18781"/>
                      </a:lnTo>
                      <a:lnTo>
                        <a:pt x="6025" y="18640"/>
                      </a:lnTo>
                      <a:lnTo>
                        <a:pt x="5728" y="18781"/>
                      </a:lnTo>
                      <a:lnTo>
                        <a:pt x="5792" y="18746"/>
                      </a:lnTo>
                      <a:lnTo>
                        <a:pt x="5875" y="18640"/>
                      </a:lnTo>
                      <a:lnTo>
                        <a:pt x="5886" y="18605"/>
                      </a:lnTo>
                      <a:lnTo>
                        <a:pt x="5728" y="18429"/>
                      </a:lnTo>
                      <a:lnTo>
                        <a:pt x="5694" y="18393"/>
                      </a:lnTo>
                      <a:lnTo>
                        <a:pt x="5342" y="18429"/>
                      </a:lnTo>
                      <a:lnTo>
                        <a:pt x="4884" y="18358"/>
                      </a:lnTo>
                      <a:lnTo>
                        <a:pt x="4967" y="18288"/>
                      </a:lnTo>
                      <a:lnTo>
                        <a:pt x="4967" y="18143"/>
                      </a:lnTo>
                      <a:lnTo>
                        <a:pt x="4941" y="18076"/>
                      </a:lnTo>
                      <a:lnTo>
                        <a:pt x="4779" y="18006"/>
                      </a:lnTo>
                      <a:lnTo>
                        <a:pt x="4697" y="17971"/>
                      </a:lnTo>
                      <a:lnTo>
                        <a:pt x="4648" y="17900"/>
                      </a:lnTo>
                      <a:lnTo>
                        <a:pt x="4595" y="17830"/>
                      </a:lnTo>
                      <a:lnTo>
                        <a:pt x="4468" y="17900"/>
                      </a:lnTo>
                      <a:lnTo>
                        <a:pt x="4400" y="17830"/>
                      </a:lnTo>
                      <a:lnTo>
                        <a:pt x="4329" y="18006"/>
                      </a:lnTo>
                      <a:lnTo>
                        <a:pt x="4336" y="17759"/>
                      </a:lnTo>
                      <a:lnTo>
                        <a:pt x="4340" y="17583"/>
                      </a:lnTo>
                      <a:lnTo>
                        <a:pt x="4108" y="17477"/>
                      </a:lnTo>
                      <a:lnTo>
                        <a:pt x="3969" y="17442"/>
                      </a:lnTo>
                      <a:lnTo>
                        <a:pt x="3834" y="17407"/>
                      </a:lnTo>
                      <a:lnTo>
                        <a:pt x="3556" y="17336"/>
                      </a:lnTo>
                      <a:lnTo>
                        <a:pt x="2014" y="17336"/>
                      </a:lnTo>
                      <a:lnTo>
                        <a:pt x="2090" y="17424"/>
                      </a:lnTo>
                      <a:lnTo>
                        <a:pt x="2029" y="17449"/>
                      </a:lnTo>
                      <a:lnTo>
                        <a:pt x="1981" y="17474"/>
                      </a:lnTo>
                      <a:lnTo>
                        <a:pt x="2142" y="17453"/>
                      </a:lnTo>
                      <a:lnTo>
                        <a:pt x="2228" y="17407"/>
                      </a:lnTo>
                      <a:lnTo>
                        <a:pt x="2311" y="17407"/>
                      </a:lnTo>
                      <a:lnTo>
                        <a:pt x="2423" y="17442"/>
                      </a:lnTo>
                      <a:lnTo>
                        <a:pt x="2187" y="17583"/>
                      </a:lnTo>
                      <a:lnTo>
                        <a:pt x="2371" y="17759"/>
                      </a:lnTo>
                      <a:lnTo>
                        <a:pt x="2746" y="17724"/>
                      </a:lnTo>
                      <a:lnTo>
                        <a:pt x="2843" y="18076"/>
                      </a:lnTo>
                      <a:lnTo>
                        <a:pt x="3031" y="17900"/>
                      </a:lnTo>
                      <a:lnTo>
                        <a:pt x="3083" y="17724"/>
                      </a:lnTo>
                      <a:lnTo>
                        <a:pt x="3166" y="17442"/>
                      </a:lnTo>
                      <a:lnTo>
                        <a:pt x="3515" y="17513"/>
                      </a:lnTo>
                      <a:lnTo>
                        <a:pt x="3297" y="17766"/>
                      </a:lnTo>
                      <a:lnTo>
                        <a:pt x="3290" y="17935"/>
                      </a:lnTo>
                      <a:lnTo>
                        <a:pt x="3189" y="18041"/>
                      </a:lnTo>
                      <a:lnTo>
                        <a:pt x="3290" y="18041"/>
                      </a:lnTo>
                      <a:lnTo>
                        <a:pt x="3170" y="18147"/>
                      </a:lnTo>
                      <a:lnTo>
                        <a:pt x="3162" y="18379"/>
                      </a:lnTo>
                      <a:lnTo>
                        <a:pt x="3117" y="18460"/>
                      </a:lnTo>
                      <a:lnTo>
                        <a:pt x="3290" y="18288"/>
                      </a:lnTo>
                      <a:lnTo>
                        <a:pt x="3376" y="18323"/>
                      </a:lnTo>
                      <a:lnTo>
                        <a:pt x="3564" y="18464"/>
                      </a:lnTo>
                      <a:lnTo>
                        <a:pt x="3286" y="18534"/>
                      </a:lnTo>
                      <a:lnTo>
                        <a:pt x="3327" y="18711"/>
                      </a:lnTo>
                      <a:lnTo>
                        <a:pt x="3455" y="18675"/>
                      </a:lnTo>
                      <a:lnTo>
                        <a:pt x="3492" y="18852"/>
                      </a:lnTo>
                      <a:lnTo>
                        <a:pt x="3650" y="18675"/>
                      </a:lnTo>
                      <a:lnTo>
                        <a:pt x="3680" y="18640"/>
                      </a:lnTo>
                      <a:lnTo>
                        <a:pt x="3714" y="18711"/>
                      </a:lnTo>
                      <a:lnTo>
                        <a:pt x="3661" y="18781"/>
                      </a:lnTo>
                      <a:lnTo>
                        <a:pt x="3635" y="18852"/>
                      </a:lnTo>
                      <a:lnTo>
                        <a:pt x="3819" y="18852"/>
                      </a:lnTo>
                      <a:lnTo>
                        <a:pt x="4134" y="19169"/>
                      </a:lnTo>
                      <a:lnTo>
                        <a:pt x="4190" y="18922"/>
                      </a:lnTo>
                      <a:lnTo>
                        <a:pt x="4190" y="18816"/>
                      </a:lnTo>
                      <a:lnTo>
                        <a:pt x="4689" y="18852"/>
                      </a:lnTo>
                      <a:lnTo>
                        <a:pt x="4828" y="19380"/>
                      </a:lnTo>
                      <a:lnTo>
                        <a:pt x="5241" y="19486"/>
                      </a:lnTo>
                      <a:lnTo>
                        <a:pt x="5192" y="19556"/>
                      </a:lnTo>
                      <a:lnTo>
                        <a:pt x="5454" y="19592"/>
                      </a:lnTo>
                      <a:lnTo>
                        <a:pt x="5709" y="19732"/>
                      </a:lnTo>
                      <a:lnTo>
                        <a:pt x="5950" y="19627"/>
                      </a:lnTo>
                      <a:lnTo>
                        <a:pt x="6013" y="19662"/>
                      </a:lnTo>
                      <a:lnTo>
                        <a:pt x="6002" y="19873"/>
                      </a:lnTo>
                      <a:lnTo>
                        <a:pt x="5950" y="19944"/>
                      </a:lnTo>
                      <a:lnTo>
                        <a:pt x="6152" y="19944"/>
                      </a:lnTo>
                      <a:lnTo>
                        <a:pt x="6204" y="19873"/>
                      </a:lnTo>
                      <a:lnTo>
                        <a:pt x="6396" y="20120"/>
                      </a:lnTo>
                      <a:lnTo>
                        <a:pt x="6276" y="20155"/>
                      </a:lnTo>
                      <a:lnTo>
                        <a:pt x="6246" y="20191"/>
                      </a:lnTo>
                      <a:lnTo>
                        <a:pt x="6400" y="20261"/>
                      </a:lnTo>
                      <a:lnTo>
                        <a:pt x="6212" y="20176"/>
                      </a:lnTo>
                      <a:lnTo>
                        <a:pt x="6156" y="20191"/>
                      </a:lnTo>
                      <a:lnTo>
                        <a:pt x="6257" y="20219"/>
                      </a:lnTo>
                      <a:lnTo>
                        <a:pt x="6362" y="20296"/>
                      </a:lnTo>
                      <a:lnTo>
                        <a:pt x="6362" y="20472"/>
                      </a:lnTo>
                      <a:lnTo>
                        <a:pt x="6704" y="20296"/>
                      </a:lnTo>
                      <a:lnTo>
                        <a:pt x="6531" y="20508"/>
                      </a:lnTo>
                      <a:lnTo>
                        <a:pt x="6775" y="20649"/>
                      </a:lnTo>
                      <a:lnTo>
                        <a:pt x="6910" y="20613"/>
                      </a:lnTo>
                      <a:lnTo>
                        <a:pt x="6805" y="20402"/>
                      </a:lnTo>
                      <a:lnTo>
                        <a:pt x="6940" y="20402"/>
                      </a:lnTo>
                      <a:lnTo>
                        <a:pt x="7094" y="20508"/>
                      </a:lnTo>
                      <a:lnTo>
                        <a:pt x="7120" y="20578"/>
                      </a:lnTo>
                      <a:lnTo>
                        <a:pt x="7015" y="20747"/>
                      </a:lnTo>
                      <a:lnTo>
                        <a:pt x="7015" y="20825"/>
                      </a:lnTo>
                      <a:lnTo>
                        <a:pt x="7390" y="21283"/>
                      </a:lnTo>
                      <a:lnTo>
                        <a:pt x="8039" y="20402"/>
                      </a:lnTo>
                      <a:lnTo>
                        <a:pt x="8155" y="20747"/>
                      </a:lnTo>
                      <a:lnTo>
                        <a:pt x="8204" y="20684"/>
                      </a:lnTo>
                      <a:lnTo>
                        <a:pt x="8418" y="20754"/>
                      </a:lnTo>
                      <a:lnTo>
                        <a:pt x="8583" y="21212"/>
                      </a:lnTo>
                      <a:lnTo>
                        <a:pt x="8662" y="21212"/>
                      </a:lnTo>
                      <a:lnTo>
                        <a:pt x="8966" y="21459"/>
                      </a:lnTo>
                      <a:lnTo>
                        <a:pt x="9022" y="20825"/>
                      </a:lnTo>
                      <a:lnTo>
                        <a:pt x="9337" y="20966"/>
                      </a:lnTo>
                      <a:lnTo>
                        <a:pt x="9303" y="20825"/>
                      </a:lnTo>
                      <a:lnTo>
                        <a:pt x="9303" y="20684"/>
                      </a:lnTo>
                      <a:lnTo>
                        <a:pt x="9299" y="20578"/>
                      </a:lnTo>
                      <a:lnTo>
                        <a:pt x="9547" y="20472"/>
                      </a:lnTo>
                      <a:lnTo>
                        <a:pt x="9761" y="20543"/>
                      </a:lnTo>
                      <a:lnTo>
                        <a:pt x="9795" y="20966"/>
                      </a:lnTo>
                      <a:lnTo>
                        <a:pt x="9637" y="21036"/>
                      </a:lnTo>
                      <a:lnTo>
                        <a:pt x="9585" y="21036"/>
                      </a:lnTo>
                      <a:lnTo>
                        <a:pt x="9562" y="20966"/>
                      </a:lnTo>
                      <a:lnTo>
                        <a:pt x="9382" y="21036"/>
                      </a:lnTo>
                      <a:lnTo>
                        <a:pt x="9465" y="21177"/>
                      </a:lnTo>
                      <a:lnTo>
                        <a:pt x="9506" y="21071"/>
                      </a:lnTo>
                      <a:lnTo>
                        <a:pt x="9611" y="21177"/>
                      </a:lnTo>
                      <a:lnTo>
                        <a:pt x="9926" y="21177"/>
                      </a:lnTo>
                      <a:lnTo>
                        <a:pt x="9855" y="21353"/>
                      </a:lnTo>
                      <a:lnTo>
                        <a:pt x="10005" y="21297"/>
                      </a:lnTo>
                      <a:lnTo>
                        <a:pt x="9971" y="21212"/>
                      </a:lnTo>
                      <a:lnTo>
                        <a:pt x="10106" y="21283"/>
                      </a:lnTo>
                      <a:lnTo>
                        <a:pt x="10279" y="21177"/>
                      </a:lnTo>
                      <a:lnTo>
                        <a:pt x="10594" y="21248"/>
                      </a:lnTo>
                      <a:lnTo>
                        <a:pt x="10541" y="21177"/>
                      </a:lnTo>
                      <a:lnTo>
                        <a:pt x="10511" y="21107"/>
                      </a:lnTo>
                      <a:lnTo>
                        <a:pt x="10493" y="21071"/>
                      </a:lnTo>
                      <a:lnTo>
                        <a:pt x="10541" y="21071"/>
                      </a:lnTo>
                      <a:lnTo>
                        <a:pt x="10995" y="21177"/>
                      </a:lnTo>
                      <a:lnTo>
                        <a:pt x="10920" y="21071"/>
                      </a:lnTo>
                      <a:lnTo>
                        <a:pt x="10894" y="21036"/>
                      </a:lnTo>
                      <a:lnTo>
                        <a:pt x="10736" y="20825"/>
                      </a:lnTo>
                      <a:lnTo>
                        <a:pt x="11029" y="20790"/>
                      </a:lnTo>
                      <a:lnTo>
                        <a:pt x="11168" y="20895"/>
                      </a:lnTo>
                      <a:lnTo>
                        <a:pt x="11183" y="20966"/>
                      </a:lnTo>
                      <a:lnTo>
                        <a:pt x="10999" y="21177"/>
                      </a:lnTo>
                      <a:lnTo>
                        <a:pt x="11292" y="21036"/>
                      </a:lnTo>
                      <a:lnTo>
                        <a:pt x="11490" y="21142"/>
                      </a:lnTo>
                      <a:lnTo>
                        <a:pt x="11292" y="21424"/>
                      </a:lnTo>
                      <a:lnTo>
                        <a:pt x="11558" y="21177"/>
                      </a:lnTo>
                      <a:lnTo>
                        <a:pt x="11847" y="21494"/>
                      </a:lnTo>
                      <a:lnTo>
                        <a:pt x="12023" y="21494"/>
                      </a:lnTo>
                      <a:lnTo>
                        <a:pt x="11884" y="21600"/>
                      </a:lnTo>
                      <a:lnTo>
                        <a:pt x="11967" y="21565"/>
                      </a:lnTo>
                      <a:lnTo>
                        <a:pt x="12120" y="21530"/>
                      </a:lnTo>
                      <a:lnTo>
                        <a:pt x="12000" y="21318"/>
                      </a:lnTo>
                      <a:lnTo>
                        <a:pt x="12094" y="21353"/>
                      </a:lnTo>
                      <a:lnTo>
                        <a:pt x="12169" y="21353"/>
                      </a:lnTo>
                      <a:lnTo>
                        <a:pt x="12184" y="21424"/>
                      </a:lnTo>
                      <a:lnTo>
                        <a:pt x="12237" y="21318"/>
                      </a:lnTo>
                      <a:lnTo>
                        <a:pt x="12218" y="21248"/>
                      </a:lnTo>
                      <a:lnTo>
                        <a:pt x="12154" y="21177"/>
                      </a:lnTo>
                      <a:lnTo>
                        <a:pt x="12087" y="21107"/>
                      </a:lnTo>
                      <a:lnTo>
                        <a:pt x="12079" y="21036"/>
                      </a:lnTo>
                      <a:lnTo>
                        <a:pt x="12195" y="20860"/>
                      </a:lnTo>
                      <a:lnTo>
                        <a:pt x="12293" y="20937"/>
                      </a:lnTo>
                      <a:lnTo>
                        <a:pt x="12233" y="20931"/>
                      </a:lnTo>
                      <a:lnTo>
                        <a:pt x="12724" y="21248"/>
                      </a:lnTo>
                      <a:lnTo>
                        <a:pt x="12586" y="21297"/>
                      </a:lnTo>
                      <a:lnTo>
                        <a:pt x="12646" y="21318"/>
                      </a:lnTo>
                      <a:lnTo>
                        <a:pt x="12646" y="21389"/>
                      </a:lnTo>
                      <a:lnTo>
                        <a:pt x="13040" y="21565"/>
                      </a:lnTo>
                      <a:lnTo>
                        <a:pt x="12713" y="21036"/>
                      </a:lnTo>
                      <a:lnTo>
                        <a:pt x="13073" y="20966"/>
                      </a:lnTo>
                      <a:lnTo>
                        <a:pt x="13069" y="21142"/>
                      </a:lnTo>
                      <a:lnTo>
                        <a:pt x="13141" y="21188"/>
                      </a:lnTo>
                      <a:lnTo>
                        <a:pt x="13171" y="20895"/>
                      </a:lnTo>
                      <a:lnTo>
                        <a:pt x="13242" y="20790"/>
                      </a:lnTo>
                      <a:lnTo>
                        <a:pt x="13508" y="20860"/>
                      </a:lnTo>
                      <a:lnTo>
                        <a:pt x="13494" y="20790"/>
                      </a:lnTo>
                      <a:lnTo>
                        <a:pt x="13467" y="20684"/>
                      </a:lnTo>
                      <a:lnTo>
                        <a:pt x="13460" y="20649"/>
                      </a:lnTo>
                      <a:lnTo>
                        <a:pt x="13580" y="20613"/>
                      </a:lnTo>
                      <a:lnTo>
                        <a:pt x="13430" y="20613"/>
                      </a:lnTo>
                      <a:lnTo>
                        <a:pt x="13426" y="20472"/>
                      </a:lnTo>
                      <a:lnTo>
                        <a:pt x="13422" y="20437"/>
                      </a:lnTo>
                      <a:lnTo>
                        <a:pt x="13542" y="20437"/>
                      </a:lnTo>
                      <a:lnTo>
                        <a:pt x="13587" y="20402"/>
                      </a:lnTo>
                      <a:lnTo>
                        <a:pt x="13666" y="20331"/>
                      </a:lnTo>
                      <a:lnTo>
                        <a:pt x="13673" y="20296"/>
                      </a:lnTo>
                      <a:lnTo>
                        <a:pt x="13681" y="20261"/>
                      </a:lnTo>
                      <a:lnTo>
                        <a:pt x="13685" y="20226"/>
                      </a:lnTo>
                      <a:lnTo>
                        <a:pt x="13700" y="20155"/>
                      </a:lnTo>
                      <a:lnTo>
                        <a:pt x="14120" y="20649"/>
                      </a:lnTo>
                      <a:lnTo>
                        <a:pt x="14289" y="20367"/>
                      </a:lnTo>
                      <a:lnTo>
                        <a:pt x="14405" y="20423"/>
                      </a:lnTo>
                      <a:lnTo>
                        <a:pt x="14416" y="20649"/>
                      </a:lnTo>
                      <a:lnTo>
                        <a:pt x="14547" y="20684"/>
                      </a:lnTo>
                      <a:lnTo>
                        <a:pt x="14765" y="20191"/>
                      </a:lnTo>
                      <a:lnTo>
                        <a:pt x="14679" y="20134"/>
                      </a:lnTo>
                      <a:lnTo>
                        <a:pt x="14615" y="20296"/>
                      </a:lnTo>
                      <a:lnTo>
                        <a:pt x="14514" y="20296"/>
                      </a:lnTo>
                      <a:lnTo>
                        <a:pt x="14559" y="20155"/>
                      </a:lnTo>
                      <a:lnTo>
                        <a:pt x="14532" y="20071"/>
                      </a:lnTo>
                      <a:lnTo>
                        <a:pt x="14446" y="19979"/>
                      </a:lnTo>
                      <a:lnTo>
                        <a:pt x="14679" y="20134"/>
                      </a:lnTo>
                      <a:lnTo>
                        <a:pt x="14698" y="20085"/>
                      </a:lnTo>
                      <a:lnTo>
                        <a:pt x="14713" y="20155"/>
                      </a:lnTo>
                      <a:lnTo>
                        <a:pt x="14765" y="20191"/>
                      </a:lnTo>
                      <a:lnTo>
                        <a:pt x="14829" y="20050"/>
                      </a:lnTo>
                      <a:lnTo>
                        <a:pt x="14754" y="20071"/>
                      </a:lnTo>
                      <a:lnTo>
                        <a:pt x="14728" y="19838"/>
                      </a:lnTo>
                      <a:lnTo>
                        <a:pt x="14705" y="19627"/>
                      </a:lnTo>
                      <a:lnTo>
                        <a:pt x="15009" y="19768"/>
                      </a:lnTo>
                      <a:lnTo>
                        <a:pt x="15260" y="20261"/>
                      </a:lnTo>
                      <a:lnTo>
                        <a:pt x="15714" y="20331"/>
                      </a:lnTo>
                      <a:lnTo>
                        <a:pt x="15718" y="19725"/>
                      </a:lnTo>
                      <a:lnTo>
                        <a:pt x="16138" y="19627"/>
                      </a:lnTo>
                      <a:lnTo>
                        <a:pt x="15962" y="19627"/>
                      </a:lnTo>
                      <a:lnTo>
                        <a:pt x="15891" y="19415"/>
                      </a:lnTo>
                      <a:lnTo>
                        <a:pt x="16179" y="19451"/>
                      </a:lnTo>
                      <a:lnTo>
                        <a:pt x="16198" y="19415"/>
                      </a:lnTo>
                      <a:lnTo>
                        <a:pt x="16254" y="19310"/>
                      </a:lnTo>
                      <a:lnTo>
                        <a:pt x="16352" y="19486"/>
                      </a:lnTo>
                      <a:lnTo>
                        <a:pt x="16468" y="19486"/>
                      </a:lnTo>
                      <a:lnTo>
                        <a:pt x="16592" y="19556"/>
                      </a:lnTo>
                      <a:lnTo>
                        <a:pt x="16502" y="19451"/>
                      </a:lnTo>
                      <a:lnTo>
                        <a:pt x="16873" y="19380"/>
                      </a:lnTo>
                      <a:lnTo>
                        <a:pt x="16828" y="19310"/>
                      </a:lnTo>
                      <a:lnTo>
                        <a:pt x="16675" y="19063"/>
                      </a:lnTo>
                      <a:lnTo>
                        <a:pt x="16990" y="19133"/>
                      </a:lnTo>
                      <a:lnTo>
                        <a:pt x="17173" y="19063"/>
                      </a:lnTo>
                      <a:lnTo>
                        <a:pt x="17354" y="18992"/>
                      </a:lnTo>
                      <a:lnTo>
                        <a:pt x="17248" y="18852"/>
                      </a:lnTo>
                      <a:lnTo>
                        <a:pt x="17196" y="18781"/>
                      </a:lnTo>
                      <a:lnTo>
                        <a:pt x="17035" y="18570"/>
                      </a:lnTo>
                      <a:lnTo>
                        <a:pt x="16982" y="18499"/>
                      </a:lnTo>
                      <a:lnTo>
                        <a:pt x="17271" y="18323"/>
                      </a:lnTo>
                      <a:lnTo>
                        <a:pt x="17335" y="18534"/>
                      </a:lnTo>
                      <a:lnTo>
                        <a:pt x="17545" y="18534"/>
                      </a:lnTo>
                      <a:lnTo>
                        <a:pt x="17466" y="18781"/>
                      </a:lnTo>
                      <a:lnTo>
                        <a:pt x="17556" y="18711"/>
                      </a:lnTo>
                      <a:lnTo>
                        <a:pt x="17658" y="18675"/>
                      </a:lnTo>
                      <a:lnTo>
                        <a:pt x="17571" y="18570"/>
                      </a:lnTo>
                      <a:lnTo>
                        <a:pt x="17706" y="18640"/>
                      </a:lnTo>
                      <a:lnTo>
                        <a:pt x="17695" y="18570"/>
                      </a:lnTo>
                      <a:lnTo>
                        <a:pt x="17631" y="18182"/>
                      </a:lnTo>
                      <a:lnTo>
                        <a:pt x="17837" y="18253"/>
                      </a:lnTo>
                      <a:lnTo>
                        <a:pt x="17815" y="18182"/>
                      </a:lnTo>
                      <a:lnTo>
                        <a:pt x="17684" y="18006"/>
                      </a:lnTo>
                      <a:lnTo>
                        <a:pt x="17789" y="17939"/>
                      </a:lnTo>
                      <a:lnTo>
                        <a:pt x="17822" y="17900"/>
                      </a:lnTo>
                      <a:lnTo>
                        <a:pt x="17879" y="17830"/>
                      </a:lnTo>
                      <a:lnTo>
                        <a:pt x="17871" y="17784"/>
                      </a:lnTo>
                      <a:lnTo>
                        <a:pt x="17676" y="17724"/>
                      </a:lnTo>
                      <a:lnTo>
                        <a:pt x="18344" y="17865"/>
                      </a:lnTo>
                      <a:lnTo>
                        <a:pt x="18336" y="17724"/>
                      </a:lnTo>
                      <a:lnTo>
                        <a:pt x="18314" y="17195"/>
                      </a:lnTo>
                      <a:lnTo>
                        <a:pt x="18307" y="17054"/>
                      </a:lnTo>
                      <a:lnTo>
                        <a:pt x="18865" y="17125"/>
                      </a:lnTo>
                      <a:lnTo>
                        <a:pt x="18944" y="17100"/>
                      </a:lnTo>
                      <a:lnTo>
                        <a:pt x="18903" y="17093"/>
                      </a:lnTo>
                      <a:lnTo>
                        <a:pt x="18910" y="17054"/>
                      </a:lnTo>
                      <a:lnTo>
                        <a:pt x="18937" y="16984"/>
                      </a:lnTo>
                      <a:lnTo>
                        <a:pt x="19075" y="16702"/>
                      </a:lnTo>
                      <a:lnTo>
                        <a:pt x="19192" y="16491"/>
                      </a:lnTo>
                      <a:lnTo>
                        <a:pt x="19229" y="16420"/>
                      </a:lnTo>
                      <a:lnTo>
                        <a:pt x="19271" y="16491"/>
                      </a:lnTo>
                      <a:lnTo>
                        <a:pt x="19312" y="16491"/>
                      </a:lnTo>
                      <a:lnTo>
                        <a:pt x="19271" y="16526"/>
                      </a:lnTo>
                      <a:lnTo>
                        <a:pt x="19462" y="16420"/>
                      </a:lnTo>
                      <a:lnTo>
                        <a:pt x="19589" y="16350"/>
                      </a:lnTo>
                      <a:lnTo>
                        <a:pt x="18899" y="16068"/>
                      </a:lnTo>
                      <a:lnTo>
                        <a:pt x="19252" y="15892"/>
                      </a:lnTo>
                      <a:lnTo>
                        <a:pt x="19619" y="15892"/>
                      </a:lnTo>
                      <a:lnTo>
                        <a:pt x="19300" y="16138"/>
                      </a:lnTo>
                      <a:lnTo>
                        <a:pt x="19462" y="16103"/>
                      </a:lnTo>
                      <a:lnTo>
                        <a:pt x="20040" y="16350"/>
                      </a:lnTo>
                      <a:lnTo>
                        <a:pt x="19878" y="16103"/>
                      </a:lnTo>
                      <a:lnTo>
                        <a:pt x="19739" y="15892"/>
                      </a:lnTo>
                      <a:lnTo>
                        <a:pt x="19623" y="15715"/>
                      </a:lnTo>
                      <a:lnTo>
                        <a:pt x="20058" y="15680"/>
                      </a:lnTo>
                      <a:lnTo>
                        <a:pt x="20066" y="15751"/>
                      </a:lnTo>
                      <a:lnTo>
                        <a:pt x="20343" y="15680"/>
                      </a:lnTo>
                      <a:lnTo>
                        <a:pt x="20268" y="15575"/>
                      </a:lnTo>
                      <a:lnTo>
                        <a:pt x="20073" y="15293"/>
                      </a:lnTo>
                      <a:lnTo>
                        <a:pt x="20096" y="15187"/>
                      </a:lnTo>
                      <a:lnTo>
                        <a:pt x="20220" y="15011"/>
                      </a:lnTo>
                      <a:lnTo>
                        <a:pt x="20265" y="15046"/>
                      </a:lnTo>
                      <a:lnTo>
                        <a:pt x="20306" y="15046"/>
                      </a:lnTo>
                      <a:lnTo>
                        <a:pt x="20283" y="15011"/>
                      </a:lnTo>
                      <a:lnTo>
                        <a:pt x="20208" y="14905"/>
                      </a:lnTo>
                      <a:lnTo>
                        <a:pt x="20137" y="14799"/>
                      </a:lnTo>
                      <a:lnTo>
                        <a:pt x="20137" y="14200"/>
                      </a:lnTo>
                      <a:lnTo>
                        <a:pt x="20081" y="14200"/>
                      </a:lnTo>
                      <a:lnTo>
                        <a:pt x="20099" y="13954"/>
                      </a:lnTo>
                      <a:lnTo>
                        <a:pt x="20257" y="13918"/>
                      </a:lnTo>
                      <a:lnTo>
                        <a:pt x="20441" y="13777"/>
                      </a:lnTo>
                      <a:lnTo>
                        <a:pt x="20704" y="13848"/>
                      </a:lnTo>
                      <a:lnTo>
                        <a:pt x="20677" y="13954"/>
                      </a:lnTo>
                      <a:lnTo>
                        <a:pt x="20636" y="14059"/>
                      </a:lnTo>
                      <a:lnTo>
                        <a:pt x="21022" y="14059"/>
                      </a:lnTo>
                      <a:lnTo>
                        <a:pt x="20726" y="13777"/>
                      </a:lnTo>
                      <a:lnTo>
                        <a:pt x="20816" y="13672"/>
                      </a:lnTo>
                      <a:lnTo>
                        <a:pt x="20959" y="13742"/>
                      </a:lnTo>
                      <a:lnTo>
                        <a:pt x="20970" y="13672"/>
                      </a:lnTo>
                      <a:lnTo>
                        <a:pt x="21011" y="13355"/>
                      </a:lnTo>
                      <a:lnTo>
                        <a:pt x="20632" y="13284"/>
                      </a:lnTo>
                      <a:lnTo>
                        <a:pt x="20756" y="12932"/>
                      </a:lnTo>
                      <a:lnTo>
                        <a:pt x="20632" y="12932"/>
                      </a:lnTo>
                      <a:lnTo>
                        <a:pt x="20302" y="12650"/>
                      </a:lnTo>
                      <a:lnTo>
                        <a:pt x="20876" y="12791"/>
                      </a:lnTo>
                      <a:lnTo>
                        <a:pt x="20737" y="12650"/>
                      </a:lnTo>
                      <a:lnTo>
                        <a:pt x="20632" y="12544"/>
                      </a:lnTo>
                      <a:lnTo>
                        <a:pt x="21030" y="12544"/>
                      </a:lnTo>
                      <a:lnTo>
                        <a:pt x="20756" y="12051"/>
                      </a:lnTo>
                      <a:lnTo>
                        <a:pt x="20722" y="11934"/>
                      </a:lnTo>
                      <a:lnTo>
                        <a:pt x="20685" y="11769"/>
                      </a:lnTo>
                      <a:lnTo>
                        <a:pt x="20839" y="11864"/>
                      </a:lnTo>
                      <a:lnTo>
                        <a:pt x="20771" y="11769"/>
                      </a:lnTo>
                      <a:lnTo>
                        <a:pt x="20722" y="11699"/>
                      </a:lnTo>
                      <a:lnTo>
                        <a:pt x="20719" y="11381"/>
                      </a:lnTo>
                      <a:lnTo>
                        <a:pt x="21476" y="11487"/>
                      </a:lnTo>
                      <a:lnTo>
                        <a:pt x="21405" y="11381"/>
                      </a:lnTo>
                      <a:lnTo>
                        <a:pt x="20955" y="10712"/>
                      </a:lnTo>
                      <a:lnTo>
                        <a:pt x="21510" y="10500"/>
                      </a:lnTo>
                      <a:lnTo>
                        <a:pt x="21401" y="10324"/>
                      </a:lnTo>
                      <a:lnTo>
                        <a:pt x="21379" y="10289"/>
                      </a:lnTo>
                      <a:lnTo>
                        <a:pt x="21412" y="9761"/>
                      </a:lnTo>
                      <a:lnTo>
                        <a:pt x="21450" y="9373"/>
                      </a:lnTo>
                      <a:lnTo>
                        <a:pt x="21472" y="9232"/>
                      </a:lnTo>
                      <a:lnTo>
                        <a:pt x="21435" y="9021"/>
                      </a:lnTo>
                      <a:lnTo>
                        <a:pt x="21409" y="8915"/>
                      </a:lnTo>
                      <a:lnTo>
                        <a:pt x="20861" y="9232"/>
                      </a:lnTo>
                      <a:lnTo>
                        <a:pt x="21210" y="8915"/>
                      </a:lnTo>
                      <a:lnTo>
                        <a:pt x="21364" y="8774"/>
                      </a:lnTo>
                      <a:lnTo>
                        <a:pt x="21259" y="8798"/>
                      </a:lnTo>
                      <a:lnTo>
                        <a:pt x="21334" y="8608"/>
                      </a:lnTo>
                      <a:lnTo>
                        <a:pt x="21165" y="8809"/>
                      </a:lnTo>
                      <a:lnTo>
                        <a:pt x="20771" y="8915"/>
                      </a:lnTo>
                      <a:lnTo>
                        <a:pt x="20704" y="8739"/>
                      </a:lnTo>
                      <a:lnTo>
                        <a:pt x="20741" y="8739"/>
                      </a:lnTo>
                      <a:lnTo>
                        <a:pt x="20760" y="8700"/>
                      </a:lnTo>
                      <a:lnTo>
                        <a:pt x="20842" y="8657"/>
                      </a:lnTo>
                      <a:lnTo>
                        <a:pt x="21124" y="8809"/>
                      </a:lnTo>
                      <a:lnTo>
                        <a:pt x="21060" y="8657"/>
                      </a:lnTo>
                      <a:lnTo>
                        <a:pt x="20944" y="8383"/>
                      </a:lnTo>
                      <a:lnTo>
                        <a:pt x="20809" y="8601"/>
                      </a:lnTo>
                      <a:lnTo>
                        <a:pt x="20989" y="8245"/>
                      </a:lnTo>
                      <a:lnTo>
                        <a:pt x="21086" y="8175"/>
                      </a:lnTo>
                      <a:lnTo>
                        <a:pt x="21135" y="8140"/>
                      </a:lnTo>
                      <a:lnTo>
                        <a:pt x="21150" y="8351"/>
                      </a:lnTo>
                      <a:lnTo>
                        <a:pt x="21281" y="8316"/>
                      </a:lnTo>
                      <a:lnTo>
                        <a:pt x="21262" y="8140"/>
                      </a:lnTo>
                      <a:lnTo>
                        <a:pt x="21247" y="7999"/>
                      </a:lnTo>
                      <a:lnTo>
                        <a:pt x="21499" y="8140"/>
                      </a:lnTo>
                      <a:lnTo>
                        <a:pt x="21600" y="789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71" name="Figura"/>
                <p:cNvSpPr/>
                <p:nvPr/>
              </p:nvSpPr>
              <p:spPr>
                <a:xfrm>
                  <a:off x="247211" y="1019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128"/>
                      </a:moveTo>
                      <a:lnTo>
                        <a:pt x="8246" y="0"/>
                      </a:lnTo>
                      <a:lnTo>
                        <a:pt x="9507" y="7040"/>
                      </a:lnTo>
                      <a:lnTo>
                        <a:pt x="0" y="21600"/>
                      </a:lnTo>
                      <a:lnTo>
                        <a:pt x="21600" y="171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72" name="Figura"/>
                <p:cNvSpPr/>
                <p:nvPr/>
              </p:nvSpPr>
              <p:spPr>
                <a:xfrm>
                  <a:off x="274956" y="136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589"/>
                      </a:lnTo>
                      <a:lnTo>
                        <a:pt x="8380" y="21600"/>
                      </a:lnTo>
                      <a:lnTo>
                        <a:pt x="16000" y="1558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73" name="Figura"/>
                <p:cNvSpPr/>
                <p:nvPr/>
              </p:nvSpPr>
              <p:spPr>
                <a:xfrm>
                  <a:off x="410938" y="3715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076" y="1886"/>
                      </a:lnTo>
                      <a:lnTo>
                        <a:pt x="0" y="15053"/>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74" name="Figura"/>
                <p:cNvSpPr/>
                <p:nvPr/>
              </p:nvSpPr>
              <p:spPr>
                <a:xfrm>
                  <a:off x="171193" y="3534"/>
                  <a:ext cx="81896" cy="89492"/>
                </a:xfrm>
                <a:custGeom>
                  <a:avLst/>
                  <a:gdLst/>
                  <a:ahLst/>
                  <a:cxnLst>
                    <a:cxn ang="0">
                      <a:pos x="wd2" y="hd2"/>
                    </a:cxn>
                    <a:cxn ang="5400000">
                      <a:pos x="wd2" y="hd2"/>
                    </a:cxn>
                    <a:cxn ang="10800000">
                      <a:pos x="wd2" y="hd2"/>
                    </a:cxn>
                    <a:cxn ang="16200000">
                      <a:pos x="wd2" y="hd2"/>
                    </a:cxn>
                  </a:cxnLst>
                  <a:rect l="0" t="0" r="r" b="b"/>
                  <a:pathLst>
                    <a:path w="21600" h="21600" extrusionOk="0">
                      <a:moveTo>
                        <a:pt x="1175" y="11583"/>
                      </a:moveTo>
                      <a:lnTo>
                        <a:pt x="1107" y="11447"/>
                      </a:lnTo>
                      <a:lnTo>
                        <a:pt x="847" y="11410"/>
                      </a:lnTo>
                      <a:lnTo>
                        <a:pt x="809" y="11458"/>
                      </a:lnTo>
                      <a:lnTo>
                        <a:pt x="983" y="11483"/>
                      </a:lnTo>
                      <a:lnTo>
                        <a:pt x="1039" y="11520"/>
                      </a:lnTo>
                      <a:lnTo>
                        <a:pt x="1175" y="11583"/>
                      </a:lnTo>
                      <a:close/>
                      <a:moveTo>
                        <a:pt x="1274" y="11631"/>
                      </a:moveTo>
                      <a:lnTo>
                        <a:pt x="1175" y="11583"/>
                      </a:lnTo>
                      <a:lnTo>
                        <a:pt x="1209" y="11657"/>
                      </a:lnTo>
                      <a:lnTo>
                        <a:pt x="1274" y="11631"/>
                      </a:lnTo>
                      <a:close/>
                      <a:moveTo>
                        <a:pt x="1285" y="14667"/>
                      </a:moveTo>
                      <a:lnTo>
                        <a:pt x="1092" y="14549"/>
                      </a:lnTo>
                      <a:lnTo>
                        <a:pt x="1209" y="14708"/>
                      </a:lnTo>
                      <a:lnTo>
                        <a:pt x="1285" y="14667"/>
                      </a:lnTo>
                      <a:close/>
                      <a:moveTo>
                        <a:pt x="53" y="9168"/>
                      </a:moveTo>
                      <a:lnTo>
                        <a:pt x="0" y="9157"/>
                      </a:lnTo>
                      <a:lnTo>
                        <a:pt x="53" y="9168"/>
                      </a:lnTo>
                      <a:close/>
                      <a:moveTo>
                        <a:pt x="1289" y="11221"/>
                      </a:moveTo>
                      <a:lnTo>
                        <a:pt x="967" y="11143"/>
                      </a:lnTo>
                      <a:lnTo>
                        <a:pt x="1100" y="11114"/>
                      </a:lnTo>
                      <a:lnTo>
                        <a:pt x="714" y="11025"/>
                      </a:lnTo>
                      <a:lnTo>
                        <a:pt x="673" y="10937"/>
                      </a:lnTo>
                      <a:lnTo>
                        <a:pt x="812" y="10867"/>
                      </a:lnTo>
                      <a:lnTo>
                        <a:pt x="933" y="10878"/>
                      </a:lnTo>
                      <a:lnTo>
                        <a:pt x="850" y="10848"/>
                      </a:lnTo>
                      <a:lnTo>
                        <a:pt x="1001" y="10741"/>
                      </a:lnTo>
                      <a:lnTo>
                        <a:pt x="790" y="10700"/>
                      </a:lnTo>
                      <a:lnTo>
                        <a:pt x="540" y="10819"/>
                      </a:lnTo>
                      <a:lnTo>
                        <a:pt x="536" y="10974"/>
                      </a:lnTo>
                      <a:lnTo>
                        <a:pt x="756" y="11110"/>
                      </a:lnTo>
                      <a:lnTo>
                        <a:pt x="684" y="11147"/>
                      </a:lnTo>
                      <a:lnTo>
                        <a:pt x="597" y="11121"/>
                      </a:lnTo>
                      <a:lnTo>
                        <a:pt x="536" y="11118"/>
                      </a:lnTo>
                      <a:lnTo>
                        <a:pt x="703" y="11214"/>
                      </a:lnTo>
                      <a:lnTo>
                        <a:pt x="990" y="11310"/>
                      </a:lnTo>
                      <a:lnTo>
                        <a:pt x="1289" y="11221"/>
                      </a:lnTo>
                      <a:close/>
                      <a:moveTo>
                        <a:pt x="1315" y="11332"/>
                      </a:moveTo>
                      <a:lnTo>
                        <a:pt x="1236" y="11317"/>
                      </a:lnTo>
                      <a:lnTo>
                        <a:pt x="1311" y="11402"/>
                      </a:lnTo>
                      <a:lnTo>
                        <a:pt x="1315" y="11332"/>
                      </a:lnTo>
                      <a:close/>
                      <a:moveTo>
                        <a:pt x="1334" y="11853"/>
                      </a:moveTo>
                      <a:lnTo>
                        <a:pt x="1232" y="11705"/>
                      </a:lnTo>
                      <a:lnTo>
                        <a:pt x="1209" y="11657"/>
                      </a:lnTo>
                      <a:lnTo>
                        <a:pt x="1032" y="11723"/>
                      </a:lnTo>
                      <a:lnTo>
                        <a:pt x="1107" y="11705"/>
                      </a:lnTo>
                      <a:lnTo>
                        <a:pt x="1217" y="11816"/>
                      </a:lnTo>
                      <a:lnTo>
                        <a:pt x="1334" y="11853"/>
                      </a:lnTo>
                      <a:close/>
                      <a:moveTo>
                        <a:pt x="1341" y="11439"/>
                      </a:moveTo>
                      <a:lnTo>
                        <a:pt x="1311" y="11402"/>
                      </a:lnTo>
                      <a:lnTo>
                        <a:pt x="1315" y="11439"/>
                      </a:lnTo>
                      <a:close/>
                      <a:moveTo>
                        <a:pt x="1372" y="12148"/>
                      </a:moveTo>
                      <a:lnTo>
                        <a:pt x="1258" y="12001"/>
                      </a:lnTo>
                      <a:lnTo>
                        <a:pt x="1058" y="11890"/>
                      </a:lnTo>
                      <a:lnTo>
                        <a:pt x="945" y="11742"/>
                      </a:lnTo>
                      <a:lnTo>
                        <a:pt x="884" y="11742"/>
                      </a:lnTo>
                      <a:lnTo>
                        <a:pt x="805" y="11631"/>
                      </a:lnTo>
                      <a:lnTo>
                        <a:pt x="253" y="11816"/>
                      </a:lnTo>
                      <a:lnTo>
                        <a:pt x="967" y="12074"/>
                      </a:lnTo>
                      <a:lnTo>
                        <a:pt x="1077" y="12074"/>
                      </a:lnTo>
                      <a:lnTo>
                        <a:pt x="1254" y="12111"/>
                      </a:lnTo>
                      <a:lnTo>
                        <a:pt x="1372" y="12148"/>
                      </a:lnTo>
                      <a:close/>
                      <a:moveTo>
                        <a:pt x="1391" y="11439"/>
                      </a:moveTo>
                      <a:lnTo>
                        <a:pt x="1345" y="11443"/>
                      </a:lnTo>
                      <a:lnTo>
                        <a:pt x="1383" y="11480"/>
                      </a:lnTo>
                      <a:lnTo>
                        <a:pt x="1391" y="11439"/>
                      </a:lnTo>
                      <a:close/>
                      <a:moveTo>
                        <a:pt x="1436" y="12229"/>
                      </a:moveTo>
                      <a:lnTo>
                        <a:pt x="1413" y="12185"/>
                      </a:lnTo>
                      <a:lnTo>
                        <a:pt x="1372" y="12185"/>
                      </a:lnTo>
                      <a:lnTo>
                        <a:pt x="1334" y="12192"/>
                      </a:lnTo>
                      <a:lnTo>
                        <a:pt x="1383" y="12204"/>
                      </a:lnTo>
                      <a:lnTo>
                        <a:pt x="1436" y="12229"/>
                      </a:lnTo>
                      <a:close/>
                      <a:moveTo>
                        <a:pt x="1459" y="12266"/>
                      </a:moveTo>
                      <a:lnTo>
                        <a:pt x="1440" y="12229"/>
                      </a:lnTo>
                      <a:lnTo>
                        <a:pt x="1451" y="12274"/>
                      </a:lnTo>
                      <a:close/>
                      <a:moveTo>
                        <a:pt x="1470" y="12178"/>
                      </a:moveTo>
                      <a:lnTo>
                        <a:pt x="1417" y="12137"/>
                      </a:lnTo>
                      <a:lnTo>
                        <a:pt x="1372" y="12122"/>
                      </a:lnTo>
                      <a:lnTo>
                        <a:pt x="1406" y="12159"/>
                      </a:lnTo>
                      <a:lnTo>
                        <a:pt x="1470" y="12178"/>
                      </a:lnTo>
                      <a:close/>
                      <a:moveTo>
                        <a:pt x="1538" y="12525"/>
                      </a:moveTo>
                      <a:lnTo>
                        <a:pt x="1481" y="12529"/>
                      </a:lnTo>
                      <a:lnTo>
                        <a:pt x="1436" y="12536"/>
                      </a:lnTo>
                      <a:lnTo>
                        <a:pt x="1538" y="12525"/>
                      </a:lnTo>
                      <a:close/>
                      <a:moveTo>
                        <a:pt x="1636" y="12532"/>
                      </a:moveTo>
                      <a:lnTo>
                        <a:pt x="1542" y="12525"/>
                      </a:lnTo>
                      <a:lnTo>
                        <a:pt x="1636" y="12532"/>
                      </a:lnTo>
                      <a:close/>
                      <a:moveTo>
                        <a:pt x="744" y="14320"/>
                      </a:moveTo>
                      <a:lnTo>
                        <a:pt x="714" y="14202"/>
                      </a:lnTo>
                      <a:lnTo>
                        <a:pt x="623" y="14364"/>
                      </a:lnTo>
                      <a:lnTo>
                        <a:pt x="593" y="14490"/>
                      </a:lnTo>
                      <a:lnTo>
                        <a:pt x="744" y="14320"/>
                      </a:lnTo>
                      <a:close/>
                      <a:moveTo>
                        <a:pt x="1700" y="12536"/>
                      </a:moveTo>
                      <a:lnTo>
                        <a:pt x="1636" y="12532"/>
                      </a:lnTo>
                      <a:lnTo>
                        <a:pt x="1700" y="12536"/>
                      </a:lnTo>
                      <a:close/>
                      <a:moveTo>
                        <a:pt x="1712" y="12603"/>
                      </a:moveTo>
                      <a:lnTo>
                        <a:pt x="1667" y="12562"/>
                      </a:lnTo>
                      <a:lnTo>
                        <a:pt x="1364" y="12809"/>
                      </a:lnTo>
                      <a:lnTo>
                        <a:pt x="1549" y="12839"/>
                      </a:lnTo>
                      <a:lnTo>
                        <a:pt x="1553" y="12758"/>
                      </a:lnTo>
                      <a:lnTo>
                        <a:pt x="1712" y="12603"/>
                      </a:lnTo>
                      <a:close/>
                      <a:moveTo>
                        <a:pt x="1750" y="9378"/>
                      </a:moveTo>
                      <a:lnTo>
                        <a:pt x="1704" y="9304"/>
                      </a:lnTo>
                      <a:lnTo>
                        <a:pt x="1750" y="9378"/>
                      </a:lnTo>
                      <a:close/>
                      <a:moveTo>
                        <a:pt x="1806" y="9600"/>
                      </a:moveTo>
                      <a:lnTo>
                        <a:pt x="1617" y="9452"/>
                      </a:lnTo>
                      <a:lnTo>
                        <a:pt x="1432" y="9600"/>
                      </a:lnTo>
                      <a:lnTo>
                        <a:pt x="1523" y="9600"/>
                      </a:lnTo>
                      <a:lnTo>
                        <a:pt x="1685" y="9711"/>
                      </a:lnTo>
                      <a:lnTo>
                        <a:pt x="1806" y="9600"/>
                      </a:lnTo>
                      <a:close/>
                      <a:moveTo>
                        <a:pt x="1810" y="4551"/>
                      </a:moveTo>
                      <a:lnTo>
                        <a:pt x="1685" y="4577"/>
                      </a:lnTo>
                      <a:lnTo>
                        <a:pt x="1810" y="4551"/>
                      </a:lnTo>
                      <a:close/>
                      <a:moveTo>
                        <a:pt x="1984" y="8658"/>
                      </a:moveTo>
                      <a:lnTo>
                        <a:pt x="1935" y="8647"/>
                      </a:lnTo>
                      <a:lnTo>
                        <a:pt x="1980" y="8669"/>
                      </a:lnTo>
                      <a:close/>
                      <a:moveTo>
                        <a:pt x="2063" y="14150"/>
                      </a:moveTo>
                      <a:lnTo>
                        <a:pt x="1961" y="14180"/>
                      </a:lnTo>
                      <a:lnTo>
                        <a:pt x="2044" y="14224"/>
                      </a:lnTo>
                      <a:lnTo>
                        <a:pt x="2063" y="14150"/>
                      </a:lnTo>
                      <a:close/>
                      <a:moveTo>
                        <a:pt x="2203" y="14106"/>
                      </a:moveTo>
                      <a:lnTo>
                        <a:pt x="2056" y="13995"/>
                      </a:lnTo>
                      <a:lnTo>
                        <a:pt x="2063" y="14150"/>
                      </a:lnTo>
                      <a:lnTo>
                        <a:pt x="2203" y="14106"/>
                      </a:lnTo>
                      <a:close/>
                      <a:moveTo>
                        <a:pt x="809" y="11458"/>
                      </a:moveTo>
                      <a:lnTo>
                        <a:pt x="741" y="11447"/>
                      </a:lnTo>
                      <a:lnTo>
                        <a:pt x="756" y="11520"/>
                      </a:lnTo>
                      <a:lnTo>
                        <a:pt x="809" y="11458"/>
                      </a:lnTo>
                      <a:close/>
                      <a:moveTo>
                        <a:pt x="3178" y="6116"/>
                      </a:moveTo>
                      <a:lnTo>
                        <a:pt x="3087" y="6091"/>
                      </a:lnTo>
                      <a:lnTo>
                        <a:pt x="3178" y="6116"/>
                      </a:lnTo>
                      <a:close/>
                      <a:moveTo>
                        <a:pt x="3201" y="16377"/>
                      </a:moveTo>
                      <a:lnTo>
                        <a:pt x="3163" y="16447"/>
                      </a:lnTo>
                      <a:lnTo>
                        <a:pt x="3193" y="16407"/>
                      </a:lnTo>
                      <a:close/>
                      <a:moveTo>
                        <a:pt x="3329" y="18501"/>
                      </a:moveTo>
                      <a:lnTo>
                        <a:pt x="3288" y="18564"/>
                      </a:lnTo>
                      <a:lnTo>
                        <a:pt x="3322" y="18527"/>
                      </a:lnTo>
                      <a:close/>
                      <a:moveTo>
                        <a:pt x="3337" y="6165"/>
                      </a:moveTo>
                      <a:lnTo>
                        <a:pt x="3178" y="6116"/>
                      </a:lnTo>
                      <a:lnTo>
                        <a:pt x="3223" y="6312"/>
                      </a:lnTo>
                      <a:lnTo>
                        <a:pt x="3337" y="6165"/>
                      </a:lnTo>
                      <a:close/>
                      <a:moveTo>
                        <a:pt x="3454" y="2434"/>
                      </a:moveTo>
                      <a:lnTo>
                        <a:pt x="3427" y="2360"/>
                      </a:lnTo>
                      <a:lnTo>
                        <a:pt x="3401" y="2467"/>
                      </a:lnTo>
                      <a:lnTo>
                        <a:pt x="3454" y="2434"/>
                      </a:lnTo>
                      <a:close/>
                      <a:moveTo>
                        <a:pt x="3458" y="17862"/>
                      </a:moveTo>
                      <a:lnTo>
                        <a:pt x="3284" y="17910"/>
                      </a:lnTo>
                      <a:lnTo>
                        <a:pt x="3310" y="18058"/>
                      </a:lnTo>
                      <a:lnTo>
                        <a:pt x="3310" y="18095"/>
                      </a:lnTo>
                      <a:lnTo>
                        <a:pt x="3352" y="18165"/>
                      </a:lnTo>
                      <a:lnTo>
                        <a:pt x="3371" y="18058"/>
                      </a:lnTo>
                      <a:lnTo>
                        <a:pt x="3458" y="17862"/>
                      </a:lnTo>
                      <a:close/>
                      <a:moveTo>
                        <a:pt x="3461" y="17788"/>
                      </a:moveTo>
                      <a:lnTo>
                        <a:pt x="3390" y="17762"/>
                      </a:lnTo>
                      <a:lnTo>
                        <a:pt x="3424" y="17799"/>
                      </a:lnTo>
                      <a:lnTo>
                        <a:pt x="3461" y="17788"/>
                      </a:lnTo>
                      <a:close/>
                      <a:moveTo>
                        <a:pt x="3526" y="4761"/>
                      </a:moveTo>
                      <a:lnTo>
                        <a:pt x="3503" y="4724"/>
                      </a:lnTo>
                      <a:lnTo>
                        <a:pt x="3526" y="4761"/>
                      </a:lnTo>
                      <a:close/>
                      <a:moveTo>
                        <a:pt x="3571" y="4477"/>
                      </a:moveTo>
                      <a:lnTo>
                        <a:pt x="3325" y="4503"/>
                      </a:lnTo>
                      <a:lnTo>
                        <a:pt x="3522" y="4687"/>
                      </a:lnTo>
                      <a:lnTo>
                        <a:pt x="3545" y="4591"/>
                      </a:lnTo>
                      <a:lnTo>
                        <a:pt x="3571" y="4477"/>
                      </a:lnTo>
                      <a:close/>
                      <a:moveTo>
                        <a:pt x="3662" y="4466"/>
                      </a:moveTo>
                      <a:lnTo>
                        <a:pt x="3567" y="4425"/>
                      </a:lnTo>
                      <a:lnTo>
                        <a:pt x="3571" y="4477"/>
                      </a:lnTo>
                      <a:lnTo>
                        <a:pt x="3662" y="4466"/>
                      </a:lnTo>
                      <a:close/>
                      <a:moveTo>
                        <a:pt x="3756" y="16839"/>
                      </a:moveTo>
                      <a:lnTo>
                        <a:pt x="3722" y="16802"/>
                      </a:lnTo>
                      <a:lnTo>
                        <a:pt x="3601" y="16728"/>
                      </a:lnTo>
                      <a:lnTo>
                        <a:pt x="3352" y="16581"/>
                      </a:lnTo>
                      <a:lnTo>
                        <a:pt x="3197" y="16765"/>
                      </a:lnTo>
                      <a:lnTo>
                        <a:pt x="3280" y="16728"/>
                      </a:lnTo>
                      <a:lnTo>
                        <a:pt x="3208" y="16876"/>
                      </a:lnTo>
                      <a:lnTo>
                        <a:pt x="3068" y="16950"/>
                      </a:lnTo>
                      <a:lnTo>
                        <a:pt x="2902" y="16913"/>
                      </a:lnTo>
                      <a:lnTo>
                        <a:pt x="2830" y="16839"/>
                      </a:lnTo>
                      <a:lnTo>
                        <a:pt x="3080" y="16876"/>
                      </a:lnTo>
                      <a:lnTo>
                        <a:pt x="3106" y="16617"/>
                      </a:lnTo>
                      <a:lnTo>
                        <a:pt x="3121" y="16581"/>
                      </a:lnTo>
                      <a:lnTo>
                        <a:pt x="3163" y="16470"/>
                      </a:lnTo>
                      <a:lnTo>
                        <a:pt x="3114" y="16507"/>
                      </a:lnTo>
                      <a:lnTo>
                        <a:pt x="3038" y="16544"/>
                      </a:lnTo>
                      <a:lnTo>
                        <a:pt x="2985" y="16581"/>
                      </a:lnTo>
                      <a:lnTo>
                        <a:pt x="3174" y="16174"/>
                      </a:lnTo>
                      <a:lnTo>
                        <a:pt x="2600" y="16839"/>
                      </a:lnTo>
                      <a:lnTo>
                        <a:pt x="2604" y="16802"/>
                      </a:lnTo>
                      <a:lnTo>
                        <a:pt x="2630" y="16433"/>
                      </a:lnTo>
                      <a:lnTo>
                        <a:pt x="2736" y="16396"/>
                      </a:lnTo>
                      <a:lnTo>
                        <a:pt x="2619" y="16322"/>
                      </a:lnTo>
                      <a:lnTo>
                        <a:pt x="2426" y="16322"/>
                      </a:lnTo>
                      <a:lnTo>
                        <a:pt x="2396" y="16248"/>
                      </a:lnTo>
                      <a:lnTo>
                        <a:pt x="2415" y="16174"/>
                      </a:lnTo>
                      <a:lnTo>
                        <a:pt x="2452" y="16137"/>
                      </a:lnTo>
                      <a:lnTo>
                        <a:pt x="2562" y="16027"/>
                      </a:lnTo>
                      <a:lnTo>
                        <a:pt x="2554" y="16248"/>
                      </a:lnTo>
                      <a:lnTo>
                        <a:pt x="2736" y="16100"/>
                      </a:lnTo>
                      <a:lnTo>
                        <a:pt x="2660" y="16027"/>
                      </a:lnTo>
                      <a:lnTo>
                        <a:pt x="2623" y="15990"/>
                      </a:lnTo>
                      <a:lnTo>
                        <a:pt x="2105" y="16137"/>
                      </a:lnTo>
                      <a:lnTo>
                        <a:pt x="2252" y="15842"/>
                      </a:lnTo>
                      <a:lnTo>
                        <a:pt x="2350" y="15879"/>
                      </a:lnTo>
                      <a:lnTo>
                        <a:pt x="2407" y="15953"/>
                      </a:lnTo>
                      <a:lnTo>
                        <a:pt x="2517" y="15990"/>
                      </a:lnTo>
                      <a:lnTo>
                        <a:pt x="2585" y="15842"/>
                      </a:lnTo>
                      <a:lnTo>
                        <a:pt x="2657" y="15694"/>
                      </a:lnTo>
                      <a:lnTo>
                        <a:pt x="2672" y="15657"/>
                      </a:lnTo>
                      <a:lnTo>
                        <a:pt x="2607" y="15694"/>
                      </a:lnTo>
                      <a:lnTo>
                        <a:pt x="2581" y="15583"/>
                      </a:lnTo>
                      <a:lnTo>
                        <a:pt x="2577" y="15546"/>
                      </a:lnTo>
                      <a:lnTo>
                        <a:pt x="2588" y="15373"/>
                      </a:lnTo>
                      <a:lnTo>
                        <a:pt x="2574" y="15454"/>
                      </a:lnTo>
                      <a:lnTo>
                        <a:pt x="2574" y="15506"/>
                      </a:lnTo>
                      <a:lnTo>
                        <a:pt x="2554" y="15288"/>
                      </a:lnTo>
                      <a:lnTo>
                        <a:pt x="2521" y="15362"/>
                      </a:lnTo>
                      <a:lnTo>
                        <a:pt x="1818" y="15546"/>
                      </a:lnTo>
                      <a:lnTo>
                        <a:pt x="2112" y="15177"/>
                      </a:lnTo>
                      <a:lnTo>
                        <a:pt x="2139" y="15140"/>
                      </a:lnTo>
                      <a:lnTo>
                        <a:pt x="2158" y="15103"/>
                      </a:lnTo>
                      <a:lnTo>
                        <a:pt x="2025" y="15029"/>
                      </a:lnTo>
                      <a:lnTo>
                        <a:pt x="1893" y="14955"/>
                      </a:lnTo>
                      <a:lnTo>
                        <a:pt x="2078" y="14882"/>
                      </a:lnTo>
                      <a:lnTo>
                        <a:pt x="2169" y="14845"/>
                      </a:lnTo>
                      <a:lnTo>
                        <a:pt x="2286" y="14789"/>
                      </a:lnTo>
                      <a:lnTo>
                        <a:pt x="2237" y="14804"/>
                      </a:lnTo>
                      <a:lnTo>
                        <a:pt x="2173" y="14830"/>
                      </a:lnTo>
                      <a:lnTo>
                        <a:pt x="2252" y="14623"/>
                      </a:lnTo>
                      <a:lnTo>
                        <a:pt x="2339" y="14586"/>
                      </a:lnTo>
                      <a:lnTo>
                        <a:pt x="2063" y="14586"/>
                      </a:lnTo>
                      <a:lnTo>
                        <a:pt x="2422" y="14327"/>
                      </a:lnTo>
                      <a:lnTo>
                        <a:pt x="2018" y="14327"/>
                      </a:lnTo>
                      <a:lnTo>
                        <a:pt x="2101" y="14254"/>
                      </a:lnTo>
                      <a:lnTo>
                        <a:pt x="2044" y="14224"/>
                      </a:lnTo>
                      <a:lnTo>
                        <a:pt x="1946" y="14254"/>
                      </a:lnTo>
                      <a:lnTo>
                        <a:pt x="1542" y="14150"/>
                      </a:lnTo>
                      <a:lnTo>
                        <a:pt x="1553" y="14106"/>
                      </a:lnTo>
                      <a:lnTo>
                        <a:pt x="1663" y="13995"/>
                      </a:lnTo>
                      <a:lnTo>
                        <a:pt x="2105" y="13552"/>
                      </a:lnTo>
                      <a:lnTo>
                        <a:pt x="1821" y="13441"/>
                      </a:lnTo>
                      <a:lnTo>
                        <a:pt x="1534" y="13330"/>
                      </a:lnTo>
                      <a:lnTo>
                        <a:pt x="1300" y="13109"/>
                      </a:lnTo>
                      <a:lnTo>
                        <a:pt x="1262" y="13072"/>
                      </a:lnTo>
                      <a:lnTo>
                        <a:pt x="937" y="13109"/>
                      </a:lnTo>
                      <a:lnTo>
                        <a:pt x="797" y="12961"/>
                      </a:lnTo>
                      <a:lnTo>
                        <a:pt x="725" y="12887"/>
                      </a:lnTo>
                      <a:lnTo>
                        <a:pt x="756" y="12776"/>
                      </a:lnTo>
                      <a:lnTo>
                        <a:pt x="816" y="12702"/>
                      </a:lnTo>
                      <a:lnTo>
                        <a:pt x="1062" y="12850"/>
                      </a:lnTo>
                      <a:lnTo>
                        <a:pt x="1130" y="12702"/>
                      </a:lnTo>
                      <a:lnTo>
                        <a:pt x="1160" y="12628"/>
                      </a:lnTo>
                      <a:lnTo>
                        <a:pt x="1138" y="12592"/>
                      </a:lnTo>
                      <a:lnTo>
                        <a:pt x="1092" y="12518"/>
                      </a:lnTo>
                      <a:lnTo>
                        <a:pt x="956" y="12407"/>
                      </a:lnTo>
                      <a:lnTo>
                        <a:pt x="1047" y="12407"/>
                      </a:lnTo>
                      <a:lnTo>
                        <a:pt x="1213" y="12296"/>
                      </a:lnTo>
                      <a:lnTo>
                        <a:pt x="1168" y="12185"/>
                      </a:lnTo>
                      <a:lnTo>
                        <a:pt x="967" y="12233"/>
                      </a:lnTo>
                      <a:lnTo>
                        <a:pt x="967" y="12296"/>
                      </a:lnTo>
                      <a:lnTo>
                        <a:pt x="544" y="12296"/>
                      </a:lnTo>
                      <a:lnTo>
                        <a:pt x="918" y="12444"/>
                      </a:lnTo>
                      <a:lnTo>
                        <a:pt x="820" y="12518"/>
                      </a:lnTo>
                      <a:lnTo>
                        <a:pt x="597" y="12592"/>
                      </a:lnTo>
                      <a:lnTo>
                        <a:pt x="518" y="12518"/>
                      </a:lnTo>
                      <a:lnTo>
                        <a:pt x="348" y="12702"/>
                      </a:lnTo>
                      <a:lnTo>
                        <a:pt x="699" y="12628"/>
                      </a:lnTo>
                      <a:lnTo>
                        <a:pt x="506" y="12813"/>
                      </a:lnTo>
                      <a:lnTo>
                        <a:pt x="476" y="12850"/>
                      </a:lnTo>
                      <a:lnTo>
                        <a:pt x="597" y="12961"/>
                      </a:lnTo>
                      <a:lnTo>
                        <a:pt x="506" y="12924"/>
                      </a:lnTo>
                      <a:lnTo>
                        <a:pt x="321" y="13035"/>
                      </a:lnTo>
                      <a:lnTo>
                        <a:pt x="291" y="13072"/>
                      </a:lnTo>
                      <a:lnTo>
                        <a:pt x="196" y="13293"/>
                      </a:lnTo>
                      <a:lnTo>
                        <a:pt x="778" y="13330"/>
                      </a:lnTo>
                      <a:lnTo>
                        <a:pt x="503" y="13515"/>
                      </a:lnTo>
                      <a:lnTo>
                        <a:pt x="503" y="13552"/>
                      </a:lnTo>
                      <a:lnTo>
                        <a:pt x="733" y="13847"/>
                      </a:lnTo>
                      <a:lnTo>
                        <a:pt x="775" y="13441"/>
                      </a:lnTo>
                      <a:lnTo>
                        <a:pt x="1217" y="13626"/>
                      </a:lnTo>
                      <a:lnTo>
                        <a:pt x="578" y="14069"/>
                      </a:lnTo>
                      <a:lnTo>
                        <a:pt x="880" y="13995"/>
                      </a:lnTo>
                      <a:lnTo>
                        <a:pt x="888" y="14106"/>
                      </a:lnTo>
                      <a:lnTo>
                        <a:pt x="1103" y="14106"/>
                      </a:lnTo>
                      <a:lnTo>
                        <a:pt x="1054" y="14180"/>
                      </a:lnTo>
                      <a:lnTo>
                        <a:pt x="1024" y="14254"/>
                      </a:lnTo>
                      <a:lnTo>
                        <a:pt x="907" y="14401"/>
                      </a:lnTo>
                      <a:lnTo>
                        <a:pt x="1436" y="14586"/>
                      </a:lnTo>
                      <a:lnTo>
                        <a:pt x="1296" y="14660"/>
                      </a:lnTo>
                      <a:lnTo>
                        <a:pt x="1323" y="14708"/>
                      </a:lnTo>
                      <a:lnTo>
                        <a:pt x="1243" y="14752"/>
                      </a:lnTo>
                      <a:lnTo>
                        <a:pt x="1209" y="14708"/>
                      </a:lnTo>
                      <a:lnTo>
                        <a:pt x="1016" y="14808"/>
                      </a:lnTo>
                      <a:lnTo>
                        <a:pt x="1190" y="14782"/>
                      </a:lnTo>
                      <a:lnTo>
                        <a:pt x="888" y="14955"/>
                      </a:lnTo>
                      <a:lnTo>
                        <a:pt x="1530" y="14882"/>
                      </a:lnTo>
                      <a:lnTo>
                        <a:pt x="1394" y="15140"/>
                      </a:lnTo>
                      <a:lnTo>
                        <a:pt x="1130" y="15214"/>
                      </a:lnTo>
                      <a:lnTo>
                        <a:pt x="1175" y="14992"/>
                      </a:lnTo>
                      <a:lnTo>
                        <a:pt x="1047" y="15251"/>
                      </a:lnTo>
                      <a:lnTo>
                        <a:pt x="1274" y="15214"/>
                      </a:lnTo>
                      <a:lnTo>
                        <a:pt x="1500" y="15177"/>
                      </a:lnTo>
                      <a:lnTo>
                        <a:pt x="1122" y="15657"/>
                      </a:lnTo>
                      <a:lnTo>
                        <a:pt x="1262" y="15749"/>
                      </a:lnTo>
                      <a:lnTo>
                        <a:pt x="1198" y="15794"/>
                      </a:lnTo>
                      <a:lnTo>
                        <a:pt x="1134" y="15845"/>
                      </a:lnTo>
                      <a:lnTo>
                        <a:pt x="1145" y="15890"/>
                      </a:lnTo>
                      <a:lnTo>
                        <a:pt x="1398" y="15764"/>
                      </a:lnTo>
                      <a:lnTo>
                        <a:pt x="1512" y="15720"/>
                      </a:lnTo>
                      <a:lnTo>
                        <a:pt x="1398" y="15753"/>
                      </a:lnTo>
                      <a:lnTo>
                        <a:pt x="1334" y="15753"/>
                      </a:lnTo>
                      <a:lnTo>
                        <a:pt x="1614" y="15583"/>
                      </a:lnTo>
                      <a:lnTo>
                        <a:pt x="1614" y="15990"/>
                      </a:lnTo>
                      <a:lnTo>
                        <a:pt x="1859" y="16137"/>
                      </a:lnTo>
                      <a:lnTo>
                        <a:pt x="1734" y="16211"/>
                      </a:lnTo>
                      <a:lnTo>
                        <a:pt x="1991" y="16654"/>
                      </a:lnTo>
                      <a:lnTo>
                        <a:pt x="2048" y="16950"/>
                      </a:lnTo>
                      <a:lnTo>
                        <a:pt x="1991" y="16987"/>
                      </a:lnTo>
                      <a:lnTo>
                        <a:pt x="2320" y="16802"/>
                      </a:lnTo>
                      <a:lnTo>
                        <a:pt x="2411" y="17061"/>
                      </a:lnTo>
                      <a:lnTo>
                        <a:pt x="2600" y="17135"/>
                      </a:lnTo>
                      <a:lnTo>
                        <a:pt x="2430" y="17282"/>
                      </a:lnTo>
                      <a:lnTo>
                        <a:pt x="3684" y="17282"/>
                      </a:lnTo>
                      <a:lnTo>
                        <a:pt x="3499" y="17208"/>
                      </a:lnTo>
                      <a:lnTo>
                        <a:pt x="3548" y="16950"/>
                      </a:lnTo>
                      <a:lnTo>
                        <a:pt x="3575" y="16802"/>
                      </a:lnTo>
                      <a:lnTo>
                        <a:pt x="3613" y="16839"/>
                      </a:lnTo>
                      <a:lnTo>
                        <a:pt x="3756" y="16839"/>
                      </a:lnTo>
                      <a:close/>
                      <a:moveTo>
                        <a:pt x="3768" y="4846"/>
                      </a:moveTo>
                      <a:lnTo>
                        <a:pt x="3684" y="4820"/>
                      </a:lnTo>
                      <a:lnTo>
                        <a:pt x="3605" y="4780"/>
                      </a:lnTo>
                      <a:lnTo>
                        <a:pt x="3530" y="4735"/>
                      </a:lnTo>
                      <a:lnTo>
                        <a:pt x="3696" y="4846"/>
                      </a:lnTo>
                      <a:lnTo>
                        <a:pt x="3609" y="5042"/>
                      </a:lnTo>
                      <a:lnTo>
                        <a:pt x="3768" y="4846"/>
                      </a:lnTo>
                      <a:close/>
                      <a:moveTo>
                        <a:pt x="4459" y="18970"/>
                      </a:moveTo>
                      <a:lnTo>
                        <a:pt x="4433" y="18904"/>
                      </a:lnTo>
                      <a:lnTo>
                        <a:pt x="4444" y="18952"/>
                      </a:lnTo>
                      <a:close/>
                      <a:moveTo>
                        <a:pt x="4595" y="19066"/>
                      </a:moveTo>
                      <a:lnTo>
                        <a:pt x="4504" y="19033"/>
                      </a:lnTo>
                      <a:lnTo>
                        <a:pt x="4459" y="18970"/>
                      </a:lnTo>
                      <a:lnTo>
                        <a:pt x="4523" y="19144"/>
                      </a:lnTo>
                      <a:lnTo>
                        <a:pt x="4595" y="19066"/>
                      </a:lnTo>
                      <a:close/>
                      <a:moveTo>
                        <a:pt x="5355" y="3188"/>
                      </a:moveTo>
                      <a:lnTo>
                        <a:pt x="5336" y="3099"/>
                      </a:lnTo>
                      <a:lnTo>
                        <a:pt x="5271" y="3099"/>
                      </a:lnTo>
                      <a:lnTo>
                        <a:pt x="5355" y="3188"/>
                      </a:lnTo>
                      <a:close/>
                      <a:moveTo>
                        <a:pt x="6163" y="18612"/>
                      </a:moveTo>
                      <a:lnTo>
                        <a:pt x="6122" y="18649"/>
                      </a:lnTo>
                      <a:lnTo>
                        <a:pt x="6163" y="18612"/>
                      </a:lnTo>
                      <a:close/>
                      <a:moveTo>
                        <a:pt x="6228" y="20396"/>
                      </a:moveTo>
                      <a:lnTo>
                        <a:pt x="6137" y="20292"/>
                      </a:lnTo>
                      <a:lnTo>
                        <a:pt x="6091" y="20374"/>
                      </a:lnTo>
                      <a:lnTo>
                        <a:pt x="6228" y="20396"/>
                      </a:lnTo>
                      <a:close/>
                      <a:moveTo>
                        <a:pt x="6451" y="20296"/>
                      </a:moveTo>
                      <a:lnTo>
                        <a:pt x="6405" y="20274"/>
                      </a:lnTo>
                      <a:lnTo>
                        <a:pt x="6451" y="20296"/>
                      </a:lnTo>
                      <a:close/>
                      <a:moveTo>
                        <a:pt x="7864" y="19380"/>
                      </a:moveTo>
                      <a:lnTo>
                        <a:pt x="7803" y="19199"/>
                      </a:lnTo>
                      <a:lnTo>
                        <a:pt x="7682" y="19402"/>
                      </a:lnTo>
                      <a:lnTo>
                        <a:pt x="7743" y="19399"/>
                      </a:lnTo>
                      <a:lnTo>
                        <a:pt x="7803" y="19391"/>
                      </a:lnTo>
                      <a:lnTo>
                        <a:pt x="7864" y="19380"/>
                      </a:lnTo>
                      <a:close/>
                      <a:moveTo>
                        <a:pt x="7954" y="218"/>
                      </a:moveTo>
                      <a:lnTo>
                        <a:pt x="7849" y="144"/>
                      </a:lnTo>
                      <a:lnTo>
                        <a:pt x="7871" y="181"/>
                      </a:lnTo>
                      <a:lnTo>
                        <a:pt x="7954" y="218"/>
                      </a:lnTo>
                      <a:close/>
                      <a:moveTo>
                        <a:pt x="8181" y="2323"/>
                      </a:moveTo>
                      <a:lnTo>
                        <a:pt x="7940" y="2065"/>
                      </a:lnTo>
                      <a:lnTo>
                        <a:pt x="7966" y="2102"/>
                      </a:lnTo>
                      <a:lnTo>
                        <a:pt x="7989" y="2250"/>
                      </a:lnTo>
                      <a:lnTo>
                        <a:pt x="8181" y="2323"/>
                      </a:lnTo>
                      <a:close/>
                      <a:moveTo>
                        <a:pt x="8321" y="21279"/>
                      </a:moveTo>
                      <a:lnTo>
                        <a:pt x="8147" y="21293"/>
                      </a:lnTo>
                      <a:lnTo>
                        <a:pt x="8083" y="21316"/>
                      </a:lnTo>
                      <a:lnTo>
                        <a:pt x="8321" y="21279"/>
                      </a:lnTo>
                      <a:close/>
                      <a:moveTo>
                        <a:pt x="8457" y="21050"/>
                      </a:moveTo>
                      <a:lnTo>
                        <a:pt x="8408" y="20894"/>
                      </a:lnTo>
                      <a:lnTo>
                        <a:pt x="8283" y="21050"/>
                      </a:lnTo>
                      <a:lnTo>
                        <a:pt x="8457" y="21050"/>
                      </a:lnTo>
                      <a:close/>
                      <a:moveTo>
                        <a:pt x="8707" y="21050"/>
                      </a:moveTo>
                      <a:lnTo>
                        <a:pt x="8457" y="21050"/>
                      </a:lnTo>
                      <a:lnTo>
                        <a:pt x="8529" y="21271"/>
                      </a:lnTo>
                      <a:lnTo>
                        <a:pt x="8707" y="21050"/>
                      </a:lnTo>
                      <a:close/>
                      <a:moveTo>
                        <a:pt x="9629" y="19853"/>
                      </a:moveTo>
                      <a:lnTo>
                        <a:pt x="9561" y="19823"/>
                      </a:lnTo>
                      <a:lnTo>
                        <a:pt x="9511" y="19808"/>
                      </a:lnTo>
                      <a:lnTo>
                        <a:pt x="9489" y="19964"/>
                      </a:lnTo>
                      <a:lnTo>
                        <a:pt x="9583" y="19879"/>
                      </a:lnTo>
                      <a:lnTo>
                        <a:pt x="9629" y="19853"/>
                      </a:lnTo>
                      <a:close/>
                      <a:moveTo>
                        <a:pt x="9814" y="19868"/>
                      </a:moveTo>
                      <a:lnTo>
                        <a:pt x="9750" y="19808"/>
                      </a:lnTo>
                      <a:lnTo>
                        <a:pt x="9689" y="19820"/>
                      </a:lnTo>
                      <a:lnTo>
                        <a:pt x="9632" y="19853"/>
                      </a:lnTo>
                      <a:lnTo>
                        <a:pt x="9685" y="19875"/>
                      </a:lnTo>
                      <a:lnTo>
                        <a:pt x="9753" y="19908"/>
                      </a:lnTo>
                      <a:lnTo>
                        <a:pt x="9814" y="19868"/>
                      </a:lnTo>
                      <a:close/>
                      <a:moveTo>
                        <a:pt x="9908" y="21072"/>
                      </a:moveTo>
                      <a:lnTo>
                        <a:pt x="9855" y="21050"/>
                      </a:lnTo>
                      <a:lnTo>
                        <a:pt x="9829" y="21109"/>
                      </a:lnTo>
                      <a:lnTo>
                        <a:pt x="9874" y="21090"/>
                      </a:lnTo>
                      <a:close/>
                      <a:moveTo>
                        <a:pt x="10721" y="19683"/>
                      </a:moveTo>
                      <a:lnTo>
                        <a:pt x="10706" y="19425"/>
                      </a:lnTo>
                      <a:lnTo>
                        <a:pt x="10494" y="19535"/>
                      </a:lnTo>
                      <a:lnTo>
                        <a:pt x="10558" y="19683"/>
                      </a:lnTo>
                      <a:lnTo>
                        <a:pt x="10721" y="19683"/>
                      </a:lnTo>
                      <a:close/>
                      <a:moveTo>
                        <a:pt x="10925" y="21419"/>
                      </a:moveTo>
                      <a:lnTo>
                        <a:pt x="10883" y="21408"/>
                      </a:lnTo>
                      <a:lnTo>
                        <a:pt x="10910" y="21445"/>
                      </a:lnTo>
                      <a:close/>
                      <a:moveTo>
                        <a:pt x="12629" y="1998"/>
                      </a:moveTo>
                      <a:lnTo>
                        <a:pt x="12580" y="2046"/>
                      </a:lnTo>
                      <a:lnTo>
                        <a:pt x="12629" y="1998"/>
                      </a:lnTo>
                      <a:close/>
                      <a:moveTo>
                        <a:pt x="12693" y="19129"/>
                      </a:moveTo>
                      <a:lnTo>
                        <a:pt x="12629" y="19314"/>
                      </a:lnTo>
                      <a:lnTo>
                        <a:pt x="12655" y="19425"/>
                      </a:lnTo>
                      <a:lnTo>
                        <a:pt x="12693" y="19129"/>
                      </a:lnTo>
                      <a:close/>
                      <a:moveTo>
                        <a:pt x="12871" y="21471"/>
                      </a:moveTo>
                      <a:lnTo>
                        <a:pt x="12833" y="21456"/>
                      </a:lnTo>
                      <a:lnTo>
                        <a:pt x="12757" y="21493"/>
                      </a:lnTo>
                      <a:lnTo>
                        <a:pt x="12701" y="21530"/>
                      </a:lnTo>
                      <a:lnTo>
                        <a:pt x="12871" y="21471"/>
                      </a:lnTo>
                      <a:close/>
                      <a:moveTo>
                        <a:pt x="12909" y="21563"/>
                      </a:moveTo>
                      <a:lnTo>
                        <a:pt x="12852" y="21600"/>
                      </a:lnTo>
                      <a:lnTo>
                        <a:pt x="12909" y="21563"/>
                      </a:lnTo>
                      <a:close/>
                      <a:moveTo>
                        <a:pt x="13105" y="2050"/>
                      </a:moveTo>
                      <a:lnTo>
                        <a:pt x="13045" y="2068"/>
                      </a:lnTo>
                      <a:lnTo>
                        <a:pt x="13082" y="2076"/>
                      </a:lnTo>
                      <a:close/>
                      <a:moveTo>
                        <a:pt x="13245" y="19055"/>
                      </a:moveTo>
                      <a:lnTo>
                        <a:pt x="13090" y="19055"/>
                      </a:lnTo>
                      <a:lnTo>
                        <a:pt x="13139" y="19203"/>
                      </a:lnTo>
                      <a:lnTo>
                        <a:pt x="13173" y="19158"/>
                      </a:lnTo>
                      <a:lnTo>
                        <a:pt x="13215" y="19147"/>
                      </a:lnTo>
                      <a:lnTo>
                        <a:pt x="13245" y="19055"/>
                      </a:lnTo>
                      <a:close/>
                      <a:moveTo>
                        <a:pt x="13343" y="18915"/>
                      </a:moveTo>
                      <a:lnTo>
                        <a:pt x="13302" y="18948"/>
                      </a:lnTo>
                      <a:lnTo>
                        <a:pt x="13264" y="19003"/>
                      </a:lnTo>
                      <a:lnTo>
                        <a:pt x="13343" y="18915"/>
                      </a:lnTo>
                      <a:close/>
                      <a:moveTo>
                        <a:pt x="13581" y="21345"/>
                      </a:moveTo>
                      <a:lnTo>
                        <a:pt x="13460" y="21375"/>
                      </a:lnTo>
                      <a:lnTo>
                        <a:pt x="13528" y="21419"/>
                      </a:lnTo>
                      <a:lnTo>
                        <a:pt x="13581" y="21345"/>
                      </a:lnTo>
                      <a:close/>
                      <a:moveTo>
                        <a:pt x="13816" y="2360"/>
                      </a:moveTo>
                      <a:lnTo>
                        <a:pt x="13695" y="2434"/>
                      </a:lnTo>
                      <a:lnTo>
                        <a:pt x="13816" y="2360"/>
                      </a:lnTo>
                      <a:close/>
                      <a:moveTo>
                        <a:pt x="13902" y="2309"/>
                      </a:moveTo>
                      <a:lnTo>
                        <a:pt x="13816" y="2360"/>
                      </a:lnTo>
                      <a:lnTo>
                        <a:pt x="13872" y="2360"/>
                      </a:lnTo>
                      <a:lnTo>
                        <a:pt x="13902" y="2309"/>
                      </a:lnTo>
                      <a:close/>
                      <a:moveTo>
                        <a:pt x="13937" y="20570"/>
                      </a:moveTo>
                      <a:lnTo>
                        <a:pt x="13857" y="20570"/>
                      </a:lnTo>
                      <a:lnTo>
                        <a:pt x="13929" y="20607"/>
                      </a:lnTo>
                      <a:lnTo>
                        <a:pt x="13937" y="20570"/>
                      </a:lnTo>
                      <a:close/>
                      <a:moveTo>
                        <a:pt x="13963" y="20754"/>
                      </a:moveTo>
                      <a:lnTo>
                        <a:pt x="13925" y="20743"/>
                      </a:lnTo>
                      <a:lnTo>
                        <a:pt x="13876" y="20747"/>
                      </a:lnTo>
                      <a:lnTo>
                        <a:pt x="13963" y="20754"/>
                      </a:lnTo>
                      <a:close/>
                      <a:moveTo>
                        <a:pt x="14020" y="20570"/>
                      </a:moveTo>
                      <a:lnTo>
                        <a:pt x="13963" y="20459"/>
                      </a:lnTo>
                      <a:lnTo>
                        <a:pt x="13937" y="20570"/>
                      </a:lnTo>
                      <a:lnTo>
                        <a:pt x="14020" y="20570"/>
                      </a:lnTo>
                      <a:close/>
                      <a:moveTo>
                        <a:pt x="14700" y="0"/>
                      </a:moveTo>
                      <a:lnTo>
                        <a:pt x="14473" y="11"/>
                      </a:lnTo>
                      <a:lnTo>
                        <a:pt x="14560" y="59"/>
                      </a:lnTo>
                      <a:lnTo>
                        <a:pt x="14700" y="0"/>
                      </a:lnTo>
                      <a:close/>
                      <a:moveTo>
                        <a:pt x="14851" y="18268"/>
                      </a:moveTo>
                      <a:lnTo>
                        <a:pt x="14711" y="18243"/>
                      </a:lnTo>
                      <a:lnTo>
                        <a:pt x="14798" y="18412"/>
                      </a:lnTo>
                      <a:lnTo>
                        <a:pt x="14817" y="18317"/>
                      </a:lnTo>
                      <a:lnTo>
                        <a:pt x="14851" y="18268"/>
                      </a:lnTo>
                      <a:close/>
                      <a:moveTo>
                        <a:pt x="15032" y="20533"/>
                      </a:moveTo>
                      <a:lnTo>
                        <a:pt x="14987" y="20607"/>
                      </a:lnTo>
                      <a:lnTo>
                        <a:pt x="15025" y="20570"/>
                      </a:lnTo>
                      <a:lnTo>
                        <a:pt x="15032" y="20533"/>
                      </a:lnTo>
                      <a:close/>
                      <a:moveTo>
                        <a:pt x="15414" y="20680"/>
                      </a:moveTo>
                      <a:lnTo>
                        <a:pt x="15403" y="20603"/>
                      </a:lnTo>
                      <a:lnTo>
                        <a:pt x="15331" y="20533"/>
                      </a:lnTo>
                      <a:lnTo>
                        <a:pt x="15289" y="20488"/>
                      </a:lnTo>
                      <a:lnTo>
                        <a:pt x="15274" y="20533"/>
                      </a:lnTo>
                      <a:lnTo>
                        <a:pt x="15259" y="20459"/>
                      </a:lnTo>
                      <a:lnTo>
                        <a:pt x="15297" y="20459"/>
                      </a:lnTo>
                      <a:lnTo>
                        <a:pt x="15365" y="20237"/>
                      </a:lnTo>
                      <a:lnTo>
                        <a:pt x="15100" y="20496"/>
                      </a:lnTo>
                      <a:lnTo>
                        <a:pt x="15070" y="20607"/>
                      </a:lnTo>
                      <a:lnTo>
                        <a:pt x="15236" y="20939"/>
                      </a:lnTo>
                      <a:lnTo>
                        <a:pt x="15414" y="20680"/>
                      </a:lnTo>
                      <a:close/>
                      <a:moveTo>
                        <a:pt x="15724" y="2962"/>
                      </a:moveTo>
                      <a:lnTo>
                        <a:pt x="15565" y="3025"/>
                      </a:lnTo>
                      <a:lnTo>
                        <a:pt x="15686" y="3047"/>
                      </a:lnTo>
                      <a:lnTo>
                        <a:pt x="15724" y="2962"/>
                      </a:lnTo>
                      <a:close/>
                      <a:moveTo>
                        <a:pt x="15788" y="3062"/>
                      </a:moveTo>
                      <a:lnTo>
                        <a:pt x="15686" y="3047"/>
                      </a:lnTo>
                      <a:lnTo>
                        <a:pt x="15607" y="3210"/>
                      </a:lnTo>
                      <a:lnTo>
                        <a:pt x="15788" y="3062"/>
                      </a:lnTo>
                      <a:close/>
                      <a:moveTo>
                        <a:pt x="16820" y="16595"/>
                      </a:moveTo>
                      <a:lnTo>
                        <a:pt x="16752" y="16617"/>
                      </a:lnTo>
                      <a:lnTo>
                        <a:pt x="16684" y="16662"/>
                      </a:lnTo>
                      <a:lnTo>
                        <a:pt x="16623" y="16713"/>
                      </a:lnTo>
                      <a:lnTo>
                        <a:pt x="16820" y="16595"/>
                      </a:lnTo>
                      <a:close/>
                      <a:moveTo>
                        <a:pt x="17012" y="19694"/>
                      </a:moveTo>
                      <a:lnTo>
                        <a:pt x="16941" y="19639"/>
                      </a:lnTo>
                      <a:lnTo>
                        <a:pt x="17012" y="19694"/>
                      </a:lnTo>
                      <a:close/>
                      <a:moveTo>
                        <a:pt x="17466" y="16126"/>
                      </a:moveTo>
                      <a:lnTo>
                        <a:pt x="17447" y="16086"/>
                      </a:lnTo>
                      <a:lnTo>
                        <a:pt x="17232" y="16093"/>
                      </a:lnTo>
                      <a:lnTo>
                        <a:pt x="17334" y="16130"/>
                      </a:lnTo>
                      <a:lnTo>
                        <a:pt x="17405" y="16134"/>
                      </a:lnTo>
                      <a:lnTo>
                        <a:pt x="17466" y="16126"/>
                      </a:lnTo>
                      <a:close/>
                      <a:moveTo>
                        <a:pt x="17904" y="15406"/>
                      </a:moveTo>
                      <a:lnTo>
                        <a:pt x="17863" y="15288"/>
                      </a:lnTo>
                      <a:lnTo>
                        <a:pt x="17870" y="15362"/>
                      </a:lnTo>
                      <a:lnTo>
                        <a:pt x="17904" y="15406"/>
                      </a:lnTo>
                      <a:close/>
                      <a:moveTo>
                        <a:pt x="18165" y="18339"/>
                      </a:moveTo>
                      <a:lnTo>
                        <a:pt x="18097" y="18339"/>
                      </a:lnTo>
                      <a:lnTo>
                        <a:pt x="18165" y="18339"/>
                      </a:lnTo>
                      <a:close/>
                      <a:moveTo>
                        <a:pt x="18180" y="18021"/>
                      </a:moveTo>
                      <a:lnTo>
                        <a:pt x="18154" y="17984"/>
                      </a:lnTo>
                      <a:lnTo>
                        <a:pt x="18180" y="18021"/>
                      </a:lnTo>
                      <a:close/>
                      <a:moveTo>
                        <a:pt x="19280" y="17470"/>
                      </a:moveTo>
                      <a:lnTo>
                        <a:pt x="19012" y="17304"/>
                      </a:lnTo>
                      <a:lnTo>
                        <a:pt x="18993" y="17404"/>
                      </a:lnTo>
                      <a:lnTo>
                        <a:pt x="19253" y="17644"/>
                      </a:lnTo>
                      <a:lnTo>
                        <a:pt x="19280" y="17470"/>
                      </a:lnTo>
                      <a:close/>
                      <a:moveTo>
                        <a:pt x="19450" y="10065"/>
                      </a:moveTo>
                      <a:lnTo>
                        <a:pt x="19337" y="10080"/>
                      </a:lnTo>
                      <a:lnTo>
                        <a:pt x="19299" y="10154"/>
                      </a:lnTo>
                      <a:lnTo>
                        <a:pt x="19439" y="10154"/>
                      </a:lnTo>
                      <a:lnTo>
                        <a:pt x="19450" y="10065"/>
                      </a:lnTo>
                      <a:close/>
                      <a:moveTo>
                        <a:pt x="820" y="14593"/>
                      </a:moveTo>
                      <a:lnTo>
                        <a:pt x="786" y="14279"/>
                      </a:lnTo>
                      <a:lnTo>
                        <a:pt x="782" y="14457"/>
                      </a:lnTo>
                      <a:lnTo>
                        <a:pt x="820" y="14593"/>
                      </a:lnTo>
                      <a:close/>
                      <a:moveTo>
                        <a:pt x="20591" y="14017"/>
                      </a:moveTo>
                      <a:lnTo>
                        <a:pt x="20482" y="13921"/>
                      </a:lnTo>
                      <a:lnTo>
                        <a:pt x="20478" y="14028"/>
                      </a:lnTo>
                      <a:lnTo>
                        <a:pt x="20591" y="14017"/>
                      </a:lnTo>
                      <a:close/>
                      <a:moveTo>
                        <a:pt x="20837" y="13995"/>
                      </a:moveTo>
                      <a:lnTo>
                        <a:pt x="20591" y="14017"/>
                      </a:lnTo>
                      <a:lnTo>
                        <a:pt x="20689" y="14106"/>
                      </a:lnTo>
                      <a:lnTo>
                        <a:pt x="20825" y="14106"/>
                      </a:lnTo>
                      <a:lnTo>
                        <a:pt x="20837" y="13995"/>
                      </a:lnTo>
                      <a:close/>
                      <a:moveTo>
                        <a:pt x="351" y="12924"/>
                      </a:moveTo>
                      <a:lnTo>
                        <a:pt x="306" y="13035"/>
                      </a:lnTo>
                      <a:lnTo>
                        <a:pt x="351" y="12924"/>
                      </a:lnTo>
                      <a:close/>
                      <a:moveTo>
                        <a:pt x="21328" y="11705"/>
                      </a:moveTo>
                      <a:lnTo>
                        <a:pt x="21298" y="11657"/>
                      </a:lnTo>
                      <a:lnTo>
                        <a:pt x="21184" y="11583"/>
                      </a:lnTo>
                      <a:lnTo>
                        <a:pt x="21328" y="11705"/>
                      </a:lnTo>
                      <a:close/>
                      <a:moveTo>
                        <a:pt x="967" y="12074"/>
                      </a:moveTo>
                      <a:lnTo>
                        <a:pt x="850" y="12259"/>
                      </a:lnTo>
                      <a:lnTo>
                        <a:pt x="967" y="12233"/>
                      </a:lnTo>
                      <a:lnTo>
                        <a:pt x="967" y="12074"/>
                      </a:lnTo>
                      <a:close/>
                      <a:moveTo>
                        <a:pt x="21558" y="12599"/>
                      </a:moveTo>
                      <a:lnTo>
                        <a:pt x="21419" y="12481"/>
                      </a:lnTo>
                      <a:lnTo>
                        <a:pt x="21381" y="12592"/>
                      </a:lnTo>
                      <a:lnTo>
                        <a:pt x="21241" y="12680"/>
                      </a:lnTo>
                      <a:lnTo>
                        <a:pt x="21264" y="12743"/>
                      </a:lnTo>
                      <a:lnTo>
                        <a:pt x="21438" y="12724"/>
                      </a:lnTo>
                      <a:lnTo>
                        <a:pt x="21558" y="12599"/>
                      </a:lnTo>
                      <a:close/>
                      <a:moveTo>
                        <a:pt x="21600" y="11705"/>
                      </a:moveTo>
                      <a:lnTo>
                        <a:pt x="21419" y="11594"/>
                      </a:lnTo>
                      <a:lnTo>
                        <a:pt x="21445" y="11668"/>
                      </a:lnTo>
                      <a:lnTo>
                        <a:pt x="21487" y="11705"/>
                      </a:lnTo>
                      <a:lnTo>
                        <a:pt x="21498" y="11779"/>
                      </a:lnTo>
                      <a:lnTo>
                        <a:pt x="21464" y="11816"/>
                      </a:lnTo>
                      <a:lnTo>
                        <a:pt x="21328" y="11705"/>
                      </a:lnTo>
                      <a:lnTo>
                        <a:pt x="21407" y="12001"/>
                      </a:lnTo>
                      <a:lnTo>
                        <a:pt x="21555" y="12185"/>
                      </a:lnTo>
                      <a:lnTo>
                        <a:pt x="21593" y="11816"/>
                      </a:lnTo>
                      <a:lnTo>
                        <a:pt x="21600" y="11705"/>
                      </a:lnTo>
                      <a:close/>
                      <a:moveTo>
                        <a:pt x="476" y="12850"/>
                      </a:moveTo>
                      <a:lnTo>
                        <a:pt x="434" y="12813"/>
                      </a:lnTo>
                      <a:lnTo>
                        <a:pt x="453" y="12850"/>
                      </a:lnTo>
                      <a:close/>
                      <a:moveTo>
                        <a:pt x="1009" y="14250"/>
                      </a:moveTo>
                      <a:lnTo>
                        <a:pt x="888" y="14109"/>
                      </a:lnTo>
                      <a:lnTo>
                        <a:pt x="873" y="14150"/>
                      </a:lnTo>
                      <a:lnTo>
                        <a:pt x="771" y="14180"/>
                      </a:lnTo>
                      <a:lnTo>
                        <a:pt x="1009" y="14250"/>
                      </a:lnTo>
                      <a:close/>
                      <a:moveTo>
                        <a:pt x="1032" y="11723"/>
                      </a:moveTo>
                      <a:lnTo>
                        <a:pt x="945" y="11742"/>
                      </a:lnTo>
                      <a:lnTo>
                        <a:pt x="1032" y="11723"/>
                      </a:lnTo>
                      <a:close/>
                      <a:moveTo>
                        <a:pt x="1100" y="15517"/>
                      </a:moveTo>
                      <a:lnTo>
                        <a:pt x="979" y="15391"/>
                      </a:lnTo>
                      <a:lnTo>
                        <a:pt x="960" y="15591"/>
                      </a:lnTo>
                      <a:lnTo>
                        <a:pt x="903" y="15613"/>
                      </a:lnTo>
                      <a:lnTo>
                        <a:pt x="1043" y="15661"/>
                      </a:lnTo>
                      <a:lnTo>
                        <a:pt x="1100" y="15517"/>
                      </a:lnTo>
                      <a:close/>
                      <a:moveTo>
                        <a:pt x="574" y="14457"/>
                      </a:moveTo>
                      <a:lnTo>
                        <a:pt x="518" y="14364"/>
                      </a:lnTo>
                      <a:lnTo>
                        <a:pt x="359" y="14852"/>
                      </a:lnTo>
                      <a:lnTo>
                        <a:pt x="574" y="14457"/>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795" name="object 66"/>
              <p:cNvGrpSpPr/>
              <p:nvPr/>
            </p:nvGrpSpPr>
            <p:grpSpPr>
              <a:xfrm>
                <a:off x="18045" y="100232"/>
                <a:ext cx="401972" cy="286276"/>
                <a:chOff x="0" y="0"/>
                <a:chExt cx="401970" cy="286274"/>
              </a:xfrm>
            </p:grpSpPr>
            <p:sp>
              <p:nvSpPr>
                <p:cNvPr id="2776" name="Figura"/>
                <p:cNvSpPr/>
                <p:nvPr/>
              </p:nvSpPr>
              <p:spPr>
                <a:xfrm>
                  <a:off x="0" y="2670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03"/>
                      </a:moveTo>
                      <a:lnTo>
                        <a:pt x="14148" y="2103"/>
                      </a:lnTo>
                      <a:lnTo>
                        <a:pt x="4864" y="0"/>
                      </a:lnTo>
                      <a:lnTo>
                        <a:pt x="0" y="21600"/>
                      </a:lnTo>
                      <a:lnTo>
                        <a:pt x="21600" y="21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77" name="Figura"/>
                <p:cNvSpPr/>
                <p:nvPr/>
              </p:nvSpPr>
              <p:spPr>
                <a:xfrm>
                  <a:off x="1497" y="26684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0000" y="21600"/>
                      </a:lnTo>
                      <a:lnTo>
                        <a:pt x="18376" y="1932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78" name="Triángulo"/>
                <p:cNvSpPr/>
                <p:nvPr/>
              </p:nvSpPr>
              <p:spPr>
                <a:xfrm>
                  <a:off x="1475" y="2702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501" y="0"/>
                      </a:lnTo>
                      <a:lnTo>
                        <a:pt x="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79" name="Triángulo"/>
                <p:cNvSpPr/>
                <p:nvPr/>
              </p:nvSpPr>
              <p:spPr>
                <a:xfrm>
                  <a:off x="2463" y="2666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lnTo>
                        <a:pt x="2228" y="0"/>
                      </a:lnTo>
                      <a:lnTo>
                        <a:pt x="0" y="21600"/>
                      </a:lnTo>
                      <a:lnTo>
                        <a:pt x="21600" y="5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80" name="Figura"/>
                <p:cNvSpPr/>
                <p:nvPr/>
              </p:nvSpPr>
              <p:spPr>
                <a:xfrm>
                  <a:off x="2019" y="26908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33" y="10997"/>
                      </a:lnTo>
                      <a:lnTo>
                        <a:pt x="0" y="10997"/>
                      </a:lnTo>
                      <a:lnTo>
                        <a:pt x="6346" y="21600"/>
                      </a:lnTo>
                      <a:lnTo>
                        <a:pt x="8100" y="10997"/>
                      </a:lnTo>
                      <a:lnTo>
                        <a:pt x="12958" y="10997"/>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81" name="Triángulo"/>
                <p:cNvSpPr/>
                <p:nvPr/>
              </p:nvSpPr>
              <p:spPr>
                <a:xfrm>
                  <a:off x="5135" y="2678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031"/>
                      </a:moveTo>
                      <a:lnTo>
                        <a:pt x="18597" y="0"/>
                      </a:lnTo>
                      <a:lnTo>
                        <a:pt x="0" y="21600"/>
                      </a:lnTo>
                      <a:lnTo>
                        <a:pt x="21600" y="803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82" name="Figura"/>
                <p:cNvSpPr/>
                <p:nvPr/>
              </p:nvSpPr>
              <p:spPr>
                <a:xfrm>
                  <a:off x="11292" y="269864"/>
                  <a:ext cx="13068"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382"/>
                      </a:moveTo>
                      <a:lnTo>
                        <a:pt x="20511" y="7200"/>
                      </a:lnTo>
                      <a:lnTo>
                        <a:pt x="17029" y="7200"/>
                      </a:lnTo>
                      <a:lnTo>
                        <a:pt x="18355" y="0"/>
                      </a:lnTo>
                      <a:lnTo>
                        <a:pt x="15158" y="0"/>
                      </a:lnTo>
                      <a:lnTo>
                        <a:pt x="9828" y="7200"/>
                      </a:lnTo>
                      <a:lnTo>
                        <a:pt x="3694" y="7200"/>
                      </a:lnTo>
                      <a:lnTo>
                        <a:pt x="3387" y="6259"/>
                      </a:lnTo>
                      <a:lnTo>
                        <a:pt x="2771" y="7200"/>
                      </a:lnTo>
                      <a:lnTo>
                        <a:pt x="0" y="7200"/>
                      </a:lnTo>
                      <a:lnTo>
                        <a:pt x="4097" y="21600"/>
                      </a:lnTo>
                      <a:lnTo>
                        <a:pt x="15986" y="7200"/>
                      </a:lnTo>
                      <a:lnTo>
                        <a:pt x="21151" y="13317"/>
                      </a:lnTo>
                      <a:lnTo>
                        <a:pt x="21600" y="1238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83" name="Figura"/>
                <p:cNvSpPr/>
                <p:nvPr/>
              </p:nvSpPr>
              <p:spPr>
                <a:xfrm>
                  <a:off x="20208" y="269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108" y="0"/>
                      </a:lnTo>
                      <a:lnTo>
                        <a:pt x="0" y="18079"/>
                      </a:lnTo>
                      <a:lnTo>
                        <a:pt x="632"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84" name="Figura"/>
                <p:cNvSpPr/>
                <p:nvPr/>
              </p:nvSpPr>
              <p:spPr>
                <a:xfrm>
                  <a:off x="37465" y="86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44"/>
                      </a:moveTo>
                      <a:lnTo>
                        <a:pt x="21443" y="0"/>
                      </a:lnTo>
                      <a:lnTo>
                        <a:pt x="12298" y="6737"/>
                      </a:lnTo>
                      <a:lnTo>
                        <a:pt x="4985" y="13961"/>
                      </a:lnTo>
                      <a:lnTo>
                        <a:pt x="0" y="21600"/>
                      </a:lnTo>
                      <a:lnTo>
                        <a:pt x="20776" y="4101"/>
                      </a:lnTo>
                      <a:lnTo>
                        <a:pt x="20933" y="2641"/>
                      </a:lnTo>
                      <a:lnTo>
                        <a:pt x="21600" y="104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85" name="Triángulo"/>
                <p:cNvSpPr/>
                <p:nvPr/>
              </p:nvSpPr>
              <p:spPr>
                <a:xfrm>
                  <a:off x="61844" y="2735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853" y="0"/>
                      </a:lnTo>
                      <a:lnTo>
                        <a:pt x="0" y="119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86" name="Figura"/>
                <p:cNvSpPr/>
                <p:nvPr/>
              </p:nvSpPr>
              <p:spPr>
                <a:xfrm>
                  <a:off x="28141" y="269864"/>
                  <a:ext cx="9994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lnTo>
                        <a:pt x="20207" y="12960"/>
                      </a:lnTo>
                      <a:lnTo>
                        <a:pt x="18711" y="12960"/>
                      </a:lnTo>
                      <a:lnTo>
                        <a:pt x="18485" y="8769"/>
                      </a:lnTo>
                      <a:lnTo>
                        <a:pt x="17928" y="11923"/>
                      </a:lnTo>
                      <a:lnTo>
                        <a:pt x="18182" y="8640"/>
                      </a:lnTo>
                      <a:lnTo>
                        <a:pt x="16788" y="8640"/>
                      </a:lnTo>
                      <a:lnTo>
                        <a:pt x="15698" y="5096"/>
                      </a:lnTo>
                      <a:lnTo>
                        <a:pt x="14800" y="12960"/>
                      </a:lnTo>
                      <a:lnTo>
                        <a:pt x="13776" y="8640"/>
                      </a:lnTo>
                      <a:lnTo>
                        <a:pt x="12444" y="12960"/>
                      </a:lnTo>
                      <a:lnTo>
                        <a:pt x="13738" y="8640"/>
                      </a:lnTo>
                      <a:lnTo>
                        <a:pt x="12757" y="8640"/>
                      </a:lnTo>
                      <a:lnTo>
                        <a:pt x="12416" y="4320"/>
                      </a:lnTo>
                      <a:lnTo>
                        <a:pt x="11416" y="4320"/>
                      </a:lnTo>
                      <a:lnTo>
                        <a:pt x="10995" y="0"/>
                      </a:lnTo>
                      <a:lnTo>
                        <a:pt x="10103" y="4320"/>
                      </a:lnTo>
                      <a:lnTo>
                        <a:pt x="9698" y="4320"/>
                      </a:lnTo>
                      <a:lnTo>
                        <a:pt x="8434" y="8640"/>
                      </a:lnTo>
                      <a:lnTo>
                        <a:pt x="6728" y="0"/>
                      </a:lnTo>
                      <a:lnTo>
                        <a:pt x="4911" y="8640"/>
                      </a:lnTo>
                      <a:lnTo>
                        <a:pt x="3344" y="8640"/>
                      </a:lnTo>
                      <a:lnTo>
                        <a:pt x="3056" y="12960"/>
                      </a:lnTo>
                      <a:lnTo>
                        <a:pt x="1112" y="12960"/>
                      </a:lnTo>
                      <a:lnTo>
                        <a:pt x="2003" y="8640"/>
                      </a:lnTo>
                      <a:lnTo>
                        <a:pt x="133" y="8640"/>
                      </a:lnTo>
                      <a:lnTo>
                        <a:pt x="362" y="12960"/>
                      </a:lnTo>
                      <a:lnTo>
                        <a:pt x="517" y="12960"/>
                      </a:lnTo>
                      <a:lnTo>
                        <a:pt x="0" y="17280"/>
                      </a:lnTo>
                      <a:lnTo>
                        <a:pt x="752" y="17280"/>
                      </a:lnTo>
                      <a:lnTo>
                        <a:pt x="666" y="12960"/>
                      </a:lnTo>
                      <a:lnTo>
                        <a:pt x="1310" y="17280"/>
                      </a:lnTo>
                      <a:lnTo>
                        <a:pt x="1687" y="17280"/>
                      </a:lnTo>
                      <a:lnTo>
                        <a:pt x="3003" y="21600"/>
                      </a:lnTo>
                      <a:lnTo>
                        <a:pt x="3812" y="12960"/>
                      </a:lnTo>
                      <a:lnTo>
                        <a:pt x="4307" y="17280"/>
                      </a:lnTo>
                      <a:lnTo>
                        <a:pt x="4372" y="17280"/>
                      </a:lnTo>
                      <a:lnTo>
                        <a:pt x="5744" y="12960"/>
                      </a:lnTo>
                      <a:lnTo>
                        <a:pt x="6663" y="21600"/>
                      </a:lnTo>
                      <a:lnTo>
                        <a:pt x="6843" y="17280"/>
                      </a:lnTo>
                      <a:lnTo>
                        <a:pt x="7214" y="17280"/>
                      </a:lnTo>
                      <a:lnTo>
                        <a:pt x="7623" y="12960"/>
                      </a:lnTo>
                      <a:lnTo>
                        <a:pt x="8404" y="16715"/>
                      </a:lnTo>
                      <a:lnTo>
                        <a:pt x="7896" y="16328"/>
                      </a:lnTo>
                      <a:lnTo>
                        <a:pt x="7995" y="16889"/>
                      </a:lnTo>
                      <a:lnTo>
                        <a:pt x="8475" y="17062"/>
                      </a:lnTo>
                      <a:lnTo>
                        <a:pt x="8530" y="17280"/>
                      </a:lnTo>
                      <a:lnTo>
                        <a:pt x="8608" y="17107"/>
                      </a:lnTo>
                      <a:lnTo>
                        <a:pt x="9209" y="17236"/>
                      </a:lnTo>
                      <a:lnTo>
                        <a:pt x="8679" y="16889"/>
                      </a:lnTo>
                      <a:lnTo>
                        <a:pt x="10125" y="12960"/>
                      </a:lnTo>
                      <a:lnTo>
                        <a:pt x="10178" y="14083"/>
                      </a:lnTo>
                      <a:lnTo>
                        <a:pt x="10429" y="12960"/>
                      </a:lnTo>
                      <a:lnTo>
                        <a:pt x="10704" y="21600"/>
                      </a:lnTo>
                      <a:lnTo>
                        <a:pt x="11549" y="12960"/>
                      </a:lnTo>
                      <a:lnTo>
                        <a:pt x="12376" y="17280"/>
                      </a:lnTo>
                      <a:lnTo>
                        <a:pt x="11336" y="17280"/>
                      </a:lnTo>
                      <a:lnTo>
                        <a:pt x="12165" y="21600"/>
                      </a:lnTo>
                      <a:lnTo>
                        <a:pt x="12667" y="17280"/>
                      </a:lnTo>
                      <a:lnTo>
                        <a:pt x="13150" y="19178"/>
                      </a:lnTo>
                      <a:lnTo>
                        <a:pt x="12580" y="19610"/>
                      </a:lnTo>
                      <a:lnTo>
                        <a:pt x="13296" y="20865"/>
                      </a:lnTo>
                      <a:lnTo>
                        <a:pt x="13258" y="21556"/>
                      </a:lnTo>
                      <a:lnTo>
                        <a:pt x="13565" y="20777"/>
                      </a:lnTo>
                      <a:lnTo>
                        <a:pt x="13779" y="21600"/>
                      </a:lnTo>
                      <a:lnTo>
                        <a:pt x="14478" y="21600"/>
                      </a:lnTo>
                      <a:lnTo>
                        <a:pt x="14513" y="17280"/>
                      </a:lnTo>
                      <a:lnTo>
                        <a:pt x="17095" y="17280"/>
                      </a:lnTo>
                      <a:lnTo>
                        <a:pt x="19377" y="21600"/>
                      </a:lnTo>
                      <a:lnTo>
                        <a:pt x="20436" y="21600"/>
                      </a:lnTo>
                      <a:lnTo>
                        <a:pt x="20646" y="17280"/>
                      </a:ln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87" name="Figura"/>
                <p:cNvSpPr/>
                <p:nvPr/>
              </p:nvSpPr>
              <p:spPr>
                <a:xfrm>
                  <a:off x="124149" y="157618"/>
                  <a:ext cx="35375" cy="122422"/>
                </a:xfrm>
                <a:custGeom>
                  <a:avLst/>
                  <a:gdLst/>
                  <a:ahLst/>
                  <a:cxnLst>
                    <a:cxn ang="0">
                      <a:pos x="wd2" y="hd2"/>
                    </a:cxn>
                    <a:cxn ang="5400000">
                      <a:pos x="wd2" y="hd2"/>
                    </a:cxn>
                    <a:cxn ang="10800000">
                      <a:pos x="wd2" y="hd2"/>
                    </a:cxn>
                    <a:cxn ang="16200000">
                      <a:pos x="wd2" y="hd2"/>
                    </a:cxn>
                  </a:cxnLst>
                  <a:rect l="0" t="0" r="r" b="b"/>
                  <a:pathLst>
                    <a:path w="21600" h="21600" extrusionOk="0">
                      <a:moveTo>
                        <a:pt x="21600" y="540"/>
                      </a:moveTo>
                      <a:lnTo>
                        <a:pt x="20585" y="0"/>
                      </a:lnTo>
                      <a:lnTo>
                        <a:pt x="17060" y="0"/>
                      </a:lnTo>
                      <a:lnTo>
                        <a:pt x="16867" y="1080"/>
                      </a:lnTo>
                      <a:lnTo>
                        <a:pt x="17479" y="2430"/>
                      </a:lnTo>
                      <a:lnTo>
                        <a:pt x="17191" y="3510"/>
                      </a:lnTo>
                      <a:lnTo>
                        <a:pt x="16403" y="3996"/>
                      </a:lnTo>
                      <a:lnTo>
                        <a:pt x="16403" y="4590"/>
                      </a:lnTo>
                      <a:lnTo>
                        <a:pt x="17155" y="6210"/>
                      </a:lnTo>
                      <a:lnTo>
                        <a:pt x="17217" y="7020"/>
                      </a:lnTo>
                      <a:lnTo>
                        <a:pt x="17086" y="8100"/>
                      </a:lnTo>
                      <a:lnTo>
                        <a:pt x="17182" y="7830"/>
                      </a:lnTo>
                      <a:lnTo>
                        <a:pt x="18406" y="8100"/>
                      </a:lnTo>
                      <a:lnTo>
                        <a:pt x="16578" y="9180"/>
                      </a:lnTo>
                      <a:lnTo>
                        <a:pt x="16963" y="9720"/>
                      </a:lnTo>
                      <a:lnTo>
                        <a:pt x="16604" y="9720"/>
                      </a:lnTo>
                      <a:lnTo>
                        <a:pt x="16412" y="10800"/>
                      </a:lnTo>
                      <a:lnTo>
                        <a:pt x="16911" y="12150"/>
                      </a:lnTo>
                      <a:lnTo>
                        <a:pt x="17296" y="13770"/>
                      </a:lnTo>
                      <a:lnTo>
                        <a:pt x="16980" y="13770"/>
                      </a:lnTo>
                      <a:lnTo>
                        <a:pt x="16841" y="14040"/>
                      </a:lnTo>
                      <a:lnTo>
                        <a:pt x="16771" y="15633"/>
                      </a:lnTo>
                      <a:lnTo>
                        <a:pt x="16675" y="16200"/>
                      </a:lnTo>
                      <a:lnTo>
                        <a:pt x="16989" y="16470"/>
                      </a:lnTo>
                      <a:lnTo>
                        <a:pt x="16937" y="16740"/>
                      </a:lnTo>
                      <a:lnTo>
                        <a:pt x="17401" y="16470"/>
                      </a:lnTo>
                      <a:lnTo>
                        <a:pt x="16946" y="17010"/>
                      </a:lnTo>
                      <a:lnTo>
                        <a:pt x="16779" y="17550"/>
                      </a:lnTo>
                      <a:lnTo>
                        <a:pt x="16692" y="18630"/>
                      </a:lnTo>
                      <a:lnTo>
                        <a:pt x="16911" y="19170"/>
                      </a:lnTo>
                      <a:lnTo>
                        <a:pt x="16972" y="19507"/>
                      </a:lnTo>
                      <a:lnTo>
                        <a:pt x="16648" y="19958"/>
                      </a:lnTo>
                      <a:lnTo>
                        <a:pt x="16543" y="20034"/>
                      </a:lnTo>
                      <a:lnTo>
                        <a:pt x="15756" y="20520"/>
                      </a:lnTo>
                      <a:lnTo>
                        <a:pt x="13892" y="20790"/>
                      </a:lnTo>
                      <a:lnTo>
                        <a:pt x="10901" y="20790"/>
                      </a:lnTo>
                      <a:lnTo>
                        <a:pt x="11977" y="20520"/>
                      </a:lnTo>
                      <a:lnTo>
                        <a:pt x="11355" y="20520"/>
                      </a:lnTo>
                      <a:lnTo>
                        <a:pt x="5826" y="20790"/>
                      </a:lnTo>
                      <a:lnTo>
                        <a:pt x="7716" y="20790"/>
                      </a:lnTo>
                      <a:lnTo>
                        <a:pt x="7016" y="21060"/>
                      </a:lnTo>
                      <a:lnTo>
                        <a:pt x="6570" y="21060"/>
                      </a:lnTo>
                      <a:lnTo>
                        <a:pt x="4059" y="20790"/>
                      </a:lnTo>
                      <a:lnTo>
                        <a:pt x="2887" y="20790"/>
                      </a:lnTo>
                      <a:lnTo>
                        <a:pt x="0" y="20520"/>
                      </a:lnTo>
                      <a:lnTo>
                        <a:pt x="2406" y="21330"/>
                      </a:lnTo>
                      <a:lnTo>
                        <a:pt x="5205" y="21330"/>
                      </a:lnTo>
                      <a:lnTo>
                        <a:pt x="5109" y="21600"/>
                      </a:lnTo>
                      <a:lnTo>
                        <a:pt x="13998" y="21600"/>
                      </a:lnTo>
                      <a:lnTo>
                        <a:pt x="16079" y="21330"/>
                      </a:lnTo>
                      <a:lnTo>
                        <a:pt x="16937" y="21060"/>
                      </a:lnTo>
                      <a:lnTo>
                        <a:pt x="17794" y="20790"/>
                      </a:lnTo>
                      <a:lnTo>
                        <a:pt x="15940" y="20790"/>
                      </a:lnTo>
                      <a:lnTo>
                        <a:pt x="16841" y="20250"/>
                      </a:lnTo>
                      <a:lnTo>
                        <a:pt x="17751" y="20250"/>
                      </a:lnTo>
                      <a:lnTo>
                        <a:pt x="18136" y="19980"/>
                      </a:lnTo>
                      <a:lnTo>
                        <a:pt x="18074" y="20250"/>
                      </a:lnTo>
                      <a:lnTo>
                        <a:pt x="17969" y="20250"/>
                      </a:lnTo>
                      <a:lnTo>
                        <a:pt x="17733" y="20520"/>
                      </a:lnTo>
                      <a:lnTo>
                        <a:pt x="18406" y="20250"/>
                      </a:lnTo>
                      <a:lnTo>
                        <a:pt x="18328" y="19980"/>
                      </a:lnTo>
                      <a:lnTo>
                        <a:pt x="18494" y="19710"/>
                      </a:lnTo>
                      <a:lnTo>
                        <a:pt x="18923" y="19958"/>
                      </a:lnTo>
                      <a:lnTo>
                        <a:pt x="19002" y="19710"/>
                      </a:lnTo>
                      <a:lnTo>
                        <a:pt x="19054" y="19440"/>
                      </a:lnTo>
                      <a:lnTo>
                        <a:pt x="19361" y="19710"/>
                      </a:lnTo>
                      <a:lnTo>
                        <a:pt x="18966" y="19931"/>
                      </a:lnTo>
                      <a:lnTo>
                        <a:pt x="18958" y="19980"/>
                      </a:lnTo>
                      <a:lnTo>
                        <a:pt x="18783" y="20250"/>
                      </a:lnTo>
                      <a:lnTo>
                        <a:pt x="19203" y="19980"/>
                      </a:lnTo>
                      <a:lnTo>
                        <a:pt x="19527" y="19710"/>
                      </a:lnTo>
                      <a:lnTo>
                        <a:pt x="19666" y="19440"/>
                      </a:lnTo>
                      <a:lnTo>
                        <a:pt x="19947" y="18900"/>
                      </a:lnTo>
                      <a:lnTo>
                        <a:pt x="19509" y="18900"/>
                      </a:lnTo>
                      <a:lnTo>
                        <a:pt x="19422" y="17550"/>
                      </a:lnTo>
                      <a:lnTo>
                        <a:pt x="19999" y="18090"/>
                      </a:lnTo>
                      <a:lnTo>
                        <a:pt x="20235" y="17550"/>
                      </a:lnTo>
                      <a:lnTo>
                        <a:pt x="19921" y="17550"/>
                      </a:lnTo>
                      <a:lnTo>
                        <a:pt x="20253" y="16740"/>
                      </a:lnTo>
                      <a:lnTo>
                        <a:pt x="19562" y="16740"/>
                      </a:lnTo>
                      <a:lnTo>
                        <a:pt x="19571" y="16470"/>
                      </a:lnTo>
                      <a:lnTo>
                        <a:pt x="20078" y="16470"/>
                      </a:lnTo>
                      <a:lnTo>
                        <a:pt x="19772" y="15930"/>
                      </a:lnTo>
                      <a:lnTo>
                        <a:pt x="19921" y="14850"/>
                      </a:lnTo>
                      <a:lnTo>
                        <a:pt x="19990" y="14310"/>
                      </a:lnTo>
                      <a:lnTo>
                        <a:pt x="19255" y="14850"/>
                      </a:lnTo>
                      <a:lnTo>
                        <a:pt x="18503" y="13230"/>
                      </a:lnTo>
                      <a:lnTo>
                        <a:pt x="19571" y="11610"/>
                      </a:lnTo>
                      <a:lnTo>
                        <a:pt x="19273" y="10260"/>
                      </a:lnTo>
                      <a:lnTo>
                        <a:pt x="19500" y="10260"/>
                      </a:lnTo>
                      <a:lnTo>
                        <a:pt x="19439" y="9990"/>
                      </a:lnTo>
                      <a:lnTo>
                        <a:pt x="19369" y="9720"/>
                      </a:lnTo>
                      <a:lnTo>
                        <a:pt x="19308" y="9450"/>
                      </a:lnTo>
                      <a:lnTo>
                        <a:pt x="19352" y="8100"/>
                      </a:lnTo>
                      <a:lnTo>
                        <a:pt x="19106" y="7830"/>
                      </a:lnTo>
                      <a:lnTo>
                        <a:pt x="18862" y="7560"/>
                      </a:lnTo>
                      <a:lnTo>
                        <a:pt x="18862" y="7290"/>
                      </a:lnTo>
                      <a:lnTo>
                        <a:pt x="19273" y="7020"/>
                      </a:lnTo>
                      <a:lnTo>
                        <a:pt x="19544" y="7020"/>
                      </a:lnTo>
                      <a:lnTo>
                        <a:pt x="19378" y="6480"/>
                      </a:lnTo>
                      <a:lnTo>
                        <a:pt x="19115" y="6210"/>
                      </a:lnTo>
                      <a:lnTo>
                        <a:pt x="19500" y="5400"/>
                      </a:lnTo>
                      <a:lnTo>
                        <a:pt x="19798" y="5808"/>
                      </a:lnTo>
                      <a:lnTo>
                        <a:pt x="19833" y="5400"/>
                      </a:lnTo>
                      <a:lnTo>
                        <a:pt x="19850" y="5130"/>
                      </a:lnTo>
                      <a:lnTo>
                        <a:pt x="19876" y="5592"/>
                      </a:lnTo>
                      <a:lnTo>
                        <a:pt x="19990" y="5130"/>
                      </a:lnTo>
                      <a:lnTo>
                        <a:pt x="20349" y="4860"/>
                      </a:lnTo>
                      <a:lnTo>
                        <a:pt x="19728" y="4050"/>
                      </a:lnTo>
                      <a:lnTo>
                        <a:pt x="20314" y="4320"/>
                      </a:lnTo>
                      <a:lnTo>
                        <a:pt x="20349" y="4050"/>
                      </a:lnTo>
                      <a:lnTo>
                        <a:pt x="20428" y="3510"/>
                      </a:lnTo>
                      <a:lnTo>
                        <a:pt x="20463" y="3240"/>
                      </a:lnTo>
                      <a:lnTo>
                        <a:pt x="20297" y="2970"/>
                      </a:lnTo>
                      <a:lnTo>
                        <a:pt x="19868" y="3510"/>
                      </a:lnTo>
                      <a:lnTo>
                        <a:pt x="19885" y="2160"/>
                      </a:lnTo>
                      <a:lnTo>
                        <a:pt x="20655" y="2430"/>
                      </a:lnTo>
                      <a:lnTo>
                        <a:pt x="20786" y="2160"/>
                      </a:lnTo>
                      <a:lnTo>
                        <a:pt x="21600" y="54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88" name="Figura"/>
                <p:cNvSpPr/>
                <p:nvPr/>
              </p:nvSpPr>
              <p:spPr>
                <a:xfrm>
                  <a:off x="243793" y="169860"/>
                  <a:ext cx="12701" cy="90287"/>
                </a:xfrm>
                <a:custGeom>
                  <a:avLst/>
                  <a:gdLst/>
                  <a:ahLst/>
                  <a:cxnLst>
                    <a:cxn ang="0">
                      <a:pos x="wd2" y="hd2"/>
                    </a:cxn>
                    <a:cxn ang="5400000">
                      <a:pos x="wd2" y="hd2"/>
                    </a:cxn>
                    <a:cxn ang="10800000">
                      <a:pos x="wd2" y="hd2"/>
                    </a:cxn>
                    <a:cxn ang="16200000">
                      <a:pos x="wd2" y="hd2"/>
                    </a:cxn>
                  </a:cxnLst>
                  <a:rect l="0" t="0" r="r" b="b"/>
                  <a:pathLst>
                    <a:path w="21600" h="21600" extrusionOk="0">
                      <a:moveTo>
                        <a:pt x="21600" y="18305"/>
                      </a:moveTo>
                      <a:lnTo>
                        <a:pt x="18514" y="16475"/>
                      </a:lnTo>
                      <a:lnTo>
                        <a:pt x="16971" y="16108"/>
                      </a:lnTo>
                      <a:lnTo>
                        <a:pt x="14066" y="15742"/>
                      </a:lnTo>
                      <a:lnTo>
                        <a:pt x="15609" y="14278"/>
                      </a:lnTo>
                      <a:lnTo>
                        <a:pt x="18233" y="15010"/>
                      </a:lnTo>
                      <a:lnTo>
                        <a:pt x="18336" y="14278"/>
                      </a:lnTo>
                      <a:lnTo>
                        <a:pt x="18387" y="13912"/>
                      </a:lnTo>
                      <a:lnTo>
                        <a:pt x="18437" y="13546"/>
                      </a:lnTo>
                      <a:lnTo>
                        <a:pt x="18490" y="13180"/>
                      </a:lnTo>
                      <a:lnTo>
                        <a:pt x="17204" y="13414"/>
                      </a:lnTo>
                      <a:lnTo>
                        <a:pt x="17101" y="13546"/>
                      </a:lnTo>
                      <a:lnTo>
                        <a:pt x="17127" y="13428"/>
                      </a:lnTo>
                      <a:lnTo>
                        <a:pt x="14453" y="13912"/>
                      </a:lnTo>
                      <a:lnTo>
                        <a:pt x="16226" y="12081"/>
                      </a:lnTo>
                      <a:lnTo>
                        <a:pt x="15919" y="12081"/>
                      </a:lnTo>
                      <a:lnTo>
                        <a:pt x="15919" y="11349"/>
                      </a:lnTo>
                      <a:lnTo>
                        <a:pt x="18233" y="10983"/>
                      </a:lnTo>
                      <a:lnTo>
                        <a:pt x="17872" y="9153"/>
                      </a:lnTo>
                      <a:lnTo>
                        <a:pt x="16200" y="7322"/>
                      </a:lnTo>
                      <a:lnTo>
                        <a:pt x="16123" y="6956"/>
                      </a:lnTo>
                      <a:lnTo>
                        <a:pt x="15765" y="5125"/>
                      </a:lnTo>
                      <a:lnTo>
                        <a:pt x="16457" y="5125"/>
                      </a:lnTo>
                      <a:lnTo>
                        <a:pt x="17178" y="5492"/>
                      </a:lnTo>
                      <a:lnTo>
                        <a:pt x="17899" y="5125"/>
                      </a:lnTo>
                      <a:lnTo>
                        <a:pt x="17692" y="4027"/>
                      </a:lnTo>
                      <a:lnTo>
                        <a:pt x="17538" y="2563"/>
                      </a:lnTo>
                      <a:lnTo>
                        <a:pt x="17769" y="1098"/>
                      </a:lnTo>
                      <a:lnTo>
                        <a:pt x="18156" y="0"/>
                      </a:lnTo>
                      <a:lnTo>
                        <a:pt x="15275" y="0"/>
                      </a:lnTo>
                      <a:lnTo>
                        <a:pt x="15275" y="5858"/>
                      </a:lnTo>
                      <a:lnTo>
                        <a:pt x="15121" y="5125"/>
                      </a:lnTo>
                      <a:lnTo>
                        <a:pt x="15275" y="5858"/>
                      </a:lnTo>
                      <a:lnTo>
                        <a:pt x="15275" y="0"/>
                      </a:lnTo>
                      <a:lnTo>
                        <a:pt x="15094" y="2563"/>
                      </a:lnTo>
                      <a:lnTo>
                        <a:pt x="15018" y="3661"/>
                      </a:lnTo>
                      <a:lnTo>
                        <a:pt x="13681" y="3661"/>
                      </a:lnTo>
                      <a:lnTo>
                        <a:pt x="13708" y="3295"/>
                      </a:lnTo>
                      <a:lnTo>
                        <a:pt x="14169" y="3661"/>
                      </a:lnTo>
                      <a:lnTo>
                        <a:pt x="14349" y="3295"/>
                      </a:lnTo>
                      <a:lnTo>
                        <a:pt x="14530" y="2929"/>
                      </a:lnTo>
                      <a:lnTo>
                        <a:pt x="15094" y="2563"/>
                      </a:lnTo>
                      <a:lnTo>
                        <a:pt x="15094" y="0"/>
                      </a:lnTo>
                      <a:lnTo>
                        <a:pt x="4708" y="0"/>
                      </a:lnTo>
                      <a:lnTo>
                        <a:pt x="3679" y="1464"/>
                      </a:lnTo>
                      <a:lnTo>
                        <a:pt x="2727" y="1464"/>
                      </a:lnTo>
                      <a:lnTo>
                        <a:pt x="2418" y="2563"/>
                      </a:lnTo>
                      <a:lnTo>
                        <a:pt x="0" y="1464"/>
                      </a:lnTo>
                      <a:lnTo>
                        <a:pt x="1312" y="2563"/>
                      </a:lnTo>
                      <a:lnTo>
                        <a:pt x="4167" y="4027"/>
                      </a:lnTo>
                      <a:lnTo>
                        <a:pt x="4244" y="2563"/>
                      </a:lnTo>
                      <a:lnTo>
                        <a:pt x="4294" y="1655"/>
                      </a:lnTo>
                      <a:lnTo>
                        <a:pt x="4321" y="1098"/>
                      </a:lnTo>
                      <a:lnTo>
                        <a:pt x="4475" y="1464"/>
                      </a:lnTo>
                      <a:lnTo>
                        <a:pt x="4294" y="1655"/>
                      </a:lnTo>
                      <a:lnTo>
                        <a:pt x="7176" y="2563"/>
                      </a:lnTo>
                      <a:lnTo>
                        <a:pt x="5323" y="3661"/>
                      </a:lnTo>
                      <a:lnTo>
                        <a:pt x="4371" y="3661"/>
                      </a:lnTo>
                      <a:lnTo>
                        <a:pt x="4167" y="4027"/>
                      </a:lnTo>
                      <a:lnTo>
                        <a:pt x="3343" y="5492"/>
                      </a:lnTo>
                      <a:lnTo>
                        <a:pt x="2547" y="5492"/>
                      </a:lnTo>
                      <a:lnTo>
                        <a:pt x="2367" y="5858"/>
                      </a:lnTo>
                      <a:lnTo>
                        <a:pt x="2829" y="6224"/>
                      </a:lnTo>
                      <a:lnTo>
                        <a:pt x="2547" y="6436"/>
                      </a:lnTo>
                      <a:lnTo>
                        <a:pt x="2547" y="8054"/>
                      </a:lnTo>
                      <a:lnTo>
                        <a:pt x="2083" y="8054"/>
                      </a:lnTo>
                      <a:lnTo>
                        <a:pt x="1543" y="7322"/>
                      </a:lnTo>
                      <a:lnTo>
                        <a:pt x="2314" y="7322"/>
                      </a:lnTo>
                      <a:lnTo>
                        <a:pt x="2547" y="8054"/>
                      </a:lnTo>
                      <a:lnTo>
                        <a:pt x="2547" y="6436"/>
                      </a:lnTo>
                      <a:lnTo>
                        <a:pt x="2341" y="6590"/>
                      </a:lnTo>
                      <a:lnTo>
                        <a:pt x="2314" y="6956"/>
                      </a:lnTo>
                      <a:lnTo>
                        <a:pt x="850" y="7322"/>
                      </a:lnTo>
                      <a:lnTo>
                        <a:pt x="1286" y="8054"/>
                      </a:lnTo>
                      <a:lnTo>
                        <a:pt x="1466" y="9153"/>
                      </a:lnTo>
                      <a:lnTo>
                        <a:pt x="3369" y="9153"/>
                      </a:lnTo>
                      <a:lnTo>
                        <a:pt x="3061" y="9885"/>
                      </a:lnTo>
                      <a:lnTo>
                        <a:pt x="4655" y="9153"/>
                      </a:lnTo>
                      <a:lnTo>
                        <a:pt x="4294" y="8420"/>
                      </a:lnTo>
                      <a:lnTo>
                        <a:pt x="4270" y="8054"/>
                      </a:lnTo>
                      <a:lnTo>
                        <a:pt x="4218" y="7322"/>
                      </a:lnTo>
                      <a:lnTo>
                        <a:pt x="4193" y="6956"/>
                      </a:lnTo>
                      <a:lnTo>
                        <a:pt x="5143" y="7322"/>
                      </a:lnTo>
                      <a:lnTo>
                        <a:pt x="5967" y="7688"/>
                      </a:lnTo>
                      <a:lnTo>
                        <a:pt x="4912" y="8420"/>
                      </a:lnTo>
                      <a:lnTo>
                        <a:pt x="7407" y="9153"/>
                      </a:lnTo>
                      <a:lnTo>
                        <a:pt x="7998" y="9519"/>
                      </a:lnTo>
                      <a:lnTo>
                        <a:pt x="5323" y="10251"/>
                      </a:lnTo>
                      <a:lnTo>
                        <a:pt x="3883" y="11715"/>
                      </a:lnTo>
                      <a:lnTo>
                        <a:pt x="2237" y="12081"/>
                      </a:lnTo>
                      <a:lnTo>
                        <a:pt x="2881" y="13180"/>
                      </a:lnTo>
                      <a:lnTo>
                        <a:pt x="3112" y="15010"/>
                      </a:lnTo>
                      <a:lnTo>
                        <a:pt x="2932" y="16108"/>
                      </a:lnTo>
                      <a:lnTo>
                        <a:pt x="6532" y="17573"/>
                      </a:lnTo>
                      <a:lnTo>
                        <a:pt x="6996" y="17939"/>
                      </a:lnTo>
                      <a:lnTo>
                        <a:pt x="5503" y="17939"/>
                      </a:lnTo>
                      <a:lnTo>
                        <a:pt x="4989" y="18268"/>
                      </a:lnTo>
                      <a:lnTo>
                        <a:pt x="4861" y="19037"/>
                      </a:lnTo>
                      <a:lnTo>
                        <a:pt x="4475" y="20502"/>
                      </a:lnTo>
                      <a:lnTo>
                        <a:pt x="4758" y="20546"/>
                      </a:lnTo>
                      <a:lnTo>
                        <a:pt x="4681" y="20136"/>
                      </a:lnTo>
                      <a:lnTo>
                        <a:pt x="4758" y="20502"/>
                      </a:lnTo>
                      <a:lnTo>
                        <a:pt x="4965" y="20571"/>
                      </a:lnTo>
                      <a:lnTo>
                        <a:pt x="6996" y="20868"/>
                      </a:lnTo>
                      <a:lnTo>
                        <a:pt x="6224" y="21600"/>
                      </a:lnTo>
                      <a:lnTo>
                        <a:pt x="18644" y="21600"/>
                      </a:lnTo>
                      <a:lnTo>
                        <a:pt x="18875" y="20868"/>
                      </a:lnTo>
                      <a:lnTo>
                        <a:pt x="18978" y="20502"/>
                      </a:lnTo>
                      <a:lnTo>
                        <a:pt x="17692" y="20136"/>
                      </a:lnTo>
                      <a:lnTo>
                        <a:pt x="17075" y="20868"/>
                      </a:lnTo>
                      <a:lnTo>
                        <a:pt x="15789" y="20502"/>
                      </a:lnTo>
                      <a:lnTo>
                        <a:pt x="15455" y="20136"/>
                      </a:lnTo>
                      <a:lnTo>
                        <a:pt x="13475" y="17939"/>
                      </a:lnTo>
                      <a:lnTo>
                        <a:pt x="21600" y="1830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89" name="Figura"/>
                <p:cNvSpPr/>
                <p:nvPr/>
              </p:nvSpPr>
              <p:spPr>
                <a:xfrm>
                  <a:off x="43557" y="0"/>
                  <a:ext cx="313856" cy="168330"/>
                </a:xfrm>
                <a:custGeom>
                  <a:avLst/>
                  <a:gdLst/>
                  <a:ahLst/>
                  <a:cxnLst>
                    <a:cxn ang="0">
                      <a:pos x="wd2" y="hd2"/>
                    </a:cxn>
                    <a:cxn ang="5400000">
                      <a:pos x="wd2" y="hd2"/>
                    </a:cxn>
                    <a:cxn ang="10800000">
                      <a:pos x="wd2" y="hd2"/>
                    </a:cxn>
                    <a:cxn ang="16200000">
                      <a:pos x="wd2" y="hd2"/>
                    </a:cxn>
                  </a:cxnLst>
                  <a:rect l="0" t="0" r="r" b="b"/>
                  <a:pathLst>
                    <a:path w="21600" h="21600" extrusionOk="0">
                      <a:moveTo>
                        <a:pt x="21600" y="2945"/>
                      </a:moveTo>
                      <a:lnTo>
                        <a:pt x="21554" y="2356"/>
                      </a:lnTo>
                      <a:lnTo>
                        <a:pt x="21485" y="2356"/>
                      </a:lnTo>
                      <a:lnTo>
                        <a:pt x="21447" y="1767"/>
                      </a:lnTo>
                      <a:lnTo>
                        <a:pt x="21291" y="1571"/>
                      </a:lnTo>
                      <a:lnTo>
                        <a:pt x="21186" y="1178"/>
                      </a:lnTo>
                      <a:lnTo>
                        <a:pt x="21101" y="982"/>
                      </a:lnTo>
                      <a:lnTo>
                        <a:pt x="21017" y="785"/>
                      </a:lnTo>
                      <a:lnTo>
                        <a:pt x="20782" y="393"/>
                      </a:lnTo>
                      <a:lnTo>
                        <a:pt x="20663" y="196"/>
                      </a:lnTo>
                      <a:lnTo>
                        <a:pt x="20316" y="196"/>
                      </a:lnTo>
                      <a:lnTo>
                        <a:pt x="20171" y="0"/>
                      </a:lnTo>
                      <a:lnTo>
                        <a:pt x="19999" y="0"/>
                      </a:lnTo>
                      <a:lnTo>
                        <a:pt x="19903" y="59"/>
                      </a:lnTo>
                      <a:lnTo>
                        <a:pt x="19903" y="196"/>
                      </a:lnTo>
                      <a:lnTo>
                        <a:pt x="19756" y="393"/>
                      </a:lnTo>
                      <a:lnTo>
                        <a:pt x="19733" y="196"/>
                      </a:lnTo>
                      <a:lnTo>
                        <a:pt x="19903" y="196"/>
                      </a:lnTo>
                      <a:lnTo>
                        <a:pt x="19903" y="59"/>
                      </a:lnTo>
                      <a:lnTo>
                        <a:pt x="19672" y="196"/>
                      </a:lnTo>
                      <a:lnTo>
                        <a:pt x="19268" y="196"/>
                      </a:lnTo>
                      <a:lnTo>
                        <a:pt x="19510" y="0"/>
                      </a:lnTo>
                      <a:lnTo>
                        <a:pt x="18952" y="196"/>
                      </a:lnTo>
                      <a:lnTo>
                        <a:pt x="18169" y="196"/>
                      </a:lnTo>
                      <a:lnTo>
                        <a:pt x="18254" y="393"/>
                      </a:lnTo>
                      <a:lnTo>
                        <a:pt x="17919" y="393"/>
                      </a:lnTo>
                      <a:lnTo>
                        <a:pt x="17937" y="196"/>
                      </a:lnTo>
                      <a:lnTo>
                        <a:pt x="16682" y="196"/>
                      </a:lnTo>
                      <a:lnTo>
                        <a:pt x="16053" y="0"/>
                      </a:lnTo>
                      <a:lnTo>
                        <a:pt x="15514" y="196"/>
                      </a:lnTo>
                      <a:lnTo>
                        <a:pt x="15076" y="196"/>
                      </a:lnTo>
                      <a:lnTo>
                        <a:pt x="14854" y="0"/>
                      </a:lnTo>
                      <a:lnTo>
                        <a:pt x="14149" y="393"/>
                      </a:lnTo>
                      <a:lnTo>
                        <a:pt x="13944" y="196"/>
                      </a:lnTo>
                      <a:lnTo>
                        <a:pt x="13739" y="0"/>
                      </a:lnTo>
                      <a:lnTo>
                        <a:pt x="13160" y="196"/>
                      </a:lnTo>
                      <a:lnTo>
                        <a:pt x="12711" y="0"/>
                      </a:lnTo>
                      <a:lnTo>
                        <a:pt x="10993" y="0"/>
                      </a:lnTo>
                      <a:lnTo>
                        <a:pt x="10836" y="196"/>
                      </a:lnTo>
                      <a:lnTo>
                        <a:pt x="10817" y="82"/>
                      </a:lnTo>
                      <a:lnTo>
                        <a:pt x="10761" y="196"/>
                      </a:lnTo>
                      <a:lnTo>
                        <a:pt x="8721" y="196"/>
                      </a:lnTo>
                      <a:lnTo>
                        <a:pt x="7686" y="0"/>
                      </a:lnTo>
                      <a:lnTo>
                        <a:pt x="6160" y="0"/>
                      </a:lnTo>
                      <a:lnTo>
                        <a:pt x="6375" y="393"/>
                      </a:lnTo>
                      <a:lnTo>
                        <a:pt x="5748" y="196"/>
                      </a:lnTo>
                      <a:lnTo>
                        <a:pt x="5925" y="0"/>
                      </a:lnTo>
                      <a:lnTo>
                        <a:pt x="5165" y="196"/>
                      </a:lnTo>
                      <a:lnTo>
                        <a:pt x="2945" y="196"/>
                      </a:lnTo>
                      <a:lnTo>
                        <a:pt x="2947" y="0"/>
                      </a:lnTo>
                      <a:lnTo>
                        <a:pt x="2275" y="0"/>
                      </a:lnTo>
                      <a:lnTo>
                        <a:pt x="2271" y="196"/>
                      </a:lnTo>
                      <a:lnTo>
                        <a:pt x="2118" y="196"/>
                      </a:lnTo>
                      <a:lnTo>
                        <a:pt x="2235" y="0"/>
                      </a:lnTo>
                      <a:lnTo>
                        <a:pt x="1933" y="0"/>
                      </a:lnTo>
                      <a:lnTo>
                        <a:pt x="1618" y="196"/>
                      </a:lnTo>
                      <a:lnTo>
                        <a:pt x="1489" y="0"/>
                      </a:lnTo>
                      <a:lnTo>
                        <a:pt x="1227" y="0"/>
                      </a:lnTo>
                      <a:lnTo>
                        <a:pt x="1058" y="196"/>
                      </a:lnTo>
                      <a:lnTo>
                        <a:pt x="1035" y="196"/>
                      </a:lnTo>
                      <a:lnTo>
                        <a:pt x="796" y="393"/>
                      </a:lnTo>
                      <a:lnTo>
                        <a:pt x="586" y="589"/>
                      </a:lnTo>
                      <a:lnTo>
                        <a:pt x="432" y="785"/>
                      </a:lnTo>
                      <a:lnTo>
                        <a:pt x="275" y="1178"/>
                      </a:lnTo>
                      <a:lnTo>
                        <a:pt x="167" y="1571"/>
                      </a:lnTo>
                      <a:lnTo>
                        <a:pt x="77" y="1767"/>
                      </a:lnTo>
                      <a:lnTo>
                        <a:pt x="65" y="2160"/>
                      </a:lnTo>
                      <a:lnTo>
                        <a:pt x="9" y="2553"/>
                      </a:lnTo>
                      <a:lnTo>
                        <a:pt x="0" y="3142"/>
                      </a:lnTo>
                      <a:lnTo>
                        <a:pt x="49" y="3535"/>
                      </a:lnTo>
                      <a:lnTo>
                        <a:pt x="79" y="3927"/>
                      </a:lnTo>
                      <a:lnTo>
                        <a:pt x="233" y="4320"/>
                      </a:lnTo>
                      <a:lnTo>
                        <a:pt x="378" y="4909"/>
                      </a:lnTo>
                      <a:lnTo>
                        <a:pt x="531" y="5023"/>
                      </a:lnTo>
                      <a:lnTo>
                        <a:pt x="682" y="5223"/>
                      </a:lnTo>
                      <a:lnTo>
                        <a:pt x="791" y="5302"/>
                      </a:lnTo>
                      <a:lnTo>
                        <a:pt x="683" y="5302"/>
                      </a:lnTo>
                      <a:lnTo>
                        <a:pt x="1027" y="5498"/>
                      </a:lnTo>
                      <a:lnTo>
                        <a:pt x="1070" y="5498"/>
                      </a:lnTo>
                      <a:lnTo>
                        <a:pt x="1259" y="5695"/>
                      </a:lnTo>
                      <a:lnTo>
                        <a:pt x="1447" y="5498"/>
                      </a:lnTo>
                      <a:lnTo>
                        <a:pt x="1473" y="5498"/>
                      </a:lnTo>
                      <a:lnTo>
                        <a:pt x="1964" y="5695"/>
                      </a:lnTo>
                      <a:lnTo>
                        <a:pt x="2460" y="5302"/>
                      </a:lnTo>
                      <a:lnTo>
                        <a:pt x="2736" y="5498"/>
                      </a:lnTo>
                      <a:lnTo>
                        <a:pt x="3884" y="5498"/>
                      </a:lnTo>
                      <a:lnTo>
                        <a:pt x="4198" y="5386"/>
                      </a:lnTo>
                      <a:lnTo>
                        <a:pt x="4215" y="5498"/>
                      </a:lnTo>
                      <a:lnTo>
                        <a:pt x="4891" y="5498"/>
                      </a:lnTo>
                      <a:lnTo>
                        <a:pt x="4909" y="5488"/>
                      </a:lnTo>
                      <a:lnTo>
                        <a:pt x="4330" y="5339"/>
                      </a:lnTo>
                      <a:lnTo>
                        <a:pt x="4434" y="5302"/>
                      </a:lnTo>
                      <a:lnTo>
                        <a:pt x="4973" y="5302"/>
                      </a:lnTo>
                      <a:lnTo>
                        <a:pt x="4951" y="5467"/>
                      </a:lnTo>
                      <a:lnTo>
                        <a:pt x="5281" y="5302"/>
                      </a:lnTo>
                      <a:lnTo>
                        <a:pt x="6124" y="5302"/>
                      </a:lnTo>
                      <a:lnTo>
                        <a:pt x="5852" y="5498"/>
                      </a:lnTo>
                      <a:lnTo>
                        <a:pt x="7238" y="5498"/>
                      </a:lnTo>
                      <a:lnTo>
                        <a:pt x="7349" y="5302"/>
                      </a:lnTo>
                      <a:lnTo>
                        <a:pt x="7356" y="5457"/>
                      </a:lnTo>
                      <a:lnTo>
                        <a:pt x="7386" y="5302"/>
                      </a:lnTo>
                      <a:lnTo>
                        <a:pt x="7427" y="5302"/>
                      </a:lnTo>
                      <a:lnTo>
                        <a:pt x="7499" y="5695"/>
                      </a:lnTo>
                      <a:lnTo>
                        <a:pt x="7524" y="6020"/>
                      </a:lnTo>
                      <a:lnTo>
                        <a:pt x="7397" y="5695"/>
                      </a:lnTo>
                      <a:lnTo>
                        <a:pt x="7513" y="7265"/>
                      </a:lnTo>
                      <a:lnTo>
                        <a:pt x="7389" y="6890"/>
                      </a:lnTo>
                      <a:lnTo>
                        <a:pt x="7379" y="7069"/>
                      </a:lnTo>
                      <a:lnTo>
                        <a:pt x="7359" y="7265"/>
                      </a:lnTo>
                      <a:lnTo>
                        <a:pt x="7317" y="7069"/>
                      </a:lnTo>
                      <a:lnTo>
                        <a:pt x="7347" y="7855"/>
                      </a:lnTo>
                      <a:lnTo>
                        <a:pt x="7404" y="7462"/>
                      </a:lnTo>
                      <a:lnTo>
                        <a:pt x="7402" y="8247"/>
                      </a:lnTo>
                      <a:lnTo>
                        <a:pt x="7367" y="8247"/>
                      </a:lnTo>
                      <a:lnTo>
                        <a:pt x="7336" y="8051"/>
                      </a:lnTo>
                      <a:lnTo>
                        <a:pt x="7362" y="8247"/>
                      </a:lnTo>
                      <a:lnTo>
                        <a:pt x="7438" y="8836"/>
                      </a:lnTo>
                      <a:lnTo>
                        <a:pt x="7415" y="9425"/>
                      </a:lnTo>
                      <a:lnTo>
                        <a:pt x="7399" y="9425"/>
                      </a:lnTo>
                      <a:lnTo>
                        <a:pt x="7380" y="9606"/>
                      </a:lnTo>
                      <a:lnTo>
                        <a:pt x="7387" y="10407"/>
                      </a:lnTo>
                      <a:lnTo>
                        <a:pt x="7515" y="11193"/>
                      </a:lnTo>
                      <a:lnTo>
                        <a:pt x="7465" y="12371"/>
                      </a:lnTo>
                      <a:lnTo>
                        <a:pt x="7353" y="12175"/>
                      </a:lnTo>
                      <a:lnTo>
                        <a:pt x="7429" y="12960"/>
                      </a:lnTo>
                      <a:lnTo>
                        <a:pt x="7331" y="12960"/>
                      </a:lnTo>
                      <a:lnTo>
                        <a:pt x="7360" y="13549"/>
                      </a:lnTo>
                      <a:lnTo>
                        <a:pt x="7407" y="13353"/>
                      </a:lnTo>
                      <a:lnTo>
                        <a:pt x="7406" y="13942"/>
                      </a:lnTo>
                      <a:lnTo>
                        <a:pt x="7477" y="14335"/>
                      </a:lnTo>
                      <a:lnTo>
                        <a:pt x="7445" y="14924"/>
                      </a:lnTo>
                      <a:lnTo>
                        <a:pt x="7404" y="14531"/>
                      </a:lnTo>
                      <a:lnTo>
                        <a:pt x="7423" y="15513"/>
                      </a:lnTo>
                      <a:lnTo>
                        <a:pt x="7460" y="14924"/>
                      </a:lnTo>
                      <a:lnTo>
                        <a:pt x="7511" y="15513"/>
                      </a:lnTo>
                      <a:lnTo>
                        <a:pt x="7584" y="14924"/>
                      </a:lnTo>
                      <a:lnTo>
                        <a:pt x="7556" y="15709"/>
                      </a:lnTo>
                      <a:lnTo>
                        <a:pt x="7555" y="16298"/>
                      </a:lnTo>
                      <a:lnTo>
                        <a:pt x="7498" y="16495"/>
                      </a:lnTo>
                      <a:lnTo>
                        <a:pt x="7561" y="17084"/>
                      </a:lnTo>
                      <a:lnTo>
                        <a:pt x="7537" y="17476"/>
                      </a:lnTo>
                      <a:lnTo>
                        <a:pt x="7506" y="17673"/>
                      </a:lnTo>
                      <a:lnTo>
                        <a:pt x="7429" y="17476"/>
                      </a:lnTo>
                      <a:lnTo>
                        <a:pt x="7408" y="17476"/>
                      </a:lnTo>
                      <a:lnTo>
                        <a:pt x="7490" y="17869"/>
                      </a:lnTo>
                      <a:lnTo>
                        <a:pt x="7431" y="18851"/>
                      </a:lnTo>
                      <a:lnTo>
                        <a:pt x="7474" y="19047"/>
                      </a:lnTo>
                      <a:lnTo>
                        <a:pt x="7436" y="19047"/>
                      </a:lnTo>
                      <a:lnTo>
                        <a:pt x="7502" y="19244"/>
                      </a:lnTo>
                      <a:lnTo>
                        <a:pt x="7481" y="19636"/>
                      </a:lnTo>
                      <a:lnTo>
                        <a:pt x="7430" y="19636"/>
                      </a:lnTo>
                      <a:lnTo>
                        <a:pt x="7418" y="20422"/>
                      </a:lnTo>
                      <a:lnTo>
                        <a:pt x="7553" y="19440"/>
                      </a:lnTo>
                      <a:lnTo>
                        <a:pt x="7513" y="20029"/>
                      </a:lnTo>
                      <a:lnTo>
                        <a:pt x="7809" y="20029"/>
                      </a:lnTo>
                      <a:lnTo>
                        <a:pt x="7695" y="19636"/>
                      </a:lnTo>
                      <a:lnTo>
                        <a:pt x="7730" y="19440"/>
                      </a:lnTo>
                      <a:lnTo>
                        <a:pt x="7765" y="19244"/>
                      </a:lnTo>
                      <a:lnTo>
                        <a:pt x="7787" y="19126"/>
                      </a:lnTo>
                      <a:lnTo>
                        <a:pt x="7758" y="19047"/>
                      </a:lnTo>
                      <a:lnTo>
                        <a:pt x="7770" y="18262"/>
                      </a:lnTo>
                      <a:lnTo>
                        <a:pt x="7894" y="17673"/>
                      </a:lnTo>
                      <a:lnTo>
                        <a:pt x="7895" y="17476"/>
                      </a:lnTo>
                      <a:lnTo>
                        <a:pt x="7943" y="16691"/>
                      </a:lnTo>
                      <a:lnTo>
                        <a:pt x="7768" y="16691"/>
                      </a:lnTo>
                      <a:lnTo>
                        <a:pt x="7793" y="16102"/>
                      </a:lnTo>
                      <a:lnTo>
                        <a:pt x="7801" y="15905"/>
                      </a:lnTo>
                      <a:lnTo>
                        <a:pt x="7770" y="15905"/>
                      </a:lnTo>
                      <a:lnTo>
                        <a:pt x="7687" y="16102"/>
                      </a:lnTo>
                      <a:lnTo>
                        <a:pt x="7667" y="15709"/>
                      </a:lnTo>
                      <a:lnTo>
                        <a:pt x="7669" y="14727"/>
                      </a:lnTo>
                      <a:lnTo>
                        <a:pt x="7788" y="14727"/>
                      </a:lnTo>
                      <a:lnTo>
                        <a:pt x="7812" y="15120"/>
                      </a:lnTo>
                      <a:lnTo>
                        <a:pt x="7805" y="15316"/>
                      </a:lnTo>
                      <a:lnTo>
                        <a:pt x="7795" y="15316"/>
                      </a:lnTo>
                      <a:lnTo>
                        <a:pt x="7819" y="15709"/>
                      </a:lnTo>
                      <a:lnTo>
                        <a:pt x="7853" y="15513"/>
                      </a:lnTo>
                      <a:lnTo>
                        <a:pt x="7822" y="15316"/>
                      </a:lnTo>
                      <a:lnTo>
                        <a:pt x="7854" y="15120"/>
                      </a:lnTo>
                      <a:lnTo>
                        <a:pt x="7852" y="14727"/>
                      </a:lnTo>
                      <a:lnTo>
                        <a:pt x="7852" y="14531"/>
                      </a:lnTo>
                      <a:lnTo>
                        <a:pt x="7851" y="14335"/>
                      </a:lnTo>
                      <a:lnTo>
                        <a:pt x="7834" y="14531"/>
                      </a:lnTo>
                      <a:lnTo>
                        <a:pt x="7879" y="13745"/>
                      </a:lnTo>
                      <a:lnTo>
                        <a:pt x="7836" y="13353"/>
                      </a:lnTo>
                      <a:lnTo>
                        <a:pt x="7858" y="12764"/>
                      </a:lnTo>
                      <a:lnTo>
                        <a:pt x="7866" y="12567"/>
                      </a:lnTo>
                      <a:lnTo>
                        <a:pt x="7849" y="12764"/>
                      </a:lnTo>
                      <a:lnTo>
                        <a:pt x="7812" y="12764"/>
                      </a:lnTo>
                      <a:lnTo>
                        <a:pt x="7825" y="12371"/>
                      </a:lnTo>
                      <a:lnTo>
                        <a:pt x="7831" y="12175"/>
                      </a:lnTo>
                      <a:lnTo>
                        <a:pt x="7851" y="11585"/>
                      </a:lnTo>
                      <a:lnTo>
                        <a:pt x="7754" y="12175"/>
                      </a:lnTo>
                      <a:lnTo>
                        <a:pt x="7740" y="11389"/>
                      </a:lnTo>
                      <a:lnTo>
                        <a:pt x="7788" y="10996"/>
                      </a:lnTo>
                      <a:lnTo>
                        <a:pt x="7853" y="11585"/>
                      </a:lnTo>
                      <a:lnTo>
                        <a:pt x="7823" y="10996"/>
                      </a:lnTo>
                      <a:lnTo>
                        <a:pt x="7813" y="10800"/>
                      </a:lnTo>
                      <a:lnTo>
                        <a:pt x="7846" y="10211"/>
                      </a:lnTo>
                      <a:lnTo>
                        <a:pt x="7921" y="10800"/>
                      </a:lnTo>
                      <a:lnTo>
                        <a:pt x="7876" y="10211"/>
                      </a:lnTo>
                      <a:lnTo>
                        <a:pt x="7862" y="10015"/>
                      </a:lnTo>
                      <a:lnTo>
                        <a:pt x="7960" y="9425"/>
                      </a:lnTo>
                      <a:lnTo>
                        <a:pt x="7971" y="9033"/>
                      </a:lnTo>
                      <a:lnTo>
                        <a:pt x="7982" y="9198"/>
                      </a:lnTo>
                      <a:lnTo>
                        <a:pt x="7982" y="8836"/>
                      </a:lnTo>
                      <a:lnTo>
                        <a:pt x="7920" y="9033"/>
                      </a:lnTo>
                      <a:lnTo>
                        <a:pt x="7931" y="8836"/>
                      </a:lnTo>
                      <a:lnTo>
                        <a:pt x="7932" y="8640"/>
                      </a:lnTo>
                      <a:lnTo>
                        <a:pt x="7957" y="8640"/>
                      </a:lnTo>
                      <a:lnTo>
                        <a:pt x="7917" y="8444"/>
                      </a:lnTo>
                      <a:lnTo>
                        <a:pt x="7854" y="8836"/>
                      </a:lnTo>
                      <a:lnTo>
                        <a:pt x="7799" y="8247"/>
                      </a:lnTo>
                      <a:lnTo>
                        <a:pt x="7822" y="8096"/>
                      </a:lnTo>
                      <a:lnTo>
                        <a:pt x="7818" y="8247"/>
                      </a:lnTo>
                      <a:lnTo>
                        <a:pt x="7930" y="7265"/>
                      </a:lnTo>
                      <a:lnTo>
                        <a:pt x="7936" y="7623"/>
                      </a:lnTo>
                      <a:lnTo>
                        <a:pt x="7944" y="7462"/>
                      </a:lnTo>
                      <a:lnTo>
                        <a:pt x="7966" y="7462"/>
                      </a:lnTo>
                      <a:lnTo>
                        <a:pt x="8003" y="7069"/>
                      </a:lnTo>
                      <a:lnTo>
                        <a:pt x="8039" y="6676"/>
                      </a:lnTo>
                      <a:lnTo>
                        <a:pt x="7872" y="7069"/>
                      </a:lnTo>
                      <a:lnTo>
                        <a:pt x="7874" y="6087"/>
                      </a:lnTo>
                      <a:lnTo>
                        <a:pt x="7921" y="6284"/>
                      </a:lnTo>
                      <a:lnTo>
                        <a:pt x="7942" y="6087"/>
                      </a:lnTo>
                      <a:lnTo>
                        <a:pt x="7948" y="6020"/>
                      </a:lnTo>
                      <a:lnTo>
                        <a:pt x="7949" y="5920"/>
                      </a:lnTo>
                      <a:lnTo>
                        <a:pt x="7934" y="6087"/>
                      </a:lnTo>
                      <a:lnTo>
                        <a:pt x="7897" y="5891"/>
                      </a:lnTo>
                      <a:lnTo>
                        <a:pt x="7884" y="5891"/>
                      </a:lnTo>
                      <a:lnTo>
                        <a:pt x="7855" y="5695"/>
                      </a:lnTo>
                      <a:lnTo>
                        <a:pt x="7847" y="7265"/>
                      </a:lnTo>
                      <a:lnTo>
                        <a:pt x="7825" y="8008"/>
                      </a:lnTo>
                      <a:lnTo>
                        <a:pt x="7764" y="7462"/>
                      </a:lnTo>
                      <a:lnTo>
                        <a:pt x="7847" y="7265"/>
                      </a:lnTo>
                      <a:lnTo>
                        <a:pt x="7847" y="5695"/>
                      </a:lnTo>
                      <a:lnTo>
                        <a:pt x="7848" y="5302"/>
                      </a:lnTo>
                      <a:lnTo>
                        <a:pt x="7865" y="4909"/>
                      </a:lnTo>
                      <a:lnTo>
                        <a:pt x="7843" y="4713"/>
                      </a:lnTo>
                      <a:lnTo>
                        <a:pt x="7828" y="4516"/>
                      </a:lnTo>
                      <a:lnTo>
                        <a:pt x="7805" y="4516"/>
                      </a:lnTo>
                      <a:lnTo>
                        <a:pt x="7801" y="4713"/>
                      </a:lnTo>
                      <a:lnTo>
                        <a:pt x="7790" y="4713"/>
                      </a:lnTo>
                      <a:lnTo>
                        <a:pt x="7782" y="4516"/>
                      </a:lnTo>
                      <a:lnTo>
                        <a:pt x="7104" y="4516"/>
                      </a:lnTo>
                      <a:lnTo>
                        <a:pt x="6662" y="4320"/>
                      </a:lnTo>
                      <a:lnTo>
                        <a:pt x="6497" y="4516"/>
                      </a:lnTo>
                      <a:lnTo>
                        <a:pt x="6345" y="4320"/>
                      </a:lnTo>
                      <a:lnTo>
                        <a:pt x="6057" y="4320"/>
                      </a:lnTo>
                      <a:lnTo>
                        <a:pt x="5649" y="4516"/>
                      </a:lnTo>
                      <a:lnTo>
                        <a:pt x="5995" y="4516"/>
                      </a:lnTo>
                      <a:lnTo>
                        <a:pt x="6087" y="4713"/>
                      </a:lnTo>
                      <a:lnTo>
                        <a:pt x="5824" y="4516"/>
                      </a:lnTo>
                      <a:lnTo>
                        <a:pt x="5566" y="4713"/>
                      </a:lnTo>
                      <a:lnTo>
                        <a:pt x="5261" y="4713"/>
                      </a:lnTo>
                      <a:lnTo>
                        <a:pt x="5266" y="4516"/>
                      </a:lnTo>
                      <a:lnTo>
                        <a:pt x="5271" y="4320"/>
                      </a:lnTo>
                      <a:lnTo>
                        <a:pt x="4815" y="4124"/>
                      </a:lnTo>
                      <a:lnTo>
                        <a:pt x="4460" y="4516"/>
                      </a:lnTo>
                      <a:lnTo>
                        <a:pt x="3866" y="4320"/>
                      </a:lnTo>
                      <a:lnTo>
                        <a:pt x="4058" y="4516"/>
                      </a:lnTo>
                      <a:lnTo>
                        <a:pt x="3517" y="4516"/>
                      </a:lnTo>
                      <a:lnTo>
                        <a:pt x="3397" y="4320"/>
                      </a:lnTo>
                      <a:lnTo>
                        <a:pt x="2881" y="4320"/>
                      </a:lnTo>
                      <a:lnTo>
                        <a:pt x="2827" y="4516"/>
                      </a:lnTo>
                      <a:lnTo>
                        <a:pt x="2562" y="4320"/>
                      </a:lnTo>
                      <a:lnTo>
                        <a:pt x="2083" y="4320"/>
                      </a:lnTo>
                      <a:lnTo>
                        <a:pt x="2015" y="4713"/>
                      </a:lnTo>
                      <a:lnTo>
                        <a:pt x="1555" y="4713"/>
                      </a:lnTo>
                      <a:lnTo>
                        <a:pt x="1694" y="4516"/>
                      </a:lnTo>
                      <a:lnTo>
                        <a:pt x="1485" y="4516"/>
                      </a:lnTo>
                      <a:lnTo>
                        <a:pt x="1497" y="4508"/>
                      </a:lnTo>
                      <a:lnTo>
                        <a:pt x="1458" y="4320"/>
                      </a:lnTo>
                      <a:lnTo>
                        <a:pt x="1334" y="4516"/>
                      </a:lnTo>
                      <a:lnTo>
                        <a:pt x="1063" y="4516"/>
                      </a:lnTo>
                      <a:lnTo>
                        <a:pt x="1020" y="4320"/>
                      </a:lnTo>
                      <a:lnTo>
                        <a:pt x="965" y="4320"/>
                      </a:lnTo>
                      <a:lnTo>
                        <a:pt x="919" y="4516"/>
                      </a:lnTo>
                      <a:lnTo>
                        <a:pt x="798" y="4320"/>
                      </a:lnTo>
                      <a:lnTo>
                        <a:pt x="797" y="4296"/>
                      </a:lnTo>
                      <a:lnTo>
                        <a:pt x="795" y="4320"/>
                      </a:lnTo>
                      <a:lnTo>
                        <a:pt x="793" y="5300"/>
                      </a:lnTo>
                      <a:lnTo>
                        <a:pt x="695" y="5223"/>
                      </a:lnTo>
                      <a:lnTo>
                        <a:pt x="554" y="5050"/>
                      </a:lnTo>
                      <a:lnTo>
                        <a:pt x="541" y="5031"/>
                      </a:lnTo>
                      <a:lnTo>
                        <a:pt x="647" y="5105"/>
                      </a:lnTo>
                      <a:lnTo>
                        <a:pt x="793" y="5300"/>
                      </a:lnTo>
                      <a:lnTo>
                        <a:pt x="793" y="4316"/>
                      </a:lnTo>
                      <a:lnTo>
                        <a:pt x="704" y="4124"/>
                      </a:lnTo>
                      <a:lnTo>
                        <a:pt x="629" y="3959"/>
                      </a:lnTo>
                      <a:lnTo>
                        <a:pt x="620" y="3927"/>
                      </a:lnTo>
                      <a:lnTo>
                        <a:pt x="567" y="3731"/>
                      </a:lnTo>
                      <a:lnTo>
                        <a:pt x="431" y="3338"/>
                      </a:lnTo>
                      <a:lnTo>
                        <a:pt x="439" y="2945"/>
                      </a:lnTo>
                      <a:lnTo>
                        <a:pt x="442" y="2160"/>
                      </a:lnTo>
                      <a:lnTo>
                        <a:pt x="612" y="1571"/>
                      </a:lnTo>
                      <a:lnTo>
                        <a:pt x="791" y="1571"/>
                      </a:lnTo>
                      <a:lnTo>
                        <a:pt x="888" y="1375"/>
                      </a:lnTo>
                      <a:lnTo>
                        <a:pt x="1024" y="1178"/>
                      </a:lnTo>
                      <a:lnTo>
                        <a:pt x="1308" y="982"/>
                      </a:lnTo>
                      <a:lnTo>
                        <a:pt x="1500" y="1178"/>
                      </a:lnTo>
                      <a:lnTo>
                        <a:pt x="2012" y="1178"/>
                      </a:lnTo>
                      <a:lnTo>
                        <a:pt x="1931" y="982"/>
                      </a:lnTo>
                      <a:lnTo>
                        <a:pt x="1850" y="785"/>
                      </a:lnTo>
                      <a:lnTo>
                        <a:pt x="2327" y="982"/>
                      </a:lnTo>
                      <a:lnTo>
                        <a:pt x="2560" y="1168"/>
                      </a:lnTo>
                      <a:lnTo>
                        <a:pt x="2802" y="982"/>
                      </a:lnTo>
                      <a:lnTo>
                        <a:pt x="3125" y="1178"/>
                      </a:lnTo>
                      <a:lnTo>
                        <a:pt x="3047" y="1178"/>
                      </a:lnTo>
                      <a:lnTo>
                        <a:pt x="3292" y="1375"/>
                      </a:lnTo>
                      <a:lnTo>
                        <a:pt x="3646" y="1178"/>
                      </a:lnTo>
                      <a:lnTo>
                        <a:pt x="4046" y="1178"/>
                      </a:lnTo>
                      <a:lnTo>
                        <a:pt x="4321" y="982"/>
                      </a:lnTo>
                      <a:lnTo>
                        <a:pt x="5051" y="982"/>
                      </a:lnTo>
                      <a:lnTo>
                        <a:pt x="5124" y="1178"/>
                      </a:lnTo>
                      <a:lnTo>
                        <a:pt x="5298" y="1178"/>
                      </a:lnTo>
                      <a:lnTo>
                        <a:pt x="5074" y="982"/>
                      </a:lnTo>
                      <a:lnTo>
                        <a:pt x="5419" y="785"/>
                      </a:lnTo>
                      <a:lnTo>
                        <a:pt x="5533" y="982"/>
                      </a:lnTo>
                      <a:lnTo>
                        <a:pt x="5781" y="982"/>
                      </a:lnTo>
                      <a:lnTo>
                        <a:pt x="5815" y="1178"/>
                      </a:lnTo>
                      <a:lnTo>
                        <a:pt x="5488" y="1178"/>
                      </a:lnTo>
                      <a:lnTo>
                        <a:pt x="5656" y="1375"/>
                      </a:lnTo>
                      <a:lnTo>
                        <a:pt x="5911" y="1178"/>
                      </a:lnTo>
                      <a:lnTo>
                        <a:pt x="6561" y="1178"/>
                      </a:lnTo>
                      <a:lnTo>
                        <a:pt x="6567" y="982"/>
                      </a:lnTo>
                      <a:lnTo>
                        <a:pt x="7049" y="982"/>
                      </a:lnTo>
                      <a:lnTo>
                        <a:pt x="7343" y="785"/>
                      </a:lnTo>
                      <a:lnTo>
                        <a:pt x="7305" y="1101"/>
                      </a:lnTo>
                      <a:lnTo>
                        <a:pt x="7275" y="1098"/>
                      </a:lnTo>
                      <a:lnTo>
                        <a:pt x="7122" y="1033"/>
                      </a:lnTo>
                      <a:lnTo>
                        <a:pt x="7044" y="1054"/>
                      </a:lnTo>
                      <a:lnTo>
                        <a:pt x="7118" y="1137"/>
                      </a:lnTo>
                      <a:lnTo>
                        <a:pt x="7309" y="1190"/>
                      </a:lnTo>
                      <a:lnTo>
                        <a:pt x="7428" y="1109"/>
                      </a:lnTo>
                      <a:lnTo>
                        <a:pt x="7401" y="1107"/>
                      </a:lnTo>
                      <a:lnTo>
                        <a:pt x="7588" y="982"/>
                      </a:lnTo>
                      <a:lnTo>
                        <a:pt x="7677" y="1178"/>
                      </a:lnTo>
                      <a:lnTo>
                        <a:pt x="7871" y="1178"/>
                      </a:lnTo>
                      <a:lnTo>
                        <a:pt x="8356" y="982"/>
                      </a:lnTo>
                      <a:lnTo>
                        <a:pt x="8585" y="982"/>
                      </a:lnTo>
                      <a:lnTo>
                        <a:pt x="8350" y="1178"/>
                      </a:lnTo>
                      <a:lnTo>
                        <a:pt x="8507" y="1178"/>
                      </a:lnTo>
                      <a:lnTo>
                        <a:pt x="8703" y="982"/>
                      </a:lnTo>
                      <a:lnTo>
                        <a:pt x="9278" y="982"/>
                      </a:lnTo>
                      <a:lnTo>
                        <a:pt x="9210" y="1375"/>
                      </a:lnTo>
                      <a:lnTo>
                        <a:pt x="10274" y="982"/>
                      </a:lnTo>
                      <a:lnTo>
                        <a:pt x="10553" y="1375"/>
                      </a:lnTo>
                      <a:lnTo>
                        <a:pt x="12684" y="1375"/>
                      </a:lnTo>
                      <a:lnTo>
                        <a:pt x="12404" y="982"/>
                      </a:lnTo>
                      <a:lnTo>
                        <a:pt x="12915" y="1375"/>
                      </a:lnTo>
                      <a:lnTo>
                        <a:pt x="12866" y="982"/>
                      </a:lnTo>
                      <a:lnTo>
                        <a:pt x="13136" y="982"/>
                      </a:lnTo>
                      <a:lnTo>
                        <a:pt x="13693" y="1178"/>
                      </a:lnTo>
                      <a:lnTo>
                        <a:pt x="13825" y="1375"/>
                      </a:lnTo>
                      <a:lnTo>
                        <a:pt x="13938" y="1375"/>
                      </a:lnTo>
                      <a:lnTo>
                        <a:pt x="13704" y="1571"/>
                      </a:lnTo>
                      <a:lnTo>
                        <a:pt x="13916" y="1571"/>
                      </a:lnTo>
                      <a:lnTo>
                        <a:pt x="14110" y="1375"/>
                      </a:lnTo>
                      <a:lnTo>
                        <a:pt x="14016" y="1375"/>
                      </a:lnTo>
                      <a:lnTo>
                        <a:pt x="14579" y="1178"/>
                      </a:lnTo>
                      <a:lnTo>
                        <a:pt x="14503" y="1571"/>
                      </a:lnTo>
                      <a:lnTo>
                        <a:pt x="15069" y="1375"/>
                      </a:lnTo>
                      <a:lnTo>
                        <a:pt x="14890" y="1571"/>
                      </a:lnTo>
                      <a:lnTo>
                        <a:pt x="15180" y="1375"/>
                      </a:lnTo>
                      <a:lnTo>
                        <a:pt x="15962" y="1571"/>
                      </a:lnTo>
                      <a:lnTo>
                        <a:pt x="16104" y="1375"/>
                      </a:lnTo>
                      <a:lnTo>
                        <a:pt x="16247" y="1178"/>
                      </a:lnTo>
                      <a:lnTo>
                        <a:pt x="16298" y="1375"/>
                      </a:lnTo>
                      <a:lnTo>
                        <a:pt x="17339" y="1375"/>
                      </a:lnTo>
                      <a:lnTo>
                        <a:pt x="17869" y="1178"/>
                      </a:lnTo>
                      <a:lnTo>
                        <a:pt x="18325" y="1375"/>
                      </a:lnTo>
                      <a:lnTo>
                        <a:pt x="18402" y="1375"/>
                      </a:lnTo>
                      <a:lnTo>
                        <a:pt x="18498" y="1178"/>
                      </a:lnTo>
                      <a:lnTo>
                        <a:pt x="18661" y="1375"/>
                      </a:lnTo>
                      <a:lnTo>
                        <a:pt x="19013" y="1178"/>
                      </a:lnTo>
                      <a:lnTo>
                        <a:pt x="19184" y="1375"/>
                      </a:lnTo>
                      <a:lnTo>
                        <a:pt x="19637" y="1375"/>
                      </a:lnTo>
                      <a:lnTo>
                        <a:pt x="20235" y="1178"/>
                      </a:lnTo>
                      <a:lnTo>
                        <a:pt x="20548" y="1178"/>
                      </a:lnTo>
                      <a:lnTo>
                        <a:pt x="20523" y="1375"/>
                      </a:lnTo>
                      <a:lnTo>
                        <a:pt x="20600" y="1571"/>
                      </a:lnTo>
                      <a:lnTo>
                        <a:pt x="20667" y="1767"/>
                      </a:lnTo>
                      <a:lnTo>
                        <a:pt x="20739" y="1964"/>
                      </a:lnTo>
                      <a:lnTo>
                        <a:pt x="20795" y="2160"/>
                      </a:lnTo>
                      <a:lnTo>
                        <a:pt x="20814" y="2356"/>
                      </a:lnTo>
                      <a:lnTo>
                        <a:pt x="20837" y="2749"/>
                      </a:lnTo>
                      <a:lnTo>
                        <a:pt x="20151" y="4516"/>
                      </a:lnTo>
                      <a:lnTo>
                        <a:pt x="19708" y="4320"/>
                      </a:lnTo>
                      <a:lnTo>
                        <a:pt x="18482" y="4320"/>
                      </a:lnTo>
                      <a:lnTo>
                        <a:pt x="17885" y="4124"/>
                      </a:lnTo>
                      <a:lnTo>
                        <a:pt x="17996" y="4320"/>
                      </a:lnTo>
                      <a:lnTo>
                        <a:pt x="17566" y="4320"/>
                      </a:lnTo>
                      <a:lnTo>
                        <a:pt x="17264" y="4516"/>
                      </a:lnTo>
                      <a:lnTo>
                        <a:pt x="17291" y="4320"/>
                      </a:lnTo>
                      <a:lnTo>
                        <a:pt x="17352" y="4320"/>
                      </a:lnTo>
                      <a:lnTo>
                        <a:pt x="17223" y="4124"/>
                      </a:lnTo>
                      <a:lnTo>
                        <a:pt x="16597" y="4124"/>
                      </a:lnTo>
                      <a:lnTo>
                        <a:pt x="16552" y="4516"/>
                      </a:lnTo>
                      <a:lnTo>
                        <a:pt x="16193" y="4320"/>
                      </a:lnTo>
                      <a:lnTo>
                        <a:pt x="13875" y="4320"/>
                      </a:lnTo>
                      <a:lnTo>
                        <a:pt x="13906" y="5457"/>
                      </a:lnTo>
                      <a:lnTo>
                        <a:pt x="13923" y="5891"/>
                      </a:lnTo>
                      <a:lnTo>
                        <a:pt x="13856" y="5891"/>
                      </a:lnTo>
                      <a:lnTo>
                        <a:pt x="13843" y="6480"/>
                      </a:lnTo>
                      <a:lnTo>
                        <a:pt x="13836" y="7855"/>
                      </a:lnTo>
                      <a:lnTo>
                        <a:pt x="13845" y="8444"/>
                      </a:lnTo>
                      <a:lnTo>
                        <a:pt x="13792" y="8247"/>
                      </a:lnTo>
                      <a:lnTo>
                        <a:pt x="13787" y="8836"/>
                      </a:lnTo>
                      <a:lnTo>
                        <a:pt x="14006" y="9033"/>
                      </a:lnTo>
                      <a:lnTo>
                        <a:pt x="14010" y="9622"/>
                      </a:lnTo>
                      <a:lnTo>
                        <a:pt x="13899" y="9818"/>
                      </a:lnTo>
                      <a:lnTo>
                        <a:pt x="13901" y="10996"/>
                      </a:lnTo>
                      <a:lnTo>
                        <a:pt x="13804" y="12175"/>
                      </a:lnTo>
                      <a:lnTo>
                        <a:pt x="13904" y="13353"/>
                      </a:lnTo>
                      <a:lnTo>
                        <a:pt x="13856" y="13353"/>
                      </a:lnTo>
                      <a:lnTo>
                        <a:pt x="13852" y="13156"/>
                      </a:lnTo>
                      <a:lnTo>
                        <a:pt x="13851" y="13353"/>
                      </a:lnTo>
                      <a:lnTo>
                        <a:pt x="13849" y="13745"/>
                      </a:lnTo>
                      <a:lnTo>
                        <a:pt x="13777" y="15120"/>
                      </a:lnTo>
                      <a:lnTo>
                        <a:pt x="13929" y="14924"/>
                      </a:lnTo>
                      <a:lnTo>
                        <a:pt x="13829" y="15120"/>
                      </a:lnTo>
                      <a:lnTo>
                        <a:pt x="13962" y="16887"/>
                      </a:lnTo>
                      <a:lnTo>
                        <a:pt x="13889" y="16691"/>
                      </a:lnTo>
                      <a:lnTo>
                        <a:pt x="13982" y="17280"/>
                      </a:lnTo>
                      <a:lnTo>
                        <a:pt x="14008" y="17280"/>
                      </a:lnTo>
                      <a:lnTo>
                        <a:pt x="14020" y="17673"/>
                      </a:lnTo>
                      <a:lnTo>
                        <a:pt x="14024" y="18262"/>
                      </a:lnTo>
                      <a:lnTo>
                        <a:pt x="13975" y="18262"/>
                      </a:lnTo>
                      <a:lnTo>
                        <a:pt x="13994" y="17869"/>
                      </a:lnTo>
                      <a:lnTo>
                        <a:pt x="13968" y="18262"/>
                      </a:lnTo>
                      <a:lnTo>
                        <a:pt x="13955" y="18458"/>
                      </a:lnTo>
                      <a:lnTo>
                        <a:pt x="14063" y="18458"/>
                      </a:lnTo>
                      <a:lnTo>
                        <a:pt x="14024" y="19047"/>
                      </a:lnTo>
                      <a:lnTo>
                        <a:pt x="13978" y="18851"/>
                      </a:lnTo>
                      <a:lnTo>
                        <a:pt x="13972" y="19440"/>
                      </a:lnTo>
                      <a:lnTo>
                        <a:pt x="13997" y="19440"/>
                      </a:lnTo>
                      <a:lnTo>
                        <a:pt x="14051" y="19833"/>
                      </a:lnTo>
                      <a:lnTo>
                        <a:pt x="14081" y="20029"/>
                      </a:lnTo>
                      <a:lnTo>
                        <a:pt x="14033" y="20815"/>
                      </a:lnTo>
                      <a:lnTo>
                        <a:pt x="13967" y="21011"/>
                      </a:lnTo>
                      <a:lnTo>
                        <a:pt x="14008" y="21011"/>
                      </a:lnTo>
                      <a:lnTo>
                        <a:pt x="14061" y="21404"/>
                      </a:lnTo>
                      <a:lnTo>
                        <a:pt x="14051" y="21600"/>
                      </a:lnTo>
                      <a:lnTo>
                        <a:pt x="14505" y="21600"/>
                      </a:lnTo>
                      <a:lnTo>
                        <a:pt x="14553" y="20029"/>
                      </a:lnTo>
                      <a:lnTo>
                        <a:pt x="14477" y="19636"/>
                      </a:lnTo>
                      <a:lnTo>
                        <a:pt x="14477" y="19440"/>
                      </a:lnTo>
                      <a:lnTo>
                        <a:pt x="14447" y="19244"/>
                      </a:lnTo>
                      <a:lnTo>
                        <a:pt x="14444" y="19047"/>
                      </a:lnTo>
                      <a:lnTo>
                        <a:pt x="14441" y="18851"/>
                      </a:lnTo>
                      <a:lnTo>
                        <a:pt x="14491" y="18851"/>
                      </a:lnTo>
                      <a:lnTo>
                        <a:pt x="14514" y="19047"/>
                      </a:lnTo>
                      <a:lnTo>
                        <a:pt x="14502" y="18851"/>
                      </a:lnTo>
                      <a:lnTo>
                        <a:pt x="14449" y="18065"/>
                      </a:lnTo>
                      <a:lnTo>
                        <a:pt x="14399" y="16887"/>
                      </a:lnTo>
                      <a:lnTo>
                        <a:pt x="14374" y="16298"/>
                      </a:lnTo>
                      <a:lnTo>
                        <a:pt x="14456" y="15316"/>
                      </a:lnTo>
                      <a:lnTo>
                        <a:pt x="14479" y="15513"/>
                      </a:lnTo>
                      <a:lnTo>
                        <a:pt x="14487" y="15316"/>
                      </a:lnTo>
                      <a:lnTo>
                        <a:pt x="14503" y="14924"/>
                      </a:lnTo>
                      <a:lnTo>
                        <a:pt x="14510" y="14727"/>
                      </a:lnTo>
                      <a:lnTo>
                        <a:pt x="14322" y="14727"/>
                      </a:lnTo>
                      <a:lnTo>
                        <a:pt x="14393" y="13942"/>
                      </a:lnTo>
                      <a:lnTo>
                        <a:pt x="14407" y="14138"/>
                      </a:lnTo>
                      <a:lnTo>
                        <a:pt x="14408" y="13942"/>
                      </a:lnTo>
                      <a:lnTo>
                        <a:pt x="14418" y="11389"/>
                      </a:lnTo>
                      <a:lnTo>
                        <a:pt x="14429" y="10407"/>
                      </a:lnTo>
                      <a:lnTo>
                        <a:pt x="14486" y="9229"/>
                      </a:lnTo>
                      <a:lnTo>
                        <a:pt x="14375" y="9033"/>
                      </a:lnTo>
                      <a:lnTo>
                        <a:pt x="14443" y="8444"/>
                      </a:lnTo>
                      <a:lnTo>
                        <a:pt x="14535" y="7658"/>
                      </a:lnTo>
                      <a:lnTo>
                        <a:pt x="14381" y="7462"/>
                      </a:lnTo>
                      <a:lnTo>
                        <a:pt x="14420" y="7069"/>
                      </a:lnTo>
                      <a:lnTo>
                        <a:pt x="14445" y="6873"/>
                      </a:lnTo>
                      <a:lnTo>
                        <a:pt x="14479" y="6480"/>
                      </a:lnTo>
                      <a:lnTo>
                        <a:pt x="14490" y="6480"/>
                      </a:lnTo>
                      <a:lnTo>
                        <a:pt x="14525" y="5695"/>
                      </a:lnTo>
                      <a:lnTo>
                        <a:pt x="14504" y="5695"/>
                      </a:lnTo>
                      <a:lnTo>
                        <a:pt x="14470" y="5498"/>
                      </a:lnTo>
                      <a:lnTo>
                        <a:pt x="14482" y="5498"/>
                      </a:lnTo>
                      <a:lnTo>
                        <a:pt x="14517" y="5302"/>
                      </a:lnTo>
                      <a:lnTo>
                        <a:pt x="14555" y="5482"/>
                      </a:lnTo>
                      <a:lnTo>
                        <a:pt x="14579" y="5498"/>
                      </a:lnTo>
                      <a:lnTo>
                        <a:pt x="14709" y="5302"/>
                      </a:lnTo>
                      <a:lnTo>
                        <a:pt x="14870" y="5498"/>
                      </a:lnTo>
                      <a:lnTo>
                        <a:pt x="14915" y="5498"/>
                      </a:lnTo>
                      <a:lnTo>
                        <a:pt x="15242" y="5302"/>
                      </a:lnTo>
                      <a:lnTo>
                        <a:pt x="15712" y="5498"/>
                      </a:lnTo>
                      <a:lnTo>
                        <a:pt x="15720" y="5695"/>
                      </a:lnTo>
                      <a:lnTo>
                        <a:pt x="16325" y="5541"/>
                      </a:lnTo>
                      <a:lnTo>
                        <a:pt x="16245" y="5695"/>
                      </a:lnTo>
                      <a:lnTo>
                        <a:pt x="16647" y="5502"/>
                      </a:lnTo>
                      <a:lnTo>
                        <a:pt x="17671" y="5498"/>
                      </a:lnTo>
                      <a:lnTo>
                        <a:pt x="17610" y="5695"/>
                      </a:lnTo>
                      <a:lnTo>
                        <a:pt x="19464" y="5695"/>
                      </a:lnTo>
                      <a:lnTo>
                        <a:pt x="19233" y="5498"/>
                      </a:lnTo>
                      <a:lnTo>
                        <a:pt x="19286" y="5302"/>
                      </a:lnTo>
                      <a:lnTo>
                        <a:pt x="19475" y="5302"/>
                      </a:lnTo>
                      <a:lnTo>
                        <a:pt x="19505" y="5378"/>
                      </a:lnTo>
                      <a:lnTo>
                        <a:pt x="19603" y="5302"/>
                      </a:lnTo>
                      <a:lnTo>
                        <a:pt x="19844" y="5302"/>
                      </a:lnTo>
                      <a:lnTo>
                        <a:pt x="19765" y="5498"/>
                      </a:lnTo>
                      <a:lnTo>
                        <a:pt x="19869" y="5498"/>
                      </a:lnTo>
                      <a:lnTo>
                        <a:pt x="19851" y="5695"/>
                      </a:lnTo>
                      <a:lnTo>
                        <a:pt x="20548" y="5695"/>
                      </a:lnTo>
                      <a:lnTo>
                        <a:pt x="20642" y="5498"/>
                      </a:lnTo>
                      <a:lnTo>
                        <a:pt x="20671" y="5498"/>
                      </a:lnTo>
                      <a:lnTo>
                        <a:pt x="20880" y="5302"/>
                      </a:lnTo>
                      <a:lnTo>
                        <a:pt x="21089" y="5105"/>
                      </a:lnTo>
                      <a:lnTo>
                        <a:pt x="21307" y="4713"/>
                      </a:lnTo>
                      <a:lnTo>
                        <a:pt x="21351" y="4516"/>
                      </a:lnTo>
                      <a:lnTo>
                        <a:pt x="21566" y="3535"/>
                      </a:lnTo>
                      <a:lnTo>
                        <a:pt x="21600" y="294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90" name="Figura"/>
                <p:cNvSpPr/>
                <p:nvPr/>
              </p:nvSpPr>
              <p:spPr>
                <a:xfrm>
                  <a:off x="259013" y="143309"/>
                  <a:ext cx="117098" cy="110181"/>
                </a:xfrm>
                <a:custGeom>
                  <a:avLst/>
                  <a:gdLst/>
                  <a:ahLst/>
                  <a:cxnLst>
                    <a:cxn ang="0">
                      <a:pos x="wd2" y="hd2"/>
                    </a:cxn>
                    <a:cxn ang="5400000">
                      <a:pos x="wd2" y="hd2"/>
                    </a:cxn>
                    <a:cxn ang="10800000">
                      <a:pos x="wd2" y="hd2"/>
                    </a:cxn>
                    <a:cxn ang="16200000">
                      <a:pos x="wd2" y="hd2"/>
                    </a:cxn>
                  </a:cxnLst>
                  <a:rect l="0" t="0" r="r" b="b"/>
                  <a:pathLst>
                    <a:path w="21600" h="21600" extrusionOk="0">
                      <a:moveTo>
                        <a:pt x="21600" y="16500"/>
                      </a:moveTo>
                      <a:lnTo>
                        <a:pt x="19589" y="16500"/>
                      </a:lnTo>
                      <a:lnTo>
                        <a:pt x="20054" y="16800"/>
                      </a:lnTo>
                      <a:lnTo>
                        <a:pt x="19621" y="17100"/>
                      </a:lnTo>
                      <a:lnTo>
                        <a:pt x="19301" y="17100"/>
                      </a:lnTo>
                      <a:lnTo>
                        <a:pt x="19716" y="16800"/>
                      </a:lnTo>
                      <a:lnTo>
                        <a:pt x="19554" y="16800"/>
                      </a:lnTo>
                      <a:lnTo>
                        <a:pt x="19198" y="16500"/>
                      </a:lnTo>
                      <a:lnTo>
                        <a:pt x="19211" y="17400"/>
                      </a:lnTo>
                      <a:lnTo>
                        <a:pt x="18791" y="17400"/>
                      </a:lnTo>
                      <a:lnTo>
                        <a:pt x="18830" y="17100"/>
                      </a:lnTo>
                      <a:lnTo>
                        <a:pt x="18555" y="17100"/>
                      </a:lnTo>
                      <a:lnTo>
                        <a:pt x="18500" y="17700"/>
                      </a:lnTo>
                      <a:lnTo>
                        <a:pt x="18172" y="18000"/>
                      </a:lnTo>
                      <a:lnTo>
                        <a:pt x="18135" y="18000"/>
                      </a:lnTo>
                      <a:lnTo>
                        <a:pt x="18043" y="18300"/>
                      </a:lnTo>
                      <a:lnTo>
                        <a:pt x="17670" y="18600"/>
                      </a:lnTo>
                      <a:lnTo>
                        <a:pt x="17440" y="18834"/>
                      </a:lnTo>
                      <a:lnTo>
                        <a:pt x="17511" y="18900"/>
                      </a:lnTo>
                      <a:lnTo>
                        <a:pt x="16740" y="18900"/>
                      </a:lnTo>
                      <a:lnTo>
                        <a:pt x="17007" y="18600"/>
                      </a:lnTo>
                      <a:lnTo>
                        <a:pt x="16758" y="18600"/>
                      </a:lnTo>
                      <a:lnTo>
                        <a:pt x="16661" y="18900"/>
                      </a:lnTo>
                      <a:lnTo>
                        <a:pt x="16069" y="18900"/>
                      </a:lnTo>
                      <a:lnTo>
                        <a:pt x="16153" y="19200"/>
                      </a:lnTo>
                      <a:lnTo>
                        <a:pt x="15675" y="19500"/>
                      </a:lnTo>
                      <a:lnTo>
                        <a:pt x="15749" y="19500"/>
                      </a:lnTo>
                      <a:lnTo>
                        <a:pt x="15572" y="20100"/>
                      </a:lnTo>
                      <a:lnTo>
                        <a:pt x="15529" y="19800"/>
                      </a:lnTo>
                      <a:lnTo>
                        <a:pt x="15487" y="19500"/>
                      </a:lnTo>
                      <a:lnTo>
                        <a:pt x="15278" y="19800"/>
                      </a:lnTo>
                      <a:lnTo>
                        <a:pt x="15122" y="19500"/>
                      </a:lnTo>
                      <a:lnTo>
                        <a:pt x="14969" y="19500"/>
                      </a:lnTo>
                      <a:lnTo>
                        <a:pt x="14581" y="20100"/>
                      </a:lnTo>
                      <a:lnTo>
                        <a:pt x="14356" y="20100"/>
                      </a:lnTo>
                      <a:lnTo>
                        <a:pt x="14520" y="19800"/>
                      </a:lnTo>
                      <a:lnTo>
                        <a:pt x="14409" y="19800"/>
                      </a:lnTo>
                      <a:lnTo>
                        <a:pt x="14258" y="20100"/>
                      </a:lnTo>
                      <a:lnTo>
                        <a:pt x="13716" y="20100"/>
                      </a:lnTo>
                      <a:lnTo>
                        <a:pt x="13711" y="19800"/>
                      </a:lnTo>
                      <a:lnTo>
                        <a:pt x="11882" y="19800"/>
                      </a:lnTo>
                      <a:lnTo>
                        <a:pt x="11251" y="19500"/>
                      </a:lnTo>
                      <a:lnTo>
                        <a:pt x="10585" y="19500"/>
                      </a:lnTo>
                      <a:lnTo>
                        <a:pt x="10770" y="20100"/>
                      </a:lnTo>
                      <a:lnTo>
                        <a:pt x="10571" y="19800"/>
                      </a:lnTo>
                      <a:lnTo>
                        <a:pt x="10384" y="19518"/>
                      </a:lnTo>
                      <a:lnTo>
                        <a:pt x="10344" y="19509"/>
                      </a:lnTo>
                      <a:lnTo>
                        <a:pt x="10373" y="19515"/>
                      </a:lnTo>
                      <a:lnTo>
                        <a:pt x="10344" y="19800"/>
                      </a:lnTo>
                      <a:lnTo>
                        <a:pt x="9942" y="19800"/>
                      </a:lnTo>
                      <a:lnTo>
                        <a:pt x="9797" y="19500"/>
                      </a:lnTo>
                      <a:lnTo>
                        <a:pt x="9652" y="19500"/>
                      </a:lnTo>
                      <a:lnTo>
                        <a:pt x="9567" y="19200"/>
                      </a:lnTo>
                      <a:lnTo>
                        <a:pt x="9496" y="19200"/>
                      </a:lnTo>
                      <a:lnTo>
                        <a:pt x="9734" y="18900"/>
                      </a:lnTo>
                      <a:lnTo>
                        <a:pt x="9543" y="18900"/>
                      </a:lnTo>
                      <a:lnTo>
                        <a:pt x="9377" y="19170"/>
                      </a:lnTo>
                      <a:lnTo>
                        <a:pt x="9401" y="19200"/>
                      </a:lnTo>
                      <a:lnTo>
                        <a:pt x="8835" y="19200"/>
                      </a:lnTo>
                      <a:lnTo>
                        <a:pt x="9097" y="18600"/>
                      </a:lnTo>
                      <a:lnTo>
                        <a:pt x="8547" y="18900"/>
                      </a:lnTo>
                      <a:lnTo>
                        <a:pt x="8745" y="18600"/>
                      </a:lnTo>
                      <a:lnTo>
                        <a:pt x="8613" y="18600"/>
                      </a:lnTo>
                      <a:lnTo>
                        <a:pt x="7931" y="18300"/>
                      </a:lnTo>
                      <a:lnTo>
                        <a:pt x="7691" y="18300"/>
                      </a:lnTo>
                      <a:lnTo>
                        <a:pt x="7495" y="18600"/>
                      </a:lnTo>
                      <a:lnTo>
                        <a:pt x="7474" y="18300"/>
                      </a:lnTo>
                      <a:lnTo>
                        <a:pt x="7593" y="18300"/>
                      </a:lnTo>
                      <a:lnTo>
                        <a:pt x="7072" y="18000"/>
                      </a:lnTo>
                      <a:lnTo>
                        <a:pt x="6187" y="18000"/>
                      </a:lnTo>
                      <a:lnTo>
                        <a:pt x="5922" y="17400"/>
                      </a:lnTo>
                      <a:lnTo>
                        <a:pt x="6023" y="17100"/>
                      </a:lnTo>
                      <a:lnTo>
                        <a:pt x="5912" y="17100"/>
                      </a:lnTo>
                      <a:lnTo>
                        <a:pt x="5740" y="17400"/>
                      </a:lnTo>
                      <a:lnTo>
                        <a:pt x="5687" y="17100"/>
                      </a:lnTo>
                      <a:lnTo>
                        <a:pt x="5394" y="16800"/>
                      </a:lnTo>
                      <a:lnTo>
                        <a:pt x="5494" y="16800"/>
                      </a:lnTo>
                      <a:lnTo>
                        <a:pt x="5315" y="16500"/>
                      </a:lnTo>
                      <a:lnTo>
                        <a:pt x="5098" y="16200"/>
                      </a:lnTo>
                      <a:lnTo>
                        <a:pt x="4408" y="16200"/>
                      </a:lnTo>
                      <a:lnTo>
                        <a:pt x="4202" y="15900"/>
                      </a:lnTo>
                      <a:lnTo>
                        <a:pt x="4429" y="15600"/>
                      </a:lnTo>
                      <a:lnTo>
                        <a:pt x="4186" y="15300"/>
                      </a:lnTo>
                      <a:lnTo>
                        <a:pt x="4096" y="15000"/>
                      </a:lnTo>
                      <a:lnTo>
                        <a:pt x="4136" y="15000"/>
                      </a:lnTo>
                      <a:lnTo>
                        <a:pt x="4028" y="14754"/>
                      </a:lnTo>
                      <a:lnTo>
                        <a:pt x="4028" y="17400"/>
                      </a:lnTo>
                      <a:lnTo>
                        <a:pt x="3935" y="17652"/>
                      </a:lnTo>
                      <a:lnTo>
                        <a:pt x="3835" y="17400"/>
                      </a:lnTo>
                      <a:lnTo>
                        <a:pt x="4028" y="17400"/>
                      </a:lnTo>
                      <a:lnTo>
                        <a:pt x="4028" y="14754"/>
                      </a:lnTo>
                      <a:lnTo>
                        <a:pt x="3740" y="14100"/>
                      </a:lnTo>
                      <a:lnTo>
                        <a:pt x="3248" y="13800"/>
                      </a:lnTo>
                      <a:lnTo>
                        <a:pt x="2817" y="13200"/>
                      </a:lnTo>
                      <a:lnTo>
                        <a:pt x="2883" y="12900"/>
                      </a:lnTo>
                      <a:lnTo>
                        <a:pt x="2749" y="12600"/>
                      </a:lnTo>
                      <a:lnTo>
                        <a:pt x="2624" y="12300"/>
                      </a:lnTo>
                      <a:lnTo>
                        <a:pt x="2521" y="11700"/>
                      </a:lnTo>
                      <a:lnTo>
                        <a:pt x="2347" y="11400"/>
                      </a:lnTo>
                      <a:lnTo>
                        <a:pt x="2368" y="11100"/>
                      </a:lnTo>
                      <a:lnTo>
                        <a:pt x="2075" y="11100"/>
                      </a:lnTo>
                      <a:lnTo>
                        <a:pt x="2098" y="10800"/>
                      </a:lnTo>
                      <a:lnTo>
                        <a:pt x="1760" y="10500"/>
                      </a:lnTo>
                      <a:lnTo>
                        <a:pt x="2283" y="10500"/>
                      </a:lnTo>
                      <a:lnTo>
                        <a:pt x="2149" y="10224"/>
                      </a:lnTo>
                      <a:lnTo>
                        <a:pt x="2122" y="9900"/>
                      </a:lnTo>
                      <a:lnTo>
                        <a:pt x="1749" y="9900"/>
                      </a:lnTo>
                      <a:lnTo>
                        <a:pt x="1964" y="9300"/>
                      </a:lnTo>
                      <a:lnTo>
                        <a:pt x="1845" y="9000"/>
                      </a:lnTo>
                      <a:lnTo>
                        <a:pt x="1787" y="8400"/>
                      </a:lnTo>
                      <a:lnTo>
                        <a:pt x="1710" y="8100"/>
                      </a:lnTo>
                      <a:lnTo>
                        <a:pt x="1625" y="7500"/>
                      </a:lnTo>
                      <a:lnTo>
                        <a:pt x="1887" y="7500"/>
                      </a:lnTo>
                      <a:lnTo>
                        <a:pt x="1802" y="7200"/>
                      </a:lnTo>
                      <a:lnTo>
                        <a:pt x="1752" y="6900"/>
                      </a:lnTo>
                      <a:lnTo>
                        <a:pt x="1948" y="6900"/>
                      </a:lnTo>
                      <a:lnTo>
                        <a:pt x="2064" y="6600"/>
                      </a:lnTo>
                      <a:lnTo>
                        <a:pt x="2125" y="6300"/>
                      </a:lnTo>
                      <a:lnTo>
                        <a:pt x="2249" y="5700"/>
                      </a:lnTo>
                      <a:lnTo>
                        <a:pt x="2347" y="6000"/>
                      </a:lnTo>
                      <a:lnTo>
                        <a:pt x="2452" y="5700"/>
                      </a:lnTo>
                      <a:lnTo>
                        <a:pt x="1942" y="5400"/>
                      </a:lnTo>
                      <a:lnTo>
                        <a:pt x="2056" y="5100"/>
                      </a:lnTo>
                      <a:lnTo>
                        <a:pt x="2363" y="5100"/>
                      </a:lnTo>
                      <a:lnTo>
                        <a:pt x="2609" y="4500"/>
                      </a:lnTo>
                      <a:lnTo>
                        <a:pt x="3095" y="4200"/>
                      </a:lnTo>
                      <a:lnTo>
                        <a:pt x="3103" y="3300"/>
                      </a:lnTo>
                      <a:lnTo>
                        <a:pt x="3206" y="3300"/>
                      </a:lnTo>
                      <a:lnTo>
                        <a:pt x="3177" y="3600"/>
                      </a:lnTo>
                      <a:lnTo>
                        <a:pt x="3301" y="3300"/>
                      </a:lnTo>
                      <a:lnTo>
                        <a:pt x="3814" y="2700"/>
                      </a:lnTo>
                      <a:lnTo>
                        <a:pt x="3650" y="2583"/>
                      </a:lnTo>
                      <a:lnTo>
                        <a:pt x="3658" y="2400"/>
                      </a:lnTo>
                      <a:lnTo>
                        <a:pt x="3687" y="1800"/>
                      </a:lnTo>
                      <a:lnTo>
                        <a:pt x="3719" y="1500"/>
                      </a:lnTo>
                      <a:lnTo>
                        <a:pt x="3872" y="1800"/>
                      </a:lnTo>
                      <a:lnTo>
                        <a:pt x="3763" y="1200"/>
                      </a:lnTo>
                      <a:lnTo>
                        <a:pt x="3705" y="1200"/>
                      </a:lnTo>
                      <a:lnTo>
                        <a:pt x="3803" y="900"/>
                      </a:lnTo>
                      <a:lnTo>
                        <a:pt x="3880" y="900"/>
                      </a:lnTo>
                      <a:lnTo>
                        <a:pt x="4099" y="600"/>
                      </a:lnTo>
                      <a:lnTo>
                        <a:pt x="3814" y="600"/>
                      </a:lnTo>
                      <a:lnTo>
                        <a:pt x="4059" y="300"/>
                      </a:lnTo>
                      <a:lnTo>
                        <a:pt x="4115" y="600"/>
                      </a:lnTo>
                      <a:lnTo>
                        <a:pt x="4257" y="300"/>
                      </a:lnTo>
                      <a:lnTo>
                        <a:pt x="4186" y="300"/>
                      </a:lnTo>
                      <a:lnTo>
                        <a:pt x="4128" y="0"/>
                      </a:lnTo>
                      <a:lnTo>
                        <a:pt x="2830" y="0"/>
                      </a:lnTo>
                      <a:lnTo>
                        <a:pt x="2807" y="300"/>
                      </a:lnTo>
                      <a:lnTo>
                        <a:pt x="2614" y="1200"/>
                      </a:lnTo>
                      <a:lnTo>
                        <a:pt x="2204" y="1500"/>
                      </a:lnTo>
                      <a:lnTo>
                        <a:pt x="1948" y="1800"/>
                      </a:lnTo>
                      <a:lnTo>
                        <a:pt x="2381" y="2100"/>
                      </a:lnTo>
                      <a:lnTo>
                        <a:pt x="2054" y="2400"/>
                      </a:lnTo>
                      <a:lnTo>
                        <a:pt x="1607" y="3000"/>
                      </a:lnTo>
                      <a:lnTo>
                        <a:pt x="1387" y="4200"/>
                      </a:lnTo>
                      <a:lnTo>
                        <a:pt x="819" y="4500"/>
                      </a:lnTo>
                      <a:lnTo>
                        <a:pt x="1023" y="4800"/>
                      </a:lnTo>
                      <a:lnTo>
                        <a:pt x="357" y="5400"/>
                      </a:lnTo>
                      <a:lnTo>
                        <a:pt x="745" y="5700"/>
                      </a:lnTo>
                      <a:lnTo>
                        <a:pt x="423" y="6300"/>
                      </a:lnTo>
                      <a:lnTo>
                        <a:pt x="365" y="6000"/>
                      </a:lnTo>
                      <a:lnTo>
                        <a:pt x="116" y="6900"/>
                      </a:lnTo>
                      <a:lnTo>
                        <a:pt x="77" y="7200"/>
                      </a:lnTo>
                      <a:lnTo>
                        <a:pt x="341" y="7200"/>
                      </a:lnTo>
                      <a:lnTo>
                        <a:pt x="372" y="7500"/>
                      </a:lnTo>
                      <a:lnTo>
                        <a:pt x="159" y="7500"/>
                      </a:lnTo>
                      <a:lnTo>
                        <a:pt x="299" y="7800"/>
                      </a:lnTo>
                      <a:lnTo>
                        <a:pt x="383" y="7800"/>
                      </a:lnTo>
                      <a:lnTo>
                        <a:pt x="132" y="8100"/>
                      </a:lnTo>
                      <a:lnTo>
                        <a:pt x="198" y="8400"/>
                      </a:lnTo>
                      <a:lnTo>
                        <a:pt x="201" y="8250"/>
                      </a:lnTo>
                      <a:lnTo>
                        <a:pt x="227" y="8277"/>
                      </a:lnTo>
                      <a:lnTo>
                        <a:pt x="204" y="8199"/>
                      </a:lnTo>
                      <a:lnTo>
                        <a:pt x="206" y="8100"/>
                      </a:lnTo>
                      <a:lnTo>
                        <a:pt x="349" y="8100"/>
                      </a:lnTo>
                      <a:lnTo>
                        <a:pt x="462" y="8400"/>
                      </a:lnTo>
                      <a:lnTo>
                        <a:pt x="240" y="9000"/>
                      </a:lnTo>
                      <a:lnTo>
                        <a:pt x="132" y="9000"/>
                      </a:lnTo>
                      <a:lnTo>
                        <a:pt x="211" y="9300"/>
                      </a:lnTo>
                      <a:lnTo>
                        <a:pt x="328" y="9600"/>
                      </a:lnTo>
                      <a:lnTo>
                        <a:pt x="423" y="9900"/>
                      </a:lnTo>
                      <a:lnTo>
                        <a:pt x="354" y="9900"/>
                      </a:lnTo>
                      <a:lnTo>
                        <a:pt x="497" y="10200"/>
                      </a:lnTo>
                      <a:lnTo>
                        <a:pt x="0" y="9900"/>
                      </a:lnTo>
                      <a:lnTo>
                        <a:pt x="259" y="10200"/>
                      </a:lnTo>
                      <a:lnTo>
                        <a:pt x="436" y="10200"/>
                      </a:lnTo>
                      <a:lnTo>
                        <a:pt x="322" y="10500"/>
                      </a:lnTo>
                      <a:lnTo>
                        <a:pt x="444" y="11100"/>
                      </a:lnTo>
                      <a:lnTo>
                        <a:pt x="579" y="11400"/>
                      </a:lnTo>
                      <a:lnTo>
                        <a:pt x="417" y="11400"/>
                      </a:lnTo>
                      <a:lnTo>
                        <a:pt x="515" y="12000"/>
                      </a:lnTo>
                      <a:lnTo>
                        <a:pt x="867" y="12600"/>
                      </a:lnTo>
                      <a:lnTo>
                        <a:pt x="1123" y="13500"/>
                      </a:lnTo>
                      <a:lnTo>
                        <a:pt x="1081" y="13200"/>
                      </a:lnTo>
                      <a:lnTo>
                        <a:pt x="1448" y="13200"/>
                      </a:lnTo>
                      <a:lnTo>
                        <a:pt x="1377" y="13326"/>
                      </a:lnTo>
                      <a:lnTo>
                        <a:pt x="1533" y="13500"/>
                      </a:lnTo>
                      <a:lnTo>
                        <a:pt x="1615" y="13500"/>
                      </a:lnTo>
                      <a:lnTo>
                        <a:pt x="1411" y="13752"/>
                      </a:lnTo>
                      <a:lnTo>
                        <a:pt x="1446" y="13800"/>
                      </a:lnTo>
                      <a:lnTo>
                        <a:pt x="1261" y="14400"/>
                      </a:lnTo>
                      <a:lnTo>
                        <a:pt x="1580" y="14700"/>
                      </a:lnTo>
                      <a:lnTo>
                        <a:pt x="1530" y="14700"/>
                      </a:lnTo>
                      <a:lnTo>
                        <a:pt x="1887" y="15300"/>
                      </a:lnTo>
                      <a:lnTo>
                        <a:pt x="2096" y="15600"/>
                      </a:lnTo>
                      <a:lnTo>
                        <a:pt x="2447" y="15900"/>
                      </a:lnTo>
                      <a:lnTo>
                        <a:pt x="2611" y="15900"/>
                      </a:lnTo>
                      <a:lnTo>
                        <a:pt x="2706" y="16200"/>
                      </a:lnTo>
                      <a:lnTo>
                        <a:pt x="2928" y="16200"/>
                      </a:lnTo>
                      <a:lnTo>
                        <a:pt x="3314" y="17100"/>
                      </a:lnTo>
                      <a:lnTo>
                        <a:pt x="3647" y="17400"/>
                      </a:lnTo>
                      <a:lnTo>
                        <a:pt x="3927" y="17676"/>
                      </a:lnTo>
                      <a:lnTo>
                        <a:pt x="4160" y="17898"/>
                      </a:lnTo>
                      <a:lnTo>
                        <a:pt x="4459" y="18300"/>
                      </a:lnTo>
                      <a:lnTo>
                        <a:pt x="4585" y="18300"/>
                      </a:lnTo>
                      <a:lnTo>
                        <a:pt x="5259" y="18600"/>
                      </a:lnTo>
                      <a:lnTo>
                        <a:pt x="5384" y="18600"/>
                      </a:lnTo>
                      <a:lnTo>
                        <a:pt x="5455" y="18900"/>
                      </a:lnTo>
                      <a:lnTo>
                        <a:pt x="5748" y="18900"/>
                      </a:lnTo>
                      <a:lnTo>
                        <a:pt x="6089" y="19500"/>
                      </a:lnTo>
                      <a:lnTo>
                        <a:pt x="6417" y="19800"/>
                      </a:lnTo>
                      <a:lnTo>
                        <a:pt x="6755" y="20100"/>
                      </a:lnTo>
                      <a:lnTo>
                        <a:pt x="7122" y="20400"/>
                      </a:lnTo>
                      <a:lnTo>
                        <a:pt x="8156" y="20400"/>
                      </a:lnTo>
                      <a:lnTo>
                        <a:pt x="8436" y="20700"/>
                      </a:lnTo>
                      <a:lnTo>
                        <a:pt x="8888" y="20700"/>
                      </a:lnTo>
                      <a:lnTo>
                        <a:pt x="9218" y="21300"/>
                      </a:lnTo>
                      <a:lnTo>
                        <a:pt x="9847" y="21000"/>
                      </a:lnTo>
                      <a:lnTo>
                        <a:pt x="10024" y="21600"/>
                      </a:lnTo>
                      <a:lnTo>
                        <a:pt x="12316" y="21600"/>
                      </a:lnTo>
                      <a:lnTo>
                        <a:pt x="13679" y="21300"/>
                      </a:lnTo>
                      <a:lnTo>
                        <a:pt x="15183" y="21300"/>
                      </a:lnTo>
                      <a:lnTo>
                        <a:pt x="16602" y="21000"/>
                      </a:lnTo>
                      <a:lnTo>
                        <a:pt x="17115" y="20700"/>
                      </a:lnTo>
                      <a:lnTo>
                        <a:pt x="16647" y="20100"/>
                      </a:lnTo>
                      <a:lnTo>
                        <a:pt x="17350" y="20100"/>
                      </a:lnTo>
                      <a:lnTo>
                        <a:pt x="17279" y="20400"/>
                      </a:lnTo>
                      <a:lnTo>
                        <a:pt x="18127" y="19800"/>
                      </a:lnTo>
                      <a:lnTo>
                        <a:pt x="19192" y="19200"/>
                      </a:lnTo>
                      <a:lnTo>
                        <a:pt x="19866" y="18300"/>
                      </a:lnTo>
                      <a:lnTo>
                        <a:pt x="19850" y="18600"/>
                      </a:lnTo>
                      <a:lnTo>
                        <a:pt x="20104" y="18600"/>
                      </a:lnTo>
                      <a:lnTo>
                        <a:pt x="20265" y="18300"/>
                      </a:lnTo>
                      <a:lnTo>
                        <a:pt x="20427" y="18000"/>
                      </a:lnTo>
                      <a:lnTo>
                        <a:pt x="20339" y="18000"/>
                      </a:lnTo>
                      <a:lnTo>
                        <a:pt x="20466" y="17700"/>
                      </a:lnTo>
                      <a:lnTo>
                        <a:pt x="20448" y="18000"/>
                      </a:lnTo>
                      <a:lnTo>
                        <a:pt x="20804" y="18000"/>
                      </a:lnTo>
                      <a:lnTo>
                        <a:pt x="20815" y="17700"/>
                      </a:lnTo>
                      <a:lnTo>
                        <a:pt x="20826" y="17400"/>
                      </a:lnTo>
                      <a:lnTo>
                        <a:pt x="21032" y="17400"/>
                      </a:lnTo>
                      <a:lnTo>
                        <a:pt x="21460" y="17100"/>
                      </a:lnTo>
                      <a:lnTo>
                        <a:pt x="21225" y="17100"/>
                      </a:lnTo>
                      <a:lnTo>
                        <a:pt x="21563" y="16800"/>
                      </a:lnTo>
                      <a:lnTo>
                        <a:pt x="21600" y="165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91" name="Figura"/>
                <p:cNvSpPr/>
                <p:nvPr/>
              </p:nvSpPr>
              <p:spPr>
                <a:xfrm>
                  <a:off x="350822" y="100829"/>
                  <a:ext cx="39702" cy="125116"/>
                </a:xfrm>
                <a:custGeom>
                  <a:avLst/>
                  <a:gdLst/>
                  <a:ahLst/>
                  <a:cxnLst>
                    <a:cxn ang="0">
                      <a:pos x="wd2" y="hd2"/>
                    </a:cxn>
                    <a:cxn ang="5400000">
                      <a:pos x="wd2" y="hd2"/>
                    </a:cxn>
                    <a:cxn ang="10800000">
                      <a:pos x="wd2" y="hd2"/>
                    </a:cxn>
                    <a:cxn ang="16200000">
                      <a:pos x="wd2" y="hd2"/>
                    </a:cxn>
                  </a:cxnLst>
                  <a:rect l="0" t="0" r="r" b="b"/>
                  <a:pathLst>
                    <a:path w="21600" h="21600" extrusionOk="0">
                      <a:moveTo>
                        <a:pt x="21600" y="15259"/>
                      </a:moveTo>
                      <a:lnTo>
                        <a:pt x="21491" y="15059"/>
                      </a:lnTo>
                      <a:lnTo>
                        <a:pt x="21537" y="14467"/>
                      </a:lnTo>
                      <a:lnTo>
                        <a:pt x="21530" y="13674"/>
                      </a:lnTo>
                      <a:lnTo>
                        <a:pt x="21195" y="13175"/>
                      </a:lnTo>
                      <a:lnTo>
                        <a:pt x="20711" y="13410"/>
                      </a:lnTo>
                      <a:lnTo>
                        <a:pt x="19815" y="12882"/>
                      </a:lnTo>
                      <a:lnTo>
                        <a:pt x="20782" y="12882"/>
                      </a:lnTo>
                      <a:lnTo>
                        <a:pt x="19893" y="12353"/>
                      </a:lnTo>
                      <a:lnTo>
                        <a:pt x="19449" y="12089"/>
                      </a:lnTo>
                      <a:lnTo>
                        <a:pt x="20477" y="12253"/>
                      </a:lnTo>
                      <a:lnTo>
                        <a:pt x="20477" y="12089"/>
                      </a:lnTo>
                      <a:lnTo>
                        <a:pt x="20618" y="12089"/>
                      </a:lnTo>
                      <a:lnTo>
                        <a:pt x="20968" y="12330"/>
                      </a:lnTo>
                      <a:lnTo>
                        <a:pt x="20485" y="11825"/>
                      </a:lnTo>
                      <a:lnTo>
                        <a:pt x="20158" y="12089"/>
                      </a:lnTo>
                      <a:lnTo>
                        <a:pt x="19854" y="11561"/>
                      </a:lnTo>
                      <a:lnTo>
                        <a:pt x="19355" y="11297"/>
                      </a:lnTo>
                      <a:lnTo>
                        <a:pt x="19176" y="11032"/>
                      </a:lnTo>
                      <a:lnTo>
                        <a:pt x="19519" y="11032"/>
                      </a:lnTo>
                      <a:lnTo>
                        <a:pt x="19192" y="10768"/>
                      </a:lnTo>
                      <a:lnTo>
                        <a:pt x="18872" y="10504"/>
                      </a:lnTo>
                      <a:lnTo>
                        <a:pt x="17406" y="10240"/>
                      </a:lnTo>
                      <a:lnTo>
                        <a:pt x="17165" y="9976"/>
                      </a:lnTo>
                      <a:lnTo>
                        <a:pt x="16931" y="9712"/>
                      </a:lnTo>
                      <a:lnTo>
                        <a:pt x="17960" y="9712"/>
                      </a:lnTo>
                      <a:lnTo>
                        <a:pt x="16915" y="9447"/>
                      </a:lnTo>
                      <a:lnTo>
                        <a:pt x="17555" y="9447"/>
                      </a:lnTo>
                      <a:lnTo>
                        <a:pt x="16908" y="9183"/>
                      </a:lnTo>
                      <a:lnTo>
                        <a:pt x="16377" y="9183"/>
                      </a:lnTo>
                      <a:lnTo>
                        <a:pt x="15730" y="8980"/>
                      </a:lnTo>
                      <a:lnTo>
                        <a:pt x="15730" y="10504"/>
                      </a:lnTo>
                      <a:lnTo>
                        <a:pt x="15668" y="10768"/>
                      </a:lnTo>
                      <a:lnTo>
                        <a:pt x="14974" y="10546"/>
                      </a:lnTo>
                      <a:lnTo>
                        <a:pt x="14990" y="10504"/>
                      </a:lnTo>
                      <a:lnTo>
                        <a:pt x="15122" y="10240"/>
                      </a:lnTo>
                      <a:lnTo>
                        <a:pt x="15730" y="10504"/>
                      </a:lnTo>
                      <a:lnTo>
                        <a:pt x="15730" y="8980"/>
                      </a:lnTo>
                      <a:lnTo>
                        <a:pt x="15543" y="8919"/>
                      </a:lnTo>
                      <a:lnTo>
                        <a:pt x="15427" y="8655"/>
                      </a:lnTo>
                      <a:lnTo>
                        <a:pt x="15996" y="8919"/>
                      </a:lnTo>
                      <a:lnTo>
                        <a:pt x="15146" y="8391"/>
                      </a:lnTo>
                      <a:lnTo>
                        <a:pt x="15294" y="8655"/>
                      </a:lnTo>
                      <a:lnTo>
                        <a:pt x="14553" y="8391"/>
                      </a:lnTo>
                      <a:lnTo>
                        <a:pt x="14475" y="8919"/>
                      </a:lnTo>
                      <a:lnTo>
                        <a:pt x="14296" y="8636"/>
                      </a:lnTo>
                      <a:lnTo>
                        <a:pt x="14047" y="8391"/>
                      </a:lnTo>
                      <a:lnTo>
                        <a:pt x="13774" y="8126"/>
                      </a:lnTo>
                      <a:lnTo>
                        <a:pt x="13976" y="8126"/>
                      </a:lnTo>
                      <a:lnTo>
                        <a:pt x="13143" y="7862"/>
                      </a:lnTo>
                      <a:lnTo>
                        <a:pt x="13026" y="7598"/>
                      </a:lnTo>
                      <a:lnTo>
                        <a:pt x="13173" y="7598"/>
                      </a:lnTo>
                      <a:lnTo>
                        <a:pt x="12870" y="7070"/>
                      </a:lnTo>
                      <a:lnTo>
                        <a:pt x="12433" y="6935"/>
                      </a:lnTo>
                      <a:lnTo>
                        <a:pt x="12605" y="6805"/>
                      </a:lnTo>
                      <a:lnTo>
                        <a:pt x="12020" y="6805"/>
                      </a:lnTo>
                      <a:lnTo>
                        <a:pt x="12044" y="6541"/>
                      </a:lnTo>
                      <a:lnTo>
                        <a:pt x="12355" y="6541"/>
                      </a:lnTo>
                      <a:lnTo>
                        <a:pt x="11903" y="6277"/>
                      </a:lnTo>
                      <a:lnTo>
                        <a:pt x="11669" y="6805"/>
                      </a:lnTo>
                      <a:lnTo>
                        <a:pt x="11397" y="6541"/>
                      </a:lnTo>
                      <a:lnTo>
                        <a:pt x="11708" y="6541"/>
                      </a:lnTo>
                      <a:lnTo>
                        <a:pt x="11256" y="6013"/>
                      </a:lnTo>
                      <a:lnTo>
                        <a:pt x="10173" y="5749"/>
                      </a:lnTo>
                      <a:lnTo>
                        <a:pt x="9806" y="5220"/>
                      </a:lnTo>
                      <a:lnTo>
                        <a:pt x="10103" y="5070"/>
                      </a:lnTo>
                      <a:lnTo>
                        <a:pt x="9892" y="4956"/>
                      </a:lnTo>
                      <a:lnTo>
                        <a:pt x="8286" y="4428"/>
                      </a:lnTo>
                      <a:lnTo>
                        <a:pt x="7951" y="4164"/>
                      </a:lnTo>
                      <a:lnTo>
                        <a:pt x="7639" y="3915"/>
                      </a:lnTo>
                      <a:lnTo>
                        <a:pt x="6618" y="4164"/>
                      </a:lnTo>
                      <a:lnTo>
                        <a:pt x="7561" y="3371"/>
                      </a:lnTo>
                      <a:lnTo>
                        <a:pt x="7226" y="3371"/>
                      </a:lnTo>
                      <a:lnTo>
                        <a:pt x="6821" y="2843"/>
                      </a:lnTo>
                      <a:lnTo>
                        <a:pt x="5831" y="2578"/>
                      </a:lnTo>
                      <a:lnTo>
                        <a:pt x="4677" y="2050"/>
                      </a:lnTo>
                      <a:lnTo>
                        <a:pt x="5028" y="2050"/>
                      </a:lnTo>
                      <a:lnTo>
                        <a:pt x="4919" y="1786"/>
                      </a:lnTo>
                      <a:lnTo>
                        <a:pt x="4280" y="1522"/>
                      </a:lnTo>
                      <a:lnTo>
                        <a:pt x="4038" y="1257"/>
                      </a:lnTo>
                      <a:lnTo>
                        <a:pt x="3282" y="1257"/>
                      </a:lnTo>
                      <a:lnTo>
                        <a:pt x="3586" y="201"/>
                      </a:lnTo>
                      <a:lnTo>
                        <a:pt x="1139" y="201"/>
                      </a:lnTo>
                      <a:lnTo>
                        <a:pt x="444" y="0"/>
                      </a:lnTo>
                      <a:lnTo>
                        <a:pt x="406" y="201"/>
                      </a:lnTo>
                      <a:lnTo>
                        <a:pt x="632" y="201"/>
                      </a:lnTo>
                      <a:lnTo>
                        <a:pt x="632" y="465"/>
                      </a:lnTo>
                      <a:lnTo>
                        <a:pt x="257" y="465"/>
                      </a:lnTo>
                      <a:lnTo>
                        <a:pt x="515" y="729"/>
                      </a:lnTo>
                      <a:lnTo>
                        <a:pt x="179" y="729"/>
                      </a:lnTo>
                      <a:lnTo>
                        <a:pt x="0" y="993"/>
                      </a:lnTo>
                      <a:lnTo>
                        <a:pt x="702" y="993"/>
                      </a:lnTo>
                      <a:lnTo>
                        <a:pt x="1169" y="1257"/>
                      </a:lnTo>
                      <a:lnTo>
                        <a:pt x="850" y="1257"/>
                      </a:lnTo>
                      <a:lnTo>
                        <a:pt x="873" y="1522"/>
                      </a:lnTo>
                      <a:lnTo>
                        <a:pt x="1310" y="1522"/>
                      </a:lnTo>
                      <a:lnTo>
                        <a:pt x="1217" y="1786"/>
                      </a:lnTo>
                      <a:lnTo>
                        <a:pt x="1684" y="1786"/>
                      </a:lnTo>
                      <a:lnTo>
                        <a:pt x="2346" y="2314"/>
                      </a:lnTo>
                      <a:lnTo>
                        <a:pt x="2666" y="2050"/>
                      </a:lnTo>
                      <a:lnTo>
                        <a:pt x="3983" y="2314"/>
                      </a:lnTo>
                      <a:lnTo>
                        <a:pt x="3945" y="3107"/>
                      </a:lnTo>
                      <a:lnTo>
                        <a:pt x="4911" y="3635"/>
                      </a:lnTo>
                      <a:lnTo>
                        <a:pt x="4732" y="3635"/>
                      </a:lnTo>
                      <a:lnTo>
                        <a:pt x="5379" y="3899"/>
                      </a:lnTo>
                      <a:lnTo>
                        <a:pt x="5831" y="4164"/>
                      </a:lnTo>
                      <a:lnTo>
                        <a:pt x="6532" y="4428"/>
                      </a:lnTo>
                      <a:lnTo>
                        <a:pt x="6244" y="4692"/>
                      </a:lnTo>
                      <a:lnTo>
                        <a:pt x="6961" y="4692"/>
                      </a:lnTo>
                      <a:lnTo>
                        <a:pt x="7148" y="5220"/>
                      </a:lnTo>
                      <a:lnTo>
                        <a:pt x="6704" y="5043"/>
                      </a:lnTo>
                      <a:lnTo>
                        <a:pt x="6571" y="4956"/>
                      </a:lnTo>
                      <a:lnTo>
                        <a:pt x="6626" y="5012"/>
                      </a:lnTo>
                      <a:lnTo>
                        <a:pt x="6704" y="5070"/>
                      </a:lnTo>
                      <a:lnTo>
                        <a:pt x="6985" y="5220"/>
                      </a:lnTo>
                      <a:lnTo>
                        <a:pt x="6673" y="5057"/>
                      </a:lnTo>
                      <a:lnTo>
                        <a:pt x="6852" y="5220"/>
                      </a:lnTo>
                      <a:lnTo>
                        <a:pt x="6665" y="5220"/>
                      </a:lnTo>
                      <a:lnTo>
                        <a:pt x="7624" y="5485"/>
                      </a:lnTo>
                      <a:lnTo>
                        <a:pt x="7008" y="5485"/>
                      </a:lnTo>
                      <a:lnTo>
                        <a:pt x="7375" y="5749"/>
                      </a:lnTo>
                      <a:lnTo>
                        <a:pt x="7717" y="6013"/>
                      </a:lnTo>
                      <a:lnTo>
                        <a:pt x="7740" y="5749"/>
                      </a:lnTo>
                      <a:lnTo>
                        <a:pt x="8045" y="5749"/>
                      </a:lnTo>
                      <a:lnTo>
                        <a:pt x="8380" y="6013"/>
                      </a:lnTo>
                      <a:lnTo>
                        <a:pt x="7655" y="6277"/>
                      </a:lnTo>
                      <a:lnTo>
                        <a:pt x="7818" y="6805"/>
                      </a:lnTo>
                      <a:lnTo>
                        <a:pt x="10531" y="7070"/>
                      </a:lnTo>
                      <a:lnTo>
                        <a:pt x="10251" y="7334"/>
                      </a:lnTo>
                      <a:lnTo>
                        <a:pt x="10500" y="7334"/>
                      </a:lnTo>
                      <a:lnTo>
                        <a:pt x="10828" y="7598"/>
                      </a:lnTo>
                      <a:lnTo>
                        <a:pt x="10383" y="8126"/>
                      </a:lnTo>
                      <a:lnTo>
                        <a:pt x="10516" y="8126"/>
                      </a:lnTo>
                      <a:lnTo>
                        <a:pt x="10742" y="8655"/>
                      </a:lnTo>
                      <a:lnTo>
                        <a:pt x="11926" y="8391"/>
                      </a:lnTo>
                      <a:lnTo>
                        <a:pt x="12285" y="8655"/>
                      </a:lnTo>
                      <a:lnTo>
                        <a:pt x="12425" y="8655"/>
                      </a:lnTo>
                      <a:lnTo>
                        <a:pt x="12932" y="8391"/>
                      </a:lnTo>
                      <a:lnTo>
                        <a:pt x="13579" y="8655"/>
                      </a:lnTo>
                      <a:lnTo>
                        <a:pt x="13914" y="8919"/>
                      </a:lnTo>
                      <a:lnTo>
                        <a:pt x="13181" y="9183"/>
                      </a:lnTo>
                      <a:lnTo>
                        <a:pt x="12745" y="9183"/>
                      </a:lnTo>
                      <a:lnTo>
                        <a:pt x="12628" y="8919"/>
                      </a:lnTo>
                      <a:lnTo>
                        <a:pt x="12729" y="8919"/>
                      </a:lnTo>
                      <a:lnTo>
                        <a:pt x="12246" y="8655"/>
                      </a:lnTo>
                      <a:lnTo>
                        <a:pt x="12176" y="8919"/>
                      </a:lnTo>
                      <a:lnTo>
                        <a:pt x="12449" y="8919"/>
                      </a:lnTo>
                      <a:lnTo>
                        <a:pt x="12425" y="9183"/>
                      </a:lnTo>
                      <a:lnTo>
                        <a:pt x="13002" y="9445"/>
                      </a:lnTo>
                      <a:lnTo>
                        <a:pt x="13119" y="9712"/>
                      </a:lnTo>
                      <a:lnTo>
                        <a:pt x="13719" y="9712"/>
                      </a:lnTo>
                      <a:lnTo>
                        <a:pt x="14054" y="10240"/>
                      </a:lnTo>
                      <a:lnTo>
                        <a:pt x="14265" y="9976"/>
                      </a:lnTo>
                      <a:lnTo>
                        <a:pt x="14343" y="9976"/>
                      </a:lnTo>
                      <a:lnTo>
                        <a:pt x="14865" y="10768"/>
                      </a:lnTo>
                      <a:lnTo>
                        <a:pt x="14842" y="10504"/>
                      </a:lnTo>
                      <a:lnTo>
                        <a:pt x="14951" y="10586"/>
                      </a:lnTo>
                      <a:lnTo>
                        <a:pt x="15590" y="11032"/>
                      </a:lnTo>
                      <a:lnTo>
                        <a:pt x="14764" y="11032"/>
                      </a:lnTo>
                      <a:lnTo>
                        <a:pt x="15606" y="11297"/>
                      </a:lnTo>
                      <a:lnTo>
                        <a:pt x="15177" y="11561"/>
                      </a:lnTo>
                      <a:lnTo>
                        <a:pt x="15263" y="11825"/>
                      </a:lnTo>
                      <a:lnTo>
                        <a:pt x="15543" y="11825"/>
                      </a:lnTo>
                      <a:lnTo>
                        <a:pt x="15941" y="12089"/>
                      </a:lnTo>
                      <a:lnTo>
                        <a:pt x="16253" y="11825"/>
                      </a:lnTo>
                      <a:lnTo>
                        <a:pt x="16853" y="11825"/>
                      </a:lnTo>
                      <a:lnTo>
                        <a:pt x="16744" y="12089"/>
                      </a:lnTo>
                      <a:lnTo>
                        <a:pt x="17445" y="12353"/>
                      </a:lnTo>
                      <a:lnTo>
                        <a:pt x="16837" y="12353"/>
                      </a:lnTo>
                      <a:lnTo>
                        <a:pt x="16744" y="12092"/>
                      </a:lnTo>
                      <a:lnTo>
                        <a:pt x="16245" y="12618"/>
                      </a:lnTo>
                      <a:lnTo>
                        <a:pt x="16058" y="12353"/>
                      </a:lnTo>
                      <a:lnTo>
                        <a:pt x="15878" y="12089"/>
                      </a:lnTo>
                      <a:lnTo>
                        <a:pt x="16003" y="12353"/>
                      </a:lnTo>
                      <a:lnTo>
                        <a:pt x="15855" y="12353"/>
                      </a:lnTo>
                      <a:lnTo>
                        <a:pt x="15551" y="12882"/>
                      </a:lnTo>
                      <a:lnTo>
                        <a:pt x="16705" y="12618"/>
                      </a:lnTo>
                      <a:lnTo>
                        <a:pt x="16923" y="12882"/>
                      </a:lnTo>
                      <a:lnTo>
                        <a:pt x="17305" y="13146"/>
                      </a:lnTo>
                      <a:lnTo>
                        <a:pt x="17118" y="13410"/>
                      </a:lnTo>
                      <a:lnTo>
                        <a:pt x="17617" y="13410"/>
                      </a:lnTo>
                      <a:lnTo>
                        <a:pt x="17617" y="13452"/>
                      </a:lnTo>
                      <a:lnTo>
                        <a:pt x="17562" y="13547"/>
                      </a:lnTo>
                      <a:lnTo>
                        <a:pt x="17601" y="13511"/>
                      </a:lnTo>
                      <a:lnTo>
                        <a:pt x="17617" y="13479"/>
                      </a:lnTo>
                      <a:lnTo>
                        <a:pt x="17625" y="13674"/>
                      </a:lnTo>
                      <a:lnTo>
                        <a:pt x="17711" y="13410"/>
                      </a:lnTo>
                      <a:lnTo>
                        <a:pt x="18100" y="13410"/>
                      </a:lnTo>
                      <a:lnTo>
                        <a:pt x="18084" y="13674"/>
                      </a:lnTo>
                      <a:lnTo>
                        <a:pt x="18233" y="13674"/>
                      </a:lnTo>
                      <a:lnTo>
                        <a:pt x="18132" y="13769"/>
                      </a:lnTo>
                      <a:lnTo>
                        <a:pt x="18568" y="13939"/>
                      </a:lnTo>
                      <a:lnTo>
                        <a:pt x="18030" y="14052"/>
                      </a:lnTo>
                      <a:lnTo>
                        <a:pt x="18030" y="14995"/>
                      </a:lnTo>
                      <a:lnTo>
                        <a:pt x="17562" y="14995"/>
                      </a:lnTo>
                      <a:lnTo>
                        <a:pt x="17648" y="14731"/>
                      </a:lnTo>
                      <a:lnTo>
                        <a:pt x="18030" y="14995"/>
                      </a:lnTo>
                      <a:lnTo>
                        <a:pt x="18030" y="14052"/>
                      </a:lnTo>
                      <a:lnTo>
                        <a:pt x="17305" y="14203"/>
                      </a:lnTo>
                      <a:lnTo>
                        <a:pt x="17664" y="14467"/>
                      </a:lnTo>
                      <a:lnTo>
                        <a:pt x="17399" y="14731"/>
                      </a:lnTo>
                      <a:lnTo>
                        <a:pt x="16978" y="14467"/>
                      </a:lnTo>
                      <a:lnTo>
                        <a:pt x="16790" y="14731"/>
                      </a:lnTo>
                      <a:lnTo>
                        <a:pt x="17212" y="14995"/>
                      </a:lnTo>
                      <a:lnTo>
                        <a:pt x="16245" y="14995"/>
                      </a:lnTo>
                      <a:lnTo>
                        <a:pt x="16565" y="15259"/>
                      </a:lnTo>
                      <a:lnTo>
                        <a:pt x="16993" y="15259"/>
                      </a:lnTo>
                      <a:lnTo>
                        <a:pt x="17352" y="15524"/>
                      </a:lnTo>
                      <a:lnTo>
                        <a:pt x="17359" y="15259"/>
                      </a:lnTo>
                      <a:lnTo>
                        <a:pt x="17235" y="15032"/>
                      </a:lnTo>
                      <a:lnTo>
                        <a:pt x="17804" y="15259"/>
                      </a:lnTo>
                      <a:lnTo>
                        <a:pt x="17827" y="15059"/>
                      </a:lnTo>
                      <a:lnTo>
                        <a:pt x="18701" y="15259"/>
                      </a:lnTo>
                      <a:lnTo>
                        <a:pt x="18046" y="15524"/>
                      </a:lnTo>
                      <a:lnTo>
                        <a:pt x="17703" y="15524"/>
                      </a:lnTo>
                      <a:lnTo>
                        <a:pt x="17703" y="20015"/>
                      </a:lnTo>
                      <a:lnTo>
                        <a:pt x="17469" y="20128"/>
                      </a:lnTo>
                      <a:lnTo>
                        <a:pt x="17664" y="20015"/>
                      </a:lnTo>
                      <a:lnTo>
                        <a:pt x="17703" y="15524"/>
                      </a:lnTo>
                      <a:lnTo>
                        <a:pt x="16837" y="15524"/>
                      </a:lnTo>
                      <a:lnTo>
                        <a:pt x="16112" y="16052"/>
                      </a:lnTo>
                      <a:lnTo>
                        <a:pt x="17180" y="16316"/>
                      </a:lnTo>
                      <a:lnTo>
                        <a:pt x="16782" y="16594"/>
                      </a:lnTo>
                      <a:lnTo>
                        <a:pt x="17180" y="16845"/>
                      </a:lnTo>
                      <a:lnTo>
                        <a:pt x="16580" y="17109"/>
                      </a:lnTo>
                      <a:lnTo>
                        <a:pt x="16261" y="17109"/>
                      </a:lnTo>
                      <a:lnTo>
                        <a:pt x="16042" y="17373"/>
                      </a:lnTo>
                      <a:lnTo>
                        <a:pt x="15317" y="17637"/>
                      </a:lnTo>
                      <a:lnTo>
                        <a:pt x="16034" y="17901"/>
                      </a:lnTo>
                      <a:lnTo>
                        <a:pt x="15286" y="17901"/>
                      </a:lnTo>
                      <a:lnTo>
                        <a:pt x="14670" y="18430"/>
                      </a:lnTo>
                      <a:lnTo>
                        <a:pt x="15800" y="18694"/>
                      </a:lnTo>
                      <a:lnTo>
                        <a:pt x="15130" y="18958"/>
                      </a:lnTo>
                      <a:lnTo>
                        <a:pt x="14896" y="18694"/>
                      </a:lnTo>
                      <a:lnTo>
                        <a:pt x="14390" y="18958"/>
                      </a:lnTo>
                      <a:lnTo>
                        <a:pt x="14460" y="18694"/>
                      </a:lnTo>
                      <a:lnTo>
                        <a:pt x="14281" y="18694"/>
                      </a:lnTo>
                      <a:lnTo>
                        <a:pt x="14047" y="18958"/>
                      </a:lnTo>
                      <a:lnTo>
                        <a:pt x="13961" y="18958"/>
                      </a:lnTo>
                      <a:lnTo>
                        <a:pt x="14312" y="19222"/>
                      </a:lnTo>
                      <a:lnTo>
                        <a:pt x="13750" y="19486"/>
                      </a:lnTo>
                      <a:lnTo>
                        <a:pt x="14156" y="19486"/>
                      </a:lnTo>
                      <a:lnTo>
                        <a:pt x="13875" y="19751"/>
                      </a:lnTo>
                      <a:lnTo>
                        <a:pt x="13813" y="19806"/>
                      </a:lnTo>
                      <a:lnTo>
                        <a:pt x="12472" y="20015"/>
                      </a:lnTo>
                      <a:lnTo>
                        <a:pt x="12145" y="20807"/>
                      </a:lnTo>
                      <a:lnTo>
                        <a:pt x="10601" y="21072"/>
                      </a:lnTo>
                      <a:lnTo>
                        <a:pt x="10095" y="21336"/>
                      </a:lnTo>
                      <a:lnTo>
                        <a:pt x="9440" y="21600"/>
                      </a:lnTo>
                      <a:lnTo>
                        <a:pt x="14670" y="21600"/>
                      </a:lnTo>
                      <a:lnTo>
                        <a:pt x="14491" y="21072"/>
                      </a:lnTo>
                      <a:lnTo>
                        <a:pt x="16105" y="21072"/>
                      </a:lnTo>
                      <a:lnTo>
                        <a:pt x="15427" y="20807"/>
                      </a:lnTo>
                      <a:lnTo>
                        <a:pt x="16159" y="21072"/>
                      </a:lnTo>
                      <a:lnTo>
                        <a:pt x="16471" y="20807"/>
                      </a:lnTo>
                      <a:lnTo>
                        <a:pt x="17102" y="20279"/>
                      </a:lnTo>
                      <a:lnTo>
                        <a:pt x="17087" y="20015"/>
                      </a:lnTo>
                      <a:lnTo>
                        <a:pt x="17188" y="20258"/>
                      </a:lnTo>
                      <a:lnTo>
                        <a:pt x="17134" y="20284"/>
                      </a:lnTo>
                      <a:lnTo>
                        <a:pt x="17297" y="20226"/>
                      </a:lnTo>
                      <a:lnTo>
                        <a:pt x="17586" y="20089"/>
                      </a:lnTo>
                      <a:lnTo>
                        <a:pt x="17718" y="20015"/>
                      </a:lnTo>
                      <a:lnTo>
                        <a:pt x="17858" y="20015"/>
                      </a:lnTo>
                      <a:lnTo>
                        <a:pt x="18233" y="19751"/>
                      </a:lnTo>
                      <a:lnTo>
                        <a:pt x="18389" y="19486"/>
                      </a:lnTo>
                      <a:lnTo>
                        <a:pt x="18731" y="19486"/>
                      </a:lnTo>
                      <a:lnTo>
                        <a:pt x="18973" y="18958"/>
                      </a:lnTo>
                      <a:lnTo>
                        <a:pt x="19098" y="18430"/>
                      </a:lnTo>
                      <a:lnTo>
                        <a:pt x="19924" y="18430"/>
                      </a:lnTo>
                      <a:lnTo>
                        <a:pt x="20205" y="17901"/>
                      </a:lnTo>
                      <a:lnTo>
                        <a:pt x="20361" y="17109"/>
                      </a:lnTo>
                      <a:lnTo>
                        <a:pt x="20446" y="16845"/>
                      </a:lnTo>
                      <a:lnTo>
                        <a:pt x="21242" y="16845"/>
                      </a:lnTo>
                      <a:lnTo>
                        <a:pt x="21343" y="16580"/>
                      </a:lnTo>
                      <a:lnTo>
                        <a:pt x="21101" y="16337"/>
                      </a:lnTo>
                      <a:lnTo>
                        <a:pt x="20485" y="16739"/>
                      </a:lnTo>
                      <a:lnTo>
                        <a:pt x="20540" y="16580"/>
                      </a:lnTo>
                      <a:lnTo>
                        <a:pt x="20610" y="16052"/>
                      </a:lnTo>
                      <a:lnTo>
                        <a:pt x="21016" y="16052"/>
                      </a:lnTo>
                      <a:lnTo>
                        <a:pt x="20922" y="15788"/>
                      </a:lnTo>
                      <a:lnTo>
                        <a:pt x="20992" y="15259"/>
                      </a:lnTo>
                      <a:lnTo>
                        <a:pt x="21062" y="14995"/>
                      </a:lnTo>
                      <a:lnTo>
                        <a:pt x="21218" y="14995"/>
                      </a:lnTo>
                      <a:lnTo>
                        <a:pt x="21452" y="15259"/>
                      </a:lnTo>
                      <a:lnTo>
                        <a:pt x="21600" y="1525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92" name="Figura"/>
                <p:cNvSpPr/>
                <p:nvPr/>
              </p:nvSpPr>
              <p:spPr>
                <a:xfrm>
                  <a:off x="384109" y="17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055" y="11326"/>
                      </a:lnTo>
                      <a:lnTo>
                        <a:pt x="0" y="0"/>
                      </a:lnTo>
                      <a:lnTo>
                        <a:pt x="1849" y="447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93" name="Figura"/>
                <p:cNvSpPr/>
                <p:nvPr/>
              </p:nvSpPr>
              <p:spPr>
                <a:xfrm>
                  <a:off x="246018" y="261676"/>
                  <a:ext cx="155953" cy="19895"/>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lnTo>
                        <a:pt x="20536" y="11631"/>
                      </a:lnTo>
                      <a:lnTo>
                        <a:pt x="20054" y="12710"/>
                      </a:lnTo>
                      <a:lnTo>
                        <a:pt x="19826" y="11631"/>
                      </a:lnTo>
                      <a:lnTo>
                        <a:pt x="19600" y="11631"/>
                      </a:lnTo>
                      <a:lnTo>
                        <a:pt x="19350" y="13292"/>
                      </a:lnTo>
                      <a:lnTo>
                        <a:pt x="19290" y="11631"/>
                      </a:lnTo>
                      <a:lnTo>
                        <a:pt x="19038" y="11631"/>
                      </a:lnTo>
                      <a:lnTo>
                        <a:pt x="18310" y="13292"/>
                      </a:lnTo>
                      <a:lnTo>
                        <a:pt x="18477" y="13292"/>
                      </a:lnTo>
                      <a:lnTo>
                        <a:pt x="17911" y="14954"/>
                      </a:lnTo>
                      <a:lnTo>
                        <a:pt x="17556" y="13292"/>
                      </a:lnTo>
                      <a:lnTo>
                        <a:pt x="17185" y="13292"/>
                      </a:lnTo>
                      <a:lnTo>
                        <a:pt x="17222" y="12594"/>
                      </a:lnTo>
                      <a:lnTo>
                        <a:pt x="17068" y="13292"/>
                      </a:lnTo>
                      <a:lnTo>
                        <a:pt x="16459" y="11631"/>
                      </a:lnTo>
                      <a:lnTo>
                        <a:pt x="16266" y="13292"/>
                      </a:lnTo>
                      <a:lnTo>
                        <a:pt x="15897" y="11631"/>
                      </a:lnTo>
                      <a:lnTo>
                        <a:pt x="15016" y="13292"/>
                      </a:lnTo>
                      <a:lnTo>
                        <a:pt x="15052" y="11631"/>
                      </a:lnTo>
                      <a:lnTo>
                        <a:pt x="14937" y="11631"/>
                      </a:lnTo>
                      <a:lnTo>
                        <a:pt x="14399" y="13292"/>
                      </a:lnTo>
                      <a:lnTo>
                        <a:pt x="14059" y="13292"/>
                      </a:lnTo>
                      <a:lnTo>
                        <a:pt x="14680" y="11631"/>
                      </a:lnTo>
                      <a:lnTo>
                        <a:pt x="12785" y="13292"/>
                      </a:lnTo>
                      <a:lnTo>
                        <a:pt x="12950" y="11631"/>
                      </a:lnTo>
                      <a:lnTo>
                        <a:pt x="12490" y="13292"/>
                      </a:lnTo>
                      <a:lnTo>
                        <a:pt x="11287" y="11631"/>
                      </a:lnTo>
                      <a:lnTo>
                        <a:pt x="10662" y="12893"/>
                      </a:lnTo>
                      <a:lnTo>
                        <a:pt x="10680" y="13292"/>
                      </a:lnTo>
                      <a:lnTo>
                        <a:pt x="10605" y="13010"/>
                      </a:lnTo>
                      <a:lnTo>
                        <a:pt x="10472" y="13292"/>
                      </a:lnTo>
                      <a:lnTo>
                        <a:pt x="10517" y="12710"/>
                      </a:lnTo>
                      <a:lnTo>
                        <a:pt x="10220" y="11631"/>
                      </a:lnTo>
                      <a:lnTo>
                        <a:pt x="9793" y="11631"/>
                      </a:lnTo>
                      <a:lnTo>
                        <a:pt x="9733" y="13292"/>
                      </a:lnTo>
                      <a:lnTo>
                        <a:pt x="9019" y="13292"/>
                      </a:lnTo>
                      <a:lnTo>
                        <a:pt x="8634" y="14954"/>
                      </a:lnTo>
                      <a:lnTo>
                        <a:pt x="8071" y="13292"/>
                      </a:lnTo>
                      <a:lnTo>
                        <a:pt x="8975" y="13292"/>
                      </a:lnTo>
                      <a:lnTo>
                        <a:pt x="8799" y="11631"/>
                      </a:lnTo>
                      <a:lnTo>
                        <a:pt x="7821" y="11631"/>
                      </a:lnTo>
                      <a:lnTo>
                        <a:pt x="8013" y="13292"/>
                      </a:lnTo>
                      <a:lnTo>
                        <a:pt x="7582" y="11631"/>
                      </a:lnTo>
                      <a:lnTo>
                        <a:pt x="7642" y="13292"/>
                      </a:lnTo>
                      <a:lnTo>
                        <a:pt x="7420" y="11631"/>
                      </a:lnTo>
                      <a:lnTo>
                        <a:pt x="7344" y="13292"/>
                      </a:lnTo>
                      <a:lnTo>
                        <a:pt x="7021" y="11631"/>
                      </a:lnTo>
                      <a:lnTo>
                        <a:pt x="6663" y="13292"/>
                      </a:lnTo>
                      <a:lnTo>
                        <a:pt x="6041" y="11631"/>
                      </a:lnTo>
                      <a:lnTo>
                        <a:pt x="5775" y="11631"/>
                      </a:lnTo>
                      <a:lnTo>
                        <a:pt x="5628" y="13292"/>
                      </a:lnTo>
                      <a:lnTo>
                        <a:pt x="4796" y="13292"/>
                      </a:lnTo>
                      <a:lnTo>
                        <a:pt x="5243" y="11631"/>
                      </a:lnTo>
                      <a:lnTo>
                        <a:pt x="4441" y="11631"/>
                      </a:lnTo>
                      <a:lnTo>
                        <a:pt x="4044" y="13292"/>
                      </a:lnTo>
                      <a:lnTo>
                        <a:pt x="3627" y="13292"/>
                      </a:lnTo>
                      <a:lnTo>
                        <a:pt x="3572" y="12045"/>
                      </a:lnTo>
                      <a:lnTo>
                        <a:pt x="3365" y="13292"/>
                      </a:lnTo>
                      <a:lnTo>
                        <a:pt x="1528" y="13292"/>
                      </a:lnTo>
                      <a:lnTo>
                        <a:pt x="1516" y="14954"/>
                      </a:lnTo>
                      <a:lnTo>
                        <a:pt x="1474" y="14954"/>
                      </a:lnTo>
                      <a:lnTo>
                        <a:pt x="972" y="13292"/>
                      </a:lnTo>
                      <a:lnTo>
                        <a:pt x="1006" y="11631"/>
                      </a:lnTo>
                      <a:lnTo>
                        <a:pt x="1109" y="13292"/>
                      </a:lnTo>
                      <a:lnTo>
                        <a:pt x="1159" y="13292"/>
                      </a:lnTo>
                      <a:lnTo>
                        <a:pt x="1085" y="11631"/>
                      </a:lnTo>
                      <a:lnTo>
                        <a:pt x="1195" y="11631"/>
                      </a:lnTo>
                      <a:lnTo>
                        <a:pt x="1032" y="10302"/>
                      </a:lnTo>
                      <a:lnTo>
                        <a:pt x="1078" y="11631"/>
                      </a:lnTo>
                      <a:lnTo>
                        <a:pt x="1014" y="11631"/>
                      </a:lnTo>
                      <a:lnTo>
                        <a:pt x="1018" y="10201"/>
                      </a:lnTo>
                      <a:lnTo>
                        <a:pt x="990" y="9969"/>
                      </a:lnTo>
                      <a:lnTo>
                        <a:pt x="831" y="6646"/>
                      </a:lnTo>
                      <a:lnTo>
                        <a:pt x="810" y="6646"/>
                      </a:lnTo>
                      <a:lnTo>
                        <a:pt x="810" y="1662"/>
                      </a:lnTo>
                      <a:lnTo>
                        <a:pt x="899" y="1662"/>
                      </a:lnTo>
                      <a:lnTo>
                        <a:pt x="927" y="4985"/>
                      </a:lnTo>
                      <a:lnTo>
                        <a:pt x="962" y="8308"/>
                      </a:lnTo>
                      <a:lnTo>
                        <a:pt x="1012" y="7061"/>
                      </a:lnTo>
                      <a:lnTo>
                        <a:pt x="1028" y="6646"/>
                      </a:lnTo>
                      <a:lnTo>
                        <a:pt x="1022" y="8308"/>
                      </a:lnTo>
                      <a:lnTo>
                        <a:pt x="1093" y="9969"/>
                      </a:lnTo>
                      <a:lnTo>
                        <a:pt x="1129" y="8308"/>
                      </a:lnTo>
                      <a:lnTo>
                        <a:pt x="1193" y="9969"/>
                      </a:lnTo>
                      <a:lnTo>
                        <a:pt x="1256" y="9969"/>
                      </a:lnTo>
                      <a:lnTo>
                        <a:pt x="1316" y="8308"/>
                      </a:lnTo>
                      <a:lnTo>
                        <a:pt x="1276" y="8308"/>
                      </a:lnTo>
                      <a:lnTo>
                        <a:pt x="1252" y="6646"/>
                      </a:lnTo>
                      <a:lnTo>
                        <a:pt x="1206" y="1662"/>
                      </a:lnTo>
                      <a:lnTo>
                        <a:pt x="1191" y="0"/>
                      </a:lnTo>
                      <a:lnTo>
                        <a:pt x="34" y="0"/>
                      </a:lnTo>
                      <a:lnTo>
                        <a:pt x="12" y="1662"/>
                      </a:lnTo>
                      <a:lnTo>
                        <a:pt x="0" y="4985"/>
                      </a:lnTo>
                      <a:lnTo>
                        <a:pt x="10" y="8308"/>
                      </a:lnTo>
                      <a:lnTo>
                        <a:pt x="44" y="9969"/>
                      </a:lnTo>
                      <a:lnTo>
                        <a:pt x="87" y="9969"/>
                      </a:lnTo>
                      <a:lnTo>
                        <a:pt x="266" y="14737"/>
                      </a:lnTo>
                      <a:lnTo>
                        <a:pt x="282" y="15004"/>
                      </a:lnTo>
                      <a:lnTo>
                        <a:pt x="728" y="18277"/>
                      </a:lnTo>
                      <a:lnTo>
                        <a:pt x="1222" y="19938"/>
                      </a:lnTo>
                      <a:lnTo>
                        <a:pt x="11208" y="19938"/>
                      </a:lnTo>
                      <a:lnTo>
                        <a:pt x="11890" y="21600"/>
                      </a:lnTo>
                      <a:lnTo>
                        <a:pt x="11964" y="19938"/>
                      </a:lnTo>
                      <a:lnTo>
                        <a:pt x="13240" y="19938"/>
                      </a:lnTo>
                      <a:lnTo>
                        <a:pt x="14250" y="18277"/>
                      </a:lnTo>
                      <a:lnTo>
                        <a:pt x="14988" y="21600"/>
                      </a:lnTo>
                      <a:lnTo>
                        <a:pt x="16264" y="19938"/>
                      </a:lnTo>
                      <a:lnTo>
                        <a:pt x="16560" y="19938"/>
                      </a:lnTo>
                      <a:lnTo>
                        <a:pt x="17554" y="18277"/>
                      </a:lnTo>
                      <a:lnTo>
                        <a:pt x="17477" y="19938"/>
                      </a:lnTo>
                      <a:lnTo>
                        <a:pt x="17524" y="19938"/>
                      </a:lnTo>
                      <a:lnTo>
                        <a:pt x="17627" y="18277"/>
                      </a:lnTo>
                      <a:lnTo>
                        <a:pt x="17806" y="19938"/>
                      </a:lnTo>
                      <a:lnTo>
                        <a:pt x="18947" y="18277"/>
                      </a:lnTo>
                      <a:lnTo>
                        <a:pt x="19820" y="19938"/>
                      </a:lnTo>
                      <a:lnTo>
                        <a:pt x="18810" y="21600"/>
                      </a:lnTo>
                      <a:lnTo>
                        <a:pt x="20560" y="21600"/>
                      </a:lnTo>
                      <a:lnTo>
                        <a:pt x="21435" y="19938"/>
                      </a:lnTo>
                      <a:lnTo>
                        <a:pt x="21066" y="19938"/>
                      </a:lnTo>
                      <a:lnTo>
                        <a:pt x="20769" y="18277"/>
                      </a:lnTo>
                      <a:lnTo>
                        <a:pt x="21187" y="18277"/>
                      </a:lnTo>
                      <a:lnTo>
                        <a:pt x="21267" y="16615"/>
                      </a:lnTo>
                      <a:lnTo>
                        <a:pt x="21433" y="14954"/>
                      </a:lnTo>
                      <a:lnTo>
                        <a:pt x="21600" y="1329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94" name="Figura"/>
                <p:cNvSpPr/>
                <p:nvPr/>
              </p:nvSpPr>
              <p:spPr>
                <a:xfrm>
                  <a:off x="12309" y="0"/>
                  <a:ext cx="378100" cy="279228"/>
                </a:xfrm>
                <a:custGeom>
                  <a:avLst/>
                  <a:gdLst/>
                  <a:ahLst/>
                  <a:cxnLst>
                    <a:cxn ang="0">
                      <a:pos x="wd2" y="hd2"/>
                    </a:cxn>
                    <a:cxn ang="5400000">
                      <a:pos x="wd2" y="hd2"/>
                    </a:cxn>
                    <a:cxn ang="10800000">
                      <a:pos x="wd2" y="hd2"/>
                    </a:cxn>
                    <a:cxn ang="16200000">
                      <a:pos x="wd2" y="hd2"/>
                    </a:cxn>
                  </a:cxnLst>
                  <a:rect l="0" t="0" r="r" b="b"/>
                  <a:pathLst>
                    <a:path w="21600" h="21600" extrusionOk="0">
                      <a:moveTo>
                        <a:pt x="3132" y="21598"/>
                      </a:moveTo>
                      <a:lnTo>
                        <a:pt x="3018" y="21534"/>
                      </a:lnTo>
                      <a:lnTo>
                        <a:pt x="2884" y="21529"/>
                      </a:lnTo>
                      <a:lnTo>
                        <a:pt x="3092" y="21600"/>
                      </a:lnTo>
                      <a:lnTo>
                        <a:pt x="3132" y="21598"/>
                      </a:lnTo>
                      <a:close/>
                      <a:moveTo>
                        <a:pt x="3274" y="2604"/>
                      </a:moveTo>
                      <a:lnTo>
                        <a:pt x="3032" y="2604"/>
                      </a:lnTo>
                      <a:lnTo>
                        <a:pt x="3029" y="2717"/>
                      </a:lnTo>
                      <a:lnTo>
                        <a:pt x="3274" y="2604"/>
                      </a:lnTo>
                      <a:close/>
                      <a:moveTo>
                        <a:pt x="205" y="21189"/>
                      </a:moveTo>
                      <a:lnTo>
                        <a:pt x="57" y="21189"/>
                      </a:lnTo>
                      <a:lnTo>
                        <a:pt x="0" y="21208"/>
                      </a:lnTo>
                      <a:lnTo>
                        <a:pt x="59" y="21292"/>
                      </a:lnTo>
                      <a:lnTo>
                        <a:pt x="205" y="21189"/>
                      </a:lnTo>
                      <a:close/>
                      <a:moveTo>
                        <a:pt x="3634" y="21544"/>
                      </a:moveTo>
                      <a:lnTo>
                        <a:pt x="3595" y="21457"/>
                      </a:lnTo>
                      <a:lnTo>
                        <a:pt x="3405" y="21544"/>
                      </a:lnTo>
                      <a:lnTo>
                        <a:pt x="3634" y="21544"/>
                      </a:lnTo>
                      <a:close/>
                      <a:moveTo>
                        <a:pt x="3899" y="704"/>
                      </a:moveTo>
                      <a:lnTo>
                        <a:pt x="3506" y="592"/>
                      </a:lnTo>
                      <a:lnTo>
                        <a:pt x="3632" y="710"/>
                      </a:lnTo>
                      <a:lnTo>
                        <a:pt x="3687" y="829"/>
                      </a:lnTo>
                      <a:lnTo>
                        <a:pt x="3899" y="710"/>
                      </a:lnTo>
                      <a:close/>
                      <a:moveTo>
                        <a:pt x="3920" y="710"/>
                      </a:moveTo>
                      <a:lnTo>
                        <a:pt x="3910" y="704"/>
                      </a:lnTo>
                      <a:lnTo>
                        <a:pt x="3920" y="710"/>
                      </a:lnTo>
                      <a:close/>
                      <a:moveTo>
                        <a:pt x="4296" y="21157"/>
                      </a:moveTo>
                      <a:lnTo>
                        <a:pt x="4283" y="21173"/>
                      </a:lnTo>
                      <a:lnTo>
                        <a:pt x="4280" y="21185"/>
                      </a:lnTo>
                      <a:lnTo>
                        <a:pt x="4278" y="21196"/>
                      </a:lnTo>
                      <a:lnTo>
                        <a:pt x="4296" y="21157"/>
                      </a:lnTo>
                      <a:close/>
                      <a:moveTo>
                        <a:pt x="4537" y="2544"/>
                      </a:moveTo>
                      <a:lnTo>
                        <a:pt x="4524" y="2524"/>
                      </a:lnTo>
                      <a:lnTo>
                        <a:pt x="4489" y="2505"/>
                      </a:lnTo>
                      <a:lnTo>
                        <a:pt x="4498" y="2520"/>
                      </a:lnTo>
                      <a:lnTo>
                        <a:pt x="4517" y="2532"/>
                      </a:lnTo>
                      <a:lnTo>
                        <a:pt x="4537" y="2544"/>
                      </a:lnTo>
                      <a:close/>
                      <a:moveTo>
                        <a:pt x="5079" y="21189"/>
                      </a:moveTo>
                      <a:lnTo>
                        <a:pt x="4989" y="21189"/>
                      </a:lnTo>
                      <a:lnTo>
                        <a:pt x="5054" y="21211"/>
                      </a:lnTo>
                      <a:lnTo>
                        <a:pt x="5079" y="21189"/>
                      </a:lnTo>
                      <a:close/>
                      <a:moveTo>
                        <a:pt x="5328" y="21201"/>
                      </a:moveTo>
                      <a:lnTo>
                        <a:pt x="5138" y="21169"/>
                      </a:lnTo>
                      <a:lnTo>
                        <a:pt x="5220" y="21188"/>
                      </a:lnTo>
                      <a:lnTo>
                        <a:pt x="5280" y="21196"/>
                      </a:lnTo>
                      <a:lnTo>
                        <a:pt x="5328" y="21201"/>
                      </a:lnTo>
                      <a:close/>
                      <a:moveTo>
                        <a:pt x="5895" y="3296"/>
                      </a:moveTo>
                      <a:lnTo>
                        <a:pt x="5860" y="3309"/>
                      </a:lnTo>
                      <a:lnTo>
                        <a:pt x="5892" y="3315"/>
                      </a:lnTo>
                      <a:lnTo>
                        <a:pt x="5895" y="3296"/>
                      </a:lnTo>
                      <a:close/>
                      <a:moveTo>
                        <a:pt x="6008" y="21308"/>
                      </a:moveTo>
                      <a:lnTo>
                        <a:pt x="5798" y="21308"/>
                      </a:lnTo>
                      <a:lnTo>
                        <a:pt x="5998" y="21426"/>
                      </a:lnTo>
                      <a:lnTo>
                        <a:pt x="6008" y="21308"/>
                      </a:lnTo>
                      <a:close/>
                      <a:moveTo>
                        <a:pt x="1208" y="21125"/>
                      </a:moveTo>
                      <a:lnTo>
                        <a:pt x="1200" y="21132"/>
                      </a:lnTo>
                      <a:lnTo>
                        <a:pt x="1193" y="21157"/>
                      </a:lnTo>
                      <a:lnTo>
                        <a:pt x="1208" y="21125"/>
                      </a:lnTo>
                      <a:close/>
                      <a:moveTo>
                        <a:pt x="6668" y="21220"/>
                      </a:moveTo>
                      <a:lnTo>
                        <a:pt x="6651" y="21205"/>
                      </a:lnTo>
                      <a:lnTo>
                        <a:pt x="6627" y="21198"/>
                      </a:lnTo>
                      <a:lnTo>
                        <a:pt x="6647" y="21212"/>
                      </a:lnTo>
                      <a:lnTo>
                        <a:pt x="6668" y="21220"/>
                      </a:lnTo>
                      <a:close/>
                      <a:moveTo>
                        <a:pt x="6813" y="2604"/>
                      </a:moveTo>
                      <a:lnTo>
                        <a:pt x="6749" y="2604"/>
                      </a:lnTo>
                      <a:lnTo>
                        <a:pt x="6724" y="2486"/>
                      </a:lnTo>
                      <a:lnTo>
                        <a:pt x="6402" y="2486"/>
                      </a:lnTo>
                      <a:lnTo>
                        <a:pt x="6496" y="2604"/>
                      </a:lnTo>
                      <a:lnTo>
                        <a:pt x="6511" y="2604"/>
                      </a:lnTo>
                      <a:lnTo>
                        <a:pt x="6285" y="2723"/>
                      </a:lnTo>
                      <a:lnTo>
                        <a:pt x="6813" y="2604"/>
                      </a:lnTo>
                      <a:close/>
                      <a:moveTo>
                        <a:pt x="7897" y="3315"/>
                      </a:moveTo>
                      <a:lnTo>
                        <a:pt x="7891" y="3290"/>
                      </a:lnTo>
                      <a:lnTo>
                        <a:pt x="7885" y="3315"/>
                      </a:lnTo>
                      <a:lnTo>
                        <a:pt x="7867" y="3315"/>
                      </a:lnTo>
                      <a:lnTo>
                        <a:pt x="7857" y="3433"/>
                      </a:lnTo>
                      <a:lnTo>
                        <a:pt x="7897" y="3315"/>
                      </a:lnTo>
                      <a:close/>
                      <a:moveTo>
                        <a:pt x="7914" y="4143"/>
                      </a:moveTo>
                      <a:lnTo>
                        <a:pt x="7860" y="4025"/>
                      </a:lnTo>
                      <a:lnTo>
                        <a:pt x="7868" y="4143"/>
                      </a:lnTo>
                      <a:lnTo>
                        <a:pt x="7914" y="4143"/>
                      </a:lnTo>
                      <a:close/>
                      <a:moveTo>
                        <a:pt x="7969" y="13256"/>
                      </a:moveTo>
                      <a:lnTo>
                        <a:pt x="7953" y="12956"/>
                      </a:lnTo>
                      <a:lnTo>
                        <a:pt x="7918" y="13159"/>
                      </a:lnTo>
                      <a:lnTo>
                        <a:pt x="7969" y="13256"/>
                      </a:lnTo>
                      <a:close/>
                      <a:moveTo>
                        <a:pt x="7978" y="13258"/>
                      </a:moveTo>
                      <a:lnTo>
                        <a:pt x="7909" y="13495"/>
                      </a:lnTo>
                      <a:lnTo>
                        <a:pt x="7918" y="13945"/>
                      </a:lnTo>
                      <a:lnTo>
                        <a:pt x="7978" y="13258"/>
                      </a:lnTo>
                      <a:close/>
                      <a:moveTo>
                        <a:pt x="7990" y="9443"/>
                      </a:moveTo>
                      <a:lnTo>
                        <a:pt x="7981" y="9339"/>
                      </a:lnTo>
                      <a:lnTo>
                        <a:pt x="7969" y="9464"/>
                      </a:lnTo>
                      <a:lnTo>
                        <a:pt x="7971" y="9569"/>
                      </a:lnTo>
                      <a:lnTo>
                        <a:pt x="7980" y="9667"/>
                      </a:lnTo>
                      <a:lnTo>
                        <a:pt x="7984" y="9564"/>
                      </a:lnTo>
                      <a:lnTo>
                        <a:pt x="7990" y="9443"/>
                      </a:lnTo>
                      <a:close/>
                      <a:moveTo>
                        <a:pt x="8009" y="9894"/>
                      </a:moveTo>
                      <a:lnTo>
                        <a:pt x="7998" y="9819"/>
                      </a:lnTo>
                      <a:lnTo>
                        <a:pt x="7987" y="9745"/>
                      </a:lnTo>
                      <a:lnTo>
                        <a:pt x="7980" y="9667"/>
                      </a:lnTo>
                      <a:lnTo>
                        <a:pt x="7975" y="9792"/>
                      </a:lnTo>
                      <a:lnTo>
                        <a:pt x="7975" y="9890"/>
                      </a:lnTo>
                      <a:lnTo>
                        <a:pt x="8009" y="9894"/>
                      </a:lnTo>
                      <a:close/>
                      <a:moveTo>
                        <a:pt x="8046" y="21087"/>
                      </a:moveTo>
                      <a:lnTo>
                        <a:pt x="7998" y="21189"/>
                      </a:lnTo>
                      <a:lnTo>
                        <a:pt x="8019" y="21189"/>
                      </a:lnTo>
                      <a:lnTo>
                        <a:pt x="8046" y="21087"/>
                      </a:lnTo>
                      <a:close/>
                      <a:moveTo>
                        <a:pt x="8053" y="21071"/>
                      </a:moveTo>
                      <a:lnTo>
                        <a:pt x="8046" y="21087"/>
                      </a:lnTo>
                      <a:lnTo>
                        <a:pt x="8053" y="21071"/>
                      </a:lnTo>
                      <a:close/>
                      <a:moveTo>
                        <a:pt x="8057" y="9470"/>
                      </a:moveTo>
                      <a:lnTo>
                        <a:pt x="8049" y="9352"/>
                      </a:lnTo>
                      <a:lnTo>
                        <a:pt x="8051" y="9470"/>
                      </a:lnTo>
                      <a:close/>
                      <a:moveTo>
                        <a:pt x="8188" y="18634"/>
                      </a:moveTo>
                      <a:lnTo>
                        <a:pt x="8183" y="18645"/>
                      </a:lnTo>
                      <a:lnTo>
                        <a:pt x="8188" y="18634"/>
                      </a:lnTo>
                      <a:close/>
                      <a:moveTo>
                        <a:pt x="8284" y="11601"/>
                      </a:moveTo>
                      <a:lnTo>
                        <a:pt x="8279" y="11407"/>
                      </a:lnTo>
                      <a:lnTo>
                        <a:pt x="8249" y="11530"/>
                      </a:lnTo>
                      <a:lnTo>
                        <a:pt x="8284" y="11601"/>
                      </a:lnTo>
                      <a:close/>
                      <a:moveTo>
                        <a:pt x="8295" y="15137"/>
                      </a:moveTo>
                      <a:lnTo>
                        <a:pt x="8287" y="14928"/>
                      </a:lnTo>
                      <a:lnTo>
                        <a:pt x="8274" y="15127"/>
                      </a:lnTo>
                      <a:lnTo>
                        <a:pt x="8295" y="15137"/>
                      </a:lnTo>
                      <a:close/>
                      <a:moveTo>
                        <a:pt x="8319" y="11246"/>
                      </a:moveTo>
                      <a:lnTo>
                        <a:pt x="8269" y="11009"/>
                      </a:lnTo>
                      <a:lnTo>
                        <a:pt x="8279" y="11407"/>
                      </a:lnTo>
                      <a:lnTo>
                        <a:pt x="8319" y="11246"/>
                      </a:lnTo>
                      <a:close/>
                      <a:moveTo>
                        <a:pt x="8344" y="8760"/>
                      </a:moveTo>
                      <a:lnTo>
                        <a:pt x="8319" y="8405"/>
                      </a:lnTo>
                      <a:lnTo>
                        <a:pt x="8302" y="8641"/>
                      </a:lnTo>
                      <a:lnTo>
                        <a:pt x="8344" y="8760"/>
                      </a:lnTo>
                      <a:close/>
                      <a:moveTo>
                        <a:pt x="8356" y="11776"/>
                      </a:moveTo>
                      <a:lnTo>
                        <a:pt x="8336" y="11429"/>
                      </a:lnTo>
                      <a:lnTo>
                        <a:pt x="8348" y="11685"/>
                      </a:lnTo>
                      <a:lnTo>
                        <a:pt x="8356" y="11776"/>
                      </a:lnTo>
                      <a:close/>
                      <a:moveTo>
                        <a:pt x="8378" y="4853"/>
                      </a:moveTo>
                      <a:lnTo>
                        <a:pt x="8372" y="4595"/>
                      </a:lnTo>
                      <a:lnTo>
                        <a:pt x="8376" y="4827"/>
                      </a:lnTo>
                      <a:lnTo>
                        <a:pt x="8378" y="4853"/>
                      </a:lnTo>
                      <a:close/>
                      <a:moveTo>
                        <a:pt x="1250" y="21096"/>
                      </a:moveTo>
                      <a:lnTo>
                        <a:pt x="1221" y="21099"/>
                      </a:lnTo>
                      <a:lnTo>
                        <a:pt x="1208" y="21125"/>
                      </a:lnTo>
                      <a:lnTo>
                        <a:pt x="1250" y="21096"/>
                      </a:lnTo>
                      <a:close/>
                      <a:moveTo>
                        <a:pt x="8423" y="5682"/>
                      </a:moveTo>
                      <a:lnTo>
                        <a:pt x="8411" y="5545"/>
                      </a:lnTo>
                      <a:lnTo>
                        <a:pt x="8411" y="5564"/>
                      </a:lnTo>
                      <a:lnTo>
                        <a:pt x="8423" y="5682"/>
                      </a:lnTo>
                      <a:close/>
                      <a:moveTo>
                        <a:pt x="10798" y="0"/>
                      </a:moveTo>
                      <a:lnTo>
                        <a:pt x="10753" y="0"/>
                      </a:lnTo>
                      <a:lnTo>
                        <a:pt x="10764" y="50"/>
                      </a:lnTo>
                      <a:lnTo>
                        <a:pt x="10798" y="0"/>
                      </a:lnTo>
                      <a:close/>
                      <a:moveTo>
                        <a:pt x="13391" y="18822"/>
                      </a:moveTo>
                      <a:lnTo>
                        <a:pt x="13374" y="18822"/>
                      </a:lnTo>
                      <a:lnTo>
                        <a:pt x="13389" y="18940"/>
                      </a:lnTo>
                      <a:lnTo>
                        <a:pt x="13391" y="18822"/>
                      </a:lnTo>
                      <a:close/>
                      <a:moveTo>
                        <a:pt x="13400" y="15834"/>
                      </a:moveTo>
                      <a:lnTo>
                        <a:pt x="13393" y="15819"/>
                      </a:lnTo>
                      <a:lnTo>
                        <a:pt x="13381" y="15788"/>
                      </a:lnTo>
                      <a:lnTo>
                        <a:pt x="13381" y="15811"/>
                      </a:lnTo>
                      <a:lnTo>
                        <a:pt x="13382" y="15836"/>
                      </a:lnTo>
                      <a:lnTo>
                        <a:pt x="13382" y="15858"/>
                      </a:lnTo>
                      <a:lnTo>
                        <a:pt x="13383" y="15877"/>
                      </a:lnTo>
                      <a:lnTo>
                        <a:pt x="13386" y="15911"/>
                      </a:lnTo>
                      <a:lnTo>
                        <a:pt x="13395" y="15859"/>
                      </a:lnTo>
                      <a:lnTo>
                        <a:pt x="13400" y="15834"/>
                      </a:lnTo>
                      <a:close/>
                      <a:moveTo>
                        <a:pt x="13402" y="19047"/>
                      </a:moveTo>
                      <a:lnTo>
                        <a:pt x="13389" y="18940"/>
                      </a:lnTo>
                      <a:lnTo>
                        <a:pt x="13400" y="19059"/>
                      </a:lnTo>
                      <a:lnTo>
                        <a:pt x="13402" y="19047"/>
                      </a:lnTo>
                      <a:close/>
                      <a:moveTo>
                        <a:pt x="13422" y="20124"/>
                      </a:moveTo>
                      <a:lnTo>
                        <a:pt x="13401" y="19791"/>
                      </a:lnTo>
                      <a:lnTo>
                        <a:pt x="13402" y="20124"/>
                      </a:lnTo>
                      <a:lnTo>
                        <a:pt x="13422" y="20124"/>
                      </a:lnTo>
                      <a:close/>
                      <a:moveTo>
                        <a:pt x="13863" y="17046"/>
                      </a:moveTo>
                      <a:lnTo>
                        <a:pt x="13760" y="17046"/>
                      </a:lnTo>
                      <a:lnTo>
                        <a:pt x="13792" y="17165"/>
                      </a:lnTo>
                      <a:lnTo>
                        <a:pt x="13788" y="17482"/>
                      </a:lnTo>
                      <a:lnTo>
                        <a:pt x="13797" y="17401"/>
                      </a:lnTo>
                      <a:lnTo>
                        <a:pt x="13863" y="17046"/>
                      </a:lnTo>
                      <a:close/>
                      <a:moveTo>
                        <a:pt x="13867" y="11482"/>
                      </a:moveTo>
                      <a:lnTo>
                        <a:pt x="13802" y="11719"/>
                      </a:lnTo>
                      <a:lnTo>
                        <a:pt x="13843" y="11719"/>
                      </a:lnTo>
                      <a:lnTo>
                        <a:pt x="13867" y="11482"/>
                      </a:lnTo>
                      <a:close/>
                      <a:moveTo>
                        <a:pt x="13889" y="21137"/>
                      </a:moveTo>
                      <a:lnTo>
                        <a:pt x="13863" y="21071"/>
                      </a:lnTo>
                      <a:lnTo>
                        <a:pt x="13844" y="21071"/>
                      </a:lnTo>
                      <a:lnTo>
                        <a:pt x="13889" y="21137"/>
                      </a:lnTo>
                      <a:close/>
                      <a:moveTo>
                        <a:pt x="13924" y="21189"/>
                      </a:moveTo>
                      <a:lnTo>
                        <a:pt x="13889" y="21137"/>
                      </a:lnTo>
                      <a:lnTo>
                        <a:pt x="13909" y="21189"/>
                      </a:lnTo>
                      <a:lnTo>
                        <a:pt x="13924" y="21189"/>
                      </a:lnTo>
                      <a:close/>
                      <a:moveTo>
                        <a:pt x="1295" y="21090"/>
                      </a:moveTo>
                      <a:lnTo>
                        <a:pt x="1274" y="21078"/>
                      </a:lnTo>
                      <a:lnTo>
                        <a:pt x="1250" y="21096"/>
                      </a:lnTo>
                      <a:lnTo>
                        <a:pt x="1295" y="21090"/>
                      </a:lnTo>
                      <a:close/>
                      <a:moveTo>
                        <a:pt x="14119" y="21090"/>
                      </a:moveTo>
                      <a:lnTo>
                        <a:pt x="13955" y="20984"/>
                      </a:lnTo>
                      <a:lnTo>
                        <a:pt x="13964" y="21022"/>
                      </a:lnTo>
                      <a:lnTo>
                        <a:pt x="13969" y="21057"/>
                      </a:lnTo>
                      <a:lnTo>
                        <a:pt x="13973" y="21090"/>
                      </a:lnTo>
                      <a:lnTo>
                        <a:pt x="13980" y="21024"/>
                      </a:lnTo>
                      <a:lnTo>
                        <a:pt x="14119" y="21090"/>
                      </a:lnTo>
                      <a:close/>
                      <a:moveTo>
                        <a:pt x="14143" y="13993"/>
                      </a:moveTo>
                      <a:lnTo>
                        <a:pt x="14130" y="13964"/>
                      </a:lnTo>
                      <a:lnTo>
                        <a:pt x="14127" y="13993"/>
                      </a:lnTo>
                      <a:lnTo>
                        <a:pt x="14143" y="13993"/>
                      </a:lnTo>
                      <a:close/>
                      <a:moveTo>
                        <a:pt x="14203" y="14992"/>
                      </a:moveTo>
                      <a:lnTo>
                        <a:pt x="14160" y="14874"/>
                      </a:lnTo>
                      <a:lnTo>
                        <a:pt x="14182" y="14992"/>
                      </a:lnTo>
                      <a:lnTo>
                        <a:pt x="14203" y="14992"/>
                      </a:lnTo>
                      <a:close/>
                      <a:moveTo>
                        <a:pt x="14520" y="16344"/>
                      </a:moveTo>
                      <a:lnTo>
                        <a:pt x="14486" y="16294"/>
                      </a:lnTo>
                      <a:lnTo>
                        <a:pt x="14515" y="16354"/>
                      </a:lnTo>
                      <a:close/>
                      <a:moveTo>
                        <a:pt x="14531" y="16512"/>
                      </a:moveTo>
                      <a:lnTo>
                        <a:pt x="14478" y="16413"/>
                      </a:lnTo>
                      <a:lnTo>
                        <a:pt x="14518" y="16531"/>
                      </a:lnTo>
                      <a:lnTo>
                        <a:pt x="14531" y="16512"/>
                      </a:lnTo>
                      <a:close/>
                      <a:moveTo>
                        <a:pt x="14545" y="16413"/>
                      </a:moveTo>
                      <a:lnTo>
                        <a:pt x="14515" y="16354"/>
                      </a:lnTo>
                      <a:lnTo>
                        <a:pt x="14488" y="16413"/>
                      </a:lnTo>
                      <a:lnTo>
                        <a:pt x="14545" y="16413"/>
                      </a:lnTo>
                      <a:close/>
                      <a:moveTo>
                        <a:pt x="14853" y="21071"/>
                      </a:moveTo>
                      <a:lnTo>
                        <a:pt x="14816" y="21071"/>
                      </a:lnTo>
                      <a:lnTo>
                        <a:pt x="14825" y="21100"/>
                      </a:lnTo>
                      <a:lnTo>
                        <a:pt x="14853" y="21071"/>
                      </a:lnTo>
                      <a:close/>
                      <a:moveTo>
                        <a:pt x="15037" y="10849"/>
                      </a:moveTo>
                      <a:lnTo>
                        <a:pt x="15002" y="10849"/>
                      </a:lnTo>
                      <a:lnTo>
                        <a:pt x="14945" y="10967"/>
                      </a:lnTo>
                      <a:lnTo>
                        <a:pt x="15037" y="10849"/>
                      </a:lnTo>
                      <a:close/>
                      <a:moveTo>
                        <a:pt x="15355" y="2483"/>
                      </a:moveTo>
                      <a:lnTo>
                        <a:pt x="15140" y="2511"/>
                      </a:lnTo>
                      <a:lnTo>
                        <a:pt x="15241" y="2517"/>
                      </a:lnTo>
                      <a:lnTo>
                        <a:pt x="15355" y="2483"/>
                      </a:lnTo>
                      <a:close/>
                      <a:moveTo>
                        <a:pt x="15646" y="3433"/>
                      </a:moveTo>
                      <a:lnTo>
                        <a:pt x="15605" y="3317"/>
                      </a:lnTo>
                      <a:lnTo>
                        <a:pt x="15332" y="3433"/>
                      </a:lnTo>
                      <a:lnTo>
                        <a:pt x="15646" y="3433"/>
                      </a:lnTo>
                      <a:close/>
                      <a:moveTo>
                        <a:pt x="15733" y="21071"/>
                      </a:moveTo>
                      <a:lnTo>
                        <a:pt x="15690" y="21037"/>
                      </a:lnTo>
                      <a:lnTo>
                        <a:pt x="15618" y="21071"/>
                      </a:lnTo>
                      <a:lnTo>
                        <a:pt x="15733" y="21071"/>
                      </a:lnTo>
                      <a:close/>
                      <a:moveTo>
                        <a:pt x="15868" y="20953"/>
                      </a:moveTo>
                      <a:lnTo>
                        <a:pt x="15581" y="20953"/>
                      </a:lnTo>
                      <a:lnTo>
                        <a:pt x="15690" y="21037"/>
                      </a:lnTo>
                      <a:lnTo>
                        <a:pt x="15868" y="20953"/>
                      </a:lnTo>
                      <a:close/>
                      <a:moveTo>
                        <a:pt x="15879" y="9739"/>
                      </a:moveTo>
                      <a:lnTo>
                        <a:pt x="15864" y="9749"/>
                      </a:lnTo>
                      <a:lnTo>
                        <a:pt x="15871" y="9783"/>
                      </a:lnTo>
                      <a:lnTo>
                        <a:pt x="15877" y="9759"/>
                      </a:lnTo>
                      <a:lnTo>
                        <a:pt x="15877" y="9747"/>
                      </a:lnTo>
                      <a:close/>
                      <a:moveTo>
                        <a:pt x="16163" y="7666"/>
                      </a:moveTo>
                      <a:lnTo>
                        <a:pt x="16119" y="7652"/>
                      </a:lnTo>
                      <a:lnTo>
                        <a:pt x="16150" y="7511"/>
                      </a:lnTo>
                      <a:lnTo>
                        <a:pt x="16100" y="7672"/>
                      </a:lnTo>
                      <a:lnTo>
                        <a:pt x="16122" y="7664"/>
                      </a:lnTo>
                      <a:lnTo>
                        <a:pt x="16143" y="7664"/>
                      </a:lnTo>
                      <a:lnTo>
                        <a:pt x="16163" y="7666"/>
                      </a:lnTo>
                      <a:close/>
                      <a:moveTo>
                        <a:pt x="16272" y="7298"/>
                      </a:moveTo>
                      <a:lnTo>
                        <a:pt x="16262" y="7179"/>
                      </a:lnTo>
                      <a:lnTo>
                        <a:pt x="16271" y="7298"/>
                      </a:lnTo>
                      <a:close/>
                      <a:moveTo>
                        <a:pt x="16351" y="6706"/>
                      </a:moveTo>
                      <a:lnTo>
                        <a:pt x="16304" y="6824"/>
                      </a:lnTo>
                      <a:lnTo>
                        <a:pt x="16345" y="6824"/>
                      </a:lnTo>
                      <a:lnTo>
                        <a:pt x="16351" y="6706"/>
                      </a:lnTo>
                      <a:close/>
                      <a:moveTo>
                        <a:pt x="16424" y="6824"/>
                      </a:moveTo>
                      <a:lnTo>
                        <a:pt x="16412" y="6588"/>
                      </a:lnTo>
                      <a:lnTo>
                        <a:pt x="16396" y="6824"/>
                      </a:lnTo>
                      <a:lnTo>
                        <a:pt x="16424" y="6824"/>
                      </a:lnTo>
                      <a:close/>
                      <a:moveTo>
                        <a:pt x="16706" y="19254"/>
                      </a:moveTo>
                      <a:lnTo>
                        <a:pt x="16551" y="19135"/>
                      </a:lnTo>
                      <a:lnTo>
                        <a:pt x="16606" y="19254"/>
                      </a:lnTo>
                      <a:lnTo>
                        <a:pt x="16706" y="19254"/>
                      </a:lnTo>
                      <a:close/>
                      <a:moveTo>
                        <a:pt x="16998" y="18650"/>
                      </a:moveTo>
                      <a:lnTo>
                        <a:pt x="16936" y="18544"/>
                      </a:lnTo>
                      <a:lnTo>
                        <a:pt x="16992" y="18662"/>
                      </a:lnTo>
                      <a:lnTo>
                        <a:pt x="16998" y="18650"/>
                      </a:lnTo>
                      <a:close/>
                      <a:moveTo>
                        <a:pt x="17006" y="4952"/>
                      </a:moveTo>
                      <a:lnTo>
                        <a:pt x="16999" y="4936"/>
                      </a:lnTo>
                      <a:lnTo>
                        <a:pt x="17000" y="4948"/>
                      </a:lnTo>
                      <a:close/>
                      <a:moveTo>
                        <a:pt x="17228" y="5759"/>
                      </a:moveTo>
                      <a:lnTo>
                        <a:pt x="17208" y="5641"/>
                      </a:lnTo>
                      <a:lnTo>
                        <a:pt x="17216" y="5522"/>
                      </a:lnTo>
                      <a:lnTo>
                        <a:pt x="16884" y="5522"/>
                      </a:lnTo>
                      <a:lnTo>
                        <a:pt x="16753" y="5759"/>
                      </a:lnTo>
                      <a:lnTo>
                        <a:pt x="16750" y="5877"/>
                      </a:lnTo>
                      <a:lnTo>
                        <a:pt x="16709" y="5996"/>
                      </a:lnTo>
                      <a:lnTo>
                        <a:pt x="16635" y="5996"/>
                      </a:lnTo>
                      <a:lnTo>
                        <a:pt x="16707" y="6114"/>
                      </a:lnTo>
                      <a:lnTo>
                        <a:pt x="16678" y="6232"/>
                      </a:lnTo>
                      <a:lnTo>
                        <a:pt x="16700" y="6351"/>
                      </a:lnTo>
                      <a:lnTo>
                        <a:pt x="16588" y="6351"/>
                      </a:lnTo>
                      <a:lnTo>
                        <a:pt x="16633" y="6232"/>
                      </a:lnTo>
                      <a:lnTo>
                        <a:pt x="16614" y="6232"/>
                      </a:lnTo>
                      <a:lnTo>
                        <a:pt x="16580" y="6351"/>
                      </a:lnTo>
                      <a:lnTo>
                        <a:pt x="16547" y="6469"/>
                      </a:lnTo>
                      <a:lnTo>
                        <a:pt x="16487" y="6469"/>
                      </a:lnTo>
                      <a:lnTo>
                        <a:pt x="16577" y="6588"/>
                      </a:lnTo>
                      <a:lnTo>
                        <a:pt x="16476" y="6588"/>
                      </a:lnTo>
                      <a:lnTo>
                        <a:pt x="16511" y="6706"/>
                      </a:lnTo>
                      <a:lnTo>
                        <a:pt x="16424" y="6824"/>
                      </a:lnTo>
                      <a:lnTo>
                        <a:pt x="16397" y="7061"/>
                      </a:lnTo>
                      <a:lnTo>
                        <a:pt x="16353" y="6943"/>
                      </a:lnTo>
                      <a:lnTo>
                        <a:pt x="16298" y="6943"/>
                      </a:lnTo>
                      <a:lnTo>
                        <a:pt x="16282" y="7061"/>
                      </a:lnTo>
                      <a:lnTo>
                        <a:pt x="16322" y="7179"/>
                      </a:lnTo>
                      <a:lnTo>
                        <a:pt x="16294" y="7298"/>
                      </a:lnTo>
                      <a:lnTo>
                        <a:pt x="16272" y="7298"/>
                      </a:lnTo>
                      <a:lnTo>
                        <a:pt x="16283" y="7416"/>
                      </a:lnTo>
                      <a:lnTo>
                        <a:pt x="16268" y="7430"/>
                      </a:lnTo>
                      <a:lnTo>
                        <a:pt x="16268" y="7771"/>
                      </a:lnTo>
                      <a:lnTo>
                        <a:pt x="16250" y="7890"/>
                      </a:lnTo>
                      <a:lnTo>
                        <a:pt x="16217" y="7890"/>
                      </a:lnTo>
                      <a:lnTo>
                        <a:pt x="16209" y="7778"/>
                      </a:lnTo>
                      <a:lnTo>
                        <a:pt x="16268" y="7771"/>
                      </a:lnTo>
                      <a:lnTo>
                        <a:pt x="16268" y="7430"/>
                      </a:lnTo>
                      <a:lnTo>
                        <a:pt x="16157" y="7535"/>
                      </a:lnTo>
                      <a:lnTo>
                        <a:pt x="16187" y="7771"/>
                      </a:lnTo>
                      <a:lnTo>
                        <a:pt x="16164" y="7771"/>
                      </a:lnTo>
                      <a:lnTo>
                        <a:pt x="16150" y="7853"/>
                      </a:lnTo>
                      <a:lnTo>
                        <a:pt x="16208" y="7780"/>
                      </a:lnTo>
                      <a:lnTo>
                        <a:pt x="16207" y="7890"/>
                      </a:lnTo>
                      <a:lnTo>
                        <a:pt x="16152" y="7890"/>
                      </a:lnTo>
                      <a:lnTo>
                        <a:pt x="16150" y="8126"/>
                      </a:lnTo>
                      <a:lnTo>
                        <a:pt x="16026" y="8126"/>
                      </a:lnTo>
                      <a:lnTo>
                        <a:pt x="16089" y="8008"/>
                      </a:lnTo>
                      <a:lnTo>
                        <a:pt x="16143" y="7906"/>
                      </a:lnTo>
                      <a:lnTo>
                        <a:pt x="16152" y="7890"/>
                      </a:lnTo>
                      <a:lnTo>
                        <a:pt x="16143" y="7890"/>
                      </a:lnTo>
                      <a:lnTo>
                        <a:pt x="16050" y="8008"/>
                      </a:lnTo>
                      <a:lnTo>
                        <a:pt x="16125" y="7890"/>
                      </a:lnTo>
                      <a:lnTo>
                        <a:pt x="16143" y="7890"/>
                      </a:lnTo>
                      <a:lnTo>
                        <a:pt x="16150" y="7853"/>
                      </a:lnTo>
                      <a:lnTo>
                        <a:pt x="16120" y="7890"/>
                      </a:lnTo>
                      <a:lnTo>
                        <a:pt x="15983" y="7890"/>
                      </a:lnTo>
                      <a:lnTo>
                        <a:pt x="16163" y="7771"/>
                      </a:lnTo>
                      <a:lnTo>
                        <a:pt x="16016" y="7771"/>
                      </a:lnTo>
                      <a:lnTo>
                        <a:pt x="15931" y="8008"/>
                      </a:lnTo>
                      <a:lnTo>
                        <a:pt x="15976" y="8126"/>
                      </a:lnTo>
                      <a:lnTo>
                        <a:pt x="15892" y="8245"/>
                      </a:lnTo>
                      <a:lnTo>
                        <a:pt x="15914" y="8363"/>
                      </a:lnTo>
                      <a:lnTo>
                        <a:pt x="15951" y="8245"/>
                      </a:lnTo>
                      <a:lnTo>
                        <a:pt x="15973" y="8363"/>
                      </a:lnTo>
                      <a:lnTo>
                        <a:pt x="15946" y="8718"/>
                      </a:lnTo>
                      <a:lnTo>
                        <a:pt x="15733" y="8482"/>
                      </a:lnTo>
                      <a:lnTo>
                        <a:pt x="15753" y="8718"/>
                      </a:lnTo>
                      <a:lnTo>
                        <a:pt x="15779" y="8837"/>
                      </a:lnTo>
                      <a:lnTo>
                        <a:pt x="15856" y="8837"/>
                      </a:lnTo>
                      <a:lnTo>
                        <a:pt x="15763" y="8955"/>
                      </a:lnTo>
                      <a:lnTo>
                        <a:pt x="15704" y="8837"/>
                      </a:lnTo>
                      <a:lnTo>
                        <a:pt x="15634" y="9073"/>
                      </a:lnTo>
                      <a:lnTo>
                        <a:pt x="15666" y="9073"/>
                      </a:lnTo>
                      <a:lnTo>
                        <a:pt x="15564" y="9192"/>
                      </a:lnTo>
                      <a:lnTo>
                        <a:pt x="15641" y="9192"/>
                      </a:lnTo>
                      <a:lnTo>
                        <a:pt x="15685" y="9073"/>
                      </a:lnTo>
                      <a:lnTo>
                        <a:pt x="15776" y="9073"/>
                      </a:lnTo>
                      <a:lnTo>
                        <a:pt x="15690" y="9161"/>
                      </a:lnTo>
                      <a:lnTo>
                        <a:pt x="15690" y="10360"/>
                      </a:lnTo>
                      <a:lnTo>
                        <a:pt x="15686" y="10376"/>
                      </a:lnTo>
                      <a:lnTo>
                        <a:pt x="15659" y="10494"/>
                      </a:lnTo>
                      <a:lnTo>
                        <a:pt x="15630" y="10571"/>
                      </a:lnTo>
                      <a:lnTo>
                        <a:pt x="15574" y="10376"/>
                      </a:lnTo>
                      <a:lnTo>
                        <a:pt x="15674" y="10257"/>
                      </a:lnTo>
                      <a:lnTo>
                        <a:pt x="15690" y="10360"/>
                      </a:lnTo>
                      <a:lnTo>
                        <a:pt x="15690" y="9161"/>
                      </a:lnTo>
                      <a:lnTo>
                        <a:pt x="15659" y="9192"/>
                      </a:lnTo>
                      <a:lnTo>
                        <a:pt x="15677" y="9192"/>
                      </a:lnTo>
                      <a:lnTo>
                        <a:pt x="15645" y="9310"/>
                      </a:lnTo>
                      <a:lnTo>
                        <a:pt x="15571" y="9310"/>
                      </a:lnTo>
                      <a:lnTo>
                        <a:pt x="15515" y="9429"/>
                      </a:lnTo>
                      <a:lnTo>
                        <a:pt x="15488" y="9784"/>
                      </a:lnTo>
                      <a:lnTo>
                        <a:pt x="15461" y="9835"/>
                      </a:lnTo>
                      <a:lnTo>
                        <a:pt x="15461" y="9902"/>
                      </a:lnTo>
                      <a:lnTo>
                        <a:pt x="15442" y="10020"/>
                      </a:lnTo>
                      <a:lnTo>
                        <a:pt x="15461" y="9902"/>
                      </a:lnTo>
                      <a:lnTo>
                        <a:pt x="15461" y="9835"/>
                      </a:lnTo>
                      <a:lnTo>
                        <a:pt x="15425" y="9902"/>
                      </a:lnTo>
                      <a:lnTo>
                        <a:pt x="15415" y="9902"/>
                      </a:lnTo>
                      <a:lnTo>
                        <a:pt x="15415" y="10139"/>
                      </a:lnTo>
                      <a:lnTo>
                        <a:pt x="15383" y="10257"/>
                      </a:lnTo>
                      <a:lnTo>
                        <a:pt x="15366" y="10257"/>
                      </a:lnTo>
                      <a:lnTo>
                        <a:pt x="15394" y="10139"/>
                      </a:lnTo>
                      <a:lnTo>
                        <a:pt x="15415" y="10139"/>
                      </a:lnTo>
                      <a:lnTo>
                        <a:pt x="15415" y="9902"/>
                      </a:lnTo>
                      <a:lnTo>
                        <a:pt x="15363" y="9902"/>
                      </a:lnTo>
                      <a:lnTo>
                        <a:pt x="15302" y="10257"/>
                      </a:lnTo>
                      <a:lnTo>
                        <a:pt x="15154" y="10494"/>
                      </a:lnTo>
                      <a:lnTo>
                        <a:pt x="15023" y="10731"/>
                      </a:lnTo>
                      <a:lnTo>
                        <a:pt x="15045" y="10849"/>
                      </a:lnTo>
                      <a:lnTo>
                        <a:pt x="15037" y="10849"/>
                      </a:lnTo>
                      <a:lnTo>
                        <a:pt x="15041" y="10967"/>
                      </a:lnTo>
                      <a:lnTo>
                        <a:pt x="15375" y="10967"/>
                      </a:lnTo>
                      <a:lnTo>
                        <a:pt x="15462" y="10849"/>
                      </a:lnTo>
                      <a:lnTo>
                        <a:pt x="15492" y="10849"/>
                      </a:lnTo>
                      <a:lnTo>
                        <a:pt x="15474" y="10731"/>
                      </a:lnTo>
                      <a:lnTo>
                        <a:pt x="15538" y="10731"/>
                      </a:lnTo>
                      <a:lnTo>
                        <a:pt x="15642" y="10612"/>
                      </a:lnTo>
                      <a:lnTo>
                        <a:pt x="15663" y="10612"/>
                      </a:lnTo>
                      <a:lnTo>
                        <a:pt x="15716" y="10494"/>
                      </a:lnTo>
                      <a:lnTo>
                        <a:pt x="15750" y="10612"/>
                      </a:lnTo>
                      <a:lnTo>
                        <a:pt x="15747" y="10494"/>
                      </a:lnTo>
                      <a:lnTo>
                        <a:pt x="15725" y="10257"/>
                      </a:lnTo>
                      <a:lnTo>
                        <a:pt x="15790" y="10139"/>
                      </a:lnTo>
                      <a:lnTo>
                        <a:pt x="15832" y="10139"/>
                      </a:lnTo>
                      <a:lnTo>
                        <a:pt x="15869" y="10020"/>
                      </a:lnTo>
                      <a:lnTo>
                        <a:pt x="15888" y="10020"/>
                      </a:lnTo>
                      <a:lnTo>
                        <a:pt x="15907" y="9902"/>
                      </a:lnTo>
                      <a:lnTo>
                        <a:pt x="15923" y="9902"/>
                      </a:lnTo>
                      <a:lnTo>
                        <a:pt x="15916" y="10020"/>
                      </a:lnTo>
                      <a:lnTo>
                        <a:pt x="15929" y="10020"/>
                      </a:lnTo>
                      <a:lnTo>
                        <a:pt x="15978" y="9784"/>
                      </a:lnTo>
                      <a:lnTo>
                        <a:pt x="15921" y="9784"/>
                      </a:lnTo>
                      <a:lnTo>
                        <a:pt x="15958" y="9665"/>
                      </a:lnTo>
                      <a:lnTo>
                        <a:pt x="15886" y="9784"/>
                      </a:lnTo>
                      <a:lnTo>
                        <a:pt x="15872" y="9784"/>
                      </a:lnTo>
                      <a:lnTo>
                        <a:pt x="15874" y="9902"/>
                      </a:lnTo>
                      <a:lnTo>
                        <a:pt x="15870" y="9784"/>
                      </a:lnTo>
                      <a:lnTo>
                        <a:pt x="15821" y="10020"/>
                      </a:lnTo>
                      <a:lnTo>
                        <a:pt x="15809" y="9902"/>
                      </a:lnTo>
                      <a:lnTo>
                        <a:pt x="15858" y="9784"/>
                      </a:lnTo>
                      <a:lnTo>
                        <a:pt x="15810" y="9665"/>
                      </a:lnTo>
                      <a:lnTo>
                        <a:pt x="15906" y="9665"/>
                      </a:lnTo>
                      <a:lnTo>
                        <a:pt x="16003" y="9547"/>
                      </a:lnTo>
                      <a:lnTo>
                        <a:pt x="16058" y="9547"/>
                      </a:lnTo>
                      <a:lnTo>
                        <a:pt x="16093" y="9310"/>
                      </a:lnTo>
                      <a:lnTo>
                        <a:pt x="16192" y="9073"/>
                      </a:lnTo>
                      <a:lnTo>
                        <a:pt x="16161" y="8955"/>
                      </a:lnTo>
                      <a:lnTo>
                        <a:pt x="16131" y="8837"/>
                      </a:lnTo>
                      <a:lnTo>
                        <a:pt x="16137" y="8718"/>
                      </a:lnTo>
                      <a:lnTo>
                        <a:pt x="16182" y="8837"/>
                      </a:lnTo>
                      <a:lnTo>
                        <a:pt x="16199" y="8837"/>
                      </a:lnTo>
                      <a:lnTo>
                        <a:pt x="16210" y="8718"/>
                      </a:lnTo>
                      <a:lnTo>
                        <a:pt x="16299" y="8600"/>
                      </a:lnTo>
                      <a:lnTo>
                        <a:pt x="16282" y="8569"/>
                      </a:lnTo>
                      <a:lnTo>
                        <a:pt x="16276" y="8600"/>
                      </a:lnTo>
                      <a:lnTo>
                        <a:pt x="16281" y="8567"/>
                      </a:lnTo>
                      <a:lnTo>
                        <a:pt x="16236" y="8482"/>
                      </a:lnTo>
                      <a:lnTo>
                        <a:pt x="16316" y="8363"/>
                      </a:lnTo>
                      <a:lnTo>
                        <a:pt x="16281" y="8567"/>
                      </a:lnTo>
                      <a:lnTo>
                        <a:pt x="16329" y="8363"/>
                      </a:lnTo>
                      <a:lnTo>
                        <a:pt x="16342" y="8482"/>
                      </a:lnTo>
                      <a:lnTo>
                        <a:pt x="16422" y="8363"/>
                      </a:lnTo>
                      <a:lnTo>
                        <a:pt x="16502" y="8245"/>
                      </a:lnTo>
                      <a:lnTo>
                        <a:pt x="16583" y="8126"/>
                      </a:lnTo>
                      <a:lnTo>
                        <a:pt x="16366" y="7771"/>
                      </a:lnTo>
                      <a:lnTo>
                        <a:pt x="16653" y="7416"/>
                      </a:lnTo>
                      <a:lnTo>
                        <a:pt x="16611" y="7416"/>
                      </a:lnTo>
                      <a:lnTo>
                        <a:pt x="16837" y="7061"/>
                      </a:lnTo>
                      <a:lnTo>
                        <a:pt x="16881" y="6469"/>
                      </a:lnTo>
                      <a:lnTo>
                        <a:pt x="17209" y="5877"/>
                      </a:lnTo>
                      <a:lnTo>
                        <a:pt x="17167" y="5877"/>
                      </a:lnTo>
                      <a:lnTo>
                        <a:pt x="17160" y="5759"/>
                      </a:lnTo>
                      <a:lnTo>
                        <a:pt x="17228" y="5759"/>
                      </a:lnTo>
                      <a:close/>
                      <a:moveTo>
                        <a:pt x="17230" y="18885"/>
                      </a:moveTo>
                      <a:lnTo>
                        <a:pt x="17220" y="18874"/>
                      </a:lnTo>
                      <a:lnTo>
                        <a:pt x="17230" y="18885"/>
                      </a:lnTo>
                      <a:close/>
                      <a:moveTo>
                        <a:pt x="17265" y="4457"/>
                      </a:moveTo>
                      <a:lnTo>
                        <a:pt x="17257" y="4338"/>
                      </a:lnTo>
                      <a:lnTo>
                        <a:pt x="17205" y="4457"/>
                      </a:lnTo>
                      <a:lnTo>
                        <a:pt x="17265" y="4457"/>
                      </a:lnTo>
                      <a:close/>
                      <a:moveTo>
                        <a:pt x="17297" y="18784"/>
                      </a:moveTo>
                      <a:lnTo>
                        <a:pt x="17138" y="18757"/>
                      </a:lnTo>
                      <a:lnTo>
                        <a:pt x="17140" y="18662"/>
                      </a:lnTo>
                      <a:lnTo>
                        <a:pt x="17057" y="18662"/>
                      </a:lnTo>
                      <a:lnTo>
                        <a:pt x="17138" y="18780"/>
                      </a:lnTo>
                      <a:lnTo>
                        <a:pt x="17220" y="18873"/>
                      </a:lnTo>
                      <a:lnTo>
                        <a:pt x="17215" y="18837"/>
                      </a:lnTo>
                      <a:lnTo>
                        <a:pt x="17297" y="18784"/>
                      </a:lnTo>
                      <a:close/>
                      <a:moveTo>
                        <a:pt x="17336" y="18759"/>
                      </a:moveTo>
                      <a:lnTo>
                        <a:pt x="17255" y="18689"/>
                      </a:lnTo>
                      <a:lnTo>
                        <a:pt x="17309" y="18777"/>
                      </a:lnTo>
                      <a:lnTo>
                        <a:pt x="17336" y="18759"/>
                      </a:lnTo>
                      <a:close/>
                      <a:moveTo>
                        <a:pt x="17521" y="4812"/>
                      </a:moveTo>
                      <a:lnTo>
                        <a:pt x="17508" y="4778"/>
                      </a:lnTo>
                      <a:lnTo>
                        <a:pt x="17517" y="4812"/>
                      </a:lnTo>
                      <a:close/>
                      <a:moveTo>
                        <a:pt x="17705" y="3976"/>
                      </a:moveTo>
                      <a:lnTo>
                        <a:pt x="17678" y="3932"/>
                      </a:lnTo>
                      <a:lnTo>
                        <a:pt x="17675" y="3951"/>
                      </a:lnTo>
                      <a:lnTo>
                        <a:pt x="17684" y="3961"/>
                      </a:lnTo>
                      <a:lnTo>
                        <a:pt x="17694" y="3969"/>
                      </a:lnTo>
                      <a:lnTo>
                        <a:pt x="17705" y="3976"/>
                      </a:lnTo>
                      <a:close/>
                      <a:moveTo>
                        <a:pt x="17749" y="21161"/>
                      </a:moveTo>
                      <a:lnTo>
                        <a:pt x="17726" y="21071"/>
                      </a:lnTo>
                      <a:lnTo>
                        <a:pt x="17690" y="21148"/>
                      </a:lnTo>
                      <a:lnTo>
                        <a:pt x="17725" y="21169"/>
                      </a:lnTo>
                      <a:lnTo>
                        <a:pt x="17749" y="21161"/>
                      </a:lnTo>
                      <a:close/>
                      <a:moveTo>
                        <a:pt x="17797" y="4220"/>
                      </a:moveTo>
                      <a:lnTo>
                        <a:pt x="17778" y="3983"/>
                      </a:lnTo>
                      <a:lnTo>
                        <a:pt x="17746" y="4102"/>
                      </a:lnTo>
                      <a:lnTo>
                        <a:pt x="17662" y="4102"/>
                      </a:lnTo>
                      <a:lnTo>
                        <a:pt x="17675" y="3983"/>
                      </a:lnTo>
                      <a:lnTo>
                        <a:pt x="17589" y="3983"/>
                      </a:lnTo>
                      <a:lnTo>
                        <a:pt x="17553" y="3865"/>
                      </a:lnTo>
                      <a:lnTo>
                        <a:pt x="17580" y="3882"/>
                      </a:lnTo>
                      <a:lnTo>
                        <a:pt x="17607" y="3802"/>
                      </a:lnTo>
                      <a:lnTo>
                        <a:pt x="17597" y="3764"/>
                      </a:lnTo>
                      <a:lnTo>
                        <a:pt x="17589" y="3723"/>
                      </a:lnTo>
                      <a:lnTo>
                        <a:pt x="17586" y="3680"/>
                      </a:lnTo>
                      <a:lnTo>
                        <a:pt x="17561" y="3726"/>
                      </a:lnTo>
                      <a:lnTo>
                        <a:pt x="17545" y="3779"/>
                      </a:lnTo>
                      <a:lnTo>
                        <a:pt x="17538" y="3810"/>
                      </a:lnTo>
                      <a:lnTo>
                        <a:pt x="17519" y="3747"/>
                      </a:lnTo>
                      <a:lnTo>
                        <a:pt x="17386" y="3983"/>
                      </a:lnTo>
                      <a:lnTo>
                        <a:pt x="17391" y="4102"/>
                      </a:lnTo>
                      <a:lnTo>
                        <a:pt x="17332" y="4102"/>
                      </a:lnTo>
                      <a:lnTo>
                        <a:pt x="17370" y="3983"/>
                      </a:lnTo>
                      <a:lnTo>
                        <a:pt x="17305" y="4102"/>
                      </a:lnTo>
                      <a:lnTo>
                        <a:pt x="17327" y="4102"/>
                      </a:lnTo>
                      <a:lnTo>
                        <a:pt x="17336" y="4220"/>
                      </a:lnTo>
                      <a:lnTo>
                        <a:pt x="17267" y="4220"/>
                      </a:lnTo>
                      <a:lnTo>
                        <a:pt x="17305" y="4457"/>
                      </a:lnTo>
                      <a:lnTo>
                        <a:pt x="17295" y="4575"/>
                      </a:lnTo>
                      <a:lnTo>
                        <a:pt x="17175" y="4575"/>
                      </a:lnTo>
                      <a:lnTo>
                        <a:pt x="17179" y="4694"/>
                      </a:lnTo>
                      <a:lnTo>
                        <a:pt x="17123" y="4812"/>
                      </a:lnTo>
                      <a:lnTo>
                        <a:pt x="17084" y="4812"/>
                      </a:lnTo>
                      <a:lnTo>
                        <a:pt x="17089" y="5049"/>
                      </a:lnTo>
                      <a:lnTo>
                        <a:pt x="17019" y="5049"/>
                      </a:lnTo>
                      <a:lnTo>
                        <a:pt x="17030" y="5167"/>
                      </a:lnTo>
                      <a:lnTo>
                        <a:pt x="17012" y="5285"/>
                      </a:lnTo>
                      <a:lnTo>
                        <a:pt x="16949" y="5049"/>
                      </a:lnTo>
                      <a:lnTo>
                        <a:pt x="16927" y="5404"/>
                      </a:lnTo>
                      <a:lnTo>
                        <a:pt x="17467" y="5404"/>
                      </a:lnTo>
                      <a:lnTo>
                        <a:pt x="17464" y="5285"/>
                      </a:lnTo>
                      <a:lnTo>
                        <a:pt x="17458" y="5049"/>
                      </a:lnTo>
                      <a:lnTo>
                        <a:pt x="17408" y="5049"/>
                      </a:lnTo>
                      <a:lnTo>
                        <a:pt x="17445" y="4930"/>
                      </a:lnTo>
                      <a:lnTo>
                        <a:pt x="17480" y="4694"/>
                      </a:lnTo>
                      <a:lnTo>
                        <a:pt x="17508" y="4778"/>
                      </a:lnTo>
                      <a:lnTo>
                        <a:pt x="17490" y="4694"/>
                      </a:lnTo>
                      <a:lnTo>
                        <a:pt x="17553" y="4694"/>
                      </a:lnTo>
                      <a:lnTo>
                        <a:pt x="17576" y="4457"/>
                      </a:lnTo>
                      <a:lnTo>
                        <a:pt x="17655" y="4338"/>
                      </a:lnTo>
                      <a:lnTo>
                        <a:pt x="17688" y="4575"/>
                      </a:lnTo>
                      <a:lnTo>
                        <a:pt x="17778" y="4338"/>
                      </a:lnTo>
                      <a:lnTo>
                        <a:pt x="17797" y="4220"/>
                      </a:lnTo>
                      <a:close/>
                      <a:moveTo>
                        <a:pt x="18014" y="3315"/>
                      </a:moveTo>
                      <a:lnTo>
                        <a:pt x="17976" y="3242"/>
                      </a:lnTo>
                      <a:lnTo>
                        <a:pt x="17850" y="3315"/>
                      </a:lnTo>
                      <a:lnTo>
                        <a:pt x="18014" y="3315"/>
                      </a:lnTo>
                      <a:close/>
                      <a:moveTo>
                        <a:pt x="18072" y="3693"/>
                      </a:moveTo>
                      <a:lnTo>
                        <a:pt x="17989" y="3674"/>
                      </a:lnTo>
                      <a:lnTo>
                        <a:pt x="17962" y="3670"/>
                      </a:lnTo>
                      <a:lnTo>
                        <a:pt x="17935" y="3668"/>
                      </a:lnTo>
                      <a:lnTo>
                        <a:pt x="17904" y="3668"/>
                      </a:lnTo>
                      <a:lnTo>
                        <a:pt x="17864" y="3717"/>
                      </a:lnTo>
                      <a:lnTo>
                        <a:pt x="17815" y="3715"/>
                      </a:lnTo>
                      <a:lnTo>
                        <a:pt x="17774" y="3684"/>
                      </a:lnTo>
                      <a:lnTo>
                        <a:pt x="17777" y="3644"/>
                      </a:lnTo>
                      <a:lnTo>
                        <a:pt x="17761" y="3668"/>
                      </a:lnTo>
                      <a:lnTo>
                        <a:pt x="17675" y="3662"/>
                      </a:lnTo>
                      <a:lnTo>
                        <a:pt x="17675" y="3748"/>
                      </a:lnTo>
                      <a:lnTo>
                        <a:pt x="17768" y="3756"/>
                      </a:lnTo>
                      <a:lnTo>
                        <a:pt x="17813" y="3742"/>
                      </a:lnTo>
                      <a:lnTo>
                        <a:pt x="17915" y="3730"/>
                      </a:lnTo>
                      <a:lnTo>
                        <a:pt x="17925" y="3762"/>
                      </a:lnTo>
                      <a:lnTo>
                        <a:pt x="17900" y="3774"/>
                      </a:lnTo>
                      <a:lnTo>
                        <a:pt x="17892" y="3790"/>
                      </a:lnTo>
                      <a:lnTo>
                        <a:pt x="17949" y="3760"/>
                      </a:lnTo>
                      <a:lnTo>
                        <a:pt x="18056" y="3814"/>
                      </a:lnTo>
                      <a:lnTo>
                        <a:pt x="18072" y="3693"/>
                      </a:lnTo>
                      <a:close/>
                      <a:moveTo>
                        <a:pt x="18144" y="3848"/>
                      </a:moveTo>
                      <a:lnTo>
                        <a:pt x="18136" y="3828"/>
                      </a:lnTo>
                      <a:lnTo>
                        <a:pt x="18130" y="3807"/>
                      </a:lnTo>
                      <a:lnTo>
                        <a:pt x="18109" y="3803"/>
                      </a:lnTo>
                      <a:lnTo>
                        <a:pt x="18144" y="3848"/>
                      </a:lnTo>
                      <a:close/>
                      <a:moveTo>
                        <a:pt x="18159" y="3868"/>
                      </a:moveTo>
                      <a:lnTo>
                        <a:pt x="18144" y="3848"/>
                      </a:lnTo>
                      <a:lnTo>
                        <a:pt x="18148" y="3860"/>
                      </a:lnTo>
                      <a:lnTo>
                        <a:pt x="18159" y="3868"/>
                      </a:lnTo>
                      <a:close/>
                      <a:moveTo>
                        <a:pt x="18175" y="3890"/>
                      </a:moveTo>
                      <a:lnTo>
                        <a:pt x="18168" y="3865"/>
                      </a:lnTo>
                      <a:lnTo>
                        <a:pt x="18159" y="3868"/>
                      </a:lnTo>
                      <a:lnTo>
                        <a:pt x="18175" y="3890"/>
                      </a:lnTo>
                      <a:close/>
                      <a:moveTo>
                        <a:pt x="18177" y="3983"/>
                      </a:moveTo>
                      <a:lnTo>
                        <a:pt x="18106" y="3983"/>
                      </a:lnTo>
                      <a:lnTo>
                        <a:pt x="18150" y="4056"/>
                      </a:lnTo>
                      <a:lnTo>
                        <a:pt x="18177" y="3983"/>
                      </a:lnTo>
                      <a:close/>
                      <a:moveTo>
                        <a:pt x="18180" y="4102"/>
                      </a:moveTo>
                      <a:lnTo>
                        <a:pt x="18150" y="4056"/>
                      </a:lnTo>
                      <a:lnTo>
                        <a:pt x="18133" y="4102"/>
                      </a:lnTo>
                      <a:lnTo>
                        <a:pt x="18180" y="4102"/>
                      </a:lnTo>
                      <a:close/>
                      <a:moveTo>
                        <a:pt x="18199" y="4694"/>
                      </a:moveTo>
                      <a:lnTo>
                        <a:pt x="18165" y="4575"/>
                      </a:lnTo>
                      <a:lnTo>
                        <a:pt x="18159" y="4694"/>
                      </a:lnTo>
                      <a:lnTo>
                        <a:pt x="18199" y="4694"/>
                      </a:lnTo>
                      <a:close/>
                      <a:moveTo>
                        <a:pt x="18219" y="4417"/>
                      </a:moveTo>
                      <a:lnTo>
                        <a:pt x="18192" y="4338"/>
                      </a:lnTo>
                      <a:lnTo>
                        <a:pt x="18200" y="4457"/>
                      </a:lnTo>
                      <a:lnTo>
                        <a:pt x="18219" y="4417"/>
                      </a:lnTo>
                      <a:close/>
                      <a:moveTo>
                        <a:pt x="18231" y="4220"/>
                      </a:moveTo>
                      <a:lnTo>
                        <a:pt x="18198" y="4102"/>
                      </a:lnTo>
                      <a:lnTo>
                        <a:pt x="18180" y="4102"/>
                      </a:lnTo>
                      <a:lnTo>
                        <a:pt x="18231" y="4220"/>
                      </a:lnTo>
                      <a:close/>
                      <a:moveTo>
                        <a:pt x="18293" y="4338"/>
                      </a:moveTo>
                      <a:lnTo>
                        <a:pt x="18245" y="4220"/>
                      </a:lnTo>
                      <a:lnTo>
                        <a:pt x="18179" y="4220"/>
                      </a:lnTo>
                      <a:lnTo>
                        <a:pt x="18129" y="4102"/>
                      </a:lnTo>
                      <a:lnTo>
                        <a:pt x="18080" y="4102"/>
                      </a:lnTo>
                      <a:lnTo>
                        <a:pt x="17995" y="4220"/>
                      </a:lnTo>
                      <a:lnTo>
                        <a:pt x="18192" y="4338"/>
                      </a:lnTo>
                      <a:lnTo>
                        <a:pt x="18293" y="4338"/>
                      </a:lnTo>
                      <a:close/>
                      <a:moveTo>
                        <a:pt x="18326" y="4318"/>
                      </a:moveTo>
                      <a:lnTo>
                        <a:pt x="18317" y="4304"/>
                      </a:lnTo>
                      <a:lnTo>
                        <a:pt x="18306" y="4295"/>
                      </a:lnTo>
                      <a:lnTo>
                        <a:pt x="18293" y="4288"/>
                      </a:lnTo>
                      <a:lnTo>
                        <a:pt x="18301" y="4299"/>
                      </a:lnTo>
                      <a:lnTo>
                        <a:pt x="18308" y="4311"/>
                      </a:lnTo>
                      <a:lnTo>
                        <a:pt x="18315" y="4323"/>
                      </a:lnTo>
                      <a:lnTo>
                        <a:pt x="18326" y="4318"/>
                      </a:lnTo>
                      <a:close/>
                      <a:moveTo>
                        <a:pt x="18329" y="4350"/>
                      </a:moveTo>
                      <a:lnTo>
                        <a:pt x="18315" y="4323"/>
                      </a:lnTo>
                      <a:lnTo>
                        <a:pt x="18306" y="4327"/>
                      </a:lnTo>
                      <a:lnTo>
                        <a:pt x="18296" y="4342"/>
                      </a:lnTo>
                      <a:lnTo>
                        <a:pt x="18311" y="4336"/>
                      </a:lnTo>
                      <a:lnTo>
                        <a:pt x="18320" y="4338"/>
                      </a:lnTo>
                      <a:lnTo>
                        <a:pt x="18329" y="4350"/>
                      </a:lnTo>
                      <a:close/>
                      <a:moveTo>
                        <a:pt x="18341" y="4377"/>
                      </a:moveTo>
                      <a:lnTo>
                        <a:pt x="18335" y="4359"/>
                      </a:lnTo>
                      <a:lnTo>
                        <a:pt x="18341" y="4377"/>
                      </a:lnTo>
                      <a:close/>
                      <a:moveTo>
                        <a:pt x="18616" y="5826"/>
                      </a:moveTo>
                      <a:lnTo>
                        <a:pt x="18574" y="5759"/>
                      </a:lnTo>
                      <a:lnTo>
                        <a:pt x="18613" y="5831"/>
                      </a:lnTo>
                      <a:close/>
                      <a:moveTo>
                        <a:pt x="18638" y="5877"/>
                      </a:moveTo>
                      <a:lnTo>
                        <a:pt x="18613" y="5831"/>
                      </a:lnTo>
                      <a:lnTo>
                        <a:pt x="18579" y="5877"/>
                      </a:lnTo>
                      <a:lnTo>
                        <a:pt x="18638" y="5877"/>
                      </a:lnTo>
                      <a:close/>
                      <a:moveTo>
                        <a:pt x="18644" y="6114"/>
                      </a:moveTo>
                      <a:lnTo>
                        <a:pt x="18636" y="5996"/>
                      </a:lnTo>
                      <a:lnTo>
                        <a:pt x="18628" y="6114"/>
                      </a:lnTo>
                      <a:lnTo>
                        <a:pt x="18644" y="6114"/>
                      </a:lnTo>
                      <a:close/>
                      <a:moveTo>
                        <a:pt x="18662" y="18780"/>
                      </a:moveTo>
                      <a:lnTo>
                        <a:pt x="18545" y="18780"/>
                      </a:lnTo>
                      <a:lnTo>
                        <a:pt x="18523" y="18899"/>
                      </a:lnTo>
                      <a:lnTo>
                        <a:pt x="18556" y="18899"/>
                      </a:lnTo>
                      <a:lnTo>
                        <a:pt x="18662" y="18780"/>
                      </a:lnTo>
                      <a:close/>
                      <a:moveTo>
                        <a:pt x="18910" y="5974"/>
                      </a:moveTo>
                      <a:lnTo>
                        <a:pt x="18899" y="5976"/>
                      </a:lnTo>
                      <a:lnTo>
                        <a:pt x="18891" y="5979"/>
                      </a:lnTo>
                      <a:lnTo>
                        <a:pt x="18910" y="5974"/>
                      </a:lnTo>
                      <a:close/>
                      <a:moveTo>
                        <a:pt x="19059" y="6472"/>
                      </a:moveTo>
                      <a:lnTo>
                        <a:pt x="19046" y="6369"/>
                      </a:lnTo>
                      <a:lnTo>
                        <a:pt x="19049" y="6416"/>
                      </a:lnTo>
                      <a:lnTo>
                        <a:pt x="19054" y="6447"/>
                      </a:lnTo>
                      <a:lnTo>
                        <a:pt x="19059" y="6472"/>
                      </a:lnTo>
                      <a:close/>
                      <a:moveTo>
                        <a:pt x="19081" y="7428"/>
                      </a:moveTo>
                      <a:lnTo>
                        <a:pt x="19072" y="7403"/>
                      </a:lnTo>
                      <a:lnTo>
                        <a:pt x="19062" y="7402"/>
                      </a:lnTo>
                      <a:lnTo>
                        <a:pt x="19050" y="7402"/>
                      </a:lnTo>
                      <a:lnTo>
                        <a:pt x="19038" y="7403"/>
                      </a:lnTo>
                      <a:lnTo>
                        <a:pt x="19081" y="7428"/>
                      </a:lnTo>
                      <a:close/>
                      <a:moveTo>
                        <a:pt x="19281" y="7072"/>
                      </a:moveTo>
                      <a:lnTo>
                        <a:pt x="19276" y="7087"/>
                      </a:lnTo>
                      <a:lnTo>
                        <a:pt x="19275" y="7101"/>
                      </a:lnTo>
                      <a:lnTo>
                        <a:pt x="19281" y="7086"/>
                      </a:lnTo>
                      <a:lnTo>
                        <a:pt x="19281" y="7072"/>
                      </a:lnTo>
                      <a:close/>
                      <a:moveTo>
                        <a:pt x="19339" y="8170"/>
                      </a:moveTo>
                      <a:lnTo>
                        <a:pt x="19325" y="8187"/>
                      </a:lnTo>
                      <a:lnTo>
                        <a:pt x="19334" y="8181"/>
                      </a:lnTo>
                      <a:close/>
                      <a:moveTo>
                        <a:pt x="19357" y="8008"/>
                      </a:moveTo>
                      <a:lnTo>
                        <a:pt x="19333" y="8008"/>
                      </a:lnTo>
                      <a:lnTo>
                        <a:pt x="19350" y="8123"/>
                      </a:lnTo>
                      <a:lnTo>
                        <a:pt x="19357" y="8008"/>
                      </a:lnTo>
                      <a:close/>
                      <a:moveTo>
                        <a:pt x="19366" y="7944"/>
                      </a:moveTo>
                      <a:lnTo>
                        <a:pt x="19334" y="7890"/>
                      </a:lnTo>
                      <a:lnTo>
                        <a:pt x="19343" y="8008"/>
                      </a:lnTo>
                      <a:lnTo>
                        <a:pt x="19366" y="7944"/>
                      </a:lnTo>
                      <a:close/>
                      <a:moveTo>
                        <a:pt x="19400" y="7443"/>
                      </a:moveTo>
                      <a:lnTo>
                        <a:pt x="19332" y="7298"/>
                      </a:lnTo>
                      <a:lnTo>
                        <a:pt x="19317" y="7298"/>
                      </a:lnTo>
                      <a:lnTo>
                        <a:pt x="19301" y="7416"/>
                      </a:lnTo>
                      <a:lnTo>
                        <a:pt x="19266" y="7416"/>
                      </a:lnTo>
                      <a:lnTo>
                        <a:pt x="19258" y="7404"/>
                      </a:lnTo>
                      <a:lnTo>
                        <a:pt x="19266" y="7416"/>
                      </a:lnTo>
                      <a:lnTo>
                        <a:pt x="19267" y="7298"/>
                      </a:lnTo>
                      <a:lnTo>
                        <a:pt x="19267" y="7179"/>
                      </a:lnTo>
                      <a:lnTo>
                        <a:pt x="19231" y="7179"/>
                      </a:lnTo>
                      <a:lnTo>
                        <a:pt x="19264" y="7061"/>
                      </a:lnTo>
                      <a:lnTo>
                        <a:pt x="19135" y="7179"/>
                      </a:lnTo>
                      <a:lnTo>
                        <a:pt x="19125" y="7061"/>
                      </a:lnTo>
                      <a:lnTo>
                        <a:pt x="19151" y="7061"/>
                      </a:lnTo>
                      <a:lnTo>
                        <a:pt x="19116" y="6943"/>
                      </a:lnTo>
                      <a:lnTo>
                        <a:pt x="19064" y="6943"/>
                      </a:lnTo>
                      <a:lnTo>
                        <a:pt x="19045" y="6824"/>
                      </a:lnTo>
                      <a:lnTo>
                        <a:pt x="19086" y="6824"/>
                      </a:lnTo>
                      <a:lnTo>
                        <a:pt x="19094" y="6943"/>
                      </a:lnTo>
                      <a:lnTo>
                        <a:pt x="19137" y="6824"/>
                      </a:lnTo>
                      <a:lnTo>
                        <a:pt x="19099" y="6824"/>
                      </a:lnTo>
                      <a:lnTo>
                        <a:pt x="18970" y="6706"/>
                      </a:lnTo>
                      <a:lnTo>
                        <a:pt x="18989" y="6588"/>
                      </a:lnTo>
                      <a:lnTo>
                        <a:pt x="19019" y="6706"/>
                      </a:lnTo>
                      <a:lnTo>
                        <a:pt x="19070" y="6706"/>
                      </a:lnTo>
                      <a:lnTo>
                        <a:pt x="19095" y="6588"/>
                      </a:lnTo>
                      <a:lnTo>
                        <a:pt x="19060" y="6588"/>
                      </a:lnTo>
                      <a:lnTo>
                        <a:pt x="19027" y="6351"/>
                      </a:lnTo>
                      <a:lnTo>
                        <a:pt x="18848" y="6351"/>
                      </a:lnTo>
                      <a:lnTo>
                        <a:pt x="18911" y="6232"/>
                      </a:lnTo>
                      <a:lnTo>
                        <a:pt x="18896" y="6221"/>
                      </a:lnTo>
                      <a:lnTo>
                        <a:pt x="18821" y="6114"/>
                      </a:lnTo>
                      <a:lnTo>
                        <a:pt x="18884" y="5996"/>
                      </a:lnTo>
                      <a:lnTo>
                        <a:pt x="18879" y="5877"/>
                      </a:lnTo>
                      <a:lnTo>
                        <a:pt x="18828" y="5877"/>
                      </a:lnTo>
                      <a:lnTo>
                        <a:pt x="18892" y="5759"/>
                      </a:lnTo>
                      <a:lnTo>
                        <a:pt x="18784" y="5759"/>
                      </a:lnTo>
                      <a:lnTo>
                        <a:pt x="18801" y="5641"/>
                      </a:lnTo>
                      <a:lnTo>
                        <a:pt x="18757" y="5522"/>
                      </a:lnTo>
                      <a:lnTo>
                        <a:pt x="18784" y="5641"/>
                      </a:lnTo>
                      <a:lnTo>
                        <a:pt x="18758" y="5641"/>
                      </a:lnTo>
                      <a:lnTo>
                        <a:pt x="18638" y="5522"/>
                      </a:lnTo>
                      <a:lnTo>
                        <a:pt x="18670" y="5404"/>
                      </a:lnTo>
                      <a:lnTo>
                        <a:pt x="18702" y="5285"/>
                      </a:lnTo>
                      <a:lnTo>
                        <a:pt x="18533" y="5049"/>
                      </a:lnTo>
                      <a:lnTo>
                        <a:pt x="18427" y="4930"/>
                      </a:lnTo>
                      <a:lnTo>
                        <a:pt x="18351" y="4930"/>
                      </a:lnTo>
                      <a:lnTo>
                        <a:pt x="18254" y="4812"/>
                      </a:lnTo>
                      <a:lnTo>
                        <a:pt x="18261" y="4694"/>
                      </a:lnTo>
                      <a:lnTo>
                        <a:pt x="18340" y="4812"/>
                      </a:lnTo>
                      <a:lnTo>
                        <a:pt x="18332" y="4694"/>
                      </a:lnTo>
                      <a:lnTo>
                        <a:pt x="18300" y="4575"/>
                      </a:lnTo>
                      <a:lnTo>
                        <a:pt x="18275" y="4524"/>
                      </a:lnTo>
                      <a:lnTo>
                        <a:pt x="18286" y="4457"/>
                      </a:lnTo>
                      <a:lnTo>
                        <a:pt x="18254" y="4338"/>
                      </a:lnTo>
                      <a:lnTo>
                        <a:pt x="18219" y="4417"/>
                      </a:lnTo>
                      <a:lnTo>
                        <a:pt x="18233" y="4457"/>
                      </a:lnTo>
                      <a:lnTo>
                        <a:pt x="18133" y="4457"/>
                      </a:lnTo>
                      <a:lnTo>
                        <a:pt x="18247" y="4575"/>
                      </a:lnTo>
                      <a:lnTo>
                        <a:pt x="18237" y="4575"/>
                      </a:lnTo>
                      <a:lnTo>
                        <a:pt x="18199" y="4694"/>
                      </a:lnTo>
                      <a:lnTo>
                        <a:pt x="18223" y="4694"/>
                      </a:lnTo>
                      <a:lnTo>
                        <a:pt x="18208" y="4812"/>
                      </a:lnTo>
                      <a:lnTo>
                        <a:pt x="18226" y="4812"/>
                      </a:lnTo>
                      <a:lnTo>
                        <a:pt x="18198" y="4930"/>
                      </a:lnTo>
                      <a:lnTo>
                        <a:pt x="18190" y="4812"/>
                      </a:lnTo>
                      <a:lnTo>
                        <a:pt x="18197" y="4930"/>
                      </a:lnTo>
                      <a:lnTo>
                        <a:pt x="18203" y="5049"/>
                      </a:lnTo>
                      <a:lnTo>
                        <a:pt x="18345" y="5049"/>
                      </a:lnTo>
                      <a:lnTo>
                        <a:pt x="18307" y="5167"/>
                      </a:lnTo>
                      <a:lnTo>
                        <a:pt x="18297" y="5167"/>
                      </a:lnTo>
                      <a:lnTo>
                        <a:pt x="18406" y="5404"/>
                      </a:lnTo>
                      <a:lnTo>
                        <a:pt x="18364" y="5167"/>
                      </a:lnTo>
                      <a:lnTo>
                        <a:pt x="18494" y="5285"/>
                      </a:lnTo>
                      <a:lnTo>
                        <a:pt x="18391" y="5522"/>
                      </a:lnTo>
                      <a:lnTo>
                        <a:pt x="18458" y="5404"/>
                      </a:lnTo>
                      <a:lnTo>
                        <a:pt x="18476" y="5522"/>
                      </a:lnTo>
                      <a:lnTo>
                        <a:pt x="18526" y="5522"/>
                      </a:lnTo>
                      <a:lnTo>
                        <a:pt x="18514" y="5641"/>
                      </a:lnTo>
                      <a:lnTo>
                        <a:pt x="18663" y="5759"/>
                      </a:lnTo>
                      <a:lnTo>
                        <a:pt x="18616" y="5826"/>
                      </a:lnTo>
                      <a:lnTo>
                        <a:pt x="18649" y="5877"/>
                      </a:lnTo>
                      <a:lnTo>
                        <a:pt x="18561" y="5996"/>
                      </a:lnTo>
                      <a:lnTo>
                        <a:pt x="18716" y="5996"/>
                      </a:lnTo>
                      <a:lnTo>
                        <a:pt x="18708" y="6114"/>
                      </a:lnTo>
                      <a:lnTo>
                        <a:pt x="18738" y="6114"/>
                      </a:lnTo>
                      <a:lnTo>
                        <a:pt x="18681" y="6351"/>
                      </a:lnTo>
                      <a:lnTo>
                        <a:pt x="18702" y="6403"/>
                      </a:lnTo>
                      <a:lnTo>
                        <a:pt x="18701" y="6437"/>
                      </a:lnTo>
                      <a:lnTo>
                        <a:pt x="18713" y="6430"/>
                      </a:lnTo>
                      <a:lnTo>
                        <a:pt x="18730" y="6469"/>
                      </a:lnTo>
                      <a:lnTo>
                        <a:pt x="18771" y="6401"/>
                      </a:lnTo>
                      <a:lnTo>
                        <a:pt x="18785" y="6395"/>
                      </a:lnTo>
                      <a:lnTo>
                        <a:pt x="18772" y="6397"/>
                      </a:lnTo>
                      <a:lnTo>
                        <a:pt x="18800" y="6351"/>
                      </a:lnTo>
                      <a:lnTo>
                        <a:pt x="18826" y="6588"/>
                      </a:lnTo>
                      <a:lnTo>
                        <a:pt x="18902" y="6706"/>
                      </a:lnTo>
                      <a:lnTo>
                        <a:pt x="18875" y="6706"/>
                      </a:lnTo>
                      <a:lnTo>
                        <a:pt x="18964" y="7061"/>
                      </a:lnTo>
                      <a:lnTo>
                        <a:pt x="18987" y="7179"/>
                      </a:lnTo>
                      <a:lnTo>
                        <a:pt x="19054" y="7179"/>
                      </a:lnTo>
                      <a:lnTo>
                        <a:pt x="19091" y="7298"/>
                      </a:lnTo>
                      <a:lnTo>
                        <a:pt x="19143" y="7416"/>
                      </a:lnTo>
                      <a:lnTo>
                        <a:pt x="19103" y="7416"/>
                      </a:lnTo>
                      <a:lnTo>
                        <a:pt x="19125" y="7535"/>
                      </a:lnTo>
                      <a:lnTo>
                        <a:pt x="19095" y="7535"/>
                      </a:lnTo>
                      <a:lnTo>
                        <a:pt x="19144" y="7653"/>
                      </a:lnTo>
                      <a:lnTo>
                        <a:pt x="19249" y="7771"/>
                      </a:lnTo>
                      <a:lnTo>
                        <a:pt x="19273" y="8008"/>
                      </a:lnTo>
                      <a:lnTo>
                        <a:pt x="19325" y="7890"/>
                      </a:lnTo>
                      <a:lnTo>
                        <a:pt x="19363" y="7771"/>
                      </a:lnTo>
                      <a:lnTo>
                        <a:pt x="19385" y="7800"/>
                      </a:lnTo>
                      <a:lnTo>
                        <a:pt x="19386" y="7771"/>
                      </a:lnTo>
                      <a:lnTo>
                        <a:pt x="19400" y="7443"/>
                      </a:lnTo>
                      <a:close/>
                      <a:moveTo>
                        <a:pt x="19403" y="8007"/>
                      </a:moveTo>
                      <a:lnTo>
                        <a:pt x="19386" y="7890"/>
                      </a:lnTo>
                      <a:lnTo>
                        <a:pt x="19366" y="7944"/>
                      </a:lnTo>
                      <a:lnTo>
                        <a:pt x="19403" y="8007"/>
                      </a:lnTo>
                      <a:close/>
                      <a:moveTo>
                        <a:pt x="19444" y="7535"/>
                      </a:moveTo>
                      <a:lnTo>
                        <a:pt x="19406" y="7454"/>
                      </a:lnTo>
                      <a:lnTo>
                        <a:pt x="19415" y="7535"/>
                      </a:lnTo>
                      <a:lnTo>
                        <a:pt x="19444" y="7535"/>
                      </a:lnTo>
                      <a:close/>
                      <a:moveTo>
                        <a:pt x="19480" y="18425"/>
                      </a:moveTo>
                      <a:lnTo>
                        <a:pt x="19420" y="18425"/>
                      </a:lnTo>
                      <a:lnTo>
                        <a:pt x="19476" y="18495"/>
                      </a:lnTo>
                      <a:lnTo>
                        <a:pt x="19480" y="18425"/>
                      </a:lnTo>
                      <a:close/>
                      <a:moveTo>
                        <a:pt x="19495" y="18518"/>
                      </a:moveTo>
                      <a:lnTo>
                        <a:pt x="19476" y="18495"/>
                      </a:lnTo>
                      <a:lnTo>
                        <a:pt x="19474" y="18544"/>
                      </a:lnTo>
                      <a:lnTo>
                        <a:pt x="19495" y="18518"/>
                      </a:lnTo>
                      <a:close/>
                      <a:moveTo>
                        <a:pt x="19655" y="8810"/>
                      </a:moveTo>
                      <a:lnTo>
                        <a:pt x="19632" y="8766"/>
                      </a:lnTo>
                      <a:lnTo>
                        <a:pt x="19623" y="8723"/>
                      </a:lnTo>
                      <a:lnTo>
                        <a:pt x="19632" y="8819"/>
                      </a:lnTo>
                      <a:lnTo>
                        <a:pt x="19655" y="8810"/>
                      </a:lnTo>
                      <a:close/>
                      <a:moveTo>
                        <a:pt x="1608" y="21148"/>
                      </a:moveTo>
                      <a:lnTo>
                        <a:pt x="1509" y="21141"/>
                      </a:lnTo>
                      <a:lnTo>
                        <a:pt x="1360" y="21080"/>
                      </a:lnTo>
                      <a:lnTo>
                        <a:pt x="1295" y="21090"/>
                      </a:lnTo>
                      <a:lnTo>
                        <a:pt x="1513" y="21202"/>
                      </a:lnTo>
                      <a:lnTo>
                        <a:pt x="1608" y="21148"/>
                      </a:lnTo>
                      <a:close/>
                      <a:moveTo>
                        <a:pt x="20039" y="10066"/>
                      </a:moveTo>
                      <a:lnTo>
                        <a:pt x="20034" y="10045"/>
                      </a:lnTo>
                      <a:lnTo>
                        <a:pt x="20020" y="10020"/>
                      </a:lnTo>
                      <a:lnTo>
                        <a:pt x="20039" y="10066"/>
                      </a:lnTo>
                      <a:close/>
                      <a:moveTo>
                        <a:pt x="20147" y="9547"/>
                      </a:moveTo>
                      <a:lnTo>
                        <a:pt x="20139" y="9547"/>
                      </a:lnTo>
                      <a:lnTo>
                        <a:pt x="20147" y="9547"/>
                      </a:lnTo>
                      <a:close/>
                      <a:moveTo>
                        <a:pt x="20415" y="11086"/>
                      </a:moveTo>
                      <a:lnTo>
                        <a:pt x="20367" y="11086"/>
                      </a:lnTo>
                      <a:lnTo>
                        <a:pt x="20403" y="11136"/>
                      </a:lnTo>
                      <a:lnTo>
                        <a:pt x="20415" y="11086"/>
                      </a:lnTo>
                      <a:close/>
                      <a:moveTo>
                        <a:pt x="20432" y="10147"/>
                      </a:moveTo>
                      <a:lnTo>
                        <a:pt x="20422" y="10020"/>
                      </a:lnTo>
                      <a:lnTo>
                        <a:pt x="20399" y="10071"/>
                      </a:lnTo>
                      <a:lnTo>
                        <a:pt x="20432" y="10147"/>
                      </a:lnTo>
                      <a:close/>
                      <a:moveTo>
                        <a:pt x="20456" y="11204"/>
                      </a:moveTo>
                      <a:lnTo>
                        <a:pt x="20403" y="11136"/>
                      </a:lnTo>
                      <a:lnTo>
                        <a:pt x="20386" y="11204"/>
                      </a:lnTo>
                      <a:lnTo>
                        <a:pt x="20456" y="11204"/>
                      </a:lnTo>
                      <a:close/>
                      <a:moveTo>
                        <a:pt x="20462" y="17133"/>
                      </a:moveTo>
                      <a:lnTo>
                        <a:pt x="20452" y="17142"/>
                      </a:lnTo>
                      <a:lnTo>
                        <a:pt x="20444" y="17153"/>
                      </a:lnTo>
                      <a:lnTo>
                        <a:pt x="20435" y="17161"/>
                      </a:lnTo>
                      <a:lnTo>
                        <a:pt x="20447" y="17160"/>
                      </a:lnTo>
                      <a:lnTo>
                        <a:pt x="20462" y="17133"/>
                      </a:lnTo>
                      <a:close/>
                      <a:moveTo>
                        <a:pt x="20480" y="10257"/>
                      </a:moveTo>
                      <a:lnTo>
                        <a:pt x="20432" y="10147"/>
                      </a:lnTo>
                      <a:lnTo>
                        <a:pt x="20440" y="10257"/>
                      </a:lnTo>
                      <a:lnTo>
                        <a:pt x="20480" y="10257"/>
                      </a:lnTo>
                      <a:close/>
                      <a:moveTo>
                        <a:pt x="20544" y="21071"/>
                      </a:moveTo>
                      <a:lnTo>
                        <a:pt x="20476" y="21071"/>
                      </a:lnTo>
                      <a:lnTo>
                        <a:pt x="20455" y="21140"/>
                      </a:lnTo>
                      <a:lnTo>
                        <a:pt x="20544" y="21071"/>
                      </a:lnTo>
                      <a:close/>
                      <a:moveTo>
                        <a:pt x="20700" y="11776"/>
                      </a:moveTo>
                      <a:lnTo>
                        <a:pt x="20691" y="11754"/>
                      </a:lnTo>
                      <a:lnTo>
                        <a:pt x="20681" y="11749"/>
                      </a:lnTo>
                      <a:lnTo>
                        <a:pt x="20687" y="11770"/>
                      </a:lnTo>
                      <a:lnTo>
                        <a:pt x="20696" y="11786"/>
                      </a:lnTo>
                      <a:close/>
                      <a:moveTo>
                        <a:pt x="20709" y="12151"/>
                      </a:moveTo>
                      <a:lnTo>
                        <a:pt x="20705" y="12033"/>
                      </a:lnTo>
                      <a:lnTo>
                        <a:pt x="20655" y="12033"/>
                      </a:lnTo>
                      <a:lnTo>
                        <a:pt x="20709" y="12151"/>
                      </a:lnTo>
                      <a:close/>
                      <a:moveTo>
                        <a:pt x="20782" y="16399"/>
                      </a:moveTo>
                      <a:lnTo>
                        <a:pt x="20772" y="16432"/>
                      </a:lnTo>
                      <a:lnTo>
                        <a:pt x="20779" y="16413"/>
                      </a:lnTo>
                      <a:lnTo>
                        <a:pt x="20782" y="16399"/>
                      </a:lnTo>
                      <a:close/>
                      <a:moveTo>
                        <a:pt x="683" y="21414"/>
                      </a:moveTo>
                      <a:lnTo>
                        <a:pt x="673" y="21408"/>
                      </a:lnTo>
                      <a:lnTo>
                        <a:pt x="656" y="21426"/>
                      </a:lnTo>
                      <a:lnTo>
                        <a:pt x="683" y="21414"/>
                      </a:lnTo>
                      <a:close/>
                      <a:moveTo>
                        <a:pt x="20799" y="16381"/>
                      </a:moveTo>
                      <a:lnTo>
                        <a:pt x="20782" y="16399"/>
                      </a:lnTo>
                      <a:lnTo>
                        <a:pt x="20799" y="16381"/>
                      </a:lnTo>
                      <a:close/>
                      <a:moveTo>
                        <a:pt x="20858" y="11401"/>
                      </a:moveTo>
                      <a:lnTo>
                        <a:pt x="20848" y="11357"/>
                      </a:lnTo>
                      <a:lnTo>
                        <a:pt x="20837" y="11325"/>
                      </a:lnTo>
                      <a:lnTo>
                        <a:pt x="20806" y="11348"/>
                      </a:lnTo>
                      <a:lnTo>
                        <a:pt x="20825" y="11364"/>
                      </a:lnTo>
                      <a:lnTo>
                        <a:pt x="20843" y="11381"/>
                      </a:lnTo>
                      <a:lnTo>
                        <a:pt x="20858" y="11401"/>
                      </a:lnTo>
                      <a:close/>
                      <a:moveTo>
                        <a:pt x="20895" y="11506"/>
                      </a:moveTo>
                      <a:lnTo>
                        <a:pt x="20891" y="11458"/>
                      </a:lnTo>
                      <a:lnTo>
                        <a:pt x="20877" y="11426"/>
                      </a:lnTo>
                      <a:lnTo>
                        <a:pt x="20858" y="11401"/>
                      </a:lnTo>
                      <a:lnTo>
                        <a:pt x="20866" y="11436"/>
                      </a:lnTo>
                      <a:lnTo>
                        <a:pt x="20875" y="11479"/>
                      </a:lnTo>
                      <a:lnTo>
                        <a:pt x="20895" y="11506"/>
                      </a:lnTo>
                      <a:close/>
                      <a:moveTo>
                        <a:pt x="20941" y="13098"/>
                      </a:moveTo>
                      <a:lnTo>
                        <a:pt x="20904" y="12980"/>
                      </a:lnTo>
                      <a:lnTo>
                        <a:pt x="20926" y="13098"/>
                      </a:lnTo>
                      <a:lnTo>
                        <a:pt x="20941" y="13098"/>
                      </a:lnTo>
                      <a:close/>
                      <a:moveTo>
                        <a:pt x="20952" y="17322"/>
                      </a:moveTo>
                      <a:lnTo>
                        <a:pt x="20921" y="17328"/>
                      </a:lnTo>
                      <a:lnTo>
                        <a:pt x="20899" y="17343"/>
                      </a:lnTo>
                      <a:lnTo>
                        <a:pt x="20878" y="17362"/>
                      </a:lnTo>
                      <a:lnTo>
                        <a:pt x="20879" y="17382"/>
                      </a:lnTo>
                      <a:lnTo>
                        <a:pt x="20952" y="17322"/>
                      </a:lnTo>
                      <a:close/>
                      <a:moveTo>
                        <a:pt x="20991" y="15499"/>
                      </a:moveTo>
                      <a:lnTo>
                        <a:pt x="20977" y="15499"/>
                      </a:lnTo>
                      <a:lnTo>
                        <a:pt x="20961" y="15510"/>
                      </a:lnTo>
                      <a:lnTo>
                        <a:pt x="20972" y="15510"/>
                      </a:lnTo>
                      <a:lnTo>
                        <a:pt x="20982" y="15505"/>
                      </a:lnTo>
                      <a:lnTo>
                        <a:pt x="20991" y="15499"/>
                      </a:lnTo>
                      <a:close/>
                      <a:moveTo>
                        <a:pt x="21004" y="13288"/>
                      </a:moveTo>
                      <a:lnTo>
                        <a:pt x="20993" y="13266"/>
                      </a:lnTo>
                      <a:lnTo>
                        <a:pt x="20996" y="13279"/>
                      </a:lnTo>
                      <a:lnTo>
                        <a:pt x="21003" y="13292"/>
                      </a:lnTo>
                      <a:close/>
                      <a:moveTo>
                        <a:pt x="21039" y="21071"/>
                      </a:moveTo>
                      <a:lnTo>
                        <a:pt x="20837" y="21071"/>
                      </a:lnTo>
                      <a:lnTo>
                        <a:pt x="20696" y="21189"/>
                      </a:lnTo>
                      <a:lnTo>
                        <a:pt x="20867" y="21189"/>
                      </a:lnTo>
                      <a:lnTo>
                        <a:pt x="21039" y="21071"/>
                      </a:lnTo>
                      <a:close/>
                      <a:moveTo>
                        <a:pt x="21059" y="13690"/>
                      </a:moveTo>
                      <a:lnTo>
                        <a:pt x="21057" y="13655"/>
                      </a:lnTo>
                      <a:lnTo>
                        <a:pt x="21049" y="13690"/>
                      </a:lnTo>
                      <a:lnTo>
                        <a:pt x="21059" y="13690"/>
                      </a:lnTo>
                      <a:close/>
                      <a:moveTo>
                        <a:pt x="21075" y="13572"/>
                      </a:moveTo>
                      <a:lnTo>
                        <a:pt x="21052" y="13572"/>
                      </a:lnTo>
                      <a:lnTo>
                        <a:pt x="21057" y="13655"/>
                      </a:lnTo>
                      <a:lnTo>
                        <a:pt x="21075" y="13572"/>
                      </a:lnTo>
                      <a:close/>
                      <a:moveTo>
                        <a:pt x="21101" y="15235"/>
                      </a:moveTo>
                      <a:lnTo>
                        <a:pt x="21064" y="15347"/>
                      </a:lnTo>
                      <a:lnTo>
                        <a:pt x="21101" y="15235"/>
                      </a:lnTo>
                      <a:close/>
                      <a:moveTo>
                        <a:pt x="21229" y="13927"/>
                      </a:moveTo>
                      <a:lnTo>
                        <a:pt x="21217" y="13927"/>
                      </a:lnTo>
                      <a:lnTo>
                        <a:pt x="21228" y="13946"/>
                      </a:lnTo>
                      <a:lnTo>
                        <a:pt x="21229" y="13927"/>
                      </a:lnTo>
                      <a:close/>
                      <a:moveTo>
                        <a:pt x="21242" y="13969"/>
                      </a:moveTo>
                      <a:lnTo>
                        <a:pt x="21228" y="13946"/>
                      </a:lnTo>
                      <a:lnTo>
                        <a:pt x="21223" y="14045"/>
                      </a:lnTo>
                      <a:lnTo>
                        <a:pt x="21242" y="13969"/>
                      </a:lnTo>
                      <a:close/>
                      <a:moveTo>
                        <a:pt x="21544" y="13335"/>
                      </a:moveTo>
                      <a:lnTo>
                        <a:pt x="21489" y="13290"/>
                      </a:lnTo>
                      <a:lnTo>
                        <a:pt x="21489" y="13335"/>
                      </a:lnTo>
                      <a:lnTo>
                        <a:pt x="21544" y="13335"/>
                      </a:lnTo>
                      <a:close/>
                      <a:moveTo>
                        <a:pt x="21557" y="13335"/>
                      </a:moveTo>
                      <a:lnTo>
                        <a:pt x="21542" y="13326"/>
                      </a:lnTo>
                      <a:lnTo>
                        <a:pt x="21557" y="13335"/>
                      </a:lnTo>
                      <a:close/>
                      <a:moveTo>
                        <a:pt x="21571" y="13690"/>
                      </a:moveTo>
                      <a:lnTo>
                        <a:pt x="21562" y="13690"/>
                      </a:lnTo>
                      <a:lnTo>
                        <a:pt x="21564" y="13703"/>
                      </a:lnTo>
                      <a:lnTo>
                        <a:pt x="21571" y="13690"/>
                      </a:lnTo>
                      <a:close/>
                      <a:moveTo>
                        <a:pt x="21593" y="13809"/>
                      </a:moveTo>
                      <a:lnTo>
                        <a:pt x="21586" y="13690"/>
                      </a:lnTo>
                      <a:lnTo>
                        <a:pt x="21571" y="13690"/>
                      </a:lnTo>
                      <a:lnTo>
                        <a:pt x="21584" y="13809"/>
                      </a:lnTo>
                      <a:lnTo>
                        <a:pt x="21593" y="13809"/>
                      </a:lnTo>
                      <a:close/>
                      <a:moveTo>
                        <a:pt x="21600" y="14992"/>
                      </a:moveTo>
                      <a:lnTo>
                        <a:pt x="21545" y="14992"/>
                      </a:lnTo>
                      <a:lnTo>
                        <a:pt x="21553" y="15111"/>
                      </a:lnTo>
                      <a:lnTo>
                        <a:pt x="21600" y="14992"/>
                      </a:lnTo>
                      <a:close/>
                      <a:moveTo>
                        <a:pt x="2343" y="1199"/>
                      </a:moveTo>
                      <a:lnTo>
                        <a:pt x="2317" y="1196"/>
                      </a:lnTo>
                      <a:lnTo>
                        <a:pt x="2268" y="1196"/>
                      </a:lnTo>
                      <a:lnTo>
                        <a:pt x="2245" y="1309"/>
                      </a:lnTo>
                      <a:lnTo>
                        <a:pt x="2311" y="1361"/>
                      </a:lnTo>
                      <a:lnTo>
                        <a:pt x="2343" y="1199"/>
                      </a:lnTo>
                      <a:close/>
                      <a:moveTo>
                        <a:pt x="2460" y="2486"/>
                      </a:moveTo>
                      <a:lnTo>
                        <a:pt x="2442" y="2486"/>
                      </a:lnTo>
                      <a:lnTo>
                        <a:pt x="2447" y="2590"/>
                      </a:lnTo>
                      <a:lnTo>
                        <a:pt x="2460" y="2486"/>
                      </a:lnTo>
                      <a:close/>
                      <a:moveTo>
                        <a:pt x="2675" y="2568"/>
                      </a:moveTo>
                      <a:lnTo>
                        <a:pt x="2671" y="2556"/>
                      </a:lnTo>
                      <a:lnTo>
                        <a:pt x="2620" y="2540"/>
                      </a:lnTo>
                      <a:lnTo>
                        <a:pt x="2627" y="2553"/>
                      </a:lnTo>
                      <a:lnTo>
                        <a:pt x="2653" y="2556"/>
                      </a:lnTo>
                      <a:lnTo>
                        <a:pt x="2675" y="2568"/>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822" name="object 67"/>
              <p:cNvGrpSpPr/>
              <p:nvPr/>
            </p:nvGrpSpPr>
            <p:grpSpPr>
              <a:xfrm>
                <a:off x="69739" y="142085"/>
                <a:ext cx="325782" cy="205592"/>
                <a:chOff x="0" y="0"/>
                <a:chExt cx="325781" cy="205590"/>
              </a:xfrm>
            </p:grpSpPr>
            <p:sp>
              <p:nvSpPr>
                <p:cNvPr id="2796" name="Figura"/>
                <p:cNvSpPr/>
                <p:nvPr/>
              </p:nvSpPr>
              <p:spPr>
                <a:xfrm>
                  <a:off x="0" y="672"/>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086"/>
                      </a:moveTo>
                      <a:lnTo>
                        <a:pt x="18463" y="9024"/>
                      </a:lnTo>
                      <a:lnTo>
                        <a:pt x="16063" y="4572"/>
                      </a:lnTo>
                      <a:lnTo>
                        <a:pt x="15345" y="0"/>
                      </a:lnTo>
                      <a:lnTo>
                        <a:pt x="7918" y="4962"/>
                      </a:lnTo>
                      <a:lnTo>
                        <a:pt x="3345" y="10545"/>
                      </a:lnTo>
                      <a:lnTo>
                        <a:pt x="0" y="16007"/>
                      </a:lnTo>
                      <a:lnTo>
                        <a:pt x="3591" y="19189"/>
                      </a:lnTo>
                      <a:lnTo>
                        <a:pt x="13663" y="21600"/>
                      </a:lnTo>
                      <a:lnTo>
                        <a:pt x="21600" y="130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97" name="Figura"/>
                <p:cNvSpPr/>
                <p:nvPr/>
              </p:nvSpPr>
              <p:spPr>
                <a:xfrm>
                  <a:off x="5293"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298"/>
                      </a:moveTo>
                      <a:lnTo>
                        <a:pt x="17104" y="3899"/>
                      </a:lnTo>
                      <a:lnTo>
                        <a:pt x="15634" y="3297"/>
                      </a:lnTo>
                      <a:lnTo>
                        <a:pt x="14165" y="3143"/>
                      </a:lnTo>
                      <a:lnTo>
                        <a:pt x="12471" y="3143"/>
                      </a:lnTo>
                      <a:lnTo>
                        <a:pt x="10290" y="9299"/>
                      </a:lnTo>
                      <a:lnTo>
                        <a:pt x="7659" y="9004"/>
                      </a:lnTo>
                      <a:lnTo>
                        <a:pt x="5390" y="5093"/>
                      </a:lnTo>
                      <a:lnTo>
                        <a:pt x="5566" y="0"/>
                      </a:lnTo>
                      <a:lnTo>
                        <a:pt x="4721" y="3143"/>
                      </a:lnTo>
                      <a:lnTo>
                        <a:pt x="0" y="2399"/>
                      </a:lnTo>
                      <a:lnTo>
                        <a:pt x="0" y="13199"/>
                      </a:lnTo>
                      <a:lnTo>
                        <a:pt x="5078" y="14250"/>
                      </a:lnTo>
                      <a:lnTo>
                        <a:pt x="7526" y="12454"/>
                      </a:lnTo>
                      <a:lnTo>
                        <a:pt x="13095" y="10954"/>
                      </a:lnTo>
                      <a:lnTo>
                        <a:pt x="13628" y="15007"/>
                      </a:lnTo>
                      <a:lnTo>
                        <a:pt x="12292" y="16507"/>
                      </a:lnTo>
                      <a:lnTo>
                        <a:pt x="11847" y="18599"/>
                      </a:lnTo>
                      <a:lnTo>
                        <a:pt x="14919" y="14699"/>
                      </a:lnTo>
                      <a:lnTo>
                        <a:pt x="20755" y="21600"/>
                      </a:lnTo>
                      <a:lnTo>
                        <a:pt x="21600" y="62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98" name="Figura"/>
                <p:cNvSpPr/>
                <p:nvPr/>
              </p:nvSpPr>
              <p:spPr>
                <a:xfrm>
                  <a:off x="20458" y="345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447"/>
                      </a:moveTo>
                      <a:lnTo>
                        <a:pt x="15122" y="9023"/>
                      </a:lnTo>
                      <a:lnTo>
                        <a:pt x="10993" y="5902"/>
                      </a:lnTo>
                      <a:lnTo>
                        <a:pt x="8257" y="0"/>
                      </a:lnTo>
                      <a:lnTo>
                        <a:pt x="5690" y="2750"/>
                      </a:lnTo>
                      <a:lnTo>
                        <a:pt x="3139" y="6675"/>
                      </a:lnTo>
                      <a:lnTo>
                        <a:pt x="0" y="13349"/>
                      </a:lnTo>
                      <a:lnTo>
                        <a:pt x="1376" y="21600"/>
                      </a:lnTo>
                      <a:lnTo>
                        <a:pt x="15122" y="10599"/>
                      </a:lnTo>
                      <a:lnTo>
                        <a:pt x="21600" y="744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799" name="Figura"/>
                <p:cNvSpPr/>
                <p:nvPr/>
              </p:nvSpPr>
              <p:spPr>
                <a:xfrm>
                  <a:off x="26061" y="476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025" y="1006"/>
                      </a:lnTo>
                      <a:lnTo>
                        <a:pt x="12025" y="0"/>
                      </a:lnTo>
                      <a:lnTo>
                        <a:pt x="6241" y="0"/>
                      </a:lnTo>
                      <a:lnTo>
                        <a:pt x="0" y="100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00" name="Figura"/>
                <p:cNvSpPr/>
                <p:nvPr/>
              </p:nvSpPr>
              <p:spPr>
                <a:xfrm>
                  <a:off x="36204" y="651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459"/>
                      </a:moveTo>
                      <a:lnTo>
                        <a:pt x="6463" y="9593"/>
                      </a:lnTo>
                      <a:lnTo>
                        <a:pt x="0" y="0"/>
                      </a:lnTo>
                      <a:lnTo>
                        <a:pt x="6463" y="21600"/>
                      </a:lnTo>
                      <a:lnTo>
                        <a:pt x="21600" y="1945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01" name="Triángulo"/>
                <p:cNvSpPr/>
                <p:nvPr/>
              </p:nvSpPr>
              <p:spPr>
                <a:xfrm>
                  <a:off x="211937" y="1423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149" y="10657"/>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02" name="Triángulo"/>
                <p:cNvSpPr/>
                <p:nvPr/>
              </p:nvSpPr>
              <p:spPr>
                <a:xfrm>
                  <a:off x="276753" y="254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477"/>
                      </a:moveTo>
                      <a:lnTo>
                        <a:pt x="0" y="0"/>
                      </a:lnTo>
                      <a:lnTo>
                        <a:pt x="11180" y="21600"/>
                      </a:lnTo>
                      <a:lnTo>
                        <a:pt x="21600" y="447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03" name="Figura"/>
                <p:cNvSpPr/>
                <p:nvPr/>
              </p:nvSpPr>
              <p:spPr>
                <a:xfrm>
                  <a:off x="276947" y="117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214" y="15346"/>
                      </a:lnTo>
                      <a:lnTo>
                        <a:pt x="21231" y="3121"/>
                      </a:lnTo>
                      <a:lnTo>
                        <a:pt x="14031" y="0"/>
                      </a:lnTo>
                      <a:lnTo>
                        <a:pt x="0" y="19371"/>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04" name="Figura"/>
                <p:cNvSpPr/>
                <p:nvPr/>
              </p:nvSpPr>
              <p:spPr>
                <a:xfrm>
                  <a:off x="277183" y="237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328"/>
                      </a:moveTo>
                      <a:lnTo>
                        <a:pt x="18137" y="6446"/>
                      </a:lnTo>
                      <a:lnTo>
                        <a:pt x="6266" y="0"/>
                      </a:lnTo>
                      <a:lnTo>
                        <a:pt x="0" y="18981"/>
                      </a:lnTo>
                      <a:lnTo>
                        <a:pt x="6980" y="21600"/>
                      </a:lnTo>
                      <a:lnTo>
                        <a:pt x="21600" y="113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05" name="Triángulo"/>
                <p:cNvSpPr/>
                <p:nvPr/>
              </p:nvSpPr>
              <p:spPr>
                <a:xfrm>
                  <a:off x="277907" y="245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09" y="0"/>
                      </a:lnTo>
                      <a:lnTo>
                        <a:pt x="0" y="414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06" name="Figura"/>
                <p:cNvSpPr/>
                <p:nvPr/>
              </p:nvSpPr>
              <p:spPr>
                <a:xfrm>
                  <a:off x="280644" y="323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77" y="10883"/>
                      </a:lnTo>
                      <a:lnTo>
                        <a:pt x="709" y="0"/>
                      </a:lnTo>
                      <a:lnTo>
                        <a:pt x="5754" y="14131"/>
                      </a:lnTo>
                      <a:lnTo>
                        <a:pt x="0" y="14784"/>
                      </a:lnTo>
                      <a:lnTo>
                        <a:pt x="17263" y="2029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07" name="Figura"/>
                <p:cNvSpPr/>
                <p:nvPr/>
              </p:nvSpPr>
              <p:spPr>
                <a:xfrm>
                  <a:off x="285049" y="1928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810"/>
                      </a:moveTo>
                      <a:lnTo>
                        <a:pt x="15526" y="0"/>
                      </a:lnTo>
                      <a:lnTo>
                        <a:pt x="4474" y="850"/>
                      </a:lnTo>
                      <a:lnTo>
                        <a:pt x="0" y="21158"/>
                      </a:lnTo>
                      <a:lnTo>
                        <a:pt x="8481" y="18573"/>
                      </a:lnTo>
                      <a:lnTo>
                        <a:pt x="17920" y="21600"/>
                      </a:lnTo>
                      <a:lnTo>
                        <a:pt x="21600" y="1381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08" name="Figura"/>
                <p:cNvSpPr/>
                <p:nvPr/>
              </p:nvSpPr>
              <p:spPr>
                <a:xfrm>
                  <a:off x="219927" y="128954"/>
                  <a:ext cx="81180" cy="14065"/>
                </a:xfrm>
                <a:custGeom>
                  <a:avLst/>
                  <a:gdLst/>
                  <a:ahLst/>
                  <a:cxnLst>
                    <a:cxn ang="0">
                      <a:pos x="wd2" y="hd2"/>
                    </a:cxn>
                    <a:cxn ang="5400000">
                      <a:pos x="wd2" y="hd2"/>
                    </a:cxn>
                    <a:cxn ang="10800000">
                      <a:pos x="wd2" y="hd2"/>
                    </a:cxn>
                    <a:cxn ang="16200000">
                      <a:pos x="wd2" y="hd2"/>
                    </a:cxn>
                  </a:cxnLst>
                  <a:rect l="0" t="0" r="r" b="b"/>
                  <a:pathLst>
                    <a:path w="21600" h="21600" extrusionOk="0">
                      <a:moveTo>
                        <a:pt x="21600" y="11775"/>
                      </a:moveTo>
                      <a:lnTo>
                        <a:pt x="21592" y="9965"/>
                      </a:lnTo>
                      <a:lnTo>
                        <a:pt x="21581" y="9730"/>
                      </a:lnTo>
                      <a:lnTo>
                        <a:pt x="21543" y="8180"/>
                      </a:lnTo>
                      <a:lnTo>
                        <a:pt x="21543" y="7826"/>
                      </a:lnTo>
                      <a:lnTo>
                        <a:pt x="21512" y="8180"/>
                      </a:lnTo>
                      <a:lnTo>
                        <a:pt x="21516" y="7264"/>
                      </a:lnTo>
                      <a:lnTo>
                        <a:pt x="21554" y="7710"/>
                      </a:lnTo>
                      <a:lnTo>
                        <a:pt x="21558" y="7356"/>
                      </a:lnTo>
                      <a:lnTo>
                        <a:pt x="21543" y="7099"/>
                      </a:lnTo>
                      <a:lnTo>
                        <a:pt x="21505" y="6769"/>
                      </a:lnTo>
                      <a:lnTo>
                        <a:pt x="21467" y="6299"/>
                      </a:lnTo>
                      <a:lnTo>
                        <a:pt x="21448" y="5359"/>
                      </a:lnTo>
                      <a:lnTo>
                        <a:pt x="21421" y="7121"/>
                      </a:lnTo>
                      <a:lnTo>
                        <a:pt x="21322" y="7264"/>
                      </a:lnTo>
                      <a:lnTo>
                        <a:pt x="21337" y="6864"/>
                      </a:lnTo>
                      <a:lnTo>
                        <a:pt x="21371" y="5900"/>
                      </a:lnTo>
                      <a:lnTo>
                        <a:pt x="21329" y="5054"/>
                      </a:lnTo>
                      <a:lnTo>
                        <a:pt x="21306" y="5900"/>
                      </a:lnTo>
                      <a:lnTo>
                        <a:pt x="21249" y="5030"/>
                      </a:lnTo>
                      <a:lnTo>
                        <a:pt x="21245" y="6864"/>
                      </a:lnTo>
                      <a:lnTo>
                        <a:pt x="21215" y="6299"/>
                      </a:lnTo>
                      <a:lnTo>
                        <a:pt x="21203" y="5500"/>
                      </a:lnTo>
                      <a:lnTo>
                        <a:pt x="21158" y="6299"/>
                      </a:lnTo>
                      <a:lnTo>
                        <a:pt x="20986" y="5735"/>
                      </a:lnTo>
                      <a:lnTo>
                        <a:pt x="21028" y="7521"/>
                      </a:lnTo>
                      <a:lnTo>
                        <a:pt x="21040" y="7945"/>
                      </a:lnTo>
                      <a:lnTo>
                        <a:pt x="20891" y="9730"/>
                      </a:lnTo>
                      <a:lnTo>
                        <a:pt x="20853" y="9096"/>
                      </a:lnTo>
                      <a:lnTo>
                        <a:pt x="20838" y="8766"/>
                      </a:lnTo>
                      <a:lnTo>
                        <a:pt x="20777" y="7734"/>
                      </a:lnTo>
                      <a:lnTo>
                        <a:pt x="20727" y="6864"/>
                      </a:lnTo>
                      <a:lnTo>
                        <a:pt x="20575" y="7639"/>
                      </a:lnTo>
                      <a:lnTo>
                        <a:pt x="20575" y="7029"/>
                      </a:lnTo>
                      <a:lnTo>
                        <a:pt x="20487" y="7734"/>
                      </a:lnTo>
                      <a:lnTo>
                        <a:pt x="20376" y="7450"/>
                      </a:lnTo>
                      <a:lnTo>
                        <a:pt x="20312" y="8766"/>
                      </a:lnTo>
                      <a:lnTo>
                        <a:pt x="20266" y="8226"/>
                      </a:lnTo>
                      <a:lnTo>
                        <a:pt x="20258" y="6910"/>
                      </a:lnTo>
                      <a:lnTo>
                        <a:pt x="20216" y="7193"/>
                      </a:lnTo>
                      <a:lnTo>
                        <a:pt x="20182" y="8061"/>
                      </a:lnTo>
                      <a:lnTo>
                        <a:pt x="20109" y="7310"/>
                      </a:lnTo>
                      <a:lnTo>
                        <a:pt x="20125" y="6416"/>
                      </a:lnTo>
                      <a:lnTo>
                        <a:pt x="20098" y="6181"/>
                      </a:lnTo>
                      <a:lnTo>
                        <a:pt x="20136" y="6229"/>
                      </a:lnTo>
                      <a:lnTo>
                        <a:pt x="20071" y="6111"/>
                      </a:lnTo>
                      <a:lnTo>
                        <a:pt x="20056" y="5406"/>
                      </a:lnTo>
                      <a:lnTo>
                        <a:pt x="20041" y="4749"/>
                      </a:lnTo>
                      <a:lnTo>
                        <a:pt x="19945" y="6416"/>
                      </a:lnTo>
                      <a:lnTo>
                        <a:pt x="19915" y="4584"/>
                      </a:lnTo>
                      <a:lnTo>
                        <a:pt x="19877" y="4443"/>
                      </a:lnTo>
                      <a:lnTo>
                        <a:pt x="19846" y="5124"/>
                      </a:lnTo>
                      <a:lnTo>
                        <a:pt x="19884" y="6111"/>
                      </a:lnTo>
                      <a:lnTo>
                        <a:pt x="19782" y="6040"/>
                      </a:lnTo>
                      <a:lnTo>
                        <a:pt x="19743" y="3290"/>
                      </a:lnTo>
                      <a:lnTo>
                        <a:pt x="19606" y="1410"/>
                      </a:lnTo>
                      <a:lnTo>
                        <a:pt x="19458" y="8226"/>
                      </a:lnTo>
                      <a:lnTo>
                        <a:pt x="19408" y="6699"/>
                      </a:lnTo>
                      <a:lnTo>
                        <a:pt x="19389" y="6135"/>
                      </a:lnTo>
                      <a:lnTo>
                        <a:pt x="19374" y="6699"/>
                      </a:lnTo>
                      <a:lnTo>
                        <a:pt x="19313" y="6488"/>
                      </a:lnTo>
                      <a:lnTo>
                        <a:pt x="19275" y="5876"/>
                      </a:lnTo>
                      <a:lnTo>
                        <a:pt x="19198" y="3455"/>
                      </a:lnTo>
                      <a:lnTo>
                        <a:pt x="19057" y="2304"/>
                      </a:lnTo>
                      <a:lnTo>
                        <a:pt x="19065" y="6488"/>
                      </a:lnTo>
                      <a:lnTo>
                        <a:pt x="18943" y="5689"/>
                      </a:lnTo>
                      <a:lnTo>
                        <a:pt x="18962" y="8485"/>
                      </a:lnTo>
                      <a:lnTo>
                        <a:pt x="18886" y="9096"/>
                      </a:lnTo>
                      <a:lnTo>
                        <a:pt x="18828" y="8931"/>
                      </a:lnTo>
                      <a:lnTo>
                        <a:pt x="18794" y="7991"/>
                      </a:lnTo>
                      <a:lnTo>
                        <a:pt x="18787" y="7121"/>
                      </a:lnTo>
                      <a:lnTo>
                        <a:pt x="18825" y="5500"/>
                      </a:lnTo>
                      <a:lnTo>
                        <a:pt x="18863" y="5829"/>
                      </a:lnTo>
                      <a:lnTo>
                        <a:pt x="18916" y="5335"/>
                      </a:lnTo>
                      <a:lnTo>
                        <a:pt x="18893" y="4443"/>
                      </a:lnTo>
                      <a:lnTo>
                        <a:pt x="18882" y="5195"/>
                      </a:lnTo>
                      <a:lnTo>
                        <a:pt x="18867" y="4889"/>
                      </a:lnTo>
                      <a:lnTo>
                        <a:pt x="18840" y="4419"/>
                      </a:lnTo>
                      <a:lnTo>
                        <a:pt x="18752" y="4490"/>
                      </a:lnTo>
                      <a:lnTo>
                        <a:pt x="18768" y="4865"/>
                      </a:lnTo>
                      <a:lnTo>
                        <a:pt x="18729" y="4584"/>
                      </a:lnTo>
                      <a:lnTo>
                        <a:pt x="18661" y="3808"/>
                      </a:lnTo>
                      <a:lnTo>
                        <a:pt x="18600" y="4865"/>
                      </a:lnTo>
                      <a:lnTo>
                        <a:pt x="18489" y="4138"/>
                      </a:lnTo>
                      <a:lnTo>
                        <a:pt x="18524" y="5406"/>
                      </a:lnTo>
                      <a:lnTo>
                        <a:pt x="18341" y="4514"/>
                      </a:lnTo>
                      <a:lnTo>
                        <a:pt x="18371" y="5219"/>
                      </a:lnTo>
                      <a:lnTo>
                        <a:pt x="18406" y="6886"/>
                      </a:lnTo>
                      <a:lnTo>
                        <a:pt x="18321" y="7121"/>
                      </a:lnTo>
                      <a:lnTo>
                        <a:pt x="18306" y="6816"/>
                      </a:lnTo>
                      <a:lnTo>
                        <a:pt x="18291" y="6558"/>
                      </a:lnTo>
                      <a:lnTo>
                        <a:pt x="18272" y="5759"/>
                      </a:lnTo>
                      <a:lnTo>
                        <a:pt x="18295" y="5383"/>
                      </a:lnTo>
                      <a:lnTo>
                        <a:pt x="18341" y="4490"/>
                      </a:lnTo>
                      <a:lnTo>
                        <a:pt x="18234" y="5383"/>
                      </a:lnTo>
                      <a:lnTo>
                        <a:pt x="18196" y="4984"/>
                      </a:lnTo>
                      <a:lnTo>
                        <a:pt x="18180" y="4254"/>
                      </a:lnTo>
                      <a:lnTo>
                        <a:pt x="18245" y="2820"/>
                      </a:lnTo>
                      <a:lnTo>
                        <a:pt x="18142" y="4254"/>
                      </a:lnTo>
                      <a:lnTo>
                        <a:pt x="18089" y="2844"/>
                      </a:lnTo>
                      <a:lnTo>
                        <a:pt x="18055" y="1880"/>
                      </a:lnTo>
                      <a:lnTo>
                        <a:pt x="18017" y="1715"/>
                      </a:lnTo>
                      <a:lnTo>
                        <a:pt x="18017" y="1388"/>
                      </a:lnTo>
                      <a:lnTo>
                        <a:pt x="17967" y="1364"/>
                      </a:lnTo>
                      <a:lnTo>
                        <a:pt x="17998" y="2844"/>
                      </a:lnTo>
                      <a:lnTo>
                        <a:pt x="17963" y="2585"/>
                      </a:lnTo>
                      <a:lnTo>
                        <a:pt x="17940" y="1975"/>
                      </a:lnTo>
                      <a:lnTo>
                        <a:pt x="17917" y="2585"/>
                      </a:lnTo>
                      <a:lnTo>
                        <a:pt x="17936" y="4984"/>
                      </a:lnTo>
                      <a:lnTo>
                        <a:pt x="17898" y="5759"/>
                      </a:lnTo>
                      <a:lnTo>
                        <a:pt x="17864" y="5124"/>
                      </a:lnTo>
                      <a:lnTo>
                        <a:pt x="17772" y="6558"/>
                      </a:lnTo>
                      <a:lnTo>
                        <a:pt x="17757" y="4749"/>
                      </a:lnTo>
                      <a:lnTo>
                        <a:pt x="17837" y="5006"/>
                      </a:lnTo>
                      <a:lnTo>
                        <a:pt x="17891" y="5265"/>
                      </a:lnTo>
                      <a:lnTo>
                        <a:pt x="17875" y="5006"/>
                      </a:lnTo>
                      <a:lnTo>
                        <a:pt x="17853" y="4608"/>
                      </a:lnTo>
                      <a:lnTo>
                        <a:pt x="17818" y="3973"/>
                      </a:lnTo>
                      <a:lnTo>
                        <a:pt x="17746" y="2680"/>
                      </a:lnTo>
                      <a:lnTo>
                        <a:pt x="17746" y="1153"/>
                      </a:lnTo>
                      <a:lnTo>
                        <a:pt x="17662" y="0"/>
                      </a:lnTo>
                      <a:lnTo>
                        <a:pt x="17727" y="3973"/>
                      </a:lnTo>
                      <a:lnTo>
                        <a:pt x="17597" y="3925"/>
                      </a:lnTo>
                      <a:lnTo>
                        <a:pt x="17593" y="2374"/>
                      </a:lnTo>
                      <a:lnTo>
                        <a:pt x="17559" y="4090"/>
                      </a:lnTo>
                      <a:lnTo>
                        <a:pt x="17525" y="4749"/>
                      </a:lnTo>
                      <a:lnTo>
                        <a:pt x="17441" y="3903"/>
                      </a:lnTo>
                      <a:lnTo>
                        <a:pt x="17429" y="5406"/>
                      </a:lnTo>
                      <a:lnTo>
                        <a:pt x="17422" y="6816"/>
                      </a:lnTo>
                      <a:lnTo>
                        <a:pt x="17380" y="6675"/>
                      </a:lnTo>
                      <a:lnTo>
                        <a:pt x="17323" y="6980"/>
                      </a:lnTo>
                      <a:lnTo>
                        <a:pt x="17288" y="7991"/>
                      </a:lnTo>
                      <a:lnTo>
                        <a:pt x="17277" y="7499"/>
                      </a:lnTo>
                      <a:lnTo>
                        <a:pt x="17231" y="5335"/>
                      </a:lnTo>
                      <a:lnTo>
                        <a:pt x="17205" y="4019"/>
                      </a:lnTo>
                      <a:lnTo>
                        <a:pt x="17117" y="5335"/>
                      </a:lnTo>
                      <a:lnTo>
                        <a:pt x="17090" y="3949"/>
                      </a:lnTo>
                      <a:lnTo>
                        <a:pt x="17075" y="2750"/>
                      </a:lnTo>
                      <a:lnTo>
                        <a:pt x="16983" y="4019"/>
                      </a:lnTo>
                      <a:lnTo>
                        <a:pt x="16949" y="4795"/>
                      </a:lnTo>
                      <a:lnTo>
                        <a:pt x="16934" y="5265"/>
                      </a:lnTo>
                      <a:lnTo>
                        <a:pt x="16949" y="5876"/>
                      </a:lnTo>
                      <a:lnTo>
                        <a:pt x="16987" y="5265"/>
                      </a:lnTo>
                      <a:lnTo>
                        <a:pt x="17003" y="7499"/>
                      </a:lnTo>
                      <a:lnTo>
                        <a:pt x="16957" y="6135"/>
                      </a:lnTo>
                      <a:lnTo>
                        <a:pt x="16949" y="5876"/>
                      </a:lnTo>
                      <a:lnTo>
                        <a:pt x="16934" y="6135"/>
                      </a:lnTo>
                      <a:lnTo>
                        <a:pt x="16858" y="8790"/>
                      </a:lnTo>
                      <a:lnTo>
                        <a:pt x="16804" y="7826"/>
                      </a:lnTo>
                      <a:lnTo>
                        <a:pt x="16774" y="6675"/>
                      </a:lnTo>
                      <a:lnTo>
                        <a:pt x="16774" y="5500"/>
                      </a:lnTo>
                      <a:lnTo>
                        <a:pt x="16743" y="3174"/>
                      </a:lnTo>
                      <a:lnTo>
                        <a:pt x="16652" y="1975"/>
                      </a:lnTo>
                      <a:lnTo>
                        <a:pt x="16553" y="5500"/>
                      </a:lnTo>
                      <a:lnTo>
                        <a:pt x="16389" y="4584"/>
                      </a:lnTo>
                      <a:lnTo>
                        <a:pt x="16419" y="6675"/>
                      </a:lnTo>
                      <a:lnTo>
                        <a:pt x="16377" y="6018"/>
                      </a:lnTo>
                      <a:lnTo>
                        <a:pt x="16343" y="5430"/>
                      </a:lnTo>
                      <a:lnTo>
                        <a:pt x="16290" y="6018"/>
                      </a:lnTo>
                      <a:lnTo>
                        <a:pt x="16271" y="4490"/>
                      </a:lnTo>
                      <a:lnTo>
                        <a:pt x="16236" y="3596"/>
                      </a:lnTo>
                      <a:lnTo>
                        <a:pt x="16240" y="4490"/>
                      </a:lnTo>
                      <a:lnTo>
                        <a:pt x="16118" y="3503"/>
                      </a:lnTo>
                      <a:lnTo>
                        <a:pt x="16103" y="5946"/>
                      </a:lnTo>
                      <a:lnTo>
                        <a:pt x="16030" y="4325"/>
                      </a:lnTo>
                      <a:lnTo>
                        <a:pt x="15897" y="3668"/>
                      </a:lnTo>
                      <a:lnTo>
                        <a:pt x="15878" y="7826"/>
                      </a:lnTo>
                      <a:lnTo>
                        <a:pt x="15779" y="7499"/>
                      </a:lnTo>
                      <a:lnTo>
                        <a:pt x="15760" y="7193"/>
                      </a:lnTo>
                      <a:lnTo>
                        <a:pt x="15779" y="6510"/>
                      </a:lnTo>
                      <a:lnTo>
                        <a:pt x="15741" y="5335"/>
                      </a:lnTo>
                      <a:lnTo>
                        <a:pt x="15737" y="4865"/>
                      </a:lnTo>
                      <a:lnTo>
                        <a:pt x="15710" y="4090"/>
                      </a:lnTo>
                      <a:lnTo>
                        <a:pt x="15619" y="6510"/>
                      </a:lnTo>
                      <a:lnTo>
                        <a:pt x="15581" y="5359"/>
                      </a:lnTo>
                      <a:lnTo>
                        <a:pt x="15554" y="7193"/>
                      </a:lnTo>
                      <a:lnTo>
                        <a:pt x="15508" y="7075"/>
                      </a:lnTo>
                      <a:lnTo>
                        <a:pt x="15440" y="7545"/>
                      </a:lnTo>
                      <a:lnTo>
                        <a:pt x="15478" y="8650"/>
                      </a:lnTo>
                      <a:lnTo>
                        <a:pt x="15344" y="4819"/>
                      </a:lnTo>
                      <a:lnTo>
                        <a:pt x="15112" y="8931"/>
                      </a:lnTo>
                      <a:lnTo>
                        <a:pt x="15028" y="6534"/>
                      </a:lnTo>
                      <a:lnTo>
                        <a:pt x="14997" y="5641"/>
                      </a:lnTo>
                      <a:lnTo>
                        <a:pt x="14795" y="6464"/>
                      </a:lnTo>
                      <a:lnTo>
                        <a:pt x="14708" y="6534"/>
                      </a:lnTo>
                      <a:lnTo>
                        <a:pt x="14708" y="5924"/>
                      </a:lnTo>
                      <a:lnTo>
                        <a:pt x="14608" y="4913"/>
                      </a:lnTo>
                      <a:lnTo>
                        <a:pt x="14654" y="9590"/>
                      </a:lnTo>
                      <a:lnTo>
                        <a:pt x="14589" y="8979"/>
                      </a:lnTo>
                      <a:lnTo>
                        <a:pt x="14521" y="8250"/>
                      </a:lnTo>
                      <a:lnTo>
                        <a:pt x="14479" y="7029"/>
                      </a:lnTo>
                      <a:lnTo>
                        <a:pt x="14456" y="6323"/>
                      </a:lnTo>
                      <a:lnTo>
                        <a:pt x="14593" y="7239"/>
                      </a:lnTo>
                      <a:lnTo>
                        <a:pt x="14555" y="6558"/>
                      </a:lnTo>
                      <a:lnTo>
                        <a:pt x="14551" y="6323"/>
                      </a:lnTo>
                      <a:lnTo>
                        <a:pt x="14532" y="2445"/>
                      </a:lnTo>
                      <a:lnTo>
                        <a:pt x="14391" y="7029"/>
                      </a:lnTo>
                      <a:lnTo>
                        <a:pt x="14353" y="5970"/>
                      </a:lnTo>
                      <a:lnTo>
                        <a:pt x="14315" y="4960"/>
                      </a:lnTo>
                      <a:lnTo>
                        <a:pt x="14277" y="3503"/>
                      </a:lnTo>
                      <a:lnTo>
                        <a:pt x="14254" y="3055"/>
                      </a:lnTo>
                      <a:lnTo>
                        <a:pt x="14159" y="5970"/>
                      </a:lnTo>
                      <a:lnTo>
                        <a:pt x="14056" y="5689"/>
                      </a:lnTo>
                      <a:lnTo>
                        <a:pt x="14048" y="5054"/>
                      </a:lnTo>
                      <a:lnTo>
                        <a:pt x="13983" y="6769"/>
                      </a:lnTo>
                      <a:lnTo>
                        <a:pt x="13945" y="7239"/>
                      </a:lnTo>
                      <a:lnTo>
                        <a:pt x="13770" y="8109"/>
                      </a:lnTo>
                      <a:lnTo>
                        <a:pt x="13735" y="8650"/>
                      </a:lnTo>
                      <a:lnTo>
                        <a:pt x="13667" y="8979"/>
                      </a:lnTo>
                      <a:lnTo>
                        <a:pt x="13632" y="8061"/>
                      </a:lnTo>
                      <a:lnTo>
                        <a:pt x="13598" y="7685"/>
                      </a:lnTo>
                      <a:lnTo>
                        <a:pt x="13568" y="7029"/>
                      </a:lnTo>
                      <a:lnTo>
                        <a:pt x="13583" y="5618"/>
                      </a:lnTo>
                      <a:lnTo>
                        <a:pt x="13625" y="5570"/>
                      </a:lnTo>
                      <a:lnTo>
                        <a:pt x="13602" y="3314"/>
                      </a:lnTo>
                      <a:lnTo>
                        <a:pt x="13533" y="5618"/>
                      </a:lnTo>
                      <a:lnTo>
                        <a:pt x="13495" y="5313"/>
                      </a:lnTo>
                      <a:lnTo>
                        <a:pt x="13491" y="4254"/>
                      </a:lnTo>
                      <a:lnTo>
                        <a:pt x="13388" y="4514"/>
                      </a:lnTo>
                      <a:lnTo>
                        <a:pt x="13350" y="7029"/>
                      </a:lnTo>
                      <a:lnTo>
                        <a:pt x="13202" y="6840"/>
                      </a:lnTo>
                      <a:lnTo>
                        <a:pt x="13213" y="7734"/>
                      </a:lnTo>
                      <a:lnTo>
                        <a:pt x="13137" y="10014"/>
                      </a:lnTo>
                      <a:lnTo>
                        <a:pt x="13145" y="8439"/>
                      </a:lnTo>
                      <a:lnTo>
                        <a:pt x="13145" y="8015"/>
                      </a:lnTo>
                      <a:lnTo>
                        <a:pt x="13152" y="6205"/>
                      </a:lnTo>
                      <a:lnTo>
                        <a:pt x="13068" y="8015"/>
                      </a:lnTo>
                      <a:lnTo>
                        <a:pt x="13045" y="5570"/>
                      </a:lnTo>
                      <a:lnTo>
                        <a:pt x="12870" y="7804"/>
                      </a:lnTo>
                      <a:lnTo>
                        <a:pt x="12832" y="8061"/>
                      </a:lnTo>
                      <a:lnTo>
                        <a:pt x="12763" y="8391"/>
                      </a:lnTo>
                      <a:lnTo>
                        <a:pt x="12790" y="7475"/>
                      </a:lnTo>
                      <a:lnTo>
                        <a:pt x="12710" y="8368"/>
                      </a:lnTo>
                      <a:lnTo>
                        <a:pt x="12603" y="8344"/>
                      </a:lnTo>
                      <a:lnTo>
                        <a:pt x="12607" y="7734"/>
                      </a:lnTo>
                      <a:lnTo>
                        <a:pt x="12607" y="7310"/>
                      </a:lnTo>
                      <a:lnTo>
                        <a:pt x="12622" y="3573"/>
                      </a:lnTo>
                      <a:lnTo>
                        <a:pt x="12329" y="7121"/>
                      </a:lnTo>
                      <a:lnTo>
                        <a:pt x="12321" y="6675"/>
                      </a:lnTo>
                      <a:lnTo>
                        <a:pt x="12291" y="5195"/>
                      </a:lnTo>
                      <a:lnTo>
                        <a:pt x="12253" y="3433"/>
                      </a:lnTo>
                      <a:lnTo>
                        <a:pt x="12066" y="5195"/>
                      </a:lnTo>
                      <a:lnTo>
                        <a:pt x="11883" y="2680"/>
                      </a:lnTo>
                      <a:lnTo>
                        <a:pt x="11681" y="2939"/>
                      </a:lnTo>
                      <a:lnTo>
                        <a:pt x="11665" y="3174"/>
                      </a:lnTo>
                      <a:lnTo>
                        <a:pt x="11742" y="6675"/>
                      </a:lnTo>
                      <a:lnTo>
                        <a:pt x="11601" y="3055"/>
                      </a:lnTo>
                      <a:lnTo>
                        <a:pt x="11597" y="3668"/>
                      </a:lnTo>
                      <a:lnTo>
                        <a:pt x="11547" y="3055"/>
                      </a:lnTo>
                      <a:lnTo>
                        <a:pt x="11597" y="4208"/>
                      </a:lnTo>
                      <a:lnTo>
                        <a:pt x="11597" y="4700"/>
                      </a:lnTo>
                      <a:lnTo>
                        <a:pt x="11593" y="6980"/>
                      </a:lnTo>
                      <a:lnTo>
                        <a:pt x="11551" y="6980"/>
                      </a:lnTo>
                      <a:lnTo>
                        <a:pt x="11528" y="6111"/>
                      </a:lnTo>
                      <a:lnTo>
                        <a:pt x="11597" y="4819"/>
                      </a:lnTo>
                      <a:lnTo>
                        <a:pt x="11433" y="5078"/>
                      </a:lnTo>
                      <a:lnTo>
                        <a:pt x="11448" y="5430"/>
                      </a:lnTo>
                      <a:lnTo>
                        <a:pt x="11410" y="4865"/>
                      </a:lnTo>
                      <a:lnTo>
                        <a:pt x="11372" y="4090"/>
                      </a:lnTo>
                      <a:lnTo>
                        <a:pt x="11349" y="3433"/>
                      </a:lnTo>
                      <a:lnTo>
                        <a:pt x="11433" y="3690"/>
                      </a:lnTo>
                      <a:lnTo>
                        <a:pt x="11433" y="3433"/>
                      </a:lnTo>
                      <a:lnTo>
                        <a:pt x="11395" y="2750"/>
                      </a:lnTo>
                      <a:lnTo>
                        <a:pt x="11334" y="2585"/>
                      </a:lnTo>
                      <a:lnTo>
                        <a:pt x="11364" y="1575"/>
                      </a:lnTo>
                      <a:lnTo>
                        <a:pt x="11330" y="494"/>
                      </a:lnTo>
                      <a:lnTo>
                        <a:pt x="11307" y="213"/>
                      </a:lnTo>
                      <a:lnTo>
                        <a:pt x="11307" y="1764"/>
                      </a:lnTo>
                      <a:lnTo>
                        <a:pt x="11269" y="2163"/>
                      </a:lnTo>
                      <a:lnTo>
                        <a:pt x="11250" y="2469"/>
                      </a:lnTo>
                      <a:lnTo>
                        <a:pt x="11288" y="3525"/>
                      </a:lnTo>
                      <a:lnTo>
                        <a:pt x="11139" y="5430"/>
                      </a:lnTo>
                      <a:lnTo>
                        <a:pt x="11147" y="4044"/>
                      </a:lnTo>
                      <a:lnTo>
                        <a:pt x="11155" y="2210"/>
                      </a:lnTo>
                      <a:lnTo>
                        <a:pt x="11162" y="213"/>
                      </a:lnTo>
                      <a:lnTo>
                        <a:pt x="11006" y="2210"/>
                      </a:lnTo>
                      <a:lnTo>
                        <a:pt x="11025" y="1715"/>
                      </a:lnTo>
                      <a:lnTo>
                        <a:pt x="11055" y="1010"/>
                      </a:lnTo>
                      <a:lnTo>
                        <a:pt x="10975" y="1715"/>
                      </a:lnTo>
                      <a:lnTo>
                        <a:pt x="10758" y="988"/>
                      </a:lnTo>
                      <a:lnTo>
                        <a:pt x="10682" y="4044"/>
                      </a:lnTo>
                      <a:lnTo>
                        <a:pt x="10663" y="2258"/>
                      </a:lnTo>
                      <a:lnTo>
                        <a:pt x="10491" y="1834"/>
                      </a:lnTo>
                      <a:lnTo>
                        <a:pt x="10255" y="5548"/>
                      </a:lnTo>
                      <a:lnTo>
                        <a:pt x="10171" y="4490"/>
                      </a:lnTo>
                      <a:lnTo>
                        <a:pt x="10133" y="4019"/>
                      </a:lnTo>
                      <a:lnTo>
                        <a:pt x="10121" y="2728"/>
                      </a:lnTo>
                      <a:lnTo>
                        <a:pt x="10060" y="4490"/>
                      </a:lnTo>
                      <a:lnTo>
                        <a:pt x="10045" y="4184"/>
                      </a:lnTo>
                      <a:lnTo>
                        <a:pt x="10015" y="2563"/>
                      </a:lnTo>
                      <a:lnTo>
                        <a:pt x="9919" y="4184"/>
                      </a:lnTo>
                      <a:lnTo>
                        <a:pt x="9885" y="3808"/>
                      </a:lnTo>
                      <a:lnTo>
                        <a:pt x="9851" y="2210"/>
                      </a:lnTo>
                      <a:lnTo>
                        <a:pt x="9725" y="1388"/>
                      </a:lnTo>
                      <a:lnTo>
                        <a:pt x="9645" y="4419"/>
                      </a:lnTo>
                      <a:lnTo>
                        <a:pt x="9607" y="5219"/>
                      </a:lnTo>
                      <a:lnTo>
                        <a:pt x="9466" y="5783"/>
                      </a:lnTo>
                      <a:lnTo>
                        <a:pt x="9466" y="4678"/>
                      </a:lnTo>
                      <a:lnTo>
                        <a:pt x="9432" y="2844"/>
                      </a:lnTo>
                      <a:lnTo>
                        <a:pt x="9268" y="1834"/>
                      </a:lnTo>
                      <a:lnTo>
                        <a:pt x="9248" y="1318"/>
                      </a:lnTo>
                      <a:lnTo>
                        <a:pt x="9031" y="988"/>
                      </a:lnTo>
                      <a:lnTo>
                        <a:pt x="8886" y="3455"/>
                      </a:lnTo>
                      <a:lnTo>
                        <a:pt x="8848" y="3760"/>
                      </a:lnTo>
                      <a:lnTo>
                        <a:pt x="8677" y="4678"/>
                      </a:lnTo>
                      <a:lnTo>
                        <a:pt x="8658" y="4184"/>
                      </a:lnTo>
                      <a:lnTo>
                        <a:pt x="8627" y="3433"/>
                      </a:lnTo>
                      <a:lnTo>
                        <a:pt x="8555" y="1693"/>
                      </a:lnTo>
                      <a:lnTo>
                        <a:pt x="8253" y="3433"/>
                      </a:lnTo>
                      <a:lnTo>
                        <a:pt x="8051" y="1764"/>
                      </a:lnTo>
                      <a:lnTo>
                        <a:pt x="8051" y="3760"/>
                      </a:lnTo>
                      <a:lnTo>
                        <a:pt x="8013" y="4184"/>
                      </a:lnTo>
                      <a:lnTo>
                        <a:pt x="7964" y="3620"/>
                      </a:lnTo>
                      <a:lnTo>
                        <a:pt x="7880" y="6088"/>
                      </a:lnTo>
                      <a:lnTo>
                        <a:pt x="7884" y="5030"/>
                      </a:lnTo>
                      <a:lnTo>
                        <a:pt x="7903" y="3620"/>
                      </a:lnTo>
                      <a:lnTo>
                        <a:pt x="7880" y="1810"/>
                      </a:lnTo>
                      <a:lnTo>
                        <a:pt x="7868" y="1153"/>
                      </a:lnTo>
                      <a:lnTo>
                        <a:pt x="7773" y="1810"/>
                      </a:lnTo>
                      <a:lnTo>
                        <a:pt x="7697" y="1740"/>
                      </a:lnTo>
                      <a:lnTo>
                        <a:pt x="7685" y="5030"/>
                      </a:lnTo>
                      <a:lnTo>
                        <a:pt x="7579" y="2515"/>
                      </a:lnTo>
                      <a:lnTo>
                        <a:pt x="7628" y="1880"/>
                      </a:lnTo>
                      <a:lnTo>
                        <a:pt x="7571" y="2304"/>
                      </a:lnTo>
                      <a:lnTo>
                        <a:pt x="7487" y="235"/>
                      </a:lnTo>
                      <a:lnTo>
                        <a:pt x="7167" y="6769"/>
                      </a:lnTo>
                      <a:lnTo>
                        <a:pt x="7148" y="6040"/>
                      </a:lnTo>
                      <a:lnTo>
                        <a:pt x="7098" y="4138"/>
                      </a:lnTo>
                      <a:lnTo>
                        <a:pt x="7057" y="2493"/>
                      </a:lnTo>
                      <a:lnTo>
                        <a:pt x="7011" y="3314"/>
                      </a:lnTo>
                      <a:lnTo>
                        <a:pt x="6950" y="3314"/>
                      </a:lnTo>
                      <a:lnTo>
                        <a:pt x="6904" y="4138"/>
                      </a:lnTo>
                      <a:lnTo>
                        <a:pt x="6870" y="2258"/>
                      </a:lnTo>
                      <a:lnTo>
                        <a:pt x="6831" y="2115"/>
                      </a:lnTo>
                      <a:lnTo>
                        <a:pt x="6710" y="1693"/>
                      </a:lnTo>
                      <a:lnTo>
                        <a:pt x="6542" y="2115"/>
                      </a:lnTo>
                      <a:lnTo>
                        <a:pt x="6576" y="848"/>
                      </a:lnTo>
                      <a:lnTo>
                        <a:pt x="6485" y="729"/>
                      </a:lnTo>
                      <a:lnTo>
                        <a:pt x="6477" y="2258"/>
                      </a:lnTo>
                      <a:lnTo>
                        <a:pt x="6439" y="5970"/>
                      </a:lnTo>
                      <a:lnTo>
                        <a:pt x="6374" y="6040"/>
                      </a:lnTo>
                      <a:lnTo>
                        <a:pt x="6363" y="4913"/>
                      </a:lnTo>
                      <a:lnTo>
                        <a:pt x="6355" y="4114"/>
                      </a:lnTo>
                      <a:lnTo>
                        <a:pt x="6347" y="3525"/>
                      </a:lnTo>
                      <a:lnTo>
                        <a:pt x="6187" y="3455"/>
                      </a:lnTo>
                      <a:lnTo>
                        <a:pt x="6023" y="1153"/>
                      </a:lnTo>
                      <a:lnTo>
                        <a:pt x="5867" y="3525"/>
                      </a:lnTo>
                      <a:lnTo>
                        <a:pt x="5875" y="2258"/>
                      </a:lnTo>
                      <a:lnTo>
                        <a:pt x="5825" y="2210"/>
                      </a:lnTo>
                      <a:lnTo>
                        <a:pt x="5764" y="1740"/>
                      </a:lnTo>
                      <a:lnTo>
                        <a:pt x="5604" y="494"/>
                      </a:lnTo>
                      <a:lnTo>
                        <a:pt x="5615" y="1928"/>
                      </a:lnTo>
                      <a:lnTo>
                        <a:pt x="5635" y="4114"/>
                      </a:lnTo>
                      <a:lnTo>
                        <a:pt x="5615" y="1928"/>
                      </a:lnTo>
                      <a:lnTo>
                        <a:pt x="5379" y="4913"/>
                      </a:lnTo>
                      <a:lnTo>
                        <a:pt x="5394" y="3174"/>
                      </a:lnTo>
                      <a:lnTo>
                        <a:pt x="5326" y="5313"/>
                      </a:lnTo>
                      <a:lnTo>
                        <a:pt x="5288" y="6181"/>
                      </a:lnTo>
                      <a:lnTo>
                        <a:pt x="5215" y="6605"/>
                      </a:lnTo>
                      <a:lnTo>
                        <a:pt x="5177" y="5100"/>
                      </a:lnTo>
                      <a:lnTo>
                        <a:pt x="5147" y="4749"/>
                      </a:lnTo>
                      <a:lnTo>
                        <a:pt x="5162" y="7310"/>
                      </a:lnTo>
                      <a:lnTo>
                        <a:pt x="5089" y="6629"/>
                      </a:lnTo>
                      <a:lnTo>
                        <a:pt x="5059" y="5219"/>
                      </a:lnTo>
                      <a:lnTo>
                        <a:pt x="5017" y="5148"/>
                      </a:lnTo>
                      <a:lnTo>
                        <a:pt x="5002" y="6416"/>
                      </a:lnTo>
                      <a:lnTo>
                        <a:pt x="4963" y="7239"/>
                      </a:lnTo>
                      <a:lnTo>
                        <a:pt x="4925" y="7734"/>
                      </a:lnTo>
                      <a:lnTo>
                        <a:pt x="4884" y="7264"/>
                      </a:lnTo>
                      <a:lnTo>
                        <a:pt x="4845" y="6864"/>
                      </a:lnTo>
                      <a:lnTo>
                        <a:pt x="4807" y="5030"/>
                      </a:lnTo>
                      <a:lnTo>
                        <a:pt x="4792" y="6088"/>
                      </a:lnTo>
                      <a:lnTo>
                        <a:pt x="4754" y="7264"/>
                      </a:lnTo>
                      <a:lnTo>
                        <a:pt x="4723" y="6980"/>
                      </a:lnTo>
                      <a:lnTo>
                        <a:pt x="4685" y="5359"/>
                      </a:lnTo>
                      <a:lnTo>
                        <a:pt x="4594" y="4584"/>
                      </a:lnTo>
                      <a:lnTo>
                        <a:pt x="4594" y="5219"/>
                      </a:lnTo>
                      <a:lnTo>
                        <a:pt x="4517" y="7685"/>
                      </a:lnTo>
                      <a:lnTo>
                        <a:pt x="4506" y="14925"/>
                      </a:lnTo>
                      <a:lnTo>
                        <a:pt x="4426" y="14855"/>
                      </a:lnTo>
                      <a:lnTo>
                        <a:pt x="4418" y="14336"/>
                      </a:lnTo>
                      <a:lnTo>
                        <a:pt x="4422" y="13985"/>
                      </a:lnTo>
                      <a:lnTo>
                        <a:pt x="4426" y="13631"/>
                      </a:lnTo>
                      <a:lnTo>
                        <a:pt x="4468" y="14336"/>
                      </a:lnTo>
                      <a:lnTo>
                        <a:pt x="4506" y="14925"/>
                      </a:lnTo>
                      <a:lnTo>
                        <a:pt x="4506" y="7499"/>
                      </a:lnTo>
                      <a:lnTo>
                        <a:pt x="4453" y="6581"/>
                      </a:lnTo>
                      <a:lnTo>
                        <a:pt x="4403" y="4960"/>
                      </a:lnTo>
                      <a:lnTo>
                        <a:pt x="4571" y="5054"/>
                      </a:lnTo>
                      <a:lnTo>
                        <a:pt x="4590" y="4560"/>
                      </a:lnTo>
                      <a:lnTo>
                        <a:pt x="4555" y="3503"/>
                      </a:lnTo>
                      <a:lnTo>
                        <a:pt x="4563" y="1575"/>
                      </a:lnTo>
                      <a:lnTo>
                        <a:pt x="4579" y="1129"/>
                      </a:lnTo>
                      <a:lnTo>
                        <a:pt x="4495" y="2539"/>
                      </a:lnTo>
                      <a:lnTo>
                        <a:pt x="4384" y="4936"/>
                      </a:lnTo>
                      <a:lnTo>
                        <a:pt x="4300" y="4208"/>
                      </a:lnTo>
                      <a:lnTo>
                        <a:pt x="4285" y="3714"/>
                      </a:lnTo>
                      <a:lnTo>
                        <a:pt x="4274" y="3290"/>
                      </a:lnTo>
                      <a:lnTo>
                        <a:pt x="4239" y="3714"/>
                      </a:lnTo>
                      <a:lnTo>
                        <a:pt x="4197" y="3314"/>
                      </a:lnTo>
                      <a:lnTo>
                        <a:pt x="4159" y="2539"/>
                      </a:lnTo>
                      <a:lnTo>
                        <a:pt x="4155" y="1904"/>
                      </a:lnTo>
                      <a:lnTo>
                        <a:pt x="4136" y="2585"/>
                      </a:lnTo>
                      <a:lnTo>
                        <a:pt x="4136" y="3290"/>
                      </a:lnTo>
                      <a:lnTo>
                        <a:pt x="4098" y="3668"/>
                      </a:lnTo>
                      <a:lnTo>
                        <a:pt x="4136" y="2585"/>
                      </a:lnTo>
                      <a:lnTo>
                        <a:pt x="4136" y="2045"/>
                      </a:lnTo>
                      <a:lnTo>
                        <a:pt x="4068" y="2493"/>
                      </a:lnTo>
                      <a:lnTo>
                        <a:pt x="4018" y="2469"/>
                      </a:lnTo>
                      <a:lnTo>
                        <a:pt x="4022" y="4208"/>
                      </a:lnTo>
                      <a:lnTo>
                        <a:pt x="3965" y="3925"/>
                      </a:lnTo>
                      <a:lnTo>
                        <a:pt x="4014" y="5241"/>
                      </a:lnTo>
                      <a:lnTo>
                        <a:pt x="4075" y="4913"/>
                      </a:lnTo>
                      <a:lnTo>
                        <a:pt x="4182" y="4936"/>
                      </a:lnTo>
                      <a:lnTo>
                        <a:pt x="4148" y="5829"/>
                      </a:lnTo>
                      <a:lnTo>
                        <a:pt x="4110" y="6581"/>
                      </a:lnTo>
                      <a:lnTo>
                        <a:pt x="4064" y="5618"/>
                      </a:lnTo>
                      <a:lnTo>
                        <a:pt x="3999" y="8439"/>
                      </a:lnTo>
                      <a:lnTo>
                        <a:pt x="3976" y="7521"/>
                      </a:lnTo>
                      <a:lnTo>
                        <a:pt x="3938" y="6018"/>
                      </a:lnTo>
                      <a:lnTo>
                        <a:pt x="3831" y="4795"/>
                      </a:lnTo>
                      <a:lnTo>
                        <a:pt x="3816" y="4160"/>
                      </a:lnTo>
                      <a:lnTo>
                        <a:pt x="3805" y="3174"/>
                      </a:lnTo>
                      <a:lnTo>
                        <a:pt x="3667" y="4160"/>
                      </a:lnTo>
                      <a:lnTo>
                        <a:pt x="3484" y="3808"/>
                      </a:lnTo>
                      <a:lnTo>
                        <a:pt x="3393" y="7121"/>
                      </a:lnTo>
                      <a:lnTo>
                        <a:pt x="3359" y="7521"/>
                      </a:lnTo>
                      <a:lnTo>
                        <a:pt x="3324" y="5735"/>
                      </a:lnTo>
                      <a:lnTo>
                        <a:pt x="3229" y="5406"/>
                      </a:lnTo>
                      <a:lnTo>
                        <a:pt x="3172" y="5219"/>
                      </a:lnTo>
                      <a:lnTo>
                        <a:pt x="3168" y="5524"/>
                      </a:lnTo>
                      <a:lnTo>
                        <a:pt x="3206" y="5406"/>
                      </a:lnTo>
                      <a:lnTo>
                        <a:pt x="3153" y="7521"/>
                      </a:lnTo>
                      <a:lnTo>
                        <a:pt x="3084" y="6793"/>
                      </a:lnTo>
                      <a:lnTo>
                        <a:pt x="3119" y="6018"/>
                      </a:lnTo>
                      <a:lnTo>
                        <a:pt x="3153" y="5783"/>
                      </a:lnTo>
                      <a:lnTo>
                        <a:pt x="3168" y="5524"/>
                      </a:lnTo>
                      <a:lnTo>
                        <a:pt x="3073" y="5783"/>
                      </a:lnTo>
                      <a:lnTo>
                        <a:pt x="3034" y="4301"/>
                      </a:lnTo>
                      <a:lnTo>
                        <a:pt x="2829" y="1410"/>
                      </a:lnTo>
                      <a:lnTo>
                        <a:pt x="2661" y="10954"/>
                      </a:lnTo>
                      <a:lnTo>
                        <a:pt x="2573" y="9495"/>
                      </a:lnTo>
                      <a:lnTo>
                        <a:pt x="2539" y="8979"/>
                      </a:lnTo>
                      <a:lnTo>
                        <a:pt x="2428" y="7169"/>
                      </a:lnTo>
                      <a:lnTo>
                        <a:pt x="2070" y="4960"/>
                      </a:lnTo>
                      <a:lnTo>
                        <a:pt x="1719" y="8979"/>
                      </a:lnTo>
                      <a:lnTo>
                        <a:pt x="1582" y="7615"/>
                      </a:lnTo>
                      <a:lnTo>
                        <a:pt x="1391" y="5735"/>
                      </a:lnTo>
                      <a:lnTo>
                        <a:pt x="1296" y="5030"/>
                      </a:lnTo>
                      <a:lnTo>
                        <a:pt x="1266" y="6886"/>
                      </a:lnTo>
                      <a:lnTo>
                        <a:pt x="1227" y="7615"/>
                      </a:lnTo>
                      <a:lnTo>
                        <a:pt x="1209" y="5735"/>
                      </a:lnTo>
                      <a:lnTo>
                        <a:pt x="1121" y="7685"/>
                      </a:lnTo>
                      <a:lnTo>
                        <a:pt x="972" y="9495"/>
                      </a:lnTo>
                      <a:lnTo>
                        <a:pt x="953" y="8296"/>
                      </a:lnTo>
                      <a:lnTo>
                        <a:pt x="942" y="7545"/>
                      </a:lnTo>
                      <a:lnTo>
                        <a:pt x="869" y="3290"/>
                      </a:lnTo>
                      <a:lnTo>
                        <a:pt x="755" y="5265"/>
                      </a:lnTo>
                      <a:lnTo>
                        <a:pt x="717" y="7545"/>
                      </a:lnTo>
                      <a:lnTo>
                        <a:pt x="656" y="7310"/>
                      </a:lnTo>
                      <a:lnTo>
                        <a:pt x="518" y="8296"/>
                      </a:lnTo>
                      <a:lnTo>
                        <a:pt x="480" y="6510"/>
                      </a:lnTo>
                      <a:lnTo>
                        <a:pt x="328" y="8204"/>
                      </a:lnTo>
                      <a:lnTo>
                        <a:pt x="225" y="7591"/>
                      </a:lnTo>
                      <a:lnTo>
                        <a:pt x="263" y="6299"/>
                      </a:lnTo>
                      <a:lnTo>
                        <a:pt x="347" y="4301"/>
                      </a:lnTo>
                      <a:lnTo>
                        <a:pt x="171" y="4114"/>
                      </a:lnTo>
                      <a:lnTo>
                        <a:pt x="107" y="4490"/>
                      </a:lnTo>
                      <a:lnTo>
                        <a:pt x="38" y="5946"/>
                      </a:lnTo>
                      <a:lnTo>
                        <a:pt x="0" y="7310"/>
                      </a:lnTo>
                      <a:lnTo>
                        <a:pt x="38" y="7685"/>
                      </a:lnTo>
                      <a:lnTo>
                        <a:pt x="72" y="9284"/>
                      </a:lnTo>
                      <a:lnTo>
                        <a:pt x="38" y="9590"/>
                      </a:lnTo>
                      <a:lnTo>
                        <a:pt x="0" y="16100"/>
                      </a:lnTo>
                      <a:lnTo>
                        <a:pt x="110" y="17627"/>
                      </a:lnTo>
                      <a:lnTo>
                        <a:pt x="210" y="15865"/>
                      </a:lnTo>
                      <a:lnTo>
                        <a:pt x="225" y="17299"/>
                      </a:lnTo>
                      <a:lnTo>
                        <a:pt x="168" y="17605"/>
                      </a:lnTo>
                      <a:lnTo>
                        <a:pt x="206" y="18685"/>
                      </a:lnTo>
                      <a:lnTo>
                        <a:pt x="244" y="17440"/>
                      </a:lnTo>
                      <a:lnTo>
                        <a:pt x="274" y="16711"/>
                      </a:lnTo>
                      <a:lnTo>
                        <a:pt x="316" y="18262"/>
                      </a:lnTo>
                      <a:lnTo>
                        <a:pt x="374" y="16711"/>
                      </a:lnTo>
                      <a:lnTo>
                        <a:pt x="397" y="15865"/>
                      </a:lnTo>
                      <a:lnTo>
                        <a:pt x="469" y="14971"/>
                      </a:lnTo>
                      <a:lnTo>
                        <a:pt x="503" y="17370"/>
                      </a:lnTo>
                      <a:lnTo>
                        <a:pt x="560" y="16241"/>
                      </a:lnTo>
                      <a:lnTo>
                        <a:pt x="560" y="17370"/>
                      </a:lnTo>
                      <a:lnTo>
                        <a:pt x="587" y="16900"/>
                      </a:lnTo>
                      <a:lnTo>
                        <a:pt x="667" y="17416"/>
                      </a:lnTo>
                      <a:lnTo>
                        <a:pt x="675" y="16900"/>
                      </a:lnTo>
                      <a:lnTo>
                        <a:pt x="686" y="16241"/>
                      </a:lnTo>
                      <a:lnTo>
                        <a:pt x="694" y="15865"/>
                      </a:lnTo>
                      <a:lnTo>
                        <a:pt x="747" y="17510"/>
                      </a:lnTo>
                      <a:lnTo>
                        <a:pt x="843" y="15865"/>
                      </a:lnTo>
                      <a:lnTo>
                        <a:pt x="865" y="15441"/>
                      </a:lnTo>
                      <a:lnTo>
                        <a:pt x="862" y="18191"/>
                      </a:lnTo>
                      <a:lnTo>
                        <a:pt x="900" y="17110"/>
                      </a:lnTo>
                      <a:lnTo>
                        <a:pt x="934" y="16405"/>
                      </a:lnTo>
                      <a:lnTo>
                        <a:pt x="972" y="16006"/>
                      </a:lnTo>
                      <a:lnTo>
                        <a:pt x="911" y="19202"/>
                      </a:lnTo>
                      <a:lnTo>
                        <a:pt x="1174" y="16124"/>
                      </a:lnTo>
                      <a:lnTo>
                        <a:pt x="1151" y="19649"/>
                      </a:lnTo>
                      <a:lnTo>
                        <a:pt x="1212" y="16687"/>
                      </a:lnTo>
                      <a:lnTo>
                        <a:pt x="1380" y="18332"/>
                      </a:lnTo>
                      <a:lnTo>
                        <a:pt x="1491" y="16687"/>
                      </a:lnTo>
                      <a:lnTo>
                        <a:pt x="1544" y="18402"/>
                      </a:lnTo>
                      <a:lnTo>
                        <a:pt x="1582" y="18944"/>
                      </a:lnTo>
                      <a:lnTo>
                        <a:pt x="1590" y="16687"/>
                      </a:lnTo>
                      <a:lnTo>
                        <a:pt x="1624" y="16311"/>
                      </a:lnTo>
                      <a:lnTo>
                        <a:pt x="1689" y="15935"/>
                      </a:lnTo>
                      <a:lnTo>
                        <a:pt x="1708" y="15441"/>
                      </a:lnTo>
                      <a:lnTo>
                        <a:pt x="1723" y="14971"/>
                      </a:lnTo>
                      <a:lnTo>
                        <a:pt x="1742" y="14455"/>
                      </a:lnTo>
                      <a:lnTo>
                        <a:pt x="1784" y="16946"/>
                      </a:lnTo>
                      <a:lnTo>
                        <a:pt x="1742" y="17581"/>
                      </a:lnTo>
                      <a:lnTo>
                        <a:pt x="1853" y="17605"/>
                      </a:lnTo>
                      <a:lnTo>
                        <a:pt x="1826" y="15959"/>
                      </a:lnTo>
                      <a:lnTo>
                        <a:pt x="1887" y="17392"/>
                      </a:lnTo>
                      <a:lnTo>
                        <a:pt x="1910" y="18685"/>
                      </a:lnTo>
                      <a:lnTo>
                        <a:pt x="1914" y="16664"/>
                      </a:lnTo>
                      <a:lnTo>
                        <a:pt x="1918" y="15959"/>
                      </a:lnTo>
                      <a:lnTo>
                        <a:pt x="1918" y="15630"/>
                      </a:lnTo>
                      <a:lnTo>
                        <a:pt x="1963" y="18167"/>
                      </a:lnTo>
                      <a:lnTo>
                        <a:pt x="2013" y="16287"/>
                      </a:lnTo>
                      <a:lnTo>
                        <a:pt x="2032" y="16640"/>
                      </a:lnTo>
                      <a:lnTo>
                        <a:pt x="2070" y="18356"/>
                      </a:lnTo>
                      <a:lnTo>
                        <a:pt x="2032" y="19155"/>
                      </a:lnTo>
                      <a:lnTo>
                        <a:pt x="2104" y="18450"/>
                      </a:lnTo>
                      <a:lnTo>
                        <a:pt x="2150" y="18685"/>
                      </a:lnTo>
                      <a:lnTo>
                        <a:pt x="2139" y="18215"/>
                      </a:lnTo>
                      <a:lnTo>
                        <a:pt x="2173" y="16546"/>
                      </a:lnTo>
                      <a:lnTo>
                        <a:pt x="2219" y="16287"/>
                      </a:lnTo>
                      <a:lnTo>
                        <a:pt x="2268" y="16006"/>
                      </a:lnTo>
                      <a:lnTo>
                        <a:pt x="2207" y="18380"/>
                      </a:lnTo>
                      <a:lnTo>
                        <a:pt x="2245" y="19531"/>
                      </a:lnTo>
                      <a:lnTo>
                        <a:pt x="2310" y="18991"/>
                      </a:lnTo>
                      <a:lnTo>
                        <a:pt x="2371" y="16805"/>
                      </a:lnTo>
                      <a:lnTo>
                        <a:pt x="2428" y="17886"/>
                      </a:lnTo>
                      <a:lnTo>
                        <a:pt x="2470" y="16805"/>
                      </a:lnTo>
                      <a:lnTo>
                        <a:pt x="2501" y="16052"/>
                      </a:lnTo>
                      <a:lnTo>
                        <a:pt x="2649" y="17792"/>
                      </a:lnTo>
                      <a:lnTo>
                        <a:pt x="2718" y="16052"/>
                      </a:lnTo>
                      <a:lnTo>
                        <a:pt x="2733" y="15630"/>
                      </a:lnTo>
                      <a:lnTo>
                        <a:pt x="2733" y="14455"/>
                      </a:lnTo>
                      <a:lnTo>
                        <a:pt x="2760" y="12904"/>
                      </a:lnTo>
                      <a:lnTo>
                        <a:pt x="2794" y="12175"/>
                      </a:lnTo>
                      <a:lnTo>
                        <a:pt x="2814" y="11470"/>
                      </a:lnTo>
                      <a:lnTo>
                        <a:pt x="2832" y="12974"/>
                      </a:lnTo>
                      <a:lnTo>
                        <a:pt x="2790" y="14009"/>
                      </a:lnTo>
                      <a:lnTo>
                        <a:pt x="2836" y="13350"/>
                      </a:lnTo>
                      <a:lnTo>
                        <a:pt x="2855" y="14525"/>
                      </a:lnTo>
                      <a:lnTo>
                        <a:pt x="2863" y="14925"/>
                      </a:lnTo>
                      <a:lnTo>
                        <a:pt x="2874" y="14525"/>
                      </a:lnTo>
                      <a:lnTo>
                        <a:pt x="2954" y="13350"/>
                      </a:lnTo>
                      <a:lnTo>
                        <a:pt x="3004" y="13585"/>
                      </a:lnTo>
                      <a:lnTo>
                        <a:pt x="3042" y="15935"/>
                      </a:lnTo>
                      <a:lnTo>
                        <a:pt x="2882" y="14596"/>
                      </a:lnTo>
                      <a:lnTo>
                        <a:pt x="2962" y="16405"/>
                      </a:lnTo>
                      <a:lnTo>
                        <a:pt x="2859" y="15606"/>
                      </a:lnTo>
                      <a:lnTo>
                        <a:pt x="2939" y="18944"/>
                      </a:lnTo>
                      <a:lnTo>
                        <a:pt x="2802" y="15489"/>
                      </a:lnTo>
                      <a:lnTo>
                        <a:pt x="2844" y="17581"/>
                      </a:lnTo>
                      <a:lnTo>
                        <a:pt x="2882" y="18991"/>
                      </a:lnTo>
                      <a:lnTo>
                        <a:pt x="3004" y="19555"/>
                      </a:lnTo>
                      <a:lnTo>
                        <a:pt x="3012" y="18944"/>
                      </a:lnTo>
                      <a:lnTo>
                        <a:pt x="3023" y="17862"/>
                      </a:lnTo>
                      <a:lnTo>
                        <a:pt x="3157" y="18474"/>
                      </a:lnTo>
                      <a:lnTo>
                        <a:pt x="3172" y="17862"/>
                      </a:lnTo>
                      <a:lnTo>
                        <a:pt x="3157" y="16405"/>
                      </a:lnTo>
                      <a:lnTo>
                        <a:pt x="3168" y="15935"/>
                      </a:lnTo>
                      <a:lnTo>
                        <a:pt x="3206" y="15254"/>
                      </a:lnTo>
                      <a:lnTo>
                        <a:pt x="3374" y="13444"/>
                      </a:lnTo>
                      <a:lnTo>
                        <a:pt x="3332" y="20871"/>
                      </a:lnTo>
                      <a:lnTo>
                        <a:pt x="3477" y="17980"/>
                      </a:lnTo>
                      <a:lnTo>
                        <a:pt x="3511" y="16217"/>
                      </a:lnTo>
                      <a:lnTo>
                        <a:pt x="3523" y="13985"/>
                      </a:lnTo>
                      <a:lnTo>
                        <a:pt x="3583" y="14807"/>
                      </a:lnTo>
                      <a:lnTo>
                        <a:pt x="3618" y="17840"/>
                      </a:lnTo>
                      <a:lnTo>
                        <a:pt x="3725" y="18027"/>
                      </a:lnTo>
                      <a:lnTo>
                        <a:pt x="3702" y="16781"/>
                      </a:lnTo>
                      <a:lnTo>
                        <a:pt x="3667" y="14336"/>
                      </a:lnTo>
                      <a:lnTo>
                        <a:pt x="3786" y="15747"/>
                      </a:lnTo>
                      <a:lnTo>
                        <a:pt x="3854" y="15676"/>
                      </a:lnTo>
                      <a:lnTo>
                        <a:pt x="3866" y="17792"/>
                      </a:lnTo>
                      <a:lnTo>
                        <a:pt x="3976" y="17534"/>
                      </a:lnTo>
                      <a:lnTo>
                        <a:pt x="4014" y="17392"/>
                      </a:lnTo>
                      <a:lnTo>
                        <a:pt x="4159" y="15982"/>
                      </a:lnTo>
                      <a:lnTo>
                        <a:pt x="4266" y="15676"/>
                      </a:lnTo>
                      <a:lnTo>
                        <a:pt x="4319" y="15536"/>
                      </a:lnTo>
                      <a:lnTo>
                        <a:pt x="4319" y="17486"/>
                      </a:lnTo>
                      <a:lnTo>
                        <a:pt x="4517" y="16429"/>
                      </a:lnTo>
                      <a:lnTo>
                        <a:pt x="4929" y="18991"/>
                      </a:lnTo>
                      <a:lnTo>
                        <a:pt x="5002" y="17181"/>
                      </a:lnTo>
                      <a:lnTo>
                        <a:pt x="5051" y="16476"/>
                      </a:lnTo>
                      <a:lnTo>
                        <a:pt x="5093" y="16335"/>
                      </a:lnTo>
                      <a:lnTo>
                        <a:pt x="5082" y="18075"/>
                      </a:lnTo>
                      <a:lnTo>
                        <a:pt x="5192" y="16735"/>
                      </a:lnTo>
                      <a:lnTo>
                        <a:pt x="5238" y="16335"/>
                      </a:lnTo>
                      <a:lnTo>
                        <a:pt x="5345" y="15536"/>
                      </a:lnTo>
                      <a:lnTo>
                        <a:pt x="5406" y="15090"/>
                      </a:lnTo>
                      <a:lnTo>
                        <a:pt x="4319" y="14949"/>
                      </a:lnTo>
                      <a:lnTo>
                        <a:pt x="5425" y="14925"/>
                      </a:lnTo>
                      <a:lnTo>
                        <a:pt x="5562" y="16287"/>
                      </a:lnTo>
                      <a:lnTo>
                        <a:pt x="5600" y="17486"/>
                      </a:lnTo>
                      <a:lnTo>
                        <a:pt x="5669" y="17980"/>
                      </a:lnTo>
                      <a:lnTo>
                        <a:pt x="5680" y="14736"/>
                      </a:lnTo>
                      <a:lnTo>
                        <a:pt x="5684" y="13631"/>
                      </a:lnTo>
                      <a:lnTo>
                        <a:pt x="5753" y="14690"/>
                      </a:lnTo>
                      <a:lnTo>
                        <a:pt x="5791" y="15606"/>
                      </a:lnTo>
                      <a:lnTo>
                        <a:pt x="5997" y="16311"/>
                      </a:lnTo>
                      <a:lnTo>
                        <a:pt x="6252" y="14620"/>
                      </a:lnTo>
                      <a:lnTo>
                        <a:pt x="6431" y="17392"/>
                      </a:lnTo>
                      <a:lnTo>
                        <a:pt x="6462" y="14760"/>
                      </a:lnTo>
                      <a:lnTo>
                        <a:pt x="6660" y="18567"/>
                      </a:lnTo>
                      <a:lnTo>
                        <a:pt x="6675" y="14901"/>
                      </a:lnTo>
                      <a:lnTo>
                        <a:pt x="6763" y="16100"/>
                      </a:lnTo>
                      <a:lnTo>
                        <a:pt x="6797" y="17556"/>
                      </a:lnTo>
                      <a:lnTo>
                        <a:pt x="6938" y="18497"/>
                      </a:lnTo>
                      <a:lnTo>
                        <a:pt x="7007" y="18756"/>
                      </a:lnTo>
                      <a:lnTo>
                        <a:pt x="7041" y="16217"/>
                      </a:lnTo>
                      <a:lnTo>
                        <a:pt x="7091" y="15911"/>
                      </a:lnTo>
                      <a:lnTo>
                        <a:pt x="7091" y="17840"/>
                      </a:lnTo>
                      <a:lnTo>
                        <a:pt x="7171" y="15911"/>
                      </a:lnTo>
                      <a:lnTo>
                        <a:pt x="7220" y="18121"/>
                      </a:lnTo>
                      <a:lnTo>
                        <a:pt x="7255" y="17816"/>
                      </a:lnTo>
                      <a:lnTo>
                        <a:pt x="7274" y="15817"/>
                      </a:lnTo>
                      <a:lnTo>
                        <a:pt x="7323" y="15347"/>
                      </a:lnTo>
                      <a:lnTo>
                        <a:pt x="7419" y="16992"/>
                      </a:lnTo>
                      <a:lnTo>
                        <a:pt x="7457" y="18545"/>
                      </a:lnTo>
                      <a:lnTo>
                        <a:pt x="7670" y="16900"/>
                      </a:lnTo>
                      <a:lnTo>
                        <a:pt x="7666" y="17346"/>
                      </a:lnTo>
                      <a:lnTo>
                        <a:pt x="7689" y="16900"/>
                      </a:lnTo>
                      <a:lnTo>
                        <a:pt x="7716" y="16476"/>
                      </a:lnTo>
                      <a:lnTo>
                        <a:pt x="7621" y="20447"/>
                      </a:lnTo>
                      <a:lnTo>
                        <a:pt x="7689" y="19296"/>
                      </a:lnTo>
                      <a:lnTo>
                        <a:pt x="7735" y="17135"/>
                      </a:lnTo>
                      <a:lnTo>
                        <a:pt x="7788" y="18286"/>
                      </a:lnTo>
                      <a:lnTo>
                        <a:pt x="7907" y="18310"/>
                      </a:lnTo>
                      <a:lnTo>
                        <a:pt x="7994" y="17816"/>
                      </a:lnTo>
                      <a:lnTo>
                        <a:pt x="8006" y="19202"/>
                      </a:lnTo>
                      <a:lnTo>
                        <a:pt x="8135" y="19485"/>
                      </a:lnTo>
                      <a:lnTo>
                        <a:pt x="8311" y="18497"/>
                      </a:lnTo>
                      <a:lnTo>
                        <a:pt x="8490" y="18521"/>
                      </a:lnTo>
                      <a:lnTo>
                        <a:pt x="8452" y="18167"/>
                      </a:lnTo>
                      <a:lnTo>
                        <a:pt x="8425" y="17816"/>
                      </a:lnTo>
                      <a:lnTo>
                        <a:pt x="8429" y="17135"/>
                      </a:lnTo>
                      <a:lnTo>
                        <a:pt x="8436" y="16476"/>
                      </a:lnTo>
                      <a:lnTo>
                        <a:pt x="8471" y="15489"/>
                      </a:lnTo>
                      <a:lnTo>
                        <a:pt x="8494" y="15865"/>
                      </a:lnTo>
                      <a:lnTo>
                        <a:pt x="8517" y="15395"/>
                      </a:lnTo>
                      <a:lnTo>
                        <a:pt x="8528" y="15112"/>
                      </a:lnTo>
                      <a:lnTo>
                        <a:pt x="8574" y="17110"/>
                      </a:lnTo>
                      <a:lnTo>
                        <a:pt x="8535" y="18097"/>
                      </a:lnTo>
                      <a:lnTo>
                        <a:pt x="8616" y="17392"/>
                      </a:lnTo>
                      <a:lnTo>
                        <a:pt x="8596" y="19085"/>
                      </a:lnTo>
                      <a:lnTo>
                        <a:pt x="8627" y="17816"/>
                      </a:lnTo>
                      <a:lnTo>
                        <a:pt x="8734" y="21130"/>
                      </a:lnTo>
                      <a:lnTo>
                        <a:pt x="8783" y="18944"/>
                      </a:lnTo>
                      <a:lnTo>
                        <a:pt x="8787" y="19531"/>
                      </a:lnTo>
                      <a:lnTo>
                        <a:pt x="8963" y="19555"/>
                      </a:lnTo>
                      <a:lnTo>
                        <a:pt x="9035" y="18944"/>
                      </a:lnTo>
                      <a:lnTo>
                        <a:pt x="9191" y="18756"/>
                      </a:lnTo>
                      <a:lnTo>
                        <a:pt x="9191" y="16992"/>
                      </a:lnTo>
                      <a:lnTo>
                        <a:pt x="9248" y="17392"/>
                      </a:lnTo>
                      <a:lnTo>
                        <a:pt x="9260" y="16992"/>
                      </a:lnTo>
                      <a:lnTo>
                        <a:pt x="9294" y="15982"/>
                      </a:lnTo>
                      <a:lnTo>
                        <a:pt x="9371" y="16405"/>
                      </a:lnTo>
                      <a:lnTo>
                        <a:pt x="9409" y="16664"/>
                      </a:lnTo>
                      <a:lnTo>
                        <a:pt x="9515" y="17910"/>
                      </a:lnTo>
                      <a:lnTo>
                        <a:pt x="9622" y="17792"/>
                      </a:lnTo>
                      <a:lnTo>
                        <a:pt x="9660" y="17627"/>
                      </a:lnTo>
                      <a:lnTo>
                        <a:pt x="9733" y="16922"/>
                      </a:lnTo>
                      <a:lnTo>
                        <a:pt x="9683" y="16405"/>
                      </a:lnTo>
                      <a:lnTo>
                        <a:pt x="9683" y="15982"/>
                      </a:lnTo>
                      <a:lnTo>
                        <a:pt x="9714" y="15230"/>
                      </a:lnTo>
                      <a:lnTo>
                        <a:pt x="9729" y="16829"/>
                      </a:lnTo>
                      <a:lnTo>
                        <a:pt x="9847" y="16687"/>
                      </a:lnTo>
                      <a:lnTo>
                        <a:pt x="9782" y="17840"/>
                      </a:lnTo>
                      <a:lnTo>
                        <a:pt x="9961" y="17534"/>
                      </a:lnTo>
                      <a:lnTo>
                        <a:pt x="9999" y="17370"/>
                      </a:lnTo>
                      <a:lnTo>
                        <a:pt x="10098" y="16687"/>
                      </a:lnTo>
                      <a:lnTo>
                        <a:pt x="10137" y="16452"/>
                      </a:lnTo>
                      <a:lnTo>
                        <a:pt x="10125" y="15230"/>
                      </a:lnTo>
                      <a:lnTo>
                        <a:pt x="10137" y="14901"/>
                      </a:lnTo>
                      <a:lnTo>
                        <a:pt x="10156" y="14620"/>
                      </a:lnTo>
                      <a:lnTo>
                        <a:pt x="10205" y="16335"/>
                      </a:lnTo>
                      <a:lnTo>
                        <a:pt x="10373" y="14479"/>
                      </a:lnTo>
                      <a:lnTo>
                        <a:pt x="10423" y="13937"/>
                      </a:lnTo>
                      <a:lnTo>
                        <a:pt x="10708" y="20987"/>
                      </a:lnTo>
                      <a:lnTo>
                        <a:pt x="10872" y="17816"/>
                      </a:lnTo>
                      <a:lnTo>
                        <a:pt x="11052" y="16100"/>
                      </a:lnTo>
                      <a:lnTo>
                        <a:pt x="11097" y="16616"/>
                      </a:lnTo>
                      <a:lnTo>
                        <a:pt x="11063" y="16875"/>
                      </a:lnTo>
                      <a:lnTo>
                        <a:pt x="11025" y="17675"/>
                      </a:lnTo>
                      <a:lnTo>
                        <a:pt x="11063" y="18286"/>
                      </a:lnTo>
                      <a:lnTo>
                        <a:pt x="11223" y="16100"/>
                      </a:lnTo>
                      <a:lnTo>
                        <a:pt x="11257" y="15630"/>
                      </a:lnTo>
                      <a:lnTo>
                        <a:pt x="11372" y="18661"/>
                      </a:lnTo>
                      <a:lnTo>
                        <a:pt x="11532" y="16900"/>
                      </a:lnTo>
                      <a:lnTo>
                        <a:pt x="11658" y="21600"/>
                      </a:lnTo>
                      <a:lnTo>
                        <a:pt x="11955" y="16900"/>
                      </a:lnTo>
                      <a:lnTo>
                        <a:pt x="11974" y="16570"/>
                      </a:lnTo>
                      <a:lnTo>
                        <a:pt x="12142" y="19555"/>
                      </a:lnTo>
                      <a:lnTo>
                        <a:pt x="12172" y="17370"/>
                      </a:lnTo>
                      <a:lnTo>
                        <a:pt x="12176" y="18167"/>
                      </a:lnTo>
                      <a:lnTo>
                        <a:pt x="12214" y="17675"/>
                      </a:lnTo>
                      <a:lnTo>
                        <a:pt x="12298" y="17370"/>
                      </a:lnTo>
                      <a:lnTo>
                        <a:pt x="12516" y="16570"/>
                      </a:lnTo>
                      <a:lnTo>
                        <a:pt x="12561" y="16405"/>
                      </a:lnTo>
                      <a:lnTo>
                        <a:pt x="12939" y="19296"/>
                      </a:lnTo>
                      <a:lnTo>
                        <a:pt x="13327" y="20355"/>
                      </a:lnTo>
                      <a:lnTo>
                        <a:pt x="13465" y="20660"/>
                      </a:lnTo>
                      <a:lnTo>
                        <a:pt x="13423" y="16405"/>
                      </a:lnTo>
                      <a:lnTo>
                        <a:pt x="13415" y="15630"/>
                      </a:lnTo>
                      <a:lnTo>
                        <a:pt x="13404" y="14620"/>
                      </a:lnTo>
                      <a:lnTo>
                        <a:pt x="13529" y="16522"/>
                      </a:lnTo>
                      <a:lnTo>
                        <a:pt x="13568" y="17769"/>
                      </a:lnTo>
                      <a:lnTo>
                        <a:pt x="13529" y="19342"/>
                      </a:lnTo>
                      <a:lnTo>
                        <a:pt x="13808" y="16875"/>
                      </a:lnTo>
                      <a:lnTo>
                        <a:pt x="15054" y="16851"/>
                      </a:lnTo>
                      <a:lnTo>
                        <a:pt x="15135" y="17886"/>
                      </a:lnTo>
                      <a:lnTo>
                        <a:pt x="15165" y="16851"/>
                      </a:lnTo>
                      <a:lnTo>
                        <a:pt x="15188" y="15959"/>
                      </a:lnTo>
                      <a:lnTo>
                        <a:pt x="15310" y="18802"/>
                      </a:lnTo>
                      <a:lnTo>
                        <a:pt x="15329" y="16076"/>
                      </a:lnTo>
                      <a:lnTo>
                        <a:pt x="15321" y="18896"/>
                      </a:lnTo>
                      <a:lnTo>
                        <a:pt x="15493" y="18402"/>
                      </a:lnTo>
                      <a:lnTo>
                        <a:pt x="15531" y="17792"/>
                      </a:lnTo>
                      <a:lnTo>
                        <a:pt x="15569" y="17016"/>
                      </a:lnTo>
                      <a:lnTo>
                        <a:pt x="15550" y="17886"/>
                      </a:lnTo>
                      <a:lnTo>
                        <a:pt x="15603" y="17910"/>
                      </a:lnTo>
                      <a:lnTo>
                        <a:pt x="15599" y="19085"/>
                      </a:lnTo>
                      <a:lnTo>
                        <a:pt x="15676" y="19061"/>
                      </a:lnTo>
                      <a:lnTo>
                        <a:pt x="15714" y="18756"/>
                      </a:lnTo>
                      <a:lnTo>
                        <a:pt x="15729" y="17086"/>
                      </a:lnTo>
                      <a:lnTo>
                        <a:pt x="15866" y="20447"/>
                      </a:lnTo>
                      <a:lnTo>
                        <a:pt x="15939" y="17086"/>
                      </a:lnTo>
                      <a:lnTo>
                        <a:pt x="15962" y="16076"/>
                      </a:lnTo>
                      <a:lnTo>
                        <a:pt x="15996" y="14620"/>
                      </a:lnTo>
                      <a:lnTo>
                        <a:pt x="16000" y="14361"/>
                      </a:lnTo>
                      <a:lnTo>
                        <a:pt x="16076" y="18685"/>
                      </a:lnTo>
                      <a:lnTo>
                        <a:pt x="16297" y="17181"/>
                      </a:lnTo>
                      <a:lnTo>
                        <a:pt x="16446" y="16429"/>
                      </a:lnTo>
                      <a:lnTo>
                        <a:pt x="16476" y="15771"/>
                      </a:lnTo>
                      <a:lnTo>
                        <a:pt x="16507" y="16124"/>
                      </a:lnTo>
                      <a:lnTo>
                        <a:pt x="16610" y="15771"/>
                      </a:lnTo>
                      <a:lnTo>
                        <a:pt x="16694" y="15489"/>
                      </a:lnTo>
                      <a:lnTo>
                        <a:pt x="16690" y="17157"/>
                      </a:lnTo>
                      <a:lnTo>
                        <a:pt x="16766" y="15489"/>
                      </a:lnTo>
                      <a:lnTo>
                        <a:pt x="16781" y="15136"/>
                      </a:lnTo>
                      <a:lnTo>
                        <a:pt x="16964" y="15817"/>
                      </a:lnTo>
                      <a:lnTo>
                        <a:pt x="16995" y="16405"/>
                      </a:lnTo>
                      <a:lnTo>
                        <a:pt x="16960" y="16805"/>
                      </a:lnTo>
                      <a:lnTo>
                        <a:pt x="16922" y="17534"/>
                      </a:lnTo>
                      <a:lnTo>
                        <a:pt x="17105" y="16359"/>
                      </a:lnTo>
                      <a:lnTo>
                        <a:pt x="17281" y="17792"/>
                      </a:lnTo>
                      <a:lnTo>
                        <a:pt x="17433" y="16359"/>
                      </a:lnTo>
                      <a:lnTo>
                        <a:pt x="17414" y="15136"/>
                      </a:lnTo>
                      <a:lnTo>
                        <a:pt x="17426" y="14361"/>
                      </a:lnTo>
                      <a:lnTo>
                        <a:pt x="17464" y="13937"/>
                      </a:lnTo>
                      <a:lnTo>
                        <a:pt x="17502" y="13491"/>
                      </a:lnTo>
                      <a:lnTo>
                        <a:pt x="17529" y="13209"/>
                      </a:lnTo>
                      <a:lnTo>
                        <a:pt x="17567" y="12810"/>
                      </a:lnTo>
                      <a:lnTo>
                        <a:pt x="17590" y="11659"/>
                      </a:lnTo>
                      <a:lnTo>
                        <a:pt x="17532" y="15301"/>
                      </a:lnTo>
                      <a:lnTo>
                        <a:pt x="17750" y="12551"/>
                      </a:lnTo>
                      <a:lnTo>
                        <a:pt x="18303" y="12527"/>
                      </a:lnTo>
                      <a:lnTo>
                        <a:pt x="18421" y="13350"/>
                      </a:lnTo>
                      <a:lnTo>
                        <a:pt x="18459" y="14314"/>
                      </a:lnTo>
                      <a:lnTo>
                        <a:pt x="18421" y="16359"/>
                      </a:lnTo>
                      <a:lnTo>
                        <a:pt x="18527" y="14571"/>
                      </a:lnTo>
                      <a:lnTo>
                        <a:pt x="18539" y="16900"/>
                      </a:lnTo>
                      <a:lnTo>
                        <a:pt x="18611" y="16335"/>
                      </a:lnTo>
                      <a:lnTo>
                        <a:pt x="18592" y="15066"/>
                      </a:lnTo>
                      <a:lnTo>
                        <a:pt x="18672" y="15112"/>
                      </a:lnTo>
                      <a:lnTo>
                        <a:pt x="18695" y="14571"/>
                      </a:lnTo>
                      <a:lnTo>
                        <a:pt x="18741" y="13420"/>
                      </a:lnTo>
                      <a:lnTo>
                        <a:pt x="18790" y="14501"/>
                      </a:lnTo>
                      <a:lnTo>
                        <a:pt x="18752" y="15136"/>
                      </a:lnTo>
                      <a:lnTo>
                        <a:pt x="18878" y="14760"/>
                      </a:lnTo>
                      <a:lnTo>
                        <a:pt x="18840" y="14055"/>
                      </a:lnTo>
                      <a:lnTo>
                        <a:pt x="18844" y="13420"/>
                      </a:lnTo>
                      <a:lnTo>
                        <a:pt x="18882" y="12856"/>
                      </a:lnTo>
                      <a:lnTo>
                        <a:pt x="18893" y="12527"/>
                      </a:lnTo>
                      <a:lnTo>
                        <a:pt x="18848" y="11659"/>
                      </a:lnTo>
                      <a:lnTo>
                        <a:pt x="18810" y="10954"/>
                      </a:lnTo>
                      <a:lnTo>
                        <a:pt x="18851" y="11141"/>
                      </a:lnTo>
                      <a:lnTo>
                        <a:pt x="18889" y="11751"/>
                      </a:lnTo>
                      <a:lnTo>
                        <a:pt x="18992" y="11540"/>
                      </a:lnTo>
                      <a:lnTo>
                        <a:pt x="19034" y="12926"/>
                      </a:lnTo>
                      <a:lnTo>
                        <a:pt x="19107" y="11540"/>
                      </a:lnTo>
                      <a:lnTo>
                        <a:pt x="19172" y="15042"/>
                      </a:lnTo>
                      <a:lnTo>
                        <a:pt x="19210" y="13115"/>
                      </a:lnTo>
                      <a:lnTo>
                        <a:pt x="19355" y="14501"/>
                      </a:lnTo>
                      <a:lnTo>
                        <a:pt x="19389" y="13115"/>
                      </a:lnTo>
                      <a:lnTo>
                        <a:pt x="19404" y="12434"/>
                      </a:lnTo>
                      <a:lnTo>
                        <a:pt x="19393" y="14385"/>
                      </a:lnTo>
                      <a:lnTo>
                        <a:pt x="19427" y="12810"/>
                      </a:lnTo>
                      <a:lnTo>
                        <a:pt x="19469" y="14549"/>
                      </a:lnTo>
                      <a:lnTo>
                        <a:pt x="19572" y="14831"/>
                      </a:lnTo>
                      <a:lnTo>
                        <a:pt x="19480" y="12810"/>
                      </a:lnTo>
                      <a:lnTo>
                        <a:pt x="19465" y="12434"/>
                      </a:lnTo>
                      <a:lnTo>
                        <a:pt x="19427" y="11586"/>
                      </a:lnTo>
                      <a:lnTo>
                        <a:pt x="19515" y="12456"/>
                      </a:lnTo>
                      <a:lnTo>
                        <a:pt x="19553" y="13585"/>
                      </a:lnTo>
                      <a:lnTo>
                        <a:pt x="19664" y="14125"/>
                      </a:lnTo>
                      <a:lnTo>
                        <a:pt x="19785" y="12456"/>
                      </a:lnTo>
                      <a:lnTo>
                        <a:pt x="19904" y="13209"/>
                      </a:lnTo>
                      <a:lnTo>
                        <a:pt x="19942" y="15536"/>
                      </a:lnTo>
                      <a:lnTo>
                        <a:pt x="20007" y="15371"/>
                      </a:lnTo>
                      <a:lnTo>
                        <a:pt x="20045" y="14995"/>
                      </a:lnTo>
                      <a:lnTo>
                        <a:pt x="20205" y="12974"/>
                      </a:lnTo>
                      <a:lnTo>
                        <a:pt x="20373" y="13539"/>
                      </a:lnTo>
                      <a:lnTo>
                        <a:pt x="20346" y="12974"/>
                      </a:lnTo>
                      <a:lnTo>
                        <a:pt x="20346" y="12456"/>
                      </a:lnTo>
                      <a:lnTo>
                        <a:pt x="20353" y="11586"/>
                      </a:lnTo>
                      <a:lnTo>
                        <a:pt x="20357" y="10859"/>
                      </a:lnTo>
                      <a:lnTo>
                        <a:pt x="20365" y="10014"/>
                      </a:lnTo>
                      <a:lnTo>
                        <a:pt x="20468" y="14901"/>
                      </a:lnTo>
                      <a:lnTo>
                        <a:pt x="20540" y="13491"/>
                      </a:lnTo>
                      <a:lnTo>
                        <a:pt x="20525" y="15184"/>
                      </a:lnTo>
                      <a:lnTo>
                        <a:pt x="20533" y="14807"/>
                      </a:lnTo>
                      <a:lnTo>
                        <a:pt x="20647" y="15347"/>
                      </a:lnTo>
                      <a:lnTo>
                        <a:pt x="20696" y="14807"/>
                      </a:lnTo>
                      <a:lnTo>
                        <a:pt x="20769" y="14009"/>
                      </a:lnTo>
                      <a:lnTo>
                        <a:pt x="20880" y="13350"/>
                      </a:lnTo>
                      <a:lnTo>
                        <a:pt x="20944" y="12950"/>
                      </a:lnTo>
                      <a:lnTo>
                        <a:pt x="20952" y="14150"/>
                      </a:lnTo>
                      <a:lnTo>
                        <a:pt x="20990" y="14571"/>
                      </a:lnTo>
                      <a:lnTo>
                        <a:pt x="21101" y="14244"/>
                      </a:lnTo>
                      <a:lnTo>
                        <a:pt x="21177" y="14620"/>
                      </a:lnTo>
                      <a:lnTo>
                        <a:pt x="21188" y="14244"/>
                      </a:lnTo>
                      <a:lnTo>
                        <a:pt x="21200" y="13774"/>
                      </a:lnTo>
                      <a:lnTo>
                        <a:pt x="21242" y="13915"/>
                      </a:lnTo>
                      <a:lnTo>
                        <a:pt x="21219" y="12950"/>
                      </a:lnTo>
                      <a:lnTo>
                        <a:pt x="21215" y="12691"/>
                      </a:lnTo>
                      <a:lnTo>
                        <a:pt x="21440" y="17510"/>
                      </a:lnTo>
                      <a:lnTo>
                        <a:pt x="21577" y="12691"/>
                      </a:lnTo>
                      <a:lnTo>
                        <a:pt x="21600" y="1177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09" name="Triángulo"/>
                <p:cNvSpPr/>
                <p:nvPr/>
              </p:nvSpPr>
              <p:spPr>
                <a:xfrm>
                  <a:off x="294899" y="12972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582"/>
                      </a:moveTo>
                      <a:lnTo>
                        <a:pt x="14400" y="0"/>
                      </a:lnTo>
                      <a:lnTo>
                        <a:pt x="0" y="21600"/>
                      </a:lnTo>
                      <a:lnTo>
                        <a:pt x="21600" y="1358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10" name="Triángulo"/>
                <p:cNvSpPr/>
                <p:nvPr/>
              </p:nvSpPr>
              <p:spPr>
                <a:xfrm>
                  <a:off x="300874" y="1259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404"/>
                      </a:moveTo>
                      <a:lnTo>
                        <a:pt x="0" y="0"/>
                      </a:lnTo>
                      <a:lnTo>
                        <a:pt x="15909" y="21600"/>
                      </a:lnTo>
                      <a:lnTo>
                        <a:pt x="21600" y="2040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11" name="Triángulo"/>
                <p:cNvSpPr/>
                <p:nvPr/>
              </p:nvSpPr>
              <p:spPr>
                <a:xfrm>
                  <a:off x="303517" y="796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265" y="0"/>
                      </a:lnTo>
                      <a:lnTo>
                        <a:pt x="0" y="3205"/>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12" name="Figura"/>
                <p:cNvSpPr/>
                <p:nvPr/>
              </p:nvSpPr>
              <p:spPr>
                <a:xfrm>
                  <a:off x="299448" y="1297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681"/>
                      </a:moveTo>
                      <a:lnTo>
                        <a:pt x="20791" y="12504"/>
                      </a:lnTo>
                      <a:lnTo>
                        <a:pt x="20520" y="9678"/>
                      </a:lnTo>
                      <a:lnTo>
                        <a:pt x="20284" y="5815"/>
                      </a:lnTo>
                      <a:lnTo>
                        <a:pt x="20353" y="9678"/>
                      </a:lnTo>
                      <a:lnTo>
                        <a:pt x="20218" y="9057"/>
                      </a:lnTo>
                      <a:lnTo>
                        <a:pt x="20151" y="8599"/>
                      </a:lnTo>
                      <a:lnTo>
                        <a:pt x="19947" y="7725"/>
                      </a:lnTo>
                      <a:lnTo>
                        <a:pt x="19881" y="6355"/>
                      </a:lnTo>
                      <a:lnTo>
                        <a:pt x="19308" y="7725"/>
                      </a:lnTo>
                      <a:lnTo>
                        <a:pt x="19308" y="4694"/>
                      </a:lnTo>
                      <a:lnTo>
                        <a:pt x="19578" y="5151"/>
                      </a:lnTo>
                      <a:lnTo>
                        <a:pt x="19308" y="4487"/>
                      </a:lnTo>
                      <a:lnTo>
                        <a:pt x="18533" y="2535"/>
                      </a:lnTo>
                      <a:lnTo>
                        <a:pt x="17925" y="8599"/>
                      </a:lnTo>
                      <a:lnTo>
                        <a:pt x="17588" y="5773"/>
                      </a:lnTo>
                      <a:lnTo>
                        <a:pt x="17623" y="4860"/>
                      </a:lnTo>
                      <a:lnTo>
                        <a:pt x="16713" y="5858"/>
                      </a:lnTo>
                      <a:lnTo>
                        <a:pt x="16376" y="6646"/>
                      </a:lnTo>
                      <a:lnTo>
                        <a:pt x="17018" y="7559"/>
                      </a:lnTo>
                      <a:lnTo>
                        <a:pt x="17355" y="8766"/>
                      </a:lnTo>
                      <a:lnTo>
                        <a:pt x="16410" y="12170"/>
                      </a:lnTo>
                      <a:lnTo>
                        <a:pt x="16275" y="10551"/>
                      </a:lnTo>
                      <a:lnTo>
                        <a:pt x="16140" y="9138"/>
                      </a:lnTo>
                      <a:lnTo>
                        <a:pt x="16007" y="7228"/>
                      </a:lnTo>
                      <a:lnTo>
                        <a:pt x="15702" y="3863"/>
                      </a:lnTo>
                      <a:lnTo>
                        <a:pt x="15567" y="7228"/>
                      </a:lnTo>
                      <a:lnTo>
                        <a:pt x="14962" y="9138"/>
                      </a:lnTo>
                      <a:lnTo>
                        <a:pt x="14253" y="6064"/>
                      </a:lnTo>
                      <a:lnTo>
                        <a:pt x="13006" y="10551"/>
                      </a:lnTo>
                      <a:lnTo>
                        <a:pt x="13006" y="9969"/>
                      </a:lnTo>
                      <a:lnTo>
                        <a:pt x="12770" y="8972"/>
                      </a:lnTo>
                      <a:lnTo>
                        <a:pt x="12603" y="7768"/>
                      </a:lnTo>
                      <a:lnTo>
                        <a:pt x="12568" y="3199"/>
                      </a:lnTo>
                      <a:lnTo>
                        <a:pt x="11894" y="9969"/>
                      </a:lnTo>
                      <a:lnTo>
                        <a:pt x="11693" y="9138"/>
                      </a:lnTo>
                      <a:lnTo>
                        <a:pt x="11557" y="8556"/>
                      </a:lnTo>
                      <a:lnTo>
                        <a:pt x="11658" y="4903"/>
                      </a:lnTo>
                      <a:lnTo>
                        <a:pt x="12064" y="5897"/>
                      </a:lnTo>
                      <a:lnTo>
                        <a:pt x="11693" y="4321"/>
                      </a:lnTo>
                      <a:lnTo>
                        <a:pt x="11422" y="3241"/>
                      </a:lnTo>
                      <a:lnTo>
                        <a:pt x="11019" y="8265"/>
                      </a:lnTo>
                      <a:lnTo>
                        <a:pt x="10849" y="7104"/>
                      </a:lnTo>
                      <a:lnTo>
                        <a:pt x="10175" y="2159"/>
                      </a:lnTo>
                      <a:lnTo>
                        <a:pt x="9907" y="2659"/>
                      </a:lnTo>
                      <a:lnTo>
                        <a:pt x="9605" y="7104"/>
                      </a:lnTo>
                      <a:lnTo>
                        <a:pt x="9098" y="6106"/>
                      </a:lnTo>
                      <a:lnTo>
                        <a:pt x="8459" y="4775"/>
                      </a:lnTo>
                      <a:lnTo>
                        <a:pt x="7548" y="6106"/>
                      </a:lnTo>
                      <a:lnTo>
                        <a:pt x="7246" y="4612"/>
                      </a:lnTo>
                      <a:lnTo>
                        <a:pt x="5898" y="3945"/>
                      </a:lnTo>
                      <a:lnTo>
                        <a:pt x="4988" y="2492"/>
                      </a:lnTo>
                      <a:lnTo>
                        <a:pt x="4853" y="5858"/>
                      </a:lnTo>
                      <a:lnTo>
                        <a:pt x="3977" y="5066"/>
                      </a:lnTo>
                      <a:lnTo>
                        <a:pt x="3335" y="5940"/>
                      </a:lnTo>
                      <a:lnTo>
                        <a:pt x="3370" y="4445"/>
                      </a:lnTo>
                      <a:lnTo>
                        <a:pt x="3370" y="3905"/>
                      </a:lnTo>
                      <a:lnTo>
                        <a:pt x="3707" y="1828"/>
                      </a:lnTo>
                      <a:lnTo>
                        <a:pt x="3234" y="1495"/>
                      </a:lnTo>
                      <a:lnTo>
                        <a:pt x="3269" y="1079"/>
                      </a:lnTo>
                      <a:lnTo>
                        <a:pt x="3303" y="582"/>
                      </a:lnTo>
                      <a:lnTo>
                        <a:pt x="3335" y="0"/>
                      </a:lnTo>
                      <a:lnTo>
                        <a:pt x="3067" y="1495"/>
                      </a:lnTo>
                      <a:lnTo>
                        <a:pt x="2831" y="3529"/>
                      </a:lnTo>
                      <a:lnTo>
                        <a:pt x="2494" y="3905"/>
                      </a:lnTo>
                      <a:lnTo>
                        <a:pt x="2661" y="913"/>
                      </a:lnTo>
                      <a:lnTo>
                        <a:pt x="1855" y="1079"/>
                      </a:lnTo>
                      <a:lnTo>
                        <a:pt x="1045" y="4445"/>
                      </a:lnTo>
                      <a:lnTo>
                        <a:pt x="34" y="2450"/>
                      </a:lnTo>
                      <a:lnTo>
                        <a:pt x="0" y="5482"/>
                      </a:lnTo>
                      <a:lnTo>
                        <a:pt x="337" y="7395"/>
                      </a:lnTo>
                      <a:lnTo>
                        <a:pt x="674" y="11049"/>
                      </a:lnTo>
                      <a:lnTo>
                        <a:pt x="1987" y="16324"/>
                      </a:lnTo>
                      <a:lnTo>
                        <a:pt x="1483" y="17652"/>
                      </a:lnTo>
                      <a:lnTo>
                        <a:pt x="2865" y="16534"/>
                      </a:lnTo>
                      <a:lnTo>
                        <a:pt x="2966" y="14705"/>
                      </a:lnTo>
                      <a:lnTo>
                        <a:pt x="3033" y="13789"/>
                      </a:lnTo>
                      <a:lnTo>
                        <a:pt x="3269" y="10051"/>
                      </a:lnTo>
                      <a:lnTo>
                        <a:pt x="3640" y="10051"/>
                      </a:lnTo>
                      <a:lnTo>
                        <a:pt x="3269" y="12877"/>
                      </a:lnTo>
                      <a:lnTo>
                        <a:pt x="3606" y="14081"/>
                      </a:lnTo>
                      <a:lnTo>
                        <a:pt x="3943" y="15575"/>
                      </a:lnTo>
                      <a:lnTo>
                        <a:pt x="3977" y="13125"/>
                      </a:lnTo>
                      <a:lnTo>
                        <a:pt x="4752" y="17652"/>
                      </a:lnTo>
                      <a:lnTo>
                        <a:pt x="4447" y="13125"/>
                      </a:lnTo>
                      <a:lnTo>
                        <a:pt x="4245" y="10051"/>
                      </a:lnTo>
                      <a:lnTo>
                        <a:pt x="4110" y="8017"/>
                      </a:lnTo>
                      <a:lnTo>
                        <a:pt x="4818" y="9969"/>
                      </a:lnTo>
                      <a:lnTo>
                        <a:pt x="5121" y="12380"/>
                      </a:lnTo>
                      <a:lnTo>
                        <a:pt x="5458" y="11837"/>
                      </a:lnTo>
                      <a:lnTo>
                        <a:pt x="5898" y="9969"/>
                      </a:lnTo>
                      <a:lnTo>
                        <a:pt x="6301" y="10303"/>
                      </a:lnTo>
                      <a:lnTo>
                        <a:pt x="6538" y="13292"/>
                      </a:lnTo>
                      <a:lnTo>
                        <a:pt x="6941" y="9969"/>
                      </a:lnTo>
                      <a:lnTo>
                        <a:pt x="7111" y="8556"/>
                      </a:lnTo>
                      <a:lnTo>
                        <a:pt x="7379" y="12295"/>
                      </a:lnTo>
                      <a:lnTo>
                        <a:pt x="7010" y="12337"/>
                      </a:lnTo>
                      <a:lnTo>
                        <a:pt x="7010" y="14705"/>
                      </a:lnTo>
                      <a:lnTo>
                        <a:pt x="7347" y="16573"/>
                      </a:lnTo>
                      <a:lnTo>
                        <a:pt x="7413" y="15703"/>
                      </a:lnTo>
                      <a:lnTo>
                        <a:pt x="7851" y="16243"/>
                      </a:lnTo>
                      <a:lnTo>
                        <a:pt x="8424" y="17364"/>
                      </a:lnTo>
                      <a:lnTo>
                        <a:pt x="8188" y="16740"/>
                      </a:lnTo>
                      <a:lnTo>
                        <a:pt x="8862" y="17737"/>
                      </a:lnTo>
                      <a:lnTo>
                        <a:pt x="8660" y="16200"/>
                      </a:lnTo>
                      <a:lnTo>
                        <a:pt x="8695" y="15703"/>
                      </a:lnTo>
                      <a:lnTo>
                        <a:pt x="9369" y="9138"/>
                      </a:lnTo>
                      <a:lnTo>
                        <a:pt x="10143" y="15121"/>
                      </a:lnTo>
                      <a:lnTo>
                        <a:pt x="11221" y="10385"/>
                      </a:lnTo>
                      <a:lnTo>
                        <a:pt x="10279" y="14996"/>
                      </a:lnTo>
                      <a:lnTo>
                        <a:pt x="11053" y="13125"/>
                      </a:lnTo>
                      <a:lnTo>
                        <a:pt x="11186" y="17322"/>
                      </a:lnTo>
                      <a:lnTo>
                        <a:pt x="11523" y="19356"/>
                      </a:lnTo>
                      <a:lnTo>
                        <a:pt x="11995" y="16658"/>
                      </a:lnTo>
                      <a:lnTo>
                        <a:pt x="12332" y="21476"/>
                      </a:lnTo>
                      <a:lnTo>
                        <a:pt x="13006" y="17819"/>
                      </a:lnTo>
                      <a:lnTo>
                        <a:pt x="13075" y="18611"/>
                      </a:lnTo>
                      <a:lnTo>
                        <a:pt x="13311" y="17570"/>
                      </a:lnTo>
                      <a:lnTo>
                        <a:pt x="13478" y="16658"/>
                      </a:lnTo>
                      <a:lnTo>
                        <a:pt x="14322" y="13459"/>
                      </a:lnTo>
                      <a:lnTo>
                        <a:pt x="15636" y="21600"/>
                      </a:lnTo>
                      <a:lnTo>
                        <a:pt x="16949" y="16906"/>
                      </a:lnTo>
                      <a:lnTo>
                        <a:pt x="17251" y="16200"/>
                      </a:lnTo>
                      <a:lnTo>
                        <a:pt x="18130" y="14705"/>
                      </a:lnTo>
                      <a:lnTo>
                        <a:pt x="18331" y="13459"/>
                      </a:lnTo>
                      <a:lnTo>
                        <a:pt x="18432" y="12170"/>
                      </a:lnTo>
                      <a:lnTo>
                        <a:pt x="18703" y="10551"/>
                      </a:lnTo>
                      <a:lnTo>
                        <a:pt x="19645" y="9057"/>
                      </a:lnTo>
                      <a:lnTo>
                        <a:pt x="19915" y="11049"/>
                      </a:lnTo>
                      <a:lnTo>
                        <a:pt x="19610" y="13708"/>
                      </a:lnTo>
                      <a:lnTo>
                        <a:pt x="19947" y="14538"/>
                      </a:lnTo>
                      <a:lnTo>
                        <a:pt x="20589" y="13832"/>
                      </a:lnTo>
                      <a:lnTo>
                        <a:pt x="20958" y="13044"/>
                      </a:lnTo>
                      <a:lnTo>
                        <a:pt x="21162" y="15951"/>
                      </a:lnTo>
                      <a:lnTo>
                        <a:pt x="21295" y="13044"/>
                      </a:lnTo>
                      <a:lnTo>
                        <a:pt x="21329" y="12504"/>
                      </a:lnTo>
                      <a:lnTo>
                        <a:pt x="21600" y="868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13" name="Figura"/>
                <p:cNvSpPr/>
                <p:nvPr/>
              </p:nvSpPr>
              <p:spPr>
                <a:xfrm>
                  <a:off x="304656" y="13207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166"/>
                      </a:moveTo>
                      <a:lnTo>
                        <a:pt x="20368" y="0"/>
                      </a:lnTo>
                      <a:lnTo>
                        <a:pt x="12032" y="4966"/>
                      </a:lnTo>
                      <a:lnTo>
                        <a:pt x="0" y="21600"/>
                      </a:lnTo>
                      <a:lnTo>
                        <a:pt x="21600" y="1216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14" name="Figura"/>
                <p:cNvSpPr/>
                <p:nvPr/>
              </p:nvSpPr>
              <p:spPr>
                <a:xfrm>
                  <a:off x="304470" y="130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960"/>
                      </a:moveTo>
                      <a:lnTo>
                        <a:pt x="18000" y="0"/>
                      </a:lnTo>
                      <a:lnTo>
                        <a:pt x="7200" y="11499"/>
                      </a:lnTo>
                      <a:lnTo>
                        <a:pt x="0" y="21600"/>
                      </a:lnTo>
                      <a:lnTo>
                        <a:pt x="6831" y="19286"/>
                      </a:lnTo>
                      <a:lnTo>
                        <a:pt x="10431" y="16971"/>
                      </a:lnTo>
                      <a:lnTo>
                        <a:pt x="13323" y="15587"/>
                      </a:lnTo>
                      <a:lnTo>
                        <a:pt x="18000" y="14426"/>
                      </a:lnTo>
                      <a:lnTo>
                        <a:pt x="18340" y="15817"/>
                      </a:lnTo>
                      <a:lnTo>
                        <a:pt x="18340" y="14274"/>
                      </a:lnTo>
                      <a:lnTo>
                        <a:pt x="21600" y="1196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15" name="Figura"/>
                <p:cNvSpPr/>
                <p:nvPr/>
              </p:nvSpPr>
              <p:spPr>
                <a:xfrm>
                  <a:off x="305093" y="1312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700" y="14619"/>
                      </a:lnTo>
                      <a:lnTo>
                        <a:pt x="0" y="21600"/>
                      </a:lnTo>
                      <a:lnTo>
                        <a:pt x="20300" y="19119"/>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16" name="Figura"/>
                <p:cNvSpPr/>
                <p:nvPr/>
              </p:nvSpPr>
              <p:spPr>
                <a:xfrm>
                  <a:off x="305881" y="131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65"/>
                      </a:moveTo>
                      <a:lnTo>
                        <a:pt x="17742" y="541"/>
                      </a:lnTo>
                      <a:lnTo>
                        <a:pt x="12894" y="215"/>
                      </a:lnTo>
                      <a:lnTo>
                        <a:pt x="7412" y="6324"/>
                      </a:lnTo>
                      <a:lnTo>
                        <a:pt x="6447" y="4253"/>
                      </a:lnTo>
                      <a:lnTo>
                        <a:pt x="7412" y="1744"/>
                      </a:lnTo>
                      <a:lnTo>
                        <a:pt x="7741" y="0"/>
                      </a:lnTo>
                      <a:lnTo>
                        <a:pt x="4188" y="4579"/>
                      </a:lnTo>
                      <a:lnTo>
                        <a:pt x="0" y="12768"/>
                      </a:lnTo>
                      <a:lnTo>
                        <a:pt x="2259" y="21600"/>
                      </a:lnTo>
                      <a:lnTo>
                        <a:pt x="5812" y="12329"/>
                      </a:lnTo>
                      <a:lnTo>
                        <a:pt x="6777" y="16256"/>
                      </a:lnTo>
                      <a:lnTo>
                        <a:pt x="10635" y="5232"/>
                      </a:lnTo>
                      <a:lnTo>
                        <a:pt x="13554" y="4141"/>
                      </a:lnTo>
                      <a:lnTo>
                        <a:pt x="15813" y="8403"/>
                      </a:lnTo>
                      <a:lnTo>
                        <a:pt x="15483" y="11891"/>
                      </a:lnTo>
                      <a:lnTo>
                        <a:pt x="16447" y="9382"/>
                      </a:lnTo>
                      <a:lnTo>
                        <a:pt x="20001" y="13962"/>
                      </a:lnTo>
                      <a:lnTo>
                        <a:pt x="21600" y="796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17" name="Figura"/>
                <p:cNvSpPr/>
                <p:nvPr/>
              </p:nvSpPr>
              <p:spPr>
                <a:xfrm>
                  <a:off x="306576" y="1316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1"/>
                      </a:moveTo>
                      <a:lnTo>
                        <a:pt x="20374" y="0"/>
                      </a:lnTo>
                      <a:lnTo>
                        <a:pt x="8395" y="2227"/>
                      </a:lnTo>
                      <a:lnTo>
                        <a:pt x="0" y="21600"/>
                      </a:lnTo>
                      <a:lnTo>
                        <a:pt x="18016" y="16481"/>
                      </a:lnTo>
                      <a:lnTo>
                        <a:pt x="21600" y="1136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18" name="Triángulo"/>
                <p:cNvSpPr/>
                <p:nvPr/>
              </p:nvSpPr>
              <p:spPr>
                <a:xfrm>
                  <a:off x="309728" y="94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610" y="527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19" name="Triángulo"/>
                <p:cNvSpPr/>
                <p:nvPr/>
              </p:nvSpPr>
              <p:spPr>
                <a:xfrm>
                  <a:off x="312643" y="8477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73"/>
                      </a:lnTo>
                      <a:lnTo>
                        <a:pt x="1911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20" name="Figura"/>
                <p:cNvSpPr/>
                <p:nvPr/>
              </p:nvSpPr>
              <p:spPr>
                <a:xfrm>
                  <a:off x="313081" y="1710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970"/>
                      </a:moveTo>
                      <a:lnTo>
                        <a:pt x="4800" y="0"/>
                      </a:lnTo>
                      <a:lnTo>
                        <a:pt x="0" y="14200"/>
                      </a:lnTo>
                      <a:lnTo>
                        <a:pt x="18482" y="21600"/>
                      </a:lnTo>
                      <a:lnTo>
                        <a:pt x="21600" y="1297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21" name="Figura"/>
                <p:cNvSpPr/>
                <p:nvPr/>
              </p:nvSpPr>
              <p:spPr>
                <a:xfrm>
                  <a:off x="219955" y="129613"/>
                  <a:ext cx="90436" cy="12701"/>
                </a:xfrm>
                <a:custGeom>
                  <a:avLst/>
                  <a:gdLst/>
                  <a:ahLst/>
                  <a:cxnLst>
                    <a:cxn ang="0">
                      <a:pos x="wd2" y="hd2"/>
                    </a:cxn>
                    <a:cxn ang="5400000">
                      <a:pos x="wd2" y="hd2"/>
                    </a:cxn>
                    <a:cxn ang="10800000">
                      <a:pos x="wd2" y="hd2"/>
                    </a:cxn>
                    <a:cxn ang="16200000">
                      <a:pos x="wd2" y="hd2"/>
                    </a:cxn>
                  </a:cxnLst>
                  <a:rect l="0" t="0" r="r" b="b"/>
                  <a:pathLst>
                    <a:path w="21600" h="21600" extrusionOk="0">
                      <a:moveTo>
                        <a:pt x="14191" y="3414"/>
                      </a:moveTo>
                      <a:lnTo>
                        <a:pt x="14154" y="3387"/>
                      </a:lnTo>
                      <a:lnTo>
                        <a:pt x="14120" y="3148"/>
                      </a:lnTo>
                      <a:lnTo>
                        <a:pt x="14120" y="4107"/>
                      </a:lnTo>
                      <a:lnTo>
                        <a:pt x="14191" y="3414"/>
                      </a:lnTo>
                      <a:close/>
                      <a:moveTo>
                        <a:pt x="14568" y="2455"/>
                      </a:moveTo>
                      <a:lnTo>
                        <a:pt x="14554" y="1787"/>
                      </a:lnTo>
                      <a:lnTo>
                        <a:pt x="14557" y="2133"/>
                      </a:lnTo>
                      <a:lnTo>
                        <a:pt x="14561" y="2400"/>
                      </a:lnTo>
                      <a:lnTo>
                        <a:pt x="14568" y="2667"/>
                      </a:lnTo>
                      <a:close/>
                      <a:moveTo>
                        <a:pt x="14920" y="18801"/>
                      </a:moveTo>
                      <a:lnTo>
                        <a:pt x="14889" y="18081"/>
                      </a:lnTo>
                      <a:lnTo>
                        <a:pt x="14811" y="16882"/>
                      </a:lnTo>
                      <a:lnTo>
                        <a:pt x="14790" y="19815"/>
                      </a:lnTo>
                      <a:lnTo>
                        <a:pt x="14920" y="18801"/>
                      </a:lnTo>
                      <a:close/>
                      <a:moveTo>
                        <a:pt x="14975" y="18054"/>
                      </a:moveTo>
                      <a:lnTo>
                        <a:pt x="14937" y="18854"/>
                      </a:lnTo>
                      <a:lnTo>
                        <a:pt x="14972" y="19362"/>
                      </a:lnTo>
                      <a:lnTo>
                        <a:pt x="14975" y="18054"/>
                      </a:lnTo>
                      <a:close/>
                      <a:moveTo>
                        <a:pt x="421" y="18215"/>
                      </a:moveTo>
                      <a:lnTo>
                        <a:pt x="387" y="17281"/>
                      </a:lnTo>
                      <a:lnTo>
                        <a:pt x="373" y="17014"/>
                      </a:lnTo>
                      <a:lnTo>
                        <a:pt x="352" y="19040"/>
                      </a:lnTo>
                      <a:lnTo>
                        <a:pt x="387" y="19414"/>
                      </a:lnTo>
                      <a:lnTo>
                        <a:pt x="421" y="18215"/>
                      </a:lnTo>
                      <a:close/>
                      <a:moveTo>
                        <a:pt x="469" y="6348"/>
                      </a:moveTo>
                      <a:lnTo>
                        <a:pt x="448" y="7840"/>
                      </a:lnTo>
                      <a:lnTo>
                        <a:pt x="469" y="6348"/>
                      </a:lnTo>
                      <a:close/>
                      <a:moveTo>
                        <a:pt x="767" y="19255"/>
                      </a:moveTo>
                      <a:lnTo>
                        <a:pt x="760" y="19574"/>
                      </a:lnTo>
                      <a:lnTo>
                        <a:pt x="767" y="19255"/>
                      </a:lnTo>
                      <a:close/>
                      <a:moveTo>
                        <a:pt x="1954" y="21600"/>
                      </a:moveTo>
                      <a:lnTo>
                        <a:pt x="1934" y="20481"/>
                      </a:lnTo>
                      <a:lnTo>
                        <a:pt x="1869" y="21548"/>
                      </a:lnTo>
                      <a:lnTo>
                        <a:pt x="1954" y="21600"/>
                      </a:lnTo>
                      <a:close/>
                      <a:moveTo>
                        <a:pt x="15228" y="2614"/>
                      </a:moveTo>
                      <a:lnTo>
                        <a:pt x="15221" y="0"/>
                      </a:lnTo>
                      <a:lnTo>
                        <a:pt x="15184" y="533"/>
                      </a:lnTo>
                      <a:lnTo>
                        <a:pt x="15149" y="2854"/>
                      </a:lnTo>
                      <a:lnTo>
                        <a:pt x="15125" y="3467"/>
                      </a:lnTo>
                      <a:lnTo>
                        <a:pt x="15091" y="4267"/>
                      </a:lnTo>
                      <a:lnTo>
                        <a:pt x="15211" y="3362"/>
                      </a:lnTo>
                      <a:lnTo>
                        <a:pt x="15228" y="2614"/>
                      </a:lnTo>
                      <a:close/>
                      <a:moveTo>
                        <a:pt x="2166" y="6562"/>
                      </a:moveTo>
                      <a:lnTo>
                        <a:pt x="2149" y="6240"/>
                      </a:lnTo>
                      <a:lnTo>
                        <a:pt x="2153" y="6562"/>
                      </a:lnTo>
                      <a:close/>
                      <a:moveTo>
                        <a:pt x="2488" y="18641"/>
                      </a:moveTo>
                      <a:lnTo>
                        <a:pt x="2474" y="18081"/>
                      </a:lnTo>
                      <a:lnTo>
                        <a:pt x="2461" y="16855"/>
                      </a:lnTo>
                      <a:lnTo>
                        <a:pt x="2471" y="18268"/>
                      </a:lnTo>
                      <a:lnTo>
                        <a:pt x="2389" y="18774"/>
                      </a:lnTo>
                      <a:lnTo>
                        <a:pt x="2488" y="18641"/>
                      </a:lnTo>
                      <a:close/>
                      <a:moveTo>
                        <a:pt x="2519" y="16027"/>
                      </a:moveTo>
                      <a:lnTo>
                        <a:pt x="2485" y="14587"/>
                      </a:lnTo>
                      <a:lnTo>
                        <a:pt x="2485" y="16401"/>
                      </a:lnTo>
                      <a:lnTo>
                        <a:pt x="2505" y="16027"/>
                      </a:lnTo>
                      <a:close/>
                      <a:moveTo>
                        <a:pt x="15622" y="17894"/>
                      </a:moveTo>
                      <a:lnTo>
                        <a:pt x="15580" y="18375"/>
                      </a:lnTo>
                      <a:lnTo>
                        <a:pt x="15622" y="17894"/>
                      </a:lnTo>
                      <a:close/>
                      <a:moveTo>
                        <a:pt x="15639" y="4720"/>
                      </a:moveTo>
                      <a:lnTo>
                        <a:pt x="15601" y="4615"/>
                      </a:lnTo>
                      <a:lnTo>
                        <a:pt x="15639" y="4720"/>
                      </a:lnTo>
                      <a:close/>
                      <a:moveTo>
                        <a:pt x="15690" y="17787"/>
                      </a:moveTo>
                      <a:lnTo>
                        <a:pt x="15687" y="17308"/>
                      </a:lnTo>
                      <a:lnTo>
                        <a:pt x="15687" y="16907"/>
                      </a:lnTo>
                      <a:lnTo>
                        <a:pt x="15659" y="17308"/>
                      </a:lnTo>
                      <a:lnTo>
                        <a:pt x="15652" y="17014"/>
                      </a:lnTo>
                      <a:lnTo>
                        <a:pt x="15652" y="17308"/>
                      </a:lnTo>
                      <a:lnTo>
                        <a:pt x="15622" y="17894"/>
                      </a:lnTo>
                      <a:lnTo>
                        <a:pt x="15690" y="18348"/>
                      </a:lnTo>
                      <a:lnTo>
                        <a:pt x="15690" y="17787"/>
                      </a:lnTo>
                      <a:close/>
                      <a:moveTo>
                        <a:pt x="16019" y="1201"/>
                      </a:moveTo>
                      <a:lnTo>
                        <a:pt x="15978" y="1468"/>
                      </a:lnTo>
                      <a:lnTo>
                        <a:pt x="16019" y="1201"/>
                      </a:lnTo>
                      <a:close/>
                      <a:moveTo>
                        <a:pt x="3011" y="4615"/>
                      </a:moveTo>
                      <a:lnTo>
                        <a:pt x="2977" y="5094"/>
                      </a:lnTo>
                      <a:lnTo>
                        <a:pt x="3011" y="4615"/>
                      </a:lnTo>
                      <a:close/>
                      <a:moveTo>
                        <a:pt x="16422" y="12827"/>
                      </a:moveTo>
                      <a:lnTo>
                        <a:pt x="15926" y="12827"/>
                      </a:lnTo>
                      <a:lnTo>
                        <a:pt x="15847" y="18081"/>
                      </a:lnTo>
                      <a:lnTo>
                        <a:pt x="15882" y="17440"/>
                      </a:lnTo>
                      <a:lnTo>
                        <a:pt x="15888" y="16162"/>
                      </a:lnTo>
                      <a:lnTo>
                        <a:pt x="15895" y="18108"/>
                      </a:lnTo>
                      <a:lnTo>
                        <a:pt x="15984" y="17440"/>
                      </a:lnTo>
                      <a:lnTo>
                        <a:pt x="15974" y="16162"/>
                      </a:lnTo>
                      <a:lnTo>
                        <a:pt x="15964" y="15788"/>
                      </a:lnTo>
                      <a:lnTo>
                        <a:pt x="15998" y="15815"/>
                      </a:lnTo>
                      <a:lnTo>
                        <a:pt x="16029" y="17600"/>
                      </a:lnTo>
                      <a:lnTo>
                        <a:pt x="16094" y="15788"/>
                      </a:lnTo>
                      <a:lnTo>
                        <a:pt x="16128" y="14881"/>
                      </a:lnTo>
                      <a:lnTo>
                        <a:pt x="16179" y="15255"/>
                      </a:lnTo>
                      <a:lnTo>
                        <a:pt x="16210" y="16401"/>
                      </a:lnTo>
                      <a:lnTo>
                        <a:pt x="16323" y="16214"/>
                      </a:lnTo>
                      <a:lnTo>
                        <a:pt x="16364" y="14881"/>
                      </a:lnTo>
                      <a:lnTo>
                        <a:pt x="16422" y="12827"/>
                      </a:lnTo>
                      <a:close/>
                      <a:moveTo>
                        <a:pt x="16583" y="3227"/>
                      </a:moveTo>
                      <a:lnTo>
                        <a:pt x="16573" y="2933"/>
                      </a:lnTo>
                      <a:lnTo>
                        <a:pt x="16576" y="3200"/>
                      </a:lnTo>
                      <a:close/>
                      <a:moveTo>
                        <a:pt x="16840" y="4107"/>
                      </a:moveTo>
                      <a:lnTo>
                        <a:pt x="16809" y="3708"/>
                      </a:lnTo>
                      <a:lnTo>
                        <a:pt x="16840" y="4107"/>
                      </a:lnTo>
                      <a:close/>
                      <a:moveTo>
                        <a:pt x="16926" y="5201"/>
                      </a:moveTo>
                      <a:lnTo>
                        <a:pt x="16902" y="5495"/>
                      </a:lnTo>
                      <a:lnTo>
                        <a:pt x="16926" y="5201"/>
                      </a:lnTo>
                      <a:close/>
                      <a:moveTo>
                        <a:pt x="17031" y="14188"/>
                      </a:moveTo>
                      <a:lnTo>
                        <a:pt x="16983" y="13867"/>
                      </a:lnTo>
                      <a:lnTo>
                        <a:pt x="16963" y="14161"/>
                      </a:lnTo>
                      <a:lnTo>
                        <a:pt x="16991" y="14562"/>
                      </a:lnTo>
                      <a:lnTo>
                        <a:pt x="17031" y="14188"/>
                      </a:lnTo>
                      <a:close/>
                      <a:moveTo>
                        <a:pt x="17079" y="13254"/>
                      </a:moveTo>
                      <a:lnTo>
                        <a:pt x="17062" y="13627"/>
                      </a:lnTo>
                      <a:lnTo>
                        <a:pt x="17049" y="13974"/>
                      </a:lnTo>
                      <a:lnTo>
                        <a:pt x="17059" y="14348"/>
                      </a:lnTo>
                      <a:lnTo>
                        <a:pt x="17079" y="13254"/>
                      </a:lnTo>
                      <a:close/>
                      <a:moveTo>
                        <a:pt x="3398" y="17762"/>
                      </a:moveTo>
                      <a:lnTo>
                        <a:pt x="3395" y="17254"/>
                      </a:lnTo>
                      <a:lnTo>
                        <a:pt x="3385" y="17762"/>
                      </a:lnTo>
                      <a:close/>
                      <a:moveTo>
                        <a:pt x="17343" y="4561"/>
                      </a:moveTo>
                      <a:lnTo>
                        <a:pt x="17333" y="3120"/>
                      </a:lnTo>
                      <a:lnTo>
                        <a:pt x="17288" y="4775"/>
                      </a:lnTo>
                      <a:lnTo>
                        <a:pt x="17343" y="4561"/>
                      </a:lnTo>
                      <a:close/>
                      <a:moveTo>
                        <a:pt x="17470" y="1921"/>
                      </a:moveTo>
                      <a:lnTo>
                        <a:pt x="17398" y="2587"/>
                      </a:lnTo>
                      <a:lnTo>
                        <a:pt x="17449" y="2188"/>
                      </a:lnTo>
                      <a:lnTo>
                        <a:pt x="17470" y="1921"/>
                      </a:lnTo>
                      <a:close/>
                      <a:moveTo>
                        <a:pt x="17771" y="14534"/>
                      </a:moveTo>
                      <a:lnTo>
                        <a:pt x="17709" y="15068"/>
                      </a:lnTo>
                      <a:lnTo>
                        <a:pt x="17750" y="16187"/>
                      </a:lnTo>
                      <a:lnTo>
                        <a:pt x="17771" y="14534"/>
                      </a:lnTo>
                      <a:close/>
                      <a:moveTo>
                        <a:pt x="17866" y="16294"/>
                      </a:moveTo>
                      <a:lnTo>
                        <a:pt x="17832" y="15307"/>
                      </a:lnTo>
                      <a:lnTo>
                        <a:pt x="17767" y="14240"/>
                      </a:lnTo>
                      <a:lnTo>
                        <a:pt x="17771" y="14534"/>
                      </a:lnTo>
                      <a:lnTo>
                        <a:pt x="17805" y="16481"/>
                      </a:lnTo>
                      <a:lnTo>
                        <a:pt x="17866" y="16294"/>
                      </a:lnTo>
                      <a:close/>
                      <a:moveTo>
                        <a:pt x="18161" y="3920"/>
                      </a:moveTo>
                      <a:lnTo>
                        <a:pt x="18116" y="4187"/>
                      </a:lnTo>
                      <a:lnTo>
                        <a:pt x="18157" y="4615"/>
                      </a:lnTo>
                      <a:lnTo>
                        <a:pt x="18161" y="3920"/>
                      </a:lnTo>
                      <a:close/>
                      <a:moveTo>
                        <a:pt x="18855" y="6988"/>
                      </a:moveTo>
                      <a:lnTo>
                        <a:pt x="18804" y="6240"/>
                      </a:lnTo>
                      <a:lnTo>
                        <a:pt x="18801" y="7015"/>
                      </a:lnTo>
                      <a:lnTo>
                        <a:pt x="18855" y="6988"/>
                      </a:lnTo>
                      <a:close/>
                      <a:moveTo>
                        <a:pt x="19246" y="4374"/>
                      </a:moveTo>
                      <a:lnTo>
                        <a:pt x="19242" y="4107"/>
                      </a:lnTo>
                      <a:lnTo>
                        <a:pt x="19242" y="4454"/>
                      </a:lnTo>
                      <a:close/>
                      <a:moveTo>
                        <a:pt x="3412" y="20055"/>
                      </a:moveTo>
                      <a:lnTo>
                        <a:pt x="3385" y="17762"/>
                      </a:lnTo>
                      <a:lnTo>
                        <a:pt x="3319" y="17627"/>
                      </a:lnTo>
                      <a:lnTo>
                        <a:pt x="3412" y="20055"/>
                      </a:lnTo>
                      <a:close/>
                      <a:moveTo>
                        <a:pt x="3648" y="4349"/>
                      </a:moveTo>
                      <a:lnTo>
                        <a:pt x="3627" y="4695"/>
                      </a:lnTo>
                      <a:lnTo>
                        <a:pt x="3638" y="4962"/>
                      </a:lnTo>
                      <a:lnTo>
                        <a:pt x="3645" y="4533"/>
                      </a:lnTo>
                      <a:close/>
                      <a:moveTo>
                        <a:pt x="20070" y="12668"/>
                      </a:moveTo>
                      <a:lnTo>
                        <a:pt x="20005" y="11654"/>
                      </a:lnTo>
                      <a:lnTo>
                        <a:pt x="20005" y="13201"/>
                      </a:lnTo>
                      <a:lnTo>
                        <a:pt x="20053" y="13121"/>
                      </a:lnTo>
                      <a:lnTo>
                        <a:pt x="20070" y="12668"/>
                      </a:lnTo>
                      <a:close/>
                      <a:moveTo>
                        <a:pt x="20385" y="5333"/>
                      </a:moveTo>
                      <a:lnTo>
                        <a:pt x="20378" y="4748"/>
                      </a:lnTo>
                      <a:lnTo>
                        <a:pt x="20358" y="6641"/>
                      </a:lnTo>
                      <a:lnTo>
                        <a:pt x="20351" y="7521"/>
                      </a:lnTo>
                      <a:lnTo>
                        <a:pt x="20361" y="6694"/>
                      </a:lnTo>
                      <a:lnTo>
                        <a:pt x="20371" y="6320"/>
                      </a:lnTo>
                      <a:lnTo>
                        <a:pt x="20385" y="5333"/>
                      </a:lnTo>
                      <a:close/>
                      <a:moveTo>
                        <a:pt x="20522" y="14694"/>
                      </a:moveTo>
                      <a:lnTo>
                        <a:pt x="20515" y="15574"/>
                      </a:lnTo>
                      <a:lnTo>
                        <a:pt x="20519" y="15227"/>
                      </a:lnTo>
                      <a:lnTo>
                        <a:pt x="20522" y="14961"/>
                      </a:lnTo>
                      <a:lnTo>
                        <a:pt x="20522" y="14694"/>
                      </a:lnTo>
                      <a:close/>
                      <a:moveTo>
                        <a:pt x="20532" y="5361"/>
                      </a:moveTo>
                      <a:lnTo>
                        <a:pt x="20477" y="4615"/>
                      </a:lnTo>
                      <a:lnTo>
                        <a:pt x="20481" y="4187"/>
                      </a:lnTo>
                      <a:lnTo>
                        <a:pt x="20443" y="4882"/>
                      </a:lnTo>
                      <a:lnTo>
                        <a:pt x="20477" y="5734"/>
                      </a:lnTo>
                      <a:lnTo>
                        <a:pt x="20532" y="5361"/>
                      </a:lnTo>
                      <a:close/>
                      <a:moveTo>
                        <a:pt x="20724" y="9894"/>
                      </a:moveTo>
                      <a:lnTo>
                        <a:pt x="20721" y="9627"/>
                      </a:lnTo>
                      <a:lnTo>
                        <a:pt x="20703" y="9894"/>
                      </a:lnTo>
                      <a:close/>
                      <a:moveTo>
                        <a:pt x="20779" y="8748"/>
                      </a:moveTo>
                      <a:lnTo>
                        <a:pt x="20744" y="8882"/>
                      </a:lnTo>
                      <a:lnTo>
                        <a:pt x="20721" y="9627"/>
                      </a:lnTo>
                      <a:lnTo>
                        <a:pt x="20779" y="8748"/>
                      </a:lnTo>
                      <a:close/>
                      <a:moveTo>
                        <a:pt x="20806" y="16934"/>
                      </a:moveTo>
                      <a:lnTo>
                        <a:pt x="20779" y="16187"/>
                      </a:lnTo>
                      <a:lnTo>
                        <a:pt x="20772" y="17201"/>
                      </a:lnTo>
                      <a:lnTo>
                        <a:pt x="20806" y="16934"/>
                      </a:lnTo>
                      <a:close/>
                      <a:moveTo>
                        <a:pt x="20902" y="7441"/>
                      </a:moveTo>
                      <a:lnTo>
                        <a:pt x="20895" y="7068"/>
                      </a:lnTo>
                      <a:lnTo>
                        <a:pt x="20799" y="6854"/>
                      </a:lnTo>
                      <a:lnTo>
                        <a:pt x="20902" y="7441"/>
                      </a:lnTo>
                      <a:close/>
                      <a:moveTo>
                        <a:pt x="4558" y="20187"/>
                      </a:moveTo>
                      <a:lnTo>
                        <a:pt x="4497" y="18081"/>
                      </a:lnTo>
                      <a:lnTo>
                        <a:pt x="4524" y="19788"/>
                      </a:lnTo>
                      <a:lnTo>
                        <a:pt x="4558" y="20187"/>
                      </a:lnTo>
                      <a:close/>
                      <a:moveTo>
                        <a:pt x="20936" y="7175"/>
                      </a:moveTo>
                      <a:lnTo>
                        <a:pt x="20874" y="5575"/>
                      </a:lnTo>
                      <a:lnTo>
                        <a:pt x="20895" y="7068"/>
                      </a:lnTo>
                      <a:lnTo>
                        <a:pt x="20936" y="7175"/>
                      </a:lnTo>
                      <a:close/>
                      <a:moveTo>
                        <a:pt x="20957" y="8615"/>
                      </a:moveTo>
                      <a:lnTo>
                        <a:pt x="20946" y="7681"/>
                      </a:lnTo>
                      <a:lnTo>
                        <a:pt x="20895" y="9149"/>
                      </a:lnTo>
                      <a:lnTo>
                        <a:pt x="20957" y="8615"/>
                      </a:lnTo>
                      <a:close/>
                      <a:moveTo>
                        <a:pt x="21391" y="17308"/>
                      </a:moveTo>
                      <a:lnTo>
                        <a:pt x="21374" y="15761"/>
                      </a:lnTo>
                      <a:lnTo>
                        <a:pt x="21343" y="14534"/>
                      </a:lnTo>
                      <a:lnTo>
                        <a:pt x="21347" y="15920"/>
                      </a:lnTo>
                      <a:lnTo>
                        <a:pt x="21391" y="17308"/>
                      </a:lnTo>
                      <a:close/>
                      <a:moveTo>
                        <a:pt x="6362" y="18828"/>
                      </a:moveTo>
                      <a:lnTo>
                        <a:pt x="6348" y="19282"/>
                      </a:lnTo>
                      <a:lnTo>
                        <a:pt x="6362" y="18828"/>
                      </a:lnTo>
                      <a:close/>
                      <a:moveTo>
                        <a:pt x="21600" y="15654"/>
                      </a:moveTo>
                      <a:lnTo>
                        <a:pt x="21576" y="15362"/>
                      </a:lnTo>
                      <a:lnTo>
                        <a:pt x="21569" y="15681"/>
                      </a:lnTo>
                      <a:lnTo>
                        <a:pt x="21556" y="16027"/>
                      </a:lnTo>
                      <a:lnTo>
                        <a:pt x="21593" y="15948"/>
                      </a:lnTo>
                      <a:lnTo>
                        <a:pt x="21600" y="15654"/>
                      </a:lnTo>
                      <a:close/>
                      <a:moveTo>
                        <a:pt x="6546" y="18348"/>
                      </a:moveTo>
                      <a:lnTo>
                        <a:pt x="6533" y="18641"/>
                      </a:lnTo>
                      <a:lnTo>
                        <a:pt x="6546" y="18348"/>
                      </a:lnTo>
                      <a:close/>
                      <a:moveTo>
                        <a:pt x="7618" y="16588"/>
                      </a:moveTo>
                      <a:lnTo>
                        <a:pt x="7587" y="17495"/>
                      </a:lnTo>
                      <a:lnTo>
                        <a:pt x="7618" y="16588"/>
                      </a:lnTo>
                      <a:close/>
                      <a:moveTo>
                        <a:pt x="10109" y="1041"/>
                      </a:moveTo>
                      <a:lnTo>
                        <a:pt x="10054" y="454"/>
                      </a:lnTo>
                      <a:lnTo>
                        <a:pt x="10078" y="1041"/>
                      </a:lnTo>
                      <a:close/>
                      <a:moveTo>
                        <a:pt x="11662" y="3761"/>
                      </a:moveTo>
                      <a:lnTo>
                        <a:pt x="11614" y="3733"/>
                      </a:lnTo>
                      <a:lnTo>
                        <a:pt x="11498" y="3975"/>
                      </a:lnTo>
                      <a:lnTo>
                        <a:pt x="11474" y="5333"/>
                      </a:lnTo>
                      <a:lnTo>
                        <a:pt x="11519" y="4401"/>
                      </a:lnTo>
                      <a:lnTo>
                        <a:pt x="11505" y="6001"/>
                      </a:lnTo>
                      <a:lnTo>
                        <a:pt x="11608" y="4882"/>
                      </a:lnTo>
                      <a:lnTo>
                        <a:pt x="11632" y="4401"/>
                      </a:lnTo>
                      <a:lnTo>
                        <a:pt x="11662" y="3761"/>
                      </a:lnTo>
                      <a:close/>
                      <a:moveTo>
                        <a:pt x="11861" y="5094"/>
                      </a:moveTo>
                      <a:lnTo>
                        <a:pt x="11844" y="3975"/>
                      </a:lnTo>
                      <a:lnTo>
                        <a:pt x="11796" y="3255"/>
                      </a:lnTo>
                      <a:lnTo>
                        <a:pt x="11765" y="4349"/>
                      </a:lnTo>
                      <a:lnTo>
                        <a:pt x="11803" y="4508"/>
                      </a:lnTo>
                      <a:lnTo>
                        <a:pt x="11840" y="5388"/>
                      </a:lnTo>
                      <a:lnTo>
                        <a:pt x="11861" y="5094"/>
                      </a:lnTo>
                      <a:close/>
                      <a:moveTo>
                        <a:pt x="12354" y="7148"/>
                      </a:moveTo>
                      <a:lnTo>
                        <a:pt x="12347" y="6295"/>
                      </a:lnTo>
                      <a:lnTo>
                        <a:pt x="12337" y="5333"/>
                      </a:lnTo>
                      <a:lnTo>
                        <a:pt x="12326" y="7200"/>
                      </a:lnTo>
                      <a:lnTo>
                        <a:pt x="12340" y="6482"/>
                      </a:lnTo>
                      <a:lnTo>
                        <a:pt x="12354" y="7148"/>
                      </a:lnTo>
                      <a:close/>
                      <a:moveTo>
                        <a:pt x="13473" y="4882"/>
                      </a:moveTo>
                      <a:lnTo>
                        <a:pt x="13445" y="4588"/>
                      </a:lnTo>
                      <a:lnTo>
                        <a:pt x="13452" y="4855"/>
                      </a:lnTo>
                      <a:close/>
                      <a:moveTo>
                        <a:pt x="13507" y="17734"/>
                      </a:moveTo>
                      <a:lnTo>
                        <a:pt x="12388" y="17734"/>
                      </a:lnTo>
                      <a:lnTo>
                        <a:pt x="12648" y="20615"/>
                      </a:lnTo>
                      <a:lnTo>
                        <a:pt x="12891" y="18240"/>
                      </a:lnTo>
                      <a:lnTo>
                        <a:pt x="12874" y="19494"/>
                      </a:lnTo>
                      <a:lnTo>
                        <a:pt x="12867" y="20055"/>
                      </a:lnTo>
                      <a:lnTo>
                        <a:pt x="12901" y="21174"/>
                      </a:lnTo>
                      <a:lnTo>
                        <a:pt x="13028" y="19708"/>
                      </a:lnTo>
                      <a:lnTo>
                        <a:pt x="13041" y="18240"/>
                      </a:lnTo>
                      <a:lnTo>
                        <a:pt x="13059" y="19628"/>
                      </a:lnTo>
                      <a:lnTo>
                        <a:pt x="13093" y="20481"/>
                      </a:lnTo>
                      <a:lnTo>
                        <a:pt x="13127" y="21121"/>
                      </a:lnTo>
                      <a:lnTo>
                        <a:pt x="13199" y="18188"/>
                      </a:lnTo>
                      <a:lnTo>
                        <a:pt x="13233" y="19708"/>
                      </a:lnTo>
                      <a:lnTo>
                        <a:pt x="13363" y="20533"/>
                      </a:lnTo>
                      <a:lnTo>
                        <a:pt x="13346" y="19521"/>
                      </a:lnTo>
                      <a:lnTo>
                        <a:pt x="13332" y="18587"/>
                      </a:lnTo>
                      <a:lnTo>
                        <a:pt x="13425" y="19521"/>
                      </a:lnTo>
                      <a:lnTo>
                        <a:pt x="13466" y="18587"/>
                      </a:lnTo>
                      <a:lnTo>
                        <a:pt x="13493" y="17974"/>
                      </a:lnTo>
                      <a:close/>
                      <a:moveTo>
                        <a:pt x="13592" y="2161"/>
                      </a:moveTo>
                      <a:lnTo>
                        <a:pt x="13544" y="2828"/>
                      </a:lnTo>
                      <a:lnTo>
                        <a:pt x="13558" y="5041"/>
                      </a:lnTo>
                      <a:lnTo>
                        <a:pt x="13585" y="4668"/>
                      </a:lnTo>
                      <a:lnTo>
                        <a:pt x="13592" y="2161"/>
                      </a:lnTo>
                      <a:close/>
                      <a:moveTo>
                        <a:pt x="13630" y="20241"/>
                      </a:moveTo>
                      <a:lnTo>
                        <a:pt x="13613" y="19549"/>
                      </a:lnTo>
                      <a:lnTo>
                        <a:pt x="13596" y="19120"/>
                      </a:lnTo>
                      <a:lnTo>
                        <a:pt x="13568" y="19387"/>
                      </a:lnTo>
                      <a:lnTo>
                        <a:pt x="13630" y="20241"/>
                      </a:lnTo>
                      <a:close/>
                      <a:moveTo>
                        <a:pt x="14" y="8533"/>
                      </a:moveTo>
                      <a:lnTo>
                        <a:pt x="0" y="9762"/>
                      </a:lnTo>
                      <a:lnTo>
                        <a:pt x="10" y="9281"/>
                      </a:lnTo>
                      <a:lnTo>
                        <a:pt x="14" y="8907"/>
                      </a:lnTo>
                      <a:lnTo>
                        <a:pt x="14" y="8533"/>
                      </a:lnTo>
                      <a:close/>
                      <a:moveTo>
                        <a:pt x="13989" y="20241"/>
                      </a:moveTo>
                      <a:lnTo>
                        <a:pt x="13900" y="19948"/>
                      </a:lnTo>
                      <a:lnTo>
                        <a:pt x="13959" y="20241"/>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836" name="object 68"/>
              <p:cNvGrpSpPr/>
              <p:nvPr/>
            </p:nvGrpSpPr>
            <p:grpSpPr>
              <a:xfrm>
                <a:off x="15225" y="145842"/>
                <a:ext cx="137782" cy="207882"/>
                <a:chOff x="0" y="0"/>
                <a:chExt cx="137780" cy="207880"/>
              </a:xfrm>
            </p:grpSpPr>
            <p:sp>
              <p:nvSpPr>
                <p:cNvPr id="2823" name="Triángulo"/>
                <p:cNvSpPr/>
                <p:nvPr/>
              </p:nvSpPr>
              <p:spPr>
                <a:xfrm>
                  <a:off x="9352" y="8905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4" y="0"/>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24" name="Figura"/>
                <p:cNvSpPr/>
                <p:nvPr/>
              </p:nvSpPr>
              <p:spPr>
                <a:xfrm>
                  <a:off x="16260" y="25777"/>
                  <a:ext cx="38614" cy="70394"/>
                </a:xfrm>
                <a:custGeom>
                  <a:avLst/>
                  <a:gdLst/>
                  <a:ahLst/>
                  <a:cxnLst>
                    <a:cxn ang="0">
                      <a:pos x="wd2" y="hd2"/>
                    </a:cxn>
                    <a:cxn ang="5400000">
                      <a:pos x="wd2" y="hd2"/>
                    </a:cxn>
                    <a:cxn ang="10800000">
                      <a:pos x="wd2" y="hd2"/>
                    </a:cxn>
                    <a:cxn ang="16200000">
                      <a:pos x="wd2" y="hd2"/>
                    </a:cxn>
                  </a:cxnLst>
                  <a:rect l="0" t="0" r="r" b="b"/>
                  <a:pathLst>
                    <a:path w="21600" h="21600" extrusionOk="0">
                      <a:moveTo>
                        <a:pt x="21600" y="939"/>
                      </a:moveTo>
                      <a:lnTo>
                        <a:pt x="21399" y="470"/>
                      </a:lnTo>
                      <a:lnTo>
                        <a:pt x="21479" y="0"/>
                      </a:lnTo>
                      <a:lnTo>
                        <a:pt x="18226" y="0"/>
                      </a:lnTo>
                      <a:lnTo>
                        <a:pt x="16943" y="939"/>
                      </a:lnTo>
                      <a:lnTo>
                        <a:pt x="16919" y="1409"/>
                      </a:lnTo>
                      <a:lnTo>
                        <a:pt x="16510" y="1878"/>
                      </a:lnTo>
                      <a:lnTo>
                        <a:pt x="15789" y="1878"/>
                      </a:lnTo>
                      <a:lnTo>
                        <a:pt x="16495" y="2348"/>
                      </a:lnTo>
                      <a:lnTo>
                        <a:pt x="16206" y="2817"/>
                      </a:lnTo>
                      <a:lnTo>
                        <a:pt x="16422" y="3287"/>
                      </a:lnTo>
                      <a:lnTo>
                        <a:pt x="15332" y="3287"/>
                      </a:lnTo>
                      <a:lnTo>
                        <a:pt x="15765" y="2817"/>
                      </a:lnTo>
                      <a:lnTo>
                        <a:pt x="15581" y="2817"/>
                      </a:lnTo>
                      <a:lnTo>
                        <a:pt x="15252" y="3287"/>
                      </a:lnTo>
                      <a:lnTo>
                        <a:pt x="14931" y="3757"/>
                      </a:lnTo>
                      <a:lnTo>
                        <a:pt x="14338" y="3757"/>
                      </a:lnTo>
                      <a:lnTo>
                        <a:pt x="15220" y="4226"/>
                      </a:lnTo>
                      <a:lnTo>
                        <a:pt x="14234" y="4226"/>
                      </a:lnTo>
                      <a:lnTo>
                        <a:pt x="14579" y="4696"/>
                      </a:lnTo>
                      <a:lnTo>
                        <a:pt x="13721" y="5165"/>
                      </a:lnTo>
                      <a:lnTo>
                        <a:pt x="13457" y="6104"/>
                      </a:lnTo>
                      <a:lnTo>
                        <a:pt x="13032" y="5635"/>
                      </a:lnTo>
                      <a:lnTo>
                        <a:pt x="12487" y="5635"/>
                      </a:lnTo>
                      <a:lnTo>
                        <a:pt x="12334" y="6104"/>
                      </a:lnTo>
                      <a:lnTo>
                        <a:pt x="12728" y="6574"/>
                      </a:lnTo>
                      <a:lnTo>
                        <a:pt x="12447" y="7043"/>
                      </a:lnTo>
                      <a:lnTo>
                        <a:pt x="12239" y="7043"/>
                      </a:lnTo>
                      <a:lnTo>
                        <a:pt x="12343" y="7513"/>
                      </a:lnTo>
                      <a:lnTo>
                        <a:pt x="11108" y="7983"/>
                      </a:lnTo>
                      <a:lnTo>
                        <a:pt x="11397" y="8922"/>
                      </a:lnTo>
                      <a:lnTo>
                        <a:pt x="11173" y="8922"/>
                      </a:lnTo>
                      <a:lnTo>
                        <a:pt x="11028" y="9246"/>
                      </a:lnTo>
                      <a:lnTo>
                        <a:pt x="11606" y="8950"/>
                      </a:lnTo>
                      <a:lnTo>
                        <a:pt x="12198" y="8922"/>
                      </a:lnTo>
                      <a:lnTo>
                        <a:pt x="12014" y="9391"/>
                      </a:lnTo>
                      <a:lnTo>
                        <a:pt x="11693" y="9391"/>
                      </a:lnTo>
                      <a:lnTo>
                        <a:pt x="11613" y="8945"/>
                      </a:lnTo>
                      <a:lnTo>
                        <a:pt x="11597" y="9391"/>
                      </a:lnTo>
                      <a:lnTo>
                        <a:pt x="11060" y="9391"/>
                      </a:lnTo>
                      <a:lnTo>
                        <a:pt x="11036" y="10330"/>
                      </a:lnTo>
                      <a:lnTo>
                        <a:pt x="9826" y="10330"/>
                      </a:lnTo>
                      <a:lnTo>
                        <a:pt x="10443" y="9861"/>
                      </a:lnTo>
                      <a:lnTo>
                        <a:pt x="10972" y="9457"/>
                      </a:lnTo>
                      <a:lnTo>
                        <a:pt x="11060" y="9391"/>
                      </a:lnTo>
                      <a:lnTo>
                        <a:pt x="10972" y="9391"/>
                      </a:lnTo>
                      <a:lnTo>
                        <a:pt x="10059" y="9861"/>
                      </a:lnTo>
                      <a:lnTo>
                        <a:pt x="10796" y="9391"/>
                      </a:lnTo>
                      <a:lnTo>
                        <a:pt x="10972" y="9391"/>
                      </a:lnTo>
                      <a:lnTo>
                        <a:pt x="11028" y="9246"/>
                      </a:lnTo>
                      <a:lnTo>
                        <a:pt x="10748" y="9391"/>
                      </a:lnTo>
                      <a:lnTo>
                        <a:pt x="9401" y="9391"/>
                      </a:lnTo>
                      <a:lnTo>
                        <a:pt x="11164" y="8922"/>
                      </a:lnTo>
                      <a:lnTo>
                        <a:pt x="9730" y="8922"/>
                      </a:lnTo>
                      <a:lnTo>
                        <a:pt x="8896" y="9861"/>
                      </a:lnTo>
                      <a:lnTo>
                        <a:pt x="9337" y="10330"/>
                      </a:lnTo>
                      <a:lnTo>
                        <a:pt x="8511" y="10800"/>
                      </a:lnTo>
                      <a:lnTo>
                        <a:pt x="8728" y="11270"/>
                      </a:lnTo>
                      <a:lnTo>
                        <a:pt x="9089" y="10800"/>
                      </a:lnTo>
                      <a:lnTo>
                        <a:pt x="9305" y="11270"/>
                      </a:lnTo>
                      <a:lnTo>
                        <a:pt x="9041" y="12678"/>
                      </a:lnTo>
                      <a:lnTo>
                        <a:pt x="6957" y="11739"/>
                      </a:lnTo>
                      <a:lnTo>
                        <a:pt x="7149" y="12678"/>
                      </a:lnTo>
                      <a:lnTo>
                        <a:pt x="7406" y="13148"/>
                      </a:lnTo>
                      <a:lnTo>
                        <a:pt x="8159" y="13148"/>
                      </a:lnTo>
                      <a:lnTo>
                        <a:pt x="7245" y="13617"/>
                      </a:lnTo>
                      <a:lnTo>
                        <a:pt x="6676" y="13148"/>
                      </a:lnTo>
                      <a:lnTo>
                        <a:pt x="5987" y="14087"/>
                      </a:lnTo>
                      <a:lnTo>
                        <a:pt x="6299" y="14087"/>
                      </a:lnTo>
                      <a:lnTo>
                        <a:pt x="5298" y="14557"/>
                      </a:lnTo>
                      <a:lnTo>
                        <a:pt x="6059" y="14557"/>
                      </a:lnTo>
                      <a:lnTo>
                        <a:pt x="6484" y="14087"/>
                      </a:lnTo>
                      <a:lnTo>
                        <a:pt x="7374" y="14087"/>
                      </a:lnTo>
                      <a:lnTo>
                        <a:pt x="6540" y="14434"/>
                      </a:lnTo>
                      <a:lnTo>
                        <a:pt x="6540" y="19191"/>
                      </a:lnTo>
                      <a:lnTo>
                        <a:pt x="6500" y="19252"/>
                      </a:lnTo>
                      <a:lnTo>
                        <a:pt x="6236" y="19722"/>
                      </a:lnTo>
                      <a:lnTo>
                        <a:pt x="5947" y="20027"/>
                      </a:lnTo>
                      <a:lnTo>
                        <a:pt x="5402" y="19252"/>
                      </a:lnTo>
                      <a:lnTo>
                        <a:pt x="6380" y="18783"/>
                      </a:lnTo>
                      <a:lnTo>
                        <a:pt x="6540" y="19191"/>
                      </a:lnTo>
                      <a:lnTo>
                        <a:pt x="6540" y="14434"/>
                      </a:lnTo>
                      <a:lnTo>
                        <a:pt x="6236" y="14557"/>
                      </a:lnTo>
                      <a:lnTo>
                        <a:pt x="6412" y="14557"/>
                      </a:lnTo>
                      <a:lnTo>
                        <a:pt x="6091" y="15026"/>
                      </a:lnTo>
                      <a:lnTo>
                        <a:pt x="5370" y="15026"/>
                      </a:lnTo>
                      <a:lnTo>
                        <a:pt x="4817" y="15496"/>
                      </a:lnTo>
                      <a:lnTo>
                        <a:pt x="4553" y="16904"/>
                      </a:lnTo>
                      <a:lnTo>
                        <a:pt x="4288" y="17106"/>
                      </a:lnTo>
                      <a:lnTo>
                        <a:pt x="4288" y="17374"/>
                      </a:lnTo>
                      <a:lnTo>
                        <a:pt x="4111" y="17843"/>
                      </a:lnTo>
                      <a:lnTo>
                        <a:pt x="4288" y="17374"/>
                      </a:lnTo>
                      <a:lnTo>
                        <a:pt x="4288" y="17106"/>
                      </a:lnTo>
                      <a:lnTo>
                        <a:pt x="3935" y="17374"/>
                      </a:lnTo>
                      <a:lnTo>
                        <a:pt x="3839" y="17374"/>
                      </a:lnTo>
                      <a:lnTo>
                        <a:pt x="3839" y="18313"/>
                      </a:lnTo>
                      <a:lnTo>
                        <a:pt x="3526" y="18783"/>
                      </a:lnTo>
                      <a:lnTo>
                        <a:pt x="3366" y="18783"/>
                      </a:lnTo>
                      <a:lnTo>
                        <a:pt x="3639" y="18313"/>
                      </a:lnTo>
                      <a:lnTo>
                        <a:pt x="3839" y="18313"/>
                      </a:lnTo>
                      <a:lnTo>
                        <a:pt x="3839" y="17374"/>
                      </a:lnTo>
                      <a:lnTo>
                        <a:pt x="3334" y="17374"/>
                      </a:lnTo>
                      <a:lnTo>
                        <a:pt x="2733" y="18783"/>
                      </a:lnTo>
                      <a:lnTo>
                        <a:pt x="1282" y="19722"/>
                      </a:lnTo>
                      <a:lnTo>
                        <a:pt x="0" y="20661"/>
                      </a:lnTo>
                      <a:lnTo>
                        <a:pt x="216" y="21130"/>
                      </a:lnTo>
                      <a:lnTo>
                        <a:pt x="136" y="21130"/>
                      </a:lnTo>
                      <a:lnTo>
                        <a:pt x="184" y="21600"/>
                      </a:lnTo>
                      <a:lnTo>
                        <a:pt x="3455" y="21600"/>
                      </a:lnTo>
                      <a:lnTo>
                        <a:pt x="4304" y="21130"/>
                      </a:lnTo>
                      <a:lnTo>
                        <a:pt x="4601" y="21130"/>
                      </a:lnTo>
                      <a:lnTo>
                        <a:pt x="4424" y="20661"/>
                      </a:lnTo>
                      <a:lnTo>
                        <a:pt x="5049" y="20661"/>
                      </a:lnTo>
                      <a:lnTo>
                        <a:pt x="6067" y="20191"/>
                      </a:lnTo>
                      <a:lnTo>
                        <a:pt x="6275" y="20191"/>
                      </a:lnTo>
                      <a:lnTo>
                        <a:pt x="6789" y="19722"/>
                      </a:lnTo>
                      <a:lnTo>
                        <a:pt x="7125" y="20191"/>
                      </a:lnTo>
                      <a:lnTo>
                        <a:pt x="7093" y="19722"/>
                      </a:lnTo>
                      <a:lnTo>
                        <a:pt x="6877" y="18783"/>
                      </a:lnTo>
                      <a:lnTo>
                        <a:pt x="7518" y="18313"/>
                      </a:lnTo>
                      <a:lnTo>
                        <a:pt x="7935" y="18313"/>
                      </a:lnTo>
                      <a:lnTo>
                        <a:pt x="8287" y="17843"/>
                      </a:lnTo>
                      <a:lnTo>
                        <a:pt x="8472" y="17843"/>
                      </a:lnTo>
                      <a:lnTo>
                        <a:pt x="8656" y="17374"/>
                      </a:lnTo>
                      <a:lnTo>
                        <a:pt x="8816" y="17374"/>
                      </a:lnTo>
                      <a:lnTo>
                        <a:pt x="8752" y="17843"/>
                      </a:lnTo>
                      <a:lnTo>
                        <a:pt x="8872" y="17843"/>
                      </a:lnTo>
                      <a:lnTo>
                        <a:pt x="9353" y="16904"/>
                      </a:lnTo>
                      <a:lnTo>
                        <a:pt x="8800" y="16904"/>
                      </a:lnTo>
                      <a:lnTo>
                        <a:pt x="9161" y="16435"/>
                      </a:lnTo>
                      <a:lnTo>
                        <a:pt x="8456" y="16904"/>
                      </a:lnTo>
                      <a:lnTo>
                        <a:pt x="8320" y="16904"/>
                      </a:lnTo>
                      <a:lnTo>
                        <a:pt x="8335" y="17374"/>
                      </a:lnTo>
                      <a:lnTo>
                        <a:pt x="8296" y="16904"/>
                      </a:lnTo>
                      <a:lnTo>
                        <a:pt x="7815" y="17843"/>
                      </a:lnTo>
                      <a:lnTo>
                        <a:pt x="7702" y="17374"/>
                      </a:lnTo>
                      <a:lnTo>
                        <a:pt x="8183" y="16904"/>
                      </a:lnTo>
                      <a:lnTo>
                        <a:pt x="7710" y="16435"/>
                      </a:lnTo>
                      <a:lnTo>
                        <a:pt x="8648" y="16435"/>
                      </a:lnTo>
                      <a:lnTo>
                        <a:pt x="9602" y="15965"/>
                      </a:lnTo>
                      <a:lnTo>
                        <a:pt x="10139" y="15965"/>
                      </a:lnTo>
                      <a:lnTo>
                        <a:pt x="10484" y="15026"/>
                      </a:lnTo>
                      <a:lnTo>
                        <a:pt x="11453" y="14087"/>
                      </a:lnTo>
                      <a:lnTo>
                        <a:pt x="11149" y="13617"/>
                      </a:lnTo>
                      <a:lnTo>
                        <a:pt x="10852" y="13148"/>
                      </a:lnTo>
                      <a:lnTo>
                        <a:pt x="10908" y="12678"/>
                      </a:lnTo>
                      <a:lnTo>
                        <a:pt x="11349" y="13148"/>
                      </a:lnTo>
                      <a:lnTo>
                        <a:pt x="11517" y="13148"/>
                      </a:lnTo>
                      <a:lnTo>
                        <a:pt x="11630" y="12678"/>
                      </a:lnTo>
                      <a:lnTo>
                        <a:pt x="12503" y="12209"/>
                      </a:lnTo>
                      <a:lnTo>
                        <a:pt x="12334" y="12086"/>
                      </a:lnTo>
                      <a:lnTo>
                        <a:pt x="12271" y="12209"/>
                      </a:lnTo>
                      <a:lnTo>
                        <a:pt x="12327" y="12077"/>
                      </a:lnTo>
                      <a:lnTo>
                        <a:pt x="11886" y="11739"/>
                      </a:lnTo>
                      <a:lnTo>
                        <a:pt x="12663" y="11270"/>
                      </a:lnTo>
                      <a:lnTo>
                        <a:pt x="12327" y="12077"/>
                      </a:lnTo>
                      <a:lnTo>
                        <a:pt x="12791" y="11270"/>
                      </a:lnTo>
                      <a:lnTo>
                        <a:pt x="12919" y="11739"/>
                      </a:lnTo>
                      <a:lnTo>
                        <a:pt x="13705" y="11270"/>
                      </a:lnTo>
                      <a:lnTo>
                        <a:pt x="14491" y="10800"/>
                      </a:lnTo>
                      <a:lnTo>
                        <a:pt x="15284" y="10330"/>
                      </a:lnTo>
                      <a:lnTo>
                        <a:pt x="13152" y="8922"/>
                      </a:lnTo>
                      <a:lnTo>
                        <a:pt x="15965" y="7513"/>
                      </a:lnTo>
                      <a:lnTo>
                        <a:pt x="15557" y="7513"/>
                      </a:lnTo>
                      <a:lnTo>
                        <a:pt x="17769" y="6104"/>
                      </a:lnTo>
                      <a:lnTo>
                        <a:pt x="18202" y="3757"/>
                      </a:lnTo>
                      <a:lnTo>
                        <a:pt x="21408" y="1409"/>
                      </a:lnTo>
                      <a:lnTo>
                        <a:pt x="20999" y="1409"/>
                      </a:lnTo>
                      <a:lnTo>
                        <a:pt x="20927" y="939"/>
                      </a:lnTo>
                      <a:lnTo>
                        <a:pt x="21600" y="93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25" name="Figura"/>
                <p:cNvSpPr/>
                <p:nvPr/>
              </p:nvSpPr>
              <p:spPr>
                <a:xfrm>
                  <a:off x="49600" y="2823"/>
                  <a:ext cx="15231" cy="21425"/>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lnTo>
                        <a:pt x="21112" y="3086"/>
                      </a:lnTo>
                      <a:lnTo>
                        <a:pt x="20320" y="4629"/>
                      </a:lnTo>
                      <a:lnTo>
                        <a:pt x="18248" y="4629"/>
                      </a:lnTo>
                      <a:lnTo>
                        <a:pt x="18552" y="3086"/>
                      </a:lnTo>
                      <a:lnTo>
                        <a:pt x="16438" y="3086"/>
                      </a:lnTo>
                      <a:lnTo>
                        <a:pt x="14691" y="0"/>
                      </a:lnTo>
                      <a:lnTo>
                        <a:pt x="11379" y="3086"/>
                      </a:lnTo>
                      <a:lnTo>
                        <a:pt x="11522" y="4629"/>
                      </a:lnTo>
                      <a:lnTo>
                        <a:pt x="10058" y="4629"/>
                      </a:lnTo>
                      <a:lnTo>
                        <a:pt x="10994" y="3086"/>
                      </a:lnTo>
                      <a:lnTo>
                        <a:pt x="9387" y="4629"/>
                      </a:lnTo>
                      <a:lnTo>
                        <a:pt x="9936" y="4629"/>
                      </a:lnTo>
                      <a:lnTo>
                        <a:pt x="10160" y="6171"/>
                      </a:lnTo>
                      <a:lnTo>
                        <a:pt x="8432" y="6171"/>
                      </a:lnTo>
                      <a:lnTo>
                        <a:pt x="9387" y="9257"/>
                      </a:lnTo>
                      <a:lnTo>
                        <a:pt x="9123" y="10800"/>
                      </a:lnTo>
                      <a:lnTo>
                        <a:pt x="6157" y="10800"/>
                      </a:lnTo>
                      <a:lnTo>
                        <a:pt x="6259" y="12343"/>
                      </a:lnTo>
                      <a:lnTo>
                        <a:pt x="4856" y="13886"/>
                      </a:lnTo>
                      <a:lnTo>
                        <a:pt x="3882" y="13886"/>
                      </a:lnTo>
                      <a:lnTo>
                        <a:pt x="4024" y="16971"/>
                      </a:lnTo>
                      <a:lnTo>
                        <a:pt x="2275" y="16971"/>
                      </a:lnTo>
                      <a:lnTo>
                        <a:pt x="2560" y="18514"/>
                      </a:lnTo>
                      <a:lnTo>
                        <a:pt x="2093" y="20057"/>
                      </a:lnTo>
                      <a:lnTo>
                        <a:pt x="549" y="16971"/>
                      </a:lnTo>
                      <a:lnTo>
                        <a:pt x="0" y="21600"/>
                      </a:lnTo>
                      <a:lnTo>
                        <a:pt x="13411" y="21600"/>
                      </a:lnTo>
                      <a:lnTo>
                        <a:pt x="13330" y="20057"/>
                      </a:lnTo>
                      <a:lnTo>
                        <a:pt x="13168" y="16971"/>
                      </a:lnTo>
                      <a:lnTo>
                        <a:pt x="11928" y="16971"/>
                      </a:lnTo>
                      <a:lnTo>
                        <a:pt x="12862" y="15429"/>
                      </a:lnTo>
                      <a:lnTo>
                        <a:pt x="13715" y="12343"/>
                      </a:lnTo>
                      <a:lnTo>
                        <a:pt x="14427" y="13437"/>
                      </a:lnTo>
                      <a:lnTo>
                        <a:pt x="13960" y="12343"/>
                      </a:lnTo>
                      <a:lnTo>
                        <a:pt x="15544" y="12343"/>
                      </a:lnTo>
                      <a:lnTo>
                        <a:pt x="16093" y="9257"/>
                      </a:lnTo>
                      <a:lnTo>
                        <a:pt x="18064" y="7714"/>
                      </a:lnTo>
                      <a:lnTo>
                        <a:pt x="18898" y="10800"/>
                      </a:lnTo>
                      <a:lnTo>
                        <a:pt x="21133" y="7714"/>
                      </a:lnTo>
                      <a:lnTo>
                        <a:pt x="21600" y="617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26" name="Triángulo"/>
                <p:cNvSpPr/>
                <p:nvPr/>
              </p:nvSpPr>
              <p:spPr>
                <a:xfrm>
                  <a:off x="64504"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341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27" name="Triángulo"/>
                <p:cNvSpPr/>
                <p:nvPr/>
              </p:nvSpPr>
              <p:spPr>
                <a:xfrm>
                  <a:off x="64762" y="7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966" y="0"/>
                      </a:lnTo>
                      <a:lnTo>
                        <a:pt x="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28" name="Figura"/>
                <p:cNvSpPr/>
                <p:nvPr/>
              </p:nvSpPr>
              <p:spPr>
                <a:xfrm>
                  <a:off x="64547" y="25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0" y="10800"/>
                      </a:lnTo>
                      <a:lnTo>
                        <a:pt x="13314" y="10800"/>
                      </a:lnTo>
                      <a:lnTo>
                        <a:pt x="9707" y="0"/>
                      </a:lnTo>
                      <a:lnTo>
                        <a:pt x="6212" y="0"/>
                      </a:lnTo>
                      <a:lnTo>
                        <a:pt x="0" y="10800"/>
                      </a:lnTo>
                      <a:lnTo>
                        <a:pt x="1426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29" name="Triángulo"/>
                <p:cNvSpPr/>
                <p:nvPr/>
              </p:nvSpPr>
              <p:spPr>
                <a:xfrm>
                  <a:off x="85566" y="523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5629"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30" name="Figura"/>
                <p:cNvSpPr/>
                <p:nvPr/>
              </p:nvSpPr>
              <p:spPr>
                <a:xfrm>
                  <a:off x="70704" y="10474"/>
                  <a:ext cx="22180" cy="47440"/>
                </a:xfrm>
                <a:custGeom>
                  <a:avLst/>
                  <a:gdLst/>
                  <a:ahLst/>
                  <a:cxnLst>
                    <a:cxn ang="0">
                      <a:pos x="wd2" y="hd2"/>
                    </a:cxn>
                    <a:cxn ang="5400000">
                      <a:pos x="wd2" y="hd2"/>
                    </a:cxn>
                    <a:cxn ang="10800000">
                      <a:pos x="wd2" y="hd2"/>
                    </a:cxn>
                    <a:cxn ang="16200000">
                      <a:pos x="wd2" y="hd2"/>
                    </a:cxn>
                  </a:cxnLst>
                  <a:rect l="0" t="0" r="r" b="b"/>
                  <a:pathLst>
                    <a:path w="21600" h="21600" extrusionOk="0">
                      <a:moveTo>
                        <a:pt x="21600" y="18276"/>
                      </a:moveTo>
                      <a:lnTo>
                        <a:pt x="20442" y="17419"/>
                      </a:lnTo>
                      <a:lnTo>
                        <a:pt x="20190" y="17419"/>
                      </a:lnTo>
                      <a:lnTo>
                        <a:pt x="19911" y="18116"/>
                      </a:lnTo>
                      <a:lnTo>
                        <a:pt x="19311" y="18116"/>
                      </a:lnTo>
                      <a:lnTo>
                        <a:pt x="19186" y="18046"/>
                      </a:lnTo>
                      <a:lnTo>
                        <a:pt x="19311" y="18116"/>
                      </a:lnTo>
                      <a:lnTo>
                        <a:pt x="19326" y="17419"/>
                      </a:lnTo>
                      <a:lnTo>
                        <a:pt x="19339" y="16723"/>
                      </a:lnTo>
                      <a:lnTo>
                        <a:pt x="18725" y="16723"/>
                      </a:lnTo>
                      <a:lnTo>
                        <a:pt x="19283" y="16026"/>
                      </a:lnTo>
                      <a:lnTo>
                        <a:pt x="17079" y="16723"/>
                      </a:lnTo>
                      <a:lnTo>
                        <a:pt x="16911" y="16026"/>
                      </a:lnTo>
                      <a:lnTo>
                        <a:pt x="17358" y="16026"/>
                      </a:lnTo>
                      <a:lnTo>
                        <a:pt x="16758" y="15329"/>
                      </a:lnTo>
                      <a:lnTo>
                        <a:pt x="15865" y="15329"/>
                      </a:lnTo>
                      <a:lnTo>
                        <a:pt x="15544" y="14632"/>
                      </a:lnTo>
                      <a:lnTo>
                        <a:pt x="16242" y="14632"/>
                      </a:lnTo>
                      <a:lnTo>
                        <a:pt x="16381" y="15329"/>
                      </a:lnTo>
                      <a:lnTo>
                        <a:pt x="17121" y="14632"/>
                      </a:lnTo>
                      <a:lnTo>
                        <a:pt x="16465" y="14632"/>
                      </a:lnTo>
                      <a:lnTo>
                        <a:pt x="14274" y="13935"/>
                      </a:lnTo>
                      <a:lnTo>
                        <a:pt x="14595" y="13239"/>
                      </a:lnTo>
                      <a:lnTo>
                        <a:pt x="15097" y="13935"/>
                      </a:lnTo>
                      <a:lnTo>
                        <a:pt x="15977" y="13935"/>
                      </a:lnTo>
                      <a:lnTo>
                        <a:pt x="16396" y="13239"/>
                      </a:lnTo>
                      <a:lnTo>
                        <a:pt x="15809" y="13239"/>
                      </a:lnTo>
                      <a:lnTo>
                        <a:pt x="15251" y="11845"/>
                      </a:lnTo>
                      <a:lnTo>
                        <a:pt x="12195" y="11845"/>
                      </a:lnTo>
                      <a:lnTo>
                        <a:pt x="13270" y="11148"/>
                      </a:lnTo>
                      <a:lnTo>
                        <a:pt x="13004" y="11079"/>
                      </a:lnTo>
                      <a:lnTo>
                        <a:pt x="11735" y="10452"/>
                      </a:lnTo>
                      <a:lnTo>
                        <a:pt x="12809" y="9755"/>
                      </a:lnTo>
                      <a:lnTo>
                        <a:pt x="12725" y="9058"/>
                      </a:lnTo>
                      <a:lnTo>
                        <a:pt x="11846" y="9058"/>
                      </a:lnTo>
                      <a:lnTo>
                        <a:pt x="12949" y="8361"/>
                      </a:lnTo>
                      <a:lnTo>
                        <a:pt x="11093" y="8361"/>
                      </a:lnTo>
                      <a:lnTo>
                        <a:pt x="11386" y="7665"/>
                      </a:lnTo>
                      <a:lnTo>
                        <a:pt x="10632" y="6968"/>
                      </a:lnTo>
                      <a:lnTo>
                        <a:pt x="11107" y="7665"/>
                      </a:lnTo>
                      <a:lnTo>
                        <a:pt x="10660" y="7665"/>
                      </a:lnTo>
                      <a:lnTo>
                        <a:pt x="8609" y="6968"/>
                      </a:lnTo>
                      <a:lnTo>
                        <a:pt x="9153" y="6271"/>
                      </a:lnTo>
                      <a:lnTo>
                        <a:pt x="9698" y="5574"/>
                      </a:lnTo>
                      <a:lnTo>
                        <a:pt x="6823" y="4181"/>
                      </a:lnTo>
                      <a:lnTo>
                        <a:pt x="5009" y="3484"/>
                      </a:lnTo>
                      <a:lnTo>
                        <a:pt x="3711" y="3484"/>
                      </a:lnTo>
                      <a:lnTo>
                        <a:pt x="2066" y="2787"/>
                      </a:lnTo>
                      <a:lnTo>
                        <a:pt x="2191" y="2090"/>
                      </a:lnTo>
                      <a:lnTo>
                        <a:pt x="3530" y="2787"/>
                      </a:lnTo>
                      <a:lnTo>
                        <a:pt x="3391" y="2090"/>
                      </a:lnTo>
                      <a:lnTo>
                        <a:pt x="2847" y="1394"/>
                      </a:lnTo>
                      <a:lnTo>
                        <a:pt x="2428" y="1093"/>
                      </a:lnTo>
                      <a:lnTo>
                        <a:pt x="2609" y="697"/>
                      </a:lnTo>
                      <a:lnTo>
                        <a:pt x="2066" y="0"/>
                      </a:lnTo>
                      <a:lnTo>
                        <a:pt x="1451" y="460"/>
                      </a:lnTo>
                      <a:lnTo>
                        <a:pt x="1702" y="697"/>
                      </a:lnTo>
                      <a:lnTo>
                        <a:pt x="0" y="697"/>
                      </a:lnTo>
                      <a:lnTo>
                        <a:pt x="1953" y="1394"/>
                      </a:lnTo>
                      <a:lnTo>
                        <a:pt x="1772" y="1394"/>
                      </a:lnTo>
                      <a:lnTo>
                        <a:pt x="1131" y="2090"/>
                      </a:lnTo>
                      <a:lnTo>
                        <a:pt x="1535" y="2090"/>
                      </a:lnTo>
                      <a:lnTo>
                        <a:pt x="1283" y="2787"/>
                      </a:lnTo>
                      <a:lnTo>
                        <a:pt x="1591" y="2787"/>
                      </a:lnTo>
                      <a:lnTo>
                        <a:pt x="1116" y="3484"/>
                      </a:lnTo>
                      <a:lnTo>
                        <a:pt x="977" y="2787"/>
                      </a:lnTo>
                      <a:lnTo>
                        <a:pt x="1089" y="3484"/>
                      </a:lnTo>
                      <a:lnTo>
                        <a:pt x="1200" y="4181"/>
                      </a:lnTo>
                      <a:lnTo>
                        <a:pt x="3614" y="4181"/>
                      </a:lnTo>
                      <a:lnTo>
                        <a:pt x="2972" y="4877"/>
                      </a:lnTo>
                      <a:lnTo>
                        <a:pt x="2805" y="4877"/>
                      </a:lnTo>
                      <a:lnTo>
                        <a:pt x="4661" y="6271"/>
                      </a:lnTo>
                      <a:lnTo>
                        <a:pt x="3934" y="4877"/>
                      </a:lnTo>
                      <a:lnTo>
                        <a:pt x="6154" y="5574"/>
                      </a:lnTo>
                      <a:lnTo>
                        <a:pt x="4396" y="6968"/>
                      </a:lnTo>
                      <a:lnTo>
                        <a:pt x="5540" y="6271"/>
                      </a:lnTo>
                      <a:lnTo>
                        <a:pt x="5846" y="6968"/>
                      </a:lnTo>
                      <a:lnTo>
                        <a:pt x="6698" y="6968"/>
                      </a:lnTo>
                      <a:lnTo>
                        <a:pt x="6489" y="7665"/>
                      </a:lnTo>
                      <a:lnTo>
                        <a:pt x="9042" y="8361"/>
                      </a:lnTo>
                      <a:lnTo>
                        <a:pt x="8232" y="8758"/>
                      </a:lnTo>
                      <a:lnTo>
                        <a:pt x="8791" y="9058"/>
                      </a:lnTo>
                      <a:lnTo>
                        <a:pt x="7297" y="9755"/>
                      </a:lnTo>
                      <a:lnTo>
                        <a:pt x="9949" y="9755"/>
                      </a:lnTo>
                      <a:lnTo>
                        <a:pt x="9795" y="10452"/>
                      </a:lnTo>
                      <a:lnTo>
                        <a:pt x="10311" y="10452"/>
                      </a:lnTo>
                      <a:lnTo>
                        <a:pt x="9349" y="11845"/>
                      </a:lnTo>
                      <a:lnTo>
                        <a:pt x="10172" y="12542"/>
                      </a:lnTo>
                      <a:lnTo>
                        <a:pt x="11372" y="11845"/>
                      </a:lnTo>
                      <a:lnTo>
                        <a:pt x="11818" y="13239"/>
                      </a:lnTo>
                      <a:lnTo>
                        <a:pt x="13116" y="13935"/>
                      </a:lnTo>
                      <a:lnTo>
                        <a:pt x="12656" y="13935"/>
                      </a:lnTo>
                      <a:lnTo>
                        <a:pt x="14163" y="16026"/>
                      </a:lnTo>
                      <a:lnTo>
                        <a:pt x="14567" y="16723"/>
                      </a:lnTo>
                      <a:lnTo>
                        <a:pt x="15698" y="16723"/>
                      </a:lnTo>
                      <a:lnTo>
                        <a:pt x="16340" y="17419"/>
                      </a:lnTo>
                      <a:lnTo>
                        <a:pt x="17218" y="18116"/>
                      </a:lnTo>
                      <a:lnTo>
                        <a:pt x="16535" y="18116"/>
                      </a:lnTo>
                      <a:lnTo>
                        <a:pt x="16911" y="18813"/>
                      </a:lnTo>
                      <a:lnTo>
                        <a:pt x="16396" y="18813"/>
                      </a:lnTo>
                      <a:lnTo>
                        <a:pt x="17233" y="19510"/>
                      </a:lnTo>
                      <a:lnTo>
                        <a:pt x="19032" y="20206"/>
                      </a:lnTo>
                      <a:lnTo>
                        <a:pt x="19437" y="21600"/>
                      </a:lnTo>
                      <a:lnTo>
                        <a:pt x="20330" y="20903"/>
                      </a:lnTo>
                      <a:lnTo>
                        <a:pt x="20972" y="20206"/>
                      </a:lnTo>
                      <a:lnTo>
                        <a:pt x="21334" y="20373"/>
                      </a:lnTo>
                      <a:lnTo>
                        <a:pt x="21363" y="20206"/>
                      </a:lnTo>
                      <a:lnTo>
                        <a:pt x="21600" y="1827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31" name="Triángulo"/>
                <p:cNvSpPr/>
                <p:nvPr/>
              </p:nvSpPr>
              <p:spPr>
                <a:xfrm>
                  <a:off x="86969" y="4492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5038"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32" name="Figura"/>
                <p:cNvSpPr/>
                <p:nvPr/>
              </p:nvSpPr>
              <p:spPr>
                <a:xfrm>
                  <a:off x="0" y="97700"/>
                  <a:ext cx="117097" cy="110181"/>
                </a:xfrm>
                <a:custGeom>
                  <a:avLst/>
                  <a:gdLst/>
                  <a:ahLst/>
                  <a:cxnLst>
                    <a:cxn ang="0">
                      <a:pos x="wd2" y="hd2"/>
                    </a:cxn>
                    <a:cxn ang="5400000">
                      <a:pos x="wd2" y="hd2"/>
                    </a:cxn>
                    <a:cxn ang="10800000">
                      <a:pos x="wd2" y="hd2"/>
                    </a:cxn>
                    <a:cxn ang="16200000">
                      <a:pos x="wd2" y="hd2"/>
                    </a:cxn>
                  </a:cxnLst>
                  <a:rect l="0" t="0" r="r" b="b"/>
                  <a:pathLst>
                    <a:path w="21600" h="21600" extrusionOk="0">
                      <a:moveTo>
                        <a:pt x="21600" y="16500"/>
                      </a:moveTo>
                      <a:lnTo>
                        <a:pt x="19589" y="16500"/>
                      </a:lnTo>
                      <a:lnTo>
                        <a:pt x="20054" y="16800"/>
                      </a:lnTo>
                      <a:lnTo>
                        <a:pt x="19620" y="17100"/>
                      </a:lnTo>
                      <a:lnTo>
                        <a:pt x="19301" y="17100"/>
                      </a:lnTo>
                      <a:lnTo>
                        <a:pt x="19716" y="16800"/>
                      </a:lnTo>
                      <a:lnTo>
                        <a:pt x="19554" y="16800"/>
                      </a:lnTo>
                      <a:lnTo>
                        <a:pt x="19198" y="16500"/>
                      </a:lnTo>
                      <a:lnTo>
                        <a:pt x="19211" y="17400"/>
                      </a:lnTo>
                      <a:lnTo>
                        <a:pt x="18791" y="17400"/>
                      </a:lnTo>
                      <a:lnTo>
                        <a:pt x="18830" y="17100"/>
                      </a:lnTo>
                      <a:lnTo>
                        <a:pt x="18555" y="17100"/>
                      </a:lnTo>
                      <a:lnTo>
                        <a:pt x="18500" y="17700"/>
                      </a:lnTo>
                      <a:lnTo>
                        <a:pt x="18172" y="18000"/>
                      </a:lnTo>
                      <a:lnTo>
                        <a:pt x="18135" y="18000"/>
                      </a:lnTo>
                      <a:lnTo>
                        <a:pt x="18043" y="18300"/>
                      </a:lnTo>
                      <a:lnTo>
                        <a:pt x="17670" y="18600"/>
                      </a:lnTo>
                      <a:lnTo>
                        <a:pt x="17437" y="18834"/>
                      </a:lnTo>
                      <a:lnTo>
                        <a:pt x="17511" y="18900"/>
                      </a:lnTo>
                      <a:lnTo>
                        <a:pt x="16740" y="18900"/>
                      </a:lnTo>
                      <a:lnTo>
                        <a:pt x="17007" y="18600"/>
                      </a:lnTo>
                      <a:lnTo>
                        <a:pt x="16758" y="18600"/>
                      </a:lnTo>
                      <a:lnTo>
                        <a:pt x="16660" y="18900"/>
                      </a:lnTo>
                      <a:lnTo>
                        <a:pt x="16069" y="18900"/>
                      </a:lnTo>
                      <a:lnTo>
                        <a:pt x="16153" y="19200"/>
                      </a:lnTo>
                      <a:lnTo>
                        <a:pt x="15675" y="19500"/>
                      </a:lnTo>
                      <a:lnTo>
                        <a:pt x="15749" y="19500"/>
                      </a:lnTo>
                      <a:lnTo>
                        <a:pt x="15572" y="20100"/>
                      </a:lnTo>
                      <a:lnTo>
                        <a:pt x="15529" y="19800"/>
                      </a:lnTo>
                      <a:lnTo>
                        <a:pt x="15487" y="19500"/>
                      </a:lnTo>
                      <a:lnTo>
                        <a:pt x="15278" y="19800"/>
                      </a:lnTo>
                      <a:lnTo>
                        <a:pt x="15122" y="19500"/>
                      </a:lnTo>
                      <a:lnTo>
                        <a:pt x="14969" y="19500"/>
                      </a:lnTo>
                      <a:lnTo>
                        <a:pt x="14580" y="20100"/>
                      </a:lnTo>
                      <a:lnTo>
                        <a:pt x="14356" y="20100"/>
                      </a:lnTo>
                      <a:lnTo>
                        <a:pt x="14520" y="19800"/>
                      </a:lnTo>
                      <a:lnTo>
                        <a:pt x="14409" y="19800"/>
                      </a:lnTo>
                      <a:lnTo>
                        <a:pt x="14258" y="20100"/>
                      </a:lnTo>
                      <a:lnTo>
                        <a:pt x="13716" y="20100"/>
                      </a:lnTo>
                      <a:lnTo>
                        <a:pt x="13711" y="19800"/>
                      </a:lnTo>
                      <a:lnTo>
                        <a:pt x="11882" y="19800"/>
                      </a:lnTo>
                      <a:lnTo>
                        <a:pt x="11250" y="19500"/>
                      </a:lnTo>
                      <a:lnTo>
                        <a:pt x="10585" y="19500"/>
                      </a:lnTo>
                      <a:lnTo>
                        <a:pt x="10770" y="20100"/>
                      </a:lnTo>
                      <a:lnTo>
                        <a:pt x="10571" y="19800"/>
                      </a:lnTo>
                      <a:lnTo>
                        <a:pt x="10384" y="19518"/>
                      </a:lnTo>
                      <a:lnTo>
                        <a:pt x="10344" y="19509"/>
                      </a:lnTo>
                      <a:lnTo>
                        <a:pt x="10373" y="19515"/>
                      </a:lnTo>
                      <a:lnTo>
                        <a:pt x="10344" y="19800"/>
                      </a:lnTo>
                      <a:lnTo>
                        <a:pt x="9942" y="19800"/>
                      </a:lnTo>
                      <a:lnTo>
                        <a:pt x="9797" y="19500"/>
                      </a:lnTo>
                      <a:lnTo>
                        <a:pt x="9652" y="19500"/>
                      </a:lnTo>
                      <a:lnTo>
                        <a:pt x="9567" y="19200"/>
                      </a:lnTo>
                      <a:lnTo>
                        <a:pt x="9496" y="19200"/>
                      </a:lnTo>
                      <a:lnTo>
                        <a:pt x="9734" y="18900"/>
                      </a:lnTo>
                      <a:lnTo>
                        <a:pt x="9543" y="18900"/>
                      </a:lnTo>
                      <a:lnTo>
                        <a:pt x="9377" y="19170"/>
                      </a:lnTo>
                      <a:lnTo>
                        <a:pt x="9400" y="19200"/>
                      </a:lnTo>
                      <a:lnTo>
                        <a:pt x="8835" y="19200"/>
                      </a:lnTo>
                      <a:lnTo>
                        <a:pt x="9097" y="18600"/>
                      </a:lnTo>
                      <a:lnTo>
                        <a:pt x="8547" y="18900"/>
                      </a:lnTo>
                      <a:lnTo>
                        <a:pt x="8745" y="18600"/>
                      </a:lnTo>
                      <a:lnTo>
                        <a:pt x="8613" y="18600"/>
                      </a:lnTo>
                      <a:lnTo>
                        <a:pt x="7931" y="18300"/>
                      </a:lnTo>
                      <a:lnTo>
                        <a:pt x="7691" y="18300"/>
                      </a:lnTo>
                      <a:lnTo>
                        <a:pt x="7495" y="18600"/>
                      </a:lnTo>
                      <a:lnTo>
                        <a:pt x="7474" y="18300"/>
                      </a:lnTo>
                      <a:lnTo>
                        <a:pt x="7593" y="18300"/>
                      </a:lnTo>
                      <a:lnTo>
                        <a:pt x="7072" y="18000"/>
                      </a:lnTo>
                      <a:lnTo>
                        <a:pt x="6187" y="18000"/>
                      </a:lnTo>
                      <a:lnTo>
                        <a:pt x="5922" y="17400"/>
                      </a:lnTo>
                      <a:lnTo>
                        <a:pt x="6023" y="17100"/>
                      </a:lnTo>
                      <a:lnTo>
                        <a:pt x="5912" y="17100"/>
                      </a:lnTo>
                      <a:lnTo>
                        <a:pt x="5740" y="17400"/>
                      </a:lnTo>
                      <a:lnTo>
                        <a:pt x="5687" y="17100"/>
                      </a:lnTo>
                      <a:lnTo>
                        <a:pt x="5394" y="16800"/>
                      </a:lnTo>
                      <a:lnTo>
                        <a:pt x="5494" y="16800"/>
                      </a:lnTo>
                      <a:lnTo>
                        <a:pt x="5315" y="16500"/>
                      </a:lnTo>
                      <a:lnTo>
                        <a:pt x="5098" y="16200"/>
                      </a:lnTo>
                      <a:lnTo>
                        <a:pt x="4408" y="16200"/>
                      </a:lnTo>
                      <a:lnTo>
                        <a:pt x="4202" y="15900"/>
                      </a:lnTo>
                      <a:lnTo>
                        <a:pt x="4429" y="15600"/>
                      </a:lnTo>
                      <a:lnTo>
                        <a:pt x="4186" y="15300"/>
                      </a:lnTo>
                      <a:lnTo>
                        <a:pt x="4096" y="15000"/>
                      </a:lnTo>
                      <a:lnTo>
                        <a:pt x="4136" y="15000"/>
                      </a:lnTo>
                      <a:lnTo>
                        <a:pt x="4028" y="14754"/>
                      </a:lnTo>
                      <a:lnTo>
                        <a:pt x="4028" y="17400"/>
                      </a:lnTo>
                      <a:lnTo>
                        <a:pt x="3935" y="17652"/>
                      </a:lnTo>
                      <a:lnTo>
                        <a:pt x="3835" y="17400"/>
                      </a:lnTo>
                      <a:lnTo>
                        <a:pt x="4028" y="17400"/>
                      </a:lnTo>
                      <a:lnTo>
                        <a:pt x="4028" y="14754"/>
                      </a:lnTo>
                      <a:lnTo>
                        <a:pt x="3740" y="14100"/>
                      </a:lnTo>
                      <a:lnTo>
                        <a:pt x="3248" y="13800"/>
                      </a:lnTo>
                      <a:lnTo>
                        <a:pt x="2817" y="13200"/>
                      </a:lnTo>
                      <a:lnTo>
                        <a:pt x="2883" y="12900"/>
                      </a:lnTo>
                      <a:lnTo>
                        <a:pt x="2749" y="12600"/>
                      </a:lnTo>
                      <a:lnTo>
                        <a:pt x="2624" y="12300"/>
                      </a:lnTo>
                      <a:lnTo>
                        <a:pt x="2521" y="11700"/>
                      </a:lnTo>
                      <a:lnTo>
                        <a:pt x="2347" y="11400"/>
                      </a:lnTo>
                      <a:lnTo>
                        <a:pt x="2368" y="11100"/>
                      </a:lnTo>
                      <a:lnTo>
                        <a:pt x="2075" y="11100"/>
                      </a:lnTo>
                      <a:lnTo>
                        <a:pt x="2098" y="10800"/>
                      </a:lnTo>
                      <a:lnTo>
                        <a:pt x="1760" y="10500"/>
                      </a:lnTo>
                      <a:lnTo>
                        <a:pt x="2283" y="10500"/>
                      </a:lnTo>
                      <a:lnTo>
                        <a:pt x="2146" y="10224"/>
                      </a:lnTo>
                      <a:lnTo>
                        <a:pt x="2122" y="9900"/>
                      </a:lnTo>
                      <a:lnTo>
                        <a:pt x="1749" y="9900"/>
                      </a:lnTo>
                      <a:lnTo>
                        <a:pt x="1964" y="9300"/>
                      </a:lnTo>
                      <a:lnTo>
                        <a:pt x="1845" y="9000"/>
                      </a:lnTo>
                      <a:lnTo>
                        <a:pt x="1787" y="8400"/>
                      </a:lnTo>
                      <a:lnTo>
                        <a:pt x="1710" y="8100"/>
                      </a:lnTo>
                      <a:lnTo>
                        <a:pt x="1625" y="7500"/>
                      </a:lnTo>
                      <a:lnTo>
                        <a:pt x="1887" y="7500"/>
                      </a:lnTo>
                      <a:lnTo>
                        <a:pt x="1802" y="7200"/>
                      </a:lnTo>
                      <a:lnTo>
                        <a:pt x="1752" y="6900"/>
                      </a:lnTo>
                      <a:lnTo>
                        <a:pt x="1948" y="6900"/>
                      </a:lnTo>
                      <a:lnTo>
                        <a:pt x="2064" y="6600"/>
                      </a:lnTo>
                      <a:lnTo>
                        <a:pt x="2125" y="6300"/>
                      </a:lnTo>
                      <a:lnTo>
                        <a:pt x="2249" y="5700"/>
                      </a:lnTo>
                      <a:lnTo>
                        <a:pt x="2347" y="6000"/>
                      </a:lnTo>
                      <a:lnTo>
                        <a:pt x="2452" y="5700"/>
                      </a:lnTo>
                      <a:lnTo>
                        <a:pt x="1942" y="5400"/>
                      </a:lnTo>
                      <a:lnTo>
                        <a:pt x="2056" y="5100"/>
                      </a:lnTo>
                      <a:lnTo>
                        <a:pt x="2363" y="5100"/>
                      </a:lnTo>
                      <a:lnTo>
                        <a:pt x="2608" y="4500"/>
                      </a:lnTo>
                      <a:lnTo>
                        <a:pt x="3095" y="4200"/>
                      </a:lnTo>
                      <a:lnTo>
                        <a:pt x="3103" y="3300"/>
                      </a:lnTo>
                      <a:lnTo>
                        <a:pt x="3206" y="3300"/>
                      </a:lnTo>
                      <a:lnTo>
                        <a:pt x="3177" y="3600"/>
                      </a:lnTo>
                      <a:lnTo>
                        <a:pt x="3301" y="3300"/>
                      </a:lnTo>
                      <a:lnTo>
                        <a:pt x="3814" y="2700"/>
                      </a:lnTo>
                      <a:lnTo>
                        <a:pt x="3650" y="2580"/>
                      </a:lnTo>
                      <a:lnTo>
                        <a:pt x="3658" y="2400"/>
                      </a:lnTo>
                      <a:lnTo>
                        <a:pt x="3687" y="1800"/>
                      </a:lnTo>
                      <a:lnTo>
                        <a:pt x="3718" y="1500"/>
                      </a:lnTo>
                      <a:lnTo>
                        <a:pt x="3872" y="1800"/>
                      </a:lnTo>
                      <a:lnTo>
                        <a:pt x="3763" y="1200"/>
                      </a:lnTo>
                      <a:lnTo>
                        <a:pt x="3705" y="1200"/>
                      </a:lnTo>
                      <a:lnTo>
                        <a:pt x="3803" y="900"/>
                      </a:lnTo>
                      <a:lnTo>
                        <a:pt x="3880" y="900"/>
                      </a:lnTo>
                      <a:lnTo>
                        <a:pt x="4099" y="600"/>
                      </a:lnTo>
                      <a:lnTo>
                        <a:pt x="3814" y="600"/>
                      </a:lnTo>
                      <a:lnTo>
                        <a:pt x="4059" y="300"/>
                      </a:lnTo>
                      <a:lnTo>
                        <a:pt x="4115" y="600"/>
                      </a:lnTo>
                      <a:lnTo>
                        <a:pt x="4257" y="300"/>
                      </a:lnTo>
                      <a:lnTo>
                        <a:pt x="4186" y="300"/>
                      </a:lnTo>
                      <a:lnTo>
                        <a:pt x="4128" y="0"/>
                      </a:lnTo>
                      <a:lnTo>
                        <a:pt x="2830" y="0"/>
                      </a:lnTo>
                      <a:lnTo>
                        <a:pt x="2807" y="300"/>
                      </a:lnTo>
                      <a:lnTo>
                        <a:pt x="2614" y="1200"/>
                      </a:lnTo>
                      <a:lnTo>
                        <a:pt x="2204" y="1500"/>
                      </a:lnTo>
                      <a:lnTo>
                        <a:pt x="1948" y="1800"/>
                      </a:lnTo>
                      <a:lnTo>
                        <a:pt x="2381" y="2100"/>
                      </a:lnTo>
                      <a:lnTo>
                        <a:pt x="2053" y="2400"/>
                      </a:lnTo>
                      <a:lnTo>
                        <a:pt x="1607" y="3000"/>
                      </a:lnTo>
                      <a:lnTo>
                        <a:pt x="1387" y="4200"/>
                      </a:lnTo>
                      <a:lnTo>
                        <a:pt x="819" y="4500"/>
                      </a:lnTo>
                      <a:lnTo>
                        <a:pt x="1023" y="4800"/>
                      </a:lnTo>
                      <a:lnTo>
                        <a:pt x="357" y="5400"/>
                      </a:lnTo>
                      <a:lnTo>
                        <a:pt x="745" y="5700"/>
                      </a:lnTo>
                      <a:lnTo>
                        <a:pt x="423" y="6300"/>
                      </a:lnTo>
                      <a:lnTo>
                        <a:pt x="365" y="6000"/>
                      </a:lnTo>
                      <a:lnTo>
                        <a:pt x="116" y="6900"/>
                      </a:lnTo>
                      <a:lnTo>
                        <a:pt x="77" y="7200"/>
                      </a:lnTo>
                      <a:lnTo>
                        <a:pt x="341" y="7200"/>
                      </a:lnTo>
                      <a:lnTo>
                        <a:pt x="372" y="7500"/>
                      </a:lnTo>
                      <a:lnTo>
                        <a:pt x="159" y="7500"/>
                      </a:lnTo>
                      <a:lnTo>
                        <a:pt x="299" y="7800"/>
                      </a:lnTo>
                      <a:lnTo>
                        <a:pt x="383" y="7800"/>
                      </a:lnTo>
                      <a:lnTo>
                        <a:pt x="132" y="8100"/>
                      </a:lnTo>
                      <a:lnTo>
                        <a:pt x="198" y="8400"/>
                      </a:lnTo>
                      <a:lnTo>
                        <a:pt x="201" y="8256"/>
                      </a:lnTo>
                      <a:lnTo>
                        <a:pt x="201" y="8208"/>
                      </a:lnTo>
                      <a:lnTo>
                        <a:pt x="206" y="8100"/>
                      </a:lnTo>
                      <a:lnTo>
                        <a:pt x="349" y="8100"/>
                      </a:lnTo>
                      <a:lnTo>
                        <a:pt x="462" y="8400"/>
                      </a:lnTo>
                      <a:lnTo>
                        <a:pt x="240" y="9000"/>
                      </a:lnTo>
                      <a:lnTo>
                        <a:pt x="132" y="9000"/>
                      </a:lnTo>
                      <a:lnTo>
                        <a:pt x="211" y="9300"/>
                      </a:lnTo>
                      <a:lnTo>
                        <a:pt x="328" y="9600"/>
                      </a:lnTo>
                      <a:lnTo>
                        <a:pt x="423" y="9900"/>
                      </a:lnTo>
                      <a:lnTo>
                        <a:pt x="354" y="9900"/>
                      </a:lnTo>
                      <a:lnTo>
                        <a:pt x="497" y="10200"/>
                      </a:lnTo>
                      <a:lnTo>
                        <a:pt x="0" y="9900"/>
                      </a:lnTo>
                      <a:lnTo>
                        <a:pt x="259" y="10200"/>
                      </a:lnTo>
                      <a:lnTo>
                        <a:pt x="436" y="10200"/>
                      </a:lnTo>
                      <a:lnTo>
                        <a:pt x="322" y="10500"/>
                      </a:lnTo>
                      <a:lnTo>
                        <a:pt x="444" y="11100"/>
                      </a:lnTo>
                      <a:lnTo>
                        <a:pt x="579" y="11400"/>
                      </a:lnTo>
                      <a:lnTo>
                        <a:pt x="417" y="11400"/>
                      </a:lnTo>
                      <a:lnTo>
                        <a:pt x="515" y="12000"/>
                      </a:lnTo>
                      <a:lnTo>
                        <a:pt x="867" y="12600"/>
                      </a:lnTo>
                      <a:lnTo>
                        <a:pt x="1123" y="13500"/>
                      </a:lnTo>
                      <a:lnTo>
                        <a:pt x="1081" y="13200"/>
                      </a:lnTo>
                      <a:lnTo>
                        <a:pt x="1448" y="13200"/>
                      </a:lnTo>
                      <a:lnTo>
                        <a:pt x="1374" y="13326"/>
                      </a:lnTo>
                      <a:lnTo>
                        <a:pt x="1533" y="13500"/>
                      </a:lnTo>
                      <a:lnTo>
                        <a:pt x="1615" y="13500"/>
                      </a:lnTo>
                      <a:lnTo>
                        <a:pt x="1411" y="13752"/>
                      </a:lnTo>
                      <a:lnTo>
                        <a:pt x="1445" y="13800"/>
                      </a:lnTo>
                      <a:lnTo>
                        <a:pt x="1260" y="14400"/>
                      </a:lnTo>
                      <a:lnTo>
                        <a:pt x="1580" y="14700"/>
                      </a:lnTo>
                      <a:lnTo>
                        <a:pt x="1530" y="14700"/>
                      </a:lnTo>
                      <a:lnTo>
                        <a:pt x="1887" y="15300"/>
                      </a:lnTo>
                      <a:lnTo>
                        <a:pt x="2096" y="15600"/>
                      </a:lnTo>
                      <a:lnTo>
                        <a:pt x="2447" y="15900"/>
                      </a:lnTo>
                      <a:lnTo>
                        <a:pt x="2611" y="15900"/>
                      </a:lnTo>
                      <a:lnTo>
                        <a:pt x="2706" y="16200"/>
                      </a:lnTo>
                      <a:lnTo>
                        <a:pt x="2928" y="16200"/>
                      </a:lnTo>
                      <a:lnTo>
                        <a:pt x="3314" y="17100"/>
                      </a:lnTo>
                      <a:lnTo>
                        <a:pt x="3647" y="17400"/>
                      </a:lnTo>
                      <a:lnTo>
                        <a:pt x="3927" y="17676"/>
                      </a:lnTo>
                      <a:lnTo>
                        <a:pt x="4160" y="17898"/>
                      </a:lnTo>
                      <a:lnTo>
                        <a:pt x="4458" y="18300"/>
                      </a:lnTo>
                      <a:lnTo>
                        <a:pt x="4585" y="18300"/>
                      </a:lnTo>
                      <a:lnTo>
                        <a:pt x="5259" y="18600"/>
                      </a:lnTo>
                      <a:lnTo>
                        <a:pt x="5383" y="18600"/>
                      </a:lnTo>
                      <a:lnTo>
                        <a:pt x="5455" y="18900"/>
                      </a:lnTo>
                      <a:lnTo>
                        <a:pt x="5748" y="18900"/>
                      </a:lnTo>
                      <a:lnTo>
                        <a:pt x="6089" y="19500"/>
                      </a:lnTo>
                      <a:lnTo>
                        <a:pt x="6417" y="19800"/>
                      </a:lnTo>
                      <a:lnTo>
                        <a:pt x="6755" y="20100"/>
                      </a:lnTo>
                      <a:lnTo>
                        <a:pt x="7122" y="20400"/>
                      </a:lnTo>
                      <a:lnTo>
                        <a:pt x="8156" y="20400"/>
                      </a:lnTo>
                      <a:lnTo>
                        <a:pt x="8436" y="20700"/>
                      </a:lnTo>
                      <a:lnTo>
                        <a:pt x="8888" y="20700"/>
                      </a:lnTo>
                      <a:lnTo>
                        <a:pt x="9218" y="21300"/>
                      </a:lnTo>
                      <a:lnTo>
                        <a:pt x="9847" y="21000"/>
                      </a:lnTo>
                      <a:lnTo>
                        <a:pt x="10024" y="21600"/>
                      </a:lnTo>
                      <a:lnTo>
                        <a:pt x="12316" y="21600"/>
                      </a:lnTo>
                      <a:lnTo>
                        <a:pt x="13679" y="21300"/>
                      </a:lnTo>
                      <a:lnTo>
                        <a:pt x="15183" y="21300"/>
                      </a:lnTo>
                      <a:lnTo>
                        <a:pt x="16602" y="21000"/>
                      </a:lnTo>
                      <a:lnTo>
                        <a:pt x="17115" y="20700"/>
                      </a:lnTo>
                      <a:lnTo>
                        <a:pt x="16647" y="20100"/>
                      </a:lnTo>
                      <a:lnTo>
                        <a:pt x="17350" y="20100"/>
                      </a:lnTo>
                      <a:lnTo>
                        <a:pt x="17279" y="20400"/>
                      </a:lnTo>
                      <a:lnTo>
                        <a:pt x="18127" y="19800"/>
                      </a:lnTo>
                      <a:lnTo>
                        <a:pt x="19192" y="19200"/>
                      </a:lnTo>
                      <a:lnTo>
                        <a:pt x="19866" y="18300"/>
                      </a:lnTo>
                      <a:lnTo>
                        <a:pt x="19850" y="18600"/>
                      </a:lnTo>
                      <a:lnTo>
                        <a:pt x="20104" y="18600"/>
                      </a:lnTo>
                      <a:lnTo>
                        <a:pt x="20265" y="18300"/>
                      </a:lnTo>
                      <a:lnTo>
                        <a:pt x="20427" y="18000"/>
                      </a:lnTo>
                      <a:lnTo>
                        <a:pt x="20339" y="18000"/>
                      </a:lnTo>
                      <a:lnTo>
                        <a:pt x="20466" y="17700"/>
                      </a:lnTo>
                      <a:lnTo>
                        <a:pt x="20448" y="18000"/>
                      </a:lnTo>
                      <a:lnTo>
                        <a:pt x="20804" y="18000"/>
                      </a:lnTo>
                      <a:lnTo>
                        <a:pt x="20815" y="17700"/>
                      </a:lnTo>
                      <a:lnTo>
                        <a:pt x="20826" y="17400"/>
                      </a:lnTo>
                      <a:lnTo>
                        <a:pt x="21032" y="17400"/>
                      </a:lnTo>
                      <a:lnTo>
                        <a:pt x="21460" y="17100"/>
                      </a:lnTo>
                      <a:lnTo>
                        <a:pt x="21225" y="17100"/>
                      </a:lnTo>
                      <a:lnTo>
                        <a:pt x="21563" y="16800"/>
                      </a:lnTo>
                      <a:lnTo>
                        <a:pt x="21600" y="165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33" name="Figura"/>
                <p:cNvSpPr/>
                <p:nvPr/>
              </p:nvSpPr>
              <p:spPr>
                <a:xfrm>
                  <a:off x="91808" y="55218"/>
                  <a:ext cx="39702" cy="125118"/>
                </a:xfrm>
                <a:custGeom>
                  <a:avLst/>
                  <a:gdLst/>
                  <a:ahLst/>
                  <a:cxnLst>
                    <a:cxn ang="0">
                      <a:pos x="wd2" y="hd2"/>
                    </a:cxn>
                    <a:cxn ang="5400000">
                      <a:pos x="wd2" y="hd2"/>
                    </a:cxn>
                    <a:cxn ang="10800000">
                      <a:pos x="wd2" y="hd2"/>
                    </a:cxn>
                    <a:cxn ang="16200000">
                      <a:pos x="wd2" y="hd2"/>
                    </a:cxn>
                  </a:cxnLst>
                  <a:rect l="0" t="0" r="r" b="b"/>
                  <a:pathLst>
                    <a:path w="21600" h="21600" extrusionOk="0">
                      <a:moveTo>
                        <a:pt x="21600" y="15260"/>
                      </a:moveTo>
                      <a:lnTo>
                        <a:pt x="21491" y="15059"/>
                      </a:lnTo>
                      <a:lnTo>
                        <a:pt x="21537" y="14467"/>
                      </a:lnTo>
                      <a:lnTo>
                        <a:pt x="21530" y="13674"/>
                      </a:lnTo>
                      <a:lnTo>
                        <a:pt x="21194" y="13175"/>
                      </a:lnTo>
                      <a:lnTo>
                        <a:pt x="20711" y="13410"/>
                      </a:lnTo>
                      <a:lnTo>
                        <a:pt x="19815" y="12882"/>
                      </a:lnTo>
                      <a:lnTo>
                        <a:pt x="20781" y="12882"/>
                      </a:lnTo>
                      <a:lnTo>
                        <a:pt x="19893" y="12353"/>
                      </a:lnTo>
                      <a:lnTo>
                        <a:pt x="19449" y="12089"/>
                      </a:lnTo>
                      <a:lnTo>
                        <a:pt x="20477" y="12253"/>
                      </a:lnTo>
                      <a:lnTo>
                        <a:pt x="20477" y="12089"/>
                      </a:lnTo>
                      <a:lnTo>
                        <a:pt x="20618" y="12089"/>
                      </a:lnTo>
                      <a:lnTo>
                        <a:pt x="20968" y="12330"/>
                      </a:lnTo>
                      <a:lnTo>
                        <a:pt x="20485" y="11825"/>
                      </a:lnTo>
                      <a:lnTo>
                        <a:pt x="20158" y="12089"/>
                      </a:lnTo>
                      <a:lnTo>
                        <a:pt x="19854" y="11561"/>
                      </a:lnTo>
                      <a:lnTo>
                        <a:pt x="19355" y="11297"/>
                      </a:lnTo>
                      <a:lnTo>
                        <a:pt x="19176" y="11033"/>
                      </a:lnTo>
                      <a:lnTo>
                        <a:pt x="19519" y="11033"/>
                      </a:lnTo>
                      <a:lnTo>
                        <a:pt x="19192" y="10768"/>
                      </a:lnTo>
                      <a:lnTo>
                        <a:pt x="18872" y="10504"/>
                      </a:lnTo>
                      <a:lnTo>
                        <a:pt x="17406" y="10240"/>
                      </a:lnTo>
                      <a:lnTo>
                        <a:pt x="17165" y="9976"/>
                      </a:lnTo>
                      <a:lnTo>
                        <a:pt x="16931" y="9712"/>
                      </a:lnTo>
                      <a:lnTo>
                        <a:pt x="17960" y="9712"/>
                      </a:lnTo>
                      <a:lnTo>
                        <a:pt x="16915" y="9447"/>
                      </a:lnTo>
                      <a:lnTo>
                        <a:pt x="17555" y="9447"/>
                      </a:lnTo>
                      <a:lnTo>
                        <a:pt x="16907" y="9183"/>
                      </a:lnTo>
                      <a:lnTo>
                        <a:pt x="16377" y="9183"/>
                      </a:lnTo>
                      <a:lnTo>
                        <a:pt x="15730" y="8980"/>
                      </a:lnTo>
                      <a:lnTo>
                        <a:pt x="15730" y="10504"/>
                      </a:lnTo>
                      <a:lnTo>
                        <a:pt x="15668" y="10768"/>
                      </a:lnTo>
                      <a:lnTo>
                        <a:pt x="14966" y="10546"/>
                      </a:lnTo>
                      <a:lnTo>
                        <a:pt x="14990" y="10504"/>
                      </a:lnTo>
                      <a:lnTo>
                        <a:pt x="15122" y="10240"/>
                      </a:lnTo>
                      <a:lnTo>
                        <a:pt x="15730" y="10504"/>
                      </a:lnTo>
                      <a:lnTo>
                        <a:pt x="15730" y="8980"/>
                      </a:lnTo>
                      <a:lnTo>
                        <a:pt x="15543" y="8919"/>
                      </a:lnTo>
                      <a:lnTo>
                        <a:pt x="15426" y="8655"/>
                      </a:lnTo>
                      <a:lnTo>
                        <a:pt x="15996" y="8919"/>
                      </a:lnTo>
                      <a:lnTo>
                        <a:pt x="15146" y="8391"/>
                      </a:lnTo>
                      <a:lnTo>
                        <a:pt x="15294" y="8655"/>
                      </a:lnTo>
                      <a:lnTo>
                        <a:pt x="14553" y="8391"/>
                      </a:lnTo>
                      <a:lnTo>
                        <a:pt x="14475" y="8919"/>
                      </a:lnTo>
                      <a:lnTo>
                        <a:pt x="14296" y="8636"/>
                      </a:lnTo>
                      <a:lnTo>
                        <a:pt x="14047" y="8391"/>
                      </a:lnTo>
                      <a:lnTo>
                        <a:pt x="13774" y="8127"/>
                      </a:lnTo>
                      <a:lnTo>
                        <a:pt x="13976" y="8127"/>
                      </a:lnTo>
                      <a:lnTo>
                        <a:pt x="13142" y="7862"/>
                      </a:lnTo>
                      <a:lnTo>
                        <a:pt x="13026" y="7598"/>
                      </a:lnTo>
                      <a:lnTo>
                        <a:pt x="13173" y="7598"/>
                      </a:lnTo>
                      <a:lnTo>
                        <a:pt x="12870" y="7070"/>
                      </a:lnTo>
                      <a:lnTo>
                        <a:pt x="12425" y="6935"/>
                      </a:lnTo>
                      <a:lnTo>
                        <a:pt x="12605" y="6806"/>
                      </a:lnTo>
                      <a:lnTo>
                        <a:pt x="12020" y="6806"/>
                      </a:lnTo>
                      <a:lnTo>
                        <a:pt x="12044" y="6541"/>
                      </a:lnTo>
                      <a:lnTo>
                        <a:pt x="12355" y="6541"/>
                      </a:lnTo>
                      <a:lnTo>
                        <a:pt x="11903" y="6277"/>
                      </a:lnTo>
                      <a:lnTo>
                        <a:pt x="11669" y="6806"/>
                      </a:lnTo>
                      <a:lnTo>
                        <a:pt x="11397" y="6541"/>
                      </a:lnTo>
                      <a:lnTo>
                        <a:pt x="11708" y="6541"/>
                      </a:lnTo>
                      <a:lnTo>
                        <a:pt x="11256" y="6013"/>
                      </a:lnTo>
                      <a:lnTo>
                        <a:pt x="10173" y="5749"/>
                      </a:lnTo>
                      <a:lnTo>
                        <a:pt x="9806" y="5220"/>
                      </a:lnTo>
                      <a:lnTo>
                        <a:pt x="10095" y="5070"/>
                      </a:lnTo>
                      <a:lnTo>
                        <a:pt x="9892" y="4956"/>
                      </a:lnTo>
                      <a:lnTo>
                        <a:pt x="8286" y="4428"/>
                      </a:lnTo>
                      <a:lnTo>
                        <a:pt x="7951" y="4164"/>
                      </a:lnTo>
                      <a:lnTo>
                        <a:pt x="7639" y="3915"/>
                      </a:lnTo>
                      <a:lnTo>
                        <a:pt x="6618" y="4164"/>
                      </a:lnTo>
                      <a:lnTo>
                        <a:pt x="7561" y="3371"/>
                      </a:lnTo>
                      <a:lnTo>
                        <a:pt x="7226" y="3371"/>
                      </a:lnTo>
                      <a:lnTo>
                        <a:pt x="6821" y="2843"/>
                      </a:lnTo>
                      <a:lnTo>
                        <a:pt x="5831" y="2579"/>
                      </a:lnTo>
                      <a:lnTo>
                        <a:pt x="4677" y="2050"/>
                      </a:lnTo>
                      <a:lnTo>
                        <a:pt x="5028" y="2050"/>
                      </a:lnTo>
                      <a:lnTo>
                        <a:pt x="4919" y="1786"/>
                      </a:lnTo>
                      <a:lnTo>
                        <a:pt x="4279" y="1522"/>
                      </a:lnTo>
                      <a:lnTo>
                        <a:pt x="4038" y="1258"/>
                      </a:lnTo>
                      <a:lnTo>
                        <a:pt x="3282" y="1258"/>
                      </a:lnTo>
                      <a:lnTo>
                        <a:pt x="3586" y="201"/>
                      </a:lnTo>
                      <a:lnTo>
                        <a:pt x="1138" y="201"/>
                      </a:lnTo>
                      <a:lnTo>
                        <a:pt x="436" y="0"/>
                      </a:lnTo>
                      <a:lnTo>
                        <a:pt x="406" y="201"/>
                      </a:lnTo>
                      <a:lnTo>
                        <a:pt x="632" y="201"/>
                      </a:lnTo>
                      <a:lnTo>
                        <a:pt x="632" y="465"/>
                      </a:lnTo>
                      <a:lnTo>
                        <a:pt x="257" y="465"/>
                      </a:lnTo>
                      <a:lnTo>
                        <a:pt x="514" y="729"/>
                      </a:lnTo>
                      <a:lnTo>
                        <a:pt x="179" y="729"/>
                      </a:lnTo>
                      <a:lnTo>
                        <a:pt x="0" y="994"/>
                      </a:lnTo>
                      <a:lnTo>
                        <a:pt x="702" y="994"/>
                      </a:lnTo>
                      <a:lnTo>
                        <a:pt x="1169" y="1258"/>
                      </a:lnTo>
                      <a:lnTo>
                        <a:pt x="849" y="1258"/>
                      </a:lnTo>
                      <a:lnTo>
                        <a:pt x="873" y="1522"/>
                      </a:lnTo>
                      <a:lnTo>
                        <a:pt x="1310" y="1522"/>
                      </a:lnTo>
                      <a:lnTo>
                        <a:pt x="1216" y="1786"/>
                      </a:lnTo>
                      <a:lnTo>
                        <a:pt x="1684" y="1786"/>
                      </a:lnTo>
                      <a:lnTo>
                        <a:pt x="2346" y="2314"/>
                      </a:lnTo>
                      <a:lnTo>
                        <a:pt x="2666" y="2050"/>
                      </a:lnTo>
                      <a:lnTo>
                        <a:pt x="3983" y="2314"/>
                      </a:lnTo>
                      <a:lnTo>
                        <a:pt x="3944" y="3107"/>
                      </a:lnTo>
                      <a:lnTo>
                        <a:pt x="4911" y="3635"/>
                      </a:lnTo>
                      <a:lnTo>
                        <a:pt x="4732" y="3635"/>
                      </a:lnTo>
                      <a:lnTo>
                        <a:pt x="5379" y="3900"/>
                      </a:lnTo>
                      <a:lnTo>
                        <a:pt x="5831" y="4164"/>
                      </a:lnTo>
                      <a:lnTo>
                        <a:pt x="6532" y="4428"/>
                      </a:lnTo>
                      <a:lnTo>
                        <a:pt x="6244" y="4692"/>
                      </a:lnTo>
                      <a:lnTo>
                        <a:pt x="6961" y="4692"/>
                      </a:lnTo>
                      <a:lnTo>
                        <a:pt x="7148" y="5220"/>
                      </a:lnTo>
                      <a:lnTo>
                        <a:pt x="6704" y="5043"/>
                      </a:lnTo>
                      <a:lnTo>
                        <a:pt x="6571" y="4956"/>
                      </a:lnTo>
                      <a:lnTo>
                        <a:pt x="6626" y="5012"/>
                      </a:lnTo>
                      <a:lnTo>
                        <a:pt x="6704" y="5070"/>
                      </a:lnTo>
                      <a:lnTo>
                        <a:pt x="6984" y="5220"/>
                      </a:lnTo>
                      <a:lnTo>
                        <a:pt x="6672" y="5057"/>
                      </a:lnTo>
                      <a:lnTo>
                        <a:pt x="6852" y="5220"/>
                      </a:lnTo>
                      <a:lnTo>
                        <a:pt x="6665" y="5220"/>
                      </a:lnTo>
                      <a:lnTo>
                        <a:pt x="7624" y="5485"/>
                      </a:lnTo>
                      <a:lnTo>
                        <a:pt x="7007" y="5485"/>
                      </a:lnTo>
                      <a:lnTo>
                        <a:pt x="7374" y="5749"/>
                      </a:lnTo>
                      <a:lnTo>
                        <a:pt x="7717" y="6013"/>
                      </a:lnTo>
                      <a:lnTo>
                        <a:pt x="7748" y="5749"/>
                      </a:lnTo>
                      <a:lnTo>
                        <a:pt x="8045" y="5749"/>
                      </a:lnTo>
                      <a:lnTo>
                        <a:pt x="8380" y="6013"/>
                      </a:lnTo>
                      <a:lnTo>
                        <a:pt x="7655" y="6277"/>
                      </a:lnTo>
                      <a:lnTo>
                        <a:pt x="7818" y="6806"/>
                      </a:lnTo>
                      <a:lnTo>
                        <a:pt x="10531" y="7070"/>
                      </a:lnTo>
                      <a:lnTo>
                        <a:pt x="10251" y="7334"/>
                      </a:lnTo>
                      <a:lnTo>
                        <a:pt x="10500" y="7334"/>
                      </a:lnTo>
                      <a:lnTo>
                        <a:pt x="10827" y="7598"/>
                      </a:lnTo>
                      <a:lnTo>
                        <a:pt x="10383" y="8127"/>
                      </a:lnTo>
                      <a:lnTo>
                        <a:pt x="10515" y="8127"/>
                      </a:lnTo>
                      <a:lnTo>
                        <a:pt x="10742" y="8655"/>
                      </a:lnTo>
                      <a:lnTo>
                        <a:pt x="11926" y="8391"/>
                      </a:lnTo>
                      <a:lnTo>
                        <a:pt x="12285" y="8655"/>
                      </a:lnTo>
                      <a:lnTo>
                        <a:pt x="12425" y="8655"/>
                      </a:lnTo>
                      <a:lnTo>
                        <a:pt x="12932" y="8391"/>
                      </a:lnTo>
                      <a:lnTo>
                        <a:pt x="13579" y="8655"/>
                      </a:lnTo>
                      <a:lnTo>
                        <a:pt x="13914" y="8919"/>
                      </a:lnTo>
                      <a:lnTo>
                        <a:pt x="13181" y="9183"/>
                      </a:lnTo>
                      <a:lnTo>
                        <a:pt x="12745" y="9183"/>
                      </a:lnTo>
                      <a:lnTo>
                        <a:pt x="12628" y="8919"/>
                      </a:lnTo>
                      <a:lnTo>
                        <a:pt x="12729" y="8919"/>
                      </a:lnTo>
                      <a:lnTo>
                        <a:pt x="12246" y="8655"/>
                      </a:lnTo>
                      <a:lnTo>
                        <a:pt x="12176" y="8919"/>
                      </a:lnTo>
                      <a:lnTo>
                        <a:pt x="12449" y="8919"/>
                      </a:lnTo>
                      <a:lnTo>
                        <a:pt x="12425" y="9183"/>
                      </a:lnTo>
                      <a:lnTo>
                        <a:pt x="13002" y="9445"/>
                      </a:lnTo>
                      <a:lnTo>
                        <a:pt x="13119" y="9712"/>
                      </a:lnTo>
                      <a:lnTo>
                        <a:pt x="13719" y="9712"/>
                      </a:lnTo>
                      <a:lnTo>
                        <a:pt x="14054" y="10240"/>
                      </a:lnTo>
                      <a:lnTo>
                        <a:pt x="14265" y="9976"/>
                      </a:lnTo>
                      <a:lnTo>
                        <a:pt x="14343" y="9976"/>
                      </a:lnTo>
                      <a:lnTo>
                        <a:pt x="14865" y="10768"/>
                      </a:lnTo>
                      <a:lnTo>
                        <a:pt x="14842" y="10504"/>
                      </a:lnTo>
                      <a:lnTo>
                        <a:pt x="14951" y="10586"/>
                      </a:lnTo>
                      <a:lnTo>
                        <a:pt x="15590" y="11033"/>
                      </a:lnTo>
                      <a:lnTo>
                        <a:pt x="14764" y="11033"/>
                      </a:lnTo>
                      <a:lnTo>
                        <a:pt x="15606" y="11297"/>
                      </a:lnTo>
                      <a:lnTo>
                        <a:pt x="15177" y="11561"/>
                      </a:lnTo>
                      <a:lnTo>
                        <a:pt x="15263" y="11825"/>
                      </a:lnTo>
                      <a:lnTo>
                        <a:pt x="15543" y="11825"/>
                      </a:lnTo>
                      <a:lnTo>
                        <a:pt x="15941" y="12089"/>
                      </a:lnTo>
                      <a:lnTo>
                        <a:pt x="16253" y="11825"/>
                      </a:lnTo>
                      <a:lnTo>
                        <a:pt x="16853" y="11825"/>
                      </a:lnTo>
                      <a:lnTo>
                        <a:pt x="16736" y="12092"/>
                      </a:lnTo>
                      <a:lnTo>
                        <a:pt x="17445" y="12353"/>
                      </a:lnTo>
                      <a:lnTo>
                        <a:pt x="16837" y="12353"/>
                      </a:lnTo>
                      <a:lnTo>
                        <a:pt x="16736" y="12092"/>
                      </a:lnTo>
                      <a:lnTo>
                        <a:pt x="16245" y="12618"/>
                      </a:lnTo>
                      <a:lnTo>
                        <a:pt x="16058" y="12353"/>
                      </a:lnTo>
                      <a:lnTo>
                        <a:pt x="15878" y="12089"/>
                      </a:lnTo>
                      <a:lnTo>
                        <a:pt x="16003" y="12353"/>
                      </a:lnTo>
                      <a:lnTo>
                        <a:pt x="15855" y="12353"/>
                      </a:lnTo>
                      <a:lnTo>
                        <a:pt x="15551" y="12882"/>
                      </a:lnTo>
                      <a:lnTo>
                        <a:pt x="16705" y="12618"/>
                      </a:lnTo>
                      <a:lnTo>
                        <a:pt x="16923" y="12882"/>
                      </a:lnTo>
                      <a:lnTo>
                        <a:pt x="17305" y="13146"/>
                      </a:lnTo>
                      <a:lnTo>
                        <a:pt x="17118" y="13410"/>
                      </a:lnTo>
                      <a:lnTo>
                        <a:pt x="17617" y="13410"/>
                      </a:lnTo>
                      <a:lnTo>
                        <a:pt x="17617" y="13452"/>
                      </a:lnTo>
                      <a:lnTo>
                        <a:pt x="17562" y="13548"/>
                      </a:lnTo>
                      <a:lnTo>
                        <a:pt x="17601" y="13511"/>
                      </a:lnTo>
                      <a:lnTo>
                        <a:pt x="17617" y="13479"/>
                      </a:lnTo>
                      <a:lnTo>
                        <a:pt x="17625" y="13674"/>
                      </a:lnTo>
                      <a:lnTo>
                        <a:pt x="17711" y="13410"/>
                      </a:lnTo>
                      <a:lnTo>
                        <a:pt x="18100" y="13410"/>
                      </a:lnTo>
                      <a:lnTo>
                        <a:pt x="18084" y="13674"/>
                      </a:lnTo>
                      <a:lnTo>
                        <a:pt x="18232" y="13674"/>
                      </a:lnTo>
                      <a:lnTo>
                        <a:pt x="18131" y="13769"/>
                      </a:lnTo>
                      <a:lnTo>
                        <a:pt x="18568" y="13939"/>
                      </a:lnTo>
                      <a:lnTo>
                        <a:pt x="18030" y="14052"/>
                      </a:lnTo>
                      <a:lnTo>
                        <a:pt x="18030" y="14995"/>
                      </a:lnTo>
                      <a:lnTo>
                        <a:pt x="17562" y="14995"/>
                      </a:lnTo>
                      <a:lnTo>
                        <a:pt x="17648" y="14731"/>
                      </a:lnTo>
                      <a:lnTo>
                        <a:pt x="18030" y="14995"/>
                      </a:lnTo>
                      <a:lnTo>
                        <a:pt x="18030" y="14052"/>
                      </a:lnTo>
                      <a:lnTo>
                        <a:pt x="17305" y="14203"/>
                      </a:lnTo>
                      <a:lnTo>
                        <a:pt x="17663" y="14467"/>
                      </a:lnTo>
                      <a:lnTo>
                        <a:pt x="17399" y="14731"/>
                      </a:lnTo>
                      <a:lnTo>
                        <a:pt x="16978" y="14467"/>
                      </a:lnTo>
                      <a:lnTo>
                        <a:pt x="16790" y="14731"/>
                      </a:lnTo>
                      <a:lnTo>
                        <a:pt x="17212" y="14995"/>
                      </a:lnTo>
                      <a:lnTo>
                        <a:pt x="16245" y="14995"/>
                      </a:lnTo>
                      <a:lnTo>
                        <a:pt x="16565" y="15260"/>
                      </a:lnTo>
                      <a:lnTo>
                        <a:pt x="16993" y="15260"/>
                      </a:lnTo>
                      <a:lnTo>
                        <a:pt x="17351" y="15524"/>
                      </a:lnTo>
                      <a:lnTo>
                        <a:pt x="17359" y="15260"/>
                      </a:lnTo>
                      <a:lnTo>
                        <a:pt x="17235" y="15032"/>
                      </a:lnTo>
                      <a:lnTo>
                        <a:pt x="17804" y="15260"/>
                      </a:lnTo>
                      <a:lnTo>
                        <a:pt x="17827" y="15059"/>
                      </a:lnTo>
                      <a:lnTo>
                        <a:pt x="18700" y="15260"/>
                      </a:lnTo>
                      <a:lnTo>
                        <a:pt x="18046" y="15524"/>
                      </a:lnTo>
                      <a:lnTo>
                        <a:pt x="17695" y="15524"/>
                      </a:lnTo>
                      <a:lnTo>
                        <a:pt x="17695" y="20015"/>
                      </a:lnTo>
                      <a:lnTo>
                        <a:pt x="17500" y="20107"/>
                      </a:lnTo>
                      <a:lnTo>
                        <a:pt x="17663" y="20015"/>
                      </a:lnTo>
                      <a:lnTo>
                        <a:pt x="17695" y="15524"/>
                      </a:lnTo>
                      <a:lnTo>
                        <a:pt x="16837" y="15524"/>
                      </a:lnTo>
                      <a:lnTo>
                        <a:pt x="16112" y="16052"/>
                      </a:lnTo>
                      <a:lnTo>
                        <a:pt x="17180" y="16316"/>
                      </a:lnTo>
                      <a:lnTo>
                        <a:pt x="16782" y="16594"/>
                      </a:lnTo>
                      <a:lnTo>
                        <a:pt x="17180" y="16845"/>
                      </a:lnTo>
                      <a:lnTo>
                        <a:pt x="16580" y="17109"/>
                      </a:lnTo>
                      <a:lnTo>
                        <a:pt x="16260" y="17109"/>
                      </a:lnTo>
                      <a:lnTo>
                        <a:pt x="16042" y="17373"/>
                      </a:lnTo>
                      <a:lnTo>
                        <a:pt x="15317" y="17637"/>
                      </a:lnTo>
                      <a:lnTo>
                        <a:pt x="16034" y="17901"/>
                      </a:lnTo>
                      <a:lnTo>
                        <a:pt x="15286" y="17901"/>
                      </a:lnTo>
                      <a:lnTo>
                        <a:pt x="14670" y="18430"/>
                      </a:lnTo>
                      <a:lnTo>
                        <a:pt x="15800" y="18694"/>
                      </a:lnTo>
                      <a:lnTo>
                        <a:pt x="15130" y="18958"/>
                      </a:lnTo>
                      <a:lnTo>
                        <a:pt x="14896" y="18694"/>
                      </a:lnTo>
                      <a:lnTo>
                        <a:pt x="14389" y="18958"/>
                      </a:lnTo>
                      <a:lnTo>
                        <a:pt x="14460" y="18694"/>
                      </a:lnTo>
                      <a:lnTo>
                        <a:pt x="14281" y="18694"/>
                      </a:lnTo>
                      <a:lnTo>
                        <a:pt x="14047" y="18958"/>
                      </a:lnTo>
                      <a:lnTo>
                        <a:pt x="13961" y="18958"/>
                      </a:lnTo>
                      <a:lnTo>
                        <a:pt x="14311" y="19222"/>
                      </a:lnTo>
                      <a:lnTo>
                        <a:pt x="13750" y="19487"/>
                      </a:lnTo>
                      <a:lnTo>
                        <a:pt x="14156" y="19487"/>
                      </a:lnTo>
                      <a:lnTo>
                        <a:pt x="13875" y="19751"/>
                      </a:lnTo>
                      <a:lnTo>
                        <a:pt x="13813" y="19806"/>
                      </a:lnTo>
                      <a:lnTo>
                        <a:pt x="12472" y="20015"/>
                      </a:lnTo>
                      <a:lnTo>
                        <a:pt x="12145" y="20807"/>
                      </a:lnTo>
                      <a:lnTo>
                        <a:pt x="10601" y="21072"/>
                      </a:lnTo>
                      <a:lnTo>
                        <a:pt x="10095" y="21336"/>
                      </a:lnTo>
                      <a:lnTo>
                        <a:pt x="9440" y="21600"/>
                      </a:lnTo>
                      <a:lnTo>
                        <a:pt x="14670" y="21600"/>
                      </a:lnTo>
                      <a:lnTo>
                        <a:pt x="14491" y="21072"/>
                      </a:lnTo>
                      <a:lnTo>
                        <a:pt x="16104" y="21072"/>
                      </a:lnTo>
                      <a:lnTo>
                        <a:pt x="15426" y="20807"/>
                      </a:lnTo>
                      <a:lnTo>
                        <a:pt x="16159" y="21072"/>
                      </a:lnTo>
                      <a:lnTo>
                        <a:pt x="16471" y="20807"/>
                      </a:lnTo>
                      <a:lnTo>
                        <a:pt x="17102" y="20279"/>
                      </a:lnTo>
                      <a:lnTo>
                        <a:pt x="17087" y="20015"/>
                      </a:lnTo>
                      <a:lnTo>
                        <a:pt x="17188" y="20255"/>
                      </a:lnTo>
                      <a:lnTo>
                        <a:pt x="17126" y="20284"/>
                      </a:lnTo>
                      <a:lnTo>
                        <a:pt x="17204" y="20279"/>
                      </a:lnTo>
                      <a:lnTo>
                        <a:pt x="17305" y="20218"/>
                      </a:lnTo>
                      <a:lnTo>
                        <a:pt x="17578" y="20089"/>
                      </a:lnTo>
                      <a:lnTo>
                        <a:pt x="17711" y="20015"/>
                      </a:lnTo>
                      <a:lnTo>
                        <a:pt x="17858" y="20015"/>
                      </a:lnTo>
                      <a:lnTo>
                        <a:pt x="18232" y="19751"/>
                      </a:lnTo>
                      <a:lnTo>
                        <a:pt x="18388" y="19487"/>
                      </a:lnTo>
                      <a:lnTo>
                        <a:pt x="18731" y="19487"/>
                      </a:lnTo>
                      <a:lnTo>
                        <a:pt x="18973" y="18958"/>
                      </a:lnTo>
                      <a:lnTo>
                        <a:pt x="19098" y="18430"/>
                      </a:lnTo>
                      <a:lnTo>
                        <a:pt x="19924" y="18430"/>
                      </a:lnTo>
                      <a:lnTo>
                        <a:pt x="20205" y="17901"/>
                      </a:lnTo>
                      <a:lnTo>
                        <a:pt x="20361" y="17109"/>
                      </a:lnTo>
                      <a:lnTo>
                        <a:pt x="20446" y="16845"/>
                      </a:lnTo>
                      <a:lnTo>
                        <a:pt x="21242" y="16845"/>
                      </a:lnTo>
                      <a:lnTo>
                        <a:pt x="21343" y="16580"/>
                      </a:lnTo>
                      <a:lnTo>
                        <a:pt x="21101" y="16337"/>
                      </a:lnTo>
                      <a:lnTo>
                        <a:pt x="20485" y="16739"/>
                      </a:lnTo>
                      <a:lnTo>
                        <a:pt x="20540" y="16580"/>
                      </a:lnTo>
                      <a:lnTo>
                        <a:pt x="20610" y="16052"/>
                      </a:lnTo>
                      <a:lnTo>
                        <a:pt x="21023" y="16052"/>
                      </a:lnTo>
                      <a:lnTo>
                        <a:pt x="20922" y="15788"/>
                      </a:lnTo>
                      <a:lnTo>
                        <a:pt x="20992" y="15260"/>
                      </a:lnTo>
                      <a:lnTo>
                        <a:pt x="21062" y="14995"/>
                      </a:lnTo>
                      <a:lnTo>
                        <a:pt x="21218" y="14995"/>
                      </a:lnTo>
                      <a:lnTo>
                        <a:pt x="21452" y="15260"/>
                      </a:lnTo>
                      <a:lnTo>
                        <a:pt x="21600" y="1526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34" name="Figura"/>
                <p:cNvSpPr/>
                <p:nvPr/>
              </p:nvSpPr>
              <p:spPr>
                <a:xfrm>
                  <a:off x="125080" y="12614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055" y="11313"/>
                      </a:lnTo>
                      <a:lnTo>
                        <a:pt x="0" y="0"/>
                      </a:lnTo>
                      <a:lnTo>
                        <a:pt x="1849" y="4455"/>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35" name="Figura"/>
                <p:cNvSpPr/>
                <p:nvPr/>
              </p:nvSpPr>
              <p:spPr>
                <a:xfrm>
                  <a:off x="586" y="5224"/>
                  <a:ext cx="130809" cy="198066"/>
                </a:xfrm>
                <a:custGeom>
                  <a:avLst/>
                  <a:gdLst/>
                  <a:ahLst/>
                  <a:cxnLst>
                    <a:cxn ang="0">
                      <a:pos x="wd2" y="hd2"/>
                    </a:cxn>
                    <a:cxn ang="5400000">
                      <a:pos x="wd2" y="hd2"/>
                    </a:cxn>
                    <a:cxn ang="10800000">
                      <a:pos x="wd2" y="hd2"/>
                    </a:cxn>
                    <a:cxn ang="16200000">
                      <a:pos x="wd2" y="hd2"/>
                    </a:cxn>
                  </a:cxnLst>
                  <a:rect l="0" t="0" r="r" b="b"/>
                  <a:pathLst>
                    <a:path w="21600" h="21600" extrusionOk="0">
                      <a:moveTo>
                        <a:pt x="4348" y="14427"/>
                      </a:moveTo>
                      <a:lnTo>
                        <a:pt x="4329" y="14284"/>
                      </a:lnTo>
                      <a:lnTo>
                        <a:pt x="4285" y="14275"/>
                      </a:lnTo>
                      <a:lnTo>
                        <a:pt x="4348" y="14427"/>
                      </a:lnTo>
                      <a:close/>
                      <a:moveTo>
                        <a:pt x="4512" y="13444"/>
                      </a:moveTo>
                      <a:lnTo>
                        <a:pt x="4497" y="13466"/>
                      </a:lnTo>
                      <a:lnTo>
                        <a:pt x="4505" y="13483"/>
                      </a:lnTo>
                      <a:lnTo>
                        <a:pt x="4509" y="13456"/>
                      </a:lnTo>
                      <a:close/>
                      <a:moveTo>
                        <a:pt x="5061" y="8186"/>
                      </a:moveTo>
                      <a:lnTo>
                        <a:pt x="5018" y="8201"/>
                      </a:lnTo>
                      <a:lnTo>
                        <a:pt x="5037" y="8248"/>
                      </a:lnTo>
                      <a:lnTo>
                        <a:pt x="5056" y="8214"/>
                      </a:lnTo>
                      <a:lnTo>
                        <a:pt x="5056" y="8197"/>
                      </a:lnTo>
                      <a:close/>
                      <a:moveTo>
                        <a:pt x="5143" y="14436"/>
                      </a:moveTo>
                      <a:lnTo>
                        <a:pt x="5098" y="14304"/>
                      </a:lnTo>
                      <a:lnTo>
                        <a:pt x="5096" y="14389"/>
                      </a:lnTo>
                      <a:lnTo>
                        <a:pt x="5143" y="14436"/>
                      </a:lnTo>
                      <a:close/>
                      <a:moveTo>
                        <a:pt x="5884" y="5264"/>
                      </a:moveTo>
                      <a:lnTo>
                        <a:pt x="5758" y="5244"/>
                      </a:lnTo>
                      <a:lnTo>
                        <a:pt x="5846" y="5045"/>
                      </a:lnTo>
                      <a:lnTo>
                        <a:pt x="5702" y="5272"/>
                      </a:lnTo>
                      <a:lnTo>
                        <a:pt x="5766" y="5260"/>
                      </a:lnTo>
                      <a:lnTo>
                        <a:pt x="5827" y="5260"/>
                      </a:lnTo>
                      <a:lnTo>
                        <a:pt x="5884" y="5264"/>
                      </a:lnTo>
                      <a:close/>
                      <a:moveTo>
                        <a:pt x="6201" y="4745"/>
                      </a:moveTo>
                      <a:lnTo>
                        <a:pt x="6170" y="4578"/>
                      </a:lnTo>
                      <a:lnTo>
                        <a:pt x="6196" y="4745"/>
                      </a:lnTo>
                      <a:close/>
                      <a:moveTo>
                        <a:pt x="6385" y="14351"/>
                      </a:moveTo>
                      <a:lnTo>
                        <a:pt x="6376" y="14379"/>
                      </a:lnTo>
                      <a:lnTo>
                        <a:pt x="6385" y="14351"/>
                      </a:lnTo>
                      <a:close/>
                      <a:moveTo>
                        <a:pt x="6428" y="3910"/>
                      </a:moveTo>
                      <a:lnTo>
                        <a:pt x="6291" y="4077"/>
                      </a:lnTo>
                      <a:lnTo>
                        <a:pt x="6411" y="4077"/>
                      </a:lnTo>
                      <a:lnTo>
                        <a:pt x="6428" y="3910"/>
                      </a:lnTo>
                      <a:close/>
                      <a:moveTo>
                        <a:pt x="6516" y="14320"/>
                      </a:moveTo>
                      <a:lnTo>
                        <a:pt x="6506" y="14339"/>
                      </a:lnTo>
                      <a:lnTo>
                        <a:pt x="6516" y="14320"/>
                      </a:lnTo>
                      <a:close/>
                      <a:moveTo>
                        <a:pt x="6638" y="4077"/>
                      </a:moveTo>
                      <a:lnTo>
                        <a:pt x="6603" y="3743"/>
                      </a:lnTo>
                      <a:lnTo>
                        <a:pt x="6558" y="4077"/>
                      </a:lnTo>
                      <a:lnTo>
                        <a:pt x="6638" y="4077"/>
                      </a:lnTo>
                      <a:close/>
                      <a:moveTo>
                        <a:pt x="7256" y="14210"/>
                      </a:moveTo>
                      <a:lnTo>
                        <a:pt x="7235" y="14267"/>
                      </a:lnTo>
                      <a:lnTo>
                        <a:pt x="7256" y="14210"/>
                      </a:lnTo>
                      <a:close/>
                      <a:moveTo>
                        <a:pt x="7455" y="21600"/>
                      </a:moveTo>
                      <a:lnTo>
                        <a:pt x="7005" y="21433"/>
                      </a:lnTo>
                      <a:lnTo>
                        <a:pt x="7164" y="21600"/>
                      </a:lnTo>
                      <a:lnTo>
                        <a:pt x="7455" y="21600"/>
                      </a:lnTo>
                      <a:close/>
                      <a:moveTo>
                        <a:pt x="8297" y="20749"/>
                      </a:moveTo>
                      <a:lnTo>
                        <a:pt x="8120" y="20599"/>
                      </a:lnTo>
                      <a:lnTo>
                        <a:pt x="8280" y="20766"/>
                      </a:lnTo>
                      <a:lnTo>
                        <a:pt x="8297" y="20749"/>
                      </a:lnTo>
                      <a:close/>
                      <a:moveTo>
                        <a:pt x="8321" y="1437"/>
                      </a:moveTo>
                      <a:lnTo>
                        <a:pt x="8302" y="1415"/>
                      </a:lnTo>
                      <a:lnTo>
                        <a:pt x="8304" y="1432"/>
                      </a:lnTo>
                      <a:close/>
                      <a:moveTo>
                        <a:pt x="220" y="15592"/>
                      </a:moveTo>
                      <a:lnTo>
                        <a:pt x="95" y="15425"/>
                      </a:lnTo>
                      <a:lnTo>
                        <a:pt x="159" y="15592"/>
                      </a:lnTo>
                      <a:lnTo>
                        <a:pt x="220" y="15592"/>
                      </a:lnTo>
                      <a:close/>
                      <a:moveTo>
                        <a:pt x="8969" y="21079"/>
                      </a:moveTo>
                      <a:lnTo>
                        <a:pt x="8941" y="21064"/>
                      </a:lnTo>
                      <a:lnTo>
                        <a:pt x="8969" y="21079"/>
                      </a:lnTo>
                      <a:close/>
                      <a:moveTo>
                        <a:pt x="8978" y="13237"/>
                      </a:moveTo>
                      <a:lnTo>
                        <a:pt x="8941" y="13201"/>
                      </a:lnTo>
                      <a:lnTo>
                        <a:pt x="8957" y="13237"/>
                      </a:lnTo>
                      <a:close/>
                      <a:moveTo>
                        <a:pt x="9068" y="739"/>
                      </a:moveTo>
                      <a:lnTo>
                        <a:pt x="9047" y="573"/>
                      </a:lnTo>
                      <a:lnTo>
                        <a:pt x="8896" y="739"/>
                      </a:lnTo>
                      <a:lnTo>
                        <a:pt x="9068" y="739"/>
                      </a:lnTo>
                      <a:close/>
                      <a:moveTo>
                        <a:pt x="9163" y="20937"/>
                      </a:moveTo>
                      <a:lnTo>
                        <a:pt x="8702" y="20899"/>
                      </a:lnTo>
                      <a:lnTo>
                        <a:pt x="8709" y="20766"/>
                      </a:lnTo>
                      <a:lnTo>
                        <a:pt x="8467" y="20766"/>
                      </a:lnTo>
                      <a:lnTo>
                        <a:pt x="8702" y="20932"/>
                      </a:lnTo>
                      <a:lnTo>
                        <a:pt x="8941" y="21063"/>
                      </a:lnTo>
                      <a:lnTo>
                        <a:pt x="8926" y="21012"/>
                      </a:lnTo>
                      <a:lnTo>
                        <a:pt x="9163" y="20937"/>
                      </a:lnTo>
                      <a:close/>
                      <a:moveTo>
                        <a:pt x="9276" y="20902"/>
                      </a:moveTo>
                      <a:lnTo>
                        <a:pt x="9040" y="20804"/>
                      </a:lnTo>
                      <a:lnTo>
                        <a:pt x="9196" y="20927"/>
                      </a:lnTo>
                      <a:lnTo>
                        <a:pt x="9276" y="20902"/>
                      </a:lnTo>
                      <a:close/>
                      <a:moveTo>
                        <a:pt x="9809" y="1240"/>
                      </a:moveTo>
                      <a:lnTo>
                        <a:pt x="9773" y="1192"/>
                      </a:lnTo>
                      <a:lnTo>
                        <a:pt x="9797" y="1240"/>
                      </a:lnTo>
                      <a:close/>
                      <a:moveTo>
                        <a:pt x="10053" y="13408"/>
                      </a:moveTo>
                      <a:lnTo>
                        <a:pt x="10019" y="13406"/>
                      </a:lnTo>
                      <a:lnTo>
                        <a:pt x="9939" y="13421"/>
                      </a:lnTo>
                      <a:lnTo>
                        <a:pt x="9922" y="13506"/>
                      </a:lnTo>
                      <a:lnTo>
                        <a:pt x="9953" y="13448"/>
                      </a:lnTo>
                      <a:lnTo>
                        <a:pt x="9944" y="13548"/>
                      </a:lnTo>
                      <a:lnTo>
                        <a:pt x="10012" y="13478"/>
                      </a:lnTo>
                      <a:lnTo>
                        <a:pt x="10029" y="13448"/>
                      </a:lnTo>
                      <a:lnTo>
                        <a:pt x="10053" y="13408"/>
                      </a:lnTo>
                      <a:close/>
                      <a:moveTo>
                        <a:pt x="10341" y="62"/>
                      </a:moveTo>
                      <a:lnTo>
                        <a:pt x="10263" y="0"/>
                      </a:lnTo>
                      <a:lnTo>
                        <a:pt x="10256" y="27"/>
                      </a:lnTo>
                      <a:lnTo>
                        <a:pt x="10282" y="40"/>
                      </a:lnTo>
                      <a:lnTo>
                        <a:pt x="10310" y="52"/>
                      </a:lnTo>
                      <a:lnTo>
                        <a:pt x="10341" y="62"/>
                      </a:lnTo>
                      <a:close/>
                      <a:moveTo>
                        <a:pt x="10530" y="13619"/>
                      </a:moveTo>
                      <a:lnTo>
                        <a:pt x="10523" y="13566"/>
                      </a:lnTo>
                      <a:lnTo>
                        <a:pt x="10518" y="13506"/>
                      </a:lnTo>
                      <a:lnTo>
                        <a:pt x="10509" y="13623"/>
                      </a:lnTo>
                      <a:lnTo>
                        <a:pt x="10521" y="13573"/>
                      </a:lnTo>
                      <a:lnTo>
                        <a:pt x="10530" y="13619"/>
                      </a:lnTo>
                      <a:close/>
                      <a:moveTo>
                        <a:pt x="1133" y="17498"/>
                      </a:moveTo>
                      <a:lnTo>
                        <a:pt x="1036" y="17428"/>
                      </a:lnTo>
                      <a:lnTo>
                        <a:pt x="1121" y="17511"/>
                      </a:lnTo>
                      <a:close/>
                      <a:moveTo>
                        <a:pt x="11304" y="13478"/>
                      </a:moveTo>
                      <a:lnTo>
                        <a:pt x="11285" y="13459"/>
                      </a:lnTo>
                      <a:lnTo>
                        <a:pt x="11290" y="13476"/>
                      </a:lnTo>
                      <a:close/>
                      <a:moveTo>
                        <a:pt x="11413" y="14439"/>
                      </a:moveTo>
                      <a:lnTo>
                        <a:pt x="11401" y="14396"/>
                      </a:lnTo>
                      <a:lnTo>
                        <a:pt x="11389" y="14369"/>
                      </a:lnTo>
                      <a:lnTo>
                        <a:pt x="11370" y="14385"/>
                      </a:lnTo>
                      <a:lnTo>
                        <a:pt x="11413" y="14439"/>
                      </a:lnTo>
                      <a:close/>
                      <a:moveTo>
                        <a:pt x="1166" y="17735"/>
                      </a:moveTo>
                      <a:lnTo>
                        <a:pt x="1013" y="17595"/>
                      </a:lnTo>
                      <a:lnTo>
                        <a:pt x="1131" y="17762"/>
                      </a:lnTo>
                      <a:lnTo>
                        <a:pt x="1166" y="17735"/>
                      </a:lnTo>
                      <a:close/>
                      <a:moveTo>
                        <a:pt x="1207" y="17595"/>
                      </a:moveTo>
                      <a:lnTo>
                        <a:pt x="1121" y="17511"/>
                      </a:lnTo>
                      <a:lnTo>
                        <a:pt x="1043" y="17595"/>
                      </a:lnTo>
                      <a:lnTo>
                        <a:pt x="1207" y="17595"/>
                      </a:lnTo>
                      <a:close/>
                      <a:moveTo>
                        <a:pt x="11659" y="14439"/>
                      </a:moveTo>
                      <a:lnTo>
                        <a:pt x="11597" y="14421"/>
                      </a:lnTo>
                      <a:lnTo>
                        <a:pt x="11638" y="14439"/>
                      </a:lnTo>
                      <a:close/>
                      <a:moveTo>
                        <a:pt x="1758" y="15302"/>
                      </a:moveTo>
                      <a:lnTo>
                        <a:pt x="1670" y="15163"/>
                      </a:lnTo>
                      <a:lnTo>
                        <a:pt x="1675" y="15232"/>
                      </a:lnTo>
                      <a:lnTo>
                        <a:pt x="1758" y="15302"/>
                      </a:lnTo>
                      <a:close/>
                      <a:moveTo>
                        <a:pt x="1999" y="13706"/>
                      </a:moveTo>
                      <a:lnTo>
                        <a:pt x="1990" y="13783"/>
                      </a:lnTo>
                      <a:lnTo>
                        <a:pt x="1997" y="13753"/>
                      </a:lnTo>
                      <a:lnTo>
                        <a:pt x="1999" y="13730"/>
                      </a:lnTo>
                      <a:lnTo>
                        <a:pt x="1999" y="13706"/>
                      </a:lnTo>
                      <a:close/>
                      <a:moveTo>
                        <a:pt x="2281" y="14312"/>
                      </a:moveTo>
                      <a:lnTo>
                        <a:pt x="2257" y="14254"/>
                      </a:lnTo>
                      <a:lnTo>
                        <a:pt x="2248" y="14237"/>
                      </a:lnTo>
                      <a:lnTo>
                        <a:pt x="2233" y="14364"/>
                      </a:lnTo>
                      <a:lnTo>
                        <a:pt x="2257" y="14387"/>
                      </a:lnTo>
                      <a:lnTo>
                        <a:pt x="2281" y="14312"/>
                      </a:lnTo>
                      <a:close/>
                      <a:moveTo>
                        <a:pt x="11770" y="1073"/>
                      </a:moveTo>
                      <a:lnTo>
                        <a:pt x="11671" y="906"/>
                      </a:lnTo>
                      <a:lnTo>
                        <a:pt x="11654" y="1073"/>
                      </a:lnTo>
                      <a:lnTo>
                        <a:pt x="11770" y="1073"/>
                      </a:lnTo>
                      <a:close/>
                      <a:moveTo>
                        <a:pt x="11801" y="13386"/>
                      </a:moveTo>
                      <a:lnTo>
                        <a:pt x="11775" y="13384"/>
                      </a:lnTo>
                      <a:lnTo>
                        <a:pt x="11751" y="13369"/>
                      </a:lnTo>
                      <a:lnTo>
                        <a:pt x="11751" y="13429"/>
                      </a:lnTo>
                      <a:lnTo>
                        <a:pt x="11801" y="13386"/>
                      </a:lnTo>
                      <a:close/>
                      <a:moveTo>
                        <a:pt x="11824" y="683"/>
                      </a:moveTo>
                      <a:lnTo>
                        <a:pt x="11749" y="573"/>
                      </a:lnTo>
                      <a:lnTo>
                        <a:pt x="11772" y="739"/>
                      </a:lnTo>
                      <a:lnTo>
                        <a:pt x="11824" y="683"/>
                      </a:lnTo>
                      <a:close/>
                      <a:moveTo>
                        <a:pt x="11862" y="406"/>
                      </a:moveTo>
                      <a:lnTo>
                        <a:pt x="11768" y="239"/>
                      </a:lnTo>
                      <a:lnTo>
                        <a:pt x="11713" y="239"/>
                      </a:lnTo>
                      <a:lnTo>
                        <a:pt x="11862" y="406"/>
                      </a:lnTo>
                      <a:close/>
                      <a:moveTo>
                        <a:pt x="2314" y="13569"/>
                      </a:moveTo>
                      <a:lnTo>
                        <a:pt x="2300" y="13663"/>
                      </a:lnTo>
                      <a:lnTo>
                        <a:pt x="2314" y="13569"/>
                      </a:lnTo>
                      <a:close/>
                      <a:moveTo>
                        <a:pt x="12061" y="13326"/>
                      </a:moveTo>
                      <a:lnTo>
                        <a:pt x="12052" y="13284"/>
                      </a:lnTo>
                      <a:lnTo>
                        <a:pt x="12054" y="13306"/>
                      </a:lnTo>
                      <a:lnTo>
                        <a:pt x="12056" y="13323"/>
                      </a:lnTo>
                      <a:lnTo>
                        <a:pt x="12061" y="13339"/>
                      </a:lnTo>
                      <a:close/>
                      <a:moveTo>
                        <a:pt x="2520" y="14377"/>
                      </a:moveTo>
                      <a:lnTo>
                        <a:pt x="2515" y="14397"/>
                      </a:lnTo>
                      <a:lnTo>
                        <a:pt x="2520" y="14377"/>
                      </a:lnTo>
                      <a:close/>
                      <a:moveTo>
                        <a:pt x="12177" y="628"/>
                      </a:moveTo>
                      <a:lnTo>
                        <a:pt x="12160" y="601"/>
                      </a:lnTo>
                      <a:lnTo>
                        <a:pt x="12177" y="628"/>
                      </a:lnTo>
                      <a:close/>
                      <a:moveTo>
                        <a:pt x="12305" y="14349"/>
                      </a:moveTo>
                      <a:lnTo>
                        <a:pt x="12281" y="14304"/>
                      </a:lnTo>
                      <a:lnTo>
                        <a:pt x="12227" y="14229"/>
                      </a:lnTo>
                      <a:lnTo>
                        <a:pt x="12215" y="14412"/>
                      </a:lnTo>
                      <a:lnTo>
                        <a:pt x="12305" y="14349"/>
                      </a:lnTo>
                      <a:close/>
                      <a:moveTo>
                        <a:pt x="12343" y="14302"/>
                      </a:moveTo>
                      <a:lnTo>
                        <a:pt x="12316" y="14352"/>
                      </a:lnTo>
                      <a:lnTo>
                        <a:pt x="12340" y="14384"/>
                      </a:lnTo>
                      <a:lnTo>
                        <a:pt x="12343" y="14302"/>
                      </a:lnTo>
                      <a:close/>
                      <a:moveTo>
                        <a:pt x="12362" y="845"/>
                      </a:moveTo>
                      <a:lnTo>
                        <a:pt x="12324" y="848"/>
                      </a:lnTo>
                      <a:lnTo>
                        <a:pt x="12298" y="856"/>
                      </a:lnTo>
                      <a:lnTo>
                        <a:pt x="12362" y="845"/>
                      </a:lnTo>
                      <a:close/>
                      <a:moveTo>
                        <a:pt x="12435" y="853"/>
                      </a:moveTo>
                      <a:lnTo>
                        <a:pt x="12414" y="836"/>
                      </a:lnTo>
                      <a:lnTo>
                        <a:pt x="12362" y="845"/>
                      </a:lnTo>
                      <a:lnTo>
                        <a:pt x="12435" y="853"/>
                      </a:lnTo>
                      <a:close/>
                      <a:moveTo>
                        <a:pt x="12451" y="2386"/>
                      </a:moveTo>
                      <a:lnTo>
                        <a:pt x="12383" y="2313"/>
                      </a:lnTo>
                      <a:lnTo>
                        <a:pt x="12418" y="2667"/>
                      </a:lnTo>
                      <a:lnTo>
                        <a:pt x="12451" y="2386"/>
                      </a:lnTo>
                      <a:close/>
                      <a:moveTo>
                        <a:pt x="12477" y="856"/>
                      </a:moveTo>
                      <a:lnTo>
                        <a:pt x="12435" y="853"/>
                      </a:lnTo>
                      <a:lnTo>
                        <a:pt x="12470" y="878"/>
                      </a:lnTo>
                      <a:lnTo>
                        <a:pt x="12477" y="856"/>
                      </a:lnTo>
                      <a:close/>
                      <a:moveTo>
                        <a:pt x="12515" y="13336"/>
                      </a:moveTo>
                      <a:lnTo>
                        <a:pt x="12513" y="13172"/>
                      </a:lnTo>
                      <a:lnTo>
                        <a:pt x="12487" y="13206"/>
                      </a:lnTo>
                      <a:lnTo>
                        <a:pt x="12463" y="13351"/>
                      </a:lnTo>
                      <a:lnTo>
                        <a:pt x="12444" y="13389"/>
                      </a:lnTo>
                      <a:lnTo>
                        <a:pt x="12423" y="13439"/>
                      </a:lnTo>
                      <a:lnTo>
                        <a:pt x="12506" y="13383"/>
                      </a:lnTo>
                      <a:lnTo>
                        <a:pt x="12515" y="13336"/>
                      </a:lnTo>
                      <a:close/>
                      <a:moveTo>
                        <a:pt x="12518" y="1120"/>
                      </a:moveTo>
                      <a:lnTo>
                        <a:pt x="12482" y="1050"/>
                      </a:lnTo>
                      <a:lnTo>
                        <a:pt x="12515" y="913"/>
                      </a:lnTo>
                      <a:lnTo>
                        <a:pt x="12470" y="878"/>
                      </a:lnTo>
                      <a:lnTo>
                        <a:pt x="12376" y="1095"/>
                      </a:lnTo>
                      <a:lnTo>
                        <a:pt x="12518" y="1120"/>
                      </a:lnTo>
                      <a:close/>
                      <a:moveTo>
                        <a:pt x="12525" y="2313"/>
                      </a:moveTo>
                      <a:lnTo>
                        <a:pt x="12513" y="2266"/>
                      </a:lnTo>
                      <a:lnTo>
                        <a:pt x="12473" y="2205"/>
                      </a:lnTo>
                      <a:lnTo>
                        <a:pt x="12451" y="2386"/>
                      </a:lnTo>
                      <a:lnTo>
                        <a:pt x="12475" y="2412"/>
                      </a:lnTo>
                      <a:lnTo>
                        <a:pt x="12525" y="2313"/>
                      </a:lnTo>
                      <a:close/>
                      <a:moveTo>
                        <a:pt x="12671" y="2510"/>
                      </a:moveTo>
                      <a:lnTo>
                        <a:pt x="12546" y="2266"/>
                      </a:lnTo>
                      <a:lnTo>
                        <a:pt x="12544" y="2313"/>
                      </a:lnTo>
                      <a:lnTo>
                        <a:pt x="12671" y="2510"/>
                      </a:lnTo>
                      <a:close/>
                      <a:moveTo>
                        <a:pt x="12802" y="13468"/>
                      </a:moveTo>
                      <a:lnTo>
                        <a:pt x="12775" y="13461"/>
                      </a:lnTo>
                      <a:lnTo>
                        <a:pt x="12802" y="13468"/>
                      </a:lnTo>
                      <a:close/>
                      <a:moveTo>
                        <a:pt x="12837" y="14320"/>
                      </a:moveTo>
                      <a:lnTo>
                        <a:pt x="12835" y="14285"/>
                      </a:lnTo>
                      <a:lnTo>
                        <a:pt x="12835" y="14230"/>
                      </a:lnTo>
                      <a:lnTo>
                        <a:pt x="12816" y="14255"/>
                      </a:lnTo>
                      <a:lnTo>
                        <a:pt x="12811" y="14237"/>
                      </a:lnTo>
                      <a:lnTo>
                        <a:pt x="12811" y="14255"/>
                      </a:lnTo>
                      <a:lnTo>
                        <a:pt x="12790" y="14292"/>
                      </a:lnTo>
                      <a:lnTo>
                        <a:pt x="12837" y="14320"/>
                      </a:lnTo>
                      <a:close/>
                      <a:moveTo>
                        <a:pt x="12974" y="2670"/>
                      </a:moveTo>
                      <a:lnTo>
                        <a:pt x="12854" y="2575"/>
                      </a:lnTo>
                      <a:lnTo>
                        <a:pt x="12965" y="2677"/>
                      </a:lnTo>
                      <a:close/>
                      <a:moveTo>
                        <a:pt x="13038" y="2742"/>
                      </a:moveTo>
                      <a:lnTo>
                        <a:pt x="12965" y="2677"/>
                      </a:lnTo>
                      <a:lnTo>
                        <a:pt x="12868" y="2742"/>
                      </a:lnTo>
                      <a:lnTo>
                        <a:pt x="13038" y="2742"/>
                      </a:lnTo>
                      <a:close/>
                      <a:moveTo>
                        <a:pt x="13057" y="3076"/>
                      </a:moveTo>
                      <a:lnTo>
                        <a:pt x="13033" y="2909"/>
                      </a:lnTo>
                      <a:lnTo>
                        <a:pt x="13010" y="3076"/>
                      </a:lnTo>
                      <a:lnTo>
                        <a:pt x="13057" y="3076"/>
                      </a:lnTo>
                      <a:close/>
                      <a:moveTo>
                        <a:pt x="13064" y="13247"/>
                      </a:moveTo>
                      <a:lnTo>
                        <a:pt x="13036" y="13264"/>
                      </a:lnTo>
                      <a:lnTo>
                        <a:pt x="13064" y="13247"/>
                      </a:lnTo>
                      <a:close/>
                      <a:moveTo>
                        <a:pt x="13107" y="20932"/>
                      </a:moveTo>
                      <a:lnTo>
                        <a:pt x="12768" y="20932"/>
                      </a:lnTo>
                      <a:lnTo>
                        <a:pt x="12707" y="21099"/>
                      </a:lnTo>
                      <a:lnTo>
                        <a:pt x="12802" y="21099"/>
                      </a:lnTo>
                      <a:lnTo>
                        <a:pt x="13107" y="20932"/>
                      </a:lnTo>
                      <a:close/>
                      <a:moveTo>
                        <a:pt x="13130" y="3356"/>
                      </a:moveTo>
                      <a:lnTo>
                        <a:pt x="13114" y="3246"/>
                      </a:lnTo>
                      <a:lnTo>
                        <a:pt x="12993" y="3134"/>
                      </a:lnTo>
                      <a:lnTo>
                        <a:pt x="13026" y="3279"/>
                      </a:lnTo>
                      <a:lnTo>
                        <a:pt x="12988" y="3286"/>
                      </a:lnTo>
                      <a:lnTo>
                        <a:pt x="13102" y="3343"/>
                      </a:lnTo>
                      <a:lnTo>
                        <a:pt x="13130" y="3356"/>
                      </a:lnTo>
                      <a:close/>
                      <a:moveTo>
                        <a:pt x="13343" y="13975"/>
                      </a:moveTo>
                      <a:lnTo>
                        <a:pt x="13003" y="13975"/>
                      </a:lnTo>
                      <a:lnTo>
                        <a:pt x="12946" y="14304"/>
                      </a:lnTo>
                      <a:lnTo>
                        <a:pt x="12970" y="14264"/>
                      </a:lnTo>
                      <a:lnTo>
                        <a:pt x="12974" y="14184"/>
                      </a:lnTo>
                      <a:lnTo>
                        <a:pt x="12979" y="14305"/>
                      </a:lnTo>
                      <a:lnTo>
                        <a:pt x="13041" y="14264"/>
                      </a:lnTo>
                      <a:lnTo>
                        <a:pt x="13033" y="14184"/>
                      </a:lnTo>
                      <a:lnTo>
                        <a:pt x="13026" y="14160"/>
                      </a:lnTo>
                      <a:lnTo>
                        <a:pt x="13093" y="14162"/>
                      </a:lnTo>
                      <a:lnTo>
                        <a:pt x="13071" y="14274"/>
                      </a:lnTo>
                      <a:lnTo>
                        <a:pt x="13116" y="14160"/>
                      </a:lnTo>
                      <a:lnTo>
                        <a:pt x="13140" y="14103"/>
                      </a:lnTo>
                      <a:lnTo>
                        <a:pt x="13173" y="14127"/>
                      </a:lnTo>
                      <a:lnTo>
                        <a:pt x="13197" y="14199"/>
                      </a:lnTo>
                      <a:lnTo>
                        <a:pt x="13275" y="14187"/>
                      </a:lnTo>
                      <a:lnTo>
                        <a:pt x="13303" y="14103"/>
                      </a:lnTo>
                      <a:lnTo>
                        <a:pt x="13343" y="13975"/>
                      </a:lnTo>
                      <a:close/>
                      <a:moveTo>
                        <a:pt x="13454" y="13374"/>
                      </a:moveTo>
                      <a:lnTo>
                        <a:pt x="13447" y="13356"/>
                      </a:lnTo>
                      <a:lnTo>
                        <a:pt x="13450" y="13373"/>
                      </a:lnTo>
                      <a:close/>
                      <a:moveTo>
                        <a:pt x="13632" y="13429"/>
                      </a:moveTo>
                      <a:lnTo>
                        <a:pt x="13608" y="13404"/>
                      </a:lnTo>
                      <a:lnTo>
                        <a:pt x="13632" y="13429"/>
                      </a:lnTo>
                      <a:close/>
                      <a:moveTo>
                        <a:pt x="13691" y="13498"/>
                      </a:moveTo>
                      <a:lnTo>
                        <a:pt x="13674" y="13516"/>
                      </a:lnTo>
                      <a:lnTo>
                        <a:pt x="13691" y="13498"/>
                      </a:lnTo>
                      <a:close/>
                      <a:moveTo>
                        <a:pt x="13826" y="2879"/>
                      </a:moveTo>
                      <a:lnTo>
                        <a:pt x="13793" y="2881"/>
                      </a:lnTo>
                      <a:lnTo>
                        <a:pt x="13769" y="2886"/>
                      </a:lnTo>
                      <a:lnTo>
                        <a:pt x="13826" y="2879"/>
                      </a:lnTo>
                      <a:close/>
                      <a:moveTo>
                        <a:pt x="13947" y="20760"/>
                      </a:moveTo>
                      <a:lnTo>
                        <a:pt x="13857" y="20707"/>
                      </a:lnTo>
                      <a:lnTo>
                        <a:pt x="13693" y="20710"/>
                      </a:lnTo>
                      <a:lnTo>
                        <a:pt x="13627" y="20789"/>
                      </a:lnTo>
                      <a:lnTo>
                        <a:pt x="13753" y="20779"/>
                      </a:lnTo>
                      <a:lnTo>
                        <a:pt x="13892" y="20791"/>
                      </a:lnTo>
                      <a:lnTo>
                        <a:pt x="13947" y="20760"/>
                      </a:lnTo>
                      <a:close/>
                      <a:moveTo>
                        <a:pt x="13980" y="13458"/>
                      </a:moveTo>
                      <a:lnTo>
                        <a:pt x="13973" y="13367"/>
                      </a:lnTo>
                      <a:lnTo>
                        <a:pt x="13942" y="13471"/>
                      </a:lnTo>
                      <a:lnTo>
                        <a:pt x="13980" y="13458"/>
                      </a:lnTo>
                      <a:close/>
                      <a:moveTo>
                        <a:pt x="14254" y="3580"/>
                      </a:moveTo>
                      <a:lnTo>
                        <a:pt x="14216" y="3435"/>
                      </a:lnTo>
                      <a:lnTo>
                        <a:pt x="14226" y="3501"/>
                      </a:lnTo>
                      <a:lnTo>
                        <a:pt x="14240" y="3545"/>
                      </a:lnTo>
                      <a:lnTo>
                        <a:pt x="14254" y="3580"/>
                      </a:lnTo>
                      <a:close/>
                      <a:moveTo>
                        <a:pt x="14342" y="14192"/>
                      </a:moveTo>
                      <a:lnTo>
                        <a:pt x="14318" y="14130"/>
                      </a:lnTo>
                      <a:lnTo>
                        <a:pt x="14273" y="14063"/>
                      </a:lnTo>
                      <a:lnTo>
                        <a:pt x="14299" y="14204"/>
                      </a:lnTo>
                      <a:lnTo>
                        <a:pt x="14342" y="14192"/>
                      </a:lnTo>
                      <a:close/>
                      <a:moveTo>
                        <a:pt x="14898" y="4426"/>
                      </a:moveTo>
                      <a:lnTo>
                        <a:pt x="14883" y="4448"/>
                      </a:lnTo>
                      <a:lnTo>
                        <a:pt x="14879" y="4468"/>
                      </a:lnTo>
                      <a:lnTo>
                        <a:pt x="14898" y="4446"/>
                      </a:lnTo>
                      <a:lnTo>
                        <a:pt x="14898" y="4426"/>
                      </a:lnTo>
                      <a:close/>
                      <a:moveTo>
                        <a:pt x="15025" y="13610"/>
                      </a:moveTo>
                      <a:lnTo>
                        <a:pt x="14990" y="13563"/>
                      </a:lnTo>
                      <a:lnTo>
                        <a:pt x="14988" y="13611"/>
                      </a:lnTo>
                      <a:lnTo>
                        <a:pt x="15025" y="13610"/>
                      </a:lnTo>
                      <a:close/>
                      <a:moveTo>
                        <a:pt x="45" y="14184"/>
                      </a:moveTo>
                      <a:lnTo>
                        <a:pt x="7" y="14142"/>
                      </a:lnTo>
                      <a:lnTo>
                        <a:pt x="0" y="14184"/>
                      </a:lnTo>
                      <a:lnTo>
                        <a:pt x="45" y="14184"/>
                      </a:lnTo>
                      <a:close/>
                      <a:moveTo>
                        <a:pt x="3341" y="14524"/>
                      </a:moveTo>
                      <a:lnTo>
                        <a:pt x="3326" y="14454"/>
                      </a:lnTo>
                      <a:lnTo>
                        <a:pt x="3281" y="14521"/>
                      </a:lnTo>
                      <a:lnTo>
                        <a:pt x="3341" y="14524"/>
                      </a:lnTo>
                      <a:close/>
                      <a:moveTo>
                        <a:pt x="15144" y="5656"/>
                      </a:moveTo>
                      <a:lnTo>
                        <a:pt x="15052" y="5579"/>
                      </a:lnTo>
                      <a:lnTo>
                        <a:pt x="15075" y="5746"/>
                      </a:lnTo>
                      <a:lnTo>
                        <a:pt x="15144" y="5656"/>
                      </a:lnTo>
                      <a:close/>
                      <a:moveTo>
                        <a:pt x="3487" y="13583"/>
                      </a:moveTo>
                      <a:lnTo>
                        <a:pt x="3476" y="13563"/>
                      </a:lnTo>
                      <a:lnTo>
                        <a:pt x="3478" y="13583"/>
                      </a:lnTo>
                      <a:close/>
                      <a:moveTo>
                        <a:pt x="15250" y="5744"/>
                      </a:moveTo>
                      <a:lnTo>
                        <a:pt x="15201" y="5579"/>
                      </a:lnTo>
                      <a:lnTo>
                        <a:pt x="15144" y="5656"/>
                      </a:lnTo>
                      <a:lnTo>
                        <a:pt x="15250" y="5744"/>
                      </a:lnTo>
                      <a:close/>
                      <a:moveTo>
                        <a:pt x="15293" y="13446"/>
                      </a:moveTo>
                      <a:lnTo>
                        <a:pt x="15290" y="13429"/>
                      </a:lnTo>
                      <a:lnTo>
                        <a:pt x="15290" y="13451"/>
                      </a:lnTo>
                      <a:close/>
                      <a:moveTo>
                        <a:pt x="3710" y="14339"/>
                      </a:moveTo>
                      <a:lnTo>
                        <a:pt x="3700" y="14304"/>
                      </a:lnTo>
                      <a:lnTo>
                        <a:pt x="3691" y="14227"/>
                      </a:lnTo>
                      <a:lnTo>
                        <a:pt x="3698" y="14315"/>
                      </a:lnTo>
                      <a:lnTo>
                        <a:pt x="3641" y="14347"/>
                      </a:lnTo>
                      <a:lnTo>
                        <a:pt x="3710" y="14339"/>
                      </a:lnTo>
                      <a:close/>
                      <a:moveTo>
                        <a:pt x="15390" y="13920"/>
                      </a:moveTo>
                      <a:lnTo>
                        <a:pt x="15383" y="13791"/>
                      </a:lnTo>
                      <a:lnTo>
                        <a:pt x="15378" y="13775"/>
                      </a:lnTo>
                      <a:lnTo>
                        <a:pt x="15354" y="13665"/>
                      </a:lnTo>
                      <a:lnTo>
                        <a:pt x="15354" y="13640"/>
                      </a:lnTo>
                      <a:lnTo>
                        <a:pt x="15335" y="13665"/>
                      </a:lnTo>
                      <a:lnTo>
                        <a:pt x="15338" y="13600"/>
                      </a:lnTo>
                      <a:lnTo>
                        <a:pt x="15361" y="13631"/>
                      </a:lnTo>
                      <a:lnTo>
                        <a:pt x="15364" y="13606"/>
                      </a:lnTo>
                      <a:lnTo>
                        <a:pt x="15354" y="13588"/>
                      </a:lnTo>
                      <a:lnTo>
                        <a:pt x="15331" y="13564"/>
                      </a:lnTo>
                      <a:lnTo>
                        <a:pt x="15307" y="13531"/>
                      </a:lnTo>
                      <a:lnTo>
                        <a:pt x="15295" y="13464"/>
                      </a:lnTo>
                      <a:lnTo>
                        <a:pt x="15283" y="13588"/>
                      </a:lnTo>
                      <a:lnTo>
                        <a:pt x="15217" y="13600"/>
                      </a:lnTo>
                      <a:lnTo>
                        <a:pt x="15226" y="13571"/>
                      </a:lnTo>
                      <a:lnTo>
                        <a:pt x="15248" y="13503"/>
                      </a:lnTo>
                      <a:lnTo>
                        <a:pt x="15222" y="13443"/>
                      </a:lnTo>
                      <a:lnTo>
                        <a:pt x="15208" y="13503"/>
                      </a:lnTo>
                      <a:lnTo>
                        <a:pt x="15172" y="13441"/>
                      </a:lnTo>
                      <a:lnTo>
                        <a:pt x="15170" y="13571"/>
                      </a:lnTo>
                      <a:lnTo>
                        <a:pt x="15151" y="13531"/>
                      </a:lnTo>
                      <a:lnTo>
                        <a:pt x="15144" y="13474"/>
                      </a:lnTo>
                      <a:lnTo>
                        <a:pt x="15115" y="13531"/>
                      </a:lnTo>
                      <a:lnTo>
                        <a:pt x="15009" y="13491"/>
                      </a:lnTo>
                      <a:lnTo>
                        <a:pt x="15035" y="13618"/>
                      </a:lnTo>
                      <a:lnTo>
                        <a:pt x="15042" y="13648"/>
                      </a:lnTo>
                      <a:lnTo>
                        <a:pt x="14950" y="13775"/>
                      </a:lnTo>
                      <a:lnTo>
                        <a:pt x="14926" y="13730"/>
                      </a:lnTo>
                      <a:lnTo>
                        <a:pt x="14914" y="13706"/>
                      </a:lnTo>
                      <a:lnTo>
                        <a:pt x="14879" y="13633"/>
                      </a:lnTo>
                      <a:lnTo>
                        <a:pt x="14848" y="13571"/>
                      </a:lnTo>
                      <a:lnTo>
                        <a:pt x="14753" y="13626"/>
                      </a:lnTo>
                      <a:lnTo>
                        <a:pt x="14753" y="13583"/>
                      </a:lnTo>
                      <a:lnTo>
                        <a:pt x="14699" y="13633"/>
                      </a:lnTo>
                      <a:lnTo>
                        <a:pt x="14630" y="13613"/>
                      </a:lnTo>
                      <a:lnTo>
                        <a:pt x="14590" y="13706"/>
                      </a:lnTo>
                      <a:lnTo>
                        <a:pt x="14562" y="13668"/>
                      </a:lnTo>
                      <a:lnTo>
                        <a:pt x="14557" y="13574"/>
                      </a:lnTo>
                      <a:lnTo>
                        <a:pt x="14531" y="13595"/>
                      </a:lnTo>
                      <a:lnTo>
                        <a:pt x="14510" y="13656"/>
                      </a:lnTo>
                      <a:lnTo>
                        <a:pt x="14462" y="13603"/>
                      </a:lnTo>
                      <a:lnTo>
                        <a:pt x="14472" y="13539"/>
                      </a:lnTo>
                      <a:lnTo>
                        <a:pt x="14458" y="13523"/>
                      </a:lnTo>
                      <a:lnTo>
                        <a:pt x="14481" y="13526"/>
                      </a:lnTo>
                      <a:lnTo>
                        <a:pt x="14439" y="13518"/>
                      </a:lnTo>
                      <a:lnTo>
                        <a:pt x="14432" y="13468"/>
                      </a:lnTo>
                      <a:lnTo>
                        <a:pt x="14422" y="13421"/>
                      </a:lnTo>
                      <a:lnTo>
                        <a:pt x="14363" y="13539"/>
                      </a:lnTo>
                      <a:lnTo>
                        <a:pt x="14342" y="13409"/>
                      </a:lnTo>
                      <a:lnTo>
                        <a:pt x="14302" y="13448"/>
                      </a:lnTo>
                      <a:lnTo>
                        <a:pt x="14325" y="13518"/>
                      </a:lnTo>
                      <a:lnTo>
                        <a:pt x="14259" y="13513"/>
                      </a:lnTo>
                      <a:lnTo>
                        <a:pt x="14238" y="13317"/>
                      </a:lnTo>
                      <a:lnTo>
                        <a:pt x="14152" y="13184"/>
                      </a:lnTo>
                      <a:lnTo>
                        <a:pt x="14060" y="13668"/>
                      </a:lnTo>
                      <a:lnTo>
                        <a:pt x="14027" y="13559"/>
                      </a:lnTo>
                      <a:lnTo>
                        <a:pt x="14015" y="13519"/>
                      </a:lnTo>
                      <a:lnTo>
                        <a:pt x="14008" y="13559"/>
                      </a:lnTo>
                      <a:lnTo>
                        <a:pt x="13968" y="13544"/>
                      </a:lnTo>
                      <a:lnTo>
                        <a:pt x="13944" y="13501"/>
                      </a:lnTo>
                      <a:lnTo>
                        <a:pt x="13899" y="13329"/>
                      </a:lnTo>
                      <a:lnTo>
                        <a:pt x="13812" y="13247"/>
                      </a:lnTo>
                      <a:lnTo>
                        <a:pt x="13816" y="13544"/>
                      </a:lnTo>
                      <a:lnTo>
                        <a:pt x="13741" y="13488"/>
                      </a:lnTo>
                      <a:lnTo>
                        <a:pt x="13753" y="13686"/>
                      </a:lnTo>
                      <a:lnTo>
                        <a:pt x="13705" y="13730"/>
                      </a:lnTo>
                      <a:lnTo>
                        <a:pt x="13670" y="13718"/>
                      </a:lnTo>
                      <a:lnTo>
                        <a:pt x="13646" y="13651"/>
                      </a:lnTo>
                      <a:lnTo>
                        <a:pt x="13644" y="13590"/>
                      </a:lnTo>
                      <a:lnTo>
                        <a:pt x="13667" y="13474"/>
                      </a:lnTo>
                      <a:lnTo>
                        <a:pt x="13691" y="13498"/>
                      </a:lnTo>
                      <a:lnTo>
                        <a:pt x="13724" y="13463"/>
                      </a:lnTo>
                      <a:lnTo>
                        <a:pt x="13710" y="13399"/>
                      </a:lnTo>
                      <a:lnTo>
                        <a:pt x="13703" y="13453"/>
                      </a:lnTo>
                      <a:lnTo>
                        <a:pt x="13691" y="13431"/>
                      </a:lnTo>
                      <a:lnTo>
                        <a:pt x="13677" y="13398"/>
                      </a:lnTo>
                      <a:lnTo>
                        <a:pt x="13623" y="13403"/>
                      </a:lnTo>
                      <a:lnTo>
                        <a:pt x="13632" y="13429"/>
                      </a:lnTo>
                      <a:lnTo>
                        <a:pt x="13608" y="13409"/>
                      </a:lnTo>
                      <a:lnTo>
                        <a:pt x="13566" y="13354"/>
                      </a:lnTo>
                      <a:lnTo>
                        <a:pt x="13528" y="13429"/>
                      </a:lnTo>
                      <a:lnTo>
                        <a:pt x="13459" y="13378"/>
                      </a:lnTo>
                      <a:lnTo>
                        <a:pt x="13481" y="13468"/>
                      </a:lnTo>
                      <a:lnTo>
                        <a:pt x="13367" y="13404"/>
                      </a:lnTo>
                      <a:lnTo>
                        <a:pt x="13384" y="13454"/>
                      </a:lnTo>
                      <a:lnTo>
                        <a:pt x="13407" y="13573"/>
                      </a:lnTo>
                      <a:lnTo>
                        <a:pt x="13355" y="13590"/>
                      </a:lnTo>
                      <a:lnTo>
                        <a:pt x="13343" y="13568"/>
                      </a:lnTo>
                      <a:lnTo>
                        <a:pt x="13336" y="13549"/>
                      </a:lnTo>
                      <a:lnTo>
                        <a:pt x="13324" y="13493"/>
                      </a:lnTo>
                      <a:lnTo>
                        <a:pt x="13336" y="13466"/>
                      </a:lnTo>
                      <a:lnTo>
                        <a:pt x="13367" y="13403"/>
                      </a:lnTo>
                      <a:lnTo>
                        <a:pt x="13301" y="13466"/>
                      </a:lnTo>
                      <a:lnTo>
                        <a:pt x="13277" y="13438"/>
                      </a:lnTo>
                      <a:lnTo>
                        <a:pt x="13268" y="13386"/>
                      </a:lnTo>
                      <a:lnTo>
                        <a:pt x="13308" y="13284"/>
                      </a:lnTo>
                      <a:lnTo>
                        <a:pt x="13244" y="13386"/>
                      </a:lnTo>
                      <a:lnTo>
                        <a:pt x="13211" y="13286"/>
                      </a:lnTo>
                      <a:lnTo>
                        <a:pt x="13190" y="13217"/>
                      </a:lnTo>
                      <a:lnTo>
                        <a:pt x="13166" y="13206"/>
                      </a:lnTo>
                      <a:lnTo>
                        <a:pt x="13166" y="13182"/>
                      </a:lnTo>
                      <a:lnTo>
                        <a:pt x="13135" y="13181"/>
                      </a:lnTo>
                      <a:lnTo>
                        <a:pt x="13154" y="13286"/>
                      </a:lnTo>
                      <a:lnTo>
                        <a:pt x="13133" y="13267"/>
                      </a:lnTo>
                      <a:lnTo>
                        <a:pt x="13119" y="13224"/>
                      </a:lnTo>
                      <a:lnTo>
                        <a:pt x="13104" y="13267"/>
                      </a:lnTo>
                      <a:lnTo>
                        <a:pt x="13116" y="13438"/>
                      </a:lnTo>
                      <a:lnTo>
                        <a:pt x="13093" y="13493"/>
                      </a:lnTo>
                      <a:lnTo>
                        <a:pt x="13069" y="13448"/>
                      </a:lnTo>
                      <a:lnTo>
                        <a:pt x="13014" y="13549"/>
                      </a:lnTo>
                      <a:lnTo>
                        <a:pt x="13005" y="13421"/>
                      </a:lnTo>
                      <a:lnTo>
                        <a:pt x="13055" y="13439"/>
                      </a:lnTo>
                      <a:lnTo>
                        <a:pt x="13088" y="13458"/>
                      </a:lnTo>
                      <a:lnTo>
                        <a:pt x="13078" y="13439"/>
                      </a:lnTo>
                      <a:lnTo>
                        <a:pt x="13064" y="13411"/>
                      </a:lnTo>
                      <a:lnTo>
                        <a:pt x="13043" y="13366"/>
                      </a:lnTo>
                      <a:lnTo>
                        <a:pt x="12995" y="13274"/>
                      </a:lnTo>
                      <a:lnTo>
                        <a:pt x="13019" y="13262"/>
                      </a:lnTo>
                      <a:lnTo>
                        <a:pt x="12995" y="13166"/>
                      </a:lnTo>
                      <a:lnTo>
                        <a:pt x="12946" y="13084"/>
                      </a:lnTo>
                      <a:lnTo>
                        <a:pt x="12986" y="13366"/>
                      </a:lnTo>
                      <a:lnTo>
                        <a:pt x="12906" y="13362"/>
                      </a:lnTo>
                      <a:lnTo>
                        <a:pt x="12903" y="13252"/>
                      </a:lnTo>
                      <a:lnTo>
                        <a:pt x="12882" y="13374"/>
                      </a:lnTo>
                      <a:lnTo>
                        <a:pt x="12861" y="13421"/>
                      </a:lnTo>
                      <a:lnTo>
                        <a:pt x="12809" y="13361"/>
                      </a:lnTo>
                      <a:lnTo>
                        <a:pt x="12802" y="13468"/>
                      </a:lnTo>
                      <a:lnTo>
                        <a:pt x="12797" y="13568"/>
                      </a:lnTo>
                      <a:lnTo>
                        <a:pt x="12771" y="13558"/>
                      </a:lnTo>
                      <a:lnTo>
                        <a:pt x="12735" y="13579"/>
                      </a:lnTo>
                      <a:lnTo>
                        <a:pt x="12714" y="13651"/>
                      </a:lnTo>
                      <a:lnTo>
                        <a:pt x="12707" y="13616"/>
                      </a:lnTo>
                      <a:lnTo>
                        <a:pt x="12679" y="13463"/>
                      </a:lnTo>
                      <a:lnTo>
                        <a:pt x="12662" y="13369"/>
                      </a:lnTo>
                      <a:lnTo>
                        <a:pt x="12608" y="13463"/>
                      </a:lnTo>
                      <a:lnTo>
                        <a:pt x="12591" y="13364"/>
                      </a:lnTo>
                      <a:lnTo>
                        <a:pt x="12582" y="13279"/>
                      </a:lnTo>
                      <a:lnTo>
                        <a:pt x="12525" y="13369"/>
                      </a:lnTo>
                      <a:lnTo>
                        <a:pt x="12503" y="13424"/>
                      </a:lnTo>
                      <a:lnTo>
                        <a:pt x="12494" y="13458"/>
                      </a:lnTo>
                      <a:lnTo>
                        <a:pt x="12503" y="13501"/>
                      </a:lnTo>
                      <a:lnTo>
                        <a:pt x="12527" y="13458"/>
                      </a:lnTo>
                      <a:lnTo>
                        <a:pt x="12537" y="13616"/>
                      </a:lnTo>
                      <a:lnTo>
                        <a:pt x="12508" y="13519"/>
                      </a:lnTo>
                      <a:lnTo>
                        <a:pt x="12503" y="13501"/>
                      </a:lnTo>
                      <a:lnTo>
                        <a:pt x="12494" y="13519"/>
                      </a:lnTo>
                      <a:lnTo>
                        <a:pt x="12447" y="13708"/>
                      </a:lnTo>
                      <a:lnTo>
                        <a:pt x="12411" y="13640"/>
                      </a:lnTo>
                      <a:lnTo>
                        <a:pt x="12395" y="13558"/>
                      </a:lnTo>
                      <a:lnTo>
                        <a:pt x="12395" y="13474"/>
                      </a:lnTo>
                      <a:lnTo>
                        <a:pt x="12376" y="13309"/>
                      </a:lnTo>
                      <a:lnTo>
                        <a:pt x="12319" y="13224"/>
                      </a:lnTo>
                      <a:lnTo>
                        <a:pt x="12257" y="13474"/>
                      </a:lnTo>
                      <a:lnTo>
                        <a:pt x="12156" y="13409"/>
                      </a:lnTo>
                      <a:lnTo>
                        <a:pt x="12175" y="13558"/>
                      </a:lnTo>
                      <a:lnTo>
                        <a:pt x="12149" y="13511"/>
                      </a:lnTo>
                      <a:lnTo>
                        <a:pt x="12127" y="13469"/>
                      </a:lnTo>
                      <a:lnTo>
                        <a:pt x="12094" y="13511"/>
                      </a:lnTo>
                      <a:lnTo>
                        <a:pt x="12082" y="13403"/>
                      </a:lnTo>
                      <a:lnTo>
                        <a:pt x="12061" y="13339"/>
                      </a:lnTo>
                      <a:lnTo>
                        <a:pt x="12063" y="13403"/>
                      </a:lnTo>
                      <a:lnTo>
                        <a:pt x="11988" y="13333"/>
                      </a:lnTo>
                      <a:lnTo>
                        <a:pt x="11978" y="13506"/>
                      </a:lnTo>
                      <a:lnTo>
                        <a:pt x="11933" y="13391"/>
                      </a:lnTo>
                      <a:lnTo>
                        <a:pt x="11851" y="13344"/>
                      </a:lnTo>
                      <a:lnTo>
                        <a:pt x="11839" y="13640"/>
                      </a:lnTo>
                      <a:lnTo>
                        <a:pt x="11777" y="13616"/>
                      </a:lnTo>
                      <a:lnTo>
                        <a:pt x="11763" y="13595"/>
                      </a:lnTo>
                      <a:lnTo>
                        <a:pt x="11777" y="13546"/>
                      </a:lnTo>
                      <a:lnTo>
                        <a:pt x="11754" y="13463"/>
                      </a:lnTo>
                      <a:lnTo>
                        <a:pt x="11751" y="13429"/>
                      </a:lnTo>
                      <a:lnTo>
                        <a:pt x="11735" y="13374"/>
                      </a:lnTo>
                      <a:lnTo>
                        <a:pt x="11678" y="13546"/>
                      </a:lnTo>
                      <a:lnTo>
                        <a:pt x="11654" y="13464"/>
                      </a:lnTo>
                      <a:lnTo>
                        <a:pt x="11638" y="13595"/>
                      </a:lnTo>
                      <a:lnTo>
                        <a:pt x="11609" y="13586"/>
                      </a:lnTo>
                      <a:lnTo>
                        <a:pt x="11567" y="13619"/>
                      </a:lnTo>
                      <a:lnTo>
                        <a:pt x="11590" y="13698"/>
                      </a:lnTo>
                      <a:lnTo>
                        <a:pt x="11507" y="13426"/>
                      </a:lnTo>
                      <a:lnTo>
                        <a:pt x="11363" y="13718"/>
                      </a:lnTo>
                      <a:lnTo>
                        <a:pt x="11311" y="13548"/>
                      </a:lnTo>
                      <a:lnTo>
                        <a:pt x="11292" y="13484"/>
                      </a:lnTo>
                      <a:lnTo>
                        <a:pt x="11164" y="13543"/>
                      </a:lnTo>
                      <a:lnTo>
                        <a:pt x="11112" y="13548"/>
                      </a:lnTo>
                      <a:lnTo>
                        <a:pt x="11112" y="13504"/>
                      </a:lnTo>
                      <a:lnTo>
                        <a:pt x="11051" y="13433"/>
                      </a:lnTo>
                      <a:lnTo>
                        <a:pt x="11079" y="13765"/>
                      </a:lnTo>
                      <a:lnTo>
                        <a:pt x="11039" y="13721"/>
                      </a:lnTo>
                      <a:lnTo>
                        <a:pt x="10994" y="13670"/>
                      </a:lnTo>
                      <a:lnTo>
                        <a:pt x="10970" y="13583"/>
                      </a:lnTo>
                      <a:lnTo>
                        <a:pt x="10956" y="13533"/>
                      </a:lnTo>
                      <a:lnTo>
                        <a:pt x="11041" y="13598"/>
                      </a:lnTo>
                      <a:lnTo>
                        <a:pt x="11018" y="13549"/>
                      </a:lnTo>
                      <a:lnTo>
                        <a:pt x="11015" y="13533"/>
                      </a:lnTo>
                      <a:lnTo>
                        <a:pt x="11004" y="13257"/>
                      </a:lnTo>
                      <a:lnTo>
                        <a:pt x="10916" y="13583"/>
                      </a:lnTo>
                      <a:lnTo>
                        <a:pt x="10890" y="13508"/>
                      </a:lnTo>
                      <a:lnTo>
                        <a:pt x="10869" y="13436"/>
                      </a:lnTo>
                      <a:lnTo>
                        <a:pt x="10845" y="13333"/>
                      </a:lnTo>
                      <a:lnTo>
                        <a:pt x="10831" y="13301"/>
                      </a:lnTo>
                      <a:lnTo>
                        <a:pt x="10772" y="13508"/>
                      </a:lnTo>
                      <a:lnTo>
                        <a:pt x="10708" y="13488"/>
                      </a:lnTo>
                      <a:lnTo>
                        <a:pt x="10703" y="13443"/>
                      </a:lnTo>
                      <a:lnTo>
                        <a:pt x="10663" y="13564"/>
                      </a:lnTo>
                      <a:lnTo>
                        <a:pt x="10639" y="13598"/>
                      </a:lnTo>
                      <a:lnTo>
                        <a:pt x="10530" y="13660"/>
                      </a:lnTo>
                      <a:lnTo>
                        <a:pt x="10509" y="13698"/>
                      </a:lnTo>
                      <a:lnTo>
                        <a:pt x="10466" y="13721"/>
                      </a:lnTo>
                      <a:lnTo>
                        <a:pt x="10445" y="13656"/>
                      </a:lnTo>
                      <a:lnTo>
                        <a:pt x="10424" y="13629"/>
                      </a:lnTo>
                      <a:lnTo>
                        <a:pt x="10403" y="13583"/>
                      </a:lnTo>
                      <a:lnTo>
                        <a:pt x="10414" y="13483"/>
                      </a:lnTo>
                      <a:lnTo>
                        <a:pt x="10440" y="13479"/>
                      </a:lnTo>
                      <a:lnTo>
                        <a:pt x="10426" y="13319"/>
                      </a:lnTo>
                      <a:lnTo>
                        <a:pt x="10384" y="13483"/>
                      </a:lnTo>
                      <a:lnTo>
                        <a:pt x="10360" y="13461"/>
                      </a:lnTo>
                      <a:lnTo>
                        <a:pt x="10358" y="13386"/>
                      </a:lnTo>
                      <a:lnTo>
                        <a:pt x="10294" y="13404"/>
                      </a:lnTo>
                      <a:lnTo>
                        <a:pt x="10270" y="13583"/>
                      </a:lnTo>
                      <a:lnTo>
                        <a:pt x="10178" y="13569"/>
                      </a:lnTo>
                      <a:lnTo>
                        <a:pt x="10183" y="13633"/>
                      </a:lnTo>
                      <a:lnTo>
                        <a:pt x="10138" y="13795"/>
                      </a:lnTo>
                      <a:lnTo>
                        <a:pt x="10140" y="13683"/>
                      </a:lnTo>
                      <a:lnTo>
                        <a:pt x="10142" y="13653"/>
                      </a:lnTo>
                      <a:lnTo>
                        <a:pt x="10147" y="13524"/>
                      </a:lnTo>
                      <a:lnTo>
                        <a:pt x="10095" y="13653"/>
                      </a:lnTo>
                      <a:lnTo>
                        <a:pt x="10081" y="13479"/>
                      </a:lnTo>
                      <a:lnTo>
                        <a:pt x="9972" y="13638"/>
                      </a:lnTo>
                      <a:lnTo>
                        <a:pt x="9948" y="13656"/>
                      </a:lnTo>
                      <a:lnTo>
                        <a:pt x="9906" y="13680"/>
                      </a:lnTo>
                      <a:lnTo>
                        <a:pt x="9922" y="13615"/>
                      </a:lnTo>
                      <a:lnTo>
                        <a:pt x="9873" y="13678"/>
                      </a:lnTo>
                      <a:lnTo>
                        <a:pt x="9806" y="13676"/>
                      </a:lnTo>
                      <a:lnTo>
                        <a:pt x="9806" y="13633"/>
                      </a:lnTo>
                      <a:lnTo>
                        <a:pt x="9809" y="13603"/>
                      </a:lnTo>
                      <a:lnTo>
                        <a:pt x="9818" y="13338"/>
                      </a:lnTo>
                      <a:lnTo>
                        <a:pt x="9636" y="13590"/>
                      </a:lnTo>
                      <a:lnTo>
                        <a:pt x="9629" y="13558"/>
                      </a:lnTo>
                      <a:lnTo>
                        <a:pt x="9610" y="13453"/>
                      </a:lnTo>
                      <a:lnTo>
                        <a:pt x="9589" y="13328"/>
                      </a:lnTo>
                      <a:lnTo>
                        <a:pt x="9473" y="13453"/>
                      </a:lnTo>
                      <a:lnTo>
                        <a:pt x="9359" y="13274"/>
                      </a:lnTo>
                      <a:lnTo>
                        <a:pt x="9234" y="13292"/>
                      </a:lnTo>
                      <a:lnTo>
                        <a:pt x="9224" y="13309"/>
                      </a:lnTo>
                      <a:lnTo>
                        <a:pt x="9272" y="13558"/>
                      </a:lnTo>
                      <a:lnTo>
                        <a:pt x="9184" y="13301"/>
                      </a:lnTo>
                      <a:lnTo>
                        <a:pt x="9182" y="13344"/>
                      </a:lnTo>
                      <a:lnTo>
                        <a:pt x="9151" y="13301"/>
                      </a:lnTo>
                      <a:lnTo>
                        <a:pt x="9182" y="13383"/>
                      </a:lnTo>
                      <a:lnTo>
                        <a:pt x="9182" y="13418"/>
                      </a:lnTo>
                      <a:lnTo>
                        <a:pt x="9179" y="13579"/>
                      </a:lnTo>
                      <a:lnTo>
                        <a:pt x="9154" y="13579"/>
                      </a:lnTo>
                      <a:lnTo>
                        <a:pt x="9139" y="13518"/>
                      </a:lnTo>
                      <a:lnTo>
                        <a:pt x="9182" y="13426"/>
                      </a:lnTo>
                      <a:lnTo>
                        <a:pt x="9080" y="13444"/>
                      </a:lnTo>
                      <a:lnTo>
                        <a:pt x="9094" y="13478"/>
                      </a:lnTo>
                      <a:lnTo>
                        <a:pt x="9066" y="13429"/>
                      </a:lnTo>
                      <a:lnTo>
                        <a:pt x="9042" y="13374"/>
                      </a:lnTo>
                      <a:lnTo>
                        <a:pt x="9028" y="13328"/>
                      </a:lnTo>
                      <a:lnTo>
                        <a:pt x="9080" y="13346"/>
                      </a:lnTo>
                      <a:lnTo>
                        <a:pt x="9078" y="13328"/>
                      </a:lnTo>
                      <a:lnTo>
                        <a:pt x="9056" y="13279"/>
                      </a:lnTo>
                      <a:lnTo>
                        <a:pt x="9019" y="13267"/>
                      </a:lnTo>
                      <a:lnTo>
                        <a:pt x="9037" y="13196"/>
                      </a:lnTo>
                      <a:lnTo>
                        <a:pt x="9014" y="13119"/>
                      </a:lnTo>
                      <a:lnTo>
                        <a:pt x="9002" y="13099"/>
                      </a:lnTo>
                      <a:lnTo>
                        <a:pt x="9000" y="13209"/>
                      </a:lnTo>
                      <a:lnTo>
                        <a:pt x="8978" y="13237"/>
                      </a:lnTo>
                      <a:lnTo>
                        <a:pt x="8966" y="13259"/>
                      </a:lnTo>
                      <a:lnTo>
                        <a:pt x="8988" y="13334"/>
                      </a:lnTo>
                      <a:lnTo>
                        <a:pt x="8898" y="13469"/>
                      </a:lnTo>
                      <a:lnTo>
                        <a:pt x="8900" y="13371"/>
                      </a:lnTo>
                      <a:lnTo>
                        <a:pt x="8907" y="13241"/>
                      </a:lnTo>
                      <a:lnTo>
                        <a:pt x="8912" y="13099"/>
                      </a:lnTo>
                      <a:lnTo>
                        <a:pt x="8815" y="13241"/>
                      </a:lnTo>
                      <a:lnTo>
                        <a:pt x="8827" y="13206"/>
                      </a:lnTo>
                      <a:lnTo>
                        <a:pt x="8846" y="13156"/>
                      </a:lnTo>
                      <a:lnTo>
                        <a:pt x="8796" y="13206"/>
                      </a:lnTo>
                      <a:lnTo>
                        <a:pt x="8661" y="13154"/>
                      </a:lnTo>
                      <a:lnTo>
                        <a:pt x="8614" y="13371"/>
                      </a:lnTo>
                      <a:lnTo>
                        <a:pt x="8602" y="13244"/>
                      </a:lnTo>
                      <a:lnTo>
                        <a:pt x="8496" y="13214"/>
                      </a:lnTo>
                      <a:lnTo>
                        <a:pt x="8349" y="13478"/>
                      </a:lnTo>
                      <a:lnTo>
                        <a:pt x="8297" y="13403"/>
                      </a:lnTo>
                      <a:lnTo>
                        <a:pt x="8273" y="13369"/>
                      </a:lnTo>
                      <a:lnTo>
                        <a:pt x="8266" y="13277"/>
                      </a:lnTo>
                      <a:lnTo>
                        <a:pt x="8228" y="13403"/>
                      </a:lnTo>
                      <a:lnTo>
                        <a:pt x="8219" y="13381"/>
                      </a:lnTo>
                      <a:lnTo>
                        <a:pt x="8200" y="13266"/>
                      </a:lnTo>
                      <a:lnTo>
                        <a:pt x="8141" y="13381"/>
                      </a:lnTo>
                      <a:lnTo>
                        <a:pt x="8120" y="13354"/>
                      </a:lnTo>
                      <a:lnTo>
                        <a:pt x="8098" y="13241"/>
                      </a:lnTo>
                      <a:lnTo>
                        <a:pt x="8020" y="13182"/>
                      </a:lnTo>
                      <a:lnTo>
                        <a:pt x="7971" y="13398"/>
                      </a:lnTo>
                      <a:lnTo>
                        <a:pt x="7947" y="13454"/>
                      </a:lnTo>
                      <a:lnTo>
                        <a:pt x="7859" y="13494"/>
                      </a:lnTo>
                      <a:lnTo>
                        <a:pt x="7859" y="13416"/>
                      </a:lnTo>
                      <a:lnTo>
                        <a:pt x="7838" y="13286"/>
                      </a:lnTo>
                      <a:lnTo>
                        <a:pt x="7736" y="13214"/>
                      </a:lnTo>
                      <a:lnTo>
                        <a:pt x="7725" y="13177"/>
                      </a:lnTo>
                      <a:lnTo>
                        <a:pt x="7590" y="13154"/>
                      </a:lnTo>
                      <a:lnTo>
                        <a:pt x="7500" y="13329"/>
                      </a:lnTo>
                      <a:lnTo>
                        <a:pt x="7476" y="13351"/>
                      </a:lnTo>
                      <a:lnTo>
                        <a:pt x="7370" y="13416"/>
                      </a:lnTo>
                      <a:lnTo>
                        <a:pt x="7358" y="13381"/>
                      </a:lnTo>
                      <a:lnTo>
                        <a:pt x="7336" y="13328"/>
                      </a:lnTo>
                      <a:lnTo>
                        <a:pt x="7294" y="13204"/>
                      </a:lnTo>
                      <a:lnTo>
                        <a:pt x="7107" y="13328"/>
                      </a:lnTo>
                      <a:lnTo>
                        <a:pt x="6982" y="13209"/>
                      </a:lnTo>
                      <a:lnTo>
                        <a:pt x="6982" y="13351"/>
                      </a:lnTo>
                      <a:lnTo>
                        <a:pt x="6958" y="13381"/>
                      </a:lnTo>
                      <a:lnTo>
                        <a:pt x="6927" y="13341"/>
                      </a:lnTo>
                      <a:lnTo>
                        <a:pt x="6875" y="13516"/>
                      </a:lnTo>
                      <a:lnTo>
                        <a:pt x="6877" y="13441"/>
                      </a:lnTo>
                      <a:lnTo>
                        <a:pt x="6889" y="13341"/>
                      </a:lnTo>
                      <a:lnTo>
                        <a:pt x="6875" y="13212"/>
                      </a:lnTo>
                      <a:lnTo>
                        <a:pt x="6870" y="13166"/>
                      </a:lnTo>
                      <a:lnTo>
                        <a:pt x="6809" y="13212"/>
                      </a:lnTo>
                      <a:lnTo>
                        <a:pt x="6762" y="13207"/>
                      </a:lnTo>
                      <a:lnTo>
                        <a:pt x="6755" y="13441"/>
                      </a:lnTo>
                      <a:lnTo>
                        <a:pt x="6631" y="13100"/>
                      </a:lnTo>
                      <a:lnTo>
                        <a:pt x="6433" y="13564"/>
                      </a:lnTo>
                      <a:lnTo>
                        <a:pt x="6421" y="13513"/>
                      </a:lnTo>
                      <a:lnTo>
                        <a:pt x="6390" y="13378"/>
                      </a:lnTo>
                      <a:lnTo>
                        <a:pt x="6364" y="13261"/>
                      </a:lnTo>
                      <a:lnTo>
                        <a:pt x="6336" y="13319"/>
                      </a:lnTo>
                      <a:lnTo>
                        <a:pt x="6298" y="13319"/>
                      </a:lnTo>
                      <a:lnTo>
                        <a:pt x="6269" y="13378"/>
                      </a:lnTo>
                      <a:lnTo>
                        <a:pt x="6248" y="13244"/>
                      </a:lnTo>
                      <a:lnTo>
                        <a:pt x="6222" y="13234"/>
                      </a:lnTo>
                      <a:lnTo>
                        <a:pt x="6149" y="13204"/>
                      </a:lnTo>
                      <a:lnTo>
                        <a:pt x="6045" y="13234"/>
                      </a:lnTo>
                      <a:lnTo>
                        <a:pt x="6066" y="13144"/>
                      </a:lnTo>
                      <a:lnTo>
                        <a:pt x="6009" y="13136"/>
                      </a:lnTo>
                      <a:lnTo>
                        <a:pt x="6005" y="13244"/>
                      </a:lnTo>
                      <a:lnTo>
                        <a:pt x="5981" y="13508"/>
                      </a:lnTo>
                      <a:lnTo>
                        <a:pt x="5941" y="13513"/>
                      </a:lnTo>
                      <a:lnTo>
                        <a:pt x="5934" y="13433"/>
                      </a:lnTo>
                      <a:lnTo>
                        <a:pt x="5929" y="13376"/>
                      </a:lnTo>
                      <a:lnTo>
                        <a:pt x="5924" y="13334"/>
                      </a:lnTo>
                      <a:lnTo>
                        <a:pt x="5825" y="13329"/>
                      </a:lnTo>
                      <a:lnTo>
                        <a:pt x="5723" y="13166"/>
                      </a:lnTo>
                      <a:lnTo>
                        <a:pt x="5626" y="13334"/>
                      </a:lnTo>
                      <a:lnTo>
                        <a:pt x="5631" y="13244"/>
                      </a:lnTo>
                      <a:lnTo>
                        <a:pt x="5600" y="13241"/>
                      </a:lnTo>
                      <a:lnTo>
                        <a:pt x="5562" y="13207"/>
                      </a:lnTo>
                      <a:lnTo>
                        <a:pt x="5463" y="13119"/>
                      </a:lnTo>
                      <a:lnTo>
                        <a:pt x="5470" y="13221"/>
                      </a:lnTo>
                      <a:lnTo>
                        <a:pt x="5482" y="13376"/>
                      </a:lnTo>
                      <a:lnTo>
                        <a:pt x="5470" y="13221"/>
                      </a:lnTo>
                      <a:lnTo>
                        <a:pt x="5323" y="13433"/>
                      </a:lnTo>
                      <a:lnTo>
                        <a:pt x="5333" y="13309"/>
                      </a:lnTo>
                      <a:lnTo>
                        <a:pt x="5290" y="13461"/>
                      </a:lnTo>
                      <a:lnTo>
                        <a:pt x="5266" y="13523"/>
                      </a:lnTo>
                      <a:lnTo>
                        <a:pt x="5221" y="13553"/>
                      </a:lnTo>
                      <a:lnTo>
                        <a:pt x="5198" y="13446"/>
                      </a:lnTo>
                      <a:lnTo>
                        <a:pt x="5179" y="13421"/>
                      </a:lnTo>
                      <a:lnTo>
                        <a:pt x="5188" y="13603"/>
                      </a:lnTo>
                      <a:lnTo>
                        <a:pt x="5143" y="13554"/>
                      </a:lnTo>
                      <a:lnTo>
                        <a:pt x="5124" y="13454"/>
                      </a:lnTo>
                      <a:lnTo>
                        <a:pt x="5098" y="13449"/>
                      </a:lnTo>
                      <a:lnTo>
                        <a:pt x="5087" y="13539"/>
                      </a:lnTo>
                      <a:lnTo>
                        <a:pt x="5065" y="13598"/>
                      </a:lnTo>
                      <a:lnTo>
                        <a:pt x="5042" y="13633"/>
                      </a:lnTo>
                      <a:lnTo>
                        <a:pt x="5016" y="13600"/>
                      </a:lnTo>
                      <a:lnTo>
                        <a:pt x="4992" y="13571"/>
                      </a:lnTo>
                      <a:lnTo>
                        <a:pt x="4968" y="13441"/>
                      </a:lnTo>
                      <a:lnTo>
                        <a:pt x="4959" y="13516"/>
                      </a:lnTo>
                      <a:lnTo>
                        <a:pt x="4935" y="13600"/>
                      </a:lnTo>
                      <a:lnTo>
                        <a:pt x="4916" y="13579"/>
                      </a:lnTo>
                      <a:lnTo>
                        <a:pt x="4893" y="13464"/>
                      </a:lnTo>
                      <a:lnTo>
                        <a:pt x="4836" y="13409"/>
                      </a:lnTo>
                      <a:lnTo>
                        <a:pt x="4836" y="13454"/>
                      </a:lnTo>
                      <a:lnTo>
                        <a:pt x="4788" y="13629"/>
                      </a:lnTo>
                      <a:lnTo>
                        <a:pt x="4781" y="14144"/>
                      </a:lnTo>
                      <a:lnTo>
                        <a:pt x="4732" y="14139"/>
                      </a:lnTo>
                      <a:lnTo>
                        <a:pt x="4727" y="14102"/>
                      </a:lnTo>
                      <a:lnTo>
                        <a:pt x="4729" y="14077"/>
                      </a:lnTo>
                      <a:lnTo>
                        <a:pt x="4732" y="14052"/>
                      </a:lnTo>
                      <a:lnTo>
                        <a:pt x="4758" y="14102"/>
                      </a:lnTo>
                      <a:lnTo>
                        <a:pt x="4781" y="14144"/>
                      </a:lnTo>
                      <a:lnTo>
                        <a:pt x="4781" y="13616"/>
                      </a:lnTo>
                      <a:lnTo>
                        <a:pt x="4748" y="13551"/>
                      </a:lnTo>
                      <a:lnTo>
                        <a:pt x="4717" y="13436"/>
                      </a:lnTo>
                      <a:lnTo>
                        <a:pt x="4822" y="13443"/>
                      </a:lnTo>
                      <a:lnTo>
                        <a:pt x="4833" y="13408"/>
                      </a:lnTo>
                      <a:lnTo>
                        <a:pt x="4812" y="13333"/>
                      </a:lnTo>
                      <a:lnTo>
                        <a:pt x="4817" y="13196"/>
                      </a:lnTo>
                      <a:lnTo>
                        <a:pt x="4826" y="13164"/>
                      </a:lnTo>
                      <a:lnTo>
                        <a:pt x="4774" y="13264"/>
                      </a:lnTo>
                      <a:lnTo>
                        <a:pt x="4706" y="13434"/>
                      </a:lnTo>
                      <a:lnTo>
                        <a:pt x="4654" y="13383"/>
                      </a:lnTo>
                      <a:lnTo>
                        <a:pt x="4644" y="13347"/>
                      </a:lnTo>
                      <a:lnTo>
                        <a:pt x="4637" y="13317"/>
                      </a:lnTo>
                      <a:lnTo>
                        <a:pt x="4616" y="13347"/>
                      </a:lnTo>
                      <a:lnTo>
                        <a:pt x="4590" y="13319"/>
                      </a:lnTo>
                      <a:lnTo>
                        <a:pt x="4566" y="13264"/>
                      </a:lnTo>
                      <a:lnTo>
                        <a:pt x="4564" y="13219"/>
                      </a:lnTo>
                      <a:lnTo>
                        <a:pt x="4552" y="13267"/>
                      </a:lnTo>
                      <a:lnTo>
                        <a:pt x="4552" y="13317"/>
                      </a:lnTo>
                      <a:lnTo>
                        <a:pt x="4528" y="13344"/>
                      </a:lnTo>
                      <a:lnTo>
                        <a:pt x="4549" y="13267"/>
                      </a:lnTo>
                      <a:lnTo>
                        <a:pt x="4552" y="13229"/>
                      </a:lnTo>
                      <a:lnTo>
                        <a:pt x="4509" y="13261"/>
                      </a:lnTo>
                      <a:lnTo>
                        <a:pt x="4478" y="13259"/>
                      </a:lnTo>
                      <a:lnTo>
                        <a:pt x="4481" y="13383"/>
                      </a:lnTo>
                      <a:lnTo>
                        <a:pt x="4446" y="13362"/>
                      </a:lnTo>
                      <a:lnTo>
                        <a:pt x="4474" y="13456"/>
                      </a:lnTo>
                      <a:lnTo>
                        <a:pt x="4497" y="13448"/>
                      </a:lnTo>
                      <a:lnTo>
                        <a:pt x="4580" y="13434"/>
                      </a:lnTo>
                      <a:lnTo>
                        <a:pt x="4559" y="13498"/>
                      </a:lnTo>
                      <a:lnTo>
                        <a:pt x="4535" y="13551"/>
                      </a:lnTo>
                      <a:lnTo>
                        <a:pt x="4507" y="13483"/>
                      </a:lnTo>
                      <a:lnTo>
                        <a:pt x="4467" y="13683"/>
                      </a:lnTo>
                      <a:lnTo>
                        <a:pt x="4453" y="13618"/>
                      </a:lnTo>
                      <a:lnTo>
                        <a:pt x="4429" y="13511"/>
                      </a:lnTo>
                      <a:lnTo>
                        <a:pt x="4363" y="13424"/>
                      </a:lnTo>
                      <a:lnTo>
                        <a:pt x="4351" y="13379"/>
                      </a:lnTo>
                      <a:lnTo>
                        <a:pt x="4346" y="13309"/>
                      </a:lnTo>
                      <a:lnTo>
                        <a:pt x="4261" y="13379"/>
                      </a:lnTo>
                      <a:lnTo>
                        <a:pt x="4147" y="13354"/>
                      </a:lnTo>
                      <a:lnTo>
                        <a:pt x="4091" y="13590"/>
                      </a:lnTo>
                      <a:lnTo>
                        <a:pt x="4069" y="13618"/>
                      </a:lnTo>
                      <a:lnTo>
                        <a:pt x="4048" y="13491"/>
                      </a:lnTo>
                      <a:lnTo>
                        <a:pt x="3987" y="13468"/>
                      </a:lnTo>
                      <a:lnTo>
                        <a:pt x="3953" y="13454"/>
                      </a:lnTo>
                      <a:lnTo>
                        <a:pt x="3951" y="13476"/>
                      </a:lnTo>
                      <a:lnTo>
                        <a:pt x="3975" y="13468"/>
                      </a:lnTo>
                      <a:lnTo>
                        <a:pt x="3941" y="13618"/>
                      </a:lnTo>
                      <a:lnTo>
                        <a:pt x="3897" y="13566"/>
                      </a:lnTo>
                      <a:lnTo>
                        <a:pt x="3920" y="13511"/>
                      </a:lnTo>
                      <a:lnTo>
                        <a:pt x="3941" y="13494"/>
                      </a:lnTo>
                      <a:lnTo>
                        <a:pt x="3951" y="13476"/>
                      </a:lnTo>
                      <a:lnTo>
                        <a:pt x="3892" y="13494"/>
                      </a:lnTo>
                      <a:lnTo>
                        <a:pt x="3868" y="13389"/>
                      </a:lnTo>
                      <a:lnTo>
                        <a:pt x="3740" y="13184"/>
                      </a:lnTo>
                      <a:lnTo>
                        <a:pt x="3636" y="13862"/>
                      </a:lnTo>
                      <a:lnTo>
                        <a:pt x="3579" y="13758"/>
                      </a:lnTo>
                      <a:lnTo>
                        <a:pt x="3561" y="13721"/>
                      </a:lnTo>
                      <a:lnTo>
                        <a:pt x="3492" y="13593"/>
                      </a:lnTo>
                      <a:lnTo>
                        <a:pt x="3270" y="13436"/>
                      </a:lnTo>
                      <a:lnTo>
                        <a:pt x="3052" y="13721"/>
                      </a:lnTo>
                      <a:lnTo>
                        <a:pt x="2967" y="13624"/>
                      </a:lnTo>
                      <a:lnTo>
                        <a:pt x="2848" y="13491"/>
                      </a:lnTo>
                      <a:lnTo>
                        <a:pt x="2789" y="13441"/>
                      </a:lnTo>
                      <a:lnTo>
                        <a:pt x="2768" y="13573"/>
                      </a:lnTo>
                      <a:lnTo>
                        <a:pt x="2747" y="13624"/>
                      </a:lnTo>
                      <a:lnTo>
                        <a:pt x="2735" y="13491"/>
                      </a:lnTo>
                      <a:lnTo>
                        <a:pt x="2678" y="13629"/>
                      </a:lnTo>
                      <a:lnTo>
                        <a:pt x="2588" y="13758"/>
                      </a:lnTo>
                      <a:lnTo>
                        <a:pt x="2577" y="13673"/>
                      </a:lnTo>
                      <a:lnTo>
                        <a:pt x="2567" y="13619"/>
                      </a:lnTo>
                      <a:lnTo>
                        <a:pt x="2524" y="13317"/>
                      </a:lnTo>
                      <a:lnTo>
                        <a:pt x="2453" y="13458"/>
                      </a:lnTo>
                      <a:lnTo>
                        <a:pt x="2430" y="13619"/>
                      </a:lnTo>
                      <a:lnTo>
                        <a:pt x="2392" y="13603"/>
                      </a:lnTo>
                      <a:lnTo>
                        <a:pt x="2307" y="13673"/>
                      </a:lnTo>
                      <a:lnTo>
                        <a:pt x="2283" y="13546"/>
                      </a:lnTo>
                      <a:lnTo>
                        <a:pt x="2188" y="13666"/>
                      </a:lnTo>
                      <a:lnTo>
                        <a:pt x="2122" y="13623"/>
                      </a:lnTo>
                      <a:lnTo>
                        <a:pt x="2146" y="13531"/>
                      </a:lnTo>
                      <a:lnTo>
                        <a:pt x="2200" y="13389"/>
                      </a:lnTo>
                      <a:lnTo>
                        <a:pt x="2091" y="13376"/>
                      </a:lnTo>
                      <a:lnTo>
                        <a:pt x="2051" y="13403"/>
                      </a:lnTo>
                      <a:lnTo>
                        <a:pt x="2009" y="13506"/>
                      </a:lnTo>
                      <a:lnTo>
                        <a:pt x="1985" y="13603"/>
                      </a:lnTo>
                      <a:lnTo>
                        <a:pt x="2009" y="13629"/>
                      </a:lnTo>
                      <a:lnTo>
                        <a:pt x="2030" y="13743"/>
                      </a:lnTo>
                      <a:lnTo>
                        <a:pt x="2006" y="13765"/>
                      </a:lnTo>
                      <a:lnTo>
                        <a:pt x="1985" y="14227"/>
                      </a:lnTo>
                      <a:lnTo>
                        <a:pt x="2054" y="14335"/>
                      </a:lnTo>
                      <a:lnTo>
                        <a:pt x="2115" y="14210"/>
                      </a:lnTo>
                      <a:lnTo>
                        <a:pt x="2122" y="14312"/>
                      </a:lnTo>
                      <a:lnTo>
                        <a:pt x="2089" y="14334"/>
                      </a:lnTo>
                      <a:lnTo>
                        <a:pt x="2113" y="14411"/>
                      </a:lnTo>
                      <a:lnTo>
                        <a:pt x="2136" y="14322"/>
                      </a:lnTo>
                      <a:lnTo>
                        <a:pt x="2155" y="14270"/>
                      </a:lnTo>
                      <a:lnTo>
                        <a:pt x="2181" y="14380"/>
                      </a:lnTo>
                      <a:lnTo>
                        <a:pt x="2214" y="14270"/>
                      </a:lnTo>
                      <a:lnTo>
                        <a:pt x="2231" y="14210"/>
                      </a:lnTo>
                      <a:lnTo>
                        <a:pt x="2276" y="14147"/>
                      </a:lnTo>
                      <a:lnTo>
                        <a:pt x="2297" y="14317"/>
                      </a:lnTo>
                      <a:lnTo>
                        <a:pt x="2333" y="14237"/>
                      </a:lnTo>
                      <a:lnTo>
                        <a:pt x="2330" y="14317"/>
                      </a:lnTo>
                      <a:lnTo>
                        <a:pt x="2349" y="14284"/>
                      </a:lnTo>
                      <a:lnTo>
                        <a:pt x="2399" y="14320"/>
                      </a:lnTo>
                      <a:lnTo>
                        <a:pt x="2404" y="14284"/>
                      </a:lnTo>
                      <a:lnTo>
                        <a:pt x="2411" y="14237"/>
                      </a:lnTo>
                      <a:lnTo>
                        <a:pt x="2416" y="14210"/>
                      </a:lnTo>
                      <a:lnTo>
                        <a:pt x="2449" y="14327"/>
                      </a:lnTo>
                      <a:lnTo>
                        <a:pt x="2506" y="14210"/>
                      </a:lnTo>
                      <a:lnTo>
                        <a:pt x="2522" y="14180"/>
                      </a:lnTo>
                      <a:lnTo>
                        <a:pt x="2520" y="14375"/>
                      </a:lnTo>
                      <a:lnTo>
                        <a:pt x="2543" y="14299"/>
                      </a:lnTo>
                      <a:lnTo>
                        <a:pt x="2565" y="14249"/>
                      </a:lnTo>
                      <a:lnTo>
                        <a:pt x="2588" y="14220"/>
                      </a:lnTo>
                      <a:lnTo>
                        <a:pt x="2550" y="14447"/>
                      </a:lnTo>
                      <a:lnTo>
                        <a:pt x="2714" y="14229"/>
                      </a:lnTo>
                      <a:lnTo>
                        <a:pt x="2699" y="14479"/>
                      </a:lnTo>
                      <a:lnTo>
                        <a:pt x="2737" y="14269"/>
                      </a:lnTo>
                      <a:lnTo>
                        <a:pt x="2841" y="14385"/>
                      </a:lnTo>
                      <a:lnTo>
                        <a:pt x="2910" y="14269"/>
                      </a:lnTo>
                      <a:lnTo>
                        <a:pt x="2943" y="14391"/>
                      </a:lnTo>
                      <a:lnTo>
                        <a:pt x="2967" y="14429"/>
                      </a:lnTo>
                      <a:lnTo>
                        <a:pt x="2971" y="14269"/>
                      </a:lnTo>
                      <a:lnTo>
                        <a:pt x="2993" y="14242"/>
                      </a:lnTo>
                      <a:lnTo>
                        <a:pt x="3033" y="14215"/>
                      </a:lnTo>
                      <a:lnTo>
                        <a:pt x="3045" y="14180"/>
                      </a:lnTo>
                      <a:lnTo>
                        <a:pt x="3054" y="14147"/>
                      </a:lnTo>
                      <a:lnTo>
                        <a:pt x="3066" y="14110"/>
                      </a:lnTo>
                      <a:lnTo>
                        <a:pt x="3092" y="14287"/>
                      </a:lnTo>
                      <a:lnTo>
                        <a:pt x="3066" y="14332"/>
                      </a:lnTo>
                      <a:lnTo>
                        <a:pt x="3135" y="14334"/>
                      </a:lnTo>
                      <a:lnTo>
                        <a:pt x="3118" y="14217"/>
                      </a:lnTo>
                      <a:lnTo>
                        <a:pt x="3156" y="14319"/>
                      </a:lnTo>
                      <a:lnTo>
                        <a:pt x="3170" y="14411"/>
                      </a:lnTo>
                      <a:lnTo>
                        <a:pt x="3173" y="14267"/>
                      </a:lnTo>
                      <a:lnTo>
                        <a:pt x="3175" y="14217"/>
                      </a:lnTo>
                      <a:lnTo>
                        <a:pt x="3175" y="14194"/>
                      </a:lnTo>
                      <a:lnTo>
                        <a:pt x="3203" y="14374"/>
                      </a:lnTo>
                      <a:lnTo>
                        <a:pt x="3234" y="14240"/>
                      </a:lnTo>
                      <a:lnTo>
                        <a:pt x="3246" y="14265"/>
                      </a:lnTo>
                      <a:lnTo>
                        <a:pt x="3270" y="14387"/>
                      </a:lnTo>
                      <a:lnTo>
                        <a:pt x="3246" y="14444"/>
                      </a:lnTo>
                      <a:lnTo>
                        <a:pt x="3291" y="14394"/>
                      </a:lnTo>
                      <a:lnTo>
                        <a:pt x="3319" y="14411"/>
                      </a:lnTo>
                      <a:lnTo>
                        <a:pt x="3312" y="14377"/>
                      </a:lnTo>
                      <a:lnTo>
                        <a:pt x="3334" y="14259"/>
                      </a:lnTo>
                      <a:lnTo>
                        <a:pt x="3362" y="14240"/>
                      </a:lnTo>
                      <a:lnTo>
                        <a:pt x="3393" y="14220"/>
                      </a:lnTo>
                      <a:lnTo>
                        <a:pt x="3355" y="14389"/>
                      </a:lnTo>
                      <a:lnTo>
                        <a:pt x="3378" y="14471"/>
                      </a:lnTo>
                      <a:lnTo>
                        <a:pt x="3419" y="14432"/>
                      </a:lnTo>
                      <a:lnTo>
                        <a:pt x="3457" y="14277"/>
                      </a:lnTo>
                      <a:lnTo>
                        <a:pt x="3492" y="14354"/>
                      </a:lnTo>
                      <a:lnTo>
                        <a:pt x="3518" y="14277"/>
                      </a:lnTo>
                      <a:lnTo>
                        <a:pt x="3537" y="14224"/>
                      </a:lnTo>
                      <a:lnTo>
                        <a:pt x="3629" y="14347"/>
                      </a:lnTo>
                      <a:lnTo>
                        <a:pt x="3669" y="14224"/>
                      </a:lnTo>
                      <a:lnTo>
                        <a:pt x="3681" y="14194"/>
                      </a:lnTo>
                      <a:lnTo>
                        <a:pt x="3681" y="14110"/>
                      </a:lnTo>
                      <a:lnTo>
                        <a:pt x="3696" y="14000"/>
                      </a:lnTo>
                      <a:lnTo>
                        <a:pt x="3719" y="13948"/>
                      </a:lnTo>
                      <a:lnTo>
                        <a:pt x="3731" y="13898"/>
                      </a:lnTo>
                      <a:lnTo>
                        <a:pt x="3743" y="14005"/>
                      </a:lnTo>
                      <a:lnTo>
                        <a:pt x="3717" y="14078"/>
                      </a:lnTo>
                      <a:lnTo>
                        <a:pt x="3745" y="14032"/>
                      </a:lnTo>
                      <a:lnTo>
                        <a:pt x="3757" y="14115"/>
                      </a:lnTo>
                      <a:lnTo>
                        <a:pt x="3762" y="14144"/>
                      </a:lnTo>
                      <a:lnTo>
                        <a:pt x="3769" y="14115"/>
                      </a:lnTo>
                      <a:lnTo>
                        <a:pt x="3818" y="14032"/>
                      </a:lnTo>
                      <a:lnTo>
                        <a:pt x="3849" y="14048"/>
                      </a:lnTo>
                      <a:lnTo>
                        <a:pt x="3873" y="14215"/>
                      </a:lnTo>
                      <a:lnTo>
                        <a:pt x="3774" y="14120"/>
                      </a:lnTo>
                      <a:lnTo>
                        <a:pt x="3823" y="14249"/>
                      </a:lnTo>
                      <a:lnTo>
                        <a:pt x="3759" y="14192"/>
                      </a:lnTo>
                      <a:lnTo>
                        <a:pt x="3809" y="14429"/>
                      </a:lnTo>
                      <a:lnTo>
                        <a:pt x="3724" y="14184"/>
                      </a:lnTo>
                      <a:lnTo>
                        <a:pt x="3750" y="14332"/>
                      </a:lnTo>
                      <a:lnTo>
                        <a:pt x="3771" y="14432"/>
                      </a:lnTo>
                      <a:lnTo>
                        <a:pt x="3849" y="14472"/>
                      </a:lnTo>
                      <a:lnTo>
                        <a:pt x="3854" y="14429"/>
                      </a:lnTo>
                      <a:lnTo>
                        <a:pt x="3861" y="14352"/>
                      </a:lnTo>
                      <a:lnTo>
                        <a:pt x="3944" y="14396"/>
                      </a:lnTo>
                      <a:lnTo>
                        <a:pt x="3953" y="14352"/>
                      </a:lnTo>
                      <a:lnTo>
                        <a:pt x="3944" y="14249"/>
                      </a:lnTo>
                      <a:lnTo>
                        <a:pt x="3951" y="14215"/>
                      </a:lnTo>
                      <a:lnTo>
                        <a:pt x="3975" y="14167"/>
                      </a:lnTo>
                      <a:lnTo>
                        <a:pt x="4079" y="14038"/>
                      </a:lnTo>
                      <a:lnTo>
                        <a:pt x="4053" y="14566"/>
                      </a:lnTo>
                      <a:lnTo>
                        <a:pt x="4140" y="14360"/>
                      </a:lnTo>
                      <a:lnTo>
                        <a:pt x="4164" y="14235"/>
                      </a:lnTo>
                      <a:lnTo>
                        <a:pt x="4171" y="14077"/>
                      </a:lnTo>
                      <a:lnTo>
                        <a:pt x="4209" y="14135"/>
                      </a:lnTo>
                      <a:lnTo>
                        <a:pt x="4230" y="14351"/>
                      </a:lnTo>
                      <a:lnTo>
                        <a:pt x="4296" y="14364"/>
                      </a:lnTo>
                      <a:lnTo>
                        <a:pt x="4282" y="14275"/>
                      </a:lnTo>
                      <a:lnTo>
                        <a:pt x="4261" y="14102"/>
                      </a:lnTo>
                      <a:lnTo>
                        <a:pt x="4334" y="14202"/>
                      </a:lnTo>
                      <a:lnTo>
                        <a:pt x="4377" y="14197"/>
                      </a:lnTo>
                      <a:lnTo>
                        <a:pt x="4384" y="14347"/>
                      </a:lnTo>
                      <a:lnTo>
                        <a:pt x="4453" y="14329"/>
                      </a:lnTo>
                      <a:lnTo>
                        <a:pt x="4476" y="14319"/>
                      </a:lnTo>
                      <a:lnTo>
                        <a:pt x="4566" y="14219"/>
                      </a:lnTo>
                      <a:lnTo>
                        <a:pt x="4630" y="14197"/>
                      </a:lnTo>
                      <a:lnTo>
                        <a:pt x="4666" y="14187"/>
                      </a:lnTo>
                      <a:lnTo>
                        <a:pt x="4666" y="14325"/>
                      </a:lnTo>
                      <a:lnTo>
                        <a:pt x="4788" y="14250"/>
                      </a:lnTo>
                      <a:lnTo>
                        <a:pt x="5044" y="14432"/>
                      </a:lnTo>
                      <a:lnTo>
                        <a:pt x="5089" y="14304"/>
                      </a:lnTo>
                      <a:lnTo>
                        <a:pt x="5120" y="14254"/>
                      </a:lnTo>
                      <a:lnTo>
                        <a:pt x="5146" y="14244"/>
                      </a:lnTo>
                      <a:lnTo>
                        <a:pt x="5139" y="14367"/>
                      </a:lnTo>
                      <a:lnTo>
                        <a:pt x="5207" y="14272"/>
                      </a:lnTo>
                      <a:lnTo>
                        <a:pt x="5233" y="14244"/>
                      </a:lnTo>
                      <a:lnTo>
                        <a:pt x="5302" y="14187"/>
                      </a:lnTo>
                      <a:lnTo>
                        <a:pt x="5337" y="14155"/>
                      </a:lnTo>
                      <a:lnTo>
                        <a:pt x="5368" y="14130"/>
                      </a:lnTo>
                      <a:lnTo>
                        <a:pt x="5434" y="14240"/>
                      </a:lnTo>
                      <a:lnTo>
                        <a:pt x="5458" y="14325"/>
                      </a:lnTo>
                      <a:lnTo>
                        <a:pt x="5503" y="14360"/>
                      </a:lnTo>
                      <a:lnTo>
                        <a:pt x="5510" y="14130"/>
                      </a:lnTo>
                      <a:lnTo>
                        <a:pt x="5512" y="14052"/>
                      </a:lnTo>
                      <a:lnTo>
                        <a:pt x="5555" y="14127"/>
                      </a:lnTo>
                      <a:lnTo>
                        <a:pt x="5579" y="14192"/>
                      </a:lnTo>
                      <a:lnTo>
                        <a:pt x="5706" y="14242"/>
                      </a:lnTo>
                      <a:lnTo>
                        <a:pt x="5865" y="14122"/>
                      </a:lnTo>
                      <a:lnTo>
                        <a:pt x="5976" y="14319"/>
                      </a:lnTo>
                      <a:lnTo>
                        <a:pt x="5995" y="14132"/>
                      </a:lnTo>
                      <a:lnTo>
                        <a:pt x="6118" y="14402"/>
                      </a:lnTo>
                      <a:lnTo>
                        <a:pt x="6127" y="14142"/>
                      </a:lnTo>
                      <a:lnTo>
                        <a:pt x="6177" y="14224"/>
                      </a:lnTo>
                      <a:lnTo>
                        <a:pt x="6201" y="14330"/>
                      </a:lnTo>
                      <a:lnTo>
                        <a:pt x="6291" y="14397"/>
                      </a:lnTo>
                      <a:lnTo>
                        <a:pt x="6333" y="14416"/>
                      </a:lnTo>
                      <a:lnTo>
                        <a:pt x="6355" y="14235"/>
                      </a:lnTo>
                      <a:lnTo>
                        <a:pt x="6385" y="14214"/>
                      </a:lnTo>
                      <a:lnTo>
                        <a:pt x="6385" y="14351"/>
                      </a:lnTo>
                      <a:lnTo>
                        <a:pt x="6435" y="14214"/>
                      </a:lnTo>
                      <a:lnTo>
                        <a:pt x="6466" y="14370"/>
                      </a:lnTo>
                      <a:lnTo>
                        <a:pt x="6487" y="14349"/>
                      </a:lnTo>
                      <a:lnTo>
                        <a:pt x="6499" y="14207"/>
                      </a:lnTo>
                      <a:lnTo>
                        <a:pt x="6530" y="14174"/>
                      </a:lnTo>
                      <a:lnTo>
                        <a:pt x="6589" y="14290"/>
                      </a:lnTo>
                      <a:lnTo>
                        <a:pt x="6613" y="14401"/>
                      </a:lnTo>
                      <a:lnTo>
                        <a:pt x="6745" y="14284"/>
                      </a:lnTo>
                      <a:lnTo>
                        <a:pt x="6743" y="14315"/>
                      </a:lnTo>
                      <a:lnTo>
                        <a:pt x="6757" y="14284"/>
                      </a:lnTo>
                      <a:lnTo>
                        <a:pt x="6773" y="14254"/>
                      </a:lnTo>
                      <a:lnTo>
                        <a:pt x="6714" y="14536"/>
                      </a:lnTo>
                      <a:lnTo>
                        <a:pt x="6757" y="14454"/>
                      </a:lnTo>
                      <a:lnTo>
                        <a:pt x="6785" y="14300"/>
                      </a:lnTo>
                      <a:lnTo>
                        <a:pt x="6818" y="14382"/>
                      </a:lnTo>
                      <a:lnTo>
                        <a:pt x="6892" y="14384"/>
                      </a:lnTo>
                      <a:lnTo>
                        <a:pt x="6946" y="14349"/>
                      </a:lnTo>
                      <a:lnTo>
                        <a:pt x="6953" y="14447"/>
                      </a:lnTo>
                      <a:lnTo>
                        <a:pt x="7034" y="14467"/>
                      </a:lnTo>
                      <a:lnTo>
                        <a:pt x="7143" y="14397"/>
                      </a:lnTo>
                      <a:lnTo>
                        <a:pt x="7254" y="14399"/>
                      </a:lnTo>
                      <a:lnTo>
                        <a:pt x="7228" y="14374"/>
                      </a:lnTo>
                      <a:lnTo>
                        <a:pt x="7214" y="14349"/>
                      </a:lnTo>
                      <a:lnTo>
                        <a:pt x="7216" y="14300"/>
                      </a:lnTo>
                      <a:lnTo>
                        <a:pt x="7218" y="14254"/>
                      </a:lnTo>
                      <a:lnTo>
                        <a:pt x="7242" y="14184"/>
                      </a:lnTo>
                      <a:lnTo>
                        <a:pt x="7256" y="14210"/>
                      </a:lnTo>
                      <a:lnTo>
                        <a:pt x="7270" y="14177"/>
                      </a:lnTo>
                      <a:lnTo>
                        <a:pt x="7277" y="14157"/>
                      </a:lnTo>
                      <a:lnTo>
                        <a:pt x="7306" y="14299"/>
                      </a:lnTo>
                      <a:lnTo>
                        <a:pt x="7282" y="14369"/>
                      </a:lnTo>
                      <a:lnTo>
                        <a:pt x="7332" y="14319"/>
                      </a:lnTo>
                      <a:lnTo>
                        <a:pt x="7320" y="14439"/>
                      </a:lnTo>
                      <a:lnTo>
                        <a:pt x="7339" y="14349"/>
                      </a:lnTo>
                      <a:lnTo>
                        <a:pt x="7405" y="14584"/>
                      </a:lnTo>
                      <a:lnTo>
                        <a:pt x="7436" y="14429"/>
                      </a:lnTo>
                      <a:lnTo>
                        <a:pt x="7438" y="14471"/>
                      </a:lnTo>
                      <a:lnTo>
                        <a:pt x="7547" y="14472"/>
                      </a:lnTo>
                      <a:lnTo>
                        <a:pt x="7592" y="14429"/>
                      </a:lnTo>
                      <a:lnTo>
                        <a:pt x="7689" y="14416"/>
                      </a:lnTo>
                      <a:lnTo>
                        <a:pt x="7689" y="14290"/>
                      </a:lnTo>
                      <a:lnTo>
                        <a:pt x="7725" y="14319"/>
                      </a:lnTo>
                      <a:lnTo>
                        <a:pt x="7732" y="14290"/>
                      </a:lnTo>
                      <a:lnTo>
                        <a:pt x="7753" y="14219"/>
                      </a:lnTo>
                      <a:lnTo>
                        <a:pt x="7800" y="14249"/>
                      </a:lnTo>
                      <a:lnTo>
                        <a:pt x="7821" y="14267"/>
                      </a:lnTo>
                      <a:lnTo>
                        <a:pt x="7890" y="14355"/>
                      </a:lnTo>
                      <a:lnTo>
                        <a:pt x="7956" y="14347"/>
                      </a:lnTo>
                      <a:lnTo>
                        <a:pt x="7980" y="14335"/>
                      </a:lnTo>
                      <a:lnTo>
                        <a:pt x="8025" y="14285"/>
                      </a:lnTo>
                      <a:lnTo>
                        <a:pt x="7994" y="14249"/>
                      </a:lnTo>
                      <a:lnTo>
                        <a:pt x="7994" y="14219"/>
                      </a:lnTo>
                      <a:lnTo>
                        <a:pt x="8013" y="14165"/>
                      </a:lnTo>
                      <a:lnTo>
                        <a:pt x="8023" y="14279"/>
                      </a:lnTo>
                      <a:lnTo>
                        <a:pt x="8096" y="14269"/>
                      </a:lnTo>
                      <a:lnTo>
                        <a:pt x="8056" y="14351"/>
                      </a:lnTo>
                      <a:lnTo>
                        <a:pt x="8167" y="14329"/>
                      </a:lnTo>
                      <a:lnTo>
                        <a:pt x="8252" y="14269"/>
                      </a:lnTo>
                      <a:lnTo>
                        <a:pt x="8276" y="14252"/>
                      </a:lnTo>
                      <a:lnTo>
                        <a:pt x="8269" y="14165"/>
                      </a:lnTo>
                      <a:lnTo>
                        <a:pt x="8276" y="14142"/>
                      </a:lnTo>
                      <a:lnTo>
                        <a:pt x="8287" y="14122"/>
                      </a:lnTo>
                      <a:lnTo>
                        <a:pt x="8318" y="14244"/>
                      </a:lnTo>
                      <a:lnTo>
                        <a:pt x="8422" y="14112"/>
                      </a:lnTo>
                      <a:lnTo>
                        <a:pt x="8453" y="14074"/>
                      </a:lnTo>
                      <a:lnTo>
                        <a:pt x="8631" y="14574"/>
                      </a:lnTo>
                      <a:lnTo>
                        <a:pt x="8732" y="14349"/>
                      </a:lnTo>
                      <a:lnTo>
                        <a:pt x="8844" y="14227"/>
                      </a:lnTo>
                      <a:lnTo>
                        <a:pt x="8872" y="14264"/>
                      </a:lnTo>
                      <a:lnTo>
                        <a:pt x="8851" y="14282"/>
                      </a:lnTo>
                      <a:lnTo>
                        <a:pt x="8827" y="14339"/>
                      </a:lnTo>
                      <a:lnTo>
                        <a:pt x="8851" y="14382"/>
                      </a:lnTo>
                      <a:lnTo>
                        <a:pt x="8952" y="14227"/>
                      </a:lnTo>
                      <a:lnTo>
                        <a:pt x="8974" y="14194"/>
                      </a:lnTo>
                      <a:lnTo>
                        <a:pt x="9042" y="14409"/>
                      </a:lnTo>
                      <a:lnTo>
                        <a:pt x="9142" y="14284"/>
                      </a:lnTo>
                      <a:lnTo>
                        <a:pt x="9220" y="14618"/>
                      </a:lnTo>
                      <a:lnTo>
                        <a:pt x="9402" y="14284"/>
                      </a:lnTo>
                      <a:lnTo>
                        <a:pt x="9416" y="14260"/>
                      </a:lnTo>
                      <a:lnTo>
                        <a:pt x="9520" y="14472"/>
                      </a:lnTo>
                      <a:lnTo>
                        <a:pt x="9539" y="14317"/>
                      </a:lnTo>
                      <a:lnTo>
                        <a:pt x="9541" y="14374"/>
                      </a:lnTo>
                      <a:lnTo>
                        <a:pt x="9565" y="14339"/>
                      </a:lnTo>
                      <a:lnTo>
                        <a:pt x="9617" y="14317"/>
                      </a:lnTo>
                      <a:lnTo>
                        <a:pt x="9752" y="14260"/>
                      </a:lnTo>
                      <a:lnTo>
                        <a:pt x="9780" y="14249"/>
                      </a:lnTo>
                      <a:lnTo>
                        <a:pt x="10015" y="14454"/>
                      </a:lnTo>
                      <a:lnTo>
                        <a:pt x="10256" y="14529"/>
                      </a:lnTo>
                      <a:lnTo>
                        <a:pt x="10341" y="14551"/>
                      </a:lnTo>
                      <a:lnTo>
                        <a:pt x="10315" y="14249"/>
                      </a:lnTo>
                      <a:lnTo>
                        <a:pt x="10308" y="14194"/>
                      </a:lnTo>
                      <a:lnTo>
                        <a:pt x="10303" y="14122"/>
                      </a:lnTo>
                      <a:lnTo>
                        <a:pt x="10381" y="14257"/>
                      </a:lnTo>
                      <a:lnTo>
                        <a:pt x="10405" y="14346"/>
                      </a:lnTo>
                      <a:lnTo>
                        <a:pt x="10381" y="14457"/>
                      </a:lnTo>
                      <a:lnTo>
                        <a:pt x="10554" y="14282"/>
                      </a:lnTo>
                      <a:lnTo>
                        <a:pt x="10734" y="14462"/>
                      </a:lnTo>
                      <a:lnTo>
                        <a:pt x="10902" y="14314"/>
                      </a:lnTo>
                      <a:lnTo>
                        <a:pt x="10890" y="14392"/>
                      </a:lnTo>
                      <a:lnTo>
                        <a:pt x="10885" y="14427"/>
                      </a:lnTo>
                      <a:lnTo>
                        <a:pt x="10909" y="14497"/>
                      </a:lnTo>
                      <a:lnTo>
                        <a:pt x="10996" y="14406"/>
                      </a:lnTo>
                      <a:lnTo>
                        <a:pt x="11006" y="14314"/>
                      </a:lnTo>
                      <a:lnTo>
                        <a:pt x="11018" y="14401"/>
                      </a:lnTo>
                      <a:lnTo>
                        <a:pt x="11041" y="14454"/>
                      </a:lnTo>
                      <a:lnTo>
                        <a:pt x="11065" y="14494"/>
                      </a:lnTo>
                      <a:lnTo>
                        <a:pt x="11115" y="14310"/>
                      </a:lnTo>
                      <a:lnTo>
                        <a:pt x="11138" y="14406"/>
                      </a:lnTo>
                      <a:lnTo>
                        <a:pt x="11228" y="14457"/>
                      </a:lnTo>
                      <a:lnTo>
                        <a:pt x="11216" y="14394"/>
                      </a:lnTo>
                      <a:lnTo>
                        <a:pt x="11207" y="14335"/>
                      </a:lnTo>
                      <a:lnTo>
                        <a:pt x="11271" y="14394"/>
                      </a:lnTo>
                      <a:lnTo>
                        <a:pt x="11299" y="14335"/>
                      </a:lnTo>
                      <a:lnTo>
                        <a:pt x="11318" y="14297"/>
                      </a:lnTo>
                      <a:lnTo>
                        <a:pt x="11328" y="14280"/>
                      </a:lnTo>
                      <a:lnTo>
                        <a:pt x="11377" y="14354"/>
                      </a:lnTo>
                      <a:lnTo>
                        <a:pt x="11394" y="14280"/>
                      </a:lnTo>
                      <a:lnTo>
                        <a:pt x="11410" y="14217"/>
                      </a:lnTo>
                      <a:lnTo>
                        <a:pt x="11486" y="14419"/>
                      </a:lnTo>
                      <a:lnTo>
                        <a:pt x="11498" y="14225"/>
                      </a:lnTo>
                      <a:lnTo>
                        <a:pt x="11493" y="14426"/>
                      </a:lnTo>
                      <a:lnTo>
                        <a:pt x="11600" y="14391"/>
                      </a:lnTo>
                      <a:lnTo>
                        <a:pt x="11623" y="14347"/>
                      </a:lnTo>
                      <a:lnTo>
                        <a:pt x="11647" y="14292"/>
                      </a:lnTo>
                      <a:lnTo>
                        <a:pt x="11635" y="14354"/>
                      </a:lnTo>
                      <a:lnTo>
                        <a:pt x="11668" y="14355"/>
                      </a:lnTo>
                      <a:lnTo>
                        <a:pt x="11666" y="14439"/>
                      </a:lnTo>
                      <a:lnTo>
                        <a:pt x="11713" y="14437"/>
                      </a:lnTo>
                      <a:lnTo>
                        <a:pt x="11735" y="14416"/>
                      </a:lnTo>
                      <a:lnTo>
                        <a:pt x="11746" y="14297"/>
                      </a:lnTo>
                      <a:lnTo>
                        <a:pt x="11832" y="14536"/>
                      </a:lnTo>
                      <a:lnTo>
                        <a:pt x="11876" y="14297"/>
                      </a:lnTo>
                      <a:lnTo>
                        <a:pt x="11891" y="14225"/>
                      </a:lnTo>
                      <a:lnTo>
                        <a:pt x="11910" y="14122"/>
                      </a:lnTo>
                      <a:lnTo>
                        <a:pt x="11914" y="14103"/>
                      </a:lnTo>
                      <a:lnTo>
                        <a:pt x="11962" y="14411"/>
                      </a:lnTo>
                      <a:lnTo>
                        <a:pt x="12099" y="14304"/>
                      </a:lnTo>
                      <a:lnTo>
                        <a:pt x="12189" y="14250"/>
                      </a:lnTo>
                      <a:lnTo>
                        <a:pt x="12210" y="14204"/>
                      </a:lnTo>
                      <a:lnTo>
                        <a:pt x="12227" y="14229"/>
                      </a:lnTo>
                      <a:lnTo>
                        <a:pt x="12293" y="14204"/>
                      </a:lnTo>
                      <a:lnTo>
                        <a:pt x="12345" y="14184"/>
                      </a:lnTo>
                      <a:lnTo>
                        <a:pt x="12343" y="14302"/>
                      </a:lnTo>
                      <a:lnTo>
                        <a:pt x="12390" y="14184"/>
                      </a:lnTo>
                      <a:lnTo>
                        <a:pt x="12399" y="14159"/>
                      </a:lnTo>
                      <a:lnTo>
                        <a:pt x="12513" y="14207"/>
                      </a:lnTo>
                      <a:lnTo>
                        <a:pt x="12532" y="14249"/>
                      </a:lnTo>
                      <a:lnTo>
                        <a:pt x="12511" y="14277"/>
                      </a:lnTo>
                      <a:lnTo>
                        <a:pt x="12487" y="14329"/>
                      </a:lnTo>
                      <a:lnTo>
                        <a:pt x="12600" y="14245"/>
                      </a:lnTo>
                      <a:lnTo>
                        <a:pt x="12709" y="14347"/>
                      </a:lnTo>
                      <a:lnTo>
                        <a:pt x="12804" y="14245"/>
                      </a:lnTo>
                      <a:lnTo>
                        <a:pt x="12792" y="14159"/>
                      </a:lnTo>
                      <a:lnTo>
                        <a:pt x="12797" y="14103"/>
                      </a:lnTo>
                      <a:lnTo>
                        <a:pt x="12823" y="14074"/>
                      </a:lnTo>
                      <a:lnTo>
                        <a:pt x="12846" y="14042"/>
                      </a:lnTo>
                      <a:lnTo>
                        <a:pt x="12863" y="14022"/>
                      </a:lnTo>
                      <a:lnTo>
                        <a:pt x="12884" y="13993"/>
                      </a:lnTo>
                      <a:lnTo>
                        <a:pt x="12901" y="13912"/>
                      </a:lnTo>
                      <a:lnTo>
                        <a:pt x="12865" y="14170"/>
                      </a:lnTo>
                      <a:lnTo>
                        <a:pt x="13003" y="13975"/>
                      </a:lnTo>
                      <a:lnTo>
                        <a:pt x="13343" y="13973"/>
                      </a:lnTo>
                      <a:lnTo>
                        <a:pt x="13417" y="14032"/>
                      </a:lnTo>
                      <a:lnTo>
                        <a:pt x="13440" y="14100"/>
                      </a:lnTo>
                      <a:lnTo>
                        <a:pt x="13417" y="14245"/>
                      </a:lnTo>
                      <a:lnTo>
                        <a:pt x="13483" y="14118"/>
                      </a:lnTo>
                      <a:lnTo>
                        <a:pt x="13490" y="14284"/>
                      </a:lnTo>
                      <a:lnTo>
                        <a:pt x="13535" y="14244"/>
                      </a:lnTo>
                      <a:lnTo>
                        <a:pt x="13523" y="14154"/>
                      </a:lnTo>
                      <a:lnTo>
                        <a:pt x="13573" y="14157"/>
                      </a:lnTo>
                      <a:lnTo>
                        <a:pt x="13587" y="14118"/>
                      </a:lnTo>
                      <a:lnTo>
                        <a:pt x="13615" y="14037"/>
                      </a:lnTo>
                      <a:lnTo>
                        <a:pt x="13646" y="14113"/>
                      </a:lnTo>
                      <a:lnTo>
                        <a:pt x="13623" y="14159"/>
                      </a:lnTo>
                      <a:lnTo>
                        <a:pt x="13701" y="14132"/>
                      </a:lnTo>
                      <a:lnTo>
                        <a:pt x="13677" y="14082"/>
                      </a:lnTo>
                      <a:lnTo>
                        <a:pt x="13679" y="14037"/>
                      </a:lnTo>
                      <a:lnTo>
                        <a:pt x="13703" y="13997"/>
                      </a:lnTo>
                      <a:lnTo>
                        <a:pt x="13710" y="13973"/>
                      </a:lnTo>
                      <a:lnTo>
                        <a:pt x="13682" y="13912"/>
                      </a:lnTo>
                      <a:lnTo>
                        <a:pt x="13658" y="13862"/>
                      </a:lnTo>
                      <a:lnTo>
                        <a:pt x="13684" y="13875"/>
                      </a:lnTo>
                      <a:lnTo>
                        <a:pt x="13708" y="13918"/>
                      </a:lnTo>
                      <a:lnTo>
                        <a:pt x="13772" y="13903"/>
                      </a:lnTo>
                      <a:lnTo>
                        <a:pt x="13798" y="14002"/>
                      </a:lnTo>
                      <a:lnTo>
                        <a:pt x="13843" y="13903"/>
                      </a:lnTo>
                      <a:lnTo>
                        <a:pt x="13883" y="14152"/>
                      </a:lnTo>
                      <a:lnTo>
                        <a:pt x="13906" y="14015"/>
                      </a:lnTo>
                      <a:lnTo>
                        <a:pt x="13996" y="14113"/>
                      </a:lnTo>
                      <a:lnTo>
                        <a:pt x="14018" y="14015"/>
                      </a:lnTo>
                      <a:lnTo>
                        <a:pt x="14027" y="13967"/>
                      </a:lnTo>
                      <a:lnTo>
                        <a:pt x="14020" y="14105"/>
                      </a:lnTo>
                      <a:lnTo>
                        <a:pt x="14041" y="13993"/>
                      </a:lnTo>
                      <a:lnTo>
                        <a:pt x="14067" y="14117"/>
                      </a:lnTo>
                      <a:lnTo>
                        <a:pt x="14131" y="14137"/>
                      </a:lnTo>
                      <a:lnTo>
                        <a:pt x="14074" y="13993"/>
                      </a:lnTo>
                      <a:lnTo>
                        <a:pt x="14065" y="13967"/>
                      </a:lnTo>
                      <a:lnTo>
                        <a:pt x="14041" y="13907"/>
                      </a:lnTo>
                      <a:lnTo>
                        <a:pt x="14096" y="13968"/>
                      </a:lnTo>
                      <a:lnTo>
                        <a:pt x="14119" y="14048"/>
                      </a:lnTo>
                      <a:lnTo>
                        <a:pt x="14188" y="14087"/>
                      </a:lnTo>
                      <a:lnTo>
                        <a:pt x="14264" y="13968"/>
                      </a:lnTo>
                      <a:lnTo>
                        <a:pt x="14337" y="14022"/>
                      </a:lnTo>
                      <a:lnTo>
                        <a:pt x="14361" y="14187"/>
                      </a:lnTo>
                      <a:lnTo>
                        <a:pt x="14401" y="14175"/>
                      </a:lnTo>
                      <a:lnTo>
                        <a:pt x="14424" y="14149"/>
                      </a:lnTo>
                      <a:lnTo>
                        <a:pt x="14524" y="14005"/>
                      </a:lnTo>
                      <a:lnTo>
                        <a:pt x="14628" y="14045"/>
                      </a:lnTo>
                      <a:lnTo>
                        <a:pt x="14609" y="14005"/>
                      </a:lnTo>
                      <a:lnTo>
                        <a:pt x="14611" y="13968"/>
                      </a:lnTo>
                      <a:lnTo>
                        <a:pt x="14616" y="13907"/>
                      </a:lnTo>
                      <a:lnTo>
                        <a:pt x="14619" y="13855"/>
                      </a:lnTo>
                      <a:lnTo>
                        <a:pt x="14623" y="13795"/>
                      </a:lnTo>
                      <a:lnTo>
                        <a:pt x="14687" y="14142"/>
                      </a:lnTo>
                      <a:lnTo>
                        <a:pt x="14732" y="14042"/>
                      </a:lnTo>
                      <a:lnTo>
                        <a:pt x="14723" y="14162"/>
                      </a:lnTo>
                      <a:lnTo>
                        <a:pt x="14727" y="14135"/>
                      </a:lnTo>
                      <a:lnTo>
                        <a:pt x="14798" y="14174"/>
                      </a:lnTo>
                      <a:lnTo>
                        <a:pt x="14829" y="14135"/>
                      </a:lnTo>
                      <a:lnTo>
                        <a:pt x="14874" y="14078"/>
                      </a:lnTo>
                      <a:lnTo>
                        <a:pt x="14940" y="14032"/>
                      </a:lnTo>
                      <a:lnTo>
                        <a:pt x="14983" y="14003"/>
                      </a:lnTo>
                      <a:lnTo>
                        <a:pt x="14988" y="14088"/>
                      </a:lnTo>
                      <a:lnTo>
                        <a:pt x="15011" y="14118"/>
                      </a:lnTo>
                      <a:lnTo>
                        <a:pt x="15080" y="14095"/>
                      </a:lnTo>
                      <a:lnTo>
                        <a:pt x="15127" y="14122"/>
                      </a:lnTo>
                      <a:lnTo>
                        <a:pt x="15132" y="14095"/>
                      </a:lnTo>
                      <a:lnTo>
                        <a:pt x="15141" y="14062"/>
                      </a:lnTo>
                      <a:lnTo>
                        <a:pt x="15167" y="14072"/>
                      </a:lnTo>
                      <a:lnTo>
                        <a:pt x="15153" y="14003"/>
                      </a:lnTo>
                      <a:lnTo>
                        <a:pt x="15151" y="13985"/>
                      </a:lnTo>
                      <a:lnTo>
                        <a:pt x="15290" y="14327"/>
                      </a:lnTo>
                      <a:lnTo>
                        <a:pt x="15376" y="13985"/>
                      </a:lnTo>
                      <a:lnTo>
                        <a:pt x="15390" y="13920"/>
                      </a:lnTo>
                      <a:close/>
                      <a:moveTo>
                        <a:pt x="15435" y="13875"/>
                      </a:moveTo>
                      <a:lnTo>
                        <a:pt x="15421" y="13801"/>
                      </a:lnTo>
                      <a:lnTo>
                        <a:pt x="15392" y="13918"/>
                      </a:lnTo>
                      <a:lnTo>
                        <a:pt x="15435" y="13875"/>
                      </a:lnTo>
                      <a:close/>
                      <a:moveTo>
                        <a:pt x="15473" y="20432"/>
                      </a:moveTo>
                      <a:lnTo>
                        <a:pt x="15297" y="20432"/>
                      </a:lnTo>
                      <a:lnTo>
                        <a:pt x="15461" y="20530"/>
                      </a:lnTo>
                      <a:lnTo>
                        <a:pt x="15473" y="20432"/>
                      </a:lnTo>
                      <a:close/>
                      <a:moveTo>
                        <a:pt x="15513" y="20562"/>
                      </a:moveTo>
                      <a:lnTo>
                        <a:pt x="15461" y="20530"/>
                      </a:lnTo>
                      <a:lnTo>
                        <a:pt x="15454" y="20599"/>
                      </a:lnTo>
                      <a:lnTo>
                        <a:pt x="15513" y="20562"/>
                      </a:lnTo>
                      <a:close/>
                      <a:moveTo>
                        <a:pt x="15865" y="13965"/>
                      </a:moveTo>
                      <a:lnTo>
                        <a:pt x="15820" y="13901"/>
                      </a:lnTo>
                      <a:lnTo>
                        <a:pt x="15820" y="13998"/>
                      </a:lnTo>
                      <a:lnTo>
                        <a:pt x="15851" y="13993"/>
                      </a:lnTo>
                      <a:lnTo>
                        <a:pt x="15865" y="13965"/>
                      </a:lnTo>
                      <a:close/>
                      <a:moveTo>
                        <a:pt x="16083" y="13506"/>
                      </a:moveTo>
                      <a:lnTo>
                        <a:pt x="16078" y="13469"/>
                      </a:lnTo>
                      <a:lnTo>
                        <a:pt x="16064" y="13588"/>
                      </a:lnTo>
                      <a:lnTo>
                        <a:pt x="16059" y="13643"/>
                      </a:lnTo>
                      <a:lnTo>
                        <a:pt x="16066" y="13591"/>
                      </a:lnTo>
                      <a:lnTo>
                        <a:pt x="16073" y="13568"/>
                      </a:lnTo>
                      <a:lnTo>
                        <a:pt x="16083" y="13506"/>
                      </a:lnTo>
                      <a:close/>
                      <a:moveTo>
                        <a:pt x="16317" y="13791"/>
                      </a:moveTo>
                      <a:lnTo>
                        <a:pt x="16315" y="13775"/>
                      </a:lnTo>
                      <a:lnTo>
                        <a:pt x="16303" y="13791"/>
                      </a:lnTo>
                      <a:close/>
                      <a:moveTo>
                        <a:pt x="16355" y="13720"/>
                      </a:moveTo>
                      <a:lnTo>
                        <a:pt x="16331" y="13728"/>
                      </a:lnTo>
                      <a:lnTo>
                        <a:pt x="16315" y="13775"/>
                      </a:lnTo>
                      <a:lnTo>
                        <a:pt x="16355" y="13720"/>
                      </a:lnTo>
                      <a:close/>
                      <a:moveTo>
                        <a:pt x="16372" y="14232"/>
                      </a:moveTo>
                      <a:lnTo>
                        <a:pt x="16355" y="14185"/>
                      </a:lnTo>
                      <a:lnTo>
                        <a:pt x="16350" y="14249"/>
                      </a:lnTo>
                      <a:lnTo>
                        <a:pt x="16372" y="14232"/>
                      </a:lnTo>
                      <a:close/>
                      <a:moveTo>
                        <a:pt x="16478" y="13711"/>
                      </a:moveTo>
                      <a:lnTo>
                        <a:pt x="16471" y="13653"/>
                      </a:lnTo>
                      <a:lnTo>
                        <a:pt x="16435" y="13745"/>
                      </a:lnTo>
                      <a:lnTo>
                        <a:pt x="16478" y="13711"/>
                      </a:lnTo>
                      <a:close/>
                      <a:moveTo>
                        <a:pt x="16883" y="8451"/>
                      </a:moveTo>
                      <a:lnTo>
                        <a:pt x="16847" y="8349"/>
                      </a:lnTo>
                      <a:lnTo>
                        <a:pt x="16790" y="8364"/>
                      </a:lnTo>
                      <a:lnTo>
                        <a:pt x="16883" y="8451"/>
                      </a:lnTo>
                      <a:close/>
                      <a:moveTo>
                        <a:pt x="16923" y="14152"/>
                      </a:moveTo>
                      <a:lnTo>
                        <a:pt x="16906" y="14134"/>
                      </a:lnTo>
                      <a:lnTo>
                        <a:pt x="16902" y="14154"/>
                      </a:lnTo>
                      <a:lnTo>
                        <a:pt x="16892" y="14175"/>
                      </a:lnTo>
                      <a:lnTo>
                        <a:pt x="16918" y="14170"/>
                      </a:lnTo>
                      <a:lnTo>
                        <a:pt x="16923" y="14152"/>
                      </a:lnTo>
                      <a:close/>
                      <a:moveTo>
                        <a:pt x="16923" y="13780"/>
                      </a:moveTo>
                      <a:lnTo>
                        <a:pt x="16866" y="13933"/>
                      </a:lnTo>
                      <a:lnTo>
                        <a:pt x="16847" y="13820"/>
                      </a:lnTo>
                      <a:lnTo>
                        <a:pt x="16831" y="13665"/>
                      </a:lnTo>
                      <a:lnTo>
                        <a:pt x="16835" y="13820"/>
                      </a:lnTo>
                      <a:lnTo>
                        <a:pt x="16826" y="13795"/>
                      </a:lnTo>
                      <a:lnTo>
                        <a:pt x="16819" y="13776"/>
                      </a:lnTo>
                      <a:lnTo>
                        <a:pt x="16807" y="13741"/>
                      </a:lnTo>
                      <a:lnTo>
                        <a:pt x="16802" y="13686"/>
                      </a:lnTo>
                      <a:lnTo>
                        <a:pt x="16762" y="13741"/>
                      </a:lnTo>
                      <a:lnTo>
                        <a:pt x="16762" y="13619"/>
                      </a:lnTo>
                      <a:lnTo>
                        <a:pt x="16781" y="13638"/>
                      </a:lnTo>
                      <a:lnTo>
                        <a:pt x="16762" y="13611"/>
                      </a:lnTo>
                      <a:lnTo>
                        <a:pt x="16708" y="13533"/>
                      </a:lnTo>
                      <a:lnTo>
                        <a:pt x="16665" y="13776"/>
                      </a:lnTo>
                      <a:lnTo>
                        <a:pt x="16641" y="13663"/>
                      </a:lnTo>
                      <a:lnTo>
                        <a:pt x="16644" y="13626"/>
                      </a:lnTo>
                      <a:lnTo>
                        <a:pt x="16580" y="13666"/>
                      </a:lnTo>
                      <a:lnTo>
                        <a:pt x="16556" y="13698"/>
                      </a:lnTo>
                      <a:lnTo>
                        <a:pt x="16599" y="13735"/>
                      </a:lnTo>
                      <a:lnTo>
                        <a:pt x="16622" y="13783"/>
                      </a:lnTo>
                      <a:lnTo>
                        <a:pt x="16559" y="13920"/>
                      </a:lnTo>
                      <a:lnTo>
                        <a:pt x="16549" y="13855"/>
                      </a:lnTo>
                      <a:lnTo>
                        <a:pt x="16540" y="13798"/>
                      </a:lnTo>
                      <a:lnTo>
                        <a:pt x="16528" y="13721"/>
                      </a:lnTo>
                      <a:lnTo>
                        <a:pt x="16509" y="13586"/>
                      </a:lnTo>
                      <a:lnTo>
                        <a:pt x="16499" y="13721"/>
                      </a:lnTo>
                      <a:lnTo>
                        <a:pt x="16457" y="13798"/>
                      </a:lnTo>
                      <a:lnTo>
                        <a:pt x="16407" y="13675"/>
                      </a:lnTo>
                      <a:lnTo>
                        <a:pt x="16320" y="13855"/>
                      </a:lnTo>
                      <a:lnTo>
                        <a:pt x="16317" y="13831"/>
                      </a:lnTo>
                      <a:lnTo>
                        <a:pt x="16303" y="13791"/>
                      </a:lnTo>
                      <a:lnTo>
                        <a:pt x="16291" y="13743"/>
                      </a:lnTo>
                      <a:lnTo>
                        <a:pt x="16289" y="13559"/>
                      </a:lnTo>
                      <a:lnTo>
                        <a:pt x="16241" y="13831"/>
                      </a:lnTo>
                      <a:lnTo>
                        <a:pt x="16227" y="13798"/>
                      </a:lnTo>
                      <a:lnTo>
                        <a:pt x="16218" y="13775"/>
                      </a:lnTo>
                      <a:lnTo>
                        <a:pt x="16225" y="13628"/>
                      </a:lnTo>
                      <a:lnTo>
                        <a:pt x="16253" y="13668"/>
                      </a:lnTo>
                      <a:lnTo>
                        <a:pt x="16227" y="13605"/>
                      </a:lnTo>
                      <a:lnTo>
                        <a:pt x="16208" y="13561"/>
                      </a:lnTo>
                      <a:lnTo>
                        <a:pt x="16180" y="13763"/>
                      </a:lnTo>
                      <a:lnTo>
                        <a:pt x="16168" y="13716"/>
                      </a:lnTo>
                      <a:lnTo>
                        <a:pt x="16121" y="13518"/>
                      </a:lnTo>
                      <a:lnTo>
                        <a:pt x="16100" y="13538"/>
                      </a:lnTo>
                      <a:lnTo>
                        <a:pt x="16081" y="13716"/>
                      </a:lnTo>
                      <a:lnTo>
                        <a:pt x="16045" y="13676"/>
                      </a:lnTo>
                      <a:lnTo>
                        <a:pt x="16000" y="13623"/>
                      </a:lnTo>
                      <a:lnTo>
                        <a:pt x="15936" y="13676"/>
                      </a:lnTo>
                      <a:lnTo>
                        <a:pt x="15915" y="13616"/>
                      </a:lnTo>
                      <a:lnTo>
                        <a:pt x="15820" y="13590"/>
                      </a:lnTo>
                      <a:lnTo>
                        <a:pt x="15756" y="13531"/>
                      </a:lnTo>
                      <a:lnTo>
                        <a:pt x="15747" y="13666"/>
                      </a:lnTo>
                      <a:lnTo>
                        <a:pt x="15685" y="13634"/>
                      </a:lnTo>
                      <a:lnTo>
                        <a:pt x="15641" y="13670"/>
                      </a:lnTo>
                      <a:lnTo>
                        <a:pt x="15641" y="13610"/>
                      </a:lnTo>
                      <a:lnTo>
                        <a:pt x="15643" y="13588"/>
                      </a:lnTo>
                      <a:lnTo>
                        <a:pt x="15664" y="13504"/>
                      </a:lnTo>
                      <a:lnTo>
                        <a:pt x="15633" y="13491"/>
                      </a:lnTo>
                      <a:lnTo>
                        <a:pt x="15636" y="13474"/>
                      </a:lnTo>
                      <a:lnTo>
                        <a:pt x="15638" y="13454"/>
                      </a:lnTo>
                      <a:lnTo>
                        <a:pt x="15641" y="13431"/>
                      </a:lnTo>
                      <a:lnTo>
                        <a:pt x="15622" y="13491"/>
                      </a:lnTo>
                      <a:lnTo>
                        <a:pt x="15605" y="13573"/>
                      </a:lnTo>
                      <a:lnTo>
                        <a:pt x="15581" y="13588"/>
                      </a:lnTo>
                      <a:lnTo>
                        <a:pt x="15593" y="13468"/>
                      </a:lnTo>
                      <a:lnTo>
                        <a:pt x="15536" y="13474"/>
                      </a:lnTo>
                      <a:lnTo>
                        <a:pt x="15480" y="13610"/>
                      </a:lnTo>
                      <a:lnTo>
                        <a:pt x="15409" y="13529"/>
                      </a:lnTo>
                      <a:lnTo>
                        <a:pt x="15406" y="13651"/>
                      </a:lnTo>
                      <a:lnTo>
                        <a:pt x="15430" y="13728"/>
                      </a:lnTo>
                      <a:lnTo>
                        <a:pt x="15451" y="13875"/>
                      </a:lnTo>
                      <a:lnTo>
                        <a:pt x="15546" y="14087"/>
                      </a:lnTo>
                      <a:lnTo>
                        <a:pt x="15510" y="14140"/>
                      </a:lnTo>
                      <a:lnTo>
                        <a:pt x="15607" y="14095"/>
                      </a:lnTo>
                      <a:lnTo>
                        <a:pt x="15614" y="14022"/>
                      </a:lnTo>
                      <a:lnTo>
                        <a:pt x="15619" y="13985"/>
                      </a:lnTo>
                      <a:lnTo>
                        <a:pt x="15636" y="13835"/>
                      </a:lnTo>
                      <a:lnTo>
                        <a:pt x="15662" y="13835"/>
                      </a:lnTo>
                      <a:lnTo>
                        <a:pt x="15636" y="13948"/>
                      </a:lnTo>
                      <a:lnTo>
                        <a:pt x="15660" y="13997"/>
                      </a:lnTo>
                      <a:lnTo>
                        <a:pt x="15683" y="14057"/>
                      </a:lnTo>
                      <a:lnTo>
                        <a:pt x="15685" y="13958"/>
                      </a:lnTo>
                      <a:lnTo>
                        <a:pt x="15740" y="14140"/>
                      </a:lnTo>
                      <a:lnTo>
                        <a:pt x="15719" y="13958"/>
                      </a:lnTo>
                      <a:lnTo>
                        <a:pt x="15704" y="13835"/>
                      </a:lnTo>
                      <a:lnTo>
                        <a:pt x="15695" y="13753"/>
                      </a:lnTo>
                      <a:lnTo>
                        <a:pt x="15742" y="13831"/>
                      </a:lnTo>
                      <a:lnTo>
                        <a:pt x="15766" y="13928"/>
                      </a:lnTo>
                      <a:lnTo>
                        <a:pt x="15790" y="13907"/>
                      </a:lnTo>
                      <a:lnTo>
                        <a:pt x="15820" y="13831"/>
                      </a:lnTo>
                      <a:lnTo>
                        <a:pt x="15846" y="13845"/>
                      </a:lnTo>
                      <a:lnTo>
                        <a:pt x="15865" y="13965"/>
                      </a:lnTo>
                      <a:lnTo>
                        <a:pt x="15894" y="13831"/>
                      </a:lnTo>
                      <a:lnTo>
                        <a:pt x="15905" y="13775"/>
                      </a:lnTo>
                      <a:lnTo>
                        <a:pt x="15924" y="13925"/>
                      </a:lnTo>
                      <a:lnTo>
                        <a:pt x="15898" y="13927"/>
                      </a:lnTo>
                      <a:lnTo>
                        <a:pt x="15898" y="14022"/>
                      </a:lnTo>
                      <a:lnTo>
                        <a:pt x="15922" y="14097"/>
                      </a:lnTo>
                      <a:lnTo>
                        <a:pt x="15927" y="14062"/>
                      </a:lnTo>
                      <a:lnTo>
                        <a:pt x="15958" y="14083"/>
                      </a:lnTo>
                      <a:lnTo>
                        <a:pt x="16029" y="14144"/>
                      </a:lnTo>
                      <a:lnTo>
                        <a:pt x="16014" y="14082"/>
                      </a:lnTo>
                      <a:lnTo>
                        <a:pt x="16017" y="14062"/>
                      </a:lnTo>
                      <a:lnTo>
                        <a:pt x="16064" y="13798"/>
                      </a:lnTo>
                      <a:lnTo>
                        <a:pt x="16118" y="14038"/>
                      </a:lnTo>
                      <a:lnTo>
                        <a:pt x="16182" y="13958"/>
                      </a:lnTo>
                      <a:lnTo>
                        <a:pt x="16192" y="14127"/>
                      </a:lnTo>
                      <a:lnTo>
                        <a:pt x="16215" y="14209"/>
                      </a:lnTo>
                      <a:lnTo>
                        <a:pt x="16249" y="14100"/>
                      </a:lnTo>
                      <a:lnTo>
                        <a:pt x="16272" y="14294"/>
                      </a:lnTo>
                      <a:lnTo>
                        <a:pt x="16322" y="14137"/>
                      </a:lnTo>
                      <a:lnTo>
                        <a:pt x="16324" y="14179"/>
                      </a:lnTo>
                      <a:lnTo>
                        <a:pt x="16341" y="14137"/>
                      </a:lnTo>
                      <a:lnTo>
                        <a:pt x="16353" y="14100"/>
                      </a:lnTo>
                      <a:lnTo>
                        <a:pt x="16412" y="13972"/>
                      </a:lnTo>
                      <a:lnTo>
                        <a:pt x="16504" y="14299"/>
                      </a:lnTo>
                      <a:lnTo>
                        <a:pt x="16596" y="14110"/>
                      </a:lnTo>
                      <a:lnTo>
                        <a:pt x="16618" y="14082"/>
                      </a:lnTo>
                      <a:lnTo>
                        <a:pt x="16679" y="14022"/>
                      </a:lnTo>
                      <a:lnTo>
                        <a:pt x="16693" y="13972"/>
                      </a:lnTo>
                      <a:lnTo>
                        <a:pt x="16698" y="13920"/>
                      </a:lnTo>
                      <a:lnTo>
                        <a:pt x="16719" y="13855"/>
                      </a:lnTo>
                      <a:lnTo>
                        <a:pt x="16786" y="13795"/>
                      </a:lnTo>
                      <a:lnTo>
                        <a:pt x="16804" y="13875"/>
                      </a:lnTo>
                      <a:lnTo>
                        <a:pt x="16783" y="13982"/>
                      </a:lnTo>
                      <a:lnTo>
                        <a:pt x="16807" y="14015"/>
                      </a:lnTo>
                      <a:lnTo>
                        <a:pt x="16852" y="13987"/>
                      </a:lnTo>
                      <a:lnTo>
                        <a:pt x="16878" y="13955"/>
                      </a:lnTo>
                      <a:lnTo>
                        <a:pt x="16892" y="14072"/>
                      </a:lnTo>
                      <a:lnTo>
                        <a:pt x="16899" y="13955"/>
                      </a:lnTo>
                      <a:lnTo>
                        <a:pt x="16904" y="13933"/>
                      </a:lnTo>
                      <a:lnTo>
                        <a:pt x="16923" y="13780"/>
                      </a:lnTo>
                      <a:close/>
                      <a:moveTo>
                        <a:pt x="16956" y="13978"/>
                      </a:moveTo>
                      <a:lnTo>
                        <a:pt x="16913" y="13915"/>
                      </a:lnTo>
                      <a:lnTo>
                        <a:pt x="16935" y="13973"/>
                      </a:lnTo>
                      <a:close/>
                      <a:moveTo>
                        <a:pt x="17046" y="14122"/>
                      </a:moveTo>
                      <a:lnTo>
                        <a:pt x="17043" y="14074"/>
                      </a:lnTo>
                      <a:lnTo>
                        <a:pt x="17024" y="14095"/>
                      </a:lnTo>
                      <a:lnTo>
                        <a:pt x="17003" y="14157"/>
                      </a:lnTo>
                      <a:lnTo>
                        <a:pt x="17046" y="14122"/>
                      </a:lnTo>
                      <a:close/>
                      <a:moveTo>
                        <a:pt x="17065" y="13943"/>
                      </a:moveTo>
                      <a:lnTo>
                        <a:pt x="17041" y="13685"/>
                      </a:lnTo>
                      <a:lnTo>
                        <a:pt x="16968" y="13933"/>
                      </a:lnTo>
                      <a:lnTo>
                        <a:pt x="16923" y="14152"/>
                      </a:lnTo>
                      <a:lnTo>
                        <a:pt x="16968" y="14102"/>
                      </a:lnTo>
                      <a:lnTo>
                        <a:pt x="16991" y="14052"/>
                      </a:lnTo>
                      <a:lnTo>
                        <a:pt x="17010" y="14022"/>
                      </a:lnTo>
                      <a:lnTo>
                        <a:pt x="17041" y="13997"/>
                      </a:lnTo>
                      <a:lnTo>
                        <a:pt x="17043" y="14050"/>
                      </a:lnTo>
                      <a:lnTo>
                        <a:pt x="17043" y="13993"/>
                      </a:lnTo>
                      <a:lnTo>
                        <a:pt x="17065" y="13943"/>
                      </a:lnTo>
                      <a:close/>
                      <a:moveTo>
                        <a:pt x="17088" y="8646"/>
                      </a:moveTo>
                      <a:lnTo>
                        <a:pt x="17074" y="8618"/>
                      </a:lnTo>
                      <a:lnTo>
                        <a:pt x="17034" y="8583"/>
                      </a:lnTo>
                      <a:lnTo>
                        <a:pt x="17088" y="8646"/>
                      </a:lnTo>
                      <a:close/>
                      <a:moveTo>
                        <a:pt x="17117" y="13948"/>
                      </a:moveTo>
                      <a:lnTo>
                        <a:pt x="17098" y="14057"/>
                      </a:lnTo>
                      <a:lnTo>
                        <a:pt x="17077" y="14108"/>
                      </a:lnTo>
                      <a:lnTo>
                        <a:pt x="17114" y="14090"/>
                      </a:lnTo>
                      <a:lnTo>
                        <a:pt x="17117" y="13948"/>
                      </a:lnTo>
                      <a:close/>
                      <a:moveTo>
                        <a:pt x="17306" y="13960"/>
                      </a:moveTo>
                      <a:lnTo>
                        <a:pt x="17278" y="13846"/>
                      </a:lnTo>
                      <a:lnTo>
                        <a:pt x="17242" y="13841"/>
                      </a:lnTo>
                      <a:lnTo>
                        <a:pt x="17202" y="13935"/>
                      </a:lnTo>
                      <a:lnTo>
                        <a:pt x="17195" y="13903"/>
                      </a:lnTo>
                      <a:lnTo>
                        <a:pt x="17202" y="13865"/>
                      </a:lnTo>
                      <a:lnTo>
                        <a:pt x="17204" y="13838"/>
                      </a:lnTo>
                      <a:lnTo>
                        <a:pt x="17178" y="13908"/>
                      </a:lnTo>
                      <a:lnTo>
                        <a:pt x="17148" y="14033"/>
                      </a:lnTo>
                      <a:lnTo>
                        <a:pt x="17164" y="14169"/>
                      </a:lnTo>
                      <a:lnTo>
                        <a:pt x="17190" y="14027"/>
                      </a:lnTo>
                      <a:lnTo>
                        <a:pt x="17197" y="14087"/>
                      </a:lnTo>
                      <a:lnTo>
                        <a:pt x="17226" y="13918"/>
                      </a:lnTo>
                      <a:lnTo>
                        <a:pt x="17247" y="13901"/>
                      </a:lnTo>
                      <a:lnTo>
                        <a:pt x="17263" y="13967"/>
                      </a:lnTo>
                      <a:lnTo>
                        <a:pt x="17261" y="14020"/>
                      </a:lnTo>
                      <a:lnTo>
                        <a:pt x="17268" y="13982"/>
                      </a:lnTo>
                      <a:lnTo>
                        <a:pt x="17294" y="14052"/>
                      </a:lnTo>
                      <a:lnTo>
                        <a:pt x="17306" y="13960"/>
                      </a:lnTo>
                      <a:close/>
                      <a:moveTo>
                        <a:pt x="17361" y="14070"/>
                      </a:moveTo>
                      <a:lnTo>
                        <a:pt x="17358" y="13985"/>
                      </a:lnTo>
                      <a:lnTo>
                        <a:pt x="17334" y="14002"/>
                      </a:lnTo>
                      <a:lnTo>
                        <a:pt x="17318" y="14147"/>
                      </a:lnTo>
                      <a:lnTo>
                        <a:pt x="17353" y="14108"/>
                      </a:lnTo>
                      <a:lnTo>
                        <a:pt x="17361" y="14070"/>
                      </a:lnTo>
                      <a:close/>
                      <a:moveTo>
                        <a:pt x="17401" y="7915"/>
                      </a:moveTo>
                      <a:lnTo>
                        <a:pt x="17377" y="7915"/>
                      </a:lnTo>
                      <a:lnTo>
                        <a:pt x="17401" y="7915"/>
                      </a:lnTo>
                      <a:close/>
                      <a:moveTo>
                        <a:pt x="17947" y="10075"/>
                      </a:moveTo>
                      <a:lnTo>
                        <a:pt x="17829" y="9971"/>
                      </a:lnTo>
                      <a:lnTo>
                        <a:pt x="17777" y="9938"/>
                      </a:lnTo>
                      <a:lnTo>
                        <a:pt x="17947" y="10075"/>
                      </a:lnTo>
                      <a:close/>
                      <a:moveTo>
                        <a:pt x="18174" y="10085"/>
                      </a:moveTo>
                      <a:lnTo>
                        <a:pt x="18035" y="10085"/>
                      </a:lnTo>
                      <a:lnTo>
                        <a:pt x="18139" y="10155"/>
                      </a:lnTo>
                      <a:lnTo>
                        <a:pt x="18174" y="10085"/>
                      </a:lnTo>
                      <a:close/>
                      <a:moveTo>
                        <a:pt x="18222" y="8761"/>
                      </a:moveTo>
                      <a:lnTo>
                        <a:pt x="18196" y="8583"/>
                      </a:lnTo>
                      <a:lnTo>
                        <a:pt x="18127" y="8655"/>
                      </a:lnTo>
                      <a:lnTo>
                        <a:pt x="18222" y="8761"/>
                      </a:lnTo>
                      <a:close/>
                      <a:moveTo>
                        <a:pt x="18293" y="10252"/>
                      </a:moveTo>
                      <a:lnTo>
                        <a:pt x="18139" y="10155"/>
                      </a:lnTo>
                      <a:lnTo>
                        <a:pt x="18091" y="10252"/>
                      </a:lnTo>
                      <a:lnTo>
                        <a:pt x="18293" y="10252"/>
                      </a:lnTo>
                      <a:close/>
                      <a:moveTo>
                        <a:pt x="18307" y="18609"/>
                      </a:moveTo>
                      <a:lnTo>
                        <a:pt x="18281" y="18623"/>
                      </a:lnTo>
                      <a:lnTo>
                        <a:pt x="18257" y="18638"/>
                      </a:lnTo>
                      <a:lnTo>
                        <a:pt x="18229" y="18649"/>
                      </a:lnTo>
                      <a:lnTo>
                        <a:pt x="18264" y="18648"/>
                      </a:lnTo>
                      <a:lnTo>
                        <a:pt x="18307" y="18609"/>
                      </a:lnTo>
                      <a:close/>
                      <a:moveTo>
                        <a:pt x="18425" y="8897"/>
                      </a:moveTo>
                      <a:lnTo>
                        <a:pt x="18345" y="8900"/>
                      </a:lnTo>
                      <a:lnTo>
                        <a:pt x="18222" y="8761"/>
                      </a:lnTo>
                      <a:lnTo>
                        <a:pt x="18248" y="8917"/>
                      </a:lnTo>
                      <a:lnTo>
                        <a:pt x="18278" y="8917"/>
                      </a:lnTo>
                      <a:lnTo>
                        <a:pt x="18406" y="9020"/>
                      </a:lnTo>
                      <a:lnTo>
                        <a:pt x="18425" y="8897"/>
                      </a:lnTo>
                      <a:close/>
                      <a:moveTo>
                        <a:pt x="18522" y="18384"/>
                      </a:moveTo>
                      <a:lnTo>
                        <a:pt x="18357" y="18279"/>
                      </a:lnTo>
                      <a:lnTo>
                        <a:pt x="18309" y="18394"/>
                      </a:lnTo>
                      <a:lnTo>
                        <a:pt x="18491" y="18454"/>
                      </a:lnTo>
                      <a:lnTo>
                        <a:pt x="18522" y="18384"/>
                      </a:lnTo>
                      <a:close/>
                      <a:moveTo>
                        <a:pt x="19024" y="11587"/>
                      </a:moveTo>
                      <a:lnTo>
                        <a:pt x="19012" y="11420"/>
                      </a:lnTo>
                      <a:lnTo>
                        <a:pt x="18868" y="11420"/>
                      </a:lnTo>
                      <a:lnTo>
                        <a:pt x="19024" y="11587"/>
                      </a:lnTo>
                      <a:close/>
                      <a:moveTo>
                        <a:pt x="19234" y="17575"/>
                      </a:moveTo>
                      <a:lnTo>
                        <a:pt x="19206" y="17621"/>
                      </a:lnTo>
                      <a:lnTo>
                        <a:pt x="19227" y="17595"/>
                      </a:lnTo>
                      <a:lnTo>
                        <a:pt x="19234" y="17575"/>
                      </a:lnTo>
                      <a:close/>
                      <a:moveTo>
                        <a:pt x="3731" y="14175"/>
                      </a:moveTo>
                      <a:lnTo>
                        <a:pt x="3707" y="14085"/>
                      </a:lnTo>
                      <a:lnTo>
                        <a:pt x="3707" y="14199"/>
                      </a:lnTo>
                      <a:lnTo>
                        <a:pt x="3721" y="14175"/>
                      </a:lnTo>
                      <a:close/>
                      <a:moveTo>
                        <a:pt x="19284" y="17550"/>
                      </a:moveTo>
                      <a:lnTo>
                        <a:pt x="19234" y="17575"/>
                      </a:lnTo>
                      <a:lnTo>
                        <a:pt x="19284" y="17550"/>
                      </a:lnTo>
                      <a:close/>
                      <a:moveTo>
                        <a:pt x="19454" y="10529"/>
                      </a:moveTo>
                      <a:lnTo>
                        <a:pt x="19423" y="10467"/>
                      </a:lnTo>
                      <a:lnTo>
                        <a:pt x="19393" y="10422"/>
                      </a:lnTo>
                      <a:lnTo>
                        <a:pt x="19303" y="10454"/>
                      </a:lnTo>
                      <a:lnTo>
                        <a:pt x="19357" y="10477"/>
                      </a:lnTo>
                      <a:lnTo>
                        <a:pt x="19409" y="10500"/>
                      </a:lnTo>
                      <a:lnTo>
                        <a:pt x="19454" y="10529"/>
                      </a:lnTo>
                      <a:close/>
                      <a:moveTo>
                        <a:pt x="19563" y="10677"/>
                      </a:moveTo>
                      <a:lnTo>
                        <a:pt x="19551" y="10609"/>
                      </a:lnTo>
                      <a:lnTo>
                        <a:pt x="19509" y="10564"/>
                      </a:lnTo>
                      <a:lnTo>
                        <a:pt x="19454" y="10529"/>
                      </a:lnTo>
                      <a:lnTo>
                        <a:pt x="19478" y="10579"/>
                      </a:lnTo>
                      <a:lnTo>
                        <a:pt x="19504" y="10639"/>
                      </a:lnTo>
                      <a:lnTo>
                        <a:pt x="19563" y="10677"/>
                      </a:lnTo>
                      <a:close/>
                      <a:moveTo>
                        <a:pt x="19696" y="12922"/>
                      </a:moveTo>
                      <a:lnTo>
                        <a:pt x="19589" y="12755"/>
                      </a:lnTo>
                      <a:lnTo>
                        <a:pt x="19653" y="12922"/>
                      </a:lnTo>
                      <a:lnTo>
                        <a:pt x="19696" y="12922"/>
                      </a:lnTo>
                      <a:close/>
                      <a:moveTo>
                        <a:pt x="19726" y="18876"/>
                      </a:moveTo>
                      <a:lnTo>
                        <a:pt x="19639" y="18885"/>
                      </a:lnTo>
                      <a:lnTo>
                        <a:pt x="19572" y="18906"/>
                      </a:lnTo>
                      <a:lnTo>
                        <a:pt x="19513" y="18933"/>
                      </a:lnTo>
                      <a:lnTo>
                        <a:pt x="19516" y="18962"/>
                      </a:lnTo>
                      <a:lnTo>
                        <a:pt x="19726" y="18876"/>
                      </a:lnTo>
                      <a:close/>
                      <a:moveTo>
                        <a:pt x="19840" y="16306"/>
                      </a:moveTo>
                      <a:lnTo>
                        <a:pt x="19800" y="16306"/>
                      </a:lnTo>
                      <a:lnTo>
                        <a:pt x="19752" y="16321"/>
                      </a:lnTo>
                      <a:lnTo>
                        <a:pt x="19785" y="16321"/>
                      </a:lnTo>
                      <a:lnTo>
                        <a:pt x="19816" y="16315"/>
                      </a:lnTo>
                      <a:lnTo>
                        <a:pt x="19840" y="16306"/>
                      </a:lnTo>
                      <a:close/>
                      <a:moveTo>
                        <a:pt x="19878" y="13189"/>
                      </a:moveTo>
                      <a:lnTo>
                        <a:pt x="19845" y="13159"/>
                      </a:lnTo>
                      <a:lnTo>
                        <a:pt x="19854" y="13177"/>
                      </a:lnTo>
                      <a:lnTo>
                        <a:pt x="19875" y="13196"/>
                      </a:lnTo>
                      <a:close/>
                      <a:moveTo>
                        <a:pt x="20036" y="13756"/>
                      </a:moveTo>
                      <a:lnTo>
                        <a:pt x="20029" y="13706"/>
                      </a:lnTo>
                      <a:lnTo>
                        <a:pt x="20008" y="13756"/>
                      </a:lnTo>
                      <a:lnTo>
                        <a:pt x="20036" y="13756"/>
                      </a:lnTo>
                      <a:close/>
                      <a:moveTo>
                        <a:pt x="20081" y="13590"/>
                      </a:moveTo>
                      <a:lnTo>
                        <a:pt x="20017" y="13590"/>
                      </a:lnTo>
                      <a:lnTo>
                        <a:pt x="20029" y="13706"/>
                      </a:lnTo>
                      <a:lnTo>
                        <a:pt x="20081" y="13590"/>
                      </a:lnTo>
                      <a:close/>
                      <a:moveTo>
                        <a:pt x="20157" y="15934"/>
                      </a:moveTo>
                      <a:lnTo>
                        <a:pt x="20050" y="16093"/>
                      </a:lnTo>
                      <a:lnTo>
                        <a:pt x="20157" y="15934"/>
                      </a:lnTo>
                      <a:close/>
                      <a:moveTo>
                        <a:pt x="20528" y="14090"/>
                      </a:moveTo>
                      <a:lnTo>
                        <a:pt x="20493" y="14090"/>
                      </a:lnTo>
                      <a:lnTo>
                        <a:pt x="20524" y="14117"/>
                      </a:lnTo>
                      <a:lnTo>
                        <a:pt x="20528" y="14090"/>
                      </a:lnTo>
                      <a:close/>
                      <a:moveTo>
                        <a:pt x="20566" y="14150"/>
                      </a:moveTo>
                      <a:lnTo>
                        <a:pt x="20524" y="14117"/>
                      </a:lnTo>
                      <a:lnTo>
                        <a:pt x="20512" y="14257"/>
                      </a:lnTo>
                      <a:lnTo>
                        <a:pt x="20566" y="14150"/>
                      </a:lnTo>
                      <a:close/>
                      <a:moveTo>
                        <a:pt x="21439" y="13256"/>
                      </a:moveTo>
                      <a:lnTo>
                        <a:pt x="21278" y="13192"/>
                      </a:lnTo>
                      <a:lnTo>
                        <a:pt x="21278" y="13256"/>
                      </a:lnTo>
                      <a:lnTo>
                        <a:pt x="21439" y="13256"/>
                      </a:lnTo>
                      <a:close/>
                      <a:moveTo>
                        <a:pt x="21475" y="13256"/>
                      </a:moveTo>
                      <a:lnTo>
                        <a:pt x="21432" y="13242"/>
                      </a:lnTo>
                      <a:lnTo>
                        <a:pt x="21475" y="13256"/>
                      </a:lnTo>
                      <a:close/>
                      <a:moveTo>
                        <a:pt x="21515" y="13756"/>
                      </a:moveTo>
                      <a:lnTo>
                        <a:pt x="21491" y="13756"/>
                      </a:lnTo>
                      <a:lnTo>
                        <a:pt x="21496" y="13775"/>
                      </a:lnTo>
                      <a:lnTo>
                        <a:pt x="21515" y="13756"/>
                      </a:lnTo>
                      <a:close/>
                      <a:moveTo>
                        <a:pt x="21581" y="13923"/>
                      </a:moveTo>
                      <a:lnTo>
                        <a:pt x="21560" y="13756"/>
                      </a:lnTo>
                      <a:lnTo>
                        <a:pt x="21517" y="13756"/>
                      </a:lnTo>
                      <a:lnTo>
                        <a:pt x="21553" y="13923"/>
                      </a:lnTo>
                      <a:lnTo>
                        <a:pt x="21581" y="13923"/>
                      </a:lnTo>
                      <a:close/>
                      <a:moveTo>
                        <a:pt x="21600" y="15592"/>
                      </a:moveTo>
                      <a:lnTo>
                        <a:pt x="21444" y="15592"/>
                      </a:lnTo>
                      <a:lnTo>
                        <a:pt x="21463" y="15759"/>
                      </a:lnTo>
                      <a:lnTo>
                        <a:pt x="21600" y="15592"/>
                      </a:lnTo>
                      <a:close/>
                      <a:moveTo>
                        <a:pt x="4072" y="13461"/>
                      </a:moveTo>
                      <a:lnTo>
                        <a:pt x="4048" y="13491"/>
                      </a:lnTo>
                      <a:lnTo>
                        <a:pt x="4072" y="13461"/>
                      </a:lnTo>
                      <a:close/>
                      <a:moveTo>
                        <a:pt x="4339" y="14284"/>
                      </a:moveTo>
                      <a:lnTo>
                        <a:pt x="4337" y="14252"/>
                      </a:lnTo>
                      <a:lnTo>
                        <a:pt x="4329" y="14284"/>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nvGrpSpPr>
              <p:cNvPr id="2867" name="object 69"/>
              <p:cNvGrpSpPr/>
              <p:nvPr/>
            </p:nvGrpSpPr>
            <p:grpSpPr>
              <a:xfrm>
                <a:off x="70970" y="267568"/>
                <a:ext cx="151692" cy="124143"/>
                <a:chOff x="0" y="0"/>
                <a:chExt cx="151691" cy="124142"/>
              </a:xfrm>
            </p:grpSpPr>
            <p:sp>
              <p:nvSpPr>
                <p:cNvPr id="2837" name="Figura"/>
                <p:cNvSpPr/>
                <p:nvPr/>
              </p:nvSpPr>
              <p:spPr>
                <a:xfrm>
                  <a:off x="0" y="412"/>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645"/>
                      </a:moveTo>
                      <a:lnTo>
                        <a:pt x="17717" y="7292"/>
                      </a:lnTo>
                      <a:lnTo>
                        <a:pt x="6917" y="0"/>
                      </a:lnTo>
                      <a:lnTo>
                        <a:pt x="0" y="11076"/>
                      </a:lnTo>
                      <a:lnTo>
                        <a:pt x="8494" y="12692"/>
                      </a:lnTo>
                      <a:lnTo>
                        <a:pt x="16989" y="21600"/>
                      </a:lnTo>
                      <a:lnTo>
                        <a:pt x="21600" y="1864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38" name="Figura"/>
                <p:cNvSpPr/>
                <p:nvPr/>
              </p:nvSpPr>
              <p:spPr>
                <a:xfrm>
                  <a:off x="7349"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994"/>
                      </a:lnTo>
                      <a:lnTo>
                        <a:pt x="6189" y="21600"/>
                      </a:lnTo>
                      <a:lnTo>
                        <a:pt x="18566" y="1881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39" name="Triángulo"/>
                <p:cNvSpPr/>
                <p:nvPr/>
              </p:nvSpPr>
              <p:spPr>
                <a:xfrm>
                  <a:off x="24815" y="674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971"/>
                      </a:lnTo>
                      <a:lnTo>
                        <a:pt x="14337"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40" name="Figura"/>
                <p:cNvSpPr/>
                <p:nvPr/>
              </p:nvSpPr>
              <p:spPr>
                <a:xfrm>
                  <a:off x="36320" y="7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383"/>
                      </a:moveTo>
                      <a:lnTo>
                        <a:pt x="8288" y="5950"/>
                      </a:lnTo>
                      <a:lnTo>
                        <a:pt x="9136" y="0"/>
                      </a:lnTo>
                      <a:lnTo>
                        <a:pt x="0" y="9672"/>
                      </a:lnTo>
                      <a:lnTo>
                        <a:pt x="8288" y="21600"/>
                      </a:lnTo>
                      <a:lnTo>
                        <a:pt x="21600" y="163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41" name="Triángulo"/>
                <p:cNvSpPr/>
                <p:nvPr/>
              </p:nvSpPr>
              <p:spPr>
                <a:xfrm>
                  <a:off x="37810" y="4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422"/>
                      </a:moveTo>
                      <a:lnTo>
                        <a:pt x="0" y="0"/>
                      </a:lnTo>
                      <a:lnTo>
                        <a:pt x="15920" y="21600"/>
                      </a:lnTo>
                      <a:lnTo>
                        <a:pt x="21600" y="2042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42" name="Triángulo"/>
                <p:cNvSpPr/>
                <p:nvPr/>
              </p:nvSpPr>
              <p:spPr>
                <a:xfrm>
                  <a:off x="38068" y="15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7200" y="2018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43" name="Figura"/>
                <p:cNvSpPr/>
                <p:nvPr/>
              </p:nvSpPr>
              <p:spPr>
                <a:xfrm>
                  <a:off x="40001" y="70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955" y="9556"/>
                      </a:lnTo>
                      <a:lnTo>
                        <a:pt x="0" y="0"/>
                      </a:lnTo>
                      <a:lnTo>
                        <a:pt x="1578" y="108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44" name="Triángulo"/>
                <p:cNvSpPr/>
                <p:nvPr/>
              </p:nvSpPr>
              <p:spPr>
                <a:xfrm>
                  <a:off x="130043" y="65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901" y="0"/>
                      </a:lnTo>
                      <a:lnTo>
                        <a:pt x="0" y="21600"/>
                      </a:lnTo>
                      <a:lnTo>
                        <a:pt x="21600" y="14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45" name="Triángulo"/>
                <p:cNvSpPr/>
                <p:nvPr/>
              </p:nvSpPr>
              <p:spPr>
                <a:xfrm>
                  <a:off x="131017" y="200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939" y="0"/>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46" name="Figura"/>
                <p:cNvSpPr/>
                <p:nvPr/>
              </p:nvSpPr>
              <p:spPr>
                <a:xfrm>
                  <a:off x="133474" y="1091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003" y="21600"/>
                      </a:lnTo>
                      <a:lnTo>
                        <a:pt x="7361" y="10800"/>
                      </a:lnTo>
                      <a:lnTo>
                        <a:pt x="0" y="0"/>
                      </a:lnTo>
                      <a:lnTo>
                        <a:pt x="5158"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47" name="Figura"/>
                <p:cNvSpPr/>
                <p:nvPr/>
              </p:nvSpPr>
              <p:spPr>
                <a:xfrm>
                  <a:off x="133610" y="1114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497"/>
                      </a:moveTo>
                      <a:lnTo>
                        <a:pt x="19373" y="8252"/>
                      </a:lnTo>
                      <a:lnTo>
                        <a:pt x="0" y="0"/>
                      </a:lnTo>
                      <a:lnTo>
                        <a:pt x="5119" y="17474"/>
                      </a:lnTo>
                      <a:lnTo>
                        <a:pt x="10239" y="21600"/>
                      </a:lnTo>
                      <a:lnTo>
                        <a:pt x="21600" y="1949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48" name="Figura"/>
                <p:cNvSpPr/>
                <p:nvPr/>
              </p:nvSpPr>
              <p:spPr>
                <a:xfrm>
                  <a:off x="133911" y="1096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838"/>
                      </a:moveTo>
                      <a:lnTo>
                        <a:pt x="11389" y="12606"/>
                      </a:lnTo>
                      <a:lnTo>
                        <a:pt x="0" y="0"/>
                      </a:lnTo>
                      <a:lnTo>
                        <a:pt x="2843" y="21600"/>
                      </a:lnTo>
                      <a:lnTo>
                        <a:pt x="19711"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49" name="Figura"/>
                <p:cNvSpPr/>
                <p:nvPr/>
              </p:nvSpPr>
              <p:spPr>
                <a:xfrm>
                  <a:off x="134162" y="11057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759"/>
                      </a:moveTo>
                      <a:lnTo>
                        <a:pt x="17022" y="4163"/>
                      </a:lnTo>
                      <a:lnTo>
                        <a:pt x="8838" y="0"/>
                      </a:lnTo>
                      <a:lnTo>
                        <a:pt x="0" y="2507"/>
                      </a:lnTo>
                      <a:lnTo>
                        <a:pt x="9276" y="5820"/>
                      </a:lnTo>
                      <a:lnTo>
                        <a:pt x="5351" y="6931"/>
                      </a:lnTo>
                      <a:lnTo>
                        <a:pt x="16361" y="10528"/>
                      </a:lnTo>
                      <a:lnTo>
                        <a:pt x="17452" y="13579"/>
                      </a:lnTo>
                      <a:lnTo>
                        <a:pt x="13200" y="15780"/>
                      </a:lnTo>
                      <a:lnTo>
                        <a:pt x="9714" y="15236"/>
                      </a:lnTo>
                      <a:lnTo>
                        <a:pt x="12221" y="16347"/>
                      </a:lnTo>
                      <a:lnTo>
                        <a:pt x="7635" y="19943"/>
                      </a:lnTo>
                      <a:lnTo>
                        <a:pt x="13638" y="21600"/>
                      </a:lnTo>
                      <a:lnTo>
                        <a:pt x="21059" y="17720"/>
                      </a:lnTo>
                      <a:lnTo>
                        <a:pt x="21385" y="12751"/>
                      </a:lnTo>
                      <a:lnTo>
                        <a:pt x="15270" y="7476"/>
                      </a:lnTo>
                      <a:lnTo>
                        <a:pt x="17349" y="6386"/>
                      </a:lnTo>
                      <a:lnTo>
                        <a:pt x="19857" y="7476"/>
                      </a:lnTo>
                      <a:lnTo>
                        <a:pt x="21600" y="775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50" name="Triángulo"/>
                <p:cNvSpPr/>
                <p:nvPr/>
              </p:nvSpPr>
              <p:spPr>
                <a:xfrm>
                  <a:off x="135430" y="971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209"/>
                      </a:moveTo>
                      <a:lnTo>
                        <a:pt x="0" y="0"/>
                      </a:lnTo>
                      <a:lnTo>
                        <a:pt x="9975" y="21600"/>
                      </a:lnTo>
                      <a:lnTo>
                        <a:pt x="21600" y="1120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51" name="Figura"/>
                <p:cNvSpPr/>
                <p:nvPr/>
              </p:nvSpPr>
              <p:spPr>
                <a:xfrm>
                  <a:off x="134892" y="10887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514"/>
                      </a:moveTo>
                      <a:lnTo>
                        <a:pt x="8024" y="6171"/>
                      </a:lnTo>
                      <a:lnTo>
                        <a:pt x="2241" y="3086"/>
                      </a:lnTo>
                      <a:lnTo>
                        <a:pt x="0" y="0"/>
                      </a:lnTo>
                      <a:lnTo>
                        <a:pt x="1853" y="6171"/>
                      </a:lnTo>
                      <a:lnTo>
                        <a:pt x="5558" y="12343"/>
                      </a:lnTo>
                      <a:lnTo>
                        <a:pt x="7332" y="18514"/>
                      </a:lnTo>
                      <a:lnTo>
                        <a:pt x="8565" y="18514"/>
                      </a:lnTo>
                      <a:lnTo>
                        <a:pt x="9877" y="21600"/>
                      </a:lnTo>
                      <a:lnTo>
                        <a:pt x="21600" y="1851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52" name="Triángulo"/>
                <p:cNvSpPr/>
                <p:nvPr/>
              </p:nvSpPr>
              <p:spPr>
                <a:xfrm>
                  <a:off x="137113" y="968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89"/>
                      </a:lnTo>
                      <a:lnTo>
                        <a:pt x="1247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53" name="Figura"/>
                <p:cNvSpPr/>
                <p:nvPr/>
              </p:nvSpPr>
              <p:spPr>
                <a:xfrm>
                  <a:off x="135193" y="1026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627"/>
                      </a:moveTo>
                      <a:lnTo>
                        <a:pt x="21470" y="2043"/>
                      </a:lnTo>
                      <a:lnTo>
                        <a:pt x="21429" y="1751"/>
                      </a:lnTo>
                      <a:lnTo>
                        <a:pt x="17915" y="1168"/>
                      </a:lnTo>
                      <a:lnTo>
                        <a:pt x="18434" y="876"/>
                      </a:lnTo>
                      <a:lnTo>
                        <a:pt x="19998" y="0"/>
                      </a:lnTo>
                      <a:lnTo>
                        <a:pt x="17047" y="0"/>
                      </a:lnTo>
                      <a:lnTo>
                        <a:pt x="11797" y="876"/>
                      </a:lnTo>
                      <a:lnTo>
                        <a:pt x="5509" y="2043"/>
                      </a:lnTo>
                      <a:lnTo>
                        <a:pt x="5509" y="1751"/>
                      </a:lnTo>
                      <a:lnTo>
                        <a:pt x="4119" y="1459"/>
                      </a:lnTo>
                      <a:lnTo>
                        <a:pt x="4382" y="2043"/>
                      </a:lnTo>
                      <a:lnTo>
                        <a:pt x="5595" y="3211"/>
                      </a:lnTo>
                      <a:lnTo>
                        <a:pt x="8242" y="2919"/>
                      </a:lnTo>
                      <a:lnTo>
                        <a:pt x="7200" y="2919"/>
                      </a:lnTo>
                      <a:lnTo>
                        <a:pt x="9239" y="2627"/>
                      </a:lnTo>
                      <a:lnTo>
                        <a:pt x="10844" y="2919"/>
                      </a:lnTo>
                      <a:lnTo>
                        <a:pt x="12057" y="3211"/>
                      </a:lnTo>
                      <a:lnTo>
                        <a:pt x="12057" y="3503"/>
                      </a:lnTo>
                      <a:lnTo>
                        <a:pt x="10281" y="2919"/>
                      </a:lnTo>
                      <a:lnTo>
                        <a:pt x="7764" y="3503"/>
                      </a:lnTo>
                      <a:lnTo>
                        <a:pt x="6288" y="4086"/>
                      </a:lnTo>
                      <a:lnTo>
                        <a:pt x="7115" y="3795"/>
                      </a:lnTo>
                      <a:lnTo>
                        <a:pt x="8023" y="4086"/>
                      </a:lnTo>
                      <a:lnTo>
                        <a:pt x="8850" y="4086"/>
                      </a:lnTo>
                      <a:lnTo>
                        <a:pt x="4119" y="4670"/>
                      </a:lnTo>
                      <a:lnTo>
                        <a:pt x="14185" y="4086"/>
                      </a:lnTo>
                      <a:lnTo>
                        <a:pt x="11019" y="5254"/>
                      </a:lnTo>
                      <a:lnTo>
                        <a:pt x="9628" y="5254"/>
                      </a:lnTo>
                      <a:lnTo>
                        <a:pt x="10322" y="5546"/>
                      </a:lnTo>
                      <a:lnTo>
                        <a:pt x="12146" y="5838"/>
                      </a:lnTo>
                      <a:lnTo>
                        <a:pt x="11756" y="6422"/>
                      </a:lnTo>
                      <a:lnTo>
                        <a:pt x="8676" y="6422"/>
                      </a:lnTo>
                      <a:lnTo>
                        <a:pt x="10322" y="5838"/>
                      </a:lnTo>
                      <a:lnTo>
                        <a:pt x="7808" y="5838"/>
                      </a:lnTo>
                      <a:lnTo>
                        <a:pt x="7982" y="6422"/>
                      </a:lnTo>
                      <a:lnTo>
                        <a:pt x="13621" y="7005"/>
                      </a:lnTo>
                      <a:lnTo>
                        <a:pt x="10585" y="7589"/>
                      </a:lnTo>
                      <a:lnTo>
                        <a:pt x="9717" y="7297"/>
                      </a:lnTo>
                      <a:lnTo>
                        <a:pt x="9673" y="7005"/>
                      </a:lnTo>
                      <a:lnTo>
                        <a:pt x="8850" y="6714"/>
                      </a:lnTo>
                      <a:lnTo>
                        <a:pt x="5250" y="7297"/>
                      </a:lnTo>
                      <a:lnTo>
                        <a:pt x="6158" y="7589"/>
                      </a:lnTo>
                      <a:lnTo>
                        <a:pt x="5639" y="7881"/>
                      </a:lnTo>
                      <a:lnTo>
                        <a:pt x="4034" y="8757"/>
                      </a:lnTo>
                      <a:lnTo>
                        <a:pt x="4987" y="8757"/>
                      </a:lnTo>
                      <a:lnTo>
                        <a:pt x="13013" y="9341"/>
                      </a:lnTo>
                      <a:lnTo>
                        <a:pt x="6462" y="10216"/>
                      </a:lnTo>
                      <a:lnTo>
                        <a:pt x="6940" y="10304"/>
                      </a:lnTo>
                      <a:lnTo>
                        <a:pt x="8850" y="11092"/>
                      </a:lnTo>
                      <a:lnTo>
                        <a:pt x="5380" y="11092"/>
                      </a:lnTo>
                      <a:lnTo>
                        <a:pt x="3296" y="11676"/>
                      </a:lnTo>
                      <a:lnTo>
                        <a:pt x="2343" y="11676"/>
                      </a:lnTo>
                      <a:lnTo>
                        <a:pt x="5161" y="11968"/>
                      </a:lnTo>
                      <a:lnTo>
                        <a:pt x="130" y="12259"/>
                      </a:lnTo>
                      <a:lnTo>
                        <a:pt x="4208" y="13135"/>
                      </a:lnTo>
                      <a:lnTo>
                        <a:pt x="3122" y="13135"/>
                      </a:lnTo>
                      <a:lnTo>
                        <a:pt x="3600" y="13427"/>
                      </a:lnTo>
                      <a:lnTo>
                        <a:pt x="4642" y="13427"/>
                      </a:lnTo>
                      <a:lnTo>
                        <a:pt x="8501" y="14303"/>
                      </a:lnTo>
                      <a:lnTo>
                        <a:pt x="0" y="15762"/>
                      </a:lnTo>
                      <a:lnTo>
                        <a:pt x="5250" y="17222"/>
                      </a:lnTo>
                      <a:lnTo>
                        <a:pt x="7419" y="18389"/>
                      </a:lnTo>
                      <a:lnTo>
                        <a:pt x="11189" y="18681"/>
                      </a:lnTo>
                      <a:lnTo>
                        <a:pt x="13099" y="19849"/>
                      </a:lnTo>
                      <a:lnTo>
                        <a:pt x="11323" y="20141"/>
                      </a:lnTo>
                      <a:lnTo>
                        <a:pt x="9020" y="19265"/>
                      </a:lnTo>
                      <a:lnTo>
                        <a:pt x="7374" y="19849"/>
                      </a:lnTo>
                      <a:lnTo>
                        <a:pt x="7678" y="20432"/>
                      </a:lnTo>
                      <a:lnTo>
                        <a:pt x="8935" y="21016"/>
                      </a:lnTo>
                      <a:lnTo>
                        <a:pt x="7982" y="21016"/>
                      </a:lnTo>
                      <a:lnTo>
                        <a:pt x="5899" y="21308"/>
                      </a:lnTo>
                      <a:lnTo>
                        <a:pt x="6158" y="21600"/>
                      </a:lnTo>
                      <a:lnTo>
                        <a:pt x="8546" y="21600"/>
                      </a:lnTo>
                      <a:lnTo>
                        <a:pt x="8676" y="21308"/>
                      </a:lnTo>
                      <a:lnTo>
                        <a:pt x="13491" y="21600"/>
                      </a:lnTo>
                      <a:lnTo>
                        <a:pt x="12146" y="21308"/>
                      </a:lnTo>
                      <a:lnTo>
                        <a:pt x="9499" y="20724"/>
                      </a:lnTo>
                      <a:lnTo>
                        <a:pt x="10756" y="20724"/>
                      </a:lnTo>
                      <a:lnTo>
                        <a:pt x="13403" y="20432"/>
                      </a:lnTo>
                      <a:lnTo>
                        <a:pt x="12450" y="20432"/>
                      </a:lnTo>
                      <a:lnTo>
                        <a:pt x="13751" y="20141"/>
                      </a:lnTo>
                      <a:lnTo>
                        <a:pt x="15052" y="19849"/>
                      </a:lnTo>
                      <a:lnTo>
                        <a:pt x="15920" y="19849"/>
                      </a:lnTo>
                      <a:lnTo>
                        <a:pt x="14489" y="19265"/>
                      </a:lnTo>
                      <a:lnTo>
                        <a:pt x="15486" y="19557"/>
                      </a:lnTo>
                      <a:lnTo>
                        <a:pt x="17870" y="19265"/>
                      </a:lnTo>
                      <a:lnTo>
                        <a:pt x="17177" y="19557"/>
                      </a:lnTo>
                      <a:lnTo>
                        <a:pt x="18089" y="19265"/>
                      </a:lnTo>
                      <a:lnTo>
                        <a:pt x="19909" y="18681"/>
                      </a:lnTo>
                      <a:lnTo>
                        <a:pt x="13577" y="18097"/>
                      </a:lnTo>
                      <a:lnTo>
                        <a:pt x="17177" y="17514"/>
                      </a:lnTo>
                      <a:lnTo>
                        <a:pt x="15876" y="16346"/>
                      </a:lnTo>
                      <a:lnTo>
                        <a:pt x="13966" y="17514"/>
                      </a:lnTo>
                      <a:lnTo>
                        <a:pt x="9847" y="16346"/>
                      </a:lnTo>
                      <a:lnTo>
                        <a:pt x="18523" y="15762"/>
                      </a:lnTo>
                      <a:lnTo>
                        <a:pt x="15008" y="15470"/>
                      </a:lnTo>
                      <a:lnTo>
                        <a:pt x="15268" y="15178"/>
                      </a:lnTo>
                      <a:lnTo>
                        <a:pt x="13013" y="14886"/>
                      </a:lnTo>
                      <a:lnTo>
                        <a:pt x="14489" y="14622"/>
                      </a:lnTo>
                      <a:lnTo>
                        <a:pt x="16224" y="14303"/>
                      </a:lnTo>
                      <a:lnTo>
                        <a:pt x="11538" y="13135"/>
                      </a:lnTo>
                      <a:lnTo>
                        <a:pt x="13577" y="13045"/>
                      </a:lnTo>
                      <a:lnTo>
                        <a:pt x="14530" y="12783"/>
                      </a:lnTo>
                      <a:lnTo>
                        <a:pt x="17091" y="12843"/>
                      </a:lnTo>
                      <a:lnTo>
                        <a:pt x="15876" y="12726"/>
                      </a:lnTo>
                      <a:lnTo>
                        <a:pt x="19216" y="12551"/>
                      </a:lnTo>
                      <a:lnTo>
                        <a:pt x="12146" y="11968"/>
                      </a:lnTo>
                      <a:lnTo>
                        <a:pt x="14923" y="11384"/>
                      </a:lnTo>
                      <a:lnTo>
                        <a:pt x="18044" y="11384"/>
                      </a:lnTo>
                      <a:lnTo>
                        <a:pt x="16395" y="11968"/>
                      </a:lnTo>
                      <a:lnTo>
                        <a:pt x="19172" y="11384"/>
                      </a:lnTo>
                      <a:lnTo>
                        <a:pt x="13925" y="11092"/>
                      </a:lnTo>
                      <a:lnTo>
                        <a:pt x="20299" y="10216"/>
                      </a:lnTo>
                      <a:lnTo>
                        <a:pt x="19301" y="9632"/>
                      </a:lnTo>
                      <a:lnTo>
                        <a:pt x="15138" y="9632"/>
                      </a:lnTo>
                      <a:lnTo>
                        <a:pt x="17566" y="8465"/>
                      </a:lnTo>
                      <a:lnTo>
                        <a:pt x="16180" y="7589"/>
                      </a:lnTo>
                      <a:lnTo>
                        <a:pt x="17566" y="7589"/>
                      </a:lnTo>
                      <a:lnTo>
                        <a:pt x="18174" y="6422"/>
                      </a:lnTo>
                      <a:lnTo>
                        <a:pt x="18478" y="5838"/>
                      </a:lnTo>
                      <a:lnTo>
                        <a:pt x="19954" y="4962"/>
                      </a:lnTo>
                      <a:lnTo>
                        <a:pt x="16439" y="4962"/>
                      </a:lnTo>
                      <a:lnTo>
                        <a:pt x="16699" y="4670"/>
                      </a:lnTo>
                      <a:lnTo>
                        <a:pt x="16962" y="3795"/>
                      </a:lnTo>
                      <a:lnTo>
                        <a:pt x="16658" y="3503"/>
                      </a:lnTo>
                      <a:lnTo>
                        <a:pt x="16354" y="3211"/>
                      </a:lnTo>
                      <a:lnTo>
                        <a:pt x="18912" y="3503"/>
                      </a:lnTo>
                      <a:lnTo>
                        <a:pt x="19909" y="3503"/>
                      </a:lnTo>
                      <a:lnTo>
                        <a:pt x="21036" y="3795"/>
                      </a:lnTo>
                      <a:lnTo>
                        <a:pt x="20995" y="3211"/>
                      </a:lnTo>
                      <a:lnTo>
                        <a:pt x="19650" y="3211"/>
                      </a:lnTo>
                      <a:lnTo>
                        <a:pt x="18956" y="2919"/>
                      </a:lnTo>
                      <a:lnTo>
                        <a:pt x="18478" y="2627"/>
                      </a:lnTo>
                      <a:lnTo>
                        <a:pt x="21600" y="262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54" name="Figura"/>
                <p:cNvSpPr/>
                <p:nvPr/>
              </p:nvSpPr>
              <p:spPr>
                <a:xfrm>
                  <a:off x="138023" y="1019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869"/>
                      </a:moveTo>
                      <a:lnTo>
                        <a:pt x="6660" y="3857"/>
                      </a:lnTo>
                      <a:lnTo>
                        <a:pt x="0" y="0"/>
                      </a:lnTo>
                      <a:lnTo>
                        <a:pt x="6262" y="5863"/>
                      </a:lnTo>
                      <a:lnTo>
                        <a:pt x="9075" y="13731"/>
                      </a:lnTo>
                      <a:lnTo>
                        <a:pt x="16546" y="21600"/>
                      </a:lnTo>
                      <a:lnTo>
                        <a:pt x="20996" y="175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55" name="Figura"/>
                <p:cNvSpPr/>
                <p:nvPr/>
              </p:nvSpPr>
              <p:spPr>
                <a:xfrm>
                  <a:off x="134706" y="60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18525" y="0"/>
                      </a:lnTo>
                      <a:lnTo>
                        <a:pt x="715" y="0"/>
                      </a:lnTo>
                      <a:lnTo>
                        <a:pt x="5364" y="2400"/>
                      </a:lnTo>
                      <a:lnTo>
                        <a:pt x="1501" y="4800"/>
                      </a:lnTo>
                      <a:lnTo>
                        <a:pt x="4362" y="7200"/>
                      </a:lnTo>
                      <a:lnTo>
                        <a:pt x="2075" y="14400"/>
                      </a:lnTo>
                      <a:lnTo>
                        <a:pt x="0" y="9600"/>
                      </a:lnTo>
                      <a:lnTo>
                        <a:pt x="1430" y="16800"/>
                      </a:lnTo>
                      <a:lnTo>
                        <a:pt x="37" y="19200"/>
                      </a:lnTo>
                      <a:lnTo>
                        <a:pt x="1788" y="16800"/>
                      </a:lnTo>
                      <a:lnTo>
                        <a:pt x="3790" y="19200"/>
                      </a:lnTo>
                      <a:lnTo>
                        <a:pt x="4111" y="21600"/>
                      </a:lnTo>
                      <a:lnTo>
                        <a:pt x="20313" y="21600"/>
                      </a:lnTo>
                      <a:lnTo>
                        <a:pt x="20955" y="16800"/>
                      </a:lnTo>
                      <a:lnTo>
                        <a:pt x="21276" y="14400"/>
                      </a:lnTo>
                      <a:lnTo>
                        <a:pt x="21600" y="120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56" name="Figura"/>
                <p:cNvSpPr/>
                <p:nvPr/>
              </p:nvSpPr>
              <p:spPr>
                <a:xfrm>
                  <a:off x="138632" y="1025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674"/>
                      </a:moveTo>
                      <a:lnTo>
                        <a:pt x="11915" y="0"/>
                      </a:lnTo>
                      <a:lnTo>
                        <a:pt x="0" y="7937"/>
                      </a:lnTo>
                      <a:lnTo>
                        <a:pt x="4842" y="21600"/>
                      </a:lnTo>
                      <a:lnTo>
                        <a:pt x="15642" y="7937"/>
                      </a:lnTo>
                      <a:lnTo>
                        <a:pt x="21600" y="86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57" name="Triángulo"/>
                <p:cNvSpPr/>
                <p:nvPr/>
              </p:nvSpPr>
              <p:spPr>
                <a:xfrm>
                  <a:off x="138991" y="1043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03" y="13742"/>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58" name="Figura"/>
                <p:cNvSpPr/>
                <p:nvPr/>
              </p:nvSpPr>
              <p:spPr>
                <a:xfrm>
                  <a:off x="135064" y="7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428"/>
                      </a:moveTo>
                      <a:lnTo>
                        <a:pt x="18281" y="8566"/>
                      </a:lnTo>
                      <a:lnTo>
                        <a:pt x="17629" y="8193"/>
                      </a:lnTo>
                      <a:lnTo>
                        <a:pt x="15984" y="8566"/>
                      </a:lnTo>
                      <a:lnTo>
                        <a:pt x="16295" y="7821"/>
                      </a:lnTo>
                      <a:lnTo>
                        <a:pt x="14990" y="6331"/>
                      </a:lnTo>
                      <a:lnTo>
                        <a:pt x="16045" y="5959"/>
                      </a:lnTo>
                      <a:lnTo>
                        <a:pt x="17350" y="5959"/>
                      </a:lnTo>
                      <a:lnTo>
                        <a:pt x="15984" y="4841"/>
                      </a:lnTo>
                      <a:lnTo>
                        <a:pt x="15114" y="4097"/>
                      </a:lnTo>
                      <a:lnTo>
                        <a:pt x="15735" y="3352"/>
                      </a:lnTo>
                      <a:lnTo>
                        <a:pt x="16045" y="2979"/>
                      </a:lnTo>
                      <a:lnTo>
                        <a:pt x="20266" y="4469"/>
                      </a:lnTo>
                      <a:lnTo>
                        <a:pt x="20454" y="2979"/>
                      </a:lnTo>
                      <a:lnTo>
                        <a:pt x="20266" y="2234"/>
                      </a:lnTo>
                      <a:lnTo>
                        <a:pt x="20019" y="1862"/>
                      </a:lnTo>
                      <a:lnTo>
                        <a:pt x="19181" y="1490"/>
                      </a:lnTo>
                      <a:lnTo>
                        <a:pt x="16730" y="372"/>
                      </a:lnTo>
                      <a:lnTo>
                        <a:pt x="15860" y="745"/>
                      </a:lnTo>
                      <a:lnTo>
                        <a:pt x="15799" y="1117"/>
                      </a:lnTo>
                      <a:lnTo>
                        <a:pt x="15053" y="1490"/>
                      </a:lnTo>
                      <a:lnTo>
                        <a:pt x="13748" y="1490"/>
                      </a:lnTo>
                      <a:lnTo>
                        <a:pt x="13098" y="745"/>
                      </a:lnTo>
                      <a:lnTo>
                        <a:pt x="9249" y="745"/>
                      </a:lnTo>
                      <a:lnTo>
                        <a:pt x="5340" y="0"/>
                      </a:lnTo>
                      <a:lnTo>
                        <a:pt x="2669" y="1862"/>
                      </a:lnTo>
                      <a:lnTo>
                        <a:pt x="4997" y="2979"/>
                      </a:lnTo>
                      <a:lnTo>
                        <a:pt x="3135" y="3352"/>
                      </a:lnTo>
                      <a:lnTo>
                        <a:pt x="3011" y="2234"/>
                      </a:lnTo>
                      <a:lnTo>
                        <a:pt x="1273" y="2979"/>
                      </a:lnTo>
                      <a:lnTo>
                        <a:pt x="2825" y="3352"/>
                      </a:lnTo>
                      <a:lnTo>
                        <a:pt x="3881" y="3724"/>
                      </a:lnTo>
                      <a:lnTo>
                        <a:pt x="2204" y="3724"/>
                      </a:lnTo>
                      <a:lnTo>
                        <a:pt x="1833" y="4097"/>
                      </a:lnTo>
                      <a:lnTo>
                        <a:pt x="4812" y="5026"/>
                      </a:lnTo>
                      <a:lnTo>
                        <a:pt x="5432" y="5214"/>
                      </a:lnTo>
                      <a:lnTo>
                        <a:pt x="6178" y="5959"/>
                      </a:lnTo>
                      <a:lnTo>
                        <a:pt x="4438" y="6331"/>
                      </a:lnTo>
                      <a:lnTo>
                        <a:pt x="3011" y="6331"/>
                      </a:lnTo>
                      <a:lnTo>
                        <a:pt x="4501" y="6703"/>
                      </a:lnTo>
                      <a:lnTo>
                        <a:pt x="3724" y="7000"/>
                      </a:lnTo>
                      <a:lnTo>
                        <a:pt x="2950" y="8193"/>
                      </a:lnTo>
                      <a:lnTo>
                        <a:pt x="4997" y="8193"/>
                      </a:lnTo>
                      <a:lnTo>
                        <a:pt x="2825" y="8938"/>
                      </a:lnTo>
                      <a:lnTo>
                        <a:pt x="5557" y="10428"/>
                      </a:lnTo>
                      <a:lnTo>
                        <a:pt x="2793" y="10428"/>
                      </a:lnTo>
                      <a:lnTo>
                        <a:pt x="4748" y="11172"/>
                      </a:lnTo>
                      <a:lnTo>
                        <a:pt x="4905" y="11917"/>
                      </a:lnTo>
                      <a:lnTo>
                        <a:pt x="591" y="10800"/>
                      </a:lnTo>
                      <a:lnTo>
                        <a:pt x="4655" y="13779"/>
                      </a:lnTo>
                      <a:lnTo>
                        <a:pt x="0" y="13407"/>
                      </a:lnTo>
                      <a:lnTo>
                        <a:pt x="3910" y="14152"/>
                      </a:lnTo>
                      <a:lnTo>
                        <a:pt x="1737" y="16014"/>
                      </a:lnTo>
                      <a:lnTo>
                        <a:pt x="3910" y="17503"/>
                      </a:lnTo>
                      <a:lnTo>
                        <a:pt x="3135" y="17204"/>
                      </a:lnTo>
                      <a:lnTo>
                        <a:pt x="2857" y="17876"/>
                      </a:lnTo>
                      <a:lnTo>
                        <a:pt x="1676" y="17876"/>
                      </a:lnTo>
                      <a:lnTo>
                        <a:pt x="931" y="18248"/>
                      </a:lnTo>
                      <a:lnTo>
                        <a:pt x="4159" y="18621"/>
                      </a:lnTo>
                      <a:lnTo>
                        <a:pt x="4873" y="19738"/>
                      </a:lnTo>
                      <a:lnTo>
                        <a:pt x="6860" y="20110"/>
                      </a:lnTo>
                      <a:lnTo>
                        <a:pt x="3756" y="21228"/>
                      </a:lnTo>
                      <a:lnTo>
                        <a:pt x="3104" y="19738"/>
                      </a:lnTo>
                      <a:lnTo>
                        <a:pt x="2700" y="19811"/>
                      </a:lnTo>
                      <a:lnTo>
                        <a:pt x="2700" y="21600"/>
                      </a:lnTo>
                      <a:lnTo>
                        <a:pt x="4873" y="21228"/>
                      </a:lnTo>
                      <a:lnTo>
                        <a:pt x="3942" y="21600"/>
                      </a:lnTo>
                      <a:lnTo>
                        <a:pt x="16202" y="21600"/>
                      </a:lnTo>
                      <a:lnTo>
                        <a:pt x="14090" y="20110"/>
                      </a:lnTo>
                      <a:lnTo>
                        <a:pt x="17133" y="17503"/>
                      </a:lnTo>
                      <a:lnTo>
                        <a:pt x="18435" y="16386"/>
                      </a:lnTo>
                      <a:lnTo>
                        <a:pt x="19305" y="15269"/>
                      </a:lnTo>
                      <a:lnTo>
                        <a:pt x="17380" y="14897"/>
                      </a:lnTo>
                      <a:lnTo>
                        <a:pt x="15891" y="14524"/>
                      </a:lnTo>
                      <a:lnTo>
                        <a:pt x="18374" y="14152"/>
                      </a:lnTo>
                      <a:lnTo>
                        <a:pt x="17411" y="13779"/>
                      </a:lnTo>
                      <a:lnTo>
                        <a:pt x="15518" y="13034"/>
                      </a:lnTo>
                      <a:lnTo>
                        <a:pt x="13937" y="11917"/>
                      </a:lnTo>
                      <a:lnTo>
                        <a:pt x="13409" y="11545"/>
                      </a:lnTo>
                      <a:lnTo>
                        <a:pt x="21600" y="104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59" name="Figura"/>
                <p:cNvSpPr/>
                <p:nvPr/>
              </p:nvSpPr>
              <p:spPr>
                <a:xfrm>
                  <a:off x="136289" y="921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90"/>
                      </a:moveTo>
                      <a:lnTo>
                        <a:pt x="17942" y="0"/>
                      </a:lnTo>
                      <a:lnTo>
                        <a:pt x="5202" y="0"/>
                      </a:lnTo>
                      <a:lnTo>
                        <a:pt x="4541" y="1035"/>
                      </a:lnTo>
                      <a:lnTo>
                        <a:pt x="6213" y="2070"/>
                      </a:lnTo>
                      <a:lnTo>
                        <a:pt x="6496" y="2760"/>
                      </a:lnTo>
                      <a:lnTo>
                        <a:pt x="5738" y="3796"/>
                      </a:lnTo>
                      <a:lnTo>
                        <a:pt x="2965" y="4105"/>
                      </a:lnTo>
                      <a:lnTo>
                        <a:pt x="2900" y="4831"/>
                      </a:lnTo>
                      <a:lnTo>
                        <a:pt x="6086" y="6901"/>
                      </a:lnTo>
                      <a:lnTo>
                        <a:pt x="5329" y="8626"/>
                      </a:lnTo>
                      <a:lnTo>
                        <a:pt x="5676" y="8281"/>
                      </a:lnTo>
                      <a:lnTo>
                        <a:pt x="10123" y="8626"/>
                      </a:lnTo>
                      <a:lnTo>
                        <a:pt x="3501" y="9662"/>
                      </a:lnTo>
                      <a:lnTo>
                        <a:pt x="5582" y="10352"/>
                      </a:lnTo>
                      <a:lnTo>
                        <a:pt x="3625" y="10352"/>
                      </a:lnTo>
                      <a:lnTo>
                        <a:pt x="2900" y="11387"/>
                      </a:lnTo>
                      <a:lnTo>
                        <a:pt x="4698" y="12767"/>
                      </a:lnTo>
                      <a:lnTo>
                        <a:pt x="6118" y="14492"/>
                      </a:lnTo>
                      <a:lnTo>
                        <a:pt x="4983" y="14492"/>
                      </a:lnTo>
                      <a:lnTo>
                        <a:pt x="3941" y="15182"/>
                      </a:lnTo>
                      <a:lnTo>
                        <a:pt x="4383" y="16218"/>
                      </a:lnTo>
                      <a:lnTo>
                        <a:pt x="3879" y="16908"/>
                      </a:lnTo>
                      <a:lnTo>
                        <a:pt x="5013" y="17253"/>
                      </a:lnTo>
                      <a:lnTo>
                        <a:pt x="4825" y="17598"/>
                      </a:lnTo>
                      <a:lnTo>
                        <a:pt x="6463" y="17253"/>
                      </a:lnTo>
                      <a:lnTo>
                        <a:pt x="0" y="19668"/>
                      </a:lnTo>
                      <a:lnTo>
                        <a:pt x="7884" y="21600"/>
                      </a:lnTo>
                      <a:lnTo>
                        <a:pt x="10344" y="21394"/>
                      </a:lnTo>
                      <a:lnTo>
                        <a:pt x="10848" y="21048"/>
                      </a:lnTo>
                      <a:lnTo>
                        <a:pt x="11194" y="21184"/>
                      </a:lnTo>
                      <a:lnTo>
                        <a:pt x="11320" y="20703"/>
                      </a:lnTo>
                      <a:lnTo>
                        <a:pt x="13970" y="20703"/>
                      </a:lnTo>
                      <a:lnTo>
                        <a:pt x="13150" y="21048"/>
                      </a:lnTo>
                      <a:lnTo>
                        <a:pt x="13622" y="21048"/>
                      </a:lnTo>
                      <a:lnTo>
                        <a:pt x="14096" y="20703"/>
                      </a:lnTo>
                      <a:lnTo>
                        <a:pt x="15075" y="20013"/>
                      </a:lnTo>
                      <a:lnTo>
                        <a:pt x="14096" y="19668"/>
                      </a:lnTo>
                      <a:lnTo>
                        <a:pt x="13875" y="19323"/>
                      </a:lnTo>
                      <a:lnTo>
                        <a:pt x="13749" y="18633"/>
                      </a:lnTo>
                      <a:lnTo>
                        <a:pt x="15862" y="19323"/>
                      </a:lnTo>
                      <a:lnTo>
                        <a:pt x="16713" y="18633"/>
                      </a:lnTo>
                      <a:lnTo>
                        <a:pt x="15579" y="18288"/>
                      </a:lnTo>
                      <a:lnTo>
                        <a:pt x="16746" y="17943"/>
                      </a:lnTo>
                      <a:lnTo>
                        <a:pt x="14285" y="17598"/>
                      </a:lnTo>
                      <a:lnTo>
                        <a:pt x="15452" y="17598"/>
                      </a:lnTo>
                      <a:lnTo>
                        <a:pt x="16115" y="17253"/>
                      </a:lnTo>
                      <a:lnTo>
                        <a:pt x="15042" y="16908"/>
                      </a:lnTo>
                      <a:lnTo>
                        <a:pt x="15484" y="15873"/>
                      </a:lnTo>
                      <a:lnTo>
                        <a:pt x="15800" y="15182"/>
                      </a:lnTo>
                      <a:lnTo>
                        <a:pt x="13182" y="15528"/>
                      </a:lnTo>
                      <a:lnTo>
                        <a:pt x="12991" y="15873"/>
                      </a:lnTo>
                      <a:lnTo>
                        <a:pt x="12961" y="15528"/>
                      </a:lnTo>
                      <a:lnTo>
                        <a:pt x="10439" y="14147"/>
                      </a:lnTo>
                      <a:lnTo>
                        <a:pt x="14285" y="12422"/>
                      </a:lnTo>
                      <a:lnTo>
                        <a:pt x="13245" y="10697"/>
                      </a:lnTo>
                      <a:lnTo>
                        <a:pt x="14064" y="10697"/>
                      </a:lnTo>
                      <a:lnTo>
                        <a:pt x="13118" y="9662"/>
                      </a:lnTo>
                      <a:lnTo>
                        <a:pt x="13498" y="8626"/>
                      </a:lnTo>
                      <a:lnTo>
                        <a:pt x="12614" y="8281"/>
                      </a:lnTo>
                      <a:lnTo>
                        <a:pt x="11730" y="7936"/>
                      </a:lnTo>
                      <a:lnTo>
                        <a:pt x="11730" y="7591"/>
                      </a:lnTo>
                      <a:lnTo>
                        <a:pt x="13245" y="7246"/>
                      </a:lnTo>
                      <a:lnTo>
                        <a:pt x="14223" y="7591"/>
                      </a:lnTo>
                      <a:lnTo>
                        <a:pt x="14002" y="7246"/>
                      </a:lnTo>
                      <a:lnTo>
                        <a:pt x="13592" y="6556"/>
                      </a:lnTo>
                      <a:lnTo>
                        <a:pt x="12676" y="6556"/>
                      </a:lnTo>
                      <a:lnTo>
                        <a:pt x="14032" y="5521"/>
                      </a:lnTo>
                      <a:lnTo>
                        <a:pt x="15137" y="6072"/>
                      </a:lnTo>
                      <a:lnTo>
                        <a:pt x="15231" y="5521"/>
                      </a:lnTo>
                      <a:lnTo>
                        <a:pt x="15325" y="5176"/>
                      </a:lnTo>
                      <a:lnTo>
                        <a:pt x="15420" y="5899"/>
                      </a:lnTo>
                      <a:lnTo>
                        <a:pt x="15800" y="5521"/>
                      </a:lnTo>
                      <a:lnTo>
                        <a:pt x="17123" y="5176"/>
                      </a:lnTo>
                      <a:lnTo>
                        <a:pt x="14883" y="4141"/>
                      </a:lnTo>
                      <a:lnTo>
                        <a:pt x="16996" y="4486"/>
                      </a:lnTo>
                      <a:lnTo>
                        <a:pt x="17155" y="4141"/>
                      </a:lnTo>
                      <a:lnTo>
                        <a:pt x="17344" y="3796"/>
                      </a:lnTo>
                      <a:lnTo>
                        <a:pt x="17533" y="3451"/>
                      </a:lnTo>
                      <a:lnTo>
                        <a:pt x="16902" y="3106"/>
                      </a:lnTo>
                      <a:lnTo>
                        <a:pt x="15390" y="3796"/>
                      </a:lnTo>
                      <a:lnTo>
                        <a:pt x="15452" y="2070"/>
                      </a:lnTo>
                      <a:lnTo>
                        <a:pt x="18228" y="2415"/>
                      </a:lnTo>
                      <a:lnTo>
                        <a:pt x="18889" y="2070"/>
                      </a:lnTo>
                      <a:lnTo>
                        <a:pt x="21600" y="69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60" name="Figura"/>
                <p:cNvSpPr/>
                <p:nvPr/>
              </p:nvSpPr>
              <p:spPr>
                <a:xfrm>
                  <a:off x="135265" y="10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80"/>
                      </a:moveTo>
                      <a:lnTo>
                        <a:pt x="15236" y="7560"/>
                      </a:lnTo>
                      <a:lnTo>
                        <a:pt x="11009" y="6480"/>
                      </a:lnTo>
                      <a:lnTo>
                        <a:pt x="15653" y="2160"/>
                      </a:lnTo>
                      <a:lnTo>
                        <a:pt x="15365" y="2160"/>
                      </a:lnTo>
                      <a:lnTo>
                        <a:pt x="16280" y="0"/>
                      </a:lnTo>
                      <a:lnTo>
                        <a:pt x="1487" y="0"/>
                      </a:lnTo>
                      <a:lnTo>
                        <a:pt x="2165" y="1080"/>
                      </a:lnTo>
                      <a:lnTo>
                        <a:pt x="4513" y="1620"/>
                      </a:lnTo>
                      <a:lnTo>
                        <a:pt x="4408" y="2700"/>
                      </a:lnTo>
                      <a:lnTo>
                        <a:pt x="3313" y="2700"/>
                      </a:lnTo>
                      <a:lnTo>
                        <a:pt x="5347" y="3780"/>
                      </a:lnTo>
                      <a:lnTo>
                        <a:pt x="3418" y="6480"/>
                      </a:lnTo>
                      <a:lnTo>
                        <a:pt x="5947" y="7560"/>
                      </a:lnTo>
                      <a:lnTo>
                        <a:pt x="5322" y="8100"/>
                      </a:lnTo>
                      <a:lnTo>
                        <a:pt x="6600" y="7560"/>
                      </a:lnTo>
                      <a:lnTo>
                        <a:pt x="8817" y="7560"/>
                      </a:lnTo>
                      <a:lnTo>
                        <a:pt x="8870" y="8640"/>
                      </a:lnTo>
                      <a:lnTo>
                        <a:pt x="10435" y="9180"/>
                      </a:lnTo>
                      <a:lnTo>
                        <a:pt x="8817" y="9180"/>
                      </a:lnTo>
                      <a:lnTo>
                        <a:pt x="8139" y="8640"/>
                      </a:lnTo>
                      <a:lnTo>
                        <a:pt x="7617" y="8640"/>
                      </a:lnTo>
                      <a:lnTo>
                        <a:pt x="8348" y="9180"/>
                      </a:lnTo>
                      <a:lnTo>
                        <a:pt x="6730" y="9933"/>
                      </a:lnTo>
                      <a:lnTo>
                        <a:pt x="8504" y="11340"/>
                      </a:lnTo>
                      <a:lnTo>
                        <a:pt x="7827" y="12420"/>
                      </a:lnTo>
                      <a:lnTo>
                        <a:pt x="5479" y="12960"/>
                      </a:lnTo>
                      <a:lnTo>
                        <a:pt x="6417" y="11340"/>
                      </a:lnTo>
                      <a:lnTo>
                        <a:pt x="7044" y="10260"/>
                      </a:lnTo>
                      <a:lnTo>
                        <a:pt x="4957" y="11340"/>
                      </a:lnTo>
                      <a:lnTo>
                        <a:pt x="5844" y="9720"/>
                      </a:lnTo>
                      <a:lnTo>
                        <a:pt x="2138" y="11340"/>
                      </a:lnTo>
                      <a:lnTo>
                        <a:pt x="5844" y="8802"/>
                      </a:lnTo>
                      <a:lnTo>
                        <a:pt x="2243" y="9720"/>
                      </a:lnTo>
                      <a:lnTo>
                        <a:pt x="1982" y="10260"/>
                      </a:lnTo>
                      <a:lnTo>
                        <a:pt x="1461" y="12420"/>
                      </a:lnTo>
                      <a:lnTo>
                        <a:pt x="3338" y="12420"/>
                      </a:lnTo>
                      <a:lnTo>
                        <a:pt x="2660" y="14580"/>
                      </a:lnTo>
                      <a:lnTo>
                        <a:pt x="3965" y="15120"/>
                      </a:lnTo>
                      <a:lnTo>
                        <a:pt x="4591" y="14580"/>
                      </a:lnTo>
                      <a:lnTo>
                        <a:pt x="5896" y="15120"/>
                      </a:lnTo>
                      <a:lnTo>
                        <a:pt x="8244" y="18360"/>
                      </a:lnTo>
                      <a:lnTo>
                        <a:pt x="0" y="17280"/>
                      </a:lnTo>
                      <a:lnTo>
                        <a:pt x="3131" y="19980"/>
                      </a:lnTo>
                      <a:lnTo>
                        <a:pt x="4696" y="20520"/>
                      </a:lnTo>
                      <a:lnTo>
                        <a:pt x="7644" y="20520"/>
                      </a:lnTo>
                      <a:lnTo>
                        <a:pt x="6600" y="21600"/>
                      </a:lnTo>
                      <a:lnTo>
                        <a:pt x="18730" y="21600"/>
                      </a:lnTo>
                      <a:lnTo>
                        <a:pt x="18940" y="19980"/>
                      </a:lnTo>
                      <a:lnTo>
                        <a:pt x="15287" y="18900"/>
                      </a:lnTo>
                      <a:lnTo>
                        <a:pt x="15053" y="18360"/>
                      </a:lnTo>
                      <a:lnTo>
                        <a:pt x="14817" y="17820"/>
                      </a:lnTo>
                      <a:lnTo>
                        <a:pt x="17114" y="17820"/>
                      </a:lnTo>
                      <a:lnTo>
                        <a:pt x="16801" y="17280"/>
                      </a:lnTo>
                      <a:lnTo>
                        <a:pt x="17218" y="15660"/>
                      </a:lnTo>
                      <a:lnTo>
                        <a:pt x="17374" y="15120"/>
                      </a:lnTo>
                      <a:lnTo>
                        <a:pt x="17036" y="15065"/>
                      </a:lnTo>
                      <a:lnTo>
                        <a:pt x="16879" y="14253"/>
                      </a:lnTo>
                      <a:lnTo>
                        <a:pt x="16879" y="15009"/>
                      </a:lnTo>
                      <a:lnTo>
                        <a:pt x="14817" y="14580"/>
                      </a:lnTo>
                      <a:lnTo>
                        <a:pt x="15965" y="12960"/>
                      </a:lnTo>
                      <a:lnTo>
                        <a:pt x="16879" y="15009"/>
                      </a:lnTo>
                      <a:lnTo>
                        <a:pt x="16879" y="14253"/>
                      </a:lnTo>
                      <a:lnTo>
                        <a:pt x="16748" y="13500"/>
                      </a:lnTo>
                      <a:lnTo>
                        <a:pt x="17531" y="13500"/>
                      </a:lnTo>
                      <a:lnTo>
                        <a:pt x="21600" y="91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61" name="Figura"/>
                <p:cNvSpPr/>
                <p:nvPr/>
              </p:nvSpPr>
              <p:spPr>
                <a:xfrm>
                  <a:off x="135924" y="1782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617"/>
                      </a:moveTo>
                      <a:lnTo>
                        <a:pt x="20150" y="9885"/>
                      </a:lnTo>
                      <a:lnTo>
                        <a:pt x="17762" y="8786"/>
                      </a:lnTo>
                      <a:lnTo>
                        <a:pt x="16994" y="8420"/>
                      </a:lnTo>
                      <a:lnTo>
                        <a:pt x="16994" y="8786"/>
                      </a:lnTo>
                      <a:lnTo>
                        <a:pt x="16824" y="10799"/>
                      </a:lnTo>
                      <a:lnTo>
                        <a:pt x="13671" y="9885"/>
                      </a:lnTo>
                      <a:lnTo>
                        <a:pt x="15717" y="9153"/>
                      </a:lnTo>
                      <a:lnTo>
                        <a:pt x="16426" y="9153"/>
                      </a:lnTo>
                      <a:lnTo>
                        <a:pt x="16994" y="8786"/>
                      </a:lnTo>
                      <a:lnTo>
                        <a:pt x="16994" y="8420"/>
                      </a:lnTo>
                      <a:lnTo>
                        <a:pt x="17451" y="8054"/>
                      </a:lnTo>
                      <a:lnTo>
                        <a:pt x="17905" y="7688"/>
                      </a:lnTo>
                      <a:lnTo>
                        <a:pt x="18559" y="7322"/>
                      </a:lnTo>
                      <a:lnTo>
                        <a:pt x="18787" y="7688"/>
                      </a:lnTo>
                      <a:lnTo>
                        <a:pt x="18984" y="7322"/>
                      </a:lnTo>
                      <a:lnTo>
                        <a:pt x="18474" y="6956"/>
                      </a:lnTo>
                      <a:lnTo>
                        <a:pt x="19013" y="6590"/>
                      </a:lnTo>
                      <a:lnTo>
                        <a:pt x="19042" y="6224"/>
                      </a:lnTo>
                      <a:lnTo>
                        <a:pt x="20662" y="6224"/>
                      </a:lnTo>
                      <a:lnTo>
                        <a:pt x="20405" y="5858"/>
                      </a:lnTo>
                      <a:lnTo>
                        <a:pt x="20150" y="5492"/>
                      </a:lnTo>
                      <a:lnTo>
                        <a:pt x="19951" y="4759"/>
                      </a:lnTo>
                      <a:lnTo>
                        <a:pt x="19980" y="4393"/>
                      </a:lnTo>
                      <a:lnTo>
                        <a:pt x="19895" y="5858"/>
                      </a:lnTo>
                      <a:lnTo>
                        <a:pt x="18928" y="5858"/>
                      </a:lnTo>
                      <a:lnTo>
                        <a:pt x="18787" y="5492"/>
                      </a:lnTo>
                      <a:lnTo>
                        <a:pt x="19581" y="5492"/>
                      </a:lnTo>
                      <a:lnTo>
                        <a:pt x="19895" y="5858"/>
                      </a:lnTo>
                      <a:lnTo>
                        <a:pt x="19895" y="4428"/>
                      </a:lnTo>
                      <a:lnTo>
                        <a:pt x="17876" y="4759"/>
                      </a:lnTo>
                      <a:lnTo>
                        <a:pt x="18219" y="4027"/>
                      </a:lnTo>
                      <a:lnTo>
                        <a:pt x="16625" y="4393"/>
                      </a:lnTo>
                      <a:lnTo>
                        <a:pt x="16171" y="4869"/>
                      </a:lnTo>
                      <a:lnTo>
                        <a:pt x="16625" y="4941"/>
                      </a:lnTo>
                      <a:lnTo>
                        <a:pt x="16968" y="6224"/>
                      </a:lnTo>
                      <a:lnTo>
                        <a:pt x="15005" y="5492"/>
                      </a:lnTo>
                      <a:lnTo>
                        <a:pt x="16171" y="5125"/>
                      </a:lnTo>
                      <a:lnTo>
                        <a:pt x="12760" y="4393"/>
                      </a:lnTo>
                      <a:lnTo>
                        <a:pt x="15717" y="3661"/>
                      </a:lnTo>
                      <a:lnTo>
                        <a:pt x="17308" y="2197"/>
                      </a:lnTo>
                      <a:lnTo>
                        <a:pt x="19127" y="2197"/>
                      </a:lnTo>
                      <a:lnTo>
                        <a:pt x="17934" y="732"/>
                      </a:lnTo>
                      <a:lnTo>
                        <a:pt x="18075" y="0"/>
                      </a:lnTo>
                      <a:lnTo>
                        <a:pt x="5939" y="0"/>
                      </a:lnTo>
                      <a:lnTo>
                        <a:pt x="5939" y="9153"/>
                      </a:lnTo>
                      <a:lnTo>
                        <a:pt x="5541" y="9519"/>
                      </a:lnTo>
                      <a:lnTo>
                        <a:pt x="4917" y="9885"/>
                      </a:lnTo>
                      <a:lnTo>
                        <a:pt x="5002" y="9153"/>
                      </a:lnTo>
                      <a:lnTo>
                        <a:pt x="5939" y="9153"/>
                      </a:lnTo>
                      <a:lnTo>
                        <a:pt x="5939" y="0"/>
                      </a:lnTo>
                      <a:lnTo>
                        <a:pt x="1363" y="0"/>
                      </a:lnTo>
                      <a:lnTo>
                        <a:pt x="1166" y="1098"/>
                      </a:lnTo>
                      <a:lnTo>
                        <a:pt x="5626" y="732"/>
                      </a:lnTo>
                      <a:lnTo>
                        <a:pt x="4149" y="1831"/>
                      </a:lnTo>
                      <a:lnTo>
                        <a:pt x="4008" y="2563"/>
                      </a:lnTo>
                      <a:lnTo>
                        <a:pt x="1450" y="2929"/>
                      </a:lnTo>
                      <a:lnTo>
                        <a:pt x="1846" y="4393"/>
                      </a:lnTo>
                      <a:lnTo>
                        <a:pt x="3695" y="6224"/>
                      </a:lnTo>
                      <a:lnTo>
                        <a:pt x="4035" y="7322"/>
                      </a:lnTo>
                      <a:lnTo>
                        <a:pt x="4717" y="7322"/>
                      </a:lnTo>
                      <a:lnTo>
                        <a:pt x="4773" y="7688"/>
                      </a:lnTo>
                      <a:lnTo>
                        <a:pt x="4888" y="8054"/>
                      </a:lnTo>
                      <a:lnTo>
                        <a:pt x="4773" y="7688"/>
                      </a:lnTo>
                      <a:lnTo>
                        <a:pt x="2215" y="7688"/>
                      </a:lnTo>
                      <a:lnTo>
                        <a:pt x="2075" y="8420"/>
                      </a:lnTo>
                      <a:lnTo>
                        <a:pt x="3097" y="9885"/>
                      </a:lnTo>
                      <a:lnTo>
                        <a:pt x="738" y="13546"/>
                      </a:lnTo>
                      <a:lnTo>
                        <a:pt x="0" y="14644"/>
                      </a:lnTo>
                      <a:lnTo>
                        <a:pt x="2189" y="15376"/>
                      </a:lnTo>
                      <a:lnTo>
                        <a:pt x="2189" y="15742"/>
                      </a:lnTo>
                      <a:lnTo>
                        <a:pt x="3041" y="16108"/>
                      </a:lnTo>
                      <a:lnTo>
                        <a:pt x="3211" y="16475"/>
                      </a:lnTo>
                      <a:lnTo>
                        <a:pt x="1108" y="16475"/>
                      </a:lnTo>
                      <a:lnTo>
                        <a:pt x="2983" y="17939"/>
                      </a:lnTo>
                      <a:lnTo>
                        <a:pt x="5145" y="20502"/>
                      </a:lnTo>
                      <a:lnTo>
                        <a:pt x="3352" y="21600"/>
                      </a:lnTo>
                      <a:lnTo>
                        <a:pt x="19810" y="21600"/>
                      </a:lnTo>
                      <a:lnTo>
                        <a:pt x="18275" y="20502"/>
                      </a:lnTo>
                      <a:lnTo>
                        <a:pt x="17024" y="19769"/>
                      </a:lnTo>
                      <a:lnTo>
                        <a:pt x="19127" y="19769"/>
                      </a:lnTo>
                      <a:lnTo>
                        <a:pt x="16426" y="19037"/>
                      </a:lnTo>
                      <a:lnTo>
                        <a:pt x="15717" y="19037"/>
                      </a:lnTo>
                      <a:lnTo>
                        <a:pt x="14978" y="17939"/>
                      </a:lnTo>
                      <a:lnTo>
                        <a:pt x="15233" y="17573"/>
                      </a:lnTo>
                      <a:lnTo>
                        <a:pt x="16654" y="17573"/>
                      </a:lnTo>
                      <a:lnTo>
                        <a:pt x="17223" y="17207"/>
                      </a:lnTo>
                      <a:lnTo>
                        <a:pt x="14125" y="17207"/>
                      </a:lnTo>
                      <a:lnTo>
                        <a:pt x="15233" y="16108"/>
                      </a:lnTo>
                      <a:lnTo>
                        <a:pt x="16569" y="16475"/>
                      </a:lnTo>
                      <a:lnTo>
                        <a:pt x="16654" y="16108"/>
                      </a:lnTo>
                      <a:lnTo>
                        <a:pt x="16739" y="15742"/>
                      </a:lnTo>
                      <a:lnTo>
                        <a:pt x="16030" y="15742"/>
                      </a:lnTo>
                      <a:lnTo>
                        <a:pt x="14466" y="15376"/>
                      </a:lnTo>
                      <a:lnTo>
                        <a:pt x="13613" y="14644"/>
                      </a:lnTo>
                      <a:lnTo>
                        <a:pt x="14978" y="13546"/>
                      </a:lnTo>
                      <a:lnTo>
                        <a:pt x="16883" y="13180"/>
                      </a:lnTo>
                      <a:lnTo>
                        <a:pt x="15717" y="13180"/>
                      </a:lnTo>
                      <a:lnTo>
                        <a:pt x="14181" y="12814"/>
                      </a:lnTo>
                      <a:lnTo>
                        <a:pt x="14721" y="12081"/>
                      </a:lnTo>
                      <a:lnTo>
                        <a:pt x="15462" y="12081"/>
                      </a:lnTo>
                      <a:lnTo>
                        <a:pt x="16115" y="12447"/>
                      </a:lnTo>
                      <a:lnTo>
                        <a:pt x="16455" y="12081"/>
                      </a:lnTo>
                      <a:lnTo>
                        <a:pt x="17536" y="10983"/>
                      </a:lnTo>
                      <a:lnTo>
                        <a:pt x="18588" y="10983"/>
                      </a:lnTo>
                      <a:lnTo>
                        <a:pt x="18928" y="9885"/>
                      </a:lnTo>
                      <a:lnTo>
                        <a:pt x="21600" y="1061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62" name="Figura"/>
                <p:cNvSpPr/>
                <p:nvPr/>
              </p:nvSpPr>
              <p:spPr>
                <a:xfrm>
                  <a:off x="136246" y="252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00"/>
                      </a:moveTo>
                      <a:lnTo>
                        <a:pt x="20112" y="600"/>
                      </a:lnTo>
                      <a:lnTo>
                        <a:pt x="19576" y="0"/>
                      </a:lnTo>
                      <a:lnTo>
                        <a:pt x="1378" y="0"/>
                      </a:lnTo>
                      <a:lnTo>
                        <a:pt x="703" y="1800"/>
                      </a:lnTo>
                      <a:lnTo>
                        <a:pt x="6068" y="1800"/>
                      </a:lnTo>
                      <a:lnTo>
                        <a:pt x="4045" y="3600"/>
                      </a:lnTo>
                      <a:lnTo>
                        <a:pt x="3651" y="3000"/>
                      </a:lnTo>
                      <a:lnTo>
                        <a:pt x="3090" y="5400"/>
                      </a:lnTo>
                      <a:lnTo>
                        <a:pt x="2950" y="7800"/>
                      </a:lnTo>
                      <a:lnTo>
                        <a:pt x="4719" y="12000"/>
                      </a:lnTo>
                      <a:lnTo>
                        <a:pt x="1404" y="15600"/>
                      </a:lnTo>
                      <a:lnTo>
                        <a:pt x="4551" y="16200"/>
                      </a:lnTo>
                      <a:lnTo>
                        <a:pt x="0" y="19800"/>
                      </a:lnTo>
                      <a:lnTo>
                        <a:pt x="4383" y="19800"/>
                      </a:lnTo>
                      <a:lnTo>
                        <a:pt x="2753" y="21600"/>
                      </a:lnTo>
                      <a:lnTo>
                        <a:pt x="19886" y="21600"/>
                      </a:lnTo>
                      <a:lnTo>
                        <a:pt x="20054" y="19800"/>
                      </a:lnTo>
                      <a:lnTo>
                        <a:pt x="19660" y="17400"/>
                      </a:lnTo>
                      <a:lnTo>
                        <a:pt x="21178" y="18000"/>
                      </a:lnTo>
                      <a:lnTo>
                        <a:pt x="21206" y="17400"/>
                      </a:lnTo>
                      <a:lnTo>
                        <a:pt x="21319" y="16200"/>
                      </a:lnTo>
                      <a:lnTo>
                        <a:pt x="15083" y="16200"/>
                      </a:lnTo>
                      <a:lnTo>
                        <a:pt x="14972" y="14400"/>
                      </a:lnTo>
                      <a:lnTo>
                        <a:pt x="18117" y="13800"/>
                      </a:lnTo>
                      <a:lnTo>
                        <a:pt x="18062" y="10800"/>
                      </a:lnTo>
                      <a:lnTo>
                        <a:pt x="20813" y="7800"/>
                      </a:lnTo>
                      <a:lnTo>
                        <a:pt x="17975" y="4800"/>
                      </a:lnTo>
                      <a:lnTo>
                        <a:pt x="19353" y="5400"/>
                      </a:lnTo>
                      <a:lnTo>
                        <a:pt x="19492" y="4800"/>
                      </a:lnTo>
                      <a:lnTo>
                        <a:pt x="19550" y="4200"/>
                      </a:lnTo>
                      <a:lnTo>
                        <a:pt x="19886" y="3600"/>
                      </a:lnTo>
                      <a:lnTo>
                        <a:pt x="21600" y="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63" name="Figura"/>
                <p:cNvSpPr/>
                <p:nvPr/>
              </p:nvSpPr>
              <p:spPr>
                <a:xfrm>
                  <a:off x="135526" y="34507"/>
                  <a:ext cx="12737" cy="13774"/>
                </a:xfrm>
                <a:custGeom>
                  <a:avLst/>
                  <a:gdLst/>
                  <a:ahLst/>
                  <a:cxnLst>
                    <a:cxn ang="0">
                      <a:pos x="wd2" y="hd2"/>
                    </a:cxn>
                    <a:cxn ang="5400000">
                      <a:pos x="wd2" y="hd2"/>
                    </a:cxn>
                    <a:cxn ang="10800000">
                      <a:pos x="wd2" y="hd2"/>
                    </a:cxn>
                    <a:cxn ang="16200000">
                      <a:pos x="wd2" y="hd2"/>
                    </a:cxn>
                  </a:cxnLst>
                  <a:rect l="0" t="0" r="r" b="b"/>
                  <a:pathLst>
                    <a:path w="21600" h="21600" extrusionOk="0">
                      <a:moveTo>
                        <a:pt x="21600" y="5040"/>
                      </a:moveTo>
                      <a:lnTo>
                        <a:pt x="16182" y="3120"/>
                      </a:lnTo>
                      <a:lnTo>
                        <a:pt x="14846" y="2640"/>
                      </a:lnTo>
                      <a:lnTo>
                        <a:pt x="19268" y="1920"/>
                      </a:lnTo>
                      <a:lnTo>
                        <a:pt x="18418" y="1440"/>
                      </a:lnTo>
                      <a:lnTo>
                        <a:pt x="18418" y="960"/>
                      </a:lnTo>
                      <a:lnTo>
                        <a:pt x="17567" y="720"/>
                      </a:lnTo>
                      <a:lnTo>
                        <a:pt x="19390" y="720"/>
                      </a:lnTo>
                      <a:lnTo>
                        <a:pt x="19731" y="0"/>
                      </a:lnTo>
                      <a:lnTo>
                        <a:pt x="3670" y="0"/>
                      </a:lnTo>
                      <a:lnTo>
                        <a:pt x="2625" y="1200"/>
                      </a:lnTo>
                      <a:lnTo>
                        <a:pt x="2455" y="1440"/>
                      </a:lnTo>
                      <a:lnTo>
                        <a:pt x="5005" y="1680"/>
                      </a:lnTo>
                      <a:lnTo>
                        <a:pt x="5395" y="2160"/>
                      </a:lnTo>
                      <a:lnTo>
                        <a:pt x="3402" y="2160"/>
                      </a:lnTo>
                      <a:lnTo>
                        <a:pt x="5491" y="2640"/>
                      </a:lnTo>
                      <a:lnTo>
                        <a:pt x="3111" y="3120"/>
                      </a:lnTo>
                      <a:lnTo>
                        <a:pt x="3597" y="3360"/>
                      </a:lnTo>
                      <a:lnTo>
                        <a:pt x="3840" y="3504"/>
                      </a:lnTo>
                      <a:lnTo>
                        <a:pt x="4519" y="3120"/>
                      </a:lnTo>
                      <a:lnTo>
                        <a:pt x="5078" y="3120"/>
                      </a:lnTo>
                      <a:lnTo>
                        <a:pt x="5977" y="3840"/>
                      </a:lnTo>
                      <a:lnTo>
                        <a:pt x="3694" y="4800"/>
                      </a:lnTo>
                      <a:lnTo>
                        <a:pt x="2673" y="4800"/>
                      </a:lnTo>
                      <a:lnTo>
                        <a:pt x="4374" y="6240"/>
                      </a:lnTo>
                      <a:lnTo>
                        <a:pt x="3790" y="6240"/>
                      </a:lnTo>
                      <a:lnTo>
                        <a:pt x="4812" y="6720"/>
                      </a:lnTo>
                      <a:lnTo>
                        <a:pt x="704" y="6000"/>
                      </a:lnTo>
                      <a:lnTo>
                        <a:pt x="2552" y="6720"/>
                      </a:lnTo>
                      <a:lnTo>
                        <a:pt x="4131" y="6720"/>
                      </a:lnTo>
                      <a:lnTo>
                        <a:pt x="2941" y="7200"/>
                      </a:lnTo>
                      <a:lnTo>
                        <a:pt x="2916" y="7920"/>
                      </a:lnTo>
                      <a:lnTo>
                        <a:pt x="3427" y="8640"/>
                      </a:lnTo>
                      <a:lnTo>
                        <a:pt x="2066" y="8640"/>
                      </a:lnTo>
                      <a:lnTo>
                        <a:pt x="1701" y="9600"/>
                      </a:lnTo>
                      <a:lnTo>
                        <a:pt x="2722" y="11040"/>
                      </a:lnTo>
                      <a:lnTo>
                        <a:pt x="2698" y="12240"/>
                      </a:lnTo>
                      <a:lnTo>
                        <a:pt x="3329" y="11760"/>
                      </a:lnTo>
                      <a:lnTo>
                        <a:pt x="5686" y="12000"/>
                      </a:lnTo>
                      <a:lnTo>
                        <a:pt x="5929" y="12240"/>
                      </a:lnTo>
                      <a:lnTo>
                        <a:pt x="5541" y="12287"/>
                      </a:lnTo>
                      <a:lnTo>
                        <a:pt x="6220" y="12480"/>
                      </a:lnTo>
                      <a:lnTo>
                        <a:pt x="5977" y="12960"/>
                      </a:lnTo>
                      <a:lnTo>
                        <a:pt x="3815" y="12960"/>
                      </a:lnTo>
                      <a:lnTo>
                        <a:pt x="3134" y="12480"/>
                      </a:lnTo>
                      <a:lnTo>
                        <a:pt x="3620" y="12960"/>
                      </a:lnTo>
                      <a:lnTo>
                        <a:pt x="3863" y="13200"/>
                      </a:lnTo>
                      <a:lnTo>
                        <a:pt x="3427" y="13200"/>
                      </a:lnTo>
                      <a:lnTo>
                        <a:pt x="0" y="14160"/>
                      </a:lnTo>
                      <a:lnTo>
                        <a:pt x="2259" y="14400"/>
                      </a:lnTo>
                      <a:lnTo>
                        <a:pt x="1653" y="14400"/>
                      </a:lnTo>
                      <a:lnTo>
                        <a:pt x="1628" y="15840"/>
                      </a:lnTo>
                      <a:lnTo>
                        <a:pt x="2357" y="16320"/>
                      </a:lnTo>
                      <a:lnTo>
                        <a:pt x="2455" y="17280"/>
                      </a:lnTo>
                      <a:lnTo>
                        <a:pt x="4276" y="17280"/>
                      </a:lnTo>
                      <a:lnTo>
                        <a:pt x="3863" y="17760"/>
                      </a:lnTo>
                      <a:lnTo>
                        <a:pt x="5321" y="18240"/>
                      </a:lnTo>
                      <a:lnTo>
                        <a:pt x="4739" y="18960"/>
                      </a:lnTo>
                      <a:lnTo>
                        <a:pt x="3329" y="19680"/>
                      </a:lnTo>
                      <a:lnTo>
                        <a:pt x="3474" y="20640"/>
                      </a:lnTo>
                      <a:lnTo>
                        <a:pt x="4374" y="21360"/>
                      </a:lnTo>
                      <a:lnTo>
                        <a:pt x="4446" y="21120"/>
                      </a:lnTo>
                      <a:lnTo>
                        <a:pt x="4689" y="21120"/>
                      </a:lnTo>
                      <a:lnTo>
                        <a:pt x="5005" y="20880"/>
                      </a:lnTo>
                      <a:lnTo>
                        <a:pt x="6099" y="21120"/>
                      </a:lnTo>
                      <a:lnTo>
                        <a:pt x="4689" y="21120"/>
                      </a:lnTo>
                      <a:lnTo>
                        <a:pt x="4641" y="21600"/>
                      </a:lnTo>
                      <a:lnTo>
                        <a:pt x="20142" y="21600"/>
                      </a:lnTo>
                      <a:lnTo>
                        <a:pt x="20410" y="21360"/>
                      </a:lnTo>
                      <a:lnTo>
                        <a:pt x="17810" y="20880"/>
                      </a:lnTo>
                      <a:lnTo>
                        <a:pt x="16522" y="20640"/>
                      </a:lnTo>
                      <a:lnTo>
                        <a:pt x="15866" y="19440"/>
                      </a:lnTo>
                      <a:lnTo>
                        <a:pt x="18684" y="19440"/>
                      </a:lnTo>
                      <a:lnTo>
                        <a:pt x="20069" y="17760"/>
                      </a:lnTo>
                      <a:lnTo>
                        <a:pt x="20483" y="17760"/>
                      </a:lnTo>
                      <a:lnTo>
                        <a:pt x="20823" y="16320"/>
                      </a:lnTo>
                      <a:lnTo>
                        <a:pt x="18126" y="15120"/>
                      </a:lnTo>
                      <a:lnTo>
                        <a:pt x="17008" y="13680"/>
                      </a:lnTo>
                      <a:lnTo>
                        <a:pt x="20094" y="12720"/>
                      </a:lnTo>
                      <a:lnTo>
                        <a:pt x="19293" y="11760"/>
                      </a:lnTo>
                      <a:lnTo>
                        <a:pt x="18296" y="10560"/>
                      </a:lnTo>
                      <a:lnTo>
                        <a:pt x="19731" y="9360"/>
                      </a:lnTo>
                      <a:lnTo>
                        <a:pt x="20022" y="9120"/>
                      </a:lnTo>
                      <a:lnTo>
                        <a:pt x="19511" y="9360"/>
                      </a:lnTo>
                      <a:lnTo>
                        <a:pt x="17810" y="9120"/>
                      </a:lnTo>
                      <a:lnTo>
                        <a:pt x="17519" y="8880"/>
                      </a:lnTo>
                      <a:lnTo>
                        <a:pt x="18103" y="8400"/>
                      </a:lnTo>
                      <a:lnTo>
                        <a:pt x="15550" y="7920"/>
                      </a:lnTo>
                      <a:lnTo>
                        <a:pt x="18103" y="7920"/>
                      </a:lnTo>
                      <a:lnTo>
                        <a:pt x="20653" y="7680"/>
                      </a:lnTo>
                      <a:lnTo>
                        <a:pt x="20192" y="7200"/>
                      </a:lnTo>
                      <a:lnTo>
                        <a:pt x="20046" y="6480"/>
                      </a:lnTo>
                      <a:lnTo>
                        <a:pt x="16645" y="6480"/>
                      </a:lnTo>
                      <a:lnTo>
                        <a:pt x="19365" y="5686"/>
                      </a:lnTo>
                      <a:lnTo>
                        <a:pt x="19876" y="5879"/>
                      </a:lnTo>
                      <a:lnTo>
                        <a:pt x="19583" y="5639"/>
                      </a:lnTo>
                      <a:lnTo>
                        <a:pt x="21600" y="504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64" name="Figura"/>
                <p:cNvSpPr/>
                <p:nvPr/>
              </p:nvSpPr>
              <p:spPr>
                <a:xfrm>
                  <a:off x="135239" y="48586"/>
                  <a:ext cx="13039" cy="22037"/>
                </a:xfrm>
                <a:custGeom>
                  <a:avLst/>
                  <a:gdLst/>
                  <a:ahLst/>
                  <a:cxnLst>
                    <a:cxn ang="0">
                      <a:pos x="wd2" y="hd2"/>
                    </a:cxn>
                    <a:cxn ang="5400000">
                      <a:pos x="wd2" y="hd2"/>
                    </a:cxn>
                    <a:cxn ang="10800000">
                      <a:pos x="wd2" y="hd2"/>
                    </a:cxn>
                    <a:cxn ang="16200000">
                      <a:pos x="wd2" y="hd2"/>
                    </a:cxn>
                  </a:cxnLst>
                  <a:rect l="0" t="0" r="r" b="b"/>
                  <a:pathLst>
                    <a:path w="21600" h="21600" extrusionOk="0">
                      <a:moveTo>
                        <a:pt x="21600" y="6000"/>
                      </a:moveTo>
                      <a:lnTo>
                        <a:pt x="21079" y="5850"/>
                      </a:lnTo>
                      <a:lnTo>
                        <a:pt x="19583" y="5400"/>
                      </a:lnTo>
                      <a:lnTo>
                        <a:pt x="20793" y="5550"/>
                      </a:lnTo>
                      <a:lnTo>
                        <a:pt x="20437" y="5400"/>
                      </a:lnTo>
                      <a:lnTo>
                        <a:pt x="20081" y="5250"/>
                      </a:lnTo>
                      <a:lnTo>
                        <a:pt x="20817" y="4200"/>
                      </a:lnTo>
                      <a:lnTo>
                        <a:pt x="17731" y="3900"/>
                      </a:lnTo>
                      <a:lnTo>
                        <a:pt x="18159" y="3750"/>
                      </a:lnTo>
                      <a:lnTo>
                        <a:pt x="19226" y="3750"/>
                      </a:lnTo>
                      <a:lnTo>
                        <a:pt x="19488" y="3900"/>
                      </a:lnTo>
                      <a:lnTo>
                        <a:pt x="19559" y="3750"/>
                      </a:lnTo>
                      <a:lnTo>
                        <a:pt x="19963" y="3000"/>
                      </a:lnTo>
                      <a:lnTo>
                        <a:pt x="16212" y="1950"/>
                      </a:lnTo>
                      <a:lnTo>
                        <a:pt x="16591" y="1800"/>
                      </a:lnTo>
                      <a:lnTo>
                        <a:pt x="17731" y="1350"/>
                      </a:lnTo>
                      <a:lnTo>
                        <a:pt x="18111" y="1200"/>
                      </a:lnTo>
                      <a:lnTo>
                        <a:pt x="19060" y="1350"/>
                      </a:lnTo>
                      <a:lnTo>
                        <a:pt x="18776" y="1200"/>
                      </a:lnTo>
                      <a:lnTo>
                        <a:pt x="17281" y="1050"/>
                      </a:lnTo>
                      <a:lnTo>
                        <a:pt x="18230" y="750"/>
                      </a:lnTo>
                      <a:lnTo>
                        <a:pt x="19180" y="900"/>
                      </a:lnTo>
                      <a:lnTo>
                        <a:pt x="19226" y="750"/>
                      </a:lnTo>
                      <a:lnTo>
                        <a:pt x="17589" y="300"/>
                      </a:lnTo>
                      <a:lnTo>
                        <a:pt x="18135" y="150"/>
                      </a:lnTo>
                      <a:lnTo>
                        <a:pt x="19180" y="300"/>
                      </a:lnTo>
                      <a:lnTo>
                        <a:pt x="19417" y="150"/>
                      </a:lnTo>
                      <a:lnTo>
                        <a:pt x="19654" y="0"/>
                      </a:lnTo>
                      <a:lnTo>
                        <a:pt x="3893" y="0"/>
                      </a:lnTo>
                      <a:lnTo>
                        <a:pt x="4130" y="600"/>
                      </a:lnTo>
                      <a:lnTo>
                        <a:pt x="5435" y="1500"/>
                      </a:lnTo>
                      <a:lnTo>
                        <a:pt x="6100" y="1500"/>
                      </a:lnTo>
                      <a:lnTo>
                        <a:pt x="6384" y="1350"/>
                      </a:lnTo>
                      <a:lnTo>
                        <a:pt x="6932" y="1350"/>
                      </a:lnTo>
                      <a:lnTo>
                        <a:pt x="7192" y="1500"/>
                      </a:lnTo>
                      <a:lnTo>
                        <a:pt x="6267" y="1800"/>
                      </a:lnTo>
                      <a:lnTo>
                        <a:pt x="5484" y="1650"/>
                      </a:lnTo>
                      <a:lnTo>
                        <a:pt x="7738" y="2700"/>
                      </a:lnTo>
                      <a:lnTo>
                        <a:pt x="617" y="3900"/>
                      </a:lnTo>
                      <a:lnTo>
                        <a:pt x="3964" y="4800"/>
                      </a:lnTo>
                      <a:lnTo>
                        <a:pt x="5555" y="5550"/>
                      </a:lnTo>
                      <a:lnTo>
                        <a:pt x="5293" y="5850"/>
                      </a:lnTo>
                      <a:lnTo>
                        <a:pt x="4344" y="5250"/>
                      </a:lnTo>
                      <a:lnTo>
                        <a:pt x="3347" y="5550"/>
                      </a:lnTo>
                      <a:lnTo>
                        <a:pt x="6029" y="6450"/>
                      </a:lnTo>
                      <a:lnTo>
                        <a:pt x="2968" y="7050"/>
                      </a:lnTo>
                      <a:lnTo>
                        <a:pt x="4747" y="7800"/>
                      </a:lnTo>
                      <a:lnTo>
                        <a:pt x="0" y="8250"/>
                      </a:lnTo>
                      <a:lnTo>
                        <a:pt x="5080" y="9750"/>
                      </a:lnTo>
                      <a:lnTo>
                        <a:pt x="2065" y="10500"/>
                      </a:lnTo>
                      <a:lnTo>
                        <a:pt x="3181" y="10500"/>
                      </a:lnTo>
                      <a:lnTo>
                        <a:pt x="4273" y="10650"/>
                      </a:lnTo>
                      <a:lnTo>
                        <a:pt x="3276" y="10650"/>
                      </a:lnTo>
                      <a:lnTo>
                        <a:pt x="3893" y="10800"/>
                      </a:lnTo>
                      <a:lnTo>
                        <a:pt x="5246" y="12450"/>
                      </a:lnTo>
                      <a:lnTo>
                        <a:pt x="2256" y="14250"/>
                      </a:lnTo>
                      <a:lnTo>
                        <a:pt x="1163" y="16050"/>
                      </a:lnTo>
                      <a:lnTo>
                        <a:pt x="949" y="16500"/>
                      </a:lnTo>
                      <a:lnTo>
                        <a:pt x="7050" y="16200"/>
                      </a:lnTo>
                      <a:lnTo>
                        <a:pt x="4368" y="17100"/>
                      </a:lnTo>
                      <a:lnTo>
                        <a:pt x="2278" y="16800"/>
                      </a:lnTo>
                      <a:lnTo>
                        <a:pt x="4772" y="18150"/>
                      </a:lnTo>
                      <a:lnTo>
                        <a:pt x="2207" y="19350"/>
                      </a:lnTo>
                      <a:lnTo>
                        <a:pt x="4321" y="20700"/>
                      </a:lnTo>
                      <a:lnTo>
                        <a:pt x="3846" y="20550"/>
                      </a:lnTo>
                      <a:lnTo>
                        <a:pt x="3205" y="20550"/>
                      </a:lnTo>
                      <a:lnTo>
                        <a:pt x="3228" y="20400"/>
                      </a:lnTo>
                      <a:lnTo>
                        <a:pt x="1710" y="20700"/>
                      </a:lnTo>
                      <a:lnTo>
                        <a:pt x="3157" y="21450"/>
                      </a:lnTo>
                      <a:lnTo>
                        <a:pt x="13079" y="21450"/>
                      </a:lnTo>
                      <a:lnTo>
                        <a:pt x="13412" y="21300"/>
                      </a:lnTo>
                      <a:lnTo>
                        <a:pt x="15429" y="21000"/>
                      </a:lnTo>
                      <a:lnTo>
                        <a:pt x="14503" y="21600"/>
                      </a:lnTo>
                      <a:lnTo>
                        <a:pt x="15262" y="21450"/>
                      </a:lnTo>
                      <a:lnTo>
                        <a:pt x="19346" y="21450"/>
                      </a:lnTo>
                      <a:lnTo>
                        <a:pt x="16569" y="21000"/>
                      </a:lnTo>
                      <a:lnTo>
                        <a:pt x="14716" y="20700"/>
                      </a:lnTo>
                      <a:lnTo>
                        <a:pt x="17090" y="20400"/>
                      </a:lnTo>
                      <a:lnTo>
                        <a:pt x="17327" y="20400"/>
                      </a:lnTo>
                      <a:lnTo>
                        <a:pt x="18727" y="20100"/>
                      </a:lnTo>
                      <a:lnTo>
                        <a:pt x="15786" y="19650"/>
                      </a:lnTo>
                      <a:lnTo>
                        <a:pt x="16094" y="19200"/>
                      </a:lnTo>
                      <a:lnTo>
                        <a:pt x="16711" y="19200"/>
                      </a:lnTo>
                      <a:lnTo>
                        <a:pt x="14621" y="18900"/>
                      </a:lnTo>
                      <a:lnTo>
                        <a:pt x="13933" y="18150"/>
                      </a:lnTo>
                      <a:lnTo>
                        <a:pt x="13530" y="17850"/>
                      </a:lnTo>
                      <a:lnTo>
                        <a:pt x="13197" y="17850"/>
                      </a:lnTo>
                      <a:lnTo>
                        <a:pt x="12747" y="17400"/>
                      </a:lnTo>
                      <a:lnTo>
                        <a:pt x="13625" y="17250"/>
                      </a:lnTo>
                      <a:lnTo>
                        <a:pt x="14004" y="17100"/>
                      </a:lnTo>
                      <a:lnTo>
                        <a:pt x="14384" y="16950"/>
                      </a:lnTo>
                      <a:lnTo>
                        <a:pt x="16116" y="16950"/>
                      </a:lnTo>
                      <a:lnTo>
                        <a:pt x="16212" y="17400"/>
                      </a:lnTo>
                      <a:lnTo>
                        <a:pt x="18468" y="17100"/>
                      </a:lnTo>
                      <a:lnTo>
                        <a:pt x="17303" y="16950"/>
                      </a:lnTo>
                      <a:lnTo>
                        <a:pt x="16141" y="16800"/>
                      </a:lnTo>
                      <a:lnTo>
                        <a:pt x="16544" y="16650"/>
                      </a:lnTo>
                      <a:lnTo>
                        <a:pt x="17518" y="16650"/>
                      </a:lnTo>
                      <a:lnTo>
                        <a:pt x="17256" y="16200"/>
                      </a:lnTo>
                      <a:lnTo>
                        <a:pt x="17185" y="16050"/>
                      </a:lnTo>
                      <a:lnTo>
                        <a:pt x="14716" y="16050"/>
                      </a:lnTo>
                      <a:lnTo>
                        <a:pt x="14859" y="15450"/>
                      </a:lnTo>
                      <a:lnTo>
                        <a:pt x="14907" y="15300"/>
                      </a:lnTo>
                      <a:lnTo>
                        <a:pt x="14146" y="15450"/>
                      </a:lnTo>
                      <a:lnTo>
                        <a:pt x="11702" y="15000"/>
                      </a:lnTo>
                      <a:lnTo>
                        <a:pt x="15548" y="15150"/>
                      </a:lnTo>
                      <a:lnTo>
                        <a:pt x="14930" y="15000"/>
                      </a:lnTo>
                      <a:lnTo>
                        <a:pt x="13720" y="14700"/>
                      </a:lnTo>
                      <a:lnTo>
                        <a:pt x="16189" y="14550"/>
                      </a:lnTo>
                      <a:lnTo>
                        <a:pt x="15595" y="14400"/>
                      </a:lnTo>
                      <a:lnTo>
                        <a:pt x="13791" y="13800"/>
                      </a:lnTo>
                      <a:lnTo>
                        <a:pt x="13341" y="13350"/>
                      </a:lnTo>
                      <a:lnTo>
                        <a:pt x="15167" y="13650"/>
                      </a:lnTo>
                      <a:lnTo>
                        <a:pt x="14313" y="13500"/>
                      </a:lnTo>
                      <a:lnTo>
                        <a:pt x="13980" y="13350"/>
                      </a:lnTo>
                      <a:lnTo>
                        <a:pt x="13363" y="13050"/>
                      </a:lnTo>
                      <a:lnTo>
                        <a:pt x="13388" y="12600"/>
                      </a:lnTo>
                      <a:lnTo>
                        <a:pt x="18206" y="12750"/>
                      </a:lnTo>
                      <a:lnTo>
                        <a:pt x="17802" y="12600"/>
                      </a:lnTo>
                      <a:lnTo>
                        <a:pt x="14621" y="11400"/>
                      </a:lnTo>
                      <a:lnTo>
                        <a:pt x="18348" y="10950"/>
                      </a:lnTo>
                      <a:lnTo>
                        <a:pt x="16569" y="10200"/>
                      </a:lnTo>
                      <a:lnTo>
                        <a:pt x="19109" y="9300"/>
                      </a:lnTo>
                      <a:lnTo>
                        <a:pt x="18918" y="8700"/>
                      </a:lnTo>
                      <a:lnTo>
                        <a:pt x="18823" y="8400"/>
                      </a:lnTo>
                      <a:lnTo>
                        <a:pt x="15073" y="8700"/>
                      </a:lnTo>
                      <a:lnTo>
                        <a:pt x="18705" y="8100"/>
                      </a:lnTo>
                      <a:lnTo>
                        <a:pt x="17778" y="8100"/>
                      </a:lnTo>
                      <a:lnTo>
                        <a:pt x="18727" y="7724"/>
                      </a:lnTo>
                      <a:lnTo>
                        <a:pt x="17398" y="7995"/>
                      </a:lnTo>
                      <a:lnTo>
                        <a:pt x="14859" y="8100"/>
                      </a:lnTo>
                      <a:lnTo>
                        <a:pt x="14621" y="7800"/>
                      </a:lnTo>
                      <a:lnTo>
                        <a:pt x="14930" y="7800"/>
                      </a:lnTo>
                      <a:lnTo>
                        <a:pt x="15382" y="7664"/>
                      </a:lnTo>
                      <a:lnTo>
                        <a:pt x="15642" y="7635"/>
                      </a:lnTo>
                      <a:lnTo>
                        <a:pt x="17114" y="7995"/>
                      </a:lnTo>
                      <a:lnTo>
                        <a:pt x="16924" y="7635"/>
                      </a:lnTo>
                      <a:lnTo>
                        <a:pt x="16711" y="7230"/>
                      </a:lnTo>
                      <a:lnTo>
                        <a:pt x="17232" y="7050"/>
                      </a:lnTo>
                      <a:lnTo>
                        <a:pt x="18348" y="6900"/>
                      </a:lnTo>
                      <a:lnTo>
                        <a:pt x="18088" y="7350"/>
                      </a:lnTo>
                      <a:lnTo>
                        <a:pt x="18942" y="7200"/>
                      </a:lnTo>
                      <a:lnTo>
                        <a:pt x="19131" y="6900"/>
                      </a:lnTo>
                      <a:lnTo>
                        <a:pt x="19251" y="6750"/>
                      </a:lnTo>
                      <a:lnTo>
                        <a:pt x="20580" y="7050"/>
                      </a:lnTo>
                      <a:lnTo>
                        <a:pt x="21600" y="6750"/>
                      </a:lnTo>
                      <a:lnTo>
                        <a:pt x="20224" y="6750"/>
                      </a:lnTo>
                      <a:lnTo>
                        <a:pt x="19630" y="6600"/>
                      </a:lnTo>
                      <a:lnTo>
                        <a:pt x="20152" y="6300"/>
                      </a:lnTo>
                      <a:lnTo>
                        <a:pt x="18372" y="6600"/>
                      </a:lnTo>
                      <a:lnTo>
                        <a:pt x="16331" y="6000"/>
                      </a:lnTo>
                      <a:lnTo>
                        <a:pt x="21600" y="60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65" name="Figura"/>
                <p:cNvSpPr/>
                <p:nvPr/>
              </p:nvSpPr>
              <p:spPr>
                <a:xfrm>
                  <a:off x="135823" y="70622"/>
                  <a:ext cx="12701" cy="23261"/>
                </a:xfrm>
                <a:custGeom>
                  <a:avLst/>
                  <a:gdLst/>
                  <a:ahLst/>
                  <a:cxnLst>
                    <a:cxn ang="0">
                      <a:pos x="wd2" y="hd2"/>
                    </a:cxn>
                    <a:cxn ang="5400000">
                      <a:pos x="wd2" y="hd2"/>
                    </a:cxn>
                    <a:cxn ang="10800000">
                      <a:pos x="wd2" y="hd2"/>
                    </a:cxn>
                    <a:cxn ang="16200000">
                      <a:pos x="wd2" y="hd2"/>
                    </a:cxn>
                  </a:cxnLst>
                  <a:rect l="0" t="0" r="r" b="b"/>
                  <a:pathLst>
                    <a:path w="21600" h="21600" extrusionOk="0">
                      <a:moveTo>
                        <a:pt x="21600" y="13358"/>
                      </a:moveTo>
                      <a:lnTo>
                        <a:pt x="17405" y="13642"/>
                      </a:lnTo>
                      <a:lnTo>
                        <a:pt x="17456" y="13074"/>
                      </a:lnTo>
                      <a:lnTo>
                        <a:pt x="18621" y="13074"/>
                      </a:lnTo>
                      <a:lnTo>
                        <a:pt x="18869" y="13045"/>
                      </a:lnTo>
                      <a:lnTo>
                        <a:pt x="17479" y="12932"/>
                      </a:lnTo>
                      <a:lnTo>
                        <a:pt x="16586" y="12647"/>
                      </a:lnTo>
                      <a:lnTo>
                        <a:pt x="17479" y="12363"/>
                      </a:lnTo>
                      <a:lnTo>
                        <a:pt x="15890" y="12363"/>
                      </a:lnTo>
                      <a:lnTo>
                        <a:pt x="15989" y="12079"/>
                      </a:lnTo>
                      <a:lnTo>
                        <a:pt x="15567" y="12363"/>
                      </a:lnTo>
                      <a:lnTo>
                        <a:pt x="14400" y="12221"/>
                      </a:lnTo>
                      <a:lnTo>
                        <a:pt x="14177" y="11795"/>
                      </a:lnTo>
                      <a:lnTo>
                        <a:pt x="13159" y="11653"/>
                      </a:lnTo>
                      <a:lnTo>
                        <a:pt x="17356" y="11368"/>
                      </a:lnTo>
                      <a:lnTo>
                        <a:pt x="15966" y="10942"/>
                      </a:lnTo>
                      <a:lnTo>
                        <a:pt x="16760" y="10800"/>
                      </a:lnTo>
                      <a:lnTo>
                        <a:pt x="18150" y="10942"/>
                      </a:lnTo>
                      <a:lnTo>
                        <a:pt x="18697" y="10800"/>
                      </a:lnTo>
                      <a:lnTo>
                        <a:pt x="17678" y="10516"/>
                      </a:lnTo>
                      <a:lnTo>
                        <a:pt x="17231" y="10402"/>
                      </a:lnTo>
                      <a:lnTo>
                        <a:pt x="16089" y="10132"/>
                      </a:lnTo>
                      <a:lnTo>
                        <a:pt x="16089" y="10402"/>
                      </a:lnTo>
                      <a:lnTo>
                        <a:pt x="14773" y="10402"/>
                      </a:lnTo>
                      <a:lnTo>
                        <a:pt x="13681" y="10516"/>
                      </a:lnTo>
                      <a:lnTo>
                        <a:pt x="15196" y="10245"/>
                      </a:lnTo>
                      <a:lnTo>
                        <a:pt x="16040" y="10374"/>
                      </a:lnTo>
                      <a:lnTo>
                        <a:pt x="16089" y="10132"/>
                      </a:lnTo>
                      <a:lnTo>
                        <a:pt x="15121" y="10018"/>
                      </a:lnTo>
                      <a:lnTo>
                        <a:pt x="12316" y="9805"/>
                      </a:lnTo>
                      <a:lnTo>
                        <a:pt x="13880" y="9521"/>
                      </a:lnTo>
                      <a:lnTo>
                        <a:pt x="17778" y="9521"/>
                      </a:lnTo>
                      <a:lnTo>
                        <a:pt x="19516" y="8953"/>
                      </a:lnTo>
                      <a:lnTo>
                        <a:pt x="15792" y="8526"/>
                      </a:lnTo>
                      <a:lnTo>
                        <a:pt x="16163" y="8242"/>
                      </a:lnTo>
                      <a:lnTo>
                        <a:pt x="16363" y="8100"/>
                      </a:lnTo>
                      <a:lnTo>
                        <a:pt x="16760" y="7816"/>
                      </a:lnTo>
                      <a:lnTo>
                        <a:pt x="16089" y="8100"/>
                      </a:lnTo>
                      <a:lnTo>
                        <a:pt x="14551" y="7958"/>
                      </a:lnTo>
                      <a:lnTo>
                        <a:pt x="15866" y="7674"/>
                      </a:lnTo>
                      <a:lnTo>
                        <a:pt x="15245" y="7389"/>
                      </a:lnTo>
                      <a:lnTo>
                        <a:pt x="16537" y="7389"/>
                      </a:lnTo>
                      <a:lnTo>
                        <a:pt x="17008" y="7247"/>
                      </a:lnTo>
                      <a:lnTo>
                        <a:pt x="17827" y="7105"/>
                      </a:lnTo>
                      <a:lnTo>
                        <a:pt x="16859" y="7105"/>
                      </a:lnTo>
                      <a:lnTo>
                        <a:pt x="17901" y="6679"/>
                      </a:lnTo>
                      <a:lnTo>
                        <a:pt x="15319" y="6537"/>
                      </a:lnTo>
                      <a:lnTo>
                        <a:pt x="17033" y="6253"/>
                      </a:lnTo>
                      <a:lnTo>
                        <a:pt x="17727" y="5684"/>
                      </a:lnTo>
                      <a:lnTo>
                        <a:pt x="13333" y="5542"/>
                      </a:lnTo>
                      <a:lnTo>
                        <a:pt x="13780" y="5116"/>
                      </a:lnTo>
                      <a:lnTo>
                        <a:pt x="15170" y="5258"/>
                      </a:lnTo>
                      <a:lnTo>
                        <a:pt x="15618" y="5116"/>
                      </a:lnTo>
                      <a:lnTo>
                        <a:pt x="16089" y="4974"/>
                      </a:lnTo>
                      <a:lnTo>
                        <a:pt x="17108" y="5400"/>
                      </a:lnTo>
                      <a:lnTo>
                        <a:pt x="17131" y="5116"/>
                      </a:lnTo>
                      <a:lnTo>
                        <a:pt x="17356" y="4974"/>
                      </a:lnTo>
                      <a:lnTo>
                        <a:pt x="16462" y="4974"/>
                      </a:lnTo>
                      <a:lnTo>
                        <a:pt x="17282" y="4832"/>
                      </a:lnTo>
                      <a:lnTo>
                        <a:pt x="14725" y="4547"/>
                      </a:lnTo>
                      <a:lnTo>
                        <a:pt x="15940" y="4263"/>
                      </a:lnTo>
                      <a:lnTo>
                        <a:pt x="14003" y="4263"/>
                      </a:lnTo>
                      <a:lnTo>
                        <a:pt x="14003" y="3837"/>
                      </a:lnTo>
                      <a:lnTo>
                        <a:pt x="13880" y="3695"/>
                      </a:lnTo>
                      <a:lnTo>
                        <a:pt x="12465" y="3837"/>
                      </a:lnTo>
                      <a:lnTo>
                        <a:pt x="16511" y="3268"/>
                      </a:lnTo>
                      <a:lnTo>
                        <a:pt x="12166" y="2274"/>
                      </a:lnTo>
                      <a:lnTo>
                        <a:pt x="15641" y="1847"/>
                      </a:lnTo>
                      <a:lnTo>
                        <a:pt x="15196" y="1421"/>
                      </a:lnTo>
                      <a:lnTo>
                        <a:pt x="15071" y="1279"/>
                      </a:lnTo>
                      <a:lnTo>
                        <a:pt x="14773" y="853"/>
                      </a:lnTo>
                      <a:lnTo>
                        <a:pt x="14699" y="568"/>
                      </a:lnTo>
                      <a:lnTo>
                        <a:pt x="15196" y="568"/>
                      </a:lnTo>
                      <a:lnTo>
                        <a:pt x="15989" y="284"/>
                      </a:lnTo>
                      <a:lnTo>
                        <a:pt x="16412" y="142"/>
                      </a:lnTo>
                      <a:lnTo>
                        <a:pt x="11472" y="284"/>
                      </a:lnTo>
                      <a:lnTo>
                        <a:pt x="12142" y="0"/>
                      </a:lnTo>
                      <a:lnTo>
                        <a:pt x="1540" y="0"/>
                      </a:lnTo>
                      <a:lnTo>
                        <a:pt x="622" y="284"/>
                      </a:lnTo>
                      <a:lnTo>
                        <a:pt x="3552" y="568"/>
                      </a:lnTo>
                      <a:lnTo>
                        <a:pt x="1986" y="696"/>
                      </a:lnTo>
                      <a:lnTo>
                        <a:pt x="1912" y="853"/>
                      </a:lnTo>
                      <a:lnTo>
                        <a:pt x="1167" y="1421"/>
                      </a:lnTo>
                      <a:lnTo>
                        <a:pt x="2979" y="1279"/>
                      </a:lnTo>
                      <a:lnTo>
                        <a:pt x="2111" y="1705"/>
                      </a:lnTo>
                      <a:lnTo>
                        <a:pt x="3800" y="1989"/>
                      </a:lnTo>
                      <a:lnTo>
                        <a:pt x="2708" y="2416"/>
                      </a:lnTo>
                      <a:lnTo>
                        <a:pt x="4743" y="2700"/>
                      </a:lnTo>
                      <a:lnTo>
                        <a:pt x="1738" y="3126"/>
                      </a:lnTo>
                      <a:lnTo>
                        <a:pt x="4619" y="3268"/>
                      </a:lnTo>
                      <a:lnTo>
                        <a:pt x="1640" y="3268"/>
                      </a:lnTo>
                      <a:lnTo>
                        <a:pt x="2211" y="3979"/>
                      </a:lnTo>
                      <a:lnTo>
                        <a:pt x="3626" y="4263"/>
                      </a:lnTo>
                      <a:lnTo>
                        <a:pt x="2708" y="4121"/>
                      </a:lnTo>
                      <a:lnTo>
                        <a:pt x="2682" y="4547"/>
                      </a:lnTo>
                      <a:lnTo>
                        <a:pt x="1441" y="4405"/>
                      </a:lnTo>
                      <a:lnTo>
                        <a:pt x="1466" y="4689"/>
                      </a:lnTo>
                      <a:lnTo>
                        <a:pt x="2037" y="4974"/>
                      </a:lnTo>
                      <a:lnTo>
                        <a:pt x="3552" y="4974"/>
                      </a:lnTo>
                      <a:lnTo>
                        <a:pt x="0" y="5542"/>
                      </a:lnTo>
                      <a:lnTo>
                        <a:pt x="6432" y="6111"/>
                      </a:lnTo>
                      <a:lnTo>
                        <a:pt x="1863" y="6537"/>
                      </a:lnTo>
                      <a:lnTo>
                        <a:pt x="3452" y="7389"/>
                      </a:lnTo>
                      <a:lnTo>
                        <a:pt x="4545" y="8242"/>
                      </a:lnTo>
                      <a:lnTo>
                        <a:pt x="1838" y="8242"/>
                      </a:lnTo>
                      <a:lnTo>
                        <a:pt x="2807" y="8924"/>
                      </a:lnTo>
                      <a:lnTo>
                        <a:pt x="4619" y="8341"/>
                      </a:lnTo>
                      <a:lnTo>
                        <a:pt x="4942" y="8242"/>
                      </a:lnTo>
                      <a:lnTo>
                        <a:pt x="4768" y="8526"/>
                      </a:lnTo>
                      <a:lnTo>
                        <a:pt x="5239" y="9095"/>
                      </a:lnTo>
                      <a:lnTo>
                        <a:pt x="3056" y="9095"/>
                      </a:lnTo>
                      <a:lnTo>
                        <a:pt x="5613" y="9521"/>
                      </a:lnTo>
                      <a:lnTo>
                        <a:pt x="4891" y="10232"/>
                      </a:lnTo>
                      <a:lnTo>
                        <a:pt x="4469" y="10516"/>
                      </a:lnTo>
                      <a:lnTo>
                        <a:pt x="3601" y="10232"/>
                      </a:lnTo>
                      <a:lnTo>
                        <a:pt x="3079" y="10089"/>
                      </a:lnTo>
                      <a:lnTo>
                        <a:pt x="4320" y="10942"/>
                      </a:lnTo>
                      <a:lnTo>
                        <a:pt x="2807" y="11653"/>
                      </a:lnTo>
                      <a:lnTo>
                        <a:pt x="4395" y="12349"/>
                      </a:lnTo>
                      <a:lnTo>
                        <a:pt x="6133" y="12221"/>
                      </a:lnTo>
                      <a:lnTo>
                        <a:pt x="8119" y="12888"/>
                      </a:lnTo>
                      <a:lnTo>
                        <a:pt x="5439" y="12789"/>
                      </a:lnTo>
                      <a:lnTo>
                        <a:pt x="8344" y="13642"/>
                      </a:lnTo>
                      <a:lnTo>
                        <a:pt x="3775" y="13386"/>
                      </a:lnTo>
                      <a:lnTo>
                        <a:pt x="4346" y="13500"/>
                      </a:lnTo>
                      <a:lnTo>
                        <a:pt x="5239" y="13500"/>
                      </a:lnTo>
                      <a:lnTo>
                        <a:pt x="4966" y="13642"/>
                      </a:lnTo>
                      <a:lnTo>
                        <a:pt x="4446" y="13642"/>
                      </a:lnTo>
                      <a:lnTo>
                        <a:pt x="3427" y="13500"/>
                      </a:lnTo>
                      <a:lnTo>
                        <a:pt x="4172" y="14068"/>
                      </a:lnTo>
                      <a:lnTo>
                        <a:pt x="5587" y="13926"/>
                      </a:lnTo>
                      <a:lnTo>
                        <a:pt x="5562" y="14353"/>
                      </a:lnTo>
                      <a:lnTo>
                        <a:pt x="4917" y="14353"/>
                      </a:lnTo>
                      <a:lnTo>
                        <a:pt x="4643" y="14211"/>
                      </a:lnTo>
                      <a:lnTo>
                        <a:pt x="3898" y="14211"/>
                      </a:lnTo>
                      <a:lnTo>
                        <a:pt x="4743" y="14353"/>
                      </a:lnTo>
                      <a:lnTo>
                        <a:pt x="6432" y="14637"/>
                      </a:lnTo>
                      <a:lnTo>
                        <a:pt x="5884" y="15063"/>
                      </a:lnTo>
                      <a:lnTo>
                        <a:pt x="5016" y="15063"/>
                      </a:lnTo>
                      <a:lnTo>
                        <a:pt x="5190" y="15632"/>
                      </a:lnTo>
                      <a:lnTo>
                        <a:pt x="8367" y="16058"/>
                      </a:lnTo>
                      <a:lnTo>
                        <a:pt x="7151" y="16768"/>
                      </a:lnTo>
                      <a:lnTo>
                        <a:pt x="4320" y="16626"/>
                      </a:lnTo>
                      <a:lnTo>
                        <a:pt x="6207" y="17053"/>
                      </a:lnTo>
                      <a:lnTo>
                        <a:pt x="3750" y="17053"/>
                      </a:lnTo>
                      <a:lnTo>
                        <a:pt x="4494" y="17479"/>
                      </a:lnTo>
                      <a:lnTo>
                        <a:pt x="5687" y="17337"/>
                      </a:lnTo>
                      <a:lnTo>
                        <a:pt x="5636" y="17621"/>
                      </a:lnTo>
                      <a:lnTo>
                        <a:pt x="7425" y="17905"/>
                      </a:lnTo>
                      <a:lnTo>
                        <a:pt x="6629" y="18189"/>
                      </a:lnTo>
                      <a:lnTo>
                        <a:pt x="5613" y="18047"/>
                      </a:lnTo>
                      <a:lnTo>
                        <a:pt x="6084" y="18616"/>
                      </a:lnTo>
                      <a:lnTo>
                        <a:pt x="7003" y="18332"/>
                      </a:lnTo>
                      <a:lnTo>
                        <a:pt x="8269" y="18616"/>
                      </a:lnTo>
                      <a:lnTo>
                        <a:pt x="9511" y="18332"/>
                      </a:lnTo>
                      <a:lnTo>
                        <a:pt x="10130" y="18189"/>
                      </a:lnTo>
                      <a:lnTo>
                        <a:pt x="9434" y="18758"/>
                      </a:lnTo>
                      <a:lnTo>
                        <a:pt x="9411" y="19042"/>
                      </a:lnTo>
                      <a:lnTo>
                        <a:pt x="7945" y="19184"/>
                      </a:lnTo>
                      <a:lnTo>
                        <a:pt x="9560" y="19611"/>
                      </a:lnTo>
                      <a:lnTo>
                        <a:pt x="8938" y="19753"/>
                      </a:lnTo>
                      <a:lnTo>
                        <a:pt x="8170" y="19895"/>
                      </a:lnTo>
                      <a:lnTo>
                        <a:pt x="6232" y="19753"/>
                      </a:lnTo>
                      <a:lnTo>
                        <a:pt x="5710" y="19753"/>
                      </a:lnTo>
                      <a:lnTo>
                        <a:pt x="7747" y="20037"/>
                      </a:lnTo>
                      <a:lnTo>
                        <a:pt x="6629" y="20463"/>
                      </a:lnTo>
                      <a:lnTo>
                        <a:pt x="6406" y="20619"/>
                      </a:lnTo>
                      <a:lnTo>
                        <a:pt x="7374" y="20747"/>
                      </a:lnTo>
                      <a:lnTo>
                        <a:pt x="6406" y="20747"/>
                      </a:lnTo>
                      <a:lnTo>
                        <a:pt x="8070" y="20889"/>
                      </a:lnTo>
                      <a:lnTo>
                        <a:pt x="7525" y="21032"/>
                      </a:lnTo>
                      <a:lnTo>
                        <a:pt x="6258" y="21032"/>
                      </a:lnTo>
                      <a:lnTo>
                        <a:pt x="5935" y="21600"/>
                      </a:lnTo>
                      <a:lnTo>
                        <a:pt x="9360" y="20889"/>
                      </a:lnTo>
                      <a:lnTo>
                        <a:pt x="8344" y="21316"/>
                      </a:lnTo>
                      <a:lnTo>
                        <a:pt x="15792" y="21316"/>
                      </a:lnTo>
                      <a:lnTo>
                        <a:pt x="12910" y="21032"/>
                      </a:lnTo>
                      <a:lnTo>
                        <a:pt x="14897" y="20775"/>
                      </a:lnTo>
                      <a:lnTo>
                        <a:pt x="14525" y="20747"/>
                      </a:lnTo>
                      <a:lnTo>
                        <a:pt x="14822" y="20321"/>
                      </a:lnTo>
                      <a:lnTo>
                        <a:pt x="15841" y="20192"/>
                      </a:lnTo>
                      <a:lnTo>
                        <a:pt x="17952" y="19895"/>
                      </a:lnTo>
                      <a:lnTo>
                        <a:pt x="19168" y="19326"/>
                      </a:lnTo>
                      <a:lnTo>
                        <a:pt x="14748" y="19326"/>
                      </a:lnTo>
                      <a:lnTo>
                        <a:pt x="15593" y="18900"/>
                      </a:lnTo>
                      <a:lnTo>
                        <a:pt x="12738" y="18900"/>
                      </a:lnTo>
                      <a:lnTo>
                        <a:pt x="11993" y="18616"/>
                      </a:lnTo>
                      <a:lnTo>
                        <a:pt x="12265" y="18189"/>
                      </a:lnTo>
                      <a:lnTo>
                        <a:pt x="15270" y="18189"/>
                      </a:lnTo>
                      <a:lnTo>
                        <a:pt x="15890" y="18332"/>
                      </a:lnTo>
                      <a:lnTo>
                        <a:pt x="15966" y="18474"/>
                      </a:lnTo>
                      <a:lnTo>
                        <a:pt x="15444" y="18474"/>
                      </a:lnTo>
                      <a:lnTo>
                        <a:pt x="16064" y="18758"/>
                      </a:lnTo>
                      <a:lnTo>
                        <a:pt x="16908" y="18616"/>
                      </a:lnTo>
                      <a:lnTo>
                        <a:pt x="16138" y="18616"/>
                      </a:lnTo>
                      <a:lnTo>
                        <a:pt x="16934" y="18332"/>
                      </a:lnTo>
                      <a:lnTo>
                        <a:pt x="16859" y="18047"/>
                      </a:lnTo>
                      <a:lnTo>
                        <a:pt x="16834" y="17905"/>
                      </a:lnTo>
                      <a:lnTo>
                        <a:pt x="17579" y="17621"/>
                      </a:lnTo>
                      <a:lnTo>
                        <a:pt x="16462" y="17337"/>
                      </a:lnTo>
                      <a:lnTo>
                        <a:pt x="17231" y="16911"/>
                      </a:lnTo>
                      <a:lnTo>
                        <a:pt x="16808" y="16911"/>
                      </a:lnTo>
                      <a:lnTo>
                        <a:pt x="15890" y="17053"/>
                      </a:lnTo>
                      <a:lnTo>
                        <a:pt x="16064" y="16768"/>
                      </a:lnTo>
                      <a:lnTo>
                        <a:pt x="16263" y="16626"/>
                      </a:lnTo>
                      <a:lnTo>
                        <a:pt x="16859" y="16200"/>
                      </a:lnTo>
                      <a:lnTo>
                        <a:pt x="14400" y="16626"/>
                      </a:lnTo>
                      <a:lnTo>
                        <a:pt x="14077" y="16200"/>
                      </a:lnTo>
                      <a:lnTo>
                        <a:pt x="15270" y="15916"/>
                      </a:lnTo>
                      <a:lnTo>
                        <a:pt x="16859" y="16200"/>
                      </a:lnTo>
                      <a:lnTo>
                        <a:pt x="16238" y="15916"/>
                      </a:lnTo>
                      <a:lnTo>
                        <a:pt x="15915" y="15774"/>
                      </a:lnTo>
                      <a:lnTo>
                        <a:pt x="16711" y="15489"/>
                      </a:lnTo>
                      <a:lnTo>
                        <a:pt x="18621" y="15774"/>
                      </a:lnTo>
                      <a:lnTo>
                        <a:pt x="17604" y="15489"/>
                      </a:lnTo>
                      <a:lnTo>
                        <a:pt x="17108" y="15347"/>
                      </a:lnTo>
                      <a:lnTo>
                        <a:pt x="19614" y="15063"/>
                      </a:lnTo>
                      <a:lnTo>
                        <a:pt x="19887" y="14779"/>
                      </a:lnTo>
                      <a:lnTo>
                        <a:pt x="20509" y="14921"/>
                      </a:lnTo>
                      <a:lnTo>
                        <a:pt x="20136" y="14779"/>
                      </a:lnTo>
                      <a:lnTo>
                        <a:pt x="20161" y="14637"/>
                      </a:lnTo>
                      <a:lnTo>
                        <a:pt x="18597" y="14779"/>
                      </a:lnTo>
                      <a:lnTo>
                        <a:pt x="18869" y="14637"/>
                      </a:lnTo>
                      <a:lnTo>
                        <a:pt x="18869" y="14495"/>
                      </a:lnTo>
                      <a:lnTo>
                        <a:pt x="19516" y="14495"/>
                      </a:lnTo>
                      <a:lnTo>
                        <a:pt x="18498" y="14353"/>
                      </a:lnTo>
                      <a:lnTo>
                        <a:pt x="16934" y="14637"/>
                      </a:lnTo>
                      <a:lnTo>
                        <a:pt x="15518" y="14353"/>
                      </a:lnTo>
                      <a:lnTo>
                        <a:pt x="16312" y="14211"/>
                      </a:lnTo>
                      <a:lnTo>
                        <a:pt x="16040" y="14211"/>
                      </a:lnTo>
                      <a:lnTo>
                        <a:pt x="15221" y="13926"/>
                      </a:lnTo>
                      <a:lnTo>
                        <a:pt x="14674" y="13784"/>
                      </a:lnTo>
                      <a:lnTo>
                        <a:pt x="16734" y="13642"/>
                      </a:lnTo>
                      <a:lnTo>
                        <a:pt x="16386" y="13926"/>
                      </a:lnTo>
                      <a:lnTo>
                        <a:pt x="16189" y="14181"/>
                      </a:lnTo>
                      <a:lnTo>
                        <a:pt x="18820" y="13642"/>
                      </a:lnTo>
                      <a:lnTo>
                        <a:pt x="18994" y="13883"/>
                      </a:lnTo>
                      <a:lnTo>
                        <a:pt x="19713" y="13784"/>
                      </a:lnTo>
                      <a:lnTo>
                        <a:pt x="21600" y="1335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US" dirty="0"/>
                </a:p>
              </p:txBody>
            </p:sp>
            <p:sp>
              <p:nvSpPr>
                <p:cNvPr id="2866" name="Figura"/>
                <p:cNvSpPr/>
                <p:nvPr/>
              </p:nvSpPr>
              <p:spPr>
                <a:xfrm>
                  <a:off x="135709" y="2861"/>
                  <a:ext cx="12701" cy="112139"/>
                </a:xfrm>
                <a:custGeom>
                  <a:avLst/>
                  <a:gdLst/>
                  <a:ahLst/>
                  <a:cxnLst>
                    <a:cxn ang="0">
                      <a:pos x="wd2" y="hd2"/>
                    </a:cxn>
                    <a:cxn ang="5400000">
                      <a:pos x="wd2" y="hd2"/>
                    </a:cxn>
                    <a:cxn ang="10800000">
                      <a:pos x="wd2" y="hd2"/>
                    </a:cxn>
                    <a:cxn ang="16200000">
                      <a:pos x="wd2" y="hd2"/>
                    </a:cxn>
                  </a:cxnLst>
                  <a:rect l="0" t="0" r="r" b="b"/>
                  <a:pathLst>
                    <a:path w="21600" h="21600" extrusionOk="0">
                      <a:moveTo>
                        <a:pt x="4764" y="20733"/>
                      </a:moveTo>
                      <a:lnTo>
                        <a:pt x="3740" y="20716"/>
                      </a:lnTo>
                      <a:lnTo>
                        <a:pt x="4293" y="20775"/>
                      </a:lnTo>
                      <a:lnTo>
                        <a:pt x="4764" y="20733"/>
                      </a:lnTo>
                      <a:close/>
                      <a:moveTo>
                        <a:pt x="4764" y="377"/>
                      </a:moveTo>
                      <a:lnTo>
                        <a:pt x="4211" y="363"/>
                      </a:lnTo>
                      <a:lnTo>
                        <a:pt x="3934" y="377"/>
                      </a:lnTo>
                      <a:lnTo>
                        <a:pt x="4764" y="377"/>
                      </a:lnTo>
                      <a:close/>
                      <a:moveTo>
                        <a:pt x="4958" y="2500"/>
                      </a:moveTo>
                      <a:lnTo>
                        <a:pt x="4570" y="2500"/>
                      </a:lnTo>
                      <a:lnTo>
                        <a:pt x="4958" y="2500"/>
                      </a:lnTo>
                      <a:close/>
                      <a:moveTo>
                        <a:pt x="5318" y="21535"/>
                      </a:moveTo>
                      <a:lnTo>
                        <a:pt x="4930" y="21509"/>
                      </a:lnTo>
                      <a:lnTo>
                        <a:pt x="5318" y="21535"/>
                      </a:lnTo>
                      <a:close/>
                      <a:moveTo>
                        <a:pt x="1191" y="13196"/>
                      </a:moveTo>
                      <a:lnTo>
                        <a:pt x="499" y="13170"/>
                      </a:lnTo>
                      <a:lnTo>
                        <a:pt x="914" y="13199"/>
                      </a:lnTo>
                      <a:lnTo>
                        <a:pt x="1191" y="13196"/>
                      </a:lnTo>
                      <a:close/>
                      <a:moveTo>
                        <a:pt x="5538" y="20745"/>
                      </a:moveTo>
                      <a:lnTo>
                        <a:pt x="5207" y="20716"/>
                      </a:lnTo>
                      <a:lnTo>
                        <a:pt x="4764" y="20733"/>
                      </a:lnTo>
                      <a:lnTo>
                        <a:pt x="5538" y="20745"/>
                      </a:lnTo>
                      <a:close/>
                      <a:moveTo>
                        <a:pt x="5621" y="2570"/>
                      </a:moveTo>
                      <a:lnTo>
                        <a:pt x="4791" y="2588"/>
                      </a:lnTo>
                      <a:lnTo>
                        <a:pt x="5621" y="2570"/>
                      </a:lnTo>
                      <a:close/>
                      <a:moveTo>
                        <a:pt x="5844" y="21506"/>
                      </a:moveTo>
                      <a:lnTo>
                        <a:pt x="5318" y="21503"/>
                      </a:lnTo>
                      <a:lnTo>
                        <a:pt x="4958" y="21491"/>
                      </a:lnTo>
                      <a:lnTo>
                        <a:pt x="5650" y="21509"/>
                      </a:lnTo>
                      <a:close/>
                      <a:moveTo>
                        <a:pt x="1441" y="10900"/>
                      </a:moveTo>
                      <a:lnTo>
                        <a:pt x="582" y="10900"/>
                      </a:lnTo>
                      <a:lnTo>
                        <a:pt x="277" y="10930"/>
                      </a:lnTo>
                      <a:lnTo>
                        <a:pt x="1302" y="10930"/>
                      </a:lnTo>
                      <a:lnTo>
                        <a:pt x="1441" y="10900"/>
                      </a:lnTo>
                      <a:close/>
                      <a:moveTo>
                        <a:pt x="6452" y="20144"/>
                      </a:moveTo>
                      <a:lnTo>
                        <a:pt x="5733" y="20200"/>
                      </a:lnTo>
                      <a:lnTo>
                        <a:pt x="6149" y="20176"/>
                      </a:lnTo>
                      <a:lnTo>
                        <a:pt x="6452" y="20144"/>
                      </a:lnTo>
                      <a:close/>
                      <a:moveTo>
                        <a:pt x="6452" y="2500"/>
                      </a:moveTo>
                      <a:lnTo>
                        <a:pt x="4958" y="2500"/>
                      </a:lnTo>
                      <a:lnTo>
                        <a:pt x="4682" y="2508"/>
                      </a:lnTo>
                      <a:lnTo>
                        <a:pt x="5373" y="2559"/>
                      </a:lnTo>
                      <a:lnTo>
                        <a:pt x="6452" y="2500"/>
                      </a:lnTo>
                      <a:close/>
                      <a:moveTo>
                        <a:pt x="6509" y="21282"/>
                      </a:moveTo>
                      <a:lnTo>
                        <a:pt x="5235" y="21252"/>
                      </a:lnTo>
                      <a:lnTo>
                        <a:pt x="5067" y="21282"/>
                      </a:lnTo>
                      <a:lnTo>
                        <a:pt x="3628" y="21326"/>
                      </a:lnTo>
                      <a:lnTo>
                        <a:pt x="6509" y="21282"/>
                      </a:lnTo>
                      <a:close/>
                      <a:moveTo>
                        <a:pt x="6509" y="17718"/>
                      </a:moveTo>
                      <a:lnTo>
                        <a:pt x="5955" y="17656"/>
                      </a:lnTo>
                      <a:lnTo>
                        <a:pt x="4791" y="17697"/>
                      </a:lnTo>
                      <a:lnTo>
                        <a:pt x="6509" y="17718"/>
                      </a:lnTo>
                      <a:close/>
                      <a:moveTo>
                        <a:pt x="6814" y="17739"/>
                      </a:moveTo>
                      <a:lnTo>
                        <a:pt x="4487" y="17768"/>
                      </a:lnTo>
                      <a:lnTo>
                        <a:pt x="4764" y="17854"/>
                      </a:lnTo>
                      <a:lnTo>
                        <a:pt x="6814" y="17739"/>
                      </a:lnTo>
                      <a:close/>
                      <a:moveTo>
                        <a:pt x="6923" y="19746"/>
                      </a:moveTo>
                      <a:lnTo>
                        <a:pt x="6563" y="19752"/>
                      </a:lnTo>
                      <a:lnTo>
                        <a:pt x="6923" y="19746"/>
                      </a:lnTo>
                      <a:close/>
                      <a:moveTo>
                        <a:pt x="7200" y="16931"/>
                      </a:moveTo>
                      <a:lnTo>
                        <a:pt x="6897" y="16910"/>
                      </a:lnTo>
                      <a:lnTo>
                        <a:pt x="6480" y="16937"/>
                      </a:lnTo>
                      <a:lnTo>
                        <a:pt x="6869" y="16978"/>
                      </a:lnTo>
                      <a:lnTo>
                        <a:pt x="7200" y="16931"/>
                      </a:lnTo>
                      <a:close/>
                      <a:moveTo>
                        <a:pt x="1607" y="763"/>
                      </a:moveTo>
                      <a:lnTo>
                        <a:pt x="1276" y="758"/>
                      </a:lnTo>
                      <a:lnTo>
                        <a:pt x="1607" y="763"/>
                      </a:lnTo>
                      <a:close/>
                      <a:moveTo>
                        <a:pt x="7837" y="17025"/>
                      </a:moveTo>
                      <a:lnTo>
                        <a:pt x="7451" y="17011"/>
                      </a:lnTo>
                      <a:lnTo>
                        <a:pt x="7091" y="16996"/>
                      </a:lnTo>
                      <a:lnTo>
                        <a:pt x="6703" y="17005"/>
                      </a:lnTo>
                      <a:lnTo>
                        <a:pt x="7837" y="17025"/>
                      </a:lnTo>
                      <a:close/>
                      <a:moveTo>
                        <a:pt x="1773" y="7711"/>
                      </a:moveTo>
                      <a:lnTo>
                        <a:pt x="1496" y="7687"/>
                      </a:lnTo>
                      <a:lnTo>
                        <a:pt x="582" y="7687"/>
                      </a:lnTo>
                      <a:lnTo>
                        <a:pt x="1773" y="7711"/>
                      </a:lnTo>
                      <a:close/>
                      <a:moveTo>
                        <a:pt x="1967" y="13538"/>
                      </a:moveTo>
                      <a:lnTo>
                        <a:pt x="1690" y="13529"/>
                      </a:lnTo>
                      <a:lnTo>
                        <a:pt x="554" y="13588"/>
                      </a:lnTo>
                      <a:lnTo>
                        <a:pt x="1276" y="13571"/>
                      </a:lnTo>
                      <a:lnTo>
                        <a:pt x="1718" y="13556"/>
                      </a:lnTo>
                      <a:close/>
                      <a:moveTo>
                        <a:pt x="2050" y="6340"/>
                      </a:moveTo>
                      <a:lnTo>
                        <a:pt x="1579" y="6325"/>
                      </a:lnTo>
                      <a:lnTo>
                        <a:pt x="2050" y="6340"/>
                      </a:lnTo>
                      <a:close/>
                      <a:moveTo>
                        <a:pt x="9278" y="21541"/>
                      </a:moveTo>
                      <a:lnTo>
                        <a:pt x="8364" y="21541"/>
                      </a:lnTo>
                      <a:lnTo>
                        <a:pt x="8225" y="21600"/>
                      </a:lnTo>
                      <a:lnTo>
                        <a:pt x="9278" y="21541"/>
                      </a:lnTo>
                      <a:close/>
                      <a:moveTo>
                        <a:pt x="9498" y="16943"/>
                      </a:moveTo>
                      <a:lnTo>
                        <a:pt x="9221" y="16913"/>
                      </a:lnTo>
                      <a:lnTo>
                        <a:pt x="9306" y="16943"/>
                      </a:lnTo>
                      <a:close/>
                      <a:moveTo>
                        <a:pt x="2078" y="7717"/>
                      </a:moveTo>
                      <a:lnTo>
                        <a:pt x="1773" y="7711"/>
                      </a:lnTo>
                      <a:lnTo>
                        <a:pt x="2078" y="7717"/>
                      </a:lnTo>
                      <a:close/>
                      <a:moveTo>
                        <a:pt x="2327" y="1527"/>
                      </a:moveTo>
                      <a:lnTo>
                        <a:pt x="0" y="1556"/>
                      </a:lnTo>
                      <a:lnTo>
                        <a:pt x="2327" y="1533"/>
                      </a:lnTo>
                      <a:close/>
                      <a:moveTo>
                        <a:pt x="2383" y="14938"/>
                      </a:moveTo>
                      <a:lnTo>
                        <a:pt x="2106" y="14903"/>
                      </a:lnTo>
                      <a:lnTo>
                        <a:pt x="1496" y="14938"/>
                      </a:lnTo>
                      <a:lnTo>
                        <a:pt x="2383" y="14938"/>
                      </a:lnTo>
                      <a:close/>
                      <a:moveTo>
                        <a:pt x="12518" y="20745"/>
                      </a:moveTo>
                      <a:lnTo>
                        <a:pt x="12267" y="20671"/>
                      </a:lnTo>
                      <a:lnTo>
                        <a:pt x="11576" y="20677"/>
                      </a:lnTo>
                      <a:lnTo>
                        <a:pt x="12518" y="20745"/>
                      </a:lnTo>
                      <a:close/>
                      <a:moveTo>
                        <a:pt x="12629" y="19324"/>
                      </a:moveTo>
                      <a:lnTo>
                        <a:pt x="12267" y="19312"/>
                      </a:lnTo>
                      <a:lnTo>
                        <a:pt x="12629" y="19324"/>
                      </a:lnTo>
                      <a:close/>
                      <a:moveTo>
                        <a:pt x="12738" y="12"/>
                      </a:moveTo>
                      <a:lnTo>
                        <a:pt x="11465" y="0"/>
                      </a:lnTo>
                      <a:lnTo>
                        <a:pt x="11964" y="12"/>
                      </a:lnTo>
                      <a:lnTo>
                        <a:pt x="12738" y="12"/>
                      </a:lnTo>
                      <a:close/>
                      <a:moveTo>
                        <a:pt x="2492" y="6862"/>
                      </a:moveTo>
                      <a:lnTo>
                        <a:pt x="1967" y="6835"/>
                      </a:lnTo>
                      <a:lnTo>
                        <a:pt x="2244" y="6862"/>
                      </a:lnTo>
                      <a:close/>
                      <a:moveTo>
                        <a:pt x="13432" y="21423"/>
                      </a:moveTo>
                      <a:lnTo>
                        <a:pt x="11465" y="21423"/>
                      </a:lnTo>
                      <a:lnTo>
                        <a:pt x="11936" y="21482"/>
                      </a:lnTo>
                      <a:lnTo>
                        <a:pt x="13432" y="21423"/>
                      </a:lnTo>
                      <a:close/>
                      <a:moveTo>
                        <a:pt x="13626" y="20893"/>
                      </a:moveTo>
                      <a:lnTo>
                        <a:pt x="12158" y="20836"/>
                      </a:lnTo>
                      <a:lnTo>
                        <a:pt x="12656" y="20893"/>
                      </a:lnTo>
                      <a:lnTo>
                        <a:pt x="13626" y="20893"/>
                      </a:lnTo>
                      <a:close/>
                      <a:moveTo>
                        <a:pt x="13875" y="12297"/>
                      </a:moveTo>
                      <a:lnTo>
                        <a:pt x="13183" y="12286"/>
                      </a:lnTo>
                      <a:lnTo>
                        <a:pt x="13875" y="12297"/>
                      </a:lnTo>
                      <a:close/>
                      <a:moveTo>
                        <a:pt x="14345" y="18797"/>
                      </a:moveTo>
                      <a:lnTo>
                        <a:pt x="14069" y="18817"/>
                      </a:lnTo>
                      <a:lnTo>
                        <a:pt x="14345" y="18797"/>
                      </a:lnTo>
                      <a:close/>
                      <a:moveTo>
                        <a:pt x="859" y="13857"/>
                      </a:moveTo>
                      <a:lnTo>
                        <a:pt x="554" y="13913"/>
                      </a:lnTo>
                      <a:lnTo>
                        <a:pt x="554" y="13945"/>
                      </a:lnTo>
                      <a:lnTo>
                        <a:pt x="859" y="13857"/>
                      </a:lnTo>
                      <a:close/>
                      <a:moveTo>
                        <a:pt x="14483" y="20736"/>
                      </a:moveTo>
                      <a:lnTo>
                        <a:pt x="13903" y="20839"/>
                      </a:lnTo>
                      <a:lnTo>
                        <a:pt x="14234" y="20831"/>
                      </a:lnTo>
                      <a:lnTo>
                        <a:pt x="14483" y="20736"/>
                      </a:lnTo>
                      <a:close/>
                      <a:moveTo>
                        <a:pt x="15122" y="18747"/>
                      </a:moveTo>
                      <a:lnTo>
                        <a:pt x="14317" y="18741"/>
                      </a:lnTo>
                      <a:lnTo>
                        <a:pt x="14511" y="18773"/>
                      </a:lnTo>
                      <a:lnTo>
                        <a:pt x="15122" y="18747"/>
                      </a:lnTo>
                      <a:close/>
                      <a:moveTo>
                        <a:pt x="15676" y="15204"/>
                      </a:moveTo>
                      <a:lnTo>
                        <a:pt x="15259" y="15204"/>
                      </a:lnTo>
                      <a:lnTo>
                        <a:pt x="15676" y="15204"/>
                      </a:lnTo>
                      <a:close/>
                      <a:moveTo>
                        <a:pt x="15730" y="2116"/>
                      </a:moveTo>
                      <a:lnTo>
                        <a:pt x="15093" y="2146"/>
                      </a:lnTo>
                      <a:lnTo>
                        <a:pt x="15730" y="2116"/>
                      </a:lnTo>
                      <a:close/>
                      <a:moveTo>
                        <a:pt x="15813" y="20810"/>
                      </a:moveTo>
                      <a:lnTo>
                        <a:pt x="14234" y="20831"/>
                      </a:lnTo>
                      <a:lnTo>
                        <a:pt x="14151" y="20872"/>
                      </a:lnTo>
                      <a:lnTo>
                        <a:pt x="15813" y="20810"/>
                      </a:lnTo>
                      <a:close/>
                      <a:moveTo>
                        <a:pt x="15813" y="15498"/>
                      </a:moveTo>
                      <a:lnTo>
                        <a:pt x="14816" y="15498"/>
                      </a:lnTo>
                      <a:lnTo>
                        <a:pt x="15676" y="15522"/>
                      </a:lnTo>
                      <a:close/>
                      <a:moveTo>
                        <a:pt x="16062" y="12315"/>
                      </a:moveTo>
                      <a:lnTo>
                        <a:pt x="15813" y="12256"/>
                      </a:lnTo>
                      <a:lnTo>
                        <a:pt x="13875" y="12297"/>
                      </a:lnTo>
                      <a:lnTo>
                        <a:pt x="15065" y="12315"/>
                      </a:lnTo>
                      <a:lnTo>
                        <a:pt x="16062" y="12315"/>
                      </a:lnTo>
                      <a:close/>
                      <a:moveTo>
                        <a:pt x="16201" y="16872"/>
                      </a:moveTo>
                      <a:lnTo>
                        <a:pt x="15896" y="16848"/>
                      </a:lnTo>
                      <a:lnTo>
                        <a:pt x="16201" y="16872"/>
                      </a:lnTo>
                      <a:close/>
                      <a:moveTo>
                        <a:pt x="16589" y="15142"/>
                      </a:moveTo>
                      <a:lnTo>
                        <a:pt x="15867" y="15115"/>
                      </a:lnTo>
                      <a:lnTo>
                        <a:pt x="16589" y="15142"/>
                      </a:lnTo>
                      <a:close/>
                      <a:moveTo>
                        <a:pt x="16589" y="11472"/>
                      </a:moveTo>
                      <a:lnTo>
                        <a:pt x="16062" y="11460"/>
                      </a:lnTo>
                      <a:lnTo>
                        <a:pt x="16589" y="11472"/>
                      </a:lnTo>
                      <a:close/>
                      <a:moveTo>
                        <a:pt x="2909" y="519"/>
                      </a:moveTo>
                      <a:lnTo>
                        <a:pt x="2492" y="495"/>
                      </a:lnTo>
                      <a:lnTo>
                        <a:pt x="2106" y="495"/>
                      </a:lnTo>
                      <a:lnTo>
                        <a:pt x="2909" y="519"/>
                      </a:lnTo>
                      <a:close/>
                      <a:moveTo>
                        <a:pt x="3020" y="15572"/>
                      </a:moveTo>
                      <a:lnTo>
                        <a:pt x="2521" y="15537"/>
                      </a:lnTo>
                      <a:lnTo>
                        <a:pt x="3020" y="15575"/>
                      </a:lnTo>
                      <a:close/>
                      <a:moveTo>
                        <a:pt x="16755" y="19183"/>
                      </a:moveTo>
                      <a:lnTo>
                        <a:pt x="15785" y="19209"/>
                      </a:lnTo>
                      <a:lnTo>
                        <a:pt x="16755" y="19183"/>
                      </a:lnTo>
                      <a:close/>
                      <a:moveTo>
                        <a:pt x="16809" y="13403"/>
                      </a:moveTo>
                      <a:lnTo>
                        <a:pt x="16533" y="13408"/>
                      </a:lnTo>
                      <a:lnTo>
                        <a:pt x="16809" y="13403"/>
                      </a:lnTo>
                      <a:close/>
                      <a:moveTo>
                        <a:pt x="17086" y="15528"/>
                      </a:moveTo>
                      <a:lnTo>
                        <a:pt x="16809" y="15554"/>
                      </a:lnTo>
                      <a:lnTo>
                        <a:pt x="17086" y="15528"/>
                      </a:lnTo>
                      <a:close/>
                      <a:moveTo>
                        <a:pt x="17169" y="17385"/>
                      </a:moveTo>
                      <a:lnTo>
                        <a:pt x="16949" y="17329"/>
                      </a:lnTo>
                      <a:lnTo>
                        <a:pt x="15591" y="17361"/>
                      </a:lnTo>
                      <a:lnTo>
                        <a:pt x="17169" y="17385"/>
                      </a:lnTo>
                      <a:close/>
                      <a:moveTo>
                        <a:pt x="3186" y="15829"/>
                      </a:moveTo>
                      <a:lnTo>
                        <a:pt x="2826" y="15823"/>
                      </a:lnTo>
                      <a:lnTo>
                        <a:pt x="3186" y="15829"/>
                      </a:lnTo>
                      <a:close/>
                      <a:moveTo>
                        <a:pt x="3463" y="3393"/>
                      </a:moveTo>
                      <a:lnTo>
                        <a:pt x="3323" y="3325"/>
                      </a:lnTo>
                      <a:lnTo>
                        <a:pt x="3020" y="3325"/>
                      </a:lnTo>
                      <a:lnTo>
                        <a:pt x="776" y="3413"/>
                      </a:lnTo>
                      <a:lnTo>
                        <a:pt x="3463" y="3393"/>
                      </a:lnTo>
                      <a:close/>
                      <a:moveTo>
                        <a:pt x="17280" y="13951"/>
                      </a:moveTo>
                      <a:lnTo>
                        <a:pt x="17004" y="13930"/>
                      </a:lnTo>
                      <a:lnTo>
                        <a:pt x="17280" y="13951"/>
                      </a:lnTo>
                      <a:close/>
                      <a:moveTo>
                        <a:pt x="3463" y="2458"/>
                      </a:moveTo>
                      <a:lnTo>
                        <a:pt x="2632" y="2461"/>
                      </a:lnTo>
                      <a:lnTo>
                        <a:pt x="2106" y="2385"/>
                      </a:lnTo>
                      <a:lnTo>
                        <a:pt x="2244" y="2479"/>
                      </a:lnTo>
                      <a:lnTo>
                        <a:pt x="2826" y="2467"/>
                      </a:lnTo>
                      <a:lnTo>
                        <a:pt x="3463" y="2458"/>
                      </a:lnTo>
                      <a:close/>
                      <a:moveTo>
                        <a:pt x="17309" y="3060"/>
                      </a:moveTo>
                      <a:lnTo>
                        <a:pt x="16783" y="3015"/>
                      </a:lnTo>
                      <a:lnTo>
                        <a:pt x="17309" y="3060"/>
                      </a:lnTo>
                      <a:close/>
                      <a:moveTo>
                        <a:pt x="17503" y="19180"/>
                      </a:moveTo>
                      <a:lnTo>
                        <a:pt x="17226" y="19180"/>
                      </a:lnTo>
                      <a:lnTo>
                        <a:pt x="16755" y="19186"/>
                      </a:lnTo>
                      <a:lnTo>
                        <a:pt x="17060" y="19186"/>
                      </a:lnTo>
                      <a:lnTo>
                        <a:pt x="17337" y="19183"/>
                      </a:lnTo>
                      <a:close/>
                      <a:moveTo>
                        <a:pt x="17529" y="18104"/>
                      </a:moveTo>
                      <a:lnTo>
                        <a:pt x="17252" y="18060"/>
                      </a:lnTo>
                      <a:lnTo>
                        <a:pt x="16809" y="18104"/>
                      </a:lnTo>
                      <a:lnTo>
                        <a:pt x="17529" y="18104"/>
                      </a:lnTo>
                      <a:close/>
                      <a:moveTo>
                        <a:pt x="17697" y="11637"/>
                      </a:moveTo>
                      <a:lnTo>
                        <a:pt x="17557" y="11519"/>
                      </a:lnTo>
                      <a:lnTo>
                        <a:pt x="17475" y="11490"/>
                      </a:lnTo>
                      <a:lnTo>
                        <a:pt x="16589" y="11472"/>
                      </a:lnTo>
                      <a:lnTo>
                        <a:pt x="17032" y="11490"/>
                      </a:lnTo>
                      <a:lnTo>
                        <a:pt x="16589" y="11519"/>
                      </a:lnTo>
                      <a:lnTo>
                        <a:pt x="15314" y="11490"/>
                      </a:lnTo>
                      <a:lnTo>
                        <a:pt x="16421" y="11578"/>
                      </a:lnTo>
                      <a:lnTo>
                        <a:pt x="17697" y="11637"/>
                      </a:lnTo>
                      <a:close/>
                      <a:moveTo>
                        <a:pt x="18194" y="11758"/>
                      </a:moveTo>
                      <a:lnTo>
                        <a:pt x="17060" y="11728"/>
                      </a:lnTo>
                      <a:lnTo>
                        <a:pt x="16892" y="11767"/>
                      </a:lnTo>
                      <a:lnTo>
                        <a:pt x="15979" y="11802"/>
                      </a:lnTo>
                      <a:lnTo>
                        <a:pt x="16284" y="11823"/>
                      </a:lnTo>
                      <a:lnTo>
                        <a:pt x="17446" y="11805"/>
                      </a:lnTo>
                      <a:lnTo>
                        <a:pt x="18194" y="11758"/>
                      </a:lnTo>
                      <a:close/>
                      <a:moveTo>
                        <a:pt x="3934" y="15616"/>
                      </a:moveTo>
                      <a:lnTo>
                        <a:pt x="3628" y="15616"/>
                      </a:lnTo>
                      <a:lnTo>
                        <a:pt x="3934" y="15616"/>
                      </a:lnTo>
                      <a:close/>
                      <a:moveTo>
                        <a:pt x="18360" y="17297"/>
                      </a:moveTo>
                      <a:lnTo>
                        <a:pt x="16644" y="17240"/>
                      </a:lnTo>
                      <a:lnTo>
                        <a:pt x="16949" y="17329"/>
                      </a:lnTo>
                      <a:lnTo>
                        <a:pt x="18360" y="17297"/>
                      </a:lnTo>
                      <a:close/>
                      <a:moveTo>
                        <a:pt x="18528" y="16524"/>
                      </a:moveTo>
                      <a:lnTo>
                        <a:pt x="18251" y="16524"/>
                      </a:lnTo>
                      <a:lnTo>
                        <a:pt x="18528" y="16524"/>
                      </a:lnTo>
                      <a:close/>
                      <a:moveTo>
                        <a:pt x="19191" y="16795"/>
                      </a:moveTo>
                      <a:lnTo>
                        <a:pt x="18360" y="16736"/>
                      </a:lnTo>
                      <a:lnTo>
                        <a:pt x="17751" y="16766"/>
                      </a:lnTo>
                      <a:lnTo>
                        <a:pt x="19191" y="16795"/>
                      </a:lnTo>
                      <a:close/>
                      <a:moveTo>
                        <a:pt x="3934" y="377"/>
                      </a:moveTo>
                      <a:lnTo>
                        <a:pt x="3380" y="377"/>
                      </a:lnTo>
                      <a:lnTo>
                        <a:pt x="2161" y="348"/>
                      </a:lnTo>
                      <a:lnTo>
                        <a:pt x="1441" y="407"/>
                      </a:lnTo>
                      <a:lnTo>
                        <a:pt x="2937" y="436"/>
                      </a:lnTo>
                      <a:lnTo>
                        <a:pt x="3934" y="377"/>
                      </a:lnTo>
                      <a:close/>
                      <a:moveTo>
                        <a:pt x="19330" y="13550"/>
                      </a:moveTo>
                      <a:lnTo>
                        <a:pt x="18637" y="13503"/>
                      </a:lnTo>
                      <a:lnTo>
                        <a:pt x="16338" y="13515"/>
                      </a:lnTo>
                      <a:lnTo>
                        <a:pt x="16755" y="13544"/>
                      </a:lnTo>
                      <a:lnTo>
                        <a:pt x="19330" y="13550"/>
                      </a:lnTo>
                      <a:close/>
                      <a:moveTo>
                        <a:pt x="19579" y="17411"/>
                      </a:moveTo>
                      <a:lnTo>
                        <a:pt x="18887" y="17341"/>
                      </a:lnTo>
                      <a:lnTo>
                        <a:pt x="19302" y="17394"/>
                      </a:lnTo>
                      <a:lnTo>
                        <a:pt x="19579" y="17411"/>
                      </a:lnTo>
                      <a:close/>
                      <a:moveTo>
                        <a:pt x="19744" y="14508"/>
                      </a:moveTo>
                      <a:lnTo>
                        <a:pt x="19385" y="14511"/>
                      </a:lnTo>
                      <a:lnTo>
                        <a:pt x="18831" y="14523"/>
                      </a:lnTo>
                      <a:lnTo>
                        <a:pt x="19302" y="14517"/>
                      </a:lnTo>
                      <a:lnTo>
                        <a:pt x="19744" y="14508"/>
                      </a:lnTo>
                      <a:close/>
                      <a:moveTo>
                        <a:pt x="20355" y="15970"/>
                      </a:moveTo>
                      <a:lnTo>
                        <a:pt x="20161" y="15932"/>
                      </a:lnTo>
                      <a:lnTo>
                        <a:pt x="20078" y="15970"/>
                      </a:lnTo>
                      <a:lnTo>
                        <a:pt x="20355" y="15970"/>
                      </a:lnTo>
                      <a:close/>
                      <a:moveTo>
                        <a:pt x="20604" y="15743"/>
                      </a:moveTo>
                      <a:lnTo>
                        <a:pt x="20021" y="15758"/>
                      </a:lnTo>
                      <a:lnTo>
                        <a:pt x="20604" y="15764"/>
                      </a:lnTo>
                      <a:close/>
                      <a:moveTo>
                        <a:pt x="4016" y="21358"/>
                      </a:moveTo>
                      <a:lnTo>
                        <a:pt x="3600" y="21352"/>
                      </a:lnTo>
                      <a:lnTo>
                        <a:pt x="4016" y="21358"/>
                      </a:lnTo>
                      <a:close/>
                      <a:moveTo>
                        <a:pt x="4016" y="7658"/>
                      </a:moveTo>
                      <a:lnTo>
                        <a:pt x="3711" y="7614"/>
                      </a:lnTo>
                      <a:lnTo>
                        <a:pt x="2549" y="7628"/>
                      </a:lnTo>
                      <a:lnTo>
                        <a:pt x="4016" y="7658"/>
                      </a:lnTo>
                      <a:close/>
                      <a:moveTo>
                        <a:pt x="21600" y="15174"/>
                      </a:moveTo>
                      <a:lnTo>
                        <a:pt x="20660" y="15115"/>
                      </a:lnTo>
                      <a:lnTo>
                        <a:pt x="20215" y="15086"/>
                      </a:lnTo>
                      <a:lnTo>
                        <a:pt x="18748" y="15112"/>
                      </a:lnTo>
                      <a:lnTo>
                        <a:pt x="17169" y="15056"/>
                      </a:lnTo>
                      <a:lnTo>
                        <a:pt x="18388" y="15204"/>
                      </a:lnTo>
                      <a:lnTo>
                        <a:pt x="21600" y="15174"/>
                      </a:lnTo>
                      <a:close/>
                      <a:moveTo>
                        <a:pt x="4045" y="15646"/>
                      </a:moveTo>
                      <a:lnTo>
                        <a:pt x="3545" y="15613"/>
                      </a:lnTo>
                      <a:lnTo>
                        <a:pt x="3020" y="15587"/>
                      </a:lnTo>
                      <a:lnTo>
                        <a:pt x="3129" y="15616"/>
                      </a:lnTo>
                      <a:lnTo>
                        <a:pt x="2549" y="15646"/>
                      </a:lnTo>
                      <a:lnTo>
                        <a:pt x="4045" y="15646"/>
                      </a:lnTo>
                      <a:close/>
                      <a:moveTo>
                        <a:pt x="4487" y="7605"/>
                      </a:moveTo>
                      <a:lnTo>
                        <a:pt x="3434" y="7569"/>
                      </a:lnTo>
                      <a:lnTo>
                        <a:pt x="3711" y="7614"/>
                      </a:lnTo>
                      <a:lnTo>
                        <a:pt x="4487" y="7605"/>
                      </a:lnTo>
                      <a:close/>
                      <a:moveTo>
                        <a:pt x="4570" y="16176"/>
                      </a:moveTo>
                      <a:lnTo>
                        <a:pt x="4542" y="16147"/>
                      </a:lnTo>
                      <a:lnTo>
                        <a:pt x="4514" y="16176"/>
                      </a:lnTo>
                      <a:close/>
                      <a:moveTo>
                        <a:pt x="4599" y="3384"/>
                      </a:moveTo>
                      <a:lnTo>
                        <a:pt x="3463" y="3393"/>
                      </a:lnTo>
                      <a:lnTo>
                        <a:pt x="4265" y="3413"/>
                      </a:lnTo>
                      <a:lnTo>
                        <a:pt x="4599" y="3393"/>
                      </a:lnTo>
                      <a:close/>
                      <a:moveTo>
                        <a:pt x="4708" y="21370"/>
                      </a:moveTo>
                      <a:lnTo>
                        <a:pt x="4016" y="21358"/>
                      </a:lnTo>
                      <a:lnTo>
                        <a:pt x="4708" y="21370"/>
                      </a:lnTo>
                      <a:close/>
                    </a:path>
                  </a:pathLst>
                </a:custGeom>
                <a:noFill/>
                <a:ln w="12700" cap="flat">
                  <a:noFill/>
                  <a:miter lim="400000"/>
                </a:ln>
                <a:effectLst/>
              </p:spPr>
              <p:txBody>
                <a:bodyPr wrap="square" lIns="45719" tIns="45719" rIns="45719" bIns="45719" numCol="1" anchor="t">
                  <a:noAutofit/>
                </a:bodyPr>
                <a:lstStyle/>
                <a:p>
                  <a:pPr>
                    <a:defRPr sz="1100"/>
                  </a:pPr>
                  <a:endParaRPr lang="en-US" dirty="0"/>
                </a:p>
              </p:txBody>
            </p:sp>
          </p:grpSp>
        </p:grpSp>
      </p:grpSp>
      <p:sp>
        <p:nvSpPr>
          <p:cNvPr id="2870" name="Rectángulo: esquinas redondeadas 246"/>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871"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872" name="Imagen 17" descr="Imagen 17">
            <a:hlinkClick r:id="rId8" action="ppaction://hlinksldjump"/>
          </p:cNvPr>
          <p:cNvPicPr>
            <a:picLocks noChangeAspect="1"/>
          </p:cNvPicPr>
          <p:nvPr/>
        </p:nvPicPr>
        <p:blipFill>
          <a:blip r:embed="rId9"/>
          <a:stretch>
            <a:fillRect/>
          </a:stretch>
        </p:blipFill>
        <p:spPr>
          <a:xfrm>
            <a:off x="312466" y="321263"/>
            <a:ext cx="139972" cy="109739"/>
          </a:xfrm>
          <a:prstGeom prst="rect">
            <a:avLst/>
          </a:prstGeom>
          <a:ln w="12700">
            <a:miter lim="400000"/>
          </a:ln>
        </p:spPr>
      </p:pic>
      <p:sp>
        <p:nvSpPr>
          <p:cNvPr id="2873"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b="1"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Digitalization</a:t>
            </a:r>
          </a:p>
        </p:txBody>
      </p:sp>
      <p:sp>
        <p:nvSpPr>
          <p:cNvPr id="2" name="Google Shape;1073;g3e180a3e9ec_0_870">
            <a:extLst>
              <a:ext uri="{FF2B5EF4-FFF2-40B4-BE49-F238E27FC236}">
                <a16:creationId xmlns:a16="http://schemas.microsoft.com/office/drawing/2014/main" id="{C08AE8E2-7E4E-9061-E75F-65808FEB07BD}"/>
              </a:ext>
            </a:extLst>
          </p:cNvPr>
          <p:cNvSpPr txBox="1"/>
          <p:nvPr/>
        </p:nvSpPr>
        <p:spPr>
          <a:xfrm>
            <a:off x="3081293" y="1627775"/>
            <a:ext cx="2253000" cy="1068670"/>
          </a:xfrm>
          <a:prstGeom prst="rect">
            <a:avLst/>
          </a:prstGeom>
          <a:noFill/>
          <a:ln>
            <a:noFill/>
          </a:ln>
        </p:spPr>
        <p:txBody>
          <a:bodyPr spcFirstLastPara="1" wrap="square" lIns="0" tIns="6775" rIns="0" bIns="0" anchor="ctr" anchorCtr="0">
            <a:spAutoFit/>
          </a:bodyPr>
          <a:lstStyle/>
          <a:p>
            <a:pPr marL="0" marR="0" lvl="0" indent="0" algn="r" rtl="0">
              <a:lnSpc>
                <a:spcPct val="100000"/>
              </a:lnSpc>
              <a:spcBef>
                <a:spcPts val="600"/>
              </a:spcBef>
              <a:spcAft>
                <a:spcPts val="600"/>
              </a:spcAft>
              <a:buNone/>
            </a:pPr>
            <a:r>
              <a:rPr lang="en-US" sz="1600" b="1" dirty="0">
                <a:solidFill>
                  <a:srgbClr val="0076D3"/>
                </a:solidFill>
                <a:latin typeface="+mn-lt"/>
              </a:rPr>
              <a:t>Climate Change</a:t>
            </a:r>
          </a:p>
          <a:p>
            <a:pPr marL="0" marR="0" lvl="0" indent="0" algn="r" rtl="0">
              <a:lnSpc>
                <a:spcPct val="100000"/>
              </a:lnSpc>
              <a:spcBef>
                <a:spcPts val="600"/>
              </a:spcBef>
              <a:spcAft>
                <a:spcPts val="600"/>
              </a:spcAft>
              <a:buNone/>
            </a:pPr>
            <a:r>
              <a:rPr lang="en-US" sz="1100" dirty="0">
                <a:solidFill>
                  <a:schemeClr val="dk1"/>
                </a:solidFill>
                <a:latin typeface="+mn-lt"/>
              </a:rPr>
              <a:t>Promote initiatives aimed at minimizing and adapting to climate change.</a:t>
            </a:r>
          </a:p>
        </p:txBody>
      </p:sp>
      <p:sp>
        <p:nvSpPr>
          <p:cNvPr id="3" name="Google Shape;1074;g3e180a3e9ec_0_870">
            <a:extLst>
              <a:ext uri="{FF2B5EF4-FFF2-40B4-BE49-F238E27FC236}">
                <a16:creationId xmlns:a16="http://schemas.microsoft.com/office/drawing/2014/main" id="{394CE0DB-04C3-12F7-691B-EF2414FADBC8}"/>
              </a:ext>
            </a:extLst>
          </p:cNvPr>
          <p:cNvSpPr txBox="1"/>
          <p:nvPr/>
        </p:nvSpPr>
        <p:spPr>
          <a:xfrm>
            <a:off x="2945223" y="4683023"/>
            <a:ext cx="2463300" cy="1237947"/>
          </a:xfrm>
          <a:prstGeom prst="rect">
            <a:avLst/>
          </a:prstGeom>
          <a:noFill/>
          <a:ln>
            <a:noFill/>
          </a:ln>
        </p:spPr>
        <p:txBody>
          <a:bodyPr spcFirstLastPara="1" wrap="square" lIns="0" tIns="6775" rIns="0" bIns="0" anchor="ctr" anchorCtr="0">
            <a:spAutoFit/>
          </a:bodyPr>
          <a:lstStyle/>
          <a:p>
            <a:pPr marL="0" marR="0" lvl="0" indent="0" algn="r" rtl="0">
              <a:lnSpc>
                <a:spcPct val="100000"/>
              </a:lnSpc>
              <a:spcBef>
                <a:spcPts val="600"/>
              </a:spcBef>
              <a:spcAft>
                <a:spcPts val="600"/>
              </a:spcAft>
              <a:buNone/>
            </a:pPr>
            <a:r>
              <a:rPr lang="en-US" sz="1600" b="1" dirty="0">
                <a:solidFill>
                  <a:srgbClr val="0076D3"/>
                </a:solidFill>
                <a:latin typeface="+mn-lt"/>
              </a:rPr>
              <a:t>Communities</a:t>
            </a:r>
          </a:p>
          <a:p>
            <a:pPr marL="0" marR="0" lvl="0" indent="0" algn="r" rtl="0">
              <a:lnSpc>
                <a:spcPct val="100000"/>
              </a:lnSpc>
              <a:spcBef>
                <a:spcPts val="600"/>
              </a:spcBef>
              <a:spcAft>
                <a:spcPts val="600"/>
              </a:spcAft>
              <a:buNone/>
            </a:pPr>
            <a:r>
              <a:rPr lang="en-US" sz="1100" dirty="0">
                <a:solidFill>
                  <a:schemeClr val="dk1"/>
                </a:solidFill>
                <a:latin typeface="+mn-lt"/>
              </a:rPr>
              <a:t>To guarantee people's access to water and strengthen Aqualia's links with all the local communities in which we operate.</a:t>
            </a:r>
          </a:p>
        </p:txBody>
      </p:sp>
      <p:sp>
        <p:nvSpPr>
          <p:cNvPr id="4" name="Google Shape;1076;g3e180a3e9ec_0_870">
            <a:extLst>
              <a:ext uri="{FF2B5EF4-FFF2-40B4-BE49-F238E27FC236}">
                <a16:creationId xmlns:a16="http://schemas.microsoft.com/office/drawing/2014/main" id="{1B24EC93-8CA0-B7BC-1C11-36CCF9BD5B3D}"/>
              </a:ext>
            </a:extLst>
          </p:cNvPr>
          <p:cNvSpPr txBox="1"/>
          <p:nvPr/>
        </p:nvSpPr>
        <p:spPr>
          <a:xfrm>
            <a:off x="2322913" y="2893625"/>
            <a:ext cx="2463300" cy="1484169"/>
          </a:xfrm>
          <a:prstGeom prst="rect">
            <a:avLst/>
          </a:prstGeom>
          <a:noFill/>
          <a:ln>
            <a:noFill/>
          </a:ln>
        </p:spPr>
        <p:txBody>
          <a:bodyPr spcFirstLastPara="1" wrap="square" lIns="0" tIns="6775" rIns="0" bIns="0" anchor="ctr" anchorCtr="0">
            <a:spAutoFit/>
          </a:bodyPr>
          <a:lstStyle/>
          <a:p>
            <a:pPr marL="0" marR="0" lvl="0" indent="0" algn="r" rtl="0">
              <a:lnSpc>
                <a:spcPct val="100000"/>
              </a:lnSpc>
              <a:spcBef>
                <a:spcPts val="600"/>
              </a:spcBef>
              <a:spcAft>
                <a:spcPts val="600"/>
              </a:spcAft>
              <a:buNone/>
            </a:pPr>
            <a:r>
              <a:rPr lang="en-US" sz="1600" b="1" dirty="0">
                <a:solidFill>
                  <a:srgbClr val="0076D3"/>
                </a:solidFill>
                <a:latin typeface="+mn-lt"/>
              </a:rPr>
              <a:t>Culture and ethical values</a:t>
            </a:r>
          </a:p>
          <a:p>
            <a:pPr marL="0" marR="0" lvl="0" indent="0" algn="r" rtl="0">
              <a:lnSpc>
                <a:spcPct val="100000"/>
              </a:lnSpc>
              <a:spcBef>
                <a:spcPts val="600"/>
              </a:spcBef>
              <a:spcAft>
                <a:spcPts val="600"/>
              </a:spcAft>
              <a:buNone/>
            </a:pPr>
            <a:r>
              <a:rPr lang="en-US" sz="1100" dirty="0">
                <a:solidFill>
                  <a:schemeClr val="dk1"/>
                </a:solidFill>
                <a:latin typeface="+mn-lt"/>
              </a:rPr>
              <a:t>Transfer Aqualia's culture, ethical values and compliance to the entire company and the supply chain through a 360º implementation.</a:t>
            </a:r>
          </a:p>
        </p:txBody>
      </p:sp>
      <p:sp>
        <p:nvSpPr>
          <p:cNvPr id="5" name="Google Shape;1079;g3e180a3e9ec_0_870">
            <a:extLst>
              <a:ext uri="{FF2B5EF4-FFF2-40B4-BE49-F238E27FC236}">
                <a16:creationId xmlns:a16="http://schemas.microsoft.com/office/drawing/2014/main" id="{E075C62C-B73D-6012-74F9-BA08FFCF3430}"/>
              </a:ext>
            </a:extLst>
          </p:cNvPr>
          <p:cNvSpPr txBox="1"/>
          <p:nvPr/>
        </p:nvSpPr>
        <p:spPr>
          <a:xfrm>
            <a:off x="8758576" y="1627775"/>
            <a:ext cx="2887800" cy="1068670"/>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Technology and innovation</a:t>
            </a:r>
          </a:p>
          <a:p>
            <a:pPr>
              <a:spcBef>
                <a:spcPts val="600"/>
              </a:spcBef>
              <a:spcAft>
                <a:spcPts val="600"/>
              </a:spcAft>
            </a:pPr>
            <a:r>
              <a:rPr lang="en-US" sz="1100" dirty="0">
                <a:solidFill>
                  <a:schemeClr val="dk1"/>
                </a:solidFill>
                <a:latin typeface="+mn-lt"/>
              </a:rPr>
              <a:t>Develop a technology that allows efficient management and use so that citizens can enjoy access to water guaranteed by Aqualia.</a:t>
            </a:r>
          </a:p>
        </p:txBody>
      </p:sp>
      <p:sp>
        <p:nvSpPr>
          <p:cNvPr id="6" name="Google Shape;1080;g3e180a3e9ec_0_870">
            <a:extLst>
              <a:ext uri="{FF2B5EF4-FFF2-40B4-BE49-F238E27FC236}">
                <a16:creationId xmlns:a16="http://schemas.microsoft.com/office/drawing/2014/main" id="{D19BF458-2F64-63AD-EE93-31E30627CC89}"/>
              </a:ext>
            </a:extLst>
          </p:cNvPr>
          <p:cNvSpPr txBox="1"/>
          <p:nvPr/>
        </p:nvSpPr>
        <p:spPr>
          <a:xfrm>
            <a:off x="8919718" y="3026975"/>
            <a:ext cx="2556600" cy="1237947"/>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Our people</a:t>
            </a:r>
          </a:p>
          <a:p>
            <a:pPr marL="0" marR="0" lvl="0" indent="0" algn="l" rtl="0">
              <a:lnSpc>
                <a:spcPct val="100000"/>
              </a:lnSpc>
              <a:spcBef>
                <a:spcPts val="600"/>
              </a:spcBef>
              <a:spcAft>
                <a:spcPts val="600"/>
              </a:spcAft>
              <a:buNone/>
            </a:pPr>
            <a:r>
              <a:rPr lang="en-US" sz="1100" dirty="0">
                <a:solidFill>
                  <a:schemeClr val="dk1"/>
                </a:solidFill>
                <a:latin typeface="+mn-lt"/>
              </a:rPr>
              <a:t>Continue contributing to the health and well-being of our people, as well as to equality and diversity and to dignified and healthy employment.</a:t>
            </a:r>
          </a:p>
        </p:txBody>
      </p:sp>
      <p:sp>
        <p:nvSpPr>
          <p:cNvPr id="7" name="Google Shape;1081;g3e180a3e9ec_0_870">
            <a:extLst>
              <a:ext uri="{FF2B5EF4-FFF2-40B4-BE49-F238E27FC236}">
                <a16:creationId xmlns:a16="http://schemas.microsoft.com/office/drawing/2014/main" id="{933103F0-63B5-ECF8-6AFC-8B414B62D828}"/>
              </a:ext>
            </a:extLst>
          </p:cNvPr>
          <p:cNvSpPr txBox="1"/>
          <p:nvPr/>
        </p:nvSpPr>
        <p:spPr>
          <a:xfrm>
            <a:off x="8443075" y="4683023"/>
            <a:ext cx="2556600" cy="1068670"/>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Strategic alliances</a:t>
            </a:r>
          </a:p>
          <a:p>
            <a:pPr marL="0" marR="0" lvl="0" indent="0" algn="l" rtl="0">
              <a:lnSpc>
                <a:spcPct val="100000"/>
              </a:lnSpc>
              <a:spcBef>
                <a:spcPts val="600"/>
              </a:spcBef>
              <a:spcAft>
                <a:spcPts val="600"/>
              </a:spcAft>
              <a:buNone/>
            </a:pPr>
            <a:r>
              <a:rPr lang="en-US" sz="1100" dirty="0">
                <a:solidFill>
                  <a:schemeClr val="dk1"/>
                </a:solidFill>
                <a:latin typeface="+mn-lt"/>
              </a:rPr>
              <a:t>To have the support of strategic alliances that help us to achieve these objectives and to communicate the value we bring.</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 name="Google Shape;1027;g3df36b23d32_1_27"/>
          <p:cNvSpPr/>
          <p:nvPr/>
        </p:nvSpPr>
        <p:spPr>
          <a:xfrm>
            <a:off x="6684371" y="2151450"/>
            <a:ext cx="3634201" cy="3634201"/>
          </a:xfrm>
          <a:prstGeom prst="ellipse">
            <a:avLst/>
          </a:prstGeom>
          <a:solidFill>
            <a:srgbClr val="FFFFFF"/>
          </a:solidFill>
          <a:ln>
            <a:solidFill>
              <a:srgbClr val="007DC3"/>
            </a:solidFill>
          </a:ln>
        </p:spPr>
        <p:txBody>
          <a:bodyPr lIns="45719" rIns="45719" anchor="ctr"/>
          <a:lstStyle/>
          <a:p>
            <a:pPr algn="ctr"/>
            <a:endParaRPr lang="en-US" dirty="0"/>
          </a:p>
        </p:txBody>
      </p:sp>
      <p:sp>
        <p:nvSpPr>
          <p:cNvPr id="2878"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26</a:t>
            </a:fld>
            <a:endParaRPr lang="en-US" dirty="0"/>
          </a:p>
        </p:txBody>
      </p:sp>
      <p:sp>
        <p:nvSpPr>
          <p:cNvPr id="2879"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880"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881" name="Google Shape;1092;g3e180a3e9ec_0_926" descr="Google Shape;1092;g3e180a3e9ec_0_926"/>
          <p:cNvPicPr>
            <a:picLocks noChangeAspect="1"/>
          </p:cNvPicPr>
          <p:nvPr/>
        </p:nvPicPr>
        <p:blipFill>
          <a:blip r:embed="rId2"/>
          <a:srcRect l="46078" t="1252" r="10649" b="1175"/>
          <a:stretch>
            <a:fillRect/>
          </a:stretch>
        </p:blipFill>
        <p:spPr>
          <a:xfrm>
            <a:off x="7178182" y="933450"/>
            <a:ext cx="2485232" cy="25130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a:solidFill>
              <a:srgbClr val="1A75CF"/>
            </a:solidFill>
          </a:ln>
        </p:spPr>
      </p:pic>
      <p:pic>
        <p:nvPicPr>
          <p:cNvPr id="2882" name="Google Shape;1093;g3e180a3e9ec_0_926" descr="Google Shape;1093;g3e180a3e9ec_0_926"/>
          <p:cNvPicPr>
            <a:picLocks noChangeAspect="1"/>
          </p:cNvPicPr>
          <p:nvPr/>
        </p:nvPicPr>
        <p:blipFill>
          <a:blip r:embed="rId3"/>
          <a:srcRect l="27241" t="9363" r="29309" b="16946"/>
          <a:stretch>
            <a:fillRect/>
          </a:stretch>
        </p:blipFill>
        <p:spPr>
          <a:xfrm>
            <a:off x="8686733" y="3600450"/>
            <a:ext cx="2579291" cy="2571751"/>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5"/>
                  <a:pt x="0" y="10800"/>
                </a:cubicBezTo>
                <a:cubicBezTo>
                  <a:pt x="0" y="16765"/>
                  <a:pt x="4837" y="21600"/>
                  <a:pt x="10802" y="21600"/>
                </a:cubicBezTo>
                <a:cubicBezTo>
                  <a:pt x="16766" y="21600"/>
                  <a:pt x="21600" y="16765"/>
                  <a:pt x="21600" y="10800"/>
                </a:cubicBezTo>
                <a:cubicBezTo>
                  <a:pt x="21600" y="4835"/>
                  <a:pt x="16766" y="0"/>
                  <a:pt x="10802" y="0"/>
                </a:cubicBezTo>
                <a:close/>
              </a:path>
            </a:pathLst>
          </a:custGeom>
          <a:ln>
            <a:solidFill>
              <a:srgbClr val="1A75CF"/>
            </a:solidFill>
          </a:ln>
        </p:spPr>
      </p:pic>
      <p:pic>
        <p:nvPicPr>
          <p:cNvPr id="2883" name="Google Shape;1094;g3e180a3e9ec_0_926" descr="Google Shape;1094;g3e180a3e9ec_0_926"/>
          <p:cNvPicPr>
            <a:picLocks noChangeAspect="1"/>
          </p:cNvPicPr>
          <p:nvPr/>
        </p:nvPicPr>
        <p:blipFill>
          <a:blip r:embed="rId4"/>
          <a:srcRect l="33471" t="1402" r="20551" b="294"/>
          <a:stretch>
            <a:fillRect/>
          </a:stretch>
        </p:blipFill>
        <p:spPr>
          <a:xfrm>
            <a:off x="5406521" y="3600449"/>
            <a:ext cx="2575323" cy="2589214"/>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5"/>
                  <a:pt x="0" y="10800"/>
                </a:cubicBezTo>
                <a:cubicBezTo>
                  <a:pt x="0" y="16765"/>
                  <a:pt x="4834" y="21600"/>
                  <a:pt x="10798" y="21600"/>
                </a:cubicBezTo>
                <a:cubicBezTo>
                  <a:pt x="16763" y="21600"/>
                  <a:pt x="21600" y="16765"/>
                  <a:pt x="21600" y="10800"/>
                </a:cubicBezTo>
                <a:cubicBezTo>
                  <a:pt x="21600" y="4835"/>
                  <a:pt x="16763" y="0"/>
                  <a:pt x="10798" y="0"/>
                </a:cubicBezTo>
                <a:close/>
              </a:path>
            </a:pathLst>
          </a:custGeom>
          <a:ln>
            <a:solidFill>
              <a:srgbClr val="1A75CF"/>
            </a:solidFill>
          </a:ln>
        </p:spPr>
      </p:pic>
      <p:sp>
        <p:nvSpPr>
          <p:cNvPr id="2884" name="Google Shape;461;p4"/>
          <p:cNvSpPr txBox="1"/>
          <p:nvPr/>
        </p:nvSpPr>
        <p:spPr>
          <a:xfrm>
            <a:off x="2205235" y="703933"/>
            <a:ext cx="5636517" cy="313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90000"/>
              </a:lnSpc>
              <a:defRPr sz="1600" b="1">
                <a:solidFill>
                  <a:srgbClr val="FFFFFF"/>
                </a:solidFill>
              </a:defRPr>
            </a:lvl1pPr>
          </a:lstStyle>
          <a:p>
            <a:r>
              <a:rPr lang="en-US" dirty="0">
                <a:highlight>
                  <a:srgbClr val="1A75CF"/>
                </a:highlight>
              </a:rPr>
              <a:t>Aqualia in Spain</a:t>
            </a:r>
          </a:p>
        </p:txBody>
      </p:sp>
      <p:pic>
        <p:nvPicPr>
          <p:cNvPr id="2886" name="Imagen 24" descr="Imagen 24">
            <a:hlinkClick r:id="rId5" action="ppaction://hlinksldjump"/>
          </p:cNvPr>
          <p:cNvPicPr>
            <a:picLocks noChangeAspect="1"/>
          </p:cNvPicPr>
          <p:nvPr/>
        </p:nvPicPr>
        <p:blipFill>
          <a:blip r:embed="rId6"/>
          <a:stretch>
            <a:fillRect/>
          </a:stretch>
        </p:blipFill>
        <p:spPr>
          <a:xfrm>
            <a:off x="312466" y="321263"/>
            <a:ext cx="139972" cy="109739"/>
          </a:xfrm>
          <a:prstGeom prst="rect">
            <a:avLst/>
          </a:prstGeom>
          <a:ln w="12700">
            <a:miter lim="400000"/>
          </a:ln>
        </p:spPr>
      </p:pic>
      <p:sp>
        <p:nvSpPr>
          <p:cNvPr id="2887" name="CuadroTexto 3"/>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Digitalization</a:t>
            </a:r>
          </a:p>
        </p:txBody>
      </p:sp>
      <p:sp>
        <p:nvSpPr>
          <p:cNvPr id="2" name="Google Shape;1095;g3e180a3e9ec_0_926">
            <a:extLst>
              <a:ext uri="{FF2B5EF4-FFF2-40B4-BE49-F238E27FC236}">
                <a16:creationId xmlns:a16="http://schemas.microsoft.com/office/drawing/2014/main" id="{A619E746-1DEC-5E68-F426-F8F0A04305C3}"/>
              </a:ext>
            </a:extLst>
          </p:cNvPr>
          <p:cNvSpPr txBox="1"/>
          <p:nvPr/>
        </p:nvSpPr>
        <p:spPr>
          <a:xfrm>
            <a:off x="2153825" y="1224450"/>
            <a:ext cx="3967575" cy="1757364"/>
          </a:xfrm>
          <a:prstGeom prst="rect">
            <a:avLst/>
          </a:prstGeom>
          <a:noFill/>
          <a:ln>
            <a:noFill/>
          </a:ln>
        </p:spPr>
        <p:txBody>
          <a:bodyPr spcFirstLastPara="1" wrap="square" lIns="91425" tIns="45700" rIns="91425" bIns="45700" anchor="ctr" anchorCtr="0">
            <a:spAutoFit/>
          </a:bodyPr>
          <a:lstStyle/>
          <a:p>
            <a:pPr marL="0" marR="0" lvl="0" indent="0" rtl="0">
              <a:lnSpc>
                <a:spcPct val="90000"/>
              </a:lnSpc>
              <a:spcBef>
                <a:spcPts val="600"/>
              </a:spcBef>
              <a:spcAft>
                <a:spcPts val="600"/>
              </a:spcAft>
              <a:buClr>
                <a:schemeClr val="dk1"/>
              </a:buClr>
              <a:buSzPts val="1600"/>
              <a:buFont typeface="Arial"/>
              <a:buNone/>
            </a:pPr>
            <a:r>
              <a:rPr lang="en-US" b="1" dirty="0">
                <a:solidFill>
                  <a:srgbClr val="1A75CF"/>
                </a:solidFill>
                <a:latin typeface="+mn-lt"/>
              </a:rPr>
              <a:t>We lead the end-to-end water management thanks to highly specialized human capital, advanced technological development, and R&amp;D&amp;I projects that enable us to implement smart solutions to optimize every stage of the water cycle.</a:t>
            </a:r>
          </a:p>
          <a:p>
            <a:pPr marL="0" marR="0" lvl="0" indent="0" rtl="0">
              <a:lnSpc>
                <a:spcPct val="90000"/>
              </a:lnSpc>
              <a:spcBef>
                <a:spcPts val="600"/>
              </a:spcBef>
              <a:spcAft>
                <a:spcPts val="600"/>
              </a:spcAft>
              <a:buClr>
                <a:schemeClr val="dk1"/>
              </a:buClr>
              <a:buSzPts val="1600"/>
              <a:buFont typeface="Arial"/>
              <a:buNone/>
            </a:pPr>
            <a:r>
              <a:rPr lang="en-US" dirty="0">
                <a:solidFill>
                  <a:schemeClr val="dk1"/>
                </a:solidFill>
                <a:latin typeface="+mn-lt"/>
              </a:rPr>
              <a:t> We provide services in 1 171 municipalities.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1" name="mar_alboran.pngGoogle Shape;1101;g3df7f880796_0_272"/>
          <p:cNvGrpSpPr/>
          <p:nvPr/>
        </p:nvGrpSpPr>
        <p:grpSpPr>
          <a:xfrm>
            <a:off x="5163825" y="-3165400"/>
            <a:ext cx="14648100" cy="14649301"/>
            <a:chOff x="0" y="0"/>
            <a:chExt cx="14648100" cy="14649299"/>
          </a:xfrm>
        </p:grpSpPr>
        <p:pic>
          <p:nvPicPr>
            <p:cNvPr id="2889" name="image203.png" descr="image203.png"/>
            <p:cNvPicPr>
              <a:picLocks noChangeAspect="1"/>
            </p:cNvPicPr>
            <p:nvPr/>
          </p:nvPicPr>
          <p:blipFill>
            <a:blip r:embed="rId2"/>
            <a:srcRect l="25786" t="1300"/>
            <a:stretch>
              <a:fillRect/>
            </a:stretch>
          </p:blipFill>
          <p:spPr>
            <a:xfrm>
              <a:off x="-1" y="0"/>
              <a:ext cx="13688604" cy="14458859"/>
            </a:xfrm>
            <a:custGeom>
              <a:avLst/>
              <a:gdLst/>
              <a:ahLst/>
              <a:cxnLst>
                <a:cxn ang="0">
                  <a:pos x="wd2" y="hd2"/>
                </a:cxn>
                <a:cxn ang="5400000">
                  <a:pos x="wd2" y="hd2"/>
                </a:cxn>
                <a:cxn ang="10800000">
                  <a:pos x="wd2" y="hd2"/>
                </a:cxn>
                <a:cxn ang="16200000">
                  <a:pos x="wd2" y="hd2"/>
                </a:cxn>
              </a:cxnLst>
              <a:rect l="0" t="0" r="r" b="b"/>
              <a:pathLst>
                <a:path w="21600" h="21600" extrusionOk="0">
                  <a:moveTo>
                    <a:pt x="11557" y="0"/>
                  </a:moveTo>
                  <a:cubicBezTo>
                    <a:pt x="5174" y="0"/>
                    <a:pt x="0" y="4899"/>
                    <a:pt x="0" y="10942"/>
                  </a:cubicBezTo>
                  <a:cubicBezTo>
                    <a:pt x="0" y="16134"/>
                    <a:pt x="3820" y="20478"/>
                    <a:pt x="8943" y="21600"/>
                  </a:cubicBezTo>
                  <a:lnTo>
                    <a:pt x="14171" y="21600"/>
                  </a:lnTo>
                  <a:cubicBezTo>
                    <a:pt x="17350" y="20904"/>
                    <a:pt x="20026" y="18966"/>
                    <a:pt x="21600" y="16354"/>
                  </a:cubicBezTo>
                  <a:lnTo>
                    <a:pt x="21600" y="5530"/>
                  </a:lnTo>
                  <a:cubicBezTo>
                    <a:pt x="19611" y="2228"/>
                    <a:pt x="15860" y="0"/>
                    <a:pt x="11557" y="0"/>
                  </a:cubicBezTo>
                  <a:close/>
                </a:path>
              </a:pathLst>
            </a:custGeom>
            <a:ln w="12700" cap="flat">
              <a:noFill/>
              <a:miter lim="400000"/>
            </a:ln>
            <a:effectLst/>
          </p:spPr>
        </p:pic>
        <p:sp>
          <p:nvSpPr>
            <p:cNvPr id="2890"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892"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References in Spain</a:t>
            </a:r>
          </a:p>
        </p:txBody>
      </p:sp>
      <p:sp>
        <p:nvSpPr>
          <p:cNvPr id="2893"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27</a:t>
            </a:fld>
            <a:endParaRPr lang="en-US" dirty="0"/>
          </a:p>
        </p:txBody>
      </p:sp>
      <p:sp>
        <p:nvSpPr>
          <p:cNvPr id="289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895"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897" name="Imagen 19" descr="Imagen 19">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899"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1104;g3df7f880796_0_272">
            <a:extLst>
              <a:ext uri="{FF2B5EF4-FFF2-40B4-BE49-F238E27FC236}">
                <a16:creationId xmlns:a16="http://schemas.microsoft.com/office/drawing/2014/main" id="{12302490-3CD4-9E11-8180-9974A2D99E6C}"/>
              </a:ext>
            </a:extLst>
          </p:cNvPr>
          <p:cNvSpPr txBox="1">
            <a:spLocks/>
          </p:cNvSpPr>
          <p:nvPr/>
        </p:nvSpPr>
        <p:spPr>
          <a:xfrm>
            <a:off x="2145375" y="3481362"/>
            <a:ext cx="2576100" cy="3183908"/>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2700" marR="25400" indent="0">
              <a:spcBef>
                <a:spcPts val="600"/>
              </a:spcBef>
              <a:spcAft>
                <a:spcPts val="600"/>
              </a:spcAft>
              <a:buSzPts val="275"/>
              <a:buNone/>
            </a:pPr>
            <a:r>
              <a:rPr lang="en-US" sz="1100" dirty="0">
                <a:latin typeface="+mn-lt"/>
              </a:rPr>
              <a:t>The rehabilitation of the Rambla Morales desalination plant, abandoned since 2011 by the local Irrigation Community of the same name, has involved a total investment of $116.3 million. This project has become a technological benchmark and a relief for the overexploitation of the aquifers in the Campo de Níjar region.</a:t>
            </a:r>
          </a:p>
          <a:p>
            <a:pPr marL="12700" marR="25400" indent="0">
              <a:spcBef>
                <a:spcPts val="600"/>
              </a:spcBef>
              <a:spcAft>
                <a:spcPts val="600"/>
              </a:spcAft>
              <a:buSzPts val="275"/>
              <a:buNone/>
            </a:pPr>
            <a:r>
              <a:rPr lang="en-US" sz="1100" dirty="0">
                <a:latin typeface="+mn-lt"/>
              </a:rPr>
              <a:t>Since 2025, the desalination plant has been operational, using one rack that supplies 4 054</a:t>
            </a:r>
            <a:r>
              <a:rPr lang="en-US" sz="1400" dirty="0">
                <a:latin typeface="+mn-lt"/>
              </a:rPr>
              <a:t> </a:t>
            </a:r>
            <a:r>
              <a:rPr lang="en-US" sz="1000" dirty="0">
                <a:latin typeface="+mn-lt"/>
              </a:rPr>
              <a:t>acre-feet</a:t>
            </a:r>
            <a:r>
              <a:rPr lang="en-US" sz="1400" dirty="0">
                <a:latin typeface="+mn-lt"/>
              </a:rPr>
              <a:t> </a:t>
            </a:r>
            <a:r>
              <a:rPr lang="en-US" sz="1100" dirty="0">
                <a:latin typeface="+mn-lt"/>
              </a:rPr>
              <a:t>of water to the area’s agricultural fields. In 2026, the remaining racks are expected to come into operation, reaching a total capacity of 16 214 </a:t>
            </a:r>
            <a:r>
              <a:rPr lang="en-US" sz="1100" dirty="0"/>
              <a:t>acre-feet</a:t>
            </a:r>
            <a:r>
              <a:rPr lang="en-US" sz="1100" dirty="0">
                <a:latin typeface="+mn-lt"/>
              </a:rPr>
              <a:t>.</a:t>
            </a:r>
          </a:p>
        </p:txBody>
      </p:sp>
      <p:sp>
        <p:nvSpPr>
          <p:cNvPr id="3" name="CuadroTexto 2">
            <a:extLst>
              <a:ext uri="{FF2B5EF4-FFF2-40B4-BE49-F238E27FC236}">
                <a16:creationId xmlns:a16="http://schemas.microsoft.com/office/drawing/2014/main" id="{2FCC4C0D-2CA8-A701-22BA-03EE463DE170}"/>
              </a:ext>
            </a:extLst>
          </p:cNvPr>
          <p:cNvSpPr txBox="1"/>
          <p:nvPr/>
        </p:nvSpPr>
        <p:spPr>
          <a:xfrm>
            <a:off x="2153330" y="2833069"/>
            <a:ext cx="2560189" cy="738664"/>
          </a:xfrm>
          <a:prstGeom prst="rect">
            <a:avLst/>
          </a:prstGeom>
          <a:noFill/>
        </p:spPr>
        <p:txBody>
          <a:bodyPr wrap="square" rtlCol="0" anchor="ctr" anchorCtr="0">
            <a:spAutoFit/>
          </a:bodyPr>
          <a:lstStyle/>
          <a:p>
            <a:r>
              <a:rPr lang="en-US" b="1" dirty="0">
                <a:solidFill>
                  <a:srgbClr val="1A75CF"/>
                </a:solidFill>
                <a:latin typeface="+mn-lt"/>
              </a:rPr>
              <a:t>Mar de Alborán Desalination Plant in Cabo de Gata, Almería</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3" name="baleares.jpgGoogle Shape;1115;g3df7f880796_0_173"/>
          <p:cNvGrpSpPr/>
          <p:nvPr/>
        </p:nvGrpSpPr>
        <p:grpSpPr>
          <a:xfrm>
            <a:off x="5163824" y="-3165400"/>
            <a:ext cx="14648102" cy="14649301"/>
            <a:chOff x="0" y="0"/>
            <a:chExt cx="14648100" cy="14649299"/>
          </a:xfrm>
        </p:grpSpPr>
        <p:pic>
          <p:nvPicPr>
            <p:cNvPr id="2901" name="image204.jpeg" descr="image204.jpeg"/>
            <p:cNvPicPr>
              <a:picLocks noChangeAspect="1"/>
            </p:cNvPicPr>
            <p:nvPr/>
          </p:nvPicPr>
          <p:blipFill>
            <a:blip r:embed="rId2"/>
            <a:srcRect l="19635" t="2"/>
            <a:stretch>
              <a:fillRect/>
            </a:stretch>
          </p:blipFill>
          <p:spPr>
            <a:xfrm>
              <a:off x="-1" y="3165871"/>
              <a:ext cx="12704317" cy="6857183"/>
            </a:xfrm>
            <a:custGeom>
              <a:avLst/>
              <a:gdLst/>
              <a:ahLst/>
              <a:cxnLst>
                <a:cxn ang="0">
                  <a:pos x="wd2" y="hd2"/>
                </a:cxn>
                <a:cxn ang="5400000">
                  <a:pos x="wd2" y="hd2"/>
                </a:cxn>
                <a:cxn ang="10800000">
                  <a:pos x="wd2" y="hd2"/>
                </a:cxn>
                <a:cxn ang="16200000">
                  <a:pos x="wd2" y="hd2"/>
                </a:cxn>
              </a:cxnLst>
              <a:rect l="0" t="0" r="r" b="b"/>
              <a:pathLst>
                <a:path w="21600" h="21600" extrusionOk="0">
                  <a:moveTo>
                    <a:pt x="2204" y="0"/>
                  </a:moveTo>
                  <a:cubicBezTo>
                    <a:pt x="815" y="3722"/>
                    <a:pt x="0" y="8234"/>
                    <a:pt x="0" y="13100"/>
                  </a:cubicBezTo>
                  <a:cubicBezTo>
                    <a:pt x="0" y="16103"/>
                    <a:pt x="313" y="18969"/>
                    <a:pt x="876" y="21600"/>
                  </a:cubicBezTo>
                  <a:lnTo>
                    <a:pt x="21600" y="21600"/>
                  </a:lnTo>
                  <a:lnTo>
                    <a:pt x="21600" y="0"/>
                  </a:lnTo>
                  <a:lnTo>
                    <a:pt x="2204" y="0"/>
                  </a:lnTo>
                  <a:close/>
                </a:path>
              </a:pathLst>
            </a:custGeom>
            <a:ln w="12700" cap="flat">
              <a:noFill/>
              <a:miter lim="400000"/>
            </a:ln>
            <a:effectLst/>
          </p:spPr>
        </p:pic>
        <p:sp>
          <p:nvSpPr>
            <p:cNvPr id="2902"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05"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28</a:t>
            </a:fld>
            <a:endParaRPr lang="en-US" dirty="0"/>
          </a:p>
        </p:txBody>
      </p:sp>
      <p:sp>
        <p:nvSpPr>
          <p:cNvPr id="2906"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907"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909" name="Imagen 18" descr="Imagen 18">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11"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1620873C-DF1B-6AF2-F181-4443E2277BC7}"/>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Spain</a:t>
            </a:r>
          </a:p>
        </p:txBody>
      </p:sp>
      <p:sp>
        <p:nvSpPr>
          <p:cNvPr id="3" name="CuadroTexto 2">
            <a:extLst>
              <a:ext uri="{FF2B5EF4-FFF2-40B4-BE49-F238E27FC236}">
                <a16:creationId xmlns:a16="http://schemas.microsoft.com/office/drawing/2014/main" id="{D4F45E85-97C3-D295-F05A-B5D98632851C}"/>
              </a:ext>
            </a:extLst>
          </p:cNvPr>
          <p:cNvSpPr txBox="1"/>
          <p:nvPr/>
        </p:nvSpPr>
        <p:spPr>
          <a:xfrm>
            <a:off x="2145375" y="3177200"/>
            <a:ext cx="2560189" cy="523220"/>
          </a:xfrm>
          <a:prstGeom prst="rect">
            <a:avLst/>
          </a:prstGeom>
          <a:noFill/>
        </p:spPr>
        <p:txBody>
          <a:bodyPr wrap="square" rtlCol="0" anchor="ctr" anchorCtr="0">
            <a:spAutoFit/>
          </a:bodyPr>
          <a:lstStyle/>
          <a:p>
            <a:r>
              <a:rPr lang="en-US" b="1" dirty="0">
                <a:solidFill>
                  <a:srgbClr val="1A75CF"/>
                </a:solidFill>
                <a:latin typeface="+mn-lt"/>
              </a:rPr>
              <a:t>Ibiza Desalination Plants, Balearic Islands</a:t>
            </a:r>
          </a:p>
        </p:txBody>
      </p:sp>
      <p:sp>
        <p:nvSpPr>
          <p:cNvPr id="4" name="Google Shape;1113;g3df7f880796_0_173">
            <a:extLst>
              <a:ext uri="{FF2B5EF4-FFF2-40B4-BE49-F238E27FC236}">
                <a16:creationId xmlns:a16="http://schemas.microsoft.com/office/drawing/2014/main" id="{C00F856B-10E7-12C2-5EA1-B46818521FAF}"/>
              </a:ext>
            </a:extLst>
          </p:cNvPr>
          <p:cNvSpPr txBox="1">
            <a:spLocks/>
          </p:cNvSpPr>
          <p:nvPr/>
        </p:nvSpPr>
        <p:spPr>
          <a:xfrm>
            <a:off x="2154900" y="3732725"/>
            <a:ext cx="2576100" cy="2839198"/>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RPr/>
            </a:defPPr>
            <a:lvl1pPr marL="12700" marR="25400" indent="0">
              <a:lnSpc>
                <a:spcPct val="90000"/>
              </a:lnSpc>
              <a:spcBef>
                <a:spcPts val="1200"/>
              </a:spcBef>
              <a:buClr>
                <a:schemeClr val="dk1"/>
              </a:buClr>
              <a:buSzPts val="275"/>
              <a:buNone/>
              <a:defRPr sz="1100">
                <a:solidFill>
                  <a:schemeClr val="dk1"/>
                </a:solidFill>
                <a:latin typeface="+mn-lt"/>
              </a:defRPr>
            </a:lvl1pPr>
            <a:lvl2pPr marL="914400" indent="-381000">
              <a:lnSpc>
                <a:spcPct val="90000"/>
              </a:lnSpc>
              <a:spcBef>
                <a:spcPts val="500"/>
              </a:spcBef>
              <a:buClr>
                <a:schemeClr val="dk1"/>
              </a:buClr>
              <a:buSzPts val="2400"/>
              <a:buChar char="•"/>
              <a:defRPr sz="2400">
                <a:solidFill>
                  <a:schemeClr val="dk1"/>
                </a:solidFill>
              </a:defRPr>
            </a:lvl2pPr>
            <a:lvl3pPr marL="1371600" indent="-355600">
              <a:lnSpc>
                <a:spcPct val="90000"/>
              </a:lnSpc>
              <a:spcBef>
                <a:spcPts val="500"/>
              </a:spcBef>
              <a:buClr>
                <a:schemeClr val="dk1"/>
              </a:buClr>
              <a:buSzPts val="2000"/>
              <a:buChar char="•"/>
              <a:defRPr sz="2000">
                <a:solidFill>
                  <a:schemeClr val="dk1"/>
                </a:solidFill>
              </a:defRPr>
            </a:lvl3pPr>
            <a:lvl4pPr marL="1828800" indent="-342900">
              <a:lnSpc>
                <a:spcPct val="90000"/>
              </a:lnSpc>
              <a:spcBef>
                <a:spcPts val="500"/>
              </a:spcBef>
              <a:buClr>
                <a:schemeClr val="dk1"/>
              </a:buClr>
              <a:buSzPts val="1800"/>
              <a:buChar char="•"/>
              <a:defRPr sz="1800">
                <a:solidFill>
                  <a:schemeClr val="dk1"/>
                </a:solidFill>
              </a:defRPr>
            </a:lvl4pPr>
            <a:lvl5pPr marL="2286000" indent="-342900">
              <a:lnSpc>
                <a:spcPct val="90000"/>
              </a:lnSpc>
              <a:spcBef>
                <a:spcPts val="500"/>
              </a:spcBef>
              <a:buClr>
                <a:schemeClr val="dk1"/>
              </a:buClr>
              <a:buSzPts val="1800"/>
              <a:buChar char="•"/>
              <a:defRPr sz="1800">
                <a:solidFill>
                  <a:schemeClr val="dk1"/>
                </a:solidFill>
              </a:defRPr>
            </a:lvl5pPr>
            <a:lvl6pPr marL="2743200" indent="-342900">
              <a:lnSpc>
                <a:spcPct val="90000"/>
              </a:lnSpc>
              <a:spcBef>
                <a:spcPts val="500"/>
              </a:spcBef>
              <a:buClr>
                <a:schemeClr val="dk1"/>
              </a:buClr>
              <a:buSzPts val="1800"/>
              <a:buChar char="•"/>
              <a:defRPr sz="1800">
                <a:solidFill>
                  <a:schemeClr val="dk1"/>
                </a:solidFill>
              </a:defRPr>
            </a:lvl6pPr>
            <a:lvl7pPr marL="3200400" indent="-342900">
              <a:lnSpc>
                <a:spcPct val="90000"/>
              </a:lnSpc>
              <a:spcBef>
                <a:spcPts val="500"/>
              </a:spcBef>
              <a:buClr>
                <a:schemeClr val="dk1"/>
              </a:buClr>
              <a:buSzPts val="1800"/>
              <a:buChar char="•"/>
              <a:defRPr sz="1800">
                <a:solidFill>
                  <a:schemeClr val="dk1"/>
                </a:solidFill>
              </a:defRPr>
            </a:lvl7pPr>
            <a:lvl8pPr marL="3657600" indent="-342900">
              <a:lnSpc>
                <a:spcPct val="90000"/>
              </a:lnSpc>
              <a:spcBef>
                <a:spcPts val="500"/>
              </a:spcBef>
              <a:buClr>
                <a:schemeClr val="dk1"/>
              </a:buClr>
              <a:buSzPts val="1800"/>
              <a:buChar char="•"/>
              <a:defRPr sz="1800">
                <a:solidFill>
                  <a:schemeClr val="dk1"/>
                </a:solidFill>
              </a:defRPr>
            </a:lvl8pPr>
            <a:lvl9pPr marL="4114800" indent="-342900">
              <a:lnSpc>
                <a:spcPct val="90000"/>
              </a:lnSpc>
              <a:spcBef>
                <a:spcPts val="500"/>
              </a:spcBef>
              <a:buClr>
                <a:schemeClr val="dk1"/>
              </a:buClr>
              <a:buSzPts val="1800"/>
              <a:buChar char="•"/>
              <a:defRPr sz="1800">
                <a:solidFill>
                  <a:schemeClr val="dk1"/>
                </a:solidFill>
              </a:defRPr>
            </a:lvl9pPr>
          </a:lstStyle>
          <a:p>
            <a:pPr>
              <a:spcBef>
                <a:spcPts val="300"/>
              </a:spcBef>
              <a:spcAft>
                <a:spcPts val="300"/>
              </a:spcAft>
            </a:pPr>
            <a:r>
              <a:rPr lang="en-US" b="1" dirty="0"/>
              <a:t>Client</a:t>
            </a:r>
            <a:r>
              <a:rPr lang="en-US" dirty="0"/>
              <a:t>: Balearic Water Agency (</a:t>
            </a:r>
            <a:r>
              <a:rPr lang="en-US" dirty="0" err="1"/>
              <a:t>ABAQUA</a:t>
            </a:r>
            <a:r>
              <a:rPr lang="en-US" dirty="0"/>
              <a:t>).</a:t>
            </a:r>
          </a:p>
          <a:p>
            <a:pPr>
              <a:spcBef>
                <a:spcPts val="300"/>
              </a:spcBef>
              <a:spcAft>
                <a:spcPts val="300"/>
              </a:spcAft>
            </a:pPr>
            <a:r>
              <a:rPr lang="en-US" b="1" dirty="0"/>
              <a:t>Population</a:t>
            </a:r>
            <a:r>
              <a:rPr lang="en-US" dirty="0"/>
              <a:t>: 150 000 inhabitants. </a:t>
            </a:r>
          </a:p>
          <a:p>
            <a:pPr>
              <a:spcBef>
                <a:spcPts val="600"/>
              </a:spcBef>
              <a:spcAft>
                <a:spcPts val="600"/>
              </a:spcAft>
            </a:pPr>
            <a:r>
              <a:rPr lang="en-US" dirty="0"/>
              <a:t>Management of the three desalination plants on the island of Ibiza (Ibiza, Santa Eulalia, and San Antonio), with a total production capacity of 36.5 acre-feet/day, supplying 8 107 acre-feet of water per year.</a:t>
            </a:r>
          </a:p>
          <a:p>
            <a:pPr>
              <a:spcBef>
                <a:spcPts val="600"/>
              </a:spcBef>
              <a:spcAft>
                <a:spcPts val="600"/>
              </a:spcAft>
            </a:pPr>
            <a:r>
              <a:rPr lang="en-US" dirty="0"/>
              <a:t>The project also includes the high‑level interconnection system across the island of Ibiza, which links the three desalination plants through an extensive network of pipelines, storage tanks, and pumping stations.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15" name="lleida2.jpgGoogle Shape;1125;g3df7f880796_0_184"/>
          <p:cNvGrpSpPr/>
          <p:nvPr/>
        </p:nvGrpSpPr>
        <p:grpSpPr>
          <a:xfrm>
            <a:off x="5163825" y="-3165400"/>
            <a:ext cx="14648100" cy="14649301"/>
            <a:chOff x="0" y="0"/>
            <a:chExt cx="14648100" cy="14649299"/>
          </a:xfrm>
        </p:grpSpPr>
        <p:pic>
          <p:nvPicPr>
            <p:cNvPr id="2913" name="image205.jpeg" descr="image205.jpeg"/>
            <p:cNvPicPr>
              <a:picLocks noChangeAspect="1"/>
            </p:cNvPicPr>
            <p:nvPr/>
          </p:nvPicPr>
          <p:blipFill>
            <a:blip r:embed="rId2"/>
            <a:srcRect l="45055"/>
            <a:stretch>
              <a:fillRect/>
            </a:stretch>
          </p:blipFill>
          <p:spPr>
            <a:xfrm>
              <a:off x="-1" y="909667"/>
              <a:ext cx="10359101" cy="12566201"/>
            </a:xfrm>
            <a:custGeom>
              <a:avLst/>
              <a:gdLst/>
              <a:ahLst/>
              <a:cxnLst>
                <a:cxn ang="0">
                  <a:pos x="wd2" y="hd2"/>
                </a:cxn>
                <a:cxn ang="5400000">
                  <a:pos x="wd2" y="hd2"/>
                </a:cxn>
                <a:cxn ang="10800000">
                  <a:pos x="wd2" y="hd2"/>
                </a:cxn>
                <a:cxn ang="16200000">
                  <a:pos x="wd2" y="hd2"/>
                </a:cxn>
              </a:cxnLst>
              <a:rect l="0" t="0" r="r" b="b"/>
              <a:pathLst>
                <a:path w="21600" h="21600" extrusionOk="0">
                  <a:moveTo>
                    <a:pt x="7900" y="0"/>
                  </a:moveTo>
                  <a:cubicBezTo>
                    <a:pt x="3191" y="2144"/>
                    <a:pt x="0" y="6278"/>
                    <a:pt x="0" y="11027"/>
                  </a:cubicBezTo>
                  <a:cubicBezTo>
                    <a:pt x="0" y="15461"/>
                    <a:pt x="2783" y="19357"/>
                    <a:pt x="6984" y="21600"/>
                  </a:cubicBezTo>
                  <a:lnTo>
                    <a:pt x="21600" y="21600"/>
                  </a:lnTo>
                  <a:lnTo>
                    <a:pt x="21600" y="0"/>
                  </a:lnTo>
                  <a:lnTo>
                    <a:pt x="7900" y="0"/>
                  </a:lnTo>
                  <a:close/>
                </a:path>
              </a:pathLst>
            </a:custGeom>
            <a:ln w="12700" cap="flat">
              <a:noFill/>
              <a:miter lim="400000"/>
            </a:ln>
            <a:effectLst/>
          </p:spPr>
        </p:pic>
        <p:sp>
          <p:nvSpPr>
            <p:cNvPr id="2914"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17"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29</a:t>
            </a:fld>
            <a:endParaRPr lang="en-US" dirty="0"/>
          </a:p>
        </p:txBody>
      </p:sp>
      <p:sp>
        <p:nvSpPr>
          <p:cNvPr id="2918"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919"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921" name="Imagen 18" descr="Imagen 18">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23"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65587780-BE50-B0DF-7D3E-E0A09687C937}"/>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Spain</a:t>
            </a:r>
          </a:p>
        </p:txBody>
      </p:sp>
      <p:sp>
        <p:nvSpPr>
          <p:cNvPr id="3" name="Google Shape;1123;g3df7f880796_0_184">
            <a:extLst>
              <a:ext uri="{FF2B5EF4-FFF2-40B4-BE49-F238E27FC236}">
                <a16:creationId xmlns:a16="http://schemas.microsoft.com/office/drawing/2014/main" id="{51C20CD5-95E8-C146-1477-DFFDD32A5CCE}"/>
              </a:ext>
            </a:extLst>
          </p:cNvPr>
          <p:cNvSpPr txBox="1">
            <a:spLocks/>
          </p:cNvSpPr>
          <p:nvPr/>
        </p:nvSpPr>
        <p:spPr>
          <a:xfrm>
            <a:off x="2153588" y="3732725"/>
            <a:ext cx="2596211" cy="2839198"/>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RPr/>
            </a:defPPr>
            <a:lvl1pPr marL="12700" marR="25400" indent="0">
              <a:lnSpc>
                <a:spcPct val="90000"/>
              </a:lnSpc>
              <a:spcBef>
                <a:spcPts val="300"/>
              </a:spcBef>
              <a:spcAft>
                <a:spcPts val="300"/>
              </a:spcAft>
              <a:buClr>
                <a:schemeClr val="dk1"/>
              </a:buClr>
              <a:buSzPts val="275"/>
              <a:buNone/>
              <a:defRPr sz="1100" b="1">
                <a:solidFill>
                  <a:schemeClr val="dk1"/>
                </a:solidFill>
                <a:latin typeface="+mn-lt"/>
              </a:defRPr>
            </a:lvl1pPr>
            <a:lvl2pPr marL="914400" indent="-381000">
              <a:lnSpc>
                <a:spcPct val="90000"/>
              </a:lnSpc>
              <a:spcBef>
                <a:spcPts val="500"/>
              </a:spcBef>
              <a:buClr>
                <a:schemeClr val="dk1"/>
              </a:buClr>
              <a:buSzPts val="2400"/>
              <a:buChar char="•"/>
              <a:defRPr sz="2400">
                <a:solidFill>
                  <a:schemeClr val="dk1"/>
                </a:solidFill>
              </a:defRPr>
            </a:lvl2pPr>
            <a:lvl3pPr marL="1371600" indent="-355600">
              <a:lnSpc>
                <a:spcPct val="90000"/>
              </a:lnSpc>
              <a:spcBef>
                <a:spcPts val="500"/>
              </a:spcBef>
              <a:buClr>
                <a:schemeClr val="dk1"/>
              </a:buClr>
              <a:buSzPts val="2000"/>
              <a:buChar char="•"/>
              <a:defRPr sz="2000">
                <a:solidFill>
                  <a:schemeClr val="dk1"/>
                </a:solidFill>
              </a:defRPr>
            </a:lvl3pPr>
            <a:lvl4pPr marL="1828800" indent="-342900">
              <a:lnSpc>
                <a:spcPct val="90000"/>
              </a:lnSpc>
              <a:spcBef>
                <a:spcPts val="500"/>
              </a:spcBef>
              <a:buClr>
                <a:schemeClr val="dk1"/>
              </a:buClr>
              <a:buSzPts val="1800"/>
              <a:buChar char="•"/>
              <a:defRPr sz="1800">
                <a:solidFill>
                  <a:schemeClr val="dk1"/>
                </a:solidFill>
              </a:defRPr>
            </a:lvl4pPr>
            <a:lvl5pPr marL="2286000" indent="-342900">
              <a:lnSpc>
                <a:spcPct val="90000"/>
              </a:lnSpc>
              <a:spcBef>
                <a:spcPts val="500"/>
              </a:spcBef>
              <a:buClr>
                <a:schemeClr val="dk1"/>
              </a:buClr>
              <a:buSzPts val="1800"/>
              <a:buChar char="•"/>
              <a:defRPr sz="1800">
                <a:solidFill>
                  <a:schemeClr val="dk1"/>
                </a:solidFill>
              </a:defRPr>
            </a:lvl5pPr>
            <a:lvl6pPr marL="2743200" indent="-342900">
              <a:lnSpc>
                <a:spcPct val="90000"/>
              </a:lnSpc>
              <a:spcBef>
                <a:spcPts val="500"/>
              </a:spcBef>
              <a:buClr>
                <a:schemeClr val="dk1"/>
              </a:buClr>
              <a:buSzPts val="1800"/>
              <a:buChar char="•"/>
              <a:defRPr sz="1800">
                <a:solidFill>
                  <a:schemeClr val="dk1"/>
                </a:solidFill>
              </a:defRPr>
            </a:lvl6pPr>
            <a:lvl7pPr marL="3200400" indent="-342900">
              <a:lnSpc>
                <a:spcPct val="90000"/>
              </a:lnSpc>
              <a:spcBef>
                <a:spcPts val="500"/>
              </a:spcBef>
              <a:buClr>
                <a:schemeClr val="dk1"/>
              </a:buClr>
              <a:buSzPts val="1800"/>
              <a:buChar char="•"/>
              <a:defRPr sz="1800">
                <a:solidFill>
                  <a:schemeClr val="dk1"/>
                </a:solidFill>
              </a:defRPr>
            </a:lvl7pPr>
            <a:lvl8pPr marL="3657600" indent="-342900">
              <a:lnSpc>
                <a:spcPct val="90000"/>
              </a:lnSpc>
              <a:spcBef>
                <a:spcPts val="500"/>
              </a:spcBef>
              <a:buClr>
                <a:schemeClr val="dk1"/>
              </a:buClr>
              <a:buSzPts val="1800"/>
              <a:buChar char="•"/>
              <a:defRPr sz="1800">
                <a:solidFill>
                  <a:schemeClr val="dk1"/>
                </a:solidFill>
              </a:defRPr>
            </a:lvl8pPr>
            <a:lvl9pPr marL="4114800" indent="-342900">
              <a:lnSpc>
                <a:spcPct val="90000"/>
              </a:lnSpc>
              <a:spcBef>
                <a:spcPts val="500"/>
              </a:spcBef>
              <a:buClr>
                <a:schemeClr val="dk1"/>
              </a:buClr>
              <a:buSzPts val="1800"/>
              <a:buChar char="•"/>
              <a:defRPr sz="1800">
                <a:solidFill>
                  <a:schemeClr val="dk1"/>
                </a:solidFill>
              </a:defRPr>
            </a:lvl9pPr>
          </a:lstStyle>
          <a:p>
            <a:r>
              <a:rPr lang="en-US" b="0" dirty="0"/>
              <a:t>Management since 1996.</a:t>
            </a:r>
          </a:p>
          <a:p>
            <a:r>
              <a:rPr lang="en-US" dirty="0"/>
              <a:t>Population: </a:t>
            </a:r>
            <a:r>
              <a:rPr lang="en-US" b="0" dirty="0"/>
              <a:t>146 266 inhabitants. </a:t>
            </a:r>
          </a:p>
          <a:p>
            <a:pPr>
              <a:spcBef>
                <a:spcPts val="600"/>
              </a:spcBef>
              <a:spcAft>
                <a:spcPts val="600"/>
              </a:spcAft>
            </a:pPr>
            <a:r>
              <a:rPr lang="en-US" b="0" dirty="0"/>
              <a:t>It is the most important wastewater treatment plant in Catalonia and the first facility in Spain to calculate and verify, with </a:t>
            </a:r>
            <a:r>
              <a:rPr lang="en-US" b="0" dirty="0" err="1"/>
              <a:t>AENOR</a:t>
            </a:r>
            <a:r>
              <a:rPr lang="en-US" b="0" dirty="0"/>
              <a:t>, a zero-carbon footprint within the End-to-end Water Cycle of Lleida. </a:t>
            </a:r>
          </a:p>
          <a:p>
            <a:pPr>
              <a:spcBef>
                <a:spcPts val="600"/>
              </a:spcBef>
              <a:spcAft>
                <a:spcPts val="600"/>
              </a:spcAft>
            </a:pPr>
            <a:r>
              <a:rPr lang="en-US" b="0" dirty="0"/>
              <a:t>The plant has a strong track record of high efficiency in contaminant removal, reduction of energy costs, and the development of innovative initiatives aimed at a circular, sustainable, and decarbonized economy.</a:t>
            </a:r>
          </a:p>
        </p:txBody>
      </p:sp>
      <p:sp>
        <p:nvSpPr>
          <p:cNvPr id="4" name="CuadroTexto 3">
            <a:extLst>
              <a:ext uri="{FF2B5EF4-FFF2-40B4-BE49-F238E27FC236}">
                <a16:creationId xmlns:a16="http://schemas.microsoft.com/office/drawing/2014/main" id="{407C26CE-7315-19EA-7F15-420A2A6B307A}"/>
              </a:ext>
            </a:extLst>
          </p:cNvPr>
          <p:cNvSpPr txBox="1"/>
          <p:nvPr/>
        </p:nvSpPr>
        <p:spPr>
          <a:xfrm>
            <a:off x="2145375" y="3177200"/>
            <a:ext cx="2560189" cy="523220"/>
          </a:xfrm>
          <a:prstGeom prst="rect">
            <a:avLst/>
          </a:prstGeom>
          <a:noFill/>
        </p:spPr>
        <p:txBody>
          <a:bodyPr wrap="square" rtlCol="0" anchor="ctr" anchorCtr="0">
            <a:spAutoFit/>
          </a:bodyPr>
          <a:lstStyle/>
          <a:p>
            <a:r>
              <a:rPr lang="en-US" b="1" dirty="0">
                <a:solidFill>
                  <a:srgbClr val="1A75CF"/>
                </a:solidFill>
                <a:latin typeface="+mn-lt"/>
              </a:rPr>
              <a:t>Lleida Wastewater Treatment Plant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ítulo 1"/>
          <p:cNvSpPr txBox="1">
            <a:spLocks noGrp="1"/>
          </p:cNvSpPr>
          <p:nvPr>
            <p:ph type="title"/>
          </p:nvPr>
        </p:nvSpPr>
        <p:spPr>
          <a:xfrm>
            <a:off x="4233216" y="2188348"/>
            <a:ext cx="914401" cy="632441"/>
          </a:xfrm>
          <a:prstGeom prst="rect">
            <a:avLst/>
          </a:prstGeom>
        </p:spPr>
        <p:txBody>
          <a:bodyPr/>
          <a:lstStyle/>
          <a:p>
            <a:r>
              <a:rPr lang="en-US" dirty="0"/>
              <a:t>1</a:t>
            </a:r>
          </a:p>
        </p:txBody>
      </p:sp>
      <p:sp>
        <p:nvSpPr>
          <p:cNvPr id="299" name="Marcador de texto 2"/>
          <p:cNvSpPr txBox="1">
            <a:spLocks noGrp="1"/>
          </p:cNvSpPr>
          <p:nvPr>
            <p:ph type="body" sz="quarter" idx="1"/>
          </p:nvPr>
        </p:nvSpPr>
        <p:spPr>
          <a:xfrm>
            <a:off x="5471465" y="2176345"/>
            <a:ext cx="5727967" cy="760682"/>
          </a:xfrm>
          <a:prstGeom prst="rect">
            <a:avLst/>
          </a:prstGeom>
        </p:spPr>
        <p:txBody>
          <a:bodyPr/>
          <a:lstStyle/>
          <a:p>
            <a:r>
              <a:rPr lang="en-US" dirty="0"/>
              <a:t>Group FCC</a:t>
            </a:r>
          </a:p>
        </p:txBody>
      </p:sp>
      <p:sp>
        <p:nvSpPr>
          <p:cNvPr id="300" name="Rectángulo: esquinas redondeadas 4"/>
          <p:cNvSpPr/>
          <p:nvPr/>
        </p:nvSpPr>
        <p:spPr>
          <a:xfrm>
            <a:off x="159488" y="733646"/>
            <a:ext cx="1412137"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01"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pic>
        <p:nvPicPr>
          <p:cNvPr id="302" name="Imagen 20" descr="Imagen 20">
            <a:hlinkClick r:id="rId2" action="ppaction://hlinksldjump"/>
          </p:cNvPr>
          <p:cNvPicPr>
            <a:picLocks noChangeAspect="1"/>
          </p:cNvPicPr>
          <p:nvPr/>
        </p:nvPicPr>
        <p:blipFill>
          <a:blip r:embed="rId3"/>
          <a:stretch>
            <a:fillRect/>
          </a:stretch>
        </p:blipFill>
        <p:spPr>
          <a:xfrm>
            <a:off x="312466" y="321263"/>
            <a:ext cx="139972" cy="109739"/>
          </a:xfrm>
          <a:prstGeom prst="rect">
            <a:avLst/>
          </a:prstGeom>
          <a:ln w="12700">
            <a:miter lim="400000"/>
          </a:ln>
        </p:spPr>
      </p:pic>
      <p:sp>
        <p:nvSpPr>
          <p:cNvPr id="303" name="CuadroTexto 6"/>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4"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7" name="oviedo.jpgGoogle Shape;1135;g3df7f880796_0_195"/>
          <p:cNvGrpSpPr/>
          <p:nvPr/>
        </p:nvGrpSpPr>
        <p:grpSpPr>
          <a:xfrm>
            <a:off x="5163825" y="-3195880"/>
            <a:ext cx="14648260" cy="14649301"/>
            <a:chOff x="0" y="0"/>
            <a:chExt cx="14648259" cy="14649299"/>
          </a:xfrm>
        </p:grpSpPr>
        <p:pic>
          <p:nvPicPr>
            <p:cNvPr id="2925" name="image206.jpeg" descr="image206.jpeg"/>
            <p:cNvPicPr>
              <a:picLocks noChangeAspect="1"/>
            </p:cNvPicPr>
            <p:nvPr/>
          </p:nvPicPr>
          <p:blipFill>
            <a:blip r:embed="rId2"/>
            <a:srcRect l="22626" t="1" r="2427" b="1"/>
            <a:stretch>
              <a:fillRect/>
            </a:stretch>
          </p:blipFill>
          <p:spPr>
            <a:xfrm>
              <a:off x="0" y="2943225"/>
              <a:ext cx="14648260" cy="8430419"/>
            </a:xfrm>
            <a:custGeom>
              <a:avLst/>
              <a:gdLst/>
              <a:ahLst/>
              <a:cxnLst>
                <a:cxn ang="0">
                  <a:pos x="wd2" y="hd2"/>
                </a:cxn>
                <a:cxn ang="5400000">
                  <a:pos x="wd2" y="hd2"/>
                </a:cxn>
                <a:cxn ang="10800000">
                  <a:pos x="wd2" y="hd2"/>
                </a:cxn>
                <a:cxn ang="16200000">
                  <a:pos x="wd2" y="hd2"/>
                </a:cxn>
              </a:cxnLst>
              <a:rect l="0" t="0" r="r" b="b"/>
              <a:pathLst>
                <a:path w="21600" h="21600" extrusionOk="0">
                  <a:moveTo>
                    <a:pt x="2144" y="0"/>
                  </a:moveTo>
                  <a:cubicBezTo>
                    <a:pt x="797" y="3131"/>
                    <a:pt x="0" y="7017"/>
                    <a:pt x="0" y="11226"/>
                  </a:cubicBezTo>
                  <a:cubicBezTo>
                    <a:pt x="0" y="15062"/>
                    <a:pt x="664" y="18628"/>
                    <a:pt x="1801" y="21600"/>
                  </a:cubicBezTo>
                  <a:lnTo>
                    <a:pt x="19799" y="21600"/>
                  </a:lnTo>
                  <a:cubicBezTo>
                    <a:pt x="20936" y="18628"/>
                    <a:pt x="21600" y="15062"/>
                    <a:pt x="21600" y="11226"/>
                  </a:cubicBezTo>
                  <a:cubicBezTo>
                    <a:pt x="21600" y="7017"/>
                    <a:pt x="20802" y="3131"/>
                    <a:pt x="19455" y="0"/>
                  </a:cubicBezTo>
                  <a:lnTo>
                    <a:pt x="2144" y="0"/>
                  </a:lnTo>
                  <a:close/>
                </a:path>
              </a:pathLst>
            </a:custGeom>
            <a:ln w="12700" cap="flat">
              <a:noFill/>
              <a:miter lim="400000"/>
            </a:ln>
            <a:effectLst/>
          </p:spPr>
        </p:pic>
        <p:sp>
          <p:nvSpPr>
            <p:cNvPr id="2926"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29"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30</a:t>
            </a:fld>
            <a:endParaRPr lang="en-US" dirty="0"/>
          </a:p>
        </p:txBody>
      </p:sp>
      <p:sp>
        <p:nvSpPr>
          <p:cNvPr id="2930"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931"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933"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35"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71BA681C-0B7D-0132-C9E2-EE7D4543BF8E}"/>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Spain</a:t>
            </a:r>
          </a:p>
        </p:txBody>
      </p:sp>
      <p:sp>
        <p:nvSpPr>
          <p:cNvPr id="3" name="CuadroTexto 2">
            <a:extLst>
              <a:ext uri="{FF2B5EF4-FFF2-40B4-BE49-F238E27FC236}">
                <a16:creationId xmlns:a16="http://schemas.microsoft.com/office/drawing/2014/main" id="{D4FB2C15-E504-B911-CD0C-9CF86B638130}"/>
              </a:ext>
            </a:extLst>
          </p:cNvPr>
          <p:cNvSpPr txBox="1"/>
          <p:nvPr/>
        </p:nvSpPr>
        <p:spPr>
          <a:xfrm>
            <a:off x="2145375" y="4544740"/>
            <a:ext cx="2560189" cy="523220"/>
          </a:xfrm>
          <a:prstGeom prst="rect">
            <a:avLst/>
          </a:prstGeom>
          <a:noFill/>
        </p:spPr>
        <p:txBody>
          <a:bodyPr wrap="square" rtlCol="0" anchor="ctr" anchorCtr="0">
            <a:spAutoFit/>
          </a:bodyPr>
          <a:lstStyle/>
          <a:p>
            <a:r>
              <a:rPr lang="en-US" b="1" dirty="0">
                <a:solidFill>
                  <a:srgbClr val="1A75CF"/>
                </a:solidFill>
                <a:latin typeface="+mn-lt"/>
              </a:rPr>
              <a:t>End-to-end Water Management in Oviedo</a:t>
            </a:r>
          </a:p>
        </p:txBody>
      </p:sp>
      <p:sp>
        <p:nvSpPr>
          <p:cNvPr id="4" name="Google Shape;1133;g3df7f880796_0_195">
            <a:extLst>
              <a:ext uri="{FF2B5EF4-FFF2-40B4-BE49-F238E27FC236}">
                <a16:creationId xmlns:a16="http://schemas.microsoft.com/office/drawing/2014/main" id="{F05BCD0F-27F9-5367-014F-0366FF8B98E8}"/>
              </a:ext>
            </a:extLst>
          </p:cNvPr>
          <p:cNvSpPr txBox="1">
            <a:spLocks/>
          </p:cNvSpPr>
          <p:nvPr/>
        </p:nvSpPr>
        <p:spPr>
          <a:xfrm>
            <a:off x="2154898" y="5073455"/>
            <a:ext cx="2576100" cy="149267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1996.</a:t>
            </a:r>
          </a:p>
          <a:p>
            <a:pPr marL="0" indent="0">
              <a:lnSpc>
                <a:spcPct val="100000"/>
              </a:lnSpc>
              <a:spcBef>
                <a:spcPts val="300"/>
              </a:spcBef>
              <a:spcAft>
                <a:spcPts val="300"/>
              </a:spcAft>
              <a:buSzPts val="1328"/>
              <a:buFont typeface="Arial"/>
              <a:buNone/>
            </a:pPr>
            <a:r>
              <a:rPr lang="en-US" sz="1100" b="1" dirty="0">
                <a:latin typeface="+mn-lt"/>
              </a:rPr>
              <a:t>Client:</a:t>
            </a:r>
            <a:r>
              <a:rPr lang="en-US" sz="1100" dirty="0">
                <a:latin typeface="+mn-lt"/>
              </a:rPr>
              <a:t> Oviedo City Council.</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223 968 inhabitants. </a:t>
            </a:r>
          </a:p>
          <a:p>
            <a:pPr marL="0" indent="0">
              <a:lnSpc>
                <a:spcPct val="100000"/>
              </a:lnSpc>
              <a:spcBef>
                <a:spcPts val="600"/>
              </a:spcBef>
              <a:spcAft>
                <a:spcPts val="600"/>
              </a:spcAft>
              <a:buSzPts val="1328"/>
              <a:buFont typeface="Arial"/>
              <a:buNone/>
            </a:pPr>
            <a:r>
              <a:rPr lang="en-US" sz="1100" dirty="0">
                <a:latin typeface="+mn-lt"/>
              </a:rPr>
              <a:t>The only municipality in Asturias with ozone-based drinking water treatment, producing 1 500 liters per second.</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9" name="salamanca.jpgGoogle Shape;1145;g3df7f880796_0_206"/>
          <p:cNvGrpSpPr/>
          <p:nvPr/>
        </p:nvGrpSpPr>
        <p:grpSpPr>
          <a:xfrm>
            <a:off x="5163825" y="-3165400"/>
            <a:ext cx="14648101" cy="14649301"/>
            <a:chOff x="0" y="0"/>
            <a:chExt cx="14648100" cy="14649299"/>
          </a:xfrm>
        </p:grpSpPr>
        <p:pic>
          <p:nvPicPr>
            <p:cNvPr id="2937" name="image207.jpeg" descr="image207.jpeg"/>
            <p:cNvPicPr>
              <a:picLocks noChangeAspect="1"/>
            </p:cNvPicPr>
            <p:nvPr/>
          </p:nvPicPr>
          <p:blipFill>
            <a:blip r:embed="rId2"/>
            <a:srcRect l="13327" t="2"/>
            <a:stretch>
              <a:fillRect/>
            </a:stretch>
          </p:blipFill>
          <p:spPr>
            <a:xfrm>
              <a:off x="-1" y="3165871"/>
              <a:ext cx="13783867" cy="6857183"/>
            </a:xfrm>
            <a:custGeom>
              <a:avLst/>
              <a:gdLst/>
              <a:ahLst/>
              <a:cxnLst>
                <a:cxn ang="0">
                  <a:pos x="wd2" y="hd2"/>
                </a:cxn>
                <a:cxn ang="5400000">
                  <a:pos x="wd2" y="hd2"/>
                </a:cxn>
                <a:cxn ang="10800000">
                  <a:pos x="wd2" y="hd2"/>
                </a:cxn>
                <a:cxn ang="16200000">
                  <a:pos x="wd2" y="hd2"/>
                </a:cxn>
              </a:cxnLst>
              <a:rect l="0" t="0" r="r" b="b"/>
              <a:pathLst>
                <a:path w="21600" h="21600" extrusionOk="0">
                  <a:moveTo>
                    <a:pt x="2031" y="0"/>
                  </a:moveTo>
                  <a:cubicBezTo>
                    <a:pt x="752" y="3722"/>
                    <a:pt x="0" y="8234"/>
                    <a:pt x="0" y="13100"/>
                  </a:cubicBezTo>
                  <a:cubicBezTo>
                    <a:pt x="0" y="16103"/>
                    <a:pt x="288" y="18969"/>
                    <a:pt x="807" y="21600"/>
                  </a:cubicBezTo>
                  <a:lnTo>
                    <a:pt x="21600" y="21600"/>
                  </a:lnTo>
                  <a:lnTo>
                    <a:pt x="21600" y="2224"/>
                  </a:lnTo>
                  <a:cubicBezTo>
                    <a:pt x="21395" y="1455"/>
                    <a:pt x="21169" y="714"/>
                    <a:pt x="20923" y="0"/>
                  </a:cubicBezTo>
                  <a:lnTo>
                    <a:pt x="2031" y="0"/>
                  </a:lnTo>
                  <a:close/>
                </a:path>
              </a:pathLst>
            </a:custGeom>
            <a:ln w="12700" cap="flat">
              <a:noFill/>
              <a:miter lim="400000"/>
            </a:ln>
            <a:effectLst/>
          </p:spPr>
        </p:pic>
        <p:sp>
          <p:nvSpPr>
            <p:cNvPr id="2938"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41"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31</a:t>
            </a:fld>
            <a:endParaRPr lang="en-US" dirty="0"/>
          </a:p>
        </p:txBody>
      </p:sp>
      <p:sp>
        <p:nvSpPr>
          <p:cNvPr id="2942"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943"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945"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47"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34F19869-B42D-2A8E-C78B-28FE9A1F79D8}"/>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Spain</a:t>
            </a:r>
          </a:p>
        </p:txBody>
      </p:sp>
      <p:sp>
        <p:nvSpPr>
          <p:cNvPr id="3" name="CuadroTexto 2">
            <a:extLst>
              <a:ext uri="{FF2B5EF4-FFF2-40B4-BE49-F238E27FC236}">
                <a16:creationId xmlns:a16="http://schemas.microsoft.com/office/drawing/2014/main" id="{E0BDDB90-FB7A-1BC7-DCB9-525C89967250}"/>
              </a:ext>
            </a:extLst>
          </p:cNvPr>
          <p:cNvSpPr txBox="1"/>
          <p:nvPr/>
        </p:nvSpPr>
        <p:spPr>
          <a:xfrm>
            <a:off x="2145375" y="4510297"/>
            <a:ext cx="2560189" cy="523220"/>
          </a:xfrm>
          <a:prstGeom prst="rect">
            <a:avLst/>
          </a:prstGeom>
          <a:noFill/>
        </p:spPr>
        <p:txBody>
          <a:bodyPr wrap="square" rtlCol="0" anchor="ctr" anchorCtr="0">
            <a:spAutoFit/>
          </a:bodyPr>
          <a:lstStyle/>
          <a:p>
            <a:r>
              <a:rPr lang="en-US" b="1" dirty="0">
                <a:solidFill>
                  <a:srgbClr val="1A75CF"/>
                </a:solidFill>
                <a:latin typeface="+mn-lt"/>
              </a:rPr>
              <a:t>End-to-end Water Management in Salamanca</a:t>
            </a:r>
          </a:p>
        </p:txBody>
      </p:sp>
      <p:sp>
        <p:nvSpPr>
          <p:cNvPr id="4" name="Google Shape;1143;g3df7f880796_0_206">
            <a:extLst>
              <a:ext uri="{FF2B5EF4-FFF2-40B4-BE49-F238E27FC236}">
                <a16:creationId xmlns:a16="http://schemas.microsoft.com/office/drawing/2014/main" id="{3074036F-49C3-A20D-41C1-186C0674BDB8}"/>
              </a:ext>
            </a:extLst>
          </p:cNvPr>
          <p:cNvSpPr txBox="1">
            <a:spLocks/>
          </p:cNvSpPr>
          <p:nvPr/>
        </p:nvSpPr>
        <p:spPr>
          <a:xfrm>
            <a:off x="2154898" y="5073455"/>
            <a:ext cx="2576100" cy="149267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1997. </a:t>
            </a:r>
          </a:p>
          <a:p>
            <a:pPr marL="0" indent="0">
              <a:lnSpc>
                <a:spcPct val="100000"/>
              </a:lnSpc>
              <a:spcBef>
                <a:spcPts val="300"/>
              </a:spcBef>
              <a:spcAft>
                <a:spcPts val="300"/>
              </a:spcAft>
              <a:buSzPts val="1328"/>
              <a:buFont typeface="Arial"/>
              <a:buNone/>
            </a:pPr>
            <a:r>
              <a:rPr lang="en-US" sz="1100" b="1" dirty="0">
                <a:latin typeface="+mn-lt"/>
              </a:rPr>
              <a:t>Client: </a:t>
            </a:r>
            <a:r>
              <a:rPr lang="en-US" sz="1100" dirty="0">
                <a:latin typeface="+mn-lt"/>
              </a:rPr>
              <a:t>Salamanca City Council.</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146 110 inhabitants. </a:t>
            </a:r>
          </a:p>
          <a:p>
            <a:pPr marL="0" indent="0">
              <a:lnSpc>
                <a:spcPct val="100000"/>
              </a:lnSpc>
              <a:spcBef>
                <a:spcPts val="600"/>
              </a:spcBef>
              <a:spcAft>
                <a:spcPts val="600"/>
              </a:spcAft>
              <a:buSzPts val="1328"/>
              <a:buFont typeface="Arial"/>
              <a:buNone/>
            </a:pPr>
            <a:r>
              <a:rPr lang="en-US" sz="1100" dirty="0">
                <a:latin typeface="+mn-lt"/>
              </a:rPr>
              <a:t>Pioneers in Spain in the application of R&amp;D&amp;I for the removal of nutrients from treated wastewater return flows.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51" name="vigo.pngGoogle Shape;1155;g3df7f880796_0_217"/>
          <p:cNvGrpSpPr/>
          <p:nvPr/>
        </p:nvGrpSpPr>
        <p:grpSpPr>
          <a:xfrm>
            <a:off x="5163825" y="-3165400"/>
            <a:ext cx="14648100" cy="14649301"/>
            <a:chOff x="0" y="0"/>
            <a:chExt cx="14648100" cy="14649299"/>
          </a:xfrm>
        </p:grpSpPr>
        <p:pic>
          <p:nvPicPr>
            <p:cNvPr id="2949" name="image208.png" descr="image208.png"/>
            <p:cNvPicPr>
              <a:picLocks noChangeAspect="1"/>
            </p:cNvPicPr>
            <p:nvPr/>
          </p:nvPicPr>
          <p:blipFill>
            <a:blip r:embed="rId2"/>
            <a:srcRect l="10992"/>
            <a:stretch>
              <a:fillRect/>
            </a:stretch>
          </p:blipFill>
          <p:spPr>
            <a:xfrm>
              <a:off x="-1" y="752948"/>
              <a:ext cx="10615521" cy="9297912"/>
            </a:xfrm>
            <a:custGeom>
              <a:avLst/>
              <a:gdLst/>
              <a:ahLst/>
              <a:cxnLst>
                <a:cxn ang="0">
                  <a:pos x="wd2" y="hd2"/>
                </a:cxn>
                <a:cxn ang="5400000">
                  <a:pos x="wd2" y="hd2"/>
                </a:cxn>
                <a:cxn ang="10800000">
                  <a:pos x="wd2" y="hd2"/>
                </a:cxn>
                <a:cxn ang="16200000">
                  <a:pos x="wd2" y="hd2"/>
                </a:cxn>
              </a:cxnLst>
              <a:rect l="0" t="0" r="r" b="b"/>
              <a:pathLst>
                <a:path w="21600" h="21600" extrusionOk="0">
                  <a:moveTo>
                    <a:pt x="8321" y="0"/>
                  </a:moveTo>
                  <a:cubicBezTo>
                    <a:pt x="3392" y="2776"/>
                    <a:pt x="0" y="8568"/>
                    <a:pt x="0" y="15267"/>
                  </a:cubicBezTo>
                  <a:cubicBezTo>
                    <a:pt x="0" y="17506"/>
                    <a:pt x="382" y="19642"/>
                    <a:pt x="1071" y="21600"/>
                  </a:cubicBezTo>
                  <a:lnTo>
                    <a:pt x="21600" y="21600"/>
                  </a:lnTo>
                  <a:lnTo>
                    <a:pt x="21600" y="67"/>
                  </a:lnTo>
                  <a:cubicBezTo>
                    <a:pt x="21561" y="45"/>
                    <a:pt x="21523" y="22"/>
                    <a:pt x="21485" y="0"/>
                  </a:cubicBezTo>
                  <a:lnTo>
                    <a:pt x="8321" y="0"/>
                  </a:lnTo>
                  <a:close/>
                </a:path>
              </a:pathLst>
            </a:custGeom>
            <a:ln w="12700" cap="flat">
              <a:noFill/>
              <a:miter lim="400000"/>
            </a:ln>
            <a:effectLst/>
          </p:spPr>
        </p:pic>
        <p:sp>
          <p:nvSpPr>
            <p:cNvPr id="2950"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53"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32</a:t>
            </a:fld>
            <a:endParaRPr lang="en-US" dirty="0"/>
          </a:p>
        </p:txBody>
      </p:sp>
      <p:sp>
        <p:nvSpPr>
          <p:cNvPr id="295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955"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957"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59"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32843306-9E41-08EC-15C0-6E659BA2E3B0}"/>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Spain</a:t>
            </a:r>
          </a:p>
        </p:txBody>
      </p:sp>
      <p:sp>
        <p:nvSpPr>
          <p:cNvPr id="3" name="CuadroTexto 2">
            <a:extLst>
              <a:ext uri="{FF2B5EF4-FFF2-40B4-BE49-F238E27FC236}">
                <a16:creationId xmlns:a16="http://schemas.microsoft.com/office/drawing/2014/main" id="{08D63618-4CFF-4CB9-E036-669226E371C7}"/>
              </a:ext>
            </a:extLst>
          </p:cNvPr>
          <p:cNvSpPr txBox="1"/>
          <p:nvPr/>
        </p:nvSpPr>
        <p:spPr>
          <a:xfrm>
            <a:off x="2154739" y="4481036"/>
            <a:ext cx="2560189" cy="738664"/>
          </a:xfrm>
          <a:prstGeom prst="rect">
            <a:avLst/>
          </a:prstGeom>
          <a:noFill/>
        </p:spPr>
        <p:txBody>
          <a:bodyPr wrap="square" rtlCol="0" anchor="ctr" anchorCtr="0">
            <a:spAutoFit/>
          </a:bodyPr>
          <a:lstStyle/>
          <a:p>
            <a:r>
              <a:rPr lang="en-US" b="1" dirty="0">
                <a:solidFill>
                  <a:srgbClr val="1A75CF"/>
                </a:solidFill>
                <a:latin typeface="+mn-lt"/>
              </a:rPr>
              <a:t>End-to-end Water Management in Vigo, Pontevedra</a:t>
            </a:r>
          </a:p>
        </p:txBody>
      </p:sp>
      <p:sp>
        <p:nvSpPr>
          <p:cNvPr id="4" name="Google Shape;1153;g3df7f880796_0_217">
            <a:extLst>
              <a:ext uri="{FF2B5EF4-FFF2-40B4-BE49-F238E27FC236}">
                <a16:creationId xmlns:a16="http://schemas.microsoft.com/office/drawing/2014/main" id="{A65AED84-F4BE-3280-D97A-E328C271D000}"/>
              </a:ext>
            </a:extLst>
          </p:cNvPr>
          <p:cNvSpPr txBox="1">
            <a:spLocks/>
          </p:cNvSpPr>
          <p:nvPr/>
        </p:nvSpPr>
        <p:spPr>
          <a:xfrm>
            <a:off x="2154739" y="5211724"/>
            <a:ext cx="2576100" cy="1323399"/>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1990.</a:t>
            </a:r>
          </a:p>
          <a:p>
            <a:pPr marL="0" indent="0">
              <a:lnSpc>
                <a:spcPct val="100000"/>
              </a:lnSpc>
              <a:spcBef>
                <a:spcPts val="300"/>
              </a:spcBef>
              <a:spcAft>
                <a:spcPts val="300"/>
              </a:spcAft>
              <a:buSzPts val="1328"/>
              <a:buNone/>
            </a:pPr>
            <a:r>
              <a:rPr lang="en-US" sz="1100" b="1" dirty="0">
                <a:latin typeface="+mn-lt"/>
              </a:rPr>
              <a:t>Client: </a:t>
            </a:r>
            <a:r>
              <a:rPr lang="en-US" sz="1100" dirty="0">
                <a:latin typeface="+mn-lt"/>
              </a:rPr>
              <a:t>Vigo City Council.</a:t>
            </a:r>
          </a:p>
          <a:p>
            <a:pPr marL="0" indent="0">
              <a:lnSpc>
                <a:spcPct val="100000"/>
              </a:lnSpc>
              <a:spcBef>
                <a:spcPts val="300"/>
              </a:spcBef>
              <a:spcAft>
                <a:spcPts val="300"/>
              </a:spcAft>
              <a:buSzPts val="1328"/>
              <a:buFont typeface="Arial"/>
              <a:buNone/>
            </a:pPr>
            <a:r>
              <a:rPr lang="en-US" sz="1100" b="1" dirty="0">
                <a:latin typeface="+mn-lt"/>
              </a:rPr>
              <a:t>Population:</a:t>
            </a:r>
            <a:r>
              <a:rPr lang="en-US" sz="1100" dirty="0">
                <a:latin typeface="+mn-lt"/>
              </a:rPr>
              <a:t> 294 000 inhabitants.</a:t>
            </a:r>
          </a:p>
          <a:p>
            <a:pPr marL="0" indent="0">
              <a:lnSpc>
                <a:spcPct val="100000"/>
              </a:lnSpc>
              <a:spcBef>
                <a:spcPts val="600"/>
              </a:spcBef>
              <a:spcAft>
                <a:spcPts val="600"/>
              </a:spcAft>
              <a:buSzPts val="1328"/>
              <a:buFont typeface="Arial"/>
              <a:buNone/>
            </a:pPr>
            <a:r>
              <a:rPr lang="en-US" sz="1100" dirty="0">
                <a:latin typeface="+mn-lt"/>
              </a:rPr>
              <a:t>The largest water infrastructure in Galicia.</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3" name="almeria.pngGoogle Shape;1165;g3df7f880796_0_228"/>
          <p:cNvGrpSpPr/>
          <p:nvPr/>
        </p:nvGrpSpPr>
        <p:grpSpPr>
          <a:xfrm>
            <a:off x="5163825" y="-3165400"/>
            <a:ext cx="14648101" cy="14649301"/>
            <a:chOff x="0" y="0"/>
            <a:chExt cx="14648099" cy="14649299"/>
          </a:xfrm>
        </p:grpSpPr>
        <p:pic>
          <p:nvPicPr>
            <p:cNvPr id="2961" name="image209.png" descr="image209.png"/>
            <p:cNvPicPr>
              <a:picLocks noChangeAspect="1"/>
            </p:cNvPicPr>
            <p:nvPr/>
          </p:nvPicPr>
          <p:blipFill>
            <a:blip r:embed="rId2"/>
            <a:srcRect l="2018" r="1" b="2"/>
            <a:stretch>
              <a:fillRect/>
            </a:stretch>
          </p:blipFill>
          <p:spPr>
            <a:xfrm>
              <a:off x="0" y="3030934"/>
              <a:ext cx="10171510" cy="7126685"/>
            </a:xfrm>
            <a:custGeom>
              <a:avLst/>
              <a:gdLst/>
              <a:ahLst/>
              <a:cxnLst>
                <a:cxn ang="0">
                  <a:pos x="wd2" y="hd2"/>
                </a:cxn>
                <a:cxn ang="5400000">
                  <a:pos x="wd2" y="hd2"/>
                </a:cxn>
                <a:cxn ang="10800000">
                  <a:pos x="wd2" y="hd2"/>
                </a:cxn>
                <a:cxn ang="16200000">
                  <a:pos x="wd2" y="hd2"/>
                </a:cxn>
              </a:cxnLst>
              <a:rect l="0" t="0" r="r" b="b"/>
              <a:pathLst>
                <a:path w="21600" h="21600" extrusionOk="0">
                  <a:moveTo>
                    <a:pt x="2956" y="0"/>
                  </a:moveTo>
                  <a:cubicBezTo>
                    <a:pt x="1098" y="3657"/>
                    <a:pt x="0" y="8152"/>
                    <a:pt x="0" y="13014"/>
                  </a:cubicBezTo>
                  <a:cubicBezTo>
                    <a:pt x="0" y="16058"/>
                    <a:pt x="430" y="18959"/>
                    <a:pt x="1207" y="21600"/>
                  </a:cubicBezTo>
                  <a:lnTo>
                    <a:pt x="21600" y="21600"/>
                  </a:lnTo>
                  <a:lnTo>
                    <a:pt x="21600" y="0"/>
                  </a:lnTo>
                  <a:lnTo>
                    <a:pt x="2956" y="0"/>
                  </a:lnTo>
                  <a:close/>
                </a:path>
              </a:pathLst>
            </a:custGeom>
            <a:ln w="12700" cap="flat">
              <a:noFill/>
              <a:miter lim="400000"/>
            </a:ln>
            <a:effectLst/>
          </p:spPr>
        </p:pic>
        <p:sp>
          <p:nvSpPr>
            <p:cNvPr id="2962"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65"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33</a:t>
            </a:fld>
            <a:endParaRPr lang="en-US" dirty="0"/>
          </a:p>
        </p:txBody>
      </p:sp>
      <p:sp>
        <p:nvSpPr>
          <p:cNvPr id="2966"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967"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969" name="Imagen 17" descr="Imagen 17">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71"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F588125D-10CA-EB77-78FD-D4AE2FAA4BAA}"/>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Spain</a:t>
            </a:r>
          </a:p>
        </p:txBody>
      </p:sp>
      <p:sp>
        <p:nvSpPr>
          <p:cNvPr id="3" name="CuadroTexto 2">
            <a:extLst>
              <a:ext uri="{FF2B5EF4-FFF2-40B4-BE49-F238E27FC236}">
                <a16:creationId xmlns:a16="http://schemas.microsoft.com/office/drawing/2014/main" id="{049EF7BE-F4B7-7AA6-96F7-78F0C84B6C36}"/>
              </a:ext>
            </a:extLst>
          </p:cNvPr>
          <p:cNvSpPr txBox="1"/>
          <p:nvPr/>
        </p:nvSpPr>
        <p:spPr>
          <a:xfrm>
            <a:off x="2145375" y="4504068"/>
            <a:ext cx="2560189" cy="523220"/>
          </a:xfrm>
          <a:prstGeom prst="rect">
            <a:avLst/>
          </a:prstGeom>
          <a:noFill/>
        </p:spPr>
        <p:txBody>
          <a:bodyPr wrap="square" rtlCol="0" anchor="ctr" anchorCtr="0">
            <a:spAutoFit/>
          </a:bodyPr>
          <a:lstStyle/>
          <a:p>
            <a:r>
              <a:rPr lang="en-US" b="1" dirty="0">
                <a:solidFill>
                  <a:srgbClr val="1A75CF"/>
                </a:solidFill>
                <a:latin typeface="+mn-lt"/>
              </a:rPr>
              <a:t>End-to-end Water Management in Almería</a:t>
            </a:r>
          </a:p>
        </p:txBody>
      </p:sp>
      <p:sp>
        <p:nvSpPr>
          <p:cNvPr id="4" name="Google Shape;1163;g3df7f880796_0_228">
            <a:extLst>
              <a:ext uri="{FF2B5EF4-FFF2-40B4-BE49-F238E27FC236}">
                <a16:creationId xmlns:a16="http://schemas.microsoft.com/office/drawing/2014/main" id="{D96E8C4F-9EF9-092F-8ABE-05548AD6ED31}"/>
              </a:ext>
            </a:extLst>
          </p:cNvPr>
          <p:cNvSpPr txBox="1">
            <a:spLocks/>
          </p:cNvSpPr>
          <p:nvPr/>
        </p:nvSpPr>
        <p:spPr>
          <a:xfrm>
            <a:off x="2154898" y="5082962"/>
            <a:ext cx="2576100" cy="149267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1993. </a:t>
            </a:r>
          </a:p>
          <a:p>
            <a:pPr marL="0" indent="0">
              <a:lnSpc>
                <a:spcPct val="100000"/>
              </a:lnSpc>
              <a:spcBef>
                <a:spcPts val="300"/>
              </a:spcBef>
              <a:spcAft>
                <a:spcPts val="300"/>
              </a:spcAft>
              <a:buSzPts val="1328"/>
              <a:buFont typeface="Arial"/>
              <a:buNone/>
            </a:pPr>
            <a:r>
              <a:rPr lang="en-US" sz="1100" b="1" dirty="0">
                <a:latin typeface="+mn-lt"/>
              </a:rPr>
              <a:t>Client: </a:t>
            </a:r>
            <a:r>
              <a:rPr lang="en-US" sz="1100" dirty="0">
                <a:latin typeface="+mn-lt"/>
              </a:rPr>
              <a:t>Almería City Council. </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205 468 inhabitants.</a:t>
            </a:r>
          </a:p>
          <a:p>
            <a:pPr marL="0" indent="0">
              <a:lnSpc>
                <a:spcPct val="100000"/>
              </a:lnSpc>
              <a:spcBef>
                <a:spcPts val="600"/>
              </a:spcBef>
              <a:spcAft>
                <a:spcPts val="600"/>
              </a:spcAft>
              <a:buSzPts val="1328"/>
              <a:buFont typeface="Arial"/>
              <a:buNone/>
            </a:pPr>
            <a:r>
              <a:rPr lang="en-US" sz="1100" dirty="0">
                <a:latin typeface="+mn-lt"/>
              </a:rPr>
              <a:t>A leading water service in Spain and headquarters for several of the company’s R&amp;D&amp;I projects.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5" name="cadiz.jpgGoogle Shape;1175;g3df7f880796_0_239"/>
          <p:cNvGrpSpPr/>
          <p:nvPr/>
        </p:nvGrpSpPr>
        <p:grpSpPr>
          <a:xfrm>
            <a:off x="5163825" y="-3165400"/>
            <a:ext cx="14648101" cy="14649301"/>
            <a:chOff x="0" y="0"/>
            <a:chExt cx="14648099" cy="14649299"/>
          </a:xfrm>
        </p:grpSpPr>
        <p:pic>
          <p:nvPicPr>
            <p:cNvPr id="2973" name="image210.jpeg" descr="image210.jpeg"/>
            <p:cNvPicPr>
              <a:picLocks noChangeAspect="1"/>
            </p:cNvPicPr>
            <p:nvPr/>
          </p:nvPicPr>
          <p:blipFill>
            <a:blip r:embed="rId3"/>
            <a:srcRect l="15710" b="1"/>
            <a:stretch>
              <a:fillRect/>
            </a:stretch>
          </p:blipFill>
          <p:spPr>
            <a:xfrm>
              <a:off x="0" y="2770191"/>
              <a:ext cx="11513344" cy="9110263"/>
            </a:xfrm>
            <a:custGeom>
              <a:avLst/>
              <a:gdLst/>
              <a:ahLst/>
              <a:cxnLst>
                <a:cxn ang="0">
                  <a:pos x="wd2" y="hd2"/>
                </a:cxn>
                <a:cxn ang="5400000">
                  <a:pos x="wd2" y="hd2"/>
                </a:cxn>
                <a:cxn ang="10800000">
                  <a:pos x="wd2" y="hd2"/>
                </a:cxn>
                <a:cxn ang="16200000">
                  <a:pos x="wd2" y="hd2"/>
                </a:cxn>
              </a:cxnLst>
              <a:rect l="0" t="0" r="r" b="b"/>
              <a:pathLst>
                <a:path w="21600" h="21600" extrusionOk="0">
                  <a:moveTo>
                    <a:pt x="2983" y="0"/>
                  </a:moveTo>
                  <a:cubicBezTo>
                    <a:pt x="1117" y="2965"/>
                    <a:pt x="0" y="6716"/>
                    <a:pt x="0" y="10799"/>
                  </a:cubicBezTo>
                  <a:cubicBezTo>
                    <a:pt x="0" y="14883"/>
                    <a:pt x="1119" y="18634"/>
                    <a:pt x="2986" y="21600"/>
                  </a:cubicBezTo>
                  <a:lnTo>
                    <a:pt x="21600" y="21600"/>
                  </a:lnTo>
                  <a:lnTo>
                    <a:pt x="21600" y="0"/>
                  </a:lnTo>
                  <a:lnTo>
                    <a:pt x="2983" y="0"/>
                  </a:lnTo>
                  <a:close/>
                </a:path>
              </a:pathLst>
            </a:custGeom>
            <a:ln w="12700" cap="flat">
              <a:noFill/>
              <a:miter lim="400000"/>
            </a:ln>
            <a:effectLst/>
          </p:spPr>
        </p:pic>
        <p:sp>
          <p:nvSpPr>
            <p:cNvPr id="2974"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77"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34</a:t>
            </a:fld>
            <a:endParaRPr lang="en-US" dirty="0"/>
          </a:p>
        </p:txBody>
      </p:sp>
      <p:sp>
        <p:nvSpPr>
          <p:cNvPr id="2978"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979"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981" name="Imagen 15" descr="Imagen 15">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2983"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0CBD4561-8D84-3EFF-0B1A-CF1B0B044AA1}"/>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Spain</a:t>
            </a:r>
          </a:p>
        </p:txBody>
      </p:sp>
      <p:sp>
        <p:nvSpPr>
          <p:cNvPr id="3" name="CuadroTexto 2">
            <a:extLst>
              <a:ext uri="{FF2B5EF4-FFF2-40B4-BE49-F238E27FC236}">
                <a16:creationId xmlns:a16="http://schemas.microsoft.com/office/drawing/2014/main" id="{4EE20F55-1E84-FEB2-11C7-20D529841120}"/>
              </a:ext>
            </a:extLst>
          </p:cNvPr>
          <p:cNvSpPr txBox="1"/>
          <p:nvPr/>
        </p:nvSpPr>
        <p:spPr>
          <a:xfrm>
            <a:off x="2145375" y="4546300"/>
            <a:ext cx="2888962" cy="523220"/>
          </a:xfrm>
          <a:prstGeom prst="rect">
            <a:avLst/>
          </a:prstGeom>
          <a:noFill/>
        </p:spPr>
        <p:txBody>
          <a:bodyPr wrap="square" rtlCol="0" anchor="ctr" anchorCtr="0">
            <a:spAutoFit/>
          </a:bodyPr>
          <a:lstStyle/>
          <a:p>
            <a:r>
              <a:rPr lang="en-US" b="1" dirty="0">
                <a:solidFill>
                  <a:srgbClr val="1A75CF"/>
                </a:solidFill>
                <a:latin typeface="+mn-lt"/>
              </a:rPr>
              <a:t>Water Supply and Sewer Services in Algeciras, Cádiz</a:t>
            </a:r>
          </a:p>
        </p:txBody>
      </p:sp>
      <p:sp>
        <p:nvSpPr>
          <p:cNvPr id="4" name="Google Shape;1173;g3df7f880796_0_239">
            <a:extLst>
              <a:ext uri="{FF2B5EF4-FFF2-40B4-BE49-F238E27FC236}">
                <a16:creationId xmlns:a16="http://schemas.microsoft.com/office/drawing/2014/main" id="{FB0D6B2D-F0F8-217C-41EC-3BAE5B3AEAE1}"/>
              </a:ext>
            </a:extLst>
          </p:cNvPr>
          <p:cNvSpPr txBox="1">
            <a:spLocks/>
          </p:cNvSpPr>
          <p:nvPr/>
        </p:nvSpPr>
        <p:spPr>
          <a:xfrm>
            <a:off x="2153866" y="5085792"/>
            <a:ext cx="2627400" cy="149267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1995. </a:t>
            </a:r>
          </a:p>
          <a:p>
            <a:pPr marL="0" indent="0">
              <a:lnSpc>
                <a:spcPct val="100000"/>
              </a:lnSpc>
              <a:spcBef>
                <a:spcPts val="300"/>
              </a:spcBef>
              <a:spcAft>
                <a:spcPts val="300"/>
              </a:spcAft>
              <a:buSzPts val="1328"/>
              <a:buFont typeface="Arial"/>
              <a:buNone/>
            </a:pPr>
            <a:r>
              <a:rPr lang="en-US" sz="1100" b="1" dirty="0">
                <a:latin typeface="+mn-lt"/>
              </a:rPr>
              <a:t>Client: </a:t>
            </a:r>
            <a:r>
              <a:rPr lang="en-US" sz="1100" dirty="0">
                <a:latin typeface="+mn-lt"/>
              </a:rPr>
              <a:t>Algeciras City Council.</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126 589 inhabitants. </a:t>
            </a:r>
          </a:p>
          <a:p>
            <a:pPr marL="0" indent="0">
              <a:lnSpc>
                <a:spcPct val="100000"/>
              </a:lnSpc>
              <a:spcBef>
                <a:spcPts val="600"/>
              </a:spcBef>
              <a:spcAft>
                <a:spcPts val="600"/>
              </a:spcAft>
              <a:buSzPts val="1328"/>
              <a:buFont typeface="Arial"/>
              <a:buNone/>
            </a:pPr>
            <a:r>
              <a:rPr lang="en-US" sz="1100" dirty="0">
                <a:latin typeface="+mn-lt"/>
              </a:rPr>
              <a:t>Mixed company (Emalgesa), with Aqualia holding 49% and the City Council 51%.</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7" name="jerez.jpgGoogle Shape;1185;g3df7f880796_0_250"/>
          <p:cNvGrpSpPr/>
          <p:nvPr/>
        </p:nvGrpSpPr>
        <p:grpSpPr>
          <a:xfrm>
            <a:off x="5163825" y="-3165400"/>
            <a:ext cx="14648100" cy="14649301"/>
            <a:chOff x="0" y="0"/>
            <a:chExt cx="14648100" cy="14649299"/>
          </a:xfrm>
        </p:grpSpPr>
        <p:pic>
          <p:nvPicPr>
            <p:cNvPr id="2985" name="image211.jpeg" descr="image211.jpeg"/>
            <p:cNvPicPr>
              <a:picLocks noChangeAspect="1"/>
            </p:cNvPicPr>
            <p:nvPr/>
          </p:nvPicPr>
          <p:blipFill>
            <a:blip r:embed="rId3"/>
            <a:srcRect l="17011" t="2" r="1"/>
            <a:stretch>
              <a:fillRect/>
            </a:stretch>
          </p:blipFill>
          <p:spPr>
            <a:xfrm>
              <a:off x="-1" y="3165871"/>
              <a:ext cx="7589045" cy="6857183"/>
            </a:xfrm>
            <a:custGeom>
              <a:avLst/>
              <a:gdLst/>
              <a:ahLst/>
              <a:cxnLst>
                <a:cxn ang="0">
                  <a:pos x="wd2" y="hd2"/>
                </a:cxn>
                <a:cxn ang="5400000">
                  <a:pos x="wd2" y="hd2"/>
                </a:cxn>
                <a:cxn ang="10800000">
                  <a:pos x="wd2" y="hd2"/>
                </a:cxn>
                <a:cxn ang="16200000">
                  <a:pos x="wd2" y="hd2"/>
                </a:cxn>
              </a:cxnLst>
              <a:rect l="0" t="0" r="r" b="b"/>
              <a:pathLst>
                <a:path w="21600" h="21600" extrusionOk="0">
                  <a:moveTo>
                    <a:pt x="3689" y="0"/>
                  </a:moveTo>
                  <a:cubicBezTo>
                    <a:pt x="1365" y="3722"/>
                    <a:pt x="0" y="8234"/>
                    <a:pt x="0" y="13100"/>
                  </a:cubicBezTo>
                  <a:cubicBezTo>
                    <a:pt x="0" y="16103"/>
                    <a:pt x="523" y="18969"/>
                    <a:pt x="1466" y="21600"/>
                  </a:cubicBezTo>
                  <a:lnTo>
                    <a:pt x="21600" y="21600"/>
                  </a:lnTo>
                  <a:lnTo>
                    <a:pt x="21600" y="0"/>
                  </a:lnTo>
                  <a:lnTo>
                    <a:pt x="3689" y="0"/>
                  </a:lnTo>
                  <a:close/>
                </a:path>
              </a:pathLst>
            </a:custGeom>
            <a:ln w="12700" cap="flat">
              <a:noFill/>
              <a:miter lim="400000"/>
            </a:ln>
            <a:effectLst/>
          </p:spPr>
        </p:pic>
        <p:sp>
          <p:nvSpPr>
            <p:cNvPr id="2986"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89"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35</a:t>
            </a:fld>
            <a:endParaRPr lang="en-US" dirty="0"/>
          </a:p>
        </p:txBody>
      </p:sp>
      <p:sp>
        <p:nvSpPr>
          <p:cNvPr id="2990"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2991"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2993" name="Imagen 15" descr="Imagen 15">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2995"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9B7D9A42-7DD3-406A-AD91-1FBB9BFDA0F4}"/>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Spain</a:t>
            </a:r>
          </a:p>
        </p:txBody>
      </p:sp>
      <p:sp>
        <p:nvSpPr>
          <p:cNvPr id="3" name="CuadroTexto 2">
            <a:extLst>
              <a:ext uri="{FF2B5EF4-FFF2-40B4-BE49-F238E27FC236}">
                <a16:creationId xmlns:a16="http://schemas.microsoft.com/office/drawing/2014/main" id="{A8F1C139-748D-9F08-298F-5008B32968D2}"/>
              </a:ext>
            </a:extLst>
          </p:cNvPr>
          <p:cNvSpPr txBox="1"/>
          <p:nvPr/>
        </p:nvSpPr>
        <p:spPr>
          <a:xfrm>
            <a:off x="2145375" y="4714542"/>
            <a:ext cx="2836200" cy="523220"/>
          </a:xfrm>
          <a:prstGeom prst="rect">
            <a:avLst/>
          </a:prstGeom>
          <a:noFill/>
        </p:spPr>
        <p:txBody>
          <a:bodyPr wrap="square" rtlCol="0" anchor="ctr" anchorCtr="0">
            <a:spAutoFit/>
          </a:bodyPr>
          <a:lstStyle/>
          <a:p>
            <a:r>
              <a:rPr lang="en-US" b="1" dirty="0">
                <a:solidFill>
                  <a:srgbClr val="1A75CF"/>
                </a:solidFill>
                <a:latin typeface="+mn-lt"/>
              </a:rPr>
              <a:t>End-to-end Water Management in Jerez de la Frontera, Cádiz</a:t>
            </a:r>
          </a:p>
        </p:txBody>
      </p:sp>
      <p:sp>
        <p:nvSpPr>
          <p:cNvPr id="4" name="Google Shape;1183;g3df7f880796_0_250">
            <a:extLst>
              <a:ext uri="{FF2B5EF4-FFF2-40B4-BE49-F238E27FC236}">
                <a16:creationId xmlns:a16="http://schemas.microsoft.com/office/drawing/2014/main" id="{D0FF1B74-10F5-F15C-74D6-8FA58C376182}"/>
              </a:ext>
            </a:extLst>
          </p:cNvPr>
          <p:cNvSpPr txBox="1">
            <a:spLocks/>
          </p:cNvSpPr>
          <p:nvPr/>
        </p:nvSpPr>
        <p:spPr>
          <a:xfrm>
            <a:off x="2154897" y="5253780"/>
            <a:ext cx="2826677" cy="1323399"/>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2013. </a:t>
            </a:r>
          </a:p>
          <a:p>
            <a:pPr marL="0" indent="0">
              <a:lnSpc>
                <a:spcPct val="100000"/>
              </a:lnSpc>
              <a:spcBef>
                <a:spcPts val="300"/>
              </a:spcBef>
              <a:spcAft>
                <a:spcPts val="300"/>
              </a:spcAft>
              <a:buSzPts val="1328"/>
              <a:buFont typeface="Arial"/>
              <a:buNone/>
            </a:pPr>
            <a:r>
              <a:rPr lang="en-US" sz="1100" b="1" dirty="0">
                <a:latin typeface="+mn-lt"/>
              </a:rPr>
              <a:t>Client: </a:t>
            </a:r>
            <a:r>
              <a:rPr lang="en-US" sz="1100" dirty="0">
                <a:latin typeface="+mn-lt"/>
              </a:rPr>
              <a:t>Jerez de la Frontera City Council.</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213 634 inhabitants. </a:t>
            </a:r>
          </a:p>
          <a:p>
            <a:pPr marL="0" indent="0">
              <a:lnSpc>
                <a:spcPct val="100000"/>
              </a:lnSpc>
              <a:spcBef>
                <a:spcPts val="600"/>
              </a:spcBef>
              <a:spcAft>
                <a:spcPts val="600"/>
              </a:spcAft>
              <a:buSzPts val="1328"/>
              <a:buFont typeface="Arial"/>
              <a:buNone/>
            </a:pPr>
            <a:r>
              <a:rPr lang="en-US" sz="1100" dirty="0">
                <a:latin typeface="+mn-lt"/>
              </a:rPr>
              <a:t>Headquarters of various R&amp;D&amp;I projects at the wastewater treatment plant.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1" name="alcala.pngGoogle Shape;1195;g3df7f880796_0_261"/>
          <p:cNvGrpSpPr/>
          <p:nvPr/>
        </p:nvGrpSpPr>
        <p:grpSpPr>
          <a:xfrm>
            <a:off x="5163825" y="-3165400"/>
            <a:ext cx="14648101" cy="14649301"/>
            <a:chOff x="0" y="0"/>
            <a:chExt cx="14648099" cy="14649299"/>
          </a:xfrm>
        </p:grpSpPr>
        <p:pic>
          <p:nvPicPr>
            <p:cNvPr id="2999" name="image212.png" descr="image212.png"/>
            <p:cNvPicPr>
              <a:picLocks noChangeAspect="1"/>
            </p:cNvPicPr>
            <p:nvPr/>
          </p:nvPicPr>
          <p:blipFill>
            <a:blip r:embed="rId2"/>
            <a:srcRect l="3044" t="2"/>
            <a:stretch>
              <a:fillRect/>
            </a:stretch>
          </p:blipFill>
          <p:spPr>
            <a:xfrm>
              <a:off x="-1" y="3165871"/>
              <a:ext cx="10729746" cy="7208762"/>
            </a:xfrm>
            <a:custGeom>
              <a:avLst/>
              <a:gdLst/>
              <a:ahLst/>
              <a:cxnLst>
                <a:cxn ang="0">
                  <a:pos x="wd2" y="hd2"/>
                </a:cxn>
                <a:cxn ang="5400000">
                  <a:pos x="wd2" y="hd2"/>
                </a:cxn>
                <a:cxn ang="10800000">
                  <a:pos x="wd2" y="hd2"/>
                </a:cxn>
                <a:cxn ang="16200000">
                  <a:pos x="wd2" y="hd2"/>
                </a:cxn>
              </a:cxnLst>
              <a:rect l="0" t="0" r="r" b="b"/>
              <a:pathLst>
                <a:path w="21600" h="21600" extrusionOk="0">
                  <a:moveTo>
                    <a:pt x="2609" y="0"/>
                  </a:moveTo>
                  <a:cubicBezTo>
                    <a:pt x="966" y="3540"/>
                    <a:pt x="0" y="7832"/>
                    <a:pt x="0" y="12461"/>
                  </a:cubicBezTo>
                  <a:cubicBezTo>
                    <a:pt x="0" y="15724"/>
                    <a:pt x="482" y="18817"/>
                    <a:pt x="1340" y="21600"/>
                  </a:cubicBezTo>
                  <a:lnTo>
                    <a:pt x="21600" y="21600"/>
                  </a:lnTo>
                  <a:lnTo>
                    <a:pt x="21600" y="0"/>
                  </a:lnTo>
                  <a:lnTo>
                    <a:pt x="2609" y="0"/>
                  </a:lnTo>
                  <a:close/>
                </a:path>
              </a:pathLst>
            </a:custGeom>
            <a:ln w="12700" cap="flat">
              <a:noFill/>
              <a:miter lim="400000"/>
            </a:ln>
            <a:effectLst/>
          </p:spPr>
        </p:pic>
        <p:sp>
          <p:nvSpPr>
            <p:cNvPr id="3000"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003"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36</a:t>
            </a:fld>
            <a:endParaRPr lang="en-US" dirty="0"/>
          </a:p>
        </p:txBody>
      </p:sp>
      <p:sp>
        <p:nvSpPr>
          <p:cNvPr id="300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005"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007"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009"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DF4127E3-E743-6384-E44A-46DE3B88CF5A}"/>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Spain</a:t>
            </a:r>
          </a:p>
        </p:txBody>
      </p:sp>
      <p:sp>
        <p:nvSpPr>
          <p:cNvPr id="3" name="CuadroTexto 2">
            <a:extLst>
              <a:ext uri="{FF2B5EF4-FFF2-40B4-BE49-F238E27FC236}">
                <a16:creationId xmlns:a16="http://schemas.microsoft.com/office/drawing/2014/main" id="{BCF14428-E221-1354-2767-75F78569D578}"/>
              </a:ext>
            </a:extLst>
          </p:cNvPr>
          <p:cNvSpPr txBox="1"/>
          <p:nvPr/>
        </p:nvSpPr>
        <p:spPr>
          <a:xfrm>
            <a:off x="2116620" y="4443169"/>
            <a:ext cx="2652656" cy="738664"/>
          </a:xfrm>
          <a:prstGeom prst="rect">
            <a:avLst/>
          </a:prstGeom>
          <a:noFill/>
        </p:spPr>
        <p:txBody>
          <a:bodyPr wrap="square" rtlCol="0" anchor="ctr" anchorCtr="0">
            <a:spAutoFit/>
          </a:bodyPr>
          <a:lstStyle/>
          <a:p>
            <a:r>
              <a:rPr lang="en-US" b="1" dirty="0">
                <a:solidFill>
                  <a:srgbClr val="1A75CF"/>
                </a:solidFill>
                <a:latin typeface="+mn-lt"/>
              </a:rPr>
              <a:t>End-to-end Water Management in Alcalá de Henares, Madrid</a:t>
            </a:r>
          </a:p>
        </p:txBody>
      </p:sp>
      <p:sp>
        <p:nvSpPr>
          <p:cNvPr id="4" name="Google Shape;1193;g3df7f880796_0_261">
            <a:extLst>
              <a:ext uri="{FF2B5EF4-FFF2-40B4-BE49-F238E27FC236}">
                <a16:creationId xmlns:a16="http://schemas.microsoft.com/office/drawing/2014/main" id="{276305D3-0096-DD25-4E9B-B721758220D2}"/>
              </a:ext>
            </a:extLst>
          </p:cNvPr>
          <p:cNvSpPr txBox="1">
            <a:spLocks/>
          </p:cNvSpPr>
          <p:nvPr/>
        </p:nvSpPr>
        <p:spPr>
          <a:xfrm>
            <a:off x="2154898" y="5181356"/>
            <a:ext cx="2652656" cy="1338788"/>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2004. </a:t>
            </a:r>
          </a:p>
          <a:p>
            <a:pPr marL="0" indent="0">
              <a:lnSpc>
                <a:spcPct val="100000"/>
              </a:lnSpc>
              <a:spcBef>
                <a:spcPts val="300"/>
              </a:spcBef>
              <a:spcAft>
                <a:spcPts val="300"/>
              </a:spcAft>
              <a:buSzPts val="1328"/>
              <a:buFont typeface="Arial"/>
              <a:buNone/>
            </a:pPr>
            <a:r>
              <a:rPr lang="en-US" sz="1100" b="1" dirty="0">
                <a:latin typeface="+mn-lt"/>
              </a:rPr>
              <a:t>Client: </a:t>
            </a:r>
            <a:r>
              <a:rPr lang="en-US" sz="1100" dirty="0">
                <a:latin typeface="+mn-lt"/>
              </a:rPr>
              <a:t>Alcalá de Henares City Council. Mixed company (Aguas de Alcalá) in which Aqualia collaborates with Canal de Isabel II</a:t>
            </a:r>
            <a:r>
              <a:rPr lang="en-US" sz="1100" b="1" dirty="0">
                <a:latin typeface="+mn-lt"/>
              </a:rPr>
              <a:t>.</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203 208 inhabitants.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2"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37</a:t>
            </a:fld>
            <a:endParaRPr lang="en-US" dirty="0"/>
          </a:p>
        </p:txBody>
      </p:sp>
      <p:sp>
        <p:nvSpPr>
          <p:cNvPr id="3013"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014"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016" name="Google Shape;1205;g3df7f880796_0_302" descr="Google Shape;1205;g3df7f880796_0_302"/>
          <p:cNvPicPr>
            <a:picLocks noChangeAspect="1"/>
          </p:cNvPicPr>
          <p:nvPr/>
        </p:nvPicPr>
        <p:blipFill>
          <a:blip r:embed="rId3"/>
          <a:srcRect r="31285"/>
          <a:stretch>
            <a:fillRect/>
          </a:stretch>
        </p:blipFill>
        <p:spPr>
          <a:xfrm>
            <a:off x="7686963" y="586436"/>
            <a:ext cx="5788820" cy="57852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799"/>
                </a:cubicBezTo>
                <a:cubicBezTo>
                  <a:pt x="0" y="16764"/>
                  <a:pt x="4835" y="21600"/>
                  <a:pt x="10800" y="21600"/>
                </a:cubicBezTo>
                <a:cubicBezTo>
                  <a:pt x="16765" y="21600"/>
                  <a:pt x="21600" y="16764"/>
                  <a:pt x="21600" y="10799"/>
                </a:cubicBezTo>
                <a:cubicBezTo>
                  <a:pt x="21600" y="4835"/>
                  <a:pt x="16765" y="0"/>
                  <a:pt x="10800" y="0"/>
                </a:cubicBezTo>
                <a:close/>
              </a:path>
            </a:pathLst>
          </a:custGeom>
          <a:ln>
            <a:solidFill>
              <a:srgbClr val="1A75CF"/>
            </a:solidFill>
          </a:ln>
        </p:spPr>
      </p:pic>
      <p:pic>
        <p:nvPicPr>
          <p:cNvPr id="3017" name="Google Shape;1206;g3df7f880796_0_302" descr="Google Shape;1206;g3df7f880796_0_302"/>
          <p:cNvPicPr>
            <a:picLocks noChangeAspect="1"/>
          </p:cNvPicPr>
          <p:nvPr/>
        </p:nvPicPr>
        <p:blipFill>
          <a:blip r:embed="rId4"/>
          <a:srcRect r="32937" b="12432"/>
          <a:stretch>
            <a:fillRect/>
          </a:stretch>
        </p:blipFill>
        <p:spPr>
          <a:xfrm>
            <a:off x="8150797" y="4775577"/>
            <a:ext cx="1440658" cy="14398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a:solidFill>
              <a:srgbClr val="1A75CF"/>
            </a:solidFill>
          </a:ln>
        </p:spPr>
      </p:pic>
      <p:pic>
        <p:nvPicPr>
          <p:cNvPr id="3018" name="Google Shape;1207;g3df7f880796_0_302" descr="Google Shape;1207;g3df7f880796_0_302"/>
          <p:cNvPicPr>
            <a:picLocks noChangeAspect="1"/>
          </p:cNvPicPr>
          <p:nvPr/>
        </p:nvPicPr>
        <p:blipFill>
          <a:blip r:embed="rId5"/>
          <a:srcRect l="17625" t="5947" r="17622" b="5945"/>
          <a:stretch>
            <a:fillRect/>
          </a:stretch>
        </p:blipFill>
        <p:spPr>
          <a:xfrm>
            <a:off x="7488818" y="3910103"/>
            <a:ext cx="1440657" cy="14398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a:solidFill>
              <a:srgbClr val="1A75CF"/>
            </a:solidFill>
          </a:ln>
        </p:spPr>
      </p:pic>
      <p:pic>
        <p:nvPicPr>
          <p:cNvPr id="3019" name="Google Shape;1208;g3df7f880796_0_302" descr="Google Shape;1208;g3df7f880796_0_302"/>
          <p:cNvPicPr>
            <a:picLocks noChangeAspect="1"/>
          </p:cNvPicPr>
          <p:nvPr/>
        </p:nvPicPr>
        <p:blipFill>
          <a:blip r:embed="rId6"/>
          <a:srcRect r="28735" b="5978"/>
          <a:stretch>
            <a:fillRect/>
          </a:stretch>
        </p:blipFill>
        <p:spPr>
          <a:xfrm>
            <a:off x="7121167" y="2808124"/>
            <a:ext cx="1439864" cy="14398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a:solidFill>
              <a:srgbClr val="1A75CF"/>
            </a:solidFill>
          </a:ln>
        </p:spPr>
      </p:pic>
      <p:grpSp>
        <p:nvGrpSpPr>
          <p:cNvPr id="3104" name="Google Shape;1209;g3df7f880796_0_302"/>
          <p:cNvGrpSpPr/>
          <p:nvPr/>
        </p:nvGrpSpPr>
        <p:grpSpPr>
          <a:xfrm>
            <a:off x="2231395" y="1395918"/>
            <a:ext cx="4691015" cy="2944776"/>
            <a:chOff x="0" y="0"/>
            <a:chExt cx="4691013" cy="2944775"/>
          </a:xfrm>
        </p:grpSpPr>
        <p:grpSp>
          <p:nvGrpSpPr>
            <p:cNvPr id="3100" name="Google Shape;1210;g3df7f880796_0_302"/>
            <p:cNvGrpSpPr/>
            <p:nvPr/>
          </p:nvGrpSpPr>
          <p:grpSpPr>
            <a:xfrm>
              <a:off x="0" y="0"/>
              <a:ext cx="4691013" cy="2891604"/>
              <a:chOff x="0" y="0"/>
              <a:chExt cx="4691012" cy="2891603"/>
            </a:xfrm>
          </p:grpSpPr>
          <p:sp>
            <p:nvSpPr>
              <p:cNvPr id="3020" name="Google Shape;1211;g3df7f880796_0_302"/>
              <p:cNvSpPr/>
              <p:nvPr/>
            </p:nvSpPr>
            <p:spPr>
              <a:xfrm>
                <a:off x="57900" y="276104"/>
                <a:ext cx="717324" cy="595017"/>
              </a:xfrm>
              <a:custGeom>
                <a:avLst/>
                <a:gdLst/>
                <a:ahLst/>
                <a:cxnLst>
                  <a:cxn ang="0">
                    <a:pos x="wd2" y="hd2"/>
                  </a:cxn>
                  <a:cxn ang="5400000">
                    <a:pos x="wd2" y="hd2"/>
                  </a:cxn>
                  <a:cxn ang="10800000">
                    <a:pos x="wd2" y="hd2"/>
                  </a:cxn>
                  <a:cxn ang="16200000">
                    <a:pos x="wd2" y="hd2"/>
                  </a:cxn>
                </a:cxnLst>
                <a:rect l="0" t="0" r="r" b="b"/>
                <a:pathLst>
                  <a:path w="21600" h="21600" extrusionOk="0">
                    <a:moveTo>
                      <a:pt x="313" y="16375"/>
                    </a:moveTo>
                    <a:lnTo>
                      <a:pt x="89" y="15836"/>
                    </a:lnTo>
                    <a:lnTo>
                      <a:pt x="0" y="14813"/>
                    </a:lnTo>
                    <a:lnTo>
                      <a:pt x="134" y="14490"/>
                    </a:lnTo>
                    <a:lnTo>
                      <a:pt x="179" y="14220"/>
                    </a:lnTo>
                    <a:lnTo>
                      <a:pt x="358" y="13951"/>
                    </a:lnTo>
                    <a:lnTo>
                      <a:pt x="402" y="13682"/>
                    </a:lnTo>
                    <a:lnTo>
                      <a:pt x="313" y="13143"/>
                    </a:lnTo>
                    <a:lnTo>
                      <a:pt x="313" y="12658"/>
                    </a:lnTo>
                    <a:lnTo>
                      <a:pt x="760" y="11958"/>
                    </a:lnTo>
                    <a:lnTo>
                      <a:pt x="1118" y="10881"/>
                    </a:lnTo>
                    <a:lnTo>
                      <a:pt x="1252" y="11150"/>
                    </a:lnTo>
                    <a:lnTo>
                      <a:pt x="1297" y="10881"/>
                    </a:lnTo>
                    <a:lnTo>
                      <a:pt x="1520" y="10773"/>
                    </a:lnTo>
                    <a:lnTo>
                      <a:pt x="1565" y="10935"/>
                    </a:lnTo>
                    <a:lnTo>
                      <a:pt x="1655" y="10773"/>
                    </a:lnTo>
                    <a:lnTo>
                      <a:pt x="1520" y="10773"/>
                    </a:lnTo>
                    <a:lnTo>
                      <a:pt x="1520" y="10665"/>
                    </a:lnTo>
                    <a:lnTo>
                      <a:pt x="1520" y="10773"/>
                    </a:lnTo>
                    <a:lnTo>
                      <a:pt x="1431" y="10665"/>
                    </a:lnTo>
                    <a:lnTo>
                      <a:pt x="1520" y="10396"/>
                    </a:lnTo>
                    <a:lnTo>
                      <a:pt x="1744" y="9965"/>
                    </a:lnTo>
                    <a:lnTo>
                      <a:pt x="1968" y="9696"/>
                    </a:lnTo>
                    <a:lnTo>
                      <a:pt x="2191" y="9696"/>
                    </a:lnTo>
                    <a:lnTo>
                      <a:pt x="2147" y="9534"/>
                    </a:lnTo>
                    <a:lnTo>
                      <a:pt x="1923" y="9696"/>
                    </a:lnTo>
                    <a:lnTo>
                      <a:pt x="1968" y="9426"/>
                    </a:lnTo>
                    <a:lnTo>
                      <a:pt x="2147" y="9103"/>
                    </a:lnTo>
                    <a:lnTo>
                      <a:pt x="2549" y="7757"/>
                    </a:lnTo>
                    <a:lnTo>
                      <a:pt x="2728" y="7326"/>
                    </a:lnTo>
                    <a:lnTo>
                      <a:pt x="2817" y="7056"/>
                    </a:lnTo>
                    <a:lnTo>
                      <a:pt x="2996" y="6895"/>
                    </a:lnTo>
                    <a:lnTo>
                      <a:pt x="2996" y="6733"/>
                    </a:lnTo>
                    <a:lnTo>
                      <a:pt x="2952" y="6464"/>
                    </a:lnTo>
                    <a:lnTo>
                      <a:pt x="3175" y="6033"/>
                    </a:lnTo>
                    <a:lnTo>
                      <a:pt x="3220" y="5494"/>
                    </a:lnTo>
                    <a:lnTo>
                      <a:pt x="3578" y="4740"/>
                    </a:lnTo>
                    <a:lnTo>
                      <a:pt x="3622" y="4471"/>
                    </a:lnTo>
                    <a:lnTo>
                      <a:pt x="3846" y="4040"/>
                    </a:lnTo>
                    <a:lnTo>
                      <a:pt x="3891" y="3771"/>
                    </a:lnTo>
                    <a:lnTo>
                      <a:pt x="4025" y="3501"/>
                    </a:lnTo>
                    <a:lnTo>
                      <a:pt x="4025" y="3232"/>
                    </a:lnTo>
                    <a:lnTo>
                      <a:pt x="4114" y="2963"/>
                    </a:lnTo>
                    <a:lnTo>
                      <a:pt x="4114" y="2747"/>
                    </a:lnTo>
                    <a:lnTo>
                      <a:pt x="4338" y="2855"/>
                    </a:lnTo>
                    <a:lnTo>
                      <a:pt x="4248" y="2532"/>
                    </a:lnTo>
                    <a:lnTo>
                      <a:pt x="4293" y="2262"/>
                    </a:lnTo>
                    <a:lnTo>
                      <a:pt x="4517" y="1993"/>
                    </a:lnTo>
                    <a:lnTo>
                      <a:pt x="4383" y="1885"/>
                    </a:lnTo>
                    <a:lnTo>
                      <a:pt x="4383" y="1616"/>
                    </a:lnTo>
                    <a:lnTo>
                      <a:pt x="4517" y="1347"/>
                    </a:lnTo>
                    <a:lnTo>
                      <a:pt x="4561" y="1077"/>
                    </a:lnTo>
                    <a:lnTo>
                      <a:pt x="4517" y="1077"/>
                    </a:lnTo>
                    <a:lnTo>
                      <a:pt x="4696" y="808"/>
                    </a:lnTo>
                    <a:lnTo>
                      <a:pt x="4830" y="0"/>
                    </a:lnTo>
                    <a:lnTo>
                      <a:pt x="5053" y="162"/>
                    </a:lnTo>
                    <a:lnTo>
                      <a:pt x="5188" y="323"/>
                    </a:lnTo>
                    <a:lnTo>
                      <a:pt x="5053" y="162"/>
                    </a:lnTo>
                    <a:lnTo>
                      <a:pt x="5143" y="54"/>
                    </a:lnTo>
                    <a:lnTo>
                      <a:pt x="5322" y="108"/>
                    </a:lnTo>
                    <a:lnTo>
                      <a:pt x="5366" y="269"/>
                    </a:lnTo>
                    <a:lnTo>
                      <a:pt x="5545" y="269"/>
                    </a:lnTo>
                    <a:lnTo>
                      <a:pt x="5769" y="162"/>
                    </a:lnTo>
                    <a:lnTo>
                      <a:pt x="5993" y="377"/>
                    </a:lnTo>
                    <a:lnTo>
                      <a:pt x="6082" y="593"/>
                    </a:lnTo>
                    <a:lnTo>
                      <a:pt x="6127" y="646"/>
                    </a:lnTo>
                    <a:lnTo>
                      <a:pt x="6350" y="754"/>
                    </a:lnTo>
                    <a:lnTo>
                      <a:pt x="6574" y="646"/>
                    </a:lnTo>
                    <a:lnTo>
                      <a:pt x="6753" y="754"/>
                    </a:lnTo>
                    <a:lnTo>
                      <a:pt x="7111" y="1185"/>
                    </a:lnTo>
                    <a:lnTo>
                      <a:pt x="7200" y="1724"/>
                    </a:lnTo>
                    <a:lnTo>
                      <a:pt x="7111" y="3124"/>
                    </a:lnTo>
                    <a:lnTo>
                      <a:pt x="7155" y="3232"/>
                    </a:lnTo>
                    <a:lnTo>
                      <a:pt x="7513" y="3447"/>
                    </a:lnTo>
                    <a:lnTo>
                      <a:pt x="7737" y="3555"/>
                    </a:lnTo>
                    <a:lnTo>
                      <a:pt x="7826" y="3663"/>
                    </a:lnTo>
                    <a:lnTo>
                      <a:pt x="8050" y="3771"/>
                    </a:lnTo>
                    <a:lnTo>
                      <a:pt x="8273" y="3824"/>
                    </a:lnTo>
                    <a:lnTo>
                      <a:pt x="8720" y="3771"/>
                    </a:lnTo>
                    <a:lnTo>
                      <a:pt x="8899" y="3717"/>
                    </a:lnTo>
                    <a:lnTo>
                      <a:pt x="9123" y="3555"/>
                    </a:lnTo>
                    <a:lnTo>
                      <a:pt x="9347" y="3555"/>
                    </a:lnTo>
                    <a:lnTo>
                      <a:pt x="9570" y="3663"/>
                    </a:lnTo>
                    <a:lnTo>
                      <a:pt x="9973" y="3717"/>
                    </a:lnTo>
                    <a:lnTo>
                      <a:pt x="10196" y="3824"/>
                    </a:lnTo>
                    <a:lnTo>
                      <a:pt x="10643" y="4094"/>
                    </a:lnTo>
                    <a:lnTo>
                      <a:pt x="10643" y="4309"/>
                    </a:lnTo>
                    <a:lnTo>
                      <a:pt x="11091" y="4309"/>
                    </a:lnTo>
                    <a:lnTo>
                      <a:pt x="11314" y="4363"/>
                    </a:lnTo>
                    <a:lnTo>
                      <a:pt x="11985" y="4255"/>
                    </a:lnTo>
                    <a:lnTo>
                      <a:pt x="12209" y="4309"/>
                    </a:lnTo>
                    <a:lnTo>
                      <a:pt x="12432" y="4525"/>
                    </a:lnTo>
                    <a:lnTo>
                      <a:pt x="12611" y="4579"/>
                    </a:lnTo>
                    <a:lnTo>
                      <a:pt x="12835" y="4579"/>
                    </a:lnTo>
                    <a:lnTo>
                      <a:pt x="13729" y="4363"/>
                    </a:lnTo>
                    <a:lnTo>
                      <a:pt x="14400" y="4363"/>
                    </a:lnTo>
                    <a:lnTo>
                      <a:pt x="14624" y="4255"/>
                    </a:lnTo>
                    <a:lnTo>
                      <a:pt x="14802" y="4309"/>
                    </a:lnTo>
                    <a:lnTo>
                      <a:pt x="15294" y="4363"/>
                    </a:lnTo>
                    <a:lnTo>
                      <a:pt x="15518" y="4471"/>
                    </a:lnTo>
                    <a:lnTo>
                      <a:pt x="15742" y="4525"/>
                    </a:lnTo>
                    <a:lnTo>
                      <a:pt x="16010" y="4309"/>
                    </a:lnTo>
                    <a:lnTo>
                      <a:pt x="18112" y="4956"/>
                    </a:lnTo>
                    <a:lnTo>
                      <a:pt x="20884" y="5602"/>
                    </a:lnTo>
                    <a:lnTo>
                      <a:pt x="20884" y="6033"/>
                    </a:lnTo>
                    <a:lnTo>
                      <a:pt x="20974" y="6302"/>
                    </a:lnTo>
                    <a:lnTo>
                      <a:pt x="21108" y="6410"/>
                    </a:lnTo>
                    <a:lnTo>
                      <a:pt x="21511" y="6895"/>
                    </a:lnTo>
                    <a:lnTo>
                      <a:pt x="21600" y="7433"/>
                    </a:lnTo>
                    <a:lnTo>
                      <a:pt x="21466" y="7703"/>
                    </a:lnTo>
                    <a:lnTo>
                      <a:pt x="20974" y="8403"/>
                    </a:lnTo>
                    <a:lnTo>
                      <a:pt x="20661" y="9103"/>
                    </a:lnTo>
                    <a:lnTo>
                      <a:pt x="20258" y="9696"/>
                    </a:lnTo>
                    <a:lnTo>
                      <a:pt x="20214" y="9857"/>
                    </a:lnTo>
                    <a:lnTo>
                      <a:pt x="19945" y="10396"/>
                    </a:lnTo>
                    <a:lnTo>
                      <a:pt x="19588" y="10665"/>
                    </a:lnTo>
                    <a:lnTo>
                      <a:pt x="19319" y="11204"/>
                    </a:lnTo>
                    <a:lnTo>
                      <a:pt x="19096" y="11419"/>
                    </a:lnTo>
                    <a:lnTo>
                      <a:pt x="18917" y="12227"/>
                    </a:lnTo>
                    <a:lnTo>
                      <a:pt x="19006" y="12443"/>
                    </a:lnTo>
                    <a:lnTo>
                      <a:pt x="19230" y="12497"/>
                    </a:lnTo>
                    <a:lnTo>
                      <a:pt x="19409" y="12658"/>
                    </a:lnTo>
                    <a:lnTo>
                      <a:pt x="19588" y="12928"/>
                    </a:lnTo>
                    <a:lnTo>
                      <a:pt x="19409" y="13197"/>
                    </a:lnTo>
                    <a:lnTo>
                      <a:pt x="19364" y="13520"/>
                    </a:lnTo>
                    <a:lnTo>
                      <a:pt x="19185" y="14059"/>
                    </a:lnTo>
                    <a:lnTo>
                      <a:pt x="18961" y="14328"/>
                    </a:lnTo>
                    <a:lnTo>
                      <a:pt x="17754" y="21600"/>
                    </a:lnTo>
                    <a:lnTo>
                      <a:pt x="14713" y="20846"/>
                    </a:lnTo>
                    <a:lnTo>
                      <a:pt x="10420" y="19607"/>
                    </a:lnTo>
                    <a:lnTo>
                      <a:pt x="5814" y="18206"/>
                    </a:lnTo>
                    <a:lnTo>
                      <a:pt x="358" y="16375"/>
                    </a:lnTo>
                    <a:lnTo>
                      <a:pt x="313" y="16375"/>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21" name="Google Shape;1212;g3df7f880796_0_302"/>
              <p:cNvSpPr/>
              <p:nvPr/>
            </p:nvSpPr>
            <p:spPr>
              <a:xfrm>
                <a:off x="57900" y="276104"/>
                <a:ext cx="717324" cy="595017"/>
              </a:xfrm>
              <a:custGeom>
                <a:avLst/>
                <a:gdLst/>
                <a:ahLst/>
                <a:cxnLst>
                  <a:cxn ang="0">
                    <a:pos x="wd2" y="hd2"/>
                  </a:cxn>
                  <a:cxn ang="5400000">
                    <a:pos x="wd2" y="hd2"/>
                  </a:cxn>
                  <a:cxn ang="10800000">
                    <a:pos x="wd2" y="hd2"/>
                  </a:cxn>
                  <a:cxn ang="16200000">
                    <a:pos x="wd2" y="hd2"/>
                  </a:cxn>
                </a:cxnLst>
                <a:rect l="0" t="0" r="r" b="b"/>
                <a:pathLst>
                  <a:path w="21600" h="21600" extrusionOk="0">
                    <a:moveTo>
                      <a:pt x="313" y="16375"/>
                    </a:moveTo>
                    <a:lnTo>
                      <a:pt x="89" y="15836"/>
                    </a:lnTo>
                    <a:lnTo>
                      <a:pt x="0" y="14813"/>
                    </a:lnTo>
                    <a:lnTo>
                      <a:pt x="134" y="14490"/>
                    </a:lnTo>
                    <a:lnTo>
                      <a:pt x="179" y="14220"/>
                    </a:lnTo>
                    <a:lnTo>
                      <a:pt x="358" y="13951"/>
                    </a:lnTo>
                    <a:lnTo>
                      <a:pt x="402" y="13682"/>
                    </a:lnTo>
                    <a:lnTo>
                      <a:pt x="313" y="13143"/>
                    </a:lnTo>
                    <a:lnTo>
                      <a:pt x="313" y="12658"/>
                    </a:lnTo>
                    <a:lnTo>
                      <a:pt x="760" y="11958"/>
                    </a:lnTo>
                    <a:lnTo>
                      <a:pt x="1118" y="10881"/>
                    </a:lnTo>
                    <a:lnTo>
                      <a:pt x="1252" y="11150"/>
                    </a:lnTo>
                    <a:lnTo>
                      <a:pt x="1297" y="10881"/>
                    </a:lnTo>
                    <a:lnTo>
                      <a:pt x="1520" y="10773"/>
                    </a:lnTo>
                    <a:lnTo>
                      <a:pt x="1565" y="10935"/>
                    </a:lnTo>
                    <a:lnTo>
                      <a:pt x="1655" y="10773"/>
                    </a:lnTo>
                    <a:lnTo>
                      <a:pt x="1520" y="10773"/>
                    </a:lnTo>
                    <a:lnTo>
                      <a:pt x="1520" y="10665"/>
                    </a:lnTo>
                    <a:lnTo>
                      <a:pt x="1520" y="10773"/>
                    </a:lnTo>
                    <a:lnTo>
                      <a:pt x="1431" y="10665"/>
                    </a:lnTo>
                    <a:lnTo>
                      <a:pt x="1520" y="10396"/>
                    </a:lnTo>
                    <a:lnTo>
                      <a:pt x="1744" y="9965"/>
                    </a:lnTo>
                    <a:lnTo>
                      <a:pt x="1968" y="9696"/>
                    </a:lnTo>
                    <a:lnTo>
                      <a:pt x="2191" y="9696"/>
                    </a:lnTo>
                    <a:lnTo>
                      <a:pt x="2147" y="9534"/>
                    </a:lnTo>
                    <a:lnTo>
                      <a:pt x="1923" y="9696"/>
                    </a:lnTo>
                    <a:lnTo>
                      <a:pt x="1968" y="9426"/>
                    </a:lnTo>
                    <a:lnTo>
                      <a:pt x="2147" y="9103"/>
                    </a:lnTo>
                    <a:lnTo>
                      <a:pt x="2549" y="7757"/>
                    </a:lnTo>
                    <a:lnTo>
                      <a:pt x="2728" y="7326"/>
                    </a:lnTo>
                    <a:lnTo>
                      <a:pt x="2817" y="7056"/>
                    </a:lnTo>
                    <a:lnTo>
                      <a:pt x="2996" y="6895"/>
                    </a:lnTo>
                    <a:lnTo>
                      <a:pt x="2996" y="6733"/>
                    </a:lnTo>
                    <a:lnTo>
                      <a:pt x="2952" y="6464"/>
                    </a:lnTo>
                    <a:lnTo>
                      <a:pt x="3175" y="6033"/>
                    </a:lnTo>
                    <a:lnTo>
                      <a:pt x="3220" y="5494"/>
                    </a:lnTo>
                    <a:lnTo>
                      <a:pt x="3578" y="4740"/>
                    </a:lnTo>
                    <a:lnTo>
                      <a:pt x="3622" y="4471"/>
                    </a:lnTo>
                    <a:lnTo>
                      <a:pt x="3846" y="4040"/>
                    </a:lnTo>
                    <a:lnTo>
                      <a:pt x="3891" y="3771"/>
                    </a:lnTo>
                    <a:lnTo>
                      <a:pt x="4025" y="3501"/>
                    </a:lnTo>
                    <a:lnTo>
                      <a:pt x="4025" y="3232"/>
                    </a:lnTo>
                    <a:lnTo>
                      <a:pt x="4114" y="2963"/>
                    </a:lnTo>
                    <a:lnTo>
                      <a:pt x="4114" y="2747"/>
                    </a:lnTo>
                    <a:lnTo>
                      <a:pt x="4338" y="2855"/>
                    </a:lnTo>
                    <a:lnTo>
                      <a:pt x="4248" y="2532"/>
                    </a:lnTo>
                    <a:lnTo>
                      <a:pt x="4293" y="2262"/>
                    </a:lnTo>
                    <a:lnTo>
                      <a:pt x="4517" y="1993"/>
                    </a:lnTo>
                    <a:lnTo>
                      <a:pt x="4383" y="1885"/>
                    </a:lnTo>
                    <a:lnTo>
                      <a:pt x="4383" y="1616"/>
                    </a:lnTo>
                    <a:lnTo>
                      <a:pt x="4517" y="1347"/>
                    </a:lnTo>
                    <a:lnTo>
                      <a:pt x="4561" y="1077"/>
                    </a:lnTo>
                    <a:lnTo>
                      <a:pt x="4517" y="1077"/>
                    </a:lnTo>
                    <a:lnTo>
                      <a:pt x="4696" y="808"/>
                    </a:lnTo>
                    <a:lnTo>
                      <a:pt x="4830" y="0"/>
                    </a:lnTo>
                    <a:lnTo>
                      <a:pt x="5053" y="162"/>
                    </a:lnTo>
                    <a:lnTo>
                      <a:pt x="5188" y="323"/>
                    </a:lnTo>
                    <a:lnTo>
                      <a:pt x="5053" y="162"/>
                    </a:lnTo>
                    <a:lnTo>
                      <a:pt x="5143" y="54"/>
                    </a:lnTo>
                    <a:lnTo>
                      <a:pt x="5322" y="108"/>
                    </a:lnTo>
                    <a:lnTo>
                      <a:pt x="5366" y="269"/>
                    </a:lnTo>
                    <a:lnTo>
                      <a:pt x="5545" y="269"/>
                    </a:lnTo>
                    <a:lnTo>
                      <a:pt x="5769" y="162"/>
                    </a:lnTo>
                    <a:lnTo>
                      <a:pt x="5993" y="377"/>
                    </a:lnTo>
                    <a:lnTo>
                      <a:pt x="6082" y="593"/>
                    </a:lnTo>
                    <a:lnTo>
                      <a:pt x="6127" y="646"/>
                    </a:lnTo>
                    <a:lnTo>
                      <a:pt x="6350" y="754"/>
                    </a:lnTo>
                    <a:lnTo>
                      <a:pt x="6574" y="646"/>
                    </a:lnTo>
                    <a:lnTo>
                      <a:pt x="6753" y="754"/>
                    </a:lnTo>
                    <a:lnTo>
                      <a:pt x="7111" y="1185"/>
                    </a:lnTo>
                    <a:lnTo>
                      <a:pt x="7200" y="1724"/>
                    </a:lnTo>
                    <a:lnTo>
                      <a:pt x="7111" y="3124"/>
                    </a:lnTo>
                    <a:lnTo>
                      <a:pt x="7155" y="3232"/>
                    </a:lnTo>
                    <a:lnTo>
                      <a:pt x="7513" y="3447"/>
                    </a:lnTo>
                    <a:lnTo>
                      <a:pt x="7737" y="3555"/>
                    </a:lnTo>
                    <a:lnTo>
                      <a:pt x="7826" y="3663"/>
                    </a:lnTo>
                    <a:lnTo>
                      <a:pt x="8050" y="3771"/>
                    </a:lnTo>
                    <a:lnTo>
                      <a:pt x="8273" y="3824"/>
                    </a:lnTo>
                    <a:lnTo>
                      <a:pt x="8720" y="3771"/>
                    </a:lnTo>
                    <a:lnTo>
                      <a:pt x="8899" y="3717"/>
                    </a:lnTo>
                    <a:lnTo>
                      <a:pt x="9123" y="3555"/>
                    </a:lnTo>
                    <a:lnTo>
                      <a:pt x="9347" y="3555"/>
                    </a:lnTo>
                    <a:lnTo>
                      <a:pt x="9570" y="3663"/>
                    </a:lnTo>
                    <a:lnTo>
                      <a:pt x="9973" y="3717"/>
                    </a:lnTo>
                    <a:lnTo>
                      <a:pt x="10196" y="3824"/>
                    </a:lnTo>
                    <a:lnTo>
                      <a:pt x="10643" y="4094"/>
                    </a:lnTo>
                    <a:lnTo>
                      <a:pt x="10643" y="4309"/>
                    </a:lnTo>
                    <a:lnTo>
                      <a:pt x="11091" y="4309"/>
                    </a:lnTo>
                    <a:lnTo>
                      <a:pt x="11314" y="4363"/>
                    </a:lnTo>
                    <a:lnTo>
                      <a:pt x="11985" y="4255"/>
                    </a:lnTo>
                    <a:lnTo>
                      <a:pt x="12209" y="4309"/>
                    </a:lnTo>
                    <a:lnTo>
                      <a:pt x="12432" y="4525"/>
                    </a:lnTo>
                    <a:lnTo>
                      <a:pt x="12611" y="4579"/>
                    </a:lnTo>
                    <a:lnTo>
                      <a:pt x="12835" y="4579"/>
                    </a:lnTo>
                    <a:lnTo>
                      <a:pt x="13729" y="4363"/>
                    </a:lnTo>
                    <a:lnTo>
                      <a:pt x="14400" y="4363"/>
                    </a:lnTo>
                    <a:lnTo>
                      <a:pt x="14624" y="4255"/>
                    </a:lnTo>
                    <a:lnTo>
                      <a:pt x="14802" y="4309"/>
                    </a:lnTo>
                    <a:lnTo>
                      <a:pt x="15294" y="4363"/>
                    </a:lnTo>
                    <a:lnTo>
                      <a:pt x="15518" y="4471"/>
                    </a:lnTo>
                    <a:lnTo>
                      <a:pt x="15742" y="4525"/>
                    </a:lnTo>
                    <a:lnTo>
                      <a:pt x="16010" y="4309"/>
                    </a:lnTo>
                    <a:lnTo>
                      <a:pt x="18112" y="4956"/>
                    </a:lnTo>
                    <a:lnTo>
                      <a:pt x="20884" y="5602"/>
                    </a:lnTo>
                    <a:lnTo>
                      <a:pt x="20884" y="6033"/>
                    </a:lnTo>
                    <a:lnTo>
                      <a:pt x="20974" y="6302"/>
                    </a:lnTo>
                    <a:lnTo>
                      <a:pt x="21108" y="6410"/>
                    </a:lnTo>
                    <a:lnTo>
                      <a:pt x="21511" y="6895"/>
                    </a:lnTo>
                    <a:lnTo>
                      <a:pt x="21600" y="7433"/>
                    </a:lnTo>
                    <a:lnTo>
                      <a:pt x="21466" y="7703"/>
                    </a:lnTo>
                    <a:lnTo>
                      <a:pt x="20974" y="8403"/>
                    </a:lnTo>
                    <a:lnTo>
                      <a:pt x="20661" y="9103"/>
                    </a:lnTo>
                    <a:lnTo>
                      <a:pt x="20258" y="9696"/>
                    </a:lnTo>
                    <a:lnTo>
                      <a:pt x="20214" y="9857"/>
                    </a:lnTo>
                    <a:lnTo>
                      <a:pt x="19945" y="10396"/>
                    </a:lnTo>
                    <a:lnTo>
                      <a:pt x="19588" y="10665"/>
                    </a:lnTo>
                    <a:lnTo>
                      <a:pt x="19319" y="11204"/>
                    </a:lnTo>
                    <a:lnTo>
                      <a:pt x="19096" y="11419"/>
                    </a:lnTo>
                    <a:lnTo>
                      <a:pt x="18917" y="12227"/>
                    </a:lnTo>
                    <a:lnTo>
                      <a:pt x="19006" y="12443"/>
                    </a:lnTo>
                    <a:lnTo>
                      <a:pt x="19230" y="12497"/>
                    </a:lnTo>
                    <a:lnTo>
                      <a:pt x="19409" y="12658"/>
                    </a:lnTo>
                    <a:lnTo>
                      <a:pt x="19588" y="12928"/>
                    </a:lnTo>
                    <a:lnTo>
                      <a:pt x="19409" y="13197"/>
                    </a:lnTo>
                    <a:lnTo>
                      <a:pt x="19364" y="13520"/>
                    </a:lnTo>
                    <a:lnTo>
                      <a:pt x="19185" y="14059"/>
                    </a:lnTo>
                    <a:lnTo>
                      <a:pt x="18961" y="14328"/>
                    </a:lnTo>
                    <a:lnTo>
                      <a:pt x="17754" y="21600"/>
                    </a:lnTo>
                    <a:lnTo>
                      <a:pt x="14713" y="20846"/>
                    </a:lnTo>
                    <a:lnTo>
                      <a:pt x="10420" y="19607"/>
                    </a:lnTo>
                    <a:lnTo>
                      <a:pt x="5814" y="18206"/>
                    </a:lnTo>
                    <a:lnTo>
                      <a:pt x="358" y="16375"/>
                    </a:lnTo>
                    <a:lnTo>
                      <a:pt x="313" y="16375"/>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22" name="Google Shape;1213;g3df7f880796_0_302"/>
              <p:cNvSpPr/>
              <p:nvPr/>
            </p:nvSpPr>
            <p:spPr>
              <a:xfrm>
                <a:off x="323813" y="815470"/>
                <a:ext cx="567212" cy="877541"/>
              </a:xfrm>
              <a:custGeom>
                <a:avLst/>
                <a:gdLst/>
                <a:ahLst/>
                <a:cxnLst>
                  <a:cxn ang="0">
                    <a:pos x="wd2" y="hd2"/>
                  </a:cxn>
                  <a:cxn ang="5400000">
                    <a:pos x="wd2" y="hd2"/>
                  </a:cxn>
                  <a:cxn ang="10800000">
                    <a:pos x="wd2" y="hd2"/>
                  </a:cxn>
                  <a:cxn ang="16200000">
                    <a:pos x="wd2" y="hd2"/>
                  </a:cxn>
                </a:cxnLst>
                <a:rect l="0" t="0" r="r" b="b"/>
                <a:pathLst>
                  <a:path w="21600" h="21600" extrusionOk="0">
                    <a:moveTo>
                      <a:pt x="679" y="6312"/>
                    </a:moveTo>
                    <a:lnTo>
                      <a:pt x="3053" y="0"/>
                    </a:lnTo>
                    <a:lnTo>
                      <a:pt x="8482" y="839"/>
                    </a:lnTo>
                    <a:lnTo>
                      <a:pt x="12327" y="1350"/>
                    </a:lnTo>
                    <a:lnTo>
                      <a:pt x="17359" y="2043"/>
                    </a:lnTo>
                    <a:lnTo>
                      <a:pt x="21600" y="2554"/>
                    </a:lnTo>
                    <a:lnTo>
                      <a:pt x="17755" y="16309"/>
                    </a:lnTo>
                    <a:lnTo>
                      <a:pt x="17133" y="18462"/>
                    </a:lnTo>
                    <a:lnTo>
                      <a:pt x="16907" y="18754"/>
                    </a:lnTo>
                    <a:lnTo>
                      <a:pt x="16568" y="18936"/>
                    </a:lnTo>
                    <a:lnTo>
                      <a:pt x="16285" y="18900"/>
                    </a:lnTo>
                    <a:lnTo>
                      <a:pt x="16228" y="18681"/>
                    </a:lnTo>
                    <a:lnTo>
                      <a:pt x="15946" y="18499"/>
                    </a:lnTo>
                    <a:lnTo>
                      <a:pt x="15663" y="18499"/>
                    </a:lnTo>
                    <a:lnTo>
                      <a:pt x="15380" y="18389"/>
                    </a:lnTo>
                    <a:lnTo>
                      <a:pt x="15097" y="18426"/>
                    </a:lnTo>
                    <a:lnTo>
                      <a:pt x="14702" y="18572"/>
                    </a:lnTo>
                    <a:lnTo>
                      <a:pt x="14645" y="18791"/>
                    </a:lnTo>
                    <a:lnTo>
                      <a:pt x="14815" y="19155"/>
                    </a:lnTo>
                    <a:lnTo>
                      <a:pt x="14645" y="19338"/>
                    </a:lnTo>
                    <a:lnTo>
                      <a:pt x="14645" y="19849"/>
                    </a:lnTo>
                    <a:lnTo>
                      <a:pt x="14588" y="20068"/>
                    </a:lnTo>
                    <a:lnTo>
                      <a:pt x="14532" y="20250"/>
                    </a:lnTo>
                    <a:lnTo>
                      <a:pt x="14645" y="20615"/>
                    </a:lnTo>
                    <a:lnTo>
                      <a:pt x="14588" y="21053"/>
                    </a:lnTo>
                    <a:lnTo>
                      <a:pt x="14306" y="21235"/>
                    </a:lnTo>
                    <a:lnTo>
                      <a:pt x="14193" y="21600"/>
                    </a:lnTo>
                    <a:lnTo>
                      <a:pt x="10008" y="17550"/>
                    </a:lnTo>
                    <a:lnTo>
                      <a:pt x="0" y="8136"/>
                    </a:lnTo>
                    <a:lnTo>
                      <a:pt x="679" y="6312"/>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23" name="Google Shape;1214;g3df7f880796_0_302"/>
              <p:cNvSpPr/>
              <p:nvPr/>
            </p:nvSpPr>
            <p:spPr>
              <a:xfrm>
                <a:off x="323813" y="815470"/>
                <a:ext cx="567212" cy="877541"/>
              </a:xfrm>
              <a:custGeom>
                <a:avLst/>
                <a:gdLst/>
                <a:ahLst/>
                <a:cxnLst>
                  <a:cxn ang="0">
                    <a:pos x="wd2" y="hd2"/>
                  </a:cxn>
                  <a:cxn ang="5400000">
                    <a:pos x="wd2" y="hd2"/>
                  </a:cxn>
                  <a:cxn ang="10800000">
                    <a:pos x="wd2" y="hd2"/>
                  </a:cxn>
                  <a:cxn ang="16200000">
                    <a:pos x="wd2" y="hd2"/>
                  </a:cxn>
                </a:cxnLst>
                <a:rect l="0" t="0" r="r" b="b"/>
                <a:pathLst>
                  <a:path w="21600" h="21600" extrusionOk="0">
                    <a:moveTo>
                      <a:pt x="679" y="6312"/>
                    </a:moveTo>
                    <a:lnTo>
                      <a:pt x="3053" y="0"/>
                    </a:lnTo>
                    <a:lnTo>
                      <a:pt x="8482" y="839"/>
                    </a:lnTo>
                    <a:lnTo>
                      <a:pt x="12327" y="1350"/>
                    </a:lnTo>
                    <a:lnTo>
                      <a:pt x="17359" y="2043"/>
                    </a:lnTo>
                    <a:lnTo>
                      <a:pt x="21600" y="2554"/>
                    </a:lnTo>
                    <a:lnTo>
                      <a:pt x="17755" y="16309"/>
                    </a:lnTo>
                    <a:lnTo>
                      <a:pt x="17133" y="18462"/>
                    </a:lnTo>
                    <a:lnTo>
                      <a:pt x="16907" y="18754"/>
                    </a:lnTo>
                    <a:lnTo>
                      <a:pt x="16568" y="18936"/>
                    </a:lnTo>
                    <a:lnTo>
                      <a:pt x="16285" y="18900"/>
                    </a:lnTo>
                    <a:lnTo>
                      <a:pt x="16228" y="18681"/>
                    </a:lnTo>
                    <a:lnTo>
                      <a:pt x="15946" y="18499"/>
                    </a:lnTo>
                    <a:lnTo>
                      <a:pt x="15663" y="18499"/>
                    </a:lnTo>
                    <a:lnTo>
                      <a:pt x="15380" y="18389"/>
                    </a:lnTo>
                    <a:lnTo>
                      <a:pt x="15097" y="18426"/>
                    </a:lnTo>
                    <a:lnTo>
                      <a:pt x="14702" y="18572"/>
                    </a:lnTo>
                    <a:lnTo>
                      <a:pt x="14645" y="18791"/>
                    </a:lnTo>
                    <a:lnTo>
                      <a:pt x="14815" y="19155"/>
                    </a:lnTo>
                    <a:lnTo>
                      <a:pt x="14645" y="19338"/>
                    </a:lnTo>
                    <a:lnTo>
                      <a:pt x="14645" y="19849"/>
                    </a:lnTo>
                    <a:lnTo>
                      <a:pt x="14588" y="20068"/>
                    </a:lnTo>
                    <a:lnTo>
                      <a:pt x="14532" y="20250"/>
                    </a:lnTo>
                    <a:lnTo>
                      <a:pt x="14645" y="20615"/>
                    </a:lnTo>
                    <a:lnTo>
                      <a:pt x="14588" y="21053"/>
                    </a:lnTo>
                    <a:lnTo>
                      <a:pt x="14306" y="21235"/>
                    </a:lnTo>
                    <a:lnTo>
                      <a:pt x="14193" y="21600"/>
                    </a:lnTo>
                    <a:lnTo>
                      <a:pt x="10008" y="17550"/>
                    </a:lnTo>
                    <a:lnTo>
                      <a:pt x="0" y="8136"/>
                    </a:lnTo>
                    <a:lnTo>
                      <a:pt x="679" y="6312"/>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24" name="Google Shape;1215;g3df7f880796_0_302"/>
              <p:cNvSpPr/>
              <p:nvPr/>
            </p:nvSpPr>
            <p:spPr>
              <a:xfrm>
                <a:off x="628327" y="1477907"/>
                <a:ext cx="602595" cy="703104"/>
              </a:xfrm>
              <a:custGeom>
                <a:avLst/>
                <a:gdLst/>
                <a:ahLst/>
                <a:cxnLst>
                  <a:cxn ang="0">
                    <a:pos x="wd2" y="hd2"/>
                  </a:cxn>
                  <a:cxn ang="5400000">
                    <a:pos x="wd2" y="hd2"/>
                  </a:cxn>
                  <a:cxn ang="10800000">
                    <a:pos x="wd2" y="hd2"/>
                  </a:cxn>
                  <a:cxn ang="16200000">
                    <a:pos x="wd2" y="hd2"/>
                  </a:cxn>
                </a:cxnLst>
                <a:rect l="0" t="0" r="r" b="b"/>
                <a:pathLst>
                  <a:path w="21600" h="21600" extrusionOk="0">
                    <a:moveTo>
                      <a:pt x="532" y="14354"/>
                    </a:moveTo>
                    <a:lnTo>
                      <a:pt x="585" y="14354"/>
                    </a:lnTo>
                    <a:lnTo>
                      <a:pt x="745" y="14263"/>
                    </a:lnTo>
                    <a:lnTo>
                      <a:pt x="851" y="14354"/>
                    </a:lnTo>
                    <a:lnTo>
                      <a:pt x="1064" y="14400"/>
                    </a:lnTo>
                    <a:lnTo>
                      <a:pt x="1224" y="14172"/>
                    </a:lnTo>
                    <a:lnTo>
                      <a:pt x="1490" y="14035"/>
                    </a:lnTo>
                    <a:lnTo>
                      <a:pt x="1490" y="13625"/>
                    </a:lnTo>
                    <a:lnTo>
                      <a:pt x="1383" y="13489"/>
                    </a:lnTo>
                    <a:lnTo>
                      <a:pt x="1224" y="13306"/>
                    </a:lnTo>
                    <a:lnTo>
                      <a:pt x="958" y="13261"/>
                    </a:lnTo>
                    <a:lnTo>
                      <a:pt x="851" y="13033"/>
                    </a:lnTo>
                    <a:lnTo>
                      <a:pt x="1011" y="12805"/>
                    </a:lnTo>
                    <a:lnTo>
                      <a:pt x="1011" y="12577"/>
                    </a:lnTo>
                    <a:lnTo>
                      <a:pt x="958" y="12349"/>
                    </a:lnTo>
                    <a:lnTo>
                      <a:pt x="1011" y="12122"/>
                    </a:lnTo>
                    <a:lnTo>
                      <a:pt x="1277" y="11985"/>
                    </a:lnTo>
                    <a:lnTo>
                      <a:pt x="1756" y="11484"/>
                    </a:lnTo>
                    <a:lnTo>
                      <a:pt x="1862" y="11165"/>
                    </a:lnTo>
                    <a:lnTo>
                      <a:pt x="2022" y="10937"/>
                    </a:lnTo>
                    <a:lnTo>
                      <a:pt x="2022" y="10572"/>
                    </a:lnTo>
                    <a:lnTo>
                      <a:pt x="2128" y="10162"/>
                    </a:lnTo>
                    <a:lnTo>
                      <a:pt x="2394" y="10025"/>
                    </a:lnTo>
                    <a:lnTo>
                      <a:pt x="2554" y="9797"/>
                    </a:lnTo>
                    <a:lnTo>
                      <a:pt x="3405" y="9387"/>
                    </a:lnTo>
                    <a:lnTo>
                      <a:pt x="3618" y="9159"/>
                    </a:lnTo>
                    <a:lnTo>
                      <a:pt x="3405" y="8932"/>
                    </a:lnTo>
                    <a:lnTo>
                      <a:pt x="2926" y="8567"/>
                    </a:lnTo>
                    <a:lnTo>
                      <a:pt x="2926" y="8248"/>
                    </a:lnTo>
                    <a:lnTo>
                      <a:pt x="2873" y="8020"/>
                    </a:lnTo>
                    <a:lnTo>
                      <a:pt x="2873" y="7792"/>
                    </a:lnTo>
                    <a:lnTo>
                      <a:pt x="2767" y="7519"/>
                    </a:lnTo>
                    <a:lnTo>
                      <a:pt x="2447" y="7063"/>
                    </a:lnTo>
                    <a:lnTo>
                      <a:pt x="2447" y="6608"/>
                    </a:lnTo>
                    <a:lnTo>
                      <a:pt x="2554" y="6152"/>
                    </a:lnTo>
                    <a:lnTo>
                      <a:pt x="2820" y="5924"/>
                    </a:lnTo>
                    <a:lnTo>
                      <a:pt x="2873" y="5377"/>
                    </a:lnTo>
                    <a:lnTo>
                      <a:pt x="2767" y="4922"/>
                    </a:lnTo>
                    <a:lnTo>
                      <a:pt x="2820" y="4694"/>
                    </a:lnTo>
                    <a:lnTo>
                      <a:pt x="2873" y="4420"/>
                    </a:lnTo>
                    <a:lnTo>
                      <a:pt x="2873" y="3782"/>
                    </a:lnTo>
                    <a:lnTo>
                      <a:pt x="3033" y="3554"/>
                    </a:lnTo>
                    <a:lnTo>
                      <a:pt x="2873" y="3099"/>
                    </a:lnTo>
                    <a:lnTo>
                      <a:pt x="2926" y="2825"/>
                    </a:lnTo>
                    <a:lnTo>
                      <a:pt x="3299" y="2643"/>
                    </a:lnTo>
                    <a:lnTo>
                      <a:pt x="3565" y="2597"/>
                    </a:lnTo>
                    <a:lnTo>
                      <a:pt x="3831" y="2734"/>
                    </a:lnTo>
                    <a:lnTo>
                      <a:pt x="4097" y="2734"/>
                    </a:lnTo>
                    <a:lnTo>
                      <a:pt x="4363" y="2962"/>
                    </a:lnTo>
                    <a:lnTo>
                      <a:pt x="4416" y="3235"/>
                    </a:lnTo>
                    <a:lnTo>
                      <a:pt x="4682" y="3281"/>
                    </a:lnTo>
                    <a:lnTo>
                      <a:pt x="5001" y="3053"/>
                    </a:lnTo>
                    <a:lnTo>
                      <a:pt x="5214" y="2689"/>
                    </a:lnTo>
                    <a:lnTo>
                      <a:pt x="5799" y="0"/>
                    </a:lnTo>
                    <a:lnTo>
                      <a:pt x="8672" y="410"/>
                    </a:lnTo>
                    <a:lnTo>
                      <a:pt x="13034" y="1048"/>
                    </a:lnTo>
                    <a:lnTo>
                      <a:pt x="17237" y="1549"/>
                    </a:lnTo>
                    <a:lnTo>
                      <a:pt x="21600" y="2051"/>
                    </a:lnTo>
                    <a:lnTo>
                      <a:pt x="18727" y="21509"/>
                    </a:lnTo>
                    <a:lnTo>
                      <a:pt x="18727" y="21600"/>
                    </a:lnTo>
                    <a:lnTo>
                      <a:pt x="16971" y="21463"/>
                    </a:lnTo>
                    <a:lnTo>
                      <a:pt x="11917" y="20871"/>
                    </a:lnTo>
                    <a:lnTo>
                      <a:pt x="7555" y="18729"/>
                    </a:lnTo>
                    <a:lnTo>
                      <a:pt x="798" y="15403"/>
                    </a:lnTo>
                    <a:lnTo>
                      <a:pt x="0" y="15038"/>
                    </a:lnTo>
                    <a:lnTo>
                      <a:pt x="106" y="14810"/>
                    </a:lnTo>
                    <a:lnTo>
                      <a:pt x="532" y="14354"/>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25" name="Google Shape;1216;g3df7f880796_0_302"/>
              <p:cNvSpPr/>
              <p:nvPr/>
            </p:nvSpPr>
            <p:spPr>
              <a:xfrm>
                <a:off x="628327" y="1477907"/>
                <a:ext cx="602595" cy="703104"/>
              </a:xfrm>
              <a:custGeom>
                <a:avLst/>
                <a:gdLst/>
                <a:ahLst/>
                <a:cxnLst>
                  <a:cxn ang="0">
                    <a:pos x="wd2" y="hd2"/>
                  </a:cxn>
                  <a:cxn ang="5400000">
                    <a:pos x="wd2" y="hd2"/>
                  </a:cxn>
                  <a:cxn ang="10800000">
                    <a:pos x="wd2" y="hd2"/>
                  </a:cxn>
                  <a:cxn ang="16200000">
                    <a:pos x="wd2" y="hd2"/>
                  </a:cxn>
                </a:cxnLst>
                <a:rect l="0" t="0" r="r" b="b"/>
                <a:pathLst>
                  <a:path w="21600" h="21600" extrusionOk="0">
                    <a:moveTo>
                      <a:pt x="532" y="14354"/>
                    </a:moveTo>
                    <a:lnTo>
                      <a:pt x="585" y="14354"/>
                    </a:lnTo>
                    <a:lnTo>
                      <a:pt x="745" y="14263"/>
                    </a:lnTo>
                    <a:lnTo>
                      <a:pt x="851" y="14354"/>
                    </a:lnTo>
                    <a:lnTo>
                      <a:pt x="1064" y="14400"/>
                    </a:lnTo>
                    <a:lnTo>
                      <a:pt x="1224" y="14172"/>
                    </a:lnTo>
                    <a:lnTo>
                      <a:pt x="1490" y="14035"/>
                    </a:lnTo>
                    <a:lnTo>
                      <a:pt x="1490" y="13625"/>
                    </a:lnTo>
                    <a:lnTo>
                      <a:pt x="1383" y="13489"/>
                    </a:lnTo>
                    <a:lnTo>
                      <a:pt x="1224" y="13306"/>
                    </a:lnTo>
                    <a:lnTo>
                      <a:pt x="958" y="13261"/>
                    </a:lnTo>
                    <a:lnTo>
                      <a:pt x="851" y="13033"/>
                    </a:lnTo>
                    <a:lnTo>
                      <a:pt x="1011" y="12805"/>
                    </a:lnTo>
                    <a:lnTo>
                      <a:pt x="1011" y="12577"/>
                    </a:lnTo>
                    <a:lnTo>
                      <a:pt x="958" y="12349"/>
                    </a:lnTo>
                    <a:lnTo>
                      <a:pt x="1011" y="12122"/>
                    </a:lnTo>
                    <a:lnTo>
                      <a:pt x="1277" y="11985"/>
                    </a:lnTo>
                    <a:lnTo>
                      <a:pt x="1756" y="11484"/>
                    </a:lnTo>
                    <a:lnTo>
                      <a:pt x="1862" y="11165"/>
                    </a:lnTo>
                    <a:lnTo>
                      <a:pt x="2022" y="10937"/>
                    </a:lnTo>
                    <a:lnTo>
                      <a:pt x="2022" y="10572"/>
                    </a:lnTo>
                    <a:lnTo>
                      <a:pt x="2128" y="10162"/>
                    </a:lnTo>
                    <a:lnTo>
                      <a:pt x="2394" y="10025"/>
                    </a:lnTo>
                    <a:lnTo>
                      <a:pt x="2554" y="9797"/>
                    </a:lnTo>
                    <a:lnTo>
                      <a:pt x="3405" y="9387"/>
                    </a:lnTo>
                    <a:lnTo>
                      <a:pt x="3618" y="9159"/>
                    </a:lnTo>
                    <a:lnTo>
                      <a:pt x="3405" y="8932"/>
                    </a:lnTo>
                    <a:lnTo>
                      <a:pt x="2926" y="8567"/>
                    </a:lnTo>
                    <a:lnTo>
                      <a:pt x="2926" y="8248"/>
                    </a:lnTo>
                    <a:lnTo>
                      <a:pt x="2873" y="8020"/>
                    </a:lnTo>
                    <a:lnTo>
                      <a:pt x="2873" y="7792"/>
                    </a:lnTo>
                    <a:lnTo>
                      <a:pt x="2767" y="7519"/>
                    </a:lnTo>
                    <a:lnTo>
                      <a:pt x="2447" y="7063"/>
                    </a:lnTo>
                    <a:lnTo>
                      <a:pt x="2447" y="6608"/>
                    </a:lnTo>
                    <a:lnTo>
                      <a:pt x="2554" y="6152"/>
                    </a:lnTo>
                    <a:lnTo>
                      <a:pt x="2820" y="5924"/>
                    </a:lnTo>
                    <a:lnTo>
                      <a:pt x="2873" y="5377"/>
                    </a:lnTo>
                    <a:lnTo>
                      <a:pt x="2767" y="4922"/>
                    </a:lnTo>
                    <a:lnTo>
                      <a:pt x="2820" y="4694"/>
                    </a:lnTo>
                    <a:lnTo>
                      <a:pt x="2873" y="4420"/>
                    </a:lnTo>
                    <a:lnTo>
                      <a:pt x="2873" y="3782"/>
                    </a:lnTo>
                    <a:lnTo>
                      <a:pt x="3033" y="3554"/>
                    </a:lnTo>
                    <a:lnTo>
                      <a:pt x="2873" y="3099"/>
                    </a:lnTo>
                    <a:lnTo>
                      <a:pt x="2926" y="2825"/>
                    </a:lnTo>
                    <a:lnTo>
                      <a:pt x="3299" y="2643"/>
                    </a:lnTo>
                    <a:lnTo>
                      <a:pt x="3565" y="2597"/>
                    </a:lnTo>
                    <a:lnTo>
                      <a:pt x="3831" y="2734"/>
                    </a:lnTo>
                    <a:lnTo>
                      <a:pt x="4097" y="2734"/>
                    </a:lnTo>
                    <a:lnTo>
                      <a:pt x="4363" y="2962"/>
                    </a:lnTo>
                    <a:lnTo>
                      <a:pt x="4416" y="3235"/>
                    </a:lnTo>
                    <a:lnTo>
                      <a:pt x="4682" y="3281"/>
                    </a:lnTo>
                    <a:lnTo>
                      <a:pt x="5001" y="3053"/>
                    </a:lnTo>
                    <a:lnTo>
                      <a:pt x="5214" y="2689"/>
                    </a:lnTo>
                    <a:lnTo>
                      <a:pt x="5799" y="0"/>
                    </a:lnTo>
                    <a:lnTo>
                      <a:pt x="8672" y="410"/>
                    </a:lnTo>
                    <a:lnTo>
                      <a:pt x="13034" y="1048"/>
                    </a:lnTo>
                    <a:lnTo>
                      <a:pt x="17237" y="1549"/>
                    </a:lnTo>
                    <a:lnTo>
                      <a:pt x="21600" y="2051"/>
                    </a:lnTo>
                    <a:lnTo>
                      <a:pt x="18727" y="21509"/>
                    </a:lnTo>
                    <a:lnTo>
                      <a:pt x="18727" y="21600"/>
                    </a:lnTo>
                    <a:lnTo>
                      <a:pt x="16971" y="21463"/>
                    </a:lnTo>
                    <a:lnTo>
                      <a:pt x="11917" y="20871"/>
                    </a:lnTo>
                    <a:lnTo>
                      <a:pt x="7555" y="18729"/>
                    </a:lnTo>
                    <a:lnTo>
                      <a:pt x="798" y="15403"/>
                    </a:lnTo>
                    <a:lnTo>
                      <a:pt x="0" y="15038"/>
                    </a:lnTo>
                    <a:lnTo>
                      <a:pt x="106" y="14810"/>
                    </a:lnTo>
                    <a:lnTo>
                      <a:pt x="532" y="14354"/>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26" name="Google Shape;1217;g3df7f880796_0_302"/>
              <p:cNvSpPr/>
              <p:nvPr/>
            </p:nvSpPr>
            <p:spPr>
              <a:xfrm>
                <a:off x="647627" y="100596"/>
                <a:ext cx="529684" cy="857208"/>
              </a:xfrm>
              <a:custGeom>
                <a:avLst/>
                <a:gdLst/>
                <a:ahLst/>
                <a:cxnLst>
                  <a:cxn ang="0">
                    <a:pos x="wd2" y="hd2"/>
                  </a:cxn>
                  <a:cxn ang="5400000">
                    <a:pos x="wd2" y="hd2"/>
                  </a:cxn>
                  <a:cxn ang="10800000">
                    <a:pos x="wd2" y="hd2"/>
                  </a:cxn>
                  <a:cxn ang="16200000">
                    <a:pos x="wd2" y="hd2"/>
                  </a:cxn>
                </a:cxnLst>
                <a:rect l="0" t="0" r="r" b="b"/>
                <a:pathLst>
                  <a:path w="21600" h="21600" extrusionOk="0">
                    <a:moveTo>
                      <a:pt x="0" y="19399"/>
                    </a:moveTo>
                    <a:lnTo>
                      <a:pt x="1634" y="14363"/>
                    </a:lnTo>
                    <a:lnTo>
                      <a:pt x="1936" y="14176"/>
                    </a:lnTo>
                    <a:lnTo>
                      <a:pt x="2178" y="13803"/>
                    </a:lnTo>
                    <a:lnTo>
                      <a:pt x="2239" y="13579"/>
                    </a:lnTo>
                    <a:lnTo>
                      <a:pt x="2481" y="13393"/>
                    </a:lnTo>
                    <a:lnTo>
                      <a:pt x="2239" y="13206"/>
                    </a:lnTo>
                    <a:lnTo>
                      <a:pt x="1997" y="13094"/>
                    </a:lnTo>
                    <a:lnTo>
                      <a:pt x="1694" y="13057"/>
                    </a:lnTo>
                    <a:lnTo>
                      <a:pt x="1573" y="12908"/>
                    </a:lnTo>
                    <a:lnTo>
                      <a:pt x="1815" y="12348"/>
                    </a:lnTo>
                    <a:lnTo>
                      <a:pt x="2118" y="12199"/>
                    </a:lnTo>
                    <a:lnTo>
                      <a:pt x="2481" y="11826"/>
                    </a:lnTo>
                    <a:lnTo>
                      <a:pt x="2965" y="11639"/>
                    </a:lnTo>
                    <a:lnTo>
                      <a:pt x="3328" y="11266"/>
                    </a:lnTo>
                    <a:lnTo>
                      <a:pt x="3388" y="11154"/>
                    </a:lnTo>
                    <a:lnTo>
                      <a:pt x="3933" y="10744"/>
                    </a:lnTo>
                    <a:lnTo>
                      <a:pt x="4356" y="10259"/>
                    </a:lnTo>
                    <a:lnTo>
                      <a:pt x="5022" y="9774"/>
                    </a:lnTo>
                    <a:lnTo>
                      <a:pt x="5203" y="9588"/>
                    </a:lnTo>
                    <a:lnTo>
                      <a:pt x="5082" y="9215"/>
                    </a:lnTo>
                    <a:lnTo>
                      <a:pt x="4538" y="8879"/>
                    </a:lnTo>
                    <a:lnTo>
                      <a:pt x="4356" y="8804"/>
                    </a:lnTo>
                    <a:lnTo>
                      <a:pt x="4235" y="8618"/>
                    </a:lnTo>
                    <a:lnTo>
                      <a:pt x="4235" y="8319"/>
                    </a:lnTo>
                    <a:lnTo>
                      <a:pt x="4175" y="8170"/>
                    </a:lnTo>
                    <a:lnTo>
                      <a:pt x="4235" y="7610"/>
                    </a:lnTo>
                    <a:lnTo>
                      <a:pt x="4054" y="7237"/>
                    </a:lnTo>
                    <a:lnTo>
                      <a:pt x="4235" y="7051"/>
                    </a:lnTo>
                    <a:lnTo>
                      <a:pt x="4296" y="6491"/>
                    </a:lnTo>
                    <a:lnTo>
                      <a:pt x="6534" y="112"/>
                    </a:lnTo>
                    <a:lnTo>
                      <a:pt x="6595" y="0"/>
                    </a:lnTo>
                    <a:lnTo>
                      <a:pt x="8894" y="298"/>
                    </a:lnTo>
                    <a:lnTo>
                      <a:pt x="9560" y="373"/>
                    </a:lnTo>
                    <a:lnTo>
                      <a:pt x="9499" y="485"/>
                    </a:lnTo>
                    <a:lnTo>
                      <a:pt x="8652" y="3171"/>
                    </a:lnTo>
                    <a:lnTo>
                      <a:pt x="9076" y="3731"/>
                    </a:lnTo>
                    <a:lnTo>
                      <a:pt x="9076" y="3805"/>
                    </a:lnTo>
                    <a:lnTo>
                      <a:pt x="9439" y="4365"/>
                    </a:lnTo>
                    <a:lnTo>
                      <a:pt x="9257" y="4551"/>
                    </a:lnTo>
                    <a:lnTo>
                      <a:pt x="9499" y="4738"/>
                    </a:lnTo>
                    <a:lnTo>
                      <a:pt x="9076" y="4738"/>
                    </a:lnTo>
                    <a:lnTo>
                      <a:pt x="9620" y="5148"/>
                    </a:lnTo>
                    <a:lnTo>
                      <a:pt x="9741" y="5335"/>
                    </a:lnTo>
                    <a:lnTo>
                      <a:pt x="10165" y="5447"/>
                    </a:lnTo>
                    <a:lnTo>
                      <a:pt x="10225" y="5633"/>
                    </a:lnTo>
                    <a:lnTo>
                      <a:pt x="10467" y="5782"/>
                    </a:lnTo>
                    <a:lnTo>
                      <a:pt x="10528" y="5969"/>
                    </a:lnTo>
                    <a:lnTo>
                      <a:pt x="10951" y="6342"/>
                    </a:lnTo>
                    <a:lnTo>
                      <a:pt x="11133" y="6528"/>
                    </a:lnTo>
                    <a:lnTo>
                      <a:pt x="11133" y="6827"/>
                    </a:lnTo>
                    <a:lnTo>
                      <a:pt x="11435" y="6976"/>
                    </a:lnTo>
                    <a:lnTo>
                      <a:pt x="11617" y="7163"/>
                    </a:lnTo>
                    <a:lnTo>
                      <a:pt x="11919" y="7163"/>
                    </a:lnTo>
                    <a:lnTo>
                      <a:pt x="11859" y="7349"/>
                    </a:lnTo>
                    <a:lnTo>
                      <a:pt x="12161" y="7424"/>
                    </a:lnTo>
                    <a:lnTo>
                      <a:pt x="12524" y="7424"/>
                    </a:lnTo>
                    <a:lnTo>
                      <a:pt x="12766" y="7461"/>
                    </a:lnTo>
                    <a:lnTo>
                      <a:pt x="12464" y="8058"/>
                    </a:lnTo>
                    <a:lnTo>
                      <a:pt x="12161" y="8431"/>
                    </a:lnTo>
                    <a:lnTo>
                      <a:pt x="12101" y="8618"/>
                    </a:lnTo>
                    <a:lnTo>
                      <a:pt x="11859" y="8804"/>
                    </a:lnTo>
                    <a:lnTo>
                      <a:pt x="11919" y="8916"/>
                    </a:lnTo>
                    <a:lnTo>
                      <a:pt x="11798" y="9103"/>
                    </a:lnTo>
                    <a:lnTo>
                      <a:pt x="11980" y="9326"/>
                    </a:lnTo>
                    <a:lnTo>
                      <a:pt x="11859" y="9699"/>
                    </a:lnTo>
                    <a:lnTo>
                      <a:pt x="11556" y="9737"/>
                    </a:lnTo>
                    <a:lnTo>
                      <a:pt x="11375" y="9886"/>
                    </a:lnTo>
                    <a:lnTo>
                      <a:pt x="11435" y="10110"/>
                    </a:lnTo>
                    <a:lnTo>
                      <a:pt x="11254" y="10259"/>
                    </a:lnTo>
                    <a:lnTo>
                      <a:pt x="11133" y="10446"/>
                    </a:lnTo>
                    <a:lnTo>
                      <a:pt x="11556" y="10520"/>
                    </a:lnTo>
                    <a:lnTo>
                      <a:pt x="11798" y="10744"/>
                    </a:lnTo>
                    <a:lnTo>
                      <a:pt x="12101" y="10707"/>
                    </a:lnTo>
                    <a:lnTo>
                      <a:pt x="13311" y="10334"/>
                    </a:lnTo>
                    <a:lnTo>
                      <a:pt x="13371" y="10483"/>
                    </a:lnTo>
                    <a:lnTo>
                      <a:pt x="13613" y="10669"/>
                    </a:lnTo>
                    <a:lnTo>
                      <a:pt x="13613" y="11042"/>
                    </a:lnTo>
                    <a:lnTo>
                      <a:pt x="13734" y="11527"/>
                    </a:lnTo>
                    <a:lnTo>
                      <a:pt x="13976" y="11901"/>
                    </a:lnTo>
                    <a:lnTo>
                      <a:pt x="14218" y="12087"/>
                    </a:lnTo>
                    <a:lnTo>
                      <a:pt x="14279" y="12274"/>
                    </a:lnTo>
                    <a:lnTo>
                      <a:pt x="14279" y="12460"/>
                    </a:lnTo>
                    <a:lnTo>
                      <a:pt x="14158" y="12684"/>
                    </a:lnTo>
                    <a:lnTo>
                      <a:pt x="14218" y="12870"/>
                    </a:lnTo>
                    <a:lnTo>
                      <a:pt x="14461" y="13057"/>
                    </a:lnTo>
                    <a:lnTo>
                      <a:pt x="14824" y="12982"/>
                    </a:lnTo>
                    <a:lnTo>
                      <a:pt x="15126" y="13169"/>
                    </a:lnTo>
                    <a:lnTo>
                      <a:pt x="15247" y="13467"/>
                    </a:lnTo>
                    <a:lnTo>
                      <a:pt x="15187" y="13654"/>
                    </a:lnTo>
                    <a:lnTo>
                      <a:pt x="15368" y="13878"/>
                    </a:lnTo>
                    <a:lnTo>
                      <a:pt x="15247" y="13990"/>
                    </a:lnTo>
                    <a:lnTo>
                      <a:pt x="15731" y="14363"/>
                    </a:lnTo>
                    <a:lnTo>
                      <a:pt x="15852" y="14325"/>
                    </a:lnTo>
                    <a:lnTo>
                      <a:pt x="15852" y="14139"/>
                    </a:lnTo>
                    <a:lnTo>
                      <a:pt x="16155" y="14102"/>
                    </a:lnTo>
                    <a:lnTo>
                      <a:pt x="16820" y="14139"/>
                    </a:lnTo>
                    <a:lnTo>
                      <a:pt x="17123" y="14176"/>
                    </a:lnTo>
                    <a:lnTo>
                      <a:pt x="17425" y="14176"/>
                    </a:lnTo>
                    <a:lnTo>
                      <a:pt x="17728" y="14064"/>
                    </a:lnTo>
                    <a:lnTo>
                      <a:pt x="17849" y="13990"/>
                    </a:lnTo>
                    <a:lnTo>
                      <a:pt x="18454" y="14139"/>
                    </a:lnTo>
                    <a:lnTo>
                      <a:pt x="18998" y="14139"/>
                    </a:lnTo>
                    <a:lnTo>
                      <a:pt x="19361" y="14288"/>
                    </a:lnTo>
                    <a:lnTo>
                      <a:pt x="19603" y="14176"/>
                    </a:lnTo>
                    <a:lnTo>
                      <a:pt x="20208" y="14325"/>
                    </a:lnTo>
                    <a:lnTo>
                      <a:pt x="20208" y="14176"/>
                    </a:lnTo>
                    <a:lnTo>
                      <a:pt x="20692" y="13803"/>
                    </a:lnTo>
                    <a:lnTo>
                      <a:pt x="20995" y="13878"/>
                    </a:lnTo>
                    <a:lnTo>
                      <a:pt x="21116" y="14176"/>
                    </a:lnTo>
                    <a:lnTo>
                      <a:pt x="21358" y="14437"/>
                    </a:lnTo>
                    <a:lnTo>
                      <a:pt x="21600" y="14549"/>
                    </a:lnTo>
                    <a:lnTo>
                      <a:pt x="19906" y="21600"/>
                    </a:lnTo>
                    <a:lnTo>
                      <a:pt x="15973" y="21264"/>
                    </a:lnTo>
                    <a:lnTo>
                      <a:pt x="11254" y="20742"/>
                    </a:lnTo>
                    <a:lnTo>
                      <a:pt x="9923" y="20630"/>
                    </a:lnTo>
                    <a:lnTo>
                      <a:pt x="5385" y="20108"/>
                    </a:lnTo>
                    <a:lnTo>
                      <a:pt x="0" y="19399"/>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27" name="Google Shape;1218;g3df7f880796_0_302"/>
              <p:cNvSpPr/>
              <p:nvPr/>
            </p:nvSpPr>
            <p:spPr>
              <a:xfrm>
                <a:off x="647627" y="100596"/>
                <a:ext cx="529684" cy="857208"/>
              </a:xfrm>
              <a:custGeom>
                <a:avLst/>
                <a:gdLst/>
                <a:ahLst/>
                <a:cxnLst>
                  <a:cxn ang="0">
                    <a:pos x="wd2" y="hd2"/>
                  </a:cxn>
                  <a:cxn ang="5400000">
                    <a:pos x="wd2" y="hd2"/>
                  </a:cxn>
                  <a:cxn ang="10800000">
                    <a:pos x="wd2" y="hd2"/>
                  </a:cxn>
                  <a:cxn ang="16200000">
                    <a:pos x="wd2" y="hd2"/>
                  </a:cxn>
                </a:cxnLst>
                <a:rect l="0" t="0" r="r" b="b"/>
                <a:pathLst>
                  <a:path w="21600" h="21600" extrusionOk="0">
                    <a:moveTo>
                      <a:pt x="0" y="19399"/>
                    </a:moveTo>
                    <a:lnTo>
                      <a:pt x="1634" y="14363"/>
                    </a:lnTo>
                    <a:lnTo>
                      <a:pt x="1936" y="14176"/>
                    </a:lnTo>
                    <a:lnTo>
                      <a:pt x="2178" y="13803"/>
                    </a:lnTo>
                    <a:lnTo>
                      <a:pt x="2239" y="13579"/>
                    </a:lnTo>
                    <a:lnTo>
                      <a:pt x="2481" y="13393"/>
                    </a:lnTo>
                    <a:lnTo>
                      <a:pt x="2239" y="13206"/>
                    </a:lnTo>
                    <a:lnTo>
                      <a:pt x="1997" y="13094"/>
                    </a:lnTo>
                    <a:lnTo>
                      <a:pt x="1694" y="13057"/>
                    </a:lnTo>
                    <a:lnTo>
                      <a:pt x="1573" y="12908"/>
                    </a:lnTo>
                    <a:lnTo>
                      <a:pt x="1815" y="12348"/>
                    </a:lnTo>
                    <a:lnTo>
                      <a:pt x="2118" y="12199"/>
                    </a:lnTo>
                    <a:lnTo>
                      <a:pt x="2481" y="11826"/>
                    </a:lnTo>
                    <a:lnTo>
                      <a:pt x="2965" y="11639"/>
                    </a:lnTo>
                    <a:lnTo>
                      <a:pt x="3328" y="11266"/>
                    </a:lnTo>
                    <a:lnTo>
                      <a:pt x="3388" y="11154"/>
                    </a:lnTo>
                    <a:lnTo>
                      <a:pt x="3933" y="10744"/>
                    </a:lnTo>
                    <a:lnTo>
                      <a:pt x="4356" y="10259"/>
                    </a:lnTo>
                    <a:lnTo>
                      <a:pt x="5022" y="9774"/>
                    </a:lnTo>
                    <a:lnTo>
                      <a:pt x="5203" y="9588"/>
                    </a:lnTo>
                    <a:lnTo>
                      <a:pt x="5082" y="9215"/>
                    </a:lnTo>
                    <a:lnTo>
                      <a:pt x="4538" y="8879"/>
                    </a:lnTo>
                    <a:lnTo>
                      <a:pt x="4356" y="8804"/>
                    </a:lnTo>
                    <a:lnTo>
                      <a:pt x="4235" y="8618"/>
                    </a:lnTo>
                    <a:lnTo>
                      <a:pt x="4235" y="8319"/>
                    </a:lnTo>
                    <a:lnTo>
                      <a:pt x="4175" y="8170"/>
                    </a:lnTo>
                    <a:lnTo>
                      <a:pt x="4235" y="7610"/>
                    </a:lnTo>
                    <a:lnTo>
                      <a:pt x="4054" y="7237"/>
                    </a:lnTo>
                    <a:lnTo>
                      <a:pt x="4235" y="7051"/>
                    </a:lnTo>
                    <a:lnTo>
                      <a:pt x="4296" y="6491"/>
                    </a:lnTo>
                    <a:lnTo>
                      <a:pt x="6534" y="112"/>
                    </a:lnTo>
                    <a:lnTo>
                      <a:pt x="6595" y="0"/>
                    </a:lnTo>
                    <a:lnTo>
                      <a:pt x="8894" y="298"/>
                    </a:lnTo>
                    <a:lnTo>
                      <a:pt x="9560" y="373"/>
                    </a:lnTo>
                    <a:lnTo>
                      <a:pt x="9499" y="485"/>
                    </a:lnTo>
                    <a:lnTo>
                      <a:pt x="8652" y="3171"/>
                    </a:lnTo>
                    <a:lnTo>
                      <a:pt x="9076" y="3731"/>
                    </a:lnTo>
                    <a:lnTo>
                      <a:pt x="9076" y="3805"/>
                    </a:lnTo>
                    <a:lnTo>
                      <a:pt x="9439" y="4365"/>
                    </a:lnTo>
                    <a:lnTo>
                      <a:pt x="9257" y="4551"/>
                    </a:lnTo>
                    <a:lnTo>
                      <a:pt x="9499" y="4738"/>
                    </a:lnTo>
                    <a:lnTo>
                      <a:pt x="9076" y="4738"/>
                    </a:lnTo>
                    <a:lnTo>
                      <a:pt x="9620" y="5148"/>
                    </a:lnTo>
                    <a:lnTo>
                      <a:pt x="9741" y="5335"/>
                    </a:lnTo>
                    <a:lnTo>
                      <a:pt x="10165" y="5447"/>
                    </a:lnTo>
                    <a:lnTo>
                      <a:pt x="10225" y="5633"/>
                    </a:lnTo>
                    <a:lnTo>
                      <a:pt x="10467" y="5782"/>
                    </a:lnTo>
                    <a:lnTo>
                      <a:pt x="10528" y="5969"/>
                    </a:lnTo>
                    <a:lnTo>
                      <a:pt x="10951" y="6342"/>
                    </a:lnTo>
                    <a:lnTo>
                      <a:pt x="11133" y="6528"/>
                    </a:lnTo>
                    <a:lnTo>
                      <a:pt x="11133" y="6827"/>
                    </a:lnTo>
                    <a:lnTo>
                      <a:pt x="11435" y="6976"/>
                    </a:lnTo>
                    <a:lnTo>
                      <a:pt x="11617" y="7163"/>
                    </a:lnTo>
                    <a:lnTo>
                      <a:pt x="11919" y="7163"/>
                    </a:lnTo>
                    <a:lnTo>
                      <a:pt x="11859" y="7349"/>
                    </a:lnTo>
                    <a:lnTo>
                      <a:pt x="12161" y="7424"/>
                    </a:lnTo>
                    <a:lnTo>
                      <a:pt x="12524" y="7424"/>
                    </a:lnTo>
                    <a:lnTo>
                      <a:pt x="12766" y="7461"/>
                    </a:lnTo>
                    <a:lnTo>
                      <a:pt x="12464" y="8058"/>
                    </a:lnTo>
                    <a:lnTo>
                      <a:pt x="12161" y="8431"/>
                    </a:lnTo>
                    <a:lnTo>
                      <a:pt x="12101" y="8618"/>
                    </a:lnTo>
                    <a:lnTo>
                      <a:pt x="11859" y="8804"/>
                    </a:lnTo>
                    <a:lnTo>
                      <a:pt x="11919" y="8916"/>
                    </a:lnTo>
                    <a:lnTo>
                      <a:pt x="11798" y="9103"/>
                    </a:lnTo>
                    <a:lnTo>
                      <a:pt x="11980" y="9326"/>
                    </a:lnTo>
                    <a:lnTo>
                      <a:pt x="11859" y="9699"/>
                    </a:lnTo>
                    <a:lnTo>
                      <a:pt x="11556" y="9737"/>
                    </a:lnTo>
                    <a:lnTo>
                      <a:pt x="11375" y="9886"/>
                    </a:lnTo>
                    <a:lnTo>
                      <a:pt x="11435" y="10110"/>
                    </a:lnTo>
                    <a:lnTo>
                      <a:pt x="11254" y="10259"/>
                    </a:lnTo>
                    <a:lnTo>
                      <a:pt x="11133" y="10446"/>
                    </a:lnTo>
                    <a:lnTo>
                      <a:pt x="11556" y="10520"/>
                    </a:lnTo>
                    <a:lnTo>
                      <a:pt x="11798" y="10744"/>
                    </a:lnTo>
                    <a:lnTo>
                      <a:pt x="12101" y="10707"/>
                    </a:lnTo>
                    <a:lnTo>
                      <a:pt x="13311" y="10334"/>
                    </a:lnTo>
                    <a:lnTo>
                      <a:pt x="13371" y="10483"/>
                    </a:lnTo>
                    <a:lnTo>
                      <a:pt x="13613" y="10669"/>
                    </a:lnTo>
                    <a:lnTo>
                      <a:pt x="13613" y="11042"/>
                    </a:lnTo>
                    <a:lnTo>
                      <a:pt x="13734" y="11527"/>
                    </a:lnTo>
                    <a:lnTo>
                      <a:pt x="13976" y="11901"/>
                    </a:lnTo>
                    <a:lnTo>
                      <a:pt x="14218" y="12087"/>
                    </a:lnTo>
                    <a:lnTo>
                      <a:pt x="14279" y="12274"/>
                    </a:lnTo>
                    <a:lnTo>
                      <a:pt x="14279" y="12460"/>
                    </a:lnTo>
                    <a:lnTo>
                      <a:pt x="14158" y="12684"/>
                    </a:lnTo>
                    <a:lnTo>
                      <a:pt x="14218" y="12870"/>
                    </a:lnTo>
                    <a:lnTo>
                      <a:pt x="14461" y="13057"/>
                    </a:lnTo>
                    <a:lnTo>
                      <a:pt x="14824" y="12982"/>
                    </a:lnTo>
                    <a:lnTo>
                      <a:pt x="15126" y="13169"/>
                    </a:lnTo>
                    <a:lnTo>
                      <a:pt x="15247" y="13467"/>
                    </a:lnTo>
                    <a:lnTo>
                      <a:pt x="15187" y="13654"/>
                    </a:lnTo>
                    <a:lnTo>
                      <a:pt x="15368" y="13878"/>
                    </a:lnTo>
                    <a:lnTo>
                      <a:pt x="15247" y="13990"/>
                    </a:lnTo>
                    <a:lnTo>
                      <a:pt x="15731" y="14363"/>
                    </a:lnTo>
                    <a:lnTo>
                      <a:pt x="15852" y="14325"/>
                    </a:lnTo>
                    <a:lnTo>
                      <a:pt x="15852" y="14139"/>
                    </a:lnTo>
                    <a:lnTo>
                      <a:pt x="16155" y="14102"/>
                    </a:lnTo>
                    <a:lnTo>
                      <a:pt x="16820" y="14139"/>
                    </a:lnTo>
                    <a:lnTo>
                      <a:pt x="17123" y="14176"/>
                    </a:lnTo>
                    <a:lnTo>
                      <a:pt x="17425" y="14176"/>
                    </a:lnTo>
                    <a:lnTo>
                      <a:pt x="17728" y="14064"/>
                    </a:lnTo>
                    <a:lnTo>
                      <a:pt x="17849" y="13990"/>
                    </a:lnTo>
                    <a:lnTo>
                      <a:pt x="18454" y="14139"/>
                    </a:lnTo>
                    <a:lnTo>
                      <a:pt x="18998" y="14139"/>
                    </a:lnTo>
                    <a:lnTo>
                      <a:pt x="19361" y="14288"/>
                    </a:lnTo>
                    <a:lnTo>
                      <a:pt x="19603" y="14176"/>
                    </a:lnTo>
                    <a:lnTo>
                      <a:pt x="20208" y="14325"/>
                    </a:lnTo>
                    <a:lnTo>
                      <a:pt x="20208" y="14176"/>
                    </a:lnTo>
                    <a:lnTo>
                      <a:pt x="20692" y="13803"/>
                    </a:lnTo>
                    <a:lnTo>
                      <a:pt x="20995" y="13878"/>
                    </a:lnTo>
                    <a:lnTo>
                      <a:pt x="21116" y="14176"/>
                    </a:lnTo>
                    <a:lnTo>
                      <a:pt x="21358" y="14437"/>
                    </a:lnTo>
                    <a:lnTo>
                      <a:pt x="21600" y="14549"/>
                    </a:lnTo>
                    <a:lnTo>
                      <a:pt x="19906" y="21600"/>
                    </a:lnTo>
                    <a:lnTo>
                      <a:pt x="15973" y="21264"/>
                    </a:lnTo>
                    <a:lnTo>
                      <a:pt x="11254" y="20742"/>
                    </a:lnTo>
                    <a:lnTo>
                      <a:pt x="9923" y="20630"/>
                    </a:lnTo>
                    <a:lnTo>
                      <a:pt x="5385" y="20108"/>
                    </a:lnTo>
                    <a:lnTo>
                      <a:pt x="0" y="19399"/>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28" name="Google Shape;1219;g3df7f880796_0_302"/>
              <p:cNvSpPr/>
              <p:nvPr/>
            </p:nvSpPr>
            <p:spPr>
              <a:xfrm>
                <a:off x="790234" y="919277"/>
                <a:ext cx="498589" cy="626051"/>
              </a:xfrm>
              <a:custGeom>
                <a:avLst/>
                <a:gdLst/>
                <a:ahLst/>
                <a:cxnLst>
                  <a:cxn ang="0">
                    <a:pos x="wd2" y="hd2"/>
                  </a:cxn>
                  <a:cxn ang="5400000">
                    <a:pos x="wd2" y="hd2"/>
                  </a:cxn>
                  <a:cxn ang="10800000">
                    <a:pos x="wd2" y="hd2"/>
                  </a:cxn>
                  <a:cxn ang="16200000">
                    <a:pos x="wd2" y="hd2"/>
                  </a:cxn>
                </a:cxnLst>
                <a:rect l="0" t="0" r="r" b="b"/>
                <a:pathLst>
                  <a:path w="21600" h="21600" extrusionOk="0">
                    <a:moveTo>
                      <a:pt x="0" y="19297"/>
                    </a:moveTo>
                    <a:lnTo>
                      <a:pt x="4371" y="0"/>
                    </a:lnTo>
                    <a:lnTo>
                      <a:pt x="5786" y="154"/>
                    </a:lnTo>
                    <a:lnTo>
                      <a:pt x="10800" y="870"/>
                    </a:lnTo>
                    <a:lnTo>
                      <a:pt x="14979" y="1331"/>
                    </a:lnTo>
                    <a:lnTo>
                      <a:pt x="14271" y="5272"/>
                    </a:lnTo>
                    <a:lnTo>
                      <a:pt x="21600" y="6040"/>
                    </a:lnTo>
                    <a:lnTo>
                      <a:pt x="19093" y="21600"/>
                    </a:lnTo>
                    <a:lnTo>
                      <a:pt x="13821" y="21037"/>
                    </a:lnTo>
                    <a:lnTo>
                      <a:pt x="8743" y="20474"/>
                    </a:lnTo>
                    <a:lnTo>
                      <a:pt x="3471" y="19757"/>
                    </a:lnTo>
                    <a:lnTo>
                      <a:pt x="0" y="1929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29" name="Google Shape;1220;g3df7f880796_0_302"/>
              <p:cNvSpPr/>
              <p:nvPr/>
            </p:nvSpPr>
            <p:spPr>
              <a:xfrm>
                <a:off x="790234" y="919277"/>
                <a:ext cx="498589" cy="626051"/>
              </a:xfrm>
              <a:custGeom>
                <a:avLst/>
                <a:gdLst/>
                <a:ahLst/>
                <a:cxnLst>
                  <a:cxn ang="0">
                    <a:pos x="wd2" y="hd2"/>
                  </a:cxn>
                  <a:cxn ang="5400000">
                    <a:pos x="wd2" y="hd2"/>
                  </a:cxn>
                  <a:cxn ang="10800000">
                    <a:pos x="wd2" y="hd2"/>
                  </a:cxn>
                  <a:cxn ang="16200000">
                    <a:pos x="wd2" y="hd2"/>
                  </a:cxn>
                </a:cxnLst>
                <a:rect l="0" t="0" r="r" b="b"/>
                <a:pathLst>
                  <a:path w="21600" h="21600" extrusionOk="0">
                    <a:moveTo>
                      <a:pt x="0" y="19297"/>
                    </a:moveTo>
                    <a:lnTo>
                      <a:pt x="4371" y="0"/>
                    </a:lnTo>
                    <a:lnTo>
                      <a:pt x="5786" y="154"/>
                    </a:lnTo>
                    <a:lnTo>
                      <a:pt x="10800" y="870"/>
                    </a:lnTo>
                    <a:lnTo>
                      <a:pt x="14979" y="1331"/>
                    </a:lnTo>
                    <a:lnTo>
                      <a:pt x="14271" y="5272"/>
                    </a:lnTo>
                    <a:lnTo>
                      <a:pt x="21600" y="6040"/>
                    </a:lnTo>
                    <a:lnTo>
                      <a:pt x="19093" y="21600"/>
                    </a:lnTo>
                    <a:lnTo>
                      <a:pt x="13821" y="21037"/>
                    </a:lnTo>
                    <a:lnTo>
                      <a:pt x="8743" y="20474"/>
                    </a:lnTo>
                    <a:lnTo>
                      <a:pt x="3471" y="19757"/>
                    </a:lnTo>
                    <a:lnTo>
                      <a:pt x="0" y="19297"/>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30" name="Google Shape;1221;g3df7f880796_0_302"/>
              <p:cNvSpPr/>
              <p:nvPr/>
            </p:nvSpPr>
            <p:spPr>
              <a:xfrm>
                <a:off x="859929" y="115578"/>
                <a:ext cx="916760" cy="568263"/>
              </a:xfrm>
              <a:custGeom>
                <a:avLst/>
                <a:gdLst/>
                <a:ahLst/>
                <a:cxnLst>
                  <a:cxn ang="0">
                    <a:pos x="wd2" y="hd2"/>
                  </a:cxn>
                  <a:cxn ang="5400000">
                    <a:pos x="wd2" y="hd2"/>
                  </a:cxn>
                  <a:cxn ang="10800000">
                    <a:pos x="wd2" y="hd2"/>
                  </a:cxn>
                  <a:cxn ang="16200000">
                    <a:pos x="wd2" y="hd2"/>
                  </a:cxn>
                </a:cxnLst>
                <a:rect l="0" t="0" r="r" b="b"/>
                <a:pathLst>
                  <a:path w="21600" h="21600" extrusionOk="0">
                    <a:moveTo>
                      <a:pt x="350" y="6300"/>
                    </a:moveTo>
                    <a:lnTo>
                      <a:pt x="454" y="6019"/>
                    </a:lnTo>
                    <a:lnTo>
                      <a:pt x="245" y="5175"/>
                    </a:lnTo>
                    <a:lnTo>
                      <a:pt x="245" y="5062"/>
                    </a:lnTo>
                    <a:lnTo>
                      <a:pt x="0" y="4219"/>
                    </a:lnTo>
                    <a:lnTo>
                      <a:pt x="489" y="169"/>
                    </a:lnTo>
                    <a:lnTo>
                      <a:pt x="524" y="0"/>
                    </a:lnTo>
                    <a:lnTo>
                      <a:pt x="3076" y="900"/>
                    </a:lnTo>
                    <a:lnTo>
                      <a:pt x="7619" y="2081"/>
                    </a:lnTo>
                    <a:lnTo>
                      <a:pt x="11569" y="2981"/>
                    </a:lnTo>
                    <a:lnTo>
                      <a:pt x="14155" y="3487"/>
                    </a:lnTo>
                    <a:lnTo>
                      <a:pt x="16882" y="3994"/>
                    </a:lnTo>
                    <a:lnTo>
                      <a:pt x="20307" y="4556"/>
                    </a:lnTo>
                    <a:lnTo>
                      <a:pt x="21600" y="4725"/>
                    </a:lnTo>
                    <a:lnTo>
                      <a:pt x="21600" y="4781"/>
                    </a:lnTo>
                    <a:lnTo>
                      <a:pt x="21006" y="17663"/>
                    </a:lnTo>
                    <a:lnTo>
                      <a:pt x="20866" y="21319"/>
                    </a:lnTo>
                    <a:lnTo>
                      <a:pt x="20796" y="21600"/>
                    </a:lnTo>
                    <a:lnTo>
                      <a:pt x="18245" y="21319"/>
                    </a:lnTo>
                    <a:lnTo>
                      <a:pt x="14610" y="20756"/>
                    </a:lnTo>
                    <a:lnTo>
                      <a:pt x="11254" y="20138"/>
                    </a:lnTo>
                    <a:lnTo>
                      <a:pt x="7829" y="19350"/>
                    </a:lnTo>
                    <a:lnTo>
                      <a:pt x="7654" y="19575"/>
                    </a:lnTo>
                    <a:lnTo>
                      <a:pt x="7480" y="21375"/>
                    </a:lnTo>
                    <a:lnTo>
                      <a:pt x="7340" y="21206"/>
                    </a:lnTo>
                    <a:lnTo>
                      <a:pt x="7200" y="20813"/>
                    </a:lnTo>
                    <a:lnTo>
                      <a:pt x="7130" y="20363"/>
                    </a:lnTo>
                    <a:lnTo>
                      <a:pt x="6955" y="20250"/>
                    </a:lnTo>
                    <a:lnTo>
                      <a:pt x="6676" y="20813"/>
                    </a:lnTo>
                    <a:lnTo>
                      <a:pt x="6676" y="21038"/>
                    </a:lnTo>
                    <a:lnTo>
                      <a:pt x="6326" y="20813"/>
                    </a:lnTo>
                    <a:lnTo>
                      <a:pt x="6186" y="20981"/>
                    </a:lnTo>
                    <a:lnTo>
                      <a:pt x="5977" y="20756"/>
                    </a:lnTo>
                    <a:lnTo>
                      <a:pt x="5662" y="20756"/>
                    </a:lnTo>
                    <a:lnTo>
                      <a:pt x="5313" y="20531"/>
                    </a:lnTo>
                    <a:lnTo>
                      <a:pt x="5243" y="20644"/>
                    </a:lnTo>
                    <a:lnTo>
                      <a:pt x="5068" y="20813"/>
                    </a:lnTo>
                    <a:lnTo>
                      <a:pt x="4893" y="20813"/>
                    </a:lnTo>
                    <a:lnTo>
                      <a:pt x="4718" y="20756"/>
                    </a:lnTo>
                    <a:lnTo>
                      <a:pt x="4334" y="20700"/>
                    </a:lnTo>
                    <a:lnTo>
                      <a:pt x="4159" y="20756"/>
                    </a:lnTo>
                    <a:lnTo>
                      <a:pt x="4159" y="21038"/>
                    </a:lnTo>
                    <a:lnTo>
                      <a:pt x="4089" y="21094"/>
                    </a:lnTo>
                    <a:lnTo>
                      <a:pt x="3810" y="20531"/>
                    </a:lnTo>
                    <a:lnTo>
                      <a:pt x="3880" y="20363"/>
                    </a:lnTo>
                    <a:lnTo>
                      <a:pt x="3775" y="20025"/>
                    </a:lnTo>
                    <a:lnTo>
                      <a:pt x="3810" y="19744"/>
                    </a:lnTo>
                    <a:lnTo>
                      <a:pt x="3740" y="19294"/>
                    </a:lnTo>
                    <a:lnTo>
                      <a:pt x="3565" y="19013"/>
                    </a:lnTo>
                    <a:lnTo>
                      <a:pt x="3355" y="19125"/>
                    </a:lnTo>
                    <a:lnTo>
                      <a:pt x="3216" y="18844"/>
                    </a:lnTo>
                    <a:lnTo>
                      <a:pt x="3181" y="18563"/>
                    </a:lnTo>
                    <a:lnTo>
                      <a:pt x="3250" y="18225"/>
                    </a:lnTo>
                    <a:lnTo>
                      <a:pt x="3250" y="17944"/>
                    </a:lnTo>
                    <a:lnTo>
                      <a:pt x="3216" y="17663"/>
                    </a:lnTo>
                    <a:lnTo>
                      <a:pt x="3076" y="17381"/>
                    </a:lnTo>
                    <a:lnTo>
                      <a:pt x="2936" y="16819"/>
                    </a:lnTo>
                    <a:lnTo>
                      <a:pt x="2866" y="16088"/>
                    </a:lnTo>
                    <a:lnTo>
                      <a:pt x="2866" y="15525"/>
                    </a:lnTo>
                    <a:lnTo>
                      <a:pt x="2726" y="15244"/>
                    </a:lnTo>
                    <a:lnTo>
                      <a:pt x="2691" y="15019"/>
                    </a:lnTo>
                    <a:lnTo>
                      <a:pt x="1992" y="15581"/>
                    </a:lnTo>
                    <a:lnTo>
                      <a:pt x="1817" y="15638"/>
                    </a:lnTo>
                    <a:lnTo>
                      <a:pt x="1678" y="15300"/>
                    </a:lnTo>
                    <a:lnTo>
                      <a:pt x="1433" y="15188"/>
                    </a:lnTo>
                    <a:lnTo>
                      <a:pt x="1503" y="14906"/>
                    </a:lnTo>
                    <a:lnTo>
                      <a:pt x="1608" y="14681"/>
                    </a:lnTo>
                    <a:lnTo>
                      <a:pt x="1573" y="14344"/>
                    </a:lnTo>
                    <a:lnTo>
                      <a:pt x="1678" y="14119"/>
                    </a:lnTo>
                    <a:lnTo>
                      <a:pt x="1852" y="14063"/>
                    </a:lnTo>
                    <a:lnTo>
                      <a:pt x="1922" y="13500"/>
                    </a:lnTo>
                    <a:lnTo>
                      <a:pt x="1817" y="13163"/>
                    </a:lnTo>
                    <a:lnTo>
                      <a:pt x="1887" y="12881"/>
                    </a:lnTo>
                    <a:lnTo>
                      <a:pt x="1852" y="12713"/>
                    </a:lnTo>
                    <a:lnTo>
                      <a:pt x="1992" y="12431"/>
                    </a:lnTo>
                    <a:lnTo>
                      <a:pt x="2027" y="12150"/>
                    </a:lnTo>
                    <a:lnTo>
                      <a:pt x="2202" y="11588"/>
                    </a:lnTo>
                    <a:lnTo>
                      <a:pt x="2377" y="10687"/>
                    </a:lnTo>
                    <a:lnTo>
                      <a:pt x="2237" y="10631"/>
                    </a:lnTo>
                    <a:lnTo>
                      <a:pt x="2027" y="10631"/>
                    </a:lnTo>
                    <a:lnTo>
                      <a:pt x="1852" y="10519"/>
                    </a:lnTo>
                    <a:lnTo>
                      <a:pt x="1887" y="10237"/>
                    </a:lnTo>
                    <a:lnTo>
                      <a:pt x="1713" y="10237"/>
                    </a:lnTo>
                    <a:lnTo>
                      <a:pt x="1608" y="9956"/>
                    </a:lnTo>
                    <a:lnTo>
                      <a:pt x="1433" y="9731"/>
                    </a:lnTo>
                    <a:lnTo>
                      <a:pt x="1433" y="9281"/>
                    </a:lnTo>
                    <a:lnTo>
                      <a:pt x="1328" y="9000"/>
                    </a:lnTo>
                    <a:lnTo>
                      <a:pt x="1083" y="8437"/>
                    </a:lnTo>
                    <a:lnTo>
                      <a:pt x="1049" y="8156"/>
                    </a:lnTo>
                    <a:lnTo>
                      <a:pt x="909" y="7931"/>
                    </a:lnTo>
                    <a:lnTo>
                      <a:pt x="874" y="7650"/>
                    </a:lnTo>
                    <a:lnTo>
                      <a:pt x="629" y="7481"/>
                    </a:lnTo>
                    <a:lnTo>
                      <a:pt x="559" y="7200"/>
                    </a:lnTo>
                    <a:lnTo>
                      <a:pt x="245" y="6581"/>
                    </a:lnTo>
                    <a:lnTo>
                      <a:pt x="489" y="6581"/>
                    </a:lnTo>
                    <a:lnTo>
                      <a:pt x="350" y="630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31" name="Google Shape;1222;g3df7f880796_0_302"/>
              <p:cNvSpPr/>
              <p:nvPr/>
            </p:nvSpPr>
            <p:spPr>
              <a:xfrm>
                <a:off x="859929" y="115578"/>
                <a:ext cx="916760" cy="568263"/>
              </a:xfrm>
              <a:custGeom>
                <a:avLst/>
                <a:gdLst/>
                <a:ahLst/>
                <a:cxnLst>
                  <a:cxn ang="0">
                    <a:pos x="wd2" y="hd2"/>
                  </a:cxn>
                  <a:cxn ang="5400000">
                    <a:pos x="wd2" y="hd2"/>
                  </a:cxn>
                  <a:cxn ang="10800000">
                    <a:pos x="wd2" y="hd2"/>
                  </a:cxn>
                  <a:cxn ang="16200000">
                    <a:pos x="wd2" y="hd2"/>
                  </a:cxn>
                </a:cxnLst>
                <a:rect l="0" t="0" r="r" b="b"/>
                <a:pathLst>
                  <a:path w="21600" h="21600" extrusionOk="0">
                    <a:moveTo>
                      <a:pt x="350" y="6300"/>
                    </a:moveTo>
                    <a:lnTo>
                      <a:pt x="454" y="6019"/>
                    </a:lnTo>
                    <a:lnTo>
                      <a:pt x="245" y="5175"/>
                    </a:lnTo>
                    <a:lnTo>
                      <a:pt x="245" y="5062"/>
                    </a:lnTo>
                    <a:lnTo>
                      <a:pt x="0" y="4219"/>
                    </a:lnTo>
                    <a:lnTo>
                      <a:pt x="489" y="169"/>
                    </a:lnTo>
                    <a:lnTo>
                      <a:pt x="524" y="0"/>
                    </a:lnTo>
                    <a:lnTo>
                      <a:pt x="3076" y="900"/>
                    </a:lnTo>
                    <a:lnTo>
                      <a:pt x="7619" y="2081"/>
                    </a:lnTo>
                    <a:lnTo>
                      <a:pt x="11569" y="2981"/>
                    </a:lnTo>
                    <a:lnTo>
                      <a:pt x="14155" y="3487"/>
                    </a:lnTo>
                    <a:lnTo>
                      <a:pt x="16882" y="3994"/>
                    </a:lnTo>
                    <a:lnTo>
                      <a:pt x="20307" y="4556"/>
                    </a:lnTo>
                    <a:lnTo>
                      <a:pt x="21600" y="4725"/>
                    </a:lnTo>
                    <a:lnTo>
                      <a:pt x="21600" y="4781"/>
                    </a:lnTo>
                    <a:lnTo>
                      <a:pt x="21006" y="17663"/>
                    </a:lnTo>
                    <a:lnTo>
                      <a:pt x="20866" y="21319"/>
                    </a:lnTo>
                    <a:lnTo>
                      <a:pt x="20796" y="21600"/>
                    </a:lnTo>
                    <a:lnTo>
                      <a:pt x="18245" y="21319"/>
                    </a:lnTo>
                    <a:lnTo>
                      <a:pt x="14610" y="20756"/>
                    </a:lnTo>
                    <a:lnTo>
                      <a:pt x="11254" y="20138"/>
                    </a:lnTo>
                    <a:lnTo>
                      <a:pt x="7829" y="19350"/>
                    </a:lnTo>
                    <a:lnTo>
                      <a:pt x="7654" y="19575"/>
                    </a:lnTo>
                    <a:lnTo>
                      <a:pt x="7480" y="21375"/>
                    </a:lnTo>
                    <a:lnTo>
                      <a:pt x="7340" y="21206"/>
                    </a:lnTo>
                    <a:lnTo>
                      <a:pt x="7200" y="20813"/>
                    </a:lnTo>
                    <a:lnTo>
                      <a:pt x="7130" y="20363"/>
                    </a:lnTo>
                    <a:lnTo>
                      <a:pt x="6955" y="20250"/>
                    </a:lnTo>
                    <a:lnTo>
                      <a:pt x="6676" y="20813"/>
                    </a:lnTo>
                    <a:lnTo>
                      <a:pt x="6676" y="21038"/>
                    </a:lnTo>
                    <a:lnTo>
                      <a:pt x="6326" y="20813"/>
                    </a:lnTo>
                    <a:lnTo>
                      <a:pt x="6186" y="20981"/>
                    </a:lnTo>
                    <a:lnTo>
                      <a:pt x="5977" y="20756"/>
                    </a:lnTo>
                    <a:lnTo>
                      <a:pt x="5662" y="20756"/>
                    </a:lnTo>
                    <a:lnTo>
                      <a:pt x="5313" y="20531"/>
                    </a:lnTo>
                    <a:lnTo>
                      <a:pt x="5243" y="20644"/>
                    </a:lnTo>
                    <a:lnTo>
                      <a:pt x="5068" y="20813"/>
                    </a:lnTo>
                    <a:lnTo>
                      <a:pt x="4893" y="20813"/>
                    </a:lnTo>
                    <a:lnTo>
                      <a:pt x="4718" y="20756"/>
                    </a:lnTo>
                    <a:lnTo>
                      <a:pt x="4334" y="20700"/>
                    </a:lnTo>
                    <a:lnTo>
                      <a:pt x="4159" y="20756"/>
                    </a:lnTo>
                    <a:lnTo>
                      <a:pt x="4159" y="21038"/>
                    </a:lnTo>
                    <a:lnTo>
                      <a:pt x="4089" y="21094"/>
                    </a:lnTo>
                    <a:lnTo>
                      <a:pt x="3810" y="20531"/>
                    </a:lnTo>
                    <a:lnTo>
                      <a:pt x="3880" y="20363"/>
                    </a:lnTo>
                    <a:lnTo>
                      <a:pt x="3775" y="20025"/>
                    </a:lnTo>
                    <a:lnTo>
                      <a:pt x="3810" y="19744"/>
                    </a:lnTo>
                    <a:lnTo>
                      <a:pt x="3740" y="19294"/>
                    </a:lnTo>
                    <a:lnTo>
                      <a:pt x="3565" y="19013"/>
                    </a:lnTo>
                    <a:lnTo>
                      <a:pt x="3355" y="19125"/>
                    </a:lnTo>
                    <a:lnTo>
                      <a:pt x="3216" y="18844"/>
                    </a:lnTo>
                    <a:lnTo>
                      <a:pt x="3181" y="18563"/>
                    </a:lnTo>
                    <a:lnTo>
                      <a:pt x="3250" y="18225"/>
                    </a:lnTo>
                    <a:lnTo>
                      <a:pt x="3250" y="17944"/>
                    </a:lnTo>
                    <a:lnTo>
                      <a:pt x="3216" y="17663"/>
                    </a:lnTo>
                    <a:lnTo>
                      <a:pt x="3076" y="17381"/>
                    </a:lnTo>
                    <a:lnTo>
                      <a:pt x="2936" y="16819"/>
                    </a:lnTo>
                    <a:lnTo>
                      <a:pt x="2866" y="16088"/>
                    </a:lnTo>
                    <a:lnTo>
                      <a:pt x="2866" y="15525"/>
                    </a:lnTo>
                    <a:lnTo>
                      <a:pt x="2726" y="15244"/>
                    </a:lnTo>
                    <a:lnTo>
                      <a:pt x="2691" y="15019"/>
                    </a:lnTo>
                    <a:lnTo>
                      <a:pt x="1992" y="15581"/>
                    </a:lnTo>
                    <a:lnTo>
                      <a:pt x="1817" y="15638"/>
                    </a:lnTo>
                    <a:lnTo>
                      <a:pt x="1678" y="15300"/>
                    </a:lnTo>
                    <a:lnTo>
                      <a:pt x="1433" y="15188"/>
                    </a:lnTo>
                    <a:lnTo>
                      <a:pt x="1503" y="14906"/>
                    </a:lnTo>
                    <a:lnTo>
                      <a:pt x="1608" y="14681"/>
                    </a:lnTo>
                    <a:lnTo>
                      <a:pt x="1573" y="14344"/>
                    </a:lnTo>
                    <a:lnTo>
                      <a:pt x="1678" y="14119"/>
                    </a:lnTo>
                    <a:lnTo>
                      <a:pt x="1852" y="14063"/>
                    </a:lnTo>
                    <a:lnTo>
                      <a:pt x="1922" y="13500"/>
                    </a:lnTo>
                    <a:lnTo>
                      <a:pt x="1817" y="13163"/>
                    </a:lnTo>
                    <a:lnTo>
                      <a:pt x="1887" y="12881"/>
                    </a:lnTo>
                    <a:lnTo>
                      <a:pt x="1852" y="12713"/>
                    </a:lnTo>
                    <a:lnTo>
                      <a:pt x="1992" y="12431"/>
                    </a:lnTo>
                    <a:lnTo>
                      <a:pt x="2027" y="12150"/>
                    </a:lnTo>
                    <a:lnTo>
                      <a:pt x="2202" y="11588"/>
                    </a:lnTo>
                    <a:lnTo>
                      <a:pt x="2377" y="10687"/>
                    </a:lnTo>
                    <a:lnTo>
                      <a:pt x="2237" y="10631"/>
                    </a:lnTo>
                    <a:lnTo>
                      <a:pt x="2027" y="10631"/>
                    </a:lnTo>
                    <a:lnTo>
                      <a:pt x="1852" y="10519"/>
                    </a:lnTo>
                    <a:lnTo>
                      <a:pt x="1887" y="10237"/>
                    </a:lnTo>
                    <a:lnTo>
                      <a:pt x="1713" y="10237"/>
                    </a:lnTo>
                    <a:lnTo>
                      <a:pt x="1608" y="9956"/>
                    </a:lnTo>
                    <a:lnTo>
                      <a:pt x="1433" y="9731"/>
                    </a:lnTo>
                    <a:lnTo>
                      <a:pt x="1433" y="9281"/>
                    </a:lnTo>
                    <a:lnTo>
                      <a:pt x="1328" y="9000"/>
                    </a:lnTo>
                    <a:lnTo>
                      <a:pt x="1083" y="8437"/>
                    </a:lnTo>
                    <a:lnTo>
                      <a:pt x="1049" y="8156"/>
                    </a:lnTo>
                    <a:lnTo>
                      <a:pt x="909" y="7931"/>
                    </a:lnTo>
                    <a:lnTo>
                      <a:pt x="874" y="7650"/>
                    </a:lnTo>
                    <a:lnTo>
                      <a:pt x="629" y="7481"/>
                    </a:lnTo>
                    <a:lnTo>
                      <a:pt x="559" y="7200"/>
                    </a:lnTo>
                    <a:lnTo>
                      <a:pt x="245" y="6581"/>
                    </a:lnTo>
                    <a:lnTo>
                      <a:pt x="489" y="6581"/>
                    </a:lnTo>
                    <a:lnTo>
                      <a:pt x="350" y="6300"/>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32" name="Google Shape;1223;g3df7f880796_0_302"/>
              <p:cNvSpPr/>
              <p:nvPr/>
            </p:nvSpPr>
            <p:spPr>
              <a:xfrm>
                <a:off x="1119409" y="624980"/>
                <a:ext cx="622968" cy="511543"/>
              </a:xfrm>
              <a:custGeom>
                <a:avLst/>
                <a:gdLst/>
                <a:ahLst/>
                <a:cxnLst>
                  <a:cxn ang="0">
                    <a:pos x="wd2" y="hd2"/>
                  </a:cxn>
                  <a:cxn ang="5400000">
                    <a:pos x="wd2" y="hd2"/>
                  </a:cxn>
                  <a:cxn ang="10800000">
                    <a:pos x="wd2" y="hd2"/>
                  </a:cxn>
                  <a:cxn ang="16200000">
                    <a:pos x="wd2" y="hd2"/>
                  </a:cxn>
                </a:cxnLst>
                <a:rect l="0" t="0" r="r" b="b"/>
                <a:pathLst>
                  <a:path w="21600" h="21600" extrusionOk="0">
                    <a:moveTo>
                      <a:pt x="566" y="14087"/>
                    </a:moveTo>
                    <a:lnTo>
                      <a:pt x="2006" y="2254"/>
                    </a:lnTo>
                    <a:lnTo>
                      <a:pt x="2263" y="250"/>
                    </a:lnTo>
                    <a:lnTo>
                      <a:pt x="2520" y="0"/>
                    </a:lnTo>
                    <a:lnTo>
                      <a:pt x="7560" y="877"/>
                    </a:lnTo>
                    <a:lnTo>
                      <a:pt x="12497" y="1565"/>
                    </a:lnTo>
                    <a:lnTo>
                      <a:pt x="17846" y="2191"/>
                    </a:lnTo>
                    <a:lnTo>
                      <a:pt x="21600" y="2504"/>
                    </a:lnTo>
                    <a:lnTo>
                      <a:pt x="21034" y="12021"/>
                    </a:lnTo>
                    <a:lnTo>
                      <a:pt x="20520" y="21600"/>
                    </a:lnTo>
                    <a:lnTo>
                      <a:pt x="15891" y="21162"/>
                    </a:lnTo>
                    <a:lnTo>
                      <a:pt x="13371" y="20849"/>
                    </a:lnTo>
                    <a:lnTo>
                      <a:pt x="8640" y="20223"/>
                    </a:lnTo>
                    <a:lnTo>
                      <a:pt x="5863" y="19847"/>
                    </a:lnTo>
                    <a:lnTo>
                      <a:pt x="0" y="18908"/>
                    </a:lnTo>
                    <a:lnTo>
                      <a:pt x="566" y="1408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33" name="Google Shape;1224;g3df7f880796_0_302"/>
              <p:cNvSpPr/>
              <p:nvPr/>
            </p:nvSpPr>
            <p:spPr>
              <a:xfrm>
                <a:off x="1119409" y="624980"/>
                <a:ext cx="622968" cy="511543"/>
              </a:xfrm>
              <a:custGeom>
                <a:avLst/>
                <a:gdLst/>
                <a:ahLst/>
                <a:cxnLst>
                  <a:cxn ang="0">
                    <a:pos x="wd2" y="hd2"/>
                  </a:cxn>
                  <a:cxn ang="5400000">
                    <a:pos x="wd2" y="hd2"/>
                  </a:cxn>
                  <a:cxn ang="10800000">
                    <a:pos x="wd2" y="hd2"/>
                  </a:cxn>
                  <a:cxn ang="16200000">
                    <a:pos x="wd2" y="hd2"/>
                  </a:cxn>
                </a:cxnLst>
                <a:rect l="0" t="0" r="r" b="b"/>
                <a:pathLst>
                  <a:path w="21600" h="21600" extrusionOk="0">
                    <a:moveTo>
                      <a:pt x="566" y="14087"/>
                    </a:moveTo>
                    <a:lnTo>
                      <a:pt x="2006" y="2254"/>
                    </a:lnTo>
                    <a:lnTo>
                      <a:pt x="2263" y="250"/>
                    </a:lnTo>
                    <a:lnTo>
                      <a:pt x="2520" y="0"/>
                    </a:lnTo>
                    <a:lnTo>
                      <a:pt x="7560" y="877"/>
                    </a:lnTo>
                    <a:lnTo>
                      <a:pt x="12497" y="1565"/>
                    </a:lnTo>
                    <a:lnTo>
                      <a:pt x="17846" y="2191"/>
                    </a:lnTo>
                    <a:lnTo>
                      <a:pt x="21600" y="2504"/>
                    </a:lnTo>
                    <a:lnTo>
                      <a:pt x="21034" y="12021"/>
                    </a:lnTo>
                    <a:lnTo>
                      <a:pt x="20520" y="21600"/>
                    </a:lnTo>
                    <a:lnTo>
                      <a:pt x="15891" y="21162"/>
                    </a:lnTo>
                    <a:lnTo>
                      <a:pt x="13371" y="20849"/>
                    </a:lnTo>
                    <a:lnTo>
                      <a:pt x="8640" y="20223"/>
                    </a:lnTo>
                    <a:lnTo>
                      <a:pt x="5863" y="19847"/>
                    </a:lnTo>
                    <a:lnTo>
                      <a:pt x="0" y="18908"/>
                    </a:lnTo>
                    <a:lnTo>
                      <a:pt x="566" y="14087"/>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34" name="Google Shape;1225;g3df7f880796_0_302"/>
              <p:cNvSpPr/>
              <p:nvPr/>
            </p:nvSpPr>
            <p:spPr>
              <a:xfrm>
                <a:off x="1150504" y="1545327"/>
                <a:ext cx="618679" cy="645315"/>
              </a:xfrm>
              <a:custGeom>
                <a:avLst/>
                <a:gdLst/>
                <a:ahLst/>
                <a:cxnLst>
                  <a:cxn ang="0">
                    <a:pos x="wd2" y="hd2"/>
                  </a:cxn>
                  <a:cxn ang="5400000">
                    <a:pos x="wd2" y="hd2"/>
                  </a:cxn>
                  <a:cxn ang="10800000">
                    <a:pos x="wd2" y="hd2"/>
                  </a:cxn>
                  <a:cxn ang="16200000">
                    <a:pos x="wd2" y="hd2"/>
                  </a:cxn>
                </a:cxnLst>
                <a:rect l="0" t="0" r="r" b="b"/>
                <a:pathLst>
                  <a:path w="21600" h="21600" extrusionOk="0">
                    <a:moveTo>
                      <a:pt x="0" y="21253"/>
                    </a:moveTo>
                    <a:lnTo>
                      <a:pt x="0" y="21154"/>
                    </a:lnTo>
                    <a:lnTo>
                      <a:pt x="2797" y="0"/>
                    </a:lnTo>
                    <a:lnTo>
                      <a:pt x="7977" y="594"/>
                    </a:lnTo>
                    <a:lnTo>
                      <a:pt x="12535" y="991"/>
                    </a:lnTo>
                    <a:lnTo>
                      <a:pt x="18078" y="1437"/>
                    </a:lnTo>
                    <a:lnTo>
                      <a:pt x="21600" y="1684"/>
                    </a:lnTo>
                    <a:lnTo>
                      <a:pt x="21445" y="3567"/>
                    </a:lnTo>
                    <a:lnTo>
                      <a:pt x="21341" y="3617"/>
                    </a:lnTo>
                    <a:lnTo>
                      <a:pt x="21237" y="3864"/>
                    </a:lnTo>
                    <a:lnTo>
                      <a:pt x="20719" y="12980"/>
                    </a:lnTo>
                    <a:lnTo>
                      <a:pt x="20409" y="16398"/>
                    </a:lnTo>
                    <a:lnTo>
                      <a:pt x="20150" y="20312"/>
                    </a:lnTo>
                    <a:lnTo>
                      <a:pt x="19891" y="20609"/>
                    </a:lnTo>
                    <a:lnTo>
                      <a:pt x="19735" y="20609"/>
                    </a:lnTo>
                    <a:lnTo>
                      <a:pt x="16886" y="20411"/>
                    </a:lnTo>
                    <a:lnTo>
                      <a:pt x="13934" y="20163"/>
                    </a:lnTo>
                    <a:lnTo>
                      <a:pt x="10671" y="19916"/>
                    </a:lnTo>
                    <a:lnTo>
                      <a:pt x="8236" y="19668"/>
                    </a:lnTo>
                    <a:lnTo>
                      <a:pt x="8236" y="19767"/>
                    </a:lnTo>
                    <a:lnTo>
                      <a:pt x="8340" y="20213"/>
                    </a:lnTo>
                    <a:lnTo>
                      <a:pt x="8495" y="20411"/>
                    </a:lnTo>
                    <a:lnTo>
                      <a:pt x="8495" y="20510"/>
                    </a:lnTo>
                    <a:lnTo>
                      <a:pt x="3056" y="19965"/>
                    </a:lnTo>
                    <a:lnTo>
                      <a:pt x="2953" y="20262"/>
                    </a:lnTo>
                    <a:lnTo>
                      <a:pt x="2797" y="21501"/>
                    </a:lnTo>
                    <a:lnTo>
                      <a:pt x="2538" y="21600"/>
                    </a:lnTo>
                    <a:lnTo>
                      <a:pt x="0" y="21253"/>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35" name="Google Shape;1226;g3df7f880796_0_302"/>
              <p:cNvSpPr/>
              <p:nvPr/>
            </p:nvSpPr>
            <p:spPr>
              <a:xfrm>
                <a:off x="1150504" y="1545327"/>
                <a:ext cx="618679" cy="645315"/>
              </a:xfrm>
              <a:custGeom>
                <a:avLst/>
                <a:gdLst/>
                <a:ahLst/>
                <a:cxnLst>
                  <a:cxn ang="0">
                    <a:pos x="wd2" y="hd2"/>
                  </a:cxn>
                  <a:cxn ang="5400000">
                    <a:pos x="wd2" y="hd2"/>
                  </a:cxn>
                  <a:cxn ang="10800000">
                    <a:pos x="wd2" y="hd2"/>
                  </a:cxn>
                  <a:cxn ang="16200000">
                    <a:pos x="wd2" y="hd2"/>
                  </a:cxn>
                </a:cxnLst>
                <a:rect l="0" t="0" r="r" b="b"/>
                <a:pathLst>
                  <a:path w="21600" h="21600" extrusionOk="0">
                    <a:moveTo>
                      <a:pt x="0" y="21253"/>
                    </a:moveTo>
                    <a:lnTo>
                      <a:pt x="0" y="21154"/>
                    </a:lnTo>
                    <a:lnTo>
                      <a:pt x="2797" y="0"/>
                    </a:lnTo>
                    <a:lnTo>
                      <a:pt x="7977" y="594"/>
                    </a:lnTo>
                    <a:lnTo>
                      <a:pt x="12535" y="991"/>
                    </a:lnTo>
                    <a:lnTo>
                      <a:pt x="18078" y="1437"/>
                    </a:lnTo>
                    <a:lnTo>
                      <a:pt x="21600" y="1684"/>
                    </a:lnTo>
                    <a:lnTo>
                      <a:pt x="21445" y="3567"/>
                    </a:lnTo>
                    <a:lnTo>
                      <a:pt x="21341" y="3617"/>
                    </a:lnTo>
                    <a:lnTo>
                      <a:pt x="21237" y="3864"/>
                    </a:lnTo>
                    <a:lnTo>
                      <a:pt x="20719" y="12980"/>
                    </a:lnTo>
                    <a:lnTo>
                      <a:pt x="20409" y="16398"/>
                    </a:lnTo>
                    <a:lnTo>
                      <a:pt x="20150" y="20312"/>
                    </a:lnTo>
                    <a:lnTo>
                      <a:pt x="19891" y="20609"/>
                    </a:lnTo>
                    <a:lnTo>
                      <a:pt x="19735" y="20609"/>
                    </a:lnTo>
                    <a:lnTo>
                      <a:pt x="16886" y="20411"/>
                    </a:lnTo>
                    <a:lnTo>
                      <a:pt x="13934" y="20163"/>
                    </a:lnTo>
                    <a:lnTo>
                      <a:pt x="10671" y="19916"/>
                    </a:lnTo>
                    <a:lnTo>
                      <a:pt x="8236" y="19668"/>
                    </a:lnTo>
                    <a:lnTo>
                      <a:pt x="8236" y="19767"/>
                    </a:lnTo>
                    <a:lnTo>
                      <a:pt x="8340" y="20213"/>
                    </a:lnTo>
                    <a:lnTo>
                      <a:pt x="8495" y="20411"/>
                    </a:lnTo>
                    <a:lnTo>
                      <a:pt x="8495" y="20510"/>
                    </a:lnTo>
                    <a:lnTo>
                      <a:pt x="3056" y="19965"/>
                    </a:lnTo>
                    <a:lnTo>
                      <a:pt x="2953" y="20262"/>
                    </a:lnTo>
                    <a:lnTo>
                      <a:pt x="2797" y="21501"/>
                    </a:lnTo>
                    <a:lnTo>
                      <a:pt x="2538" y="21600"/>
                    </a:lnTo>
                    <a:lnTo>
                      <a:pt x="0" y="21253"/>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36" name="Google Shape;1227;g3df7f880796_0_302"/>
              <p:cNvSpPr/>
              <p:nvPr/>
            </p:nvSpPr>
            <p:spPr>
              <a:xfrm>
                <a:off x="1230921" y="1094785"/>
                <a:ext cx="648701" cy="506192"/>
              </a:xfrm>
              <a:custGeom>
                <a:avLst/>
                <a:gdLst/>
                <a:ahLst/>
                <a:cxnLst>
                  <a:cxn ang="0">
                    <a:pos x="wd2" y="hd2"/>
                  </a:cxn>
                  <a:cxn ang="5400000">
                    <a:pos x="wd2" y="hd2"/>
                  </a:cxn>
                  <a:cxn ang="10800000">
                    <a:pos x="wd2" y="hd2"/>
                  </a:cxn>
                  <a:cxn ang="16200000">
                    <a:pos x="wd2" y="hd2"/>
                  </a:cxn>
                </a:cxnLst>
                <a:rect l="0" t="0" r="r" b="b"/>
                <a:pathLst>
                  <a:path w="21600" h="21600" extrusionOk="0">
                    <a:moveTo>
                      <a:pt x="0" y="19200"/>
                    </a:moveTo>
                    <a:lnTo>
                      <a:pt x="1928" y="0"/>
                    </a:lnTo>
                    <a:lnTo>
                      <a:pt x="4597" y="379"/>
                    </a:lnTo>
                    <a:lnTo>
                      <a:pt x="9144" y="1011"/>
                    </a:lnTo>
                    <a:lnTo>
                      <a:pt x="11566" y="1326"/>
                    </a:lnTo>
                    <a:lnTo>
                      <a:pt x="16015" y="1768"/>
                    </a:lnTo>
                    <a:lnTo>
                      <a:pt x="18535" y="1958"/>
                    </a:lnTo>
                    <a:lnTo>
                      <a:pt x="21353" y="2211"/>
                    </a:lnTo>
                    <a:lnTo>
                      <a:pt x="21600" y="2400"/>
                    </a:lnTo>
                    <a:lnTo>
                      <a:pt x="21402" y="7074"/>
                    </a:lnTo>
                    <a:lnTo>
                      <a:pt x="20859" y="21600"/>
                    </a:lnTo>
                    <a:lnTo>
                      <a:pt x="17942" y="21347"/>
                    </a:lnTo>
                    <a:lnTo>
                      <a:pt x="14581" y="21032"/>
                    </a:lnTo>
                    <a:lnTo>
                      <a:pt x="9292" y="20463"/>
                    </a:lnTo>
                    <a:lnTo>
                      <a:pt x="4943" y="19958"/>
                    </a:lnTo>
                    <a:lnTo>
                      <a:pt x="0" y="1920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37" name="Google Shape;1228;g3df7f880796_0_302"/>
              <p:cNvSpPr/>
              <p:nvPr/>
            </p:nvSpPr>
            <p:spPr>
              <a:xfrm>
                <a:off x="1230921" y="1094785"/>
                <a:ext cx="648701" cy="506192"/>
              </a:xfrm>
              <a:custGeom>
                <a:avLst/>
                <a:gdLst/>
                <a:ahLst/>
                <a:cxnLst>
                  <a:cxn ang="0">
                    <a:pos x="wd2" y="hd2"/>
                  </a:cxn>
                  <a:cxn ang="5400000">
                    <a:pos x="wd2" y="hd2"/>
                  </a:cxn>
                  <a:cxn ang="10800000">
                    <a:pos x="wd2" y="hd2"/>
                  </a:cxn>
                  <a:cxn ang="16200000">
                    <a:pos x="wd2" y="hd2"/>
                  </a:cxn>
                </a:cxnLst>
                <a:rect l="0" t="0" r="r" b="b"/>
                <a:pathLst>
                  <a:path w="21600" h="21600" extrusionOk="0">
                    <a:moveTo>
                      <a:pt x="0" y="19200"/>
                    </a:moveTo>
                    <a:lnTo>
                      <a:pt x="1928" y="0"/>
                    </a:lnTo>
                    <a:lnTo>
                      <a:pt x="4597" y="379"/>
                    </a:lnTo>
                    <a:lnTo>
                      <a:pt x="9144" y="1011"/>
                    </a:lnTo>
                    <a:lnTo>
                      <a:pt x="11566" y="1326"/>
                    </a:lnTo>
                    <a:lnTo>
                      <a:pt x="16015" y="1768"/>
                    </a:lnTo>
                    <a:lnTo>
                      <a:pt x="18535" y="1958"/>
                    </a:lnTo>
                    <a:lnTo>
                      <a:pt x="21353" y="2211"/>
                    </a:lnTo>
                    <a:lnTo>
                      <a:pt x="21600" y="2400"/>
                    </a:lnTo>
                    <a:lnTo>
                      <a:pt x="21402" y="7074"/>
                    </a:lnTo>
                    <a:lnTo>
                      <a:pt x="20859" y="21600"/>
                    </a:lnTo>
                    <a:lnTo>
                      <a:pt x="17942" y="21347"/>
                    </a:lnTo>
                    <a:lnTo>
                      <a:pt x="14581" y="21032"/>
                    </a:lnTo>
                    <a:lnTo>
                      <a:pt x="9292" y="20463"/>
                    </a:lnTo>
                    <a:lnTo>
                      <a:pt x="4943" y="19958"/>
                    </a:lnTo>
                    <a:lnTo>
                      <a:pt x="0" y="19200"/>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38" name="Google Shape;1229;g3df7f880796_0_302"/>
              <p:cNvSpPr/>
              <p:nvPr/>
            </p:nvSpPr>
            <p:spPr>
              <a:xfrm>
                <a:off x="1711280" y="909645"/>
                <a:ext cx="736624" cy="361719"/>
              </a:xfrm>
              <a:custGeom>
                <a:avLst/>
                <a:gdLst/>
                <a:ahLst/>
                <a:cxnLst>
                  <a:cxn ang="0">
                    <a:pos x="wd2" y="hd2"/>
                  </a:cxn>
                  <a:cxn ang="5400000">
                    <a:pos x="wd2" y="hd2"/>
                  </a:cxn>
                  <a:cxn ang="10800000">
                    <a:pos x="wd2" y="hd2"/>
                  </a:cxn>
                  <a:cxn ang="16200000">
                    <a:pos x="wd2" y="hd2"/>
                  </a:cxn>
                </a:cxnLst>
                <a:rect l="0" t="0" r="r" b="b"/>
                <a:pathLst>
                  <a:path w="21600" h="21600" extrusionOk="0">
                    <a:moveTo>
                      <a:pt x="0" y="13544"/>
                    </a:moveTo>
                    <a:lnTo>
                      <a:pt x="435" y="0"/>
                    </a:lnTo>
                    <a:lnTo>
                      <a:pt x="2918" y="354"/>
                    </a:lnTo>
                    <a:lnTo>
                      <a:pt x="7098" y="797"/>
                    </a:lnTo>
                    <a:lnTo>
                      <a:pt x="11105" y="1151"/>
                    </a:lnTo>
                    <a:lnTo>
                      <a:pt x="13805" y="1239"/>
                    </a:lnTo>
                    <a:lnTo>
                      <a:pt x="14066" y="1859"/>
                    </a:lnTo>
                    <a:lnTo>
                      <a:pt x="14937" y="2833"/>
                    </a:lnTo>
                    <a:lnTo>
                      <a:pt x="15155" y="2567"/>
                    </a:lnTo>
                    <a:lnTo>
                      <a:pt x="15329" y="2125"/>
                    </a:lnTo>
                    <a:lnTo>
                      <a:pt x="15765" y="2302"/>
                    </a:lnTo>
                    <a:lnTo>
                      <a:pt x="16679" y="2125"/>
                    </a:lnTo>
                    <a:lnTo>
                      <a:pt x="17027" y="2744"/>
                    </a:lnTo>
                    <a:lnTo>
                      <a:pt x="17463" y="2921"/>
                    </a:lnTo>
                    <a:lnTo>
                      <a:pt x="17506" y="3187"/>
                    </a:lnTo>
                    <a:lnTo>
                      <a:pt x="17681" y="3010"/>
                    </a:lnTo>
                    <a:lnTo>
                      <a:pt x="17898" y="3452"/>
                    </a:lnTo>
                    <a:lnTo>
                      <a:pt x="18116" y="3630"/>
                    </a:lnTo>
                    <a:lnTo>
                      <a:pt x="18203" y="4072"/>
                    </a:lnTo>
                    <a:lnTo>
                      <a:pt x="18465" y="4515"/>
                    </a:lnTo>
                    <a:lnTo>
                      <a:pt x="18595" y="4603"/>
                    </a:lnTo>
                    <a:lnTo>
                      <a:pt x="18813" y="4692"/>
                    </a:lnTo>
                    <a:lnTo>
                      <a:pt x="18900" y="5134"/>
                    </a:lnTo>
                    <a:lnTo>
                      <a:pt x="18813" y="5489"/>
                    </a:lnTo>
                    <a:lnTo>
                      <a:pt x="18944" y="5931"/>
                    </a:lnTo>
                    <a:lnTo>
                      <a:pt x="18987" y="6374"/>
                    </a:lnTo>
                    <a:lnTo>
                      <a:pt x="18987" y="6728"/>
                    </a:lnTo>
                    <a:lnTo>
                      <a:pt x="19161" y="7170"/>
                    </a:lnTo>
                    <a:lnTo>
                      <a:pt x="19161" y="7613"/>
                    </a:lnTo>
                    <a:lnTo>
                      <a:pt x="19466" y="8410"/>
                    </a:lnTo>
                    <a:lnTo>
                      <a:pt x="19466" y="8852"/>
                    </a:lnTo>
                    <a:lnTo>
                      <a:pt x="19597" y="9295"/>
                    </a:lnTo>
                    <a:lnTo>
                      <a:pt x="19640" y="9649"/>
                    </a:lnTo>
                    <a:lnTo>
                      <a:pt x="19597" y="10092"/>
                    </a:lnTo>
                    <a:lnTo>
                      <a:pt x="19597" y="10534"/>
                    </a:lnTo>
                    <a:lnTo>
                      <a:pt x="19640" y="10977"/>
                    </a:lnTo>
                    <a:lnTo>
                      <a:pt x="19640" y="11066"/>
                    </a:lnTo>
                    <a:lnTo>
                      <a:pt x="19815" y="11066"/>
                    </a:lnTo>
                    <a:lnTo>
                      <a:pt x="19815" y="11508"/>
                    </a:lnTo>
                    <a:lnTo>
                      <a:pt x="20032" y="11685"/>
                    </a:lnTo>
                    <a:lnTo>
                      <a:pt x="19989" y="12216"/>
                    </a:lnTo>
                    <a:lnTo>
                      <a:pt x="20119" y="12659"/>
                    </a:lnTo>
                    <a:lnTo>
                      <a:pt x="20076" y="13190"/>
                    </a:lnTo>
                    <a:lnTo>
                      <a:pt x="20206" y="13633"/>
                    </a:lnTo>
                    <a:lnTo>
                      <a:pt x="20206" y="14607"/>
                    </a:lnTo>
                    <a:lnTo>
                      <a:pt x="20294" y="15492"/>
                    </a:lnTo>
                    <a:lnTo>
                      <a:pt x="20206" y="16731"/>
                    </a:lnTo>
                    <a:lnTo>
                      <a:pt x="20424" y="17085"/>
                    </a:lnTo>
                    <a:lnTo>
                      <a:pt x="20468" y="17528"/>
                    </a:lnTo>
                    <a:lnTo>
                      <a:pt x="20468" y="17970"/>
                    </a:lnTo>
                    <a:lnTo>
                      <a:pt x="20642" y="18413"/>
                    </a:lnTo>
                    <a:lnTo>
                      <a:pt x="20816" y="19210"/>
                    </a:lnTo>
                    <a:lnTo>
                      <a:pt x="20947" y="19652"/>
                    </a:lnTo>
                    <a:lnTo>
                      <a:pt x="21165" y="19830"/>
                    </a:lnTo>
                    <a:lnTo>
                      <a:pt x="21252" y="20272"/>
                    </a:lnTo>
                    <a:lnTo>
                      <a:pt x="21382" y="20715"/>
                    </a:lnTo>
                    <a:lnTo>
                      <a:pt x="21339" y="21157"/>
                    </a:lnTo>
                    <a:lnTo>
                      <a:pt x="21600" y="21511"/>
                    </a:lnTo>
                    <a:lnTo>
                      <a:pt x="17419" y="21600"/>
                    </a:lnTo>
                    <a:lnTo>
                      <a:pt x="14110" y="21600"/>
                    </a:lnTo>
                    <a:lnTo>
                      <a:pt x="7926" y="21334"/>
                    </a:lnTo>
                    <a:lnTo>
                      <a:pt x="4747" y="20980"/>
                    </a:lnTo>
                    <a:lnTo>
                      <a:pt x="4921" y="14430"/>
                    </a:lnTo>
                    <a:lnTo>
                      <a:pt x="4703" y="14164"/>
                    </a:lnTo>
                    <a:lnTo>
                      <a:pt x="2221" y="13810"/>
                    </a:lnTo>
                    <a:lnTo>
                      <a:pt x="0" y="13544"/>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39" name="Google Shape;1230;g3df7f880796_0_302"/>
              <p:cNvSpPr/>
              <p:nvPr/>
            </p:nvSpPr>
            <p:spPr>
              <a:xfrm>
                <a:off x="1711280" y="909645"/>
                <a:ext cx="736624" cy="361719"/>
              </a:xfrm>
              <a:custGeom>
                <a:avLst/>
                <a:gdLst/>
                <a:ahLst/>
                <a:cxnLst>
                  <a:cxn ang="0">
                    <a:pos x="wd2" y="hd2"/>
                  </a:cxn>
                  <a:cxn ang="5400000">
                    <a:pos x="wd2" y="hd2"/>
                  </a:cxn>
                  <a:cxn ang="10800000">
                    <a:pos x="wd2" y="hd2"/>
                  </a:cxn>
                  <a:cxn ang="16200000">
                    <a:pos x="wd2" y="hd2"/>
                  </a:cxn>
                </a:cxnLst>
                <a:rect l="0" t="0" r="r" b="b"/>
                <a:pathLst>
                  <a:path w="21600" h="21600" extrusionOk="0">
                    <a:moveTo>
                      <a:pt x="0" y="13544"/>
                    </a:moveTo>
                    <a:lnTo>
                      <a:pt x="435" y="0"/>
                    </a:lnTo>
                    <a:lnTo>
                      <a:pt x="2918" y="354"/>
                    </a:lnTo>
                    <a:lnTo>
                      <a:pt x="7098" y="797"/>
                    </a:lnTo>
                    <a:lnTo>
                      <a:pt x="11105" y="1151"/>
                    </a:lnTo>
                    <a:lnTo>
                      <a:pt x="13805" y="1239"/>
                    </a:lnTo>
                    <a:lnTo>
                      <a:pt x="14066" y="1859"/>
                    </a:lnTo>
                    <a:lnTo>
                      <a:pt x="14937" y="2833"/>
                    </a:lnTo>
                    <a:lnTo>
                      <a:pt x="15155" y="2567"/>
                    </a:lnTo>
                    <a:lnTo>
                      <a:pt x="15329" y="2125"/>
                    </a:lnTo>
                    <a:lnTo>
                      <a:pt x="15765" y="2302"/>
                    </a:lnTo>
                    <a:lnTo>
                      <a:pt x="16679" y="2125"/>
                    </a:lnTo>
                    <a:lnTo>
                      <a:pt x="17027" y="2744"/>
                    </a:lnTo>
                    <a:lnTo>
                      <a:pt x="17463" y="2921"/>
                    </a:lnTo>
                    <a:lnTo>
                      <a:pt x="17506" y="3187"/>
                    </a:lnTo>
                    <a:lnTo>
                      <a:pt x="17681" y="3010"/>
                    </a:lnTo>
                    <a:lnTo>
                      <a:pt x="17898" y="3452"/>
                    </a:lnTo>
                    <a:lnTo>
                      <a:pt x="18116" y="3630"/>
                    </a:lnTo>
                    <a:lnTo>
                      <a:pt x="18203" y="4072"/>
                    </a:lnTo>
                    <a:lnTo>
                      <a:pt x="18465" y="4515"/>
                    </a:lnTo>
                    <a:lnTo>
                      <a:pt x="18595" y="4603"/>
                    </a:lnTo>
                    <a:lnTo>
                      <a:pt x="18813" y="4692"/>
                    </a:lnTo>
                    <a:lnTo>
                      <a:pt x="18900" y="5134"/>
                    </a:lnTo>
                    <a:lnTo>
                      <a:pt x="18813" y="5489"/>
                    </a:lnTo>
                    <a:lnTo>
                      <a:pt x="18944" y="5931"/>
                    </a:lnTo>
                    <a:lnTo>
                      <a:pt x="18987" y="6374"/>
                    </a:lnTo>
                    <a:lnTo>
                      <a:pt x="18987" y="6728"/>
                    </a:lnTo>
                    <a:lnTo>
                      <a:pt x="19161" y="7170"/>
                    </a:lnTo>
                    <a:lnTo>
                      <a:pt x="19161" y="7613"/>
                    </a:lnTo>
                    <a:lnTo>
                      <a:pt x="19466" y="8410"/>
                    </a:lnTo>
                    <a:lnTo>
                      <a:pt x="19466" y="8852"/>
                    </a:lnTo>
                    <a:lnTo>
                      <a:pt x="19597" y="9295"/>
                    </a:lnTo>
                    <a:lnTo>
                      <a:pt x="19640" y="9649"/>
                    </a:lnTo>
                    <a:lnTo>
                      <a:pt x="19597" y="10092"/>
                    </a:lnTo>
                    <a:lnTo>
                      <a:pt x="19597" y="10534"/>
                    </a:lnTo>
                    <a:lnTo>
                      <a:pt x="19640" y="10977"/>
                    </a:lnTo>
                    <a:lnTo>
                      <a:pt x="19640" y="11066"/>
                    </a:lnTo>
                    <a:lnTo>
                      <a:pt x="19815" y="11066"/>
                    </a:lnTo>
                    <a:lnTo>
                      <a:pt x="19815" y="11508"/>
                    </a:lnTo>
                    <a:lnTo>
                      <a:pt x="20032" y="11685"/>
                    </a:lnTo>
                    <a:lnTo>
                      <a:pt x="19989" y="12216"/>
                    </a:lnTo>
                    <a:lnTo>
                      <a:pt x="20119" y="12659"/>
                    </a:lnTo>
                    <a:lnTo>
                      <a:pt x="20076" y="13190"/>
                    </a:lnTo>
                    <a:lnTo>
                      <a:pt x="20206" y="13633"/>
                    </a:lnTo>
                    <a:lnTo>
                      <a:pt x="20206" y="14607"/>
                    </a:lnTo>
                    <a:lnTo>
                      <a:pt x="20294" y="15492"/>
                    </a:lnTo>
                    <a:lnTo>
                      <a:pt x="20206" y="16731"/>
                    </a:lnTo>
                    <a:lnTo>
                      <a:pt x="20424" y="17085"/>
                    </a:lnTo>
                    <a:lnTo>
                      <a:pt x="20468" y="17528"/>
                    </a:lnTo>
                    <a:lnTo>
                      <a:pt x="20468" y="17970"/>
                    </a:lnTo>
                    <a:lnTo>
                      <a:pt x="20642" y="18413"/>
                    </a:lnTo>
                    <a:lnTo>
                      <a:pt x="20816" y="19210"/>
                    </a:lnTo>
                    <a:lnTo>
                      <a:pt x="20947" y="19652"/>
                    </a:lnTo>
                    <a:lnTo>
                      <a:pt x="21165" y="19830"/>
                    </a:lnTo>
                    <a:lnTo>
                      <a:pt x="21252" y="20272"/>
                    </a:lnTo>
                    <a:lnTo>
                      <a:pt x="21382" y="20715"/>
                    </a:lnTo>
                    <a:lnTo>
                      <a:pt x="21339" y="21157"/>
                    </a:lnTo>
                    <a:lnTo>
                      <a:pt x="21600" y="21511"/>
                    </a:lnTo>
                    <a:lnTo>
                      <a:pt x="17419" y="21600"/>
                    </a:lnTo>
                    <a:lnTo>
                      <a:pt x="14110" y="21600"/>
                    </a:lnTo>
                    <a:lnTo>
                      <a:pt x="7926" y="21334"/>
                    </a:lnTo>
                    <a:lnTo>
                      <a:pt x="4747" y="20980"/>
                    </a:lnTo>
                    <a:lnTo>
                      <a:pt x="4921" y="14430"/>
                    </a:lnTo>
                    <a:lnTo>
                      <a:pt x="4703" y="14164"/>
                    </a:lnTo>
                    <a:lnTo>
                      <a:pt x="2221" y="13810"/>
                    </a:lnTo>
                    <a:lnTo>
                      <a:pt x="0" y="13544"/>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40" name="Google Shape;1231;g3df7f880796_0_302"/>
              <p:cNvSpPr/>
              <p:nvPr/>
            </p:nvSpPr>
            <p:spPr>
              <a:xfrm>
                <a:off x="1726292" y="580033"/>
                <a:ext cx="624040" cy="406666"/>
              </a:xfrm>
              <a:custGeom>
                <a:avLst/>
                <a:gdLst/>
                <a:ahLst/>
                <a:cxnLst>
                  <a:cxn ang="0">
                    <a:pos x="wd2" y="hd2"/>
                  </a:cxn>
                  <a:cxn ang="5400000">
                    <a:pos x="wd2" y="hd2"/>
                  </a:cxn>
                  <a:cxn ang="10800000">
                    <a:pos x="wd2" y="hd2"/>
                  </a:cxn>
                  <a:cxn ang="16200000">
                    <a:pos x="wd2" y="hd2"/>
                  </a:cxn>
                </a:cxnLst>
                <a:rect l="0" t="0" r="r" b="b"/>
                <a:pathLst>
                  <a:path w="21600" h="21600" extrusionOk="0">
                    <a:moveTo>
                      <a:pt x="0" y="17501"/>
                    </a:moveTo>
                    <a:lnTo>
                      <a:pt x="566" y="5518"/>
                    </a:lnTo>
                    <a:lnTo>
                      <a:pt x="669" y="5124"/>
                    </a:lnTo>
                    <a:lnTo>
                      <a:pt x="874" y="0"/>
                    </a:lnTo>
                    <a:lnTo>
                      <a:pt x="5760" y="473"/>
                    </a:lnTo>
                    <a:lnTo>
                      <a:pt x="11109" y="788"/>
                    </a:lnTo>
                    <a:lnTo>
                      <a:pt x="16149" y="946"/>
                    </a:lnTo>
                    <a:lnTo>
                      <a:pt x="21189" y="946"/>
                    </a:lnTo>
                    <a:lnTo>
                      <a:pt x="21086" y="1734"/>
                    </a:lnTo>
                    <a:lnTo>
                      <a:pt x="20931" y="2128"/>
                    </a:lnTo>
                    <a:lnTo>
                      <a:pt x="20417" y="2759"/>
                    </a:lnTo>
                    <a:lnTo>
                      <a:pt x="20366" y="3074"/>
                    </a:lnTo>
                    <a:lnTo>
                      <a:pt x="20571" y="3469"/>
                    </a:lnTo>
                    <a:lnTo>
                      <a:pt x="20880" y="4257"/>
                    </a:lnTo>
                    <a:lnTo>
                      <a:pt x="21086" y="4257"/>
                    </a:lnTo>
                    <a:lnTo>
                      <a:pt x="21343" y="4415"/>
                    </a:lnTo>
                    <a:lnTo>
                      <a:pt x="21549" y="4809"/>
                    </a:lnTo>
                    <a:lnTo>
                      <a:pt x="21600" y="15609"/>
                    </a:lnTo>
                    <a:lnTo>
                      <a:pt x="21137" y="15609"/>
                    </a:lnTo>
                    <a:lnTo>
                      <a:pt x="21189" y="16082"/>
                    </a:lnTo>
                    <a:lnTo>
                      <a:pt x="21343" y="16476"/>
                    </a:lnTo>
                    <a:lnTo>
                      <a:pt x="21343" y="16870"/>
                    </a:lnTo>
                    <a:lnTo>
                      <a:pt x="21189" y="16949"/>
                    </a:lnTo>
                    <a:lnTo>
                      <a:pt x="21291" y="17343"/>
                    </a:lnTo>
                    <a:lnTo>
                      <a:pt x="21549" y="17737"/>
                    </a:lnTo>
                    <a:lnTo>
                      <a:pt x="21549" y="18131"/>
                    </a:lnTo>
                    <a:lnTo>
                      <a:pt x="21394" y="18447"/>
                    </a:lnTo>
                    <a:lnTo>
                      <a:pt x="21394" y="18841"/>
                    </a:lnTo>
                    <a:lnTo>
                      <a:pt x="21291" y="19629"/>
                    </a:lnTo>
                    <a:lnTo>
                      <a:pt x="21189" y="19708"/>
                    </a:lnTo>
                    <a:lnTo>
                      <a:pt x="21086" y="20023"/>
                    </a:lnTo>
                    <a:lnTo>
                      <a:pt x="21137" y="20418"/>
                    </a:lnTo>
                    <a:lnTo>
                      <a:pt x="21394" y="20812"/>
                    </a:lnTo>
                    <a:lnTo>
                      <a:pt x="21446" y="21600"/>
                    </a:lnTo>
                    <a:lnTo>
                      <a:pt x="21291" y="21521"/>
                    </a:lnTo>
                    <a:lnTo>
                      <a:pt x="20983" y="21127"/>
                    </a:lnTo>
                    <a:lnTo>
                      <a:pt x="20880" y="20733"/>
                    </a:lnTo>
                    <a:lnTo>
                      <a:pt x="20623" y="20575"/>
                    </a:lnTo>
                    <a:lnTo>
                      <a:pt x="20366" y="20181"/>
                    </a:lnTo>
                    <a:lnTo>
                      <a:pt x="20160" y="20339"/>
                    </a:lnTo>
                    <a:lnTo>
                      <a:pt x="20109" y="20102"/>
                    </a:lnTo>
                    <a:lnTo>
                      <a:pt x="19594" y="19945"/>
                    </a:lnTo>
                    <a:lnTo>
                      <a:pt x="19183" y="19393"/>
                    </a:lnTo>
                    <a:lnTo>
                      <a:pt x="18103" y="19550"/>
                    </a:lnTo>
                    <a:lnTo>
                      <a:pt x="17589" y="19393"/>
                    </a:lnTo>
                    <a:lnTo>
                      <a:pt x="17383" y="19787"/>
                    </a:lnTo>
                    <a:lnTo>
                      <a:pt x="17126" y="20023"/>
                    </a:lnTo>
                    <a:lnTo>
                      <a:pt x="16097" y="19156"/>
                    </a:lnTo>
                    <a:lnTo>
                      <a:pt x="15789" y="18604"/>
                    </a:lnTo>
                    <a:lnTo>
                      <a:pt x="12600" y="18526"/>
                    </a:lnTo>
                    <a:lnTo>
                      <a:pt x="7869" y="18210"/>
                    </a:lnTo>
                    <a:lnTo>
                      <a:pt x="2931" y="17816"/>
                    </a:lnTo>
                    <a:lnTo>
                      <a:pt x="0" y="17501"/>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41" name="Google Shape;1232;g3df7f880796_0_302"/>
              <p:cNvSpPr/>
              <p:nvPr/>
            </p:nvSpPr>
            <p:spPr>
              <a:xfrm>
                <a:off x="1726292" y="580033"/>
                <a:ext cx="624040" cy="406666"/>
              </a:xfrm>
              <a:custGeom>
                <a:avLst/>
                <a:gdLst/>
                <a:ahLst/>
                <a:cxnLst>
                  <a:cxn ang="0">
                    <a:pos x="wd2" y="hd2"/>
                  </a:cxn>
                  <a:cxn ang="5400000">
                    <a:pos x="wd2" y="hd2"/>
                  </a:cxn>
                  <a:cxn ang="10800000">
                    <a:pos x="wd2" y="hd2"/>
                  </a:cxn>
                  <a:cxn ang="16200000">
                    <a:pos x="wd2" y="hd2"/>
                  </a:cxn>
                </a:cxnLst>
                <a:rect l="0" t="0" r="r" b="b"/>
                <a:pathLst>
                  <a:path w="21600" h="21600" extrusionOk="0">
                    <a:moveTo>
                      <a:pt x="0" y="17501"/>
                    </a:moveTo>
                    <a:lnTo>
                      <a:pt x="566" y="5518"/>
                    </a:lnTo>
                    <a:lnTo>
                      <a:pt x="669" y="5124"/>
                    </a:lnTo>
                    <a:lnTo>
                      <a:pt x="874" y="0"/>
                    </a:lnTo>
                    <a:lnTo>
                      <a:pt x="5760" y="473"/>
                    </a:lnTo>
                    <a:lnTo>
                      <a:pt x="11109" y="788"/>
                    </a:lnTo>
                    <a:lnTo>
                      <a:pt x="16149" y="946"/>
                    </a:lnTo>
                    <a:lnTo>
                      <a:pt x="21189" y="946"/>
                    </a:lnTo>
                    <a:lnTo>
                      <a:pt x="21086" y="1734"/>
                    </a:lnTo>
                    <a:lnTo>
                      <a:pt x="20931" y="2128"/>
                    </a:lnTo>
                    <a:lnTo>
                      <a:pt x="20417" y="2759"/>
                    </a:lnTo>
                    <a:lnTo>
                      <a:pt x="20366" y="3074"/>
                    </a:lnTo>
                    <a:lnTo>
                      <a:pt x="20571" y="3469"/>
                    </a:lnTo>
                    <a:lnTo>
                      <a:pt x="20880" y="4257"/>
                    </a:lnTo>
                    <a:lnTo>
                      <a:pt x="21086" y="4257"/>
                    </a:lnTo>
                    <a:lnTo>
                      <a:pt x="21343" y="4415"/>
                    </a:lnTo>
                    <a:lnTo>
                      <a:pt x="21549" y="4809"/>
                    </a:lnTo>
                    <a:lnTo>
                      <a:pt x="21600" y="15609"/>
                    </a:lnTo>
                    <a:lnTo>
                      <a:pt x="21137" y="15609"/>
                    </a:lnTo>
                    <a:lnTo>
                      <a:pt x="21189" y="16082"/>
                    </a:lnTo>
                    <a:lnTo>
                      <a:pt x="21343" y="16476"/>
                    </a:lnTo>
                    <a:lnTo>
                      <a:pt x="21343" y="16870"/>
                    </a:lnTo>
                    <a:lnTo>
                      <a:pt x="21189" y="16949"/>
                    </a:lnTo>
                    <a:lnTo>
                      <a:pt x="21291" y="17343"/>
                    </a:lnTo>
                    <a:lnTo>
                      <a:pt x="21549" y="17737"/>
                    </a:lnTo>
                    <a:lnTo>
                      <a:pt x="21549" y="18131"/>
                    </a:lnTo>
                    <a:lnTo>
                      <a:pt x="21394" y="18447"/>
                    </a:lnTo>
                    <a:lnTo>
                      <a:pt x="21394" y="18841"/>
                    </a:lnTo>
                    <a:lnTo>
                      <a:pt x="21291" y="19629"/>
                    </a:lnTo>
                    <a:lnTo>
                      <a:pt x="21189" y="19708"/>
                    </a:lnTo>
                    <a:lnTo>
                      <a:pt x="21086" y="20023"/>
                    </a:lnTo>
                    <a:lnTo>
                      <a:pt x="21137" y="20418"/>
                    </a:lnTo>
                    <a:lnTo>
                      <a:pt x="21394" y="20812"/>
                    </a:lnTo>
                    <a:lnTo>
                      <a:pt x="21446" y="21600"/>
                    </a:lnTo>
                    <a:lnTo>
                      <a:pt x="21291" y="21521"/>
                    </a:lnTo>
                    <a:lnTo>
                      <a:pt x="20983" y="21127"/>
                    </a:lnTo>
                    <a:lnTo>
                      <a:pt x="20880" y="20733"/>
                    </a:lnTo>
                    <a:lnTo>
                      <a:pt x="20623" y="20575"/>
                    </a:lnTo>
                    <a:lnTo>
                      <a:pt x="20366" y="20181"/>
                    </a:lnTo>
                    <a:lnTo>
                      <a:pt x="20160" y="20339"/>
                    </a:lnTo>
                    <a:lnTo>
                      <a:pt x="20109" y="20102"/>
                    </a:lnTo>
                    <a:lnTo>
                      <a:pt x="19594" y="19945"/>
                    </a:lnTo>
                    <a:lnTo>
                      <a:pt x="19183" y="19393"/>
                    </a:lnTo>
                    <a:lnTo>
                      <a:pt x="18103" y="19550"/>
                    </a:lnTo>
                    <a:lnTo>
                      <a:pt x="17589" y="19393"/>
                    </a:lnTo>
                    <a:lnTo>
                      <a:pt x="17383" y="19787"/>
                    </a:lnTo>
                    <a:lnTo>
                      <a:pt x="17126" y="20023"/>
                    </a:lnTo>
                    <a:lnTo>
                      <a:pt x="16097" y="19156"/>
                    </a:lnTo>
                    <a:lnTo>
                      <a:pt x="15789" y="18604"/>
                    </a:lnTo>
                    <a:lnTo>
                      <a:pt x="12600" y="18526"/>
                    </a:lnTo>
                    <a:lnTo>
                      <a:pt x="7869" y="18210"/>
                    </a:lnTo>
                    <a:lnTo>
                      <a:pt x="2931" y="17816"/>
                    </a:lnTo>
                    <a:lnTo>
                      <a:pt x="0" y="17501"/>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42" name="Google Shape;1233;g3df7f880796_0_302"/>
              <p:cNvSpPr/>
              <p:nvPr/>
            </p:nvSpPr>
            <p:spPr>
              <a:xfrm>
                <a:off x="1752025" y="239718"/>
                <a:ext cx="585440" cy="358509"/>
              </a:xfrm>
              <a:custGeom>
                <a:avLst/>
                <a:gdLst/>
                <a:ahLst/>
                <a:cxnLst>
                  <a:cxn ang="0">
                    <a:pos x="wd2" y="hd2"/>
                  </a:cxn>
                  <a:cxn ang="5400000">
                    <a:pos x="wd2" y="hd2"/>
                  </a:cxn>
                  <a:cxn ang="10800000">
                    <a:pos x="wd2" y="hd2"/>
                  </a:cxn>
                  <a:cxn ang="16200000">
                    <a:pos x="wd2" y="hd2"/>
                  </a:cxn>
                </a:cxnLst>
                <a:rect l="0" t="0" r="r" b="b"/>
                <a:pathLst>
                  <a:path w="21600" h="21600" extrusionOk="0">
                    <a:moveTo>
                      <a:pt x="0" y="20529"/>
                    </a:moveTo>
                    <a:lnTo>
                      <a:pt x="930" y="89"/>
                    </a:lnTo>
                    <a:lnTo>
                      <a:pt x="930" y="0"/>
                    </a:lnTo>
                    <a:lnTo>
                      <a:pt x="5250" y="446"/>
                    </a:lnTo>
                    <a:lnTo>
                      <a:pt x="11702" y="893"/>
                    </a:lnTo>
                    <a:lnTo>
                      <a:pt x="17280" y="1071"/>
                    </a:lnTo>
                    <a:lnTo>
                      <a:pt x="19741" y="1071"/>
                    </a:lnTo>
                    <a:lnTo>
                      <a:pt x="19686" y="1339"/>
                    </a:lnTo>
                    <a:lnTo>
                      <a:pt x="19850" y="1607"/>
                    </a:lnTo>
                    <a:lnTo>
                      <a:pt x="19959" y="2856"/>
                    </a:lnTo>
                    <a:lnTo>
                      <a:pt x="20124" y="3302"/>
                    </a:lnTo>
                    <a:lnTo>
                      <a:pt x="19905" y="4106"/>
                    </a:lnTo>
                    <a:lnTo>
                      <a:pt x="20014" y="4998"/>
                    </a:lnTo>
                    <a:lnTo>
                      <a:pt x="19959" y="5355"/>
                    </a:lnTo>
                    <a:lnTo>
                      <a:pt x="20014" y="5534"/>
                    </a:lnTo>
                    <a:lnTo>
                      <a:pt x="19959" y="6426"/>
                    </a:lnTo>
                    <a:lnTo>
                      <a:pt x="20014" y="6962"/>
                    </a:lnTo>
                    <a:lnTo>
                      <a:pt x="20288" y="8390"/>
                    </a:lnTo>
                    <a:lnTo>
                      <a:pt x="20288" y="8569"/>
                    </a:lnTo>
                    <a:lnTo>
                      <a:pt x="20670" y="9818"/>
                    </a:lnTo>
                    <a:lnTo>
                      <a:pt x="20780" y="10889"/>
                    </a:lnTo>
                    <a:lnTo>
                      <a:pt x="20780" y="11336"/>
                    </a:lnTo>
                    <a:lnTo>
                      <a:pt x="20725" y="11603"/>
                    </a:lnTo>
                    <a:lnTo>
                      <a:pt x="20780" y="12050"/>
                    </a:lnTo>
                    <a:lnTo>
                      <a:pt x="20780" y="12942"/>
                    </a:lnTo>
                    <a:lnTo>
                      <a:pt x="20834" y="13924"/>
                    </a:lnTo>
                    <a:lnTo>
                      <a:pt x="20834" y="14549"/>
                    </a:lnTo>
                    <a:lnTo>
                      <a:pt x="20998" y="14995"/>
                    </a:lnTo>
                    <a:lnTo>
                      <a:pt x="20944" y="15441"/>
                    </a:lnTo>
                    <a:lnTo>
                      <a:pt x="20998" y="17048"/>
                    </a:lnTo>
                    <a:lnTo>
                      <a:pt x="21108" y="17494"/>
                    </a:lnTo>
                    <a:lnTo>
                      <a:pt x="21053" y="17940"/>
                    </a:lnTo>
                    <a:lnTo>
                      <a:pt x="21217" y="18387"/>
                    </a:lnTo>
                    <a:lnTo>
                      <a:pt x="21491" y="19012"/>
                    </a:lnTo>
                    <a:lnTo>
                      <a:pt x="21545" y="19458"/>
                    </a:lnTo>
                    <a:lnTo>
                      <a:pt x="21545" y="19904"/>
                    </a:lnTo>
                    <a:lnTo>
                      <a:pt x="21600" y="20797"/>
                    </a:lnTo>
                    <a:lnTo>
                      <a:pt x="21600" y="21600"/>
                    </a:lnTo>
                    <a:lnTo>
                      <a:pt x="16241" y="21600"/>
                    </a:lnTo>
                    <a:lnTo>
                      <a:pt x="10882" y="21421"/>
                    </a:lnTo>
                    <a:lnTo>
                      <a:pt x="5195" y="21064"/>
                    </a:lnTo>
                    <a:lnTo>
                      <a:pt x="0" y="20529"/>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43" name="Google Shape;1234;g3df7f880796_0_302"/>
              <p:cNvSpPr/>
              <p:nvPr/>
            </p:nvSpPr>
            <p:spPr>
              <a:xfrm>
                <a:off x="1752025" y="239718"/>
                <a:ext cx="585440" cy="358509"/>
              </a:xfrm>
              <a:custGeom>
                <a:avLst/>
                <a:gdLst/>
                <a:ahLst/>
                <a:cxnLst>
                  <a:cxn ang="0">
                    <a:pos x="wd2" y="hd2"/>
                  </a:cxn>
                  <a:cxn ang="5400000">
                    <a:pos x="wd2" y="hd2"/>
                  </a:cxn>
                  <a:cxn ang="10800000">
                    <a:pos x="wd2" y="hd2"/>
                  </a:cxn>
                  <a:cxn ang="16200000">
                    <a:pos x="wd2" y="hd2"/>
                  </a:cxn>
                </a:cxnLst>
                <a:rect l="0" t="0" r="r" b="b"/>
                <a:pathLst>
                  <a:path w="21600" h="21600" extrusionOk="0">
                    <a:moveTo>
                      <a:pt x="0" y="20529"/>
                    </a:moveTo>
                    <a:lnTo>
                      <a:pt x="930" y="89"/>
                    </a:lnTo>
                    <a:lnTo>
                      <a:pt x="930" y="0"/>
                    </a:lnTo>
                    <a:lnTo>
                      <a:pt x="5250" y="446"/>
                    </a:lnTo>
                    <a:lnTo>
                      <a:pt x="11702" y="893"/>
                    </a:lnTo>
                    <a:lnTo>
                      <a:pt x="17280" y="1071"/>
                    </a:lnTo>
                    <a:lnTo>
                      <a:pt x="19741" y="1071"/>
                    </a:lnTo>
                    <a:lnTo>
                      <a:pt x="19686" y="1339"/>
                    </a:lnTo>
                    <a:lnTo>
                      <a:pt x="19850" y="1607"/>
                    </a:lnTo>
                    <a:lnTo>
                      <a:pt x="19959" y="2856"/>
                    </a:lnTo>
                    <a:lnTo>
                      <a:pt x="20124" y="3302"/>
                    </a:lnTo>
                    <a:lnTo>
                      <a:pt x="19905" y="4106"/>
                    </a:lnTo>
                    <a:lnTo>
                      <a:pt x="20014" y="4998"/>
                    </a:lnTo>
                    <a:lnTo>
                      <a:pt x="19959" y="5355"/>
                    </a:lnTo>
                    <a:lnTo>
                      <a:pt x="20014" y="5534"/>
                    </a:lnTo>
                    <a:lnTo>
                      <a:pt x="19959" y="6426"/>
                    </a:lnTo>
                    <a:lnTo>
                      <a:pt x="20014" y="6962"/>
                    </a:lnTo>
                    <a:lnTo>
                      <a:pt x="20288" y="8390"/>
                    </a:lnTo>
                    <a:lnTo>
                      <a:pt x="20288" y="8569"/>
                    </a:lnTo>
                    <a:lnTo>
                      <a:pt x="20670" y="9818"/>
                    </a:lnTo>
                    <a:lnTo>
                      <a:pt x="20780" y="10889"/>
                    </a:lnTo>
                    <a:lnTo>
                      <a:pt x="20780" y="11336"/>
                    </a:lnTo>
                    <a:lnTo>
                      <a:pt x="20725" y="11603"/>
                    </a:lnTo>
                    <a:lnTo>
                      <a:pt x="20780" y="12050"/>
                    </a:lnTo>
                    <a:lnTo>
                      <a:pt x="20780" y="12942"/>
                    </a:lnTo>
                    <a:lnTo>
                      <a:pt x="20834" y="13924"/>
                    </a:lnTo>
                    <a:lnTo>
                      <a:pt x="20834" y="14549"/>
                    </a:lnTo>
                    <a:lnTo>
                      <a:pt x="20998" y="14995"/>
                    </a:lnTo>
                    <a:lnTo>
                      <a:pt x="20944" y="15441"/>
                    </a:lnTo>
                    <a:lnTo>
                      <a:pt x="20998" y="17048"/>
                    </a:lnTo>
                    <a:lnTo>
                      <a:pt x="21108" y="17494"/>
                    </a:lnTo>
                    <a:lnTo>
                      <a:pt x="21053" y="17940"/>
                    </a:lnTo>
                    <a:lnTo>
                      <a:pt x="21217" y="18387"/>
                    </a:lnTo>
                    <a:lnTo>
                      <a:pt x="21491" y="19012"/>
                    </a:lnTo>
                    <a:lnTo>
                      <a:pt x="21545" y="19458"/>
                    </a:lnTo>
                    <a:lnTo>
                      <a:pt x="21545" y="19904"/>
                    </a:lnTo>
                    <a:lnTo>
                      <a:pt x="21600" y="20797"/>
                    </a:lnTo>
                    <a:lnTo>
                      <a:pt x="21600" y="21600"/>
                    </a:lnTo>
                    <a:lnTo>
                      <a:pt x="16241" y="21600"/>
                    </a:lnTo>
                    <a:lnTo>
                      <a:pt x="10882" y="21421"/>
                    </a:lnTo>
                    <a:lnTo>
                      <a:pt x="5195" y="21064"/>
                    </a:lnTo>
                    <a:lnTo>
                      <a:pt x="0" y="20529"/>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44" name="Google Shape;1235;g3df7f880796_0_302"/>
              <p:cNvSpPr/>
              <p:nvPr/>
            </p:nvSpPr>
            <p:spPr>
              <a:xfrm>
                <a:off x="1764892" y="1595625"/>
                <a:ext cx="773081" cy="393825"/>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lnTo>
                      <a:pt x="124" y="0"/>
                    </a:lnTo>
                    <a:lnTo>
                      <a:pt x="2570" y="325"/>
                    </a:lnTo>
                    <a:lnTo>
                      <a:pt x="6509" y="650"/>
                    </a:lnTo>
                    <a:lnTo>
                      <a:pt x="12189" y="974"/>
                    </a:lnTo>
                    <a:lnTo>
                      <a:pt x="17910" y="974"/>
                    </a:lnTo>
                    <a:lnTo>
                      <a:pt x="20978" y="731"/>
                    </a:lnTo>
                    <a:lnTo>
                      <a:pt x="21020" y="3898"/>
                    </a:lnTo>
                    <a:lnTo>
                      <a:pt x="21476" y="9095"/>
                    </a:lnTo>
                    <a:lnTo>
                      <a:pt x="21559" y="10719"/>
                    </a:lnTo>
                    <a:lnTo>
                      <a:pt x="21600" y="21600"/>
                    </a:lnTo>
                    <a:lnTo>
                      <a:pt x="21020" y="21356"/>
                    </a:lnTo>
                    <a:lnTo>
                      <a:pt x="20812" y="21032"/>
                    </a:lnTo>
                    <a:lnTo>
                      <a:pt x="20646" y="20950"/>
                    </a:lnTo>
                    <a:lnTo>
                      <a:pt x="20232" y="20382"/>
                    </a:lnTo>
                    <a:lnTo>
                      <a:pt x="19776" y="19814"/>
                    </a:lnTo>
                    <a:lnTo>
                      <a:pt x="19610" y="19814"/>
                    </a:lnTo>
                    <a:lnTo>
                      <a:pt x="19444" y="20138"/>
                    </a:lnTo>
                    <a:lnTo>
                      <a:pt x="19361" y="20382"/>
                    </a:lnTo>
                    <a:lnTo>
                      <a:pt x="19154" y="20382"/>
                    </a:lnTo>
                    <a:lnTo>
                      <a:pt x="18988" y="20220"/>
                    </a:lnTo>
                    <a:lnTo>
                      <a:pt x="18781" y="19814"/>
                    </a:lnTo>
                    <a:lnTo>
                      <a:pt x="18366" y="20138"/>
                    </a:lnTo>
                    <a:lnTo>
                      <a:pt x="18200" y="20463"/>
                    </a:lnTo>
                    <a:lnTo>
                      <a:pt x="17993" y="20463"/>
                    </a:lnTo>
                    <a:lnTo>
                      <a:pt x="17786" y="20138"/>
                    </a:lnTo>
                    <a:lnTo>
                      <a:pt x="17620" y="20463"/>
                    </a:lnTo>
                    <a:lnTo>
                      <a:pt x="17371" y="20544"/>
                    </a:lnTo>
                    <a:lnTo>
                      <a:pt x="17164" y="21032"/>
                    </a:lnTo>
                    <a:lnTo>
                      <a:pt x="16957" y="21032"/>
                    </a:lnTo>
                    <a:lnTo>
                      <a:pt x="16832" y="21356"/>
                    </a:lnTo>
                    <a:lnTo>
                      <a:pt x="16625" y="21032"/>
                    </a:lnTo>
                    <a:lnTo>
                      <a:pt x="16418" y="20869"/>
                    </a:lnTo>
                    <a:lnTo>
                      <a:pt x="16210" y="20626"/>
                    </a:lnTo>
                    <a:lnTo>
                      <a:pt x="16127" y="20220"/>
                    </a:lnTo>
                    <a:lnTo>
                      <a:pt x="15920" y="20220"/>
                    </a:lnTo>
                    <a:lnTo>
                      <a:pt x="15713" y="20544"/>
                    </a:lnTo>
                    <a:lnTo>
                      <a:pt x="15547" y="20382"/>
                    </a:lnTo>
                    <a:lnTo>
                      <a:pt x="15340" y="19976"/>
                    </a:lnTo>
                    <a:lnTo>
                      <a:pt x="15174" y="19814"/>
                    </a:lnTo>
                    <a:lnTo>
                      <a:pt x="15091" y="19976"/>
                    </a:lnTo>
                    <a:lnTo>
                      <a:pt x="15091" y="20138"/>
                    </a:lnTo>
                    <a:lnTo>
                      <a:pt x="14884" y="20463"/>
                    </a:lnTo>
                    <a:lnTo>
                      <a:pt x="14801" y="21194"/>
                    </a:lnTo>
                    <a:lnTo>
                      <a:pt x="14676" y="21275"/>
                    </a:lnTo>
                    <a:lnTo>
                      <a:pt x="14593" y="21194"/>
                    </a:lnTo>
                    <a:lnTo>
                      <a:pt x="14511" y="20788"/>
                    </a:lnTo>
                    <a:lnTo>
                      <a:pt x="14593" y="20382"/>
                    </a:lnTo>
                    <a:lnTo>
                      <a:pt x="14386" y="20382"/>
                    </a:lnTo>
                    <a:lnTo>
                      <a:pt x="14096" y="20626"/>
                    </a:lnTo>
                    <a:lnTo>
                      <a:pt x="13889" y="20544"/>
                    </a:lnTo>
                    <a:lnTo>
                      <a:pt x="13806" y="20138"/>
                    </a:lnTo>
                    <a:lnTo>
                      <a:pt x="13598" y="20138"/>
                    </a:lnTo>
                    <a:lnTo>
                      <a:pt x="13516" y="19814"/>
                    </a:lnTo>
                    <a:lnTo>
                      <a:pt x="13308" y="19651"/>
                    </a:lnTo>
                    <a:lnTo>
                      <a:pt x="12977" y="20220"/>
                    </a:lnTo>
                    <a:lnTo>
                      <a:pt x="12852" y="20463"/>
                    </a:lnTo>
                    <a:lnTo>
                      <a:pt x="12603" y="20382"/>
                    </a:lnTo>
                    <a:lnTo>
                      <a:pt x="12562" y="19814"/>
                    </a:lnTo>
                    <a:lnTo>
                      <a:pt x="12562" y="19570"/>
                    </a:lnTo>
                    <a:lnTo>
                      <a:pt x="12355" y="19570"/>
                    </a:lnTo>
                    <a:lnTo>
                      <a:pt x="12189" y="19164"/>
                    </a:lnTo>
                    <a:lnTo>
                      <a:pt x="12272" y="18758"/>
                    </a:lnTo>
                    <a:lnTo>
                      <a:pt x="12064" y="18758"/>
                    </a:lnTo>
                    <a:lnTo>
                      <a:pt x="11650" y="18595"/>
                    </a:lnTo>
                    <a:lnTo>
                      <a:pt x="11443" y="18920"/>
                    </a:lnTo>
                    <a:lnTo>
                      <a:pt x="11235" y="19164"/>
                    </a:lnTo>
                    <a:lnTo>
                      <a:pt x="11069" y="18839"/>
                    </a:lnTo>
                    <a:lnTo>
                      <a:pt x="10945" y="18514"/>
                    </a:lnTo>
                    <a:lnTo>
                      <a:pt x="10738" y="18514"/>
                    </a:lnTo>
                    <a:lnTo>
                      <a:pt x="10531" y="18595"/>
                    </a:lnTo>
                    <a:lnTo>
                      <a:pt x="10116" y="18352"/>
                    </a:lnTo>
                    <a:lnTo>
                      <a:pt x="9909" y="18108"/>
                    </a:lnTo>
                    <a:lnTo>
                      <a:pt x="9743" y="18189"/>
                    </a:lnTo>
                    <a:lnTo>
                      <a:pt x="9660" y="18108"/>
                    </a:lnTo>
                    <a:lnTo>
                      <a:pt x="9453" y="18108"/>
                    </a:lnTo>
                    <a:lnTo>
                      <a:pt x="9370" y="17702"/>
                    </a:lnTo>
                    <a:lnTo>
                      <a:pt x="9370" y="17296"/>
                    </a:lnTo>
                    <a:lnTo>
                      <a:pt x="9245" y="16971"/>
                    </a:lnTo>
                    <a:lnTo>
                      <a:pt x="9038" y="16809"/>
                    </a:lnTo>
                    <a:lnTo>
                      <a:pt x="8955" y="16565"/>
                    </a:lnTo>
                    <a:lnTo>
                      <a:pt x="8872" y="16971"/>
                    </a:lnTo>
                    <a:lnTo>
                      <a:pt x="8706" y="16971"/>
                    </a:lnTo>
                    <a:lnTo>
                      <a:pt x="8458" y="16890"/>
                    </a:lnTo>
                    <a:lnTo>
                      <a:pt x="8250" y="16971"/>
                    </a:lnTo>
                    <a:lnTo>
                      <a:pt x="8084" y="16890"/>
                    </a:lnTo>
                    <a:lnTo>
                      <a:pt x="7711" y="16078"/>
                    </a:lnTo>
                    <a:lnTo>
                      <a:pt x="7504" y="15753"/>
                    </a:lnTo>
                    <a:lnTo>
                      <a:pt x="7297" y="15753"/>
                    </a:lnTo>
                    <a:lnTo>
                      <a:pt x="7338" y="15023"/>
                    </a:lnTo>
                    <a:lnTo>
                      <a:pt x="7504" y="3979"/>
                    </a:lnTo>
                    <a:lnTo>
                      <a:pt x="7297" y="3817"/>
                    </a:lnTo>
                    <a:lnTo>
                      <a:pt x="7089" y="3735"/>
                    </a:lnTo>
                    <a:lnTo>
                      <a:pt x="6053" y="3735"/>
                    </a:lnTo>
                    <a:lnTo>
                      <a:pt x="3441" y="3492"/>
                    </a:lnTo>
                    <a:lnTo>
                      <a:pt x="0" y="308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45" name="Google Shape;1236;g3df7f880796_0_302"/>
              <p:cNvSpPr/>
              <p:nvPr/>
            </p:nvSpPr>
            <p:spPr>
              <a:xfrm>
                <a:off x="1764892" y="1595625"/>
                <a:ext cx="773081" cy="393825"/>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lnTo>
                      <a:pt x="124" y="0"/>
                    </a:lnTo>
                    <a:lnTo>
                      <a:pt x="2570" y="325"/>
                    </a:lnTo>
                    <a:lnTo>
                      <a:pt x="6509" y="650"/>
                    </a:lnTo>
                    <a:lnTo>
                      <a:pt x="12189" y="974"/>
                    </a:lnTo>
                    <a:lnTo>
                      <a:pt x="17910" y="974"/>
                    </a:lnTo>
                    <a:lnTo>
                      <a:pt x="20978" y="731"/>
                    </a:lnTo>
                    <a:lnTo>
                      <a:pt x="21020" y="3898"/>
                    </a:lnTo>
                    <a:lnTo>
                      <a:pt x="21476" y="9095"/>
                    </a:lnTo>
                    <a:lnTo>
                      <a:pt x="21559" y="10719"/>
                    </a:lnTo>
                    <a:lnTo>
                      <a:pt x="21600" y="21600"/>
                    </a:lnTo>
                    <a:lnTo>
                      <a:pt x="21020" y="21356"/>
                    </a:lnTo>
                    <a:lnTo>
                      <a:pt x="20812" y="21032"/>
                    </a:lnTo>
                    <a:lnTo>
                      <a:pt x="20646" y="20950"/>
                    </a:lnTo>
                    <a:lnTo>
                      <a:pt x="20232" y="20382"/>
                    </a:lnTo>
                    <a:lnTo>
                      <a:pt x="19776" y="19814"/>
                    </a:lnTo>
                    <a:lnTo>
                      <a:pt x="19610" y="19814"/>
                    </a:lnTo>
                    <a:lnTo>
                      <a:pt x="19444" y="20138"/>
                    </a:lnTo>
                    <a:lnTo>
                      <a:pt x="19361" y="20382"/>
                    </a:lnTo>
                    <a:lnTo>
                      <a:pt x="19154" y="20382"/>
                    </a:lnTo>
                    <a:lnTo>
                      <a:pt x="18988" y="20220"/>
                    </a:lnTo>
                    <a:lnTo>
                      <a:pt x="18781" y="19814"/>
                    </a:lnTo>
                    <a:lnTo>
                      <a:pt x="18366" y="20138"/>
                    </a:lnTo>
                    <a:lnTo>
                      <a:pt x="18200" y="20463"/>
                    </a:lnTo>
                    <a:lnTo>
                      <a:pt x="17993" y="20463"/>
                    </a:lnTo>
                    <a:lnTo>
                      <a:pt x="17786" y="20138"/>
                    </a:lnTo>
                    <a:lnTo>
                      <a:pt x="17620" y="20463"/>
                    </a:lnTo>
                    <a:lnTo>
                      <a:pt x="17371" y="20544"/>
                    </a:lnTo>
                    <a:lnTo>
                      <a:pt x="17164" y="21032"/>
                    </a:lnTo>
                    <a:lnTo>
                      <a:pt x="16957" y="21032"/>
                    </a:lnTo>
                    <a:lnTo>
                      <a:pt x="16832" y="21356"/>
                    </a:lnTo>
                    <a:lnTo>
                      <a:pt x="16625" y="21032"/>
                    </a:lnTo>
                    <a:lnTo>
                      <a:pt x="16418" y="20869"/>
                    </a:lnTo>
                    <a:lnTo>
                      <a:pt x="16210" y="20626"/>
                    </a:lnTo>
                    <a:lnTo>
                      <a:pt x="16127" y="20220"/>
                    </a:lnTo>
                    <a:lnTo>
                      <a:pt x="15920" y="20220"/>
                    </a:lnTo>
                    <a:lnTo>
                      <a:pt x="15713" y="20544"/>
                    </a:lnTo>
                    <a:lnTo>
                      <a:pt x="15547" y="20382"/>
                    </a:lnTo>
                    <a:lnTo>
                      <a:pt x="15340" y="19976"/>
                    </a:lnTo>
                    <a:lnTo>
                      <a:pt x="15174" y="19814"/>
                    </a:lnTo>
                    <a:lnTo>
                      <a:pt x="15091" y="19976"/>
                    </a:lnTo>
                    <a:lnTo>
                      <a:pt x="15091" y="20138"/>
                    </a:lnTo>
                    <a:lnTo>
                      <a:pt x="14884" y="20463"/>
                    </a:lnTo>
                    <a:lnTo>
                      <a:pt x="14801" y="21194"/>
                    </a:lnTo>
                    <a:lnTo>
                      <a:pt x="14676" y="21275"/>
                    </a:lnTo>
                    <a:lnTo>
                      <a:pt x="14593" y="21194"/>
                    </a:lnTo>
                    <a:lnTo>
                      <a:pt x="14511" y="20788"/>
                    </a:lnTo>
                    <a:lnTo>
                      <a:pt x="14593" y="20382"/>
                    </a:lnTo>
                    <a:lnTo>
                      <a:pt x="14386" y="20382"/>
                    </a:lnTo>
                    <a:lnTo>
                      <a:pt x="14096" y="20626"/>
                    </a:lnTo>
                    <a:lnTo>
                      <a:pt x="13889" y="20544"/>
                    </a:lnTo>
                    <a:lnTo>
                      <a:pt x="13806" y="20138"/>
                    </a:lnTo>
                    <a:lnTo>
                      <a:pt x="13598" y="20138"/>
                    </a:lnTo>
                    <a:lnTo>
                      <a:pt x="13516" y="19814"/>
                    </a:lnTo>
                    <a:lnTo>
                      <a:pt x="13308" y="19651"/>
                    </a:lnTo>
                    <a:lnTo>
                      <a:pt x="12977" y="20220"/>
                    </a:lnTo>
                    <a:lnTo>
                      <a:pt x="12852" y="20463"/>
                    </a:lnTo>
                    <a:lnTo>
                      <a:pt x="12603" y="20382"/>
                    </a:lnTo>
                    <a:lnTo>
                      <a:pt x="12562" y="19814"/>
                    </a:lnTo>
                    <a:lnTo>
                      <a:pt x="12562" y="19570"/>
                    </a:lnTo>
                    <a:lnTo>
                      <a:pt x="12355" y="19570"/>
                    </a:lnTo>
                    <a:lnTo>
                      <a:pt x="12189" y="19164"/>
                    </a:lnTo>
                    <a:lnTo>
                      <a:pt x="12272" y="18758"/>
                    </a:lnTo>
                    <a:lnTo>
                      <a:pt x="12064" y="18758"/>
                    </a:lnTo>
                    <a:lnTo>
                      <a:pt x="11650" y="18595"/>
                    </a:lnTo>
                    <a:lnTo>
                      <a:pt x="11443" y="18920"/>
                    </a:lnTo>
                    <a:lnTo>
                      <a:pt x="11235" y="19164"/>
                    </a:lnTo>
                    <a:lnTo>
                      <a:pt x="11069" y="18839"/>
                    </a:lnTo>
                    <a:lnTo>
                      <a:pt x="10945" y="18514"/>
                    </a:lnTo>
                    <a:lnTo>
                      <a:pt x="10738" y="18514"/>
                    </a:lnTo>
                    <a:lnTo>
                      <a:pt x="10531" y="18595"/>
                    </a:lnTo>
                    <a:lnTo>
                      <a:pt x="10116" y="18352"/>
                    </a:lnTo>
                    <a:lnTo>
                      <a:pt x="9909" y="18108"/>
                    </a:lnTo>
                    <a:lnTo>
                      <a:pt x="9743" y="18189"/>
                    </a:lnTo>
                    <a:lnTo>
                      <a:pt x="9660" y="18108"/>
                    </a:lnTo>
                    <a:lnTo>
                      <a:pt x="9453" y="18108"/>
                    </a:lnTo>
                    <a:lnTo>
                      <a:pt x="9370" y="17702"/>
                    </a:lnTo>
                    <a:lnTo>
                      <a:pt x="9370" y="17296"/>
                    </a:lnTo>
                    <a:lnTo>
                      <a:pt x="9245" y="16971"/>
                    </a:lnTo>
                    <a:lnTo>
                      <a:pt x="9038" y="16809"/>
                    </a:lnTo>
                    <a:lnTo>
                      <a:pt x="8955" y="16565"/>
                    </a:lnTo>
                    <a:lnTo>
                      <a:pt x="8872" y="16971"/>
                    </a:lnTo>
                    <a:lnTo>
                      <a:pt x="8706" y="16971"/>
                    </a:lnTo>
                    <a:lnTo>
                      <a:pt x="8458" y="16890"/>
                    </a:lnTo>
                    <a:lnTo>
                      <a:pt x="8250" y="16971"/>
                    </a:lnTo>
                    <a:lnTo>
                      <a:pt x="8084" y="16890"/>
                    </a:lnTo>
                    <a:lnTo>
                      <a:pt x="7711" y="16078"/>
                    </a:lnTo>
                    <a:lnTo>
                      <a:pt x="7504" y="15753"/>
                    </a:lnTo>
                    <a:lnTo>
                      <a:pt x="7297" y="15753"/>
                    </a:lnTo>
                    <a:lnTo>
                      <a:pt x="7338" y="15023"/>
                    </a:lnTo>
                    <a:lnTo>
                      <a:pt x="7504" y="3979"/>
                    </a:lnTo>
                    <a:lnTo>
                      <a:pt x="7297" y="3817"/>
                    </a:lnTo>
                    <a:lnTo>
                      <a:pt x="7089" y="3735"/>
                    </a:lnTo>
                    <a:lnTo>
                      <a:pt x="6053" y="3735"/>
                    </a:lnTo>
                    <a:lnTo>
                      <a:pt x="3441" y="3492"/>
                    </a:lnTo>
                    <a:lnTo>
                      <a:pt x="0" y="3086"/>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46" name="Google Shape;1237;g3df7f880796_0_302"/>
              <p:cNvSpPr/>
              <p:nvPr/>
            </p:nvSpPr>
            <p:spPr>
              <a:xfrm>
                <a:off x="1857104" y="1260662"/>
                <a:ext cx="659424" cy="352087"/>
              </a:xfrm>
              <a:custGeom>
                <a:avLst/>
                <a:gdLst/>
                <a:ahLst/>
                <a:cxnLst>
                  <a:cxn ang="0">
                    <a:pos x="wd2" y="hd2"/>
                  </a:cxn>
                  <a:cxn ang="5400000">
                    <a:pos x="wd2" y="hd2"/>
                  </a:cxn>
                  <a:cxn ang="10800000">
                    <a:pos x="wd2" y="hd2"/>
                  </a:cxn>
                  <a:cxn ang="16200000">
                    <a:pos x="wd2" y="hd2"/>
                  </a:cxn>
                </a:cxnLst>
                <a:rect l="0" t="0" r="r" b="b"/>
                <a:pathLst>
                  <a:path w="21600" h="21600" extrusionOk="0">
                    <a:moveTo>
                      <a:pt x="0" y="20874"/>
                    </a:moveTo>
                    <a:lnTo>
                      <a:pt x="535" y="0"/>
                    </a:lnTo>
                    <a:lnTo>
                      <a:pt x="4086" y="363"/>
                    </a:lnTo>
                    <a:lnTo>
                      <a:pt x="10995" y="635"/>
                    </a:lnTo>
                    <a:lnTo>
                      <a:pt x="14692" y="635"/>
                    </a:lnTo>
                    <a:lnTo>
                      <a:pt x="19362" y="545"/>
                    </a:lnTo>
                    <a:lnTo>
                      <a:pt x="20043" y="1452"/>
                    </a:lnTo>
                    <a:lnTo>
                      <a:pt x="20238" y="1271"/>
                    </a:lnTo>
                    <a:lnTo>
                      <a:pt x="20432" y="1361"/>
                    </a:lnTo>
                    <a:lnTo>
                      <a:pt x="20627" y="1815"/>
                    </a:lnTo>
                    <a:lnTo>
                      <a:pt x="20676" y="2269"/>
                    </a:lnTo>
                    <a:lnTo>
                      <a:pt x="20627" y="2360"/>
                    </a:lnTo>
                    <a:lnTo>
                      <a:pt x="20384" y="2360"/>
                    </a:lnTo>
                    <a:lnTo>
                      <a:pt x="20286" y="2813"/>
                    </a:lnTo>
                    <a:lnTo>
                      <a:pt x="19995" y="3539"/>
                    </a:lnTo>
                    <a:lnTo>
                      <a:pt x="20141" y="3993"/>
                    </a:lnTo>
                    <a:lnTo>
                      <a:pt x="20286" y="4538"/>
                    </a:lnTo>
                    <a:lnTo>
                      <a:pt x="20627" y="4901"/>
                    </a:lnTo>
                    <a:lnTo>
                      <a:pt x="20627" y="5355"/>
                    </a:lnTo>
                    <a:lnTo>
                      <a:pt x="20968" y="6171"/>
                    </a:lnTo>
                    <a:lnTo>
                      <a:pt x="21162" y="6262"/>
                    </a:lnTo>
                    <a:lnTo>
                      <a:pt x="21405" y="6625"/>
                    </a:lnTo>
                    <a:lnTo>
                      <a:pt x="21600" y="21328"/>
                    </a:lnTo>
                    <a:lnTo>
                      <a:pt x="18000" y="21600"/>
                    </a:lnTo>
                    <a:lnTo>
                      <a:pt x="11286" y="21600"/>
                    </a:lnTo>
                    <a:lnTo>
                      <a:pt x="4622" y="21237"/>
                    </a:lnTo>
                    <a:lnTo>
                      <a:pt x="0" y="20874"/>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47" name="Google Shape;1238;g3df7f880796_0_302"/>
              <p:cNvSpPr/>
              <p:nvPr/>
            </p:nvSpPr>
            <p:spPr>
              <a:xfrm>
                <a:off x="1857104" y="1260662"/>
                <a:ext cx="659424" cy="352087"/>
              </a:xfrm>
              <a:custGeom>
                <a:avLst/>
                <a:gdLst/>
                <a:ahLst/>
                <a:cxnLst>
                  <a:cxn ang="0">
                    <a:pos x="wd2" y="hd2"/>
                  </a:cxn>
                  <a:cxn ang="5400000">
                    <a:pos x="wd2" y="hd2"/>
                  </a:cxn>
                  <a:cxn ang="10800000">
                    <a:pos x="wd2" y="hd2"/>
                  </a:cxn>
                  <a:cxn ang="16200000">
                    <a:pos x="wd2" y="hd2"/>
                  </a:cxn>
                </a:cxnLst>
                <a:rect l="0" t="0" r="r" b="b"/>
                <a:pathLst>
                  <a:path w="21600" h="21600" extrusionOk="0">
                    <a:moveTo>
                      <a:pt x="0" y="20874"/>
                    </a:moveTo>
                    <a:lnTo>
                      <a:pt x="535" y="0"/>
                    </a:lnTo>
                    <a:lnTo>
                      <a:pt x="4086" y="363"/>
                    </a:lnTo>
                    <a:lnTo>
                      <a:pt x="10995" y="635"/>
                    </a:lnTo>
                    <a:lnTo>
                      <a:pt x="14692" y="635"/>
                    </a:lnTo>
                    <a:lnTo>
                      <a:pt x="19362" y="545"/>
                    </a:lnTo>
                    <a:lnTo>
                      <a:pt x="20043" y="1452"/>
                    </a:lnTo>
                    <a:lnTo>
                      <a:pt x="20238" y="1271"/>
                    </a:lnTo>
                    <a:lnTo>
                      <a:pt x="20432" y="1361"/>
                    </a:lnTo>
                    <a:lnTo>
                      <a:pt x="20627" y="1815"/>
                    </a:lnTo>
                    <a:lnTo>
                      <a:pt x="20676" y="2269"/>
                    </a:lnTo>
                    <a:lnTo>
                      <a:pt x="20627" y="2360"/>
                    </a:lnTo>
                    <a:lnTo>
                      <a:pt x="20384" y="2360"/>
                    </a:lnTo>
                    <a:lnTo>
                      <a:pt x="20286" y="2813"/>
                    </a:lnTo>
                    <a:lnTo>
                      <a:pt x="19995" y="3539"/>
                    </a:lnTo>
                    <a:lnTo>
                      <a:pt x="20141" y="3993"/>
                    </a:lnTo>
                    <a:lnTo>
                      <a:pt x="20286" y="4538"/>
                    </a:lnTo>
                    <a:lnTo>
                      <a:pt x="20627" y="4901"/>
                    </a:lnTo>
                    <a:lnTo>
                      <a:pt x="20627" y="5355"/>
                    </a:lnTo>
                    <a:lnTo>
                      <a:pt x="20968" y="6171"/>
                    </a:lnTo>
                    <a:lnTo>
                      <a:pt x="21162" y="6262"/>
                    </a:lnTo>
                    <a:lnTo>
                      <a:pt x="21405" y="6625"/>
                    </a:lnTo>
                    <a:lnTo>
                      <a:pt x="21600" y="21328"/>
                    </a:lnTo>
                    <a:lnTo>
                      <a:pt x="18000" y="21600"/>
                    </a:lnTo>
                    <a:lnTo>
                      <a:pt x="11286" y="21600"/>
                    </a:lnTo>
                    <a:lnTo>
                      <a:pt x="4622" y="21237"/>
                    </a:lnTo>
                    <a:lnTo>
                      <a:pt x="0" y="20874"/>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48" name="Google Shape;1239;g3df7f880796_0_302"/>
              <p:cNvSpPr/>
              <p:nvPr/>
            </p:nvSpPr>
            <p:spPr>
              <a:xfrm>
                <a:off x="2285997" y="214034"/>
                <a:ext cx="584367" cy="659227"/>
              </a:xfrm>
              <a:custGeom>
                <a:avLst/>
                <a:gdLst/>
                <a:ahLst/>
                <a:cxnLst>
                  <a:cxn ang="0">
                    <a:pos x="wd2" y="hd2"/>
                  </a:cxn>
                  <a:cxn ang="5400000">
                    <a:pos x="wd2" y="hd2"/>
                  </a:cxn>
                  <a:cxn ang="10800000">
                    <a:pos x="wd2" y="hd2"/>
                  </a:cxn>
                  <a:cxn ang="16200000">
                    <a:pos x="wd2" y="hd2"/>
                  </a:cxn>
                </a:cxnLst>
                <a:rect l="0" t="0" r="r" b="b"/>
                <a:pathLst>
                  <a:path w="21600" h="21600" extrusionOk="0">
                    <a:moveTo>
                      <a:pt x="55" y="1408"/>
                    </a:moveTo>
                    <a:lnTo>
                      <a:pt x="3673" y="1408"/>
                    </a:lnTo>
                    <a:lnTo>
                      <a:pt x="5702" y="1359"/>
                    </a:lnTo>
                    <a:lnTo>
                      <a:pt x="5811" y="1116"/>
                    </a:lnTo>
                    <a:lnTo>
                      <a:pt x="5702" y="0"/>
                    </a:lnTo>
                    <a:lnTo>
                      <a:pt x="5921" y="49"/>
                    </a:lnTo>
                    <a:lnTo>
                      <a:pt x="6469" y="146"/>
                    </a:lnTo>
                    <a:lnTo>
                      <a:pt x="6688" y="291"/>
                    </a:lnTo>
                    <a:lnTo>
                      <a:pt x="6853" y="1068"/>
                    </a:lnTo>
                    <a:lnTo>
                      <a:pt x="7017" y="1699"/>
                    </a:lnTo>
                    <a:lnTo>
                      <a:pt x="7017" y="2087"/>
                    </a:lnTo>
                    <a:lnTo>
                      <a:pt x="7237" y="2330"/>
                    </a:lnTo>
                    <a:lnTo>
                      <a:pt x="7511" y="2378"/>
                    </a:lnTo>
                    <a:lnTo>
                      <a:pt x="8059" y="2378"/>
                    </a:lnTo>
                    <a:lnTo>
                      <a:pt x="8333" y="2573"/>
                    </a:lnTo>
                    <a:lnTo>
                      <a:pt x="9429" y="2718"/>
                    </a:lnTo>
                    <a:lnTo>
                      <a:pt x="9594" y="2864"/>
                    </a:lnTo>
                    <a:lnTo>
                      <a:pt x="9868" y="3058"/>
                    </a:lnTo>
                    <a:lnTo>
                      <a:pt x="10471" y="2864"/>
                    </a:lnTo>
                    <a:lnTo>
                      <a:pt x="10690" y="2718"/>
                    </a:lnTo>
                    <a:lnTo>
                      <a:pt x="10855" y="2621"/>
                    </a:lnTo>
                    <a:lnTo>
                      <a:pt x="10910" y="2621"/>
                    </a:lnTo>
                    <a:lnTo>
                      <a:pt x="10964" y="2573"/>
                    </a:lnTo>
                    <a:lnTo>
                      <a:pt x="11842" y="2573"/>
                    </a:lnTo>
                    <a:lnTo>
                      <a:pt x="12883" y="2961"/>
                    </a:lnTo>
                    <a:lnTo>
                      <a:pt x="12828" y="3204"/>
                    </a:lnTo>
                    <a:lnTo>
                      <a:pt x="13103" y="3204"/>
                    </a:lnTo>
                    <a:lnTo>
                      <a:pt x="13377" y="3349"/>
                    </a:lnTo>
                    <a:lnTo>
                      <a:pt x="13377" y="3592"/>
                    </a:lnTo>
                    <a:lnTo>
                      <a:pt x="13596" y="3786"/>
                    </a:lnTo>
                    <a:lnTo>
                      <a:pt x="13870" y="3835"/>
                    </a:lnTo>
                    <a:lnTo>
                      <a:pt x="13925" y="3543"/>
                    </a:lnTo>
                    <a:lnTo>
                      <a:pt x="14363" y="3495"/>
                    </a:lnTo>
                    <a:lnTo>
                      <a:pt x="14638" y="3543"/>
                    </a:lnTo>
                    <a:lnTo>
                      <a:pt x="14692" y="3786"/>
                    </a:lnTo>
                    <a:lnTo>
                      <a:pt x="15515" y="4029"/>
                    </a:lnTo>
                    <a:lnTo>
                      <a:pt x="15515" y="4223"/>
                    </a:lnTo>
                    <a:lnTo>
                      <a:pt x="16008" y="4466"/>
                    </a:lnTo>
                    <a:lnTo>
                      <a:pt x="16337" y="4514"/>
                    </a:lnTo>
                    <a:lnTo>
                      <a:pt x="16885" y="4271"/>
                    </a:lnTo>
                    <a:lnTo>
                      <a:pt x="17159" y="4029"/>
                    </a:lnTo>
                    <a:lnTo>
                      <a:pt x="17708" y="3738"/>
                    </a:lnTo>
                    <a:lnTo>
                      <a:pt x="17982" y="3738"/>
                    </a:lnTo>
                    <a:lnTo>
                      <a:pt x="17927" y="3835"/>
                    </a:lnTo>
                    <a:lnTo>
                      <a:pt x="18146" y="3980"/>
                    </a:lnTo>
                    <a:lnTo>
                      <a:pt x="18201" y="4174"/>
                    </a:lnTo>
                    <a:lnTo>
                      <a:pt x="18420" y="4174"/>
                    </a:lnTo>
                    <a:lnTo>
                      <a:pt x="18749" y="4077"/>
                    </a:lnTo>
                    <a:lnTo>
                      <a:pt x="19243" y="4174"/>
                    </a:lnTo>
                    <a:lnTo>
                      <a:pt x="19517" y="4029"/>
                    </a:lnTo>
                    <a:lnTo>
                      <a:pt x="20065" y="4029"/>
                    </a:lnTo>
                    <a:lnTo>
                      <a:pt x="20339" y="4223"/>
                    </a:lnTo>
                    <a:lnTo>
                      <a:pt x="20339" y="4320"/>
                    </a:lnTo>
                    <a:lnTo>
                      <a:pt x="20613" y="4417"/>
                    </a:lnTo>
                    <a:lnTo>
                      <a:pt x="20887" y="4320"/>
                    </a:lnTo>
                    <a:lnTo>
                      <a:pt x="21600" y="4320"/>
                    </a:lnTo>
                    <a:lnTo>
                      <a:pt x="21326" y="4466"/>
                    </a:lnTo>
                    <a:lnTo>
                      <a:pt x="21052" y="4708"/>
                    </a:lnTo>
                    <a:lnTo>
                      <a:pt x="20778" y="4854"/>
                    </a:lnTo>
                    <a:lnTo>
                      <a:pt x="19955" y="5242"/>
                    </a:lnTo>
                    <a:lnTo>
                      <a:pt x="19681" y="5339"/>
                    </a:lnTo>
                    <a:lnTo>
                      <a:pt x="19078" y="5485"/>
                    </a:lnTo>
                    <a:lnTo>
                      <a:pt x="18256" y="5922"/>
                    </a:lnTo>
                    <a:lnTo>
                      <a:pt x="17324" y="6844"/>
                    </a:lnTo>
                    <a:lnTo>
                      <a:pt x="17050" y="7232"/>
                    </a:lnTo>
                    <a:lnTo>
                      <a:pt x="16337" y="7863"/>
                    </a:lnTo>
                    <a:lnTo>
                      <a:pt x="16008" y="8106"/>
                    </a:lnTo>
                    <a:lnTo>
                      <a:pt x="15844" y="8300"/>
                    </a:lnTo>
                    <a:lnTo>
                      <a:pt x="15570" y="8494"/>
                    </a:lnTo>
                    <a:lnTo>
                      <a:pt x="14802" y="9028"/>
                    </a:lnTo>
                    <a:lnTo>
                      <a:pt x="14692" y="9222"/>
                    </a:lnTo>
                    <a:lnTo>
                      <a:pt x="14638" y="9368"/>
                    </a:lnTo>
                    <a:lnTo>
                      <a:pt x="14528" y="9417"/>
                    </a:lnTo>
                    <a:lnTo>
                      <a:pt x="14418" y="9659"/>
                    </a:lnTo>
                    <a:lnTo>
                      <a:pt x="14199" y="9659"/>
                    </a:lnTo>
                    <a:lnTo>
                      <a:pt x="14254" y="11552"/>
                    </a:lnTo>
                    <a:lnTo>
                      <a:pt x="14254" y="11795"/>
                    </a:lnTo>
                    <a:lnTo>
                      <a:pt x="14144" y="12038"/>
                    </a:lnTo>
                    <a:lnTo>
                      <a:pt x="13596" y="12280"/>
                    </a:lnTo>
                    <a:lnTo>
                      <a:pt x="13048" y="12572"/>
                    </a:lnTo>
                    <a:lnTo>
                      <a:pt x="12993" y="12814"/>
                    </a:lnTo>
                    <a:lnTo>
                      <a:pt x="12828" y="13057"/>
                    </a:lnTo>
                    <a:lnTo>
                      <a:pt x="12609" y="13251"/>
                    </a:lnTo>
                    <a:lnTo>
                      <a:pt x="12609" y="13494"/>
                    </a:lnTo>
                    <a:lnTo>
                      <a:pt x="12828" y="13737"/>
                    </a:lnTo>
                    <a:lnTo>
                      <a:pt x="13103" y="13785"/>
                    </a:lnTo>
                    <a:lnTo>
                      <a:pt x="13377" y="14319"/>
                    </a:lnTo>
                    <a:lnTo>
                      <a:pt x="13103" y="14902"/>
                    </a:lnTo>
                    <a:lnTo>
                      <a:pt x="13157" y="15338"/>
                    </a:lnTo>
                    <a:lnTo>
                      <a:pt x="13048" y="15581"/>
                    </a:lnTo>
                    <a:lnTo>
                      <a:pt x="13157" y="16067"/>
                    </a:lnTo>
                    <a:lnTo>
                      <a:pt x="13157" y="16503"/>
                    </a:lnTo>
                    <a:lnTo>
                      <a:pt x="13048" y="16746"/>
                    </a:lnTo>
                    <a:lnTo>
                      <a:pt x="13431" y="17037"/>
                    </a:lnTo>
                    <a:lnTo>
                      <a:pt x="13706" y="17231"/>
                    </a:lnTo>
                    <a:lnTo>
                      <a:pt x="13980" y="17329"/>
                    </a:lnTo>
                    <a:lnTo>
                      <a:pt x="14473" y="17426"/>
                    </a:lnTo>
                    <a:lnTo>
                      <a:pt x="14638" y="17717"/>
                    </a:lnTo>
                    <a:lnTo>
                      <a:pt x="14912" y="17814"/>
                    </a:lnTo>
                    <a:lnTo>
                      <a:pt x="15679" y="18154"/>
                    </a:lnTo>
                    <a:lnTo>
                      <a:pt x="16008" y="18688"/>
                    </a:lnTo>
                    <a:lnTo>
                      <a:pt x="16556" y="19076"/>
                    </a:lnTo>
                    <a:lnTo>
                      <a:pt x="16830" y="19173"/>
                    </a:lnTo>
                    <a:lnTo>
                      <a:pt x="17050" y="19222"/>
                    </a:lnTo>
                    <a:lnTo>
                      <a:pt x="17324" y="19416"/>
                    </a:lnTo>
                    <a:lnTo>
                      <a:pt x="17598" y="19658"/>
                    </a:lnTo>
                    <a:lnTo>
                      <a:pt x="17817" y="19901"/>
                    </a:lnTo>
                    <a:lnTo>
                      <a:pt x="17927" y="20581"/>
                    </a:lnTo>
                    <a:lnTo>
                      <a:pt x="17982" y="20823"/>
                    </a:lnTo>
                    <a:lnTo>
                      <a:pt x="17927" y="20872"/>
                    </a:lnTo>
                    <a:lnTo>
                      <a:pt x="18091" y="21212"/>
                    </a:lnTo>
                    <a:lnTo>
                      <a:pt x="14912" y="21309"/>
                    </a:lnTo>
                    <a:lnTo>
                      <a:pt x="10636" y="21503"/>
                    </a:lnTo>
                    <a:lnTo>
                      <a:pt x="5427" y="21600"/>
                    </a:lnTo>
                    <a:lnTo>
                      <a:pt x="2357" y="21600"/>
                    </a:lnTo>
                    <a:lnTo>
                      <a:pt x="2303" y="14950"/>
                    </a:lnTo>
                    <a:lnTo>
                      <a:pt x="2083" y="14707"/>
                    </a:lnTo>
                    <a:lnTo>
                      <a:pt x="1809" y="14610"/>
                    </a:lnTo>
                    <a:lnTo>
                      <a:pt x="1590" y="14610"/>
                    </a:lnTo>
                    <a:lnTo>
                      <a:pt x="1261" y="14125"/>
                    </a:lnTo>
                    <a:lnTo>
                      <a:pt x="1042" y="13882"/>
                    </a:lnTo>
                    <a:lnTo>
                      <a:pt x="1096" y="13688"/>
                    </a:lnTo>
                    <a:lnTo>
                      <a:pt x="1645" y="13300"/>
                    </a:lnTo>
                    <a:lnTo>
                      <a:pt x="1809" y="13057"/>
                    </a:lnTo>
                    <a:lnTo>
                      <a:pt x="1919" y="12572"/>
                    </a:lnTo>
                    <a:lnTo>
                      <a:pt x="1919" y="12135"/>
                    </a:lnTo>
                    <a:lnTo>
                      <a:pt x="1864" y="11649"/>
                    </a:lnTo>
                    <a:lnTo>
                      <a:pt x="1864" y="11407"/>
                    </a:lnTo>
                    <a:lnTo>
                      <a:pt x="1809" y="11164"/>
                    </a:lnTo>
                    <a:lnTo>
                      <a:pt x="1535" y="10824"/>
                    </a:lnTo>
                    <a:lnTo>
                      <a:pt x="1371" y="10582"/>
                    </a:lnTo>
                    <a:lnTo>
                      <a:pt x="1425" y="10339"/>
                    </a:lnTo>
                    <a:lnTo>
                      <a:pt x="1316" y="10096"/>
                    </a:lnTo>
                    <a:lnTo>
                      <a:pt x="1261" y="9222"/>
                    </a:lnTo>
                    <a:lnTo>
                      <a:pt x="1316" y="8980"/>
                    </a:lnTo>
                    <a:lnTo>
                      <a:pt x="1151" y="8737"/>
                    </a:lnTo>
                    <a:lnTo>
                      <a:pt x="1151" y="8397"/>
                    </a:lnTo>
                    <a:lnTo>
                      <a:pt x="1096" y="7863"/>
                    </a:lnTo>
                    <a:lnTo>
                      <a:pt x="1096" y="7378"/>
                    </a:lnTo>
                    <a:lnTo>
                      <a:pt x="1042" y="7135"/>
                    </a:lnTo>
                    <a:lnTo>
                      <a:pt x="1096" y="6990"/>
                    </a:lnTo>
                    <a:lnTo>
                      <a:pt x="1096" y="6747"/>
                    </a:lnTo>
                    <a:lnTo>
                      <a:pt x="987" y="6164"/>
                    </a:lnTo>
                    <a:lnTo>
                      <a:pt x="603" y="5485"/>
                    </a:lnTo>
                    <a:lnTo>
                      <a:pt x="603" y="5388"/>
                    </a:lnTo>
                    <a:lnTo>
                      <a:pt x="329" y="4611"/>
                    </a:lnTo>
                    <a:lnTo>
                      <a:pt x="274" y="4320"/>
                    </a:lnTo>
                    <a:lnTo>
                      <a:pt x="329" y="3835"/>
                    </a:lnTo>
                    <a:lnTo>
                      <a:pt x="274" y="3738"/>
                    </a:lnTo>
                    <a:lnTo>
                      <a:pt x="329" y="3543"/>
                    </a:lnTo>
                    <a:lnTo>
                      <a:pt x="219" y="3058"/>
                    </a:lnTo>
                    <a:lnTo>
                      <a:pt x="439" y="2621"/>
                    </a:lnTo>
                    <a:lnTo>
                      <a:pt x="274" y="2378"/>
                    </a:lnTo>
                    <a:lnTo>
                      <a:pt x="164" y="1699"/>
                    </a:lnTo>
                    <a:lnTo>
                      <a:pt x="0" y="1553"/>
                    </a:lnTo>
                    <a:lnTo>
                      <a:pt x="55" y="1408"/>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49" name="Google Shape;1240;g3df7f880796_0_302"/>
              <p:cNvSpPr/>
              <p:nvPr/>
            </p:nvSpPr>
            <p:spPr>
              <a:xfrm>
                <a:off x="2285997" y="214034"/>
                <a:ext cx="584367" cy="659227"/>
              </a:xfrm>
              <a:custGeom>
                <a:avLst/>
                <a:gdLst/>
                <a:ahLst/>
                <a:cxnLst>
                  <a:cxn ang="0">
                    <a:pos x="wd2" y="hd2"/>
                  </a:cxn>
                  <a:cxn ang="5400000">
                    <a:pos x="wd2" y="hd2"/>
                  </a:cxn>
                  <a:cxn ang="10800000">
                    <a:pos x="wd2" y="hd2"/>
                  </a:cxn>
                  <a:cxn ang="16200000">
                    <a:pos x="wd2" y="hd2"/>
                  </a:cxn>
                </a:cxnLst>
                <a:rect l="0" t="0" r="r" b="b"/>
                <a:pathLst>
                  <a:path w="21600" h="21600" extrusionOk="0">
                    <a:moveTo>
                      <a:pt x="55" y="1408"/>
                    </a:moveTo>
                    <a:lnTo>
                      <a:pt x="3673" y="1408"/>
                    </a:lnTo>
                    <a:lnTo>
                      <a:pt x="5702" y="1359"/>
                    </a:lnTo>
                    <a:lnTo>
                      <a:pt x="5811" y="1116"/>
                    </a:lnTo>
                    <a:lnTo>
                      <a:pt x="5702" y="0"/>
                    </a:lnTo>
                    <a:lnTo>
                      <a:pt x="5921" y="49"/>
                    </a:lnTo>
                    <a:lnTo>
                      <a:pt x="6469" y="146"/>
                    </a:lnTo>
                    <a:lnTo>
                      <a:pt x="6688" y="291"/>
                    </a:lnTo>
                    <a:lnTo>
                      <a:pt x="6853" y="1068"/>
                    </a:lnTo>
                    <a:lnTo>
                      <a:pt x="7017" y="1699"/>
                    </a:lnTo>
                    <a:lnTo>
                      <a:pt x="7017" y="2087"/>
                    </a:lnTo>
                    <a:lnTo>
                      <a:pt x="7237" y="2330"/>
                    </a:lnTo>
                    <a:lnTo>
                      <a:pt x="7511" y="2378"/>
                    </a:lnTo>
                    <a:lnTo>
                      <a:pt x="8059" y="2378"/>
                    </a:lnTo>
                    <a:lnTo>
                      <a:pt x="8333" y="2573"/>
                    </a:lnTo>
                    <a:lnTo>
                      <a:pt x="9429" y="2718"/>
                    </a:lnTo>
                    <a:lnTo>
                      <a:pt x="9594" y="2864"/>
                    </a:lnTo>
                    <a:lnTo>
                      <a:pt x="9868" y="3058"/>
                    </a:lnTo>
                    <a:lnTo>
                      <a:pt x="10471" y="2864"/>
                    </a:lnTo>
                    <a:lnTo>
                      <a:pt x="10690" y="2718"/>
                    </a:lnTo>
                    <a:lnTo>
                      <a:pt x="10855" y="2621"/>
                    </a:lnTo>
                    <a:lnTo>
                      <a:pt x="10910" y="2621"/>
                    </a:lnTo>
                    <a:lnTo>
                      <a:pt x="10964" y="2573"/>
                    </a:lnTo>
                    <a:lnTo>
                      <a:pt x="11842" y="2573"/>
                    </a:lnTo>
                    <a:lnTo>
                      <a:pt x="12883" y="2961"/>
                    </a:lnTo>
                    <a:lnTo>
                      <a:pt x="12828" y="3204"/>
                    </a:lnTo>
                    <a:lnTo>
                      <a:pt x="13103" y="3204"/>
                    </a:lnTo>
                    <a:lnTo>
                      <a:pt x="13377" y="3349"/>
                    </a:lnTo>
                    <a:lnTo>
                      <a:pt x="13377" y="3592"/>
                    </a:lnTo>
                    <a:lnTo>
                      <a:pt x="13596" y="3786"/>
                    </a:lnTo>
                    <a:lnTo>
                      <a:pt x="13870" y="3835"/>
                    </a:lnTo>
                    <a:lnTo>
                      <a:pt x="13925" y="3543"/>
                    </a:lnTo>
                    <a:lnTo>
                      <a:pt x="14363" y="3495"/>
                    </a:lnTo>
                    <a:lnTo>
                      <a:pt x="14638" y="3543"/>
                    </a:lnTo>
                    <a:lnTo>
                      <a:pt x="14692" y="3786"/>
                    </a:lnTo>
                    <a:lnTo>
                      <a:pt x="15515" y="4029"/>
                    </a:lnTo>
                    <a:lnTo>
                      <a:pt x="15515" y="4223"/>
                    </a:lnTo>
                    <a:lnTo>
                      <a:pt x="16008" y="4466"/>
                    </a:lnTo>
                    <a:lnTo>
                      <a:pt x="16337" y="4514"/>
                    </a:lnTo>
                    <a:lnTo>
                      <a:pt x="16885" y="4271"/>
                    </a:lnTo>
                    <a:lnTo>
                      <a:pt x="17159" y="4029"/>
                    </a:lnTo>
                    <a:lnTo>
                      <a:pt x="17708" y="3738"/>
                    </a:lnTo>
                    <a:lnTo>
                      <a:pt x="17982" y="3738"/>
                    </a:lnTo>
                    <a:lnTo>
                      <a:pt x="17927" y="3835"/>
                    </a:lnTo>
                    <a:lnTo>
                      <a:pt x="18146" y="3980"/>
                    </a:lnTo>
                    <a:lnTo>
                      <a:pt x="18201" y="4174"/>
                    </a:lnTo>
                    <a:lnTo>
                      <a:pt x="18420" y="4174"/>
                    </a:lnTo>
                    <a:lnTo>
                      <a:pt x="18749" y="4077"/>
                    </a:lnTo>
                    <a:lnTo>
                      <a:pt x="19243" y="4174"/>
                    </a:lnTo>
                    <a:lnTo>
                      <a:pt x="19517" y="4029"/>
                    </a:lnTo>
                    <a:lnTo>
                      <a:pt x="20065" y="4029"/>
                    </a:lnTo>
                    <a:lnTo>
                      <a:pt x="20339" y="4223"/>
                    </a:lnTo>
                    <a:lnTo>
                      <a:pt x="20339" y="4320"/>
                    </a:lnTo>
                    <a:lnTo>
                      <a:pt x="20613" y="4417"/>
                    </a:lnTo>
                    <a:lnTo>
                      <a:pt x="20887" y="4320"/>
                    </a:lnTo>
                    <a:lnTo>
                      <a:pt x="21600" y="4320"/>
                    </a:lnTo>
                    <a:lnTo>
                      <a:pt x="21326" y="4466"/>
                    </a:lnTo>
                    <a:lnTo>
                      <a:pt x="21052" y="4708"/>
                    </a:lnTo>
                    <a:lnTo>
                      <a:pt x="20778" y="4854"/>
                    </a:lnTo>
                    <a:lnTo>
                      <a:pt x="19955" y="5242"/>
                    </a:lnTo>
                    <a:lnTo>
                      <a:pt x="19681" y="5339"/>
                    </a:lnTo>
                    <a:lnTo>
                      <a:pt x="19078" y="5485"/>
                    </a:lnTo>
                    <a:lnTo>
                      <a:pt x="18256" y="5922"/>
                    </a:lnTo>
                    <a:lnTo>
                      <a:pt x="17324" y="6844"/>
                    </a:lnTo>
                    <a:lnTo>
                      <a:pt x="17050" y="7232"/>
                    </a:lnTo>
                    <a:lnTo>
                      <a:pt x="16337" y="7863"/>
                    </a:lnTo>
                    <a:lnTo>
                      <a:pt x="16008" y="8106"/>
                    </a:lnTo>
                    <a:lnTo>
                      <a:pt x="15844" y="8300"/>
                    </a:lnTo>
                    <a:lnTo>
                      <a:pt x="15570" y="8494"/>
                    </a:lnTo>
                    <a:lnTo>
                      <a:pt x="14802" y="9028"/>
                    </a:lnTo>
                    <a:lnTo>
                      <a:pt x="14692" y="9222"/>
                    </a:lnTo>
                    <a:lnTo>
                      <a:pt x="14638" y="9368"/>
                    </a:lnTo>
                    <a:lnTo>
                      <a:pt x="14528" y="9417"/>
                    </a:lnTo>
                    <a:lnTo>
                      <a:pt x="14418" y="9659"/>
                    </a:lnTo>
                    <a:lnTo>
                      <a:pt x="14199" y="9659"/>
                    </a:lnTo>
                    <a:lnTo>
                      <a:pt x="14254" y="11552"/>
                    </a:lnTo>
                    <a:lnTo>
                      <a:pt x="14254" y="11795"/>
                    </a:lnTo>
                    <a:lnTo>
                      <a:pt x="14144" y="12038"/>
                    </a:lnTo>
                    <a:lnTo>
                      <a:pt x="13596" y="12280"/>
                    </a:lnTo>
                    <a:lnTo>
                      <a:pt x="13048" y="12572"/>
                    </a:lnTo>
                    <a:lnTo>
                      <a:pt x="12993" y="12814"/>
                    </a:lnTo>
                    <a:lnTo>
                      <a:pt x="12828" y="13057"/>
                    </a:lnTo>
                    <a:lnTo>
                      <a:pt x="12609" y="13251"/>
                    </a:lnTo>
                    <a:lnTo>
                      <a:pt x="12609" y="13494"/>
                    </a:lnTo>
                    <a:lnTo>
                      <a:pt x="12828" y="13737"/>
                    </a:lnTo>
                    <a:lnTo>
                      <a:pt x="13103" y="13785"/>
                    </a:lnTo>
                    <a:lnTo>
                      <a:pt x="13377" y="14319"/>
                    </a:lnTo>
                    <a:lnTo>
                      <a:pt x="13103" y="14902"/>
                    </a:lnTo>
                    <a:lnTo>
                      <a:pt x="13157" y="15338"/>
                    </a:lnTo>
                    <a:lnTo>
                      <a:pt x="13048" y="15581"/>
                    </a:lnTo>
                    <a:lnTo>
                      <a:pt x="13157" y="16067"/>
                    </a:lnTo>
                    <a:lnTo>
                      <a:pt x="13157" y="16503"/>
                    </a:lnTo>
                    <a:lnTo>
                      <a:pt x="13048" y="16746"/>
                    </a:lnTo>
                    <a:lnTo>
                      <a:pt x="13431" y="17037"/>
                    </a:lnTo>
                    <a:lnTo>
                      <a:pt x="13706" y="17231"/>
                    </a:lnTo>
                    <a:lnTo>
                      <a:pt x="13980" y="17329"/>
                    </a:lnTo>
                    <a:lnTo>
                      <a:pt x="14473" y="17426"/>
                    </a:lnTo>
                    <a:lnTo>
                      <a:pt x="14638" y="17717"/>
                    </a:lnTo>
                    <a:lnTo>
                      <a:pt x="14912" y="17814"/>
                    </a:lnTo>
                    <a:lnTo>
                      <a:pt x="15679" y="18154"/>
                    </a:lnTo>
                    <a:lnTo>
                      <a:pt x="16008" y="18688"/>
                    </a:lnTo>
                    <a:lnTo>
                      <a:pt x="16556" y="19076"/>
                    </a:lnTo>
                    <a:lnTo>
                      <a:pt x="16830" y="19173"/>
                    </a:lnTo>
                    <a:lnTo>
                      <a:pt x="17050" y="19222"/>
                    </a:lnTo>
                    <a:lnTo>
                      <a:pt x="17324" y="19416"/>
                    </a:lnTo>
                    <a:lnTo>
                      <a:pt x="17598" y="19658"/>
                    </a:lnTo>
                    <a:lnTo>
                      <a:pt x="17817" y="19901"/>
                    </a:lnTo>
                    <a:lnTo>
                      <a:pt x="17927" y="20581"/>
                    </a:lnTo>
                    <a:lnTo>
                      <a:pt x="17982" y="20823"/>
                    </a:lnTo>
                    <a:lnTo>
                      <a:pt x="17927" y="20872"/>
                    </a:lnTo>
                    <a:lnTo>
                      <a:pt x="18091" y="21212"/>
                    </a:lnTo>
                    <a:lnTo>
                      <a:pt x="14912" y="21309"/>
                    </a:lnTo>
                    <a:lnTo>
                      <a:pt x="10636" y="21503"/>
                    </a:lnTo>
                    <a:lnTo>
                      <a:pt x="5427" y="21600"/>
                    </a:lnTo>
                    <a:lnTo>
                      <a:pt x="2357" y="21600"/>
                    </a:lnTo>
                    <a:lnTo>
                      <a:pt x="2303" y="14950"/>
                    </a:lnTo>
                    <a:lnTo>
                      <a:pt x="2083" y="14707"/>
                    </a:lnTo>
                    <a:lnTo>
                      <a:pt x="1809" y="14610"/>
                    </a:lnTo>
                    <a:lnTo>
                      <a:pt x="1590" y="14610"/>
                    </a:lnTo>
                    <a:lnTo>
                      <a:pt x="1261" y="14125"/>
                    </a:lnTo>
                    <a:lnTo>
                      <a:pt x="1042" y="13882"/>
                    </a:lnTo>
                    <a:lnTo>
                      <a:pt x="1096" y="13688"/>
                    </a:lnTo>
                    <a:lnTo>
                      <a:pt x="1645" y="13300"/>
                    </a:lnTo>
                    <a:lnTo>
                      <a:pt x="1809" y="13057"/>
                    </a:lnTo>
                    <a:lnTo>
                      <a:pt x="1919" y="12572"/>
                    </a:lnTo>
                    <a:lnTo>
                      <a:pt x="1919" y="12135"/>
                    </a:lnTo>
                    <a:lnTo>
                      <a:pt x="1864" y="11649"/>
                    </a:lnTo>
                    <a:lnTo>
                      <a:pt x="1864" y="11407"/>
                    </a:lnTo>
                    <a:lnTo>
                      <a:pt x="1809" y="11164"/>
                    </a:lnTo>
                    <a:lnTo>
                      <a:pt x="1535" y="10824"/>
                    </a:lnTo>
                    <a:lnTo>
                      <a:pt x="1371" y="10582"/>
                    </a:lnTo>
                    <a:lnTo>
                      <a:pt x="1425" y="10339"/>
                    </a:lnTo>
                    <a:lnTo>
                      <a:pt x="1316" y="10096"/>
                    </a:lnTo>
                    <a:lnTo>
                      <a:pt x="1261" y="9222"/>
                    </a:lnTo>
                    <a:lnTo>
                      <a:pt x="1316" y="8980"/>
                    </a:lnTo>
                    <a:lnTo>
                      <a:pt x="1151" y="8737"/>
                    </a:lnTo>
                    <a:lnTo>
                      <a:pt x="1151" y="8397"/>
                    </a:lnTo>
                    <a:lnTo>
                      <a:pt x="1096" y="7863"/>
                    </a:lnTo>
                    <a:lnTo>
                      <a:pt x="1096" y="7378"/>
                    </a:lnTo>
                    <a:lnTo>
                      <a:pt x="1042" y="7135"/>
                    </a:lnTo>
                    <a:lnTo>
                      <a:pt x="1096" y="6990"/>
                    </a:lnTo>
                    <a:lnTo>
                      <a:pt x="1096" y="6747"/>
                    </a:lnTo>
                    <a:lnTo>
                      <a:pt x="987" y="6164"/>
                    </a:lnTo>
                    <a:lnTo>
                      <a:pt x="603" y="5485"/>
                    </a:lnTo>
                    <a:lnTo>
                      <a:pt x="603" y="5388"/>
                    </a:lnTo>
                    <a:lnTo>
                      <a:pt x="329" y="4611"/>
                    </a:lnTo>
                    <a:lnTo>
                      <a:pt x="274" y="4320"/>
                    </a:lnTo>
                    <a:lnTo>
                      <a:pt x="329" y="3835"/>
                    </a:lnTo>
                    <a:lnTo>
                      <a:pt x="274" y="3738"/>
                    </a:lnTo>
                    <a:lnTo>
                      <a:pt x="329" y="3543"/>
                    </a:lnTo>
                    <a:lnTo>
                      <a:pt x="219" y="3058"/>
                    </a:lnTo>
                    <a:lnTo>
                      <a:pt x="439" y="2621"/>
                    </a:lnTo>
                    <a:lnTo>
                      <a:pt x="274" y="2378"/>
                    </a:lnTo>
                    <a:lnTo>
                      <a:pt x="164" y="1699"/>
                    </a:lnTo>
                    <a:lnTo>
                      <a:pt x="0" y="1553"/>
                    </a:lnTo>
                    <a:lnTo>
                      <a:pt x="55" y="1408"/>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50" name="Google Shape;1241;g3df7f880796_0_302"/>
              <p:cNvSpPr/>
              <p:nvPr/>
            </p:nvSpPr>
            <p:spPr>
              <a:xfrm>
                <a:off x="2335319" y="861487"/>
                <a:ext cx="541478" cy="352088"/>
              </a:xfrm>
              <a:custGeom>
                <a:avLst/>
                <a:gdLst/>
                <a:ahLst/>
                <a:cxnLst>
                  <a:cxn ang="0">
                    <a:pos x="wd2" y="hd2"/>
                  </a:cxn>
                  <a:cxn ang="5400000">
                    <a:pos x="wd2" y="hd2"/>
                  </a:cxn>
                  <a:cxn ang="10800000">
                    <a:pos x="wd2" y="hd2"/>
                  </a:cxn>
                  <a:cxn ang="16200000">
                    <a:pos x="wd2" y="hd2"/>
                  </a:cxn>
                </a:cxnLst>
                <a:rect l="0" t="0" r="r" b="b"/>
                <a:pathLst>
                  <a:path w="21600" h="21600" extrusionOk="0">
                    <a:moveTo>
                      <a:pt x="414" y="7656"/>
                    </a:moveTo>
                    <a:lnTo>
                      <a:pt x="355" y="6744"/>
                    </a:lnTo>
                    <a:lnTo>
                      <a:pt x="59" y="6289"/>
                    </a:lnTo>
                    <a:lnTo>
                      <a:pt x="0" y="5833"/>
                    </a:lnTo>
                    <a:lnTo>
                      <a:pt x="118" y="5468"/>
                    </a:lnTo>
                    <a:lnTo>
                      <a:pt x="237" y="5377"/>
                    </a:lnTo>
                    <a:lnTo>
                      <a:pt x="355" y="4466"/>
                    </a:lnTo>
                    <a:lnTo>
                      <a:pt x="355" y="4010"/>
                    </a:lnTo>
                    <a:lnTo>
                      <a:pt x="533" y="3646"/>
                    </a:lnTo>
                    <a:lnTo>
                      <a:pt x="533" y="3190"/>
                    </a:lnTo>
                    <a:lnTo>
                      <a:pt x="237" y="2734"/>
                    </a:lnTo>
                    <a:lnTo>
                      <a:pt x="118" y="2278"/>
                    </a:lnTo>
                    <a:lnTo>
                      <a:pt x="296" y="2187"/>
                    </a:lnTo>
                    <a:lnTo>
                      <a:pt x="296" y="1732"/>
                    </a:lnTo>
                    <a:lnTo>
                      <a:pt x="118" y="1276"/>
                    </a:lnTo>
                    <a:lnTo>
                      <a:pt x="59" y="729"/>
                    </a:lnTo>
                    <a:lnTo>
                      <a:pt x="3906" y="729"/>
                    </a:lnTo>
                    <a:lnTo>
                      <a:pt x="9528" y="547"/>
                    </a:lnTo>
                    <a:lnTo>
                      <a:pt x="14144" y="182"/>
                    </a:lnTo>
                    <a:lnTo>
                      <a:pt x="17576" y="0"/>
                    </a:lnTo>
                    <a:lnTo>
                      <a:pt x="17576" y="273"/>
                    </a:lnTo>
                    <a:lnTo>
                      <a:pt x="17635" y="456"/>
                    </a:lnTo>
                    <a:lnTo>
                      <a:pt x="17694" y="911"/>
                    </a:lnTo>
                    <a:lnTo>
                      <a:pt x="17931" y="1003"/>
                    </a:lnTo>
                    <a:lnTo>
                      <a:pt x="18049" y="1458"/>
                    </a:lnTo>
                    <a:lnTo>
                      <a:pt x="17753" y="2370"/>
                    </a:lnTo>
                    <a:lnTo>
                      <a:pt x="17931" y="3099"/>
                    </a:lnTo>
                    <a:lnTo>
                      <a:pt x="17931" y="3737"/>
                    </a:lnTo>
                    <a:lnTo>
                      <a:pt x="18168" y="4192"/>
                    </a:lnTo>
                    <a:lnTo>
                      <a:pt x="18227" y="4830"/>
                    </a:lnTo>
                    <a:lnTo>
                      <a:pt x="18345" y="5286"/>
                    </a:lnTo>
                    <a:lnTo>
                      <a:pt x="18641" y="5468"/>
                    </a:lnTo>
                    <a:lnTo>
                      <a:pt x="19470" y="5742"/>
                    </a:lnTo>
                    <a:lnTo>
                      <a:pt x="19706" y="6653"/>
                    </a:lnTo>
                    <a:lnTo>
                      <a:pt x="19943" y="7109"/>
                    </a:lnTo>
                    <a:lnTo>
                      <a:pt x="20535" y="7747"/>
                    </a:lnTo>
                    <a:lnTo>
                      <a:pt x="20535" y="8385"/>
                    </a:lnTo>
                    <a:lnTo>
                      <a:pt x="21127" y="8932"/>
                    </a:lnTo>
                    <a:lnTo>
                      <a:pt x="21422" y="9296"/>
                    </a:lnTo>
                    <a:lnTo>
                      <a:pt x="21600" y="9843"/>
                    </a:lnTo>
                    <a:lnTo>
                      <a:pt x="21422" y="11119"/>
                    </a:lnTo>
                    <a:lnTo>
                      <a:pt x="21067" y="12030"/>
                    </a:lnTo>
                    <a:lnTo>
                      <a:pt x="20949" y="12942"/>
                    </a:lnTo>
                    <a:lnTo>
                      <a:pt x="20653" y="13306"/>
                    </a:lnTo>
                    <a:lnTo>
                      <a:pt x="20180" y="13580"/>
                    </a:lnTo>
                    <a:lnTo>
                      <a:pt x="19884" y="13944"/>
                    </a:lnTo>
                    <a:lnTo>
                      <a:pt x="18759" y="14309"/>
                    </a:lnTo>
                    <a:lnTo>
                      <a:pt x="18641" y="14765"/>
                    </a:lnTo>
                    <a:lnTo>
                      <a:pt x="18582" y="15676"/>
                    </a:lnTo>
                    <a:lnTo>
                      <a:pt x="19115" y="16496"/>
                    </a:lnTo>
                    <a:lnTo>
                      <a:pt x="19115" y="17499"/>
                    </a:lnTo>
                    <a:lnTo>
                      <a:pt x="18759" y="18319"/>
                    </a:lnTo>
                    <a:lnTo>
                      <a:pt x="18641" y="18684"/>
                    </a:lnTo>
                    <a:lnTo>
                      <a:pt x="18641" y="19139"/>
                    </a:lnTo>
                    <a:lnTo>
                      <a:pt x="18582" y="19504"/>
                    </a:lnTo>
                    <a:lnTo>
                      <a:pt x="17931" y="20051"/>
                    </a:lnTo>
                    <a:lnTo>
                      <a:pt x="17694" y="20506"/>
                    </a:lnTo>
                    <a:lnTo>
                      <a:pt x="17872" y="20962"/>
                    </a:lnTo>
                    <a:lnTo>
                      <a:pt x="17872" y="21418"/>
                    </a:lnTo>
                    <a:lnTo>
                      <a:pt x="17635" y="21600"/>
                    </a:lnTo>
                    <a:lnTo>
                      <a:pt x="17576" y="21600"/>
                    </a:lnTo>
                    <a:lnTo>
                      <a:pt x="17339" y="21144"/>
                    </a:lnTo>
                    <a:lnTo>
                      <a:pt x="16747" y="20506"/>
                    </a:lnTo>
                    <a:lnTo>
                      <a:pt x="16570" y="20051"/>
                    </a:lnTo>
                    <a:lnTo>
                      <a:pt x="14380" y="20415"/>
                    </a:lnTo>
                    <a:lnTo>
                      <a:pt x="9113" y="20871"/>
                    </a:lnTo>
                    <a:lnTo>
                      <a:pt x="6746" y="20962"/>
                    </a:lnTo>
                    <a:lnTo>
                      <a:pt x="2959" y="20962"/>
                    </a:lnTo>
                    <a:lnTo>
                      <a:pt x="2900" y="20506"/>
                    </a:lnTo>
                    <a:lnTo>
                      <a:pt x="2604" y="20142"/>
                    </a:lnTo>
                    <a:lnTo>
                      <a:pt x="2722" y="18866"/>
                    </a:lnTo>
                    <a:lnTo>
                      <a:pt x="2604" y="17954"/>
                    </a:lnTo>
                    <a:lnTo>
                      <a:pt x="2604" y="16952"/>
                    </a:lnTo>
                    <a:lnTo>
                      <a:pt x="2426" y="16496"/>
                    </a:lnTo>
                    <a:lnTo>
                      <a:pt x="2485" y="15949"/>
                    </a:lnTo>
                    <a:lnTo>
                      <a:pt x="2308" y="15494"/>
                    </a:lnTo>
                    <a:lnTo>
                      <a:pt x="2367" y="14947"/>
                    </a:lnTo>
                    <a:lnTo>
                      <a:pt x="2071" y="14765"/>
                    </a:lnTo>
                    <a:lnTo>
                      <a:pt x="2071" y="14309"/>
                    </a:lnTo>
                    <a:lnTo>
                      <a:pt x="1835" y="14309"/>
                    </a:lnTo>
                    <a:lnTo>
                      <a:pt x="1835" y="14218"/>
                    </a:lnTo>
                    <a:lnTo>
                      <a:pt x="1775" y="13762"/>
                    </a:lnTo>
                    <a:lnTo>
                      <a:pt x="1775" y="13306"/>
                    </a:lnTo>
                    <a:lnTo>
                      <a:pt x="1835" y="12851"/>
                    </a:lnTo>
                    <a:lnTo>
                      <a:pt x="1775" y="12486"/>
                    </a:lnTo>
                    <a:lnTo>
                      <a:pt x="1598" y="12030"/>
                    </a:lnTo>
                    <a:lnTo>
                      <a:pt x="1598" y="11575"/>
                    </a:lnTo>
                    <a:lnTo>
                      <a:pt x="1184" y="10754"/>
                    </a:lnTo>
                    <a:lnTo>
                      <a:pt x="1184" y="10299"/>
                    </a:lnTo>
                    <a:lnTo>
                      <a:pt x="947" y="9843"/>
                    </a:lnTo>
                    <a:lnTo>
                      <a:pt x="947" y="9478"/>
                    </a:lnTo>
                    <a:lnTo>
                      <a:pt x="888" y="9023"/>
                    </a:lnTo>
                    <a:lnTo>
                      <a:pt x="710" y="8567"/>
                    </a:lnTo>
                    <a:lnTo>
                      <a:pt x="828" y="8203"/>
                    </a:lnTo>
                    <a:lnTo>
                      <a:pt x="710" y="7747"/>
                    </a:lnTo>
                    <a:lnTo>
                      <a:pt x="414" y="765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51" name="Google Shape;1242;g3df7f880796_0_302"/>
              <p:cNvSpPr/>
              <p:nvPr/>
            </p:nvSpPr>
            <p:spPr>
              <a:xfrm>
                <a:off x="2335319" y="861487"/>
                <a:ext cx="541478" cy="352088"/>
              </a:xfrm>
              <a:custGeom>
                <a:avLst/>
                <a:gdLst/>
                <a:ahLst/>
                <a:cxnLst>
                  <a:cxn ang="0">
                    <a:pos x="wd2" y="hd2"/>
                  </a:cxn>
                  <a:cxn ang="5400000">
                    <a:pos x="wd2" y="hd2"/>
                  </a:cxn>
                  <a:cxn ang="10800000">
                    <a:pos x="wd2" y="hd2"/>
                  </a:cxn>
                  <a:cxn ang="16200000">
                    <a:pos x="wd2" y="hd2"/>
                  </a:cxn>
                </a:cxnLst>
                <a:rect l="0" t="0" r="r" b="b"/>
                <a:pathLst>
                  <a:path w="21600" h="21600" extrusionOk="0">
                    <a:moveTo>
                      <a:pt x="414" y="7656"/>
                    </a:moveTo>
                    <a:lnTo>
                      <a:pt x="355" y="6744"/>
                    </a:lnTo>
                    <a:lnTo>
                      <a:pt x="59" y="6289"/>
                    </a:lnTo>
                    <a:lnTo>
                      <a:pt x="0" y="5833"/>
                    </a:lnTo>
                    <a:lnTo>
                      <a:pt x="118" y="5468"/>
                    </a:lnTo>
                    <a:lnTo>
                      <a:pt x="237" y="5377"/>
                    </a:lnTo>
                    <a:lnTo>
                      <a:pt x="355" y="4466"/>
                    </a:lnTo>
                    <a:lnTo>
                      <a:pt x="355" y="4010"/>
                    </a:lnTo>
                    <a:lnTo>
                      <a:pt x="533" y="3646"/>
                    </a:lnTo>
                    <a:lnTo>
                      <a:pt x="533" y="3190"/>
                    </a:lnTo>
                    <a:lnTo>
                      <a:pt x="237" y="2734"/>
                    </a:lnTo>
                    <a:lnTo>
                      <a:pt x="118" y="2278"/>
                    </a:lnTo>
                    <a:lnTo>
                      <a:pt x="296" y="2187"/>
                    </a:lnTo>
                    <a:lnTo>
                      <a:pt x="296" y="1732"/>
                    </a:lnTo>
                    <a:lnTo>
                      <a:pt x="118" y="1276"/>
                    </a:lnTo>
                    <a:lnTo>
                      <a:pt x="59" y="729"/>
                    </a:lnTo>
                    <a:lnTo>
                      <a:pt x="3906" y="729"/>
                    </a:lnTo>
                    <a:lnTo>
                      <a:pt x="9528" y="547"/>
                    </a:lnTo>
                    <a:lnTo>
                      <a:pt x="14144" y="182"/>
                    </a:lnTo>
                    <a:lnTo>
                      <a:pt x="17576" y="0"/>
                    </a:lnTo>
                    <a:lnTo>
                      <a:pt x="17576" y="273"/>
                    </a:lnTo>
                    <a:lnTo>
                      <a:pt x="17635" y="456"/>
                    </a:lnTo>
                    <a:lnTo>
                      <a:pt x="17694" y="911"/>
                    </a:lnTo>
                    <a:lnTo>
                      <a:pt x="17931" y="1003"/>
                    </a:lnTo>
                    <a:lnTo>
                      <a:pt x="18049" y="1458"/>
                    </a:lnTo>
                    <a:lnTo>
                      <a:pt x="17753" y="2370"/>
                    </a:lnTo>
                    <a:lnTo>
                      <a:pt x="17931" y="3099"/>
                    </a:lnTo>
                    <a:lnTo>
                      <a:pt x="17931" y="3737"/>
                    </a:lnTo>
                    <a:lnTo>
                      <a:pt x="18168" y="4192"/>
                    </a:lnTo>
                    <a:lnTo>
                      <a:pt x="18227" y="4830"/>
                    </a:lnTo>
                    <a:lnTo>
                      <a:pt x="18345" y="5286"/>
                    </a:lnTo>
                    <a:lnTo>
                      <a:pt x="18641" y="5468"/>
                    </a:lnTo>
                    <a:lnTo>
                      <a:pt x="19470" y="5742"/>
                    </a:lnTo>
                    <a:lnTo>
                      <a:pt x="19706" y="6653"/>
                    </a:lnTo>
                    <a:lnTo>
                      <a:pt x="19943" y="7109"/>
                    </a:lnTo>
                    <a:lnTo>
                      <a:pt x="20535" y="7747"/>
                    </a:lnTo>
                    <a:lnTo>
                      <a:pt x="20535" y="8385"/>
                    </a:lnTo>
                    <a:lnTo>
                      <a:pt x="21127" y="8932"/>
                    </a:lnTo>
                    <a:lnTo>
                      <a:pt x="21422" y="9296"/>
                    </a:lnTo>
                    <a:lnTo>
                      <a:pt x="21600" y="9843"/>
                    </a:lnTo>
                    <a:lnTo>
                      <a:pt x="21422" y="11119"/>
                    </a:lnTo>
                    <a:lnTo>
                      <a:pt x="21067" y="12030"/>
                    </a:lnTo>
                    <a:lnTo>
                      <a:pt x="20949" y="12942"/>
                    </a:lnTo>
                    <a:lnTo>
                      <a:pt x="20653" y="13306"/>
                    </a:lnTo>
                    <a:lnTo>
                      <a:pt x="20180" y="13580"/>
                    </a:lnTo>
                    <a:lnTo>
                      <a:pt x="19884" y="13944"/>
                    </a:lnTo>
                    <a:lnTo>
                      <a:pt x="18759" y="14309"/>
                    </a:lnTo>
                    <a:lnTo>
                      <a:pt x="18641" y="14765"/>
                    </a:lnTo>
                    <a:lnTo>
                      <a:pt x="18582" y="15676"/>
                    </a:lnTo>
                    <a:lnTo>
                      <a:pt x="19115" y="16496"/>
                    </a:lnTo>
                    <a:lnTo>
                      <a:pt x="19115" y="17499"/>
                    </a:lnTo>
                    <a:lnTo>
                      <a:pt x="18759" y="18319"/>
                    </a:lnTo>
                    <a:lnTo>
                      <a:pt x="18641" y="18684"/>
                    </a:lnTo>
                    <a:lnTo>
                      <a:pt x="18641" y="19139"/>
                    </a:lnTo>
                    <a:lnTo>
                      <a:pt x="18582" y="19504"/>
                    </a:lnTo>
                    <a:lnTo>
                      <a:pt x="17931" y="20051"/>
                    </a:lnTo>
                    <a:lnTo>
                      <a:pt x="17694" y="20506"/>
                    </a:lnTo>
                    <a:lnTo>
                      <a:pt x="17872" y="20962"/>
                    </a:lnTo>
                    <a:lnTo>
                      <a:pt x="17872" y="21418"/>
                    </a:lnTo>
                    <a:lnTo>
                      <a:pt x="17635" y="21600"/>
                    </a:lnTo>
                    <a:lnTo>
                      <a:pt x="17576" y="21600"/>
                    </a:lnTo>
                    <a:lnTo>
                      <a:pt x="17339" y="21144"/>
                    </a:lnTo>
                    <a:lnTo>
                      <a:pt x="16747" y="20506"/>
                    </a:lnTo>
                    <a:lnTo>
                      <a:pt x="16570" y="20051"/>
                    </a:lnTo>
                    <a:lnTo>
                      <a:pt x="14380" y="20415"/>
                    </a:lnTo>
                    <a:lnTo>
                      <a:pt x="9113" y="20871"/>
                    </a:lnTo>
                    <a:lnTo>
                      <a:pt x="6746" y="20962"/>
                    </a:lnTo>
                    <a:lnTo>
                      <a:pt x="2959" y="20962"/>
                    </a:lnTo>
                    <a:lnTo>
                      <a:pt x="2900" y="20506"/>
                    </a:lnTo>
                    <a:lnTo>
                      <a:pt x="2604" y="20142"/>
                    </a:lnTo>
                    <a:lnTo>
                      <a:pt x="2722" y="18866"/>
                    </a:lnTo>
                    <a:lnTo>
                      <a:pt x="2604" y="17954"/>
                    </a:lnTo>
                    <a:lnTo>
                      <a:pt x="2604" y="16952"/>
                    </a:lnTo>
                    <a:lnTo>
                      <a:pt x="2426" y="16496"/>
                    </a:lnTo>
                    <a:lnTo>
                      <a:pt x="2485" y="15949"/>
                    </a:lnTo>
                    <a:lnTo>
                      <a:pt x="2308" y="15494"/>
                    </a:lnTo>
                    <a:lnTo>
                      <a:pt x="2367" y="14947"/>
                    </a:lnTo>
                    <a:lnTo>
                      <a:pt x="2071" y="14765"/>
                    </a:lnTo>
                    <a:lnTo>
                      <a:pt x="2071" y="14309"/>
                    </a:lnTo>
                    <a:lnTo>
                      <a:pt x="1835" y="14309"/>
                    </a:lnTo>
                    <a:lnTo>
                      <a:pt x="1835" y="14218"/>
                    </a:lnTo>
                    <a:lnTo>
                      <a:pt x="1775" y="13762"/>
                    </a:lnTo>
                    <a:lnTo>
                      <a:pt x="1775" y="13306"/>
                    </a:lnTo>
                    <a:lnTo>
                      <a:pt x="1835" y="12851"/>
                    </a:lnTo>
                    <a:lnTo>
                      <a:pt x="1775" y="12486"/>
                    </a:lnTo>
                    <a:lnTo>
                      <a:pt x="1598" y="12030"/>
                    </a:lnTo>
                    <a:lnTo>
                      <a:pt x="1598" y="11575"/>
                    </a:lnTo>
                    <a:lnTo>
                      <a:pt x="1184" y="10754"/>
                    </a:lnTo>
                    <a:lnTo>
                      <a:pt x="1184" y="10299"/>
                    </a:lnTo>
                    <a:lnTo>
                      <a:pt x="947" y="9843"/>
                    </a:lnTo>
                    <a:lnTo>
                      <a:pt x="947" y="9478"/>
                    </a:lnTo>
                    <a:lnTo>
                      <a:pt x="888" y="9023"/>
                    </a:lnTo>
                    <a:lnTo>
                      <a:pt x="710" y="8567"/>
                    </a:lnTo>
                    <a:lnTo>
                      <a:pt x="828" y="8203"/>
                    </a:lnTo>
                    <a:lnTo>
                      <a:pt x="710" y="7747"/>
                    </a:lnTo>
                    <a:lnTo>
                      <a:pt x="414" y="7656"/>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52" name="Google Shape;1243;g3df7f880796_0_302"/>
              <p:cNvSpPr/>
              <p:nvPr/>
            </p:nvSpPr>
            <p:spPr>
              <a:xfrm>
                <a:off x="2409303" y="1187890"/>
                <a:ext cx="599379" cy="519034"/>
              </a:xfrm>
              <a:custGeom>
                <a:avLst/>
                <a:gdLst/>
                <a:ahLst/>
                <a:cxnLst>
                  <a:cxn ang="0">
                    <a:pos x="wd2" y="hd2"/>
                  </a:cxn>
                  <a:cxn ang="5400000">
                    <a:pos x="wd2" y="hd2"/>
                  </a:cxn>
                  <a:cxn ang="10800000">
                    <a:pos x="wd2" y="hd2"/>
                  </a:cxn>
                  <a:cxn ang="16200000">
                    <a:pos x="wd2" y="hd2"/>
                  </a:cxn>
                </a:cxnLst>
                <a:rect l="0" t="0" r="r" b="b"/>
                <a:pathLst>
                  <a:path w="21600" h="21600" extrusionOk="0">
                    <a:moveTo>
                      <a:pt x="0" y="617"/>
                    </a:moveTo>
                    <a:lnTo>
                      <a:pt x="3422" y="617"/>
                    </a:lnTo>
                    <a:lnTo>
                      <a:pt x="5560" y="555"/>
                    </a:lnTo>
                    <a:lnTo>
                      <a:pt x="10319" y="247"/>
                    </a:lnTo>
                    <a:lnTo>
                      <a:pt x="12297" y="0"/>
                    </a:lnTo>
                    <a:lnTo>
                      <a:pt x="12457" y="309"/>
                    </a:lnTo>
                    <a:lnTo>
                      <a:pt x="12992" y="741"/>
                    </a:lnTo>
                    <a:lnTo>
                      <a:pt x="13206" y="1049"/>
                    </a:lnTo>
                    <a:lnTo>
                      <a:pt x="13259" y="1049"/>
                    </a:lnTo>
                    <a:lnTo>
                      <a:pt x="13206" y="1358"/>
                    </a:lnTo>
                    <a:lnTo>
                      <a:pt x="13099" y="1728"/>
                    </a:lnTo>
                    <a:lnTo>
                      <a:pt x="13099" y="2345"/>
                    </a:lnTo>
                    <a:lnTo>
                      <a:pt x="13206" y="2962"/>
                    </a:lnTo>
                    <a:lnTo>
                      <a:pt x="13313" y="3024"/>
                    </a:lnTo>
                    <a:lnTo>
                      <a:pt x="13473" y="3641"/>
                    </a:lnTo>
                    <a:lnTo>
                      <a:pt x="13580" y="3950"/>
                    </a:lnTo>
                    <a:lnTo>
                      <a:pt x="13634" y="4258"/>
                    </a:lnTo>
                    <a:lnTo>
                      <a:pt x="14061" y="4567"/>
                    </a:lnTo>
                    <a:lnTo>
                      <a:pt x="14275" y="4875"/>
                    </a:lnTo>
                    <a:lnTo>
                      <a:pt x="14543" y="5122"/>
                    </a:lnTo>
                    <a:lnTo>
                      <a:pt x="14650" y="5369"/>
                    </a:lnTo>
                    <a:lnTo>
                      <a:pt x="15345" y="5801"/>
                    </a:lnTo>
                    <a:lnTo>
                      <a:pt x="15558" y="6048"/>
                    </a:lnTo>
                    <a:lnTo>
                      <a:pt x="15665" y="6357"/>
                    </a:lnTo>
                    <a:lnTo>
                      <a:pt x="15986" y="7653"/>
                    </a:lnTo>
                    <a:lnTo>
                      <a:pt x="16200" y="7961"/>
                    </a:lnTo>
                    <a:lnTo>
                      <a:pt x="16467" y="7899"/>
                    </a:lnTo>
                    <a:lnTo>
                      <a:pt x="16628" y="7591"/>
                    </a:lnTo>
                    <a:lnTo>
                      <a:pt x="16735" y="7591"/>
                    </a:lnTo>
                    <a:lnTo>
                      <a:pt x="17002" y="7653"/>
                    </a:lnTo>
                    <a:lnTo>
                      <a:pt x="17269" y="7653"/>
                    </a:lnTo>
                    <a:lnTo>
                      <a:pt x="17750" y="8085"/>
                    </a:lnTo>
                    <a:lnTo>
                      <a:pt x="17750" y="8208"/>
                    </a:lnTo>
                    <a:lnTo>
                      <a:pt x="17537" y="8578"/>
                    </a:lnTo>
                    <a:lnTo>
                      <a:pt x="17644" y="9072"/>
                    </a:lnTo>
                    <a:lnTo>
                      <a:pt x="17430" y="9566"/>
                    </a:lnTo>
                    <a:lnTo>
                      <a:pt x="17269" y="10059"/>
                    </a:lnTo>
                    <a:lnTo>
                      <a:pt x="17162" y="10368"/>
                    </a:lnTo>
                    <a:lnTo>
                      <a:pt x="17109" y="10677"/>
                    </a:lnTo>
                    <a:lnTo>
                      <a:pt x="17162" y="10923"/>
                    </a:lnTo>
                    <a:lnTo>
                      <a:pt x="17644" y="11541"/>
                    </a:lnTo>
                    <a:lnTo>
                      <a:pt x="18446" y="12158"/>
                    </a:lnTo>
                    <a:lnTo>
                      <a:pt x="18552" y="12158"/>
                    </a:lnTo>
                    <a:lnTo>
                      <a:pt x="18659" y="12590"/>
                    </a:lnTo>
                    <a:lnTo>
                      <a:pt x="18927" y="12405"/>
                    </a:lnTo>
                    <a:lnTo>
                      <a:pt x="19301" y="12713"/>
                    </a:lnTo>
                    <a:lnTo>
                      <a:pt x="19515" y="13022"/>
                    </a:lnTo>
                    <a:lnTo>
                      <a:pt x="19729" y="13269"/>
                    </a:lnTo>
                    <a:lnTo>
                      <a:pt x="20050" y="13330"/>
                    </a:lnTo>
                    <a:lnTo>
                      <a:pt x="20050" y="14071"/>
                    </a:lnTo>
                    <a:lnTo>
                      <a:pt x="20370" y="14565"/>
                    </a:lnTo>
                    <a:lnTo>
                      <a:pt x="20317" y="14997"/>
                    </a:lnTo>
                    <a:lnTo>
                      <a:pt x="20103" y="15305"/>
                    </a:lnTo>
                    <a:lnTo>
                      <a:pt x="20424" y="15799"/>
                    </a:lnTo>
                    <a:lnTo>
                      <a:pt x="20851" y="16478"/>
                    </a:lnTo>
                    <a:lnTo>
                      <a:pt x="21119" y="16293"/>
                    </a:lnTo>
                    <a:lnTo>
                      <a:pt x="21547" y="16539"/>
                    </a:lnTo>
                    <a:lnTo>
                      <a:pt x="21547" y="17157"/>
                    </a:lnTo>
                    <a:lnTo>
                      <a:pt x="21600" y="17527"/>
                    </a:lnTo>
                    <a:lnTo>
                      <a:pt x="21333" y="17774"/>
                    </a:lnTo>
                    <a:lnTo>
                      <a:pt x="21440" y="18082"/>
                    </a:lnTo>
                    <a:lnTo>
                      <a:pt x="21333" y="18514"/>
                    </a:lnTo>
                    <a:lnTo>
                      <a:pt x="21065" y="18391"/>
                    </a:lnTo>
                    <a:lnTo>
                      <a:pt x="20798" y="18514"/>
                    </a:lnTo>
                    <a:lnTo>
                      <a:pt x="20745" y="18946"/>
                    </a:lnTo>
                    <a:lnTo>
                      <a:pt x="20424" y="19193"/>
                    </a:lnTo>
                    <a:lnTo>
                      <a:pt x="20531" y="18946"/>
                    </a:lnTo>
                    <a:lnTo>
                      <a:pt x="20370" y="18638"/>
                    </a:lnTo>
                    <a:lnTo>
                      <a:pt x="20263" y="18946"/>
                    </a:lnTo>
                    <a:lnTo>
                      <a:pt x="20317" y="19255"/>
                    </a:lnTo>
                    <a:lnTo>
                      <a:pt x="20424" y="19563"/>
                    </a:lnTo>
                    <a:lnTo>
                      <a:pt x="20103" y="19687"/>
                    </a:lnTo>
                    <a:lnTo>
                      <a:pt x="20317" y="19995"/>
                    </a:lnTo>
                    <a:lnTo>
                      <a:pt x="19889" y="20242"/>
                    </a:lnTo>
                    <a:lnTo>
                      <a:pt x="20156" y="20551"/>
                    </a:lnTo>
                    <a:lnTo>
                      <a:pt x="20050" y="20859"/>
                    </a:lnTo>
                    <a:lnTo>
                      <a:pt x="19836" y="21353"/>
                    </a:lnTo>
                    <a:lnTo>
                      <a:pt x="17964" y="21600"/>
                    </a:lnTo>
                    <a:lnTo>
                      <a:pt x="17911" y="21291"/>
                    </a:lnTo>
                    <a:lnTo>
                      <a:pt x="17964" y="20921"/>
                    </a:lnTo>
                    <a:lnTo>
                      <a:pt x="18178" y="20613"/>
                    </a:lnTo>
                    <a:lnTo>
                      <a:pt x="18446" y="20489"/>
                    </a:lnTo>
                    <a:lnTo>
                      <a:pt x="18659" y="20181"/>
                    </a:lnTo>
                    <a:lnTo>
                      <a:pt x="18659" y="19872"/>
                    </a:lnTo>
                    <a:lnTo>
                      <a:pt x="18552" y="19563"/>
                    </a:lnTo>
                    <a:lnTo>
                      <a:pt x="18339" y="19317"/>
                    </a:lnTo>
                    <a:lnTo>
                      <a:pt x="18178" y="19193"/>
                    </a:lnTo>
                    <a:lnTo>
                      <a:pt x="12244" y="19563"/>
                    </a:lnTo>
                    <a:lnTo>
                      <a:pt x="7111" y="19810"/>
                    </a:lnTo>
                    <a:lnTo>
                      <a:pt x="3903" y="19934"/>
                    </a:lnTo>
                    <a:lnTo>
                      <a:pt x="3850" y="17527"/>
                    </a:lnTo>
                    <a:lnTo>
                      <a:pt x="3636" y="7529"/>
                    </a:lnTo>
                    <a:lnTo>
                      <a:pt x="3368" y="7282"/>
                    </a:lnTo>
                    <a:lnTo>
                      <a:pt x="3154" y="7221"/>
                    </a:lnTo>
                    <a:lnTo>
                      <a:pt x="2780" y="6665"/>
                    </a:lnTo>
                    <a:lnTo>
                      <a:pt x="2780" y="6357"/>
                    </a:lnTo>
                    <a:lnTo>
                      <a:pt x="2406" y="6110"/>
                    </a:lnTo>
                    <a:lnTo>
                      <a:pt x="2246" y="5739"/>
                    </a:lnTo>
                    <a:lnTo>
                      <a:pt x="2085" y="5431"/>
                    </a:lnTo>
                    <a:lnTo>
                      <a:pt x="2406" y="4937"/>
                    </a:lnTo>
                    <a:lnTo>
                      <a:pt x="2513" y="4629"/>
                    </a:lnTo>
                    <a:lnTo>
                      <a:pt x="2780" y="4629"/>
                    </a:lnTo>
                    <a:lnTo>
                      <a:pt x="2834" y="4567"/>
                    </a:lnTo>
                    <a:lnTo>
                      <a:pt x="2780" y="4258"/>
                    </a:lnTo>
                    <a:lnTo>
                      <a:pt x="2566" y="3950"/>
                    </a:lnTo>
                    <a:lnTo>
                      <a:pt x="2352" y="3888"/>
                    </a:lnTo>
                    <a:lnTo>
                      <a:pt x="2139" y="4011"/>
                    </a:lnTo>
                    <a:lnTo>
                      <a:pt x="1390" y="3394"/>
                    </a:lnTo>
                    <a:lnTo>
                      <a:pt x="1069" y="3147"/>
                    </a:lnTo>
                    <a:lnTo>
                      <a:pt x="1123" y="2839"/>
                    </a:lnTo>
                    <a:lnTo>
                      <a:pt x="962" y="2530"/>
                    </a:lnTo>
                    <a:lnTo>
                      <a:pt x="855" y="2222"/>
                    </a:lnTo>
                    <a:lnTo>
                      <a:pt x="588" y="2098"/>
                    </a:lnTo>
                    <a:lnTo>
                      <a:pt x="428" y="1790"/>
                    </a:lnTo>
                    <a:lnTo>
                      <a:pt x="214" y="1234"/>
                    </a:lnTo>
                    <a:lnTo>
                      <a:pt x="0" y="926"/>
                    </a:lnTo>
                    <a:lnTo>
                      <a:pt x="0" y="61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53" name="Google Shape;1244;g3df7f880796_0_302"/>
              <p:cNvSpPr/>
              <p:nvPr/>
            </p:nvSpPr>
            <p:spPr>
              <a:xfrm>
                <a:off x="2409303" y="1187890"/>
                <a:ext cx="599379" cy="519034"/>
              </a:xfrm>
              <a:custGeom>
                <a:avLst/>
                <a:gdLst/>
                <a:ahLst/>
                <a:cxnLst>
                  <a:cxn ang="0">
                    <a:pos x="wd2" y="hd2"/>
                  </a:cxn>
                  <a:cxn ang="5400000">
                    <a:pos x="wd2" y="hd2"/>
                  </a:cxn>
                  <a:cxn ang="10800000">
                    <a:pos x="wd2" y="hd2"/>
                  </a:cxn>
                  <a:cxn ang="16200000">
                    <a:pos x="wd2" y="hd2"/>
                  </a:cxn>
                </a:cxnLst>
                <a:rect l="0" t="0" r="r" b="b"/>
                <a:pathLst>
                  <a:path w="21600" h="21600" extrusionOk="0">
                    <a:moveTo>
                      <a:pt x="0" y="617"/>
                    </a:moveTo>
                    <a:lnTo>
                      <a:pt x="3422" y="617"/>
                    </a:lnTo>
                    <a:lnTo>
                      <a:pt x="5560" y="555"/>
                    </a:lnTo>
                    <a:lnTo>
                      <a:pt x="10319" y="247"/>
                    </a:lnTo>
                    <a:lnTo>
                      <a:pt x="12297" y="0"/>
                    </a:lnTo>
                    <a:lnTo>
                      <a:pt x="12457" y="309"/>
                    </a:lnTo>
                    <a:lnTo>
                      <a:pt x="12992" y="741"/>
                    </a:lnTo>
                    <a:lnTo>
                      <a:pt x="13206" y="1049"/>
                    </a:lnTo>
                    <a:lnTo>
                      <a:pt x="13259" y="1049"/>
                    </a:lnTo>
                    <a:lnTo>
                      <a:pt x="13206" y="1358"/>
                    </a:lnTo>
                    <a:lnTo>
                      <a:pt x="13099" y="1728"/>
                    </a:lnTo>
                    <a:lnTo>
                      <a:pt x="13099" y="2345"/>
                    </a:lnTo>
                    <a:lnTo>
                      <a:pt x="13206" y="2962"/>
                    </a:lnTo>
                    <a:lnTo>
                      <a:pt x="13313" y="3024"/>
                    </a:lnTo>
                    <a:lnTo>
                      <a:pt x="13473" y="3641"/>
                    </a:lnTo>
                    <a:lnTo>
                      <a:pt x="13580" y="3950"/>
                    </a:lnTo>
                    <a:lnTo>
                      <a:pt x="13634" y="4258"/>
                    </a:lnTo>
                    <a:lnTo>
                      <a:pt x="14061" y="4567"/>
                    </a:lnTo>
                    <a:lnTo>
                      <a:pt x="14275" y="4875"/>
                    </a:lnTo>
                    <a:lnTo>
                      <a:pt x="14543" y="5122"/>
                    </a:lnTo>
                    <a:lnTo>
                      <a:pt x="14650" y="5369"/>
                    </a:lnTo>
                    <a:lnTo>
                      <a:pt x="15345" y="5801"/>
                    </a:lnTo>
                    <a:lnTo>
                      <a:pt x="15558" y="6048"/>
                    </a:lnTo>
                    <a:lnTo>
                      <a:pt x="15665" y="6357"/>
                    </a:lnTo>
                    <a:lnTo>
                      <a:pt x="15986" y="7653"/>
                    </a:lnTo>
                    <a:lnTo>
                      <a:pt x="16200" y="7961"/>
                    </a:lnTo>
                    <a:lnTo>
                      <a:pt x="16467" y="7899"/>
                    </a:lnTo>
                    <a:lnTo>
                      <a:pt x="16628" y="7591"/>
                    </a:lnTo>
                    <a:lnTo>
                      <a:pt x="16735" y="7591"/>
                    </a:lnTo>
                    <a:lnTo>
                      <a:pt x="17002" y="7653"/>
                    </a:lnTo>
                    <a:lnTo>
                      <a:pt x="17269" y="7653"/>
                    </a:lnTo>
                    <a:lnTo>
                      <a:pt x="17750" y="8085"/>
                    </a:lnTo>
                    <a:lnTo>
                      <a:pt x="17750" y="8208"/>
                    </a:lnTo>
                    <a:lnTo>
                      <a:pt x="17537" y="8578"/>
                    </a:lnTo>
                    <a:lnTo>
                      <a:pt x="17644" y="9072"/>
                    </a:lnTo>
                    <a:lnTo>
                      <a:pt x="17430" y="9566"/>
                    </a:lnTo>
                    <a:lnTo>
                      <a:pt x="17269" y="10059"/>
                    </a:lnTo>
                    <a:lnTo>
                      <a:pt x="17162" y="10368"/>
                    </a:lnTo>
                    <a:lnTo>
                      <a:pt x="17109" y="10677"/>
                    </a:lnTo>
                    <a:lnTo>
                      <a:pt x="17162" y="10923"/>
                    </a:lnTo>
                    <a:lnTo>
                      <a:pt x="17644" y="11541"/>
                    </a:lnTo>
                    <a:lnTo>
                      <a:pt x="18446" y="12158"/>
                    </a:lnTo>
                    <a:lnTo>
                      <a:pt x="18552" y="12158"/>
                    </a:lnTo>
                    <a:lnTo>
                      <a:pt x="18659" y="12590"/>
                    </a:lnTo>
                    <a:lnTo>
                      <a:pt x="18927" y="12405"/>
                    </a:lnTo>
                    <a:lnTo>
                      <a:pt x="19301" y="12713"/>
                    </a:lnTo>
                    <a:lnTo>
                      <a:pt x="19515" y="13022"/>
                    </a:lnTo>
                    <a:lnTo>
                      <a:pt x="19729" y="13269"/>
                    </a:lnTo>
                    <a:lnTo>
                      <a:pt x="20050" y="13330"/>
                    </a:lnTo>
                    <a:lnTo>
                      <a:pt x="20050" y="14071"/>
                    </a:lnTo>
                    <a:lnTo>
                      <a:pt x="20370" y="14565"/>
                    </a:lnTo>
                    <a:lnTo>
                      <a:pt x="20317" y="14997"/>
                    </a:lnTo>
                    <a:lnTo>
                      <a:pt x="20103" y="15305"/>
                    </a:lnTo>
                    <a:lnTo>
                      <a:pt x="20424" y="15799"/>
                    </a:lnTo>
                    <a:lnTo>
                      <a:pt x="20851" y="16478"/>
                    </a:lnTo>
                    <a:lnTo>
                      <a:pt x="21119" y="16293"/>
                    </a:lnTo>
                    <a:lnTo>
                      <a:pt x="21547" y="16539"/>
                    </a:lnTo>
                    <a:lnTo>
                      <a:pt x="21547" y="17157"/>
                    </a:lnTo>
                    <a:lnTo>
                      <a:pt x="21600" y="17527"/>
                    </a:lnTo>
                    <a:lnTo>
                      <a:pt x="21333" y="17774"/>
                    </a:lnTo>
                    <a:lnTo>
                      <a:pt x="21440" y="18082"/>
                    </a:lnTo>
                    <a:lnTo>
                      <a:pt x="21333" y="18514"/>
                    </a:lnTo>
                    <a:lnTo>
                      <a:pt x="21065" y="18391"/>
                    </a:lnTo>
                    <a:lnTo>
                      <a:pt x="20798" y="18514"/>
                    </a:lnTo>
                    <a:lnTo>
                      <a:pt x="20745" y="18946"/>
                    </a:lnTo>
                    <a:lnTo>
                      <a:pt x="20424" y="19193"/>
                    </a:lnTo>
                    <a:lnTo>
                      <a:pt x="20531" y="18946"/>
                    </a:lnTo>
                    <a:lnTo>
                      <a:pt x="20370" y="18638"/>
                    </a:lnTo>
                    <a:lnTo>
                      <a:pt x="20263" y="18946"/>
                    </a:lnTo>
                    <a:lnTo>
                      <a:pt x="20317" y="19255"/>
                    </a:lnTo>
                    <a:lnTo>
                      <a:pt x="20424" y="19563"/>
                    </a:lnTo>
                    <a:lnTo>
                      <a:pt x="20103" y="19687"/>
                    </a:lnTo>
                    <a:lnTo>
                      <a:pt x="20317" y="19995"/>
                    </a:lnTo>
                    <a:lnTo>
                      <a:pt x="19889" y="20242"/>
                    </a:lnTo>
                    <a:lnTo>
                      <a:pt x="20156" y="20551"/>
                    </a:lnTo>
                    <a:lnTo>
                      <a:pt x="20050" y="20859"/>
                    </a:lnTo>
                    <a:lnTo>
                      <a:pt x="19836" y="21353"/>
                    </a:lnTo>
                    <a:lnTo>
                      <a:pt x="17964" y="21600"/>
                    </a:lnTo>
                    <a:lnTo>
                      <a:pt x="17911" y="21291"/>
                    </a:lnTo>
                    <a:lnTo>
                      <a:pt x="17964" y="20921"/>
                    </a:lnTo>
                    <a:lnTo>
                      <a:pt x="18178" y="20613"/>
                    </a:lnTo>
                    <a:lnTo>
                      <a:pt x="18446" y="20489"/>
                    </a:lnTo>
                    <a:lnTo>
                      <a:pt x="18659" y="20181"/>
                    </a:lnTo>
                    <a:lnTo>
                      <a:pt x="18659" y="19872"/>
                    </a:lnTo>
                    <a:lnTo>
                      <a:pt x="18552" y="19563"/>
                    </a:lnTo>
                    <a:lnTo>
                      <a:pt x="18339" y="19317"/>
                    </a:lnTo>
                    <a:lnTo>
                      <a:pt x="18178" y="19193"/>
                    </a:lnTo>
                    <a:lnTo>
                      <a:pt x="12244" y="19563"/>
                    </a:lnTo>
                    <a:lnTo>
                      <a:pt x="7111" y="19810"/>
                    </a:lnTo>
                    <a:lnTo>
                      <a:pt x="3903" y="19934"/>
                    </a:lnTo>
                    <a:lnTo>
                      <a:pt x="3850" y="17527"/>
                    </a:lnTo>
                    <a:lnTo>
                      <a:pt x="3636" y="7529"/>
                    </a:lnTo>
                    <a:lnTo>
                      <a:pt x="3368" y="7282"/>
                    </a:lnTo>
                    <a:lnTo>
                      <a:pt x="3154" y="7221"/>
                    </a:lnTo>
                    <a:lnTo>
                      <a:pt x="2780" y="6665"/>
                    </a:lnTo>
                    <a:lnTo>
                      <a:pt x="2780" y="6357"/>
                    </a:lnTo>
                    <a:lnTo>
                      <a:pt x="2406" y="6110"/>
                    </a:lnTo>
                    <a:lnTo>
                      <a:pt x="2246" y="5739"/>
                    </a:lnTo>
                    <a:lnTo>
                      <a:pt x="2085" y="5431"/>
                    </a:lnTo>
                    <a:lnTo>
                      <a:pt x="2406" y="4937"/>
                    </a:lnTo>
                    <a:lnTo>
                      <a:pt x="2513" y="4629"/>
                    </a:lnTo>
                    <a:lnTo>
                      <a:pt x="2780" y="4629"/>
                    </a:lnTo>
                    <a:lnTo>
                      <a:pt x="2834" y="4567"/>
                    </a:lnTo>
                    <a:lnTo>
                      <a:pt x="2780" y="4258"/>
                    </a:lnTo>
                    <a:lnTo>
                      <a:pt x="2566" y="3950"/>
                    </a:lnTo>
                    <a:lnTo>
                      <a:pt x="2352" y="3888"/>
                    </a:lnTo>
                    <a:lnTo>
                      <a:pt x="2139" y="4011"/>
                    </a:lnTo>
                    <a:lnTo>
                      <a:pt x="1390" y="3394"/>
                    </a:lnTo>
                    <a:lnTo>
                      <a:pt x="1069" y="3147"/>
                    </a:lnTo>
                    <a:lnTo>
                      <a:pt x="1123" y="2839"/>
                    </a:lnTo>
                    <a:lnTo>
                      <a:pt x="962" y="2530"/>
                    </a:lnTo>
                    <a:lnTo>
                      <a:pt x="855" y="2222"/>
                    </a:lnTo>
                    <a:lnTo>
                      <a:pt x="588" y="2098"/>
                    </a:lnTo>
                    <a:lnTo>
                      <a:pt x="428" y="1790"/>
                    </a:lnTo>
                    <a:lnTo>
                      <a:pt x="214" y="1234"/>
                    </a:lnTo>
                    <a:lnTo>
                      <a:pt x="0" y="926"/>
                    </a:lnTo>
                    <a:lnTo>
                      <a:pt x="0" y="617"/>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54" name="Google Shape;1245;g3df7f880796_0_302"/>
              <p:cNvSpPr/>
              <p:nvPr/>
            </p:nvSpPr>
            <p:spPr>
              <a:xfrm>
                <a:off x="2517599" y="1649134"/>
                <a:ext cx="448194" cy="410947"/>
              </a:xfrm>
              <a:custGeom>
                <a:avLst/>
                <a:gdLst/>
                <a:ahLst/>
                <a:cxnLst>
                  <a:cxn ang="0">
                    <a:pos x="wd2" y="hd2"/>
                  </a:cxn>
                  <a:cxn ang="5400000">
                    <a:pos x="wd2" y="hd2"/>
                  </a:cxn>
                  <a:cxn ang="10800000">
                    <a:pos x="wd2" y="hd2"/>
                  </a:cxn>
                  <a:cxn ang="16200000">
                    <a:pos x="wd2" y="hd2"/>
                  </a:cxn>
                </a:cxnLst>
                <a:rect l="0" t="0" r="r" b="b"/>
                <a:pathLst>
                  <a:path w="21600" h="21600" extrusionOk="0">
                    <a:moveTo>
                      <a:pt x="0" y="932"/>
                    </a:moveTo>
                    <a:lnTo>
                      <a:pt x="4291" y="777"/>
                    </a:lnTo>
                    <a:lnTo>
                      <a:pt x="11158" y="466"/>
                    </a:lnTo>
                    <a:lnTo>
                      <a:pt x="19097" y="0"/>
                    </a:lnTo>
                    <a:lnTo>
                      <a:pt x="19311" y="155"/>
                    </a:lnTo>
                    <a:lnTo>
                      <a:pt x="19597" y="466"/>
                    </a:lnTo>
                    <a:lnTo>
                      <a:pt x="19740" y="855"/>
                    </a:lnTo>
                    <a:lnTo>
                      <a:pt x="19740" y="1243"/>
                    </a:lnTo>
                    <a:lnTo>
                      <a:pt x="19454" y="1632"/>
                    </a:lnTo>
                    <a:lnTo>
                      <a:pt x="19097" y="1787"/>
                    </a:lnTo>
                    <a:lnTo>
                      <a:pt x="18811" y="2176"/>
                    </a:lnTo>
                    <a:lnTo>
                      <a:pt x="18739" y="2642"/>
                    </a:lnTo>
                    <a:lnTo>
                      <a:pt x="18811" y="3030"/>
                    </a:lnTo>
                    <a:lnTo>
                      <a:pt x="21314" y="2719"/>
                    </a:lnTo>
                    <a:lnTo>
                      <a:pt x="21528" y="2875"/>
                    </a:lnTo>
                    <a:lnTo>
                      <a:pt x="21600" y="3263"/>
                    </a:lnTo>
                    <a:lnTo>
                      <a:pt x="21171" y="3496"/>
                    </a:lnTo>
                    <a:lnTo>
                      <a:pt x="21385" y="3885"/>
                    </a:lnTo>
                    <a:lnTo>
                      <a:pt x="21028" y="4196"/>
                    </a:lnTo>
                    <a:lnTo>
                      <a:pt x="20670" y="4351"/>
                    </a:lnTo>
                    <a:lnTo>
                      <a:pt x="20527" y="4584"/>
                    </a:lnTo>
                    <a:lnTo>
                      <a:pt x="20527" y="4662"/>
                    </a:lnTo>
                    <a:lnTo>
                      <a:pt x="20813" y="4973"/>
                    </a:lnTo>
                    <a:lnTo>
                      <a:pt x="20527" y="5206"/>
                    </a:lnTo>
                    <a:lnTo>
                      <a:pt x="20456" y="5439"/>
                    </a:lnTo>
                    <a:lnTo>
                      <a:pt x="20170" y="5672"/>
                    </a:lnTo>
                    <a:lnTo>
                      <a:pt x="20313" y="5905"/>
                    </a:lnTo>
                    <a:lnTo>
                      <a:pt x="20241" y="6294"/>
                    </a:lnTo>
                    <a:lnTo>
                      <a:pt x="20098" y="6060"/>
                    </a:lnTo>
                    <a:lnTo>
                      <a:pt x="19740" y="6216"/>
                    </a:lnTo>
                    <a:lnTo>
                      <a:pt x="19740" y="6604"/>
                    </a:lnTo>
                    <a:lnTo>
                      <a:pt x="19955" y="6527"/>
                    </a:lnTo>
                    <a:lnTo>
                      <a:pt x="19955" y="6915"/>
                    </a:lnTo>
                    <a:lnTo>
                      <a:pt x="20170" y="7847"/>
                    </a:lnTo>
                    <a:lnTo>
                      <a:pt x="20098" y="8081"/>
                    </a:lnTo>
                    <a:lnTo>
                      <a:pt x="19740" y="8158"/>
                    </a:lnTo>
                    <a:lnTo>
                      <a:pt x="19597" y="8547"/>
                    </a:lnTo>
                    <a:lnTo>
                      <a:pt x="19240" y="8780"/>
                    </a:lnTo>
                    <a:lnTo>
                      <a:pt x="19168" y="8858"/>
                    </a:lnTo>
                    <a:lnTo>
                      <a:pt x="19311" y="8935"/>
                    </a:lnTo>
                    <a:lnTo>
                      <a:pt x="19454" y="9324"/>
                    </a:lnTo>
                    <a:lnTo>
                      <a:pt x="19097" y="9712"/>
                    </a:lnTo>
                    <a:lnTo>
                      <a:pt x="18739" y="9945"/>
                    </a:lnTo>
                    <a:lnTo>
                      <a:pt x="18525" y="9635"/>
                    </a:lnTo>
                    <a:lnTo>
                      <a:pt x="18596" y="10489"/>
                    </a:lnTo>
                    <a:lnTo>
                      <a:pt x="18381" y="10489"/>
                    </a:lnTo>
                    <a:lnTo>
                      <a:pt x="18238" y="10101"/>
                    </a:lnTo>
                    <a:lnTo>
                      <a:pt x="18238" y="10645"/>
                    </a:lnTo>
                    <a:lnTo>
                      <a:pt x="18596" y="10878"/>
                    </a:lnTo>
                    <a:lnTo>
                      <a:pt x="18238" y="11033"/>
                    </a:lnTo>
                    <a:lnTo>
                      <a:pt x="18167" y="10722"/>
                    </a:lnTo>
                    <a:lnTo>
                      <a:pt x="18167" y="11266"/>
                    </a:lnTo>
                    <a:lnTo>
                      <a:pt x="18381" y="11499"/>
                    </a:lnTo>
                    <a:lnTo>
                      <a:pt x="18167" y="11888"/>
                    </a:lnTo>
                    <a:lnTo>
                      <a:pt x="18238" y="12199"/>
                    </a:lnTo>
                    <a:lnTo>
                      <a:pt x="18024" y="12665"/>
                    </a:lnTo>
                    <a:lnTo>
                      <a:pt x="17738" y="12742"/>
                    </a:lnTo>
                    <a:lnTo>
                      <a:pt x="17452" y="12742"/>
                    </a:lnTo>
                    <a:lnTo>
                      <a:pt x="17452" y="13053"/>
                    </a:lnTo>
                    <a:lnTo>
                      <a:pt x="17166" y="13442"/>
                    </a:lnTo>
                    <a:lnTo>
                      <a:pt x="17094" y="13675"/>
                    </a:lnTo>
                    <a:lnTo>
                      <a:pt x="16736" y="13519"/>
                    </a:lnTo>
                    <a:lnTo>
                      <a:pt x="17023" y="13830"/>
                    </a:lnTo>
                    <a:lnTo>
                      <a:pt x="16808" y="13908"/>
                    </a:lnTo>
                    <a:lnTo>
                      <a:pt x="16808" y="14296"/>
                    </a:lnTo>
                    <a:lnTo>
                      <a:pt x="17023" y="14763"/>
                    </a:lnTo>
                    <a:lnTo>
                      <a:pt x="16093" y="15151"/>
                    </a:lnTo>
                    <a:lnTo>
                      <a:pt x="16379" y="15306"/>
                    </a:lnTo>
                    <a:lnTo>
                      <a:pt x="16307" y="15695"/>
                    </a:lnTo>
                    <a:lnTo>
                      <a:pt x="16379" y="16083"/>
                    </a:lnTo>
                    <a:lnTo>
                      <a:pt x="16307" y="16317"/>
                    </a:lnTo>
                    <a:lnTo>
                      <a:pt x="15950" y="16317"/>
                    </a:lnTo>
                    <a:lnTo>
                      <a:pt x="15950" y="16550"/>
                    </a:lnTo>
                    <a:lnTo>
                      <a:pt x="16307" y="16705"/>
                    </a:lnTo>
                    <a:lnTo>
                      <a:pt x="15950" y="16860"/>
                    </a:lnTo>
                    <a:lnTo>
                      <a:pt x="15807" y="16783"/>
                    </a:lnTo>
                    <a:lnTo>
                      <a:pt x="15664" y="16860"/>
                    </a:lnTo>
                    <a:lnTo>
                      <a:pt x="15950" y="17249"/>
                    </a:lnTo>
                    <a:lnTo>
                      <a:pt x="15592" y="17560"/>
                    </a:lnTo>
                    <a:lnTo>
                      <a:pt x="15735" y="17948"/>
                    </a:lnTo>
                    <a:lnTo>
                      <a:pt x="15592" y="18337"/>
                    </a:lnTo>
                    <a:lnTo>
                      <a:pt x="15950" y="17948"/>
                    </a:lnTo>
                    <a:lnTo>
                      <a:pt x="16093" y="18259"/>
                    </a:lnTo>
                    <a:lnTo>
                      <a:pt x="15735" y="18414"/>
                    </a:lnTo>
                    <a:lnTo>
                      <a:pt x="16093" y="18647"/>
                    </a:lnTo>
                    <a:lnTo>
                      <a:pt x="16164" y="18570"/>
                    </a:lnTo>
                    <a:lnTo>
                      <a:pt x="16021" y="18958"/>
                    </a:lnTo>
                    <a:lnTo>
                      <a:pt x="16164" y="19347"/>
                    </a:lnTo>
                    <a:lnTo>
                      <a:pt x="16307" y="19424"/>
                    </a:lnTo>
                    <a:lnTo>
                      <a:pt x="16379" y="19968"/>
                    </a:lnTo>
                    <a:lnTo>
                      <a:pt x="16379" y="20124"/>
                    </a:lnTo>
                    <a:lnTo>
                      <a:pt x="16021" y="20124"/>
                    </a:lnTo>
                    <a:lnTo>
                      <a:pt x="16093" y="20357"/>
                    </a:lnTo>
                    <a:lnTo>
                      <a:pt x="16021" y="20901"/>
                    </a:lnTo>
                    <a:lnTo>
                      <a:pt x="8726" y="21367"/>
                    </a:lnTo>
                    <a:lnTo>
                      <a:pt x="3075" y="21600"/>
                    </a:lnTo>
                    <a:lnTo>
                      <a:pt x="3004" y="18337"/>
                    </a:lnTo>
                    <a:lnTo>
                      <a:pt x="1860" y="18181"/>
                    </a:lnTo>
                    <a:lnTo>
                      <a:pt x="1502" y="18414"/>
                    </a:lnTo>
                    <a:lnTo>
                      <a:pt x="1144" y="18181"/>
                    </a:lnTo>
                    <a:lnTo>
                      <a:pt x="1144" y="17948"/>
                    </a:lnTo>
                    <a:lnTo>
                      <a:pt x="1001" y="17871"/>
                    </a:lnTo>
                    <a:lnTo>
                      <a:pt x="930" y="7459"/>
                    </a:lnTo>
                    <a:lnTo>
                      <a:pt x="787" y="5905"/>
                    </a:lnTo>
                    <a:lnTo>
                      <a:pt x="0" y="932"/>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55" name="Google Shape;1246;g3df7f880796_0_302"/>
              <p:cNvSpPr/>
              <p:nvPr/>
            </p:nvSpPr>
            <p:spPr>
              <a:xfrm>
                <a:off x="2517599" y="1649134"/>
                <a:ext cx="448194" cy="410947"/>
              </a:xfrm>
              <a:custGeom>
                <a:avLst/>
                <a:gdLst/>
                <a:ahLst/>
                <a:cxnLst>
                  <a:cxn ang="0">
                    <a:pos x="wd2" y="hd2"/>
                  </a:cxn>
                  <a:cxn ang="5400000">
                    <a:pos x="wd2" y="hd2"/>
                  </a:cxn>
                  <a:cxn ang="10800000">
                    <a:pos x="wd2" y="hd2"/>
                  </a:cxn>
                  <a:cxn ang="16200000">
                    <a:pos x="wd2" y="hd2"/>
                  </a:cxn>
                </a:cxnLst>
                <a:rect l="0" t="0" r="r" b="b"/>
                <a:pathLst>
                  <a:path w="21600" h="21600" extrusionOk="0">
                    <a:moveTo>
                      <a:pt x="0" y="932"/>
                    </a:moveTo>
                    <a:lnTo>
                      <a:pt x="4291" y="777"/>
                    </a:lnTo>
                    <a:lnTo>
                      <a:pt x="11158" y="466"/>
                    </a:lnTo>
                    <a:lnTo>
                      <a:pt x="19097" y="0"/>
                    </a:lnTo>
                    <a:lnTo>
                      <a:pt x="19311" y="155"/>
                    </a:lnTo>
                    <a:lnTo>
                      <a:pt x="19597" y="466"/>
                    </a:lnTo>
                    <a:lnTo>
                      <a:pt x="19740" y="855"/>
                    </a:lnTo>
                    <a:lnTo>
                      <a:pt x="19740" y="1243"/>
                    </a:lnTo>
                    <a:lnTo>
                      <a:pt x="19454" y="1632"/>
                    </a:lnTo>
                    <a:lnTo>
                      <a:pt x="19097" y="1787"/>
                    </a:lnTo>
                    <a:lnTo>
                      <a:pt x="18811" y="2176"/>
                    </a:lnTo>
                    <a:lnTo>
                      <a:pt x="18739" y="2642"/>
                    </a:lnTo>
                    <a:lnTo>
                      <a:pt x="18811" y="3030"/>
                    </a:lnTo>
                    <a:lnTo>
                      <a:pt x="21314" y="2719"/>
                    </a:lnTo>
                    <a:lnTo>
                      <a:pt x="21528" y="2875"/>
                    </a:lnTo>
                    <a:lnTo>
                      <a:pt x="21600" y="3263"/>
                    </a:lnTo>
                    <a:lnTo>
                      <a:pt x="21171" y="3496"/>
                    </a:lnTo>
                    <a:lnTo>
                      <a:pt x="21385" y="3885"/>
                    </a:lnTo>
                    <a:lnTo>
                      <a:pt x="21028" y="4196"/>
                    </a:lnTo>
                    <a:lnTo>
                      <a:pt x="20670" y="4351"/>
                    </a:lnTo>
                    <a:lnTo>
                      <a:pt x="20527" y="4584"/>
                    </a:lnTo>
                    <a:lnTo>
                      <a:pt x="20527" y="4662"/>
                    </a:lnTo>
                    <a:lnTo>
                      <a:pt x="20813" y="4973"/>
                    </a:lnTo>
                    <a:lnTo>
                      <a:pt x="20527" y="5206"/>
                    </a:lnTo>
                    <a:lnTo>
                      <a:pt x="20456" y="5439"/>
                    </a:lnTo>
                    <a:lnTo>
                      <a:pt x="20170" y="5672"/>
                    </a:lnTo>
                    <a:lnTo>
                      <a:pt x="20313" y="5905"/>
                    </a:lnTo>
                    <a:lnTo>
                      <a:pt x="20241" y="6294"/>
                    </a:lnTo>
                    <a:lnTo>
                      <a:pt x="20098" y="6060"/>
                    </a:lnTo>
                    <a:lnTo>
                      <a:pt x="19740" y="6216"/>
                    </a:lnTo>
                    <a:lnTo>
                      <a:pt x="19740" y="6604"/>
                    </a:lnTo>
                    <a:lnTo>
                      <a:pt x="19955" y="6527"/>
                    </a:lnTo>
                    <a:lnTo>
                      <a:pt x="19955" y="6915"/>
                    </a:lnTo>
                    <a:lnTo>
                      <a:pt x="20170" y="7847"/>
                    </a:lnTo>
                    <a:lnTo>
                      <a:pt x="20098" y="8081"/>
                    </a:lnTo>
                    <a:lnTo>
                      <a:pt x="19740" y="8158"/>
                    </a:lnTo>
                    <a:lnTo>
                      <a:pt x="19597" y="8547"/>
                    </a:lnTo>
                    <a:lnTo>
                      <a:pt x="19240" y="8780"/>
                    </a:lnTo>
                    <a:lnTo>
                      <a:pt x="19168" y="8858"/>
                    </a:lnTo>
                    <a:lnTo>
                      <a:pt x="19311" y="8935"/>
                    </a:lnTo>
                    <a:lnTo>
                      <a:pt x="19454" y="9324"/>
                    </a:lnTo>
                    <a:lnTo>
                      <a:pt x="19097" y="9712"/>
                    </a:lnTo>
                    <a:lnTo>
                      <a:pt x="18739" y="9945"/>
                    </a:lnTo>
                    <a:lnTo>
                      <a:pt x="18525" y="9635"/>
                    </a:lnTo>
                    <a:lnTo>
                      <a:pt x="18596" y="10489"/>
                    </a:lnTo>
                    <a:lnTo>
                      <a:pt x="18381" y="10489"/>
                    </a:lnTo>
                    <a:lnTo>
                      <a:pt x="18238" y="10101"/>
                    </a:lnTo>
                    <a:lnTo>
                      <a:pt x="18238" y="10645"/>
                    </a:lnTo>
                    <a:lnTo>
                      <a:pt x="18596" y="10878"/>
                    </a:lnTo>
                    <a:lnTo>
                      <a:pt x="18238" y="11033"/>
                    </a:lnTo>
                    <a:lnTo>
                      <a:pt x="18167" y="10722"/>
                    </a:lnTo>
                    <a:lnTo>
                      <a:pt x="18167" y="11266"/>
                    </a:lnTo>
                    <a:lnTo>
                      <a:pt x="18381" y="11499"/>
                    </a:lnTo>
                    <a:lnTo>
                      <a:pt x="18167" y="11888"/>
                    </a:lnTo>
                    <a:lnTo>
                      <a:pt x="18238" y="12199"/>
                    </a:lnTo>
                    <a:lnTo>
                      <a:pt x="18024" y="12665"/>
                    </a:lnTo>
                    <a:lnTo>
                      <a:pt x="17738" y="12742"/>
                    </a:lnTo>
                    <a:lnTo>
                      <a:pt x="17452" y="12742"/>
                    </a:lnTo>
                    <a:lnTo>
                      <a:pt x="17452" y="13053"/>
                    </a:lnTo>
                    <a:lnTo>
                      <a:pt x="17166" y="13442"/>
                    </a:lnTo>
                    <a:lnTo>
                      <a:pt x="17094" y="13675"/>
                    </a:lnTo>
                    <a:lnTo>
                      <a:pt x="16736" y="13519"/>
                    </a:lnTo>
                    <a:lnTo>
                      <a:pt x="17023" y="13830"/>
                    </a:lnTo>
                    <a:lnTo>
                      <a:pt x="16808" y="13908"/>
                    </a:lnTo>
                    <a:lnTo>
                      <a:pt x="16808" y="14296"/>
                    </a:lnTo>
                    <a:lnTo>
                      <a:pt x="17023" y="14763"/>
                    </a:lnTo>
                    <a:lnTo>
                      <a:pt x="16093" y="15151"/>
                    </a:lnTo>
                    <a:lnTo>
                      <a:pt x="16379" y="15306"/>
                    </a:lnTo>
                    <a:lnTo>
                      <a:pt x="16307" y="15695"/>
                    </a:lnTo>
                    <a:lnTo>
                      <a:pt x="16379" y="16083"/>
                    </a:lnTo>
                    <a:lnTo>
                      <a:pt x="16307" y="16317"/>
                    </a:lnTo>
                    <a:lnTo>
                      <a:pt x="15950" y="16317"/>
                    </a:lnTo>
                    <a:lnTo>
                      <a:pt x="15950" y="16550"/>
                    </a:lnTo>
                    <a:lnTo>
                      <a:pt x="16307" y="16705"/>
                    </a:lnTo>
                    <a:lnTo>
                      <a:pt x="15950" y="16860"/>
                    </a:lnTo>
                    <a:lnTo>
                      <a:pt x="15807" y="16783"/>
                    </a:lnTo>
                    <a:lnTo>
                      <a:pt x="15664" y="16860"/>
                    </a:lnTo>
                    <a:lnTo>
                      <a:pt x="15950" y="17249"/>
                    </a:lnTo>
                    <a:lnTo>
                      <a:pt x="15592" y="17560"/>
                    </a:lnTo>
                    <a:lnTo>
                      <a:pt x="15735" y="17948"/>
                    </a:lnTo>
                    <a:lnTo>
                      <a:pt x="15592" y="18337"/>
                    </a:lnTo>
                    <a:lnTo>
                      <a:pt x="15950" y="17948"/>
                    </a:lnTo>
                    <a:lnTo>
                      <a:pt x="16093" y="18259"/>
                    </a:lnTo>
                    <a:lnTo>
                      <a:pt x="15735" y="18414"/>
                    </a:lnTo>
                    <a:lnTo>
                      <a:pt x="16093" y="18647"/>
                    </a:lnTo>
                    <a:lnTo>
                      <a:pt x="16164" y="18570"/>
                    </a:lnTo>
                    <a:lnTo>
                      <a:pt x="16021" y="18958"/>
                    </a:lnTo>
                    <a:lnTo>
                      <a:pt x="16164" y="19347"/>
                    </a:lnTo>
                    <a:lnTo>
                      <a:pt x="16307" y="19424"/>
                    </a:lnTo>
                    <a:lnTo>
                      <a:pt x="16379" y="19968"/>
                    </a:lnTo>
                    <a:lnTo>
                      <a:pt x="16379" y="20124"/>
                    </a:lnTo>
                    <a:lnTo>
                      <a:pt x="16021" y="20124"/>
                    </a:lnTo>
                    <a:lnTo>
                      <a:pt x="16093" y="20357"/>
                    </a:lnTo>
                    <a:lnTo>
                      <a:pt x="16021" y="20901"/>
                    </a:lnTo>
                    <a:lnTo>
                      <a:pt x="8726" y="21367"/>
                    </a:lnTo>
                    <a:lnTo>
                      <a:pt x="3075" y="21600"/>
                    </a:lnTo>
                    <a:lnTo>
                      <a:pt x="3004" y="18337"/>
                    </a:lnTo>
                    <a:lnTo>
                      <a:pt x="1860" y="18181"/>
                    </a:lnTo>
                    <a:lnTo>
                      <a:pt x="1502" y="18414"/>
                    </a:lnTo>
                    <a:lnTo>
                      <a:pt x="1144" y="18181"/>
                    </a:lnTo>
                    <a:lnTo>
                      <a:pt x="1144" y="17948"/>
                    </a:lnTo>
                    <a:lnTo>
                      <a:pt x="1001" y="17871"/>
                    </a:lnTo>
                    <a:lnTo>
                      <a:pt x="930" y="7459"/>
                    </a:lnTo>
                    <a:lnTo>
                      <a:pt x="787" y="5905"/>
                    </a:lnTo>
                    <a:lnTo>
                      <a:pt x="0" y="932"/>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56" name="Google Shape;1247;g3df7f880796_0_302"/>
              <p:cNvSpPr/>
              <p:nvPr/>
            </p:nvSpPr>
            <p:spPr>
              <a:xfrm>
                <a:off x="2772790" y="952452"/>
                <a:ext cx="358126" cy="632473"/>
              </a:xfrm>
              <a:custGeom>
                <a:avLst/>
                <a:gdLst/>
                <a:ahLst/>
                <a:cxnLst>
                  <a:cxn ang="0">
                    <a:pos x="wd2" y="hd2"/>
                  </a:cxn>
                  <a:cxn ang="5400000">
                    <a:pos x="wd2" y="hd2"/>
                  </a:cxn>
                  <a:cxn ang="10800000">
                    <a:pos x="wd2" y="hd2"/>
                  </a:cxn>
                  <a:cxn ang="16200000">
                    <a:pos x="wd2" y="hd2"/>
                  </a:cxn>
                </a:cxnLst>
                <a:rect l="0" t="0" r="r" b="b"/>
                <a:pathLst>
                  <a:path w="21600" h="21600" extrusionOk="0">
                    <a:moveTo>
                      <a:pt x="269" y="8903"/>
                    </a:moveTo>
                    <a:lnTo>
                      <a:pt x="627" y="8802"/>
                    </a:lnTo>
                    <a:lnTo>
                      <a:pt x="627" y="8549"/>
                    </a:lnTo>
                    <a:lnTo>
                      <a:pt x="359" y="8296"/>
                    </a:lnTo>
                    <a:lnTo>
                      <a:pt x="717" y="8043"/>
                    </a:lnTo>
                    <a:lnTo>
                      <a:pt x="1703" y="7740"/>
                    </a:lnTo>
                    <a:lnTo>
                      <a:pt x="1793" y="7537"/>
                    </a:lnTo>
                    <a:lnTo>
                      <a:pt x="1793" y="7284"/>
                    </a:lnTo>
                    <a:lnTo>
                      <a:pt x="1972" y="7082"/>
                    </a:lnTo>
                    <a:lnTo>
                      <a:pt x="2510" y="6627"/>
                    </a:lnTo>
                    <a:lnTo>
                      <a:pt x="2510" y="6070"/>
                    </a:lnTo>
                    <a:lnTo>
                      <a:pt x="1703" y="5615"/>
                    </a:lnTo>
                    <a:lnTo>
                      <a:pt x="1793" y="5109"/>
                    </a:lnTo>
                    <a:lnTo>
                      <a:pt x="1972" y="4856"/>
                    </a:lnTo>
                    <a:lnTo>
                      <a:pt x="3675" y="4654"/>
                    </a:lnTo>
                    <a:lnTo>
                      <a:pt x="4123" y="4452"/>
                    </a:lnTo>
                    <a:lnTo>
                      <a:pt x="4840" y="4300"/>
                    </a:lnTo>
                    <a:lnTo>
                      <a:pt x="5288" y="4097"/>
                    </a:lnTo>
                    <a:lnTo>
                      <a:pt x="5467" y="3592"/>
                    </a:lnTo>
                    <a:lnTo>
                      <a:pt x="6005" y="3086"/>
                    </a:lnTo>
                    <a:lnTo>
                      <a:pt x="6274" y="2378"/>
                    </a:lnTo>
                    <a:lnTo>
                      <a:pt x="6005" y="2074"/>
                    </a:lnTo>
                    <a:lnTo>
                      <a:pt x="5557" y="1872"/>
                    </a:lnTo>
                    <a:lnTo>
                      <a:pt x="4661" y="1568"/>
                    </a:lnTo>
                    <a:lnTo>
                      <a:pt x="4661" y="1214"/>
                    </a:lnTo>
                    <a:lnTo>
                      <a:pt x="3764" y="860"/>
                    </a:lnTo>
                    <a:lnTo>
                      <a:pt x="3406" y="607"/>
                    </a:lnTo>
                    <a:lnTo>
                      <a:pt x="11383" y="354"/>
                    </a:lnTo>
                    <a:lnTo>
                      <a:pt x="17388" y="0"/>
                    </a:lnTo>
                    <a:lnTo>
                      <a:pt x="17656" y="0"/>
                    </a:lnTo>
                    <a:lnTo>
                      <a:pt x="17656" y="708"/>
                    </a:lnTo>
                    <a:lnTo>
                      <a:pt x="17746" y="961"/>
                    </a:lnTo>
                    <a:lnTo>
                      <a:pt x="18194" y="1416"/>
                    </a:lnTo>
                    <a:lnTo>
                      <a:pt x="18553" y="1669"/>
                    </a:lnTo>
                    <a:lnTo>
                      <a:pt x="18642" y="2074"/>
                    </a:lnTo>
                    <a:lnTo>
                      <a:pt x="19001" y="2327"/>
                    </a:lnTo>
                    <a:lnTo>
                      <a:pt x="19090" y="2580"/>
                    </a:lnTo>
                    <a:lnTo>
                      <a:pt x="19539" y="2934"/>
                    </a:lnTo>
                    <a:lnTo>
                      <a:pt x="19539" y="2985"/>
                    </a:lnTo>
                    <a:lnTo>
                      <a:pt x="20973" y="12039"/>
                    </a:lnTo>
                    <a:lnTo>
                      <a:pt x="20704" y="12292"/>
                    </a:lnTo>
                    <a:lnTo>
                      <a:pt x="20793" y="12495"/>
                    </a:lnTo>
                    <a:lnTo>
                      <a:pt x="20524" y="12748"/>
                    </a:lnTo>
                    <a:lnTo>
                      <a:pt x="20704" y="13051"/>
                    </a:lnTo>
                    <a:lnTo>
                      <a:pt x="20973" y="13304"/>
                    </a:lnTo>
                    <a:lnTo>
                      <a:pt x="21331" y="13557"/>
                    </a:lnTo>
                    <a:lnTo>
                      <a:pt x="21241" y="13810"/>
                    </a:lnTo>
                    <a:lnTo>
                      <a:pt x="21600" y="14316"/>
                    </a:lnTo>
                    <a:lnTo>
                      <a:pt x="21421" y="14569"/>
                    </a:lnTo>
                    <a:lnTo>
                      <a:pt x="21331" y="14670"/>
                    </a:lnTo>
                    <a:lnTo>
                      <a:pt x="20883" y="15074"/>
                    </a:lnTo>
                    <a:lnTo>
                      <a:pt x="20793" y="15378"/>
                    </a:lnTo>
                    <a:lnTo>
                      <a:pt x="20345" y="15934"/>
                    </a:lnTo>
                    <a:lnTo>
                      <a:pt x="19539" y="16390"/>
                    </a:lnTo>
                    <a:lnTo>
                      <a:pt x="19449" y="16643"/>
                    </a:lnTo>
                    <a:lnTo>
                      <a:pt x="19539" y="16693"/>
                    </a:lnTo>
                    <a:lnTo>
                      <a:pt x="19449" y="17148"/>
                    </a:lnTo>
                    <a:lnTo>
                      <a:pt x="19270" y="17199"/>
                    </a:lnTo>
                    <a:lnTo>
                      <a:pt x="19270" y="17654"/>
                    </a:lnTo>
                    <a:lnTo>
                      <a:pt x="19090" y="17907"/>
                    </a:lnTo>
                    <a:lnTo>
                      <a:pt x="19270" y="18160"/>
                    </a:lnTo>
                    <a:lnTo>
                      <a:pt x="19270" y="18211"/>
                    </a:lnTo>
                    <a:lnTo>
                      <a:pt x="19180" y="18464"/>
                    </a:lnTo>
                    <a:lnTo>
                      <a:pt x="18822" y="18717"/>
                    </a:lnTo>
                    <a:lnTo>
                      <a:pt x="19001" y="18970"/>
                    </a:lnTo>
                    <a:lnTo>
                      <a:pt x="19270" y="19222"/>
                    </a:lnTo>
                    <a:lnTo>
                      <a:pt x="19001" y="19475"/>
                    </a:lnTo>
                    <a:lnTo>
                      <a:pt x="18194" y="19627"/>
                    </a:lnTo>
                    <a:lnTo>
                      <a:pt x="17746" y="19728"/>
                    </a:lnTo>
                    <a:lnTo>
                      <a:pt x="17298" y="19880"/>
                    </a:lnTo>
                    <a:lnTo>
                      <a:pt x="17208" y="20133"/>
                    </a:lnTo>
                    <a:lnTo>
                      <a:pt x="17298" y="20386"/>
                    </a:lnTo>
                    <a:lnTo>
                      <a:pt x="17656" y="20588"/>
                    </a:lnTo>
                    <a:lnTo>
                      <a:pt x="17746" y="20841"/>
                    </a:lnTo>
                    <a:lnTo>
                      <a:pt x="17388" y="21145"/>
                    </a:lnTo>
                    <a:lnTo>
                      <a:pt x="16939" y="21094"/>
                    </a:lnTo>
                    <a:lnTo>
                      <a:pt x="16581" y="20942"/>
                    </a:lnTo>
                    <a:lnTo>
                      <a:pt x="15685" y="20841"/>
                    </a:lnTo>
                    <a:lnTo>
                      <a:pt x="15326" y="20689"/>
                    </a:lnTo>
                    <a:lnTo>
                      <a:pt x="14878" y="20639"/>
                    </a:lnTo>
                    <a:lnTo>
                      <a:pt x="14430" y="20740"/>
                    </a:lnTo>
                    <a:lnTo>
                      <a:pt x="13802" y="21195"/>
                    </a:lnTo>
                    <a:lnTo>
                      <a:pt x="13802" y="21448"/>
                    </a:lnTo>
                    <a:lnTo>
                      <a:pt x="14161" y="21600"/>
                    </a:lnTo>
                    <a:lnTo>
                      <a:pt x="13444" y="21398"/>
                    </a:lnTo>
                    <a:lnTo>
                      <a:pt x="12996" y="21549"/>
                    </a:lnTo>
                    <a:lnTo>
                      <a:pt x="12279" y="20993"/>
                    </a:lnTo>
                    <a:lnTo>
                      <a:pt x="11741" y="20588"/>
                    </a:lnTo>
                    <a:lnTo>
                      <a:pt x="12100" y="20335"/>
                    </a:lnTo>
                    <a:lnTo>
                      <a:pt x="12189" y="19981"/>
                    </a:lnTo>
                    <a:lnTo>
                      <a:pt x="11651" y="19577"/>
                    </a:lnTo>
                    <a:lnTo>
                      <a:pt x="11651" y="18970"/>
                    </a:lnTo>
                    <a:lnTo>
                      <a:pt x="11114" y="18919"/>
                    </a:lnTo>
                    <a:lnTo>
                      <a:pt x="10755" y="18717"/>
                    </a:lnTo>
                    <a:lnTo>
                      <a:pt x="10397" y="18464"/>
                    </a:lnTo>
                    <a:lnTo>
                      <a:pt x="9769" y="18211"/>
                    </a:lnTo>
                    <a:lnTo>
                      <a:pt x="9321" y="18363"/>
                    </a:lnTo>
                    <a:lnTo>
                      <a:pt x="9142" y="18008"/>
                    </a:lnTo>
                    <a:lnTo>
                      <a:pt x="8963" y="18008"/>
                    </a:lnTo>
                    <a:lnTo>
                      <a:pt x="7618" y="17503"/>
                    </a:lnTo>
                    <a:lnTo>
                      <a:pt x="6812" y="16997"/>
                    </a:lnTo>
                    <a:lnTo>
                      <a:pt x="6722" y="16794"/>
                    </a:lnTo>
                    <a:lnTo>
                      <a:pt x="6812" y="16541"/>
                    </a:lnTo>
                    <a:lnTo>
                      <a:pt x="6991" y="16289"/>
                    </a:lnTo>
                    <a:lnTo>
                      <a:pt x="7260" y="15884"/>
                    </a:lnTo>
                    <a:lnTo>
                      <a:pt x="7618" y="15479"/>
                    </a:lnTo>
                    <a:lnTo>
                      <a:pt x="7439" y="15074"/>
                    </a:lnTo>
                    <a:lnTo>
                      <a:pt x="7798" y="14771"/>
                    </a:lnTo>
                    <a:lnTo>
                      <a:pt x="7798" y="14670"/>
                    </a:lnTo>
                    <a:lnTo>
                      <a:pt x="6991" y="14316"/>
                    </a:lnTo>
                    <a:lnTo>
                      <a:pt x="6543" y="14316"/>
                    </a:lnTo>
                    <a:lnTo>
                      <a:pt x="6095" y="14265"/>
                    </a:lnTo>
                    <a:lnTo>
                      <a:pt x="5915" y="14265"/>
                    </a:lnTo>
                    <a:lnTo>
                      <a:pt x="5646" y="14518"/>
                    </a:lnTo>
                    <a:lnTo>
                      <a:pt x="5198" y="14569"/>
                    </a:lnTo>
                    <a:lnTo>
                      <a:pt x="4840" y="14316"/>
                    </a:lnTo>
                    <a:lnTo>
                      <a:pt x="4302" y="13253"/>
                    </a:lnTo>
                    <a:lnTo>
                      <a:pt x="4123" y="13000"/>
                    </a:lnTo>
                    <a:lnTo>
                      <a:pt x="3764" y="12798"/>
                    </a:lnTo>
                    <a:lnTo>
                      <a:pt x="2599" y="12444"/>
                    </a:lnTo>
                    <a:lnTo>
                      <a:pt x="2420" y="12242"/>
                    </a:lnTo>
                    <a:lnTo>
                      <a:pt x="1972" y="12039"/>
                    </a:lnTo>
                    <a:lnTo>
                      <a:pt x="1613" y="11786"/>
                    </a:lnTo>
                    <a:lnTo>
                      <a:pt x="896" y="11533"/>
                    </a:lnTo>
                    <a:lnTo>
                      <a:pt x="807" y="11281"/>
                    </a:lnTo>
                    <a:lnTo>
                      <a:pt x="627" y="11028"/>
                    </a:lnTo>
                    <a:lnTo>
                      <a:pt x="359" y="10522"/>
                    </a:lnTo>
                    <a:lnTo>
                      <a:pt x="179" y="10471"/>
                    </a:lnTo>
                    <a:lnTo>
                      <a:pt x="0" y="9965"/>
                    </a:lnTo>
                    <a:lnTo>
                      <a:pt x="0" y="9459"/>
                    </a:lnTo>
                    <a:lnTo>
                      <a:pt x="179" y="9156"/>
                    </a:lnTo>
                    <a:lnTo>
                      <a:pt x="269" y="8903"/>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57" name="Google Shape;1248;g3df7f880796_0_302"/>
              <p:cNvSpPr/>
              <p:nvPr/>
            </p:nvSpPr>
            <p:spPr>
              <a:xfrm>
                <a:off x="2772790" y="952452"/>
                <a:ext cx="358126" cy="632473"/>
              </a:xfrm>
              <a:custGeom>
                <a:avLst/>
                <a:gdLst/>
                <a:ahLst/>
                <a:cxnLst>
                  <a:cxn ang="0">
                    <a:pos x="wd2" y="hd2"/>
                  </a:cxn>
                  <a:cxn ang="5400000">
                    <a:pos x="wd2" y="hd2"/>
                  </a:cxn>
                  <a:cxn ang="10800000">
                    <a:pos x="wd2" y="hd2"/>
                  </a:cxn>
                  <a:cxn ang="16200000">
                    <a:pos x="wd2" y="hd2"/>
                  </a:cxn>
                </a:cxnLst>
                <a:rect l="0" t="0" r="r" b="b"/>
                <a:pathLst>
                  <a:path w="21600" h="21600" extrusionOk="0">
                    <a:moveTo>
                      <a:pt x="269" y="8903"/>
                    </a:moveTo>
                    <a:lnTo>
                      <a:pt x="627" y="8802"/>
                    </a:lnTo>
                    <a:lnTo>
                      <a:pt x="627" y="8549"/>
                    </a:lnTo>
                    <a:lnTo>
                      <a:pt x="359" y="8296"/>
                    </a:lnTo>
                    <a:lnTo>
                      <a:pt x="717" y="8043"/>
                    </a:lnTo>
                    <a:lnTo>
                      <a:pt x="1703" y="7740"/>
                    </a:lnTo>
                    <a:lnTo>
                      <a:pt x="1793" y="7537"/>
                    </a:lnTo>
                    <a:lnTo>
                      <a:pt x="1793" y="7284"/>
                    </a:lnTo>
                    <a:lnTo>
                      <a:pt x="1972" y="7082"/>
                    </a:lnTo>
                    <a:lnTo>
                      <a:pt x="2510" y="6627"/>
                    </a:lnTo>
                    <a:lnTo>
                      <a:pt x="2510" y="6070"/>
                    </a:lnTo>
                    <a:lnTo>
                      <a:pt x="1703" y="5615"/>
                    </a:lnTo>
                    <a:lnTo>
                      <a:pt x="1793" y="5109"/>
                    </a:lnTo>
                    <a:lnTo>
                      <a:pt x="1972" y="4856"/>
                    </a:lnTo>
                    <a:lnTo>
                      <a:pt x="3675" y="4654"/>
                    </a:lnTo>
                    <a:lnTo>
                      <a:pt x="4123" y="4452"/>
                    </a:lnTo>
                    <a:lnTo>
                      <a:pt x="4840" y="4300"/>
                    </a:lnTo>
                    <a:lnTo>
                      <a:pt x="5288" y="4097"/>
                    </a:lnTo>
                    <a:lnTo>
                      <a:pt x="5467" y="3592"/>
                    </a:lnTo>
                    <a:lnTo>
                      <a:pt x="6005" y="3086"/>
                    </a:lnTo>
                    <a:lnTo>
                      <a:pt x="6274" y="2378"/>
                    </a:lnTo>
                    <a:lnTo>
                      <a:pt x="6005" y="2074"/>
                    </a:lnTo>
                    <a:lnTo>
                      <a:pt x="5557" y="1872"/>
                    </a:lnTo>
                    <a:lnTo>
                      <a:pt x="4661" y="1568"/>
                    </a:lnTo>
                    <a:lnTo>
                      <a:pt x="4661" y="1214"/>
                    </a:lnTo>
                    <a:lnTo>
                      <a:pt x="3764" y="860"/>
                    </a:lnTo>
                    <a:lnTo>
                      <a:pt x="3406" y="607"/>
                    </a:lnTo>
                    <a:lnTo>
                      <a:pt x="11383" y="354"/>
                    </a:lnTo>
                    <a:lnTo>
                      <a:pt x="17388" y="0"/>
                    </a:lnTo>
                    <a:lnTo>
                      <a:pt x="17656" y="0"/>
                    </a:lnTo>
                    <a:lnTo>
                      <a:pt x="17656" y="708"/>
                    </a:lnTo>
                    <a:lnTo>
                      <a:pt x="17746" y="961"/>
                    </a:lnTo>
                    <a:lnTo>
                      <a:pt x="18194" y="1416"/>
                    </a:lnTo>
                    <a:lnTo>
                      <a:pt x="18553" y="1669"/>
                    </a:lnTo>
                    <a:lnTo>
                      <a:pt x="18642" y="2074"/>
                    </a:lnTo>
                    <a:lnTo>
                      <a:pt x="19001" y="2327"/>
                    </a:lnTo>
                    <a:lnTo>
                      <a:pt x="19090" y="2580"/>
                    </a:lnTo>
                    <a:lnTo>
                      <a:pt x="19539" y="2934"/>
                    </a:lnTo>
                    <a:lnTo>
                      <a:pt x="19539" y="2985"/>
                    </a:lnTo>
                    <a:lnTo>
                      <a:pt x="20973" y="12039"/>
                    </a:lnTo>
                    <a:lnTo>
                      <a:pt x="20704" y="12292"/>
                    </a:lnTo>
                    <a:lnTo>
                      <a:pt x="20793" y="12495"/>
                    </a:lnTo>
                    <a:lnTo>
                      <a:pt x="20524" y="12748"/>
                    </a:lnTo>
                    <a:lnTo>
                      <a:pt x="20704" y="13051"/>
                    </a:lnTo>
                    <a:lnTo>
                      <a:pt x="20973" y="13304"/>
                    </a:lnTo>
                    <a:lnTo>
                      <a:pt x="21331" y="13557"/>
                    </a:lnTo>
                    <a:lnTo>
                      <a:pt x="21241" y="13810"/>
                    </a:lnTo>
                    <a:lnTo>
                      <a:pt x="21600" y="14316"/>
                    </a:lnTo>
                    <a:lnTo>
                      <a:pt x="21421" y="14569"/>
                    </a:lnTo>
                    <a:lnTo>
                      <a:pt x="21331" y="14670"/>
                    </a:lnTo>
                    <a:lnTo>
                      <a:pt x="20883" y="15074"/>
                    </a:lnTo>
                    <a:lnTo>
                      <a:pt x="20793" y="15378"/>
                    </a:lnTo>
                    <a:lnTo>
                      <a:pt x="20345" y="15934"/>
                    </a:lnTo>
                    <a:lnTo>
                      <a:pt x="19539" y="16390"/>
                    </a:lnTo>
                    <a:lnTo>
                      <a:pt x="19449" y="16643"/>
                    </a:lnTo>
                    <a:lnTo>
                      <a:pt x="19539" y="16693"/>
                    </a:lnTo>
                    <a:lnTo>
                      <a:pt x="19449" y="17148"/>
                    </a:lnTo>
                    <a:lnTo>
                      <a:pt x="19270" y="17199"/>
                    </a:lnTo>
                    <a:lnTo>
                      <a:pt x="19270" y="17654"/>
                    </a:lnTo>
                    <a:lnTo>
                      <a:pt x="19090" y="17907"/>
                    </a:lnTo>
                    <a:lnTo>
                      <a:pt x="19270" y="18160"/>
                    </a:lnTo>
                    <a:lnTo>
                      <a:pt x="19270" y="18211"/>
                    </a:lnTo>
                    <a:lnTo>
                      <a:pt x="19180" y="18464"/>
                    </a:lnTo>
                    <a:lnTo>
                      <a:pt x="18822" y="18717"/>
                    </a:lnTo>
                    <a:lnTo>
                      <a:pt x="19001" y="18970"/>
                    </a:lnTo>
                    <a:lnTo>
                      <a:pt x="19270" y="19222"/>
                    </a:lnTo>
                    <a:lnTo>
                      <a:pt x="19001" y="19475"/>
                    </a:lnTo>
                    <a:lnTo>
                      <a:pt x="18194" y="19627"/>
                    </a:lnTo>
                    <a:lnTo>
                      <a:pt x="17746" y="19728"/>
                    </a:lnTo>
                    <a:lnTo>
                      <a:pt x="17298" y="19880"/>
                    </a:lnTo>
                    <a:lnTo>
                      <a:pt x="17208" y="20133"/>
                    </a:lnTo>
                    <a:lnTo>
                      <a:pt x="17298" y="20386"/>
                    </a:lnTo>
                    <a:lnTo>
                      <a:pt x="17656" y="20588"/>
                    </a:lnTo>
                    <a:lnTo>
                      <a:pt x="17746" y="20841"/>
                    </a:lnTo>
                    <a:lnTo>
                      <a:pt x="17388" y="21145"/>
                    </a:lnTo>
                    <a:lnTo>
                      <a:pt x="16939" y="21094"/>
                    </a:lnTo>
                    <a:lnTo>
                      <a:pt x="16581" y="20942"/>
                    </a:lnTo>
                    <a:lnTo>
                      <a:pt x="15685" y="20841"/>
                    </a:lnTo>
                    <a:lnTo>
                      <a:pt x="15326" y="20689"/>
                    </a:lnTo>
                    <a:lnTo>
                      <a:pt x="14878" y="20639"/>
                    </a:lnTo>
                    <a:lnTo>
                      <a:pt x="14430" y="20740"/>
                    </a:lnTo>
                    <a:lnTo>
                      <a:pt x="13802" y="21195"/>
                    </a:lnTo>
                    <a:lnTo>
                      <a:pt x="13802" y="21448"/>
                    </a:lnTo>
                    <a:lnTo>
                      <a:pt x="14161" y="21600"/>
                    </a:lnTo>
                    <a:lnTo>
                      <a:pt x="13444" y="21398"/>
                    </a:lnTo>
                    <a:lnTo>
                      <a:pt x="12996" y="21549"/>
                    </a:lnTo>
                    <a:lnTo>
                      <a:pt x="12279" y="20993"/>
                    </a:lnTo>
                    <a:lnTo>
                      <a:pt x="11741" y="20588"/>
                    </a:lnTo>
                    <a:lnTo>
                      <a:pt x="12100" y="20335"/>
                    </a:lnTo>
                    <a:lnTo>
                      <a:pt x="12189" y="19981"/>
                    </a:lnTo>
                    <a:lnTo>
                      <a:pt x="11651" y="19577"/>
                    </a:lnTo>
                    <a:lnTo>
                      <a:pt x="11651" y="18970"/>
                    </a:lnTo>
                    <a:lnTo>
                      <a:pt x="11114" y="18919"/>
                    </a:lnTo>
                    <a:lnTo>
                      <a:pt x="10755" y="18717"/>
                    </a:lnTo>
                    <a:lnTo>
                      <a:pt x="10397" y="18464"/>
                    </a:lnTo>
                    <a:lnTo>
                      <a:pt x="9769" y="18211"/>
                    </a:lnTo>
                    <a:lnTo>
                      <a:pt x="9321" y="18363"/>
                    </a:lnTo>
                    <a:lnTo>
                      <a:pt x="9142" y="18008"/>
                    </a:lnTo>
                    <a:lnTo>
                      <a:pt x="8963" y="18008"/>
                    </a:lnTo>
                    <a:lnTo>
                      <a:pt x="7618" y="17503"/>
                    </a:lnTo>
                    <a:lnTo>
                      <a:pt x="6812" y="16997"/>
                    </a:lnTo>
                    <a:lnTo>
                      <a:pt x="6722" y="16794"/>
                    </a:lnTo>
                    <a:lnTo>
                      <a:pt x="6812" y="16541"/>
                    </a:lnTo>
                    <a:lnTo>
                      <a:pt x="6991" y="16289"/>
                    </a:lnTo>
                    <a:lnTo>
                      <a:pt x="7260" y="15884"/>
                    </a:lnTo>
                    <a:lnTo>
                      <a:pt x="7618" y="15479"/>
                    </a:lnTo>
                    <a:lnTo>
                      <a:pt x="7439" y="15074"/>
                    </a:lnTo>
                    <a:lnTo>
                      <a:pt x="7798" y="14771"/>
                    </a:lnTo>
                    <a:lnTo>
                      <a:pt x="7798" y="14670"/>
                    </a:lnTo>
                    <a:lnTo>
                      <a:pt x="6991" y="14316"/>
                    </a:lnTo>
                    <a:lnTo>
                      <a:pt x="6543" y="14316"/>
                    </a:lnTo>
                    <a:lnTo>
                      <a:pt x="6095" y="14265"/>
                    </a:lnTo>
                    <a:lnTo>
                      <a:pt x="5915" y="14265"/>
                    </a:lnTo>
                    <a:lnTo>
                      <a:pt x="5646" y="14518"/>
                    </a:lnTo>
                    <a:lnTo>
                      <a:pt x="5198" y="14569"/>
                    </a:lnTo>
                    <a:lnTo>
                      <a:pt x="4840" y="14316"/>
                    </a:lnTo>
                    <a:lnTo>
                      <a:pt x="4302" y="13253"/>
                    </a:lnTo>
                    <a:lnTo>
                      <a:pt x="4123" y="13000"/>
                    </a:lnTo>
                    <a:lnTo>
                      <a:pt x="3764" y="12798"/>
                    </a:lnTo>
                    <a:lnTo>
                      <a:pt x="2599" y="12444"/>
                    </a:lnTo>
                    <a:lnTo>
                      <a:pt x="2420" y="12242"/>
                    </a:lnTo>
                    <a:lnTo>
                      <a:pt x="1972" y="12039"/>
                    </a:lnTo>
                    <a:lnTo>
                      <a:pt x="1613" y="11786"/>
                    </a:lnTo>
                    <a:lnTo>
                      <a:pt x="896" y="11533"/>
                    </a:lnTo>
                    <a:lnTo>
                      <a:pt x="807" y="11281"/>
                    </a:lnTo>
                    <a:lnTo>
                      <a:pt x="627" y="11028"/>
                    </a:lnTo>
                    <a:lnTo>
                      <a:pt x="359" y="10522"/>
                    </a:lnTo>
                    <a:lnTo>
                      <a:pt x="179" y="10471"/>
                    </a:lnTo>
                    <a:lnTo>
                      <a:pt x="0" y="9965"/>
                    </a:lnTo>
                    <a:lnTo>
                      <a:pt x="0" y="9459"/>
                    </a:lnTo>
                    <a:lnTo>
                      <a:pt x="179" y="9156"/>
                    </a:lnTo>
                    <a:lnTo>
                      <a:pt x="269" y="8903"/>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58" name="Google Shape;1249;g3df7f880796_0_302"/>
              <p:cNvSpPr/>
              <p:nvPr/>
            </p:nvSpPr>
            <p:spPr>
              <a:xfrm>
                <a:off x="2915397" y="1547468"/>
                <a:ext cx="760213" cy="26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 y="21481"/>
                    </a:lnTo>
                    <a:lnTo>
                      <a:pt x="253" y="21125"/>
                    </a:lnTo>
                    <a:lnTo>
                      <a:pt x="337" y="20532"/>
                    </a:lnTo>
                    <a:lnTo>
                      <a:pt x="548" y="20413"/>
                    </a:lnTo>
                    <a:lnTo>
                      <a:pt x="591" y="20057"/>
                    </a:lnTo>
                    <a:lnTo>
                      <a:pt x="464" y="18633"/>
                    </a:lnTo>
                    <a:lnTo>
                      <a:pt x="464" y="18040"/>
                    </a:lnTo>
                    <a:lnTo>
                      <a:pt x="337" y="18158"/>
                    </a:lnTo>
                    <a:lnTo>
                      <a:pt x="337" y="17565"/>
                    </a:lnTo>
                    <a:lnTo>
                      <a:pt x="548" y="17327"/>
                    </a:lnTo>
                    <a:lnTo>
                      <a:pt x="633" y="17684"/>
                    </a:lnTo>
                    <a:lnTo>
                      <a:pt x="675" y="17090"/>
                    </a:lnTo>
                    <a:lnTo>
                      <a:pt x="591" y="16734"/>
                    </a:lnTo>
                    <a:lnTo>
                      <a:pt x="759" y="16378"/>
                    </a:lnTo>
                    <a:lnTo>
                      <a:pt x="802" y="16022"/>
                    </a:lnTo>
                    <a:lnTo>
                      <a:pt x="970" y="15666"/>
                    </a:lnTo>
                    <a:lnTo>
                      <a:pt x="802" y="15191"/>
                    </a:lnTo>
                    <a:lnTo>
                      <a:pt x="802" y="15073"/>
                    </a:lnTo>
                    <a:lnTo>
                      <a:pt x="886" y="14716"/>
                    </a:lnTo>
                    <a:lnTo>
                      <a:pt x="1097" y="14479"/>
                    </a:lnTo>
                    <a:lnTo>
                      <a:pt x="1308" y="14004"/>
                    </a:lnTo>
                    <a:lnTo>
                      <a:pt x="1181" y="13411"/>
                    </a:lnTo>
                    <a:lnTo>
                      <a:pt x="1434" y="13055"/>
                    </a:lnTo>
                    <a:lnTo>
                      <a:pt x="1392" y="12462"/>
                    </a:lnTo>
                    <a:lnTo>
                      <a:pt x="1266" y="12224"/>
                    </a:lnTo>
                    <a:lnTo>
                      <a:pt x="1434" y="11275"/>
                    </a:lnTo>
                    <a:lnTo>
                      <a:pt x="1519" y="10681"/>
                    </a:lnTo>
                    <a:lnTo>
                      <a:pt x="1308" y="10088"/>
                    </a:lnTo>
                    <a:lnTo>
                      <a:pt x="1645" y="9613"/>
                    </a:lnTo>
                    <a:lnTo>
                      <a:pt x="1477" y="9020"/>
                    </a:lnTo>
                    <a:lnTo>
                      <a:pt x="1730" y="8782"/>
                    </a:lnTo>
                    <a:lnTo>
                      <a:pt x="1645" y="8189"/>
                    </a:lnTo>
                    <a:lnTo>
                      <a:pt x="1603" y="7596"/>
                    </a:lnTo>
                    <a:lnTo>
                      <a:pt x="1814" y="7596"/>
                    </a:lnTo>
                    <a:lnTo>
                      <a:pt x="1730" y="8070"/>
                    </a:lnTo>
                    <a:lnTo>
                      <a:pt x="1983" y="7596"/>
                    </a:lnTo>
                    <a:lnTo>
                      <a:pt x="5484" y="6646"/>
                    </a:lnTo>
                    <a:lnTo>
                      <a:pt x="5484" y="6053"/>
                    </a:lnTo>
                    <a:lnTo>
                      <a:pt x="5316" y="4985"/>
                    </a:lnTo>
                    <a:lnTo>
                      <a:pt x="5737" y="4985"/>
                    </a:lnTo>
                    <a:lnTo>
                      <a:pt x="5991" y="5222"/>
                    </a:lnTo>
                    <a:lnTo>
                      <a:pt x="7045" y="4866"/>
                    </a:lnTo>
                    <a:lnTo>
                      <a:pt x="8058" y="4629"/>
                    </a:lnTo>
                    <a:lnTo>
                      <a:pt x="9408" y="4154"/>
                    </a:lnTo>
                    <a:lnTo>
                      <a:pt x="10631" y="4035"/>
                    </a:lnTo>
                    <a:lnTo>
                      <a:pt x="11897" y="3560"/>
                    </a:lnTo>
                    <a:lnTo>
                      <a:pt x="12572" y="3204"/>
                    </a:lnTo>
                    <a:lnTo>
                      <a:pt x="13711" y="3086"/>
                    </a:lnTo>
                    <a:lnTo>
                      <a:pt x="14555" y="2967"/>
                    </a:lnTo>
                    <a:lnTo>
                      <a:pt x="15356" y="2492"/>
                    </a:lnTo>
                    <a:lnTo>
                      <a:pt x="16242" y="2374"/>
                    </a:lnTo>
                    <a:lnTo>
                      <a:pt x="16495" y="2018"/>
                    </a:lnTo>
                    <a:lnTo>
                      <a:pt x="17297" y="1780"/>
                    </a:lnTo>
                    <a:lnTo>
                      <a:pt x="17719" y="1780"/>
                    </a:lnTo>
                    <a:lnTo>
                      <a:pt x="19491" y="949"/>
                    </a:lnTo>
                    <a:lnTo>
                      <a:pt x="20503" y="593"/>
                    </a:lnTo>
                    <a:lnTo>
                      <a:pt x="21263" y="0"/>
                    </a:lnTo>
                    <a:lnTo>
                      <a:pt x="21600" y="0"/>
                    </a:lnTo>
                    <a:lnTo>
                      <a:pt x="21473" y="712"/>
                    </a:lnTo>
                    <a:lnTo>
                      <a:pt x="21473" y="1305"/>
                    </a:lnTo>
                    <a:lnTo>
                      <a:pt x="21431" y="2374"/>
                    </a:lnTo>
                    <a:lnTo>
                      <a:pt x="21220" y="2611"/>
                    </a:lnTo>
                    <a:lnTo>
                      <a:pt x="21052" y="3086"/>
                    </a:lnTo>
                    <a:lnTo>
                      <a:pt x="20925" y="4391"/>
                    </a:lnTo>
                    <a:lnTo>
                      <a:pt x="20714" y="4985"/>
                    </a:lnTo>
                    <a:lnTo>
                      <a:pt x="20545" y="4629"/>
                    </a:lnTo>
                    <a:lnTo>
                      <a:pt x="20166" y="4985"/>
                    </a:lnTo>
                    <a:lnTo>
                      <a:pt x="19955" y="5459"/>
                    </a:lnTo>
                    <a:lnTo>
                      <a:pt x="19702" y="6646"/>
                    </a:lnTo>
                    <a:lnTo>
                      <a:pt x="19533" y="6646"/>
                    </a:lnTo>
                    <a:lnTo>
                      <a:pt x="19322" y="6053"/>
                    </a:lnTo>
                    <a:lnTo>
                      <a:pt x="19153" y="6409"/>
                    </a:lnTo>
                    <a:lnTo>
                      <a:pt x="19069" y="6646"/>
                    </a:lnTo>
                    <a:lnTo>
                      <a:pt x="18984" y="7240"/>
                    </a:lnTo>
                    <a:lnTo>
                      <a:pt x="18773" y="7121"/>
                    </a:lnTo>
                    <a:lnTo>
                      <a:pt x="18731" y="8308"/>
                    </a:lnTo>
                    <a:lnTo>
                      <a:pt x="18647" y="8782"/>
                    </a:lnTo>
                    <a:lnTo>
                      <a:pt x="18394" y="8782"/>
                    </a:lnTo>
                    <a:lnTo>
                      <a:pt x="17972" y="9613"/>
                    </a:lnTo>
                    <a:lnTo>
                      <a:pt x="17466" y="11156"/>
                    </a:lnTo>
                    <a:lnTo>
                      <a:pt x="17255" y="11393"/>
                    </a:lnTo>
                    <a:lnTo>
                      <a:pt x="16833" y="11393"/>
                    </a:lnTo>
                    <a:lnTo>
                      <a:pt x="16453" y="12224"/>
                    </a:lnTo>
                    <a:lnTo>
                      <a:pt x="16242" y="12818"/>
                    </a:lnTo>
                    <a:lnTo>
                      <a:pt x="16200" y="13411"/>
                    </a:lnTo>
                    <a:lnTo>
                      <a:pt x="16116" y="14123"/>
                    </a:lnTo>
                    <a:lnTo>
                      <a:pt x="15989" y="14716"/>
                    </a:lnTo>
                    <a:lnTo>
                      <a:pt x="15567" y="15073"/>
                    </a:lnTo>
                    <a:lnTo>
                      <a:pt x="15567" y="17327"/>
                    </a:lnTo>
                    <a:lnTo>
                      <a:pt x="14470" y="17565"/>
                    </a:lnTo>
                    <a:lnTo>
                      <a:pt x="12192" y="18514"/>
                    </a:lnTo>
                    <a:lnTo>
                      <a:pt x="9281" y="19345"/>
                    </a:lnTo>
                    <a:lnTo>
                      <a:pt x="5527" y="20057"/>
                    </a:lnTo>
                    <a:lnTo>
                      <a:pt x="5527" y="20413"/>
                    </a:lnTo>
                    <a:lnTo>
                      <a:pt x="3628" y="20888"/>
                    </a:lnTo>
                    <a:lnTo>
                      <a:pt x="0" y="2160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59" name="Google Shape;1250;g3df7f880796_0_302"/>
              <p:cNvSpPr/>
              <p:nvPr/>
            </p:nvSpPr>
            <p:spPr>
              <a:xfrm>
                <a:off x="2915397" y="1547468"/>
                <a:ext cx="760213" cy="26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 y="21481"/>
                    </a:lnTo>
                    <a:lnTo>
                      <a:pt x="253" y="21125"/>
                    </a:lnTo>
                    <a:lnTo>
                      <a:pt x="337" y="20532"/>
                    </a:lnTo>
                    <a:lnTo>
                      <a:pt x="548" y="20413"/>
                    </a:lnTo>
                    <a:lnTo>
                      <a:pt x="591" y="20057"/>
                    </a:lnTo>
                    <a:lnTo>
                      <a:pt x="464" y="18633"/>
                    </a:lnTo>
                    <a:lnTo>
                      <a:pt x="464" y="18040"/>
                    </a:lnTo>
                    <a:lnTo>
                      <a:pt x="337" y="18158"/>
                    </a:lnTo>
                    <a:lnTo>
                      <a:pt x="337" y="17565"/>
                    </a:lnTo>
                    <a:lnTo>
                      <a:pt x="548" y="17327"/>
                    </a:lnTo>
                    <a:lnTo>
                      <a:pt x="633" y="17684"/>
                    </a:lnTo>
                    <a:lnTo>
                      <a:pt x="675" y="17090"/>
                    </a:lnTo>
                    <a:lnTo>
                      <a:pt x="591" y="16734"/>
                    </a:lnTo>
                    <a:lnTo>
                      <a:pt x="759" y="16378"/>
                    </a:lnTo>
                    <a:lnTo>
                      <a:pt x="802" y="16022"/>
                    </a:lnTo>
                    <a:lnTo>
                      <a:pt x="970" y="15666"/>
                    </a:lnTo>
                    <a:lnTo>
                      <a:pt x="802" y="15191"/>
                    </a:lnTo>
                    <a:lnTo>
                      <a:pt x="802" y="15073"/>
                    </a:lnTo>
                    <a:lnTo>
                      <a:pt x="886" y="14716"/>
                    </a:lnTo>
                    <a:lnTo>
                      <a:pt x="1097" y="14479"/>
                    </a:lnTo>
                    <a:lnTo>
                      <a:pt x="1308" y="14004"/>
                    </a:lnTo>
                    <a:lnTo>
                      <a:pt x="1181" y="13411"/>
                    </a:lnTo>
                    <a:lnTo>
                      <a:pt x="1434" y="13055"/>
                    </a:lnTo>
                    <a:lnTo>
                      <a:pt x="1392" y="12462"/>
                    </a:lnTo>
                    <a:lnTo>
                      <a:pt x="1266" y="12224"/>
                    </a:lnTo>
                    <a:lnTo>
                      <a:pt x="1434" y="11275"/>
                    </a:lnTo>
                    <a:lnTo>
                      <a:pt x="1519" y="10681"/>
                    </a:lnTo>
                    <a:lnTo>
                      <a:pt x="1308" y="10088"/>
                    </a:lnTo>
                    <a:lnTo>
                      <a:pt x="1645" y="9613"/>
                    </a:lnTo>
                    <a:lnTo>
                      <a:pt x="1477" y="9020"/>
                    </a:lnTo>
                    <a:lnTo>
                      <a:pt x="1730" y="8782"/>
                    </a:lnTo>
                    <a:lnTo>
                      <a:pt x="1645" y="8189"/>
                    </a:lnTo>
                    <a:lnTo>
                      <a:pt x="1603" y="7596"/>
                    </a:lnTo>
                    <a:lnTo>
                      <a:pt x="1814" y="7596"/>
                    </a:lnTo>
                    <a:lnTo>
                      <a:pt x="1730" y="8070"/>
                    </a:lnTo>
                    <a:lnTo>
                      <a:pt x="1983" y="7596"/>
                    </a:lnTo>
                    <a:lnTo>
                      <a:pt x="5484" y="6646"/>
                    </a:lnTo>
                    <a:lnTo>
                      <a:pt x="5484" y="6053"/>
                    </a:lnTo>
                    <a:lnTo>
                      <a:pt x="5316" y="4985"/>
                    </a:lnTo>
                    <a:lnTo>
                      <a:pt x="5737" y="4985"/>
                    </a:lnTo>
                    <a:lnTo>
                      <a:pt x="5991" y="5222"/>
                    </a:lnTo>
                    <a:lnTo>
                      <a:pt x="7045" y="4866"/>
                    </a:lnTo>
                    <a:lnTo>
                      <a:pt x="8058" y="4629"/>
                    </a:lnTo>
                    <a:lnTo>
                      <a:pt x="9408" y="4154"/>
                    </a:lnTo>
                    <a:lnTo>
                      <a:pt x="10631" y="4035"/>
                    </a:lnTo>
                    <a:lnTo>
                      <a:pt x="11897" y="3560"/>
                    </a:lnTo>
                    <a:lnTo>
                      <a:pt x="12572" y="3204"/>
                    </a:lnTo>
                    <a:lnTo>
                      <a:pt x="13711" y="3086"/>
                    </a:lnTo>
                    <a:lnTo>
                      <a:pt x="14555" y="2967"/>
                    </a:lnTo>
                    <a:lnTo>
                      <a:pt x="15356" y="2492"/>
                    </a:lnTo>
                    <a:lnTo>
                      <a:pt x="16242" y="2374"/>
                    </a:lnTo>
                    <a:lnTo>
                      <a:pt x="16495" y="2018"/>
                    </a:lnTo>
                    <a:lnTo>
                      <a:pt x="17297" y="1780"/>
                    </a:lnTo>
                    <a:lnTo>
                      <a:pt x="17719" y="1780"/>
                    </a:lnTo>
                    <a:lnTo>
                      <a:pt x="19491" y="949"/>
                    </a:lnTo>
                    <a:lnTo>
                      <a:pt x="20503" y="593"/>
                    </a:lnTo>
                    <a:lnTo>
                      <a:pt x="21263" y="0"/>
                    </a:lnTo>
                    <a:lnTo>
                      <a:pt x="21600" y="0"/>
                    </a:lnTo>
                    <a:lnTo>
                      <a:pt x="21473" y="712"/>
                    </a:lnTo>
                    <a:lnTo>
                      <a:pt x="21473" y="1305"/>
                    </a:lnTo>
                    <a:lnTo>
                      <a:pt x="21431" y="2374"/>
                    </a:lnTo>
                    <a:lnTo>
                      <a:pt x="21220" y="2611"/>
                    </a:lnTo>
                    <a:lnTo>
                      <a:pt x="21052" y="3086"/>
                    </a:lnTo>
                    <a:lnTo>
                      <a:pt x="20925" y="4391"/>
                    </a:lnTo>
                    <a:lnTo>
                      <a:pt x="20714" y="4985"/>
                    </a:lnTo>
                    <a:lnTo>
                      <a:pt x="20545" y="4629"/>
                    </a:lnTo>
                    <a:lnTo>
                      <a:pt x="20166" y="4985"/>
                    </a:lnTo>
                    <a:lnTo>
                      <a:pt x="19955" y="5459"/>
                    </a:lnTo>
                    <a:lnTo>
                      <a:pt x="19702" y="6646"/>
                    </a:lnTo>
                    <a:lnTo>
                      <a:pt x="19533" y="6646"/>
                    </a:lnTo>
                    <a:lnTo>
                      <a:pt x="19322" y="6053"/>
                    </a:lnTo>
                    <a:lnTo>
                      <a:pt x="19153" y="6409"/>
                    </a:lnTo>
                    <a:lnTo>
                      <a:pt x="19069" y="6646"/>
                    </a:lnTo>
                    <a:lnTo>
                      <a:pt x="18984" y="7240"/>
                    </a:lnTo>
                    <a:lnTo>
                      <a:pt x="18773" y="7121"/>
                    </a:lnTo>
                    <a:lnTo>
                      <a:pt x="18731" y="8308"/>
                    </a:lnTo>
                    <a:lnTo>
                      <a:pt x="18647" y="8782"/>
                    </a:lnTo>
                    <a:lnTo>
                      <a:pt x="18394" y="8782"/>
                    </a:lnTo>
                    <a:lnTo>
                      <a:pt x="17972" y="9613"/>
                    </a:lnTo>
                    <a:lnTo>
                      <a:pt x="17466" y="11156"/>
                    </a:lnTo>
                    <a:lnTo>
                      <a:pt x="17255" y="11393"/>
                    </a:lnTo>
                    <a:lnTo>
                      <a:pt x="16833" y="11393"/>
                    </a:lnTo>
                    <a:lnTo>
                      <a:pt x="16453" y="12224"/>
                    </a:lnTo>
                    <a:lnTo>
                      <a:pt x="16242" y="12818"/>
                    </a:lnTo>
                    <a:lnTo>
                      <a:pt x="16200" y="13411"/>
                    </a:lnTo>
                    <a:lnTo>
                      <a:pt x="16116" y="14123"/>
                    </a:lnTo>
                    <a:lnTo>
                      <a:pt x="15989" y="14716"/>
                    </a:lnTo>
                    <a:lnTo>
                      <a:pt x="15567" y="15073"/>
                    </a:lnTo>
                    <a:lnTo>
                      <a:pt x="15567" y="17327"/>
                    </a:lnTo>
                    <a:lnTo>
                      <a:pt x="14470" y="17565"/>
                    </a:lnTo>
                    <a:lnTo>
                      <a:pt x="12192" y="18514"/>
                    </a:lnTo>
                    <a:lnTo>
                      <a:pt x="9281" y="19345"/>
                    </a:lnTo>
                    <a:lnTo>
                      <a:pt x="5527" y="20057"/>
                    </a:lnTo>
                    <a:lnTo>
                      <a:pt x="5527" y="20413"/>
                    </a:lnTo>
                    <a:lnTo>
                      <a:pt x="3628" y="20888"/>
                    </a:lnTo>
                    <a:lnTo>
                      <a:pt x="0" y="21600"/>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60" name="Google Shape;1251;g3df7f880796_0_302"/>
              <p:cNvSpPr/>
              <p:nvPr/>
            </p:nvSpPr>
            <p:spPr>
              <a:xfrm>
                <a:off x="2985092" y="1302398"/>
                <a:ext cx="645484" cy="340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 y="20943"/>
                    </a:lnTo>
                    <a:lnTo>
                      <a:pt x="298" y="20755"/>
                    </a:lnTo>
                    <a:lnTo>
                      <a:pt x="546" y="20943"/>
                    </a:lnTo>
                    <a:lnTo>
                      <a:pt x="646" y="20285"/>
                    </a:lnTo>
                    <a:lnTo>
                      <a:pt x="546" y="19816"/>
                    </a:lnTo>
                    <a:lnTo>
                      <a:pt x="794" y="19440"/>
                    </a:lnTo>
                    <a:lnTo>
                      <a:pt x="745" y="18877"/>
                    </a:lnTo>
                    <a:lnTo>
                      <a:pt x="745" y="17937"/>
                    </a:lnTo>
                    <a:lnTo>
                      <a:pt x="546" y="17656"/>
                    </a:lnTo>
                    <a:lnTo>
                      <a:pt x="546" y="17186"/>
                    </a:lnTo>
                    <a:lnTo>
                      <a:pt x="894" y="16341"/>
                    </a:lnTo>
                    <a:lnTo>
                      <a:pt x="1142" y="16153"/>
                    </a:lnTo>
                    <a:lnTo>
                      <a:pt x="1390" y="16247"/>
                    </a:lnTo>
                    <a:lnTo>
                      <a:pt x="1589" y="16529"/>
                    </a:lnTo>
                    <a:lnTo>
                      <a:pt x="2086" y="16717"/>
                    </a:lnTo>
                    <a:lnTo>
                      <a:pt x="2284" y="16998"/>
                    </a:lnTo>
                    <a:lnTo>
                      <a:pt x="2532" y="17092"/>
                    </a:lnTo>
                    <a:lnTo>
                      <a:pt x="2731" y="16529"/>
                    </a:lnTo>
                    <a:lnTo>
                      <a:pt x="2681" y="16059"/>
                    </a:lnTo>
                    <a:lnTo>
                      <a:pt x="2483" y="15683"/>
                    </a:lnTo>
                    <a:lnTo>
                      <a:pt x="2433" y="15214"/>
                    </a:lnTo>
                    <a:lnTo>
                      <a:pt x="2483" y="14744"/>
                    </a:lnTo>
                    <a:lnTo>
                      <a:pt x="2731" y="14463"/>
                    </a:lnTo>
                    <a:lnTo>
                      <a:pt x="2979" y="14275"/>
                    </a:lnTo>
                    <a:lnTo>
                      <a:pt x="3426" y="13993"/>
                    </a:lnTo>
                    <a:lnTo>
                      <a:pt x="3575" y="13523"/>
                    </a:lnTo>
                    <a:lnTo>
                      <a:pt x="3426" y="13054"/>
                    </a:lnTo>
                    <a:lnTo>
                      <a:pt x="3327" y="12584"/>
                    </a:lnTo>
                    <a:lnTo>
                      <a:pt x="3526" y="12115"/>
                    </a:lnTo>
                    <a:lnTo>
                      <a:pt x="3575" y="11645"/>
                    </a:lnTo>
                    <a:lnTo>
                      <a:pt x="3575" y="11551"/>
                    </a:lnTo>
                    <a:lnTo>
                      <a:pt x="3923" y="11645"/>
                    </a:lnTo>
                    <a:lnTo>
                      <a:pt x="4022" y="11176"/>
                    </a:lnTo>
                    <a:lnTo>
                      <a:pt x="3923" y="10706"/>
                    </a:lnTo>
                    <a:lnTo>
                      <a:pt x="4419" y="10800"/>
                    </a:lnTo>
                    <a:lnTo>
                      <a:pt x="4668" y="10612"/>
                    </a:lnTo>
                    <a:lnTo>
                      <a:pt x="4717" y="11082"/>
                    </a:lnTo>
                    <a:lnTo>
                      <a:pt x="4916" y="10988"/>
                    </a:lnTo>
                    <a:lnTo>
                      <a:pt x="4866" y="10518"/>
                    </a:lnTo>
                    <a:lnTo>
                      <a:pt x="5164" y="10518"/>
                    </a:lnTo>
                    <a:lnTo>
                      <a:pt x="5412" y="10237"/>
                    </a:lnTo>
                    <a:lnTo>
                      <a:pt x="6157" y="10706"/>
                    </a:lnTo>
                    <a:lnTo>
                      <a:pt x="6406" y="11082"/>
                    </a:lnTo>
                    <a:lnTo>
                      <a:pt x="6554" y="10706"/>
                    </a:lnTo>
                    <a:lnTo>
                      <a:pt x="6554" y="10518"/>
                    </a:lnTo>
                    <a:lnTo>
                      <a:pt x="6703" y="10049"/>
                    </a:lnTo>
                    <a:lnTo>
                      <a:pt x="6902" y="9861"/>
                    </a:lnTo>
                    <a:lnTo>
                      <a:pt x="7150" y="9485"/>
                    </a:lnTo>
                    <a:lnTo>
                      <a:pt x="7349" y="10049"/>
                    </a:lnTo>
                    <a:lnTo>
                      <a:pt x="7548" y="10143"/>
                    </a:lnTo>
                    <a:lnTo>
                      <a:pt x="7846" y="10330"/>
                    </a:lnTo>
                    <a:lnTo>
                      <a:pt x="7846" y="9861"/>
                    </a:lnTo>
                    <a:lnTo>
                      <a:pt x="8044" y="9391"/>
                    </a:lnTo>
                    <a:lnTo>
                      <a:pt x="8044" y="8922"/>
                    </a:lnTo>
                    <a:lnTo>
                      <a:pt x="8243" y="8546"/>
                    </a:lnTo>
                    <a:lnTo>
                      <a:pt x="8491" y="8264"/>
                    </a:lnTo>
                    <a:lnTo>
                      <a:pt x="8342" y="7795"/>
                    </a:lnTo>
                    <a:lnTo>
                      <a:pt x="8590" y="7983"/>
                    </a:lnTo>
                    <a:lnTo>
                      <a:pt x="8789" y="8734"/>
                    </a:lnTo>
                    <a:lnTo>
                      <a:pt x="9037" y="8922"/>
                    </a:lnTo>
                    <a:lnTo>
                      <a:pt x="9534" y="8922"/>
                    </a:lnTo>
                    <a:lnTo>
                      <a:pt x="9732" y="8734"/>
                    </a:lnTo>
                    <a:lnTo>
                      <a:pt x="9782" y="8264"/>
                    </a:lnTo>
                    <a:lnTo>
                      <a:pt x="9782" y="7795"/>
                    </a:lnTo>
                    <a:lnTo>
                      <a:pt x="9931" y="6856"/>
                    </a:lnTo>
                    <a:lnTo>
                      <a:pt x="10179" y="6950"/>
                    </a:lnTo>
                    <a:lnTo>
                      <a:pt x="10428" y="6480"/>
                    </a:lnTo>
                    <a:lnTo>
                      <a:pt x="10477" y="5541"/>
                    </a:lnTo>
                    <a:lnTo>
                      <a:pt x="10726" y="5259"/>
                    </a:lnTo>
                    <a:lnTo>
                      <a:pt x="10924" y="4790"/>
                    </a:lnTo>
                    <a:lnTo>
                      <a:pt x="11023" y="4320"/>
                    </a:lnTo>
                    <a:lnTo>
                      <a:pt x="10924" y="3850"/>
                    </a:lnTo>
                    <a:lnTo>
                      <a:pt x="10924" y="3381"/>
                    </a:lnTo>
                    <a:lnTo>
                      <a:pt x="11073" y="3287"/>
                    </a:lnTo>
                    <a:lnTo>
                      <a:pt x="11321" y="3193"/>
                    </a:lnTo>
                    <a:lnTo>
                      <a:pt x="11669" y="3475"/>
                    </a:lnTo>
                    <a:lnTo>
                      <a:pt x="12116" y="2817"/>
                    </a:lnTo>
                    <a:lnTo>
                      <a:pt x="12612" y="2536"/>
                    </a:lnTo>
                    <a:lnTo>
                      <a:pt x="12662" y="2066"/>
                    </a:lnTo>
                    <a:lnTo>
                      <a:pt x="12414" y="1597"/>
                    </a:lnTo>
                    <a:lnTo>
                      <a:pt x="12513" y="1127"/>
                    </a:lnTo>
                    <a:lnTo>
                      <a:pt x="12364" y="563"/>
                    </a:lnTo>
                    <a:lnTo>
                      <a:pt x="12463" y="282"/>
                    </a:lnTo>
                    <a:lnTo>
                      <a:pt x="12761" y="0"/>
                    </a:lnTo>
                    <a:lnTo>
                      <a:pt x="13010" y="282"/>
                    </a:lnTo>
                    <a:lnTo>
                      <a:pt x="13407" y="94"/>
                    </a:lnTo>
                    <a:lnTo>
                      <a:pt x="14052" y="563"/>
                    </a:lnTo>
                    <a:lnTo>
                      <a:pt x="14152" y="1033"/>
                    </a:lnTo>
                    <a:lnTo>
                      <a:pt x="14549" y="1972"/>
                    </a:lnTo>
                    <a:lnTo>
                      <a:pt x="14797" y="2066"/>
                    </a:lnTo>
                    <a:lnTo>
                      <a:pt x="15294" y="1972"/>
                    </a:lnTo>
                    <a:lnTo>
                      <a:pt x="15393" y="2066"/>
                    </a:lnTo>
                    <a:lnTo>
                      <a:pt x="15890" y="2817"/>
                    </a:lnTo>
                    <a:lnTo>
                      <a:pt x="16138" y="2817"/>
                    </a:lnTo>
                    <a:lnTo>
                      <a:pt x="16287" y="2348"/>
                    </a:lnTo>
                    <a:lnTo>
                      <a:pt x="16535" y="2160"/>
                    </a:lnTo>
                    <a:lnTo>
                      <a:pt x="16833" y="2348"/>
                    </a:lnTo>
                    <a:lnTo>
                      <a:pt x="17081" y="2817"/>
                    </a:lnTo>
                    <a:lnTo>
                      <a:pt x="17280" y="2536"/>
                    </a:lnTo>
                    <a:lnTo>
                      <a:pt x="17528" y="2536"/>
                    </a:lnTo>
                    <a:lnTo>
                      <a:pt x="17677" y="2066"/>
                    </a:lnTo>
                    <a:lnTo>
                      <a:pt x="17975" y="1597"/>
                    </a:lnTo>
                    <a:lnTo>
                      <a:pt x="18223" y="1409"/>
                    </a:lnTo>
                    <a:lnTo>
                      <a:pt x="18422" y="2160"/>
                    </a:lnTo>
                    <a:lnTo>
                      <a:pt x="18670" y="2536"/>
                    </a:lnTo>
                    <a:lnTo>
                      <a:pt x="18819" y="2723"/>
                    </a:lnTo>
                    <a:lnTo>
                      <a:pt x="19068" y="3005"/>
                    </a:lnTo>
                    <a:lnTo>
                      <a:pt x="19266" y="3475"/>
                    </a:lnTo>
                    <a:lnTo>
                      <a:pt x="19266" y="3757"/>
                    </a:lnTo>
                    <a:lnTo>
                      <a:pt x="19415" y="3944"/>
                    </a:lnTo>
                    <a:lnTo>
                      <a:pt x="19415" y="4414"/>
                    </a:lnTo>
                    <a:lnTo>
                      <a:pt x="19266" y="5353"/>
                    </a:lnTo>
                    <a:lnTo>
                      <a:pt x="19862" y="6386"/>
                    </a:lnTo>
                    <a:lnTo>
                      <a:pt x="19912" y="6856"/>
                    </a:lnTo>
                    <a:lnTo>
                      <a:pt x="20160" y="7325"/>
                    </a:lnTo>
                    <a:lnTo>
                      <a:pt x="20657" y="8452"/>
                    </a:lnTo>
                    <a:lnTo>
                      <a:pt x="21153" y="9203"/>
                    </a:lnTo>
                    <a:lnTo>
                      <a:pt x="21600" y="9203"/>
                    </a:lnTo>
                    <a:lnTo>
                      <a:pt x="20657" y="11270"/>
                    </a:lnTo>
                    <a:lnTo>
                      <a:pt x="19862" y="12490"/>
                    </a:lnTo>
                    <a:lnTo>
                      <a:pt x="19663" y="12960"/>
                    </a:lnTo>
                    <a:lnTo>
                      <a:pt x="19663" y="13430"/>
                    </a:lnTo>
                    <a:lnTo>
                      <a:pt x="19415" y="13805"/>
                    </a:lnTo>
                    <a:lnTo>
                      <a:pt x="19316" y="14275"/>
                    </a:lnTo>
                    <a:lnTo>
                      <a:pt x="19167" y="14744"/>
                    </a:lnTo>
                    <a:lnTo>
                      <a:pt x="18968" y="14932"/>
                    </a:lnTo>
                    <a:lnTo>
                      <a:pt x="18720" y="15308"/>
                    </a:lnTo>
                    <a:lnTo>
                      <a:pt x="18670" y="15777"/>
                    </a:lnTo>
                    <a:lnTo>
                      <a:pt x="18074" y="16153"/>
                    </a:lnTo>
                    <a:lnTo>
                      <a:pt x="17826" y="16529"/>
                    </a:lnTo>
                    <a:lnTo>
                      <a:pt x="17578" y="16623"/>
                    </a:lnTo>
                    <a:lnTo>
                      <a:pt x="17081" y="17186"/>
                    </a:lnTo>
                    <a:lnTo>
                      <a:pt x="16783" y="17468"/>
                    </a:lnTo>
                    <a:lnTo>
                      <a:pt x="15741" y="17562"/>
                    </a:lnTo>
                    <a:lnTo>
                      <a:pt x="14797" y="17937"/>
                    </a:lnTo>
                    <a:lnTo>
                      <a:pt x="13804" y="18031"/>
                    </a:lnTo>
                    <a:lnTo>
                      <a:pt x="12463" y="18125"/>
                    </a:lnTo>
                    <a:lnTo>
                      <a:pt x="11669" y="18407"/>
                    </a:lnTo>
                    <a:lnTo>
                      <a:pt x="10179" y="18783"/>
                    </a:lnTo>
                    <a:lnTo>
                      <a:pt x="8739" y="18877"/>
                    </a:lnTo>
                    <a:lnTo>
                      <a:pt x="7150" y="19252"/>
                    </a:lnTo>
                    <a:lnTo>
                      <a:pt x="5959" y="19440"/>
                    </a:lnTo>
                    <a:lnTo>
                      <a:pt x="4717" y="19722"/>
                    </a:lnTo>
                    <a:lnTo>
                      <a:pt x="4419" y="19534"/>
                    </a:lnTo>
                    <a:lnTo>
                      <a:pt x="3923" y="19534"/>
                    </a:lnTo>
                    <a:lnTo>
                      <a:pt x="4121" y="20379"/>
                    </a:lnTo>
                    <a:lnTo>
                      <a:pt x="4121" y="20849"/>
                    </a:lnTo>
                    <a:lnTo>
                      <a:pt x="0" y="2160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61" name="Google Shape;1252;g3df7f880796_0_302"/>
              <p:cNvSpPr/>
              <p:nvPr/>
            </p:nvSpPr>
            <p:spPr>
              <a:xfrm>
                <a:off x="2985092" y="1302398"/>
                <a:ext cx="645484" cy="340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 y="20943"/>
                    </a:lnTo>
                    <a:lnTo>
                      <a:pt x="298" y="20755"/>
                    </a:lnTo>
                    <a:lnTo>
                      <a:pt x="546" y="20943"/>
                    </a:lnTo>
                    <a:lnTo>
                      <a:pt x="646" y="20285"/>
                    </a:lnTo>
                    <a:lnTo>
                      <a:pt x="546" y="19816"/>
                    </a:lnTo>
                    <a:lnTo>
                      <a:pt x="794" y="19440"/>
                    </a:lnTo>
                    <a:lnTo>
                      <a:pt x="745" y="18877"/>
                    </a:lnTo>
                    <a:lnTo>
                      <a:pt x="745" y="17937"/>
                    </a:lnTo>
                    <a:lnTo>
                      <a:pt x="546" y="17656"/>
                    </a:lnTo>
                    <a:lnTo>
                      <a:pt x="546" y="17186"/>
                    </a:lnTo>
                    <a:lnTo>
                      <a:pt x="894" y="16341"/>
                    </a:lnTo>
                    <a:lnTo>
                      <a:pt x="1142" y="16153"/>
                    </a:lnTo>
                    <a:lnTo>
                      <a:pt x="1390" y="16247"/>
                    </a:lnTo>
                    <a:lnTo>
                      <a:pt x="1589" y="16529"/>
                    </a:lnTo>
                    <a:lnTo>
                      <a:pt x="2086" y="16717"/>
                    </a:lnTo>
                    <a:lnTo>
                      <a:pt x="2284" y="16998"/>
                    </a:lnTo>
                    <a:lnTo>
                      <a:pt x="2532" y="17092"/>
                    </a:lnTo>
                    <a:lnTo>
                      <a:pt x="2731" y="16529"/>
                    </a:lnTo>
                    <a:lnTo>
                      <a:pt x="2681" y="16059"/>
                    </a:lnTo>
                    <a:lnTo>
                      <a:pt x="2483" y="15683"/>
                    </a:lnTo>
                    <a:lnTo>
                      <a:pt x="2433" y="15214"/>
                    </a:lnTo>
                    <a:lnTo>
                      <a:pt x="2483" y="14744"/>
                    </a:lnTo>
                    <a:lnTo>
                      <a:pt x="2731" y="14463"/>
                    </a:lnTo>
                    <a:lnTo>
                      <a:pt x="2979" y="14275"/>
                    </a:lnTo>
                    <a:lnTo>
                      <a:pt x="3426" y="13993"/>
                    </a:lnTo>
                    <a:lnTo>
                      <a:pt x="3575" y="13523"/>
                    </a:lnTo>
                    <a:lnTo>
                      <a:pt x="3426" y="13054"/>
                    </a:lnTo>
                    <a:lnTo>
                      <a:pt x="3327" y="12584"/>
                    </a:lnTo>
                    <a:lnTo>
                      <a:pt x="3526" y="12115"/>
                    </a:lnTo>
                    <a:lnTo>
                      <a:pt x="3575" y="11645"/>
                    </a:lnTo>
                    <a:lnTo>
                      <a:pt x="3575" y="11551"/>
                    </a:lnTo>
                    <a:lnTo>
                      <a:pt x="3923" y="11645"/>
                    </a:lnTo>
                    <a:lnTo>
                      <a:pt x="4022" y="11176"/>
                    </a:lnTo>
                    <a:lnTo>
                      <a:pt x="3923" y="10706"/>
                    </a:lnTo>
                    <a:lnTo>
                      <a:pt x="4419" y="10800"/>
                    </a:lnTo>
                    <a:lnTo>
                      <a:pt x="4668" y="10612"/>
                    </a:lnTo>
                    <a:lnTo>
                      <a:pt x="4717" y="11082"/>
                    </a:lnTo>
                    <a:lnTo>
                      <a:pt x="4916" y="10988"/>
                    </a:lnTo>
                    <a:lnTo>
                      <a:pt x="4866" y="10518"/>
                    </a:lnTo>
                    <a:lnTo>
                      <a:pt x="5164" y="10518"/>
                    </a:lnTo>
                    <a:lnTo>
                      <a:pt x="5412" y="10237"/>
                    </a:lnTo>
                    <a:lnTo>
                      <a:pt x="6157" y="10706"/>
                    </a:lnTo>
                    <a:lnTo>
                      <a:pt x="6406" y="11082"/>
                    </a:lnTo>
                    <a:lnTo>
                      <a:pt x="6554" y="10706"/>
                    </a:lnTo>
                    <a:lnTo>
                      <a:pt x="6554" y="10518"/>
                    </a:lnTo>
                    <a:lnTo>
                      <a:pt x="6703" y="10049"/>
                    </a:lnTo>
                    <a:lnTo>
                      <a:pt x="6902" y="9861"/>
                    </a:lnTo>
                    <a:lnTo>
                      <a:pt x="7150" y="9485"/>
                    </a:lnTo>
                    <a:lnTo>
                      <a:pt x="7349" y="10049"/>
                    </a:lnTo>
                    <a:lnTo>
                      <a:pt x="7548" y="10143"/>
                    </a:lnTo>
                    <a:lnTo>
                      <a:pt x="7846" y="10330"/>
                    </a:lnTo>
                    <a:lnTo>
                      <a:pt x="7846" y="9861"/>
                    </a:lnTo>
                    <a:lnTo>
                      <a:pt x="8044" y="9391"/>
                    </a:lnTo>
                    <a:lnTo>
                      <a:pt x="8044" y="8922"/>
                    </a:lnTo>
                    <a:lnTo>
                      <a:pt x="8243" y="8546"/>
                    </a:lnTo>
                    <a:lnTo>
                      <a:pt x="8491" y="8264"/>
                    </a:lnTo>
                    <a:lnTo>
                      <a:pt x="8342" y="7795"/>
                    </a:lnTo>
                    <a:lnTo>
                      <a:pt x="8590" y="7983"/>
                    </a:lnTo>
                    <a:lnTo>
                      <a:pt x="8789" y="8734"/>
                    </a:lnTo>
                    <a:lnTo>
                      <a:pt x="9037" y="8922"/>
                    </a:lnTo>
                    <a:lnTo>
                      <a:pt x="9534" y="8922"/>
                    </a:lnTo>
                    <a:lnTo>
                      <a:pt x="9732" y="8734"/>
                    </a:lnTo>
                    <a:lnTo>
                      <a:pt x="9782" y="8264"/>
                    </a:lnTo>
                    <a:lnTo>
                      <a:pt x="9782" y="7795"/>
                    </a:lnTo>
                    <a:lnTo>
                      <a:pt x="9931" y="6856"/>
                    </a:lnTo>
                    <a:lnTo>
                      <a:pt x="10179" y="6950"/>
                    </a:lnTo>
                    <a:lnTo>
                      <a:pt x="10428" y="6480"/>
                    </a:lnTo>
                    <a:lnTo>
                      <a:pt x="10477" y="5541"/>
                    </a:lnTo>
                    <a:lnTo>
                      <a:pt x="10726" y="5259"/>
                    </a:lnTo>
                    <a:lnTo>
                      <a:pt x="10924" y="4790"/>
                    </a:lnTo>
                    <a:lnTo>
                      <a:pt x="11023" y="4320"/>
                    </a:lnTo>
                    <a:lnTo>
                      <a:pt x="10924" y="3850"/>
                    </a:lnTo>
                    <a:lnTo>
                      <a:pt x="10924" y="3381"/>
                    </a:lnTo>
                    <a:lnTo>
                      <a:pt x="11073" y="3287"/>
                    </a:lnTo>
                    <a:lnTo>
                      <a:pt x="11321" y="3193"/>
                    </a:lnTo>
                    <a:lnTo>
                      <a:pt x="11669" y="3475"/>
                    </a:lnTo>
                    <a:lnTo>
                      <a:pt x="12116" y="2817"/>
                    </a:lnTo>
                    <a:lnTo>
                      <a:pt x="12612" y="2536"/>
                    </a:lnTo>
                    <a:lnTo>
                      <a:pt x="12662" y="2066"/>
                    </a:lnTo>
                    <a:lnTo>
                      <a:pt x="12414" y="1597"/>
                    </a:lnTo>
                    <a:lnTo>
                      <a:pt x="12513" y="1127"/>
                    </a:lnTo>
                    <a:lnTo>
                      <a:pt x="12364" y="563"/>
                    </a:lnTo>
                    <a:lnTo>
                      <a:pt x="12463" y="282"/>
                    </a:lnTo>
                    <a:lnTo>
                      <a:pt x="12761" y="0"/>
                    </a:lnTo>
                    <a:lnTo>
                      <a:pt x="13010" y="282"/>
                    </a:lnTo>
                    <a:lnTo>
                      <a:pt x="13407" y="94"/>
                    </a:lnTo>
                    <a:lnTo>
                      <a:pt x="14052" y="563"/>
                    </a:lnTo>
                    <a:lnTo>
                      <a:pt x="14152" y="1033"/>
                    </a:lnTo>
                    <a:lnTo>
                      <a:pt x="14549" y="1972"/>
                    </a:lnTo>
                    <a:lnTo>
                      <a:pt x="14797" y="2066"/>
                    </a:lnTo>
                    <a:lnTo>
                      <a:pt x="15294" y="1972"/>
                    </a:lnTo>
                    <a:lnTo>
                      <a:pt x="15393" y="2066"/>
                    </a:lnTo>
                    <a:lnTo>
                      <a:pt x="15890" y="2817"/>
                    </a:lnTo>
                    <a:lnTo>
                      <a:pt x="16138" y="2817"/>
                    </a:lnTo>
                    <a:lnTo>
                      <a:pt x="16287" y="2348"/>
                    </a:lnTo>
                    <a:lnTo>
                      <a:pt x="16535" y="2160"/>
                    </a:lnTo>
                    <a:lnTo>
                      <a:pt x="16833" y="2348"/>
                    </a:lnTo>
                    <a:lnTo>
                      <a:pt x="17081" y="2817"/>
                    </a:lnTo>
                    <a:lnTo>
                      <a:pt x="17280" y="2536"/>
                    </a:lnTo>
                    <a:lnTo>
                      <a:pt x="17528" y="2536"/>
                    </a:lnTo>
                    <a:lnTo>
                      <a:pt x="17677" y="2066"/>
                    </a:lnTo>
                    <a:lnTo>
                      <a:pt x="17975" y="1597"/>
                    </a:lnTo>
                    <a:lnTo>
                      <a:pt x="18223" y="1409"/>
                    </a:lnTo>
                    <a:lnTo>
                      <a:pt x="18422" y="2160"/>
                    </a:lnTo>
                    <a:lnTo>
                      <a:pt x="18670" y="2536"/>
                    </a:lnTo>
                    <a:lnTo>
                      <a:pt x="18819" y="2723"/>
                    </a:lnTo>
                    <a:lnTo>
                      <a:pt x="19068" y="3005"/>
                    </a:lnTo>
                    <a:lnTo>
                      <a:pt x="19266" y="3475"/>
                    </a:lnTo>
                    <a:lnTo>
                      <a:pt x="19266" y="3757"/>
                    </a:lnTo>
                    <a:lnTo>
                      <a:pt x="19415" y="3944"/>
                    </a:lnTo>
                    <a:lnTo>
                      <a:pt x="19415" y="4414"/>
                    </a:lnTo>
                    <a:lnTo>
                      <a:pt x="19266" y="5353"/>
                    </a:lnTo>
                    <a:lnTo>
                      <a:pt x="19862" y="6386"/>
                    </a:lnTo>
                    <a:lnTo>
                      <a:pt x="19912" y="6856"/>
                    </a:lnTo>
                    <a:lnTo>
                      <a:pt x="20160" y="7325"/>
                    </a:lnTo>
                    <a:lnTo>
                      <a:pt x="20657" y="8452"/>
                    </a:lnTo>
                    <a:lnTo>
                      <a:pt x="21153" y="9203"/>
                    </a:lnTo>
                    <a:lnTo>
                      <a:pt x="21600" y="9203"/>
                    </a:lnTo>
                    <a:lnTo>
                      <a:pt x="20657" y="11270"/>
                    </a:lnTo>
                    <a:lnTo>
                      <a:pt x="19862" y="12490"/>
                    </a:lnTo>
                    <a:lnTo>
                      <a:pt x="19663" y="12960"/>
                    </a:lnTo>
                    <a:lnTo>
                      <a:pt x="19663" y="13430"/>
                    </a:lnTo>
                    <a:lnTo>
                      <a:pt x="19415" y="13805"/>
                    </a:lnTo>
                    <a:lnTo>
                      <a:pt x="19316" y="14275"/>
                    </a:lnTo>
                    <a:lnTo>
                      <a:pt x="19167" y="14744"/>
                    </a:lnTo>
                    <a:lnTo>
                      <a:pt x="18968" y="14932"/>
                    </a:lnTo>
                    <a:lnTo>
                      <a:pt x="18720" y="15308"/>
                    </a:lnTo>
                    <a:lnTo>
                      <a:pt x="18670" y="15777"/>
                    </a:lnTo>
                    <a:lnTo>
                      <a:pt x="18074" y="16153"/>
                    </a:lnTo>
                    <a:lnTo>
                      <a:pt x="17826" y="16529"/>
                    </a:lnTo>
                    <a:lnTo>
                      <a:pt x="17578" y="16623"/>
                    </a:lnTo>
                    <a:lnTo>
                      <a:pt x="17081" y="17186"/>
                    </a:lnTo>
                    <a:lnTo>
                      <a:pt x="16783" y="17468"/>
                    </a:lnTo>
                    <a:lnTo>
                      <a:pt x="15741" y="17562"/>
                    </a:lnTo>
                    <a:lnTo>
                      <a:pt x="14797" y="17937"/>
                    </a:lnTo>
                    <a:lnTo>
                      <a:pt x="13804" y="18031"/>
                    </a:lnTo>
                    <a:lnTo>
                      <a:pt x="12463" y="18125"/>
                    </a:lnTo>
                    <a:lnTo>
                      <a:pt x="11669" y="18407"/>
                    </a:lnTo>
                    <a:lnTo>
                      <a:pt x="10179" y="18783"/>
                    </a:lnTo>
                    <a:lnTo>
                      <a:pt x="8739" y="18877"/>
                    </a:lnTo>
                    <a:lnTo>
                      <a:pt x="7150" y="19252"/>
                    </a:lnTo>
                    <a:lnTo>
                      <a:pt x="5959" y="19440"/>
                    </a:lnTo>
                    <a:lnTo>
                      <a:pt x="4717" y="19722"/>
                    </a:lnTo>
                    <a:lnTo>
                      <a:pt x="4419" y="19534"/>
                    </a:lnTo>
                    <a:lnTo>
                      <a:pt x="3923" y="19534"/>
                    </a:lnTo>
                    <a:lnTo>
                      <a:pt x="4121" y="20379"/>
                    </a:lnTo>
                    <a:lnTo>
                      <a:pt x="4121" y="20849"/>
                    </a:lnTo>
                    <a:lnTo>
                      <a:pt x="0" y="21600"/>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62" name="Google Shape;1253;g3df7f880796_0_302"/>
              <p:cNvSpPr/>
              <p:nvPr/>
            </p:nvSpPr>
            <p:spPr>
              <a:xfrm>
                <a:off x="3089098" y="1007031"/>
                <a:ext cx="274493" cy="478368"/>
              </a:xfrm>
              <a:custGeom>
                <a:avLst/>
                <a:gdLst/>
                <a:ahLst/>
                <a:cxnLst>
                  <a:cxn ang="0">
                    <a:pos x="wd2" y="hd2"/>
                  </a:cxn>
                  <a:cxn ang="5400000">
                    <a:pos x="wd2" y="hd2"/>
                  </a:cxn>
                  <a:cxn ang="10800000">
                    <a:pos x="wd2" y="hd2"/>
                  </a:cxn>
                  <a:cxn ang="16200000">
                    <a:pos x="wd2" y="hd2"/>
                  </a:cxn>
                </a:cxnLst>
                <a:rect l="0" t="0" r="r" b="b"/>
                <a:pathLst>
                  <a:path w="21600" h="21600" extrusionOk="0">
                    <a:moveTo>
                      <a:pt x="234" y="21533"/>
                    </a:moveTo>
                    <a:lnTo>
                      <a:pt x="0" y="21199"/>
                    </a:lnTo>
                    <a:lnTo>
                      <a:pt x="234" y="20864"/>
                    </a:lnTo>
                    <a:lnTo>
                      <a:pt x="234" y="20263"/>
                    </a:lnTo>
                    <a:lnTo>
                      <a:pt x="467" y="20196"/>
                    </a:lnTo>
                    <a:lnTo>
                      <a:pt x="584" y="19594"/>
                    </a:lnTo>
                    <a:lnTo>
                      <a:pt x="467" y="19527"/>
                    </a:lnTo>
                    <a:lnTo>
                      <a:pt x="584" y="19193"/>
                    </a:lnTo>
                    <a:lnTo>
                      <a:pt x="1635" y="18591"/>
                    </a:lnTo>
                    <a:lnTo>
                      <a:pt x="2218" y="17855"/>
                    </a:lnTo>
                    <a:lnTo>
                      <a:pt x="2335" y="17454"/>
                    </a:lnTo>
                    <a:lnTo>
                      <a:pt x="2919" y="16919"/>
                    </a:lnTo>
                    <a:lnTo>
                      <a:pt x="3036" y="16785"/>
                    </a:lnTo>
                    <a:lnTo>
                      <a:pt x="3269" y="16451"/>
                    </a:lnTo>
                    <a:lnTo>
                      <a:pt x="2802" y="15782"/>
                    </a:lnTo>
                    <a:lnTo>
                      <a:pt x="2919" y="15448"/>
                    </a:lnTo>
                    <a:lnTo>
                      <a:pt x="2452" y="15113"/>
                    </a:lnTo>
                    <a:lnTo>
                      <a:pt x="2102" y="14779"/>
                    </a:lnTo>
                    <a:lnTo>
                      <a:pt x="1868" y="14378"/>
                    </a:lnTo>
                    <a:lnTo>
                      <a:pt x="2218" y="14043"/>
                    </a:lnTo>
                    <a:lnTo>
                      <a:pt x="2102" y="13776"/>
                    </a:lnTo>
                    <a:lnTo>
                      <a:pt x="2452" y="13441"/>
                    </a:lnTo>
                    <a:lnTo>
                      <a:pt x="584" y="1471"/>
                    </a:lnTo>
                    <a:lnTo>
                      <a:pt x="584" y="1404"/>
                    </a:lnTo>
                    <a:lnTo>
                      <a:pt x="1284" y="1672"/>
                    </a:lnTo>
                    <a:lnTo>
                      <a:pt x="2102" y="1739"/>
                    </a:lnTo>
                    <a:lnTo>
                      <a:pt x="2685" y="1672"/>
                    </a:lnTo>
                    <a:lnTo>
                      <a:pt x="3853" y="1337"/>
                    </a:lnTo>
                    <a:lnTo>
                      <a:pt x="5021" y="936"/>
                    </a:lnTo>
                    <a:lnTo>
                      <a:pt x="5254" y="936"/>
                    </a:lnTo>
                    <a:lnTo>
                      <a:pt x="8523" y="669"/>
                    </a:lnTo>
                    <a:lnTo>
                      <a:pt x="17747" y="0"/>
                    </a:lnTo>
                    <a:lnTo>
                      <a:pt x="18331" y="334"/>
                    </a:lnTo>
                    <a:lnTo>
                      <a:pt x="19382" y="5015"/>
                    </a:lnTo>
                    <a:lnTo>
                      <a:pt x="21133" y="13508"/>
                    </a:lnTo>
                    <a:lnTo>
                      <a:pt x="20899" y="13709"/>
                    </a:lnTo>
                    <a:lnTo>
                      <a:pt x="21250" y="14110"/>
                    </a:lnTo>
                    <a:lnTo>
                      <a:pt x="21016" y="14445"/>
                    </a:lnTo>
                    <a:lnTo>
                      <a:pt x="21600" y="14779"/>
                    </a:lnTo>
                    <a:lnTo>
                      <a:pt x="21483" y="15113"/>
                    </a:lnTo>
                    <a:lnTo>
                      <a:pt x="20316" y="15314"/>
                    </a:lnTo>
                    <a:lnTo>
                      <a:pt x="19265" y="15782"/>
                    </a:lnTo>
                    <a:lnTo>
                      <a:pt x="18448" y="15581"/>
                    </a:lnTo>
                    <a:lnTo>
                      <a:pt x="17864" y="15648"/>
                    </a:lnTo>
                    <a:lnTo>
                      <a:pt x="17514" y="15715"/>
                    </a:lnTo>
                    <a:lnTo>
                      <a:pt x="17514" y="16050"/>
                    </a:lnTo>
                    <a:lnTo>
                      <a:pt x="17747" y="16384"/>
                    </a:lnTo>
                    <a:lnTo>
                      <a:pt x="17514" y="16718"/>
                    </a:lnTo>
                    <a:lnTo>
                      <a:pt x="17046" y="17053"/>
                    </a:lnTo>
                    <a:lnTo>
                      <a:pt x="16463" y="17253"/>
                    </a:lnTo>
                    <a:lnTo>
                      <a:pt x="16346" y="17922"/>
                    </a:lnTo>
                    <a:lnTo>
                      <a:pt x="15762" y="18256"/>
                    </a:lnTo>
                    <a:lnTo>
                      <a:pt x="15178" y="18189"/>
                    </a:lnTo>
                    <a:lnTo>
                      <a:pt x="14828" y="18858"/>
                    </a:lnTo>
                    <a:lnTo>
                      <a:pt x="14828" y="19193"/>
                    </a:lnTo>
                    <a:lnTo>
                      <a:pt x="14711" y="19527"/>
                    </a:lnTo>
                    <a:lnTo>
                      <a:pt x="14244" y="19661"/>
                    </a:lnTo>
                    <a:lnTo>
                      <a:pt x="13077" y="19661"/>
                    </a:lnTo>
                    <a:lnTo>
                      <a:pt x="12493" y="19527"/>
                    </a:lnTo>
                    <a:lnTo>
                      <a:pt x="12026" y="18992"/>
                    </a:lnTo>
                    <a:lnTo>
                      <a:pt x="11442" y="18858"/>
                    </a:lnTo>
                    <a:lnTo>
                      <a:pt x="11792" y="19193"/>
                    </a:lnTo>
                    <a:lnTo>
                      <a:pt x="11209" y="19393"/>
                    </a:lnTo>
                    <a:lnTo>
                      <a:pt x="10742" y="19661"/>
                    </a:lnTo>
                    <a:lnTo>
                      <a:pt x="10742" y="19995"/>
                    </a:lnTo>
                    <a:lnTo>
                      <a:pt x="10275" y="20329"/>
                    </a:lnTo>
                    <a:lnTo>
                      <a:pt x="10275" y="20664"/>
                    </a:lnTo>
                    <a:lnTo>
                      <a:pt x="9574" y="20530"/>
                    </a:lnTo>
                    <a:lnTo>
                      <a:pt x="9107" y="20463"/>
                    </a:lnTo>
                    <a:lnTo>
                      <a:pt x="8640" y="20062"/>
                    </a:lnTo>
                    <a:lnTo>
                      <a:pt x="8056" y="20329"/>
                    </a:lnTo>
                    <a:lnTo>
                      <a:pt x="7589" y="20463"/>
                    </a:lnTo>
                    <a:lnTo>
                      <a:pt x="7239" y="20798"/>
                    </a:lnTo>
                    <a:lnTo>
                      <a:pt x="7239" y="20931"/>
                    </a:lnTo>
                    <a:lnTo>
                      <a:pt x="6889" y="21199"/>
                    </a:lnTo>
                    <a:lnTo>
                      <a:pt x="6305" y="20931"/>
                    </a:lnTo>
                    <a:lnTo>
                      <a:pt x="4554" y="20597"/>
                    </a:lnTo>
                    <a:lnTo>
                      <a:pt x="3970" y="20798"/>
                    </a:lnTo>
                    <a:lnTo>
                      <a:pt x="3269" y="20798"/>
                    </a:lnTo>
                    <a:lnTo>
                      <a:pt x="3386" y="21132"/>
                    </a:lnTo>
                    <a:lnTo>
                      <a:pt x="2919" y="21199"/>
                    </a:lnTo>
                    <a:lnTo>
                      <a:pt x="2802" y="20864"/>
                    </a:lnTo>
                    <a:lnTo>
                      <a:pt x="2218" y="20998"/>
                    </a:lnTo>
                    <a:lnTo>
                      <a:pt x="1051" y="20931"/>
                    </a:lnTo>
                    <a:lnTo>
                      <a:pt x="1284" y="21266"/>
                    </a:lnTo>
                    <a:lnTo>
                      <a:pt x="1051" y="21600"/>
                    </a:lnTo>
                    <a:lnTo>
                      <a:pt x="234" y="21533"/>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63" name="Google Shape;1254;g3df7f880796_0_302"/>
              <p:cNvSpPr/>
              <p:nvPr/>
            </p:nvSpPr>
            <p:spPr>
              <a:xfrm>
                <a:off x="3089098" y="1007031"/>
                <a:ext cx="274493" cy="478368"/>
              </a:xfrm>
              <a:custGeom>
                <a:avLst/>
                <a:gdLst/>
                <a:ahLst/>
                <a:cxnLst>
                  <a:cxn ang="0">
                    <a:pos x="wd2" y="hd2"/>
                  </a:cxn>
                  <a:cxn ang="5400000">
                    <a:pos x="wd2" y="hd2"/>
                  </a:cxn>
                  <a:cxn ang="10800000">
                    <a:pos x="wd2" y="hd2"/>
                  </a:cxn>
                  <a:cxn ang="16200000">
                    <a:pos x="wd2" y="hd2"/>
                  </a:cxn>
                </a:cxnLst>
                <a:rect l="0" t="0" r="r" b="b"/>
                <a:pathLst>
                  <a:path w="21600" h="21600" extrusionOk="0">
                    <a:moveTo>
                      <a:pt x="234" y="21533"/>
                    </a:moveTo>
                    <a:lnTo>
                      <a:pt x="0" y="21199"/>
                    </a:lnTo>
                    <a:lnTo>
                      <a:pt x="234" y="20864"/>
                    </a:lnTo>
                    <a:lnTo>
                      <a:pt x="234" y="20263"/>
                    </a:lnTo>
                    <a:lnTo>
                      <a:pt x="467" y="20196"/>
                    </a:lnTo>
                    <a:lnTo>
                      <a:pt x="584" y="19594"/>
                    </a:lnTo>
                    <a:lnTo>
                      <a:pt x="467" y="19527"/>
                    </a:lnTo>
                    <a:lnTo>
                      <a:pt x="584" y="19193"/>
                    </a:lnTo>
                    <a:lnTo>
                      <a:pt x="1635" y="18591"/>
                    </a:lnTo>
                    <a:lnTo>
                      <a:pt x="2218" y="17855"/>
                    </a:lnTo>
                    <a:lnTo>
                      <a:pt x="2335" y="17454"/>
                    </a:lnTo>
                    <a:lnTo>
                      <a:pt x="2919" y="16919"/>
                    </a:lnTo>
                    <a:lnTo>
                      <a:pt x="3036" y="16785"/>
                    </a:lnTo>
                    <a:lnTo>
                      <a:pt x="3269" y="16451"/>
                    </a:lnTo>
                    <a:lnTo>
                      <a:pt x="2802" y="15782"/>
                    </a:lnTo>
                    <a:lnTo>
                      <a:pt x="2919" y="15448"/>
                    </a:lnTo>
                    <a:lnTo>
                      <a:pt x="2452" y="15113"/>
                    </a:lnTo>
                    <a:lnTo>
                      <a:pt x="2102" y="14779"/>
                    </a:lnTo>
                    <a:lnTo>
                      <a:pt x="1868" y="14378"/>
                    </a:lnTo>
                    <a:lnTo>
                      <a:pt x="2218" y="14043"/>
                    </a:lnTo>
                    <a:lnTo>
                      <a:pt x="2102" y="13776"/>
                    </a:lnTo>
                    <a:lnTo>
                      <a:pt x="2452" y="13441"/>
                    </a:lnTo>
                    <a:lnTo>
                      <a:pt x="584" y="1471"/>
                    </a:lnTo>
                    <a:lnTo>
                      <a:pt x="584" y="1404"/>
                    </a:lnTo>
                    <a:lnTo>
                      <a:pt x="1284" y="1672"/>
                    </a:lnTo>
                    <a:lnTo>
                      <a:pt x="2102" y="1739"/>
                    </a:lnTo>
                    <a:lnTo>
                      <a:pt x="2685" y="1672"/>
                    </a:lnTo>
                    <a:lnTo>
                      <a:pt x="3853" y="1337"/>
                    </a:lnTo>
                    <a:lnTo>
                      <a:pt x="5021" y="936"/>
                    </a:lnTo>
                    <a:lnTo>
                      <a:pt x="5254" y="936"/>
                    </a:lnTo>
                    <a:lnTo>
                      <a:pt x="8523" y="669"/>
                    </a:lnTo>
                    <a:lnTo>
                      <a:pt x="17747" y="0"/>
                    </a:lnTo>
                    <a:lnTo>
                      <a:pt x="18331" y="334"/>
                    </a:lnTo>
                    <a:lnTo>
                      <a:pt x="19382" y="5015"/>
                    </a:lnTo>
                    <a:lnTo>
                      <a:pt x="21133" y="13508"/>
                    </a:lnTo>
                    <a:lnTo>
                      <a:pt x="20899" y="13709"/>
                    </a:lnTo>
                    <a:lnTo>
                      <a:pt x="21250" y="14110"/>
                    </a:lnTo>
                    <a:lnTo>
                      <a:pt x="21016" y="14445"/>
                    </a:lnTo>
                    <a:lnTo>
                      <a:pt x="21600" y="14779"/>
                    </a:lnTo>
                    <a:lnTo>
                      <a:pt x="21483" y="15113"/>
                    </a:lnTo>
                    <a:lnTo>
                      <a:pt x="20316" y="15314"/>
                    </a:lnTo>
                    <a:lnTo>
                      <a:pt x="19265" y="15782"/>
                    </a:lnTo>
                    <a:lnTo>
                      <a:pt x="18448" y="15581"/>
                    </a:lnTo>
                    <a:lnTo>
                      <a:pt x="17864" y="15648"/>
                    </a:lnTo>
                    <a:lnTo>
                      <a:pt x="17514" y="15715"/>
                    </a:lnTo>
                    <a:lnTo>
                      <a:pt x="17514" y="16050"/>
                    </a:lnTo>
                    <a:lnTo>
                      <a:pt x="17747" y="16384"/>
                    </a:lnTo>
                    <a:lnTo>
                      <a:pt x="17514" y="16718"/>
                    </a:lnTo>
                    <a:lnTo>
                      <a:pt x="17046" y="17053"/>
                    </a:lnTo>
                    <a:lnTo>
                      <a:pt x="16463" y="17253"/>
                    </a:lnTo>
                    <a:lnTo>
                      <a:pt x="16346" y="17922"/>
                    </a:lnTo>
                    <a:lnTo>
                      <a:pt x="15762" y="18256"/>
                    </a:lnTo>
                    <a:lnTo>
                      <a:pt x="15178" y="18189"/>
                    </a:lnTo>
                    <a:lnTo>
                      <a:pt x="14828" y="18858"/>
                    </a:lnTo>
                    <a:lnTo>
                      <a:pt x="14828" y="19193"/>
                    </a:lnTo>
                    <a:lnTo>
                      <a:pt x="14711" y="19527"/>
                    </a:lnTo>
                    <a:lnTo>
                      <a:pt x="14244" y="19661"/>
                    </a:lnTo>
                    <a:lnTo>
                      <a:pt x="13077" y="19661"/>
                    </a:lnTo>
                    <a:lnTo>
                      <a:pt x="12493" y="19527"/>
                    </a:lnTo>
                    <a:lnTo>
                      <a:pt x="12026" y="18992"/>
                    </a:lnTo>
                    <a:lnTo>
                      <a:pt x="11442" y="18858"/>
                    </a:lnTo>
                    <a:lnTo>
                      <a:pt x="11792" y="19193"/>
                    </a:lnTo>
                    <a:lnTo>
                      <a:pt x="11209" y="19393"/>
                    </a:lnTo>
                    <a:lnTo>
                      <a:pt x="10742" y="19661"/>
                    </a:lnTo>
                    <a:lnTo>
                      <a:pt x="10742" y="19995"/>
                    </a:lnTo>
                    <a:lnTo>
                      <a:pt x="10275" y="20329"/>
                    </a:lnTo>
                    <a:lnTo>
                      <a:pt x="10275" y="20664"/>
                    </a:lnTo>
                    <a:lnTo>
                      <a:pt x="9574" y="20530"/>
                    </a:lnTo>
                    <a:lnTo>
                      <a:pt x="9107" y="20463"/>
                    </a:lnTo>
                    <a:lnTo>
                      <a:pt x="8640" y="20062"/>
                    </a:lnTo>
                    <a:lnTo>
                      <a:pt x="8056" y="20329"/>
                    </a:lnTo>
                    <a:lnTo>
                      <a:pt x="7589" y="20463"/>
                    </a:lnTo>
                    <a:lnTo>
                      <a:pt x="7239" y="20798"/>
                    </a:lnTo>
                    <a:lnTo>
                      <a:pt x="7239" y="20931"/>
                    </a:lnTo>
                    <a:lnTo>
                      <a:pt x="6889" y="21199"/>
                    </a:lnTo>
                    <a:lnTo>
                      <a:pt x="6305" y="20931"/>
                    </a:lnTo>
                    <a:lnTo>
                      <a:pt x="4554" y="20597"/>
                    </a:lnTo>
                    <a:lnTo>
                      <a:pt x="3970" y="20798"/>
                    </a:lnTo>
                    <a:lnTo>
                      <a:pt x="3269" y="20798"/>
                    </a:lnTo>
                    <a:lnTo>
                      <a:pt x="3386" y="21132"/>
                    </a:lnTo>
                    <a:lnTo>
                      <a:pt x="2919" y="21199"/>
                    </a:lnTo>
                    <a:lnTo>
                      <a:pt x="2802" y="20864"/>
                    </a:lnTo>
                    <a:lnTo>
                      <a:pt x="2218" y="20998"/>
                    </a:lnTo>
                    <a:lnTo>
                      <a:pt x="1051" y="20931"/>
                    </a:lnTo>
                    <a:lnTo>
                      <a:pt x="1284" y="21266"/>
                    </a:lnTo>
                    <a:lnTo>
                      <a:pt x="1051" y="21600"/>
                    </a:lnTo>
                    <a:lnTo>
                      <a:pt x="234" y="21533"/>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64" name="Google Shape;1255;g3df7f880796_0_302"/>
              <p:cNvSpPr/>
              <p:nvPr/>
            </p:nvSpPr>
            <p:spPr>
              <a:xfrm>
                <a:off x="3109471" y="1778625"/>
                <a:ext cx="347404" cy="560771"/>
              </a:xfrm>
              <a:custGeom>
                <a:avLst/>
                <a:gdLst/>
                <a:ahLst/>
                <a:cxnLst>
                  <a:cxn ang="0">
                    <a:pos x="wd2" y="hd2"/>
                  </a:cxn>
                  <a:cxn ang="5400000">
                    <a:pos x="wd2" y="hd2"/>
                  </a:cxn>
                  <a:cxn ang="10800000">
                    <a:pos x="wd2" y="hd2"/>
                  </a:cxn>
                  <a:cxn ang="16200000">
                    <a:pos x="wd2" y="hd2"/>
                  </a:cxn>
                </a:cxnLst>
                <a:rect l="0" t="0" r="r" b="b"/>
                <a:pathLst>
                  <a:path w="21600" h="21600" extrusionOk="0">
                    <a:moveTo>
                      <a:pt x="21231" y="16457"/>
                    </a:moveTo>
                    <a:lnTo>
                      <a:pt x="20862" y="16171"/>
                    </a:lnTo>
                    <a:lnTo>
                      <a:pt x="20677" y="15886"/>
                    </a:lnTo>
                    <a:lnTo>
                      <a:pt x="20862" y="15314"/>
                    </a:lnTo>
                    <a:lnTo>
                      <a:pt x="20769" y="15029"/>
                    </a:lnTo>
                    <a:lnTo>
                      <a:pt x="20862" y="14743"/>
                    </a:lnTo>
                    <a:lnTo>
                      <a:pt x="20677" y="14343"/>
                    </a:lnTo>
                    <a:lnTo>
                      <a:pt x="20308" y="14000"/>
                    </a:lnTo>
                    <a:lnTo>
                      <a:pt x="20031" y="13486"/>
                    </a:lnTo>
                    <a:lnTo>
                      <a:pt x="20215" y="12971"/>
                    </a:lnTo>
                    <a:lnTo>
                      <a:pt x="20308" y="12629"/>
                    </a:lnTo>
                    <a:lnTo>
                      <a:pt x="20308" y="12114"/>
                    </a:lnTo>
                    <a:lnTo>
                      <a:pt x="20492" y="11829"/>
                    </a:lnTo>
                    <a:lnTo>
                      <a:pt x="20954" y="11600"/>
                    </a:lnTo>
                    <a:lnTo>
                      <a:pt x="20862" y="11429"/>
                    </a:lnTo>
                    <a:lnTo>
                      <a:pt x="20492" y="11257"/>
                    </a:lnTo>
                    <a:lnTo>
                      <a:pt x="20492" y="10857"/>
                    </a:lnTo>
                    <a:lnTo>
                      <a:pt x="20308" y="10457"/>
                    </a:lnTo>
                    <a:lnTo>
                      <a:pt x="20308" y="10400"/>
                    </a:lnTo>
                    <a:lnTo>
                      <a:pt x="19754" y="10057"/>
                    </a:lnTo>
                    <a:lnTo>
                      <a:pt x="19385" y="9543"/>
                    </a:lnTo>
                    <a:lnTo>
                      <a:pt x="19015" y="9257"/>
                    </a:lnTo>
                    <a:lnTo>
                      <a:pt x="18923" y="8971"/>
                    </a:lnTo>
                    <a:lnTo>
                      <a:pt x="18831" y="8800"/>
                    </a:lnTo>
                    <a:lnTo>
                      <a:pt x="16708" y="4057"/>
                    </a:lnTo>
                    <a:lnTo>
                      <a:pt x="14585" y="0"/>
                    </a:lnTo>
                    <a:lnTo>
                      <a:pt x="8215" y="400"/>
                    </a:lnTo>
                    <a:lnTo>
                      <a:pt x="0" y="743"/>
                    </a:lnTo>
                    <a:lnTo>
                      <a:pt x="0" y="914"/>
                    </a:lnTo>
                    <a:lnTo>
                      <a:pt x="185" y="1143"/>
                    </a:lnTo>
                    <a:lnTo>
                      <a:pt x="646" y="1257"/>
                    </a:lnTo>
                    <a:lnTo>
                      <a:pt x="369" y="14400"/>
                    </a:lnTo>
                    <a:lnTo>
                      <a:pt x="1754" y="20800"/>
                    </a:lnTo>
                    <a:lnTo>
                      <a:pt x="1754" y="20971"/>
                    </a:lnTo>
                    <a:lnTo>
                      <a:pt x="2215" y="20971"/>
                    </a:lnTo>
                    <a:lnTo>
                      <a:pt x="2954" y="21029"/>
                    </a:lnTo>
                    <a:lnTo>
                      <a:pt x="3508" y="21029"/>
                    </a:lnTo>
                    <a:lnTo>
                      <a:pt x="3600" y="20057"/>
                    </a:lnTo>
                    <a:lnTo>
                      <a:pt x="3600" y="19771"/>
                    </a:lnTo>
                    <a:lnTo>
                      <a:pt x="3785" y="19543"/>
                    </a:lnTo>
                    <a:lnTo>
                      <a:pt x="3692" y="19371"/>
                    </a:lnTo>
                    <a:lnTo>
                      <a:pt x="4062" y="19600"/>
                    </a:lnTo>
                    <a:lnTo>
                      <a:pt x="4246" y="19600"/>
                    </a:lnTo>
                    <a:lnTo>
                      <a:pt x="4523" y="19886"/>
                    </a:lnTo>
                    <a:lnTo>
                      <a:pt x="4615" y="20171"/>
                    </a:lnTo>
                    <a:lnTo>
                      <a:pt x="4431" y="20400"/>
                    </a:lnTo>
                    <a:lnTo>
                      <a:pt x="4615" y="20686"/>
                    </a:lnTo>
                    <a:lnTo>
                      <a:pt x="5077" y="20800"/>
                    </a:lnTo>
                    <a:lnTo>
                      <a:pt x="5169" y="20800"/>
                    </a:lnTo>
                    <a:lnTo>
                      <a:pt x="5538" y="21086"/>
                    </a:lnTo>
                    <a:lnTo>
                      <a:pt x="5446" y="21429"/>
                    </a:lnTo>
                    <a:lnTo>
                      <a:pt x="4985" y="21486"/>
                    </a:lnTo>
                    <a:lnTo>
                      <a:pt x="4523" y="21486"/>
                    </a:lnTo>
                    <a:lnTo>
                      <a:pt x="4246" y="21543"/>
                    </a:lnTo>
                    <a:lnTo>
                      <a:pt x="6000" y="21429"/>
                    </a:lnTo>
                    <a:lnTo>
                      <a:pt x="6462" y="21257"/>
                    </a:lnTo>
                    <a:lnTo>
                      <a:pt x="6554" y="21029"/>
                    </a:lnTo>
                    <a:lnTo>
                      <a:pt x="6462" y="20971"/>
                    </a:lnTo>
                    <a:lnTo>
                      <a:pt x="6923" y="20971"/>
                    </a:lnTo>
                    <a:lnTo>
                      <a:pt x="7385" y="20743"/>
                    </a:lnTo>
                    <a:lnTo>
                      <a:pt x="7569" y="20229"/>
                    </a:lnTo>
                    <a:lnTo>
                      <a:pt x="7385" y="20114"/>
                    </a:lnTo>
                    <a:lnTo>
                      <a:pt x="7385" y="19943"/>
                    </a:lnTo>
                    <a:lnTo>
                      <a:pt x="7662" y="19600"/>
                    </a:lnTo>
                    <a:lnTo>
                      <a:pt x="7200" y="19314"/>
                    </a:lnTo>
                    <a:lnTo>
                      <a:pt x="6738" y="19200"/>
                    </a:lnTo>
                    <a:lnTo>
                      <a:pt x="6000" y="18571"/>
                    </a:lnTo>
                    <a:lnTo>
                      <a:pt x="6092" y="18229"/>
                    </a:lnTo>
                    <a:lnTo>
                      <a:pt x="6554" y="18000"/>
                    </a:lnTo>
                    <a:lnTo>
                      <a:pt x="12185" y="17657"/>
                    </a:lnTo>
                    <a:lnTo>
                      <a:pt x="21600" y="17029"/>
                    </a:lnTo>
                    <a:lnTo>
                      <a:pt x="21600" y="16857"/>
                    </a:lnTo>
                    <a:lnTo>
                      <a:pt x="21231" y="16457"/>
                    </a:lnTo>
                    <a:close/>
                    <a:moveTo>
                      <a:pt x="3600" y="21486"/>
                    </a:moveTo>
                    <a:lnTo>
                      <a:pt x="3600" y="21429"/>
                    </a:lnTo>
                    <a:lnTo>
                      <a:pt x="3323" y="21486"/>
                    </a:lnTo>
                    <a:lnTo>
                      <a:pt x="3600" y="21486"/>
                    </a:lnTo>
                    <a:close/>
                    <a:moveTo>
                      <a:pt x="3138" y="21543"/>
                    </a:moveTo>
                    <a:lnTo>
                      <a:pt x="3323" y="21486"/>
                    </a:lnTo>
                    <a:lnTo>
                      <a:pt x="2677" y="21600"/>
                    </a:lnTo>
                    <a:lnTo>
                      <a:pt x="3138" y="21543"/>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65" name="Google Shape;1256;g3df7f880796_0_302"/>
              <p:cNvSpPr/>
              <p:nvPr/>
            </p:nvSpPr>
            <p:spPr>
              <a:xfrm>
                <a:off x="3321773" y="928908"/>
                <a:ext cx="376354" cy="428070"/>
              </a:xfrm>
              <a:custGeom>
                <a:avLst/>
                <a:gdLst/>
                <a:ahLst/>
                <a:cxnLst>
                  <a:cxn ang="0">
                    <a:pos x="wd2" y="hd2"/>
                  </a:cxn>
                  <a:cxn ang="5400000">
                    <a:pos x="wd2" y="hd2"/>
                  </a:cxn>
                  <a:cxn ang="10800000">
                    <a:pos x="wd2" y="hd2"/>
                  </a:cxn>
                  <a:cxn ang="16200000">
                    <a:pos x="wd2" y="hd2"/>
                  </a:cxn>
                </a:cxnLst>
                <a:rect l="0" t="0" r="r" b="b"/>
                <a:pathLst>
                  <a:path w="21600" h="21600" extrusionOk="0">
                    <a:moveTo>
                      <a:pt x="0" y="4335"/>
                    </a:moveTo>
                    <a:lnTo>
                      <a:pt x="4440" y="3662"/>
                    </a:lnTo>
                    <a:lnTo>
                      <a:pt x="6318" y="3289"/>
                    </a:lnTo>
                    <a:lnTo>
                      <a:pt x="6489" y="3513"/>
                    </a:lnTo>
                    <a:lnTo>
                      <a:pt x="7428" y="3588"/>
                    </a:lnTo>
                    <a:lnTo>
                      <a:pt x="7769" y="3737"/>
                    </a:lnTo>
                    <a:lnTo>
                      <a:pt x="8367" y="3887"/>
                    </a:lnTo>
                    <a:lnTo>
                      <a:pt x="8794" y="4111"/>
                    </a:lnTo>
                    <a:lnTo>
                      <a:pt x="9221" y="4260"/>
                    </a:lnTo>
                    <a:lnTo>
                      <a:pt x="9562" y="3887"/>
                    </a:lnTo>
                    <a:lnTo>
                      <a:pt x="9989" y="4260"/>
                    </a:lnTo>
                    <a:lnTo>
                      <a:pt x="9391" y="4335"/>
                    </a:lnTo>
                    <a:lnTo>
                      <a:pt x="8964" y="4709"/>
                    </a:lnTo>
                    <a:lnTo>
                      <a:pt x="9391" y="4709"/>
                    </a:lnTo>
                    <a:lnTo>
                      <a:pt x="9818" y="4410"/>
                    </a:lnTo>
                    <a:lnTo>
                      <a:pt x="10501" y="4410"/>
                    </a:lnTo>
                    <a:lnTo>
                      <a:pt x="11099" y="4634"/>
                    </a:lnTo>
                    <a:lnTo>
                      <a:pt x="11526" y="4709"/>
                    </a:lnTo>
                    <a:lnTo>
                      <a:pt x="11867" y="4410"/>
                    </a:lnTo>
                    <a:lnTo>
                      <a:pt x="12294" y="4260"/>
                    </a:lnTo>
                    <a:lnTo>
                      <a:pt x="12721" y="4036"/>
                    </a:lnTo>
                    <a:lnTo>
                      <a:pt x="13575" y="3662"/>
                    </a:lnTo>
                    <a:lnTo>
                      <a:pt x="14002" y="3737"/>
                    </a:lnTo>
                    <a:lnTo>
                      <a:pt x="14855" y="3662"/>
                    </a:lnTo>
                    <a:lnTo>
                      <a:pt x="15624" y="2990"/>
                    </a:lnTo>
                    <a:lnTo>
                      <a:pt x="16051" y="2466"/>
                    </a:lnTo>
                    <a:lnTo>
                      <a:pt x="16477" y="2093"/>
                    </a:lnTo>
                    <a:lnTo>
                      <a:pt x="16734" y="1794"/>
                    </a:lnTo>
                    <a:lnTo>
                      <a:pt x="17673" y="1345"/>
                    </a:lnTo>
                    <a:lnTo>
                      <a:pt x="20063" y="0"/>
                    </a:lnTo>
                    <a:lnTo>
                      <a:pt x="20063" y="299"/>
                    </a:lnTo>
                    <a:lnTo>
                      <a:pt x="21600" y="7624"/>
                    </a:lnTo>
                    <a:lnTo>
                      <a:pt x="21258" y="7773"/>
                    </a:lnTo>
                    <a:lnTo>
                      <a:pt x="21088" y="7773"/>
                    </a:lnTo>
                    <a:lnTo>
                      <a:pt x="21002" y="8072"/>
                    </a:lnTo>
                    <a:lnTo>
                      <a:pt x="21258" y="8446"/>
                    </a:lnTo>
                    <a:lnTo>
                      <a:pt x="21515" y="9492"/>
                    </a:lnTo>
                    <a:lnTo>
                      <a:pt x="21173" y="10987"/>
                    </a:lnTo>
                    <a:lnTo>
                      <a:pt x="21258" y="11361"/>
                    </a:lnTo>
                    <a:lnTo>
                      <a:pt x="21173" y="11809"/>
                    </a:lnTo>
                    <a:lnTo>
                      <a:pt x="21088" y="11809"/>
                    </a:lnTo>
                    <a:lnTo>
                      <a:pt x="21088" y="13005"/>
                    </a:lnTo>
                    <a:lnTo>
                      <a:pt x="20832" y="13603"/>
                    </a:lnTo>
                    <a:lnTo>
                      <a:pt x="20405" y="14126"/>
                    </a:lnTo>
                    <a:lnTo>
                      <a:pt x="19892" y="14873"/>
                    </a:lnTo>
                    <a:lnTo>
                      <a:pt x="19039" y="15397"/>
                    </a:lnTo>
                    <a:lnTo>
                      <a:pt x="18356" y="15247"/>
                    </a:lnTo>
                    <a:lnTo>
                      <a:pt x="17929" y="15696"/>
                    </a:lnTo>
                    <a:lnTo>
                      <a:pt x="17929" y="15994"/>
                    </a:lnTo>
                    <a:lnTo>
                      <a:pt x="17417" y="16293"/>
                    </a:lnTo>
                    <a:lnTo>
                      <a:pt x="17160" y="16667"/>
                    </a:lnTo>
                    <a:lnTo>
                      <a:pt x="17160" y="17041"/>
                    </a:lnTo>
                    <a:lnTo>
                      <a:pt x="16990" y="17415"/>
                    </a:lnTo>
                    <a:lnTo>
                      <a:pt x="17331" y="17788"/>
                    </a:lnTo>
                    <a:lnTo>
                      <a:pt x="16990" y="18162"/>
                    </a:lnTo>
                    <a:lnTo>
                      <a:pt x="16904" y="18536"/>
                    </a:lnTo>
                    <a:lnTo>
                      <a:pt x="16477" y="17938"/>
                    </a:lnTo>
                    <a:lnTo>
                      <a:pt x="16051" y="17788"/>
                    </a:lnTo>
                    <a:lnTo>
                      <a:pt x="15709" y="18162"/>
                    </a:lnTo>
                    <a:lnTo>
                      <a:pt x="15624" y="18536"/>
                    </a:lnTo>
                    <a:lnTo>
                      <a:pt x="15624" y="18909"/>
                    </a:lnTo>
                    <a:lnTo>
                      <a:pt x="15453" y="19059"/>
                    </a:lnTo>
                    <a:lnTo>
                      <a:pt x="15368" y="19433"/>
                    </a:lnTo>
                    <a:lnTo>
                      <a:pt x="15453" y="19657"/>
                    </a:lnTo>
                    <a:lnTo>
                      <a:pt x="15624" y="20329"/>
                    </a:lnTo>
                    <a:lnTo>
                      <a:pt x="15197" y="20554"/>
                    </a:lnTo>
                    <a:lnTo>
                      <a:pt x="15197" y="21002"/>
                    </a:lnTo>
                    <a:lnTo>
                      <a:pt x="14855" y="21376"/>
                    </a:lnTo>
                    <a:lnTo>
                      <a:pt x="14172" y="21525"/>
                    </a:lnTo>
                    <a:lnTo>
                      <a:pt x="13745" y="21600"/>
                    </a:lnTo>
                    <a:lnTo>
                      <a:pt x="13404" y="21226"/>
                    </a:lnTo>
                    <a:lnTo>
                      <a:pt x="12977" y="21002"/>
                    </a:lnTo>
                    <a:lnTo>
                      <a:pt x="12721" y="20853"/>
                    </a:lnTo>
                    <a:lnTo>
                      <a:pt x="12294" y="20554"/>
                    </a:lnTo>
                    <a:lnTo>
                      <a:pt x="11953" y="19956"/>
                    </a:lnTo>
                    <a:lnTo>
                      <a:pt x="11526" y="20105"/>
                    </a:lnTo>
                    <a:lnTo>
                      <a:pt x="11013" y="20479"/>
                    </a:lnTo>
                    <a:lnTo>
                      <a:pt x="10757" y="20853"/>
                    </a:lnTo>
                    <a:lnTo>
                      <a:pt x="10330" y="20853"/>
                    </a:lnTo>
                    <a:lnTo>
                      <a:pt x="9989" y="21077"/>
                    </a:lnTo>
                    <a:lnTo>
                      <a:pt x="9562" y="20703"/>
                    </a:lnTo>
                    <a:lnTo>
                      <a:pt x="9050" y="20554"/>
                    </a:lnTo>
                    <a:lnTo>
                      <a:pt x="8623" y="20703"/>
                    </a:lnTo>
                    <a:lnTo>
                      <a:pt x="8367" y="21077"/>
                    </a:lnTo>
                    <a:lnTo>
                      <a:pt x="7940" y="21077"/>
                    </a:lnTo>
                    <a:lnTo>
                      <a:pt x="7086" y="20479"/>
                    </a:lnTo>
                    <a:lnTo>
                      <a:pt x="6915" y="20404"/>
                    </a:lnTo>
                    <a:lnTo>
                      <a:pt x="6062" y="20479"/>
                    </a:lnTo>
                    <a:lnTo>
                      <a:pt x="5635" y="20404"/>
                    </a:lnTo>
                    <a:lnTo>
                      <a:pt x="4952" y="19657"/>
                    </a:lnTo>
                    <a:lnTo>
                      <a:pt x="4781" y="19283"/>
                    </a:lnTo>
                    <a:lnTo>
                      <a:pt x="3671" y="18909"/>
                    </a:lnTo>
                    <a:lnTo>
                      <a:pt x="2988" y="19059"/>
                    </a:lnTo>
                    <a:lnTo>
                      <a:pt x="2561" y="18835"/>
                    </a:lnTo>
                    <a:lnTo>
                      <a:pt x="2049" y="19059"/>
                    </a:lnTo>
                    <a:lnTo>
                      <a:pt x="768" y="9567"/>
                    </a:lnTo>
                    <a:lnTo>
                      <a:pt x="0" y="4335"/>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66" name="Google Shape;1257;g3df7f880796_0_302"/>
              <p:cNvSpPr/>
              <p:nvPr/>
            </p:nvSpPr>
            <p:spPr>
              <a:xfrm>
                <a:off x="3321773" y="928908"/>
                <a:ext cx="376354" cy="428070"/>
              </a:xfrm>
              <a:custGeom>
                <a:avLst/>
                <a:gdLst/>
                <a:ahLst/>
                <a:cxnLst>
                  <a:cxn ang="0">
                    <a:pos x="wd2" y="hd2"/>
                  </a:cxn>
                  <a:cxn ang="5400000">
                    <a:pos x="wd2" y="hd2"/>
                  </a:cxn>
                  <a:cxn ang="10800000">
                    <a:pos x="wd2" y="hd2"/>
                  </a:cxn>
                  <a:cxn ang="16200000">
                    <a:pos x="wd2" y="hd2"/>
                  </a:cxn>
                </a:cxnLst>
                <a:rect l="0" t="0" r="r" b="b"/>
                <a:pathLst>
                  <a:path w="21600" h="21600" extrusionOk="0">
                    <a:moveTo>
                      <a:pt x="0" y="4335"/>
                    </a:moveTo>
                    <a:lnTo>
                      <a:pt x="4440" y="3662"/>
                    </a:lnTo>
                    <a:lnTo>
                      <a:pt x="6318" y="3289"/>
                    </a:lnTo>
                    <a:lnTo>
                      <a:pt x="6489" y="3513"/>
                    </a:lnTo>
                    <a:lnTo>
                      <a:pt x="7428" y="3588"/>
                    </a:lnTo>
                    <a:lnTo>
                      <a:pt x="7769" y="3737"/>
                    </a:lnTo>
                    <a:lnTo>
                      <a:pt x="8367" y="3887"/>
                    </a:lnTo>
                    <a:lnTo>
                      <a:pt x="8794" y="4111"/>
                    </a:lnTo>
                    <a:lnTo>
                      <a:pt x="9221" y="4260"/>
                    </a:lnTo>
                    <a:lnTo>
                      <a:pt x="9562" y="3887"/>
                    </a:lnTo>
                    <a:lnTo>
                      <a:pt x="9989" y="4260"/>
                    </a:lnTo>
                    <a:lnTo>
                      <a:pt x="9391" y="4335"/>
                    </a:lnTo>
                    <a:lnTo>
                      <a:pt x="8964" y="4709"/>
                    </a:lnTo>
                    <a:lnTo>
                      <a:pt x="9391" y="4709"/>
                    </a:lnTo>
                    <a:lnTo>
                      <a:pt x="9818" y="4410"/>
                    </a:lnTo>
                    <a:lnTo>
                      <a:pt x="10501" y="4410"/>
                    </a:lnTo>
                    <a:lnTo>
                      <a:pt x="11099" y="4634"/>
                    </a:lnTo>
                    <a:lnTo>
                      <a:pt x="11526" y="4709"/>
                    </a:lnTo>
                    <a:lnTo>
                      <a:pt x="11867" y="4410"/>
                    </a:lnTo>
                    <a:lnTo>
                      <a:pt x="12294" y="4260"/>
                    </a:lnTo>
                    <a:lnTo>
                      <a:pt x="12721" y="4036"/>
                    </a:lnTo>
                    <a:lnTo>
                      <a:pt x="13575" y="3662"/>
                    </a:lnTo>
                    <a:lnTo>
                      <a:pt x="14002" y="3737"/>
                    </a:lnTo>
                    <a:lnTo>
                      <a:pt x="14855" y="3662"/>
                    </a:lnTo>
                    <a:lnTo>
                      <a:pt x="15624" y="2990"/>
                    </a:lnTo>
                    <a:lnTo>
                      <a:pt x="16051" y="2466"/>
                    </a:lnTo>
                    <a:lnTo>
                      <a:pt x="16477" y="2093"/>
                    </a:lnTo>
                    <a:lnTo>
                      <a:pt x="16734" y="1794"/>
                    </a:lnTo>
                    <a:lnTo>
                      <a:pt x="17673" y="1345"/>
                    </a:lnTo>
                    <a:lnTo>
                      <a:pt x="20063" y="0"/>
                    </a:lnTo>
                    <a:lnTo>
                      <a:pt x="20063" y="299"/>
                    </a:lnTo>
                    <a:lnTo>
                      <a:pt x="21600" y="7624"/>
                    </a:lnTo>
                    <a:lnTo>
                      <a:pt x="21258" y="7773"/>
                    </a:lnTo>
                    <a:lnTo>
                      <a:pt x="21088" y="7773"/>
                    </a:lnTo>
                    <a:lnTo>
                      <a:pt x="21002" y="8072"/>
                    </a:lnTo>
                    <a:lnTo>
                      <a:pt x="21258" y="8446"/>
                    </a:lnTo>
                    <a:lnTo>
                      <a:pt x="21515" y="9492"/>
                    </a:lnTo>
                    <a:lnTo>
                      <a:pt x="21173" y="10987"/>
                    </a:lnTo>
                    <a:lnTo>
                      <a:pt x="21258" y="11361"/>
                    </a:lnTo>
                    <a:lnTo>
                      <a:pt x="21173" y="11809"/>
                    </a:lnTo>
                    <a:lnTo>
                      <a:pt x="21088" y="11809"/>
                    </a:lnTo>
                    <a:lnTo>
                      <a:pt x="21088" y="13005"/>
                    </a:lnTo>
                    <a:lnTo>
                      <a:pt x="20832" y="13603"/>
                    </a:lnTo>
                    <a:lnTo>
                      <a:pt x="20405" y="14126"/>
                    </a:lnTo>
                    <a:lnTo>
                      <a:pt x="19892" y="14873"/>
                    </a:lnTo>
                    <a:lnTo>
                      <a:pt x="19039" y="15397"/>
                    </a:lnTo>
                    <a:lnTo>
                      <a:pt x="18356" y="15247"/>
                    </a:lnTo>
                    <a:lnTo>
                      <a:pt x="17929" y="15696"/>
                    </a:lnTo>
                    <a:lnTo>
                      <a:pt x="17929" y="15994"/>
                    </a:lnTo>
                    <a:lnTo>
                      <a:pt x="17417" y="16293"/>
                    </a:lnTo>
                    <a:lnTo>
                      <a:pt x="17160" y="16667"/>
                    </a:lnTo>
                    <a:lnTo>
                      <a:pt x="17160" y="17041"/>
                    </a:lnTo>
                    <a:lnTo>
                      <a:pt x="16990" y="17415"/>
                    </a:lnTo>
                    <a:lnTo>
                      <a:pt x="17331" y="17788"/>
                    </a:lnTo>
                    <a:lnTo>
                      <a:pt x="16990" y="18162"/>
                    </a:lnTo>
                    <a:lnTo>
                      <a:pt x="16904" y="18536"/>
                    </a:lnTo>
                    <a:lnTo>
                      <a:pt x="16477" y="17938"/>
                    </a:lnTo>
                    <a:lnTo>
                      <a:pt x="16051" y="17788"/>
                    </a:lnTo>
                    <a:lnTo>
                      <a:pt x="15709" y="18162"/>
                    </a:lnTo>
                    <a:lnTo>
                      <a:pt x="15624" y="18536"/>
                    </a:lnTo>
                    <a:lnTo>
                      <a:pt x="15624" y="18909"/>
                    </a:lnTo>
                    <a:lnTo>
                      <a:pt x="15453" y="19059"/>
                    </a:lnTo>
                    <a:lnTo>
                      <a:pt x="15368" y="19433"/>
                    </a:lnTo>
                    <a:lnTo>
                      <a:pt x="15453" y="19657"/>
                    </a:lnTo>
                    <a:lnTo>
                      <a:pt x="15624" y="20329"/>
                    </a:lnTo>
                    <a:lnTo>
                      <a:pt x="15197" y="20554"/>
                    </a:lnTo>
                    <a:lnTo>
                      <a:pt x="15197" y="21002"/>
                    </a:lnTo>
                    <a:lnTo>
                      <a:pt x="14855" y="21376"/>
                    </a:lnTo>
                    <a:lnTo>
                      <a:pt x="14172" y="21525"/>
                    </a:lnTo>
                    <a:lnTo>
                      <a:pt x="13745" y="21600"/>
                    </a:lnTo>
                    <a:lnTo>
                      <a:pt x="13404" y="21226"/>
                    </a:lnTo>
                    <a:lnTo>
                      <a:pt x="12977" y="21002"/>
                    </a:lnTo>
                    <a:lnTo>
                      <a:pt x="12721" y="20853"/>
                    </a:lnTo>
                    <a:lnTo>
                      <a:pt x="12294" y="20554"/>
                    </a:lnTo>
                    <a:lnTo>
                      <a:pt x="11953" y="19956"/>
                    </a:lnTo>
                    <a:lnTo>
                      <a:pt x="11526" y="20105"/>
                    </a:lnTo>
                    <a:lnTo>
                      <a:pt x="11013" y="20479"/>
                    </a:lnTo>
                    <a:lnTo>
                      <a:pt x="10757" y="20853"/>
                    </a:lnTo>
                    <a:lnTo>
                      <a:pt x="10330" y="20853"/>
                    </a:lnTo>
                    <a:lnTo>
                      <a:pt x="9989" y="21077"/>
                    </a:lnTo>
                    <a:lnTo>
                      <a:pt x="9562" y="20703"/>
                    </a:lnTo>
                    <a:lnTo>
                      <a:pt x="9050" y="20554"/>
                    </a:lnTo>
                    <a:lnTo>
                      <a:pt x="8623" y="20703"/>
                    </a:lnTo>
                    <a:lnTo>
                      <a:pt x="8367" y="21077"/>
                    </a:lnTo>
                    <a:lnTo>
                      <a:pt x="7940" y="21077"/>
                    </a:lnTo>
                    <a:lnTo>
                      <a:pt x="7086" y="20479"/>
                    </a:lnTo>
                    <a:lnTo>
                      <a:pt x="6915" y="20404"/>
                    </a:lnTo>
                    <a:lnTo>
                      <a:pt x="6062" y="20479"/>
                    </a:lnTo>
                    <a:lnTo>
                      <a:pt x="5635" y="20404"/>
                    </a:lnTo>
                    <a:lnTo>
                      <a:pt x="4952" y="19657"/>
                    </a:lnTo>
                    <a:lnTo>
                      <a:pt x="4781" y="19283"/>
                    </a:lnTo>
                    <a:lnTo>
                      <a:pt x="3671" y="18909"/>
                    </a:lnTo>
                    <a:lnTo>
                      <a:pt x="2988" y="19059"/>
                    </a:lnTo>
                    <a:lnTo>
                      <a:pt x="2561" y="18835"/>
                    </a:lnTo>
                    <a:lnTo>
                      <a:pt x="2049" y="19059"/>
                    </a:lnTo>
                    <a:lnTo>
                      <a:pt x="768" y="9567"/>
                    </a:lnTo>
                    <a:lnTo>
                      <a:pt x="0" y="4335"/>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67" name="Google Shape;1258;g3df7f880796_0_302"/>
              <p:cNvSpPr/>
              <p:nvPr/>
            </p:nvSpPr>
            <p:spPr>
              <a:xfrm>
                <a:off x="3344289" y="1746520"/>
                <a:ext cx="490011" cy="505122"/>
              </a:xfrm>
              <a:custGeom>
                <a:avLst/>
                <a:gdLst/>
                <a:ahLst/>
                <a:cxnLst>
                  <a:cxn ang="0">
                    <a:pos x="wd2" y="hd2"/>
                  </a:cxn>
                  <a:cxn ang="5400000">
                    <a:pos x="wd2" y="hd2"/>
                  </a:cxn>
                  <a:cxn ang="10800000">
                    <a:pos x="wd2" y="hd2"/>
                  </a:cxn>
                  <a:cxn ang="16200000">
                    <a:pos x="wd2" y="hd2"/>
                  </a:cxn>
                </a:cxnLst>
                <a:rect l="0" t="0" r="r" b="b"/>
                <a:pathLst>
                  <a:path w="21600" h="21600" extrusionOk="0">
                    <a:moveTo>
                      <a:pt x="0" y="1394"/>
                    </a:moveTo>
                    <a:lnTo>
                      <a:pt x="3535" y="887"/>
                    </a:lnTo>
                    <a:lnTo>
                      <a:pt x="5236" y="760"/>
                    </a:lnTo>
                    <a:lnTo>
                      <a:pt x="10080" y="0"/>
                    </a:lnTo>
                    <a:lnTo>
                      <a:pt x="10080" y="253"/>
                    </a:lnTo>
                    <a:lnTo>
                      <a:pt x="9425" y="1140"/>
                    </a:lnTo>
                    <a:lnTo>
                      <a:pt x="9295" y="1457"/>
                    </a:lnTo>
                    <a:lnTo>
                      <a:pt x="9491" y="1774"/>
                    </a:lnTo>
                    <a:lnTo>
                      <a:pt x="10145" y="2027"/>
                    </a:lnTo>
                    <a:lnTo>
                      <a:pt x="10735" y="2470"/>
                    </a:lnTo>
                    <a:lnTo>
                      <a:pt x="11193" y="2407"/>
                    </a:lnTo>
                    <a:lnTo>
                      <a:pt x="11520" y="2660"/>
                    </a:lnTo>
                    <a:lnTo>
                      <a:pt x="11716" y="2977"/>
                    </a:lnTo>
                    <a:lnTo>
                      <a:pt x="12044" y="3294"/>
                    </a:lnTo>
                    <a:lnTo>
                      <a:pt x="12109" y="3611"/>
                    </a:lnTo>
                    <a:lnTo>
                      <a:pt x="12960" y="4624"/>
                    </a:lnTo>
                    <a:lnTo>
                      <a:pt x="13615" y="5004"/>
                    </a:lnTo>
                    <a:lnTo>
                      <a:pt x="14204" y="5257"/>
                    </a:lnTo>
                    <a:lnTo>
                      <a:pt x="14531" y="5701"/>
                    </a:lnTo>
                    <a:lnTo>
                      <a:pt x="14727" y="6018"/>
                    </a:lnTo>
                    <a:lnTo>
                      <a:pt x="14924" y="6144"/>
                    </a:lnTo>
                    <a:lnTo>
                      <a:pt x="15251" y="6208"/>
                    </a:lnTo>
                    <a:lnTo>
                      <a:pt x="15775" y="6524"/>
                    </a:lnTo>
                    <a:lnTo>
                      <a:pt x="15971" y="6714"/>
                    </a:lnTo>
                    <a:lnTo>
                      <a:pt x="15971" y="6968"/>
                    </a:lnTo>
                    <a:lnTo>
                      <a:pt x="16102" y="7284"/>
                    </a:lnTo>
                    <a:lnTo>
                      <a:pt x="16495" y="7411"/>
                    </a:lnTo>
                    <a:lnTo>
                      <a:pt x="16495" y="7728"/>
                    </a:lnTo>
                    <a:lnTo>
                      <a:pt x="16822" y="7855"/>
                    </a:lnTo>
                    <a:lnTo>
                      <a:pt x="16822" y="7918"/>
                    </a:lnTo>
                    <a:lnTo>
                      <a:pt x="17149" y="8235"/>
                    </a:lnTo>
                    <a:lnTo>
                      <a:pt x="17476" y="8298"/>
                    </a:lnTo>
                    <a:lnTo>
                      <a:pt x="18131" y="8678"/>
                    </a:lnTo>
                    <a:lnTo>
                      <a:pt x="18131" y="8931"/>
                    </a:lnTo>
                    <a:lnTo>
                      <a:pt x="18524" y="9438"/>
                    </a:lnTo>
                    <a:lnTo>
                      <a:pt x="18720" y="9755"/>
                    </a:lnTo>
                    <a:lnTo>
                      <a:pt x="18720" y="10072"/>
                    </a:lnTo>
                    <a:lnTo>
                      <a:pt x="18785" y="10388"/>
                    </a:lnTo>
                    <a:lnTo>
                      <a:pt x="19113" y="10642"/>
                    </a:lnTo>
                    <a:lnTo>
                      <a:pt x="19505" y="10768"/>
                    </a:lnTo>
                    <a:lnTo>
                      <a:pt x="19767" y="11085"/>
                    </a:lnTo>
                    <a:lnTo>
                      <a:pt x="20160" y="11718"/>
                    </a:lnTo>
                    <a:lnTo>
                      <a:pt x="20160" y="12352"/>
                    </a:lnTo>
                    <a:lnTo>
                      <a:pt x="20422" y="12605"/>
                    </a:lnTo>
                    <a:lnTo>
                      <a:pt x="21076" y="12795"/>
                    </a:lnTo>
                    <a:lnTo>
                      <a:pt x="21273" y="12859"/>
                    </a:lnTo>
                    <a:lnTo>
                      <a:pt x="21404" y="12859"/>
                    </a:lnTo>
                    <a:lnTo>
                      <a:pt x="21600" y="12922"/>
                    </a:lnTo>
                    <a:lnTo>
                      <a:pt x="21535" y="13239"/>
                    </a:lnTo>
                    <a:lnTo>
                      <a:pt x="21207" y="13429"/>
                    </a:lnTo>
                    <a:lnTo>
                      <a:pt x="21207" y="13745"/>
                    </a:lnTo>
                    <a:lnTo>
                      <a:pt x="20945" y="13745"/>
                    </a:lnTo>
                    <a:lnTo>
                      <a:pt x="20618" y="13555"/>
                    </a:lnTo>
                    <a:lnTo>
                      <a:pt x="20618" y="13872"/>
                    </a:lnTo>
                    <a:lnTo>
                      <a:pt x="20945" y="14126"/>
                    </a:lnTo>
                    <a:lnTo>
                      <a:pt x="20684" y="14506"/>
                    </a:lnTo>
                    <a:lnTo>
                      <a:pt x="20291" y="14506"/>
                    </a:lnTo>
                    <a:lnTo>
                      <a:pt x="20356" y="14822"/>
                    </a:lnTo>
                    <a:lnTo>
                      <a:pt x="20684" y="14759"/>
                    </a:lnTo>
                    <a:lnTo>
                      <a:pt x="20684" y="14822"/>
                    </a:lnTo>
                    <a:lnTo>
                      <a:pt x="20618" y="15139"/>
                    </a:lnTo>
                    <a:lnTo>
                      <a:pt x="20291" y="15012"/>
                    </a:lnTo>
                    <a:lnTo>
                      <a:pt x="20422" y="15329"/>
                    </a:lnTo>
                    <a:lnTo>
                      <a:pt x="20095" y="15582"/>
                    </a:lnTo>
                    <a:lnTo>
                      <a:pt x="20291" y="15709"/>
                    </a:lnTo>
                    <a:lnTo>
                      <a:pt x="20553" y="15646"/>
                    </a:lnTo>
                    <a:lnTo>
                      <a:pt x="20356" y="16216"/>
                    </a:lnTo>
                    <a:lnTo>
                      <a:pt x="20160" y="16216"/>
                    </a:lnTo>
                    <a:lnTo>
                      <a:pt x="20160" y="16533"/>
                    </a:lnTo>
                    <a:lnTo>
                      <a:pt x="19833" y="16533"/>
                    </a:lnTo>
                    <a:lnTo>
                      <a:pt x="19505" y="16406"/>
                    </a:lnTo>
                    <a:lnTo>
                      <a:pt x="19440" y="16406"/>
                    </a:lnTo>
                    <a:lnTo>
                      <a:pt x="19767" y="16596"/>
                    </a:lnTo>
                    <a:lnTo>
                      <a:pt x="20029" y="16596"/>
                    </a:lnTo>
                    <a:lnTo>
                      <a:pt x="20422" y="16659"/>
                    </a:lnTo>
                    <a:lnTo>
                      <a:pt x="20291" y="16976"/>
                    </a:lnTo>
                    <a:lnTo>
                      <a:pt x="20029" y="17483"/>
                    </a:lnTo>
                    <a:lnTo>
                      <a:pt x="19702" y="17293"/>
                    </a:lnTo>
                    <a:lnTo>
                      <a:pt x="19636" y="17609"/>
                    </a:lnTo>
                    <a:lnTo>
                      <a:pt x="20029" y="17609"/>
                    </a:lnTo>
                    <a:lnTo>
                      <a:pt x="19833" y="17926"/>
                    </a:lnTo>
                    <a:lnTo>
                      <a:pt x="19636" y="17799"/>
                    </a:lnTo>
                    <a:lnTo>
                      <a:pt x="19833" y="18053"/>
                    </a:lnTo>
                    <a:lnTo>
                      <a:pt x="19702" y="18370"/>
                    </a:lnTo>
                    <a:lnTo>
                      <a:pt x="19964" y="18370"/>
                    </a:lnTo>
                    <a:lnTo>
                      <a:pt x="19767" y="18686"/>
                    </a:lnTo>
                    <a:lnTo>
                      <a:pt x="19702" y="18876"/>
                    </a:lnTo>
                    <a:lnTo>
                      <a:pt x="19964" y="19193"/>
                    </a:lnTo>
                    <a:lnTo>
                      <a:pt x="19833" y="19510"/>
                    </a:lnTo>
                    <a:lnTo>
                      <a:pt x="19702" y="19636"/>
                    </a:lnTo>
                    <a:lnTo>
                      <a:pt x="19309" y="19636"/>
                    </a:lnTo>
                    <a:lnTo>
                      <a:pt x="18458" y="19383"/>
                    </a:lnTo>
                    <a:lnTo>
                      <a:pt x="18131" y="19320"/>
                    </a:lnTo>
                    <a:lnTo>
                      <a:pt x="17869" y="19510"/>
                    </a:lnTo>
                    <a:lnTo>
                      <a:pt x="17738" y="19510"/>
                    </a:lnTo>
                    <a:lnTo>
                      <a:pt x="17607" y="19826"/>
                    </a:lnTo>
                    <a:lnTo>
                      <a:pt x="17607" y="20206"/>
                    </a:lnTo>
                    <a:lnTo>
                      <a:pt x="17804" y="20396"/>
                    </a:lnTo>
                    <a:lnTo>
                      <a:pt x="17869" y="20713"/>
                    </a:lnTo>
                    <a:lnTo>
                      <a:pt x="17869" y="21347"/>
                    </a:lnTo>
                    <a:lnTo>
                      <a:pt x="17542" y="21600"/>
                    </a:lnTo>
                    <a:lnTo>
                      <a:pt x="17215" y="21600"/>
                    </a:lnTo>
                    <a:lnTo>
                      <a:pt x="16953" y="20967"/>
                    </a:lnTo>
                    <a:lnTo>
                      <a:pt x="16625" y="20713"/>
                    </a:lnTo>
                    <a:lnTo>
                      <a:pt x="5695" y="21537"/>
                    </a:lnTo>
                    <a:lnTo>
                      <a:pt x="5433" y="21220"/>
                    </a:lnTo>
                    <a:lnTo>
                      <a:pt x="5367" y="20903"/>
                    </a:lnTo>
                    <a:lnTo>
                      <a:pt x="4975" y="20270"/>
                    </a:lnTo>
                    <a:lnTo>
                      <a:pt x="4975" y="20080"/>
                    </a:lnTo>
                    <a:lnTo>
                      <a:pt x="4713" y="19636"/>
                    </a:lnTo>
                    <a:lnTo>
                      <a:pt x="4451" y="19320"/>
                    </a:lnTo>
                    <a:lnTo>
                      <a:pt x="4320" y="19003"/>
                    </a:lnTo>
                    <a:lnTo>
                      <a:pt x="4451" y="18370"/>
                    </a:lnTo>
                    <a:lnTo>
                      <a:pt x="4385" y="18053"/>
                    </a:lnTo>
                    <a:lnTo>
                      <a:pt x="4451" y="17736"/>
                    </a:lnTo>
                    <a:lnTo>
                      <a:pt x="4320" y="17293"/>
                    </a:lnTo>
                    <a:lnTo>
                      <a:pt x="4058" y="16913"/>
                    </a:lnTo>
                    <a:lnTo>
                      <a:pt x="3862" y="16343"/>
                    </a:lnTo>
                    <a:lnTo>
                      <a:pt x="3993" y="15772"/>
                    </a:lnTo>
                    <a:lnTo>
                      <a:pt x="4058" y="15392"/>
                    </a:lnTo>
                    <a:lnTo>
                      <a:pt x="4058" y="14822"/>
                    </a:lnTo>
                    <a:lnTo>
                      <a:pt x="4189" y="14506"/>
                    </a:lnTo>
                    <a:lnTo>
                      <a:pt x="4516" y="14252"/>
                    </a:lnTo>
                    <a:lnTo>
                      <a:pt x="4451" y="14062"/>
                    </a:lnTo>
                    <a:lnTo>
                      <a:pt x="4189" y="13872"/>
                    </a:lnTo>
                    <a:lnTo>
                      <a:pt x="4189" y="13429"/>
                    </a:lnTo>
                    <a:lnTo>
                      <a:pt x="4058" y="12985"/>
                    </a:lnTo>
                    <a:lnTo>
                      <a:pt x="4058" y="12922"/>
                    </a:lnTo>
                    <a:lnTo>
                      <a:pt x="3665" y="12542"/>
                    </a:lnTo>
                    <a:lnTo>
                      <a:pt x="3404" y="11972"/>
                    </a:lnTo>
                    <a:lnTo>
                      <a:pt x="3142" y="11655"/>
                    </a:lnTo>
                    <a:lnTo>
                      <a:pt x="3076" y="11338"/>
                    </a:lnTo>
                    <a:lnTo>
                      <a:pt x="3011" y="11148"/>
                    </a:lnTo>
                    <a:lnTo>
                      <a:pt x="1505" y="5891"/>
                    </a:lnTo>
                    <a:lnTo>
                      <a:pt x="0" y="1394"/>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68" name="Google Shape;1259;g3df7f880796_0_302"/>
              <p:cNvSpPr/>
              <p:nvPr/>
            </p:nvSpPr>
            <p:spPr>
              <a:xfrm>
                <a:off x="3344289" y="1746520"/>
                <a:ext cx="490011" cy="505122"/>
              </a:xfrm>
              <a:custGeom>
                <a:avLst/>
                <a:gdLst/>
                <a:ahLst/>
                <a:cxnLst>
                  <a:cxn ang="0">
                    <a:pos x="wd2" y="hd2"/>
                  </a:cxn>
                  <a:cxn ang="5400000">
                    <a:pos x="wd2" y="hd2"/>
                  </a:cxn>
                  <a:cxn ang="10800000">
                    <a:pos x="wd2" y="hd2"/>
                  </a:cxn>
                  <a:cxn ang="16200000">
                    <a:pos x="wd2" y="hd2"/>
                  </a:cxn>
                </a:cxnLst>
                <a:rect l="0" t="0" r="r" b="b"/>
                <a:pathLst>
                  <a:path w="21600" h="21600" extrusionOk="0">
                    <a:moveTo>
                      <a:pt x="0" y="1394"/>
                    </a:moveTo>
                    <a:lnTo>
                      <a:pt x="3535" y="887"/>
                    </a:lnTo>
                    <a:lnTo>
                      <a:pt x="5236" y="760"/>
                    </a:lnTo>
                    <a:lnTo>
                      <a:pt x="10080" y="0"/>
                    </a:lnTo>
                    <a:lnTo>
                      <a:pt x="10080" y="253"/>
                    </a:lnTo>
                    <a:lnTo>
                      <a:pt x="9425" y="1140"/>
                    </a:lnTo>
                    <a:lnTo>
                      <a:pt x="9295" y="1457"/>
                    </a:lnTo>
                    <a:lnTo>
                      <a:pt x="9491" y="1774"/>
                    </a:lnTo>
                    <a:lnTo>
                      <a:pt x="10145" y="2027"/>
                    </a:lnTo>
                    <a:lnTo>
                      <a:pt x="10735" y="2470"/>
                    </a:lnTo>
                    <a:lnTo>
                      <a:pt x="11193" y="2407"/>
                    </a:lnTo>
                    <a:lnTo>
                      <a:pt x="11520" y="2660"/>
                    </a:lnTo>
                    <a:lnTo>
                      <a:pt x="11716" y="2977"/>
                    </a:lnTo>
                    <a:lnTo>
                      <a:pt x="12044" y="3294"/>
                    </a:lnTo>
                    <a:lnTo>
                      <a:pt x="12109" y="3611"/>
                    </a:lnTo>
                    <a:lnTo>
                      <a:pt x="12960" y="4624"/>
                    </a:lnTo>
                    <a:lnTo>
                      <a:pt x="13615" y="5004"/>
                    </a:lnTo>
                    <a:lnTo>
                      <a:pt x="14204" y="5257"/>
                    </a:lnTo>
                    <a:lnTo>
                      <a:pt x="14531" y="5701"/>
                    </a:lnTo>
                    <a:lnTo>
                      <a:pt x="14727" y="6018"/>
                    </a:lnTo>
                    <a:lnTo>
                      <a:pt x="14924" y="6144"/>
                    </a:lnTo>
                    <a:lnTo>
                      <a:pt x="15251" y="6208"/>
                    </a:lnTo>
                    <a:lnTo>
                      <a:pt x="15775" y="6524"/>
                    </a:lnTo>
                    <a:lnTo>
                      <a:pt x="15971" y="6714"/>
                    </a:lnTo>
                    <a:lnTo>
                      <a:pt x="15971" y="6968"/>
                    </a:lnTo>
                    <a:lnTo>
                      <a:pt x="16102" y="7284"/>
                    </a:lnTo>
                    <a:lnTo>
                      <a:pt x="16495" y="7411"/>
                    </a:lnTo>
                    <a:lnTo>
                      <a:pt x="16495" y="7728"/>
                    </a:lnTo>
                    <a:lnTo>
                      <a:pt x="16822" y="7855"/>
                    </a:lnTo>
                    <a:lnTo>
                      <a:pt x="16822" y="7918"/>
                    </a:lnTo>
                    <a:lnTo>
                      <a:pt x="17149" y="8235"/>
                    </a:lnTo>
                    <a:lnTo>
                      <a:pt x="17476" y="8298"/>
                    </a:lnTo>
                    <a:lnTo>
                      <a:pt x="18131" y="8678"/>
                    </a:lnTo>
                    <a:lnTo>
                      <a:pt x="18131" y="8931"/>
                    </a:lnTo>
                    <a:lnTo>
                      <a:pt x="18524" y="9438"/>
                    </a:lnTo>
                    <a:lnTo>
                      <a:pt x="18720" y="9755"/>
                    </a:lnTo>
                    <a:lnTo>
                      <a:pt x="18720" y="10072"/>
                    </a:lnTo>
                    <a:lnTo>
                      <a:pt x="18785" y="10388"/>
                    </a:lnTo>
                    <a:lnTo>
                      <a:pt x="19113" y="10642"/>
                    </a:lnTo>
                    <a:lnTo>
                      <a:pt x="19505" y="10768"/>
                    </a:lnTo>
                    <a:lnTo>
                      <a:pt x="19767" y="11085"/>
                    </a:lnTo>
                    <a:lnTo>
                      <a:pt x="20160" y="11718"/>
                    </a:lnTo>
                    <a:lnTo>
                      <a:pt x="20160" y="12352"/>
                    </a:lnTo>
                    <a:lnTo>
                      <a:pt x="20422" y="12605"/>
                    </a:lnTo>
                    <a:lnTo>
                      <a:pt x="21076" y="12795"/>
                    </a:lnTo>
                    <a:lnTo>
                      <a:pt x="21273" y="12859"/>
                    </a:lnTo>
                    <a:lnTo>
                      <a:pt x="21404" y="12859"/>
                    </a:lnTo>
                    <a:lnTo>
                      <a:pt x="21600" y="12922"/>
                    </a:lnTo>
                    <a:lnTo>
                      <a:pt x="21535" y="13239"/>
                    </a:lnTo>
                    <a:lnTo>
                      <a:pt x="21207" y="13429"/>
                    </a:lnTo>
                    <a:lnTo>
                      <a:pt x="21207" y="13745"/>
                    </a:lnTo>
                    <a:lnTo>
                      <a:pt x="20945" y="13745"/>
                    </a:lnTo>
                    <a:lnTo>
                      <a:pt x="20618" y="13555"/>
                    </a:lnTo>
                    <a:lnTo>
                      <a:pt x="20618" y="13872"/>
                    </a:lnTo>
                    <a:lnTo>
                      <a:pt x="20945" y="14126"/>
                    </a:lnTo>
                    <a:lnTo>
                      <a:pt x="20684" y="14506"/>
                    </a:lnTo>
                    <a:lnTo>
                      <a:pt x="20291" y="14506"/>
                    </a:lnTo>
                    <a:lnTo>
                      <a:pt x="20356" y="14822"/>
                    </a:lnTo>
                    <a:lnTo>
                      <a:pt x="20684" y="14759"/>
                    </a:lnTo>
                    <a:lnTo>
                      <a:pt x="20684" y="14822"/>
                    </a:lnTo>
                    <a:lnTo>
                      <a:pt x="20618" y="15139"/>
                    </a:lnTo>
                    <a:lnTo>
                      <a:pt x="20291" y="15012"/>
                    </a:lnTo>
                    <a:lnTo>
                      <a:pt x="20422" y="15329"/>
                    </a:lnTo>
                    <a:lnTo>
                      <a:pt x="20095" y="15582"/>
                    </a:lnTo>
                    <a:lnTo>
                      <a:pt x="20291" y="15709"/>
                    </a:lnTo>
                    <a:lnTo>
                      <a:pt x="20553" y="15646"/>
                    </a:lnTo>
                    <a:lnTo>
                      <a:pt x="20356" y="16216"/>
                    </a:lnTo>
                    <a:lnTo>
                      <a:pt x="20160" y="16216"/>
                    </a:lnTo>
                    <a:lnTo>
                      <a:pt x="20160" y="16533"/>
                    </a:lnTo>
                    <a:lnTo>
                      <a:pt x="19833" y="16533"/>
                    </a:lnTo>
                    <a:lnTo>
                      <a:pt x="19505" y="16406"/>
                    </a:lnTo>
                    <a:lnTo>
                      <a:pt x="19440" y="16406"/>
                    </a:lnTo>
                    <a:lnTo>
                      <a:pt x="19767" y="16596"/>
                    </a:lnTo>
                    <a:lnTo>
                      <a:pt x="20029" y="16596"/>
                    </a:lnTo>
                    <a:lnTo>
                      <a:pt x="20422" y="16659"/>
                    </a:lnTo>
                    <a:lnTo>
                      <a:pt x="20291" y="16976"/>
                    </a:lnTo>
                    <a:lnTo>
                      <a:pt x="20029" y="17483"/>
                    </a:lnTo>
                    <a:lnTo>
                      <a:pt x="19702" y="17293"/>
                    </a:lnTo>
                    <a:lnTo>
                      <a:pt x="19636" y="17609"/>
                    </a:lnTo>
                    <a:lnTo>
                      <a:pt x="20029" y="17609"/>
                    </a:lnTo>
                    <a:lnTo>
                      <a:pt x="19833" y="17926"/>
                    </a:lnTo>
                    <a:lnTo>
                      <a:pt x="19636" y="17799"/>
                    </a:lnTo>
                    <a:lnTo>
                      <a:pt x="19833" y="18053"/>
                    </a:lnTo>
                    <a:lnTo>
                      <a:pt x="19702" y="18370"/>
                    </a:lnTo>
                    <a:lnTo>
                      <a:pt x="19964" y="18370"/>
                    </a:lnTo>
                    <a:lnTo>
                      <a:pt x="19767" y="18686"/>
                    </a:lnTo>
                    <a:lnTo>
                      <a:pt x="19702" y="18876"/>
                    </a:lnTo>
                    <a:lnTo>
                      <a:pt x="19964" y="19193"/>
                    </a:lnTo>
                    <a:lnTo>
                      <a:pt x="19833" y="19510"/>
                    </a:lnTo>
                    <a:lnTo>
                      <a:pt x="19702" y="19636"/>
                    </a:lnTo>
                    <a:lnTo>
                      <a:pt x="19309" y="19636"/>
                    </a:lnTo>
                    <a:lnTo>
                      <a:pt x="18458" y="19383"/>
                    </a:lnTo>
                    <a:lnTo>
                      <a:pt x="18131" y="19320"/>
                    </a:lnTo>
                    <a:lnTo>
                      <a:pt x="17869" y="19510"/>
                    </a:lnTo>
                    <a:lnTo>
                      <a:pt x="17738" y="19510"/>
                    </a:lnTo>
                    <a:lnTo>
                      <a:pt x="17607" y="19826"/>
                    </a:lnTo>
                    <a:lnTo>
                      <a:pt x="17607" y="20206"/>
                    </a:lnTo>
                    <a:lnTo>
                      <a:pt x="17804" y="20396"/>
                    </a:lnTo>
                    <a:lnTo>
                      <a:pt x="17869" y="20713"/>
                    </a:lnTo>
                    <a:lnTo>
                      <a:pt x="17869" y="21347"/>
                    </a:lnTo>
                    <a:lnTo>
                      <a:pt x="17542" y="21600"/>
                    </a:lnTo>
                    <a:lnTo>
                      <a:pt x="17215" y="21600"/>
                    </a:lnTo>
                    <a:lnTo>
                      <a:pt x="16953" y="20967"/>
                    </a:lnTo>
                    <a:lnTo>
                      <a:pt x="16625" y="20713"/>
                    </a:lnTo>
                    <a:lnTo>
                      <a:pt x="5695" y="21537"/>
                    </a:lnTo>
                    <a:lnTo>
                      <a:pt x="5433" y="21220"/>
                    </a:lnTo>
                    <a:lnTo>
                      <a:pt x="5367" y="20903"/>
                    </a:lnTo>
                    <a:lnTo>
                      <a:pt x="4975" y="20270"/>
                    </a:lnTo>
                    <a:lnTo>
                      <a:pt x="4975" y="20080"/>
                    </a:lnTo>
                    <a:lnTo>
                      <a:pt x="4713" y="19636"/>
                    </a:lnTo>
                    <a:lnTo>
                      <a:pt x="4451" y="19320"/>
                    </a:lnTo>
                    <a:lnTo>
                      <a:pt x="4320" y="19003"/>
                    </a:lnTo>
                    <a:lnTo>
                      <a:pt x="4451" y="18370"/>
                    </a:lnTo>
                    <a:lnTo>
                      <a:pt x="4385" y="18053"/>
                    </a:lnTo>
                    <a:lnTo>
                      <a:pt x="4451" y="17736"/>
                    </a:lnTo>
                    <a:lnTo>
                      <a:pt x="4320" y="17293"/>
                    </a:lnTo>
                    <a:lnTo>
                      <a:pt x="4058" y="16913"/>
                    </a:lnTo>
                    <a:lnTo>
                      <a:pt x="3862" y="16343"/>
                    </a:lnTo>
                    <a:lnTo>
                      <a:pt x="3993" y="15772"/>
                    </a:lnTo>
                    <a:lnTo>
                      <a:pt x="4058" y="15392"/>
                    </a:lnTo>
                    <a:lnTo>
                      <a:pt x="4058" y="14822"/>
                    </a:lnTo>
                    <a:lnTo>
                      <a:pt x="4189" y="14506"/>
                    </a:lnTo>
                    <a:lnTo>
                      <a:pt x="4516" y="14252"/>
                    </a:lnTo>
                    <a:lnTo>
                      <a:pt x="4451" y="14062"/>
                    </a:lnTo>
                    <a:lnTo>
                      <a:pt x="4189" y="13872"/>
                    </a:lnTo>
                    <a:lnTo>
                      <a:pt x="4189" y="13429"/>
                    </a:lnTo>
                    <a:lnTo>
                      <a:pt x="4058" y="12985"/>
                    </a:lnTo>
                    <a:lnTo>
                      <a:pt x="4058" y="12922"/>
                    </a:lnTo>
                    <a:lnTo>
                      <a:pt x="3665" y="12542"/>
                    </a:lnTo>
                    <a:lnTo>
                      <a:pt x="3404" y="11972"/>
                    </a:lnTo>
                    <a:lnTo>
                      <a:pt x="3142" y="11655"/>
                    </a:lnTo>
                    <a:lnTo>
                      <a:pt x="3076" y="11338"/>
                    </a:lnTo>
                    <a:lnTo>
                      <a:pt x="3011" y="11148"/>
                    </a:lnTo>
                    <a:lnTo>
                      <a:pt x="1505" y="5891"/>
                    </a:lnTo>
                    <a:lnTo>
                      <a:pt x="0" y="1394"/>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69" name="Google Shape;1260;g3df7f880796_0_302"/>
              <p:cNvSpPr/>
              <p:nvPr/>
            </p:nvSpPr>
            <p:spPr>
              <a:xfrm>
                <a:off x="3560879" y="1079802"/>
                <a:ext cx="397799" cy="398106"/>
              </a:xfrm>
              <a:custGeom>
                <a:avLst/>
                <a:gdLst/>
                <a:ahLst/>
                <a:cxnLst>
                  <a:cxn ang="0">
                    <a:pos x="wd2" y="hd2"/>
                  </a:cxn>
                  <a:cxn ang="5400000">
                    <a:pos x="wd2" y="hd2"/>
                  </a:cxn>
                  <a:cxn ang="10800000">
                    <a:pos x="wd2" y="hd2"/>
                  </a:cxn>
                  <a:cxn ang="16200000">
                    <a:pos x="wd2" y="hd2"/>
                  </a:cxn>
                </a:cxnLst>
                <a:rect l="0" t="0" r="r" b="b"/>
                <a:pathLst>
                  <a:path w="21600" h="21600" extrusionOk="0">
                    <a:moveTo>
                      <a:pt x="0" y="15016"/>
                    </a:moveTo>
                    <a:lnTo>
                      <a:pt x="403" y="14935"/>
                    </a:lnTo>
                    <a:lnTo>
                      <a:pt x="1048" y="14775"/>
                    </a:lnTo>
                    <a:lnTo>
                      <a:pt x="1370" y="14373"/>
                    </a:lnTo>
                    <a:lnTo>
                      <a:pt x="1370" y="13891"/>
                    </a:lnTo>
                    <a:lnTo>
                      <a:pt x="1773" y="13651"/>
                    </a:lnTo>
                    <a:lnTo>
                      <a:pt x="1612" y="12928"/>
                    </a:lnTo>
                    <a:lnTo>
                      <a:pt x="1531" y="12687"/>
                    </a:lnTo>
                    <a:lnTo>
                      <a:pt x="1612" y="12286"/>
                    </a:lnTo>
                    <a:lnTo>
                      <a:pt x="1773" y="12125"/>
                    </a:lnTo>
                    <a:lnTo>
                      <a:pt x="1773" y="11723"/>
                    </a:lnTo>
                    <a:lnTo>
                      <a:pt x="1854" y="11322"/>
                    </a:lnTo>
                    <a:lnTo>
                      <a:pt x="2176" y="10920"/>
                    </a:lnTo>
                    <a:lnTo>
                      <a:pt x="2579" y="11081"/>
                    </a:lnTo>
                    <a:lnTo>
                      <a:pt x="2982" y="11723"/>
                    </a:lnTo>
                    <a:lnTo>
                      <a:pt x="3063" y="11322"/>
                    </a:lnTo>
                    <a:lnTo>
                      <a:pt x="3385" y="10920"/>
                    </a:lnTo>
                    <a:lnTo>
                      <a:pt x="3063" y="10519"/>
                    </a:lnTo>
                    <a:lnTo>
                      <a:pt x="3224" y="10117"/>
                    </a:lnTo>
                    <a:lnTo>
                      <a:pt x="3224" y="9716"/>
                    </a:lnTo>
                    <a:lnTo>
                      <a:pt x="3466" y="9314"/>
                    </a:lnTo>
                    <a:lnTo>
                      <a:pt x="3949" y="8993"/>
                    </a:lnTo>
                    <a:lnTo>
                      <a:pt x="3949" y="8672"/>
                    </a:lnTo>
                    <a:lnTo>
                      <a:pt x="4352" y="8190"/>
                    </a:lnTo>
                    <a:lnTo>
                      <a:pt x="4997" y="8351"/>
                    </a:lnTo>
                    <a:lnTo>
                      <a:pt x="5803" y="7789"/>
                    </a:lnTo>
                    <a:lnTo>
                      <a:pt x="6287" y="6986"/>
                    </a:lnTo>
                    <a:lnTo>
                      <a:pt x="6690" y="6424"/>
                    </a:lnTo>
                    <a:lnTo>
                      <a:pt x="6931" y="5781"/>
                    </a:lnTo>
                    <a:lnTo>
                      <a:pt x="6931" y="4497"/>
                    </a:lnTo>
                    <a:lnTo>
                      <a:pt x="7012" y="4497"/>
                    </a:lnTo>
                    <a:lnTo>
                      <a:pt x="7093" y="4015"/>
                    </a:lnTo>
                    <a:lnTo>
                      <a:pt x="7012" y="3613"/>
                    </a:lnTo>
                    <a:lnTo>
                      <a:pt x="7334" y="2007"/>
                    </a:lnTo>
                    <a:lnTo>
                      <a:pt x="7093" y="883"/>
                    </a:lnTo>
                    <a:lnTo>
                      <a:pt x="6851" y="482"/>
                    </a:lnTo>
                    <a:lnTo>
                      <a:pt x="6931" y="161"/>
                    </a:lnTo>
                    <a:lnTo>
                      <a:pt x="7093" y="161"/>
                    </a:lnTo>
                    <a:lnTo>
                      <a:pt x="7415" y="0"/>
                    </a:lnTo>
                    <a:lnTo>
                      <a:pt x="8301" y="5541"/>
                    </a:lnTo>
                    <a:lnTo>
                      <a:pt x="13218" y="4657"/>
                    </a:lnTo>
                    <a:lnTo>
                      <a:pt x="13701" y="7869"/>
                    </a:lnTo>
                    <a:lnTo>
                      <a:pt x="14024" y="7468"/>
                    </a:lnTo>
                    <a:lnTo>
                      <a:pt x="14427" y="7066"/>
                    </a:lnTo>
                    <a:lnTo>
                      <a:pt x="14588" y="6745"/>
                    </a:lnTo>
                    <a:lnTo>
                      <a:pt x="14991" y="6263"/>
                    </a:lnTo>
                    <a:lnTo>
                      <a:pt x="15152" y="5942"/>
                    </a:lnTo>
                    <a:lnTo>
                      <a:pt x="15555" y="5781"/>
                    </a:lnTo>
                    <a:lnTo>
                      <a:pt x="15958" y="5862"/>
                    </a:lnTo>
                    <a:lnTo>
                      <a:pt x="16442" y="5059"/>
                    </a:lnTo>
                    <a:lnTo>
                      <a:pt x="16442" y="4657"/>
                    </a:lnTo>
                    <a:lnTo>
                      <a:pt x="16522" y="4657"/>
                    </a:lnTo>
                    <a:lnTo>
                      <a:pt x="16925" y="5059"/>
                    </a:lnTo>
                    <a:lnTo>
                      <a:pt x="17328" y="5139"/>
                    </a:lnTo>
                    <a:lnTo>
                      <a:pt x="17973" y="5059"/>
                    </a:lnTo>
                    <a:lnTo>
                      <a:pt x="18054" y="4657"/>
                    </a:lnTo>
                    <a:lnTo>
                      <a:pt x="18376" y="4256"/>
                    </a:lnTo>
                    <a:lnTo>
                      <a:pt x="18779" y="4256"/>
                    </a:lnTo>
                    <a:lnTo>
                      <a:pt x="18940" y="3854"/>
                    </a:lnTo>
                    <a:lnTo>
                      <a:pt x="19263" y="3613"/>
                    </a:lnTo>
                    <a:lnTo>
                      <a:pt x="19666" y="3854"/>
                    </a:lnTo>
                    <a:lnTo>
                      <a:pt x="20069" y="4015"/>
                    </a:lnTo>
                    <a:lnTo>
                      <a:pt x="20875" y="4015"/>
                    </a:lnTo>
                    <a:lnTo>
                      <a:pt x="20794" y="4416"/>
                    </a:lnTo>
                    <a:lnTo>
                      <a:pt x="21197" y="4497"/>
                    </a:lnTo>
                    <a:lnTo>
                      <a:pt x="21197" y="4978"/>
                    </a:lnTo>
                    <a:lnTo>
                      <a:pt x="21519" y="5219"/>
                    </a:lnTo>
                    <a:lnTo>
                      <a:pt x="21600" y="5541"/>
                    </a:lnTo>
                    <a:lnTo>
                      <a:pt x="21519" y="6263"/>
                    </a:lnTo>
                    <a:lnTo>
                      <a:pt x="21197" y="6665"/>
                    </a:lnTo>
                    <a:lnTo>
                      <a:pt x="19101" y="5460"/>
                    </a:lnTo>
                    <a:lnTo>
                      <a:pt x="18699" y="5621"/>
                    </a:lnTo>
                    <a:lnTo>
                      <a:pt x="18779" y="6022"/>
                    </a:lnTo>
                    <a:lnTo>
                      <a:pt x="18537" y="6424"/>
                    </a:lnTo>
                    <a:lnTo>
                      <a:pt x="18699" y="7227"/>
                    </a:lnTo>
                    <a:lnTo>
                      <a:pt x="18376" y="7628"/>
                    </a:lnTo>
                    <a:lnTo>
                      <a:pt x="18134" y="8351"/>
                    </a:lnTo>
                    <a:lnTo>
                      <a:pt x="17893" y="8752"/>
                    </a:lnTo>
                    <a:lnTo>
                      <a:pt x="17490" y="8752"/>
                    </a:lnTo>
                    <a:lnTo>
                      <a:pt x="17167" y="9555"/>
                    </a:lnTo>
                    <a:lnTo>
                      <a:pt x="16764" y="9716"/>
                    </a:lnTo>
                    <a:lnTo>
                      <a:pt x="16361" y="9716"/>
                    </a:lnTo>
                    <a:lnTo>
                      <a:pt x="16200" y="10117"/>
                    </a:lnTo>
                    <a:lnTo>
                      <a:pt x="16119" y="10599"/>
                    </a:lnTo>
                    <a:lnTo>
                      <a:pt x="15958" y="11001"/>
                    </a:lnTo>
                    <a:lnTo>
                      <a:pt x="15716" y="11804"/>
                    </a:lnTo>
                    <a:lnTo>
                      <a:pt x="15636" y="12205"/>
                    </a:lnTo>
                    <a:lnTo>
                      <a:pt x="15233" y="12286"/>
                    </a:lnTo>
                    <a:lnTo>
                      <a:pt x="14427" y="12205"/>
                    </a:lnTo>
                    <a:lnTo>
                      <a:pt x="14427" y="12045"/>
                    </a:lnTo>
                    <a:lnTo>
                      <a:pt x="14024" y="11723"/>
                    </a:lnTo>
                    <a:lnTo>
                      <a:pt x="13621" y="11804"/>
                    </a:lnTo>
                    <a:lnTo>
                      <a:pt x="13621" y="12607"/>
                    </a:lnTo>
                    <a:lnTo>
                      <a:pt x="13540" y="13008"/>
                    </a:lnTo>
                    <a:lnTo>
                      <a:pt x="13379" y="13249"/>
                    </a:lnTo>
                    <a:lnTo>
                      <a:pt x="13057" y="13891"/>
                    </a:lnTo>
                    <a:lnTo>
                      <a:pt x="12896" y="14373"/>
                    </a:lnTo>
                    <a:lnTo>
                      <a:pt x="12654" y="15578"/>
                    </a:lnTo>
                    <a:lnTo>
                      <a:pt x="12251" y="16059"/>
                    </a:lnTo>
                    <a:lnTo>
                      <a:pt x="11848" y="16862"/>
                    </a:lnTo>
                    <a:lnTo>
                      <a:pt x="11687" y="17585"/>
                    </a:lnTo>
                    <a:lnTo>
                      <a:pt x="12009" y="17987"/>
                    </a:lnTo>
                    <a:lnTo>
                      <a:pt x="11687" y="18388"/>
                    </a:lnTo>
                    <a:lnTo>
                      <a:pt x="11767" y="18790"/>
                    </a:lnTo>
                    <a:lnTo>
                      <a:pt x="10961" y="19352"/>
                    </a:lnTo>
                    <a:lnTo>
                      <a:pt x="10558" y="19271"/>
                    </a:lnTo>
                    <a:lnTo>
                      <a:pt x="9833" y="19914"/>
                    </a:lnTo>
                    <a:lnTo>
                      <a:pt x="9269" y="19673"/>
                    </a:lnTo>
                    <a:lnTo>
                      <a:pt x="9269" y="20074"/>
                    </a:lnTo>
                    <a:lnTo>
                      <a:pt x="9107" y="20396"/>
                    </a:lnTo>
                    <a:lnTo>
                      <a:pt x="8704" y="20636"/>
                    </a:lnTo>
                    <a:lnTo>
                      <a:pt x="7818" y="21038"/>
                    </a:lnTo>
                    <a:lnTo>
                      <a:pt x="7415" y="21038"/>
                    </a:lnTo>
                    <a:lnTo>
                      <a:pt x="6851" y="20717"/>
                    </a:lnTo>
                    <a:lnTo>
                      <a:pt x="6609" y="21118"/>
                    </a:lnTo>
                    <a:lnTo>
                      <a:pt x="5884" y="21600"/>
                    </a:lnTo>
                    <a:lnTo>
                      <a:pt x="5319" y="21520"/>
                    </a:lnTo>
                    <a:lnTo>
                      <a:pt x="4513" y="21118"/>
                    </a:lnTo>
                    <a:lnTo>
                      <a:pt x="4110" y="20717"/>
                    </a:lnTo>
                    <a:lnTo>
                      <a:pt x="3788" y="20315"/>
                    </a:lnTo>
                    <a:lnTo>
                      <a:pt x="3788" y="19914"/>
                    </a:lnTo>
                    <a:lnTo>
                      <a:pt x="3063" y="19914"/>
                    </a:lnTo>
                    <a:lnTo>
                      <a:pt x="2257" y="19271"/>
                    </a:lnTo>
                    <a:lnTo>
                      <a:pt x="1451" y="18308"/>
                    </a:lnTo>
                    <a:lnTo>
                      <a:pt x="1048" y="17906"/>
                    </a:lnTo>
                    <a:lnTo>
                      <a:pt x="967" y="17505"/>
                    </a:lnTo>
                    <a:lnTo>
                      <a:pt x="0" y="16622"/>
                    </a:lnTo>
                    <a:lnTo>
                      <a:pt x="242" y="15819"/>
                    </a:lnTo>
                    <a:lnTo>
                      <a:pt x="242" y="15417"/>
                    </a:lnTo>
                    <a:lnTo>
                      <a:pt x="0" y="15257"/>
                    </a:lnTo>
                    <a:lnTo>
                      <a:pt x="0" y="1501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70" name="Google Shape;1261;g3df7f880796_0_302"/>
              <p:cNvSpPr/>
              <p:nvPr/>
            </p:nvSpPr>
            <p:spPr>
              <a:xfrm>
                <a:off x="3560879" y="1079802"/>
                <a:ext cx="397799" cy="398106"/>
              </a:xfrm>
              <a:custGeom>
                <a:avLst/>
                <a:gdLst/>
                <a:ahLst/>
                <a:cxnLst>
                  <a:cxn ang="0">
                    <a:pos x="wd2" y="hd2"/>
                  </a:cxn>
                  <a:cxn ang="5400000">
                    <a:pos x="wd2" y="hd2"/>
                  </a:cxn>
                  <a:cxn ang="10800000">
                    <a:pos x="wd2" y="hd2"/>
                  </a:cxn>
                  <a:cxn ang="16200000">
                    <a:pos x="wd2" y="hd2"/>
                  </a:cxn>
                </a:cxnLst>
                <a:rect l="0" t="0" r="r" b="b"/>
                <a:pathLst>
                  <a:path w="21600" h="21600" extrusionOk="0">
                    <a:moveTo>
                      <a:pt x="0" y="15016"/>
                    </a:moveTo>
                    <a:lnTo>
                      <a:pt x="403" y="14935"/>
                    </a:lnTo>
                    <a:lnTo>
                      <a:pt x="1048" y="14775"/>
                    </a:lnTo>
                    <a:lnTo>
                      <a:pt x="1370" y="14373"/>
                    </a:lnTo>
                    <a:lnTo>
                      <a:pt x="1370" y="13891"/>
                    </a:lnTo>
                    <a:lnTo>
                      <a:pt x="1773" y="13651"/>
                    </a:lnTo>
                    <a:lnTo>
                      <a:pt x="1612" y="12928"/>
                    </a:lnTo>
                    <a:lnTo>
                      <a:pt x="1531" y="12687"/>
                    </a:lnTo>
                    <a:lnTo>
                      <a:pt x="1612" y="12286"/>
                    </a:lnTo>
                    <a:lnTo>
                      <a:pt x="1773" y="12125"/>
                    </a:lnTo>
                    <a:lnTo>
                      <a:pt x="1773" y="11723"/>
                    </a:lnTo>
                    <a:lnTo>
                      <a:pt x="1854" y="11322"/>
                    </a:lnTo>
                    <a:lnTo>
                      <a:pt x="2176" y="10920"/>
                    </a:lnTo>
                    <a:lnTo>
                      <a:pt x="2579" y="11081"/>
                    </a:lnTo>
                    <a:lnTo>
                      <a:pt x="2982" y="11723"/>
                    </a:lnTo>
                    <a:lnTo>
                      <a:pt x="3063" y="11322"/>
                    </a:lnTo>
                    <a:lnTo>
                      <a:pt x="3385" y="10920"/>
                    </a:lnTo>
                    <a:lnTo>
                      <a:pt x="3063" y="10519"/>
                    </a:lnTo>
                    <a:lnTo>
                      <a:pt x="3224" y="10117"/>
                    </a:lnTo>
                    <a:lnTo>
                      <a:pt x="3224" y="9716"/>
                    </a:lnTo>
                    <a:lnTo>
                      <a:pt x="3466" y="9314"/>
                    </a:lnTo>
                    <a:lnTo>
                      <a:pt x="3949" y="8993"/>
                    </a:lnTo>
                    <a:lnTo>
                      <a:pt x="3949" y="8672"/>
                    </a:lnTo>
                    <a:lnTo>
                      <a:pt x="4352" y="8190"/>
                    </a:lnTo>
                    <a:lnTo>
                      <a:pt x="4997" y="8351"/>
                    </a:lnTo>
                    <a:lnTo>
                      <a:pt x="5803" y="7789"/>
                    </a:lnTo>
                    <a:lnTo>
                      <a:pt x="6287" y="6986"/>
                    </a:lnTo>
                    <a:lnTo>
                      <a:pt x="6690" y="6424"/>
                    </a:lnTo>
                    <a:lnTo>
                      <a:pt x="6931" y="5781"/>
                    </a:lnTo>
                    <a:lnTo>
                      <a:pt x="6931" y="4497"/>
                    </a:lnTo>
                    <a:lnTo>
                      <a:pt x="7012" y="4497"/>
                    </a:lnTo>
                    <a:lnTo>
                      <a:pt x="7093" y="4015"/>
                    </a:lnTo>
                    <a:lnTo>
                      <a:pt x="7012" y="3613"/>
                    </a:lnTo>
                    <a:lnTo>
                      <a:pt x="7334" y="2007"/>
                    </a:lnTo>
                    <a:lnTo>
                      <a:pt x="7093" y="883"/>
                    </a:lnTo>
                    <a:lnTo>
                      <a:pt x="6851" y="482"/>
                    </a:lnTo>
                    <a:lnTo>
                      <a:pt x="6931" y="161"/>
                    </a:lnTo>
                    <a:lnTo>
                      <a:pt x="7093" y="161"/>
                    </a:lnTo>
                    <a:lnTo>
                      <a:pt x="7415" y="0"/>
                    </a:lnTo>
                    <a:lnTo>
                      <a:pt x="8301" y="5541"/>
                    </a:lnTo>
                    <a:lnTo>
                      <a:pt x="13218" y="4657"/>
                    </a:lnTo>
                    <a:lnTo>
                      <a:pt x="13701" y="7869"/>
                    </a:lnTo>
                    <a:lnTo>
                      <a:pt x="14024" y="7468"/>
                    </a:lnTo>
                    <a:lnTo>
                      <a:pt x="14427" y="7066"/>
                    </a:lnTo>
                    <a:lnTo>
                      <a:pt x="14588" y="6745"/>
                    </a:lnTo>
                    <a:lnTo>
                      <a:pt x="14991" y="6263"/>
                    </a:lnTo>
                    <a:lnTo>
                      <a:pt x="15152" y="5942"/>
                    </a:lnTo>
                    <a:lnTo>
                      <a:pt x="15555" y="5781"/>
                    </a:lnTo>
                    <a:lnTo>
                      <a:pt x="15958" y="5862"/>
                    </a:lnTo>
                    <a:lnTo>
                      <a:pt x="16442" y="5059"/>
                    </a:lnTo>
                    <a:lnTo>
                      <a:pt x="16442" y="4657"/>
                    </a:lnTo>
                    <a:lnTo>
                      <a:pt x="16522" y="4657"/>
                    </a:lnTo>
                    <a:lnTo>
                      <a:pt x="16925" y="5059"/>
                    </a:lnTo>
                    <a:lnTo>
                      <a:pt x="17328" y="5139"/>
                    </a:lnTo>
                    <a:lnTo>
                      <a:pt x="17973" y="5059"/>
                    </a:lnTo>
                    <a:lnTo>
                      <a:pt x="18054" y="4657"/>
                    </a:lnTo>
                    <a:lnTo>
                      <a:pt x="18376" y="4256"/>
                    </a:lnTo>
                    <a:lnTo>
                      <a:pt x="18779" y="4256"/>
                    </a:lnTo>
                    <a:lnTo>
                      <a:pt x="18940" y="3854"/>
                    </a:lnTo>
                    <a:lnTo>
                      <a:pt x="19263" y="3613"/>
                    </a:lnTo>
                    <a:lnTo>
                      <a:pt x="19666" y="3854"/>
                    </a:lnTo>
                    <a:lnTo>
                      <a:pt x="20069" y="4015"/>
                    </a:lnTo>
                    <a:lnTo>
                      <a:pt x="20875" y="4015"/>
                    </a:lnTo>
                    <a:lnTo>
                      <a:pt x="20794" y="4416"/>
                    </a:lnTo>
                    <a:lnTo>
                      <a:pt x="21197" y="4497"/>
                    </a:lnTo>
                    <a:lnTo>
                      <a:pt x="21197" y="4978"/>
                    </a:lnTo>
                    <a:lnTo>
                      <a:pt x="21519" y="5219"/>
                    </a:lnTo>
                    <a:lnTo>
                      <a:pt x="21600" y="5541"/>
                    </a:lnTo>
                    <a:lnTo>
                      <a:pt x="21519" y="6263"/>
                    </a:lnTo>
                    <a:lnTo>
                      <a:pt x="21197" y="6665"/>
                    </a:lnTo>
                    <a:lnTo>
                      <a:pt x="19101" y="5460"/>
                    </a:lnTo>
                    <a:lnTo>
                      <a:pt x="18699" y="5621"/>
                    </a:lnTo>
                    <a:lnTo>
                      <a:pt x="18779" y="6022"/>
                    </a:lnTo>
                    <a:lnTo>
                      <a:pt x="18537" y="6424"/>
                    </a:lnTo>
                    <a:lnTo>
                      <a:pt x="18699" y="7227"/>
                    </a:lnTo>
                    <a:lnTo>
                      <a:pt x="18376" y="7628"/>
                    </a:lnTo>
                    <a:lnTo>
                      <a:pt x="18134" y="8351"/>
                    </a:lnTo>
                    <a:lnTo>
                      <a:pt x="17893" y="8752"/>
                    </a:lnTo>
                    <a:lnTo>
                      <a:pt x="17490" y="8752"/>
                    </a:lnTo>
                    <a:lnTo>
                      <a:pt x="17167" y="9555"/>
                    </a:lnTo>
                    <a:lnTo>
                      <a:pt x="16764" y="9716"/>
                    </a:lnTo>
                    <a:lnTo>
                      <a:pt x="16361" y="9716"/>
                    </a:lnTo>
                    <a:lnTo>
                      <a:pt x="16200" y="10117"/>
                    </a:lnTo>
                    <a:lnTo>
                      <a:pt x="16119" y="10599"/>
                    </a:lnTo>
                    <a:lnTo>
                      <a:pt x="15958" y="11001"/>
                    </a:lnTo>
                    <a:lnTo>
                      <a:pt x="15716" y="11804"/>
                    </a:lnTo>
                    <a:lnTo>
                      <a:pt x="15636" y="12205"/>
                    </a:lnTo>
                    <a:lnTo>
                      <a:pt x="15233" y="12286"/>
                    </a:lnTo>
                    <a:lnTo>
                      <a:pt x="14427" y="12205"/>
                    </a:lnTo>
                    <a:lnTo>
                      <a:pt x="14427" y="12045"/>
                    </a:lnTo>
                    <a:lnTo>
                      <a:pt x="14024" y="11723"/>
                    </a:lnTo>
                    <a:lnTo>
                      <a:pt x="13621" y="11804"/>
                    </a:lnTo>
                    <a:lnTo>
                      <a:pt x="13621" y="12607"/>
                    </a:lnTo>
                    <a:lnTo>
                      <a:pt x="13540" y="13008"/>
                    </a:lnTo>
                    <a:lnTo>
                      <a:pt x="13379" y="13249"/>
                    </a:lnTo>
                    <a:lnTo>
                      <a:pt x="13057" y="13891"/>
                    </a:lnTo>
                    <a:lnTo>
                      <a:pt x="12896" y="14373"/>
                    </a:lnTo>
                    <a:lnTo>
                      <a:pt x="12654" y="15578"/>
                    </a:lnTo>
                    <a:lnTo>
                      <a:pt x="12251" y="16059"/>
                    </a:lnTo>
                    <a:lnTo>
                      <a:pt x="11848" y="16862"/>
                    </a:lnTo>
                    <a:lnTo>
                      <a:pt x="11687" y="17585"/>
                    </a:lnTo>
                    <a:lnTo>
                      <a:pt x="12009" y="17987"/>
                    </a:lnTo>
                    <a:lnTo>
                      <a:pt x="11687" y="18388"/>
                    </a:lnTo>
                    <a:lnTo>
                      <a:pt x="11767" y="18790"/>
                    </a:lnTo>
                    <a:lnTo>
                      <a:pt x="10961" y="19352"/>
                    </a:lnTo>
                    <a:lnTo>
                      <a:pt x="10558" y="19271"/>
                    </a:lnTo>
                    <a:lnTo>
                      <a:pt x="9833" y="19914"/>
                    </a:lnTo>
                    <a:lnTo>
                      <a:pt x="9269" y="19673"/>
                    </a:lnTo>
                    <a:lnTo>
                      <a:pt x="9269" y="20074"/>
                    </a:lnTo>
                    <a:lnTo>
                      <a:pt x="9107" y="20396"/>
                    </a:lnTo>
                    <a:lnTo>
                      <a:pt x="8704" y="20636"/>
                    </a:lnTo>
                    <a:lnTo>
                      <a:pt x="7818" y="21038"/>
                    </a:lnTo>
                    <a:lnTo>
                      <a:pt x="7415" y="21038"/>
                    </a:lnTo>
                    <a:lnTo>
                      <a:pt x="6851" y="20717"/>
                    </a:lnTo>
                    <a:lnTo>
                      <a:pt x="6609" y="21118"/>
                    </a:lnTo>
                    <a:lnTo>
                      <a:pt x="5884" y="21600"/>
                    </a:lnTo>
                    <a:lnTo>
                      <a:pt x="5319" y="21520"/>
                    </a:lnTo>
                    <a:lnTo>
                      <a:pt x="4513" y="21118"/>
                    </a:lnTo>
                    <a:lnTo>
                      <a:pt x="4110" y="20717"/>
                    </a:lnTo>
                    <a:lnTo>
                      <a:pt x="3788" y="20315"/>
                    </a:lnTo>
                    <a:lnTo>
                      <a:pt x="3788" y="19914"/>
                    </a:lnTo>
                    <a:lnTo>
                      <a:pt x="3063" y="19914"/>
                    </a:lnTo>
                    <a:lnTo>
                      <a:pt x="2257" y="19271"/>
                    </a:lnTo>
                    <a:lnTo>
                      <a:pt x="1451" y="18308"/>
                    </a:lnTo>
                    <a:lnTo>
                      <a:pt x="1048" y="17906"/>
                    </a:lnTo>
                    <a:lnTo>
                      <a:pt x="967" y="17505"/>
                    </a:lnTo>
                    <a:lnTo>
                      <a:pt x="0" y="16622"/>
                    </a:lnTo>
                    <a:lnTo>
                      <a:pt x="242" y="15819"/>
                    </a:lnTo>
                    <a:lnTo>
                      <a:pt x="242" y="15417"/>
                    </a:lnTo>
                    <a:lnTo>
                      <a:pt x="0" y="15257"/>
                    </a:lnTo>
                    <a:lnTo>
                      <a:pt x="0" y="15016"/>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71" name="Google Shape;1262;g3df7f880796_0_302"/>
              <p:cNvSpPr/>
              <p:nvPr/>
            </p:nvSpPr>
            <p:spPr>
              <a:xfrm>
                <a:off x="3555518" y="1701573"/>
                <a:ext cx="450339" cy="345666"/>
              </a:xfrm>
              <a:custGeom>
                <a:avLst/>
                <a:gdLst/>
                <a:ahLst/>
                <a:cxnLst>
                  <a:cxn ang="0">
                    <a:pos x="wd2" y="hd2"/>
                  </a:cxn>
                  <a:cxn ang="5400000">
                    <a:pos x="wd2" y="hd2"/>
                  </a:cxn>
                  <a:cxn ang="10800000">
                    <a:pos x="wd2" y="hd2"/>
                  </a:cxn>
                  <a:cxn ang="16200000">
                    <a:pos x="wd2" y="hd2"/>
                  </a:cxn>
                </a:cxnLst>
                <a:rect l="0" t="0" r="r" b="b"/>
                <a:pathLst>
                  <a:path w="21600" h="21600" extrusionOk="0">
                    <a:moveTo>
                      <a:pt x="853" y="2781"/>
                    </a:moveTo>
                    <a:lnTo>
                      <a:pt x="1989" y="2132"/>
                    </a:lnTo>
                    <a:lnTo>
                      <a:pt x="2345" y="1947"/>
                    </a:lnTo>
                    <a:lnTo>
                      <a:pt x="2913" y="1391"/>
                    </a:lnTo>
                    <a:lnTo>
                      <a:pt x="3624" y="1020"/>
                    </a:lnTo>
                    <a:lnTo>
                      <a:pt x="3908" y="834"/>
                    </a:lnTo>
                    <a:lnTo>
                      <a:pt x="4263" y="742"/>
                    </a:lnTo>
                    <a:lnTo>
                      <a:pt x="8171" y="93"/>
                    </a:lnTo>
                    <a:lnTo>
                      <a:pt x="9592" y="0"/>
                    </a:lnTo>
                    <a:lnTo>
                      <a:pt x="9947" y="464"/>
                    </a:lnTo>
                    <a:lnTo>
                      <a:pt x="10232" y="278"/>
                    </a:lnTo>
                    <a:lnTo>
                      <a:pt x="10871" y="927"/>
                    </a:lnTo>
                    <a:lnTo>
                      <a:pt x="11013" y="1854"/>
                    </a:lnTo>
                    <a:lnTo>
                      <a:pt x="11084" y="1947"/>
                    </a:lnTo>
                    <a:lnTo>
                      <a:pt x="15916" y="1020"/>
                    </a:lnTo>
                    <a:lnTo>
                      <a:pt x="21458" y="6026"/>
                    </a:lnTo>
                    <a:lnTo>
                      <a:pt x="21600" y="6304"/>
                    </a:lnTo>
                    <a:lnTo>
                      <a:pt x="21600" y="6489"/>
                    </a:lnTo>
                    <a:lnTo>
                      <a:pt x="21316" y="6767"/>
                    </a:lnTo>
                    <a:lnTo>
                      <a:pt x="20534" y="7787"/>
                    </a:lnTo>
                    <a:lnTo>
                      <a:pt x="19753" y="9641"/>
                    </a:lnTo>
                    <a:lnTo>
                      <a:pt x="19611" y="10105"/>
                    </a:lnTo>
                    <a:lnTo>
                      <a:pt x="19611" y="11588"/>
                    </a:lnTo>
                    <a:lnTo>
                      <a:pt x="19397" y="11217"/>
                    </a:lnTo>
                    <a:lnTo>
                      <a:pt x="19184" y="10939"/>
                    </a:lnTo>
                    <a:lnTo>
                      <a:pt x="19326" y="10012"/>
                    </a:lnTo>
                    <a:lnTo>
                      <a:pt x="19255" y="10105"/>
                    </a:lnTo>
                    <a:lnTo>
                      <a:pt x="19042" y="10661"/>
                    </a:lnTo>
                    <a:lnTo>
                      <a:pt x="18971" y="11217"/>
                    </a:lnTo>
                    <a:lnTo>
                      <a:pt x="19326" y="11403"/>
                    </a:lnTo>
                    <a:lnTo>
                      <a:pt x="19611" y="11866"/>
                    </a:lnTo>
                    <a:lnTo>
                      <a:pt x="19326" y="12330"/>
                    </a:lnTo>
                    <a:lnTo>
                      <a:pt x="18971" y="12237"/>
                    </a:lnTo>
                    <a:lnTo>
                      <a:pt x="19255" y="12330"/>
                    </a:lnTo>
                    <a:lnTo>
                      <a:pt x="18971" y="12793"/>
                    </a:lnTo>
                    <a:lnTo>
                      <a:pt x="18900" y="13257"/>
                    </a:lnTo>
                    <a:lnTo>
                      <a:pt x="18545" y="13442"/>
                    </a:lnTo>
                    <a:lnTo>
                      <a:pt x="18189" y="13257"/>
                    </a:lnTo>
                    <a:lnTo>
                      <a:pt x="17976" y="13720"/>
                    </a:lnTo>
                    <a:lnTo>
                      <a:pt x="18118" y="14276"/>
                    </a:lnTo>
                    <a:lnTo>
                      <a:pt x="17834" y="14462"/>
                    </a:lnTo>
                    <a:lnTo>
                      <a:pt x="17621" y="14833"/>
                    </a:lnTo>
                    <a:lnTo>
                      <a:pt x="17337" y="15296"/>
                    </a:lnTo>
                    <a:lnTo>
                      <a:pt x="16982" y="15389"/>
                    </a:lnTo>
                    <a:lnTo>
                      <a:pt x="16911" y="14925"/>
                    </a:lnTo>
                    <a:lnTo>
                      <a:pt x="16555" y="14925"/>
                    </a:lnTo>
                    <a:lnTo>
                      <a:pt x="16768" y="15667"/>
                    </a:lnTo>
                    <a:lnTo>
                      <a:pt x="16982" y="15760"/>
                    </a:lnTo>
                    <a:lnTo>
                      <a:pt x="16911" y="16223"/>
                    </a:lnTo>
                    <a:lnTo>
                      <a:pt x="16555" y="16409"/>
                    </a:lnTo>
                    <a:lnTo>
                      <a:pt x="16555" y="16687"/>
                    </a:lnTo>
                    <a:lnTo>
                      <a:pt x="16200" y="16779"/>
                    </a:lnTo>
                    <a:lnTo>
                      <a:pt x="15845" y="17150"/>
                    </a:lnTo>
                    <a:lnTo>
                      <a:pt x="15489" y="17058"/>
                    </a:lnTo>
                    <a:lnTo>
                      <a:pt x="15774" y="17150"/>
                    </a:lnTo>
                    <a:lnTo>
                      <a:pt x="15418" y="17614"/>
                    </a:lnTo>
                    <a:lnTo>
                      <a:pt x="15063" y="17706"/>
                    </a:lnTo>
                    <a:lnTo>
                      <a:pt x="14779" y="17892"/>
                    </a:lnTo>
                    <a:lnTo>
                      <a:pt x="14353" y="17706"/>
                    </a:lnTo>
                    <a:lnTo>
                      <a:pt x="13642" y="18170"/>
                    </a:lnTo>
                    <a:lnTo>
                      <a:pt x="13855" y="18077"/>
                    </a:lnTo>
                    <a:lnTo>
                      <a:pt x="14211" y="18355"/>
                    </a:lnTo>
                    <a:lnTo>
                      <a:pt x="14566" y="18355"/>
                    </a:lnTo>
                    <a:lnTo>
                      <a:pt x="14779" y="18541"/>
                    </a:lnTo>
                    <a:lnTo>
                      <a:pt x="14495" y="19004"/>
                    </a:lnTo>
                    <a:lnTo>
                      <a:pt x="14850" y="18541"/>
                    </a:lnTo>
                    <a:lnTo>
                      <a:pt x="14708" y="19282"/>
                    </a:lnTo>
                    <a:lnTo>
                      <a:pt x="14353" y="19561"/>
                    </a:lnTo>
                    <a:lnTo>
                      <a:pt x="13997" y="19375"/>
                    </a:lnTo>
                    <a:lnTo>
                      <a:pt x="13784" y="18541"/>
                    </a:lnTo>
                    <a:lnTo>
                      <a:pt x="13713" y="19468"/>
                    </a:lnTo>
                    <a:lnTo>
                      <a:pt x="13358" y="19004"/>
                    </a:lnTo>
                    <a:lnTo>
                      <a:pt x="13287" y="18633"/>
                    </a:lnTo>
                    <a:lnTo>
                      <a:pt x="13003" y="18355"/>
                    </a:lnTo>
                    <a:lnTo>
                      <a:pt x="13287" y="19097"/>
                    </a:lnTo>
                    <a:lnTo>
                      <a:pt x="13358" y="19561"/>
                    </a:lnTo>
                    <a:lnTo>
                      <a:pt x="13500" y="19931"/>
                    </a:lnTo>
                    <a:lnTo>
                      <a:pt x="13855" y="20302"/>
                    </a:lnTo>
                    <a:lnTo>
                      <a:pt x="13642" y="20673"/>
                    </a:lnTo>
                    <a:lnTo>
                      <a:pt x="13429" y="20766"/>
                    </a:lnTo>
                    <a:lnTo>
                      <a:pt x="13429" y="20302"/>
                    </a:lnTo>
                    <a:lnTo>
                      <a:pt x="13287" y="20766"/>
                    </a:lnTo>
                    <a:lnTo>
                      <a:pt x="13145" y="21600"/>
                    </a:lnTo>
                    <a:lnTo>
                      <a:pt x="13003" y="21600"/>
                    </a:lnTo>
                    <a:lnTo>
                      <a:pt x="12789" y="21507"/>
                    </a:lnTo>
                    <a:lnTo>
                      <a:pt x="12079" y="21229"/>
                    </a:lnTo>
                    <a:lnTo>
                      <a:pt x="11795" y="20858"/>
                    </a:lnTo>
                    <a:lnTo>
                      <a:pt x="11795" y="19931"/>
                    </a:lnTo>
                    <a:lnTo>
                      <a:pt x="11368" y="19004"/>
                    </a:lnTo>
                    <a:lnTo>
                      <a:pt x="11084" y="18541"/>
                    </a:lnTo>
                    <a:lnTo>
                      <a:pt x="10658" y="18355"/>
                    </a:lnTo>
                    <a:lnTo>
                      <a:pt x="10303" y="17985"/>
                    </a:lnTo>
                    <a:lnTo>
                      <a:pt x="10232" y="17521"/>
                    </a:lnTo>
                    <a:lnTo>
                      <a:pt x="10232" y="17058"/>
                    </a:lnTo>
                    <a:lnTo>
                      <a:pt x="10018" y="16594"/>
                    </a:lnTo>
                    <a:lnTo>
                      <a:pt x="9592" y="15852"/>
                    </a:lnTo>
                    <a:lnTo>
                      <a:pt x="9592" y="15482"/>
                    </a:lnTo>
                    <a:lnTo>
                      <a:pt x="8882" y="14925"/>
                    </a:lnTo>
                    <a:lnTo>
                      <a:pt x="8526" y="14833"/>
                    </a:lnTo>
                    <a:lnTo>
                      <a:pt x="8171" y="14369"/>
                    </a:lnTo>
                    <a:lnTo>
                      <a:pt x="8171" y="14276"/>
                    </a:lnTo>
                    <a:lnTo>
                      <a:pt x="7816" y="14091"/>
                    </a:lnTo>
                    <a:lnTo>
                      <a:pt x="7816" y="13627"/>
                    </a:lnTo>
                    <a:lnTo>
                      <a:pt x="7389" y="13442"/>
                    </a:lnTo>
                    <a:lnTo>
                      <a:pt x="7247" y="12979"/>
                    </a:lnTo>
                    <a:lnTo>
                      <a:pt x="7247" y="12608"/>
                    </a:lnTo>
                    <a:lnTo>
                      <a:pt x="7034" y="12330"/>
                    </a:lnTo>
                    <a:lnTo>
                      <a:pt x="6466" y="11866"/>
                    </a:lnTo>
                    <a:lnTo>
                      <a:pt x="6111" y="11773"/>
                    </a:lnTo>
                    <a:lnTo>
                      <a:pt x="5897" y="11588"/>
                    </a:lnTo>
                    <a:lnTo>
                      <a:pt x="5684" y="11124"/>
                    </a:lnTo>
                    <a:lnTo>
                      <a:pt x="5329" y="10476"/>
                    </a:lnTo>
                    <a:lnTo>
                      <a:pt x="4689" y="10105"/>
                    </a:lnTo>
                    <a:lnTo>
                      <a:pt x="3979" y="9548"/>
                    </a:lnTo>
                    <a:lnTo>
                      <a:pt x="3055" y="8065"/>
                    </a:lnTo>
                    <a:lnTo>
                      <a:pt x="2984" y="7602"/>
                    </a:lnTo>
                    <a:lnTo>
                      <a:pt x="2629" y="7138"/>
                    </a:lnTo>
                    <a:lnTo>
                      <a:pt x="2416" y="6675"/>
                    </a:lnTo>
                    <a:lnTo>
                      <a:pt x="2061" y="6304"/>
                    </a:lnTo>
                    <a:lnTo>
                      <a:pt x="1563" y="6397"/>
                    </a:lnTo>
                    <a:lnTo>
                      <a:pt x="924" y="5748"/>
                    </a:lnTo>
                    <a:lnTo>
                      <a:pt x="213" y="5377"/>
                    </a:lnTo>
                    <a:lnTo>
                      <a:pt x="0" y="4913"/>
                    </a:lnTo>
                    <a:lnTo>
                      <a:pt x="142" y="4450"/>
                    </a:lnTo>
                    <a:lnTo>
                      <a:pt x="853" y="3152"/>
                    </a:lnTo>
                    <a:lnTo>
                      <a:pt x="853" y="2781"/>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72" name="Google Shape;1263;g3df7f880796_0_302"/>
              <p:cNvSpPr/>
              <p:nvPr/>
            </p:nvSpPr>
            <p:spPr>
              <a:xfrm>
                <a:off x="3555518" y="1701573"/>
                <a:ext cx="450339" cy="345666"/>
              </a:xfrm>
              <a:custGeom>
                <a:avLst/>
                <a:gdLst/>
                <a:ahLst/>
                <a:cxnLst>
                  <a:cxn ang="0">
                    <a:pos x="wd2" y="hd2"/>
                  </a:cxn>
                  <a:cxn ang="5400000">
                    <a:pos x="wd2" y="hd2"/>
                  </a:cxn>
                  <a:cxn ang="10800000">
                    <a:pos x="wd2" y="hd2"/>
                  </a:cxn>
                  <a:cxn ang="16200000">
                    <a:pos x="wd2" y="hd2"/>
                  </a:cxn>
                </a:cxnLst>
                <a:rect l="0" t="0" r="r" b="b"/>
                <a:pathLst>
                  <a:path w="21600" h="21600" extrusionOk="0">
                    <a:moveTo>
                      <a:pt x="853" y="2781"/>
                    </a:moveTo>
                    <a:lnTo>
                      <a:pt x="1989" y="2132"/>
                    </a:lnTo>
                    <a:lnTo>
                      <a:pt x="2345" y="1947"/>
                    </a:lnTo>
                    <a:lnTo>
                      <a:pt x="2913" y="1391"/>
                    </a:lnTo>
                    <a:lnTo>
                      <a:pt x="3624" y="1020"/>
                    </a:lnTo>
                    <a:lnTo>
                      <a:pt x="3908" y="834"/>
                    </a:lnTo>
                    <a:lnTo>
                      <a:pt x="4263" y="742"/>
                    </a:lnTo>
                    <a:lnTo>
                      <a:pt x="8171" y="93"/>
                    </a:lnTo>
                    <a:lnTo>
                      <a:pt x="9592" y="0"/>
                    </a:lnTo>
                    <a:lnTo>
                      <a:pt x="9947" y="464"/>
                    </a:lnTo>
                    <a:lnTo>
                      <a:pt x="10232" y="278"/>
                    </a:lnTo>
                    <a:lnTo>
                      <a:pt x="10871" y="927"/>
                    </a:lnTo>
                    <a:lnTo>
                      <a:pt x="11013" y="1854"/>
                    </a:lnTo>
                    <a:lnTo>
                      <a:pt x="11084" y="1947"/>
                    </a:lnTo>
                    <a:lnTo>
                      <a:pt x="15916" y="1020"/>
                    </a:lnTo>
                    <a:lnTo>
                      <a:pt x="21458" y="6026"/>
                    </a:lnTo>
                    <a:lnTo>
                      <a:pt x="21600" y="6304"/>
                    </a:lnTo>
                    <a:lnTo>
                      <a:pt x="21600" y="6489"/>
                    </a:lnTo>
                    <a:lnTo>
                      <a:pt x="21316" y="6767"/>
                    </a:lnTo>
                    <a:lnTo>
                      <a:pt x="20534" y="7787"/>
                    </a:lnTo>
                    <a:lnTo>
                      <a:pt x="19753" y="9641"/>
                    </a:lnTo>
                    <a:lnTo>
                      <a:pt x="19611" y="10105"/>
                    </a:lnTo>
                    <a:lnTo>
                      <a:pt x="19611" y="11588"/>
                    </a:lnTo>
                    <a:lnTo>
                      <a:pt x="19397" y="11217"/>
                    </a:lnTo>
                    <a:lnTo>
                      <a:pt x="19184" y="10939"/>
                    </a:lnTo>
                    <a:lnTo>
                      <a:pt x="19326" y="10012"/>
                    </a:lnTo>
                    <a:lnTo>
                      <a:pt x="19255" y="10105"/>
                    </a:lnTo>
                    <a:lnTo>
                      <a:pt x="19042" y="10661"/>
                    </a:lnTo>
                    <a:lnTo>
                      <a:pt x="18971" y="11217"/>
                    </a:lnTo>
                    <a:lnTo>
                      <a:pt x="19326" y="11403"/>
                    </a:lnTo>
                    <a:lnTo>
                      <a:pt x="19611" y="11866"/>
                    </a:lnTo>
                    <a:lnTo>
                      <a:pt x="19326" y="12330"/>
                    </a:lnTo>
                    <a:lnTo>
                      <a:pt x="18971" y="12237"/>
                    </a:lnTo>
                    <a:lnTo>
                      <a:pt x="19255" y="12330"/>
                    </a:lnTo>
                    <a:lnTo>
                      <a:pt x="18971" y="12793"/>
                    </a:lnTo>
                    <a:lnTo>
                      <a:pt x="18900" y="13257"/>
                    </a:lnTo>
                    <a:lnTo>
                      <a:pt x="18545" y="13442"/>
                    </a:lnTo>
                    <a:lnTo>
                      <a:pt x="18189" y="13257"/>
                    </a:lnTo>
                    <a:lnTo>
                      <a:pt x="17976" y="13720"/>
                    </a:lnTo>
                    <a:lnTo>
                      <a:pt x="18118" y="14276"/>
                    </a:lnTo>
                    <a:lnTo>
                      <a:pt x="17834" y="14462"/>
                    </a:lnTo>
                    <a:lnTo>
                      <a:pt x="17621" y="14833"/>
                    </a:lnTo>
                    <a:lnTo>
                      <a:pt x="17337" y="15296"/>
                    </a:lnTo>
                    <a:lnTo>
                      <a:pt x="16982" y="15389"/>
                    </a:lnTo>
                    <a:lnTo>
                      <a:pt x="16911" y="14925"/>
                    </a:lnTo>
                    <a:lnTo>
                      <a:pt x="16555" y="14925"/>
                    </a:lnTo>
                    <a:lnTo>
                      <a:pt x="16768" y="15667"/>
                    </a:lnTo>
                    <a:lnTo>
                      <a:pt x="16982" y="15760"/>
                    </a:lnTo>
                    <a:lnTo>
                      <a:pt x="16911" y="16223"/>
                    </a:lnTo>
                    <a:lnTo>
                      <a:pt x="16555" y="16409"/>
                    </a:lnTo>
                    <a:lnTo>
                      <a:pt x="16555" y="16687"/>
                    </a:lnTo>
                    <a:lnTo>
                      <a:pt x="16200" y="16779"/>
                    </a:lnTo>
                    <a:lnTo>
                      <a:pt x="15845" y="17150"/>
                    </a:lnTo>
                    <a:lnTo>
                      <a:pt x="15489" y="17058"/>
                    </a:lnTo>
                    <a:lnTo>
                      <a:pt x="15774" y="17150"/>
                    </a:lnTo>
                    <a:lnTo>
                      <a:pt x="15418" y="17614"/>
                    </a:lnTo>
                    <a:lnTo>
                      <a:pt x="15063" y="17706"/>
                    </a:lnTo>
                    <a:lnTo>
                      <a:pt x="14779" y="17892"/>
                    </a:lnTo>
                    <a:lnTo>
                      <a:pt x="14353" y="17706"/>
                    </a:lnTo>
                    <a:lnTo>
                      <a:pt x="13642" y="18170"/>
                    </a:lnTo>
                    <a:lnTo>
                      <a:pt x="13855" y="18077"/>
                    </a:lnTo>
                    <a:lnTo>
                      <a:pt x="14211" y="18355"/>
                    </a:lnTo>
                    <a:lnTo>
                      <a:pt x="14566" y="18355"/>
                    </a:lnTo>
                    <a:lnTo>
                      <a:pt x="14779" y="18541"/>
                    </a:lnTo>
                    <a:lnTo>
                      <a:pt x="14495" y="19004"/>
                    </a:lnTo>
                    <a:lnTo>
                      <a:pt x="14850" y="18541"/>
                    </a:lnTo>
                    <a:lnTo>
                      <a:pt x="14708" y="19282"/>
                    </a:lnTo>
                    <a:lnTo>
                      <a:pt x="14353" y="19561"/>
                    </a:lnTo>
                    <a:lnTo>
                      <a:pt x="13997" y="19375"/>
                    </a:lnTo>
                    <a:lnTo>
                      <a:pt x="13784" y="18541"/>
                    </a:lnTo>
                    <a:lnTo>
                      <a:pt x="13713" y="19468"/>
                    </a:lnTo>
                    <a:lnTo>
                      <a:pt x="13358" y="19004"/>
                    </a:lnTo>
                    <a:lnTo>
                      <a:pt x="13287" y="18633"/>
                    </a:lnTo>
                    <a:lnTo>
                      <a:pt x="13003" y="18355"/>
                    </a:lnTo>
                    <a:lnTo>
                      <a:pt x="13287" y="19097"/>
                    </a:lnTo>
                    <a:lnTo>
                      <a:pt x="13358" y="19561"/>
                    </a:lnTo>
                    <a:lnTo>
                      <a:pt x="13500" y="19931"/>
                    </a:lnTo>
                    <a:lnTo>
                      <a:pt x="13855" y="20302"/>
                    </a:lnTo>
                    <a:lnTo>
                      <a:pt x="13642" y="20673"/>
                    </a:lnTo>
                    <a:lnTo>
                      <a:pt x="13429" y="20766"/>
                    </a:lnTo>
                    <a:lnTo>
                      <a:pt x="13429" y="20302"/>
                    </a:lnTo>
                    <a:lnTo>
                      <a:pt x="13287" y="20766"/>
                    </a:lnTo>
                    <a:lnTo>
                      <a:pt x="13145" y="21600"/>
                    </a:lnTo>
                    <a:lnTo>
                      <a:pt x="13003" y="21600"/>
                    </a:lnTo>
                    <a:lnTo>
                      <a:pt x="12789" y="21507"/>
                    </a:lnTo>
                    <a:lnTo>
                      <a:pt x="12079" y="21229"/>
                    </a:lnTo>
                    <a:lnTo>
                      <a:pt x="11795" y="20858"/>
                    </a:lnTo>
                    <a:lnTo>
                      <a:pt x="11795" y="19931"/>
                    </a:lnTo>
                    <a:lnTo>
                      <a:pt x="11368" y="19004"/>
                    </a:lnTo>
                    <a:lnTo>
                      <a:pt x="11084" y="18541"/>
                    </a:lnTo>
                    <a:lnTo>
                      <a:pt x="10658" y="18355"/>
                    </a:lnTo>
                    <a:lnTo>
                      <a:pt x="10303" y="17985"/>
                    </a:lnTo>
                    <a:lnTo>
                      <a:pt x="10232" y="17521"/>
                    </a:lnTo>
                    <a:lnTo>
                      <a:pt x="10232" y="17058"/>
                    </a:lnTo>
                    <a:lnTo>
                      <a:pt x="10018" y="16594"/>
                    </a:lnTo>
                    <a:lnTo>
                      <a:pt x="9592" y="15852"/>
                    </a:lnTo>
                    <a:lnTo>
                      <a:pt x="9592" y="15482"/>
                    </a:lnTo>
                    <a:lnTo>
                      <a:pt x="8882" y="14925"/>
                    </a:lnTo>
                    <a:lnTo>
                      <a:pt x="8526" y="14833"/>
                    </a:lnTo>
                    <a:lnTo>
                      <a:pt x="8171" y="14369"/>
                    </a:lnTo>
                    <a:lnTo>
                      <a:pt x="8171" y="14276"/>
                    </a:lnTo>
                    <a:lnTo>
                      <a:pt x="7816" y="14091"/>
                    </a:lnTo>
                    <a:lnTo>
                      <a:pt x="7816" y="13627"/>
                    </a:lnTo>
                    <a:lnTo>
                      <a:pt x="7389" y="13442"/>
                    </a:lnTo>
                    <a:lnTo>
                      <a:pt x="7247" y="12979"/>
                    </a:lnTo>
                    <a:lnTo>
                      <a:pt x="7247" y="12608"/>
                    </a:lnTo>
                    <a:lnTo>
                      <a:pt x="7034" y="12330"/>
                    </a:lnTo>
                    <a:lnTo>
                      <a:pt x="6466" y="11866"/>
                    </a:lnTo>
                    <a:lnTo>
                      <a:pt x="6111" y="11773"/>
                    </a:lnTo>
                    <a:lnTo>
                      <a:pt x="5897" y="11588"/>
                    </a:lnTo>
                    <a:lnTo>
                      <a:pt x="5684" y="11124"/>
                    </a:lnTo>
                    <a:lnTo>
                      <a:pt x="5329" y="10476"/>
                    </a:lnTo>
                    <a:lnTo>
                      <a:pt x="4689" y="10105"/>
                    </a:lnTo>
                    <a:lnTo>
                      <a:pt x="3979" y="9548"/>
                    </a:lnTo>
                    <a:lnTo>
                      <a:pt x="3055" y="8065"/>
                    </a:lnTo>
                    <a:lnTo>
                      <a:pt x="2984" y="7602"/>
                    </a:lnTo>
                    <a:lnTo>
                      <a:pt x="2629" y="7138"/>
                    </a:lnTo>
                    <a:lnTo>
                      <a:pt x="2416" y="6675"/>
                    </a:lnTo>
                    <a:lnTo>
                      <a:pt x="2061" y="6304"/>
                    </a:lnTo>
                    <a:lnTo>
                      <a:pt x="1563" y="6397"/>
                    </a:lnTo>
                    <a:lnTo>
                      <a:pt x="924" y="5748"/>
                    </a:lnTo>
                    <a:lnTo>
                      <a:pt x="213" y="5377"/>
                    </a:lnTo>
                    <a:lnTo>
                      <a:pt x="0" y="4913"/>
                    </a:lnTo>
                    <a:lnTo>
                      <a:pt x="142" y="4450"/>
                    </a:lnTo>
                    <a:lnTo>
                      <a:pt x="853" y="3152"/>
                    </a:lnTo>
                    <a:lnTo>
                      <a:pt x="853" y="2781"/>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73" name="Google Shape;1264;g3df7f880796_0_302"/>
              <p:cNvSpPr/>
              <p:nvPr/>
            </p:nvSpPr>
            <p:spPr>
              <a:xfrm>
                <a:off x="3671319" y="842224"/>
                <a:ext cx="518961" cy="339246"/>
              </a:xfrm>
              <a:custGeom>
                <a:avLst/>
                <a:gdLst/>
                <a:ahLst/>
                <a:cxnLst>
                  <a:cxn ang="0">
                    <a:pos x="wd2" y="hd2"/>
                  </a:cxn>
                  <a:cxn ang="5400000">
                    <a:pos x="wd2" y="hd2"/>
                  </a:cxn>
                  <a:cxn ang="10800000">
                    <a:pos x="wd2" y="hd2"/>
                  </a:cxn>
                  <a:cxn ang="16200000">
                    <a:pos x="wd2" y="hd2"/>
                  </a:cxn>
                </a:cxnLst>
                <a:rect l="0" t="0" r="r" b="b"/>
                <a:pathLst>
                  <a:path w="21600" h="21600" extrusionOk="0">
                    <a:moveTo>
                      <a:pt x="0" y="5471"/>
                    </a:moveTo>
                    <a:lnTo>
                      <a:pt x="432" y="5093"/>
                    </a:lnTo>
                    <a:lnTo>
                      <a:pt x="1049" y="4433"/>
                    </a:lnTo>
                    <a:lnTo>
                      <a:pt x="1358" y="3962"/>
                    </a:lnTo>
                    <a:lnTo>
                      <a:pt x="1358" y="4056"/>
                    </a:lnTo>
                    <a:lnTo>
                      <a:pt x="2345" y="2830"/>
                    </a:lnTo>
                    <a:lnTo>
                      <a:pt x="2407" y="3018"/>
                    </a:lnTo>
                    <a:lnTo>
                      <a:pt x="2592" y="4622"/>
                    </a:lnTo>
                    <a:lnTo>
                      <a:pt x="5369" y="3962"/>
                    </a:lnTo>
                    <a:lnTo>
                      <a:pt x="9627" y="2641"/>
                    </a:lnTo>
                    <a:lnTo>
                      <a:pt x="14379" y="1038"/>
                    </a:lnTo>
                    <a:lnTo>
                      <a:pt x="17589" y="0"/>
                    </a:lnTo>
                    <a:lnTo>
                      <a:pt x="17650" y="94"/>
                    </a:lnTo>
                    <a:lnTo>
                      <a:pt x="17959" y="283"/>
                    </a:lnTo>
                    <a:lnTo>
                      <a:pt x="18021" y="755"/>
                    </a:lnTo>
                    <a:lnTo>
                      <a:pt x="18329" y="566"/>
                    </a:lnTo>
                    <a:lnTo>
                      <a:pt x="18638" y="1038"/>
                    </a:lnTo>
                    <a:lnTo>
                      <a:pt x="18946" y="1981"/>
                    </a:lnTo>
                    <a:lnTo>
                      <a:pt x="19070" y="2547"/>
                    </a:lnTo>
                    <a:lnTo>
                      <a:pt x="19255" y="3018"/>
                    </a:lnTo>
                    <a:lnTo>
                      <a:pt x="19810" y="3301"/>
                    </a:lnTo>
                    <a:lnTo>
                      <a:pt x="20119" y="3301"/>
                    </a:lnTo>
                    <a:lnTo>
                      <a:pt x="20427" y="3584"/>
                    </a:lnTo>
                    <a:lnTo>
                      <a:pt x="20427" y="3773"/>
                    </a:lnTo>
                    <a:lnTo>
                      <a:pt x="20119" y="4245"/>
                    </a:lnTo>
                    <a:lnTo>
                      <a:pt x="20057" y="4716"/>
                    </a:lnTo>
                    <a:lnTo>
                      <a:pt x="20057" y="5188"/>
                    </a:lnTo>
                    <a:lnTo>
                      <a:pt x="19687" y="6414"/>
                    </a:lnTo>
                    <a:lnTo>
                      <a:pt x="19440" y="6886"/>
                    </a:lnTo>
                    <a:lnTo>
                      <a:pt x="19502" y="7263"/>
                    </a:lnTo>
                    <a:lnTo>
                      <a:pt x="19563" y="7263"/>
                    </a:lnTo>
                    <a:lnTo>
                      <a:pt x="19749" y="7734"/>
                    </a:lnTo>
                    <a:lnTo>
                      <a:pt x="19687" y="8206"/>
                    </a:lnTo>
                    <a:lnTo>
                      <a:pt x="19440" y="8583"/>
                    </a:lnTo>
                    <a:lnTo>
                      <a:pt x="19502" y="9338"/>
                    </a:lnTo>
                    <a:lnTo>
                      <a:pt x="19810" y="9904"/>
                    </a:lnTo>
                    <a:lnTo>
                      <a:pt x="20119" y="9998"/>
                    </a:lnTo>
                    <a:lnTo>
                      <a:pt x="20242" y="10470"/>
                    </a:lnTo>
                    <a:lnTo>
                      <a:pt x="20427" y="10847"/>
                    </a:lnTo>
                    <a:lnTo>
                      <a:pt x="20674" y="10847"/>
                    </a:lnTo>
                    <a:lnTo>
                      <a:pt x="20921" y="11319"/>
                    </a:lnTo>
                    <a:lnTo>
                      <a:pt x="21600" y="12073"/>
                    </a:lnTo>
                    <a:lnTo>
                      <a:pt x="21477" y="12545"/>
                    </a:lnTo>
                    <a:lnTo>
                      <a:pt x="21045" y="13017"/>
                    </a:lnTo>
                    <a:lnTo>
                      <a:pt x="20921" y="13583"/>
                    </a:lnTo>
                    <a:lnTo>
                      <a:pt x="20736" y="13583"/>
                    </a:lnTo>
                    <a:lnTo>
                      <a:pt x="20736" y="13677"/>
                    </a:lnTo>
                    <a:lnTo>
                      <a:pt x="20551" y="14054"/>
                    </a:lnTo>
                    <a:lnTo>
                      <a:pt x="20551" y="14526"/>
                    </a:lnTo>
                    <a:lnTo>
                      <a:pt x="20242" y="14809"/>
                    </a:lnTo>
                    <a:lnTo>
                      <a:pt x="19995" y="14997"/>
                    </a:lnTo>
                    <a:lnTo>
                      <a:pt x="19687" y="15563"/>
                    </a:lnTo>
                    <a:lnTo>
                      <a:pt x="19502" y="15280"/>
                    </a:lnTo>
                    <a:lnTo>
                      <a:pt x="19255" y="15280"/>
                    </a:lnTo>
                    <a:lnTo>
                      <a:pt x="19070" y="15469"/>
                    </a:lnTo>
                    <a:lnTo>
                      <a:pt x="18761" y="15658"/>
                    </a:lnTo>
                    <a:lnTo>
                      <a:pt x="18576" y="16129"/>
                    </a:lnTo>
                    <a:lnTo>
                      <a:pt x="18514" y="16601"/>
                    </a:lnTo>
                    <a:lnTo>
                      <a:pt x="11602" y="18865"/>
                    </a:lnTo>
                    <a:lnTo>
                      <a:pt x="5554" y="20562"/>
                    </a:lnTo>
                    <a:lnTo>
                      <a:pt x="1790" y="21600"/>
                    </a:lnTo>
                    <a:lnTo>
                      <a:pt x="1111" y="15092"/>
                    </a:lnTo>
                    <a:lnTo>
                      <a:pt x="0" y="5848"/>
                    </a:lnTo>
                    <a:lnTo>
                      <a:pt x="0" y="5471"/>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74" name="Google Shape;1265;g3df7f880796_0_302"/>
              <p:cNvSpPr/>
              <p:nvPr/>
            </p:nvSpPr>
            <p:spPr>
              <a:xfrm>
                <a:off x="3671319" y="842224"/>
                <a:ext cx="518961" cy="339246"/>
              </a:xfrm>
              <a:custGeom>
                <a:avLst/>
                <a:gdLst/>
                <a:ahLst/>
                <a:cxnLst>
                  <a:cxn ang="0">
                    <a:pos x="wd2" y="hd2"/>
                  </a:cxn>
                  <a:cxn ang="5400000">
                    <a:pos x="wd2" y="hd2"/>
                  </a:cxn>
                  <a:cxn ang="10800000">
                    <a:pos x="wd2" y="hd2"/>
                  </a:cxn>
                  <a:cxn ang="16200000">
                    <a:pos x="wd2" y="hd2"/>
                  </a:cxn>
                </a:cxnLst>
                <a:rect l="0" t="0" r="r" b="b"/>
                <a:pathLst>
                  <a:path w="21600" h="21600" extrusionOk="0">
                    <a:moveTo>
                      <a:pt x="0" y="5471"/>
                    </a:moveTo>
                    <a:lnTo>
                      <a:pt x="432" y="5093"/>
                    </a:lnTo>
                    <a:lnTo>
                      <a:pt x="1049" y="4433"/>
                    </a:lnTo>
                    <a:lnTo>
                      <a:pt x="1358" y="3962"/>
                    </a:lnTo>
                    <a:lnTo>
                      <a:pt x="1358" y="4056"/>
                    </a:lnTo>
                    <a:lnTo>
                      <a:pt x="2345" y="2830"/>
                    </a:lnTo>
                    <a:lnTo>
                      <a:pt x="2407" y="3018"/>
                    </a:lnTo>
                    <a:lnTo>
                      <a:pt x="2592" y="4622"/>
                    </a:lnTo>
                    <a:lnTo>
                      <a:pt x="5369" y="3962"/>
                    </a:lnTo>
                    <a:lnTo>
                      <a:pt x="9627" y="2641"/>
                    </a:lnTo>
                    <a:lnTo>
                      <a:pt x="14379" y="1038"/>
                    </a:lnTo>
                    <a:lnTo>
                      <a:pt x="17589" y="0"/>
                    </a:lnTo>
                    <a:lnTo>
                      <a:pt x="17650" y="94"/>
                    </a:lnTo>
                    <a:lnTo>
                      <a:pt x="17959" y="283"/>
                    </a:lnTo>
                    <a:lnTo>
                      <a:pt x="18021" y="755"/>
                    </a:lnTo>
                    <a:lnTo>
                      <a:pt x="18329" y="566"/>
                    </a:lnTo>
                    <a:lnTo>
                      <a:pt x="18638" y="1038"/>
                    </a:lnTo>
                    <a:lnTo>
                      <a:pt x="18946" y="1981"/>
                    </a:lnTo>
                    <a:lnTo>
                      <a:pt x="19070" y="2547"/>
                    </a:lnTo>
                    <a:lnTo>
                      <a:pt x="19255" y="3018"/>
                    </a:lnTo>
                    <a:lnTo>
                      <a:pt x="19810" y="3301"/>
                    </a:lnTo>
                    <a:lnTo>
                      <a:pt x="20119" y="3301"/>
                    </a:lnTo>
                    <a:lnTo>
                      <a:pt x="20427" y="3584"/>
                    </a:lnTo>
                    <a:lnTo>
                      <a:pt x="20427" y="3773"/>
                    </a:lnTo>
                    <a:lnTo>
                      <a:pt x="20119" y="4245"/>
                    </a:lnTo>
                    <a:lnTo>
                      <a:pt x="20057" y="4716"/>
                    </a:lnTo>
                    <a:lnTo>
                      <a:pt x="20057" y="5188"/>
                    </a:lnTo>
                    <a:lnTo>
                      <a:pt x="19687" y="6414"/>
                    </a:lnTo>
                    <a:lnTo>
                      <a:pt x="19440" y="6886"/>
                    </a:lnTo>
                    <a:lnTo>
                      <a:pt x="19502" y="7263"/>
                    </a:lnTo>
                    <a:lnTo>
                      <a:pt x="19563" y="7263"/>
                    </a:lnTo>
                    <a:lnTo>
                      <a:pt x="19749" y="7734"/>
                    </a:lnTo>
                    <a:lnTo>
                      <a:pt x="19687" y="8206"/>
                    </a:lnTo>
                    <a:lnTo>
                      <a:pt x="19440" y="8583"/>
                    </a:lnTo>
                    <a:lnTo>
                      <a:pt x="19502" y="9338"/>
                    </a:lnTo>
                    <a:lnTo>
                      <a:pt x="19810" y="9904"/>
                    </a:lnTo>
                    <a:lnTo>
                      <a:pt x="20119" y="9998"/>
                    </a:lnTo>
                    <a:lnTo>
                      <a:pt x="20242" y="10470"/>
                    </a:lnTo>
                    <a:lnTo>
                      <a:pt x="20427" y="10847"/>
                    </a:lnTo>
                    <a:lnTo>
                      <a:pt x="20674" y="10847"/>
                    </a:lnTo>
                    <a:lnTo>
                      <a:pt x="20921" y="11319"/>
                    </a:lnTo>
                    <a:lnTo>
                      <a:pt x="21600" y="12073"/>
                    </a:lnTo>
                    <a:lnTo>
                      <a:pt x="21477" y="12545"/>
                    </a:lnTo>
                    <a:lnTo>
                      <a:pt x="21045" y="13017"/>
                    </a:lnTo>
                    <a:lnTo>
                      <a:pt x="20921" y="13583"/>
                    </a:lnTo>
                    <a:lnTo>
                      <a:pt x="20736" y="13583"/>
                    </a:lnTo>
                    <a:lnTo>
                      <a:pt x="20736" y="13677"/>
                    </a:lnTo>
                    <a:lnTo>
                      <a:pt x="20551" y="14054"/>
                    </a:lnTo>
                    <a:lnTo>
                      <a:pt x="20551" y="14526"/>
                    </a:lnTo>
                    <a:lnTo>
                      <a:pt x="20242" y="14809"/>
                    </a:lnTo>
                    <a:lnTo>
                      <a:pt x="19995" y="14997"/>
                    </a:lnTo>
                    <a:lnTo>
                      <a:pt x="19687" y="15563"/>
                    </a:lnTo>
                    <a:lnTo>
                      <a:pt x="19502" y="15280"/>
                    </a:lnTo>
                    <a:lnTo>
                      <a:pt x="19255" y="15280"/>
                    </a:lnTo>
                    <a:lnTo>
                      <a:pt x="19070" y="15469"/>
                    </a:lnTo>
                    <a:lnTo>
                      <a:pt x="18761" y="15658"/>
                    </a:lnTo>
                    <a:lnTo>
                      <a:pt x="18576" y="16129"/>
                    </a:lnTo>
                    <a:lnTo>
                      <a:pt x="18514" y="16601"/>
                    </a:lnTo>
                    <a:lnTo>
                      <a:pt x="11602" y="18865"/>
                    </a:lnTo>
                    <a:lnTo>
                      <a:pt x="5554" y="20562"/>
                    </a:lnTo>
                    <a:lnTo>
                      <a:pt x="1790" y="21600"/>
                    </a:lnTo>
                    <a:lnTo>
                      <a:pt x="1111" y="15092"/>
                    </a:lnTo>
                    <a:lnTo>
                      <a:pt x="0" y="5848"/>
                    </a:lnTo>
                    <a:lnTo>
                      <a:pt x="0" y="5471"/>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75" name="Google Shape;1266;g3df7f880796_0_302"/>
              <p:cNvSpPr/>
              <p:nvPr/>
            </p:nvSpPr>
            <p:spPr>
              <a:xfrm>
                <a:off x="4116295" y="1083013"/>
                <a:ext cx="95430" cy="158386"/>
              </a:xfrm>
              <a:custGeom>
                <a:avLst/>
                <a:gdLst/>
                <a:ahLst/>
                <a:cxnLst>
                  <a:cxn ang="0">
                    <a:pos x="wd2" y="hd2"/>
                  </a:cxn>
                  <a:cxn ang="5400000">
                    <a:pos x="wd2" y="hd2"/>
                  </a:cxn>
                  <a:cxn ang="10800000">
                    <a:pos x="wd2" y="hd2"/>
                  </a:cxn>
                  <a:cxn ang="16200000">
                    <a:pos x="wd2" y="hd2"/>
                  </a:cxn>
                </a:cxnLst>
                <a:rect l="0" t="0" r="r" b="b"/>
                <a:pathLst>
                  <a:path w="21600" h="21600" extrusionOk="0">
                    <a:moveTo>
                      <a:pt x="0" y="2826"/>
                    </a:moveTo>
                    <a:lnTo>
                      <a:pt x="337" y="1817"/>
                    </a:lnTo>
                    <a:lnTo>
                      <a:pt x="1350" y="807"/>
                    </a:lnTo>
                    <a:lnTo>
                      <a:pt x="3037" y="404"/>
                    </a:lnTo>
                    <a:lnTo>
                      <a:pt x="4050" y="0"/>
                    </a:lnTo>
                    <a:lnTo>
                      <a:pt x="5400" y="0"/>
                    </a:lnTo>
                    <a:lnTo>
                      <a:pt x="6412" y="606"/>
                    </a:lnTo>
                    <a:lnTo>
                      <a:pt x="5400" y="807"/>
                    </a:lnTo>
                    <a:lnTo>
                      <a:pt x="5400" y="1817"/>
                    </a:lnTo>
                    <a:lnTo>
                      <a:pt x="4725" y="2826"/>
                    </a:lnTo>
                    <a:lnTo>
                      <a:pt x="3712" y="3634"/>
                    </a:lnTo>
                    <a:lnTo>
                      <a:pt x="5062" y="4643"/>
                    </a:lnTo>
                    <a:lnTo>
                      <a:pt x="5062" y="5450"/>
                    </a:lnTo>
                    <a:lnTo>
                      <a:pt x="5737" y="6460"/>
                    </a:lnTo>
                    <a:lnTo>
                      <a:pt x="7087" y="7469"/>
                    </a:lnTo>
                    <a:lnTo>
                      <a:pt x="8775" y="8277"/>
                    </a:lnTo>
                    <a:lnTo>
                      <a:pt x="10125" y="8882"/>
                    </a:lnTo>
                    <a:lnTo>
                      <a:pt x="10125" y="10295"/>
                    </a:lnTo>
                    <a:lnTo>
                      <a:pt x="11138" y="11708"/>
                    </a:lnTo>
                    <a:lnTo>
                      <a:pt x="13163" y="12516"/>
                    </a:lnTo>
                    <a:lnTo>
                      <a:pt x="13500" y="13525"/>
                    </a:lnTo>
                    <a:lnTo>
                      <a:pt x="16538" y="15140"/>
                    </a:lnTo>
                    <a:lnTo>
                      <a:pt x="18563" y="14736"/>
                    </a:lnTo>
                    <a:lnTo>
                      <a:pt x="18900" y="15342"/>
                    </a:lnTo>
                    <a:lnTo>
                      <a:pt x="18563" y="16351"/>
                    </a:lnTo>
                    <a:lnTo>
                      <a:pt x="18563" y="17361"/>
                    </a:lnTo>
                    <a:lnTo>
                      <a:pt x="18900" y="17361"/>
                    </a:lnTo>
                    <a:lnTo>
                      <a:pt x="17888" y="18370"/>
                    </a:lnTo>
                    <a:lnTo>
                      <a:pt x="18563" y="18168"/>
                    </a:lnTo>
                    <a:lnTo>
                      <a:pt x="20250" y="17764"/>
                    </a:lnTo>
                    <a:lnTo>
                      <a:pt x="21600" y="19985"/>
                    </a:lnTo>
                    <a:lnTo>
                      <a:pt x="21263" y="19985"/>
                    </a:lnTo>
                    <a:lnTo>
                      <a:pt x="20250" y="20187"/>
                    </a:lnTo>
                    <a:lnTo>
                      <a:pt x="8775" y="21600"/>
                    </a:lnTo>
                    <a:lnTo>
                      <a:pt x="8100" y="20591"/>
                    </a:lnTo>
                    <a:lnTo>
                      <a:pt x="5062" y="13727"/>
                    </a:lnTo>
                    <a:lnTo>
                      <a:pt x="0" y="282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76" name="Google Shape;1267;g3df7f880796_0_302"/>
              <p:cNvSpPr/>
              <p:nvPr/>
            </p:nvSpPr>
            <p:spPr>
              <a:xfrm>
                <a:off x="4116295" y="1083013"/>
                <a:ext cx="95430" cy="158386"/>
              </a:xfrm>
              <a:custGeom>
                <a:avLst/>
                <a:gdLst/>
                <a:ahLst/>
                <a:cxnLst>
                  <a:cxn ang="0">
                    <a:pos x="wd2" y="hd2"/>
                  </a:cxn>
                  <a:cxn ang="5400000">
                    <a:pos x="wd2" y="hd2"/>
                  </a:cxn>
                  <a:cxn ang="10800000">
                    <a:pos x="wd2" y="hd2"/>
                  </a:cxn>
                  <a:cxn ang="16200000">
                    <a:pos x="wd2" y="hd2"/>
                  </a:cxn>
                </a:cxnLst>
                <a:rect l="0" t="0" r="r" b="b"/>
                <a:pathLst>
                  <a:path w="21600" h="21600" extrusionOk="0">
                    <a:moveTo>
                      <a:pt x="0" y="2826"/>
                    </a:moveTo>
                    <a:lnTo>
                      <a:pt x="337" y="1817"/>
                    </a:lnTo>
                    <a:lnTo>
                      <a:pt x="1350" y="807"/>
                    </a:lnTo>
                    <a:lnTo>
                      <a:pt x="3037" y="404"/>
                    </a:lnTo>
                    <a:lnTo>
                      <a:pt x="4050" y="0"/>
                    </a:lnTo>
                    <a:lnTo>
                      <a:pt x="5400" y="0"/>
                    </a:lnTo>
                    <a:lnTo>
                      <a:pt x="6412" y="606"/>
                    </a:lnTo>
                    <a:lnTo>
                      <a:pt x="5400" y="807"/>
                    </a:lnTo>
                    <a:lnTo>
                      <a:pt x="5400" y="1817"/>
                    </a:lnTo>
                    <a:lnTo>
                      <a:pt x="4725" y="2826"/>
                    </a:lnTo>
                    <a:lnTo>
                      <a:pt x="3712" y="3634"/>
                    </a:lnTo>
                    <a:lnTo>
                      <a:pt x="5062" y="4643"/>
                    </a:lnTo>
                    <a:lnTo>
                      <a:pt x="5062" y="5450"/>
                    </a:lnTo>
                    <a:lnTo>
                      <a:pt x="5737" y="6460"/>
                    </a:lnTo>
                    <a:lnTo>
                      <a:pt x="7087" y="7469"/>
                    </a:lnTo>
                    <a:lnTo>
                      <a:pt x="8775" y="8277"/>
                    </a:lnTo>
                    <a:lnTo>
                      <a:pt x="10125" y="8882"/>
                    </a:lnTo>
                    <a:lnTo>
                      <a:pt x="10125" y="10295"/>
                    </a:lnTo>
                    <a:lnTo>
                      <a:pt x="11138" y="11708"/>
                    </a:lnTo>
                    <a:lnTo>
                      <a:pt x="13163" y="12516"/>
                    </a:lnTo>
                    <a:lnTo>
                      <a:pt x="13500" y="13525"/>
                    </a:lnTo>
                    <a:lnTo>
                      <a:pt x="16538" y="15140"/>
                    </a:lnTo>
                    <a:lnTo>
                      <a:pt x="18563" y="14736"/>
                    </a:lnTo>
                    <a:lnTo>
                      <a:pt x="18900" y="15342"/>
                    </a:lnTo>
                    <a:lnTo>
                      <a:pt x="18563" y="16351"/>
                    </a:lnTo>
                    <a:lnTo>
                      <a:pt x="18563" y="17361"/>
                    </a:lnTo>
                    <a:lnTo>
                      <a:pt x="18900" y="17361"/>
                    </a:lnTo>
                    <a:lnTo>
                      <a:pt x="17888" y="18370"/>
                    </a:lnTo>
                    <a:lnTo>
                      <a:pt x="18563" y="18168"/>
                    </a:lnTo>
                    <a:lnTo>
                      <a:pt x="20250" y="17764"/>
                    </a:lnTo>
                    <a:lnTo>
                      <a:pt x="21600" y="19985"/>
                    </a:lnTo>
                    <a:lnTo>
                      <a:pt x="21263" y="19985"/>
                    </a:lnTo>
                    <a:lnTo>
                      <a:pt x="20250" y="20187"/>
                    </a:lnTo>
                    <a:lnTo>
                      <a:pt x="8775" y="21600"/>
                    </a:lnTo>
                    <a:lnTo>
                      <a:pt x="8100" y="20591"/>
                    </a:lnTo>
                    <a:lnTo>
                      <a:pt x="5062" y="13727"/>
                    </a:lnTo>
                    <a:lnTo>
                      <a:pt x="0" y="2826"/>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77" name="Google Shape;1268;g3df7f880796_0_302"/>
              <p:cNvSpPr/>
              <p:nvPr/>
            </p:nvSpPr>
            <p:spPr>
              <a:xfrm>
                <a:off x="4174196" y="436630"/>
                <a:ext cx="147969" cy="282526"/>
              </a:xfrm>
              <a:custGeom>
                <a:avLst/>
                <a:gdLst/>
                <a:ahLst/>
                <a:cxnLst>
                  <a:cxn ang="0">
                    <a:pos x="wd2" y="hd2"/>
                  </a:cxn>
                  <a:cxn ang="5400000">
                    <a:pos x="wd2" y="hd2"/>
                  </a:cxn>
                  <a:cxn ang="10800000">
                    <a:pos x="wd2" y="hd2"/>
                  </a:cxn>
                  <a:cxn ang="16200000">
                    <a:pos x="wd2" y="hd2"/>
                  </a:cxn>
                </a:cxnLst>
                <a:rect l="0" t="0" r="r" b="b"/>
                <a:pathLst>
                  <a:path w="21600" h="21600" extrusionOk="0">
                    <a:moveTo>
                      <a:pt x="0" y="2827"/>
                    </a:moveTo>
                    <a:lnTo>
                      <a:pt x="3672" y="2262"/>
                    </a:lnTo>
                    <a:lnTo>
                      <a:pt x="20520" y="0"/>
                    </a:lnTo>
                    <a:lnTo>
                      <a:pt x="20304" y="113"/>
                    </a:lnTo>
                    <a:lnTo>
                      <a:pt x="20952" y="1018"/>
                    </a:lnTo>
                    <a:lnTo>
                      <a:pt x="20304" y="2149"/>
                    </a:lnTo>
                    <a:lnTo>
                      <a:pt x="20520" y="2714"/>
                    </a:lnTo>
                    <a:lnTo>
                      <a:pt x="21384" y="3280"/>
                    </a:lnTo>
                    <a:lnTo>
                      <a:pt x="21600" y="3732"/>
                    </a:lnTo>
                    <a:lnTo>
                      <a:pt x="21600" y="4297"/>
                    </a:lnTo>
                    <a:lnTo>
                      <a:pt x="20952" y="5089"/>
                    </a:lnTo>
                    <a:lnTo>
                      <a:pt x="18792" y="6220"/>
                    </a:lnTo>
                    <a:lnTo>
                      <a:pt x="17712" y="6672"/>
                    </a:lnTo>
                    <a:lnTo>
                      <a:pt x="17712" y="7238"/>
                    </a:lnTo>
                    <a:lnTo>
                      <a:pt x="18360" y="8369"/>
                    </a:lnTo>
                    <a:lnTo>
                      <a:pt x="17928" y="9386"/>
                    </a:lnTo>
                    <a:lnTo>
                      <a:pt x="18144" y="9952"/>
                    </a:lnTo>
                    <a:lnTo>
                      <a:pt x="17712" y="10517"/>
                    </a:lnTo>
                    <a:lnTo>
                      <a:pt x="17928" y="11083"/>
                    </a:lnTo>
                    <a:lnTo>
                      <a:pt x="17712" y="11648"/>
                    </a:lnTo>
                    <a:lnTo>
                      <a:pt x="16848" y="12214"/>
                    </a:lnTo>
                    <a:lnTo>
                      <a:pt x="17064" y="13118"/>
                    </a:lnTo>
                    <a:lnTo>
                      <a:pt x="16632" y="13458"/>
                    </a:lnTo>
                    <a:lnTo>
                      <a:pt x="17712" y="15493"/>
                    </a:lnTo>
                    <a:lnTo>
                      <a:pt x="17712" y="16624"/>
                    </a:lnTo>
                    <a:lnTo>
                      <a:pt x="18144" y="18207"/>
                    </a:lnTo>
                    <a:lnTo>
                      <a:pt x="17712" y="18773"/>
                    </a:lnTo>
                    <a:lnTo>
                      <a:pt x="17712" y="19338"/>
                    </a:lnTo>
                    <a:lnTo>
                      <a:pt x="18144" y="20017"/>
                    </a:lnTo>
                    <a:lnTo>
                      <a:pt x="19224" y="20469"/>
                    </a:lnTo>
                    <a:lnTo>
                      <a:pt x="9936" y="21600"/>
                    </a:lnTo>
                    <a:lnTo>
                      <a:pt x="9504" y="21035"/>
                    </a:lnTo>
                    <a:lnTo>
                      <a:pt x="9504" y="20582"/>
                    </a:lnTo>
                    <a:lnTo>
                      <a:pt x="7128" y="15041"/>
                    </a:lnTo>
                    <a:lnTo>
                      <a:pt x="5400" y="14362"/>
                    </a:lnTo>
                    <a:lnTo>
                      <a:pt x="5184" y="14928"/>
                    </a:lnTo>
                    <a:lnTo>
                      <a:pt x="4536" y="14362"/>
                    </a:lnTo>
                    <a:lnTo>
                      <a:pt x="4536" y="13458"/>
                    </a:lnTo>
                    <a:lnTo>
                      <a:pt x="4104" y="12327"/>
                    </a:lnTo>
                    <a:lnTo>
                      <a:pt x="3456" y="11761"/>
                    </a:lnTo>
                    <a:lnTo>
                      <a:pt x="2592" y="10630"/>
                    </a:lnTo>
                    <a:lnTo>
                      <a:pt x="2592" y="9499"/>
                    </a:lnTo>
                    <a:lnTo>
                      <a:pt x="3240" y="9386"/>
                    </a:lnTo>
                    <a:lnTo>
                      <a:pt x="3024" y="8821"/>
                    </a:lnTo>
                    <a:lnTo>
                      <a:pt x="2592" y="8255"/>
                    </a:lnTo>
                    <a:lnTo>
                      <a:pt x="2592" y="7690"/>
                    </a:lnTo>
                    <a:lnTo>
                      <a:pt x="2376" y="7125"/>
                    </a:lnTo>
                    <a:lnTo>
                      <a:pt x="1296" y="6559"/>
                    </a:lnTo>
                    <a:lnTo>
                      <a:pt x="1080" y="5994"/>
                    </a:lnTo>
                    <a:lnTo>
                      <a:pt x="1080" y="4637"/>
                    </a:lnTo>
                    <a:lnTo>
                      <a:pt x="216" y="4071"/>
                    </a:lnTo>
                    <a:lnTo>
                      <a:pt x="216" y="3506"/>
                    </a:lnTo>
                    <a:lnTo>
                      <a:pt x="0" y="3166"/>
                    </a:lnTo>
                    <a:lnTo>
                      <a:pt x="0" y="282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78" name="Google Shape;1269;g3df7f880796_0_302"/>
              <p:cNvSpPr/>
              <p:nvPr/>
            </p:nvSpPr>
            <p:spPr>
              <a:xfrm>
                <a:off x="4174196" y="436630"/>
                <a:ext cx="147969" cy="282526"/>
              </a:xfrm>
              <a:custGeom>
                <a:avLst/>
                <a:gdLst/>
                <a:ahLst/>
                <a:cxnLst>
                  <a:cxn ang="0">
                    <a:pos x="wd2" y="hd2"/>
                  </a:cxn>
                  <a:cxn ang="5400000">
                    <a:pos x="wd2" y="hd2"/>
                  </a:cxn>
                  <a:cxn ang="10800000">
                    <a:pos x="wd2" y="hd2"/>
                  </a:cxn>
                  <a:cxn ang="16200000">
                    <a:pos x="wd2" y="hd2"/>
                  </a:cxn>
                </a:cxnLst>
                <a:rect l="0" t="0" r="r" b="b"/>
                <a:pathLst>
                  <a:path w="21600" h="21600" extrusionOk="0">
                    <a:moveTo>
                      <a:pt x="0" y="2827"/>
                    </a:moveTo>
                    <a:lnTo>
                      <a:pt x="3672" y="2262"/>
                    </a:lnTo>
                    <a:lnTo>
                      <a:pt x="20520" y="0"/>
                    </a:lnTo>
                    <a:lnTo>
                      <a:pt x="20304" y="113"/>
                    </a:lnTo>
                    <a:lnTo>
                      <a:pt x="20952" y="1018"/>
                    </a:lnTo>
                    <a:lnTo>
                      <a:pt x="20304" y="2149"/>
                    </a:lnTo>
                    <a:lnTo>
                      <a:pt x="20520" y="2714"/>
                    </a:lnTo>
                    <a:lnTo>
                      <a:pt x="21384" y="3280"/>
                    </a:lnTo>
                    <a:lnTo>
                      <a:pt x="21600" y="3732"/>
                    </a:lnTo>
                    <a:lnTo>
                      <a:pt x="21600" y="4297"/>
                    </a:lnTo>
                    <a:lnTo>
                      <a:pt x="20952" y="5089"/>
                    </a:lnTo>
                    <a:lnTo>
                      <a:pt x="18792" y="6220"/>
                    </a:lnTo>
                    <a:lnTo>
                      <a:pt x="17712" y="6672"/>
                    </a:lnTo>
                    <a:lnTo>
                      <a:pt x="17712" y="7238"/>
                    </a:lnTo>
                    <a:lnTo>
                      <a:pt x="18360" y="8369"/>
                    </a:lnTo>
                    <a:lnTo>
                      <a:pt x="17928" y="9386"/>
                    </a:lnTo>
                    <a:lnTo>
                      <a:pt x="18144" y="9952"/>
                    </a:lnTo>
                    <a:lnTo>
                      <a:pt x="17712" y="10517"/>
                    </a:lnTo>
                    <a:lnTo>
                      <a:pt x="17928" y="11083"/>
                    </a:lnTo>
                    <a:lnTo>
                      <a:pt x="17712" y="11648"/>
                    </a:lnTo>
                    <a:lnTo>
                      <a:pt x="16848" y="12214"/>
                    </a:lnTo>
                    <a:lnTo>
                      <a:pt x="17064" y="13118"/>
                    </a:lnTo>
                    <a:lnTo>
                      <a:pt x="16632" y="13458"/>
                    </a:lnTo>
                    <a:lnTo>
                      <a:pt x="17712" y="15493"/>
                    </a:lnTo>
                    <a:lnTo>
                      <a:pt x="17712" y="16624"/>
                    </a:lnTo>
                    <a:lnTo>
                      <a:pt x="18144" y="18207"/>
                    </a:lnTo>
                    <a:lnTo>
                      <a:pt x="17712" y="18773"/>
                    </a:lnTo>
                    <a:lnTo>
                      <a:pt x="17712" y="19338"/>
                    </a:lnTo>
                    <a:lnTo>
                      <a:pt x="18144" y="20017"/>
                    </a:lnTo>
                    <a:lnTo>
                      <a:pt x="19224" y="20469"/>
                    </a:lnTo>
                    <a:lnTo>
                      <a:pt x="9936" y="21600"/>
                    </a:lnTo>
                    <a:lnTo>
                      <a:pt x="9504" y="21035"/>
                    </a:lnTo>
                    <a:lnTo>
                      <a:pt x="9504" y="20582"/>
                    </a:lnTo>
                    <a:lnTo>
                      <a:pt x="7128" y="15041"/>
                    </a:lnTo>
                    <a:lnTo>
                      <a:pt x="5400" y="14362"/>
                    </a:lnTo>
                    <a:lnTo>
                      <a:pt x="5184" y="14928"/>
                    </a:lnTo>
                    <a:lnTo>
                      <a:pt x="4536" y="14362"/>
                    </a:lnTo>
                    <a:lnTo>
                      <a:pt x="4536" y="13458"/>
                    </a:lnTo>
                    <a:lnTo>
                      <a:pt x="4104" y="12327"/>
                    </a:lnTo>
                    <a:lnTo>
                      <a:pt x="3456" y="11761"/>
                    </a:lnTo>
                    <a:lnTo>
                      <a:pt x="2592" y="10630"/>
                    </a:lnTo>
                    <a:lnTo>
                      <a:pt x="2592" y="9499"/>
                    </a:lnTo>
                    <a:lnTo>
                      <a:pt x="3240" y="9386"/>
                    </a:lnTo>
                    <a:lnTo>
                      <a:pt x="3024" y="8821"/>
                    </a:lnTo>
                    <a:lnTo>
                      <a:pt x="2592" y="8255"/>
                    </a:lnTo>
                    <a:lnTo>
                      <a:pt x="2592" y="7690"/>
                    </a:lnTo>
                    <a:lnTo>
                      <a:pt x="2376" y="7125"/>
                    </a:lnTo>
                    <a:lnTo>
                      <a:pt x="1296" y="6559"/>
                    </a:lnTo>
                    <a:lnTo>
                      <a:pt x="1080" y="5994"/>
                    </a:lnTo>
                    <a:lnTo>
                      <a:pt x="1080" y="4637"/>
                    </a:lnTo>
                    <a:lnTo>
                      <a:pt x="216" y="4071"/>
                    </a:lnTo>
                    <a:lnTo>
                      <a:pt x="216" y="3506"/>
                    </a:lnTo>
                    <a:lnTo>
                      <a:pt x="0" y="3166"/>
                    </a:lnTo>
                    <a:lnTo>
                      <a:pt x="0" y="2827"/>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79" name="Google Shape;1270;g3df7f880796_0_302"/>
              <p:cNvSpPr/>
              <p:nvPr/>
            </p:nvSpPr>
            <p:spPr>
              <a:xfrm>
                <a:off x="3495474" y="1180399"/>
                <a:ext cx="709819" cy="392754"/>
              </a:xfrm>
              <a:custGeom>
                <a:avLst/>
                <a:gdLst/>
                <a:ahLst/>
                <a:cxnLst>
                  <a:cxn ang="0">
                    <a:pos x="wd2" y="hd2"/>
                  </a:cxn>
                  <a:cxn ang="5400000">
                    <a:pos x="wd2" y="hd2"/>
                  </a:cxn>
                  <a:cxn ang="10800000">
                    <a:pos x="wd2" y="hd2"/>
                  </a:cxn>
                  <a:cxn ang="16200000">
                    <a:pos x="wd2" y="hd2"/>
                  </a:cxn>
                </a:cxnLst>
                <a:rect l="0" t="0" r="r" b="b"/>
                <a:pathLst>
                  <a:path w="21600" h="21600" extrusionOk="0">
                    <a:moveTo>
                      <a:pt x="20741" y="5950"/>
                    </a:moveTo>
                    <a:lnTo>
                      <a:pt x="20515" y="6358"/>
                    </a:lnTo>
                    <a:lnTo>
                      <a:pt x="20380" y="6684"/>
                    </a:lnTo>
                    <a:lnTo>
                      <a:pt x="20606" y="6928"/>
                    </a:lnTo>
                    <a:lnTo>
                      <a:pt x="20515" y="7336"/>
                    </a:lnTo>
                    <a:lnTo>
                      <a:pt x="20290" y="7336"/>
                    </a:lnTo>
                    <a:lnTo>
                      <a:pt x="20290" y="8151"/>
                    </a:lnTo>
                    <a:lnTo>
                      <a:pt x="20154" y="8885"/>
                    </a:lnTo>
                    <a:lnTo>
                      <a:pt x="20154" y="10107"/>
                    </a:lnTo>
                    <a:lnTo>
                      <a:pt x="20064" y="10270"/>
                    </a:lnTo>
                    <a:lnTo>
                      <a:pt x="20154" y="11085"/>
                    </a:lnTo>
                    <a:lnTo>
                      <a:pt x="20380" y="11574"/>
                    </a:lnTo>
                    <a:lnTo>
                      <a:pt x="20515" y="10841"/>
                    </a:lnTo>
                    <a:lnTo>
                      <a:pt x="20470" y="10107"/>
                    </a:lnTo>
                    <a:lnTo>
                      <a:pt x="20515" y="9618"/>
                    </a:lnTo>
                    <a:lnTo>
                      <a:pt x="20651" y="9292"/>
                    </a:lnTo>
                    <a:lnTo>
                      <a:pt x="20696" y="8885"/>
                    </a:lnTo>
                    <a:lnTo>
                      <a:pt x="20877" y="9211"/>
                    </a:lnTo>
                    <a:lnTo>
                      <a:pt x="20922" y="9129"/>
                    </a:lnTo>
                    <a:lnTo>
                      <a:pt x="20967" y="8722"/>
                    </a:lnTo>
                    <a:lnTo>
                      <a:pt x="20922" y="7988"/>
                    </a:lnTo>
                    <a:lnTo>
                      <a:pt x="21058" y="7173"/>
                    </a:lnTo>
                    <a:lnTo>
                      <a:pt x="21193" y="6521"/>
                    </a:lnTo>
                    <a:lnTo>
                      <a:pt x="21148" y="6276"/>
                    </a:lnTo>
                    <a:lnTo>
                      <a:pt x="21193" y="5624"/>
                    </a:lnTo>
                    <a:lnTo>
                      <a:pt x="20741" y="5950"/>
                    </a:lnTo>
                    <a:close/>
                    <a:moveTo>
                      <a:pt x="20470" y="13123"/>
                    </a:moveTo>
                    <a:lnTo>
                      <a:pt x="19838" y="13205"/>
                    </a:lnTo>
                    <a:lnTo>
                      <a:pt x="19657" y="13123"/>
                    </a:lnTo>
                    <a:lnTo>
                      <a:pt x="19612" y="13531"/>
                    </a:lnTo>
                    <a:lnTo>
                      <a:pt x="19657" y="13857"/>
                    </a:lnTo>
                    <a:lnTo>
                      <a:pt x="19431" y="13612"/>
                    </a:lnTo>
                    <a:lnTo>
                      <a:pt x="19295" y="13531"/>
                    </a:lnTo>
                    <a:lnTo>
                      <a:pt x="19069" y="13938"/>
                    </a:lnTo>
                    <a:lnTo>
                      <a:pt x="19115" y="13531"/>
                    </a:lnTo>
                    <a:lnTo>
                      <a:pt x="18934" y="13205"/>
                    </a:lnTo>
                    <a:lnTo>
                      <a:pt x="18708" y="12878"/>
                    </a:lnTo>
                    <a:lnTo>
                      <a:pt x="18527" y="12471"/>
                    </a:lnTo>
                    <a:lnTo>
                      <a:pt x="18482" y="12226"/>
                    </a:lnTo>
                    <a:lnTo>
                      <a:pt x="18211" y="12308"/>
                    </a:lnTo>
                    <a:lnTo>
                      <a:pt x="18030" y="12226"/>
                    </a:lnTo>
                    <a:lnTo>
                      <a:pt x="17804" y="12226"/>
                    </a:lnTo>
                    <a:lnTo>
                      <a:pt x="17397" y="11900"/>
                    </a:lnTo>
                    <a:lnTo>
                      <a:pt x="16720" y="11900"/>
                    </a:lnTo>
                    <a:lnTo>
                      <a:pt x="16765" y="11737"/>
                    </a:lnTo>
                    <a:lnTo>
                      <a:pt x="16991" y="11737"/>
                    </a:lnTo>
                    <a:lnTo>
                      <a:pt x="17443" y="11656"/>
                    </a:lnTo>
                    <a:lnTo>
                      <a:pt x="17669" y="11982"/>
                    </a:lnTo>
                    <a:lnTo>
                      <a:pt x="17804" y="11982"/>
                    </a:lnTo>
                    <a:lnTo>
                      <a:pt x="17804" y="11574"/>
                    </a:lnTo>
                    <a:lnTo>
                      <a:pt x="18030" y="11900"/>
                    </a:lnTo>
                    <a:lnTo>
                      <a:pt x="18211" y="12226"/>
                    </a:lnTo>
                    <a:lnTo>
                      <a:pt x="18437" y="11900"/>
                    </a:lnTo>
                    <a:lnTo>
                      <a:pt x="18618" y="12308"/>
                    </a:lnTo>
                    <a:lnTo>
                      <a:pt x="18844" y="12634"/>
                    </a:lnTo>
                    <a:lnTo>
                      <a:pt x="19069" y="12797"/>
                    </a:lnTo>
                    <a:lnTo>
                      <a:pt x="19295" y="13205"/>
                    </a:lnTo>
                    <a:lnTo>
                      <a:pt x="19386" y="12878"/>
                    </a:lnTo>
                    <a:lnTo>
                      <a:pt x="19521" y="12878"/>
                    </a:lnTo>
                    <a:lnTo>
                      <a:pt x="19567" y="12471"/>
                    </a:lnTo>
                    <a:lnTo>
                      <a:pt x="19521" y="12063"/>
                    </a:lnTo>
                    <a:lnTo>
                      <a:pt x="19295" y="11900"/>
                    </a:lnTo>
                    <a:lnTo>
                      <a:pt x="19205" y="11574"/>
                    </a:lnTo>
                    <a:lnTo>
                      <a:pt x="18934" y="11656"/>
                    </a:lnTo>
                    <a:lnTo>
                      <a:pt x="18527" y="11330"/>
                    </a:lnTo>
                    <a:lnTo>
                      <a:pt x="18301" y="10922"/>
                    </a:lnTo>
                    <a:lnTo>
                      <a:pt x="17849" y="10352"/>
                    </a:lnTo>
                    <a:lnTo>
                      <a:pt x="18075" y="10433"/>
                    </a:lnTo>
                    <a:lnTo>
                      <a:pt x="18527" y="11085"/>
                    </a:lnTo>
                    <a:lnTo>
                      <a:pt x="18934" y="11493"/>
                    </a:lnTo>
                    <a:lnTo>
                      <a:pt x="19069" y="11085"/>
                    </a:lnTo>
                    <a:lnTo>
                      <a:pt x="18889" y="10678"/>
                    </a:lnTo>
                    <a:lnTo>
                      <a:pt x="18934" y="10515"/>
                    </a:lnTo>
                    <a:lnTo>
                      <a:pt x="19160" y="10515"/>
                    </a:lnTo>
                    <a:lnTo>
                      <a:pt x="19386" y="10841"/>
                    </a:lnTo>
                    <a:lnTo>
                      <a:pt x="19431" y="10515"/>
                    </a:lnTo>
                    <a:lnTo>
                      <a:pt x="19341" y="9863"/>
                    </a:lnTo>
                    <a:lnTo>
                      <a:pt x="19115" y="9863"/>
                    </a:lnTo>
                    <a:lnTo>
                      <a:pt x="18889" y="9700"/>
                    </a:lnTo>
                    <a:lnTo>
                      <a:pt x="18979" y="9618"/>
                    </a:lnTo>
                    <a:lnTo>
                      <a:pt x="18753" y="9211"/>
                    </a:lnTo>
                    <a:lnTo>
                      <a:pt x="18527" y="9292"/>
                    </a:lnTo>
                    <a:lnTo>
                      <a:pt x="18301" y="9048"/>
                    </a:lnTo>
                    <a:lnTo>
                      <a:pt x="18256" y="8803"/>
                    </a:lnTo>
                    <a:lnTo>
                      <a:pt x="17804" y="8395"/>
                    </a:lnTo>
                    <a:lnTo>
                      <a:pt x="17623" y="7988"/>
                    </a:lnTo>
                    <a:lnTo>
                      <a:pt x="17397" y="7743"/>
                    </a:lnTo>
                    <a:lnTo>
                      <a:pt x="17307" y="7580"/>
                    </a:lnTo>
                    <a:lnTo>
                      <a:pt x="17172" y="7173"/>
                    </a:lnTo>
                    <a:lnTo>
                      <a:pt x="16720" y="6684"/>
                    </a:lnTo>
                    <a:lnTo>
                      <a:pt x="16539" y="6684"/>
                    </a:lnTo>
                    <a:lnTo>
                      <a:pt x="16720" y="6521"/>
                    </a:lnTo>
                    <a:lnTo>
                      <a:pt x="16991" y="6765"/>
                    </a:lnTo>
                    <a:lnTo>
                      <a:pt x="17217" y="7173"/>
                    </a:lnTo>
                    <a:lnTo>
                      <a:pt x="17397" y="7580"/>
                    </a:lnTo>
                    <a:lnTo>
                      <a:pt x="17623" y="7662"/>
                    </a:lnTo>
                    <a:lnTo>
                      <a:pt x="17804" y="8069"/>
                    </a:lnTo>
                    <a:lnTo>
                      <a:pt x="17985" y="8151"/>
                    </a:lnTo>
                    <a:lnTo>
                      <a:pt x="18437" y="8803"/>
                    </a:lnTo>
                    <a:lnTo>
                      <a:pt x="18618" y="8803"/>
                    </a:lnTo>
                    <a:lnTo>
                      <a:pt x="18663" y="8885"/>
                    </a:lnTo>
                    <a:lnTo>
                      <a:pt x="18889" y="9129"/>
                    </a:lnTo>
                    <a:lnTo>
                      <a:pt x="18979" y="8477"/>
                    </a:lnTo>
                    <a:lnTo>
                      <a:pt x="18979" y="8069"/>
                    </a:lnTo>
                    <a:lnTo>
                      <a:pt x="18889" y="7662"/>
                    </a:lnTo>
                    <a:lnTo>
                      <a:pt x="19069" y="7743"/>
                    </a:lnTo>
                    <a:lnTo>
                      <a:pt x="19069" y="7336"/>
                    </a:lnTo>
                    <a:lnTo>
                      <a:pt x="18618" y="7091"/>
                    </a:lnTo>
                    <a:lnTo>
                      <a:pt x="18392" y="6928"/>
                    </a:lnTo>
                    <a:lnTo>
                      <a:pt x="18392" y="6847"/>
                    </a:lnTo>
                    <a:lnTo>
                      <a:pt x="18211" y="6847"/>
                    </a:lnTo>
                    <a:lnTo>
                      <a:pt x="18211" y="6684"/>
                    </a:lnTo>
                    <a:lnTo>
                      <a:pt x="17985" y="6358"/>
                    </a:lnTo>
                    <a:lnTo>
                      <a:pt x="17895" y="6113"/>
                    </a:lnTo>
                    <a:lnTo>
                      <a:pt x="17533" y="6358"/>
                    </a:lnTo>
                    <a:lnTo>
                      <a:pt x="17443" y="6276"/>
                    </a:lnTo>
                    <a:lnTo>
                      <a:pt x="17081" y="6276"/>
                    </a:lnTo>
                    <a:lnTo>
                      <a:pt x="16720" y="5624"/>
                    </a:lnTo>
                    <a:lnTo>
                      <a:pt x="16720" y="5217"/>
                    </a:lnTo>
                    <a:lnTo>
                      <a:pt x="16494" y="5217"/>
                    </a:lnTo>
                    <a:lnTo>
                      <a:pt x="16223" y="5624"/>
                    </a:lnTo>
                    <a:lnTo>
                      <a:pt x="16087" y="5706"/>
                    </a:lnTo>
                    <a:lnTo>
                      <a:pt x="15861" y="5624"/>
                    </a:lnTo>
                    <a:lnTo>
                      <a:pt x="15816" y="5298"/>
                    </a:lnTo>
                    <a:lnTo>
                      <a:pt x="15861" y="5217"/>
                    </a:lnTo>
                    <a:lnTo>
                      <a:pt x="15816" y="4891"/>
                    </a:lnTo>
                    <a:lnTo>
                      <a:pt x="15906" y="3668"/>
                    </a:lnTo>
                    <a:lnTo>
                      <a:pt x="16042" y="3749"/>
                    </a:lnTo>
                    <a:lnTo>
                      <a:pt x="16087" y="3749"/>
                    </a:lnTo>
                    <a:lnTo>
                      <a:pt x="16132" y="3668"/>
                    </a:lnTo>
                    <a:lnTo>
                      <a:pt x="16132" y="3505"/>
                    </a:lnTo>
                    <a:lnTo>
                      <a:pt x="16358" y="3097"/>
                    </a:lnTo>
                    <a:lnTo>
                      <a:pt x="16313" y="2690"/>
                    </a:lnTo>
                    <a:lnTo>
                      <a:pt x="16268" y="2445"/>
                    </a:lnTo>
                    <a:lnTo>
                      <a:pt x="16132" y="2038"/>
                    </a:lnTo>
                    <a:lnTo>
                      <a:pt x="15997" y="1793"/>
                    </a:lnTo>
                    <a:lnTo>
                      <a:pt x="15816" y="1712"/>
                    </a:lnTo>
                    <a:lnTo>
                      <a:pt x="15635" y="1549"/>
                    </a:lnTo>
                    <a:lnTo>
                      <a:pt x="15409" y="1304"/>
                    </a:lnTo>
                    <a:lnTo>
                      <a:pt x="15093" y="1304"/>
                    </a:lnTo>
                    <a:lnTo>
                      <a:pt x="14867" y="1141"/>
                    </a:lnTo>
                    <a:lnTo>
                      <a:pt x="14912" y="734"/>
                    </a:lnTo>
                    <a:lnTo>
                      <a:pt x="14777" y="326"/>
                    </a:lnTo>
                    <a:lnTo>
                      <a:pt x="14551" y="82"/>
                    </a:lnTo>
                    <a:lnTo>
                      <a:pt x="14099" y="82"/>
                    </a:lnTo>
                    <a:lnTo>
                      <a:pt x="14054" y="815"/>
                    </a:lnTo>
                    <a:lnTo>
                      <a:pt x="13873" y="1223"/>
                    </a:lnTo>
                    <a:lnTo>
                      <a:pt x="12698" y="0"/>
                    </a:lnTo>
                    <a:lnTo>
                      <a:pt x="12472" y="163"/>
                    </a:lnTo>
                    <a:lnTo>
                      <a:pt x="12517" y="571"/>
                    </a:lnTo>
                    <a:lnTo>
                      <a:pt x="12382" y="978"/>
                    </a:lnTo>
                    <a:lnTo>
                      <a:pt x="12472" y="1793"/>
                    </a:lnTo>
                    <a:lnTo>
                      <a:pt x="12291" y="2201"/>
                    </a:lnTo>
                    <a:lnTo>
                      <a:pt x="12156" y="2934"/>
                    </a:lnTo>
                    <a:lnTo>
                      <a:pt x="12020" y="3342"/>
                    </a:lnTo>
                    <a:lnTo>
                      <a:pt x="11794" y="3342"/>
                    </a:lnTo>
                    <a:lnTo>
                      <a:pt x="11613" y="4157"/>
                    </a:lnTo>
                    <a:lnTo>
                      <a:pt x="11387" y="4320"/>
                    </a:lnTo>
                    <a:lnTo>
                      <a:pt x="11162" y="4320"/>
                    </a:lnTo>
                    <a:lnTo>
                      <a:pt x="11071" y="4728"/>
                    </a:lnTo>
                    <a:lnTo>
                      <a:pt x="11026" y="5217"/>
                    </a:lnTo>
                    <a:lnTo>
                      <a:pt x="10936" y="5624"/>
                    </a:lnTo>
                    <a:lnTo>
                      <a:pt x="10800" y="6439"/>
                    </a:lnTo>
                    <a:lnTo>
                      <a:pt x="10755" y="6847"/>
                    </a:lnTo>
                    <a:lnTo>
                      <a:pt x="10529" y="6928"/>
                    </a:lnTo>
                    <a:lnTo>
                      <a:pt x="10077" y="6847"/>
                    </a:lnTo>
                    <a:lnTo>
                      <a:pt x="10077" y="6684"/>
                    </a:lnTo>
                    <a:lnTo>
                      <a:pt x="9851" y="6358"/>
                    </a:lnTo>
                    <a:lnTo>
                      <a:pt x="9625" y="6439"/>
                    </a:lnTo>
                    <a:lnTo>
                      <a:pt x="9625" y="7254"/>
                    </a:lnTo>
                    <a:lnTo>
                      <a:pt x="9580" y="7662"/>
                    </a:lnTo>
                    <a:lnTo>
                      <a:pt x="9490" y="7906"/>
                    </a:lnTo>
                    <a:lnTo>
                      <a:pt x="9309" y="8558"/>
                    </a:lnTo>
                    <a:lnTo>
                      <a:pt x="9218" y="9048"/>
                    </a:lnTo>
                    <a:lnTo>
                      <a:pt x="9083" y="10270"/>
                    </a:lnTo>
                    <a:lnTo>
                      <a:pt x="8857" y="10759"/>
                    </a:lnTo>
                    <a:lnTo>
                      <a:pt x="8631" y="11574"/>
                    </a:lnTo>
                    <a:lnTo>
                      <a:pt x="8541" y="12308"/>
                    </a:lnTo>
                    <a:lnTo>
                      <a:pt x="8721" y="12715"/>
                    </a:lnTo>
                    <a:lnTo>
                      <a:pt x="8541" y="13123"/>
                    </a:lnTo>
                    <a:lnTo>
                      <a:pt x="8586" y="13531"/>
                    </a:lnTo>
                    <a:lnTo>
                      <a:pt x="8134" y="14101"/>
                    </a:lnTo>
                    <a:lnTo>
                      <a:pt x="7908" y="14020"/>
                    </a:lnTo>
                    <a:lnTo>
                      <a:pt x="7501" y="14672"/>
                    </a:lnTo>
                    <a:lnTo>
                      <a:pt x="7185" y="14427"/>
                    </a:lnTo>
                    <a:lnTo>
                      <a:pt x="7185" y="14835"/>
                    </a:lnTo>
                    <a:lnTo>
                      <a:pt x="7095" y="15161"/>
                    </a:lnTo>
                    <a:lnTo>
                      <a:pt x="6869" y="15405"/>
                    </a:lnTo>
                    <a:lnTo>
                      <a:pt x="6372" y="15813"/>
                    </a:lnTo>
                    <a:lnTo>
                      <a:pt x="6146" y="15813"/>
                    </a:lnTo>
                    <a:lnTo>
                      <a:pt x="5829" y="15487"/>
                    </a:lnTo>
                    <a:lnTo>
                      <a:pt x="5694" y="15894"/>
                    </a:lnTo>
                    <a:lnTo>
                      <a:pt x="5287" y="16383"/>
                    </a:lnTo>
                    <a:lnTo>
                      <a:pt x="4971" y="16302"/>
                    </a:lnTo>
                    <a:lnTo>
                      <a:pt x="4519" y="15894"/>
                    </a:lnTo>
                    <a:lnTo>
                      <a:pt x="4293" y="15487"/>
                    </a:lnTo>
                    <a:lnTo>
                      <a:pt x="4112" y="15079"/>
                    </a:lnTo>
                    <a:lnTo>
                      <a:pt x="4112" y="14672"/>
                    </a:lnTo>
                    <a:lnTo>
                      <a:pt x="3254" y="16465"/>
                    </a:lnTo>
                    <a:lnTo>
                      <a:pt x="2531" y="17525"/>
                    </a:lnTo>
                    <a:lnTo>
                      <a:pt x="2350" y="17932"/>
                    </a:lnTo>
                    <a:lnTo>
                      <a:pt x="2350" y="18340"/>
                    </a:lnTo>
                    <a:lnTo>
                      <a:pt x="2124" y="18666"/>
                    </a:lnTo>
                    <a:lnTo>
                      <a:pt x="2033" y="19073"/>
                    </a:lnTo>
                    <a:lnTo>
                      <a:pt x="1898" y="19481"/>
                    </a:lnTo>
                    <a:lnTo>
                      <a:pt x="1717" y="19644"/>
                    </a:lnTo>
                    <a:lnTo>
                      <a:pt x="1491" y="19970"/>
                    </a:lnTo>
                    <a:lnTo>
                      <a:pt x="1446" y="20377"/>
                    </a:lnTo>
                    <a:lnTo>
                      <a:pt x="904" y="20703"/>
                    </a:lnTo>
                    <a:lnTo>
                      <a:pt x="678" y="21029"/>
                    </a:lnTo>
                    <a:lnTo>
                      <a:pt x="452" y="21111"/>
                    </a:lnTo>
                    <a:lnTo>
                      <a:pt x="0" y="21600"/>
                    </a:lnTo>
                    <a:lnTo>
                      <a:pt x="859" y="21437"/>
                    </a:lnTo>
                    <a:lnTo>
                      <a:pt x="1310" y="21437"/>
                    </a:lnTo>
                    <a:lnTo>
                      <a:pt x="3208" y="20866"/>
                    </a:lnTo>
                    <a:lnTo>
                      <a:pt x="4293" y="20622"/>
                    </a:lnTo>
                    <a:lnTo>
                      <a:pt x="5106" y="20214"/>
                    </a:lnTo>
                    <a:lnTo>
                      <a:pt x="5920" y="20214"/>
                    </a:lnTo>
                    <a:lnTo>
                      <a:pt x="6778" y="20051"/>
                    </a:lnTo>
                    <a:lnTo>
                      <a:pt x="8947" y="19481"/>
                    </a:lnTo>
                    <a:lnTo>
                      <a:pt x="14912" y="17525"/>
                    </a:lnTo>
                    <a:lnTo>
                      <a:pt x="17895" y="16383"/>
                    </a:lnTo>
                    <a:lnTo>
                      <a:pt x="20606" y="15405"/>
                    </a:lnTo>
                    <a:lnTo>
                      <a:pt x="20515" y="15161"/>
                    </a:lnTo>
                    <a:lnTo>
                      <a:pt x="20651" y="15405"/>
                    </a:lnTo>
                    <a:lnTo>
                      <a:pt x="20741" y="15242"/>
                    </a:lnTo>
                    <a:lnTo>
                      <a:pt x="20696" y="14835"/>
                    </a:lnTo>
                    <a:lnTo>
                      <a:pt x="20696" y="14427"/>
                    </a:lnTo>
                    <a:lnTo>
                      <a:pt x="20877" y="14753"/>
                    </a:lnTo>
                    <a:lnTo>
                      <a:pt x="20967" y="15161"/>
                    </a:lnTo>
                    <a:lnTo>
                      <a:pt x="21103" y="15161"/>
                    </a:lnTo>
                    <a:lnTo>
                      <a:pt x="20696" y="13938"/>
                    </a:lnTo>
                    <a:lnTo>
                      <a:pt x="20470" y="13123"/>
                    </a:lnTo>
                    <a:close/>
                    <a:moveTo>
                      <a:pt x="21555" y="5380"/>
                    </a:moveTo>
                    <a:lnTo>
                      <a:pt x="21419" y="5869"/>
                    </a:lnTo>
                    <a:lnTo>
                      <a:pt x="21419" y="6276"/>
                    </a:lnTo>
                    <a:lnTo>
                      <a:pt x="21329" y="6521"/>
                    </a:lnTo>
                    <a:lnTo>
                      <a:pt x="21419" y="6276"/>
                    </a:lnTo>
                    <a:lnTo>
                      <a:pt x="21600" y="5380"/>
                    </a:lnTo>
                    <a:lnTo>
                      <a:pt x="21555" y="538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80" name="Google Shape;1271;g3df7f880796_0_302"/>
              <p:cNvSpPr/>
              <p:nvPr/>
            </p:nvSpPr>
            <p:spPr>
              <a:xfrm>
                <a:off x="3804276" y="1103346"/>
                <a:ext cx="405305" cy="195843"/>
              </a:xfrm>
              <a:custGeom>
                <a:avLst/>
                <a:gdLst/>
                <a:ahLst/>
                <a:cxnLst>
                  <a:cxn ang="0">
                    <a:pos x="wd2" y="hd2"/>
                  </a:cxn>
                  <a:cxn ang="5400000">
                    <a:pos x="wd2" y="hd2"/>
                  </a:cxn>
                  <a:cxn ang="10800000">
                    <a:pos x="wd2" y="hd2"/>
                  </a:cxn>
                  <a:cxn ang="16200000">
                    <a:pos x="wd2" y="hd2"/>
                  </a:cxn>
                </a:cxnLst>
                <a:rect l="0" t="0" r="r" b="b"/>
                <a:pathLst>
                  <a:path w="21600" h="21600" extrusionOk="0">
                    <a:moveTo>
                      <a:pt x="21600" y="15218"/>
                    </a:moveTo>
                    <a:lnTo>
                      <a:pt x="21204" y="14727"/>
                    </a:lnTo>
                    <a:lnTo>
                      <a:pt x="21363" y="14236"/>
                    </a:lnTo>
                    <a:lnTo>
                      <a:pt x="21363" y="14073"/>
                    </a:lnTo>
                    <a:lnTo>
                      <a:pt x="18673" y="15218"/>
                    </a:lnTo>
                    <a:lnTo>
                      <a:pt x="18514" y="14400"/>
                    </a:lnTo>
                    <a:lnTo>
                      <a:pt x="17802" y="8836"/>
                    </a:lnTo>
                    <a:lnTo>
                      <a:pt x="16615" y="0"/>
                    </a:lnTo>
                    <a:lnTo>
                      <a:pt x="7754" y="3927"/>
                    </a:lnTo>
                    <a:lnTo>
                      <a:pt x="0" y="6873"/>
                    </a:lnTo>
                    <a:lnTo>
                      <a:pt x="475" y="13418"/>
                    </a:lnTo>
                    <a:lnTo>
                      <a:pt x="791" y="12600"/>
                    </a:lnTo>
                    <a:lnTo>
                      <a:pt x="1187" y="11782"/>
                    </a:lnTo>
                    <a:lnTo>
                      <a:pt x="1345" y="11127"/>
                    </a:lnTo>
                    <a:lnTo>
                      <a:pt x="1741" y="10145"/>
                    </a:lnTo>
                    <a:lnTo>
                      <a:pt x="1899" y="9491"/>
                    </a:lnTo>
                    <a:lnTo>
                      <a:pt x="2295" y="9164"/>
                    </a:lnTo>
                    <a:lnTo>
                      <a:pt x="2690" y="9327"/>
                    </a:lnTo>
                    <a:lnTo>
                      <a:pt x="3165" y="7691"/>
                    </a:lnTo>
                    <a:lnTo>
                      <a:pt x="3165" y="6873"/>
                    </a:lnTo>
                    <a:lnTo>
                      <a:pt x="3244" y="6873"/>
                    </a:lnTo>
                    <a:lnTo>
                      <a:pt x="3640" y="7691"/>
                    </a:lnTo>
                    <a:lnTo>
                      <a:pt x="4035" y="7855"/>
                    </a:lnTo>
                    <a:lnTo>
                      <a:pt x="4668" y="7691"/>
                    </a:lnTo>
                    <a:lnTo>
                      <a:pt x="4747" y="6873"/>
                    </a:lnTo>
                    <a:lnTo>
                      <a:pt x="5064" y="6055"/>
                    </a:lnTo>
                    <a:lnTo>
                      <a:pt x="5459" y="6055"/>
                    </a:lnTo>
                    <a:lnTo>
                      <a:pt x="5618" y="5236"/>
                    </a:lnTo>
                    <a:lnTo>
                      <a:pt x="5934" y="4745"/>
                    </a:lnTo>
                    <a:lnTo>
                      <a:pt x="6330" y="5236"/>
                    </a:lnTo>
                    <a:lnTo>
                      <a:pt x="6725" y="5564"/>
                    </a:lnTo>
                    <a:lnTo>
                      <a:pt x="7516" y="5564"/>
                    </a:lnTo>
                    <a:lnTo>
                      <a:pt x="7437" y="6382"/>
                    </a:lnTo>
                    <a:lnTo>
                      <a:pt x="7833" y="6545"/>
                    </a:lnTo>
                    <a:lnTo>
                      <a:pt x="7833" y="7527"/>
                    </a:lnTo>
                    <a:lnTo>
                      <a:pt x="8149" y="8018"/>
                    </a:lnTo>
                    <a:lnTo>
                      <a:pt x="8229" y="8673"/>
                    </a:lnTo>
                    <a:lnTo>
                      <a:pt x="9020" y="8673"/>
                    </a:lnTo>
                    <a:lnTo>
                      <a:pt x="9415" y="9164"/>
                    </a:lnTo>
                    <a:lnTo>
                      <a:pt x="9653" y="9982"/>
                    </a:lnTo>
                    <a:lnTo>
                      <a:pt x="9574" y="10800"/>
                    </a:lnTo>
                    <a:lnTo>
                      <a:pt x="9969" y="11127"/>
                    </a:lnTo>
                    <a:lnTo>
                      <a:pt x="10523" y="11127"/>
                    </a:lnTo>
                    <a:lnTo>
                      <a:pt x="10919" y="11618"/>
                    </a:lnTo>
                    <a:lnTo>
                      <a:pt x="11235" y="11945"/>
                    </a:lnTo>
                    <a:lnTo>
                      <a:pt x="11552" y="12109"/>
                    </a:lnTo>
                    <a:lnTo>
                      <a:pt x="12026" y="11618"/>
                    </a:lnTo>
                    <a:lnTo>
                      <a:pt x="12422" y="12109"/>
                    </a:lnTo>
                    <a:lnTo>
                      <a:pt x="12422" y="12764"/>
                    </a:lnTo>
                    <a:lnTo>
                      <a:pt x="12185" y="13582"/>
                    </a:lnTo>
                    <a:lnTo>
                      <a:pt x="12185" y="14727"/>
                    </a:lnTo>
                    <a:lnTo>
                      <a:pt x="11947" y="15218"/>
                    </a:lnTo>
                    <a:lnTo>
                      <a:pt x="11947" y="16036"/>
                    </a:lnTo>
                    <a:lnTo>
                      <a:pt x="11710" y="16855"/>
                    </a:lnTo>
                    <a:lnTo>
                      <a:pt x="11631" y="17182"/>
                    </a:lnTo>
                    <a:lnTo>
                      <a:pt x="11552" y="17673"/>
                    </a:lnTo>
                    <a:lnTo>
                      <a:pt x="11552" y="18491"/>
                    </a:lnTo>
                    <a:lnTo>
                      <a:pt x="11947" y="19309"/>
                    </a:lnTo>
                    <a:lnTo>
                      <a:pt x="12185" y="18491"/>
                    </a:lnTo>
                    <a:lnTo>
                      <a:pt x="12185" y="18000"/>
                    </a:lnTo>
                    <a:lnTo>
                      <a:pt x="12659" y="17673"/>
                    </a:lnTo>
                    <a:lnTo>
                      <a:pt x="12818" y="18491"/>
                    </a:lnTo>
                    <a:lnTo>
                      <a:pt x="13134" y="19309"/>
                    </a:lnTo>
                    <a:lnTo>
                      <a:pt x="13530" y="19800"/>
                    </a:lnTo>
                    <a:lnTo>
                      <a:pt x="13530" y="19145"/>
                    </a:lnTo>
                    <a:lnTo>
                      <a:pt x="13609" y="18491"/>
                    </a:lnTo>
                    <a:lnTo>
                      <a:pt x="13688" y="19309"/>
                    </a:lnTo>
                    <a:lnTo>
                      <a:pt x="14084" y="20291"/>
                    </a:lnTo>
                    <a:lnTo>
                      <a:pt x="14479" y="19800"/>
                    </a:lnTo>
                    <a:lnTo>
                      <a:pt x="14875" y="19964"/>
                    </a:lnTo>
                    <a:lnTo>
                      <a:pt x="15191" y="20618"/>
                    </a:lnTo>
                    <a:lnTo>
                      <a:pt x="15745" y="20618"/>
                    </a:lnTo>
                    <a:lnTo>
                      <a:pt x="16141" y="21273"/>
                    </a:lnTo>
                    <a:lnTo>
                      <a:pt x="16220" y="20618"/>
                    </a:lnTo>
                    <a:lnTo>
                      <a:pt x="15745" y="18982"/>
                    </a:lnTo>
                    <a:lnTo>
                      <a:pt x="15429" y="18818"/>
                    </a:lnTo>
                    <a:lnTo>
                      <a:pt x="15033" y="18000"/>
                    </a:lnTo>
                    <a:lnTo>
                      <a:pt x="14400" y="17345"/>
                    </a:lnTo>
                    <a:lnTo>
                      <a:pt x="14084" y="16691"/>
                    </a:lnTo>
                    <a:lnTo>
                      <a:pt x="13925" y="15055"/>
                    </a:lnTo>
                    <a:lnTo>
                      <a:pt x="13925" y="14727"/>
                    </a:lnTo>
                    <a:lnTo>
                      <a:pt x="14004" y="15218"/>
                    </a:lnTo>
                    <a:lnTo>
                      <a:pt x="14400" y="16855"/>
                    </a:lnTo>
                    <a:lnTo>
                      <a:pt x="14796" y="17509"/>
                    </a:lnTo>
                    <a:lnTo>
                      <a:pt x="15191" y="17673"/>
                    </a:lnTo>
                    <a:lnTo>
                      <a:pt x="15429" y="18327"/>
                    </a:lnTo>
                    <a:lnTo>
                      <a:pt x="15587" y="17509"/>
                    </a:lnTo>
                    <a:lnTo>
                      <a:pt x="14796" y="15873"/>
                    </a:lnTo>
                    <a:lnTo>
                      <a:pt x="14637" y="14236"/>
                    </a:lnTo>
                    <a:lnTo>
                      <a:pt x="14400" y="13418"/>
                    </a:lnTo>
                    <a:lnTo>
                      <a:pt x="14479" y="12600"/>
                    </a:lnTo>
                    <a:lnTo>
                      <a:pt x="14400" y="11945"/>
                    </a:lnTo>
                    <a:lnTo>
                      <a:pt x="14400" y="10473"/>
                    </a:lnTo>
                    <a:lnTo>
                      <a:pt x="14084" y="9982"/>
                    </a:lnTo>
                    <a:lnTo>
                      <a:pt x="14716" y="9982"/>
                    </a:lnTo>
                    <a:lnTo>
                      <a:pt x="14400" y="9491"/>
                    </a:lnTo>
                    <a:lnTo>
                      <a:pt x="14400" y="8673"/>
                    </a:lnTo>
                    <a:lnTo>
                      <a:pt x="13530" y="7527"/>
                    </a:lnTo>
                    <a:lnTo>
                      <a:pt x="13925" y="7200"/>
                    </a:lnTo>
                    <a:lnTo>
                      <a:pt x="14004" y="7527"/>
                    </a:lnTo>
                    <a:lnTo>
                      <a:pt x="14400" y="7527"/>
                    </a:lnTo>
                    <a:lnTo>
                      <a:pt x="14004" y="6545"/>
                    </a:lnTo>
                    <a:lnTo>
                      <a:pt x="14400" y="6873"/>
                    </a:lnTo>
                    <a:lnTo>
                      <a:pt x="14400" y="5400"/>
                    </a:lnTo>
                    <a:lnTo>
                      <a:pt x="14479" y="4909"/>
                    </a:lnTo>
                    <a:lnTo>
                      <a:pt x="14796" y="5727"/>
                    </a:lnTo>
                    <a:lnTo>
                      <a:pt x="14796" y="4582"/>
                    </a:lnTo>
                    <a:lnTo>
                      <a:pt x="15033" y="4091"/>
                    </a:lnTo>
                    <a:lnTo>
                      <a:pt x="15033" y="4745"/>
                    </a:lnTo>
                    <a:lnTo>
                      <a:pt x="15429" y="4582"/>
                    </a:lnTo>
                    <a:lnTo>
                      <a:pt x="15745" y="3927"/>
                    </a:lnTo>
                    <a:lnTo>
                      <a:pt x="15429" y="2945"/>
                    </a:lnTo>
                    <a:lnTo>
                      <a:pt x="15429" y="2455"/>
                    </a:lnTo>
                    <a:lnTo>
                      <a:pt x="15824" y="2291"/>
                    </a:lnTo>
                    <a:lnTo>
                      <a:pt x="15982" y="2127"/>
                    </a:lnTo>
                    <a:lnTo>
                      <a:pt x="15982" y="2945"/>
                    </a:lnTo>
                    <a:lnTo>
                      <a:pt x="16299" y="2291"/>
                    </a:lnTo>
                    <a:lnTo>
                      <a:pt x="16378" y="2782"/>
                    </a:lnTo>
                    <a:lnTo>
                      <a:pt x="15903" y="4091"/>
                    </a:lnTo>
                    <a:lnTo>
                      <a:pt x="16378" y="4418"/>
                    </a:lnTo>
                    <a:lnTo>
                      <a:pt x="16141" y="4745"/>
                    </a:lnTo>
                    <a:lnTo>
                      <a:pt x="15745" y="4745"/>
                    </a:lnTo>
                    <a:lnTo>
                      <a:pt x="15429" y="5564"/>
                    </a:lnTo>
                    <a:lnTo>
                      <a:pt x="15191" y="8018"/>
                    </a:lnTo>
                    <a:lnTo>
                      <a:pt x="15429" y="8836"/>
                    </a:lnTo>
                    <a:lnTo>
                      <a:pt x="15587" y="8018"/>
                    </a:lnTo>
                    <a:lnTo>
                      <a:pt x="15745" y="8018"/>
                    </a:lnTo>
                    <a:lnTo>
                      <a:pt x="15745" y="8836"/>
                    </a:lnTo>
                    <a:lnTo>
                      <a:pt x="15824" y="9327"/>
                    </a:lnTo>
                    <a:lnTo>
                      <a:pt x="15429" y="9982"/>
                    </a:lnTo>
                    <a:lnTo>
                      <a:pt x="15112" y="10145"/>
                    </a:lnTo>
                    <a:lnTo>
                      <a:pt x="15112" y="10964"/>
                    </a:lnTo>
                    <a:lnTo>
                      <a:pt x="15508" y="10473"/>
                    </a:lnTo>
                    <a:lnTo>
                      <a:pt x="15587" y="10145"/>
                    </a:lnTo>
                    <a:lnTo>
                      <a:pt x="15903" y="10964"/>
                    </a:lnTo>
                    <a:lnTo>
                      <a:pt x="16220" y="10964"/>
                    </a:lnTo>
                    <a:lnTo>
                      <a:pt x="15982" y="11782"/>
                    </a:lnTo>
                    <a:lnTo>
                      <a:pt x="16141" y="12436"/>
                    </a:lnTo>
                    <a:lnTo>
                      <a:pt x="15824" y="11782"/>
                    </a:lnTo>
                    <a:lnTo>
                      <a:pt x="15429" y="12109"/>
                    </a:lnTo>
                    <a:lnTo>
                      <a:pt x="15270" y="12927"/>
                    </a:lnTo>
                    <a:lnTo>
                      <a:pt x="15508" y="13909"/>
                    </a:lnTo>
                    <a:lnTo>
                      <a:pt x="15587" y="12764"/>
                    </a:lnTo>
                    <a:lnTo>
                      <a:pt x="15982" y="12764"/>
                    </a:lnTo>
                    <a:lnTo>
                      <a:pt x="16220" y="12927"/>
                    </a:lnTo>
                    <a:lnTo>
                      <a:pt x="16299" y="13909"/>
                    </a:lnTo>
                    <a:lnTo>
                      <a:pt x="16774" y="14073"/>
                    </a:lnTo>
                    <a:lnTo>
                      <a:pt x="17169" y="13909"/>
                    </a:lnTo>
                    <a:lnTo>
                      <a:pt x="16932" y="14400"/>
                    </a:lnTo>
                    <a:lnTo>
                      <a:pt x="15982" y="14400"/>
                    </a:lnTo>
                    <a:lnTo>
                      <a:pt x="15903" y="15218"/>
                    </a:lnTo>
                    <a:lnTo>
                      <a:pt x="16299" y="14727"/>
                    </a:lnTo>
                    <a:lnTo>
                      <a:pt x="16141" y="16364"/>
                    </a:lnTo>
                    <a:lnTo>
                      <a:pt x="16141" y="17182"/>
                    </a:lnTo>
                    <a:lnTo>
                      <a:pt x="16378" y="18000"/>
                    </a:lnTo>
                    <a:lnTo>
                      <a:pt x="16299" y="17182"/>
                    </a:lnTo>
                    <a:lnTo>
                      <a:pt x="16695" y="17509"/>
                    </a:lnTo>
                    <a:lnTo>
                      <a:pt x="17090" y="18164"/>
                    </a:lnTo>
                    <a:lnTo>
                      <a:pt x="17407" y="18491"/>
                    </a:lnTo>
                    <a:lnTo>
                      <a:pt x="17327" y="17673"/>
                    </a:lnTo>
                    <a:lnTo>
                      <a:pt x="17486" y="16855"/>
                    </a:lnTo>
                    <a:lnTo>
                      <a:pt x="17486" y="17673"/>
                    </a:lnTo>
                    <a:lnTo>
                      <a:pt x="17565" y="18000"/>
                    </a:lnTo>
                    <a:lnTo>
                      <a:pt x="17960" y="16527"/>
                    </a:lnTo>
                    <a:lnTo>
                      <a:pt x="17960" y="18000"/>
                    </a:lnTo>
                    <a:lnTo>
                      <a:pt x="18198" y="18164"/>
                    </a:lnTo>
                    <a:lnTo>
                      <a:pt x="17881" y="18982"/>
                    </a:lnTo>
                    <a:lnTo>
                      <a:pt x="17960" y="19800"/>
                    </a:lnTo>
                    <a:lnTo>
                      <a:pt x="18277" y="19309"/>
                    </a:lnTo>
                    <a:lnTo>
                      <a:pt x="18514" y="19800"/>
                    </a:lnTo>
                    <a:lnTo>
                      <a:pt x="18910" y="19636"/>
                    </a:lnTo>
                    <a:lnTo>
                      <a:pt x="18673" y="20455"/>
                    </a:lnTo>
                    <a:lnTo>
                      <a:pt x="18514" y="21273"/>
                    </a:lnTo>
                    <a:lnTo>
                      <a:pt x="18514" y="21600"/>
                    </a:lnTo>
                    <a:lnTo>
                      <a:pt x="19226" y="21273"/>
                    </a:lnTo>
                    <a:lnTo>
                      <a:pt x="19464" y="21273"/>
                    </a:lnTo>
                    <a:lnTo>
                      <a:pt x="19859" y="20455"/>
                    </a:lnTo>
                    <a:lnTo>
                      <a:pt x="20651" y="19800"/>
                    </a:lnTo>
                    <a:lnTo>
                      <a:pt x="20651" y="18982"/>
                    </a:lnTo>
                    <a:lnTo>
                      <a:pt x="20967" y="18327"/>
                    </a:lnTo>
                    <a:lnTo>
                      <a:pt x="21204" y="16691"/>
                    </a:lnTo>
                    <a:lnTo>
                      <a:pt x="21363" y="16855"/>
                    </a:lnTo>
                    <a:lnTo>
                      <a:pt x="21600" y="15218"/>
                    </a:lnTo>
                    <a:close/>
                    <a:moveTo>
                      <a:pt x="21442" y="16855"/>
                    </a:moveTo>
                    <a:lnTo>
                      <a:pt x="21284" y="19309"/>
                    </a:lnTo>
                    <a:lnTo>
                      <a:pt x="21363" y="19309"/>
                    </a:lnTo>
                    <a:lnTo>
                      <a:pt x="21442" y="18491"/>
                    </a:lnTo>
                    <a:lnTo>
                      <a:pt x="21600" y="16036"/>
                    </a:lnTo>
                    <a:lnTo>
                      <a:pt x="21442" y="16855"/>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81" name="Google Shape;1272;g3df7f880796_0_302"/>
              <p:cNvSpPr/>
              <p:nvPr/>
            </p:nvSpPr>
            <p:spPr>
              <a:xfrm>
                <a:off x="4244963" y="770523"/>
                <a:ext cx="153330" cy="148755"/>
              </a:xfrm>
              <a:custGeom>
                <a:avLst/>
                <a:gdLst/>
                <a:ahLst/>
                <a:cxnLst>
                  <a:cxn ang="0">
                    <a:pos x="wd2" y="hd2"/>
                  </a:cxn>
                  <a:cxn ang="5400000">
                    <a:pos x="wd2" y="hd2"/>
                  </a:cxn>
                  <a:cxn ang="10800000">
                    <a:pos x="wd2" y="hd2"/>
                  </a:cxn>
                  <a:cxn ang="16200000">
                    <a:pos x="wd2" y="hd2"/>
                  </a:cxn>
                </a:cxnLst>
                <a:rect l="0" t="0" r="r" b="b"/>
                <a:pathLst>
                  <a:path w="21600" h="21600" extrusionOk="0">
                    <a:moveTo>
                      <a:pt x="0" y="4277"/>
                    </a:moveTo>
                    <a:lnTo>
                      <a:pt x="6501" y="2994"/>
                    </a:lnTo>
                    <a:lnTo>
                      <a:pt x="7550" y="2994"/>
                    </a:lnTo>
                    <a:lnTo>
                      <a:pt x="9437" y="2139"/>
                    </a:lnTo>
                    <a:lnTo>
                      <a:pt x="10276" y="2139"/>
                    </a:lnTo>
                    <a:lnTo>
                      <a:pt x="11324" y="1711"/>
                    </a:lnTo>
                    <a:lnTo>
                      <a:pt x="16986" y="214"/>
                    </a:lnTo>
                    <a:lnTo>
                      <a:pt x="18454" y="0"/>
                    </a:lnTo>
                    <a:lnTo>
                      <a:pt x="19083" y="0"/>
                    </a:lnTo>
                    <a:lnTo>
                      <a:pt x="21390" y="8341"/>
                    </a:lnTo>
                    <a:lnTo>
                      <a:pt x="21600" y="9410"/>
                    </a:lnTo>
                    <a:lnTo>
                      <a:pt x="21390" y="10265"/>
                    </a:lnTo>
                    <a:lnTo>
                      <a:pt x="21390" y="10479"/>
                    </a:lnTo>
                    <a:lnTo>
                      <a:pt x="21600" y="11121"/>
                    </a:lnTo>
                    <a:lnTo>
                      <a:pt x="20971" y="10693"/>
                    </a:lnTo>
                    <a:lnTo>
                      <a:pt x="18874" y="11549"/>
                    </a:lnTo>
                    <a:lnTo>
                      <a:pt x="16777" y="12832"/>
                    </a:lnTo>
                    <a:lnTo>
                      <a:pt x="15728" y="12618"/>
                    </a:lnTo>
                    <a:lnTo>
                      <a:pt x="15728" y="12404"/>
                    </a:lnTo>
                    <a:lnTo>
                      <a:pt x="15309" y="12190"/>
                    </a:lnTo>
                    <a:lnTo>
                      <a:pt x="15518" y="12832"/>
                    </a:lnTo>
                    <a:lnTo>
                      <a:pt x="15518" y="13473"/>
                    </a:lnTo>
                    <a:lnTo>
                      <a:pt x="12583" y="14329"/>
                    </a:lnTo>
                    <a:lnTo>
                      <a:pt x="12163" y="14756"/>
                    </a:lnTo>
                    <a:lnTo>
                      <a:pt x="10905" y="14756"/>
                    </a:lnTo>
                    <a:lnTo>
                      <a:pt x="9856" y="15398"/>
                    </a:lnTo>
                    <a:lnTo>
                      <a:pt x="8808" y="15612"/>
                    </a:lnTo>
                    <a:lnTo>
                      <a:pt x="7340" y="17750"/>
                    </a:lnTo>
                    <a:lnTo>
                      <a:pt x="6711" y="17323"/>
                    </a:lnTo>
                    <a:lnTo>
                      <a:pt x="6082" y="18392"/>
                    </a:lnTo>
                    <a:lnTo>
                      <a:pt x="5033" y="19034"/>
                    </a:lnTo>
                    <a:lnTo>
                      <a:pt x="2726" y="20958"/>
                    </a:lnTo>
                    <a:lnTo>
                      <a:pt x="2097" y="21600"/>
                    </a:lnTo>
                    <a:lnTo>
                      <a:pt x="1049" y="20531"/>
                    </a:lnTo>
                    <a:lnTo>
                      <a:pt x="1049" y="19889"/>
                    </a:lnTo>
                    <a:lnTo>
                      <a:pt x="2517" y="18392"/>
                    </a:lnTo>
                    <a:lnTo>
                      <a:pt x="2517" y="17323"/>
                    </a:lnTo>
                    <a:lnTo>
                      <a:pt x="1678" y="16253"/>
                    </a:lnTo>
                    <a:lnTo>
                      <a:pt x="0" y="427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82" name="Google Shape;1273;g3df7f880796_0_302"/>
              <p:cNvSpPr/>
              <p:nvPr/>
            </p:nvSpPr>
            <p:spPr>
              <a:xfrm>
                <a:off x="4244963" y="770523"/>
                <a:ext cx="153330" cy="148755"/>
              </a:xfrm>
              <a:custGeom>
                <a:avLst/>
                <a:gdLst/>
                <a:ahLst/>
                <a:cxnLst>
                  <a:cxn ang="0">
                    <a:pos x="wd2" y="hd2"/>
                  </a:cxn>
                  <a:cxn ang="5400000">
                    <a:pos x="wd2" y="hd2"/>
                  </a:cxn>
                  <a:cxn ang="10800000">
                    <a:pos x="wd2" y="hd2"/>
                  </a:cxn>
                  <a:cxn ang="16200000">
                    <a:pos x="wd2" y="hd2"/>
                  </a:cxn>
                </a:cxnLst>
                <a:rect l="0" t="0" r="r" b="b"/>
                <a:pathLst>
                  <a:path w="21600" h="21600" extrusionOk="0">
                    <a:moveTo>
                      <a:pt x="0" y="4277"/>
                    </a:moveTo>
                    <a:lnTo>
                      <a:pt x="6501" y="2994"/>
                    </a:lnTo>
                    <a:lnTo>
                      <a:pt x="7550" y="2994"/>
                    </a:lnTo>
                    <a:lnTo>
                      <a:pt x="9437" y="2139"/>
                    </a:lnTo>
                    <a:lnTo>
                      <a:pt x="10276" y="2139"/>
                    </a:lnTo>
                    <a:lnTo>
                      <a:pt x="11324" y="1711"/>
                    </a:lnTo>
                    <a:lnTo>
                      <a:pt x="16986" y="214"/>
                    </a:lnTo>
                    <a:lnTo>
                      <a:pt x="18454" y="0"/>
                    </a:lnTo>
                    <a:lnTo>
                      <a:pt x="19083" y="0"/>
                    </a:lnTo>
                    <a:lnTo>
                      <a:pt x="21390" y="8341"/>
                    </a:lnTo>
                    <a:lnTo>
                      <a:pt x="21600" y="9410"/>
                    </a:lnTo>
                    <a:lnTo>
                      <a:pt x="21390" y="10265"/>
                    </a:lnTo>
                    <a:lnTo>
                      <a:pt x="21390" y="10479"/>
                    </a:lnTo>
                    <a:lnTo>
                      <a:pt x="21600" y="11121"/>
                    </a:lnTo>
                    <a:lnTo>
                      <a:pt x="20971" y="10693"/>
                    </a:lnTo>
                    <a:lnTo>
                      <a:pt x="18874" y="11549"/>
                    </a:lnTo>
                    <a:lnTo>
                      <a:pt x="16777" y="12832"/>
                    </a:lnTo>
                    <a:lnTo>
                      <a:pt x="15728" y="12618"/>
                    </a:lnTo>
                    <a:lnTo>
                      <a:pt x="15728" y="12404"/>
                    </a:lnTo>
                    <a:lnTo>
                      <a:pt x="15309" y="12190"/>
                    </a:lnTo>
                    <a:lnTo>
                      <a:pt x="15518" y="12832"/>
                    </a:lnTo>
                    <a:lnTo>
                      <a:pt x="15518" y="13473"/>
                    </a:lnTo>
                    <a:lnTo>
                      <a:pt x="12583" y="14329"/>
                    </a:lnTo>
                    <a:lnTo>
                      <a:pt x="12163" y="14756"/>
                    </a:lnTo>
                    <a:lnTo>
                      <a:pt x="10905" y="14756"/>
                    </a:lnTo>
                    <a:lnTo>
                      <a:pt x="9856" y="15398"/>
                    </a:lnTo>
                    <a:lnTo>
                      <a:pt x="8808" y="15612"/>
                    </a:lnTo>
                    <a:lnTo>
                      <a:pt x="7340" y="17750"/>
                    </a:lnTo>
                    <a:lnTo>
                      <a:pt x="6711" y="17323"/>
                    </a:lnTo>
                    <a:lnTo>
                      <a:pt x="6082" y="18392"/>
                    </a:lnTo>
                    <a:lnTo>
                      <a:pt x="5033" y="19034"/>
                    </a:lnTo>
                    <a:lnTo>
                      <a:pt x="2726" y="20958"/>
                    </a:lnTo>
                    <a:lnTo>
                      <a:pt x="2097" y="21600"/>
                    </a:lnTo>
                    <a:lnTo>
                      <a:pt x="1049" y="20531"/>
                    </a:lnTo>
                    <a:lnTo>
                      <a:pt x="1049" y="19889"/>
                    </a:lnTo>
                    <a:lnTo>
                      <a:pt x="2517" y="18392"/>
                    </a:lnTo>
                    <a:lnTo>
                      <a:pt x="2517" y="17323"/>
                    </a:lnTo>
                    <a:lnTo>
                      <a:pt x="1678" y="16253"/>
                    </a:lnTo>
                    <a:lnTo>
                      <a:pt x="0" y="4277"/>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83" name="Google Shape;1274;g3df7f880796_0_302"/>
              <p:cNvSpPr/>
              <p:nvPr/>
            </p:nvSpPr>
            <p:spPr>
              <a:xfrm>
                <a:off x="4288925" y="394893"/>
                <a:ext cx="147969" cy="310351"/>
              </a:xfrm>
              <a:custGeom>
                <a:avLst/>
                <a:gdLst/>
                <a:ahLst/>
                <a:cxnLst>
                  <a:cxn ang="0">
                    <a:pos x="wd2" y="hd2"/>
                  </a:cxn>
                  <a:cxn ang="5400000">
                    <a:pos x="wd2" y="hd2"/>
                  </a:cxn>
                  <a:cxn ang="10800000">
                    <a:pos x="wd2" y="hd2"/>
                  </a:cxn>
                  <a:cxn ang="16200000">
                    <a:pos x="wd2" y="hd2"/>
                  </a:cxn>
                </a:cxnLst>
                <a:rect l="0" t="0" r="r" b="b"/>
                <a:pathLst>
                  <a:path w="21600" h="21600" extrusionOk="0">
                    <a:moveTo>
                      <a:pt x="2592" y="21600"/>
                    </a:moveTo>
                    <a:lnTo>
                      <a:pt x="1512" y="21187"/>
                    </a:lnTo>
                    <a:lnTo>
                      <a:pt x="1080" y="20567"/>
                    </a:lnTo>
                    <a:lnTo>
                      <a:pt x="1080" y="20050"/>
                    </a:lnTo>
                    <a:lnTo>
                      <a:pt x="1512" y="19533"/>
                    </a:lnTo>
                    <a:lnTo>
                      <a:pt x="1080" y="18086"/>
                    </a:lnTo>
                    <a:lnTo>
                      <a:pt x="1080" y="17053"/>
                    </a:lnTo>
                    <a:lnTo>
                      <a:pt x="0" y="15192"/>
                    </a:lnTo>
                    <a:lnTo>
                      <a:pt x="432" y="14882"/>
                    </a:lnTo>
                    <a:lnTo>
                      <a:pt x="216" y="14056"/>
                    </a:lnTo>
                    <a:lnTo>
                      <a:pt x="1080" y="13539"/>
                    </a:lnTo>
                    <a:lnTo>
                      <a:pt x="1296" y="13022"/>
                    </a:lnTo>
                    <a:lnTo>
                      <a:pt x="1080" y="12505"/>
                    </a:lnTo>
                    <a:lnTo>
                      <a:pt x="1512" y="11989"/>
                    </a:lnTo>
                    <a:lnTo>
                      <a:pt x="1296" y="11472"/>
                    </a:lnTo>
                    <a:lnTo>
                      <a:pt x="1728" y="10542"/>
                    </a:lnTo>
                    <a:lnTo>
                      <a:pt x="1080" y="9508"/>
                    </a:lnTo>
                    <a:lnTo>
                      <a:pt x="1080" y="8991"/>
                    </a:lnTo>
                    <a:lnTo>
                      <a:pt x="2160" y="8578"/>
                    </a:lnTo>
                    <a:lnTo>
                      <a:pt x="4320" y="7544"/>
                    </a:lnTo>
                    <a:lnTo>
                      <a:pt x="4968" y="6821"/>
                    </a:lnTo>
                    <a:lnTo>
                      <a:pt x="4968" y="6304"/>
                    </a:lnTo>
                    <a:lnTo>
                      <a:pt x="4752" y="5891"/>
                    </a:lnTo>
                    <a:lnTo>
                      <a:pt x="3888" y="5374"/>
                    </a:lnTo>
                    <a:lnTo>
                      <a:pt x="3672" y="4857"/>
                    </a:lnTo>
                    <a:lnTo>
                      <a:pt x="4320" y="3824"/>
                    </a:lnTo>
                    <a:lnTo>
                      <a:pt x="3672" y="2997"/>
                    </a:lnTo>
                    <a:lnTo>
                      <a:pt x="3888" y="2894"/>
                    </a:lnTo>
                    <a:lnTo>
                      <a:pt x="3888" y="2790"/>
                    </a:lnTo>
                    <a:lnTo>
                      <a:pt x="3672" y="2274"/>
                    </a:lnTo>
                    <a:lnTo>
                      <a:pt x="4320" y="1344"/>
                    </a:lnTo>
                    <a:lnTo>
                      <a:pt x="4320" y="827"/>
                    </a:lnTo>
                    <a:lnTo>
                      <a:pt x="5400" y="413"/>
                    </a:lnTo>
                    <a:lnTo>
                      <a:pt x="6480" y="517"/>
                    </a:lnTo>
                    <a:lnTo>
                      <a:pt x="7560" y="0"/>
                    </a:lnTo>
                    <a:lnTo>
                      <a:pt x="7560" y="310"/>
                    </a:lnTo>
                    <a:lnTo>
                      <a:pt x="15336" y="11575"/>
                    </a:lnTo>
                    <a:lnTo>
                      <a:pt x="16416" y="13125"/>
                    </a:lnTo>
                    <a:lnTo>
                      <a:pt x="16416" y="13642"/>
                    </a:lnTo>
                    <a:lnTo>
                      <a:pt x="17064" y="14056"/>
                    </a:lnTo>
                    <a:lnTo>
                      <a:pt x="17280" y="14572"/>
                    </a:lnTo>
                    <a:lnTo>
                      <a:pt x="18360" y="14986"/>
                    </a:lnTo>
                    <a:lnTo>
                      <a:pt x="19440" y="15192"/>
                    </a:lnTo>
                    <a:lnTo>
                      <a:pt x="19656" y="15709"/>
                    </a:lnTo>
                    <a:lnTo>
                      <a:pt x="20520" y="16226"/>
                    </a:lnTo>
                    <a:lnTo>
                      <a:pt x="21168" y="16433"/>
                    </a:lnTo>
                    <a:lnTo>
                      <a:pt x="21600" y="16536"/>
                    </a:lnTo>
                    <a:lnTo>
                      <a:pt x="21168" y="17569"/>
                    </a:lnTo>
                    <a:lnTo>
                      <a:pt x="21168" y="18086"/>
                    </a:lnTo>
                    <a:lnTo>
                      <a:pt x="20088" y="18086"/>
                    </a:lnTo>
                    <a:lnTo>
                      <a:pt x="19008" y="18500"/>
                    </a:lnTo>
                    <a:lnTo>
                      <a:pt x="18360" y="19016"/>
                    </a:lnTo>
                    <a:lnTo>
                      <a:pt x="18144" y="18913"/>
                    </a:lnTo>
                    <a:lnTo>
                      <a:pt x="17280" y="19430"/>
                    </a:lnTo>
                    <a:lnTo>
                      <a:pt x="16200" y="20153"/>
                    </a:lnTo>
                    <a:lnTo>
                      <a:pt x="2592" y="2160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84" name="Google Shape;1275;g3df7f880796_0_302"/>
              <p:cNvSpPr/>
              <p:nvPr/>
            </p:nvSpPr>
            <p:spPr>
              <a:xfrm>
                <a:off x="4288925" y="394893"/>
                <a:ext cx="147969" cy="310351"/>
              </a:xfrm>
              <a:custGeom>
                <a:avLst/>
                <a:gdLst/>
                <a:ahLst/>
                <a:cxnLst>
                  <a:cxn ang="0">
                    <a:pos x="wd2" y="hd2"/>
                  </a:cxn>
                  <a:cxn ang="5400000">
                    <a:pos x="wd2" y="hd2"/>
                  </a:cxn>
                  <a:cxn ang="10800000">
                    <a:pos x="wd2" y="hd2"/>
                  </a:cxn>
                  <a:cxn ang="16200000">
                    <a:pos x="wd2" y="hd2"/>
                  </a:cxn>
                </a:cxnLst>
                <a:rect l="0" t="0" r="r" b="b"/>
                <a:pathLst>
                  <a:path w="21600" h="21600" extrusionOk="0">
                    <a:moveTo>
                      <a:pt x="2592" y="21600"/>
                    </a:moveTo>
                    <a:lnTo>
                      <a:pt x="1512" y="21187"/>
                    </a:lnTo>
                    <a:lnTo>
                      <a:pt x="1080" y="20567"/>
                    </a:lnTo>
                    <a:lnTo>
                      <a:pt x="1080" y="20050"/>
                    </a:lnTo>
                    <a:lnTo>
                      <a:pt x="1512" y="19533"/>
                    </a:lnTo>
                    <a:lnTo>
                      <a:pt x="1080" y="18086"/>
                    </a:lnTo>
                    <a:lnTo>
                      <a:pt x="1080" y="17053"/>
                    </a:lnTo>
                    <a:lnTo>
                      <a:pt x="0" y="15192"/>
                    </a:lnTo>
                    <a:lnTo>
                      <a:pt x="432" y="14882"/>
                    </a:lnTo>
                    <a:lnTo>
                      <a:pt x="216" y="14056"/>
                    </a:lnTo>
                    <a:lnTo>
                      <a:pt x="1080" y="13539"/>
                    </a:lnTo>
                    <a:lnTo>
                      <a:pt x="1296" y="13022"/>
                    </a:lnTo>
                    <a:lnTo>
                      <a:pt x="1080" y="12505"/>
                    </a:lnTo>
                    <a:lnTo>
                      <a:pt x="1512" y="11989"/>
                    </a:lnTo>
                    <a:lnTo>
                      <a:pt x="1296" y="11472"/>
                    </a:lnTo>
                    <a:lnTo>
                      <a:pt x="1728" y="10542"/>
                    </a:lnTo>
                    <a:lnTo>
                      <a:pt x="1080" y="9508"/>
                    </a:lnTo>
                    <a:lnTo>
                      <a:pt x="1080" y="8991"/>
                    </a:lnTo>
                    <a:lnTo>
                      <a:pt x="2160" y="8578"/>
                    </a:lnTo>
                    <a:lnTo>
                      <a:pt x="4320" y="7544"/>
                    </a:lnTo>
                    <a:lnTo>
                      <a:pt x="4968" y="6821"/>
                    </a:lnTo>
                    <a:lnTo>
                      <a:pt x="4968" y="6304"/>
                    </a:lnTo>
                    <a:lnTo>
                      <a:pt x="4752" y="5891"/>
                    </a:lnTo>
                    <a:lnTo>
                      <a:pt x="3888" y="5374"/>
                    </a:lnTo>
                    <a:lnTo>
                      <a:pt x="3672" y="4857"/>
                    </a:lnTo>
                    <a:lnTo>
                      <a:pt x="4320" y="3824"/>
                    </a:lnTo>
                    <a:lnTo>
                      <a:pt x="3672" y="2997"/>
                    </a:lnTo>
                    <a:lnTo>
                      <a:pt x="3888" y="2894"/>
                    </a:lnTo>
                    <a:lnTo>
                      <a:pt x="3888" y="2790"/>
                    </a:lnTo>
                    <a:lnTo>
                      <a:pt x="3672" y="2274"/>
                    </a:lnTo>
                    <a:lnTo>
                      <a:pt x="4320" y="1344"/>
                    </a:lnTo>
                    <a:lnTo>
                      <a:pt x="4320" y="827"/>
                    </a:lnTo>
                    <a:lnTo>
                      <a:pt x="5400" y="413"/>
                    </a:lnTo>
                    <a:lnTo>
                      <a:pt x="6480" y="517"/>
                    </a:lnTo>
                    <a:lnTo>
                      <a:pt x="7560" y="0"/>
                    </a:lnTo>
                    <a:lnTo>
                      <a:pt x="7560" y="310"/>
                    </a:lnTo>
                    <a:lnTo>
                      <a:pt x="15336" y="11575"/>
                    </a:lnTo>
                    <a:lnTo>
                      <a:pt x="16416" y="13125"/>
                    </a:lnTo>
                    <a:lnTo>
                      <a:pt x="16416" y="13642"/>
                    </a:lnTo>
                    <a:lnTo>
                      <a:pt x="17064" y="14056"/>
                    </a:lnTo>
                    <a:lnTo>
                      <a:pt x="17280" y="14572"/>
                    </a:lnTo>
                    <a:lnTo>
                      <a:pt x="18360" y="14986"/>
                    </a:lnTo>
                    <a:lnTo>
                      <a:pt x="19440" y="15192"/>
                    </a:lnTo>
                    <a:lnTo>
                      <a:pt x="19656" y="15709"/>
                    </a:lnTo>
                    <a:lnTo>
                      <a:pt x="20520" y="16226"/>
                    </a:lnTo>
                    <a:lnTo>
                      <a:pt x="21168" y="16433"/>
                    </a:lnTo>
                    <a:lnTo>
                      <a:pt x="21600" y="16536"/>
                    </a:lnTo>
                    <a:lnTo>
                      <a:pt x="21168" y="17569"/>
                    </a:lnTo>
                    <a:lnTo>
                      <a:pt x="21168" y="18086"/>
                    </a:lnTo>
                    <a:lnTo>
                      <a:pt x="20088" y="18086"/>
                    </a:lnTo>
                    <a:lnTo>
                      <a:pt x="19008" y="18500"/>
                    </a:lnTo>
                    <a:lnTo>
                      <a:pt x="18360" y="19016"/>
                    </a:lnTo>
                    <a:lnTo>
                      <a:pt x="18144" y="18913"/>
                    </a:lnTo>
                    <a:lnTo>
                      <a:pt x="17280" y="19430"/>
                    </a:lnTo>
                    <a:lnTo>
                      <a:pt x="16200" y="20153"/>
                    </a:lnTo>
                    <a:lnTo>
                      <a:pt x="2592" y="21600"/>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85" name="Google Shape;1276;g3df7f880796_0_302"/>
              <p:cNvSpPr/>
              <p:nvPr/>
            </p:nvSpPr>
            <p:spPr>
              <a:xfrm>
                <a:off x="-1" y="726646"/>
                <a:ext cx="729120" cy="1219997"/>
              </a:xfrm>
              <a:custGeom>
                <a:avLst/>
                <a:gdLst/>
                <a:ahLst/>
                <a:cxnLst>
                  <a:cxn ang="0">
                    <a:pos x="wd2" y="hd2"/>
                  </a:cxn>
                  <a:cxn ang="5400000">
                    <a:pos x="wd2" y="hd2"/>
                  </a:cxn>
                  <a:cxn ang="10800000">
                    <a:pos x="wd2" y="hd2"/>
                  </a:cxn>
                  <a:cxn ang="16200000">
                    <a:pos x="wd2" y="hd2"/>
                  </a:cxn>
                </a:cxnLst>
                <a:rect l="0" t="0" r="r" b="b"/>
                <a:pathLst>
                  <a:path w="21600" h="21600" extrusionOk="0">
                    <a:moveTo>
                      <a:pt x="21424" y="18451"/>
                    </a:moveTo>
                    <a:lnTo>
                      <a:pt x="21028" y="18241"/>
                    </a:lnTo>
                    <a:lnTo>
                      <a:pt x="21028" y="18057"/>
                    </a:lnTo>
                    <a:lnTo>
                      <a:pt x="20984" y="17926"/>
                    </a:lnTo>
                    <a:lnTo>
                      <a:pt x="20984" y="17794"/>
                    </a:lnTo>
                    <a:lnTo>
                      <a:pt x="20896" y="17637"/>
                    </a:lnTo>
                    <a:lnTo>
                      <a:pt x="20632" y="17374"/>
                    </a:lnTo>
                    <a:lnTo>
                      <a:pt x="20632" y="17112"/>
                    </a:lnTo>
                    <a:lnTo>
                      <a:pt x="17377" y="14199"/>
                    </a:lnTo>
                    <a:lnTo>
                      <a:pt x="9590" y="7427"/>
                    </a:lnTo>
                    <a:lnTo>
                      <a:pt x="10118" y="6115"/>
                    </a:lnTo>
                    <a:lnTo>
                      <a:pt x="11966" y="1575"/>
                    </a:lnTo>
                    <a:lnTo>
                      <a:pt x="7435" y="892"/>
                    </a:lnTo>
                    <a:lnTo>
                      <a:pt x="2068" y="0"/>
                    </a:lnTo>
                    <a:lnTo>
                      <a:pt x="2024" y="0"/>
                    </a:lnTo>
                    <a:lnTo>
                      <a:pt x="1848" y="262"/>
                    </a:lnTo>
                    <a:lnTo>
                      <a:pt x="1716" y="394"/>
                    </a:lnTo>
                    <a:lnTo>
                      <a:pt x="1848" y="525"/>
                    </a:lnTo>
                    <a:lnTo>
                      <a:pt x="1848" y="656"/>
                    </a:lnTo>
                    <a:lnTo>
                      <a:pt x="1892" y="919"/>
                    </a:lnTo>
                    <a:lnTo>
                      <a:pt x="1848" y="971"/>
                    </a:lnTo>
                    <a:lnTo>
                      <a:pt x="1804" y="1181"/>
                    </a:lnTo>
                    <a:lnTo>
                      <a:pt x="1232" y="1758"/>
                    </a:lnTo>
                    <a:lnTo>
                      <a:pt x="1276" y="1890"/>
                    </a:lnTo>
                    <a:lnTo>
                      <a:pt x="1232" y="2021"/>
                    </a:lnTo>
                    <a:lnTo>
                      <a:pt x="1056" y="2126"/>
                    </a:lnTo>
                    <a:lnTo>
                      <a:pt x="968" y="2283"/>
                    </a:lnTo>
                    <a:lnTo>
                      <a:pt x="1012" y="2310"/>
                    </a:lnTo>
                    <a:lnTo>
                      <a:pt x="836" y="2388"/>
                    </a:lnTo>
                    <a:lnTo>
                      <a:pt x="616" y="2441"/>
                    </a:lnTo>
                    <a:lnTo>
                      <a:pt x="440" y="2572"/>
                    </a:lnTo>
                    <a:lnTo>
                      <a:pt x="308" y="2703"/>
                    </a:lnTo>
                    <a:lnTo>
                      <a:pt x="88" y="2966"/>
                    </a:lnTo>
                    <a:lnTo>
                      <a:pt x="88" y="3176"/>
                    </a:lnTo>
                    <a:lnTo>
                      <a:pt x="0" y="3307"/>
                    </a:lnTo>
                    <a:lnTo>
                      <a:pt x="440" y="3701"/>
                    </a:lnTo>
                    <a:lnTo>
                      <a:pt x="440" y="3806"/>
                    </a:lnTo>
                    <a:lnTo>
                      <a:pt x="616" y="3937"/>
                    </a:lnTo>
                    <a:lnTo>
                      <a:pt x="836" y="4330"/>
                    </a:lnTo>
                    <a:lnTo>
                      <a:pt x="792" y="4462"/>
                    </a:lnTo>
                    <a:lnTo>
                      <a:pt x="836" y="4593"/>
                    </a:lnTo>
                    <a:lnTo>
                      <a:pt x="792" y="4724"/>
                    </a:lnTo>
                    <a:lnTo>
                      <a:pt x="792" y="4882"/>
                    </a:lnTo>
                    <a:lnTo>
                      <a:pt x="660" y="4987"/>
                    </a:lnTo>
                    <a:lnTo>
                      <a:pt x="440" y="5249"/>
                    </a:lnTo>
                    <a:lnTo>
                      <a:pt x="528" y="5748"/>
                    </a:lnTo>
                    <a:lnTo>
                      <a:pt x="440" y="5958"/>
                    </a:lnTo>
                    <a:lnTo>
                      <a:pt x="308" y="6089"/>
                    </a:lnTo>
                    <a:lnTo>
                      <a:pt x="440" y="6351"/>
                    </a:lnTo>
                    <a:lnTo>
                      <a:pt x="748" y="6614"/>
                    </a:lnTo>
                    <a:lnTo>
                      <a:pt x="968" y="6981"/>
                    </a:lnTo>
                    <a:lnTo>
                      <a:pt x="1100" y="7113"/>
                    </a:lnTo>
                    <a:lnTo>
                      <a:pt x="1276" y="7244"/>
                    </a:lnTo>
                    <a:lnTo>
                      <a:pt x="1408" y="7375"/>
                    </a:lnTo>
                    <a:lnTo>
                      <a:pt x="1408" y="7637"/>
                    </a:lnTo>
                    <a:lnTo>
                      <a:pt x="1452" y="7559"/>
                    </a:lnTo>
                    <a:lnTo>
                      <a:pt x="1672" y="7821"/>
                    </a:lnTo>
                    <a:lnTo>
                      <a:pt x="1716" y="8084"/>
                    </a:lnTo>
                    <a:lnTo>
                      <a:pt x="1540" y="7821"/>
                    </a:lnTo>
                    <a:lnTo>
                      <a:pt x="1496" y="7952"/>
                    </a:lnTo>
                    <a:lnTo>
                      <a:pt x="1408" y="8084"/>
                    </a:lnTo>
                    <a:lnTo>
                      <a:pt x="1276" y="8267"/>
                    </a:lnTo>
                    <a:lnTo>
                      <a:pt x="1496" y="8162"/>
                    </a:lnTo>
                    <a:lnTo>
                      <a:pt x="1716" y="8294"/>
                    </a:lnTo>
                    <a:lnTo>
                      <a:pt x="1848" y="8425"/>
                    </a:lnTo>
                    <a:lnTo>
                      <a:pt x="2068" y="8530"/>
                    </a:lnTo>
                    <a:lnTo>
                      <a:pt x="2156" y="8661"/>
                    </a:lnTo>
                    <a:lnTo>
                      <a:pt x="2376" y="8792"/>
                    </a:lnTo>
                    <a:lnTo>
                      <a:pt x="2552" y="8687"/>
                    </a:lnTo>
                    <a:lnTo>
                      <a:pt x="2464" y="8556"/>
                    </a:lnTo>
                    <a:lnTo>
                      <a:pt x="2596" y="8477"/>
                    </a:lnTo>
                    <a:lnTo>
                      <a:pt x="2552" y="8346"/>
                    </a:lnTo>
                    <a:lnTo>
                      <a:pt x="2684" y="8189"/>
                    </a:lnTo>
                    <a:lnTo>
                      <a:pt x="2903" y="8162"/>
                    </a:lnTo>
                    <a:lnTo>
                      <a:pt x="3123" y="8267"/>
                    </a:lnTo>
                    <a:lnTo>
                      <a:pt x="3255" y="8399"/>
                    </a:lnTo>
                    <a:lnTo>
                      <a:pt x="3519" y="8477"/>
                    </a:lnTo>
                    <a:lnTo>
                      <a:pt x="3651" y="8425"/>
                    </a:lnTo>
                    <a:lnTo>
                      <a:pt x="3871" y="8425"/>
                    </a:lnTo>
                    <a:lnTo>
                      <a:pt x="4047" y="8556"/>
                    </a:lnTo>
                    <a:lnTo>
                      <a:pt x="4487" y="8556"/>
                    </a:lnTo>
                    <a:lnTo>
                      <a:pt x="4663" y="8451"/>
                    </a:lnTo>
                    <a:lnTo>
                      <a:pt x="4619" y="8556"/>
                    </a:lnTo>
                    <a:lnTo>
                      <a:pt x="4399" y="8609"/>
                    </a:lnTo>
                    <a:lnTo>
                      <a:pt x="4619" y="8609"/>
                    </a:lnTo>
                    <a:lnTo>
                      <a:pt x="4839" y="8582"/>
                    </a:lnTo>
                    <a:lnTo>
                      <a:pt x="4883" y="8582"/>
                    </a:lnTo>
                    <a:lnTo>
                      <a:pt x="5059" y="8687"/>
                    </a:lnTo>
                    <a:lnTo>
                      <a:pt x="5235" y="8818"/>
                    </a:lnTo>
                    <a:lnTo>
                      <a:pt x="5235" y="8845"/>
                    </a:lnTo>
                    <a:lnTo>
                      <a:pt x="4883" y="8582"/>
                    </a:lnTo>
                    <a:lnTo>
                      <a:pt x="4443" y="8687"/>
                    </a:lnTo>
                    <a:lnTo>
                      <a:pt x="3783" y="8477"/>
                    </a:lnTo>
                    <a:lnTo>
                      <a:pt x="3431" y="8530"/>
                    </a:lnTo>
                    <a:lnTo>
                      <a:pt x="3255" y="8425"/>
                    </a:lnTo>
                    <a:lnTo>
                      <a:pt x="3035" y="8451"/>
                    </a:lnTo>
                    <a:lnTo>
                      <a:pt x="2903" y="8451"/>
                    </a:lnTo>
                    <a:lnTo>
                      <a:pt x="2727" y="8582"/>
                    </a:lnTo>
                    <a:lnTo>
                      <a:pt x="2903" y="8713"/>
                    </a:lnTo>
                    <a:lnTo>
                      <a:pt x="2815" y="8845"/>
                    </a:lnTo>
                    <a:lnTo>
                      <a:pt x="2903" y="8976"/>
                    </a:lnTo>
                    <a:lnTo>
                      <a:pt x="3035" y="9028"/>
                    </a:lnTo>
                    <a:lnTo>
                      <a:pt x="3123" y="9291"/>
                    </a:lnTo>
                    <a:lnTo>
                      <a:pt x="3123" y="9501"/>
                    </a:lnTo>
                    <a:lnTo>
                      <a:pt x="3255" y="9632"/>
                    </a:lnTo>
                    <a:lnTo>
                      <a:pt x="3035" y="9632"/>
                    </a:lnTo>
                    <a:lnTo>
                      <a:pt x="2815" y="9475"/>
                    </a:lnTo>
                    <a:lnTo>
                      <a:pt x="2727" y="9343"/>
                    </a:lnTo>
                    <a:lnTo>
                      <a:pt x="2508" y="9238"/>
                    </a:lnTo>
                    <a:lnTo>
                      <a:pt x="2552" y="9160"/>
                    </a:lnTo>
                    <a:lnTo>
                      <a:pt x="2684" y="9028"/>
                    </a:lnTo>
                    <a:lnTo>
                      <a:pt x="2596" y="8897"/>
                    </a:lnTo>
                    <a:lnTo>
                      <a:pt x="2596" y="8818"/>
                    </a:lnTo>
                    <a:lnTo>
                      <a:pt x="2376" y="8818"/>
                    </a:lnTo>
                    <a:lnTo>
                      <a:pt x="2288" y="8950"/>
                    </a:lnTo>
                    <a:lnTo>
                      <a:pt x="2244" y="9081"/>
                    </a:lnTo>
                    <a:lnTo>
                      <a:pt x="2068" y="9317"/>
                    </a:lnTo>
                    <a:lnTo>
                      <a:pt x="2244" y="9448"/>
                    </a:lnTo>
                    <a:lnTo>
                      <a:pt x="2244" y="9711"/>
                    </a:lnTo>
                    <a:lnTo>
                      <a:pt x="2156" y="9842"/>
                    </a:lnTo>
                    <a:lnTo>
                      <a:pt x="2068" y="9921"/>
                    </a:lnTo>
                    <a:lnTo>
                      <a:pt x="2068" y="10052"/>
                    </a:lnTo>
                    <a:lnTo>
                      <a:pt x="2156" y="10183"/>
                    </a:lnTo>
                    <a:lnTo>
                      <a:pt x="2508" y="10524"/>
                    </a:lnTo>
                    <a:lnTo>
                      <a:pt x="2727" y="10656"/>
                    </a:lnTo>
                    <a:lnTo>
                      <a:pt x="3167" y="10656"/>
                    </a:lnTo>
                    <a:lnTo>
                      <a:pt x="3255" y="10944"/>
                    </a:lnTo>
                    <a:lnTo>
                      <a:pt x="3255" y="11207"/>
                    </a:lnTo>
                    <a:lnTo>
                      <a:pt x="3167" y="11207"/>
                    </a:lnTo>
                    <a:lnTo>
                      <a:pt x="3123" y="11286"/>
                    </a:lnTo>
                    <a:lnTo>
                      <a:pt x="2684" y="11417"/>
                    </a:lnTo>
                    <a:lnTo>
                      <a:pt x="2684" y="11679"/>
                    </a:lnTo>
                    <a:lnTo>
                      <a:pt x="2596" y="11968"/>
                    </a:lnTo>
                    <a:lnTo>
                      <a:pt x="2727" y="12099"/>
                    </a:lnTo>
                    <a:lnTo>
                      <a:pt x="3035" y="12362"/>
                    </a:lnTo>
                    <a:lnTo>
                      <a:pt x="3167" y="12624"/>
                    </a:lnTo>
                    <a:lnTo>
                      <a:pt x="3343" y="12703"/>
                    </a:lnTo>
                    <a:lnTo>
                      <a:pt x="3387" y="12991"/>
                    </a:lnTo>
                    <a:lnTo>
                      <a:pt x="3607" y="13201"/>
                    </a:lnTo>
                    <a:lnTo>
                      <a:pt x="3607" y="13333"/>
                    </a:lnTo>
                    <a:lnTo>
                      <a:pt x="3739" y="13464"/>
                    </a:lnTo>
                    <a:lnTo>
                      <a:pt x="4003" y="13595"/>
                    </a:lnTo>
                    <a:lnTo>
                      <a:pt x="4091" y="13858"/>
                    </a:lnTo>
                    <a:lnTo>
                      <a:pt x="4487" y="14146"/>
                    </a:lnTo>
                    <a:lnTo>
                      <a:pt x="4531" y="14278"/>
                    </a:lnTo>
                    <a:lnTo>
                      <a:pt x="4399" y="14330"/>
                    </a:lnTo>
                    <a:lnTo>
                      <a:pt x="4311" y="14461"/>
                    </a:lnTo>
                    <a:lnTo>
                      <a:pt x="4487" y="14592"/>
                    </a:lnTo>
                    <a:lnTo>
                      <a:pt x="4707" y="14671"/>
                    </a:lnTo>
                    <a:lnTo>
                      <a:pt x="4883" y="14802"/>
                    </a:lnTo>
                    <a:lnTo>
                      <a:pt x="4883" y="14881"/>
                    </a:lnTo>
                    <a:lnTo>
                      <a:pt x="4663" y="15091"/>
                    </a:lnTo>
                    <a:lnTo>
                      <a:pt x="4663" y="15354"/>
                    </a:lnTo>
                    <a:lnTo>
                      <a:pt x="4531" y="15485"/>
                    </a:lnTo>
                    <a:lnTo>
                      <a:pt x="4619" y="15616"/>
                    </a:lnTo>
                    <a:lnTo>
                      <a:pt x="4443" y="15747"/>
                    </a:lnTo>
                    <a:lnTo>
                      <a:pt x="4443" y="15878"/>
                    </a:lnTo>
                    <a:lnTo>
                      <a:pt x="4531" y="15905"/>
                    </a:lnTo>
                    <a:lnTo>
                      <a:pt x="4707" y="16036"/>
                    </a:lnTo>
                    <a:lnTo>
                      <a:pt x="4883" y="16141"/>
                    </a:lnTo>
                    <a:lnTo>
                      <a:pt x="5543" y="16220"/>
                    </a:lnTo>
                    <a:lnTo>
                      <a:pt x="5983" y="16325"/>
                    </a:lnTo>
                    <a:lnTo>
                      <a:pt x="6379" y="16482"/>
                    </a:lnTo>
                    <a:lnTo>
                      <a:pt x="6599" y="16508"/>
                    </a:lnTo>
                    <a:lnTo>
                      <a:pt x="7039" y="16535"/>
                    </a:lnTo>
                    <a:lnTo>
                      <a:pt x="7391" y="16718"/>
                    </a:lnTo>
                    <a:lnTo>
                      <a:pt x="7523" y="16850"/>
                    </a:lnTo>
                    <a:lnTo>
                      <a:pt x="7743" y="16928"/>
                    </a:lnTo>
                    <a:lnTo>
                      <a:pt x="7831" y="17217"/>
                    </a:lnTo>
                    <a:lnTo>
                      <a:pt x="8270" y="17427"/>
                    </a:lnTo>
                    <a:lnTo>
                      <a:pt x="8710" y="17611"/>
                    </a:lnTo>
                    <a:lnTo>
                      <a:pt x="9590" y="17663"/>
                    </a:lnTo>
                    <a:lnTo>
                      <a:pt x="9590" y="17689"/>
                    </a:lnTo>
                    <a:lnTo>
                      <a:pt x="9766" y="17952"/>
                    </a:lnTo>
                    <a:lnTo>
                      <a:pt x="9810" y="18083"/>
                    </a:lnTo>
                    <a:lnTo>
                      <a:pt x="9766" y="18188"/>
                    </a:lnTo>
                    <a:lnTo>
                      <a:pt x="9766" y="18319"/>
                    </a:lnTo>
                    <a:lnTo>
                      <a:pt x="9986" y="18424"/>
                    </a:lnTo>
                    <a:lnTo>
                      <a:pt x="10074" y="18319"/>
                    </a:lnTo>
                    <a:lnTo>
                      <a:pt x="10294" y="18319"/>
                    </a:lnTo>
                    <a:lnTo>
                      <a:pt x="10514" y="18424"/>
                    </a:lnTo>
                    <a:lnTo>
                      <a:pt x="10690" y="18634"/>
                    </a:lnTo>
                    <a:lnTo>
                      <a:pt x="10866" y="18765"/>
                    </a:lnTo>
                    <a:lnTo>
                      <a:pt x="11130" y="18844"/>
                    </a:lnTo>
                    <a:lnTo>
                      <a:pt x="11790" y="19395"/>
                    </a:lnTo>
                    <a:lnTo>
                      <a:pt x="12010" y="19658"/>
                    </a:lnTo>
                    <a:lnTo>
                      <a:pt x="12186" y="19947"/>
                    </a:lnTo>
                    <a:lnTo>
                      <a:pt x="12186" y="20471"/>
                    </a:lnTo>
                    <a:lnTo>
                      <a:pt x="12054" y="20708"/>
                    </a:lnTo>
                    <a:lnTo>
                      <a:pt x="12054" y="20839"/>
                    </a:lnTo>
                    <a:lnTo>
                      <a:pt x="12142" y="20734"/>
                    </a:lnTo>
                    <a:lnTo>
                      <a:pt x="12362" y="20839"/>
                    </a:lnTo>
                    <a:lnTo>
                      <a:pt x="12230" y="20970"/>
                    </a:lnTo>
                    <a:lnTo>
                      <a:pt x="12186" y="20839"/>
                    </a:lnTo>
                    <a:lnTo>
                      <a:pt x="12230" y="20970"/>
                    </a:lnTo>
                    <a:lnTo>
                      <a:pt x="12318" y="21128"/>
                    </a:lnTo>
                    <a:lnTo>
                      <a:pt x="12406" y="21154"/>
                    </a:lnTo>
                    <a:lnTo>
                      <a:pt x="19048" y="21574"/>
                    </a:lnTo>
                    <a:lnTo>
                      <a:pt x="19092" y="21574"/>
                    </a:lnTo>
                    <a:lnTo>
                      <a:pt x="19224" y="21521"/>
                    </a:lnTo>
                    <a:lnTo>
                      <a:pt x="19312" y="21574"/>
                    </a:lnTo>
                    <a:lnTo>
                      <a:pt x="19488" y="21600"/>
                    </a:lnTo>
                    <a:lnTo>
                      <a:pt x="19620" y="21469"/>
                    </a:lnTo>
                    <a:lnTo>
                      <a:pt x="19840" y="21390"/>
                    </a:lnTo>
                    <a:lnTo>
                      <a:pt x="19840" y="21154"/>
                    </a:lnTo>
                    <a:lnTo>
                      <a:pt x="19752" y="21075"/>
                    </a:lnTo>
                    <a:lnTo>
                      <a:pt x="19620" y="20970"/>
                    </a:lnTo>
                    <a:lnTo>
                      <a:pt x="19400" y="20944"/>
                    </a:lnTo>
                    <a:lnTo>
                      <a:pt x="19312" y="20813"/>
                    </a:lnTo>
                    <a:lnTo>
                      <a:pt x="19444" y="20681"/>
                    </a:lnTo>
                    <a:lnTo>
                      <a:pt x="19444" y="20550"/>
                    </a:lnTo>
                    <a:lnTo>
                      <a:pt x="19400" y="20419"/>
                    </a:lnTo>
                    <a:lnTo>
                      <a:pt x="19444" y="20288"/>
                    </a:lnTo>
                    <a:lnTo>
                      <a:pt x="19664" y="20209"/>
                    </a:lnTo>
                    <a:lnTo>
                      <a:pt x="20060" y="19920"/>
                    </a:lnTo>
                    <a:lnTo>
                      <a:pt x="20148" y="19737"/>
                    </a:lnTo>
                    <a:lnTo>
                      <a:pt x="20280" y="19605"/>
                    </a:lnTo>
                    <a:lnTo>
                      <a:pt x="20280" y="19395"/>
                    </a:lnTo>
                    <a:lnTo>
                      <a:pt x="20368" y="19159"/>
                    </a:lnTo>
                    <a:lnTo>
                      <a:pt x="20588" y="19080"/>
                    </a:lnTo>
                    <a:lnTo>
                      <a:pt x="20720" y="18949"/>
                    </a:lnTo>
                    <a:lnTo>
                      <a:pt x="21424" y="18713"/>
                    </a:lnTo>
                    <a:lnTo>
                      <a:pt x="21600" y="18582"/>
                    </a:lnTo>
                    <a:lnTo>
                      <a:pt x="21424" y="18451"/>
                    </a:lnTo>
                    <a:close/>
                    <a:moveTo>
                      <a:pt x="5279" y="17112"/>
                    </a:moveTo>
                    <a:lnTo>
                      <a:pt x="5059" y="17165"/>
                    </a:lnTo>
                    <a:lnTo>
                      <a:pt x="5147" y="17296"/>
                    </a:lnTo>
                    <a:lnTo>
                      <a:pt x="5323" y="17348"/>
                    </a:lnTo>
                    <a:lnTo>
                      <a:pt x="5543" y="17296"/>
                    </a:lnTo>
                    <a:lnTo>
                      <a:pt x="5587" y="17243"/>
                    </a:lnTo>
                    <a:lnTo>
                      <a:pt x="5455" y="17138"/>
                    </a:lnTo>
                    <a:lnTo>
                      <a:pt x="5279" y="17112"/>
                    </a:lnTo>
                    <a:close/>
                    <a:moveTo>
                      <a:pt x="6203" y="17165"/>
                    </a:moveTo>
                    <a:lnTo>
                      <a:pt x="6027" y="17112"/>
                    </a:lnTo>
                    <a:lnTo>
                      <a:pt x="5983" y="17217"/>
                    </a:lnTo>
                    <a:lnTo>
                      <a:pt x="5983" y="17296"/>
                    </a:lnTo>
                    <a:lnTo>
                      <a:pt x="6203" y="17374"/>
                    </a:lnTo>
                    <a:lnTo>
                      <a:pt x="6643" y="17374"/>
                    </a:lnTo>
                    <a:lnTo>
                      <a:pt x="6863" y="17296"/>
                    </a:lnTo>
                    <a:lnTo>
                      <a:pt x="6643" y="17296"/>
                    </a:lnTo>
                    <a:lnTo>
                      <a:pt x="6203" y="17165"/>
                    </a:lnTo>
                    <a:close/>
                    <a:moveTo>
                      <a:pt x="6203" y="18818"/>
                    </a:moveTo>
                    <a:lnTo>
                      <a:pt x="6335" y="18923"/>
                    </a:lnTo>
                    <a:lnTo>
                      <a:pt x="6555" y="18949"/>
                    </a:lnTo>
                    <a:lnTo>
                      <a:pt x="6379" y="18818"/>
                    </a:lnTo>
                    <a:lnTo>
                      <a:pt x="6203" y="18818"/>
                    </a:lnTo>
                    <a:close/>
                    <a:moveTo>
                      <a:pt x="8754" y="19737"/>
                    </a:moveTo>
                    <a:lnTo>
                      <a:pt x="8666" y="19605"/>
                    </a:lnTo>
                    <a:lnTo>
                      <a:pt x="8710" y="19737"/>
                    </a:lnTo>
                    <a:lnTo>
                      <a:pt x="8754" y="19999"/>
                    </a:lnTo>
                    <a:lnTo>
                      <a:pt x="8974" y="20104"/>
                    </a:lnTo>
                    <a:lnTo>
                      <a:pt x="9194" y="20104"/>
                    </a:lnTo>
                    <a:lnTo>
                      <a:pt x="8886" y="19868"/>
                    </a:lnTo>
                    <a:lnTo>
                      <a:pt x="8754" y="19737"/>
                    </a:lnTo>
                    <a:close/>
                    <a:moveTo>
                      <a:pt x="9414" y="18897"/>
                    </a:moveTo>
                    <a:lnTo>
                      <a:pt x="9194" y="18792"/>
                    </a:lnTo>
                    <a:lnTo>
                      <a:pt x="8974" y="18713"/>
                    </a:lnTo>
                    <a:lnTo>
                      <a:pt x="9194" y="18844"/>
                    </a:lnTo>
                    <a:lnTo>
                      <a:pt x="9370" y="19107"/>
                    </a:lnTo>
                    <a:lnTo>
                      <a:pt x="9678" y="19159"/>
                    </a:lnTo>
                    <a:lnTo>
                      <a:pt x="9634" y="19028"/>
                    </a:lnTo>
                    <a:lnTo>
                      <a:pt x="9414" y="1889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86" name="Google Shape;1277;g3df7f880796_0_302"/>
              <p:cNvSpPr/>
              <p:nvPr/>
            </p:nvSpPr>
            <p:spPr>
              <a:xfrm>
                <a:off x="213374" y="-1"/>
                <a:ext cx="595089" cy="430211"/>
              </a:xfrm>
              <a:custGeom>
                <a:avLst/>
                <a:gdLst/>
                <a:ahLst/>
                <a:cxnLst>
                  <a:cxn ang="0">
                    <a:pos x="wd2" y="hd2"/>
                  </a:cxn>
                  <a:cxn ang="5400000">
                    <a:pos x="wd2" y="hd2"/>
                  </a:cxn>
                  <a:cxn ang="10800000">
                    <a:pos x="wd2" y="hd2"/>
                  </a:cxn>
                  <a:cxn ang="16200000">
                    <a:pos x="wd2" y="hd2"/>
                  </a:cxn>
                </a:cxnLst>
                <a:rect l="0" t="0" r="r" b="b"/>
                <a:pathLst>
                  <a:path w="21600" h="21600" extrusionOk="0">
                    <a:moveTo>
                      <a:pt x="19014" y="4305"/>
                    </a:moveTo>
                    <a:lnTo>
                      <a:pt x="14220" y="2821"/>
                    </a:lnTo>
                    <a:lnTo>
                      <a:pt x="10073" y="1410"/>
                    </a:lnTo>
                    <a:lnTo>
                      <a:pt x="6410" y="0"/>
                    </a:lnTo>
                    <a:lnTo>
                      <a:pt x="6195" y="297"/>
                    </a:lnTo>
                    <a:lnTo>
                      <a:pt x="6195" y="594"/>
                    </a:lnTo>
                    <a:lnTo>
                      <a:pt x="6356" y="965"/>
                    </a:lnTo>
                    <a:lnTo>
                      <a:pt x="6356" y="1188"/>
                    </a:lnTo>
                    <a:lnTo>
                      <a:pt x="6572" y="1559"/>
                    </a:lnTo>
                    <a:lnTo>
                      <a:pt x="6841" y="1707"/>
                    </a:lnTo>
                    <a:lnTo>
                      <a:pt x="6733" y="2004"/>
                    </a:lnTo>
                    <a:lnTo>
                      <a:pt x="6733" y="2746"/>
                    </a:lnTo>
                    <a:lnTo>
                      <a:pt x="6464" y="2524"/>
                    </a:lnTo>
                    <a:lnTo>
                      <a:pt x="6625" y="2895"/>
                    </a:lnTo>
                    <a:lnTo>
                      <a:pt x="6572" y="3340"/>
                    </a:lnTo>
                    <a:lnTo>
                      <a:pt x="6195" y="3043"/>
                    </a:lnTo>
                    <a:lnTo>
                      <a:pt x="6087" y="3043"/>
                    </a:lnTo>
                    <a:lnTo>
                      <a:pt x="6087" y="3414"/>
                    </a:lnTo>
                    <a:lnTo>
                      <a:pt x="6356" y="3340"/>
                    </a:lnTo>
                    <a:lnTo>
                      <a:pt x="6410" y="3711"/>
                    </a:lnTo>
                    <a:lnTo>
                      <a:pt x="6625" y="4157"/>
                    </a:lnTo>
                    <a:lnTo>
                      <a:pt x="6572" y="4454"/>
                    </a:lnTo>
                    <a:lnTo>
                      <a:pt x="6572" y="5344"/>
                    </a:lnTo>
                    <a:lnTo>
                      <a:pt x="6679" y="5641"/>
                    </a:lnTo>
                    <a:lnTo>
                      <a:pt x="6679" y="6012"/>
                    </a:lnTo>
                    <a:lnTo>
                      <a:pt x="6410" y="6384"/>
                    </a:lnTo>
                    <a:lnTo>
                      <a:pt x="6141" y="6829"/>
                    </a:lnTo>
                    <a:lnTo>
                      <a:pt x="6141" y="7200"/>
                    </a:lnTo>
                    <a:lnTo>
                      <a:pt x="5871" y="7497"/>
                    </a:lnTo>
                    <a:lnTo>
                      <a:pt x="6087" y="7868"/>
                    </a:lnTo>
                    <a:lnTo>
                      <a:pt x="5871" y="8239"/>
                    </a:lnTo>
                    <a:lnTo>
                      <a:pt x="5871" y="8981"/>
                    </a:lnTo>
                    <a:lnTo>
                      <a:pt x="5656" y="9353"/>
                    </a:lnTo>
                    <a:lnTo>
                      <a:pt x="5117" y="9575"/>
                    </a:lnTo>
                    <a:lnTo>
                      <a:pt x="5009" y="9872"/>
                    </a:lnTo>
                    <a:lnTo>
                      <a:pt x="4740" y="10095"/>
                    </a:lnTo>
                    <a:lnTo>
                      <a:pt x="4471" y="10095"/>
                    </a:lnTo>
                    <a:lnTo>
                      <a:pt x="4309" y="9724"/>
                    </a:lnTo>
                    <a:lnTo>
                      <a:pt x="4040" y="9946"/>
                    </a:lnTo>
                    <a:lnTo>
                      <a:pt x="3986" y="10318"/>
                    </a:lnTo>
                    <a:lnTo>
                      <a:pt x="3824" y="10021"/>
                    </a:lnTo>
                    <a:lnTo>
                      <a:pt x="3824" y="9724"/>
                    </a:lnTo>
                    <a:lnTo>
                      <a:pt x="3663" y="9649"/>
                    </a:lnTo>
                    <a:lnTo>
                      <a:pt x="3824" y="9575"/>
                    </a:lnTo>
                    <a:lnTo>
                      <a:pt x="4040" y="9278"/>
                    </a:lnTo>
                    <a:lnTo>
                      <a:pt x="4579" y="8685"/>
                    </a:lnTo>
                    <a:lnTo>
                      <a:pt x="4579" y="9130"/>
                    </a:lnTo>
                    <a:lnTo>
                      <a:pt x="4471" y="9501"/>
                    </a:lnTo>
                    <a:lnTo>
                      <a:pt x="4471" y="9872"/>
                    </a:lnTo>
                    <a:lnTo>
                      <a:pt x="4579" y="9649"/>
                    </a:lnTo>
                    <a:lnTo>
                      <a:pt x="4579" y="9278"/>
                    </a:lnTo>
                    <a:lnTo>
                      <a:pt x="4794" y="8907"/>
                    </a:lnTo>
                    <a:lnTo>
                      <a:pt x="5063" y="8907"/>
                    </a:lnTo>
                    <a:lnTo>
                      <a:pt x="4794" y="9278"/>
                    </a:lnTo>
                    <a:lnTo>
                      <a:pt x="5063" y="9501"/>
                    </a:lnTo>
                    <a:lnTo>
                      <a:pt x="5548" y="8165"/>
                    </a:lnTo>
                    <a:lnTo>
                      <a:pt x="5387" y="7794"/>
                    </a:lnTo>
                    <a:lnTo>
                      <a:pt x="5117" y="7868"/>
                    </a:lnTo>
                    <a:lnTo>
                      <a:pt x="5117" y="7497"/>
                    </a:lnTo>
                    <a:lnTo>
                      <a:pt x="5387" y="7571"/>
                    </a:lnTo>
                    <a:lnTo>
                      <a:pt x="5387" y="7348"/>
                    </a:lnTo>
                    <a:lnTo>
                      <a:pt x="5333" y="6829"/>
                    </a:lnTo>
                    <a:lnTo>
                      <a:pt x="5656" y="6977"/>
                    </a:lnTo>
                    <a:lnTo>
                      <a:pt x="5871" y="6755"/>
                    </a:lnTo>
                    <a:lnTo>
                      <a:pt x="5871" y="6384"/>
                    </a:lnTo>
                    <a:lnTo>
                      <a:pt x="5764" y="6012"/>
                    </a:lnTo>
                    <a:lnTo>
                      <a:pt x="5117" y="6755"/>
                    </a:lnTo>
                    <a:lnTo>
                      <a:pt x="4902" y="7126"/>
                    </a:lnTo>
                    <a:lnTo>
                      <a:pt x="4363" y="7423"/>
                    </a:lnTo>
                    <a:lnTo>
                      <a:pt x="3824" y="8091"/>
                    </a:lnTo>
                    <a:lnTo>
                      <a:pt x="3932" y="8462"/>
                    </a:lnTo>
                    <a:lnTo>
                      <a:pt x="4201" y="8313"/>
                    </a:lnTo>
                    <a:lnTo>
                      <a:pt x="4471" y="8462"/>
                    </a:lnTo>
                    <a:lnTo>
                      <a:pt x="3932" y="8536"/>
                    </a:lnTo>
                    <a:lnTo>
                      <a:pt x="3663" y="8239"/>
                    </a:lnTo>
                    <a:lnTo>
                      <a:pt x="3824" y="7868"/>
                    </a:lnTo>
                    <a:lnTo>
                      <a:pt x="4363" y="7348"/>
                    </a:lnTo>
                    <a:lnTo>
                      <a:pt x="4579" y="7052"/>
                    </a:lnTo>
                    <a:lnTo>
                      <a:pt x="5063" y="6309"/>
                    </a:lnTo>
                    <a:lnTo>
                      <a:pt x="5009" y="6606"/>
                    </a:lnTo>
                    <a:lnTo>
                      <a:pt x="5009" y="6977"/>
                    </a:lnTo>
                    <a:lnTo>
                      <a:pt x="5117" y="6606"/>
                    </a:lnTo>
                    <a:lnTo>
                      <a:pt x="5387" y="6309"/>
                    </a:lnTo>
                    <a:lnTo>
                      <a:pt x="5548" y="5790"/>
                    </a:lnTo>
                    <a:lnTo>
                      <a:pt x="5333" y="4899"/>
                    </a:lnTo>
                    <a:lnTo>
                      <a:pt x="5494" y="4528"/>
                    </a:lnTo>
                    <a:lnTo>
                      <a:pt x="5117" y="4825"/>
                    </a:lnTo>
                    <a:lnTo>
                      <a:pt x="5117" y="5196"/>
                    </a:lnTo>
                    <a:lnTo>
                      <a:pt x="4902" y="4602"/>
                    </a:lnTo>
                    <a:lnTo>
                      <a:pt x="4632" y="4825"/>
                    </a:lnTo>
                    <a:lnTo>
                      <a:pt x="4632" y="4454"/>
                    </a:lnTo>
                    <a:lnTo>
                      <a:pt x="4579" y="4082"/>
                    </a:lnTo>
                    <a:lnTo>
                      <a:pt x="4309" y="4157"/>
                    </a:lnTo>
                    <a:lnTo>
                      <a:pt x="4040" y="4157"/>
                    </a:lnTo>
                    <a:lnTo>
                      <a:pt x="3771" y="3860"/>
                    </a:lnTo>
                    <a:lnTo>
                      <a:pt x="3232" y="3786"/>
                    </a:lnTo>
                    <a:lnTo>
                      <a:pt x="2963" y="3489"/>
                    </a:lnTo>
                    <a:lnTo>
                      <a:pt x="2424" y="3340"/>
                    </a:lnTo>
                    <a:lnTo>
                      <a:pt x="2101" y="2895"/>
                    </a:lnTo>
                    <a:lnTo>
                      <a:pt x="1885" y="2672"/>
                    </a:lnTo>
                    <a:lnTo>
                      <a:pt x="1347" y="2078"/>
                    </a:lnTo>
                    <a:lnTo>
                      <a:pt x="862" y="1410"/>
                    </a:lnTo>
                    <a:lnTo>
                      <a:pt x="593" y="1262"/>
                    </a:lnTo>
                    <a:lnTo>
                      <a:pt x="646" y="1707"/>
                    </a:lnTo>
                    <a:lnTo>
                      <a:pt x="593" y="1781"/>
                    </a:lnTo>
                    <a:lnTo>
                      <a:pt x="539" y="2153"/>
                    </a:lnTo>
                    <a:lnTo>
                      <a:pt x="323" y="2524"/>
                    </a:lnTo>
                    <a:lnTo>
                      <a:pt x="323" y="2895"/>
                    </a:lnTo>
                    <a:lnTo>
                      <a:pt x="269" y="3192"/>
                    </a:lnTo>
                    <a:lnTo>
                      <a:pt x="269" y="3563"/>
                    </a:lnTo>
                    <a:lnTo>
                      <a:pt x="323" y="3934"/>
                    </a:lnTo>
                    <a:lnTo>
                      <a:pt x="539" y="4454"/>
                    </a:lnTo>
                    <a:lnTo>
                      <a:pt x="646" y="5047"/>
                    </a:lnTo>
                    <a:lnTo>
                      <a:pt x="646" y="5567"/>
                    </a:lnTo>
                    <a:lnTo>
                      <a:pt x="539" y="6977"/>
                    </a:lnTo>
                    <a:lnTo>
                      <a:pt x="646" y="7868"/>
                    </a:lnTo>
                    <a:lnTo>
                      <a:pt x="593" y="8907"/>
                    </a:lnTo>
                    <a:lnTo>
                      <a:pt x="431" y="9353"/>
                    </a:lnTo>
                    <a:lnTo>
                      <a:pt x="593" y="9501"/>
                    </a:lnTo>
                    <a:lnTo>
                      <a:pt x="646" y="9130"/>
                    </a:lnTo>
                    <a:lnTo>
                      <a:pt x="916" y="9353"/>
                    </a:lnTo>
                    <a:lnTo>
                      <a:pt x="1131" y="9724"/>
                    </a:lnTo>
                    <a:lnTo>
                      <a:pt x="1400" y="9872"/>
                    </a:lnTo>
                    <a:lnTo>
                      <a:pt x="1023" y="9946"/>
                    </a:lnTo>
                    <a:lnTo>
                      <a:pt x="593" y="10243"/>
                    </a:lnTo>
                    <a:lnTo>
                      <a:pt x="539" y="9872"/>
                    </a:lnTo>
                    <a:lnTo>
                      <a:pt x="377" y="10614"/>
                    </a:lnTo>
                    <a:lnTo>
                      <a:pt x="539" y="10986"/>
                    </a:lnTo>
                    <a:lnTo>
                      <a:pt x="539" y="10837"/>
                    </a:lnTo>
                    <a:lnTo>
                      <a:pt x="1077" y="11134"/>
                    </a:lnTo>
                    <a:lnTo>
                      <a:pt x="1185" y="11505"/>
                    </a:lnTo>
                    <a:lnTo>
                      <a:pt x="1077" y="11505"/>
                    </a:lnTo>
                    <a:lnTo>
                      <a:pt x="808" y="11208"/>
                    </a:lnTo>
                    <a:lnTo>
                      <a:pt x="646" y="11579"/>
                    </a:lnTo>
                    <a:lnTo>
                      <a:pt x="754" y="12025"/>
                    </a:lnTo>
                    <a:lnTo>
                      <a:pt x="539" y="12396"/>
                    </a:lnTo>
                    <a:lnTo>
                      <a:pt x="754" y="12767"/>
                    </a:lnTo>
                    <a:lnTo>
                      <a:pt x="646" y="12841"/>
                    </a:lnTo>
                    <a:lnTo>
                      <a:pt x="539" y="12544"/>
                    </a:lnTo>
                    <a:lnTo>
                      <a:pt x="269" y="12544"/>
                    </a:lnTo>
                    <a:lnTo>
                      <a:pt x="377" y="11876"/>
                    </a:lnTo>
                    <a:lnTo>
                      <a:pt x="323" y="11505"/>
                    </a:lnTo>
                    <a:lnTo>
                      <a:pt x="0" y="13287"/>
                    </a:lnTo>
                    <a:lnTo>
                      <a:pt x="269" y="13287"/>
                    </a:lnTo>
                    <a:lnTo>
                      <a:pt x="431" y="13658"/>
                    </a:lnTo>
                    <a:lnTo>
                      <a:pt x="1023" y="13509"/>
                    </a:lnTo>
                    <a:lnTo>
                      <a:pt x="1131" y="13880"/>
                    </a:lnTo>
                    <a:lnTo>
                      <a:pt x="1400" y="13955"/>
                    </a:lnTo>
                    <a:lnTo>
                      <a:pt x="1454" y="13955"/>
                    </a:lnTo>
                    <a:lnTo>
                      <a:pt x="1616" y="14029"/>
                    </a:lnTo>
                    <a:lnTo>
                      <a:pt x="1670" y="14103"/>
                    </a:lnTo>
                    <a:lnTo>
                      <a:pt x="1724" y="14400"/>
                    </a:lnTo>
                    <a:lnTo>
                      <a:pt x="1993" y="14771"/>
                    </a:lnTo>
                    <a:lnTo>
                      <a:pt x="2262" y="14771"/>
                    </a:lnTo>
                    <a:lnTo>
                      <a:pt x="2478" y="14920"/>
                    </a:lnTo>
                    <a:lnTo>
                      <a:pt x="2909" y="15513"/>
                    </a:lnTo>
                    <a:lnTo>
                      <a:pt x="3016" y="16256"/>
                    </a:lnTo>
                    <a:lnTo>
                      <a:pt x="2909" y="18186"/>
                    </a:lnTo>
                    <a:lnTo>
                      <a:pt x="2963" y="18334"/>
                    </a:lnTo>
                    <a:lnTo>
                      <a:pt x="3394" y="18631"/>
                    </a:lnTo>
                    <a:lnTo>
                      <a:pt x="3663" y="18779"/>
                    </a:lnTo>
                    <a:lnTo>
                      <a:pt x="3771" y="18928"/>
                    </a:lnTo>
                    <a:lnTo>
                      <a:pt x="4040" y="19076"/>
                    </a:lnTo>
                    <a:lnTo>
                      <a:pt x="4309" y="19151"/>
                    </a:lnTo>
                    <a:lnTo>
                      <a:pt x="4848" y="19076"/>
                    </a:lnTo>
                    <a:lnTo>
                      <a:pt x="5063" y="19002"/>
                    </a:lnTo>
                    <a:lnTo>
                      <a:pt x="5333" y="18779"/>
                    </a:lnTo>
                    <a:lnTo>
                      <a:pt x="5602" y="18779"/>
                    </a:lnTo>
                    <a:lnTo>
                      <a:pt x="5871" y="18928"/>
                    </a:lnTo>
                    <a:lnTo>
                      <a:pt x="6356" y="19002"/>
                    </a:lnTo>
                    <a:lnTo>
                      <a:pt x="6625" y="19151"/>
                    </a:lnTo>
                    <a:lnTo>
                      <a:pt x="7164" y="19522"/>
                    </a:lnTo>
                    <a:lnTo>
                      <a:pt x="7164" y="19819"/>
                    </a:lnTo>
                    <a:lnTo>
                      <a:pt x="7703" y="19819"/>
                    </a:lnTo>
                    <a:lnTo>
                      <a:pt x="7972" y="19893"/>
                    </a:lnTo>
                    <a:lnTo>
                      <a:pt x="8780" y="19744"/>
                    </a:lnTo>
                    <a:lnTo>
                      <a:pt x="9049" y="19819"/>
                    </a:lnTo>
                    <a:lnTo>
                      <a:pt x="9319" y="20115"/>
                    </a:lnTo>
                    <a:lnTo>
                      <a:pt x="9534" y="20190"/>
                    </a:lnTo>
                    <a:lnTo>
                      <a:pt x="9803" y="20190"/>
                    </a:lnTo>
                    <a:lnTo>
                      <a:pt x="10881" y="19893"/>
                    </a:lnTo>
                    <a:lnTo>
                      <a:pt x="11689" y="19893"/>
                    </a:lnTo>
                    <a:lnTo>
                      <a:pt x="11958" y="19744"/>
                    </a:lnTo>
                    <a:lnTo>
                      <a:pt x="12174" y="19819"/>
                    </a:lnTo>
                    <a:lnTo>
                      <a:pt x="12766" y="19893"/>
                    </a:lnTo>
                    <a:lnTo>
                      <a:pt x="13035" y="20041"/>
                    </a:lnTo>
                    <a:lnTo>
                      <a:pt x="13305" y="20115"/>
                    </a:lnTo>
                    <a:lnTo>
                      <a:pt x="13628" y="19819"/>
                    </a:lnTo>
                    <a:lnTo>
                      <a:pt x="16160" y="20709"/>
                    </a:lnTo>
                    <a:lnTo>
                      <a:pt x="19499" y="21600"/>
                    </a:lnTo>
                    <a:lnTo>
                      <a:pt x="19445" y="21303"/>
                    </a:lnTo>
                    <a:lnTo>
                      <a:pt x="19499" y="20190"/>
                    </a:lnTo>
                    <a:lnTo>
                      <a:pt x="19338" y="19447"/>
                    </a:lnTo>
                    <a:lnTo>
                      <a:pt x="19499" y="19076"/>
                    </a:lnTo>
                    <a:lnTo>
                      <a:pt x="19553" y="17963"/>
                    </a:lnTo>
                    <a:lnTo>
                      <a:pt x="21546" y="5270"/>
                    </a:lnTo>
                    <a:lnTo>
                      <a:pt x="21600" y="5047"/>
                    </a:lnTo>
                    <a:lnTo>
                      <a:pt x="19014" y="4305"/>
                    </a:lnTo>
                    <a:close/>
                    <a:moveTo>
                      <a:pt x="5225" y="2524"/>
                    </a:moveTo>
                    <a:lnTo>
                      <a:pt x="5279" y="2153"/>
                    </a:lnTo>
                    <a:lnTo>
                      <a:pt x="5063" y="1781"/>
                    </a:lnTo>
                    <a:lnTo>
                      <a:pt x="4902" y="1707"/>
                    </a:lnTo>
                    <a:lnTo>
                      <a:pt x="4794" y="2153"/>
                    </a:lnTo>
                    <a:lnTo>
                      <a:pt x="4902" y="2524"/>
                    </a:lnTo>
                    <a:lnTo>
                      <a:pt x="5225" y="2524"/>
                    </a:lnTo>
                    <a:close/>
                    <a:moveTo>
                      <a:pt x="5764" y="1707"/>
                    </a:moveTo>
                    <a:lnTo>
                      <a:pt x="5871" y="2078"/>
                    </a:lnTo>
                    <a:lnTo>
                      <a:pt x="6033" y="1707"/>
                    </a:lnTo>
                    <a:lnTo>
                      <a:pt x="5764" y="1410"/>
                    </a:lnTo>
                    <a:lnTo>
                      <a:pt x="5602" y="1410"/>
                    </a:lnTo>
                    <a:lnTo>
                      <a:pt x="5494" y="1781"/>
                    </a:lnTo>
                    <a:lnTo>
                      <a:pt x="5656" y="2078"/>
                    </a:lnTo>
                    <a:lnTo>
                      <a:pt x="5764" y="1707"/>
                    </a:lnTo>
                    <a:close/>
                    <a:moveTo>
                      <a:pt x="6302" y="3860"/>
                    </a:moveTo>
                    <a:lnTo>
                      <a:pt x="6195" y="3489"/>
                    </a:lnTo>
                    <a:lnTo>
                      <a:pt x="6141" y="3489"/>
                    </a:lnTo>
                    <a:lnTo>
                      <a:pt x="5871" y="3786"/>
                    </a:lnTo>
                    <a:lnTo>
                      <a:pt x="5548" y="4157"/>
                    </a:lnTo>
                    <a:lnTo>
                      <a:pt x="5656" y="4528"/>
                    </a:lnTo>
                    <a:lnTo>
                      <a:pt x="5871" y="4899"/>
                    </a:lnTo>
                    <a:lnTo>
                      <a:pt x="5871" y="5270"/>
                    </a:lnTo>
                    <a:lnTo>
                      <a:pt x="5925" y="5641"/>
                    </a:lnTo>
                    <a:lnTo>
                      <a:pt x="6141" y="6012"/>
                    </a:lnTo>
                    <a:lnTo>
                      <a:pt x="6141" y="6235"/>
                    </a:lnTo>
                    <a:lnTo>
                      <a:pt x="6410" y="6012"/>
                    </a:lnTo>
                    <a:lnTo>
                      <a:pt x="6410" y="5641"/>
                    </a:lnTo>
                    <a:lnTo>
                      <a:pt x="6195" y="5344"/>
                    </a:lnTo>
                    <a:lnTo>
                      <a:pt x="5925" y="5344"/>
                    </a:lnTo>
                    <a:lnTo>
                      <a:pt x="6033" y="4528"/>
                    </a:lnTo>
                    <a:lnTo>
                      <a:pt x="5764" y="4157"/>
                    </a:lnTo>
                    <a:lnTo>
                      <a:pt x="6033" y="3934"/>
                    </a:lnTo>
                    <a:lnTo>
                      <a:pt x="6302" y="386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87" name="Google Shape;1278;g3df7f880796_0_302"/>
              <p:cNvSpPr/>
              <p:nvPr/>
            </p:nvSpPr>
            <p:spPr>
              <a:xfrm>
                <a:off x="1386394" y="1651274"/>
                <a:ext cx="1251296" cy="1217857"/>
              </a:xfrm>
              <a:custGeom>
                <a:avLst/>
                <a:gdLst/>
                <a:ahLst/>
                <a:cxnLst>
                  <a:cxn ang="0">
                    <a:pos x="wd2" y="hd2"/>
                  </a:cxn>
                  <a:cxn ang="5400000">
                    <a:pos x="wd2" y="hd2"/>
                  </a:cxn>
                  <a:cxn ang="10800000">
                    <a:pos x="wd2" y="hd2"/>
                  </a:cxn>
                  <a:cxn ang="16200000">
                    <a:pos x="wd2" y="hd2"/>
                  </a:cxn>
                </a:cxnLst>
                <a:rect l="0" t="0" r="r" b="b"/>
                <a:pathLst>
                  <a:path w="21600" h="21600" extrusionOk="0">
                    <a:moveTo>
                      <a:pt x="15297" y="20128"/>
                    </a:moveTo>
                    <a:lnTo>
                      <a:pt x="15297" y="20234"/>
                    </a:lnTo>
                    <a:lnTo>
                      <a:pt x="15399" y="20365"/>
                    </a:lnTo>
                    <a:lnTo>
                      <a:pt x="15476" y="20654"/>
                    </a:lnTo>
                    <a:lnTo>
                      <a:pt x="15502" y="20917"/>
                    </a:lnTo>
                    <a:lnTo>
                      <a:pt x="15527" y="21048"/>
                    </a:lnTo>
                    <a:lnTo>
                      <a:pt x="15502" y="20654"/>
                    </a:lnTo>
                    <a:lnTo>
                      <a:pt x="15425" y="20391"/>
                    </a:lnTo>
                    <a:lnTo>
                      <a:pt x="15194" y="19682"/>
                    </a:lnTo>
                    <a:lnTo>
                      <a:pt x="15143" y="19235"/>
                    </a:lnTo>
                    <a:lnTo>
                      <a:pt x="15143" y="18972"/>
                    </a:lnTo>
                    <a:lnTo>
                      <a:pt x="15143" y="19629"/>
                    </a:lnTo>
                    <a:lnTo>
                      <a:pt x="15194" y="19761"/>
                    </a:lnTo>
                    <a:lnTo>
                      <a:pt x="15194" y="19892"/>
                    </a:lnTo>
                    <a:lnTo>
                      <a:pt x="15297" y="20128"/>
                    </a:lnTo>
                    <a:close/>
                    <a:moveTo>
                      <a:pt x="21549" y="11220"/>
                    </a:moveTo>
                    <a:lnTo>
                      <a:pt x="21600" y="11115"/>
                    </a:lnTo>
                    <a:lnTo>
                      <a:pt x="21549" y="10984"/>
                    </a:lnTo>
                    <a:lnTo>
                      <a:pt x="21600" y="10879"/>
                    </a:lnTo>
                    <a:lnTo>
                      <a:pt x="21523" y="10853"/>
                    </a:lnTo>
                    <a:lnTo>
                      <a:pt x="21318" y="10590"/>
                    </a:lnTo>
                    <a:lnTo>
                      <a:pt x="21318" y="10458"/>
                    </a:lnTo>
                    <a:lnTo>
                      <a:pt x="21267" y="10353"/>
                    </a:lnTo>
                    <a:lnTo>
                      <a:pt x="21241" y="10327"/>
                    </a:lnTo>
                    <a:lnTo>
                      <a:pt x="21164" y="10196"/>
                    </a:lnTo>
                    <a:lnTo>
                      <a:pt x="21062" y="10064"/>
                    </a:lnTo>
                    <a:lnTo>
                      <a:pt x="21062" y="9854"/>
                    </a:lnTo>
                    <a:lnTo>
                      <a:pt x="20985" y="9591"/>
                    </a:lnTo>
                    <a:lnTo>
                      <a:pt x="20908" y="9486"/>
                    </a:lnTo>
                    <a:lnTo>
                      <a:pt x="20678" y="9302"/>
                    </a:lnTo>
                    <a:lnTo>
                      <a:pt x="20626" y="7253"/>
                    </a:lnTo>
                    <a:lnTo>
                      <a:pt x="20601" y="6149"/>
                    </a:lnTo>
                    <a:lnTo>
                      <a:pt x="20191" y="6096"/>
                    </a:lnTo>
                    <a:lnTo>
                      <a:pt x="20063" y="6175"/>
                    </a:lnTo>
                    <a:lnTo>
                      <a:pt x="19935" y="6096"/>
                    </a:lnTo>
                    <a:lnTo>
                      <a:pt x="19935" y="6018"/>
                    </a:lnTo>
                    <a:lnTo>
                      <a:pt x="19883" y="5991"/>
                    </a:lnTo>
                    <a:lnTo>
                      <a:pt x="19525" y="5912"/>
                    </a:lnTo>
                    <a:lnTo>
                      <a:pt x="19396" y="5807"/>
                    </a:lnTo>
                    <a:lnTo>
                      <a:pt x="19294" y="5781"/>
                    </a:lnTo>
                    <a:lnTo>
                      <a:pt x="19038" y="5597"/>
                    </a:lnTo>
                    <a:lnTo>
                      <a:pt x="18756" y="5413"/>
                    </a:lnTo>
                    <a:lnTo>
                      <a:pt x="18653" y="5413"/>
                    </a:lnTo>
                    <a:lnTo>
                      <a:pt x="18551" y="5518"/>
                    </a:lnTo>
                    <a:lnTo>
                      <a:pt x="18500" y="5597"/>
                    </a:lnTo>
                    <a:lnTo>
                      <a:pt x="18372" y="5597"/>
                    </a:lnTo>
                    <a:lnTo>
                      <a:pt x="18269" y="5545"/>
                    </a:lnTo>
                    <a:lnTo>
                      <a:pt x="18141" y="5413"/>
                    </a:lnTo>
                    <a:lnTo>
                      <a:pt x="17885" y="5518"/>
                    </a:lnTo>
                    <a:lnTo>
                      <a:pt x="17782" y="5623"/>
                    </a:lnTo>
                    <a:lnTo>
                      <a:pt x="17654" y="5623"/>
                    </a:lnTo>
                    <a:lnTo>
                      <a:pt x="17526" y="5518"/>
                    </a:lnTo>
                    <a:lnTo>
                      <a:pt x="17423" y="5623"/>
                    </a:lnTo>
                    <a:lnTo>
                      <a:pt x="17270" y="5650"/>
                    </a:lnTo>
                    <a:lnTo>
                      <a:pt x="17142" y="5807"/>
                    </a:lnTo>
                    <a:lnTo>
                      <a:pt x="17014" y="5807"/>
                    </a:lnTo>
                    <a:lnTo>
                      <a:pt x="16937" y="5912"/>
                    </a:lnTo>
                    <a:lnTo>
                      <a:pt x="16809" y="5807"/>
                    </a:lnTo>
                    <a:lnTo>
                      <a:pt x="16680" y="5755"/>
                    </a:lnTo>
                    <a:lnTo>
                      <a:pt x="16552" y="5676"/>
                    </a:lnTo>
                    <a:lnTo>
                      <a:pt x="16501" y="5545"/>
                    </a:lnTo>
                    <a:lnTo>
                      <a:pt x="16373" y="5545"/>
                    </a:lnTo>
                    <a:lnTo>
                      <a:pt x="16245" y="5650"/>
                    </a:lnTo>
                    <a:lnTo>
                      <a:pt x="16142" y="5597"/>
                    </a:lnTo>
                    <a:lnTo>
                      <a:pt x="16014" y="5466"/>
                    </a:lnTo>
                    <a:lnTo>
                      <a:pt x="15912" y="5413"/>
                    </a:lnTo>
                    <a:lnTo>
                      <a:pt x="15860" y="5466"/>
                    </a:lnTo>
                    <a:lnTo>
                      <a:pt x="15860" y="5518"/>
                    </a:lnTo>
                    <a:lnTo>
                      <a:pt x="15732" y="5623"/>
                    </a:lnTo>
                    <a:lnTo>
                      <a:pt x="15681" y="5860"/>
                    </a:lnTo>
                    <a:lnTo>
                      <a:pt x="15604" y="5886"/>
                    </a:lnTo>
                    <a:lnTo>
                      <a:pt x="15553" y="5860"/>
                    </a:lnTo>
                    <a:lnTo>
                      <a:pt x="15502" y="5728"/>
                    </a:lnTo>
                    <a:lnTo>
                      <a:pt x="15553" y="5597"/>
                    </a:lnTo>
                    <a:lnTo>
                      <a:pt x="15425" y="5597"/>
                    </a:lnTo>
                    <a:lnTo>
                      <a:pt x="15246" y="5676"/>
                    </a:lnTo>
                    <a:lnTo>
                      <a:pt x="15117" y="5650"/>
                    </a:lnTo>
                    <a:lnTo>
                      <a:pt x="15066" y="5518"/>
                    </a:lnTo>
                    <a:lnTo>
                      <a:pt x="14938" y="5518"/>
                    </a:lnTo>
                    <a:lnTo>
                      <a:pt x="14887" y="5413"/>
                    </a:lnTo>
                    <a:lnTo>
                      <a:pt x="14759" y="5361"/>
                    </a:lnTo>
                    <a:lnTo>
                      <a:pt x="14554" y="5545"/>
                    </a:lnTo>
                    <a:lnTo>
                      <a:pt x="14477" y="5623"/>
                    </a:lnTo>
                    <a:lnTo>
                      <a:pt x="14323" y="5597"/>
                    </a:lnTo>
                    <a:lnTo>
                      <a:pt x="14298" y="5413"/>
                    </a:lnTo>
                    <a:lnTo>
                      <a:pt x="14298" y="5334"/>
                    </a:lnTo>
                    <a:lnTo>
                      <a:pt x="14169" y="5334"/>
                    </a:lnTo>
                    <a:lnTo>
                      <a:pt x="14067" y="5203"/>
                    </a:lnTo>
                    <a:lnTo>
                      <a:pt x="14118" y="5072"/>
                    </a:lnTo>
                    <a:lnTo>
                      <a:pt x="13990" y="5072"/>
                    </a:lnTo>
                    <a:lnTo>
                      <a:pt x="13734" y="5019"/>
                    </a:lnTo>
                    <a:lnTo>
                      <a:pt x="13606" y="5124"/>
                    </a:lnTo>
                    <a:lnTo>
                      <a:pt x="13478" y="5203"/>
                    </a:lnTo>
                    <a:lnTo>
                      <a:pt x="13375" y="5098"/>
                    </a:lnTo>
                    <a:lnTo>
                      <a:pt x="13298" y="4993"/>
                    </a:lnTo>
                    <a:lnTo>
                      <a:pt x="13170" y="4993"/>
                    </a:lnTo>
                    <a:lnTo>
                      <a:pt x="13042" y="5019"/>
                    </a:lnTo>
                    <a:lnTo>
                      <a:pt x="12786" y="4940"/>
                    </a:lnTo>
                    <a:lnTo>
                      <a:pt x="12658" y="4861"/>
                    </a:lnTo>
                    <a:lnTo>
                      <a:pt x="12555" y="4888"/>
                    </a:lnTo>
                    <a:lnTo>
                      <a:pt x="12504" y="4861"/>
                    </a:lnTo>
                    <a:lnTo>
                      <a:pt x="12376" y="4861"/>
                    </a:lnTo>
                    <a:lnTo>
                      <a:pt x="12325" y="4730"/>
                    </a:lnTo>
                    <a:lnTo>
                      <a:pt x="12325" y="4599"/>
                    </a:lnTo>
                    <a:lnTo>
                      <a:pt x="12248" y="4493"/>
                    </a:lnTo>
                    <a:lnTo>
                      <a:pt x="12120" y="4441"/>
                    </a:lnTo>
                    <a:lnTo>
                      <a:pt x="12068" y="4362"/>
                    </a:lnTo>
                    <a:lnTo>
                      <a:pt x="12017" y="4493"/>
                    </a:lnTo>
                    <a:lnTo>
                      <a:pt x="11915" y="4493"/>
                    </a:lnTo>
                    <a:lnTo>
                      <a:pt x="11761" y="4467"/>
                    </a:lnTo>
                    <a:lnTo>
                      <a:pt x="11633" y="4493"/>
                    </a:lnTo>
                    <a:lnTo>
                      <a:pt x="11530" y="4467"/>
                    </a:lnTo>
                    <a:lnTo>
                      <a:pt x="11300" y="4204"/>
                    </a:lnTo>
                    <a:lnTo>
                      <a:pt x="11172" y="4099"/>
                    </a:lnTo>
                    <a:lnTo>
                      <a:pt x="11043" y="4099"/>
                    </a:lnTo>
                    <a:lnTo>
                      <a:pt x="11069" y="3863"/>
                    </a:lnTo>
                    <a:lnTo>
                      <a:pt x="11172" y="289"/>
                    </a:lnTo>
                    <a:lnTo>
                      <a:pt x="11043" y="236"/>
                    </a:lnTo>
                    <a:lnTo>
                      <a:pt x="10915" y="210"/>
                    </a:lnTo>
                    <a:lnTo>
                      <a:pt x="10275" y="210"/>
                    </a:lnTo>
                    <a:lnTo>
                      <a:pt x="8660" y="131"/>
                    </a:lnTo>
                    <a:lnTo>
                      <a:pt x="6534" y="0"/>
                    </a:lnTo>
                    <a:lnTo>
                      <a:pt x="6483" y="26"/>
                    </a:lnTo>
                    <a:lnTo>
                      <a:pt x="6431" y="158"/>
                    </a:lnTo>
                    <a:lnTo>
                      <a:pt x="6175" y="4993"/>
                    </a:lnTo>
                    <a:lnTo>
                      <a:pt x="6021" y="6806"/>
                    </a:lnTo>
                    <a:lnTo>
                      <a:pt x="5893" y="8882"/>
                    </a:lnTo>
                    <a:lnTo>
                      <a:pt x="5765" y="9039"/>
                    </a:lnTo>
                    <a:lnTo>
                      <a:pt x="5688" y="9039"/>
                    </a:lnTo>
                    <a:lnTo>
                      <a:pt x="4279" y="8934"/>
                    </a:lnTo>
                    <a:lnTo>
                      <a:pt x="2819" y="8803"/>
                    </a:lnTo>
                    <a:lnTo>
                      <a:pt x="1204" y="8672"/>
                    </a:lnTo>
                    <a:lnTo>
                      <a:pt x="0" y="8540"/>
                    </a:lnTo>
                    <a:lnTo>
                      <a:pt x="0" y="8593"/>
                    </a:lnTo>
                    <a:lnTo>
                      <a:pt x="51" y="8829"/>
                    </a:lnTo>
                    <a:lnTo>
                      <a:pt x="128" y="8934"/>
                    </a:lnTo>
                    <a:lnTo>
                      <a:pt x="128" y="8987"/>
                    </a:lnTo>
                    <a:lnTo>
                      <a:pt x="256" y="9066"/>
                    </a:lnTo>
                    <a:lnTo>
                      <a:pt x="307" y="9066"/>
                    </a:lnTo>
                    <a:lnTo>
                      <a:pt x="410" y="9171"/>
                    </a:lnTo>
                    <a:lnTo>
                      <a:pt x="512" y="9302"/>
                    </a:lnTo>
                    <a:lnTo>
                      <a:pt x="512" y="9434"/>
                    </a:lnTo>
                    <a:lnTo>
                      <a:pt x="641" y="9644"/>
                    </a:lnTo>
                    <a:lnTo>
                      <a:pt x="769" y="9749"/>
                    </a:lnTo>
                    <a:lnTo>
                      <a:pt x="999" y="9880"/>
                    </a:lnTo>
                    <a:lnTo>
                      <a:pt x="1127" y="10012"/>
                    </a:lnTo>
                    <a:lnTo>
                      <a:pt x="1358" y="10353"/>
                    </a:lnTo>
                    <a:lnTo>
                      <a:pt x="1614" y="10590"/>
                    </a:lnTo>
                    <a:lnTo>
                      <a:pt x="1640" y="10747"/>
                    </a:lnTo>
                    <a:lnTo>
                      <a:pt x="1870" y="10984"/>
                    </a:lnTo>
                    <a:lnTo>
                      <a:pt x="1999" y="11089"/>
                    </a:lnTo>
                    <a:lnTo>
                      <a:pt x="2127" y="11142"/>
                    </a:lnTo>
                    <a:lnTo>
                      <a:pt x="2383" y="11378"/>
                    </a:lnTo>
                    <a:lnTo>
                      <a:pt x="2511" y="11431"/>
                    </a:lnTo>
                    <a:lnTo>
                      <a:pt x="2511" y="11536"/>
                    </a:lnTo>
                    <a:lnTo>
                      <a:pt x="2614" y="11615"/>
                    </a:lnTo>
                    <a:lnTo>
                      <a:pt x="2665" y="11746"/>
                    </a:lnTo>
                    <a:lnTo>
                      <a:pt x="2690" y="12009"/>
                    </a:lnTo>
                    <a:lnTo>
                      <a:pt x="2767" y="12035"/>
                    </a:lnTo>
                    <a:lnTo>
                      <a:pt x="2921" y="12429"/>
                    </a:lnTo>
                    <a:lnTo>
                      <a:pt x="2921" y="12561"/>
                    </a:lnTo>
                    <a:lnTo>
                      <a:pt x="2895" y="12692"/>
                    </a:lnTo>
                    <a:lnTo>
                      <a:pt x="2921" y="12928"/>
                    </a:lnTo>
                    <a:lnTo>
                      <a:pt x="3177" y="13585"/>
                    </a:lnTo>
                    <a:lnTo>
                      <a:pt x="3357" y="13743"/>
                    </a:lnTo>
                    <a:lnTo>
                      <a:pt x="3485" y="13796"/>
                    </a:lnTo>
                    <a:lnTo>
                      <a:pt x="3562" y="13874"/>
                    </a:lnTo>
                    <a:lnTo>
                      <a:pt x="3664" y="14006"/>
                    </a:lnTo>
                    <a:lnTo>
                      <a:pt x="3946" y="14295"/>
                    </a:lnTo>
                    <a:lnTo>
                      <a:pt x="4074" y="14321"/>
                    </a:lnTo>
                    <a:lnTo>
                      <a:pt x="4356" y="14374"/>
                    </a:lnTo>
                    <a:lnTo>
                      <a:pt x="4381" y="14505"/>
                    </a:lnTo>
                    <a:lnTo>
                      <a:pt x="4740" y="14689"/>
                    </a:lnTo>
                    <a:lnTo>
                      <a:pt x="4945" y="14899"/>
                    </a:lnTo>
                    <a:lnTo>
                      <a:pt x="5073" y="14952"/>
                    </a:lnTo>
                    <a:lnTo>
                      <a:pt x="5073" y="14978"/>
                    </a:lnTo>
                    <a:lnTo>
                      <a:pt x="5201" y="15004"/>
                    </a:lnTo>
                    <a:lnTo>
                      <a:pt x="5406" y="15004"/>
                    </a:lnTo>
                    <a:lnTo>
                      <a:pt x="5483" y="14873"/>
                    </a:lnTo>
                    <a:lnTo>
                      <a:pt x="5611" y="14820"/>
                    </a:lnTo>
                    <a:lnTo>
                      <a:pt x="5663" y="14689"/>
                    </a:lnTo>
                    <a:lnTo>
                      <a:pt x="5791" y="14636"/>
                    </a:lnTo>
                    <a:lnTo>
                      <a:pt x="5816" y="14505"/>
                    </a:lnTo>
                    <a:lnTo>
                      <a:pt x="5868" y="14374"/>
                    </a:lnTo>
                    <a:lnTo>
                      <a:pt x="5919" y="14321"/>
                    </a:lnTo>
                    <a:lnTo>
                      <a:pt x="6124" y="13822"/>
                    </a:lnTo>
                    <a:lnTo>
                      <a:pt x="6252" y="13664"/>
                    </a:lnTo>
                    <a:lnTo>
                      <a:pt x="6303" y="13585"/>
                    </a:lnTo>
                    <a:lnTo>
                      <a:pt x="6406" y="13585"/>
                    </a:lnTo>
                    <a:lnTo>
                      <a:pt x="6534" y="13533"/>
                    </a:lnTo>
                    <a:lnTo>
                      <a:pt x="6662" y="13533"/>
                    </a:lnTo>
                    <a:lnTo>
                      <a:pt x="6790" y="13480"/>
                    </a:lnTo>
                    <a:lnTo>
                      <a:pt x="6867" y="13349"/>
                    </a:lnTo>
                    <a:lnTo>
                      <a:pt x="6995" y="13349"/>
                    </a:lnTo>
                    <a:lnTo>
                      <a:pt x="7200" y="13480"/>
                    </a:lnTo>
                    <a:lnTo>
                      <a:pt x="7302" y="13533"/>
                    </a:lnTo>
                    <a:lnTo>
                      <a:pt x="7431" y="13480"/>
                    </a:lnTo>
                    <a:lnTo>
                      <a:pt x="7559" y="13533"/>
                    </a:lnTo>
                    <a:lnTo>
                      <a:pt x="7687" y="13533"/>
                    </a:lnTo>
                    <a:lnTo>
                      <a:pt x="8046" y="13612"/>
                    </a:lnTo>
                    <a:lnTo>
                      <a:pt x="8174" y="13533"/>
                    </a:lnTo>
                    <a:lnTo>
                      <a:pt x="8276" y="13585"/>
                    </a:lnTo>
                    <a:lnTo>
                      <a:pt x="8404" y="13691"/>
                    </a:lnTo>
                    <a:lnTo>
                      <a:pt x="8481" y="13822"/>
                    </a:lnTo>
                    <a:lnTo>
                      <a:pt x="8558" y="13927"/>
                    </a:lnTo>
                    <a:lnTo>
                      <a:pt x="8558" y="14006"/>
                    </a:lnTo>
                    <a:lnTo>
                      <a:pt x="8686" y="13980"/>
                    </a:lnTo>
                    <a:lnTo>
                      <a:pt x="8763" y="14111"/>
                    </a:lnTo>
                    <a:lnTo>
                      <a:pt x="8891" y="14216"/>
                    </a:lnTo>
                    <a:lnTo>
                      <a:pt x="8994" y="14295"/>
                    </a:lnTo>
                    <a:lnTo>
                      <a:pt x="9019" y="14426"/>
                    </a:lnTo>
                    <a:lnTo>
                      <a:pt x="9378" y="14689"/>
                    </a:lnTo>
                    <a:lnTo>
                      <a:pt x="9506" y="14952"/>
                    </a:lnTo>
                    <a:lnTo>
                      <a:pt x="9609" y="15083"/>
                    </a:lnTo>
                    <a:lnTo>
                      <a:pt x="9685" y="15399"/>
                    </a:lnTo>
                    <a:lnTo>
                      <a:pt x="9814" y="15661"/>
                    </a:lnTo>
                    <a:lnTo>
                      <a:pt x="9890" y="15793"/>
                    </a:lnTo>
                    <a:lnTo>
                      <a:pt x="9890" y="15845"/>
                    </a:lnTo>
                    <a:lnTo>
                      <a:pt x="9942" y="15924"/>
                    </a:lnTo>
                    <a:lnTo>
                      <a:pt x="10019" y="16055"/>
                    </a:lnTo>
                    <a:lnTo>
                      <a:pt x="10121" y="16187"/>
                    </a:lnTo>
                    <a:lnTo>
                      <a:pt x="10070" y="16239"/>
                    </a:lnTo>
                    <a:lnTo>
                      <a:pt x="10147" y="16502"/>
                    </a:lnTo>
                    <a:lnTo>
                      <a:pt x="10275" y="16765"/>
                    </a:lnTo>
                    <a:lnTo>
                      <a:pt x="10403" y="16870"/>
                    </a:lnTo>
                    <a:lnTo>
                      <a:pt x="10531" y="16923"/>
                    </a:lnTo>
                    <a:lnTo>
                      <a:pt x="10633" y="17080"/>
                    </a:lnTo>
                    <a:lnTo>
                      <a:pt x="10659" y="17212"/>
                    </a:lnTo>
                    <a:lnTo>
                      <a:pt x="10787" y="17317"/>
                    </a:lnTo>
                    <a:lnTo>
                      <a:pt x="10890" y="17448"/>
                    </a:lnTo>
                    <a:lnTo>
                      <a:pt x="10890" y="17580"/>
                    </a:lnTo>
                    <a:lnTo>
                      <a:pt x="11146" y="17921"/>
                    </a:lnTo>
                    <a:lnTo>
                      <a:pt x="11325" y="17974"/>
                    </a:lnTo>
                    <a:lnTo>
                      <a:pt x="11479" y="18079"/>
                    </a:lnTo>
                    <a:lnTo>
                      <a:pt x="11505" y="18158"/>
                    </a:lnTo>
                    <a:lnTo>
                      <a:pt x="11505" y="18236"/>
                    </a:lnTo>
                    <a:lnTo>
                      <a:pt x="11530" y="18394"/>
                    </a:lnTo>
                    <a:lnTo>
                      <a:pt x="11530" y="18526"/>
                    </a:lnTo>
                    <a:lnTo>
                      <a:pt x="11479" y="18657"/>
                    </a:lnTo>
                    <a:lnTo>
                      <a:pt x="11607" y="18736"/>
                    </a:lnTo>
                    <a:lnTo>
                      <a:pt x="11607" y="18867"/>
                    </a:lnTo>
                    <a:lnTo>
                      <a:pt x="11556" y="18999"/>
                    </a:lnTo>
                    <a:lnTo>
                      <a:pt x="11658" y="19261"/>
                    </a:lnTo>
                    <a:lnTo>
                      <a:pt x="11812" y="19498"/>
                    </a:lnTo>
                    <a:lnTo>
                      <a:pt x="11915" y="19629"/>
                    </a:lnTo>
                    <a:lnTo>
                      <a:pt x="12017" y="19892"/>
                    </a:lnTo>
                    <a:lnTo>
                      <a:pt x="12043" y="20207"/>
                    </a:lnTo>
                    <a:lnTo>
                      <a:pt x="12171" y="20286"/>
                    </a:lnTo>
                    <a:lnTo>
                      <a:pt x="12145" y="20444"/>
                    </a:lnTo>
                    <a:lnTo>
                      <a:pt x="12196" y="20470"/>
                    </a:lnTo>
                    <a:lnTo>
                      <a:pt x="12478" y="20496"/>
                    </a:lnTo>
                    <a:lnTo>
                      <a:pt x="12606" y="20575"/>
                    </a:lnTo>
                    <a:lnTo>
                      <a:pt x="12658" y="20523"/>
                    </a:lnTo>
                    <a:lnTo>
                      <a:pt x="12786" y="20628"/>
                    </a:lnTo>
                    <a:lnTo>
                      <a:pt x="12863" y="20759"/>
                    </a:lnTo>
                    <a:lnTo>
                      <a:pt x="12940" y="20785"/>
                    </a:lnTo>
                    <a:lnTo>
                      <a:pt x="13068" y="20759"/>
                    </a:lnTo>
                    <a:lnTo>
                      <a:pt x="13170" y="20838"/>
                    </a:lnTo>
                    <a:lnTo>
                      <a:pt x="13324" y="20864"/>
                    </a:lnTo>
                    <a:lnTo>
                      <a:pt x="13554" y="21101"/>
                    </a:lnTo>
                    <a:lnTo>
                      <a:pt x="13657" y="21127"/>
                    </a:lnTo>
                    <a:lnTo>
                      <a:pt x="14169" y="21180"/>
                    </a:lnTo>
                    <a:lnTo>
                      <a:pt x="14477" y="21153"/>
                    </a:lnTo>
                    <a:lnTo>
                      <a:pt x="14605" y="21232"/>
                    </a:lnTo>
                    <a:lnTo>
                      <a:pt x="14682" y="21258"/>
                    </a:lnTo>
                    <a:lnTo>
                      <a:pt x="14938" y="21495"/>
                    </a:lnTo>
                    <a:lnTo>
                      <a:pt x="14989" y="21495"/>
                    </a:lnTo>
                    <a:lnTo>
                      <a:pt x="15117" y="21600"/>
                    </a:lnTo>
                    <a:lnTo>
                      <a:pt x="15194" y="21600"/>
                    </a:lnTo>
                    <a:lnTo>
                      <a:pt x="15194" y="21469"/>
                    </a:lnTo>
                    <a:lnTo>
                      <a:pt x="15527" y="21390"/>
                    </a:lnTo>
                    <a:lnTo>
                      <a:pt x="15604" y="21364"/>
                    </a:lnTo>
                    <a:lnTo>
                      <a:pt x="15553" y="21232"/>
                    </a:lnTo>
                    <a:lnTo>
                      <a:pt x="15425" y="21364"/>
                    </a:lnTo>
                    <a:lnTo>
                      <a:pt x="15476" y="21180"/>
                    </a:lnTo>
                    <a:lnTo>
                      <a:pt x="15374" y="21364"/>
                    </a:lnTo>
                    <a:lnTo>
                      <a:pt x="15271" y="21153"/>
                    </a:lnTo>
                    <a:lnTo>
                      <a:pt x="15399" y="21153"/>
                    </a:lnTo>
                    <a:lnTo>
                      <a:pt x="15297" y="21048"/>
                    </a:lnTo>
                    <a:lnTo>
                      <a:pt x="15271" y="20785"/>
                    </a:lnTo>
                    <a:lnTo>
                      <a:pt x="15066" y="20365"/>
                    </a:lnTo>
                    <a:lnTo>
                      <a:pt x="15066" y="20234"/>
                    </a:lnTo>
                    <a:lnTo>
                      <a:pt x="14989" y="19761"/>
                    </a:lnTo>
                    <a:lnTo>
                      <a:pt x="14887" y="19682"/>
                    </a:lnTo>
                    <a:lnTo>
                      <a:pt x="14887" y="19550"/>
                    </a:lnTo>
                    <a:lnTo>
                      <a:pt x="14989" y="19577"/>
                    </a:lnTo>
                    <a:lnTo>
                      <a:pt x="14861" y="19419"/>
                    </a:lnTo>
                    <a:lnTo>
                      <a:pt x="14887" y="19314"/>
                    </a:lnTo>
                    <a:lnTo>
                      <a:pt x="14989" y="19314"/>
                    </a:lnTo>
                    <a:lnTo>
                      <a:pt x="15015" y="19182"/>
                    </a:lnTo>
                    <a:lnTo>
                      <a:pt x="15066" y="19051"/>
                    </a:lnTo>
                    <a:lnTo>
                      <a:pt x="15066" y="18920"/>
                    </a:lnTo>
                    <a:lnTo>
                      <a:pt x="15117" y="18788"/>
                    </a:lnTo>
                    <a:lnTo>
                      <a:pt x="14861" y="18841"/>
                    </a:lnTo>
                    <a:lnTo>
                      <a:pt x="14605" y="18788"/>
                    </a:lnTo>
                    <a:lnTo>
                      <a:pt x="14631" y="18657"/>
                    </a:lnTo>
                    <a:lnTo>
                      <a:pt x="14554" y="18552"/>
                    </a:lnTo>
                    <a:lnTo>
                      <a:pt x="14502" y="18420"/>
                    </a:lnTo>
                    <a:lnTo>
                      <a:pt x="14631" y="18526"/>
                    </a:lnTo>
                    <a:lnTo>
                      <a:pt x="14733" y="18657"/>
                    </a:lnTo>
                    <a:lnTo>
                      <a:pt x="14810" y="18657"/>
                    </a:lnTo>
                    <a:lnTo>
                      <a:pt x="14912" y="18604"/>
                    </a:lnTo>
                    <a:lnTo>
                      <a:pt x="15041" y="18657"/>
                    </a:lnTo>
                    <a:lnTo>
                      <a:pt x="14912" y="18736"/>
                    </a:lnTo>
                    <a:lnTo>
                      <a:pt x="15117" y="18683"/>
                    </a:lnTo>
                    <a:lnTo>
                      <a:pt x="15322" y="18026"/>
                    </a:lnTo>
                    <a:lnTo>
                      <a:pt x="15297" y="17921"/>
                    </a:lnTo>
                    <a:lnTo>
                      <a:pt x="15246" y="17895"/>
                    </a:lnTo>
                    <a:lnTo>
                      <a:pt x="15143" y="17764"/>
                    </a:lnTo>
                    <a:lnTo>
                      <a:pt x="15143" y="17658"/>
                    </a:lnTo>
                    <a:lnTo>
                      <a:pt x="15041" y="17685"/>
                    </a:lnTo>
                    <a:lnTo>
                      <a:pt x="14989" y="17632"/>
                    </a:lnTo>
                    <a:lnTo>
                      <a:pt x="15117" y="17580"/>
                    </a:lnTo>
                    <a:lnTo>
                      <a:pt x="15374" y="17580"/>
                    </a:lnTo>
                    <a:lnTo>
                      <a:pt x="15502" y="17685"/>
                    </a:lnTo>
                    <a:lnTo>
                      <a:pt x="15732" y="17369"/>
                    </a:lnTo>
                    <a:lnTo>
                      <a:pt x="15784" y="17212"/>
                    </a:lnTo>
                    <a:lnTo>
                      <a:pt x="15784" y="17080"/>
                    </a:lnTo>
                    <a:lnTo>
                      <a:pt x="15681" y="17185"/>
                    </a:lnTo>
                    <a:lnTo>
                      <a:pt x="15630" y="17317"/>
                    </a:lnTo>
                    <a:lnTo>
                      <a:pt x="15502" y="17185"/>
                    </a:lnTo>
                    <a:lnTo>
                      <a:pt x="15553" y="17080"/>
                    </a:lnTo>
                    <a:lnTo>
                      <a:pt x="15527" y="17028"/>
                    </a:lnTo>
                    <a:lnTo>
                      <a:pt x="15656" y="17028"/>
                    </a:lnTo>
                    <a:lnTo>
                      <a:pt x="15784" y="16949"/>
                    </a:lnTo>
                    <a:lnTo>
                      <a:pt x="15809" y="17054"/>
                    </a:lnTo>
                    <a:lnTo>
                      <a:pt x="15937" y="16949"/>
                    </a:lnTo>
                    <a:lnTo>
                      <a:pt x="15989" y="16818"/>
                    </a:lnTo>
                    <a:lnTo>
                      <a:pt x="15989" y="16949"/>
                    </a:lnTo>
                    <a:lnTo>
                      <a:pt x="15937" y="17054"/>
                    </a:lnTo>
                    <a:lnTo>
                      <a:pt x="16040" y="17001"/>
                    </a:lnTo>
                    <a:lnTo>
                      <a:pt x="16194" y="16818"/>
                    </a:lnTo>
                    <a:lnTo>
                      <a:pt x="16194" y="16686"/>
                    </a:lnTo>
                    <a:lnTo>
                      <a:pt x="16142" y="16555"/>
                    </a:lnTo>
                    <a:lnTo>
                      <a:pt x="16194" y="16423"/>
                    </a:lnTo>
                    <a:lnTo>
                      <a:pt x="16168" y="16397"/>
                    </a:lnTo>
                    <a:lnTo>
                      <a:pt x="16322" y="16634"/>
                    </a:lnTo>
                    <a:lnTo>
                      <a:pt x="16475" y="16686"/>
                    </a:lnTo>
                    <a:lnTo>
                      <a:pt x="16860" y="16476"/>
                    </a:lnTo>
                    <a:lnTo>
                      <a:pt x="16860" y="16423"/>
                    </a:lnTo>
                    <a:lnTo>
                      <a:pt x="16757" y="16371"/>
                    </a:lnTo>
                    <a:lnTo>
                      <a:pt x="16629" y="16397"/>
                    </a:lnTo>
                    <a:lnTo>
                      <a:pt x="16680" y="16266"/>
                    </a:lnTo>
                    <a:lnTo>
                      <a:pt x="16552" y="16187"/>
                    </a:lnTo>
                    <a:lnTo>
                      <a:pt x="16424" y="15924"/>
                    </a:lnTo>
                    <a:lnTo>
                      <a:pt x="16552" y="15898"/>
                    </a:lnTo>
                    <a:lnTo>
                      <a:pt x="16604" y="16003"/>
                    </a:lnTo>
                    <a:lnTo>
                      <a:pt x="16783" y="16161"/>
                    </a:lnTo>
                    <a:lnTo>
                      <a:pt x="16885" y="16108"/>
                    </a:lnTo>
                    <a:lnTo>
                      <a:pt x="16783" y="15872"/>
                    </a:lnTo>
                    <a:lnTo>
                      <a:pt x="16809" y="15845"/>
                    </a:lnTo>
                    <a:lnTo>
                      <a:pt x="16885" y="16003"/>
                    </a:lnTo>
                    <a:lnTo>
                      <a:pt x="17014" y="16029"/>
                    </a:lnTo>
                    <a:lnTo>
                      <a:pt x="17142" y="15977"/>
                    </a:lnTo>
                    <a:lnTo>
                      <a:pt x="17167" y="16108"/>
                    </a:lnTo>
                    <a:lnTo>
                      <a:pt x="17295" y="16055"/>
                    </a:lnTo>
                    <a:lnTo>
                      <a:pt x="17244" y="16161"/>
                    </a:lnTo>
                    <a:lnTo>
                      <a:pt x="17500" y="16029"/>
                    </a:lnTo>
                    <a:lnTo>
                      <a:pt x="17449" y="16161"/>
                    </a:lnTo>
                    <a:lnTo>
                      <a:pt x="17193" y="16345"/>
                    </a:lnTo>
                    <a:lnTo>
                      <a:pt x="17167" y="16371"/>
                    </a:lnTo>
                    <a:lnTo>
                      <a:pt x="17552" y="16134"/>
                    </a:lnTo>
                    <a:lnTo>
                      <a:pt x="17808" y="16029"/>
                    </a:lnTo>
                    <a:lnTo>
                      <a:pt x="17936" y="15924"/>
                    </a:lnTo>
                    <a:lnTo>
                      <a:pt x="17808" y="15977"/>
                    </a:lnTo>
                    <a:lnTo>
                      <a:pt x="17680" y="16055"/>
                    </a:lnTo>
                    <a:lnTo>
                      <a:pt x="17680" y="15924"/>
                    </a:lnTo>
                    <a:lnTo>
                      <a:pt x="17936" y="15845"/>
                    </a:lnTo>
                    <a:lnTo>
                      <a:pt x="18167" y="15845"/>
                    </a:lnTo>
                    <a:lnTo>
                      <a:pt x="18397" y="15661"/>
                    </a:lnTo>
                    <a:lnTo>
                      <a:pt x="18602" y="15582"/>
                    </a:lnTo>
                    <a:lnTo>
                      <a:pt x="18730" y="15477"/>
                    </a:lnTo>
                    <a:lnTo>
                      <a:pt x="18935" y="15241"/>
                    </a:lnTo>
                    <a:lnTo>
                      <a:pt x="18986" y="15004"/>
                    </a:lnTo>
                    <a:lnTo>
                      <a:pt x="19166" y="14873"/>
                    </a:lnTo>
                    <a:lnTo>
                      <a:pt x="19268" y="14742"/>
                    </a:lnTo>
                    <a:lnTo>
                      <a:pt x="19396" y="14689"/>
                    </a:lnTo>
                    <a:lnTo>
                      <a:pt x="19422" y="14505"/>
                    </a:lnTo>
                    <a:lnTo>
                      <a:pt x="19294" y="14479"/>
                    </a:lnTo>
                    <a:lnTo>
                      <a:pt x="19294" y="14295"/>
                    </a:lnTo>
                    <a:lnTo>
                      <a:pt x="19191" y="14190"/>
                    </a:lnTo>
                    <a:lnTo>
                      <a:pt x="19191" y="14058"/>
                    </a:lnTo>
                    <a:lnTo>
                      <a:pt x="19140" y="13927"/>
                    </a:lnTo>
                    <a:lnTo>
                      <a:pt x="19191" y="13874"/>
                    </a:lnTo>
                    <a:lnTo>
                      <a:pt x="19396" y="13980"/>
                    </a:lnTo>
                    <a:lnTo>
                      <a:pt x="19448" y="13848"/>
                    </a:lnTo>
                    <a:lnTo>
                      <a:pt x="19601" y="13743"/>
                    </a:lnTo>
                    <a:lnTo>
                      <a:pt x="19678" y="13796"/>
                    </a:lnTo>
                    <a:lnTo>
                      <a:pt x="19678" y="13980"/>
                    </a:lnTo>
                    <a:lnTo>
                      <a:pt x="19601" y="14242"/>
                    </a:lnTo>
                    <a:lnTo>
                      <a:pt x="19858" y="14190"/>
                    </a:lnTo>
                    <a:lnTo>
                      <a:pt x="20114" y="14190"/>
                    </a:lnTo>
                    <a:lnTo>
                      <a:pt x="20063" y="14216"/>
                    </a:lnTo>
                    <a:lnTo>
                      <a:pt x="19935" y="14242"/>
                    </a:lnTo>
                    <a:lnTo>
                      <a:pt x="19678" y="14453"/>
                    </a:lnTo>
                    <a:lnTo>
                      <a:pt x="19601" y="14584"/>
                    </a:lnTo>
                    <a:lnTo>
                      <a:pt x="19627" y="14584"/>
                    </a:lnTo>
                    <a:lnTo>
                      <a:pt x="19781" y="14453"/>
                    </a:lnTo>
                    <a:lnTo>
                      <a:pt x="19883" y="14347"/>
                    </a:lnTo>
                    <a:lnTo>
                      <a:pt x="20011" y="14321"/>
                    </a:lnTo>
                    <a:lnTo>
                      <a:pt x="20396" y="14111"/>
                    </a:lnTo>
                    <a:lnTo>
                      <a:pt x="20780" y="13927"/>
                    </a:lnTo>
                    <a:lnTo>
                      <a:pt x="21139" y="13874"/>
                    </a:lnTo>
                    <a:lnTo>
                      <a:pt x="20985" y="13612"/>
                    </a:lnTo>
                    <a:lnTo>
                      <a:pt x="21113" y="13349"/>
                    </a:lnTo>
                    <a:lnTo>
                      <a:pt x="21241" y="13270"/>
                    </a:lnTo>
                    <a:lnTo>
                      <a:pt x="21369" y="13139"/>
                    </a:lnTo>
                    <a:lnTo>
                      <a:pt x="21395" y="12955"/>
                    </a:lnTo>
                    <a:lnTo>
                      <a:pt x="21318" y="12666"/>
                    </a:lnTo>
                    <a:lnTo>
                      <a:pt x="21267" y="12508"/>
                    </a:lnTo>
                    <a:lnTo>
                      <a:pt x="21369" y="12377"/>
                    </a:lnTo>
                    <a:lnTo>
                      <a:pt x="21318" y="12140"/>
                    </a:lnTo>
                    <a:lnTo>
                      <a:pt x="21369" y="12009"/>
                    </a:lnTo>
                    <a:lnTo>
                      <a:pt x="21446" y="11877"/>
                    </a:lnTo>
                    <a:lnTo>
                      <a:pt x="21549" y="11615"/>
                    </a:lnTo>
                    <a:lnTo>
                      <a:pt x="21549" y="11483"/>
                    </a:lnTo>
                    <a:lnTo>
                      <a:pt x="21600" y="11352"/>
                    </a:lnTo>
                    <a:lnTo>
                      <a:pt x="21549" y="11220"/>
                    </a:lnTo>
                    <a:close/>
                    <a:moveTo>
                      <a:pt x="15425" y="18079"/>
                    </a:moveTo>
                    <a:lnTo>
                      <a:pt x="15271" y="18394"/>
                    </a:lnTo>
                    <a:lnTo>
                      <a:pt x="15169" y="18657"/>
                    </a:lnTo>
                    <a:lnTo>
                      <a:pt x="15169" y="18867"/>
                    </a:lnTo>
                    <a:lnTo>
                      <a:pt x="15297" y="18473"/>
                    </a:lnTo>
                    <a:lnTo>
                      <a:pt x="15399" y="18236"/>
                    </a:lnTo>
                    <a:lnTo>
                      <a:pt x="15630" y="17816"/>
                    </a:lnTo>
                    <a:lnTo>
                      <a:pt x="15630" y="17685"/>
                    </a:lnTo>
                    <a:lnTo>
                      <a:pt x="15527" y="17947"/>
                    </a:lnTo>
                    <a:lnTo>
                      <a:pt x="15425" y="18079"/>
                    </a:lnTo>
                    <a:close/>
                    <a:moveTo>
                      <a:pt x="15937" y="17212"/>
                    </a:moveTo>
                    <a:lnTo>
                      <a:pt x="15912" y="17369"/>
                    </a:lnTo>
                    <a:lnTo>
                      <a:pt x="15860" y="17448"/>
                    </a:lnTo>
                    <a:lnTo>
                      <a:pt x="15860" y="17501"/>
                    </a:lnTo>
                    <a:lnTo>
                      <a:pt x="16040" y="17264"/>
                    </a:lnTo>
                    <a:lnTo>
                      <a:pt x="16117" y="17133"/>
                    </a:lnTo>
                    <a:lnTo>
                      <a:pt x="16040" y="17080"/>
                    </a:lnTo>
                    <a:lnTo>
                      <a:pt x="15937" y="17212"/>
                    </a:lnTo>
                    <a:close/>
                    <a:moveTo>
                      <a:pt x="16732" y="16660"/>
                    </a:moveTo>
                    <a:lnTo>
                      <a:pt x="16475" y="16791"/>
                    </a:lnTo>
                    <a:lnTo>
                      <a:pt x="16322" y="16923"/>
                    </a:lnTo>
                    <a:lnTo>
                      <a:pt x="16245" y="16949"/>
                    </a:lnTo>
                    <a:lnTo>
                      <a:pt x="16168" y="16949"/>
                    </a:lnTo>
                    <a:lnTo>
                      <a:pt x="16194" y="17080"/>
                    </a:lnTo>
                    <a:lnTo>
                      <a:pt x="16604" y="16818"/>
                    </a:lnTo>
                    <a:lnTo>
                      <a:pt x="16860" y="16686"/>
                    </a:lnTo>
                    <a:lnTo>
                      <a:pt x="16860" y="16555"/>
                    </a:lnTo>
                    <a:lnTo>
                      <a:pt x="16809" y="16528"/>
                    </a:lnTo>
                    <a:lnTo>
                      <a:pt x="16732" y="16660"/>
                    </a:lnTo>
                    <a:close/>
                    <a:moveTo>
                      <a:pt x="19294" y="14873"/>
                    </a:moveTo>
                    <a:lnTo>
                      <a:pt x="19166" y="14978"/>
                    </a:lnTo>
                    <a:lnTo>
                      <a:pt x="19140" y="15031"/>
                    </a:lnTo>
                    <a:lnTo>
                      <a:pt x="19499" y="14768"/>
                    </a:lnTo>
                    <a:lnTo>
                      <a:pt x="19601" y="14610"/>
                    </a:lnTo>
                    <a:lnTo>
                      <a:pt x="19448" y="14715"/>
                    </a:lnTo>
                    <a:lnTo>
                      <a:pt x="19294" y="14873"/>
                    </a:lnTo>
                    <a:close/>
                  </a:path>
                </a:pathLst>
              </a:custGeom>
              <a:solidFill>
                <a:srgbClr val="1A75CF"/>
              </a:solidFill>
              <a:ln w="8200" cap="flat">
                <a:solidFill>
                  <a:srgbClr val="FFFFFF"/>
                </a:solidFill>
                <a:prstDash val="solid"/>
                <a:round/>
              </a:ln>
              <a:effectLst/>
            </p:spPr>
            <p:txBody>
              <a:bodyPr wrap="square" lIns="45719" tIns="45719" rIns="45719" bIns="45719" numCol="1" anchor="t">
                <a:noAutofit/>
              </a:bodyPr>
              <a:lstStyle/>
              <a:p>
                <a:pPr>
                  <a:defRPr sz="2000">
                    <a:solidFill>
                      <a:srgbClr val="1A75CF"/>
                    </a:solidFill>
                  </a:defRPr>
                </a:pPr>
                <a:endParaRPr lang="en-US" dirty="0"/>
              </a:p>
            </p:txBody>
          </p:sp>
          <p:sp>
            <p:nvSpPr>
              <p:cNvPr id="3088" name="Google Shape;1279;g3df7f880796_0_302"/>
              <p:cNvSpPr/>
              <p:nvPr/>
            </p:nvSpPr>
            <p:spPr>
              <a:xfrm>
                <a:off x="2580860" y="2047238"/>
                <a:ext cx="508239" cy="449473"/>
              </a:xfrm>
              <a:custGeom>
                <a:avLst/>
                <a:gdLst/>
                <a:ahLst/>
                <a:cxnLst>
                  <a:cxn ang="0">
                    <a:pos x="wd2" y="hd2"/>
                  </a:cxn>
                  <a:cxn ang="5400000">
                    <a:pos x="wd2" y="hd2"/>
                  </a:cxn>
                  <a:cxn ang="10800000">
                    <a:pos x="wd2" y="hd2"/>
                  </a:cxn>
                  <a:cxn ang="16200000">
                    <a:pos x="wd2" y="hd2"/>
                  </a:cxn>
                </a:cxnLst>
                <a:rect l="0" t="0" r="r" b="b"/>
                <a:pathLst>
                  <a:path w="21600" h="21600" extrusionOk="0">
                    <a:moveTo>
                      <a:pt x="20337" y="15042"/>
                    </a:moveTo>
                    <a:lnTo>
                      <a:pt x="20021" y="15327"/>
                    </a:lnTo>
                    <a:lnTo>
                      <a:pt x="19958" y="15469"/>
                    </a:lnTo>
                    <a:lnTo>
                      <a:pt x="20274" y="15327"/>
                    </a:lnTo>
                    <a:lnTo>
                      <a:pt x="20337" y="15042"/>
                    </a:lnTo>
                    <a:close/>
                    <a:moveTo>
                      <a:pt x="21600" y="20103"/>
                    </a:moveTo>
                    <a:lnTo>
                      <a:pt x="21537" y="19960"/>
                    </a:lnTo>
                    <a:lnTo>
                      <a:pt x="21284" y="19889"/>
                    </a:lnTo>
                    <a:lnTo>
                      <a:pt x="21095" y="19533"/>
                    </a:lnTo>
                    <a:lnTo>
                      <a:pt x="20905" y="19390"/>
                    </a:lnTo>
                    <a:lnTo>
                      <a:pt x="20274" y="19248"/>
                    </a:lnTo>
                    <a:lnTo>
                      <a:pt x="19958" y="19105"/>
                    </a:lnTo>
                    <a:lnTo>
                      <a:pt x="19516" y="19105"/>
                    </a:lnTo>
                    <a:lnTo>
                      <a:pt x="19389" y="18749"/>
                    </a:lnTo>
                    <a:lnTo>
                      <a:pt x="19074" y="18535"/>
                    </a:lnTo>
                    <a:lnTo>
                      <a:pt x="18758" y="18463"/>
                    </a:lnTo>
                    <a:lnTo>
                      <a:pt x="18568" y="18107"/>
                    </a:lnTo>
                    <a:lnTo>
                      <a:pt x="18884" y="17893"/>
                    </a:lnTo>
                    <a:lnTo>
                      <a:pt x="18821" y="17750"/>
                    </a:lnTo>
                    <a:lnTo>
                      <a:pt x="19137" y="17679"/>
                    </a:lnTo>
                    <a:lnTo>
                      <a:pt x="19453" y="17822"/>
                    </a:lnTo>
                    <a:lnTo>
                      <a:pt x="19200" y="17537"/>
                    </a:lnTo>
                    <a:lnTo>
                      <a:pt x="19074" y="17180"/>
                    </a:lnTo>
                    <a:lnTo>
                      <a:pt x="19389" y="16966"/>
                    </a:lnTo>
                    <a:lnTo>
                      <a:pt x="19705" y="16966"/>
                    </a:lnTo>
                    <a:lnTo>
                      <a:pt x="19768" y="17038"/>
                    </a:lnTo>
                    <a:lnTo>
                      <a:pt x="19832" y="16681"/>
                    </a:lnTo>
                    <a:lnTo>
                      <a:pt x="19832" y="16396"/>
                    </a:lnTo>
                    <a:lnTo>
                      <a:pt x="19642" y="16182"/>
                    </a:lnTo>
                    <a:lnTo>
                      <a:pt x="19642" y="15754"/>
                    </a:lnTo>
                    <a:lnTo>
                      <a:pt x="19453" y="15469"/>
                    </a:lnTo>
                    <a:lnTo>
                      <a:pt x="18947" y="15826"/>
                    </a:lnTo>
                    <a:lnTo>
                      <a:pt x="18947" y="16182"/>
                    </a:lnTo>
                    <a:lnTo>
                      <a:pt x="18884" y="16467"/>
                    </a:lnTo>
                    <a:lnTo>
                      <a:pt x="18568" y="16467"/>
                    </a:lnTo>
                    <a:lnTo>
                      <a:pt x="18442" y="16182"/>
                    </a:lnTo>
                    <a:lnTo>
                      <a:pt x="18126" y="16182"/>
                    </a:lnTo>
                    <a:lnTo>
                      <a:pt x="17874" y="16040"/>
                    </a:lnTo>
                    <a:lnTo>
                      <a:pt x="17874" y="15968"/>
                    </a:lnTo>
                    <a:lnTo>
                      <a:pt x="18505" y="15469"/>
                    </a:lnTo>
                    <a:lnTo>
                      <a:pt x="18632" y="15113"/>
                    </a:lnTo>
                    <a:lnTo>
                      <a:pt x="18568" y="15042"/>
                    </a:lnTo>
                    <a:lnTo>
                      <a:pt x="18253" y="15327"/>
                    </a:lnTo>
                    <a:lnTo>
                      <a:pt x="18253" y="14970"/>
                    </a:lnTo>
                    <a:lnTo>
                      <a:pt x="18000" y="15327"/>
                    </a:lnTo>
                    <a:lnTo>
                      <a:pt x="17684" y="15113"/>
                    </a:lnTo>
                    <a:lnTo>
                      <a:pt x="17495" y="15469"/>
                    </a:lnTo>
                    <a:lnTo>
                      <a:pt x="17179" y="15612"/>
                    </a:lnTo>
                    <a:lnTo>
                      <a:pt x="16295" y="15683"/>
                    </a:lnTo>
                    <a:lnTo>
                      <a:pt x="15789" y="15683"/>
                    </a:lnTo>
                    <a:lnTo>
                      <a:pt x="15411" y="15469"/>
                    </a:lnTo>
                    <a:lnTo>
                      <a:pt x="15411" y="15113"/>
                    </a:lnTo>
                    <a:lnTo>
                      <a:pt x="15663" y="14756"/>
                    </a:lnTo>
                    <a:lnTo>
                      <a:pt x="16105" y="14044"/>
                    </a:lnTo>
                    <a:lnTo>
                      <a:pt x="16358" y="13972"/>
                    </a:lnTo>
                    <a:lnTo>
                      <a:pt x="16800" y="14044"/>
                    </a:lnTo>
                    <a:lnTo>
                      <a:pt x="17179" y="14257"/>
                    </a:lnTo>
                    <a:lnTo>
                      <a:pt x="17368" y="14614"/>
                    </a:lnTo>
                    <a:lnTo>
                      <a:pt x="17684" y="14614"/>
                    </a:lnTo>
                    <a:lnTo>
                      <a:pt x="17937" y="14685"/>
                    </a:lnTo>
                    <a:lnTo>
                      <a:pt x="18000" y="14614"/>
                    </a:lnTo>
                    <a:lnTo>
                      <a:pt x="18316" y="14970"/>
                    </a:lnTo>
                    <a:lnTo>
                      <a:pt x="18632" y="14970"/>
                    </a:lnTo>
                    <a:lnTo>
                      <a:pt x="18758" y="14899"/>
                    </a:lnTo>
                    <a:lnTo>
                      <a:pt x="18758" y="14970"/>
                    </a:lnTo>
                    <a:lnTo>
                      <a:pt x="19137" y="14756"/>
                    </a:lnTo>
                    <a:lnTo>
                      <a:pt x="18947" y="14685"/>
                    </a:lnTo>
                    <a:lnTo>
                      <a:pt x="18758" y="14543"/>
                    </a:lnTo>
                    <a:lnTo>
                      <a:pt x="18568" y="14257"/>
                    </a:lnTo>
                    <a:lnTo>
                      <a:pt x="18632" y="14044"/>
                    </a:lnTo>
                    <a:lnTo>
                      <a:pt x="18442" y="13687"/>
                    </a:lnTo>
                    <a:lnTo>
                      <a:pt x="18316" y="13331"/>
                    </a:lnTo>
                    <a:lnTo>
                      <a:pt x="17937" y="12903"/>
                    </a:lnTo>
                    <a:lnTo>
                      <a:pt x="17684" y="12547"/>
                    </a:lnTo>
                    <a:lnTo>
                      <a:pt x="17621" y="12190"/>
                    </a:lnTo>
                    <a:lnTo>
                      <a:pt x="17684" y="11620"/>
                    </a:lnTo>
                    <a:lnTo>
                      <a:pt x="17937" y="10907"/>
                    </a:lnTo>
                    <a:lnTo>
                      <a:pt x="18000" y="10550"/>
                    </a:lnTo>
                    <a:lnTo>
                      <a:pt x="17937" y="10479"/>
                    </a:lnTo>
                    <a:lnTo>
                      <a:pt x="14147" y="10836"/>
                    </a:lnTo>
                    <a:lnTo>
                      <a:pt x="10105" y="11121"/>
                    </a:lnTo>
                    <a:lnTo>
                      <a:pt x="10421" y="10764"/>
                    </a:lnTo>
                    <a:lnTo>
                      <a:pt x="10168" y="10408"/>
                    </a:lnTo>
                    <a:lnTo>
                      <a:pt x="10232" y="10051"/>
                    </a:lnTo>
                    <a:lnTo>
                      <a:pt x="10105" y="9695"/>
                    </a:lnTo>
                    <a:lnTo>
                      <a:pt x="10484" y="9552"/>
                    </a:lnTo>
                    <a:lnTo>
                      <a:pt x="10547" y="9339"/>
                    </a:lnTo>
                    <a:lnTo>
                      <a:pt x="10295" y="8982"/>
                    </a:lnTo>
                    <a:lnTo>
                      <a:pt x="10611" y="8982"/>
                    </a:lnTo>
                    <a:lnTo>
                      <a:pt x="10547" y="8269"/>
                    </a:lnTo>
                    <a:lnTo>
                      <a:pt x="10800" y="7984"/>
                    </a:lnTo>
                    <a:lnTo>
                      <a:pt x="10863" y="7770"/>
                    </a:lnTo>
                    <a:lnTo>
                      <a:pt x="10547" y="7770"/>
                    </a:lnTo>
                    <a:lnTo>
                      <a:pt x="10863" y="7485"/>
                    </a:lnTo>
                    <a:lnTo>
                      <a:pt x="10926" y="7271"/>
                    </a:lnTo>
                    <a:lnTo>
                      <a:pt x="11242" y="6915"/>
                    </a:lnTo>
                    <a:lnTo>
                      <a:pt x="11053" y="6701"/>
                    </a:lnTo>
                    <a:lnTo>
                      <a:pt x="11179" y="6345"/>
                    </a:lnTo>
                    <a:lnTo>
                      <a:pt x="11432" y="6273"/>
                    </a:lnTo>
                    <a:lnTo>
                      <a:pt x="12126" y="5347"/>
                    </a:lnTo>
                    <a:lnTo>
                      <a:pt x="12126" y="5275"/>
                    </a:lnTo>
                    <a:lnTo>
                      <a:pt x="11811" y="5204"/>
                    </a:lnTo>
                    <a:lnTo>
                      <a:pt x="12126" y="5061"/>
                    </a:lnTo>
                    <a:lnTo>
                      <a:pt x="12126" y="4990"/>
                    </a:lnTo>
                    <a:lnTo>
                      <a:pt x="12379" y="4562"/>
                    </a:lnTo>
                    <a:lnTo>
                      <a:pt x="12063" y="4634"/>
                    </a:lnTo>
                    <a:lnTo>
                      <a:pt x="11747" y="4562"/>
                    </a:lnTo>
                    <a:lnTo>
                      <a:pt x="11874" y="4277"/>
                    </a:lnTo>
                    <a:lnTo>
                      <a:pt x="12316" y="4135"/>
                    </a:lnTo>
                    <a:lnTo>
                      <a:pt x="12568" y="3850"/>
                    </a:lnTo>
                    <a:lnTo>
                      <a:pt x="12695" y="3850"/>
                    </a:lnTo>
                    <a:lnTo>
                      <a:pt x="12758" y="3636"/>
                    </a:lnTo>
                    <a:lnTo>
                      <a:pt x="12695" y="3636"/>
                    </a:lnTo>
                    <a:lnTo>
                      <a:pt x="12379" y="3564"/>
                    </a:lnTo>
                    <a:lnTo>
                      <a:pt x="12316" y="3279"/>
                    </a:lnTo>
                    <a:lnTo>
                      <a:pt x="12063" y="3137"/>
                    </a:lnTo>
                    <a:lnTo>
                      <a:pt x="11874" y="2780"/>
                    </a:lnTo>
                    <a:lnTo>
                      <a:pt x="11874" y="2709"/>
                    </a:lnTo>
                    <a:lnTo>
                      <a:pt x="12253" y="2780"/>
                    </a:lnTo>
                    <a:lnTo>
                      <a:pt x="12000" y="2495"/>
                    </a:lnTo>
                    <a:lnTo>
                      <a:pt x="12253" y="2139"/>
                    </a:lnTo>
                    <a:lnTo>
                      <a:pt x="11684" y="2210"/>
                    </a:lnTo>
                    <a:lnTo>
                      <a:pt x="11558" y="1925"/>
                    </a:lnTo>
                    <a:lnTo>
                      <a:pt x="12000" y="1568"/>
                    </a:lnTo>
                    <a:lnTo>
                      <a:pt x="11558" y="1354"/>
                    </a:lnTo>
                    <a:lnTo>
                      <a:pt x="11558" y="998"/>
                    </a:lnTo>
                    <a:lnTo>
                      <a:pt x="11811" y="713"/>
                    </a:lnTo>
                    <a:lnTo>
                      <a:pt x="11811" y="356"/>
                    </a:lnTo>
                    <a:lnTo>
                      <a:pt x="11558" y="285"/>
                    </a:lnTo>
                    <a:lnTo>
                      <a:pt x="11242" y="499"/>
                    </a:lnTo>
                    <a:lnTo>
                      <a:pt x="11368" y="143"/>
                    </a:lnTo>
                    <a:lnTo>
                      <a:pt x="11432" y="0"/>
                    </a:lnTo>
                    <a:lnTo>
                      <a:pt x="4989" y="428"/>
                    </a:lnTo>
                    <a:lnTo>
                      <a:pt x="0" y="642"/>
                    </a:lnTo>
                    <a:lnTo>
                      <a:pt x="126" y="6202"/>
                    </a:lnTo>
                    <a:lnTo>
                      <a:pt x="695" y="6701"/>
                    </a:lnTo>
                    <a:lnTo>
                      <a:pt x="884" y="6986"/>
                    </a:lnTo>
                    <a:lnTo>
                      <a:pt x="1074" y="7699"/>
                    </a:lnTo>
                    <a:lnTo>
                      <a:pt x="1074" y="8269"/>
                    </a:lnTo>
                    <a:lnTo>
                      <a:pt x="1326" y="8626"/>
                    </a:lnTo>
                    <a:lnTo>
                      <a:pt x="1516" y="8982"/>
                    </a:lnTo>
                    <a:lnTo>
                      <a:pt x="1579" y="9053"/>
                    </a:lnTo>
                    <a:lnTo>
                      <a:pt x="1705" y="9339"/>
                    </a:lnTo>
                    <a:lnTo>
                      <a:pt x="1705" y="9695"/>
                    </a:lnTo>
                    <a:lnTo>
                      <a:pt x="2211" y="10408"/>
                    </a:lnTo>
                    <a:lnTo>
                      <a:pt x="2400" y="10479"/>
                    </a:lnTo>
                    <a:lnTo>
                      <a:pt x="2274" y="10764"/>
                    </a:lnTo>
                    <a:lnTo>
                      <a:pt x="2400" y="11121"/>
                    </a:lnTo>
                    <a:lnTo>
                      <a:pt x="2274" y="11406"/>
                    </a:lnTo>
                    <a:lnTo>
                      <a:pt x="2400" y="11762"/>
                    </a:lnTo>
                    <a:lnTo>
                      <a:pt x="2274" y="12119"/>
                    </a:lnTo>
                    <a:lnTo>
                      <a:pt x="2274" y="12475"/>
                    </a:lnTo>
                    <a:lnTo>
                      <a:pt x="2021" y="13188"/>
                    </a:lnTo>
                    <a:lnTo>
                      <a:pt x="1832" y="13545"/>
                    </a:lnTo>
                    <a:lnTo>
                      <a:pt x="1705" y="13901"/>
                    </a:lnTo>
                    <a:lnTo>
                      <a:pt x="1832" y="14543"/>
                    </a:lnTo>
                    <a:lnTo>
                      <a:pt x="1579" y="14899"/>
                    </a:lnTo>
                    <a:lnTo>
                      <a:pt x="1705" y="15327"/>
                    </a:lnTo>
                    <a:lnTo>
                      <a:pt x="1895" y="16111"/>
                    </a:lnTo>
                    <a:lnTo>
                      <a:pt x="1832" y="16610"/>
                    </a:lnTo>
                    <a:lnTo>
                      <a:pt x="1516" y="16966"/>
                    </a:lnTo>
                    <a:lnTo>
                      <a:pt x="1579" y="17323"/>
                    </a:lnTo>
                    <a:lnTo>
                      <a:pt x="1516" y="17679"/>
                    </a:lnTo>
                    <a:lnTo>
                      <a:pt x="1200" y="17822"/>
                    </a:lnTo>
                    <a:lnTo>
                      <a:pt x="1074" y="18178"/>
                    </a:lnTo>
                    <a:lnTo>
                      <a:pt x="1516" y="18463"/>
                    </a:lnTo>
                    <a:lnTo>
                      <a:pt x="1705" y="18250"/>
                    </a:lnTo>
                    <a:lnTo>
                      <a:pt x="3221" y="18107"/>
                    </a:lnTo>
                    <a:lnTo>
                      <a:pt x="3347" y="17893"/>
                    </a:lnTo>
                    <a:lnTo>
                      <a:pt x="3032" y="17679"/>
                    </a:lnTo>
                    <a:lnTo>
                      <a:pt x="3347" y="17394"/>
                    </a:lnTo>
                    <a:lnTo>
                      <a:pt x="3411" y="16467"/>
                    </a:lnTo>
                    <a:lnTo>
                      <a:pt x="3663" y="16824"/>
                    </a:lnTo>
                    <a:lnTo>
                      <a:pt x="3789" y="17180"/>
                    </a:lnTo>
                    <a:lnTo>
                      <a:pt x="3789" y="17537"/>
                    </a:lnTo>
                    <a:lnTo>
                      <a:pt x="3474" y="17679"/>
                    </a:lnTo>
                    <a:lnTo>
                      <a:pt x="3411" y="17822"/>
                    </a:lnTo>
                    <a:lnTo>
                      <a:pt x="3726" y="18036"/>
                    </a:lnTo>
                    <a:lnTo>
                      <a:pt x="4042" y="18036"/>
                    </a:lnTo>
                    <a:lnTo>
                      <a:pt x="4611" y="18178"/>
                    </a:lnTo>
                    <a:lnTo>
                      <a:pt x="5558" y="18606"/>
                    </a:lnTo>
                    <a:lnTo>
                      <a:pt x="6126" y="18820"/>
                    </a:lnTo>
                    <a:lnTo>
                      <a:pt x="7642" y="19105"/>
                    </a:lnTo>
                    <a:lnTo>
                      <a:pt x="7958" y="19105"/>
                    </a:lnTo>
                    <a:lnTo>
                      <a:pt x="8400" y="18820"/>
                    </a:lnTo>
                    <a:lnTo>
                      <a:pt x="8653" y="18820"/>
                    </a:lnTo>
                    <a:lnTo>
                      <a:pt x="8463" y="18250"/>
                    </a:lnTo>
                    <a:lnTo>
                      <a:pt x="8147" y="18036"/>
                    </a:lnTo>
                    <a:lnTo>
                      <a:pt x="8463" y="18036"/>
                    </a:lnTo>
                    <a:lnTo>
                      <a:pt x="8653" y="17822"/>
                    </a:lnTo>
                    <a:lnTo>
                      <a:pt x="8968" y="17679"/>
                    </a:lnTo>
                    <a:lnTo>
                      <a:pt x="9600" y="17465"/>
                    </a:lnTo>
                    <a:lnTo>
                      <a:pt x="9537" y="17822"/>
                    </a:lnTo>
                    <a:lnTo>
                      <a:pt x="9537" y="18036"/>
                    </a:lnTo>
                    <a:lnTo>
                      <a:pt x="9853" y="17893"/>
                    </a:lnTo>
                    <a:lnTo>
                      <a:pt x="10484" y="17822"/>
                    </a:lnTo>
                    <a:lnTo>
                      <a:pt x="10547" y="18178"/>
                    </a:lnTo>
                    <a:lnTo>
                      <a:pt x="10863" y="18392"/>
                    </a:lnTo>
                    <a:lnTo>
                      <a:pt x="10926" y="18891"/>
                    </a:lnTo>
                    <a:lnTo>
                      <a:pt x="11242" y="18891"/>
                    </a:lnTo>
                    <a:lnTo>
                      <a:pt x="11874" y="19105"/>
                    </a:lnTo>
                    <a:lnTo>
                      <a:pt x="12063" y="18820"/>
                    </a:lnTo>
                    <a:lnTo>
                      <a:pt x="12126" y="18749"/>
                    </a:lnTo>
                    <a:lnTo>
                      <a:pt x="12126" y="18463"/>
                    </a:lnTo>
                    <a:lnTo>
                      <a:pt x="12253" y="18820"/>
                    </a:lnTo>
                    <a:lnTo>
                      <a:pt x="12126" y="18820"/>
                    </a:lnTo>
                    <a:lnTo>
                      <a:pt x="12126" y="19248"/>
                    </a:lnTo>
                    <a:lnTo>
                      <a:pt x="12316" y="19533"/>
                    </a:lnTo>
                    <a:lnTo>
                      <a:pt x="12632" y="19818"/>
                    </a:lnTo>
                    <a:lnTo>
                      <a:pt x="12758" y="20174"/>
                    </a:lnTo>
                    <a:lnTo>
                      <a:pt x="12695" y="20531"/>
                    </a:lnTo>
                    <a:lnTo>
                      <a:pt x="12947" y="20673"/>
                    </a:lnTo>
                    <a:lnTo>
                      <a:pt x="13263" y="20531"/>
                    </a:lnTo>
                    <a:lnTo>
                      <a:pt x="13895" y="20958"/>
                    </a:lnTo>
                    <a:lnTo>
                      <a:pt x="14211" y="20816"/>
                    </a:lnTo>
                    <a:lnTo>
                      <a:pt x="14274" y="20816"/>
                    </a:lnTo>
                    <a:lnTo>
                      <a:pt x="14589" y="20958"/>
                    </a:lnTo>
                    <a:lnTo>
                      <a:pt x="14842" y="20816"/>
                    </a:lnTo>
                    <a:lnTo>
                      <a:pt x="14842" y="20317"/>
                    </a:lnTo>
                    <a:lnTo>
                      <a:pt x="14905" y="19960"/>
                    </a:lnTo>
                    <a:lnTo>
                      <a:pt x="15221" y="19960"/>
                    </a:lnTo>
                    <a:lnTo>
                      <a:pt x="15537" y="19818"/>
                    </a:lnTo>
                    <a:lnTo>
                      <a:pt x="15726" y="19818"/>
                    </a:lnTo>
                    <a:lnTo>
                      <a:pt x="15789" y="20174"/>
                    </a:lnTo>
                    <a:lnTo>
                      <a:pt x="16105" y="19960"/>
                    </a:lnTo>
                    <a:lnTo>
                      <a:pt x="16421" y="20103"/>
                    </a:lnTo>
                    <a:lnTo>
                      <a:pt x="16421" y="20602"/>
                    </a:lnTo>
                    <a:lnTo>
                      <a:pt x="16611" y="20958"/>
                    </a:lnTo>
                    <a:lnTo>
                      <a:pt x="17179" y="20531"/>
                    </a:lnTo>
                    <a:lnTo>
                      <a:pt x="17242" y="20246"/>
                    </a:lnTo>
                    <a:lnTo>
                      <a:pt x="17053" y="19889"/>
                    </a:lnTo>
                    <a:lnTo>
                      <a:pt x="17368" y="19818"/>
                    </a:lnTo>
                    <a:lnTo>
                      <a:pt x="17242" y="19105"/>
                    </a:lnTo>
                    <a:lnTo>
                      <a:pt x="16674" y="18749"/>
                    </a:lnTo>
                    <a:lnTo>
                      <a:pt x="16611" y="18392"/>
                    </a:lnTo>
                    <a:lnTo>
                      <a:pt x="17684" y="18820"/>
                    </a:lnTo>
                    <a:lnTo>
                      <a:pt x="18000" y="18891"/>
                    </a:lnTo>
                    <a:lnTo>
                      <a:pt x="18316" y="19105"/>
                    </a:lnTo>
                    <a:lnTo>
                      <a:pt x="18442" y="19248"/>
                    </a:lnTo>
                    <a:lnTo>
                      <a:pt x="18253" y="19604"/>
                    </a:lnTo>
                    <a:lnTo>
                      <a:pt x="18568" y="19604"/>
                    </a:lnTo>
                    <a:lnTo>
                      <a:pt x="18884" y="19533"/>
                    </a:lnTo>
                    <a:lnTo>
                      <a:pt x="19074" y="19889"/>
                    </a:lnTo>
                    <a:lnTo>
                      <a:pt x="19453" y="19889"/>
                    </a:lnTo>
                    <a:lnTo>
                      <a:pt x="19705" y="19818"/>
                    </a:lnTo>
                    <a:lnTo>
                      <a:pt x="19768" y="20174"/>
                    </a:lnTo>
                    <a:lnTo>
                      <a:pt x="20021" y="20531"/>
                    </a:lnTo>
                    <a:lnTo>
                      <a:pt x="20337" y="20602"/>
                    </a:lnTo>
                    <a:lnTo>
                      <a:pt x="20337" y="20174"/>
                    </a:lnTo>
                    <a:lnTo>
                      <a:pt x="20463" y="20531"/>
                    </a:lnTo>
                    <a:lnTo>
                      <a:pt x="20274" y="20887"/>
                    </a:lnTo>
                    <a:lnTo>
                      <a:pt x="20021" y="21600"/>
                    </a:lnTo>
                    <a:lnTo>
                      <a:pt x="20337" y="21244"/>
                    </a:lnTo>
                    <a:lnTo>
                      <a:pt x="20463" y="20887"/>
                    </a:lnTo>
                    <a:lnTo>
                      <a:pt x="20716" y="20531"/>
                    </a:lnTo>
                    <a:lnTo>
                      <a:pt x="21095" y="21030"/>
                    </a:lnTo>
                    <a:lnTo>
                      <a:pt x="21221" y="20816"/>
                    </a:lnTo>
                    <a:lnTo>
                      <a:pt x="21284" y="20459"/>
                    </a:lnTo>
                    <a:lnTo>
                      <a:pt x="21284" y="20174"/>
                    </a:lnTo>
                    <a:lnTo>
                      <a:pt x="21600" y="20103"/>
                    </a:lnTo>
                    <a:close/>
                    <a:moveTo>
                      <a:pt x="9537" y="18463"/>
                    </a:moveTo>
                    <a:lnTo>
                      <a:pt x="8905" y="18749"/>
                    </a:lnTo>
                    <a:lnTo>
                      <a:pt x="9032" y="18962"/>
                    </a:lnTo>
                    <a:lnTo>
                      <a:pt x="9347" y="19105"/>
                    </a:lnTo>
                    <a:lnTo>
                      <a:pt x="9663" y="19390"/>
                    </a:lnTo>
                    <a:lnTo>
                      <a:pt x="9979" y="19248"/>
                    </a:lnTo>
                    <a:lnTo>
                      <a:pt x="10168" y="18891"/>
                    </a:lnTo>
                    <a:lnTo>
                      <a:pt x="10232" y="18820"/>
                    </a:lnTo>
                    <a:lnTo>
                      <a:pt x="10168" y="18820"/>
                    </a:lnTo>
                    <a:lnTo>
                      <a:pt x="9537" y="18463"/>
                    </a:lnTo>
                    <a:close/>
                    <a:moveTo>
                      <a:pt x="12316" y="19818"/>
                    </a:moveTo>
                    <a:lnTo>
                      <a:pt x="12063" y="20103"/>
                    </a:lnTo>
                    <a:lnTo>
                      <a:pt x="12000" y="20246"/>
                    </a:lnTo>
                    <a:lnTo>
                      <a:pt x="12316" y="20531"/>
                    </a:lnTo>
                    <a:lnTo>
                      <a:pt x="12632" y="20531"/>
                    </a:lnTo>
                    <a:lnTo>
                      <a:pt x="12695" y="20459"/>
                    </a:lnTo>
                    <a:lnTo>
                      <a:pt x="12632" y="20174"/>
                    </a:lnTo>
                    <a:lnTo>
                      <a:pt x="12316" y="19818"/>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89" name="Google Shape;1280;g3df7f880796_0_302"/>
              <p:cNvSpPr/>
              <p:nvPr/>
            </p:nvSpPr>
            <p:spPr>
              <a:xfrm>
                <a:off x="2626966" y="321051"/>
                <a:ext cx="470711" cy="648526"/>
              </a:xfrm>
              <a:custGeom>
                <a:avLst/>
                <a:gdLst/>
                <a:ahLst/>
                <a:cxnLst>
                  <a:cxn ang="0">
                    <a:pos x="wd2" y="hd2"/>
                  </a:cxn>
                  <a:cxn ang="5400000">
                    <a:pos x="wd2" y="hd2"/>
                  </a:cxn>
                  <a:cxn ang="10800000">
                    <a:pos x="wd2" y="hd2"/>
                  </a:cxn>
                  <a:cxn ang="16200000">
                    <a:pos x="wd2" y="hd2"/>
                  </a:cxn>
                </a:cxnLst>
                <a:rect l="0" t="0" r="r" b="b"/>
                <a:pathLst>
                  <a:path w="21600" h="21600" extrusionOk="0">
                    <a:moveTo>
                      <a:pt x="12946" y="1282"/>
                    </a:moveTo>
                    <a:lnTo>
                      <a:pt x="13219" y="1036"/>
                    </a:lnTo>
                    <a:lnTo>
                      <a:pt x="14173" y="690"/>
                    </a:lnTo>
                    <a:lnTo>
                      <a:pt x="14514" y="493"/>
                    </a:lnTo>
                    <a:lnTo>
                      <a:pt x="14582" y="247"/>
                    </a:lnTo>
                    <a:lnTo>
                      <a:pt x="14922" y="49"/>
                    </a:lnTo>
                    <a:lnTo>
                      <a:pt x="14786" y="0"/>
                    </a:lnTo>
                    <a:lnTo>
                      <a:pt x="14445" y="99"/>
                    </a:lnTo>
                    <a:lnTo>
                      <a:pt x="13900" y="444"/>
                    </a:lnTo>
                    <a:lnTo>
                      <a:pt x="13219" y="690"/>
                    </a:lnTo>
                    <a:lnTo>
                      <a:pt x="12538" y="1036"/>
                    </a:lnTo>
                    <a:lnTo>
                      <a:pt x="12538" y="1184"/>
                    </a:lnTo>
                    <a:lnTo>
                      <a:pt x="12606" y="1430"/>
                    </a:lnTo>
                    <a:lnTo>
                      <a:pt x="12946" y="1282"/>
                    </a:lnTo>
                    <a:close/>
                    <a:moveTo>
                      <a:pt x="8517" y="4537"/>
                    </a:moveTo>
                    <a:lnTo>
                      <a:pt x="8313" y="4438"/>
                    </a:lnTo>
                    <a:lnTo>
                      <a:pt x="8449" y="4685"/>
                    </a:lnTo>
                    <a:lnTo>
                      <a:pt x="8517" y="4537"/>
                    </a:lnTo>
                    <a:close/>
                    <a:moveTo>
                      <a:pt x="8177" y="4882"/>
                    </a:moveTo>
                    <a:lnTo>
                      <a:pt x="7836" y="5079"/>
                    </a:lnTo>
                    <a:lnTo>
                      <a:pt x="8177" y="4981"/>
                    </a:lnTo>
                    <a:lnTo>
                      <a:pt x="8177" y="4882"/>
                    </a:lnTo>
                    <a:close/>
                    <a:moveTo>
                      <a:pt x="20169" y="11984"/>
                    </a:moveTo>
                    <a:lnTo>
                      <a:pt x="19828" y="12132"/>
                    </a:lnTo>
                    <a:lnTo>
                      <a:pt x="19488" y="12230"/>
                    </a:lnTo>
                    <a:lnTo>
                      <a:pt x="19283" y="12477"/>
                    </a:lnTo>
                    <a:lnTo>
                      <a:pt x="19215" y="12723"/>
                    </a:lnTo>
                    <a:lnTo>
                      <a:pt x="19079" y="12970"/>
                    </a:lnTo>
                    <a:lnTo>
                      <a:pt x="18670" y="13167"/>
                    </a:lnTo>
                    <a:lnTo>
                      <a:pt x="18534" y="13315"/>
                    </a:lnTo>
                    <a:lnTo>
                      <a:pt x="18261" y="13315"/>
                    </a:lnTo>
                    <a:lnTo>
                      <a:pt x="18193" y="13068"/>
                    </a:lnTo>
                    <a:lnTo>
                      <a:pt x="18261" y="12773"/>
                    </a:lnTo>
                    <a:lnTo>
                      <a:pt x="18534" y="12329"/>
                    </a:lnTo>
                    <a:lnTo>
                      <a:pt x="18806" y="11836"/>
                    </a:lnTo>
                    <a:lnTo>
                      <a:pt x="19147" y="11737"/>
                    </a:lnTo>
                    <a:lnTo>
                      <a:pt x="19420" y="11589"/>
                    </a:lnTo>
                    <a:lnTo>
                      <a:pt x="19420" y="11392"/>
                    </a:lnTo>
                    <a:lnTo>
                      <a:pt x="19488" y="11145"/>
                    </a:lnTo>
                    <a:lnTo>
                      <a:pt x="19283" y="11145"/>
                    </a:lnTo>
                    <a:lnTo>
                      <a:pt x="19079" y="10899"/>
                    </a:lnTo>
                    <a:lnTo>
                      <a:pt x="18943" y="10701"/>
                    </a:lnTo>
                    <a:lnTo>
                      <a:pt x="19147" y="10208"/>
                    </a:lnTo>
                    <a:lnTo>
                      <a:pt x="18806" y="10208"/>
                    </a:lnTo>
                    <a:lnTo>
                      <a:pt x="18534" y="10307"/>
                    </a:lnTo>
                    <a:lnTo>
                      <a:pt x="18329" y="10110"/>
                    </a:lnTo>
                    <a:lnTo>
                      <a:pt x="18534" y="9863"/>
                    </a:lnTo>
                    <a:lnTo>
                      <a:pt x="18534" y="9370"/>
                    </a:lnTo>
                    <a:lnTo>
                      <a:pt x="18329" y="9173"/>
                    </a:lnTo>
                    <a:lnTo>
                      <a:pt x="18534" y="9123"/>
                    </a:lnTo>
                    <a:lnTo>
                      <a:pt x="18125" y="8877"/>
                    </a:lnTo>
                    <a:lnTo>
                      <a:pt x="17648" y="8729"/>
                    </a:lnTo>
                    <a:lnTo>
                      <a:pt x="17307" y="8729"/>
                    </a:lnTo>
                    <a:lnTo>
                      <a:pt x="17239" y="8236"/>
                    </a:lnTo>
                    <a:lnTo>
                      <a:pt x="16898" y="8137"/>
                    </a:lnTo>
                    <a:lnTo>
                      <a:pt x="16013" y="8038"/>
                    </a:lnTo>
                    <a:lnTo>
                      <a:pt x="15672" y="7989"/>
                    </a:lnTo>
                    <a:lnTo>
                      <a:pt x="15331" y="8038"/>
                    </a:lnTo>
                    <a:lnTo>
                      <a:pt x="14786" y="7989"/>
                    </a:lnTo>
                    <a:lnTo>
                      <a:pt x="14582" y="7989"/>
                    </a:lnTo>
                    <a:lnTo>
                      <a:pt x="13491" y="7644"/>
                    </a:lnTo>
                    <a:lnTo>
                      <a:pt x="9948" y="7151"/>
                    </a:lnTo>
                    <a:lnTo>
                      <a:pt x="9539" y="6707"/>
                    </a:lnTo>
                    <a:lnTo>
                      <a:pt x="9267" y="6510"/>
                    </a:lnTo>
                    <a:lnTo>
                      <a:pt x="8858" y="6362"/>
                    </a:lnTo>
                    <a:lnTo>
                      <a:pt x="8790" y="6263"/>
                    </a:lnTo>
                    <a:lnTo>
                      <a:pt x="8177" y="6263"/>
                    </a:lnTo>
                    <a:lnTo>
                      <a:pt x="7836" y="6115"/>
                    </a:lnTo>
                    <a:lnTo>
                      <a:pt x="7495" y="6066"/>
                    </a:lnTo>
                    <a:lnTo>
                      <a:pt x="7155" y="6214"/>
                    </a:lnTo>
                    <a:lnTo>
                      <a:pt x="6814" y="6214"/>
                    </a:lnTo>
                    <a:lnTo>
                      <a:pt x="6950" y="6066"/>
                    </a:lnTo>
                    <a:lnTo>
                      <a:pt x="7018" y="5819"/>
                    </a:lnTo>
                    <a:lnTo>
                      <a:pt x="7018" y="5573"/>
                    </a:lnTo>
                    <a:lnTo>
                      <a:pt x="7223" y="5375"/>
                    </a:lnTo>
                    <a:lnTo>
                      <a:pt x="7291" y="5079"/>
                    </a:lnTo>
                    <a:lnTo>
                      <a:pt x="6950" y="4882"/>
                    </a:lnTo>
                    <a:lnTo>
                      <a:pt x="6541" y="5079"/>
                    </a:lnTo>
                    <a:lnTo>
                      <a:pt x="6269" y="5277"/>
                    </a:lnTo>
                    <a:lnTo>
                      <a:pt x="5860" y="5375"/>
                    </a:lnTo>
                    <a:lnTo>
                      <a:pt x="5519" y="5474"/>
                    </a:lnTo>
                    <a:lnTo>
                      <a:pt x="4906" y="5721"/>
                    </a:lnTo>
                    <a:lnTo>
                      <a:pt x="3611" y="6066"/>
                    </a:lnTo>
                    <a:lnTo>
                      <a:pt x="3271" y="6115"/>
                    </a:lnTo>
                    <a:lnTo>
                      <a:pt x="2930" y="6066"/>
                    </a:lnTo>
                    <a:lnTo>
                      <a:pt x="2589" y="5819"/>
                    </a:lnTo>
                    <a:lnTo>
                      <a:pt x="2521" y="5967"/>
                    </a:lnTo>
                    <a:lnTo>
                      <a:pt x="2385" y="6016"/>
                    </a:lnTo>
                    <a:lnTo>
                      <a:pt x="2249" y="6263"/>
                    </a:lnTo>
                    <a:lnTo>
                      <a:pt x="1976" y="6263"/>
                    </a:lnTo>
                    <a:lnTo>
                      <a:pt x="2044" y="8186"/>
                    </a:lnTo>
                    <a:lnTo>
                      <a:pt x="2044" y="8433"/>
                    </a:lnTo>
                    <a:lnTo>
                      <a:pt x="1908" y="8679"/>
                    </a:lnTo>
                    <a:lnTo>
                      <a:pt x="1226" y="8926"/>
                    </a:lnTo>
                    <a:lnTo>
                      <a:pt x="545" y="9222"/>
                    </a:lnTo>
                    <a:lnTo>
                      <a:pt x="477" y="9468"/>
                    </a:lnTo>
                    <a:lnTo>
                      <a:pt x="273" y="9715"/>
                    </a:lnTo>
                    <a:lnTo>
                      <a:pt x="0" y="9912"/>
                    </a:lnTo>
                    <a:lnTo>
                      <a:pt x="0" y="10159"/>
                    </a:lnTo>
                    <a:lnTo>
                      <a:pt x="273" y="10405"/>
                    </a:lnTo>
                    <a:lnTo>
                      <a:pt x="613" y="10455"/>
                    </a:lnTo>
                    <a:lnTo>
                      <a:pt x="954" y="10997"/>
                    </a:lnTo>
                    <a:lnTo>
                      <a:pt x="613" y="11589"/>
                    </a:lnTo>
                    <a:lnTo>
                      <a:pt x="681" y="12033"/>
                    </a:lnTo>
                    <a:lnTo>
                      <a:pt x="545" y="12279"/>
                    </a:lnTo>
                    <a:lnTo>
                      <a:pt x="681" y="12773"/>
                    </a:lnTo>
                    <a:lnTo>
                      <a:pt x="681" y="13216"/>
                    </a:lnTo>
                    <a:lnTo>
                      <a:pt x="545" y="13463"/>
                    </a:lnTo>
                    <a:lnTo>
                      <a:pt x="1022" y="13759"/>
                    </a:lnTo>
                    <a:lnTo>
                      <a:pt x="1363" y="13956"/>
                    </a:lnTo>
                    <a:lnTo>
                      <a:pt x="1703" y="14055"/>
                    </a:lnTo>
                    <a:lnTo>
                      <a:pt x="2317" y="14153"/>
                    </a:lnTo>
                    <a:lnTo>
                      <a:pt x="2521" y="14449"/>
                    </a:lnTo>
                    <a:lnTo>
                      <a:pt x="2862" y="14548"/>
                    </a:lnTo>
                    <a:lnTo>
                      <a:pt x="3816" y="14893"/>
                    </a:lnTo>
                    <a:lnTo>
                      <a:pt x="4225" y="15436"/>
                    </a:lnTo>
                    <a:lnTo>
                      <a:pt x="4906" y="15830"/>
                    </a:lnTo>
                    <a:lnTo>
                      <a:pt x="5247" y="15929"/>
                    </a:lnTo>
                    <a:lnTo>
                      <a:pt x="5519" y="15978"/>
                    </a:lnTo>
                    <a:lnTo>
                      <a:pt x="5860" y="16175"/>
                    </a:lnTo>
                    <a:lnTo>
                      <a:pt x="6201" y="16422"/>
                    </a:lnTo>
                    <a:lnTo>
                      <a:pt x="6473" y="16668"/>
                    </a:lnTo>
                    <a:lnTo>
                      <a:pt x="6609" y="17359"/>
                    </a:lnTo>
                    <a:lnTo>
                      <a:pt x="6678" y="17605"/>
                    </a:lnTo>
                    <a:lnTo>
                      <a:pt x="6609" y="17655"/>
                    </a:lnTo>
                    <a:lnTo>
                      <a:pt x="6814" y="18000"/>
                    </a:lnTo>
                    <a:lnTo>
                      <a:pt x="6814" y="18148"/>
                    </a:lnTo>
                    <a:lnTo>
                      <a:pt x="6882" y="18247"/>
                    </a:lnTo>
                    <a:lnTo>
                      <a:pt x="6950" y="18493"/>
                    </a:lnTo>
                    <a:lnTo>
                      <a:pt x="7223" y="18542"/>
                    </a:lnTo>
                    <a:lnTo>
                      <a:pt x="7359" y="18789"/>
                    </a:lnTo>
                    <a:lnTo>
                      <a:pt x="7018" y="19282"/>
                    </a:lnTo>
                    <a:lnTo>
                      <a:pt x="7223" y="19677"/>
                    </a:lnTo>
                    <a:lnTo>
                      <a:pt x="7223" y="20022"/>
                    </a:lnTo>
                    <a:lnTo>
                      <a:pt x="7495" y="20268"/>
                    </a:lnTo>
                    <a:lnTo>
                      <a:pt x="7563" y="20614"/>
                    </a:lnTo>
                    <a:lnTo>
                      <a:pt x="7700" y="20860"/>
                    </a:lnTo>
                    <a:lnTo>
                      <a:pt x="8040" y="20959"/>
                    </a:lnTo>
                    <a:lnTo>
                      <a:pt x="8994" y="21107"/>
                    </a:lnTo>
                    <a:lnTo>
                      <a:pt x="9267" y="21600"/>
                    </a:lnTo>
                    <a:lnTo>
                      <a:pt x="15331" y="21353"/>
                    </a:lnTo>
                    <a:lnTo>
                      <a:pt x="19897" y="21008"/>
                    </a:lnTo>
                    <a:lnTo>
                      <a:pt x="20101" y="21008"/>
                    </a:lnTo>
                    <a:lnTo>
                      <a:pt x="19965" y="20466"/>
                    </a:lnTo>
                    <a:lnTo>
                      <a:pt x="19965" y="20022"/>
                    </a:lnTo>
                    <a:lnTo>
                      <a:pt x="19897" y="19775"/>
                    </a:lnTo>
                    <a:lnTo>
                      <a:pt x="19760" y="19529"/>
                    </a:lnTo>
                    <a:lnTo>
                      <a:pt x="19760" y="19332"/>
                    </a:lnTo>
                    <a:lnTo>
                      <a:pt x="19420" y="19036"/>
                    </a:lnTo>
                    <a:lnTo>
                      <a:pt x="19488" y="18838"/>
                    </a:lnTo>
                    <a:lnTo>
                      <a:pt x="19283" y="18296"/>
                    </a:lnTo>
                    <a:lnTo>
                      <a:pt x="19420" y="17852"/>
                    </a:lnTo>
                    <a:lnTo>
                      <a:pt x="19556" y="17310"/>
                    </a:lnTo>
                    <a:lnTo>
                      <a:pt x="19556" y="17112"/>
                    </a:lnTo>
                    <a:lnTo>
                      <a:pt x="19624" y="16866"/>
                    </a:lnTo>
                    <a:lnTo>
                      <a:pt x="19828" y="16619"/>
                    </a:lnTo>
                    <a:lnTo>
                      <a:pt x="19828" y="16323"/>
                    </a:lnTo>
                    <a:lnTo>
                      <a:pt x="19624" y="15830"/>
                    </a:lnTo>
                    <a:lnTo>
                      <a:pt x="19624" y="15633"/>
                    </a:lnTo>
                    <a:lnTo>
                      <a:pt x="19828" y="15140"/>
                    </a:lnTo>
                    <a:lnTo>
                      <a:pt x="19965" y="14893"/>
                    </a:lnTo>
                    <a:lnTo>
                      <a:pt x="20237" y="14696"/>
                    </a:lnTo>
                    <a:lnTo>
                      <a:pt x="20305" y="14548"/>
                    </a:lnTo>
                    <a:lnTo>
                      <a:pt x="20101" y="14055"/>
                    </a:lnTo>
                    <a:lnTo>
                      <a:pt x="20169" y="13808"/>
                    </a:lnTo>
                    <a:lnTo>
                      <a:pt x="20237" y="13315"/>
                    </a:lnTo>
                    <a:lnTo>
                      <a:pt x="20578" y="12625"/>
                    </a:lnTo>
                    <a:lnTo>
                      <a:pt x="20646" y="12477"/>
                    </a:lnTo>
                    <a:lnTo>
                      <a:pt x="20510" y="12132"/>
                    </a:lnTo>
                    <a:lnTo>
                      <a:pt x="20169" y="11984"/>
                    </a:lnTo>
                    <a:close/>
                    <a:moveTo>
                      <a:pt x="7972" y="5277"/>
                    </a:moveTo>
                    <a:lnTo>
                      <a:pt x="7836" y="5277"/>
                    </a:lnTo>
                    <a:lnTo>
                      <a:pt x="7495" y="5474"/>
                    </a:lnTo>
                    <a:lnTo>
                      <a:pt x="7291" y="5721"/>
                    </a:lnTo>
                    <a:lnTo>
                      <a:pt x="7972" y="5277"/>
                    </a:lnTo>
                    <a:close/>
                    <a:moveTo>
                      <a:pt x="21600" y="10405"/>
                    </a:moveTo>
                    <a:lnTo>
                      <a:pt x="21532" y="10356"/>
                    </a:lnTo>
                    <a:lnTo>
                      <a:pt x="21191" y="10553"/>
                    </a:lnTo>
                    <a:lnTo>
                      <a:pt x="20987" y="10800"/>
                    </a:lnTo>
                    <a:lnTo>
                      <a:pt x="20646" y="11047"/>
                    </a:lnTo>
                    <a:lnTo>
                      <a:pt x="20646" y="11293"/>
                    </a:lnTo>
                    <a:lnTo>
                      <a:pt x="20442" y="11540"/>
                    </a:lnTo>
                    <a:lnTo>
                      <a:pt x="20237" y="11885"/>
                    </a:lnTo>
                    <a:lnTo>
                      <a:pt x="20442" y="12082"/>
                    </a:lnTo>
                    <a:lnTo>
                      <a:pt x="20782" y="12132"/>
                    </a:lnTo>
                    <a:lnTo>
                      <a:pt x="20987" y="11885"/>
                    </a:lnTo>
                    <a:lnTo>
                      <a:pt x="21123" y="11737"/>
                    </a:lnTo>
                    <a:lnTo>
                      <a:pt x="21123" y="11490"/>
                    </a:lnTo>
                    <a:lnTo>
                      <a:pt x="21327" y="11145"/>
                    </a:lnTo>
                    <a:lnTo>
                      <a:pt x="21327" y="10899"/>
                    </a:lnTo>
                    <a:lnTo>
                      <a:pt x="21600" y="10405"/>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90" name="Google Shape;1281;g3df7f880796_0_302"/>
              <p:cNvSpPr/>
              <p:nvPr/>
            </p:nvSpPr>
            <p:spPr>
              <a:xfrm>
                <a:off x="2818896" y="1803239"/>
                <a:ext cx="319526" cy="551140"/>
              </a:xfrm>
              <a:custGeom>
                <a:avLst/>
                <a:gdLst/>
                <a:ahLst/>
                <a:cxnLst>
                  <a:cxn ang="0">
                    <a:pos x="wd2" y="hd2"/>
                  </a:cxn>
                  <a:cxn ang="5400000">
                    <a:pos x="wd2" y="hd2"/>
                  </a:cxn>
                  <a:cxn ang="10800000">
                    <a:pos x="wd2" y="hd2"/>
                  </a:cxn>
                  <a:cxn ang="16200000">
                    <a:pos x="wd2" y="hd2"/>
                  </a:cxn>
                </a:cxnLst>
                <a:rect l="0" t="0" r="r" b="b"/>
                <a:pathLst>
                  <a:path w="21600" h="21600" extrusionOk="0">
                    <a:moveTo>
                      <a:pt x="21600" y="20206"/>
                    </a:moveTo>
                    <a:lnTo>
                      <a:pt x="20093" y="13703"/>
                    </a:lnTo>
                    <a:lnTo>
                      <a:pt x="20394" y="348"/>
                    </a:lnTo>
                    <a:lnTo>
                      <a:pt x="19892" y="232"/>
                    </a:lnTo>
                    <a:lnTo>
                      <a:pt x="19691" y="0"/>
                    </a:lnTo>
                    <a:lnTo>
                      <a:pt x="15170" y="232"/>
                    </a:lnTo>
                    <a:lnTo>
                      <a:pt x="6530" y="581"/>
                    </a:lnTo>
                    <a:lnTo>
                      <a:pt x="6731" y="639"/>
                    </a:lnTo>
                    <a:lnTo>
                      <a:pt x="6932" y="929"/>
                    </a:lnTo>
                    <a:lnTo>
                      <a:pt x="6430" y="1219"/>
                    </a:lnTo>
                    <a:lnTo>
                      <a:pt x="5927" y="1394"/>
                    </a:lnTo>
                    <a:lnTo>
                      <a:pt x="5626" y="1161"/>
                    </a:lnTo>
                    <a:lnTo>
                      <a:pt x="5727" y="1800"/>
                    </a:lnTo>
                    <a:lnTo>
                      <a:pt x="5425" y="1800"/>
                    </a:lnTo>
                    <a:lnTo>
                      <a:pt x="5224" y="1510"/>
                    </a:lnTo>
                    <a:lnTo>
                      <a:pt x="5224" y="1916"/>
                    </a:lnTo>
                    <a:lnTo>
                      <a:pt x="5727" y="2090"/>
                    </a:lnTo>
                    <a:lnTo>
                      <a:pt x="5224" y="2206"/>
                    </a:lnTo>
                    <a:lnTo>
                      <a:pt x="5124" y="1974"/>
                    </a:lnTo>
                    <a:lnTo>
                      <a:pt x="5124" y="2381"/>
                    </a:lnTo>
                    <a:lnTo>
                      <a:pt x="5425" y="2555"/>
                    </a:lnTo>
                    <a:lnTo>
                      <a:pt x="5124" y="2845"/>
                    </a:lnTo>
                    <a:lnTo>
                      <a:pt x="5224" y="3077"/>
                    </a:lnTo>
                    <a:lnTo>
                      <a:pt x="4923" y="3426"/>
                    </a:lnTo>
                    <a:lnTo>
                      <a:pt x="4521" y="3484"/>
                    </a:lnTo>
                    <a:lnTo>
                      <a:pt x="4119" y="3484"/>
                    </a:lnTo>
                    <a:lnTo>
                      <a:pt x="4119" y="3716"/>
                    </a:lnTo>
                    <a:lnTo>
                      <a:pt x="3717" y="4006"/>
                    </a:lnTo>
                    <a:lnTo>
                      <a:pt x="3617" y="4181"/>
                    </a:lnTo>
                    <a:lnTo>
                      <a:pt x="3114" y="4065"/>
                    </a:lnTo>
                    <a:lnTo>
                      <a:pt x="3516" y="4297"/>
                    </a:lnTo>
                    <a:lnTo>
                      <a:pt x="3215" y="4355"/>
                    </a:lnTo>
                    <a:lnTo>
                      <a:pt x="3215" y="4645"/>
                    </a:lnTo>
                    <a:lnTo>
                      <a:pt x="3516" y="4994"/>
                    </a:lnTo>
                    <a:lnTo>
                      <a:pt x="2210" y="5284"/>
                    </a:lnTo>
                    <a:lnTo>
                      <a:pt x="2612" y="5400"/>
                    </a:lnTo>
                    <a:lnTo>
                      <a:pt x="2512" y="5690"/>
                    </a:lnTo>
                    <a:lnTo>
                      <a:pt x="2612" y="5981"/>
                    </a:lnTo>
                    <a:lnTo>
                      <a:pt x="2512" y="6155"/>
                    </a:lnTo>
                    <a:lnTo>
                      <a:pt x="2009" y="6155"/>
                    </a:lnTo>
                    <a:lnTo>
                      <a:pt x="2009" y="6329"/>
                    </a:lnTo>
                    <a:lnTo>
                      <a:pt x="2512" y="6445"/>
                    </a:lnTo>
                    <a:lnTo>
                      <a:pt x="2009" y="6561"/>
                    </a:lnTo>
                    <a:lnTo>
                      <a:pt x="1808" y="6503"/>
                    </a:lnTo>
                    <a:lnTo>
                      <a:pt x="1607" y="6561"/>
                    </a:lnTo>
                    <a:lnTo>
                      <a:pt x="2009" y="6852"/>
                    </a:lnTo>
                    <a:lnTo>
                      <a:pt x="1507" y="7084"/>
                    </a:lnTo>
                    <a:lnTo>
                      <a:pt x="1708" y="7374"/>
                    </a:lnTo>
                    <a:lnTo>
                      <a:pt x="1507" y="7665"/>
                    </a:lnTo>
                    <a:lnTo>
                      <a:pt x="2009" y="7374"/>
                    </a:lnTo>
                    <a:lnTo>
                      <a:pt x="2210" y="7606"/>
                    </a:lnTo>
                    <a:lnTo>
                      <a:pt x="1708" y="7723"/>
                    </a:lnTo>
                    <a:lnTo>
                      <a:pt x="2210" y="7897"/>
                    </a:lnTo>
                    <a:lnTo>
                      <a:pt x="2311" y="7839"/>
                    </a:lnTo>
                    <a:lnTo>
                      <a:pt x="2110" y="8129"/>
                    </a:lnTo>
                    <a:lnTo>
                      <a:pt x="2311" y="8419"/>
                    </a:lnTo>
                    <a:lnTo>
                      <a:pt x="2512" y="8477"/>
                    </a:lnTo>
                    <a:lnTo>
                      <a:pt x="2612" y="8884"/>
                    </a:lnTo>
                    <a:lnTo>
                      <a:pt x="2612" y="9000"/>
                    </a:lnTo>
                    <a:lnTo>
                      <a:pt x="2110" y="9000"/>
                    </a:lnTo>
                    <a:lnTo>
                      <a:pt x="2210" y="9174"/>
                    </a:lnTo>
                    <a:lnTo>
                      <a:pt x="2110" y="9581"/>
                    </a:lnTo>
                    <a:lnTo>
                      <a:pt x="2009" y="9697"/>
                    </a:lnTo>
                    <a:lnTo>
                      <a:pt x="1808" y="9987"/>
                    </a:lnTo>
                    <a:lnTo>
                      <a:pt x="2311" y="9813"/>
                    </a:lnTo>
                    <a:lnTo>
                      <a:pt x="2713" y="9871"/>
                    </a:lnTo>
                    <a:lnTo>
                      <a:pt x="2713" y="10161"/>
                    </a:lnTo>
                    <a:lnTo>
                      <a:pt x="2311" y="10394"/>
                    </a:lnTo>
                    <a:lnTo>
                      <a:pt x="2311" y="10684"/>
                    </a:lnTo>
                    <a:lnTo>
                      <a:pt x="3014" y="10858"/>
                    </a:lnTo>
                    <a:lnTo>
                      <a:pt x="2311" y="11148"/>
                    </a:lnTo>
                    <a:lnTo>
                      <a:pt x="2512" y="11381"/>
                    </a:lnTo>
                    <a:lnTo>
                      <a:pt x="3416" y="11323"/>
                    </a:lnTo>
                    <a:lnTo>
                      <a:pt x="3014" y="11613"/>
                    </a:lnTo>
                    <a:lnTo>
                      <a:pt x="3416" y="11845"/>
                    </a:lnTo>
                    <a:lnTo>
                      <a:pt x="2813" y="11787"/>
                    </a:lnTo>
                    <a:lnTo>
                      <a:pt x="2813" y="11845"/>
                    </a:lnTo>
                    <a:lnTo>
                      <a:pt x="3114" y="12135"/>
                    </a:lnTo>
                    <a:lnTo>
                      <a:pt x="3516" y="12252"/>
                    </a:lnTo>
                    <a:lnTo>
                      <a:pt x="3617" y="12484"/>
                    </a:lnTo>
                    <a:lnTo>
                      <a:pt x="4119" y="12542"/>
                    </a:lnTo>
                    <a:lnTo>
                      <a:pt x="4220" y="12542"/>
                    </a:lnTo>
                    <a:lnTo>
                      <a:pt x="4119" y="12716"/>
                    </a:lnTo>
                    <a:lnTo>
                      <a:pt x="3918" y="12716"/>
                    </a:lnTo>
                    <a:lnTo>
                      <a:pt x="3516" y="12948"/>
                    </a:lnTo>
                    <a:lnTo>
                      <a:pt x="2813" y="13065"/>
                    </a:lnTo>
                    <a:lnTo>
                      <a:pt x="2612" y="13297"/>
                    </a:lnTo>
                    <a:lnTo>
                      <a:pt x="3114" y="13355"/>
                    </a:lnTo>
                    <a:lnTo>
                      <a:pt x="3617" y="13297"/>
                    </a:lnTo>
                    <a:lnTo>
                      <a:pt x="3215" y="13645"/>
                    </a:lnTo>
                    <a:lnTo>
                      <a:pt x="3215" y="13703"/>
                    </a:lnTo>
                    <a:lnTo>
                      <a:pt x="2713" y="13819"/>
                    </a:lnTo>
                    <a:lnTo>
                      <a:pt x="3215" y="13877"/>
                    </a:lnTo>
                    <a:lnTo>
                      <a:pt x="3215" y="13935"/>
                    </a:lnTo>
                    <a:lnTo>
                      <a:pt x="2110" y="14690"/>
                    </a:lnTo>
                    <a:lnTo>
                      <a:pt x="1708" y="14748"/>
                    </a:lnTo>
                    <a:lnTo>
                      <a:pt x="1507" y="15039"/>
                    </a:lnTo>
                    <a:lnTo>
                      <a:pt x="1808" y="15213"/>
                    </a:lnTo>
                    <a:lnTo>
                      <a:pt x="1306" y="15503"/>
                    </a:lnTo>
                    <a:lnTo>
                      <a:pt x="1206" y="15677"/>
                    </a:lnTo>
                    <a:lnTo>
                      <a:pt x="703" y="15910"/>
                    </a:lnTo>
                    <a:lnTo>
                      <a:pt x="1206" y="15910"/>
                    </a:lnTo>
                    <a:lnTo>
                      <a:pt x="1105" y="16084"/>
                    </a:lnTo>
                    <a:lnTo>
                      <a:pt x="703" y="16316"/>
                    </a:lnTo>
                    <a:lnTo>
                      <a:pt x="804" y="16897"/>
                    </a:lnTo>
                    <a:lnTo>
                      <a:pt x="301" y="16897"/>
                    </a:lnTo>
                    <a:lnTo>
                      <a:pt x="703" y="17187"/>
                    </a:lnTo>
                    <a:lnTo>
                      <a:pt x="603" y="17361"/>
                    </a:lnTo>
                    <a:lnTo>
                      <a:pt x="0" y="17477"/>
                    </a:lnTo>
                    <a:lnTo>
                      <a:pt x="201" y="17768"/>
                    </a:lnTo>
                    <a:lnTo>
                      <a:pt x="100" y="18058"/>
                    </a:lnTo>
                    <a:lnTo>
                      <a:pt x="502" y="18348"/>
                    </a:lnTo>
                    <a:lnTo>
                      <a:pt x="0" y="18639"/>
                    </a:lnTo>
                    <a:lnTo>
                      <a:pt x="6430" y="18406"/>
                    </a:lnTo>
                    <a:lnTo>
                      <a:pt x="12458" y="18116"/>
                    </a:lnTo>
                    <a:lnTo>
                      <a:pt x="12558" y="18174"/>
                    </a:lnTo>
                    <a:lnTo>
                      <a:pt x="12458" y="18465"/>
                    </a:lnTo>
                    <a:lnTo>
                      <a:pt x="12056" y="19045"/>
                    </a:lnTo>
                    <a:lnTo>
                      <a:pt x="11955" y="19510"/>
                    </a:lnTo>
                    <a:lnTo>
                      <a:pt x="12056" y="19800"/>
                    </a:lnTo>
                    <a:lnTo>
                      <a:pt x="12458" y="20090"/>
                    </a:lnTo>
                    <a:lnTo>
                      <a:pt x="13060" y="20439"/>
                    </a:lnTo>
                    <a:lnTo>
                      <a:pt x="13261" y="20729"/>
                    </a:lnTo>
                    <a:lnTo>
                      <a:pt x="13563" y="21019"/>
                    </a:lnTo>
                    <a:lnTo>
                      <a:pt x="13462" y="21194"/>
                    </a:lnTo>
                    <a:lnTo>
                      <a:pt x="13764" y="21426"/>
                    </a:lnTo>
                    <a:lnTo>
                      <a:pt x="14065" y="21542"/>
                    </a:lnTo>
                    <a:lnTo>
                      <a:pt x="14367" y="21600"/>
                    </a:lnTo>
                    <a:lnTo>
                      <a:pt x="14869" y="21600"/>
                    </a:lnTo>
                    <a:lnTo>
                      <a:pt x="14969" y="21310"/>
                    </a:lnTo>
                    <a:lnTo>
                      <a:pt x="15472" y="21135"/>
                    </a:lnTo>
                    <a:lnTo>
                      <a:pt x="15673" y="20961"/>
                    </a:lnTo>
                    <a:lnTo>
                      <a:pt x="15974" y="20903"/>
                    </a:lnTo>
                    <a:lnTo>
                      <a:pt x="15873" y="20961"/>
                    </a:lnTo>
                    <a:lnTo>
                      <a:pt x="16376" y="20903"/>
                    </a:lnTo>
                    <a:lnTo>
                      <a:pt x="17380" y="20671"/>
                    </a:lnTo>
                    <a:lnTo>
                      <a:pt x="18385" y="20613"/>
                    </a:lnTo>
                    <a:lnTo>
                      <a:pt x="18486" y="20439"/>
                    </a:lnTo>
                    <a:lnTo>
                      <a:pt x="17883" y="20439"/>
                    </a:lnTo>
                    <a:lnTo>
                      <a:pt x="18687" y="20381"/>
                    </a:lnTo>
                    <a:lnTo>
                      <a:pt x="19189" y="20613"/>
                    </a:lnTo>
                    <a:lnTo>
                      <a:pt x="19691" y="20671"/>
                    </a:lnTo>
                    <a:lnTo>
                      <a:pt x="20193" y="20613"/>
                    </a:lnTo>
                    <a:lnTo>
                      <a:pt x="20294" y="20439"/>
                    </a:lnTo>
                    <a:lnTo>
                      <a:pt x="21299" y="20671"/>
                    </a:lnTo>
                    <a:lnTo>
                      <a:pt x="21600" y="20381"/>
                    </a:lnTo>
                    <a:lnTo>
                      <a:pt x="21600" y="20206"/>
                    </a:lnTo>
                    <a:close/>
                    <a:moveTo>
                      <a:pt x="19691" y="21194"/>
                    </a:moveTo>
                    <a:lnTo>
                      <a:pt x="20595" y="21194"/>
                    </a:lnTo>
                    <a:lnTo>
                      <a:pt x="19691" y="21135"/>
                    </a:lnTo>
                    <a:lnTo>
                      <a:pt x="19691" y="21194"/>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91" name="Google Shape;1282;g3df7f880796_0_302"/>
              <p:cNvSpPr/>
              <p:nvPr/>
            </p:nvSpPr>
            <p:spPr>
              <a:xfrm>
                <a:off x="3150215" y="553279"/>
                <a:ext cx="349549" cy="474087"/>
              </a:xfrm>
              <a:custGeom>
                <a:avLst/>
                <a:gdLst/>
                <a:ahLst/>
                <a:cxnLst>
                  <a:cxn ang="0">
                    <a:pos x="wd2" y="hd2"/>
                  </a:cxn>
                  <a:cxn ang="5400000">
                    <a:pos x="wd2" y="hd2"/>
                  </a:cxn>
                  <a:cxn ang="10800000">
                    <a:pos x="wd2" y="hd2"/>
                  </a:cxn>
                  <a:cxn ang="16200000">
                    <a:pos x="wd2" y="hd2"/>
                  </a:cxn>
                </a:cxnLst>
                <a:rect l="0" t="0" r="r" b="b"/>
                <a:pathLst>
                  <a:path w="21600" h="21600" extrusionOk="0">
                    <a:moveTo>
                      <a:pt x="21325" y="13365"/>
                    </a:moveTo>
                    <a:lnTo>
                      <a:pt x="21600" y="13230"/>
                    </a:lnTo>
                    <a:lnTo>
                      <a:pt x="21417" y="13028"/>
                    </a:lnTo>
                    <a:lnTo>
                      <a:pt x="20959" y="12488"/>
                    </a:lnTo>
                    <a:lnTo>
                      <a:pt x="20776" y="12083"/>
                    </a:lnTo>
                    <a:lnTo>
                      <a:pt x="20502" y="11408"/>
                    </a:lnTo>
                    <a:lnTo>
                      <a:pt x="20319" y="10732"/>
                    </a:lnTo>
                    <a:lnTo>
                      <a:pt x="20044" y="10395"/>
                    </a:lnTo>
                    <a:lnTo>
                      <a:pt x="19495" y="9112"/>
                    </a:lnTo>
                    <a:lnTo>
                      <a:pt x="19037" y="8437"/>
                    </a:lnTo>
                    <a:lnTo>
                      <a:pt x="18580" y="8167"/>
                    </a:lnTo>
                    <a:lnTo>
                      <a:pt x="18214" y="7965"/>
                    </a:lnTo>
                    <a:lnTo>
                      <a:pt x="17664" y="7897"/>
                    </a:lnTo>
                    <a:lnTo>
                      <a:pt x="16932" y="8302"/>
                    </a:lnTo>
                    <a:lnTo>
                      <a:pt x="16658" y="8437"/>
                    </a:lnTo>
                    <a:lnTo>
                      <a:pt x="16200" y="8775"/>
                    </a:lnTo>
                    <a:lnTo>
                      <a:pt x="15742" y="8910"/>
                    </a:lnTo>
                    <a:lnTo>
                      <a:pt x="15834" y="9180"/>
                    </a:lnTo>
                    <a:lnTo>
                      <a:pt x="15559" y="9787"/>
                    </a:lnTo>
                    <a:lnTo>
                      <a:pt x="15102" y="10057"/>
                    </a:lnTo>
                    <a:lnTo>
                      <a:pt x="14919" y="10395"/>
                    </a:lnTo>
                    <a:lnTo>
                      <a:pt x="14553" y="10732"/>
                    </a:lnTo>
                    <a:lnTo>
                      <a:pt x="14186" y="10530"/>
                    </a:lnTo>
                    <a:lnTo>
                      <a:pt x="13637" y="10530"/>
                    </a:lnTo>
                    <a:lnTo>
                      <a:pt x="13180" y="10125"/>
                    </a:lnTo>
                    <a:lnTo>
                      <a:pt x="13088" y="9720"/>
                    </a:lnTo>
                    <a:lnTo>
                      <a:pt x="13180" y="8977"/>
                    </a:lnTo>
                    <a:lnTo>
                      <a:pt x="13637" y="8775"/>
                    </a:lnTo>
                    <a:lnTo>
                      <a:pt x="14095" y="8640"/>
                    </a:lnTo>
                    <a:lnTo>
                      <a:pt x="14553" y="8167"/>
                    </a:lnTo>
                    <a:lnTo>
                      <a:pt x="14553" y="7492"/>
                    </a:lnTo>
                    <a:lnTo>
                      <a:pt x="14644" y="7155"/>
                    </a:lnTo>
                    <a:lnTo>
                      <a:pt x="15102" y="6952"/>
                    </a:lnTo>
                    <a:lnTo>
                      <a:pt x="15559" y="6615"/>
                    </a:lnTo>
                    <a:lnTo>
                      <a:pt x="15376" y="5602"/>
                    </a:lnTo>
                    <a:lnTo>
                      <a:pt x="15468" y="4927"/>
                    </a:lnTo>
                    <a:lnTo>
                      <a:pt x="15285" y="4320"/>
                    </a:lnTo>
                    <a:lnTo>
                      <a:pt x="15010" y="3982"/>
                    </a:lnTo>
                    <a:lnTo>
                      <a:pt x="14553" y="3712"/>
                    </a:lnTo>
                    <a:lnTo>
                      <a:pt x="14278" y="3510"/>
                    </a:lnTo>
                    <a:lnTo>
                      <a:pt x="14461" y="3037"/>
                    </a:lnTo>
                    <a:lnTo>
                      <a:pt x="14919" y="2970"/>
                    </a:lnTo>
                    <a:lnTo>
                      <a:pt x="14919" y="2632"/>
                    </a:lnTo>
                    <a:lnTo>
                      <a:pt x="14644" y="2565"/>
                    </a:lnTo>
                    <a:lnTo>
                      <a:pt x="14278" y="2227"/>
                    </a:lnTo>
                    <a:lnTo>
                      <a:pt x="14186" y="1890"/>
                    </a:lnTo>
                    <a:lnTo>
                      <a:pt x="13637" y="1687"/>
                    </a:lnTo>
                    <a:lnTo>
                      <a:pt x="13271" y="1687"/>
                    </a:lnTo>
                    <a:lnTo>
                      <a:pt x="12814" y="1552"/>
                    </a:lnTo>
                    <a:lnTo>
                      <a:pt x="11807" y="1350"/>
                    </a:lnTo>
                    <a:lnTo>
                      <a:pt x="11441" y="1215"/>
                    </a:lnTo>
                    <a:lnTo>
                      <a:pt x="10983" y="1215"/>
                    </a:lnTo>
                    <a:lnTo>
                      <a:pt x="10525" y="1080"/>
                    </a:lnTo>
                    <a:lnTo>
                      <a:pt x="10251" y="742"/>
                    </a:lnTo>
                    <a:lnTo>
                      <a:pt x="9793" y="607"/>
                    </a:lnTo>
                    <a:lnTo>
                      <a:pt x="9336" y="405"/>
                    </a:lnTo>
                    <a:lnTo>
                      <a:pt x="9061" y="540"/>
                    </a:lnTo>
                    <a:lnTo>
                      <a:pt x="8603" y="540"/>
                    </a:lnTo>
                    <a:lnTo>
                      <a:pt x="8146" y="270"/>
                    </a:lnTo>
                    <a:lnTo>
                      <a:pt x="7780" y="202"/>
                    </a:lnTo>
                    <a:lnTo>
                      <a:pt x="7322" y="0"/>
                    </a:lnTo>
                    <a:lnTo>
                      <a:pt x="6864" y="270"/>
                    </a:lnTo>
                    <a:lnTo>
                      <a:pt x="6407" y="405"/>
                    </a:lnTo>
                    <a:lnTo>
                      <a:pt x="6132" y="742"/>
                    </a:lnTo>
                    <a:lnTo>
                      <a:pt x="5766" y="1080"/>
                    </a:lnTo>
                    <a:lnTo>
                      <a:pt x="5766" y="1417"/>
                    </a:lnTo>
                    <a:lnTo>
                      <a:pt x="5949" y="1822"/>
                    </a:lnTo>
                    <a:lnTo>
                      <a:pt x="6407" y="1957"/>
                    </a:lnTo>
                    <a:lnTo>
                      <a:pt x="6407" y="2295"/>
                    </a:lnTo>
                    <a:lnTo>
                      <a:pt x="5766" y="2295"/>
                    </a:lnTo>
                    <a:lnTo>
                      <a:pt x="4851" y="2700"/>
                    </a:lnTo>
                    <a:lnTo>
                      <a:pt x="4668" y="3037"/>
                    </a:lnTo>
                    <a:lnTo>
                      <a:pt x="4851" y="4050"/>
                    </a:lnTo>
                    <a:lnTo>
                      <a:pt x="4851" y="4455"/>
                    </a:lnTo>
                    <a:lnTo>
                      <a:pt x="4668" y="5130"/>
                    </a:lnTo>
                    <a:lnTo>
                      <a:pt x="4302" y="5467"/>
                    </a:lnTo>
                    <a:lnTo>
                      <a:pt x="4393" y="5130"/>
                    </a:lnTo>
                    <a:lnTo>
                      <a:pt x="4393" y="4455"/>
                    </a:lnTo>
                    <a:lnTo>
                      <a:pt x="4210" y="4455"/>
                    </a:lnTo>
                    <a:lnTo>
                      <a:pt x="4027" y="5130"/>
                    </a:lnTo>
                    <a:lnTo>
                      <a:pt x="3753" y="5467"/>
                    </a:lnTo>
                    <a:lnTo>
                      <a:pt x="3753" y="5130"/>
                    </a:lnTo>
                    <a:lnTo>
                      <a:pt x="3844" y="4860"/>
                    </a:lnTo>
                    <a:lnTo>
                      <a:pt x="3569" y="4455"/>
                    </a:lnTo>
                    <a:lnTo>
                      <a:pt x="3753" y="4252"/>
                    </a:lnTo>
                    <a:lnTo>
                      <a:pt x="3936" y="3307"/>
                    </a:lnTo>
                    <a:lnTo>
                      <a:pt x="3478" y="3577"/>
                    </a:lnTo>
                    <a:lnTo>
                      <a:pt x="3295" y="3915"/>
                    </a:lnTo>
                    <a:lnTo>
                      <a:pt x="3020" y="4185"/>
                    </a:lnTo>
                    <a:lnTo>
                      <a:pt x="2929" y="4522"/>
                    </a:lnTo>
                    <a:lnTo>
                      <a:pt x="2563" y="4860"/>
                    </a:lnTo>
                    <a:lnTo>
                      <a:pt x="2105" y="4792"/>
                    </a:lnTo>
                    <a:lnTo>
                      <a:pt x="1556" y="5332"/>
                    </a:lnTo>
                    <a:lnTo>
                      <a:pt x="1647" y="5670"/>
                    </a:lnTo>
                    <a:lnTo>
                      <a:pt x="1190" y="5940"/>
                    </a:lnTo>
                    <a:lnTo>
                      <a:pt x="824" y="6210"/>
                    </a:lnTo>
                    <a:lnTo>
                      <a:pt x="1098" y="6885"/>
                    </a:lnTo>
                    <a:lnTo>
                      <a:pt x="1007" y="7425"/>
                    </a:lnTo>
                    <a:lnTo>
                      <a:pt x="1098" y="7762"/>
                    </a:lnTo>
                    <a:lnTo>
                      <a:pt x="1098" y="8100"/>
                    </a:lnTo>
                    <a:lnTo>
                      <a:pt x="458" y="9112"/>
                    </a:lnTo>
                    <a:lnTo>
                      <a:pt x="183" y="9450"/>
                    </a:lnTo>
                    <a:lnTo>
                      <a:pt x="0" y="9787"/>
                    </a:lnTo>
                    <a:lnTo>
                      <a:pt x="366" y="10057"/>
                    </a:lnTo>
                    <a:lnTo>
                      <a:pt x="732" y="11070"/>
                    </a:lnTo>
                    <a:lnTo>
                      <a:pt x="366" y="11408"/>
                    </a:lnTo>
                    <a:lnTo>
                      <a:pt x="183" y="11745"/>
                    </a:lnTo>
                    <a:lnTo>
                      <a:pt x="275" y="11948"/>
                    </a:lnTo>
                    <a:lnTo>
                      <a:pt x="1556" y="13770"/>
                    </a:lnTo>
                    <a:lnTo>
                      <a:pt x="2014" y="13568"/>
                    </a:lnTo>
                    <a:lnTo>
                      <a:pt x="1739" y="13905"/>
                    </a:lnTo>
                    <a:lnTo>
                      <a:pt x="2380" y="14985"/>
                    </a:lnTo>
                    <a:lnTo>
                      <a:pt x="2563" y="16335"/>
                    </a:lnTo>
                    <a:lnTo>
                      <a:pt x="2563" y="17213"/>
                    </a:lnTo>
                    <a:lnTo>
                      <a:pt x="2380" y="18428"/>
                    </a:lnTo>
                    <a:lnTo>
                      <a:pt x="2105" y="18833"/>
                    </a:lnTo>
                    <a:lnTo>
                      <a:pt x="1647" y="19440"/>
                    </a:lnTo>
                    <a:lnTo>
                      <a:pt x="1281" y="20453"/>
                    </a:lnTo>
                    <a:lnTo>
                      <a:pt x="1098" y="20790"/>
                    </a:lnTo>
                    <a:lnTo>
                      <a:pt x="732" y="21128"/>
                    </a:lnTo>
                    <a:lnTo>
                      <a:pt x="366" y="21398"/>
                    </a:lnTo>
                    <a:lnTo>
                      <a:pt x="183" y="21600"/>
                    </a:lnTo>
                    <a:lnTo>
                      <a:pt x="366" y="21600"/>
                    </a:lnTo>
                    <a:lnTo>
                      <a:pt x="2929" y="21330"/>
                    </a:lnTo>
                    <a:lnTo>
                      <a:pt x="10159" y="20655"/>
                    </a:lnTo>
                    <a:lnTo>
                      <a:pt x="10617" y="20993"/>
                    </a:lnTo>
                    <a:lnTo>
                      <a:pt x="15376" y="20385"/>
                    </a:lnTo>
                    <a:lnTo>
                      <a:pt x="17390" y="20048"/>
                    </a:lnTo>
                    <a:lnTo>
                      <a:pt x="17756" y="19440"/>
                    </a:lnTo>
                    <a:lnTo>
                      <a:pt x="18580" y="18428"/>
                    </a:lnTo>
                    <a:lnTo>
                      <a:pt x="18580" y="17415"/>
                    </a:lnTo>
                    <a:lnTo>
                      <a:pt x="18671" y="17145"/>
                    </a:lnTo>
                    <a:lnTo>
                      <a:pt x="18854" y="17010"/>
                    </a:lnTo>
                    <a:lnTo>
                      <a:pt x="18946" y="16875"/>
                    </a:lnTo>
                    <a:lnTo>
                      <a:pt x="19403" y="16673"/>
                    </a:lnTo>
                    <a:lnTo>
                      <a:pt x="19769" y="16335"/>
                    </a:lnTo>
                    <a:lnTo>
                      <a:pt x="19769" y="15660"/>
                    </a:lnTo>
                    <a:lnTo>
                      <a:pt x="19953" y="15323"/>
                    </a:lnTo>
                    <a:lnTo>
                      <a:pt x="20044" y="15053"/>
                    </a:lnTo>
                    <a:lnTo>
                      <a:pt x="20502" y="14850"/>
                    </a:lnTo>
                    <a:lnTo>
                      <a:pt x="20776" y="15053"/>
                    </a:lnTo>
                    <a:lnTo>
                      <a:pt x="20868" y="15390"/>
                    </a:lnTo>
                    <a:lnTo>
                      <a:pt x="20776" y="15458"/>
                    </a:lnTo>
                    <a:lnTo>
                      <a:pt x="21142" y="15390"/>
                    </a:lnTo>
                    <a:lnTo>
                      <a:pt x="21325" y="15053"/>
                    </a:lnTo>
                    <a:lnTo>
                      <a:pt x="21417" y="14378"/>
                    </a:lnTo>
                    <a:lnTo>
                      <a:pt x="21325" y="14040"/>
                    </a:lnTo>
                    <a:lnTo>
                      <a:pt x="21325" y="13365"/>
                    </a:lnTo>
                    <a:close/>
                    <a:moveTo>
                      <a:pt x="3753" y="675"/>
                    </a:moveTo>
                    <a:lnTo>
                      <a:pt x="3753" y="607"/>
                    </a:lnTo>
                    <a:lnTo>
                      <a:pt x="3386" y="742"/>
                    </a:lnTo>
                    <a:lnTo>
                      <a:pt x="3295" y="1080"/>
                    </a:lnTo>
                    <a:lnTo>
                      <a:pt x="3295" y="1417"/>
                    </a:lnTo>
                    <a:lnTo>
                      <a:pt x="3753" y="1350"/>
                    </a:lnTo>
                    <a:lnTo>
                      <a:pt x="3753" y="675"/>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92" name="Google Shape;1283;g3df7f880796_0_302"/>
              <p:cNvSpPr/>
              <p:nvPr/>
            </p:nvSpPr>
            <p:spPr>
              <a:xfrm>
                <a:off x="2818896" y="393823"/>
                <a:ext cx="544695" cy="262193"/>
              </a:xfrm>
              <a:custGeom>
                <a:avLst/>
                <a:gdLst/>
                <a:ahLst/>
                <a:cxnLst>
                  <a:cxn ang="0">
                    <a:pos x="wd2" y="hd2"/>
                  </a:cxn>
                  <a:cxn ang="5400000">
                    <a:pos x="wd2" y="hd2"/>
                  </a:cxn>
                  <a:cxn ang="10800000">
                    <a:pos x="wd2" y="hd2"/>
                  </a:cxn>
                  <a:cxn ang="16200000">
                    <a:pos x="wd2" y="hd2"/>
                  </a:cxn>
                </a:cxnLst>
                <a:rect l="0" t="0" r="r" b="b"/>
                <a:pathLst>
                  <a:path w="21600" h="21600" extrusionOk="0">
                    <a:moveTo>
                      <a:pt x="19893" y="10007"/>
                    </a:moveTo>
                    <a:lnTo>
                      <a:pt x="19834" y="9519"/>
                    </a:lnTo>
                    <a:lnTo>
                      <a:pt x="19540" y="9153"/>
                    </a:lnTo>
                    <a:lnTo>
                      <a:pt x="19422" y="9153"/>
                    </a:lnTo>
                    <a:lnTo>
                      <a:pt x="19246" y="8786"/>
                    </a:lnTo>
                    <a:lnTo>
                      <a:pt x="19128" y="8176"/>
                    </a:lnTo>
                    <a:lnTo>
                      <a:pt x="19069" y="7566"/>
                    </a:lnTo>
                    <a:lnTo>
                      <a:pt x="18951" y="6956"/>
                    </a:lnTo>
                    <a:lnTo>
                      <a:pt x="18657" y="6468"/>
                    </a:lnTo>
                    <a:lnTo>
                      <a:pt x="18481" y="6468"/>
                    </a:lnTo>
                    <a:lnTo>
                      <a:pt x="18422" y="6590"/>
                    </a:lnTo>
                    <a:lnTo>
                      <a:pt x="18245" y="7078"/>
                    </a:lnTo>
                    <a:lnTo>
                      <a:pt x="17951" y="7322"/>
                    </a:lnTo>
                    <a:lnTo>
                      <a:pt x="17833" y="6712"/>
                    </a:lnTo>
                    <a:lnTo>
                      <a:pt x="17245" y="7200"/>
                    </a:lnTo>
                    <a:lnTo>
                      <a:pt x="16656" y="7078"/>
                    </a:lnTo>
                    <a:lnTo>
                      <a:pt x="16480" y="6590"/>
                    </a:lnTo>
                    <a:lnTo>
                      <a:pt x="16480" y="4393"/>
                    </a:lnTo>
                    <a:lnTo>
                      <a:pt x="15950" y="4637"/>
                    </a:lnTo>
                    <a:lnTo>
                      <a:pt x="15656" y="4881"/>
                    </a:lnTo>
                    <a:lnTo>
                      <a:pt x="15067" y="5492"/>
                    </a:lnTo>
                    <a:lnTo>
                      <a:pt x="14832" y="5614"/>
                    </a:lnTo>
                    <a:lnTo>
                      <a:pt x="13654" y="5858"/>
                    </a:lnTo>
                    <a:lnTo>
                      <a:pt x="13360" y="6102"/>
                    </a:lnTo>
                    <a:lnTo>
                      <a:pt x="12948" y="6346"/>
                    </a:lnTo>
                    <a:lnTo>
                      <a:pt x="12654" y="6956"/>
                    </a:lnTo>
                    <a:lnTo>
                      <a:pt x="12065" y="7688"/>
                    </a:lnTo>
                    <a:lnTo>
                      <a:pt x="11595" y="8908"/>
                    </a:lnTo>
                    <a:lnTo>
                      <a:pt x="11359" y="8542"/>
                    </a:lnTo>
                    <a:lnTo>
                      <a:pt x="10771" y="8542"/>
                    </a:lnTo>
                    <a:lnTo>
                      <a:pt x="10476" y="7932"/>
                    </a:lnTo>
                    <a:lnTo>
                      <a:pt x="9829" y="8542"/>
                    </a:lnTo>
                    <a:lnTo>
                      <a:pt x="9593" y="8542"/>
                    </a:lnTo>
                    <a:lnTo>
                      <a:pt x="9240" y="8298"/>
                    </a:lnTo>
                    <a:lnTo>
                      <a:pt x="9064" y="7688"/>
                    </a:lnTo>
                    <a:lnTo>
                      <a:pt x="8534" y="6590"/>
                    </a:lnTo>
                    <a:lnTo>
                      <a:pt x="8416" y="5980"/>
                    </a:lnTo>
                    <a:lnTo>
                      <a:pt x="8122" y="5858"/>
                    </a:lnTo>
                    <a:lnTo>
                      <a:pt x="7828" y="5369"/>
                    </a:lnTo>
                    <a:lnTo>
                      <a:pt x="7534" y="5247"/>
                    </a:lnTo>
                    <a:lnTo>
                      <a:pt x="7004" y="5247"/>
                    </a:lnTo>
                    <a:lnTo>
                      <a:pt x="6710" y="5369"/>
                    </a:lnTo>
                    <a:lnTo>
                      <a:pt x="6474" y="5980"/>
                    </a:lnTo>
                    <a:lnTo>
                      <a:pt x="6356" y="6102"/>
                    </a:lnTo>
                    <a:lnTo>
                      <a:pt x="6651" y="4881"/>
                    </a:lnTo>
                    <a:lnTo>
                      <a:pt x="6356" y="5492"/>
                    </a:lnTo>
                    <a:lnTo>
                      <a:pt x="6062" y="5858"/>
                    </a:lnTo>
                    <a:lnTo>
                      <a:pt x="5944" y="6468"/>
                    </a:lnTo>
                    <a:lnTo>
                      <a:pt x="5886" y="6590"/>
                    </a:lnTo>
                    <a:lnTo>
                      <a:pt x="5827" y="6102"/>
                    </a:lnTo>
                    <a:lnTo>
                      <a:pt x="5827" y="4881"/>
                    </a:lnTo>
                    <a:lnTo>
                      <a:pt x="5356" y="3661"/>
                    </a:lnTo>
                    <a:lnTo>
                      <a:pt x="5179" y="3539"/>
                    </a:lnTo>
                    <a:lnTo>
                      <a:pt x="5003" y="2929"/>
                    </a:lnTo>
                    <a:lnTo>
                      <a:pt x="4414" y="4271"/>
                    </a:lnTo>
                    <a:lnTo>
                      <a:pt x="4179" y="4881"/>
                    </a:lnTo>
                    <a:lnTo>
                      <a:pt x="3590" y="5369"/>
                    </a:lnTo>
                    <a:lnTo>
                      <a:pt x="3060" y="6468"/>
                    </a:lnTo>
                    <a:lnTo>
                      <a:pt x="2472" y="6712"/>
                    </a:lnTo>
                    <a:lnTo>
                      <a:pt x="2178" y="6956"/>
                    </a:lnTo>
                    <a:lnTo>
                      <a:pt x="1883" y="6956"/>
                    </a:lnTo>
                    <a:lnTo>
                      <a:pt x="1589" y="7200"/>
                    </a:lnTo>
                    <a:lnTo>
                      <a:pt x="1059" y="8420"/>
                    </a:lnTo>
                    <a:lnTo>
                      <a:pt x="177" y="9153"/>
                    </a:lnTo>
                    <a:lnTo>
                      <a:pt x="0" y="9519"/>
                    </a:lnTo>
                    <a:lnTo>
                      <a:pt x="59" y="9763"/>
                    </a:lnTo>
                    <a:lnTo>
                      <a:pt x="412" y="10129"/>
                    </a:lnTo>
                    <a:lnTo>
                      <a:pt x="647" y="10617"/>
                    </a:lnTo>
                    <a:lnTo>
                      <a:pt x="1001" y="11715"/>
                    </a:lnTo>
                    <a:lnTo>
                      <a:pt x="4061" y="12936"/>
                    </a:lnTo>
                    <a:lnTo>
                      <a:pt x="5003" y="13790"/>
                    </a:lnTo>
                    <a:lnTo>
                      <a:pt x="5179" y="13790"/>
                    </a:lnTo>
                    <a:lnTo>
                      <a:pt x="5650" y="13912"/>
                    </a:lnTo>
                    <a:lnTo>
                      <a:pt x="5944" y="13790"/>
                    </a:lnTo>
                    <a:lnTo>
                      <a:pt x="6239" y="13912"/>
                    </a:lnTo>
                    <a:lnTo>
                      <a:pt x="7004" y="14156"/>
                    </a:lnTo>
                    <a:lnTo>
                      <a:pt x="7298" y="14400"/>
                    </a:lnTo>
                    <a:lnTo>
                      <a:pt x="7357" y="15620"/>
                    </a:lnTo>
                    <a:lnTo>
                      <a:pt x="7651" y="15620"/>
                    </a:lnTo>
                    <a:lnTo>
                      <a:pt x="8063" y="15986"/>
                    </a:lnTo>
                    <a:lnTo>
                      <a:pt x="8416" y="16597"/>
                    </a:lnTo>
                    <a:lnTo>
                      <a:pt x="8240" y="16719"/>
                    </a:lnTo>
                    <a:lnTo>
                      <a:pt x="8416" y="17207"/>
                    </a:lnTo>
                    <a:lnTo>
                      <a:pt x="8416" y="18427"/>
                    </a:lnTo>
                    <a:lnTo>
                      <a:pt x="8240" y="19037"/>
                    </a:lnTo>
                    <a:lnTo>
                      <a:pt x="8416" y="19525"/>
                    </a:lnTo>
                    <a:lnTo>
                      <a:pt x="8652" y="19281"/>
                    </a:lnTo>
                    <a:lnTo>
                      <a:pt x="8946" y="19281"/>
                    </a:lnTo>
                    <a:lnTo>
                      <a:pt x="8769" y="20502"/>
                    </a:lnTo>
                    <a:lnTo>
                      <a:pt x="8887" y="20990"/>
                    </a:lnTo>
                    <a:lnTo>
                      <a:pt x="9064" y="21600"/>
                    </a:lnTo>
                    <a:lnTo>
                      <a:pt x="9240" y="21600"/>
                    </a:lnTo>
                    <a:lnTo>
                      <a:pt x="9240" y="21234"/>
                    </a:lnTo>
                    <a:lnTo>
                      <a:pt x="9535" y="20136"/>
                    </a:lnTo>
                    <a:lnTo>
                      <a:pt x="9947" y="18427"/>
                    </a:lnTo>
                    <a:lnTo>
                      <a:pt x="10123" y="17207"/>
                    </a:lnTo>
                    <a:lnTo>
                      <a:pt x="10241" y="16597"/>
                    </a:lnTo>
                    <a:lnTo>
                      <a:pt x="10535" y="15986"/>
                    </a:lnTo>
                    <a:lnTo>
                      <a:pt x="10653" y="14766"/>
                    </a:lnTo>
                    <a:lnTo>
                      <a:pt x="10829" y="13912"/>
                    </a:lnTo>
                    <a:lnTo>
                      <a:pt x="10771" y="14400"/>
                    </a:lnTo>
                    <a:lnTo>
                      <a:pt x="10829" y="15132"/>
                    </a:lnTo>
                    <a:lnTo>
                      <a:pt x="11065" y="15620"/>
                    </a:lnTo>
                    <a:lnTo>
                      <a:pt x="11300" y="15132"/>
                    </a:lnTo>
                    <a:lnTo>
                      <a:pt x="11359" y="14888"/>
                    </a:lnTo>
                    <a:lnTo>
                      <a:pt x="11653" y="14278"/>
                    </a:lnTo>
                    <a:lnTo>
                      <a:pt x="11948" y="13912"/>
                    </a:lnTo>
                    <a:lnTo>
                      <a:pt x="12183" y="14156"/>
                    </a:lnTo>
                    <a:lnTo>
                      <a:pt x="12183" y="14766"/>
                    </a:lnTo>
                    <a:lnTo>
                      <a:pt x="11889" y="15132"/>
                    </a:lnTo>
                    <a:lnTo>
                      <a:pt x="11771" y="15986"/>
                    </a:lnTo>
                    <a:lnTo>
                      <a:pt x="12065" y="15986"/>
                    </a:lnTo>
                    <a:lnTo>
                      <a:pt x="12242" y="15376"/>
                    </a:lnTo>
                    <a:lnTo>
                      <a:pt x="12477" y="14766"/>
                    </a:lnTo>
                    <a:lnTo>
                      <a:pt x="12831" y="14278"/>
                    </a:lnTo>
                    <a:lnTo>
                      <a:pt x="12831" y="13668"/>
                    </a:lnTo>
                    <a:lnTo>
                      <a:pt x="13007" y="13058"/>
                    </a:lnTo>
                    <a:lnTo>
                      <a:pt x="13243" y="12692"/>
                    </a:lnTo>
                    <a:lnTo>
                      <a:pt x="13831" y="12692"/>
                    </a:lnTo>
                    <a:lnTo>
                      <a:pt x="14361" y="12447"/>
                    </a:lnTo>
                    <a:lnTo>
                      <a:pt x="14655" y="12447"/>
                    </a:lnTo>
                    <a:lnTo>
                      <a:pt x="14949" y="11959"/>
                    </a:lnTo>
                    <a:lnTo>
                      <a:pt x="15244" y="10983"/>
                    </a:lnTo>
                    <a:lnTo>
                      <a:pt x="15714" y="10861"/>
                    </a:lnTo>
                    <a:lnTo>
                      <a:pt x="16068" y="10983"/>
                    </a:lnTo>
                    <a:lnTo>
                      <a:pt x="16362" y="10983"/>
                    </a:lnTo>
                    <a:lnTo>
                      <a:pt x="16950" y="11471"/>
                    </a:lnTo>
                    <a:lnTo>
                      <a:pt x="17539" y="12447"/>
                    </a:lnTo>
                    <a:lnTo>
                      <a:pt x="17833" y="12692"/>
                    </a:lnTo>
                    <a:lnTo>
                      <a:pt x="17833" y="11715"/>
                    </a:lnTo>
                    <a:lnTo>
                      <a:pt x="17892" y="10983"/>
                    </a:lnTo>
                    <a:lnTo>
                      <a:pt x="18128" y="10861"/>
                    </a:lnTo>
                    <a:lnTo>
                      <a:pt x="18422" y="11227"/>
                    </a:lnTo>
                    <a:lnTo>
                      <a:pt x="18716" y="10983"/>
                    </a:lnTo>
                    <a:lnTo>
                      <a:pt x="20011" y="10983"/>
                    </a:lnTo>
                    <a:lnTo>
                      <a:pt x="20305" y="10861"/>
                    </a:lnTo>
                    <a:lnTo>
                      <a:pt x="20187" y="10251"/>
                    </a:lnTo>
                    <a:lnTo>
                      <a:pt x="19893" y="10007"/>
                    </a:lnTo>
                    <a:close/>
                    <a:moveTo>
                      <a:pt x="5886" y="3539"/>
                    </a:moveTo>
                    <a:lnTo>
                      <a:pt x="5886" y="2929"/>
                    </a:lnTo>
                    <a:lnTo>
                      <a:pt x="5886" y="3539"/>
                    </a:lnTo>
                    <a:lnTo>
                      <a:pt x="5650" y="4149"/>
                    </a:lnTo>
                    <a:lnTo>
                      <a:pt x="5944" y="4759"/>
                    </a:lnTo>
                    <a:lnTo>
                      <a:pt x="6356" y="3051"/>
                    </a:lnTo>
                    <a:lnTo>
                      <a:pt x="6886" y="1953"/>
                    </a:lnTo>
                    <a:lnTo>
                      <a:pt x="7180" y="1342"/>
                    </a:lnTo>
                    <a:lnTo>
                      <a:pt x="7239" y="732"/>
                    </a:lnTo>
                    <a:lnTo>
                      <a:pt x="7592" y="732"/>
                    </a:lnTo>
                    <a:lnTo>
                      <a:pt x="7828" y="244"/>
                    </a:lnTo>
                    <a:lnTo>
                      <a:pt x="7592" y="0"/>
                    </a:lnTo>
                    <a:lnTo>
                      <a:pt x="7004" y="0"/>
                    </a:lnTo>
                    <a:lnTo>
                      <a:pt x="6356" y="488"/>
                    </a:lnTo>
                    <a:lnTo>
                      <a:pt x="5827" y="1220"/>
                    </a:lnTo>
                    <a:lnTo>
                      <a:pt x="5356" y="2441"/>
                    </a:lnTo>
                    <a:lnTo>
                      <a:pt x="5238" y="2929"/>
                    </a:lnTo>
                    <a:lnTo>
                      <a:pt x="5356" y="3539"/>
                    </a:lnTo>
                    <a:lnTo>
                      <a:pt x="5886" y="3539"/>
                    </a:lnTo>
                    <a:close/>
                    <a:moveTo>
                      <a:pt x="21365" y="10007"/>
                    </a:moveTo>
                    <a:lnTo>
                      <a:pt x="21070" y="9519"/>
                    </a:lnTo>
                    <a:lnTo>
                      <a:pt x="20835" y="9519"/>
                    </a:lnTo>
                    <a:lnTo>
                      <a:pt x="20953" y="10129"/>
                    </a:lnTo>
                    <a:lnTo>
                      <a:pt x="20658" y="10617"/>
                    </a:lnTo>
                    <a:lnTo>
                      <a:pt x="20423" y="10739"/>
                    </a:lnTo>
                    <a:lnTo>
                      <a:pt x="20658" y="10983"/>
                    </a:lnTo>
                    <a:lnTo>
                      <a:pt x="21247" y="10983"/>
                    </a:lnTo>
                    <a:lnTo>
                      <a:pt x="21600" y="10617"/>
                    </a:lnTo>
                    <a:lnTo>
                      <a:pt x="21365" y="1000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93" name="Google Shape;1284;g3df7f880796_0_302"/>
              <p:cNvSpPr/>
              <p:nvPr/>
            </p:nvSpPr>
            <p:spPr>
              <a:xfrm>
                <a:off x="3205972" y="2198132"/>
                <a:ext cx="817041" cy="693472"/>
              </a:xfrm>
              <a:custGeom>
                <a:avLst/>
                <a:gdLst/>
                <a:ahLst/>
                <a:cxnLst>
                  <a:cxn ang="0">
                    <a:pos x="wd2" y="hd2"/>
                  </a:cxn>
                  <a:cxn ang="5400000">
                    <a:pos x="wd2" y="hd2"/>
                  </a:cxn>
                  <a:cxn ang="10800000">
                    <a:pos x="wd2" y="hd2"/>
                  </a:cxn>
                  <a:cxn ang="16200000">
                    <a:pos x="wd2" y="hd2"/>
                  </a:cxn>
                </a:cxnLst>
                <a:rect l="0" t="0" r="r" b="b"/>
                <a:pathLst>
                  <a:path w="21600" h="21600" extrusionOk="0">
                    <a:moveTo>
                      <a:pt x="20304" y="20123"/>
                    </a:moveTo>
                    <a:lnTo>
                      <a:pt x="20304" y="20077"/>
                    </a:lnTo>
                    <a:lnTo>
                      <a:pt x="20147" y="20169"/>
                    </a:lnTo>
                    <a:lnTo>
                      <a:pt x="20304" y="20123"/>
                    </a:lnTo>
                    <a:close/>
                    <a:moveTo>
                      <a:pt x="18694" y="20677"/>
                    </a:moveTo>
                    <a:lnTo>
                      <a:pt x="18890" y="20954"/>
                    </a:lnTo>
                    <a:lnTo>
                      <a:pt x="18929" y="20954"/>
                    </a:lnTo>
                    <a:lnTo>
                      <a:pt x="18890" y="20815"/>
                    </a:lnTo>
                    <a:lnTo>
                      <a:pt x="18694" y="20677"/>
                    </a:lnTo>
                    <a:close/>
                    <a:moveTo>
                      <a:pt x="19754" y="20538"/>
                    </a:moveTo>
                    <a:lnTo>
                      <a:pt x="19951" y="20354"/>
                    </a:lnTo>
                    <a:lnTo>
                      <a:pt x="20029" y="20308"/>
                    </a:lnTo>
                    <a:lnTo>
                      <a:pt x="19951" y="20354"/>
                    </a:lnTo>
                    <a:lnTo>
                      <a:pt x="19754" y="20538"/>
                    </a:lnTo>
                    <a:close/>
                    <a:moveTo>
                      <a:pt x="18144" y="21277"/>
                    </a:moveTo>
                    <a:lnTo>
                      <a:pt x="18301" y="21277"/>
                    </a:lnTo>
                    <a:lnTo>
                      <a:pt x="18497" y="21046"/>
                    </a:lnTo>
                    <a:lnTo>
                      <a:pt x="18301" y="21231"/>
                    </a:lnTo>
                    <a:lnTo>
                      <a:pt x="18144" y="21277"/>
                    </a:lnTo>
                    <a:close/>
                    <a:moveTo>
                      <a:pt x="18537" y="21046"/>
                    </a:moveTo>
                    <a:lnTo>
                      <a:pt x="18576" y="21000"/>
                    </a:lnTo>
                    <a:lnTo>
                      <a:pt x="18419" y="20954"/>
                    </a:lnTo>
                    <a:lnTo>
                      <a:pt x="18537" y="21046"/>
                    </a:lnTo>
                    <a:close/>
                    <a:moveTo>
                      <a:pt x="21600" y="16062"/>
                    </a:moveTo>
                    <a:lnTo>
                      <a:pt x="21482" y="15369"/>
                    </a:lnTo>
                    <a:lnTo>
                      <a:pt x="21482" y="14677"/>
                    </a:lnTo>
                    <a:lnTo>
                      <a:pt x="21443" y="14446"/>
                    </a:lnTo>
                    <a:lnTo>
                      <a:pt x="21443" y="13385"/>
                    </a:lnTo>
                    <a:lnTo>
                      <a:pt x="21207" y="12600"/>
                    </a:lnTo>
                    <a:lnTo>
                      <a:pt x="21089" y="12508"/>
                    </a:lnTo>
                    <a:lnTo>
                      <a:pt x="21089" y="12231"/>
                    </a:lnTo>
                    <a:lnTo>
                      <a:pt x="20775" y="11769"/>
                    </a:lnTo>
                    <a:lnTo>
                      <a:pt x="20618" y="11677"/>
                    </a:lnTo>
                    <a:lnTo>
                      <a:pt x="20500" y="11723"/>
                    </a:lnTo>
                    <a:lnTo>
                      <a:pt x="20579" y="11585"/>
                    </a:lnTo>
                    <a:lnTo>
                      <a:pt x="20579" y="11400"/>
                    </a:lnTo>
                    <a:lnTo>
                      <a:pt x="20304" y="10938"/>
                    </a:lnTo>
                    <a:lnTo>
                      <a:pt x="20029" y="10200"/>
                    </a:lnTo>
                    <a:lnTo>
                      <a:pt x="19283" y="8908"/>
                    </a:lnTo>
                    <a:lnTo>
                      <a:pt x="18733" y="7892"/>
                    </a:lnTo>
                    <a:lnTo>
                      <a:pt x="18576" y="7662"/>
                    </a:lnTo>
                    <a:lnTo>
                      <a:pt x="18380" y="7015"/>
                    </a:lnTo>
                    <a:lnTo>
                      <a:pt x="18223" y="6554"/>
                    </a:lnTo>
                    <a:lnTo>
                      <a:pt x="18301" y="6554"/>
                    </a:lnTo>
                    <a:lnTo>
                      <a:pt x="18497" y="6646"/>
                    </a:lnTo>
                    <a:lnTo>
                      <a:pt x="18419" y="6877"/>
                    </a:lnTo>
                    <a:lnTo>
                      <a:pt x="18615" y="7062"/>
                    </a:lnTo>
                    <a:lnTo>
                      <a:pt x="18812" y="7015"/>
                    </a:lnTo>
                    <a:lnTo>
                      <a:pt x="19047" y="7200"/>
                    </a:lnTo>
                    <a:lnTo>
                      <a:pt x="19047" y="7846"/>
                    </a:lnTo>
                    <a:lnTo>
                      <a:pt x="19126" y="8538"/>
                    </a:lnTo>
                    <a:lnTo>
                      <a:pt x="19519" y="9231"/>
                    </a:lnTo>
                    <a:lnTo>
                      <a:pt x="19715" y="9462"/>
                    </a:lnTo>
                    <a:lnTo>
                      <a:pt x="19322" y="8815"/>
                    </a:lnTo>
                    <a:lnTo>
                      <a:pt x="19244" y="8585"/>
                    </a:lnTo>
                    <a:lnTo>
                      <a:pt x="19126" y="8169"/>
                    </a:lnTo>
                    <a:lnTo>
                      <a:pt x="19087" y="7708"/>
                    </a:lnTo>
                    <a:lnTo>
                      <a:pt x="19244" y="7477"/>
                    </a:lnTo>
                    <a:lnTo>
                      <a:pt x="19126" y="7246"/>
                    </a:lnTo>
                    <a:lnTo>
                      <a:pt x="18969" y="7062"/>
                    </a:lnTo>
                    <a:lnTo>
                      <a:pt x="18615" y="6600"/>
                    </a:lnTo>
                    <a:lnTo>
                      <a:pt x="17555" y="5031"/>
                    </a:lnTo>
                    <a:lnTo>
                      <a:pt x="16966" y="3831"/>
                    </a:lnTo>
                    <a:lnTo>
                      <a:pt x="16652" y="3185"/>
                    </a:lnTo>
                    <a:lnTo>
                      <a:pt x="16377" y="2308"/>
                    </a:lnTo>
                    <a:lnTo>
                      <a:pt x="16298" y="2077"/>
                    </a:lnTo>
                    <a:lnTo>
                      <a:pt x="16102" y="1662"/>
                    </a:lnTo>
                    <a:lnTo>
                      <a:pt x="16063" y="1200"/>
                    </a:lnTo>
                    <a:lnTo>
                      <a:pt x="15984" y="1015"/>
                    </a:lnTo>
                    <a:lnTo>
                      <a:pt x="15748" y="785"/>
                    </a:lnTo>
                    <a:lnTo>
                      <a:pt x="15670" y="554"/>
                    </a:lnTo>
                    <a:lnTo>
                      <a:pt x="15748" y="738"/>
                    </a:lnTo>
                    <a:lnTo>
                      <a:pt x="15827" y="277"/>
                    </a:lnTo>
                    <a:lnTo>
                      <a:pt x="15552" y="138"/>
                    </a:lnTo>
                    <a:lnTo>
                      <a:pt x="15473" y="231"/>
                    </a:lnTo>
                    <a:lnTo>
                      <a:pt x="15238" y="231"/>
                    </a:lnTo>
                    <a:lnTo>
                      <a:pt x="14727" y="46"/>
                    </a:lnTo>
                    <a:lnTo>
                      <a:pt x="14531" y="0"/>
                    </a:lnTo>
                    <a:lnTo>
                      <a:pt x="14374" y="138"/>
                    </a:lnTo>
                    <a:lnTo>
                      <a:pt x="14295" y="138"/>
                    </a:lnTo>
                    <a:lnTo>
                      <a:pt x="14217" y="369"/>
                    </a:lnTo>
                    <a:lnTo>
                      <a:pt x="14217" y="646"/>
                    </a:lnTo>
                    <a:lnTo>
                      <a:pt x="14335" y="785"/>
                    </a:lnTo>
                    <a:lnTo>
                      <a:pt x="14374" y="1015"/>
                    </a:lnTo>
                    <a:lnTo>
                      <a:pt x="14374" y="1477"/>
                    </a:lnTo>
                    <a:lnTo>
                      <a:pt x="14177" y="1662"/>
                    </a:lnTo>
                    <a:lnTo>
                      <a:pt x="13981" y="1662"/>
                    </a:lnTo>
                    <a:lnTo>
                      <a:pt x="13824" y="1200"/>
                    </a:lnTo>
                    <a:lnTo>
                      <a:pt x="13628" y="1015"/>
                    </a:lnTo>
                    <a:lnTo>
                      <a:pt x="7069" y="1615"/>
                    </a:lnTo>
                    <a:lnTo>
                      <a:pt x="6912" y="1385"/>
                    </a:lnTo>
                    <a:lnTo>
                      <a:pt x="6873" y="1154"/>
                    </a:lnTo>
                    <a:lnTo>
                      <a:pt x="6637" y="692"/>
                    </a:lnTo>
                    <a:lnTo>
                      <a:pt x="2631" y="1200"/>
                    </a:lnTo>
                    <a:lnTo>
                      <a:pt x="236" y="1477"/>
                    </a:lnTo>
                    <a:lnTo>
                      <a:pt x="39" y="1662"/>
                    </a:lnTo>
                    <a:lnTo>
                      <a:pt x="0" y="1938"/>
                    </a:lnTo>
                    <a:lnTo>
                      <a:pt x="314" y="2446"/>
                    </a:lnTo>
                    <a:lnTo>
                      <a:pt x="511" y="2538"/>
                    </a:lnTo>
                    <a:lnTo>
                      <a:pt x="707" y="2769"/>
                    </a:lnTo>
                    <a:lnTo>
                      <a:pt x="589" y="3046"/>
                    </a:lnTo>
                    <a:lnTo>
                      <a:pt x="589" y="3185"/>
                    </a:lnTo>
                    <a:lnTo>
                      <a:pt x="668" y="3277"/>
                    </a:lnTo>
                    <a:lnTo>
                      <a:pt x="864" y="3369"/>
                    </a:lnTo>
                    <a:lnTo>
                      <a:pt x="864" y="3462"/>
                    </a:lnTo>
                    <a:lnTo>
                      <a:pt x="707" y="3692"/>
                    </a:lnTo>
                    <a:lnTo>
                      <a:pt x="589" y="3923"/>
                    </a:lnTo>
                    <a:lnTo>
                      <a:pt x="707" y="3923"/>
                    </a:lnTo>
                    <a:lnTo>
                      <a:pt x="903" y="3877"/>
                    </a:lnTo>
                    <a:lnTo>
                      <a:pt x="1100" y="3692"/>
                    </a:lnTo>
                    <a:lnTo>
                      <a:pt x="1257" y="3415"/>
                    </a:lnTo>
                    <a:lnTo>
                      <a:pt x="1335" y="3185"/>
                    </a:lnTo>
                    <a:lnTo>
                      <a:pt x="1296" y="3138"/>
                    </a:lnTo>
                    <a:lnTo>
                      <a:pt x="1296" y="3046"/>
                    </a:lnTo>
                    <a:lnTo>
                      <a:pt x="1375" y="2954"/>
                    </a:lnTo>
                    <a:lnTo>
                      <a:pt x="1492" y="3231"/>
                    </a:lnTo>
                    <a:lnTo>
                      <a:pt x="1571" y="3000"/>
                    </a:lnTo>
                    <a:lnTo>
                      <a:pt x="1689" y="2769"/>
                    </a:lnTo>
                    <a:lnTo>
                      <a:pt x="1689" y="3000"/>
                    </a:lnTo>
                    <a:lnTo>
                      <a:pt x="1924" y="3185"/>
                    </a:lnTo>
                    <a:lnTo>
                      <a:pt x="1767" y="3415"/>
                    </a:lnTo>
                    <a:lnTo>
                      <a:pt x="1492" y="3508"/>
                    </a:lnTo>
                    <a:lnTo>
                      <a:pt x="1375" y="3508"/>
                    </a:lnTo>
                    <a:lnTo>
                      <a:pt x="1649" y="3508"/>
                    </a:lnTo>
                    <a:lnTo>
                      <a:pt x="2199" y="3369"/>
                    </a:lnTo>
                    <a:lnTo>
                      <a:pt x="2710" y="3277"/>
                    </a:lnTo>
                    <a:lnTo>
                      <a:pt x="2788" y="3231"/>
                    </a:lnTo>
                    <a:lnTo>
                      <a:pt x="3181" y="2815"/>
                    </a:lnTo>
                    <a:lnTo>
                      <a:pt x="3220" y="3046"/>
                    </a:lnTo>
                    <a:lnTo>
                      <a:pt x="3417" y="2954"/>
                    </a:lnTo>
                    <a:lnTo>
                      <a:pt x="3613" y="2908"/>
                    </a:lnTo>
                    <a:lnTo>
                      <a:pt x="3967" y="3046"/>
                    </a:lnTo>
                    <a:lnTo>
                      <a:pt x="4045" y="3231"/>
                    </a:lnTo>
                    <a:lnTo>
                      <a:pt x="3652" y="3138"/>
                    </a:lnTo>
                    <a:lnTo>
                      <a:pt x="3535" y="3138"/>
                    </a:lnTo>
                    <a:lnTo>
                      <a:pt x="3456" y="3231"/>
                    </a:lnTo>
                    <a:lnTo>
                      <a:pt x="3063" y="3231"/>
                    </a:lnTo>
                    <a:lnTo>
                      <a:pt x="3260" y="3277"/>
                    </a:lnTo>
                    <a:lnTo>
                      <a:pt x="3417" y="3277"/>
                    </a:lnTo>
                    <a:lnTo>
                      <a:pt x="4202" y="3508"/>
                    </a:lnTo>
                    <a:lnTo>
                      <a:pt x="4713" y="3692"/>
                    </a:lnTo>
                    <a:lnTo>
                      <a:pt x="5105" y="3923"/>
                    </a:lnTo>
                    <a:lnTo>
                      <a:pt x="5066" y="3738"/>
                    </a:lnTo>
                    <a:lnTo>
                      <a:pt x="4831" y="3600"/>
                    </a:lnTo>
                    <a:lnTo>
                      <a:pt x="4752" y="3415"/>
                    </a:lnTo>
                    <a:lnTo>
                      <a:pt x="4948" y="3415"/>
                    </a:lnTo>
                    <a:lnTo>
                      <a:pt x="5145" y="3508"/>
                    </a:lnTo>
                    <a:lnTo>
                      <a:pt x="5459" y="3231"/>
                    </a:lnTo>
                    <a:lnTo>
                      <a:pt x="5380" y="3462"/>
                    </a:lnTo>
                    <a:lnTo>
                      <a:pt x="5263" y="3508"/>
                    </a:lnTo>
                    <a:lnTo>
                      <a:pt x="5145" y="3692"/>
                    </a:lnTo>
                    <a:lnTo>
                      <a:pt x="5459" y="3923"/>
                    </a:lnTo>
                    <a:lnTo>
                      <a:pt x="5655" y="3877"/>
                    </a:lnTo>
                    <a:lnTo>
                      <a:pt x="5734" y="4108"/>
                    </a:lnTo>
                    <a:lnTo>
                      <a:pt x="5930" y="4108"/>
                    </a:lnTo>
                    <a:lnTo>
                      <a:pt x="5852" y="4292"/>
                    </a:lnTo>
                    <a:lnTo>
                      <a:pt x="5655" y="4108"/>
                    </a:lnTo>
                    <a:lnTo>
                      <a:pt x="5263" y="3923"/>
                    </a:lnTo>
                    <a:lnTo>
                      <a:pt x="5577" y="4292"/>
                    </a:lnTo>
                    <a:lnTo>
                      <a:pt x="5695" y="4338"/>
                    </a:lnTo>
                    <a:lnTo>
                      <a:pt x="5577" y="4338"/>
                    </a:lnTo>
                    <a:lnTo>
                      <a:pt x="5773" y="4477"/>
                    </a:lnTo>
                    <a:lnTo>
                      <a:pt x="5969" y="4523"/>
                    </a:lnTo>
                    <a:lnTo>
                      <a:pt x="6166" y="4754"/>
                    </a:lnTo>
                    <a:lnTo>
                      <a:pt x="6284" y="4985"/>
                    </a:lnTo>
                    <a:lnTo>
                      <a:pt x="6323" y="5215"/>
                    </a:lnTo>
                    <a:lnTo>
                      <a:pt x="6127" y="5262"/>
                    </a:lnTo>
                    <a:lnTo>
                      <a:pt x="6048" y="4800"/>
                    </a:lnTo>
                    <a:lnTo>
                      <a:pt x="6048" y="5031"/>
                    </a:lnTo>
                    <a:lnTo>
                      <a:pt x="6087" y="5262"/>
                    </a:lnTo>
                    <a:lnTo>
                      <a:pt x="6284" y="5400"/>
                    </a:lnTo>
                    <a:lnTo>
                      <a:pt x="6480" y="5308"/>
                    </a:lnTo>
                    <a:lnTo>
                      <a:pt x="6598" y="5262"/>
                    </a:lnTo>
                    <a:lnTo>
                      <a:pt x="6991" y="5169"/>
                    </a:lnTo>
                    <a:lnTo>
                      <a:pt x="7108" y="5169"/>
                    </a:lnTo>
                    <a:lnTo>
                      <a:pt x="7187" y="5031"/>
                    </a:lnTo>
                    <a:lnTo>
                      <a:pt x="7383" y="4800"/>
                    </a:lnTo>
                    <a:lnTo>
                      <a:pt x="7423" y="4938"/>
                    </a:lnTo>
                    <a:lnTo>
                      <a:pt x="7619" y="4938"/>
                    </a:lnTo>
                    <a:lnTo>
                      <a:pt x="8169" y="4338"/>
                    </a:lnTo>
                    <a:lnTo>
                      <a:pt x="8365" y="4292"/>
                    </a:lnTo>
                    <a:lnTo>
                      <a:pt x="8522" y="4246"/>
                    </a:lnTo>
                    <a:lnTo>
                      <a:pt x="8719" y="4292"/>
                    </a:lnTo>
                    <a:lnTo>
                      <a:pt x="8601" y="4062"/>
                    </a:lnTo>
                    <a:lnTo>
                      <a:pt x="8404" y="3923"/>
                    </a:lnTo>
                    <a:lnTo>
                      <a:pt x="8640" y="4062"/>
                    </a:lnTo>
                    <a:lnTo>
                      <a:pt x="8561" y="3923"/>
                    </a:lnTo>
                    <a:lnTo>
                      <a:pt x="8640" y="3692"/>
                    </a:lnTo>
                    <a:lnTo>
                      <a:pt x="8836" y="3508"/>
                    </a:lnTo>
                    <a:lnTo>
                      <a:pt x="9190" y="3462"/>
                    </a:lnTo>
                    <a:lnTo>
                      <a:pt x="9386" y="3415"/>
                    </a:lnTo>
                    <a:lnTo>
                      <a:pt x="9543" y="3415"/>
                    </a:lnTo>
                    <a:lnTo>
                      <a:pt x="9936" y="3692"/>
                    </a:lnTo>
                    <a:lnTo>
                      <a:pt x="10132" y="3692"/>
                    </a:lnTo>
                    <a:lnTo>
                      <a:pt x="10525" y="3969"/>
                    </a:lnTo>
                    <a:lnTo>
                      <a:pt x="10761" y="4477"/>
                    </a:lnTo>
                    <a:lnTo>
                      <a:pt x="11232" y="4708"/>
                    </a:lnTo>
                    <a:lnTo>
                      <a:pt x="11311" y="5169"/>
                    </a:lnTo>
                    <a:lnTo>
                      <a:pt x="11860" y="5538"/>
                    </a:lnTo>
                    <a:lnTo>
                      <a:pt x="12017" y="5769"/>
                    </a:lnTo>
                    <a:lnTo>
                      <a:pt x="12214" y="5908"/>
                    </a:lnTo>
                    <a:lnTo>
                      <a:pt x="12292" y="6138"/>
                    </a:lnTo>
                    <a:lnTo>
                      <a:pt x="12489" y="6185"/>
                    </a:lnTo>
                    <a:lnTo>
                      <a:pt x="12921" y="6138"/>
                    </a:lnTo>
                    <a:lnTo>
                      <a:pt x="13196" y="6508"/>
                    </a:lnTo>
                    <a:lnTo>
                      <a:pt x="13196" y="6646"/>
                    </a:lnTo>
                    <a:lnTo>
                      <a:pt x="13353" y="6877"/>
                    </a:lnTo>
                    <a:lnTo>
                      <a:pt x="13549" y="7015"/>
                    </a:lnTo>
                    <a:lnTo>
                      <a:pt x="13549" y="7246"/>
                    </a:lnTo>
                    <a:lnTo>
                      <a:pt x="13588" y="7338"/>
                    </a:lnTo>
                    <a:lnTo>
                      <a:pt x="13628" y="7985"/>
                    </a:lnTo>
                    <a:lnTo>
                      <a:pt x="13706" y="8215"/>
                    </a:lnTo>
                    <a:lnTo>
                      <a:pt x="13706" y="8538"/>
                    </a:lnTo>
                    <a:lnTo>
                      <a:pt x="13431" y="9600"/>
                    </a:lnTo>
                    <a:lnTo>
                      <a:pt x="13549" y="9877"/>
                    </a:lnTo>
                    <a:lnTo>
                      <a:pt x="13549" y="10338"/>
                    </a:lnTo>
                    <a:lnTo>
                      <a:pt x="13431" y="10662"/>
                    </a:lnTo>
                    <a:lnTo>
                      <a:pt x="13549" y="10892"/>
                    </a:lnTo>
                    <a:lnTo>
                      <a:pt x="13745" y="11123"/>
                    </a:lnTo>
                    <a:lnTo>
                      <a:pt x="13549" y="10800"/>
                    </a:lnTo>
                    <a:lnTo>
                      <a:pt x="13942" y="11077"/>
                    </a:lnTo>
                    <a:lnTo>
                      <a:pt x="13942" y="11123"/>
                    </a:lnTo>
                    <a:lnTo>
                      <a:pt x="14099" y="10938"/>
                    </a:lnTo>
                    <a:lnTo>
                      <a:pt x="14177" y="10477"/>
                    </a:lnTo>
                    <a:lnTo>
                      <a:pt x="13981" y="10477"/>
                    </a:lnTo>
                    <a:lnTo>
                      <a:pt x="13942" y="10431"/>
                    </a:lnTo>
                    <a:lnTo>
                      <a:pt x="13942" y="10200"/>
                    </a:lnTo>
                    <a:lnTo>
                      <a:pt x="13785" y="10015"/>
                    </a:lnTo>
                    <a:lnTo>
                      <a:pt x="14177" y="10246"/>
                    </a:lnTo>
                    <a:lnTo>
                      <a:pt x="14217" y="10477"/>
                    </a:lnTo>
                    <a:lnTo>
                      <a:pt x="14452" y="10246"/>
                    </a:lnTo>
                    <a:lnTo>
                      <a:pt x="14649" y="10477"/>
                    </a:lnTo>
                    <a:lnTo>
                      <a:pt x="14649" y="10662"/>
                    </a:lnTo>
                    <a:lnTo>
                      <a:pt x="14335" y="11308"/>
                    </a:lnTo>
                    <a:lnTo>
                      <a:pt x="14217" y="11723"/>
                    </a:lnTo>
                    <a:lnTo>
                      <a:pt x="14099" y="11769"/>
                    </a:lnTo>
                    <a:lnTo>
                      <a:pt x="14099" y="11954"/>
                    </a:lnTo>
                    <a:lnTo>
                      <a:pt x="13903" y="11769"/>
                    </a:lnTo>
                    <a:lnTo>
                      <a:pt x="14020" y="12000"/>
                    </a:lnTo>
                    <a:lnTo>
                      <a:pt x="14374" y="12185"/>
                    </a:lnTo>
                    <a:lnTo>
                      <a:pt x="14492" y="12415"/>
                    </a:lnTo>
                    <a:lnTo>
                      <a:pt x="14492" y="12508"/>
                    </a:lnTo>
                    <a:lnTo>
                      <a:pt x="14884" y="13338"/>
                    </a:lnTo>
                    <a:lnTo>
                      <a:pt x="15041" y="13523"/>
                    </a:lnTo>
                    <a:lnTo>
                      <a:pt x="15316" y="13938"/>
                    </a:lnTo>
                    <a:lnTo>
                      <a:pt x="15473" y="13985"/>
                    </a:lnTo>
                    <a:lnTo>
                      <a:pt x="15670" y="13938"/>
                    </a:lnTo>
                    <a:lnTo>
                      <a:pt x="15748" y="13985"/>
                    </a:lnTo>
                    <a:lnTo>
                      <a:pt x="15670" y="13800"/>
                    </a:lnTo>
                    <a:lnTo>
                      <a:pt x="15552" y="13569"/>
                    </a:lnTo>
                    <a:lnTo>
                      <a:pt x="15434" y="13385"/>
                    </a:lnTo>
                    <a:lnTo>
                      <a:pt x="15631" y="13477"/>
                    </a:lnTo>
                    <a:lnTo>
                      <a:pt x="15670" y="13569"/>
                    </a:lnTo>
                    <a:lnTo>
                      <a:pt x="16063" y="13338"/>
                    </a:lnTo>
                    <a:lnTo>
                      <a:pt x="16063" y="13385"/>
                    </a:lnTo>
                    <a:lnTo>
                      <a:pt x="15866" y="13569"/>
                    </a:lnTo>
                    <a:lnTo>
                      <a:pt x="16023" y="13800"/>
                    </a:lnTo>
                    <a:lnTo>
                      <a:pt x="15984" y="14215"/>
                    </a:lnTo>
                    <a:lnTo>
                      <a:pt x="16023" y="14446"/>
                    </a:lnTo>
                    <a:lnTo>
                      <a:pt x="16102" y="14677"/>
                    </a:lnTo>
                    <a:lnTo>
                      <a:pt x="16102" y="14862"/>
                    </a:lnTo>
                    <a:lnTo>
                      <a:pt x="16259" y="14769"/>
                    </a:lnTo>
                    <a:lnTo>
                      <a:pt x="16455" y="14538"/>
                    </a:lnTo>
                    <a:lnTo>
                      <a:pt x="16495" y="14400"/>
                    </a:lnTo>
                    <a:lnTo>
                      <a:pt x="16769" y="14077"/>
                    </a:lnTo>
                    <a:lnTo>
                      <a:pt x="16573" y="14446"/>
                    </a:lnTo>
                    <a:lnTo>
                      <a:pt x="16495" y="14677"/>
                    </a:lnTo>
                    <a:lnTo>
                      <a:pt x="16377" y="14908"/>
                    </a:lnTo>
                    <a:lnTo>
                      <a:pt x="16416" y="15000"/>
                    </a:lnTo>
                    <a:lnTo>
                      <a:pt x="16573" y="15092"/>
                    </a:lnTo>
                    <a:lnTo>
                      <a:pt x="16769" y="15323"/>
                    </a:lnTo>
                    <a:lnTo>
                      <a:pt x="16966" y="16108"/>
                    </a:lnTo>
                    <a:lnTo>
                      <a:pt x="17280" y="16569"/>
                    </a:lnTo>
                    <a:lnTo>
                      <a:pt x="17437" y="16569"/>
                    </a:lnTo>
                    <a:lnTo>
                      <a:pt x="17241" y="16662"/>
                    </a:lnTo>
                    <a:lnTo>
                      <a:pt x="17437" y="16800"/>
                    </a:lnTo>
                    <a:lnTo>
                      <a:pt x="17633" y="16754"/>
                    </a:lnTo>
                    <a:lnTo>
                      <a:pt x="17948" y="16754"/>
                    </a:lnTo>
                    <a:lnTo>
                      <a:pt x="18301" y="16938"/>
                    </a:lnTo>
                    <a:lnTo>
                      <a:pt x="18380" y="17169"/>
                    </a:lnTo>
                    <a:lnTo>
                      <a:pt x="18537" y="17354"/>
                    </a:lnTo>
                    <a:lnTo>
                      <a:pt x="18772" y="17769"/>
                    </a:lnTo>
                    <a:lnTo>
                      <a:pt x="18890" y="18000"/>
                    </a:lnTo>
                    <a:lnTo>
                      <a:pt x="19244" y="18369"/>
                    </a:lnTo>
                    <a:lnTo>
                      <a:pt x="19361" y="18462"/>
                    </a:lnTo>
                    <a:lnTo>
                      <a:pt x="19558" y="18462"/>
                    </a:lnTo>
                    <a:lnTo>
                      <a:pt x="19754" y="18600"/>
                    </a:lnTo>
                    <a:lnTo>
                      <a:pt x="19676" y="18877"/>
                    </a:lnTo>
                    <a:lnTo>
                      <a:pt x="19440" y="18738"/>
                    </a:lnTo>
                    <a:lnTo>
                      <a:pt x="19244" y="18554"/>
                    </a:lnTo>
                    <a:lnTo>
                      <a:pt x="19087" y="18785"/>
                    </a:lnTo>
                    <a:lnTo>
                      <a:pt x="19165" y="18969"/>
                    </a:lnTo>
                    <a:lnTo>
                      <a:pt x="19322" y="19200"/>
                    </a:lnTo>
                    <a:lnTo>
                      <a:pt x="19715" y="19108"/>
                    </a:lnTo>
                    <a:lnTo>
                      <a:pt x="19951" y="18923"/>
                    </a:lnTo>
                    <a:lnTo>
                      <a:pt x="20147" y="18969"/>
                    </a:lnTo>
                    <a:lnTo>
                      <a:pt x="20343" y="18969"/>
                    </a:lnTo>
                    <a:lnTo>
                      <a:pt x="20500" y="18877"/>
                    </a:lnTo>
                    <a:lnTo>
                      <a:pt x="20657" y="18600"/>
                    </a:lnTo>
                    <a:lnTo>
                      <a:pt x="20854" y="18508"/>
                    </a:lnTo>
                    <a:lnTo>
                      <a:pt x="21050" y="18600"/>
                    </a:lnTo>
                    <a:lnTo>
                      <a:pt x="20972" y="18508"/>
                    </a:lnTo>
                    <a:lnTo>
                      <a:pt x="21207" y="18600"/>
                    </a:lnTo>
                    <a:lnTo>
                      <a:pt x="21089" y="18369"/>
                    </a:lnTo>
                    <a:lnTo>
                      <a:pt x="21207" y="18138"/>
                    </a:lnTo>
                    <a:lnTo>
                      <a:pt x="21286" y="17908"/>
                    </a:lnTo>
                    <a:lnTo>
                      <a:pt x="21207" y="17538"/>
                    </a:lnTo>
                    <a:lnTo>
                      <a:pt x="21247" y="17400"/>
                    </a:lnTo>
                    <a:lnTo>
                      <a:pt x="21207" y="17169"/>
                    </a:lnTo>
                    <a:lnTo>
                      <a:pt x="21286" y="16938"/>
                    </a:lnTo>
                    <a:lnTo>
                      <a:pt x="21286" y="16708"/>
                    </a:lnTo>
                    <a:lnTo>
                      <a:pt x="21443" y="16523"/>
                    </a:lnTo>
                    <a:lnTo>
                      <a:pt x="21443" y="16292"/>
                    </a:lnTo>
                    <a:lnTo>
                      <a:pt x="21482" y="16062"/>
                    </a:lnTo>
                    <a:lnTo>
                      <a:pt x="21600" y="16292"/>
                    </a:lnTo>
                    <a:lnTo>
                      <a:pt x="21600" y="16062"/>
                    </a:lnTo>
                    <a:close/>
                    <a:moveTo>
                      <a:pt x="20579" y="19892"/>
                    </a:moveTo>
                    <a:lnTo>
                      <a:pt x="20579" y="19846"/>
                    </a:lnTo>
                    <a:lnTo>
                      <a:pt x="20461" y="19938"/>
                    </a:lnTo>
                    <a:lnTo>
                      <a:pt x="20579" y="19892"/>
                    </a:lnTo>
                    <a:close/>
                    <a:moveTo>
                      <a:pt x="17948" y="21415"/>
                    </a:moveTo>
                    <a:lnTo>
                      <a:pt x="18144" y="21369"/>
                    </a:lnTo>
                    <a:lnTo>
                      <a:pt x="17987" y="21369"/>
                    </a:lnTo>
                    <a:lnTo>
                      <a:pt x="17948" y="21415"/>
                    </a:lnTo>
                    <a:close/>
                    <a:moveTo>
                      <a:pt x="1846" y="3508"/>
                    </a:moveTo>
                    <a:lnTo>
                      <a:pt x="1689" y="3600"/>
                    </a:lnTo>
                    <a:lnTo>
                      <a:pt x="1492" y="3692"/>
                    </a:lnTo>
                    <a:lnTo>
                      <a:pt x="1060" y="3738"/>
                    </a:lnTo>
                    <a:lnTo>
                      <a:pt x="1257" y="3738"/>
                    </a:lnTo>
                    <a:lnTo>
                      <a:pt x="2474" y="3369"/>
                    </a:lnTo>
                    <a:lnTo>
                      <a:pt x="2867" y="3277"/>
                    </a:lnTo>
                    <a:lnTo>
                      <a:pt x="2710" y="3277"/>
                    </a:lnTo>
                    <a:lnTo>
                      <a:pt x="2317" y="3369"/>
                    </a:lnTo>
                    <a:lnTo>
                      <a:pt x="1846" y="3508"/>
                    </a:lnTo>
                    <a:close/>
                    <a:moveTo>
                      <a:pt x="17712" y="21600"/>
                    </a:moveTo>
                    <a:lnTo>
                      <a:pt x="17908" y="21462"/>
                    </a:lnTo>
                    <a:lnTo>
                      <a:pt x="17712" y="21462"/>
                    </a:lnTo>
                    <a:lnTo>
                      <a:pt x="17712" y="21600"/>
                    </a:lnTo>
                    <a:close/>
                    <a:moveTo>
                      <a:pt x="7658" y="5169"/>
                    </a:moveTo>
                    <a:lnTo>
                      <a:pt x="7462" y="5215"/>
                    </a:lnTo>
                    <a:lnTo>
                      <a:pt x="7305" y="5400"/>
                    </a:lnTo>
                    <a:lnTo>
                      <a:pt x="7108" y="5492"/>
                    </a:lnTo>
                    <a:lnTo>
                      <a:pt x="6912" y="5492"/>
                    </a:lnTo>
                    <a:lnTo>
                      <a:pt x="7069" y="5538"/>
                    </a:lnTo>
                    <a:lnTo>
                      <a:pt x="7265" y="5446"/>
                    </a:lnTo>
                    <a:lnTo>
                      <a:pt x="7305" y="5400"/>
                    </a:lnTo>
                    <a:lnTo>
                      <a:pt x="7697" y="5077"/>
                    </a:lnTo>
                    <a:lnTo>
                      <a:pt x="7894" y="4846"/>
                    </a:lnTo>
                    <a:lnTo>
                      <a:pt x="7658" y="5031"/>
                    </a:lnTo>
                    <a:lnTo>
                      <a:pt x="7658" y="5169"/>
                    </a:lnTo>
                    <a:close/>
                    <a:moveTo>
                      <a:pt x="15748" y="14954"/>
                    </a:moveTo>
                    <a:lnTo>
                      <a:pt x="15905" y="15185"/>
                    </a:lnTo>
                    <a:lnTo>
                      <a:pt x="15984" y="15277"/>
                    </a:lnTo>
                    <a:lnTo>
                      <a:pt x="16180" y="15138"/>
                    </a:lnTo>
                    <a:lnTo>
                      <a:pt x="15984" y="15185"/>
                    </a:lnTo>
                    <a:lnTo>
                      <a:pt x="15748" y="14954"/>
                    </a:lnTo>
                    <a:close/>
                    <a:moveTo>
                      <a:pt x="21286" y="18462"/>
                    </a:moveTo>
                    <a:lnTo>
                      <a:pt x="21168" y="18877"/>
                    </a:lnTo>
                    <a:lnTo>
                      <a:pt x="20893" y="19338"/>
                    </a:lnTo>
                    <a:lnTo>
                      <a:pt x="20893" y="19385"/>
                    </a:lnTo>
                    <a:lnTo>
                      <a:pt x="20815" y="19569"/>
                    </a:lnTo>
                    <a:lnTo>
                      <a:pt x="21207" y="18877"/>
                    </a:lnTo>
                    <a:lnTo>
                      <a:pt x="21482" y="18046"/>
                    </a:lnTo>
                    <a:lnTo>
                      <a:pt x="21286" y="18231"/>
                    </a:lnTo>
                    <a:lnTo>
                      <a:pt x="21286" y="18462"/>
                    </a:lnTo>
                    <a:close/>
                    <a:moveTo>
                      <a:pt x="21600" y="17538"/>
                    </a:moveTo>
                    <a:lnTo>
                      <a:pt x="21600" y="17769"/>
                    </a:lnTo>
                    <a:lnTo>
                      <a:pt x="21600" y="17538"/>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94" name="Google Shape;1285;g3df7f880796_0_302"/>
              <p:cNvSpPr/>
              <p:nvPr/>
            </p:nvSpPr>
            <p:spPr>
              <a:xfrm>
                <a:off x="4138812" y="902154"/>
                <a:ext cx="116875" cy="270754"/>
              </a:xfrm>
              <a:custGeom>
                <a:avLst/>
                <a:gdLst/>
                <a:ahLst/>
                <a:cxnLst>
                  <a:cxn ang="0">
                    <a:pos x="wd2" y="hd2"/>
                  </a:cxn>
                  <a:cxn ang="5400000">
                    <a:pos x="wd2" y="hd2"/>
                  </a:cxn>
                  <a:cxn ang="10800000">
                    <a:pos x="wd2" y="hd2"/>
                  </a:cxn>
                  <a:cxn ang="16200000">
                    <a:pos x="wd2" y="hd2"/>
                  </a:cxn>
                </a:cxnLst>
                <a:rect l="0" t="0" r="r" b="b"/>
                <a:pathLst>
                  <a:path w="21600" h="21600" extrusionOk="0">
                    <a:moveTo>
                      <a:pt x="21327" y="10269"/>
                    </a:moveTo>
                    <a:lnTo>
                      <a:pt x="21053" y="9679"/>
                    </a:lnTo>
                    <a:lnTo>
                      <a:pt x="21053" y="7908"/>
                    </a:lnTo>
                    <a:lnTo>
                      <a:pt x="20506" y="7200"/>
                    </a:lnTo>
                    <a:lnTo>
                      <a:pt x="17772" y="6964"/>
                    </a:lnTo>
                    <a:lnTo>
                      <a:pt x="16405" y="7200"/>
                    </a:lnTo>
                    <a:lnTo>
                      <a:pt x="15585" y="7200"/>
                    </a:lnTo>
                    <a:lnTo>
                      <a:pt x="15585" y="5548"/>
                    </a:lnTo>
                    <a:lnTo>
                      <a:pt x="16405" y="4839"/>
                    </a:lnTo>
                    <a:lnTo>
                      <a:pt x="16952" y="4957"/>
                    </a:lnTo>
                    <a:lnTo>
                      <a:pt x="17772" y="4367"/>
                    </a:lnTo>
                    <a:lnTo>
                      <a:pt x="17772" y="3895"/>
                    </a:lnTo>
                    <a:lnTo>
                      <a:pt x="18592" y="3187"/>
                    </a:lnTo>
                    <a:lnTo>
                      <a:pt x="18592" y="2007"/>
                    </a:lnTo>
                    <a:lnTo>
                      <a:pt x="4375" y="0"/>
                    </a:lnTo>
                    <a:lnTo>
                      <a:pt x="3008" y="590"/>
                    </a:lnTo>
                    <a:lnTo>
                      <a:pt x="2734" y="1180"/>
                    </a:lnTo>
                    <a:lnTo>
                      <a:pt x="2734" y="1770"/>
                    </a:lnTo>
                    <a:lnTo>
                      <a:pt x="1094" y="3305"/>
                    </a:lnTo>
                    <a:lnTo>
                      <a:pt x="0" y="3895"/>
                    </a:lnTo>
                    <a:lnTo>
                      <a:pt x="273" y="4367"/>
                    </a:lnTo>
                    <a:lnTo>
                      <a:pt x="547" y="4367"/>
                    </a:lnTo>
                    <a:lnTo>
                      <a:pt x="1367" y="4957"/>
                    </a:lnTo>
                    <a:lnTo>
                      <a:pt x="1094" y="5548"/>
                    </a:lnTo>
                    <a:lnTo>
                      <a:pt x="0" y="6020"/>
                    </a:lnTo>
                    <a:lnTo>
                      <a:pt x="273" y="6964"/>
                    </a:lnTo>
                    <a:lnTo>
                      <a:pt x="1641" y="7672"/>
                    </a:lnTo>
                    <a:lnTo>
                      <a:pt x="3008" y="7790"/>
                    </a:lnTo>
                    <a:lnTo>
                      <a:pt x="3554" y="8380"/>
                    </a:lnTo>
                    <a:lnTo>
                      <a:pt x="4375" y="8852"/>
                    </a:lnTo>
                    <a:lnTo>
                      <a:pt x="5468" y="8852"/>
                    </a:lnTo>
                    <a:lnTo>
                      <a:pt x="6562" y="9443"/>
                    </a:lnTo>
                    <a:lnTo>
                      <a:pt x="9570" y="10387"/>
                    </a:lnTo>
                    <a:lnTo>
                      <a:pt x="9023" y="10977"/>
                    </a:lnTo>
                    <a:lnTo>
                      <a:pt x="7109" y="11567"/>
                    </a:lnTo>
                    <a:lnTo>
                      <a:pt x="6562" y="12275"/>
                    </a:lnTo>
                    <a:lnTo>
                      <a:pt x="5742" y="12275"/>
                    </a:lnTo>
                    <a:lnTo>
                      <a:pt x="5742" y="12393"/>
                    </a:lnTo>
                    <a:lnTo>
                      <a:pt x="5195" y="12984"/>
                    </a:lnTo>
                    <a:lnTo>
                      <a:pt x="5195" y="13574"/>
                    </a:lnTo>
                    <a:lnTo>
                      <a:pt x="3828" y="14046"/>
                    </a:lnTo>
                    <a:lnTo>
                      <a:pt x="3554" y="14046"/>
                    </a:lnTo>
                    <a:lnTo>
                      <a:pt x="2461" y="14282"/>
                    </a:lnTo>
                    <a:lnTo>
                      <a:pt x="1367" y="14754"/>
                    </a:lnTo>
                    <a:lnTo>
                      <a:pt x="547" y="15344"/>
                    </a:lnTo>
                    <a:lnTo>
                      <a:pt x="273" y="16052"/>
                    </a:lnTo>
                    <a:lnTo>
                      <a:pt x="0" y="16525"/>
                    </a:lnTo>
                    <a:lnTo>
                      <a:pt x="0" y="16643"/>
                    </a:lnTo>
                    <a:lnTo>
                      <a:pt x="547" y="17233"/>
                    </a:lnTo>
                    <a:lnTo>
                      <a:pt x="273" y="17587"/>
                    </a:lnTo>
                    <a:lnTo>
                      <a:pt x="3008" y="18413"/>
                    </a:lnTo>
                    <a:lnTo>
                      <a:pt x="5742" y="18885"/>
                    </a:lnTo>
                    <a:lnTo>
                      <a:pt x="7929" y="19593"/>
                    </a:lnTo>
                    <a:lnTo>
                      <a:pt x="9296" y="19475"/>
                    </a:lnTo>
                    <a:lnTo>
                      <a:pt x="12030" y="19475"/>
                    </a:lnTo>
                    <a:lnTo>
                      <a:pt x="12304" y="20066"/>
                    </a:lnTo>
                    <a:lnTo>
                      <a:pt x="12030" y="21010"/>
                    </a:lnTo>
                    <a:lnTo>
                      <a:pt x="12030" y="21600"/>
                    </a:lnTo>
                    <a:lnTo>
                      <a:pt x="13397" y="21600"/>
                    </a:lnTo>
                    <a:lnTo>
                      <a:pt x="14218" y="21128"/>
                    </a:lnTo>
                    <a:lnTo>
                      <a:pt x="14491" y="20538"/>
                    </a:lnTo>
                    <a:lnTo>
                      <a:pt x="15585" y="19948"/>
                    </a:lnTo>
                    <a:lnTo>
                      <a:pt x="15858" y="18767"/>
                    </a:lnTo>
                    <a:lnTo>
                      <a:pt x="16405" y="18177"/>
                    </a:lnTo>
                    <a:lnTo>
                      <a:pt x="15858" y="18177"/>
                    </a:lnTo>
                    <a:lnTo>
                      <a:pt x="15858" y="17823"/>
                    </a:lnTo>
                    <a:lnTo>
                      <a:pt x="16952" y="17233"/>
                    </a:lnTo>
                    <a:lnTo>
                      <a:pt x="18319" y="17233"/>
                    </a:lnTo>
                    <a:lnTo>
                      <a:pt x="17499" y="16643"/>
                    </a:lnTo>
                    <a:lnTo>
                      <a:pt x="18592" y="16170"/>
                    </a:lnTo>
                    <a:lnTo>
                      <a:pt x="17772" y="15580"/>
                    </a:lnTo>
                    <a:lnTo>
                      <a:pt x="19139" y="15344"/>
                    </a:lnTo>
                    <a:lnTo>
                      <a:pt x="20233" y="14164"/>
                    </a:lnTo>
                    <a:lnTo>
                      <a:pt x="21053" y="13574"/>
                    </a:lnTo>
                    <a:lnTo>
                      <a:pt x="20233" y="12984"/>
                    </a:lnTo>
                    <a:lnTo>
                      <a:pt x="20506" y="12511"/>
                    </a:lnTo>
                    <a:lnTo>
                      <a:pt x="20233" y="11567"/>
                    </a:lnTo>
                    <a:lnTo>
                      <a:pt x="19959" y="10977"/>
                    </a:lnTo>
                    <a:lnTo>
                      <a:pt x="20233" y="10859"/>
                    </a:lnTo>
                    <a:lnTo>
                      <a:pt x="20506" y="10387"/>
                    </a:lnTo>
                    <a:lnTo>
                      <a:pt x="21327" y="10859"/>
                    </a:lnTo>
                    <a:lnTo>
                      <a:pt x="21053" y="11449"/>
                    </a:lnTo>
                    <a:lnTo>
                      <a:pt x="21327" y="12511"/>
                    </a:lnTo>
                    <a:lnTo>
                      <a:pt x="21600" y="11921"/>
                    </a:lnTo>
                    <a:lnTo>
                      <a:pt x="21327" y="10269"/>
                    </a:lnTo>
                    <a:close/>
                    <a:moveTo>
                      <a:pt x="21327" y="14046"/>
                    </a:moveTo>
                    <a:lnTo>
                      <a:pt x="21327" y="13456"/>
                    </a:lnTo>
                    <a:lnTo>
                      <a:pt x="20233" y="15226"/>
                    </a:lnTo>
                    <a:lnTo>
                      <a:pt x="21327" y="1404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95" name="Google Shape;1286;g3df7f880796_0_302"/>
              <p:cNvSpPr/>
              <p:nvPr/>
            </p:nvSpPr>
            <p:spPr>
              <a:xfrm>
                <a:off x="3463307" y="1456503"/>
                <a:ext cx="787019" cy="346737"/>
              </a:xfrm>
              <a:custGeom>
                <a:avLst/>
                <a:gdLst/>
                <a:ahLst/>
                <a:cxnLst>
                  <a:cxn ang="0">
                    <a:pos x="wd2" y="hd2"/>
                  </a:cxn>
                  <a:cxn ang="5400000">
                    <a:pos x="wd2" y="hd2"/>
                  </a:cxn>
                  <a:cxn ang="10800000">
                    <a:pos x="wd2" y="hd2"/>
                  </a:cxn>
                  <a:cxn ang="16200000">
                    <a:pos x="wd2" y="hd2"/>
                  </a:cxn>
                </a:cxnLst>
                <a:rect l="0" t="0" r="r" b="b"/>
                <a:pathLst>
                  <a:path w="21600" h="21600" extrusionOk="0">
                    <a:moveTo>
                      <a:pt x="20785" y="6185"/>
                    </a:moveTo>
                    <a:lnTo>
                      <a:pt x="20744" y="5815"/>
                    </a:lnTo>
                    <a:lnTo>
                      <a:pt x="20703" y="4892"/>
                    </a:lnTo>
                    <a:lnTo>
                      <a:pt x="20581" y="4431"/>
                    </a:lnTo>
                    <a:lnTo>
                      <a:pt x="20377" y="3969"/>
                    </a:lnTo>
                    <a:lnTo>
                      <a:pt x="20377" y="4338"/>
                    </a:lnTo>
                    <a:lnTo>
                      <a:pt x="20337" y="4523"/>
                    </a:lnTo>
                    <a:lnTo>
                      <a:pt x="20092" y="4615"/>
                    </a:lnTo>
                    <a:lnTo>
                      <a:pt x="20092" y="5077"/>
                    </a:lnTo>
                    <a:lnTo>
                      <a:pt x="20133" y="5908"/>
                    </a:lnTo>
                    <a:lnTo>
                      <a:pt x="19929" y="6369"/>
                    </a:lnTo>
                    <a:lnTo>
                      <a:pt x="19888" y="6185"/>
                    </a:lnTo>
                    <a:lnTo>
                      <a:pt x="19970" y="5815"/>
                    </a:lnTo>
                    <a:lnTo>
                      <a:pt x="19766" y="5538"/>
                    </a:lnTo>
                    <a:lnTo>
                      <a:pt x="19888" y="5077"/>
                    </a:lnTo>
                    <a:lnTo>
                      <a:pt x="19888" y="4154"/>
                    </a:lnTo>
                    <a:lnTo>
                      <a:pt x="19603" y="4154"/>
                    </a:lnTo>
                    <a:lnTo>
                      <a:pt x="19358" y="4431"/>
                    </a:lnTo>
                    <a:lnTo>
                      <a:pt x="19318" y="4892"/>
                    </a:lnTo>
                    <a:lnTo>
                      <a:pt x="18910" y="4615"/>
                    </a:lnTo>
                    <a:lnTo>
                      <a:pt x="18706" y="4985"/>
                    </a:lnTo>
                    <a:lnTo>
                      <a:pt x="18503" y="5077"/>
                    </a:lnTo>
                    <a:lnTo>
                      <a:pt x="18299" y="5262"/>
                    </a:lnTo>
                    <a:lnTo>
                      <a:pt x="18217" y="4800"/>
                    </a:lnTo>
                    <a:lnTo>
                      <a:pt x="18095" y="4338"/>
                    </a:lnTo>
                    <a:lnTo>
                      <a:pt x="17973" y="3785"/>
                    </a:lnTo>
                    <a:lnTo>
                      <a:pt x="17932" y="3323"/>
                    </a:lnTo>
                    <a:lnTo>
                      <a:pt x="18014" y="3046"/>
                    </a:lnTo>
                    <a:lnTo>
                      <a:pt x="17932" y="2677"/>
                    </a:lnTo>
                    <a:lnTo>
                      <a:pt x="18014" y="2862"/>
                    </a:lnTo>
                    <a:lnTo>
                      <a:pt x="18014" y="3046"/>
                    </a:lnTo>
                    <a:lnTo>
                      <a:pt x="18095" y="3138"/>
                    </a:lnTo>
                    <a:lnTo>
                      <a:pt x="18014" y="3600"/>
                    </a:lnTo>
                    <a:lnTo>
                      <a:pt x="18217" y="4431"/>
                    </a:lnTo>
                    <a:lnTo>
                      <a:pt x="18421" y="4431"/>
                    </a:lnTo>
                    <a:lnTo>
                      <a:pt x="18625" y="4523"/>
                    </a:lnTo>
                    <a:lnTo>
                      <a:pt x="19073" y="3692"/>
                    </a:lnTo>
                    <a:lnTo>
                      <a:pt x="18829" y="3508"/>
                    </a:lnTo>
                    <a:lnTo>
                      <a:pt x="19073" y="3508"/>
                    </a:lnTo>
                    <a:lnTo>
                      <a:pt x="19358" y="3600"/>
                    </a:lnTo>
                    <a:lnTo>
                      <a:pt x="19195" y="3138"/>
                    </a:lnTo>
                    <a:lnTo>
                      <a:pt x="19399" y="3231"/>
                    </a:lnTo>
                    <a:lnTo>
                      <a:pt x="19562" y="3138"/>
                    </a:lnTo>
                    <a:lnTo>
                      <a:pt x="19562" y="2769"/>
                    </a:lnTo>
                    <a:lnTo>
                      <a:pt x="19358" y="2308"/>
                    </a:lnTo>
                    <a:lnTo>
                      <a:pt x="19195" y="2215"/>
                    </a:lnTo>
                    <a:lnTo>
                      <a:pt x="19399" y="2123"/>
                    </a:lnTo>
                    <a:lnTo>
                      <a:pt x="19766" y="2677"/>
                    </a:lnTo>
                    <a:lnTo>
                      <a:pt x="20011" y="2677"/>
                    </a:lnTo>
                    <a:lnTo>
                      <a:pt x="19888" y="2215"/>
                    </a:lnTo>
                    <a:lnTo>
                      <a:pt x="19725" y="1846"/>
                    </a:lnTo>
                    <a:lnTo>
                      <a:pt x="20133" y="2585"/>
                    </a:lnTo>
                    <a:lnTo>
                      <a:pt x="20296" y="3138"/>
                    </a:lnTo>
                    <a:lnTo>
                      <a:pt x="20214" y="2677"/>
                    </a:lnTo>
                    <a:lnTo>
                      <a:pt x="19888" y="1385"/>
                    </a:lnTo>
                    <a:lnTo>
                      <a:pt x="19888" y="1200"/>
                    </a:lnTo>
                    <a:lnTo>
                      <a:pt x="19685" y="1015"/>
                    </a:lnTo>
                    <a:lnTo>
                      <a:pt x="19522" y="554"/>
                    </a:lnTo>
                    <a:lnTo>
                      <a:pt x="19481" y="277"/>
                    </a:lnTo>
                    <a:lnTo>
                      <a:pt x="17035" y="1385"/>
                    </a:lnTo>
                    <a:lnTo>
                      <a:pt x="14346" y="2677"/>
                    </a:lnTo>
                    <a:lnTo>
                      <a:pt x="8966" y="4892"/>
                    </a:lnTo>
                    <a:lnTo>
                      <a:pt x="7010" y="5538"/>
                    </a:lnTo>
                    <a:lnTo>
                      <a:pt x="6235" y="5723"/>
                    </a:lnTo>
                    <a:lnTo>
                      <a:pt x="5828" y="5723"/>
                    </a:lnTo>
                    <a:lnTo>
                      <a:pt x="5706" y="6277"/>
                    </a:lnTo>
                    <a:lnTo>
                      <a:pt x="5706" y="6738"/>
                    </a:lnTo>
                    <a:lnTo>
                      <a:pt x="5665" y="7569"/>
                    </a:lnTo>
                    <a:lnTo>
                      <a:pt x="5461" y="7754"/>
                    </a:lnTo>
                    <a:lnTo>
                      <a:pt x="5298" y="8123"/>
                    </a:lnTo>
                    <a:lnTo>
                      <a:pt x="5176" y="9138"/>
                    </a:lnTo>
                    <a:lnTo>
                      <a:pt x="4972" y="9600"/>
                    </a:lnTo>
                    <a:lnTo>
                      <a:pt x="4809" y="9323"/>
                    </a:lnTo>
                    <a:lnTo>
                      <a:pt x="4442" y="9600"/>
                    </a:lnTo>
                    <a:lnTo>
                      <a:pt x="4238" y="9969"/>
                    </a:lnTo>
                    <a:lnTo>
                      <a:pt x="3994" y="10892"/>
                    </a:lnTo>
                    <a:lnTo>
                      <a:pt x="3831" y="10892"/>
                    </a:lnTo>
                    <a:lnTo>
                      <a:pt x="3627" y="10431"/>
                    </a:lnTo>
                    <a:lnTo>
                      <a:pt x="3464" y="10708"/>
                    </a:lnTo>
                    <a:lnTo>
                      <a:pt x="3383" y="10892"/>
                    </a:lnTo>
                    <a:lnTo>
                      <a:pt x="3301" y="11354"/>
                    </a:lnTo>
                    <a:lnTo>
                      <a:pt x="3097" y="11262"/>
                    </a:lnTo>
                    <a:lnTo>
                      <a:pt x="3057" y="12185"/>
                    </a:lnTo>
                    <a:lnTo>
                      <a:pt x="2975" y="12554"/>
                    </a:lnTo>
                    <a:lnTo>
                      <a:pt x="2731" y="12554"/>
                    </a:lnTo>
                    <a:lnTo>
                      <a:pt x="2323" y="13200"/>
                    </a:lnTo>
                    <a:lnTo>
                      <a:pt x="1834" y="14400"/>
                    </a:lnTo>
                    <a:lnTo>
                      <a:pt x="1630" y="14585"/>
                    </a:lnTo>
                    <a:lnTo>
                      <a:pt x="1223" y="14585"/>
                    </a:lnTo>
                    <a:lnTo>
                      <a:pt x="856" y="15231"/>
                    </a:lnTo>
                    <a:lnTo>
                      <a:pt x="652" y="15692"/>
                    </a:lnTo>
                    <a:lnTo>
                      <a:pt x="611" y="16154"/>
                    </a:lnTo>
                    <a:lnTo>
                      <a:pt x="530" y="16708"/>
                    </a:lnTo>
                    <a:lnTo>
                      <a:pt x="408" y="17169"/>
                    </a:lnTo>
                    <a:lnTo>
                      <a:pt x="0" y="17446"/>
                    </a:lnTo>
                    <a:lnTo>
                      <a:pt x="0" y="19200"/>
                    </a:lnTo>
                    <a:lnTo>
                      <a:pt x="3016" y="18092"/>
                    </a:lnTo>
                    <a:lnTo>
                      <a:pt x="3668" y="17446"/>
                    </a:lnTo>
                    <a:lnTo>
                      <a:pt x="3872" y="17262"/>
                    </a:lnTo>
                    <a:lnTo>
                      <a:pt x="4198" y="16708"/>
                    </a:lnTo>
                    <a:lnTo>
                      <a:pt x="4605" y="16338"/>
                    </a:lnTo>
                    <a:lnTo>
                      <a:pt x="4768" y="16154"/>
                    </a:lnTo>
                    <a:lnTo>
                      <a:pt x="4972" y="16062"/>
                    </a:lnTo>
                    <a:lnTo>
                      <a:pt x="7214" y="15415"/>
                    </a:lnTo>
                    <a:lnTo>
                      <a:pt x="8029" y="15323"/>
                    </a:lnTo>
                    <a:lnTo>
                      <a:pt x="8232" y="15785"/>
                    </a:lnTo>
                    <a:lnTo>
                      <a:pt x="8395" y="15600"/>
                    </a:lnTo>
                    <a:lnTo>
                      <a:pt x="8762" y="16246"/>
                    </a:lnTo>
                    <a:lnTo>
                      <a:pt x="8844" y="17169"/>
                    </a:lnTo>
                    <a:lnTo>
                      <a:pt x="8885" y="17262"/>
                    </a:lnTo>
                    <a:lnTo>
                      <a:pt x="11656" y="16338"/>
                    </a:lnTo>
                    <a:lnTo>
                      <a:pt x="14835" y="21323"/>
                    </a:lnTo>
                    <a:lnTo>
                      <a:pt x="14916" y="21600"/>
                    </a:lnTo>
                    <a:lnTo>
                      <a:pt x="15038" y="21600"/>
                    </a:lnTo>
                    <a:lnTo>
                      <a:pt x="15446" y="21138"/>
                    </a:lnTo>
                    <a:lnTo>
                      <a:pt x="15813" y="20862"/>
                    </a:lnTo>
                    <a:lnTo>
                      <a:pt x="16180" y="20862"/>
                    </a:lnTo>
                    <a:lnTo>
                      <a:pt x="16343" y="20677"/>
                    </a:lnTo>
                    <a:lnTo>
                      <a:pt x="16383" y="19754"/>
                    </a:lnTo>
                    <a:lnTo>
                      <a:pt x="16302" y="18831"/>
                    </a:lnTo>
                    <a:lnTo>
                      <a:pt x="16383" y="19292"/>
                    </a:lnTo>
                    <a:lnTo>
                      <a:pt x="16546" y="20308"/>
                    </a:lnTo>
                    <a:lnTo>
                      <a:pt x="16546" y="19015"/>
                    </a:lnTo>
                    <a:lnTo>
                      <a:pt x="16587" y="18554"/>
                    </a:lnTo>
                    <a:lnTo>
                      <a:pt x="16750" y="17631"/>
                    </a:lnTo>
                    <a:lnTo>
                      <a:pt x="16995" y="16708"/>
                    </a:lnTo>
                    <a:lnTo>
                      <a:pt x="17484" y="15877"/>
                    </a:lnTo>
                    <a:lnTo>
                      <a:pt x="17321" y="15415"/>
                    </a:lnTo>
                    <a:lnTo>
                      <a:pt x="17484" y="14954"/>
                    </a:lnTo>
                    <a:lnTo>
                      <a:pt x="17362" y="14769"/>
                    </a:lnTo>
                    <a:lnTo>
                      <a:pt x="17565" y="14862"/>
                    </a:lnTo>
                    <a:lnTo>
                      <a:pt x="17402" y="15323"/>
                    </a:lnTo>
                    <a:lnTo>
                      <a:pt x="17606" y="15415"/>
                    </a:lnTo>
                    <a:lnTo>
                      <a:pt x="17688" y="15415"/>
                    </a:lnTo>
                    <a:lnTo>
                      <a:pt x="17810" y="14954"/>
                    </a:lnTo>
                    <a:lnTo>
                      <a:pt x="17973" y="14123"/>
                    </a:lnTo>
                    <a:lnTo>
                      <a:pt x="18217" y="14308"/>
                    </a:lnTo>
                    <a:lnTo>
                      <a:pt x="18706" y="13662"/>
                    </a:lnTo>
                    <a:lnTo>
                      <a:pt x="18910" y="13662"/>
                    </a:lnTo>
                    <a:lnTo>
                      <a:pt x="18910" y="13477"/>
                    </a:lnTo>
                    <a:lnTo>
                      <a:pt x="19073" y="13108"/>
                    </a:lnTo>
                    <a:lnTo>
                      <a:pt x="19155" y="13569"/>
                    </a:lnTo>
                    <a:lnTo>
                      <a:pt x="19195" y="13108"/>
                    </a:lnTo>
                    <a:lnTo>
                      <a:pt x="19399" y="13385"/>
                    </a:lnTo>
                    <a:lnTo>
                      <a:pt x="19522" y="13385"/>
                    </a:lnTo>
                    <a:lnTo>
                      <a:pt x="19685" y="12462"/>
                    </a:lnTo>
                    <a:lnTo>
                      <a:pt x="19888" y="12092"/>
                    </a:lnTo>
                    <a:lnTo>
                      <a:pt x="19929" y="11631"/>
                    </a:lnTo>
                    <a:lnTo>
                      <a:pt x="19888" y="11262"/>
                    </a:lnTo>
                    <a:lnTo>
                      <a:pt x="19766" y="11262"/>
                    </a:lnTo>
                    <a:lnTo>
                      <a:pt x="19685" y="11723"/>
                    </a:lnTo>
                    <a:lnTo>
                      <a:pt x="19522" y="11815"/>
                    </a:lnTo>
                    <a:lnTo>
                      <a:pt x="19562" y="11354"/>
                    </a:lnTo>
                    <a:lnTo>
                      <a:pt x="19481" y="10892"/>
                    </a:lnTo>
                    <a:lnTo>
                      <a:pt x="19399" y="11354"/>
                    </a:lnTo>
                    <a:lnTo>
                      <a:pt x="19277" y="11538"/>
                    </a:lnTo>
                    <a:lnTo>
                      <a:pt x="19318" y="12000"/>
                    </a:lnTo>
                    <a:lnTo>
                      <a:pt x="19114" y="11723"/>
                    </a:lnTo>
                    <a:lnTo>
                      <a:pt x="18747" y="12277"/>
                    </a:lnTo>
                    <a:lnTo>
                      <a:pt x="18340" y="12185"/>
                    </a:lnTo>
                    <a:lnTo>
                      <a:pt x="17973" y="11538"/>
                    </a:lnTo>
                    <a:lnTo>
                      <a:pt x="17810" y="10985"/>
                    </a:lnTo>
                    <a:lnTo>
                      <a:pt x="18014" y="11354"/>
                    </a:lnTo>
                    <a:lnTo>
                      <a:pt x="18217" y="11538"/>
                    </a:lnTo>
                    <a:lnTo>
                      <a:pt x="18421" y="12000"/>
                    </a:lnTo>
                    <a:lnTo>
                      <a:pt x="18625" y="12000"/>
                    </a:lnTo>
                    <a:lnTo>
                      <a:pt x="18788" y="11723"/>
                    </a:lnTo>
                    <a:lnTo>
                      <a:pt x="19114" y="10892"/>
                    </a:lnTo>
                    <a:lnTo>
                      <a:pt x="19114" y="10431"/>
                    </a:lnTo>
                    <a:lnTo>
                      <a:pt x="18910" y="10523"/>
                    </a:lnTo>
                    <a:lnTo>
                      <a:pt x="18951" y="10246"/>
                    </a:lnTo>
                    <a:lnTo>
                      <a:pt x="19195" y="10062"/>
                    </a:lnTo>
                    <a:lnTo>
                      <a:pt x="19277" y="9600"/>
                    </a:lnTo>
                    <a:lnTo>
                      <a:pt x="18829" y="9323"/>
                    </a:lnTo>
                    <a:lnTo>
                      <a:pt x="18625" y="9323"/>
                    </a:lnTo>
                    <a:lnTo>
                      <a:pt x="17769" y="8677"/>
                    </a:lnTo>
                    <a:lnTo>
                      <a:pt x="17728" y="8585"/>
                    </a:lnTo>
                    <a:lnTo>
                      <a:pt x="17728" y="8492"/>
                    </a:lnTo>
                    <a:lnTo>
                      <a:pt x="18543" y="8862"/>
                    </a:lnTo>
                    <a:lnTo>
                      <a:pt x="18747" y="8585"/>
                    </a:lnTo>
                    <a:lnTo>
                      <a:pt x="18829" y="8677"/>
                    </a:lnTo>
                    <a:lnTo>
                      <a:pt x="18788" y="8215"/>
                    </a:lnTo>
                    <a:lnTo>
                      <a:pt x="18747" y="7938"/>
                    </a:lnTo>
                    <a:lnTo>
                      <a:pt x="18951" y="7754"/>
                    </a:lnTo>
                    <a:lnTo>
                      <a:pt x="18829" y="8123"/>
                    </a:lnTo>
                    <a:lnTo>
                      <a:pt x="19073" y="8492"/>
                    </a:lnTo>
                    <a:lnTo>
                      <a:pt x="19277" y="8585"/>
                    </a:lnTo>
                    <a:lnTo>
                      <a:pt x="19277" y="8123"/>
                    </a:lnTo>
                    <a:lnTo>
                      <a:pt x="19358" y="8585"/>
                    </a:lnTo>
                    <a:lnTo>
                      <a:pt x="19562" y="8677"/>
                    </a:lnTo>
                    <a:lnTo>
                      <a:pt x="20011" y="8677"/>
                    </a:lnTo>
                    <a:lnTo>
                      <a:pt x="20174" y="8215"/>
                    </a:lnTo>
                    <a:lnTo>
                      <a:pt x="20418" y="6831"/>
                    </a:lnTo>
                    <a:lnTo>
                      <a:pt x="20418" y="6462"/>
                    </a:lnTo>
                    <a:lnTo>
                      <a:pt x="20663" y="6646"/>
                    </a:lnTo>
                    <a:lnTo>
                      <a:pt x="20785" y="6185"/>
                    </a:lnTo>
                    <a:close/>
                    <a:moveTo>
                      <a:pt x="20540" y="2769"/>
                    </a:moveTo>
                    <a:lnTo>
                      <a:pt x="20296" y="1846"/>
                    </a:lnTo>
                    <a:lnTo>
                      <a:pt x="19929" y="0"/>
                    </a:lnTo>
                    <a:lnTo>
                      <a:pt x="19807" y="0"/>
                    </a:lnTo>
                    <a:lnTo>
                      <a:pt x="20174" y="1754"/>
                    </a:lnTo>
                    <a:lnTo>
                      <a:pt x="20337" y="2123"/>
                    </a:lnTo>
                    <a:lnTo>
                      <a:pt x="20500" y="3046"/>
                    </a:lnTo>
                    <a:lnTo>
                      <a:pt x="20703" y="3508"/>
                    </a:lnTo>
                    <a:lnTo>
                      <a:pt x="20581" y="3600"/>
                    </a:lnTo>
                    <a:lnTo>
                      <a:pt x="20785" y="3692"/>
                    </a:lnTo>
                    <a:lnTo>
                      <a:pt x="20989" y="4338"/>
                    </a:lnTo>
                    <a:lnTo>
                      <a:pt x="21111" y="4800"/>
                    </a:lnTo>
                    <a:lnTo>
                      <a:pt x="21152" y="4615"/>
                    </a:lnTo>
                    <a:lnTo>
                      <a:pt x="21070" y="4062"/>
                    </a:lnTo>
                    <a:lnTo>
                      <a:pt x="20540" y="2769"/>
                    </a:lnTo>
                    <a:close/>
                    <a:moveTo>
                      <a:pt x="17321" y="16154"/>
                    </a:moveTo>
                    <a:lnTo>
                      <a:pt x="17117" y="16615"/>
                    </a:lnTo>
                    <a:lnTo>
                      <a:pt x="16995" y="17077"/>
                    </a:lnTo>
                    <a:lnTo>
                      <a:pt x="17158" y="16615"/>
                    </a:lnTo>
                    <a:lnTo>
                      <a:pt x="17565" y="15785"/>
                    </a:lnTo>
                    <a:lnTo>
                      <a:pt x="17525" y="15785"/>
                    </a:lnTo>
                    <a:lnTo>
                      <a:pt x="17321" y="16154"/>
                    </a:lnTo>
                    <a:close/>
                    <a:moveTo>
                      <a:pt x="18788" y="13846"/>
                    </a:moveTo>
                    <a:lnTo>
                      <a:pt x="18421" y="14123"/>
                    </a:lnTo>
                    <a:lnTo>
                      <a:pt x="18299" y="14400"/>
                    </a:lnTo>
                    <a:lnTo>
                      <a:pt x="18625" y="14031"/>
                    </a:lnTo>
                    <a:lnTo>
                      <a:pt x="19073" y="13846"/>
                    </a:lnTo>
                    <a:lnTo>
                      <a:pt x="18788" y="13846"/>
                    </a:lnTo>
                    <a:close/>
                    <a:moveTo>
                      <a:pt x="19766" y="12646"/>
                    </a:moveTo>
                    <a:lnTo>
                      <a:pt x="19725" y="13108"/>
                    </a:lnTo>
                    <a:lnTo>
                      <a:pt x="19562" y="14123"/>
                    </a:lnTo>
                    <a:lnTo>
                      <a:pt x="19766" y="12738"/>
                    </a:lnTo>
                    <a:lnTo>
                      <a:pt x="20092" y="11723"/>
                    </a:lnTo>
                    <a:lnTo>
                      <a:pt x="19766" y="12646"/>
                    </a:lnTo>
                    <a:close/>
                    <a:moveTo>
                      <a:pt x="20296" y="10985"/>
                    </a:moveTo>
                    <a:lnTo>
                      <a:pt x="20418" y="10523"/>
                    </a:lnTo>
                    <a:lnTo>
                      <a:pt x="20337" y="10523"/>
                    </a:lnTo>
                    <a:lnTo>
                      <a:pt x="20296" y="10985"/>
                    </a:lnTo>
                    <a:close/>
                    <a:moveTo>
                      <a:pt x="20744" y="9785"/>
                    </a:moveTo>
                    <a:lnTo>
                      <a:pt x="20581" y="10246"/>
                    </a:lnTo>
                    <a:lnTo>
                      <a:pt x="20989" y="9415"/>
                    </a:lnTo>
                    <a:lnTo>
                      <a:pt x="20989" y="9323"/>
                    </a:lnTo>
                    <a:lnTo>
                      <a:pt x="20948" y="9415"/>
                    </a:lnTo>
                    <a:lnTo>
                      <a:pt x="20744" y="9785"/>
                    </a:lnTo>
                    <a:close/>
                    <a:moveTo>
                      <a:pt x="21559" y="6369"/>
                    </a:moveTo>
                    <a:lnTo>
                      <a:pt x="21518" y="5908"/>
                    </a:lnTo>
                    <a:lnTo>
                      <a:pt x="21315" y="4985"/>
                    </a:lnTo>
                    <a:lnTo>
                      <a:pt x="21355" y="5446"/>
                    </a:lnTo>
                    <a:lnTo>
                      <a:pt x="21478" y="5908"/>
                    </a:lnTo>
                    <a:lnTo>
                      <a:pt x="21518" y="6369"/>
                    </a:lnTo>
                    <a:lnTo>
                      <a:pt x="21559" y="8031"/>
                    </a:lnTo>
                    <a:lnTo>
                      <a:pt x="21478" y="8492"/>
                    </a:lnTo>
                    <a:lnTo>
                      <a:pt x="21315" y="8862"/>
                    </a:lnTo>
                    <a:lnTo>
                      <a:pt x="21315" y="8954"/>
                    </a:lnTo>
                    <a:lnTo>
                      <a:pt x="21559" y="8677"/>
                    </a:lnTo>
                    <a:lnTo>
                      <a:pt x="21600" y="7754"/>
                    </a:lnTo>
                    <a:lnTo>
                      <a:pt x="21559" y="6369"/>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96" name="Google Shape;1287;g3df7f880796_0_302"/>
              <p:cNvSpPr/>
              <p:nvPr/>
            </p:nvSpPr>
            <p:spPr>
              <a:xfrm>
                <a:off x="3727075" y="474086"/>
                <a:ext cx="671218" cy="498701"/>
              </a:xfrm>
              <a:custGeom>
                <a:avLst/>
                <a:gdLst/>
                <a:ahLst/>
                <a:cxnLst>
                  <a:cxn ang="0">
                    <a:pos x="wd2" y="hd2"/>
                  </a:cxn>
                  <a:cxn ang="5400000">
                    <a:pos x="wd2" y="hd2"/>
                  </a:cxn>
                  <a:cxn ang="10800000">
                    <a:pos x="wd2" y="hd2"/>
                  </a:cxn>
                  <a:cxn ang="16200000">
                    <a:pos x="wd2" y="hd2"/>
                  </a:cxn>
                </a:cxnLst>
                <a:rect l="0" t="0" r="r" b="b"/>
                <a:pathLst>
                  <a:path w="21600" h="21600" extrusionOk="0">
                    <a:moveTo>
                      <a:pt x="16487" y="20703"/>
                    </a:moveTo>
                    <a:lnTo>
                      <a:pt x="16582" y="20382"/>
                    </a:lnTo>
                    <a:lnTo>
                      <a:pt x="16821" y="20254"/>
                    </a:lnTo>
                    <a:lnTo>
                      <a:pt x="16917" y="19934"/>
                    </a:lnTo>
                    <a:lnTo>
                      <a:pt x="17156" y="19293"/>
                    </a:lnTo>
                    <a:lnTo>
                      <a:pt x="16917" y="18972"/>
                    </a:lnTo>
                    <a:lnTo>
                      <a:pt x="16917" y="18780"/>
                    </a:lnTo>
                    <a:lnTo>
                      <a:pt x="17251" y="18331"/>
                    </a:lnTo>
                    <a:lnTo>
                      <a:pt x="17251" y="18011"/>
                    </a:lnTo>
                    <a:lnTo>
                      <a:pt x="17060" y="17690"/>
                    </a:lnTo>
                    <a:lnTo>
                      <a:pt x="16678" y="14101"/>
                    </a:lnTo>
                    <a:lnTo>
                      <a:pt x="16535" y="13973"/>
                    </a:lnTo>
                    <a:lnTo>
                      <a:pt x="16535" y="10960"/>
                    </a:lnTo>
                    <a:lnTo>
                      <a:pt x="16582" y="10640"/>
                    </a:lnTo>
                    <a:lnTo>
                      <a:pt x="16487" y="10319"/>
                    </a:lnTo>
                    <a:lnTo>
                      <a:pt x="16487" y="10063"/>
                    </a:lnTo>
                    <a:lnTo>
                      <a:pt x="15961" y="6922"/>
                    </a:lnTo>
                    <a:lnTo>
                      <a:pt x="15579" y="6538"/>
                    </a:lnTo>
                    <a:lnTo>
                      <a:pt x="15531" y="6858"/>
                    </a:lnTo>
                    <a:lnTo>
                      <a:pt x="15388" y="6538"/>
                    </a:lnTo>
                    <a:lnTo>
                      <a:pt x="15388" y="6025"/>
                    </a:lnTo>
                    <a:lnTo>
                      <a:pt x="15292" y="5384"/>
                    </a:lnTo>
                    <a:lnTo>
                      <a:pt x="15149" y="5064"/>
                    </a:lnTo>
                    <a:lnTo>
                      <a:pt x="14958" y="4423"/>
                    </a:lnTo>
                    <a:lnTo>
                      <a:pt x="14958" y="3782"/>
                    </a:lnTo>
                    <a:lnTo>
                      <a:pt x="15101" y="3718"/>
                    </a:lnTo>
                    <a:lnTo>
                      <a:pt x="15053" y="3397"/>
                    </a:lnTo>
                    <a:lnTo>
                      <a:pt x="14958" y="3077"/>
                    </a:lnTo>
                    <a:lnTo>
                      <a:pt x="14958" y="2756"/>
                    </a:lnTo>
                    <a:lnTo>
                      <a:pt x="14910" y="2436"/>
                    </a:lnTo>
                    <a:lnTo>
                      <a:pt x="14671" y="2115"/>
                    </a:lnTo>
                    <a:lnTo>
                      <a:pt x="14623" y="1795"/>
                    </a:lnTo>
                    <a:lnTo>
                      <a:pt x="14623" y="1026"/>
                    </a:lnTo>
                    <a:lnTo>
                      <a:pt x="14432" y="705"/>
                    </a:lnTo>
                    <a:lnTo>
                      <a:pt x="14432" y="385"/>
                    </a:lnTo>
                    <a:lnTo>
                      <a:pt x="14384" y="192"/>
                    </a:lnTo>
                    <a:lnTo>
                      <a:pt x="14384" y="0"/>
                    </a:lnTo>
                    <a:lnTo>
                      <a:pt x="12568" y="641"/>
                    </a:lnTo>
                    <a:lnTo>
                      <a:pt x="10943" y="1154"/>
                    </a:lnTo>
                    <a:lnTo>
                      <a:pt x="10704" y="1154"/>
                    </a:lnTo>
                    <a:lnTo>
                      <a:pt x="10227" y="1474"/>
                    </a:lnTo>
                    <a:lnTo>
                      <a:pt x="9462" y="2692"/>
                    </a:lnTo>
                    <a:lnTo>
                      <a:pt x="8650" y="4358"/>
                    </a:lnTo>
                    <a:lnTo>
                      <a:pt x="8745" y="4743"/>
                    </a:lnTo>
                    <a:lnTo>
                      <a:pt x="8363" y="5320"/>
                    </a:lnTo>
                    <a:lnTo>
                      <a:pt x="8267" y="5576"/>
                    </a:lnTo>
                    <a:lnTo>
                      <a:pt x="7981" y="5897"/>
                    </a:lnTo>
                    <a:lnTo>
                      <a:pt x="7598" y="6474"/>
                    </a:lnTo>
                    <a:lnTo>
                      <a:pt x="7503" y="6794"/>
                    </a:lnTo>
                    <a:lnTo>
                      <a:pt x="7742" y="6986"/>
                    </a:lnTo>
                    <a:lnTo>
                      <a:pt x="7837" y="7179"/>
                    </a:lnTo>
                    <a:lnTo>
                      <a:pt x="7742" y="6858"/>
                    </a:lnTo>
                    <a:lnTo>
                      <a:pt x="7981" y="6666"/>
                    </a:lnTo>
                    <a:lnTo>
                      <a:pt x="7981" y="7179"/>
                    </a:lnTo>
                    <a:lnTo>
                      <a:pt x="8363" y="6922"/>
                    </a:lnTo>
                    <a:lnTo>
                      <a:pt x="8172" y="7243"/>
                    </a:lnTo>
                    <a:lnTo>
                      <a:pt x="8172" y="7563"/>
                    </a:lnTo>
                    <a:lnTo>
                      <a:pt x="7933" y="7691"/>
                    </a:lnTo>
                    <a:lnTo>
                      <a:pt x="8172" y="8332"/>
                    </a:lnTo>
                    <a:lnTo>
                      <a:pt x="8172" y="8461"/>
                    </a:lnTo>
                    <a:lnTo>
                      <a:pt x="8315" y="8781"/>
                    </a:lnTo>
                    <a:lnTo>
                      <a:pt x="8315" y="9101"/>
                    </a:lnTo>
                    <a:lnTo>
                      <a:pt x="8124" y="9422"/>
                    </a:lnTo>
                    <a:lnTo>
                      <a:pt x="7885" y="9422"/>
                    </a:lnTo>
                    <a:lnTo>
                      <a:pt x="7646" y="9742"/>
                    </a:lnTo>
                    <a:lnTo>
                      <a:pt x="7359" y="10063"/>
                    </a:lnTo>
                    <a:lnTo>
                      <a:pt x="7216" y="10383"/>
                    </a:lnTo>
                    <a:lnTo>
                      <a:pt x="7025" y="10704"/>
                    </a:lnTo>
                    <a:lnTo>
                      <a:pt x="6786" y="10896"/>
                    </a:lnTo>
                    <a:lnTo>
                      <a:pt x="6642" y="11217"/>
                    </a:lnTo>
                    <a:lnTo>
                      <a:pt x="6451" y="11153"/>
                    </a:lnTo>
                    <a:lnTo>
                      <a:pt x="6021" y="11153"/>
                    </a:lnTo>
                    <a:lnTo>
                      <a:pt x="5543" y="11281"/>
                    </a:lnTo>
                    <a:lnTo>
                      <a:pt x="5065" y="11665"/>
                    </a:lnTo>
                    <a:lnTo>
                      <a:pt x="4444" y="11281"/>
                    </a:lnTo>
                    <a:lnTo>
                      <a:pt x="3488" y="11345"/>
                    </a:lnTo>
                    <a:lnTo>
                      <a:pt x="2581" y="11601"/>
                    </a:lnTo>
                    <a:lnTo>
                      <a:pt x="2103" y="11922"/>
                    </a:lnTo>
                    <a:lnTo>
                      <a:pt x="1864" y="12114"/>
                    </a:lnTo>
                    <a:lnTo>
                      <a:pt x="1625" y="12178"/>
                    </a:lnTo>
                    <a:lnTo>
                      <a:pt x="1434" y="12434"/>
                    </a:lnTo>
                    <a:lnTo>
                      <a:pt x="1195" y="12499"/>
                    </a:lnTo>
                    <a:lnTo>
                      <a:pt x="1195" y="12563"/>
                    </a:lnTo>
                    <a:lnTo>
                      <a:pt x="1338" y="13139"/>
                    </a:lnTo>
                    <a:lnTo>
                      <a:pt x="1290" y="13396"/>
                    </a:lnTo>
                    <a:lnTo>
                      <a:pt x="1816" y="13460"/>
                    </a:lnTo>
                    <a:lnTo>
                      <a:pt x="1816" y="13652"/>
                    </a:lnTo>
                    <a:lnTo>
                      <a:pt x="1673" y="13780"/>
                    </a:lnTo>
                    <a:lnTo>
                      <a:pt x="2007" y="14485"/>
                    </a:lnTo>
                    <a:lnTo>
                      <a:pt x="2007" y="14806"/>
                    </a:lnTo>
                    <a:lnTo>
                      <a:pt x="1577" y="15511"/>
                    </a:lnTo>
                    <a:lnTo>
                      <a:pt x="1434" y="15831"/>
                    </a:lnTo>
                    <a:lnTo>
                      <a:pt x="1290" y="16024"/>
                    </a:lnTo>
                    <a:lnTo>
                      <a:pt x="1051" y="16472"/>
                    </a:lnTo>
                    <a:lnTo>
                      <a:pt x="621" y="17113"/>
                    </a:lnTo>
                    <a:lnTo>
                      <a:pt x="143" y="17818"/>
                    </a:lnTo>
                    <a:lnTo>
                      <a:pt x="0" y="17882"/>
                    </a:lnTo>
                    <a:lnTo>
                      <a:pt x="48" y="18011"/>
                    </a:lnTo>
                    <a:lnTo>
                      <a:pt x="191" y="19100"/>
                    </a:lnTo>
                    <a:lnTo>
                      <a:pt x="2342" y="18652"/>
                    </a:lnTo>
                    <a:lnTo>
                      <a:pt x="5639" y="17754"/>
                    </a:lnTo>
                    <a:lnTo>
                      <a:pt x="9319" y="16665"/>
                    </a:lnTo>
                    <a:lnTo>
                      <a:pt x="11804" y="15960"/>
                    </a:lnTo>
                    <a:lnTo>
                      <a:pt x="11851" y="16024"/>
                    </a:lnTo>
                    <a:lnTo>
                      <a:pt x="12090" y="16152"/>
                    </a:lnTo>
                    <a:lnTo>
                      <a:pt x="12138" y="16472"/>
                    </a:lnTo>
                    <a:lnTo>
                      <a:pt x="12377" y="16344"/>
                    </a:lnTo>
                    <a:lnTo>
                      <a:pt x="12616" y="16665"/>
                    </a:lnTo>
                    <a:lnTo>
                      <a:pt x="12855" y="17306"/>
                    </a:lnTo>
                    <a:lnTo>
                      <a:pt x="12950" y="17690"/>
                    </a:lnTo>
                    <a:lnTo>
                      <a:pt x="13094" y="18011"/>
                    </a:lnTo>
                    <a:lnTo>
                      <a:pt x="13524" y="18203"/>
                    </a:lnTo>
                    <a:lnTo>
                      <a:pt x="13763" y="18203"/>
                    </a:lnTo>
                    <a:lnTo>
                      <a:pt x="14002" y="18395"/>
                    </a:lnTo>
                    <a:lnTo>
                      <a:pt x="14002" y="18523"/>
                    </a:lnTo>
                    <a:lnTo>
                      <a:pt x="16487" y="19613"/>
                    </a:lnTo>
                    <a:lnTo>
                      <a:pt x="16296" y="18780"/>
                    </a:lnTo>
                    <a:lnTo>
                      <a:pt x="16057" y="18523"/>
                    </a:lnTo>
                    <a:lnTo>
                      <a:pt x="16009" y="18203"/>
                    </a:lnTo>
                    <a:lnTo>
                      <a:pt x="16057" y="18139"/>
                    </a:lnTo>
                    <a:lnTo>
                      <a:pt x="16104" y="18395"/>
                    </a:lnTo>
                    <a:lnTo>
                      <a:pt x="16343" y="18652"/>
                    </a:lnTo>
                    <a:lnTo>
                      <a:pt x="16487" y="19100"/>
                    </a:lnTo>
                    <a:lnTo>
                      <a:pt x="16535" y="20062"/>
                    </a:lnTo>
                    <a:lnTo>
                      <a:pt x="16439" y="20703"/>
                    </a:lnTo>
                    <a:lnTo>
                      <a:pt x="16487" y="20703"/>
                    </a:lnTo>
                    <a:close/>
                    <a:moveTo>
                      <a:pt x="21361" y="17690"/>
                    </a:moveTo>
                    <a:lnTo>
                      <a:pt x="21122" y="17818"/>
                    </a:lnTo>
                    <a:lnTo>
                      <a:pt x="21027" y="17754"/>
                    </a:lnTo>
                    <a:lnTo>
                      <a:pt x="20788" y="17818"/>
                    </a:lnTo>
                    <a:lnTo>
                      <a:pt x="20549" y="18011"/>
                    </a:lnTo>
                    <a:lnTo>
                      <a:pt x="20310" y="18652"/>
                    </a:lnTo>
                    <a:lnTo>
                      <a:pt x="20166" y="18716"/>
                    </a:lnTo>
                    <a:lnTo>
                      <a:pt x="19927" y="18716"/>
                    </a:lnTo>
                    <a:lnTo>
                      <a:pt x="20071" y="18459"/>
                    </a:lnTo>
                    <a:lnTo>
                      <a:pt x="20310" y="18139"/>
                    </a:lnTo>
                    <a:lnTo>
                      <a:pt x="20310" y="17818"/>
                    </a:lnTo>
                    <a:lnTo>
                      <a:pt x="20549" y="17306"/>
                    </a:lnTo>
                    <a:lnTo>
                      <a:pt x="19832" y="18395"/>
                    </a:lnTo>
                    <a:lnTo>
                      <a:pt x="19354" y="18716"/>
                    </a:lnTo>
                    <a:lnTo>
                      <a:pt x="18685" y="18844"/>
                    </a:lnTo>
                    <a:lnTo>
                      <a:pt x="18446" y="19036"/>
                    </a:lnTo>
                    <a:lnTo>
                      <a:pt x="18350" y="19357"/>
                    </a:lnTo>
                    <a:lnTo>
                      <a:pt x="18112" y="19357"/>
                    </a:lnTo>
                    <a:lnTo>
                      <a:pt x="17681" y="19677"/>
                    </a:lnTo>
                    <a:lnTo>
                      <a:pt x="17442" y="19613"/>
                    </a:lnTo>
                    <a:lnTo>
                      <a:pt x="17251" y="19805"/>
                    </a:lnTo>
                    <a:lnTo>
                      <a:pt x="17251" y="20190"/>
                    </a:lnTo>
                    <a:lnTo>
                      <a:pt x="17012" y="19998"/>
                    </a:lnTo>
                    <a:lnTo>
                      <a:pt x="16965" y="20382"/>
                    </a:lnTo>
                    <a:lnTo>
                      <a:pt x="16535" y="20703"/>
                    </a:lnTo>
                    <a:lnTo>
                      <a:pt x="16487" y="21151"/>
                    </a:lnTo>
                    <a:lnTo>
                      <a:pt x="16439" y="21472"/>
                    </a:lnTo>
                    <a:lnTo>
                      <a:pt x="16535" y="21472"/>
                    </a:lnTo>
                    <a:lnTo>
                      <a:pt x="16965" y="21344"/>
                    </a:lnTo>
                    <a:lnTo>
                      <a:pt x="16726" y="21600"/>
                    </a:lnTo>
                    <a:lnTo>
                      <a:pt x="17204" y="21280"/>
                    </a:lnTo>
                    <a:lnTo>
                      <a:pt x="18064" y="20639"/>
                    </a:lnTo>
                    <a:lnTo>
                      <a:pt x="18112" y="20639"/>
                    </a:lnTo>
                    <a:lnTo>
                      <a:pt x="18398" y="20382"/>
                    </a:lnTo>
                    <a:lnTo>
                      <a:pt x="18637" y="20254"/>
                    </a:lnTo>
                    <a:lnTo>
                      <a:pt x="19115" y="19805"/>
                    </a:lnTo>
                    <a:lnTo>
                      <a:pt x="19354" y="19741"/>
                    </a:lnTo>
                    <a:lnTo>
                      <a:pt x="19593" y="19485"/>
                    </a:lnTo>
                    <a:lnTo>
                      <a:pt x="19832" y="19421"/>
                    </a:lnTo>
                    <a:lnTo>
                      <a:pt x="20310" y="19036"/>
                    </a:lnTo>
                    <a:lnTo>
                      <a:pt x="20310" y="18780"/>
                    </a:lnTo>
                    <a:lnTo>
                      <a:pt x="20549" y="18716"/>
                    </a:lnTo>
                    <a:lnTo>
                      <a:pt x="21027" y="18139"/>
                    </a:lnTo>
                    <a:lnTo>
                      <a:pt x="21313" y="18011"/>
                    </a:lnTo>
                    <a:lnTo>
                      <a:pt x="21600" y="17434"/>
                    </a:lnTo>
                    <a:lnTo>
                      <a:pt x="21361" y="1769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97" name="Google Shape;1288;g3df7f880796_0_302"/>
              <p:cNvSpPr/>
              <p:nvPr/>
            </p:nvSpPr>
            <p:spPr>
              <a:xfrm>
                <a:off x="4240674" y="654945"/>
                <a:ext cx="312021" cy="166948"/>
              </a:xfrm>
              <a:custGeom>
                <a:avLst/>
                <a:gdLst/>
                <a:ahLst/>
                <a:cxnLst>
                  <a:cxn ang="0">
                    <a:pos x="wd2" y="hd2"/>
                  </a:cxn>
                  <a:cxn ang="5400000">
                    <a:pos x="wd2" y="hd2"/>
                  </a:cxn>
                  <a:cxn ang="10800000">
                    <a:pos x="wd2" y="hd2"/>
                  </a:cxn>
                  <a:cxn ang="16200000">
                    <a:pos x="wd2" y="hd2"/>
                  </a:cxn>
                </a:cxnLst>
                <a:rect l="0" t="0" r="r" b="b"/>
                <a:pathLst>
                  <a:path w="21600" h="21600" extrusionOk="0">
                    <a:moveTo>
                      <a:pt x="20674" y="13763"/>
                    </a:moveTo>
                    <a:lnTo>
                      <a:pt x="20469" y="11851"/>
                    </a:lnTo>
                    <a:lnTo>
                      <a:pt x="19851" y="10131"/>
                    </a:lnTo>
                    <a:lnTo>
                      <a:pt x="19337" y="9366"/>
                    </a:lnTo>
                    <a:lnTo>
                      <a:pt x="18823" y="9175"/>
                    </a:lnTo>
                    <a:lnTo>
                      <a:pt x="18206" y="9366"/>
                    </a:lnTo>
                    <a:lnTo>
                      <a:pt x="18823" y="9366"/>
                    </a:lnTo>
                    <a:lnTo>
                      <a:pt x="19337" y="10131"/>
                    </a:lnTo>
                    <a:lnTo>
                      <a:pt x="19440" y="11087"/>
                    </a:lnTo>
                    <a:lnTo>
                      <a:pt x="19954" y="11087"/>
                    </a:lnTo>
                    <a:lnTo>
                      <a:pt x="20160" y="12425"/>
                    </a:lnTo>
                    <a:lnTo>
                      <a:pt x="19646" y="13381"/>
                    </a:lnTo>
                    <a:lnTo>
                      <a:pt x="18823" y="14910"/>
                    </a:lnTo>
                    <a:lnTo>
                      <a:pt x="18206" y="14719"/>
                    </a:lnTo>
                    <a:lnTo>
                      <a:pt x="17691" y="14719"/>
                    </a:lnTo>
                    <a:lnTo>
                      <a:pt x="17383" y="14527"/>
                    </a:lnTo>
                    <a:lnTo>
                      <a:pt x="16971" y="12425"/>
                    </a:lnTo>
                    <a:lnTo>
                      <a:pt x="16457" y="12234"/>
                    </a:lnTo>
                    <a:lnTo>
                      <a:pt x="15943" y="11851"/>
                    </a:lnTo>
                    <a:lnTo>
                      <a:pt x="15943" y="11087"/>
                    </a:lnTo>
                    <a:lnTo>
                      <a:pt x="16457" y="11469"/>
                    </a:lnTo>
                    <a:lnTo>
                      <a:pt x="16046" y="10322"/>
                    </a:lnTo>
                    <a:lnTo>
                      <a:pt x="15017" y="8602"/>
                    </a:lnTo>
                    <a:lnTo>
                      <a:pt x="14503" y="8602"/>
                    </a:lnTo>
                    <a:lnTo>
                      <a:pt x="13989" y="9175"/>
                    </a:lnTo>
                    <a:lnTo>
                      <a:pt x="13474" y="8602"/>
                    </a:lnTo>
                    <a:lnTo>
                      <a:pt x="13166" y="7646"/>
                    </a:lnTo>
                    <a:lnTo>
                      <a:pt x="13680" y="7646"/>
                    </a:lnTo>
                    <a:lnTo>
                      <a:pt x="13474" y="6690"/>
                    </a:lnTo>
                    <a:lnTo>
                      <a:pt x="13886" y="5735"/>
                    </a:lnTo>
                    <a:lnTo>
                      <a:pt x="13886" y="5543"/>
                    </a:lnTo>
                    <a:lnTo>
                      <a:pt x="13989" y="4588"/>
                    </a:lnTo>
                    <a:lnTo>
                      <a:pt x="15017" y="3441"/>
                    </a:lnTo>
                    <a:lnTo>
                      <a:pt x="15120" y="2485"/>
                    </a:lnTo>
                    <a:lnTo>
                      <a:pt x="14606" y="2485"/>
                    </a:lnTo>
                    <a:lnTo>
                      <a:pt x="14811" y="2676"/>
                    </a:lnTo>
                    <a:lnTo>
                      <a:pt x="14194" y="2867"/>
                    </a:lnTo>
                    <a:lnTo>
                      <a:pt x="13680" y="2103"/>
                    </a:lnTo>
                    <a:lnTo>
                      <a:pt x="13577" y="1147"/>
                    </a:lnTo>
                    <a:lnTo>
                      <a:pt x="13166" y="765"/>
                    </a:lnTo>
                    <a:lnTo>
                      <a:pt x="13371" y="0"/>
                    </a:lnTo>
                    <a:lnTo>
                      <a:pt x="12857" y="0"/>
                    </a:lnTo>
                    <a:lnTo>
                      <a:pt x="12343" y="765"/>
                    </a:lnTo>
                    <a:lnTo>
                      <a:pt x="12034" y="1720"/>
                    </a:lnTo>
                    <a:lnTo>
                      <a:pt x="11931" y="1529"/>
                    </a:lnTo>
                    <a:lnTo>
                      <a:pt x="11520" y="2485"/>
                    </a:lnTo>
                    <a:lnTo>
                      <a:pt x="11006" y="3823"/>
                    </a:lnTo>
                    <a:lnTo>
                      <a:pt x="4526" y="6499"/>
                    </a:lnTo>
                    <a:lnTo>
                      <a:pt x="103" y="8411"/>
                    </a:lnTo>
                    <a:lnTo>
                      <a:pt x="0" y="9366"/>
                    </a:lnTo>
                    <a:lnTo>
                      <a:pt x="0" y="18350"/>
                    </a:lnTo>
                    <a:lnTo>
                      <a:pt x="309" y="18733"/>
                    </a:lnTo>
                    <a:lnTo>
                      <a:pt x="3497" y="17586"/>
                    </a:lnTo>
                    <a:lnTo>
                      <a:pt x="4011" y="17586"/>
                    </a:lnTo>
                    <a:lnTo>
                      <a:pt x="4937" y="16821"/>
                    </a:lnTo>
                    <a:lnTo>
                      <a:pt x="5349" y="16821"/>
                    </a:lnTo>
                    <a:lnTo>
                      <a:pt x="5863" y="16439"/>
                    </a:lnTo>
                    <a:lnTo>
                      <a:pt x="8640" y="15101"/>
                    </a:lnTo>
                    <a:lnTo>
                      <a:pt x="9360" y="14910"/>
                    </a:lnTo>
                    <a:lnTo>
                      <a:pt x="9669" y="14910"/>
                    </a:lnTo>
                    <a:lnTo>
                      <a:pt x="11623" y="13954"/>
                    </a:lnTo>
                    <a:lnTo>
                      <a:pt x="12034" y="14527"/>
                    </a:lnTo>
                    <a:lnTo>
                      <a:pt x="12343" y="15483"/>
                    </a:lnTo>
                    <a:lnTo>
                      <a:pt x="12549" y="15674"/>
                    </a:lnTo>
                    <a:lnTo>
                      <a:pt x="12651" y="16439"/>
                    </a:lnTo>
                    <a:lnTo>
                      <a:pt x="12960" y="17012"/>
                    </a:lnTo>
                    <a:lnTo>
                      <a:pt x="13063" y="17012"/>
                    </a:lnTo>
                    <a:lnTo>
                      <a:pt x="13474" y="17586"/>
                    </a:lnTo>
                    <a:lnTo>
                      <a:pt x="13680" y="17968"/>
                    </a:lnTo>
                    <a:lnTo>
                      <a:pt x="14194" y="18350"/>
                    </a:lnTo>
                    <a:lnTo>
                      <a:pt x="14400" y="19497"/>
                    </a:lnTo>
                    <a:lnTo>
                      <a:pt x="14503" y="20262"/>
                    </a:lnTo>
                    <a:lnTo>
                      <a:pt x="14811" y="19306"/>
                    </a:lnTo>
                    <a:lnTo>
                      <a:pt x="15326" y="19306"/>
                    </a:lnTo>
                    <a:lnTo>
                      <a:pt x="15531" y="17777"/>
                    </a:lnTo>
                    <a:lnTo>
                      <a:pt x="16046" y="17012"/>
                    </a:lnTo>
                    <a:lnTo>
                      <a:pt x="16354" y="16057"/>
                    </a:lnTo>
                    <a:lnTo>
                      <a:pt x="16869" y="15483"/>
                    </a:lnTo>
                    <a:lnTo>
                      <a:pt x="16869" y="16439"/>
                    </a:lnTo>
                    <a:lnTo>
                      <a:pt x="16971" y="18350"/>
                    </a:lnTo>
                    <a:lnTo>
                      <a:pt x="18000" y="17395"/>
                    </a:lnTo>
                    <a:lnTo>
                      <a:pt x="18103" y="16439"/>
                    </a:lnTo>
                    <a:lnTo>
                      <a:pt x="18411" y="16439"/>
                    </a:lnTo>
                    <a:lnTo>
                      <a:pt x="19851" y="14910"/>
                    </a:lnTo>
                    <a:lnTo>
                      <a:pt x="20469" y="14719"/>
                    </a:lnTo>
                    <a:lnTo>
                      <a:pt x="20674" y="13763"/>
                    </a:lnTo>
                    <a:close/>
                    <a:moveTo>
                      <a:pt x="21189" y="19306"/>
                    </a:moveTo>
                    <a:lnTo>
                      <a:pt x="20983" y="18924"/>
                    </a:lnTo>
                    <a:lnTo>
                      <a:pt x="20880" y="19880"/>
                    </a:lnTo>
                    <a:lnTo>
                      <a:pt x="20469" y="20644"/>
                    </a:lnTo>
                    <a:lnTo>
                      <a:pt x="21394" y="20453"/>
                    </a:lnTo>
                    <a:lnTo>
                      <a:pt x="21600" y="20262"/>
                    </a:lnTo>
                    <a:lnTo>
                      <a:pt x="21189" y="19306"/>
                    </a:lnTo>
                    <a:close/>
                    <a:moveTo>
                      <a:pt x="17383" y="19306"/>
                    </a:moveTo>
                    <a:lnTo>
                      <a:pt x="17074" y="19880"/>
                    </a:lnTo>
                    <a:lnTo>
                      <a:pt x="16663" y="21600"/>
                    </a:lnTo>
                    <a:lnTo>
                      <a:pt x="17589" y="20644"/>
                    </a:lnTo>
                    <a:lnTo>
                      <a:pt x="18103" y="19880"/>
                    </a:lnTo>
                    <a:lnTo>
                      <a:pt x="17691" y="18924"/>
                    </a:lnTo>
                    <a:lnTo>
                      <a:pt x="17383" y="1930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98" name="Google Shape;1289;g3df7f880796_0_302"/>
              <p:cNvSpPr/>
              <p:nvPr/>
            </p:nvSpPr>
            <p:spPr>
              <a:xfrm>
                <a:off x="4340392" y="112368"/>
                <a:ext cx="350621" cy="517964"/>
              </a:xfrm>
              <a:custGeom>
                <a:avLst/>
                <a:gdLst/>
                <a:ahLst/>
                <a:cxnLst>
                  <a:cxn ang="0">
                    <a:pos x="wd2" y="hd2"/>
                  </a:cxn>
                  <a:cxn ang="5400000">
                    <a:pos x="wd2" y="hd2"/>
                  </a:cxn>
                  <a:cxn ang="10800000">
                    <a:pos x="wd2" y="hd2"/>
                  </a:cxn>
                  <a:cxn ang="16200000">
                    <a:pos x="wd2" y="hd2"/>
                  </a:cxn>
                </a:cxnLst>
                <a:rect l="0" t="0" r="r" b="b"/>
                <a:pathLst>
                  <a:path w="21600" h="21600" extrusionOk="0">
                    <a:moveTo>
                      <a:pt x="19769" y="9874"/>
                    </a:moveTo>
                    <a:lnTo>
                      <a:pt x="19403" y="10183"/>
                    </a:lnTo>
                    <a:lnTo>
                      <a:pt x="19129" y="9874"/>
                    </a:lnTo>
                    <a:lnTo>
                      <a:pt x="19586" y="9381"/>
                    </a:lnTo>
                    <a:lnTo>
                      <a:pt x="18763" y="8825"/>
                    </a:lnTo>
                    <a:lnTo>
                      <a:pt x="18763" y="8763"/>
                    </a:lnTo>
                    <a:lnTo>
                      <a:pt x="18397" y="8702"/>
                    </a:lnTo>
                    <a:lnTo>
                      <a:pt x="18031" y="8702"/>
                    </a:lnTo>
                    <a:lnTo>
                      <a:pt x="17756" y="8949"/>
                    </a:lnTo>
                    <a:lnTo>
                      <a:pt x="17207" y="8702"/>
                    </a:lnTo>
                    <a:lnTo>
                      <a:pt x="17024" y="8393"/>
                    </a:lnTo>
                    <a:lnTo>
                      <a:pt x="17024" y="8085"/>
                    </a:lnTo>
                    <a:lnTo>
                      <a:pt x="16658" y="7776"/>
                    </a:lnTo>
                    <a:lnTo>
                      <a:pt x="16566" y="7467"/>
                    </a:lnTo>
                    <a:lnTo>
                      <a:pt x="16658" y="7159"/>
                    </a:lnTo>
                    <a:lnTo>
                      <a:pt x="16292" y="7035"/>
                    </a:lnTo>
                    <a:lnTo>
                      <a:pt x="15834" y="7159"/>
                    </a:lnTo>
                    <a:lnTo>
                      <a:pt x="15376" y="7159"/>
                    </a:lnTo>
                    <a:lnTo>
                      <a:pt x="14919" y="6912"/>
                    </a:lnTo>
                    <a:lnTo>
                      <a:pt x="14644" y="6974"/>
                    </a:lnTo>
                    <a:lnTo>
                      <a:pt x="14369" y="6665"/>
                    </a:lnTo>
                    <a:lnTo>
                      <a:pt x="14461" y="6418"/>
                    </a:lnTo>
                    <a:lnTo>
                      <a:pt x="14278" y="6110"/>
                    </a:lnTo>
                    <a:lnTo>
                      <a:pt x="14278" y="5801"/>
                    </a:lnTo>
                    <a:lnTo>
                      <a:pt x="13637" y="4814"/>
                    </a:lnTo>
                    <a:lnTo>
                      <a:pt x="11715" y="864"/>
                    </a:lnTo>
                    <a:lnTo>
                      <a:pt x="11349" y="802"/>
                    </a:lnTo>
                    <a:lnTo>
                      <a:pt x="10434" y="370"/>
                    </a:lnTo>
                    <a:lnTo>
                      <a:pt x="9061" y="0"/>
                    </a:lnTo>
                    <a:lnTo>
                      <a:pt x="8512" y="123"/>
                    </a:lnTo>
                    <a:lnTo>
                      <a:pt x="8146" y="494"/>
                    </a:lnTo>
                    <a:lnTo>
                      <a:pt x="7780" y="617"/>
                    </a:lnTo>
                    <a:lnTo>
                      <a:pt x="7047" y="1111"/>
                    </a:lnTo>
                    <a:lnTo>
                      <a:pt x="6498" y="1419"/>
                    </a:lnTo>
                    <a:lnTo>
                      <a:pt x="5949" y="1234"/>
                    </a:lnTo>
                    <a:lnTo>
                      <a:pt x="5492" y="987"/>
                    </a:lnTo>
                    <a:lnTo>
                      <a:pt x="5308" y="370"/>
                    </a:lnTo>
                    <a:lnTo>
                      <a:pt x="4851" y="370"/>
                    </a:lnTo>
                    <a:lnTo>
                      <a:pt x="4393" y="494"/>
                    </a:lnTo>
                    <a:lnTo>
                      <a:pt x="2288" y="4505"/>
                    </a:lnTo>
                    <a:lnTo>
                      <a:pt x="2654" y="5801"/>
                    </a:lnTo>
                    <a:lnTo>
                      <a:pt x="2288" y="6233"/>
                    </a:lnTo>
                    <a:lnTo>
                      <a:pt x="2014" y="7159"/>
                    </a:lnTo>
                    <a:lnTo>
                      <a:pt x="2288" y="7344"/>
                    </a:lnTo>
                    <a:lnTo>
                      <a:pt x="2288" y="8023"/>
                    </a:lnTo>
                    <a:lnTo>
                      <a:pt x="2654" y="8331"/>
                    </a:lnTo>
                    <a:lnTo>
                      <a:pt x="2197" y="8949"/>
                    </a:lnTo>
                    <a:lnTo>
                      <a:pt x="2380" y="9134"/>
                    </a:lnTo>
                    <a:lnTo>
                      <a:pt x="1556" y="9751"/>
                    </a:lnTo>
                    <a:lnTo>
                      <a:pt x="1373" y="10121"/>
                    </a:lnTo>
                    <a:lnTo>
                      <a:pt x="1281" y="10430"/>
                    </a:lnTo>
                    <a:lnTo>
                      <a:pt x="1739" y="11047"/>
                    </a:lnTo>
                    <a:lnTo>
                      <a:pt x="1281" y="10923"/>
                    </a:lnTo>
                    <a:lnTo>
                      <a:pt x="1098" y="10923"/>
                    </a:lnTo>
                    <a:lnTo>
                      <a:pt x="1007" y="11232"/>
                    </a:lnTo>
                    <a:lnTo>
                      <a:pt x="1098" y="11541"/>
                    </a:lnTo>
                    <a:lnTo>
                      <a:pt x="641" y="11664"/>
                    </a:lnTo>
                    <a:lnTo>
                      <a:pt x="366" y="11479"/>
                    </a:lnTo>
                    <a:lnTo>
                      <a:pt x="0" y="11787"/>
                    </a:lnTo>
                    <a:lnTo>
                      <a:pt x="0" y="11973"/>
                    </a:lnTo>
                    <a:lnTo>
                      <a:pt x="3295" y="18699"/>
                    </a:lnTo>
                    <a:lnTo>
                      <a:pt x="3753" y="19625"/>
                    </a:lnTo>
                    <a:lnTo>
                      <a:pt x="3753" y="19934"/>
                    </a:lnTo>
                    <a:lnTo>
                      <a:pt x="4027" y="20181"/>
                    </a:lnTo>
                    <a:lnTo>
                      <a:pt x="4119" y="20489"/>
                    </a:lnTo>
                    <a:lnTo>
                      <a:pt x="4576" y="20736"/>
                    </a:lnTo>
                    <a:lnTo>
                      <a:pt x="5034" y="20859"/>
                    </a:lnTo>
                    <a:lnTo>
                      <a:pt x="5125" y="21168"/>
                    </a:lnTo>
                    <a:lnTo>
                      <a:pt x="5492" y="21477"/>
                    </a:lnTo>
                    <a:lnTo>
                      <a:pt x="5766" y="21600"/>
                    </a:lnTo>
                    <a:lnTo>
                      <a:pt x="6224" y="21291"/>
                    </a:lnTo>
                    <a:lnTo>
                      <a:pt x="6315" y="20983"/>
                    </a:lnTo>
                    <a:lnTo>
                      <a:pt x="6224" y="20674"/>
                    </a:lnTo>
                    <a:lnTo>
                      <a:pt x="6224" y="20366"/>
                    </a:lnTo>
                    <a:lnTo>
                      <a:pt x="6681" y="20119"/>
                    </a:lnTo>
                    <a:lnTo>
                      <a:pt x="7047" y="19502"/>
                    </a:lnTo>
                    <a:lnTo>
                      <a:pt x="6773" y="19255"/>
                    </a:lnTo>
                    <a:lnTo>
                      <a:pt x="7322" y="18638"/>
                    </a:lnTo>
                    <a:lnTo>
                      <a:pt x="7047" y="18576"/>
                    </a:lnTo>
                    <a:lnTo>
                      <a:pt x="7047" y="18267"/>
                    </a:lnTo>
                    <a:lnTo>
                      <a:pt x="7139" y="17959"/>
                    </a:lnTo>
                    <a:lnTo>
                      <a:pt x="7780" y="17280"/>
                    </a:lnTo>
                    <a:lnTo>
                      <a:pt x="8054" y="17835"/>
                    </a:lnTo>
                    <a:lnTo>
                      <a:pt x="8054" y="17527"/>
                    </a:lnTo>
                    <a:lnTo>
                      <a:pt x="8146" y="17835"/>
                    </a:lnTo>
                    <a:lnTo>
                      <a:pt x="8420" y="17527"/>
                    </a:lnTo>
                    <a:lnTo>
                      <a:pt x="8512" y="17218"/>
                    </a:lnTo>
                    <a:lnTo>
                      <a:pt x="8603" y="17218"/>
                    </a:lnTo>
                    <a:lnTo>
                      <a:pt x="8969" y="17835"/>
                    </a:lnTo>
                    <a:lnTo>
                      <a:pt x="9061" y="17527"/>
                    </a:lnTo>
                    <a:lnTo>
                      <a:pt x="8512" y="16601"/>
                    </a:lnTo>
                    <a:lnTo>
                      <a:pt x="8237" y="16786"/>
                    </a:lnTo>
                    <a:lnTo>
                      <a:pt x="8420" y="16478"/>
                    </a:lnTo>
                    <a:lnTo>
                      <a:pt x="8512" y="16169"/>
                    </a:lnTo>
                    <a:lnTo>
                      <a:pt x="8512" y="16478"/>
                    </a:lnTo>
                    <a:lnTo>
                      <a:pt x="9153" y="17465"/>
                    </a:lnTo>
                    <a:lnTo>
                      <a:pt x="9336" y="17157"/>
                    </a:lnTo>
                    <a:lnTo>
                      <a:pt x="8969" y="16848"/>
                    </a:lnTo>
                    <a:lnTo>
                      <a:pt x="9061" y="16478"/>
                    </a:lnTo>
                    <a:lnTo>
                      <a:pt x="9336" y="16354"/>
                    </a:lnTo>
                    <a:lnTo>
                      <a:pt x="9519" y="16663"/>
                    </a:lnTo>
                    <a:lnTo>
                      <a:pt x="9427" y="16971"/>
                    </a:lnTo>
                    <a:lnTo>
                      <a:pt x="9885" y="17157"/>
                    </a:lnTo>
                    <a:lnTo>
                      <a:pt x="9610" y="16539"/>
                    </a:lnTo>
                    <a:lnTo>
                      <a:pt x="9610" y="16231"/>
                    </a:lnTo>
                    <a:lnTo>
                      <a:pt x="9793" y="16169"/>
                    </a:lnTo>
                    <a:lnTo>
                      <a:pt x="9793" y="16478"/>
                    </a:lnTo>
                    <a:lnTo>
                      <a:pt x="9885" y="16786"/>
                    </a:lnTo>
                    <a:lnTo>
                      <a:pt x="10251" y="16910"/>
                    </a:lnTo>
                    <a:lnTo>
                      <a:pt x="10342" y="16663"/>
                    </a:lnTo>
                    <a:lnTo>
                      <a:pt x="10251" y="16293"/>
                    </a:lnTo>
                    <a:lnTo>
                      <a:pt x="10434" y="16046"/>
                    </a:lnTo>
                    <a:lnTo>
                      <a:pt x="10892" y="16046"/>
                    </a:lnTo>
                    <a:lnTo>
                      <a:pt x="11349" y="16231"/>
                    </a:lnTo>
                    <a:lnTo>
                      <a:pt x="11532" y="15922"/>
                    </a:lnTo>
                    <a:lnTo>
                      <a:pt x="11807" y="15552"/>
                    </a:lnTo>
                    <a:lnTo>
                      <a:pt x="11715" y="15305"/>
                    </a:lnTo>
                    <a:lnTo>
                      <a:pt x="11715" y="14565"/>
                    </a:lnTo>
                    <a:lnTo>
                      <a:pt x="11807" y="14379"/>
                    </a:lnTo>
                    <a:lnTo>
                      <a:pt x="11807" y="14071"/>
                    </a:lnTo>
                    <a:lnTo>
                      <a:pt x="11624" y="13762"/>
                    </a:lnTo>
                    <a:lnTo>
                      <a:pt x="12264" y="13515"/>
                    </a:lnTo>
                    <a:lnTo>
                      <a:pt x="12173" y="12960"/>
                    </a:lnTo>
                    <a:lnTo>
                      <a:pt x="12539" y="13269"/>
                    </a:lnTo>
                    <a:lnTo>
                      <a:pt x="12447" y="13577"/>
                    </a:lnTo>
                    <a:lnTo>
                      <a:pt x="12905" y="13515"/>
                    </a:lnTo>
                    <a:lnTo>
                      <a:pt x="12722" y="13824"/>
                    </a:lnTo>
                    <a:lnTo>
                      <a:pt x="12539" y="14071"/>
                    </a:lnTo>
                    <a:lnTo>
                      <a:pt x="13454" y="14071"/>
                    </a:lnTo>
                    <a:lnTo>
                      <a:pt x="14186" y="14194"/>
                    </a:lnTo>
                    <a:lnTo>
                      <a:pt x="13912" y="13886"/>
                    </a:lnTo>
                    <a:lnTo>
                      <a:pt x="13820" y="13577"/>
                    </a:lnTo>
                    <a:lnTo>
                      <a:pt x="13912" y="13269"/>
                    </a:lnTo>
                    <a:lnTo>
                      <a:pt x="13912" y="12960"/>
                    </a:lnTo>
                    <a:lnTo>
                      <a:pt x="14278" y="13269"/>
                    </a:lnTo>
                    <a:lnTo>
                      <a:pt x="14736" y="13022"/>
                    </a:lnTo>
                    <a:lnTo>
                      <a:pt x="14644" y="12713"/>
                    </a:lnTo>
                    <a:lnTo>
                      <a:pt x="15742" y="12960"/>
                    </a:lnTo>
                    <a:lnTo>
                      <a:pt x="16108" y="13269"/>
                    </a:lnTo>
                    <a:lnTo>
                      <a:pt x="16200" y="12960"/>
                    </a:lnTo>
                    <a:lnTo>
                      <a:pt x="16108" y="12651"/>
                    </a:lnTo>
                    <a:lnTo>
                      <a:pt x="16292" y="12528"/>
                    </a:lnTo>
                    <a:lnTo>
                      <a:pt x="16475" y="12837"/>
                    </a:lnTo>
                    <a:lnTo>
                      <a:pt x="16566" y="12528"/>
                    </a:lnTo>
                    <a:lnTo>
                      <a:pt x="16658" y="12837"/>
                    </a:lnTo>
                    <a:lnTo>
                      <a:pt x="16749" y="12528"/>
                    </a:lnTo>
                    <a:lnTo>
                      <a:pt x="16566" y="12158"/>
                    </a:lnTo>
                    <a:lnTo>
                      <a:pt x="16932" y="11849"/>
                    </a:lnTo>
                    <a:lnTo>
                      <a:pt x="17207" y="12158"/>
                    </a:lnTo>
                    <a:lnTo>
                      <a:pt x="17481" y="12158"/>
                    </a:lnTo>
                    <a:lnTo>
                      <a:pt x="17573" y="11849"/>
                    </a:lnTo>
                    <a:lnTo>
                      <a:pt x="17939" y="11849"/>
                    </a:lnTo>
                    <a:lnTo>
                      <a:pt x="17939" y="11664"/>
                    </a:lnTo>
                    <a:lnTo>
                      <a:pt x="18397" y="11479"/>
                    </a:lnTo>
                    <a:lnTo>
                      <a:pt x="18397" y="11232"/>
                    </a:lnTo>
                    <a:lnTo>
                      <a:pt x="18854" y="11355"/>
                    </a:lnTo>
                    <a:lnTo>
                      <a:pt x="18488" y="11047"/>
                    </a:lnTo>
                    <a:lnTo>
                      <a:pt x="19220" y="11109"/>
                    </a:lnTo>
                    <a:lnTo>
                      <a:pt x="19678" y="10862"/>
                    </a:lnTo>
                    <a:lnTo>
                      <a:pt x="20136" y="10306"/>
                    </a:lnTo>
                    <a:lnTo>
                      <a:pt x="20136" y="9998"/>
                    </a:lnTo>
                    <a:lnTo>
                      <a:pt x="19678" y="9751"/>
                    </a:lnTo>
                    <a:lnTo>
                      <a:pt x="19769" y="9874"/>
                    </a:lnTo>
                    <a:close/>
                    <a:moveTo>
                      <a:pt x="14919" y="13022"/>
                    </a:moveTo>
                    <a:lnTo>
                      <a:pt x="14369" y="13577"/>
                    </a:lnTo>
                    <a:lnTo>
                      <a:pt x="14644" y="13886"/>
                    </a:lnTo>
                    <a:lnTo>
                      <a:pt x="15376" y="13577"/>
                    </a:lnTo>
                    <a:lnTo>
                      <a:pt x="15559" y="13269"/>
                    </a:lnTo>
                    <a:lnTo>
                      <a:pt x="15102" y="13022"/>
                    </a:lnTo>
                    <a:lnTo>
                      <a:pt x="14919" y="13022"/>
                    </a:lnTo>
                    <a:close/>
                    <a:moveTo>
                      <a:pt x="21325" y="9936"/>
                    </a:moveTo>
                    <a:lnTo>
                      <a:pt x="21051" y="10183"/>
                    </a:lnTo>
                    <a:lnTo>
                      <a:pt x="20959" y="10553"/>
                    </a:lnTo>
                    <a:lnTo>
                      <a:pt x="21142" y="10862"/>
                    </a:lnTo>
                    <a:lnTo>
                      <a:pt x="21600" y="10553"/>
                    </a:lnTo>
                    <a:lnTo>
                      <a:pt x="21600" y="10245"/>
                    </a:lnTo>
                    <a:lnTo>
                      <a:pt x="21325" y="993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sp>
            <p:nvSpPr>
              <p:cNvPr id="3099" name="Google Shape;1290;g3df7f880796_0_302"/>
              <p:cNvSpPr/>
              <p:nvPr/>
            </p:nvSpPr>
            <p:spPr>
              <a:xfrm>
                <a:off x="4380064" y="763031"/>
                <a:ext cx="69697" cy="84545"/>
              </a:xfrm>
              <a:custGeom>
                <a:avLst/>
                <a:gdLst/>
                <a:ahLst/>
                <a:cxnLst>
                  <a:cxn ang="0">
                    <a:pos x="wd2" y="hd2"/>
                  </a:cxn>
                  <a:cxn ang="5400000">
                    <a:pos x="wd2" y="hd2"/>
                  </a:cxn>
                  <a:cxn ang="10800000">
                    <a:pos x="wd2" y="hd2"/>
                  </a:cxn>
                  <a:cxn ang="16200000">
                    <a:pos x="wd2" y="hd2"/>
                  </a:cxn>
                </a:cxnLst>
                <a:rect l="0" t="0" r="r" b="b"/>
                <a:pathLst>
                  <a:path w="21600" h="21600" extrusionOk="0">
                    <a:moveTo>
                      <a:pt x="13328" y="4926"/>
                    </a:moveTo>
                    <a:lnTo>
                      <a:pt x="12868" y="3411"/>
                    </a:lnTo>
                    <a:lnTo>
                      <a:pt x="11949" y="3032"/>
                    </a:lnTo>
                    <a:lnTo>
                      <a:pt x="10570" y="1137"/>
                    </a:lnTo>
                    <a:lnTo>
                      <a:pt x="8732" y="0"/>
                    </a:lnTo>
                    <a:lnTo>
                      <a:pt x="0" y="1895"/>
                    </a:lnTo>
                    <a:lnTo>
                      <a:pt x="5055" y="16674"/>
                    </a:lnTo>
                    <a:lnTo>
                      <a:pt x="5515" y="18568"/>
                    </a:lnTo>
                    <a:lnTo>
                      <a:pt x="5055" y="20084"/>
                    </a:lnTo>
                    <a:lnTo>
                      <a:pt x="5055" y="20463"/>
                    </a:lnTo>
                    <a:lnTo>
                      <a:pt x="5515" y="21600"/>
                    </a:lnTo>
                    <a:lnTo>
                      <a:pt x="7813" y="20463"/>
                    </a:lnTo>
                    <a:lnTo>
                      <a:pt x="14247" y="17053"/>
                    </a:lnTo>
                    <a:lnTo>
                      <a:pt x="14247" y="15158"/>
                    </a:lnTo>
                    <a:lnTo>
                      <a:pt x="13328" y="12505"/>
                    </a:lnTo>
                    <a:lnTo>
                      <a:pt x="13328" y="10989"/>
                    </a:lnTo>
                    <a:lnTo>
                      <a:pt x="11949" y="9095"/>
                    </a:lnTo>
                    <a:lnTo>
                      <a:pt x="12868" y="7200"/>
                    </a:lnTo>
                    <a:lnTo>
                      <a:pt x="12409" y="5305"/>
                    </a:lnTo>
                    <a:lnTo>
                      <a:pt x="14247" y="7200"/>
                    </a:lnTo>
                    <a:lnTo>
                      <a:pt x="15166" y="6063"/>
                    </a:lnTo>
                    <a:lnTo>
                      <a:pt x="14706" y="6063"/>
                    </a:lnTo>
                    <a:lnTo>
                      <a:pt x="13328" y="4926"/>
                    </a:lnTo>
                    <a:close/>
                    <a:moveTo>
                      <a:pt x="15166" y="7958"/>
                    </a:moveTo>
                    <a:lnTo>
                      <a:pt x="17004" y="7200"/>
                    </a:lnTo>
                    <a:lnTo>
                      <a:pt x="15166" y="6063"/>
                    </a:lnTo>
                    <a:lnTo>
                      <a:pt x="15166" y="7958"/>
                    </a:lnTo>
                    <a:close/>
                    <a:moveTo>
                      <a:pt x="21140" y="10989"/>
                    </a:moveTo>
                    <a:lnTo>
                      <a:pt x="20221" y="8716"/>
                    </a:lnTo>
                    <a:lnTo>
                      <a:pt x="17923" y="7958"/>
                    </a:lnTo>
                    <a:lnTo>
                      <a:pt x="19302" y="11747"/>
                    </a:lnTo>
                    <a:lnTo>
                      <a:pt x="20221" y="13642"/>
                    </a:lnTo>
                    <a:lnTo>
                      <a:pt x="21600" y="12505"/>
                    </a:lnTo>
                    <a:lnTo>
                      <a:pt x="21140" y="10989"/>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lang="en-US" dirty="0"/>
              </a:p>
            </p:txBody>
          </p:sp>
        </p:grpSp>
        <p:sp>
          <p:nvSpPr>
            <p:cNvPr id="3101" name="Google Shape;1291;g3df7f880796_0_302"/>
            <p:cNvSpPr txBox="1"/>
            <p:nvPr/>
          </p:nvSpPr>
          <p:spPr>
            <a:xfrm>
              <a:off x="2070977" y="2726809"/>
              <a:ext cx="1211441" cy="217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49" tIns="39349" rIns="39349" bIns="39349" numCol="1" anchor="t">
              <a:spAutoFit/>
            </a:bodyPr>
            <a:lstStyle>
              <a:lvl1pPr algn="ctr">
                <a:defRPr sz="900"/>
              </a:lvl1pPr>
            </a:lstStyle>
            <a:p>
              <a:r>
                <a:rPr lang="en-US" dirty="0"/>
                <a:t>Houston</a:t>
              </a:r>
            </a:p>
          </p:txBody>
        </p:sp>
        <p:sp>
          <p:nvSpPr>
            <p:cNvPr id="3102" name="Google Shape;1292;g3df7f880796_0_302"/>
            <p:cNvSpPr/>
            <p:nvPr/>
          </p:nvSpPr>
          <p:spPr>
            <a:xfrm>
              <a:off x="2452695" y="2454475"/>
              <a:ext cx="132528" cy="303805"/>
            </a:xfrm>
            <a:prstGeom prst="line">
              <a:avLst/>
            </a:prstGeom>
            <a:noFill/>
            <a:ln w="10925" cap="flat">
              <a:solidFill>
                <a:srgbClr val="1A75CF"/>
              </a:solidFill>
              <a:prstDash val="solid"/>
              <a:miter lim="800000"/>
              <a:headEnd type="oval" w="med" len="med"/>
              <a:tailEnd type="triangle" w="med" len="med"/>
            </a:ln>
            <a:effectLst/>
          </p:spPr>
          <p:txBody>
            <a:bodyPr wrap="square" lIns="45719" tIns="45719" rIns="45719" bIns="45719" numCol="1" anchor="t">
              <a:noAutofit/>
            </a:bodyPr>
            <a:lstStyle/>
            <a:p>
              <a:endParaRPr lang="en-US" dirty="0"/>
            </a:p>
          </p:txBody>
        </p:sp>
        <p:sp>
          <p:nvSpPr>
            <p:cNvPr id="3103" name="Google Shape;1293;g3df7f880796_0_302"/>
            <p:cNvSpPr txBox="1"/>
            <p:nvPr/>
          </p:nvSpPr>
          <p:spPr>
            <a:xfrm>
              <a:off x="1526828" y="2064001"/>
              <a:ext cx="1211441" cy="2795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49" tIns="39349" rIns="39349" bIns="39349" numCol="1" anchor="t">
              <a:spAutoFit/>
            </a:bodyPr>
            <a:lstStyle>
              <a:lvl1pPr algn="ctr">
                <a:defRPr sz="1300" b="1">
                  <a:solidFill>
                    <a:srgbClr val="FFFFFF"/>
                  </a:solidFill>
                </a:defRPr>
              </a:lvl1pPr>
            </a:lstStyle>
            <a:p>
              <a:r>
                <a:rPr lang="en-US" dirty="0"/>
                <a:t>Texas</a:t>
              </a:r>
            </a:p>
          </p:txBody>
        </p:sp>
      </p:grpSp>
      <p:pic>
        <p:nvPicPr>
          <p:cNvPr id="3105" name="Imagen 103" descr="Imagen 103">
            <a:hlinkClick r:id="rId7" action="ppaction://hlinksldjump"/>
          </p:cNvPr>
          <p:cNvPicPr>
            <a:picLocks noChangeAspect="1"/>
          </p:cNvPicPr>
          <p:nvPr/>
        </p:nvPicPr>
        <p:blipFill>
          <a:blip r:embed="rId8"/>
          <a:stretch>
            <a:fillRect/>
          </a:stretch>
        </p:blipFill>
        <p:spPr>
          <a:xfrm>
            <a:off x="312466" y="321263"/>
            <a:ext cx="139972" cy="109739"/>
          </a:xfrm>
          <a:prstGeom prst="rect">
            <a:avLst/>
          </a:prstGeom>
          <a:ln w="12700">
            <a:miter lim="400000"/>
          </a:ln>
        </p:spPr>
      </p:pic>
      <p:sp>
        <p:nvSpPr>
          <p:cNvPr id="3107"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ED19684A-D996-C87D-AC26-D06E27B9E7DA}"/>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United States</a:t>
            </a:r>
          </a:p>
        </p:txBody>
      </p:sp>
      <p:sp>
        <p:nvSpPr>
          <p:cNvPr id="3" name="CuadroTexto 2">
            <a:extLst>
              <a:ext uri="{FF2B5EF4-FFF2-40B4-BE49-F238E27FC236}">
                <a16:creationId xmlns:a16="http://schemas.microsoft.com/office/drawing/2014/main" id="{03706EA7-0E45-F069-FD62-088F57480A1C}"/>
              </a:ext>
            </a:extLst>
          </p:cNvPr>
          <p:cNvSpPr txBox="1"/>
          <p:nvPr/>
        </p:nvSpPr>
        <p:spPr>
          <a:xfrm>
            <a:off x="2145375" y="4608269"/>
            <a:ext cx="2863640" cy="523220"/>
          </a:xfrm>
          <a:prstGeom prst="rect">
            <a:avLst/>
          </a:prstGeom>
          <a:noFill/>
        </p:spPr>
        <p:txBody>
          <a:bodyPr wrap="square" rtlCol="0" anchor="ctr" anchorCtr="0">
            <a:spAutoFit/>
          </a:bodyPr>
          <a:lstStyle/>
          <a:p>
            <a:r>
              <a:rPr lang="en-US" b="1" dirty="0">
                <a:solidFill>
                  <a:srgbClr val="1A75CF"/>
                </a:solidFill>
                <a:latin typeface="+mn-lt"/>
              </a:rPr>
              <a:t>End-to-end Water Management in Texas, United States</a:t>
            </a:r>
          </a:p>
        </p:txBody>
      </p:sp>
      <p:sp>
        <p:nvSpPr>
          <p:cNvPr id="4" name="Google Shape;1203;g3df7f880796_0_302">
            <a:extLst>
              <a:ext uri="{FF2B5EF4-FFF2-40B4-BE49-F238E27FC236}">
                <a16:creationId xmlns:a16="http://schemas.microsoft.com/office/drawing/2014/main" id="{088DA853-F964-6EE7-9228-6FDE3A39A250}"/>
              </a:ext>
            </a:extLst>
          </p:cNvPr>
          <p:cNvSpPr txBox="1">
            <a:spLocks/>
          </p:cNvSpPr>
          <p:nvPr/>
        </p:nvSpPr>
        <p:spPr>
          <a:xfrm>
            <a:off x="2154897" y="5146834"/>
            <a:ext cx="2854117" cy="14157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2023.</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456 190 inhabitants.</a:t>
            </a:r>
          </a:p>
          <a:p>
            <a:pPr marL="0" indent="0">
              <a:lnSpc>
                <a:spcPct val="100000"/>
              </a:lnSpc>
              <a:spcBef>
                <a:spcPts val="600"/>
              </a:spcBef>
              <a:spcAft>
                <a:spcPts val="600"/>
              </a:spcAft>
              <a:buSzPts val="1328"/>
              <a:buFont typeface="Arial"/>
              <a:buNone/>
            </a:pPr>
            <a:r>
              <a:rPr lang="en-US" sz="1100" dirty="0">
                <a:latin typeface="+mn-lt"/>
              </a:rPr>
              <a:t>The project includes the end-to-end water cycle management through 166 service contracts with Municipal Utility Districts (</a:t>
            </a:r>
            <a:r>
              <a:rPr lang="en-US" sz="1100" dirty="0" err="1">
                <a:latin typeface="+mn-lt"/>
              </a:rPr>
              <a:t>MUDs</a:t>
            </a:r>
            <a:r>
              <a:rPr lang="en-US" sz="1100" dirty="0">
                <a:latin typeface="+mn-lt"/>
              </a:rPr>
              <a:t>) in the Houston metropolitan area.</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3" name="queretaro.jpgGoogle Shape;1303;g3e0acc1b3d5_0_300"/>
          <p:cNvGrpSpPr/>
          <p:nvPr/>
        </p:nvGrpSpPr>
        <p:grpSpPr>
          <a:xfrm>
            <a:off x="5163825" y="-3165400"/>
            <a:ext cx="14648101" cy="14649301"/>
            <a:chOff x="0" y="0"/>
            <a:chExt cx="14648099" cy="14649299"/>
          </a:xfrm>
        </p:grpSpPr>
        <p:pic>
          <p:nvPicPr>
            <p:cNvPr id="3111" name="image217.jpeg" descr="image217.jpeg"/>
            <p:cNvPicPr>
              <a:picLocks noChangeAspect="1"/>
            </p:cNvPicPr>
            <p:nvPr/>
          </p:nvPicPr>
          <p:blipFill>
            <a:blip r:embed="rId3"/>
            <a:srcRect l="31234" t="2"/>
            <a:stretch>
              <a:fillRect/>
            </a:stretch>
          </p:blipFill>
          <p:spPr>
            <a:xfrm>
              <a:off x="0" y="3165871"/>
              <a:ext cx="10958116" cy="6857183"/>
            </a:xfrm>
            <a:custGeom>
              <a:avLst/>
              <a:gdLst/>
              <a:ahLst/>
              <a:cxnLst>
                <a:cxn ang="0">
                  <a:pos x="wd2" y="hd2"/>
                </a:cxn>
                <a:cxn ang="5400000">
                  <a:pos x="wd2" y="hd2"/>
                </a:cxn>
                <a:cxn ang="10800000">
                  <a:pos x="wd2" y="hd2"/>
                </a:cxn>
                <a:cxn ang="16200000">
                  <a:pos x="wd2" y="hd2"/>
                </a:cxn>
              </a:cxnLst>
              <a:rect l="0" t="0" r="r" b="b"/>
              <a:pathLst>
                <a:path w="21600" h="21600" extrusionOk="0">
                  <a:moveTo>
                    <a:pt x="2555" y="0"/>
                  </a:moveTo>
                  <a:cubicBezTo>
                    <a:pt x="945" y="3722"/>
                    <a:pt x="0" y="8234"/>
                    <a:pt x="0" y="13100"/>
                  </a:cubicBezTo>
                  <a:cubicBezTo>
                    <a:pt x="0" y="16103"/>
                    <a:pt x="362" y="18969"/>
                    <a:pt x="1015" y="21600"/>
                  </a:cubicBezTo>
                  <a:lnTo>
                    <a:pt x="21600" y="21600"/>
                  </a:lnTo>
                  <a:lnTo>
                    <a:pt x="21600" y="0"/>
                  </a:lnTo>
                  <a:lnTo>
                    <a:pt x="2555" y="0"/>
                  </a:lnTo>
                  <a:close/>
                </a:path>
              </a:pathLst>
            </a:custGeom>
            <a:ln w="12700" cap="flat">
              <a:noFill/>
              <a:miter lim="400000"/>
            </a:ln>
            <a:effectLst/>
          </p:spPr>
        </p:pic>
        <p:sp>
          <p:nvSpPr>
            <p:cNvPr id="3112"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115"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38</a:t>
            </a:fld>
            <a:endParaRPr lang="en-US" dirty="0"/>
          </a:p>
        </p:txBody>
      </p:sp>
      <p:sp>
        <p:nvSpPr>
          <p:cNvPr id="3116"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117"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119" name="Imagen 15" descr="Imagen 15">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3121"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B88B61D0-AFFC-D444-49B9-7E25096DE0A2}"/>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Mexico</a:t>
            </a:r>
          </a:p>
        </p:txBody>
      </p:sp>
      <p:sp>
        <p:nvSpPr>
          <p:cNvPr id="3" name="CuadroTexto 2">
            <a:extLst>
              <a:ext uri="{FF2B5EF4-FFF2-40B4-BE49-F238E27FC236}">
                <a16:creationId xmlns:a16="http://schemas.microsoft.com/office/drawing/2014/main" id="{890EEF85-C06A-8B6E-4112-CE29D04112BA}"/>
              </a:ext>
            </a:extLst>
          </p:cNvPr>
          <p:cNvSpPr txBox="1"/>
          <p:nvPr/>
        </p:nvSpPr>
        <p:spPr>
          <a:xfrm>
            <a:off x="2116620" y="3002266"/>
            <a:ext cx="2652656" cy="307777"/>
          </a:xfrm>
          <a:prstGeom prst="rect">
            <a:avLst/>
          </a:prstGeom>
          <a:noFill/>
        </p:spPr>
        <p:txBody>
          <a:bodyPr wrap="square" rtlCol="0" anchor="ctr" anchorCtr="0">
            <a:spAutoFit/>
          </a:bodyPr>
          <a:lstStyle/>
          <a:p>
            <a:r>
              <a:rPr lang="en-US" b="1" dirty="0">
                <a:solidFill>
                  <a:srgbClr val="1A75CF"/>
                </a:solidFill>
                <a:latin typeface="+mn-lt"/>
              </a:rPr>
              <a:t>Querétaro Aqueduct, Mexico</a:t>
            </a:r>
          </a:p>
        </p:txBody>
      </p:sp>
      <p:sp>
        <p:nvSpPr>
          <p:cNvPr id="4" name="Google Shape;1301;g3e0acc1b3d5_0_300">
            <a:extLst>
              <a:ext uri="{FF2B5EF4-FFF2-40B4-BE49-F238E27FC236}">
                <a16:creationId xmlns:a16="http://schemas.microsoft.com/office/drawing/2014/main" id="{73FFD562-1FA6-F3B2-B3C3-614734865FF9}"/>
              </a:ext>
            </a:extLst>
          </p:cNvPr>
          <p:cNvSpPr txBox="1">
            <a:spLocks/>
          </p:cNvSpPr>
          <p:nvPr/>
        </p:nvSpPr>
        <p:spPr>
          <a:xfrm>
            <a:off x="2154898" y="3292198"/>
            <a:ext cx="2576100" cy="3262391"/>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2011. </a:t>
            </a:r>
          </a:p>
          <a:p>
            <a:pPr marL="0" indent="0">
              <a:lnSpc>
                <a:spcPct val="100000"/>
              </a:lnSpc>
              <a:spcBef>
                <a:spcPts val="300"/>
              </a:spcBef>
              <a:spcAft>
                <a:spcPts val="300"/>
              </a:spcAft>
              <a:buSzPts val="1328"/>
              <a:buFont typeface="Arial"/>
              <a:buNone/>
            </a:pPr>
            <a:r>
              <a:rPr lang="en-US" sz="1100" b="1" dirty="0">
                <a:latin typeface="+mn-lt"/>
              </a:rPr>
              <a:t>Project type: </a:t>
            </a:r>
            <a:r>
              <a:rPr lang="en-US" sz="1100" dirty="0">
                <a:latin typeface="+mn-lt"/>
              </a:rPr>
              <a:t>BOT – Build, Operate, and Transfer (20 years).</a:t>
            </a:r>
          </a:p>
          <a:p>
            <a:pPr marL="0" indent="0">
              <a:lnSpc>
                <a:spcPct val="100000"/>
              </a:lnSpc>
              <a:spcBef>
                <a:spcPts val="300"/>
              </a:spcBef>
              <a:spcAft>
                <a:spcPts val="300"/>
              </a:spcAft>
              <a:buSzPts val="1328"/>
              <a:buFont typeface="Arial"/>
              <a:buNone/>
            </a:pPr>
            <a:r>
              <a:rPr lang="en-US" sz="1100" b="1" dirty="0">
                <a:latin typeface="+mn-lt"/>
              </a:rPr>
              <a:t>Client: </a:t>
            </a:r>
            <a:r>
              <a:rPr lang="en-US" sz="1100" dirty="0">
                <a:latin typeface="+mn-lt"/>
              </a:rPr>
              <a:t>State Water Commission of Querétaro (CEA).</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794 790 inhabitants.</a:t>
            </a:r>
          </a:p>
          <a:p>
            <a:pPr marL="0" indent="0">
              <a:lnSpc>
                <a:spcPct val="100000"/>
              </a:lnSpc>
              <a:spcBef>
                <a:spcPts val="600"/>
              </a:spcBef>
              <a:spcAft>
                <a:spcPts val="600"/>
              </a:spcAft>
              <a:buSzPts val="1328"/>
              <a:buFont typeface="Arial"/>
              <a:buNone/>
            </a:pPr>
            <a:r>
              <a:rPr lang="en-US" sz="1100" dirty="0">
                <a:latin typeface="+mn-lt"/>
              </a:rPr>
              <a:t>The service includes water collection and pumping, drinking water treatment, gravity conveyance, distribution, and storage. The infrastructure comprises a total of 79.5 miles of pipelines, a reservoir, a 3 miles tunnel, pumping stations, storage tanks, and a drinking water treatment plant with a production capacity of 105 acre-feet /day.</a:t>
            </a:r>
            <a:endParaRPr lang="en-US" sz="1200" dirty="0">
              <a:latin typeface="+mn-lt"/>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7" name="realito.jpgGoogle Shape;1313;g3e0acc1b3d5_0_289"/>
          <p:cNvGrpSpPr/>
          <p:nvPr/>
        </p:nvGrpSpPr>
        <p:grpSpPr>
          <a:xfrm>
            <a:off x="5163825" y="-3165400"/>
            <a:ext cx="14648100" cy="14649301"/>
            <a:chOff x="0" y="0"/>
            <a:chExt cx="14648100" cy="14649299"/>
          </a:xfrm>
        </p:grpSpPr>
        <p:pic>
          <p:nvPicPr>
            <p:cNvPr id="3125" name="image218.jpeg" descr="image218.jpeg"/>
            <p:cNvPicPr>
              <a:picLocks noChangeAspect="1"/>
            </p:cNvPicPr>
            <p:nvPr/>
          </p:nvPicPr>
          <p:blipFill>
            <a:blip r:embed="rId3"/>
            <a:srcRect l="29082" t="2" r="1"/>
            <a:stretch>
              <a:fillRect/>
            </a:stretch>
          </p:blipFill>
          <p:spPr>
            <a:xfrm>
              <a:off x="-1" y="3165871"/>
              <a:ext cx="10791032" cy="6857183"/>
            </a:xfrm>
            <a:custGeom>
              <a:avLst/>
              <a:gdLst/>
              <a:ahLst/>
              <a:cxnLst>
                <a:cxn ang="0">
                  <a:pos x="wd2" y="hd2"/>
                </a:cxn>
                <a:cxn ang="5400000">
                  <a:pos x="wd2" y="hd2"/>
                </a:cxn>
                <a:cxn ang="10800000">
                  <a:pos x="wd2" y="hd2"/>
                </a:cxn>
                <a:cxn ang="16200000">
                  <a:pos x="wd2" y="hd2"/>
                </a:cxn>
              </a:cxnLst>
              <a:rect l="0" t="0" r="r" b="b"/>
              <a:pathLst>
                <a:path w="21600" h="21600" extrusionOk="0">
                  <a:moveTo>
                    <a:pt x="2595" y="0"/>
                  </a:moveTo>
                  <a:cubicBezTo>
                    <a:pt x="960" y="3722"/>
                    <a:pt x="0" y="8234"/>
                    <a:pt x="0" y="13100"/>
                  </a:cubicBezTo>
                  <a:cubicBezTo>
                    <a:pt x="0" y="16103"/>
                    <a:pt x="368" y="18969"/>
                    <a:pt x="1031" y="21600"/>
                  </a:cubicBezTo>
                  <a:lnTo>
                    <a:pt x="21600" y="21600"/>
                  </a:lnTo>
                  <a:lnTo>
                    <a:pt x="21600" y="0"/>
                  </a:lnTo>
                  <a:lnTo>
                    <a:pt x="2595" y="0"/>
                  </a:lnTo>
                  <a:close/>
                </a:path>
              </a:pathLst>
            </a:custGeom>
            <a:ln w="12700" cap="flat">
              <a:noFill/>
              <a:miter lim="400000"/>
            </a:ln>
            <a:effectLst/>
          </p:spPr>
        </p:pic>
        <p:sp>
          <p:nvSpPr>
            <p:cNvPr id="3126"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129"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39</a:t>
            </a:fld>
            <a:endParaRPr lang="en-US" dirty="0"/>
          </a:p>
        </p:txBody>
      </p:sp>
      <p:sp>
        <p:nvSpPr>
          <p:cNvPr id="3130"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131"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133" name="Imagen 17" descr="Imagen 17">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2" name="Google Shape;461;p4">
            <a:extLst>
              <a:ext uri="{FF2B5EF4-FFF2-40B4-BE49-F238E27FC236}">
                <a16:creationId xmlns:a16="http://schemas.microsoft.com/office/drawing/2014/main" id="{4772A30C-5A90-16B5-C46B-C167B0CE9B4E}"/>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Mexico</a:t>
            </a:r>
          </a:p>
        </p:txBody>
      </p:sp>
      <p:sp>
        <p:nvSpPr>
          <p:cNvPr id="3" name="CuadroTexto 2">
            <a:extLst>
              <a:ext uri="{FF2B5EF4-FFF2-40B4-BE49-F238E27FC236}">
                <a16:creationId xmlns:a16="http://schemas.microsoft.com/office/drawing/2014/main" id="{000C0976-447F-4DBE-EFDC-D95B0CE7FCD5}"/>
              </a:ext>
            </a:extLst>
          </p:cNvPr>
          <p:cNvSpPr txBox="1"/>
          <p:nvPr/>
        </p:nvSpPr>
        <p:spPr>
          <a:xfrm>
            <a:off x="2145375" y="3512218"/>
            <a:ext cx="2652656" cy="307777"/>
          </a:xfrm>
          <a:prstGeom prst="rect">
            <a:avLst/>
          </a:prstGeom>
          <a:noFill/>
        </p:spPr>
        <p:txBody>
          <a:bodyPr wrap="square" rtlCol="0" anchor="ctr" anchorCtr="0">
            <a:spAutoFit/>
          </a:bodyPr>
          <a:lstStyle/>
          <a:p>
            <a:r>
              <a:rPr lang="en-US" b="1" dirty="0">
                <a:solidFill>
                  <a:srgbClr val="1A75CF"/>
                </a:solidFill>
                <a:latin typeface="+mn-lt"/>
              </a:rPr>
              <a:t>El Realito Aqueduct, Mexico</a:t>
            </a:r>
          </a:p>
        </p:txBody>
      </p:sp>
      <p:sp>
        <p:nvSpPr>
          <p:cNvPr id="4" name="Google Shape;1311;g3e0acc1b3d5_0_289">
            <a:extLst>
              <a:ext uri="{FF2B5EF4-FFF2-40B4-BE49-F238E27FC236}">
                <a16:creationId xmlns:a16="http://schemas.microsoft.com/office/drawing/2014/main" id="{51A4B1E8-EB59-28C1-004B-2636A09AE30F}"/>
              </a:ext>
            </a:extLst>
          </p:cNvPr>
          <p:cNvSpPr txBox="1">
            <a:spLocks/>
          </p:cNvSpPr>
          <p:nvPr/>
        </p:nvSpPr>
        <p:spPr>
          <a:xfrm>
            <a:off x="2154898" y="3786340"/>
            <a:ext cx="2576100" cy="275456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2011. </a:t>
            </a:r>
          </a:p>
          <a:p>
            <a:pPr marL="0" indent="0">
              <a:lnSpc>
                <a:spcPct val="100000"/>
              </a:lnSpc>
              <a:spcBef>
                <a:spcPts val="300"/>
              </a:spcBef>
              <a:spcAft>
                <a:spcPts val="300"/>
              </a:spcAft>
              <a:buSzPts val="1328"/>
              <a:buFont typeface="Arial"/>
              <a:buNone/>
            </a:pPr>
            <a:r>
              <a:rPr lang="en-US" sz="1100" b="1" dirty="0">
                <a:latin typeface="+mn-lt"/>
              </a:rPr>
              <a:t>Project Type</a:t>
            </a:r>
            <a:r>
              <a:rPr lang="en-US" sz="1100" dirty="0">
                <a:latin typeface="+mn-lt"/>
              </a:rPr>
              <a:t>: BOT – Build, Operate and Transfer (25 years).</a:t>
            </a:r>
          </a:p>
          <a:p>
            <a:pPr marL="0" indent="0">
              <a:lnSpc>
                <a:spcPct val="100000"/>
              </a:lnSpc>
              <a:spcBef>
                <a:spcPts val="300"/>
              </a:spcBef>
              <a:spcAft>
                <a:spcPts val="300"/>
              </a:spcAft>
              <a:buSzPts val="1328"/>
              <a:buFont typeface="Arial"/>
              <a:buNone/>
            </a:pPr>
            <a:r>
              <a:rPr lang="en-US" sz="1100" b="1" dirty="0">
                <a:latin typeface="+mn-lt"/>
              </a:rPr>
              <a:t>Client</a:t>
            </a:r>
            <a:r>
              <a:rPr lang="en-US" sz="1100" dirty="0">
                <a:latin typeface="+mn-lt"/>
              </a:rPr>
              <a:t>:</a:t>
            </a:r>
            <a:r>
              <a:rPr lang="en-US" sz="1100" b="1" dirty="0">
                <a:latin typeface="+mn-lt"/>
              </a:rPr>
              <a:t> </a:t>
            </a:r>
            <a:r>
              <a:rPr lang="en-US" sz="1100" dirty="0">
                <a:latin typeface="+mn-lt"/>
              </a:rPr>
              <a:t>San Luis de Potosí State Water Commission (CEA). </a:t>
            </a:r>
          </a:p>
          <a:p>
            <a:pPr marL="0" indent="0">
              <a:lnSpc>
                <a:spcPct val="100000"/>
              </a:lnSpc>
              <a:spcBef>
                <a:spcPts val="300"/>
              </a:spcBef>
              <a:spcAft>
                <a:spcPts val="300"/>
              </a:spcAft>
              <a:buSzPts val="1328"/>
              <a:buFont typeface="Arial"/>
              <a:buNone/>
            </a:pPr>
            <a:r>
              <a:rPr lang="en-US" sz="1100" b="1" dirty="0">
                <a:latin typeface="+mn-lt"/>
              </a:rPr>
              <a:t>Population</a:t>
            </a:r>
            <a:r>
              <a:rPr lang="en-US" sz="1100" dirty="0">
                <a:latin typeface="+mn-lt"/>
              </a:rPr>
              <a:t>: 911 908 inhabitants.</a:t>
            </a:r>
          </a:p>
          <a:p>
            <a:pPr marL="0" indent="0">
              <a:lnSpc>
                <a:spcPct val="100000"/>
              </a:lnSpc>
              <a:spcBef>
                <a:spcPts val="600"/>
              </a:spcBef>
              <a:spcAft>
                <a:spcPts val="600"/>
              </a:spcAft>
              <a:buSzPts val="1328"/>
              <a:buFont typeface="Arial"/>
              <a:buNone/>
            </a:pPr>
            <a:r>
              <a:rPr lang="en-US" sz="1100" dirty="0">
                <a:latin typeface="+mn-lt"/>
              </a:rPr>
              <a:t>Water conduction and treatment from the El Realito dam to San Luis de Potosí. The project, which generates 70 acre‑feet/day, includes a total of 82 miles of conduits, pumping stations, storage tanks, and a drinking water treatment plant.</a:t>
            </a:r>
          </a:p>
        </p:txBody>
      </p:sp>
      <p:sp>
        <p:nvSpPr>
          <p:cNvPr id="5" name="CuadroTexto 4">
            <a:extLst>
              <a:ext uri="{FF2B5EF4-FFF2-40B4-BE49-F238E27FC236}">
                <a16:creationId xmlns:a16="http://schemas.microsoft.com/office/drawing/2014/main" id="{BA4DA520-FBF6-7E68-F863-5C30CD95F608}"/>
              </a:ext>
            </a:extLst>
          </p:cNvPr>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Digitalization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object 37"/>
          <p:cNvSpPr/>
          <p:nvPr/>
        </p:nvSpPr>
        <p:spPr>
          <a:xfrm>
            <a:off x="6816366" y="1424006"/>
            <a:ext cx="885274"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a:miter lim="400000"/>
          </a:ln>
        </p:spPr>
        <p:txBody>
          <a:bodyPr lIns="45719" rIns="45719"/>
          <a:lstStyle/>
          <a:p>
            <a:pPr algn="ctr">
              <a:defRPr sz="1100">
                <a:solidFill>
                  <a:srgbClr val="1A75CF"/>
                </a:solidFill>
              </a:defRPr>
            </a:pPr>
            <a:endParaRPr lang="en-US" dirty="0"/>
          </a:p>
        </p:txBody>
      </p:sp>
      <p:sp>
        <p:nvSpPr>
          <p:cNvPr id="306" name="Google Shape;536;p4"/>
          <p:cNvSpPr txBox="1"/>
          <p:nvPr/>
        </p:nvSpPr>
        <p:spPr>
          <a:xfrm>
            <a:off x="5764609" y="2439900"/>
            <a:ext cx="3523235" cy="800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1600" b="1">
                <a:solidFill>
                  <a:srgbClr val="1A75CF"/>
                </a:solidFill>
              </a:defRPr>
            </a:pPr>
            <a:r>
              <a:rPr lang="en-US" dirty="0"/>
              <a:t>International leader</a:t>
            </a:r>
            <a:r>
              <a:rPr lang="en-US" sz="1200" dirty="0"/>
              <a:t> </a:t>
            </a:r>
            <a:r>
              <a:rPr lang="en-US" sz="1200" b="0" dirty="0">
                <a:solidFill>
                  <a:srgbClr val="0F1B24"/>
                </a:solidFill>
              </a:rPr>
              <a:t>in environmental services, in the end-to-end water management, in infrastructure construction, and in the development of concession-based projects.</a:t>
            </a:r>
          </a:p>
        </p:txBody>
      </p:sp>
      <p:grpSp>
        <p:nvGrpSpPr>
          <p:cNvPr id="314" name="Grupo 3"/>
          <p:cNvGrpSpPr/>
          <p:nvPr/>
        </p:nvGrpSpPr>
        <p:grpSpPr>
          <a:xfrm>
            <a:off x="6617908" y="1238855"/>
            <a:ext cx="1282742" cy="1283002"/>
            <a:chOff x="0" y="0"/>
            <a:chExt cx="1282740" cy="1283000"/>
          </a:xfrm>
        </p:grpSpPr>
        <p:grpSp>
          <p:nvGrpSpPr>
            <p:cNvPr id="309" name="Grupo 8"/>
            <p:cNvGrpSpPr/>
            <p:nvPr/>
          </p:nvGrpSpPr>
          <p:grpSpPr>
            <a:xfrm>
              <a:off x="-1" y="-1"/>
              <a:ext cx="1282742" cy="1283002"/>
              <a:chOff x="0" y="0"/>
              <a:chExt cx="1282740" cy="1283000"/>
            </a:xfrm>
          </p:grpSpPr>
          <p:pic>
            <p:nvPicPr>
              <p:cNvPr id="307" name="Gráfico 13" descr="Gráfico 13"/>
              <p:cNvPicPr>
                <a:picLocks noChangeAspect="1"/>
              </p:cNvPicPr>
              <p:nvPr/>
            </p:nvPicPr>
            <p:blipFill>
              <a:blip r:embed="rId2"/>
              <a:stretch>
                <a:fillRect/>
              </a:stretch>
            </p:blipFill>
            <p:spPr>
              <a:xfrm rot="8056148">
                <a:off x="184170" y="191500"/>
                <a:ext cx="914401" cy="900001"/>
              </a:xfrm>
              <a:prstGeom prst="rect">
                <a:avLst/>
              </a:prstGeom>
              <a:ln w="12700" cap="flat">
                <a:noFill/>
                <a:miter lim="400000"/>
              </a:ln>
              <a:effectLst/>
            </p:spPr>
          </p:pic>
          <p:sp>
            <p:nvSpPr>
              <p:cNvPr id="308" name="Triángulo isósceles 14"/>
              <p:cNvSpPr/>
              <p:nvPr/>
            </p:nvSpPr>
            <p:spPr>
              <a:xfrm>
                <a:off x="313785" y="491214"/>
                <a:ext cx="673229" cy="400422"/>
              </a:xfrm>
              <a:prstGeom prst="triangl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grpSp>
        <p:sp>
          <p:nvSpPr>
            <p:cNvPr id="310" name="Elipse 9"/>
            <p:cNvSpPr/>
            <p:nvPr/>
          </p:nvSpPr>
          <p:spPr>
            <a:xfrm>
              <a:off x="366626" y="772066"/>
              <a:ext cx="520721" cy="259923"/>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grpSp>
          <p:nvGrpSpPr>
            <p:cNvPr id="313" name="Grupo 10"/>
            <p:cNvGrpSpPr/>
            <p:nvPr/>
          </p:nvGrpSpPr>
          <p:grpSpPr>
            <a:xfrm>
              <a:off x="322472" y="381000"/>
              <a:ext cx="637796" cy="648001"/>
              <a:chOff x="0" y="0"/>
              <a:chExt cx="637795" cy="648000"/>
            </a:xfrm>
          </p:grpSpPr>
          <p:pic>
            <p:nvPicPr>
              <p:cNvPr id="311" name="Gráfico 11" descr="Gráfico 11"/>
              <p:cNvPicPr>
                <a:picLocks noChangeAspect="1"/>
              </p:cNvPicPr>
              <p:nvPr/>
            </p:nvPicPr>
            <p:blipFill>
              <a:blip r:embed="rId3"/>
              <a:stretch>
                <a:fillRect/>
              </a:stretch>
            </p:blipFill>
            <p:spPr>
              <a:xfrm>
                <a:off x="230314" y="146459"/>
                <a:ext cx="177167" cy="180001"/>
              </a:xfrm>
              <a:prstGeom prst="rect">
                <a:avLst/>
              </a:prstGeom>
              <a:ln w="12700" cap="flat">
                <a:noFill/>
                <a:miter lim="400000"/>
              </a:ln>
              <a:effectLst/>
            </p:spPr>
          </p:pic>
          <p:pic>
            <p:nvPicPr>
              <p:cNvPr id="312" name="Gráfico 12" descr="Gráfico 12"/>
              <p:cNvPicPr>
                <a:picLocks noChangeAspect="1"/>
              </p:cNvPicPr>
              <p:nvPr/>
            </p:nvPicPr>
            <p:blipFill>
              <a:blip r:embed="rId4"/>
              <a:stretch>
                <a:fillRect/>
              </a:stretch>
            </p:blipFill>
            <p:spPr>
              <a:xfrm>
                <a:off x="0" y="0"/>
                <a:ext cx="637796" cy="648001"/>
              </a:xfrm>
              <a:prstGeom prst="rect">
                <a:avLst/>
              </a:prstGeom>
              <a:ln w="12700" cap="flat">
                <a:noFill/>
                <a:miter lim="400000"/>
              </a:ln>
              <a:effectLst/>
            </p:spPr>
          </p:pic>
        </p:grpSp>
      </p:grpSp>
      <p:sp>
        <p:nvSpPr>
          <p:cNvPr id="315" name="Rectángulo: esquinas redondeadas 6"/>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16"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pic>
        <p:nvPicPr>
          <p:cNvPr id="317" name="Marcador de posición de imagen 2" descr="Marcador de posición de imagen 2"/>
          <p:cNvPicPr>
            <a:picLocks noChangeAspect="1"/>
          </p:cNvPicPr>
          <p:nvPr/>
        </p:nvPicPr>
        <p:blipFill>
          <a:blip r:embed="rId5"/>
          <a:srcRect t="16775" b="16775"/>
          <a:stretch>
            <a:fillRect/>
          </a:stretch>
        </p:blipFill>
        <p:spPr>
          <a:xfrm>
            <a:off x="9534525" y="-379413"/>
            <a:ext cx="3390900" cy="33893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sp>
        <p:nvSpPr>
          <p:cNvPr id="318" name="Google Shape;464;p4"/>
          <p:cNvSpPr txBox="1"/>
          <p:nvPr/>
        </p:nvSpPr>
        <p:spPr>
          <a:xfrm>
            <a:off x="4294680" y="2439900"/>
            <a:ext cx="1035876"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24183" algn="ctr">
              <a:defRPr sz="1600" b="1">
                <a:solidFill>
                  <a:srgbClr val="1A75CF"/>
                </a:solidFill>
              </a:defRPr>
            </a:pPr>
            <a:r>
              <a:rPr lang="en-US" dirty="0"/>
              <a:t>More than 72 000</a:t>
            </a:r>
          </a:p>
          <a:p>
            <a:pPr indent="8637" algn="ctr">
              <a:defRPr sz="1200"/>
            </a:pPr>
            <a:r>
              <a:rPr lang="en-US" dirty="0"/>
              <a:t>employees</a:t>
            </a:r>
          </a:p>
        </p:txBody>
      </p:sp>
      <p:grpSp>
        <p:nvGrpSpPr>
          <p:cNvPr id="327" name="Google Shape;465;p4"/>
          <p:cNvGrpSpPr/>
          <p:nvPr/>
        </p:nvGrpSpPr>
        <p:grpSpPr>
          <a:xfrm>
            <a:off x="4363132" y="1418735"/>
            <a:ext cx="898408" cy="898437"/>
            <a:chOff x="0" y="0"/>
            <a:chExt cx="898407" cy="898435"/>
          </a:xfrm>
        </p:grpSpPr>
        <p:sp>
          <p:nvSpPr>
            <p:cNvPr id="319" name="Google Shape;466;p4"/>
            <p:cNvSpPr/>
            <p:nvPr/>
          </p:nvSpPr>
          <p:spPr>
            <a:xfrm>
              <a:off x="0" y="0"/>
              <a:ext cx="898408" cy="89843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326" name="Google Shape;467;p4"/>
            <p:cNvGrpSpPr/>
            <p:nvPr/>
          </p:nvGrpSpPr>
          <p:grpSpPr>
            <a:xfrm>
              <a:off x="5836" y="212684"/>
              <a:ext cx="844991" cy="554577"/>
              <a:chOff x="0" y="0"/>
              <a:chExt cx="844990" cy="554575"/>
            </a:xfrm>
          </p:grpSpPr>
          <p:pic>
            <p:nvPicPr>
              <p:cNvPr id="320" name="Google Shape;468;p4" descr="Google Shape;468;p4"/>
              <p:cNvPicPr>
                <a:picLocks noChangeAspect="1"/>
              </p:cNvPicPr>
              <p:nvPr/>
            </p:nvPicPr>
            <p:blipFill>
              <a:blip r:embed="rId6"/>
              <a:stretch>
                <a:fillRect/>
              </a:stretch>
            </p:blipFill>
            <p:spPr>
              <a:xfrm>
                <a:off x="394990" y="10468"/>
                <a:ext cx="450001" cy="450001"/>
              </a:xfrm>
              <a:prstGeom prst="rect">
                <a:avLst/>
              </a:prstGeom>
              <a:ln w="12700" cap="flat">
                <a:noFill/>
                <a:miter lim="400000"/>
              </a:ln>
              <a:effectLst/>
            </p:spPr>
          </p:pic>
          <p:pic>
            <p:nvPicPr>
              <p:cNvPr id="321" name="Google Shape;469;p4" descr="Google Shape;469;p4"/>
              <p:cNvPicPr>
                <a:picLocks noChangeAspect="1"/>
              </p:cNvPicPr>
              <p:nvPr/>
            </p:nvPicPr>
            <p:blipFill>
              <a:blip r:embed="rId7"/>
              <a:stretch>
                <a:fillRect/>
              </a:stretch>
            </p:blipFill>
            <p:spPr>
              <a:xfrm>
                <a:off x="0" y="10468"/>
                <a:ext cx="450001" cy="450001"/>
              </a:xfrm>
              <a:prstGeom prst="rect">
                <a:avLst/>
              </a:prstGeom>
              <a:ln w="12700" cap="flat">
                <a:noFill/>
                <a:miter lim="400000"/>
              </a:ln>
              <a:effectLst/>
            </p:spPr>
          </p:pic>
          <p:sp>
            <p:nvSpPr>
              <p:cNvPr id="322" name="Google Shape;470;p4"/>
              <p:cNvSpPr/>
              <p:nvPr/>
            </p:nvSpPr>
            <p:spPr>
              <a:xfrm>
                <a:off x="350158" y="254119"/>
                <a:ext cx="140526" cy="299373"/>
              </a:xfrm>
              <a:prstGeom prst="rect">
                <a:avLst/>
              </a:pr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sp>
            <p:nvSpPr>
              <p:cNvPr id="323" name="Google Shape;471;p4"/>
              <p:cNvSpPr/>
              <p:nvPr/>
            </p:nvSpPr>
            <p:spPr>
              <a:xfrm>
                <a:off x="275158" y="382114"/>
                <a:ext cx="293254" cy="125868"/>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sz="1800">
                    <a:solidFill>
                      <a:srgbClr val="1A75CF"/>
                    </a:solidFill>
                  </a:defRPr>
                </a:pPr>
                <a:endParaRPr lang="en-US" dirty="0"/>
              </a:p>
            </p:txBody>
          </p:sp>
          <p:sp>
            <p:nvSpPr>
              <p:cNvPr id="324" name="Google Shape;472;p4"/>
              <p:cNvSpPr/>
              <p:nvPr/>
            </p:nvSpPr>
            <p:spPr>
              <a:xfrm>
                <a:off x="257953" y="428708"/>
                <a:ext cx="293254" cy="125868"/>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sz="1800">
                    <a:solidFill>
                      <a:srgbClr val="1A75CF"/>
                    </a:solidFill>
                  </a:defRPr>
                </a:pPr>
                <a:endParaRPr lang="en-US" dirty="0"/>
              </a:p>
            </p:txBody>
          </p:sp>
          <p:pic>
            <p:nvPicPr>
              <p:cNvPr id="325" name="Google Shape;473;p4" descr="Google Shape;473;p4"/>
              <p:cNvPicPr>
                <a:picLocks noChangeAspect="1"/>
              </p:cNvPicPr>
              <p:nvPr/>
            </p:nvPicPr>
            <p:blipFill>
              <a:blip r:embed="rId8"/>
              <a:stretch>
                <a:fillRect/>
              </a:stretch>
            </p:blipFill>
            <p:spPr>
              <a:xfrm>
                <a:off x="172338" y="0"/>
                <a:ext cx="540001" cy="540000"/>
              </a:xfrm>
              <a:prstGeom prst="rect">
                <a:avLst/>
              </a:prstGeom>
              <a:ln w="12700" cap="flat">
                <a:noFill/>
                <a:miter lim="400000"/>
              </a:ln>
              <a:effectLst/>
            </p:spPr>
          </p:pic>
        </p:grpSp>
      </p:grpSp>
      <p:sp>
        <p:nvSpPr>
          <p:cNvPr id="328" name="Google Shape;474;p4"/>
          <p:cNvSpPr txBox="1"/>
          <p:nvPr/>
        </p:nvSpPr>
        <p:spPr>
          <a:xfrm>
            <a:off x="2312677" y="2431275"/>
            <a:ext cx="1104351" cy="769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1600" b="1">
                <a:solidFill>
                  <a:srgbClr val="1A75CF"/>
                </a:solidFill>
              </a:defRPr>
            </a:pPr>
            <a:r>
              <a:rPr lang="en-US" dirty="0"/>
              <a:t>More than </a:t>
            </a:r>
          </a:p>
          <a:p>
            <a:pPr algn="ctr">
              <a:defRPr sz="1600" b="1">
                <a:solidFill>
                  <a:srgbClr val="1A75CF"/>
                </a:solidFill>
              </a:defRPr>
            </a:pPr>
            <a:r>
              <a:rPr lang="en-US" dirty="0"/>
              <a:t>125</a:t>
            </a:r>
            <a:r>
              <a:rPr lang="en-US" dirty="0">
                <a:solidFill>
                  <a:srgbClr val="0070C0"/>
                </a:solidFill>
              </a:rPr>
              <a:t> </a:t>
            </a:r>
            <a:r>
              <a:rPr lang="en-US" dirty="0"/>
              <a:t>years</a:t>
            </a:r>
          </a:p>
          <a:p>
            <a:pPr indent="8637" algn="ctr">
              <a:defRPr sz="1200"/>
            </a:pPr>
            <a:r>
              <a:rPr lang="en-US" dirty="0"/>
              <a:t>of experience</a:t>
            </a:r>
          </a:p>
        </p:txBody>
      </p:sp>
      <p:grpSp>
        <p:nvGrpSpPr>
          <p:cNvPr id="343" name="Google Shape;475;p4"/>
          <p:cNvGrpSpPr/>
          <p:nvPr/>
        </p:nvGrpSpPr>
        <p:grpSpPr>
          <a:xfrm>
            <a:off x="2388697" y="1415640"/>
            <a:ext cx="899437" cy="899468"/>
            <a:chOff x="0" y="0"/>
            <a:chExt cx="899436" cy="899467"/>
          </a:xfrm>
        </p:grpSpPr>
        <p:grpSp>
          <p:nvGrpSpPr>
            <p:cNvPr id="341" name="Google Shape;476;p4"/>
            <p:cNvGrpSpPr/>
            <p:nvPr/>
          </p:nvGrpSpPr>
          <p:grpSpPr>
            <a:xfrm>
              <a:off x="0" y="-1"/>
              <a:ext cx="899437" cy="899469"/>
              <a:chOff x="0" y="0"/>
              <a:chExt cx="899436" cy="899467"/>
            </a:xfrm>
          </p:grpSpPr>
          <p:sp>
            <p:nvSpPr>
              <p:cNvPr id="329" name="Google Shape;477;p4"/>
              <p:cNvSpPr/>
              <p:nvPr/>
            </p:nvSpPr>
            <p:spPr>
              <a:xfrm>
                <a:off x="0" y="0"/>
                <a:ext cx="899437"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pic>
            <p:nvPicPr>
              <p:cNvPr id="330" name="Google Shape;478;p4" descr="Google Shape;478;p4"/>
              <p:cNvPicPr>
                <a:picLocks noChangeAspect="1"/>
              </p:cNvPicPr>
              <p:nvPr/>
            </p:nvPicPr>
            <p:blipFill>
              <a:blip r:embed="rId9"/>
              <a:stretch>
                <a:fillRect/>
              </a:stretch>
            </p:blipFill>
            <p:spPr>
              <a:xfrm>
                <a:off x="84081" y="495836"/>
                <a:ext cx="180001" cy="180001"/>
              </a:xfrm>
              <a:prstGeom prst="rect">
                <a:avLst/>
              </a:prstGeom>
              <a:ln w="12700" cap="flat">
                <a:noFill/>
                <a:miter lim="400000"/>
              </a:ln>
              <a:effectLst/>
            </p:spPr>
          </p:pic>
          <p:pic>
            <p:nvPicPr>
              <p:cNvPr id="331" name="Google Shape;479;p4" descr="Google Shape;479;p4"/>
              <p:cNvPicPr>
                <a:picLocks noChangeAspect="1"/>
              </p:cNvPicPr>
              <p:nvPr/>
            </p:nvPicPr>
            <p:blipFill>
              <a:blip r:embed="rId9"/>
              <a:stretch>
                <a:fillRect/>
              </a:stretch>
            </p:blipFill>
            <p:spPr>
              <a:xfrm>
                <a:off x="518422" y="572036"/>
                <a:ext cx="180001" cy="180001"/>
              </a:xfrm>
              <a:prstGeom prst="rect">
                <a:avLst/>
              </a:prstGeom>
              <a:ln w="12700" cap="flat">
                <a:noFill/>
                <a:miter lim="400000"/>
              </a:ln>
              <a:effectLst/>
            </p:spPr>
          </p:pic>
          <p:pic>
            <p:nvPicPr>
              <p:cNvPr id="332" name="Google Shape;480;p4" descr="Google Shape;480;p4"/>
              <p:cNvPicPr>
                <a:picLocks noChangeAspect="1"/>
              </p:cNvPicPr>
              <p:nvPr/>
            </p:nvPicPr>
            <p:blipFill>
              <a:blip r:embed="rId9"/>
              <a:stretch>
                <a:fillRect/>
              </a:stretch>
            </p:blipFill>
            <p:spPr>
              <a:xfrm>
                <a:off x="411742" y="84356"/>
                <a:ext cx="180001" cy="180001"/>
              </a:xfrm>
              <a:prstGeom prst="rect">
                <a:avLst/>
              </a:prstGeom>
              <a:ln w="12700" cap="flat">
                <a:noFill/>
                <a:miter lim="400000"/>
              </a:ln>
              <a:effectLst/>
            </p:spPr>
          </p:pic>
          <p:pic>
            <p:nvPicPr>
              <p:cNvPr id="333" name="Google Shape;481;p4" descr="Google Shape;481;p4"/>
              <p:cNvPicPr>
                <a:picLocks noChangeAspect="1"/>
              </p:cNvPicPr>
              <p:nvPr/>
            </p:nvPicPr>
            <p:blipFill>
              <a:blip r:embed="rId10"/>
              <a:srcRect l="7625" t="471" r="72690" b="79844"/>
              <a:stretch>
                <a:fillRect/>
              </a:stretch>
            </p:blipFill>
            <p:spPr>
              <a:xfrm>
                <a:off x="232165" y="83753"/>
                <a:ext cx="108001" cy="108001"/>
              </a:xfrm>
              <a:prstGeom prst="rect">
                <a:avLst/>
              </a:prstGeom>
              <a:ln w="12700" cap="flat">
                <a:noFill/>
                <a:miter lim="400000"/>
              </a:ln>
              <a:effectLst/>
            </p:spPr>
          </p:pic>
          <p:pic>
            <p:nvPicPr>
              <p:cNvPr id="334" name="Google Shape;482;p4" descr="Google Shape;482;p4"/>
              <p:cNvPicPr>
                <a:picLocks noChangeAspect="1"/>
              </p:cNvPicPr>
              <p:nvPr/>
            </p:nvPicPr>
            <p:blipFill>
              <a:blip r:embed="rId10"/>
              <a:srcRect l="7625" t="471" r="72690" b="79844"/>
              <a:stretch>
                <a:fillRect/>
              </a:stretch>
            </p:blipFill>
            <p:spPr>
              <a:xfrm>
                <a:off x="597926" y="159953"/>
                <a:ext cx="108001" cy="108001"/>
              </a:xfrm>
              <a:prstGeom prst="rect">
                <a:avLst/>
              </a:prstGeom>
              <a:ln w="12700" cap="flat">
                <a:noFill/>
                <a:miter lim="400000"/>
              </a:ln>
              <a:effectLst/>
            </p:spPr>
          </p:pic>
          <p:pic>
            <p:nvPicPr>
              <p:cNvPr id="335" name="Google Shape;483;p4" descr="Google Shape;483;p4"/>
              <p:cNvPicPr>
                <a:picLocks noChangeAspect="1"/>
              </p:cNvPicPr>
              <p:nvPr/>
            </p:nvPicPr>
            <p:blipFill>
              <a:blip r:embed="rId10"/>
              <a:srcRect l="7625" t="471" r="72690" b="79844"/>
              <a:stretch>
                <a:fillRect/>
              </a:stretch>
            </p:blipFill>
            <p:spPr>
              <a:xfrm>
                <a:off x="750326" y="319973"/>
                <a:ext cx="108001" cy="108001"/>
              </a:xfrm>
              <a:prstGeom prst="rect">
                <a:avLst/>
              </a:prstGeom>
              <a:ln w="12700" cap="flat">
                <a:noFill/>
                <a:miter lim="400000"/>
              </a:ln>
              <a:effectLst/>
            </p:spPr>
          </p:pic>
          <p:pic>
            <p:nvPicPr>
              <p:cNvPr id="336" name="Google Shape;484;p4" descr="Google Shape;484;p4"/>
              <p:cNvPicPr>
                <a:picLocks noChangeAspect="1"/>
              </p:cNvPicPr>
              <p:nvPr/>
            </p:nvPicPr>
            <p:blipFill>
              <a:blip r:embed="rId10"/>
              <a:srcRect l="7625" t="471" r="72690" b="79844"/>
              <a:stretch>
                <a:fillRect/>
              </a:stretch>
            </p:blipFill>
            <p:spPr>
              <a:xfrm>
                <a:off x="636026" y="472373"/>
                <a:ext cx="108001" cy="108001"/>
              </a:xfrm>
              <a:prstGeom prst="rect">
                <a:avLst/>
              </a:prstGeom>
              <a:ln w="12700" cap="flat">
                <a:noFill/>
                <a:miter lim="400000"/>
              </a:ln>
              <a:effectLst/>
            </p:spPr>
          </p:pic>
          <p:pic>
            <p:nvPicPr>
              <p:cNvPr id="337" name="Google Shape;485;p4" descr="Google Shape;485;p4"/>
              <p:cNvPicPr>
                <a:picLocks noChangeAspect="1"/>
              </p:cNvPicPr>
              <p:nvPr/>
            </p:nvPicPr>
            <p:blipFill>
              <a:blip r:embed="rId10"/>
              <a:srcRect l="7625" t="471" r="72690" b="79844"/>
              <a:stretch>
                <a:fillRect/>
              </a:stretch>
            </p:blipFill>
            <p:spPr>
              <a:xfrm>
                <a:off x="315986" y="632393"/>
                <a:ext cx="108000" cy="108001"/>
              </a:xfrm>
              <a:prstGeom prst="rect">
                <a:avLst/>
              </a:prstGeom>
              <a:ln w="12700" cap="flat">
                <a:noFill/>
                <a:miter lim="400000"/>
              </a:ln>
              <a:effectLst/>
            </p:spPr>
          </p:pic>
          <p:pic>
            <p:nvPicPr>
              <p:cNvPr id="338" name="Google Shape;486;p4" descr="Google Shape;486;p4"/>
              <p:cNvPicPr>
                <a:picLocks noChangeAspect="1"/>
              </p:cNvPicPr>
              <p:nvPr/>
            </p:nvPicPr>
            <p:blipFill>
              <a:blip r:embed="rId10"/>
              <a:srcRect l="7625" t="471" r="72690" b="79844"/>
              <a:stretch>
                <a:fillRect/>
              </a:stretch>
            </p:blipFill>
            <p:spPr>
              <a:xfrm>
                <a:off x="186445" y="670493"/>
                <a:ext cx="108001" cy="108001"/>
              </a:xfrm>
              <a:prstGeom prst="rect">
                <a:avLst/>
              </a:prstGeom>
              <a:ln w="12700" cap="flat">
                <a:noFill/>
                <a:miter lim="400000"/>
              </a:ln>
              <a:effectLst/>
            </p:spPr>
          </p:pic>
          <p:pic>
            <p:nvPicPr>
              <p:cNvPr id="339" name="Google Shape;487;p4" descr="Google Shape;487;p4"/>
              <p:cNvPicPr>
                <a:picLocks noChangeAspect="1"/>
              </p:cNvPicPr>
              <p:nvPr/>
            </p:nvPicPr>
            <p:blipFill>
              <a:blip r:embed="rId10"/>
              <a:srcRect l="7625" t="471" r="72690" b="79844"/>
              <a:stretch>
                <a:fillRect/>
              </a:stretch>
            </p:blipFill>
            <p:spPr>
              <a:xfrm>
                <a:off x="64525" y="342833"/>
                <a:ext cx="108001" cy="108001"/>
              </a:xfrm>
              <a:prstGeom prst="rect">
                <a:avLst/>
              </a:prstGeom>
              <a:ln w="12700" cap="flat">
                <a:noFill/>
                <a:miter lim="400000"/>
              </a:ln>
              <a:effectLst/>
            </p:spPr>
          </p:pic>
          <p:pic>
            <p:nvPicPr>
              <p:cNvPr id="340" name="Google Shape;488;p4" descr="Google Shape;488;p4"/>
              <p:cNvPicPr>
                <a:picLocks noChangeAspect="1"/>
              </p:cNvPicPr>
              <p:nvPr/>
            </p:nvPicPr>
            <p:blipFill>
              <a:blip r:embed="rId10"/>
              <a:srcRect l="7625" t="471" r="72690" b="79844"/>
              <a:stretch>
                <a:fillRect/>
              </a:stretch>
            </p:blipFill>
            <p:spPr>
              <a:xfrm>
                <a:off x="430286" y="700973"/>
                <a:ext cx="108000" cy="108001"/>
              </a:xfrm>
              <a:prstGeom prst="rect">
                <a:avLst/>
              </a:prstGeom>
              <a:ln w="12700" cap="flat">
                <a:noFill/>
                <a:miter lim="400000"/>
              </a:ln>
              <a:effectLst/>
            </p:spPr>
          </p:pic>
        </p:grpSp>
        <p:pic>
          <p:nvPicPr>
            <p:cNvPr id="342" name="Google Shape;489;p4" descr="Google Shape;489;p4"/>
            <p:cNvPicPr>
              <a:picLocks noChangeAspect="1"/>
            </p:cNvPicPr>
            <p:nvPr/>
          </p:nvPicPr>
          <p:blipFill>
            <a:blip r:embed="rId11"/>
            <a:stretch>
              <a:fillRect/>
            </a:stretch>
          </p:blipFill>
          <p:spPr>
            <a:xfrm rot="20530023" flipH="1">
              <a:off x="150952" y="96581"/>
              <a:ext cx="602363" cy="612001"/>
            </a:xfrm>
            <a:prstGeom prst="rect">
              <a:avLst/>
            </a:prstGeom>
            <a:ln w="12700" cap="flat">
              <a:noFill/>
              <a:miter lim="400000"/>
            </a:ln>
            <a:effectLst/>
          </p:spPr>
        </p:pic>
      </p:grpSp>
      <p:grpSp>
        <p:nvGrpSpPr>
          <p:cNvPr id="348" name="Grupo 133"/>
          <p:cNvGrpSpPr/>
          <p:nvPr/>
        </p:nvGrpSpPr>
        <p:grpSpPr>
          <a:xfrm>
            <a:off x="5764610" y="3758143"/>
            <a:ext cx="1901702" cy="2081015"/>
            <a:chOff x="0" y="-1"/>
            <a:chExt cx="1901701" cy="2081013"/>
          </a:xfrm>
        </p:grpSpPr>
        <p:grpSp>
          <p:nvGrpSpPr>
            <p:cNvPr id="346" name="Google Shape;505;p4"/>
            <p:cNvGrpSpPr/>
            <p:nvPr/>
          </p:nvGrpSpPr>
          <p:grpSpPr>
            <a:xfrm>
              <a:off x="500850" y="-1"/>
              <a:ext cx="899437" cy="899469"/>
              <a:chOff x="0" y="0"/>
              <a:chExt cx="899436" cy="899467"/>
            </a:xfrm>
          </p:grpSpPr>
          <p:sp>
            <p:nvSpPr>
              <p:cNvPr id="344" name="Google Shape;506;p4"/>
              <p:cNvSpPr/>
              <p:nvPr/>
            </p:nvSpPr>
            <p:spPr>
              <a:xfrm>
                <a:off x="0" y="0"/>
                <a:ext cx="899437"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pic>
            <p:nvPicPr>
              <p:cNvPr id="345" name="Google Shape;507;p4" descr="Google Shape;507;p4"/>
              <p:cNvPicPr>
                <a:picLocks noChangeAspect="1"/>
              </p:cNvPicPr>
              <p:nvPr/>
            </p:nvPicPr>
            <p:blipFill>
              <a:blip r:embed="rId12"/>
              <a:stretch>
                <a:fillRect/>
              </a:stretch>
            </p:blipFill>
            <p:spPr>
              <a:xfrm>
                <a:off x="185347" y="185347"/>
                <a:ext cx="529306" cy="529306"/>
              </a:xfrm>
              <a:prstGeom prst="rect">
                <a:avLst/>
              </a:prstGeom>
              <a:ln w="12700" cap="flat">
                <a:noFill/>
                <a:miter lim="400000"/>
              </a:ln>
              <a:effectLst/>
            </p:spPr>
          </p:pic>
        </p:grpSp>
        <p:sp>
          <p:nvSpPr>
            <p:cNvPr id="347" name="Google Shape;508;p4"/>
            <p:cNvSpPr txBox="1"/>
            <p:nvPr/>
          </p:nvSpPr>
          <p:spPr>
            <a:xfrm>
              <a:off x="0" y="1034573"/>
              <a:ext cx="1901701" cy="1046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24183" algn="ctr">
                <a:defRPr sz="1200"/>
              </a:pPr>
              <a:r>
                <a:rPr lang="en-US" dirty="0"/>
                <a:t>operations in                 </a:t>
              </a:r>
              <a:r>
                <a:rPr lang="en-US" sz="1100" dirty="0"/>
                <a:t> </a:t>
              </a:r>
              <a:r>
                <a:rPr lang="en-US" sz="1600" b="1" dirty="0">
                  <a:solidFill>
                    <a:srgbClr val="1A75CF"/>
                  </a:solidFill>
                </a:rPr>
                <a:t>more than 25 countries,</a:t>
              </a:r>
              <a:endParaRPr lang="en-US" sz="1600" dirty="0">
                <a:solidFill>
                  <a:srgbClr val="1A75CF"/>
                </a:solidFill>
              </a:endParaRPr>
            </a:p>
            <a:p>
              <a:pPr algn="ctr">
                <a:defRPr sz="1200"/>
              </a:pPr>
              <a:r>
                <a:rPr lang="en-US" dirty="0"/>
                <a:t>51% of revenues comes from international markets</a:t>
              </a:r>
            </a:p>
          </p:txBody>
        </p:sp>
      </p:grpSp>
      <p:grpSp>
        <p:nvGrpSpPr>
          <p:cNvPr id="362" name="Grupo 149"/>
          <p:cNvGrpSpPr/>
          <p:nvPr/>
        </p:nvGrpSpPr>
        <p:grpSpPr>
          <a:xfrm>
            <a:off x="7952565" y="3756625"/>
            <a:ext cx="1289556" cy="1952061"/>
            <a:chOff x="0" y="-1"/>
            <a:chExt cx="1289554" cy="1952060"/>
          </a:xfrm>
        </p:grpSpPr>
        <p:grpSp>
          <p:nvGrpSpPr>
            <p:cNvPr id="360" name="Google Shape;521;p4"/>
            <p:cNvGrpSpPr/>
            <p:nvPr/>
          </p:nvGrpSpPr>
          <p:grpSpPr>
            <a:xfrm>
              <a:off x="170829" y="-1"/>
              <a:ext cx="899437" cy="899469"/>
              <a:chOff x="0" y="0"/>
              <a:chExt cx="899436" cy="899467"/>
            </a:xfrm>
          </p:grpSpPr>
          <p:sp>
            <p:nvSpPr>
              <p:cNvPr id="349" name="Google Shape;522;p4"/>
              <p:cNvSpPr/>
              <p:nvPr/>
            </p:nvSpPr>
            <p:spPr>
              <a:xfrm>
                <a:off x="0" y="0"/>
                <a:ext cx="899437"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359" name="Google Shape;523;p4"/>
              <p:cNvGrpSpPr/>
              <p:nvPr/>
            </p:nvGrpSpPr>
            <p:grpSpPr>
              <a:xfrm>
                <a:off x="103330" y="179137"/>
                <a:ext cx="781566" cy="654638"/>
                <a:chOff x="0" y="0"/>
                <a:chExt cx="781565" cy="654636"/>
              </a:xfrm>
            </p:grpSpPr>
            <p:pic>
              <p:nvPicPr>
                <p:cNvPr id="350" name="Google Shape;524;p4" descr="Google Shape;524;p4"/>
                <p:cNvPicPr>
                  <a:picLocks noChangeAspect="1"/>
                </p:cNvPicPr>
                <p:nvPr/>
              </p:nvPicPr>
              <p:blipFill>
                <a:blip r:embed="rId13"/>
                <a:srcRect l="6851" t="3610" r="61863"/>
                <a:stretch>
                  <a:fillRect/>
                </a:stretch>
              </p:blipFill>
              <p:spPr>
                <a:xfrm rot="13448785">
                  <a:off x="442503" y="143647"/>
                  <a:ext cx="183747" cy="520507"/>
                </a:xfrm>
                <a:prstGeom prst="rect">
                  <a:avLst/>
                </a:prstGeom>
                <a:ln w="12700" cap="flat">
                  <a:noFill/>
                  <a:miter lim="400000"/>
                </a:ln>
                <a:effectLst/>
              </p:spPr>
            </p:pic>
            <p:grpSp>
              <p:nvGrpSpPr>
                <p:cNvPr id="358" name="Google Shape;525;p4"/>
                <p:cNvGrpSpPr/>
                <p:nvPr/>
              </p:nvGrpSpPr>
              <p:grpSpPr>
                <a:xfrm>
                  <a:off x="-1" y="0"/>
                  <a:ext cx="608867" cy="606944"/>
                  <a:chOff x="0" y="0"/>
                  <a:chExt cx="608865" cy="606943"/>
                </a:xfrm>
              </p:grpSpPr>
              <p:grpSp>
                <p:nvGrpSpPr>
                  <p:cNvPr id="355" name="Google Shape;526;p4"/>
                  <p:cNvGrpSpPr/>
                  <p:nvPr/>
                </p:nvGrpSpPr>
                <p:grpSpPr>
                  <a:xfrm>
                    <a:off x="-1" y="36170"/>
                    <a:ext cx="600963" cy="451619"/>
                    <a:chOff x="0" y="0"/>
                    <a:chExt cx="600961" cy="451617"/>
                  </a:xfrm>
                </p:grpSpPr>
                <p:pic>
                  <p:nvPicPr>
                    <p:cNvPr id="351" name="Google Shape;527;p4" descr="Google Shape;527;p4"/>
                    <p:cNvPicPr>
                      <a:picLocks noChangeAspect="1"/>
                    </p:cNvPicPr>
                    <p:nvPr/>
                  </p:nvPicPr>
                  <p:blipFill>
                    <a:blip r:embed="rId14"/>
                    <a:srcRect l="29668" t="27112" r="21780" b="30160"/>
                    <a:stretch>
                      <a:fillRect/>
                    </a:stretch>
                  </p:blipFill>
                  <p:spPr>
                    <a:xfrm rot="10618867">
                      <a:off x="116843" y="121986"/>
                      <a:ext cx="443960" cy="247085"/>
                    </a:xfrm>
                    <a:prstGeom prst="rect">
                      <a:avLst/>
                    </a:prstGeom>
                    <a:ln w="12700" cap="flat">
                      <a:noFill/>
                      <a:miter lim="400000"/>
                    </a:ln>
                    <a:effectLst/>
                  </p:spPr>
                </p:pic>
                <p:sp>
                  <p:nvSpPr>
                    <p:cNvPr id="352" name="Google Shape;528;p4"/>
                    <p:cNvSpPr/>
                    <p:nvPr/>
                  </p:nvSpPr>
                  <p:spPr>
                    <a:xfrm rot="7870503">
                      <a:off x="11550" y="78980"/>
                      <a:ext cx="242184" cy="140614"/>
                    </a:xfrm>
                    <a:prstGeom prst="rect">
                      <a:avLst/>
                    </a:prstGeom>
                    <a:solidFill>
                      <a:srgbClr val="1A75CF"/>
                    </a:solidFill>
                    <a:ln w="19050" cap="flat">
                      <a:solidFill>
                        <a:srgbClr val="1A75CF"/>
                      </a:solidFill>
                      <a:prstDash val="solid"/>
                      <a:miter lim="800000"/>
                    </a:ln>
                    <a:effectLst/>
                  </p:spPr>
                  <p:txBody>
                    <a:bodyPr wrap="square" lIns="45719" tIns="45719" rIns="45719" bIns="45719" numCol="1" anchor="ctr">
                      <a:noAutofit/>
                    </a:bodyPr>
                    <a:lstStyle/>
                    <a:p>
                      <a:pPr algn="ctr">
                        <a:defRPr sz="1800">
                          <a:solidFill>
                            <a:srgbClr val="FFFFFF"/>
                          </a:solidFill>
                        </a:defRPr>
                      </a:pPr>
                      <a:endParaRPr lang="en-US" dirty="0"/>
                    </a:p>
                  </p:txBody>
                </p:sp>
                <p:sp>
                  <p:nvSpPr>
                    <p:cNvPr id="353" name="Google Shape;529;p4"/>
                    <p:cNvSpPr/>
                    <p:nvPr/>
                  </p:nvSpPr>
                  <p:spPr>
                    <a:xfrm rot="7669711">
                      <a:off x="434410" y="-376"/>
                      <a:ext cx="102761" cy="211837"/>
                    </a:xfrm>
                    <a:prstGeom prst="rect">
                      <a:avLst/>
                    </a:prstGeom>
                    <a:solidFill>
                      <a:srgbClr val="1A75CF"/>
                    </a:solidFill>
                    <a:ln w="19050" cap="flat">
                      <a:solidFill>
                        <a:srgbClr val="1A75CF"/>
                      </a:solidFill>
                      <a:prstDash val="solid"/>
                      <a:miter lim="800000"/>
                    </a:ln>
                    <a:effectLst/>
                  </p:spPr>
                  <p:txBody>
                    <a:bodyPr wrap="square" lIns="45719" tIns="45719" rIns="45719" bIns="45719" numCol="1" anchor="ctr">
                      <a:noAutofit/>
                    </a:bodyPr>
                    <a:lstStyle/>
                    <a:p>
                      <a:pPr algn="ctr">
                        <a:defRPr sz="1800">
                          <a:solidFill>
                            <a:srgbClr val="FFFFFF"/>
                          </a:solidFill>
                        </a:defRPr>
                      </a:pPr>
                      <a:endParaRPr lang="en-US" dirty="0"/>
                    </a:p>
                  </p:txBody>
                </p:sp>
                <p:sp>
                  <p:nvSpPr>
                    <p:cNvPr id="354" name="Google Shape;530;p4"/>
                    <p:cNvSpPr/>
                    <p:nvPr/>
                  </p:nvSpPr>
                  <p:spPr>
                    <a:xfrm rot="7669711">
                      <a:off x="328202" y="299149"/>
                      <a:ext cx="89547" cy="145174"/>
                    </a:xfrm>
                    <a:prstGeom prst="rect">
                      <a:avLst/>
                    </a:prstGeom>
                    <a:solidFill>
                      <a:srgbClr val="1A75CF"/>
                    </a:solidFill>
                    <a:ln w="19050" cap="flat">
                      <a:solidFill>
                        <a:srgbClr val="1A75CF"/>
                      </a:solidFill>
                      <a:prstDash val="solid"/>
                      <a:miter lim="800000"/>
                    </a:ln>
                    <a:effectLst/>
                  </p:spPr>
                  <p:txBody>
                    <a:bodyPr wrap="square" lIns="45719" tIns="45719" rIns="45719" bIns="45719" numCol="1" anchor="ctr">
                      <a:noAutofit/>
                    </a:bodyPr>
                    <a:lstStyle/>
                    <a:p>
                      <a:pPr algn="ctr">
                        <a:defRPr sz="1800">
                          <a:solidFill>
                            <a:srgbClr val="FFFFFF"/>
                          </a:solidFill>
                        </a:defRPr>
                      </a:pPr>
                      <a:endParaRPr lang="en-US" dirty="0"/>
                    </a:p>
                  </p:txBody>
                </p:sp>
              </p:grpSp>
              <p:pic>
                <p:nvPicPr>
                  <p:cNvPr id="356" name="Google Shape;531;p4" descr="Google Shape;531;p4"/>
                  <p:cNvPicPr>
                    <a:picLocks noChangeAspect="1"/>
                  </p:cNvPicPr>
                  <p:nvPr/>
                </p:nvPicPr>
                <p:blipFill>
                  <a:blip r:embed="rId15"/>
                  <a:stretch>
                    <a:fillRect/>
                  </a:stretch>
                </p:blipFill>
                <p:spPr>
                  <a:xfrm>
                    <a:off x="60302" y="0"/>
                    <a:ext cx="216001" cy="216000"/>
                  </a:xfrm>
                  <a:prstGeom prst="rect">
                    <a:avLst/>
                  </a:prstGeom>
                  <a:ln w="12700" cap="flat">
                    <a:noFill/>
                    <a:miter lim="400000"/>
                  </a:ln>
                  <a:effectLst/>
                </p:spPr>
              </p:pic>
              <p:pic>
                <p:nvPicPr>
                  <p:cNvPr id="357" name="Google Shape;532;p4" descr="Google Shape;532;p4"/>
                  <p:cNvPicPr>
                    <a:picLocks noChangeAspect="1"/>
                  </p:cNvPicPr>
                  <p:nvPr/>
                </p:nvPicPr>
                <p:blipFill>
                  <a:blip r:embed="rId16"/>
                  <a:stretch>
                    <a:fillRect/>
                  </a:stretch>
                </p:blipFill>
                <p:spPr>
                  <a:xfrm flipH="1">
                    <a:off x="68865" y="72250"/>
                    <a:ext cx="540001" cy="534694"/>
                  </a:xfrm>
                  <a:prstGeom prst="rect">
                    <a:avLst/>
                  </a:prstGeom>
                  <a:ln w="12700" cap="flat">
                    <a:noFill/>
                    <a:miter lim="400000"/>
                  </a:ln>
                  <a:effectLst/>
                </p:spPr>
              </p:pic>
            </p:grpSp>
          </p:grpSp>
        </p:grpSp>
        <p:sp>
          <p:nvSpPr>
            <p:cNvPr id="361" name="Google Shape;533;p4"/>
            <p:cNvSpPr txBox="1"/>
            <p:nvPr/>
          </p:nvSpPr>
          <p:spPr>
            <a:xfrm>
              <a:off x="0" y="997995"/>
              <a:ext cx="1289554" cy="954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600" b="1">
                  <a:solidFill>
                    <a:srgbClr val="1A75CF"/>
                  </a:solidFill>
                </a:defRPr>
              </a:pPr>
              <a:r>
                <a:rPr lang="en-US" dirty="0"/>
                <a:t>11.4M</a:t>
              </a:r>
              <a:r>
                <a:rPr lang="en-US" sz="1600" b="1" dirty="0">
                  <a:solidFill>
                    <a:srgbClr val="1A75CF"/>
                  </a:solidFill>
                </a:rPr>
                <a:t>$</a:t>
              </a:r>
              <a:r>
                <a:rPr lang="en-US" dirty="0"/>
                <a:t> </a:t>
              </a:r>
            </a:p>
            <a:p>
              <a:pPr algn="ctr">
                <a:defRPr sz="1200"/>
              </a:pPr>
              <a:r>
                <a:rPr lang="en-US" dirty="0"/>
                <a:t>revenue</a:t>
              </a:r>
              <a:endParaRPr lang="en-US" sz="1500" dirty="0"/>
            </a:p>
            <a:p>
              <a:pPr algn="ctr">
                <a:defRPr sz="1600" b="1">
                  <a:solidFill>
                    <a:srgbClr val="1A75CF"/>
                  </a:solidFill>
                </a:defRPr>
              </a:pPr>
              <a:r>
                <a:rPr lang="en-US" dirty="0"/>
                <a:t> </a:t>
              </a:r>
              <a:r>
                <a:rPr lang="en-US" altLang="es-ES_tradnl" sz="1600" b="1" dirty="0">
                  <a:solidFill>
                    <a:srgbClr val="1A75CF"/>
                  </a:solidFill>
                </a:rPr>
                <a:t>1 664 </a:t>
              </a:r>
              <a:r>
                <a:rPr lang="en-US" dirty="0"/>
                <a:t>M$</a:t>
              </a:r>
              <a:r>
                <a:rPr lang="en-US" sz="1200" dirty="0"/>
                <a:t> </a:t>
              </a:r>
              <a:r>
                <a:rPr lang="en-US" sz="1200" b="0" dirty="0">
                  <a:solidFill>
                    <a:srgbClr val="000000"/>
                  </a:solidFill>
                </a:rPr>
                <a:t>EBITDA</a:t>
              </a:r>
            </a:p>
          </p:txBody>
        </p:sp>
      </p:grpSp>
      <p:sp>
        <p:nvSpPr>
          <p:cNvPr id="363" name="Google Shape;283;g3e1379ed546_0_928"/>
          <p:cNvSpPr txBox="1">
            <a:spLocks noGrp="1"/>
          </p:cNvSpPr>
          <p:nvPr>
            <p:ph type="sldNum" sz="quarter" idx="4294967295"/>
          </p:nvPr>
        </p:nvSpPr>
        <p:spPr>
          <a:xfrm>
            <a:off x="11706624" y="6516072"/>
            <a:ext cx="234327"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4</a:t>
            </a:fld>
            <a:endParaRPr lang="en-US" dirty="0"/>
          </a:p>
        </p:txBody>
      </p:sp>
      <p:sp>
        <p:nvSpPr>
          <p:cNvPr id="364"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Key figures in 2025</a:t>
            </a:r>
          </a:p>
        </p:txBody>
      </p:sp>
      <p:grpSp>
        <p:nvGrpSpPr>
          <p:cNvPr id="378" name="Grupo 196"/>
          <p:cNvGrpSpPr/>
          <p:nvPr/>
        </p:nvGrpSpPr>
        <p:grpSpPr>
          <a:xfrm>
            <a:off x="4134082" y="3759547"/>
            <a:ext cx="1357073" cy="1770667"/>
            <a:chOff x="0" y="-1"/>
            <a:chExt cx="1357071" cy="1770666"/>
          </a:xfrm>
        </p:grpSpPr>
        <p:grpSp>
          <p:nvGrpSpPr>
            <p:cNvPr id="376" name="Google Shape;491;p4"/>
            <p:cNvGrpSpPr/>
            <p:nvPr/>
          </p:nvGrpSpPr>
          <p:grpSpPr>
            <a:xfrm>
              <a:off x="275746" y="-1"/>
              <a:ext cx="899438" cy="899469"/>
              <a:chOff x="0" y="0"/>
              <a:chExt cx="899436" cy="899467"/>
            </a:xfrm>
          </p:grpSpPr>
          <p:grpSp>
            <p:nvGrpSpPr>
              <p:cNvPr id="374" name="Google Shape;492;p4"/>
              <p:cNvGrpSpPr/>
              <p:nvPr/>
            </p:nvGrpSpPr>
            <p:grpSpPr>
              <a:xfrm>
                <a:off x="0" y="-1"/>
                <a:ext cx="899437" cy="899469"/>
                <a:chOff x="0" y="0"/>
                <a:chExt cx="899436" cy="899467"/>
              </a:xfrm>
            </p:grpSpPr>
            <p:sp>
              <p:nvSpPr>
                <p:cNvPr id="365" name="Google Shape;493;p4"/>
                <p:cNvSpPr/>
                <p:nvPr/>
              </p:nvSpPr>
              <p:spPr>
                <a:xfrm>
                  <a:off x="0" y="0"/>
                  <a:ext cx="899437"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373" name="Google Shape;494;p4"/>
                <p:cNvGrpSpPr/>
                <p:nvPr/>
              </p:nvGrpSpPr>
              <p:grpSpPr>
                <a:xfrm>
                  <a:off x="49834" y="74311"/>
                  <a:ext cx="792002" cy="792001"/>
                  <a:chOff x="0" y="0"/>
                  <a:chExt cx="792000" cy="792000"/>
                </a:xfrm>
              </p:grpSpPr>
              <p:pic>
                <p:nvPicPr>
                  <p:cNvPr id="366" name="Google Shape;495;p4" descr="Google Shape;495;p4"/>
                  <p:cNvPicPr>
                    <a:picLocks noChangeAspect="1"/>
                  </p:cNvPicPr>
                  <p:nvPr/>
                </p:nvPicPr>
                <p:blipFill>
                  <a:blip r:embed="rId17"/>
                  <a:stretch>
                    <a:fillRect/>
                  </a:stretch>
                </p:blipFill>
                <p:spPr>
                  <a:xfrm>
                    <a:off x="0" y="0"/>
                    <a:ext cx="792001" cy="792001"/>
                  </a:xfrm>
                  <a:prstGeom prst="rect">
                    <a:avLst/>
                  </a:prstGeom>
                  <a:ln w="12700" cap="flat">
                    <a:noFill/>
                    <a:miter lim="400000"/>
                  </a:ln>
                  <a:effectLst/>
                </p:spPr>
              </p:pic>
              <p:pic>
                <p:nvPicPr>
                  <p:cNvPr id="367" name="Google Shape;496;p4" descr="Google Shape;496;p4"/>
                  <p:cNvPicPr>
                    <a:picLocks noChangeAspect="1"/>
                  </p:cNvPicPr>
                  <p:nvPr/>
                </p:nvPicPr>
                <p:blipFill>
                  <a:blip r:embed="rId18"/>
                  <a:stretch>
                    <a:fillRect/>
                  </a:stretch>
                </p:blipFill>
                <p:spPr>
                  <a:xfrm>
                    <a:off x="390360" y="107967"/>
                    <a:ext cx="36001" cy="36001"/>
                  </a:xfrm>
                  <a:prstGeom prst="rect">
                    <a:avLst/>
                  </a:prstGeom>
                  <a:ln w="12700" cap="flat">
                    <a:noFill/>
                    <a:miter lim="400000"/>
                  </a:ln>
                  <a:effectLst/>
                </p:spPr>
              </p:pic>
              <p:pic>
                <p:nvPicPr>
                  <p:cNvPr id="368" name="Google Shape;497;p4" descr="Google Shape;497;p4"/>
                  <p:cNvPicPr>
                    <a:picLocks noChangeAspect="1"/>
                  </p:cNvPicPr>
                  <p:nvPr/>
                </p:nvPicPr>
                <p:blipFill>
                  <a:blip r:embed="rId18"/>
                  <a:stretch>
                    <a:fillRect/>
                  </a:stretch>
                </p:blipFill>
                <p:spPr>
                  <a:xfrm>
                    <a:off x="566978" y="179455"/>
                    <a:ext cx="36001" cy="36001"/>
                  </a:xfrm>
                  <a:prstGeom prst="rect">
                    <a:avLst/>
                  </a:prstGeom>
                  <a:ln w="12700" cap="flat">
                    <a:noFill/>
                    <a:miter lim="400000"/>
                  </a:ln>
                  <a:effectLst/>
                </p:spPr>
              </p:pic>
              <p:pic>
                <p:nvPicPr>
                  <p:cNvPr id="369" name="Google Shape;498;p4" descr="Google Shape;498;p4"/>
                  <p:cNvPicPr>
                    <a:picLocks noChangeAspect="1"/>
                  </p:cNvPicPr>
                  <p:nvPr/>
                </p:nvPicPr>
                <p:blipFill>
                  <a:blip r:embed="rId18"/>
                  <a:stretch>
                    <a:fillRect/>
                  </a:stretch>
                </p:blipFill>
                <p:spPr>
                  <a:xfrm>
                    <a:off x="505450" y="107967"/>
                    <a:ext cx="36001" cy="36001"/>
                  </a:xfrm>
                  <a:prstGeom prst="rect">
                    <a:avLst/>
                  </a:prstGeom>
                  <a:ln w="12700" cap="flat">
                    <a:noFill/>
                    <a:miter lim="400000"/>
                  </a:ln>
                  <a:effectLst/>
                </p:spPr>
              </p:pic>
              <p:pic>
                <p:nvPicPr>
                  <p:cNvPr id="370" name="Google Shape;499;p4" descr="Google Shape;499;p4"/>
                  <p:cNvPicPr>
                    <a:picLocks noChangeAspect="1"/>
                  </p:cNvPicPr>
                  <p:nvPr/>
                </p:nvPicPr>
                <p:blipFill>
                  <a:blip r:embed="rId18"/>
                  <a:stretch>
                    <a:fillRect/>
                  </a:stretch>
                </p:blipFill>
                <p:spPr>
                  <a:xfrm flipH="1">
                    <a:off x="247850" y="602571"/>
                    <a:ext cx="36001" cy="36001"/>
                  </a:xfrm>
                  <a:prstGeom prst="rect">
                    <a:avLst/>
                  </a:prstGeom>
                  <a:ln w="12700" cap="flat">
                    <a:noFill/>
                    <a:miter lim="400000"/>
                  </a:ln>
                  <a:effectLst/>
                </p:spPr>
              </p:pic>
              <p:pic>
                <p:nvPicPr>
                  <p:cNvPr id="371" name="Google Shape;500;p4" descr="Google Shape;500;p4"/>
                  <p:cNvPicPr>
                    <a:picLocks noChangeAspect="1"/>
                  </p:cNvPicPr>
                  <p:nvPr/>
                </p:nvPicPr>
                <p:blipFill>
                  <a:blip r:embed="rId18"/>
                  <a:stretch>
                    <a:fillRect/>
                  </a:stretch>
                </p:blipFill>
                <p:spPr>
                  <a:xfrm>
                    <a:off x="94538" y="575695"/>
                    <a:ext cx="36001" cy="36001"/>
                  </a:xfrm>
                  <a:prstGeom prst="rect">
                    <a:avLst/>
                  </a:prstGeom>
                  <a:ln w="12700" cap="flat">
                    <a:noFill/>
                    <a:miter lim="400000"/>
                  </a:ln>
                  <a:effectLst/>
                </p:spPr>
              </p:pic>
              <p:pic>
                <p:nvPicPr>
                  <p:cNvPr id="372" name="Google Shape;501;p4" descr="Google Shape;501;p4"/>
                  <p:cNvPicPr>
                    <a:picLocks noChangeAspect="1"/>
                  </p:cNvPicPr>
                  <p:nvPr/>
                </p:nvPicPr>
                <p:blipFill>
                  <a:blip r:embed="rId18"/>
                  <a:stretch>
                    <a:fillRect/>
                  </a:stretch>
                </p:blipFill>
                <p:spPr>
                  <a:xfrm>
                    <a:off x="170471" y="638268"/>
                    <a:ext cx="36001" cy="36001"/>
                  </a:xfrm>
                  <a:prstGeom prst="rect">
                    <a:avLst/>
                  </a:prstGeom>
                  <a:ln w="12700" cap="flat">
                    <a:noFill/>
                    <a:miter lim="400000"/>
                  </a:ln>
                  <a:effectLst/>
                </p:spPr>
              </p:pic>
            </p:grpSp>
          </p:grpSp>
          <p:sp>
            <p:nvSpPr>
              <p:cNvPr id="375" name="Google Shape;502;p4"/>
              <p:cNvSpPr/>
              <p:nvPr/>
            </p:nvSpPr>
            <p:spPr>
              <a:xfrm>
                <a:off x="343738" y="341800"/>
                <a:ext cx="216001" cy="252001"/>
              </a:xfrm>
              <a:prstGeom prst="ellipse">
                <a:avLst/>
              </a:prstGeom>
              <a:solidFill>
                <a:srgbClr val="1A75CF"/>
              </a:solidFill>
              <a:ln w="19050" cap="flat">
                <a:solidFill>
                  <a:srgbClr val="FFFFFF"/>
                </a:solidFill>
                <a:prstDash val="solid"/>
                <a:miter lim="800000"/>
              </a:ln>
              <a:effectLst/>
            </p:spPr>
            <p:txBody>
              <a:bodyPr wrap="square" lIns="45719" tIns="45719" rIns="45719" bIns="45719" numCol="1" anchor="ctr">
                <a:noAutofit/>
              </a:bodyPr>
              <a:lstStyle/>
              <a:p>
                <a:pPr marL="89999" indent="-89999"/>
                <a:endParaRPr lang="en-US" dirty="0"/>
              </a:p>
            </p:txBody>
          </p:sp>
        </p:grpSp>
        <p:sp>
          <p:nvSpPr>
            <p:cNvPr id="377" name="Google Shape;503;p4"/>
            <p:cNvSpPr txBox="1"/>
            <p:nvPr/>
          </p:nvSpPr>
          <p:spPr>
            <a:xfrm>
              <a:off x="0" y="1001266"/>
              <a:ext cx="1357071" cy="7693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200"/>
              </a:pPr>
              <a:r>
                <a:rPr lang="en-US" dirty="0"/>
                <a:t>High </a:t>
              </a:r>
            </a:p>
            <a:p>
              <a:pPr algn="ctr">
                <a:defRPr sz="1600" b="1">
                  <a:solidFill>
                    <a:srgbClr val="1A75CF"/>
                  </a:solidFill>
                </a:defRPr>
              </a:pPr>
              <a:r>
                <a:rPr lang="en-US" dirty="0"/>
                <a:t>revenue stability</a:t>
              </a:r>
            </a:p>
          </p:txBody>
        </p:sp>
      </p:grpSp>
      <p:grpSp>
        <p:nvGrpSpPr>
          <p:cNvPr id="390" name="Grupo 65"/>
          <p:cNvGrpSpPr/>
          <p:nvPr/>
        </p:nvGrpSpPr>
        <p:grpSpPr>
          <a:xfrm>
            <a:off x="2220862" y="3556369"/>
            <a:ext cx="1221783" cy="1973845"/>
            <a:chOff x="0" y="0"/>
            <a:chExt cx="1221782" cy="1973843"/>
          </a:xfrm>
        </p:grpSpPr>
        <p:sp>
          <p:nvSpPr>
            <p:cNvPr id="379" name="Google Shape;510;p4"/>
            <p:cNvSpPr txBox="1"/>
            <p:nvPr/>
          </p:nvSpPr>
          <p:spPr>
            <a:xfrm>
              <a:off x="74350" y="1204445"/>
              <a:ext cx="1108652" cy="7693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600" b="1">
                  <a:solidFill>
                    <a:srgbClr val="1A75CF"/>
                  </a:solidFill>
                </a:defRPr>
              </a:pPr>
              <a:r>
                <a:rPr lang="en-US" dirty="0"/>
                <a:t>Integrated service</a:t>
              </a:r>
              <a:br>
                <a:rPr lang="en-US" dirty="0"/>
              </a:br>
              <a:r>
                <a:rPr lang="en-US" sz="1200" b="0" dirty="0">
                  <a:solidFill>
                    <a:srgbClr val="000000"/>
                  </a:solidFill>
                </a:rPr>
                <a:t>offering</a:t>
              </a:r>
            </a:p>
          </p:txBody>
        </p:sp>
        <p:grpSp>
          <p:nvGrpSpPr>
            <p:cNvPr id="389" name="Grupo 55"/>
            <p:cNvGrpSpPr/>
            <p:nvPr/>
          </p:nvGrpSpPr>
          <p:grpSpPr>
            <a:xfrm>
              <a:off x="0" y="0"/>
              <a:ext cx="1221782" cy="1221782"/>
              <a:chOff x="0" y="0"/>
              <a:chExt cx="1221781" cy="1221781"/>
            </a:xfrm>
          </p:grpSpPr>
          <p:sp>
            <p:nvSpPr>
              <p:cNvPr id="380" name="object 37"/>
              <p:cNvSpPr/>
              <p:nvPr/>
            </p:nvSpPr>
            <p:spPr>
              <a:xfrm>
                <a:off x="167284" y="207789"/>
                <a:ext cx="899438"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pic>
            <p:nvPicPr>
              <p:cNvPr id="381" name="Gráfico 57" descr="Gráfico 57"/>
              <p:cNvPicPr>
                <a:picLocks noChangeAspect="1"/>
              </p:cNvPicPr>
              <p:nvPr/>
            </p:nvPicPr>
            <p:blipFill>
              <a:blip r:embed="rId2"/>
              <a:stretch>
                <a:fillRect/>
              </a:stretch>
            </p:blipFill>
            <p:spPr>
              <a:xfrm rot="8056148">
                <a:off x="178890" y="178890"/>
                <a:ext cx="864001" cy="864001"/>
              </a:xfrm>
              <a:prstGeom prst="rect">
                <a:avLst/>
              </a:prstGeom>
              <a:ln w="12700" cap="flat">
                <a:noFill/>
                <a:miter lim="400000"/>
              </a:ln>
              <a:effectLst/>
            </p:spPr>
          </p:pic>
          <p:grpSp>
            <p:nvGrpSpPr>
              <p:cNvPr id="388" name="Grupo 58"/>
              <p:cNvGrpSpPr/>
              <p:nvPr/>
            </p:nvGrpSpPr>
            <p:grpSpPr>
              <a:xfrm>
                <a:off x="311397" y="329526"/>
                <a:ext cx="604172" cy="657547"/>
                <a:chOff x="46732" y="0"/>
                <a:chExt cx="604170" cy="657546"/>
              </a:xfrm>
            </p:grpSpPr>
            <p:pic>
              <p:nvPicPr>
                <p:cNvPr id="382" name="Gráfico 59" descr="Gráfico 59"/>
                <p:cNvPicPr>
                  <a:picLocks noChangeAspect="1"/>
                </p:cNvPicPr>
                <p:nvPr/>
              </p:nvPicPr>
              <p:blipFill>
                <a:blip r:embed="rId19"/>
                <a:srcRect l="27267" t="59978" r="25215" b="4056"/>
                <a:stretch>
                  <a:fillRect/>
                </a:stretch>
              </p:blipFill>
              <p:spPr>
                <a:xfrm rot="8265103">
                  <a:off x="73848" y="70350"/>
                  <a:ext cx="273693" cy="166748"/>
                </a:xfrm>
                <a:prstGeom prst="rect">
                  <a:avLst/>
                </a:prstGeom>
                <a:ln w="12700" cap="flat">
                  <a:noFill/>
                  <a:miter lim="400000"/>
                </a:ln>
                <a:effectLst/>
              </p:spPr>
            </p:pic>
            <p:pic>
              <p:nvPicPr>
                <p:cNvPr id="383" name="Gráfico 60" descr="Gráfico 60"/>
                <p:cNvPicPr>
                  <a:picLocks noChangeAspect="1"/>
                </p:cNvPicPr>
                <p:nvPr/>
              </p:nvPicPr>
              <p:blipFill>
                <a:blip r:embed="rId19"/>
                <a:srcRect l="27267" t="59978" r="25215" b="4056"/>
                <a:stretch>
                  <a:fillRect/>
                </a:stretch>
              </p:blipFill>
              <p:spPr>
                <a:xfrm rot="14606880">
                  <a:off x="368781" y="116162"/>
                  <a:ext cx="273693" cy="166748"/>
                </a:xfrm>
                <a:prstGeom prst="rect">
                  <a:avLst/>
                </a:prstGeom>
                <a:ln w="12700" cap="flat">
                  <a:noFill/>
                  <a:miter lim="400000"/>
                </a:ln>
                <a:effectLst/>
              </p:spPr>
            </p:pic>
            <p:sp>
              <p:nvSpPr>
                <p:cNvPr id="384" name="Triángulo isósceles 61"/>
                <p:cNvSpPr/>
                <p:nvPr/>
              </p:nvSpPr>
              <p:spPr>
                <a:xfrm>
                  <a:off x="46732" y="191352"/>
                  <a:ext cx="604172" cy="395112"/>
                </a:xfrm>
                <a:prstGeom prst="triangl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385" name="Rectángulo 62"/>
                <p:cNvSpPr/>
                <p:nvPr/>
              </p:nvSpPr>
              <p:spPr>
                <a:xfrm>
                  <a:off x="194069" y="518010"/>
                  <a:ext cx="314415" cy="139537"/>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pic>
              <p:nvPicPr>
                <p:cNvPr id="386" name="Gráfico 63" descr="Gráfico 63"/>
                <p:cNvPicPr>
                  <a:picLocks noChangeAspect="1"/>
                </p:cNvPicPr>
                <p:nvPr/>
              </p:nvPicPr>
              <p:blipFill>
                <a:blip r:embed="rId19"/>
                <a:srcRect t="59978"/>
                <a:stretch>
                  <a:fillRect/>
                </a:stretch>
              </p:blipFill>
              <p:spPr>
                <a:xfrm>
                  <a:off x="51494" y="389041"/>
                  <a:ext cx="576001" cy="185554"/>
                </a:xfrm>
                <a:prstGeom prst="rect">
                  <a:avLst/>
                </a:prstGeom>
                <a:ln w="12700" cap="flat">
                  <a:noFill/>
                  <a:miter lim="400000"/>
                </a:ln>
                <a:effectLst/>
              </p:spPr>
            </p:pic>
            <p:pic>
              <p:nvPicPr>
                <p:cNvPr id="387" name="Gráfico 64" descr="Gráfico 64"/>
                <p:cNvPicPr>
                  <a:picLocks noChangeAspect="1"/>
                </p:cNvPicPr>
                <p:nvPr/>
              </p:nvPicPr>
              <p:blipFill>
                <a:blip r:embed="rId20"/>
                <a:stretch>
                  <a:fillRect/>
                </a:stretch>
              </p:blipFill>
              <p:spPr>
                <a:xfrm>
                  <a:off x="106495" y="48771"/>
                  <a:ext cx="462015" cy="468001"/>
                </a:xfrm>
                <a:prstGeom prst="rect">
                  <a:avLst/>
                </a:prstGeom>
                <a:ln w="12700" cap="flat">
                  <a:noFill/>
                  <a:miter lim="400000"/>
                </a:ln>
                <a:effectLst/>
              </p:spPr>
            </p:pic>
          </p:grpSp>
        </p:grpSp>
      </p:grpSp>
      <p:sp>
        <p:nvSpPr>
          <p:cNvPr id="391" name="CuadroTexto 66"/>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b="1" u="sng">
                <a:solidFill>
                  <a:srgbClr val="1A75CF"/>
                </a:solidFill>
              </a:defRPr>
            </a:pPr>
            <a:r>
              <a:rPr lang="en-US"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24"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25"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26"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27"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28" action="ppaction://hlinksldjump">
                  <a:extLst>
                    <a:ext uri="{A12FA001-AC4F-418D-AE19-62706E023703}">
                      <ahyp:hlinkClr xmlns:ahyp="http://schemas.microsoft.com/office/drawing/2018/hyperlinkcolor" val="tx"/>
                    </a:ext>
                  </a:extLst>
                </a:hlinkClick>
              </a:rPr>
              <a:t>Management team</a:t>
            </a:r>
          </a:p>
        </p:txBody>
      </p:sp>
      <p:pic>
        <p:nvPicPr>
          <p:cNvPr id="392" name="Imagen 71" descr="Imagen 71">
            <a:hlinkClick r:id="rId29" action="ppaction://hlinksldjump"/>
          </p:cNvPr>
          <p:cNvPicPr>
            <a:picLocks noChangeAspect="1"/>
          </p:cNvPicPr>
          <p:nvPr/>
        </p:nvPicPr>
        <p:blipFill>
          <a:blip r:embed="rId30"/>
          <a:stretch>
            <a:fillRect/>
          </a:stretch>
        </p:blipFill>
        <p:spPr>
          <a:xfrm>
            <a:off x="312466" y="321263"/>
            <a:ext cx="139972" cy="109739"/>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9" name="Marcador de posición de imagen 6" descr="Marcador de posición de imagen 6"/>
          <p:cNvPicPr>
            <a:picLocks noChangeAspect="1"/>
          </p:cNvPicPr>
          <p:nvPr/>
        </p:nvPicPr>
        <p:blipFill>
          <a:blip r:embed="rId3"/>
          <a:srcRect l="16564" r="16564"/>
          <a:stretch>
            <a:fillRect/>
          </a:stretch>
        </p:blipFill>
        <p:spPr>
          <a:xfrm>
            <a:off x="9741371" y="3429000"/>
            <a:ext cx="3640535" cy="3638778"/>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4"/>
                  <a:pt x="0" y="10799"/>
                </a:cubicBezTo>
                <a:cubicBezTo>
                  <a:pt x="0" y="16763"/>
                  <a:pt x="4836" y="21600"/>
                  <a:pt x="10801" y="21600"/>
                </a:cubicBezTo>
                <a:cubicBezTo>
                  <a:pt x="16766" y="21600"/>
                  <a:pt x="21600" y="16763"/>
                  <a:pt x="21600" y="10799"/>
                </a:cubicBezTo>
                <a:cubicBezTo>
                  <a:pt x="21600" y="4834"/>
                  <a:pt x="16766" y="0"/>
                  <a:pt x="10801" y="0"/>
                </a:cubicBezTo>
                <a:close/>
              </a:path>
            </a:pathLst>
          </a:custGeom>
          <a:ln w="12700">
            <a:miter lim="400000"/>
          </a:ln>
        </p:spPr>
      </p:pic>
      <p:sp>
        <p:nvSpPr>
          <p:cNvPr id="3141"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40</a:t>
            </a:fld>
            <a:endParaRPr lang="en-US" dirty="0"/>
          </a:p>
        </p:txBody>
      </p:sp>
      <p:sp>
        <p:nvSpPr>
          <p:cNvPr id="3142"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143"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grpSp>
        <p:nvGrpSpPr>
          <p:cNvPr id="3293" name="Grupo 9"/>
          <p:cNvGrpSpPr/>
          <p:nvPr/>
        </p:nvGrpSpPr>
        <p:grpSpPr>
          <a:xfrm>
            <a:off x="2492498" y="1116319"/>
            <a:ext cx="7969512" cy="4029755"/>
            <a:chOff x="-1" y="-2"/>
            <a:chExt cx="7969510" cy="4029754"/>
          </a:xfrm>
        </p:grpSpPr>
        <p:grpSp>
          <p:nvGrpSpPr>
            <p:cNvPr id="3290" name="Grupo 10"/>
            <p:cNvGrpSpPr/>
            <p:nvPr/>
          </p:nvGrpSpPr>
          <p:grpSpPr>
            <a:xfrm>
              <a:off x="-1" y="-2"/>
              <a:ext cx="7969510" cy="4029754"/>
              <a:chOff x="-1" y="-1"/>
              <a:chExt cx="7969509" cy="4029752"/>
            </a:xfrm>
          </p:grpSpPr>
          <p:grpSp>
            <p:nvGrpSpPr>
              <p:cNvPr id="3183" name="Grupo 13"/>
              <p:cNvGrpSpPr/>
              <p:nvPr/>
            </p:nvGrpSpPr>
            <p:grpSpPr>
              <a:xfrm>
                <a:off x="3453936" y="1412749"/>
                <a:ext cx="1136393" cy="1643529"/>
                <a:chOff x="0" y="0"/>
                <a:chExt cx="1136391" cy="1643528"/>
              </a:xfrm>
            </p:grpSpPr>
            <p:sp>
              <p:nvSpPr>
                <p:cNvPr id="3147" name="Freeform 4865"/>
                <p:cNvSpPr/>
                <p:nvPr/>
              </p:nvSpPr>
              <p:spPr>
                <a:xfrm>
                  <a:off x="383193" y="742869"/>
                  <a:ext cx="353692" cy="325167"/>
                </a:xfrm>
                <a:custGeom>
                  <a:avLst/>
                  <a:gdLst/>
                  <a:ahLst/>
                  <a:cxnLst>
                    <a:cxn ang="0">
                      <a:pos x="wd2" y="hd2"/>
                    </a:cxn>
                    <a:cxn ang="5400000">
                      <a:pos x="wd2" y="hd2"/>
                    </a:cxn>
                    <a:cxn ang="10800000">
                      <a:pos x="wd2" y="hd2"/>
                    </a:cxn>
                    <a:cxn ang="16200000">
                      <a:pos x="wd2" y="hd2"/>
                    </a:cxn>
                  </a:cxnLst>
                  <a:rect l="0" t="0" r="r" b="b"/>
                  <a:pathLst>
                    <a:path w="21600" h="21600" extrusionOk="0">
                      <a:moveTo>
                        <a:pt x="0" y="12752"/>
                      </a:moveTo>
                      <a:lnTo>
                        <a:pt x="21" y="12703"/>
                      </a:lnTo>
                      <a:lnTo>
                        <a:pt x="63" y="12703"/>
                      </a:lnTo>
                      <a:lnTo>
                        <a:pt x="63" y="12630"/>
                      </a:lnTo>
                      <a:lnTo>
                        <a:pt x="105" y="12630"/>
                      </a:lnTo>
                      <a:lnTo>
                        <a:pt x="105" y="12533"/>
                      </a:lnTo>
                      <a:lnTo>
                        <a:pt x="147" y="12533"/>
                      </a:lnTo>
                      <a:lnTo>
                        <a:pt x="147" y="12485"/>
                      </a:lnTo>
                      <a:lnTo>
                        <a:pt x="231" y="12388"/>
                      </a:lnTo>
                      <a:lnTo>
                        <a:pt x="231" y="12339"/>
                      </a:lnTo>
                      <a:lnTo>
                        <a:pt x="273" y="12339"/>
                      </a:lnTo>
                      <a:lnTo>
                        <a:pt x="273" y="12291"/>
                      </a:lnTo>
                      <a:lnTo>
                        <a:pt x="315" y="12242"/>
                      </a:lnTo>
                      <a:lnTo>
                        <a:pt x="358" y="12242"/>
                      </a:lnTo>
                      <a:lnTo>
                        <a:pt x="400" y="12194"/>
                      </a:lnTo>
                      <a:lnTo>
                        <a:pt x="400" y="12145"/>
                      </a:lnTo>
                      <a:lnTo>
                        <a:pt x="484" y="12145"/>
                      </a:lnTo>
                      <a:lnTo>
                        <a:pt x="484" y="12097"/>
                      </a:lnTo>
                      <a:lnTo>
                        <a:pt x="526" y="12073"/>
                      </a:lnTo>
                      <a:lnTo>
                        <a:pt x="547" y="12073"/>
                      </a:lnTo>
                      <a:lnTo>
                        <a:pt x="547" y="12024"/>
                      </a:lnTo>
                      <a:lnTo>
                        <a:pt x="589" y="12024"/>
                      </a:lnTo>
                      <a:lnTo>
                        <a:pt x="631" y="11976"/>
                      </a:lnTo>
                      <a:lnTo>
                        <a:pt x="715" y="11976"/>
                      </a:lnTo>
                      <a:lnTo>
                        <a:pt x="757" y="12024"/>
                      </a:lnTo>
                      <a:lnTo>
                        <a:pt x="925" y="12024"/>
                      </a:lnTo>
                      <a:lnTo>
                        <a:pt x="967" y="11976"/>
                      </a:lnTo>
                      <a:lnTo>
                        <a:pt x="967" y="11927"/>
                      </a:lnTo>
                      <a:lnTo>
                        <a:pt x="1010" y="11927"/>
                      </a:lnTo>
                      <a:lnTo>
                        <a:pt x="1031" y="11879"/>
                      </a:lnTo>
                      <a:lnTo>
                        <a:pt x="1031" y="11830"/>
                      </a:lnTo>
                      <a:lnTo>
                        <a:pt x="1073" y="11830"/>
                      </a:lnTo>
                      <a:lnTo>
                        <a:pt x="1073" y="11636"/>
                      </a:lnTo>
                      <a:lnTo>
                        <a:pt x="1115" y="11636"/>
                      </a:lnTo>
                      <a:lnTo>
                        <a:pt x="1115" y="11515"/>
                      </a:lnTo>
                      <a:lnTo>
                        <a:pt x="1157" y="11515"/>
                      </a:lnTo>
                      <a:lnTo>
                        <a:pt x="1157" y="11467"/>
                      </a:lnTo>
                      <a:lnTo>
                        <a:pt x="1199" y="11467"/>
                      </a:lnTo>
                      <a:lnTo>
                        <a:pt x="1199" y="11418"/>
                      </a:lnTo>
                      <a:lnTo>
                        <a:pt x="1241" y="11418"/>
                      </a:lnTo>
                      <a:lnTo>
                        <a:pt x="1241" y="11370"/>
                      </a:lnTo>
                      <a:lnTo>
                        <a:pt x="1283" y="11370"/>
                      </a:lnTo>
                      <a:lnTo>
                        <a:pt x="1283" y="11321"/>
                      </a:lnTo>
                      <a:lnTo>
                        <a:pt x="1325" y="11321"/>
                      </a:lnTo>
                      <a:lnTo>
                        <a:pt x="1325" y="11224"/>
                      </a:lnTo>
                      <a:lnTo>
                        <a:pt x="1367" y="11224"/>
                      </a:lnTo>
                      <a:lnTo>
                        <a:pt x="1367" y="11030"/>
                      </a:lnTo>
                      <a:lnTo>
                        <a:pt x="1409" y="10982"/>
                      </a:lnTo>
                      <a:lnTo>
                        <a:pt x="1409" y="10933"/>
                      </a:lnTo>
                      <a:lnTo>
                        <a:pt x="1451" y="10933"/>
                      </a:lnTo>
                      <a:lnTo>
                        <a:pt x="1451" y="10861"/>
                      </a:lnTo>
                      <a:lnTo>
                        <a:pt x="1493" y="10861"/>
                      </a:lnTo>
                      <a:lnTo>
                        <a:pt x="1493" y="10812"/>
                      </a:lnTo>
                      <a:lnTo>
                        <a:pt x="1535" y="10812"/>
                      </a:lnTo>
                      <a:lnTo>
                        <a:pt x="1535" y="10764"/>
                      </a:lnTo>
                      <a:lnTo>
                        <a:pt x="1556" y="10715"/>
                      </a:lnTo>
                      <a:lnTo>
                        <a:pt x="1556" y="10667"/>
                      </a:lnTo>
                      <a:lnTo>
                        <a:pt x="1683" y="10473"/>
                      </a:lnTo>
                      <a:lnTo>
                        <a:pt x="1725" y="10303"/>
                      </a:lnTo>
                      <a:lnTo>
                        <a:pt x="1767" y="10255"/>
                      </a:lnTo>
                      <a:lnTo>
                        <a:pt x="1767" y="9648"/>
                      </a:lnTo>
                      <a:lnTo>
                        <a:pt x="1809" y="9139"/>
                      </a:lnTo>
                      <a:lnTo>
                        <a:pt x="1809" y="9042"/>
                      </a:lnTo>
                      <a:lnTo>
                        <a:pt x="1851" y="8994"/>
                      </a:lnTo>
                      <a:lnTo>
                        <a:pt x="1977" y="8752"/>
                      </a:lnTo>
                      <a:lnTo>
                        <a:pt x="2040" y="8703"/>
                      </a:lnTo>
                      <a:lnTo>
                        <a:pt x="2166" y="8533"/>
                      </a:lnTo>
                      <a:lnTo>
                        <a:pt x="2208" y="8436"/>
                      </a:lnTo>
                      <a:lnTo>
                        <a:pt x="2335" y="8291"/>
                      </a:lnTo>
                      <a:lnTo>
                        <a:pt x="2503" y="8145"/>
                      </a:lnTo>
                      <a:lnTo>
                        <a:pt x="2545" y="8097"/>
                      </a:lnTo>
                      <a:lnTo>
                        <a:pt x="2566" y="8097"/>
                      </a:lnTo>
                      <a:lnTo>
                        <a:pt x="2566" y="8048"/>
                      </a:lnTo>
                      <a:lnTo>
                        <a:pt x="2608" y="8048"/>
                      </a:lnTo>
                      <a:lnTo>
                        <a:pt x="2608" y="8000"/>
                      </a:lnTo>
                      <a:lnTo>
                        <a:pt x="2818" y="8000"/>
                      </a:lnTo>
                      <a:lnTo>
                        <a:pt x="2818" y="7733"/>
                      </a:lnTo>
                      <a:lnTo>
                        <a:pt x="2860" y="7782"/>
                      </a:lnTo>
                      <a:lnTo>
                        <a:pt x="2902" y="7782"/>
                      </a:lnTo>
                      <a:lnTo>
                        <a:pt x="2902" y="7733"/>
                      </a:lnTo>
                      <a:lnTo>
                        <a:pt x="2860" y="7685"/>
                      </a:lnTo>
                      <a:lnTo>
                        <a:pt x="2902" y="7636"/>
                      </a:lnTo>
                      <a:lnTo>
                        <a:pt x="2902" y="7685"/>
                      </a:lnTo>
                      <a:lnTo>
                        <a:pt x="2944" y="7685"/>
                      </a:lnTo>
                      <a:lnTo>
                        <a:pt x="2944" y="7588"/>
                      </a:lnTo>
                      <a:lnTo>
                        <a:pt x="2902" y="7588"/>
                      </a:lnTo>
                      <a:lnTo>
                        <a:pt x="2902" y="7539"/>
                      </a:lnTo>
                      <a:lnTo>
                        <a:pt x="2987" y="7539"/>
                      </a:lnTo>
                      <a:lnTo>
                        <a:pt x="2987" y="7442"/>
                      </a:lnTo>
                      <a:lnTo>
                        <a:pt x="3050" y="7442"/>
                      </a:lnTo>
                      <a:lnTo>
                        <a:pt x="3050" y="7418"/>
                      </a:lnTo>
                      <a:lnTo>
                        <a:pt x="3092" y="7418"/>
                      </a:lnTo>
                      <a:lnTo>
                        <a:pt x="3092" y="7370"/>
                      </a:lnTo>
                      <a:lnTo>
                        <a:pt x="3134" y="7370"/>
                      </a:lnTo>
                      <a:lnTo>
                        <a:pt x="3134" y="7321"/>
                      </a:lnTo>
                      <a:lnTo>
                        <a:pt x="3092" y="7321"/>
                      </a:lnTo>
                      <a:lnTo>
                        <a:pt x="3176" y="7321"/>
                      </a:lnTo>
                      <a:lnTo>
                        <a:pt x="3176" y="7273"/>
                      </a:lnTo>
                      <a:lnTo>
                        <a:pt x="3176" y="7321"/>
                      </a:lnTo>
                      <a:lnTo>
                        <a:pt x="3218" y="7321"/>
                      </a:lnTo>
                      <a:lnTo>
                        <a:pt x="3218" y="7224"/>
                      </a:lnTo>
                      <a:lnTo>
                        <a:pt x="3260" y="7224"/>
                      </a:lnTo>
                      <a:lnTo>
                        <a:pt x="3260" y="7176"/>
                      </a:lnTo>
                      <a:lnTo>
                        <a:pt x="3302" y="7176"/>
                      </a:lnTo>
                      <a:lnTo>
                        <a:pt x="3302" y="7224"/>
                      </a:lnTo>
                      <a:lnTo>
                        <a:pt x="3344" y="7224"/>
                      </a:lnTo>
                      <a:lnTo>
                        <a:pt x="3344" y="7273"/>
                      </a:lnTo>
                      <a:lnTo>
                        <a:pt x="3470" y="7273"/>
                      </a:lnTo>
                      <a:lnTo>
                        <a:pt x="3470" y="7127"/>
                      </a:lnTo>
                      <a:lnTo>
                        <a:pt x="3386" y="7127"/>
                      </a:lnTo>
                      <a:lnTo>
                        <a:pt x="3386" y="7030"/>
                      </a:lnTo>
                      <a:lnTo>
                        <a:pt x="3428" y="7030"/>
                      </a:lnTo>
                      <a:lnTo>
                        <a:pt x="3386" y="7030"/>
                      </a:lnTo>
                      <a:lnTo>
                        <a:pt x="3386" y="6933"/>
                      </a:lnTo>
                      <a:lnTo>
                        <a:pt x="3344" y="6933"/>
                      </a:lnTo>
                      <a:lnTo>
                        <a:pt x="3344" y="6812"/>
                      </a:lnTo>
                      <a:lnTo>
                        <a:pt x="3386" y="6812"/>
                      </a:lnTo>
                      <a:lnTo>
                        <a:pt x="3386" y="6836"/>
                      </a:lnTo>
                      <a:lnTo>
                        <a:pt x="3428" y="6836"/>
                      </a:lnTo>
                      <a:lnTo>
                        <a:pt x="3470" y="6812"/>
                      </a:lnTo>
                      <a:lnTo>
                        <a:pt x="3512" y="6764"/>
                      </a:lnTo>
                      <a:lnTo>
                        <a:pt x="3512" y="6715"/>
                      </a:lnTo>
                      <a:lnTo>
                        <a:pt x="3554" y="6715"/>
                      </a:lnTo>
                      <a:lnTo>
                        <a:pt x="3554" y="6618"/>
                      </a:lnTo>
                      <a:lnTo>
                        <a:pt x="3575" y="6618"/>
                      </a:lnTo>
                      <a:lnTo>
                        <a:pt x="3554" y="6618"/>
                      </a:lnTo>
                      <a:lnTo>
                        <a:pt x="3575" y="6618"/>
                      </a:lnTo>
                      <a:lnTo>
                        <a:pt x="3575" y="6570"/>
                      </a:lnTo>
                      <a:lnTo>
                        <a:pt x="3618" y="6521"/>
                      </a:lnTo>
                      <a:lnTo>
                        <a:pt x="3660" y="6521"/>
                      </a:lnTo>
                      <a:lnTo>
                        <a:pt x="3660" y="6424"/>
                      </a:lnTo>
                      <a:lnTo>
                        <a:pt x="3618" y="6376"/>
                      </a:lnTo>
                      <a:lnTo>
                        <a:pt x="3702" y="6376"/>
                      </a:lnTo>
                      <a:lnTo>
                        <a:pt x="3702" y="6424"/>
                      </a:lnTo>
                      <a:lnTo>
                        <a:pt x="3702" y="6376"/>
                      </a:lnTo>
                      <a:lnTo>
                        <a:pt x="3744" y="6376"/>
                      </a:lnTo>
                      <a:lnTo>
                        <a:pt x="3744" y="6327"/>
                      </a:lnTo>
                      <a:lnTo>
                        <a:pt x="3786" y="6279"/>
                      </a:lnTo>
                      <a:lnTo>
                        <a:pt x="3786" y="6206"/>
                      </a:lnTo>
                      <a:lnTo>
                        <a:pt x="3828" y="6158"/>
                      </a:lnTo>
                      <a:lnTo>
                        <a:pt x="3828" y="6109"/>
                      </a:lnTo>
                      <a:lnTo>
                        <a:pt x="3870" y="6061"/>
                      </a:lnTo>
                      <a:lnTo>
                        <a:pt x="3870" y="6012"/>
                      </a:lnTo>
                      <a:lnTo>
                        <a:pt x="3912" y="6012"/>
                      </a:lnTo>
                      <a:lnTo>
                        <a:pt x="3912" y="5964"/>
                      </a:lnTo>
                      <a:lnTo>
                        <a:pt x="3912" y="6012"/>
                      </a:lnTo>
                      <a:lnTo>
                        <a:pt x="3954" y="6012"/>
                      </a:lnTo>
                      <a:lnTo>
                        <a:pt x="3954" y="5964"/>
                      </a:lnTo>
                      <a:lnTo>
                        <a:pt x="4038" y="5964"/>
                      </a:lnTo>
                      <a:lnTo>
                        <a:pt x="4038" y="6012"/>
                      </a:lnTo>
                      <a:lnTo>
                        <a:pt x="4101" y="6012"/>
                      </a:lnTo>
                      <a:lnTo>
                        <a:pt x="4101" y="5964"/>
                      </a:lnTo>
                      <a:lnTo>
                        <a:pt x="4227" y="5964"/>
                      </a:lnTo>
                      <a:lnTo>
                        <a:pt x="4227" y="6012"/>
                      </a:lnTo>
                      <a:lnTo>
                        <a:pt x="4270" y="6012"/>
                      </a:lnTo>
                      <a:lnTo>
                        <a:pt x="4227" y="6012"/>
                      </a:lnTo>
                      <a:lnTo>
                        <a:pt x="4227" y="6061"/>
                      </a:lnTo>
                      <a:lnTo>
                        <a:pt x="4438" y="6061"/>
                      </a:lnTo>
                      <a:lnTo>
                        <a:pt x="4396" y="6012"/>
                      </a:lnTo>
                      <a:lnTo>
                        <a:pt x="4564" y="6012"/>
                      </a:lnTo>
                      <a:lnTo>
                        <a:pt x="4564" y="5964"/>
                      </a:lnTo>
                      <a:lnTo>
                        <a:pt x="4585" y="5915"/>
                      </a:lnTo>
                      <a:lnTo>
                        <a:pt x="4585" y="5867"/>
                      </a:lnTo>
                      <a:lnTo>
                        <a:pt x="4627" y="5867"/>
                      </a:lnTo>
                      <a:lnTo>
                        <a:pt x="4627" y="5818"/>
                      </a:lnTo>
                      <a:lnTo>
                        <a:pt x="4669" y="5818"/>
                      </a:lnTo>
                      <a:lnTo>
                        <a:pt x="4669" y="5721"/>
                      </a:lnTo>
                      <a:lnTo>
                        <a:pt x="4711" y="5721"/>
                      </a:lnTo>
                      <a:lnTo>
                        <a:pt x="4711" y="5673"/>
                      </a:lnTo>
                      <a:lnTo>
                        <a:pt x="4753" y="5673"/>
                      </a:lnTo>
                      <a:lnTo>
                        <a:pt x="4753" y="5721"/>
                      </a:lnTo>
                      <a:lnTo>
                        <a:pt x="4795" y="5721"/>
                      </a:lnTo>
                      <a:lnTo>
                        <a:pt x="4795" y="5673"/>
                      </a:lnTo>
                      <a:lnTo>
                        <a:pt x="4837" y="5673"/>
                      </a:lnTo>
                      <a:lnTo>
                        <a:pt x="4837" y="5648"/>
                      </a:lnTo>
                      <a:lnTo>
                        <a:pt x="4837" y="5673"/>
                      </a:lnTo>
                      <a:lnTo>
                        <a:pt x="4922" y="5673"/>
                      </a:lnTo>
                      <a:lnTo>
                        <a:pt x="4922" y="5552"/>
                      </a:lnTo>
                      <a:lnTo>
                        <a:pt x="4964" y="5552"/>
                      </a:lnTo>
                      <a:lnTo>
                        <a:pt x="4964" y="5455"/>
                      </a:lnTo>
                      <a:lnTo>
                        <a:pt x="5048" y="5455"/>
                      </a:lnTo>
                      <a:lnTo>
                        <a:pt x="5048" y="5406"/>
                      </a:lnTo>
                      <a:lnTo>
                        <a:pt x="5069" y="5406"/>
                      </a:lnTo>
                      <a:lnTo>
                        <a:pt x="5069" y="5358"/>
                      </a:lnTo>
                      <a:lnTo>
                        <a:pt x="5069" y="5406"/>
                      </a:lnTo>
                      <a:lnTo>
                        <a:pt x="5195" y="5406"/>
                      </a:lnTo>
                      <a:lnTo>
                        <a:pt x="5195" y="5358"/>
                      </a:lnTo>
                      <a:lnTo>
                        <a:pt x="5237" y="5358"/>
                      </a:lnTo>
                      <a:lnTo>
                        <a:pt x="5237" y="5455"/>
                      </a:lnTo>
                      <a:lnTo>
                        <a:pt x="5279" y="5455"/>
                      </a:lnTo>
                      <a:lnTo>
                        <a:pt x="5279" y="5503"/>
                      </a:lnTo>
                      <a:lnTo>
                        <a:pt x="5321" y="5503"/>
                      </a:lnTo>
                      <a:lnTo>
                        <a:pt x="5321" y="5455"/>
                      </a:lnTo>
                      <a:lnTo>
                        <a:pt x="5363" y="5455"/>
                      </a:lnTo>
                      <a:lnTo>
                        <a:pt x="5363" y="5358"/>
                      </a:lnTo>
                      <a:lnTo>
                        <a:pt x="5405" y="5358"/>
                      </a:lnTo>
                      <a:lnTo>
                        <a:pt x="5405" y="5309"/>
                      </a:lnTo>
                      <a:lnTo>
                        <a:pt x="5447" y="5309"/>
                      </a:lnTo>
                      <a:lnTo>
                        <a:pt x="5405" y="5309"/>
                      </a:lnTo>
                      <a:lnTo>
                        <a:pt x="5405" y="5261"/>
                      </a:lnTo>
                      <a:lnTo>
                        <a:pt x="5447" y="5261"/>
                      </a:lnTo>
                      <a:lnTo>
                        <a:pt x="5447" y="5212"/>
                      </a:lnTo>
                      <a:lnTo>
                        <a:pt x="5489" y="5212"/>
                      </a:lnTo>
                      <a:lnTo>
                        <a:pt x="5489" y="5115"/>
                      </a:lnTo>
                      <a:lnTo>
                        <a:pt x="5721" y="5115"/>
                      </a:lnTo>
                      <a:lnTo>
                        <a:pt x="5721" y="5091"/>
                      </a:lnTo>
                      <a:lnTo>
                        <a:pt x="5805" y="5091"/>
                      </a:lnTo>
                      <a:lnTo>
                        <a:pt x="5805" y="5042"/>
                      </a:lnTo>
                      <a:lnTo>
                        <a:pt x="5847" y="4994"/>
                      </a:lnTo>
                      <a:lnTo>
                        <a:pt x="5889" y="4994"/>
                      </a:lnTo>
                      <a:lnTo>
                        <a:pt x="5889" y="4945"/>
                      </a:lnTo>
                      <a:lnTo>
                        <a:pt x="5931" y="4994"/>
                      </a:lnTo>
                      <a:lnTo>
                        <a:pt x="5931" y="4945"/>
                      </a:lnTo>
                      <a:lnTo>
                        <a:pt x="6057" y="4945"/>
                      </a:lnTo>
                      <a:lnTo>
                        <a:pt x="6057" y="4994"/>
                      </a:lnTo>
                      <a:lnTo>
                        <a:pt x="6078" y="4994"/>
                      </a:lnTo>
                      <a:lnTo>
                        <a:pt x="6078" y="4945"/>
                      </a:lnTo>
                      <a:lnTo>
                        <a:pt x="6120" y="4945"/>
                      </a:lnTo>
                      <a:lnTo>
                        <a:pt x="6120" y="4848"/>
                      </a:lnTo>
                      <a:lnTo>
                        <a:pt x="6162" y="4848"/>
                      </a:lnTo>
                      <a:lnTo>
                        <a:pt x="6162" y="4752"/>
                      </a:lnTo>
                      <a:lnTo>
                        <a:pt x="6204" y="4752"/>
                      </a:lnTo>
                      <a:lnTo>
                        <a:pt x="6204" y="4800"/>
                      </a:lnTo>
                      <a:lnTo>
                        <a:pt x="6247" y="4800"/>
                      </a:lnTo>
                      <a:lnTo>
                        <a:pt x="6247" y="4752"/>
                      </a:lnTo>
                      <a:lnTo>
                        <a:pt x="6331" y="4752"/>
                      </a:lnTo>
                      <a:lnTo>
                        <a:pt x="6331" y="4800"/>
                      </a:lnTo>
                      <a:lnTo>
                        <a:pt x="6562" y="4800"/>
                      </a:lnTo>
                      <a:lnTo>
                        <a:pt x="6562" y="4752"/>
                      </a:lnTo>
                      <a:lnTo>
                        <a:pt x="6541" y="4752"/>
                      </a:lnTo>
                      <a:lnTo>
                        <a:pt x="6541" y="4703"/>
                      </a:lnTo>
                      <a:lnTo>
                        <a:pt x="6499" y="4703"/>
                      </a:lnTo>
                      <a:lnTo>
                        <a:pt x="6499" y="4558"/>
                      </a:lnTo>
                      <a:lnTo>
                        <a:pt x="6457" y="4558"/>
                      </a:lnTo>
                      <a:lnTo>
                        <a:pt x="6457" y="4509"/>
                      </a:lnTo>
                      <a:lnTo>
                        <a:pt x="6499" y="4509"/>
                      </a:lnTo>
                      <a:lnTo>
                        <a:pt x="6499" y="4339"/>
                      </a:lnTo>
                      <a:lnTo>
                        <a:pt x="6457" y="4339"/>
                      </a:lnTo>
                      <a:lnTo>
                        <a:pt x="6457" y="4291"/>
                      </a:lnTo>
                      <a:lnTo>
                        <a:pt x="6415" y="4291"/>
                      </a:lnTo>
                      <a:lnTo>
                        <a:pt x="6373" y="4242"/>
                      </a:lnTo>
                      <a:lnTo>
                        <a:pt x="6331" y="4242"/>
                      </a:lnTo>
                      <a:lnTo>
                        <a:pt x="6331" y="3879"/>
                      </a:lnTo>
                      <a:lnTo>
                        <a:pt x="6289" y="3879"/>
                      </a:lnTo>
                      <a:lnTo>
                        <a:pt x="6289" y="3782"/>
                      </a:lnTo>
                      <a:lnTo>
                        <a:pt x="6247" y="3782"/>
                      </a:lnTo>
                      <a:lnTo>
                        <a:pt x="6247" y="3685"/>
                      </a:lnTo>
                      <a:lnTo>
                        <a:pt x="6289" y="3636"/>
                      </a:lnTo>
                      <a:lnTo>
                        <a:pt x="6289" y="3588"/>
                      </a:lnTo>
                      <a:lnTo>
                        <a:pt x="6204" y="3588"/>
                      </a:lnTo>
                      <a:lnTo>
                        <a:pt x="6204" y="3491"/>
                      </a:lnTo>
                      <a:lnTo>
                        <a:pt x="6162" y="3491"/>
                      </a:lnTo>
                      <a:lnTo>
                        <a:pt x="6162" y="3394"/>
                      </a:lnTo>
                      <a:lnTo>
                        <a:pt x="6204" y="3345"/>
                      </a:lnTo>
                      <a:lnTo>
                        <a:pt x="6204" y="3321"/>
                      </a:lnTo>
                      <a:lnTo>
                        <a:pt x="6247" y="3321"/>
                      </a:lnTo>
                      <a:lnTo>
                        <a:pt x="6247" y="3273"/>
                      </a:lnTo>
                      <a:lnTo>
                        <a:pt x="6289" y="3273"/>
                      </a:lnTo>
                      <a:lnTo>
                        <a:pt x="6289" y="3224"/>
                      </a:lnTo>
                      <a:lnTo>
                        <a:pt x="6331" y="3224"/>
                      </a:lnTo>
                      <a:lnTo>
                        <a:pt x="6331" y="3176"/>
                      </a:lnTo>
                      <a:lnTo>
                        <a:pt x="6457" y="3176"/>
                      </a:lnTo>
                      <a:lnTo>
                        <a:pt x="6457" y="3127"/>
                      </a:lnTo>
                      <a:lnTo>
                        <a:pt x="6562" y="3127"/>
                      </a:lnTo>
                      <a:lnTo>
                        <a:pt x="6562" y="3079"/>
                      </a:lnTo>
                      <a:lnTo>
                        <a:pt x="6604" y="3079"/>
                      </a:lnTo>
                      <a:lnTo>
                        <a:pt x="6604" y="2933"/>
                      </a:lnTo>
                      <a:lnTo>
                        <a:pt x="6562" y="2933"/>
                      </a:lnTo>
                      <a:lnTo>
                        <a:pt x="6604" y="2933"/>
                      </a:lnTo>
                      <a:lnTo>
                        <a:pt x="6604" y="2885"/>
                      </a:lnTo>
                      <a:lnTo>
                        <a:pt x="6646" y="2836"/>
                      </a:lnTo>
                      <a:lnTo>
                        <a:pt x="6646" y="2788"/>
                      </a:lnTo>
                      <a:lnTo>
                        <a:pt x="6688" y="2788"/>
                      </a:lnTo>
                      <a:lnTo>
                        <a:pt x="6688" y="2764"/>
                      </a:lnTo>
                      <a:lnTo>
                        <a:pt x="6814" y="2764"/>
                      </a:lnTo>
                      <a:lnTo>
                        <a:pt x="6856" y="2715"/>
                      </a:lnTo>
                      <a:lnTo>
                        <a:pt x="6899" y="2715"/>
                      </a:lnTo>
                      <a:lnTo>
                        <a:pt x="6899" y="2764"/>
                      </a:lnTo>
                      <a:lnTo>
                        <a:pt x="6983" y="2764"/>
                      </a:lnTo>
                      <a:lnTo>
                        <a:pt x="6983" y="2788"/>
                      </a:lnTo>
                      <a:lnTo>
                        <a:pt x="7025" y="2788"/>
                      </a:lnTo>
                      <a:lnTo>
                        <a:pt x="7025" y="2933"/>
                      </a:lnTo>
                      <a:lnTo>
                        <a:pt x="7088" y="2933"/>
                      </a:lnTo>
                      <a:lnTo>
                        <a:pt x="7088" y="2836"/>
                      </a:lnTo>
                      <a:lnTo>
                        <a:pt x="7130" y="2836"/>
                      </a:lnTo>
                      <a:lnTo>
                        <a:pt x="7130" y="2788"/>
                      </a:lnTo>
                      <a:lnTo>
                        <a:pt x="7088" y="2788"/>
                      </a:lnTo>
                      <a:lnTo>
                        <a:pt x="7130" y="2788"/>
                      </a:lnTo>
                      <a:lnTo>
                        <a:pt x="7130" y="2764"/>
                      </a:lnTo>
                      <a:lnTo>
                        <a:pt x="7088" y="2764"/>
                      </a:lnTo>
                      <a:lnTo>
                        <a:pt x="7088" y="2715"/>
                      </a:lnTo>
                      <a:lnTo>
                        <a:pt x="7130" y="2715"/>
                      </a:lnTo>
                      <a:lnTo>
                        <a:pt x="7130" y="2618"/>
                      </a:lnTo>
                      <a:lnTo>
                        <a:pt x="7172" y="2618"/>
                      </a:lnTo>
                      <a:lnTo>
                        <a:pt x="7172" y="2570"/>
                      </a:lnTo>
                      <a:lnTo>
                        <a:pt x="7130" y="2570"/>
                      </a:lnTo>
                      <a:lnTo>
                        <a:pt x="7130" y="2521"/>
                      </a:lnTo>
                      <a:lnTo>
                        <a:pt x="7088" y="2521"/>
                      </a:lnTo>
                      <a:lnTo>
                        <a:pt x="7130" y="2521"/>
                      </a:lnTo>
                      <a:lnTo>
                        <a:pt x="7172" y="2473"/>
                      </a:lnTo>
                      <a:lnTo>
                        <a:pt x="7214" y="2473"/>
                      </a:lnTo>
                      <a:lnTo>
                        <a:pt x="7214" y="2424"/>
                      </a:lnTo>
                      <a:lnTo>
                        <a:pt x="7256" y="2424"/>
                      </a:lnTo>
                      <a:lnTo>
                        <a:pt x="7256" y="2473"/>
                      </a:lnTo>
                      <a:lnTo>
                        <a:pt x="7298" y="2473"/>
                      </a:lnTo>
                      <a:lnTo>
                        <a:pt x="7340" y="2521"/>
                      </a:lnTo>
                      <a:lnTo>
                        <a:pt x="7382" y="2521"/>
                      </a:lnTo>
                      <a:lnTo>
                        <a:pt x="7382" y="2570"/>
                      </a:lnTo>
                      <a:lnTo>
                        <a:pt x="7424" y="2570"/>
                      </a:lnTo>
                      <a:lnTo>
                        <a:pt x="7466" y="2521"/>
                      </a:lnTo>
                      <a:lnTo>
                        <a:pt x="7508" y="2521"/>
                      </a:lnTo>
                      <a:lnTo>
                        <a:pt x="7508" y="2618"/>
                      </a:lnTo>
                      <a:lnTo>
                        <a:pt x="7551" y="2667"/>
                      </a:lnTo>
                      <a:lnTo>
                        <a:pt x="7551" y="2836"/>
                      </a:lnTo>
                      <a:lnTo>
                        <a:pt x="7466" y="2836"/>
                      </a:lnTo>
                      <a:lnTo>
                        <a:pt x="7424" y="2885"/>
                      </a:lnTo>
                      <a:lnTo>
                        <a:pt x="7382" y="2885"/>
                      </a:lnTo>
                      <a:lnTo>
                        <a:pt x="7382" y="3030"/>
                      </a:lnTo>
                      <a:lnTo>
                        <a:pt x="7340" y="3030"/>
                      </a:lnTo>
                      <a:lnTo>
                        <a:pt x="7382" y="3030"/>
                      </a:lnTo>
                      <a:lnTo>
                        <a:pt x="7382" y="3079"/>
                      </a:lnTo>
                      <a:lnTo>
                        <a:pt x="7340" y="3079"/>
                      </a:lnTo>
                      <a:lnTo>
                        <a:pt x="7340" y="3127"/>
                      </a:lnTo>
                      <a:lnTo>
                        <a:pt x="7382" y="3127"/>
                      </a:lnTo>
                      <a:lnTo>
                        <a:pt x="7382" y="3176"/>
                      </a:lnTo>
                      <a:lnTo>
                        <a:pt x="7424" y="3176"/>
                      </a:lnTo>
                      <a:lnTo>
                        <a:pt x="7424" y="3273"/>
                      </a:lnTo>
                      <a:lnTo>
                        <a:pt x="7466" y="3273"/>
                      </a:lnTo>
                      <a:lnTo>
                        <a:pt x="7466" y="3321"/>
                      </a:lnTo>
                      <a:lnTo>
                        <a:pt x="7508" y="3321"/>
                      </a:lnTo>
                      <a:lnTo>
                        <a:pt x="7508" y="3539"/>
                      </a:lnTo>
                      <a:lnTo>
                        <a:pt x="7551" y="3539"/>
                      </a:lnTo>
                      <a:lnTo>
                        <a:pt x="7508" y="3539"/>
                      </a:lnTo>
                      <a:lnTo>
                        <a:pt x="7508" y="3588"/>
                      </a:lnTo>
                      <a:lnTo>
                        <a:pt x="7551" y="3588"/>
                      </a:lnTo>
                      <a:lnTo>
                        <a:pt x="7508" y="3588"/>
                      </a:lnTo>
                      <a:lnTo>
                        <a:pt x="7508" y="3636"/>
                      </a:lnTo>
                      <a:lnTo>
                        <a:pt x="7551" y="3636"/>
                      </a:lnTo>
                      <a:lnTo>
                        <a:pt x="7551" y="3685"/>
                      </a:lnTo>
                      <a:lnTo>
                        <a:pt x="7572" y="3685"/>
                      </a:lnTo>
                      <a:lnTo>
                        <a:pt x="7572" y="3782"/>
                      </a:lnTo>
                      <a:lnTo>
                        <a:pt x="7614" y="3782"/>
                      </a:lnTo>
                      <a:lnTo>
                        <a:pt x="7614" y="3927"/>
                      </a:lnTo>
                      <a:lnTo>
                        <a:pt x="7656" y="3927"/>
                      </a:lnTo>
                      <a:lnTo>
                        <a:pt x="7656" y="3952"/>
                      </a:lnTo>
                      <a:lnTo>
                        <a:pt x="7614" y="3952"/>
                      </a:lnTo>
                      <a:lnTo>
                        <a:pt x="7614" y="4048"/>
                      </a:lnTo>
                      <a:lnTo>
                        <a:pt x="7656" y="4048"/>
                      </a:lnTo>
                      <a:lnTo>
                        <a:pt x="7656" y="4097"/>
                      </a:lnTo>
                      <a:lnTo>
                        <a:pt x="7698" y="4097"/>
                      </a:lnTo>
                      <a:lnTo>
                        <a:pt x="7698" y="4145"/>
                      </a:lnTo>
                      <a:lnTo>
                        <a:pt x="7782" y="4145"/>
                      </a:lnTo>
                      <a:lnTo>
                        <a:pt x="7782" y="4194"/>
                      </a:lnTo>
                      <a:lnTo>
                        <a:pt x="7908" y="4194"/>
                      </a:lnTo>
                      <a:lnTo>
                        <a:pt x="7908" y="4242"/>
                      </a:lnTo>
                      <a:lnTo>
                        <a:pt x="7992" y="4242"/>
                      </a:lnTo>
                      <a:lnTo>
                        <a:pt x="7992" y="4291"/>
                      </a:lnTo>
                      <a:lnTo>
                        <a:pt x="8097" y="4291"/>
                      </a:lnTo>
                      <a:lnTo>
                        <a:pt x="8097" y="4242"/>
                      </a:lnTo>
                      <a:lnTo>
                        <a:pt x="8181" y="4242"/>
                      </a:lnTo>
                      <a:lnTo>
                        <a:pt x="8181" y="4194"/>
                      </a:lnTo>
                      <a:lnTo>
                        <a:pt x="8266" y="4194"/>
                      </a:lnTo>
                      <a:lnTo>
                        <a:pt x="8266" y="4145"/>
                      </a:lnTo>
                      <a:lnTo>
                        <a:pt x="8308" y="4145"/>
                      </a:lnTo>
                      <a:lnTo>
                        <a:pt x="8308" y="4097"/>
                      </a:lnTo>
                      <a:lnTo>
                        <a:pt x="8392" y="4097"/>
                      </a:lnTo>
                      <a:lnTo>
                        <a:pt x="8392" y="4048"/>
                      </a:lnTo>
                      <a:lnTo>
                        <a:pt x="8476" y="4048"/>
                      </a:lnTo>
                      <a:lnTo>
                        <a:pt x="8476" y="4000"/>
                      </a:lnTo>
                      <a:lnTo>
                        <a:pt x="8518" y="4000"/>
                      </a:lnTo>
                      <a:lnTo>
                        <a:pt x="8518" y="4048"/>
                      </a:lnTo>
                      <a:lnTo>
                        <a:pt x="8518" y="4000"/>
                      </a:lnTo>
                      <a:lnTo>
                        <a:pt x="8833" y="4000"/>
                      </a:lnTo>
                      <a:lnTo>
                        <a:pt x="8833" y="4048"/>
                      </a:lnTo>
                      <a:lnTo>
                        <a:pt x="8918" y="4048"/>
                      </a:lnTo>
                      <a:lnTo>
                        <a:pt x="8918" y="4097"/>
                      </a:lnTo>
                      <a:lnTo>
                        <a:pt x="9107" y="4097"/>
                      </a:lnTo>
                      <a:lnTo>
                        <a:pt x="9107" y="4145"/>
                      </a:lnTo>
                      <a:lnTo>
                        <a:pt x="9107" y="4097"/>
                      </a:lnTo>
                      <a:lnTo>
                        <a:pt x="9149" y="4097"/>
                      </a:lnTo>
                      <a:lnTo>
                        <a:pt x="9149" y="4145"/>
                      </a:lnTo>
                      <a:lnTo>
                        <a:pt x="9149" y="4097"/>
                      </a:lnTo>
                      <a:lnTo>
                        <a:pt x="9149" y="4145"/>
                      </a:lnTo>
                      <a:lnTo>
                        <a:pt x="9149" y="4097"/>
                      </a:lnTo>
                      <a:lnTo>
                        <a:pt x="9191" y="4145"/>
                      </a:lnTo>
                      <a:lnTo>
                        <a:pt x="9191" y="4194"/>
                      </a:lnTo>
                      <a:lnTo>
                        <a:pt x="9275" y="4194"/>
                      </a:lnTo>
                      <a:lnTo>
                        <a:pt x="9275" y="4145"/>
                      </a:lnTo>
                      <a:lnTo>
                        <a:pt x="9317" y="4145"/>
                      </a:lnTo>
                      <a:lnTo>
                        <a:pt x="9317" y="4194"/>
                      </a:lnTo>
                      <a:lnTo>
                        <a:pt x="9401" y="4194"/>
                      </a:lnTo>
                      <a:lnTo>
                        <a:pt x="9401" y="4242"/>
                      </a:lnTo>
                      <a:lnTo>
                        <a:pt x="9443" y="4242"/>
                      </a:lnTo>
                      <a:lnTo>
                        <a:pt x="9443" y="4194"/>
                      </a:lnTo>
                      <a:lnTo>
                        <a:pt x="9443" y="4242"/>
                      </a:lnTo>
                      <a:lnTo>
                        <a:pt x="9443" y="4194"/>
                      </a:lnTo>
                      <a:lnTo>
                        <a:pt x="9485" y="4242"/>
                      </a:lnTo>
                      <a:lnTo>
                        <a:pt x="9570" y="4242"/>
                      </a:lnTo>
                      <a:lnTo>
                        <a:pt x="9570" y="4291"/>
                      </a:lnTo>
                      <a:lnTo>
                        <a:pt x="9591" y="4291"/>
                      </a:lnTo>
                      <a:lnTo>
                        <a:pt x="9591" y="4339"/>
                      </a:lnTo>
                      <a:lnTo>
                        <a:pt x="9633" y="4339"/>
                      </a:lnTo>
                      <a:lnTo>
                        <a:pt x="9591" y="4339"/>
                      </a:lnTo>
                      <a:lnTo>
                        <a:pt x="9591" y="4388"/>
                      </a:lnTo>
                      <a:lnTo>
                        <a:pt x="9633" y="4388"/>
                      </a:lnTo>
                      <a:lnTo>
                        <a:pt x="9591" y="4388"/>
                      </a:lnTo>
                      <a:lnTo>
                        <a:pt x="9591" y="4436"/>
                      </a:lnTo>
                      <a:lnTo>
                        <a:pt x="9675" y="4436"/>
                      </a:lnTo>
                      <a:lnTo>
                        <a:pt x="9675" y="4485"/>
                      </a:lnTo>
                      <a:lnTo>
                        <a:pt x="9759" y="4485"/>
                      </a:lnTo>
                      <a:lnTo>
                        <a:pt x="9759" y="4509"/>
                      </a:lnTo>
                      <a:lnTo>
                        <a:pt x="9843" y="4509"/>
                      </a:lnTo>
                      <a:lnTo>
                        <a:pt x="9843" y="4558"/>
                      </a:lnTo>
                      <a:lnTo>
                        <a:pt x="9885" y="4558"/>
                      </a:lnTo>
                      <a:lnTo>
                        <a:pt x="9885" y="4606"/>
                      </a:lnTo>
                      <a:lnTo>
                        <a:pt x="9885" y="4558"/>
                      </a:lnTo>
                      <a:lnTo>
                        <a:pt x="9927" y="4558"/>
                      </a:lnTo>
                      <a:lnTo>
                        <a:pt x="9927" y="4606"/>
                      </a:lnTo>
                      <a:lnTo>
                        <a:pt x="9969" y="4606"/>
                      </a:lnTo>
                      <a:lnTo>
                        <a:pt x="9969" y="4655"/>
                      </a:lnTo>
                      <a:lnTo>
                        <a:pt x="10011" y="4655"/>
                      </a:lnTo>
                      <a:lnTo>
                        <a:pt x="10011" y="4436"/>
                      </a:lnTo>
                      <a:lnTo>
                        <a:pt x="10053" y="4436"/>
                      </a:lnTo>
                      <a:lnTo>
                        <a:pt x="10053" y="4145"/>
                      </a:lnTo>
                      <a:lnTo>
                        <a:pt x="10095" y="4145"/>
                      </a:lnTo>
                      <a:lnTo>
                        <a:pt x="10095" y="3879"/>
                      </a:lnTo>
                      <a:lnTo>
                        <a:pt x="10116" y="3830"/>
                      </a:lnTo>
                      <a:lnTo>
                        <a:pt x="10116" y="3394"/>
                      </a:lnTo>
                      <a:lnTo>
                        <a:pt x="10159" y="3394"/>
                      </a:lnTo>
                      <a:lnTo>
                        <a:pt x="10159" y="3176"/>
                      </a:lnTo>
                      <a:lnTo>
                        <a:pt x="10201" y="3176"/>
                      </a:lnTo>
                      <a:lnTo>
                        <a:pt x="10201" y="2982"/>
                      </a:lnTo>
                      <a:lnTo>
                        <a:pt x="10243" y="2982"/>
                      </a:lnTo>
                      <a:lnTo>
                        <a:pt x="10243" y="2618"/>
                      </a:lnTo>
                      <a:lnTo>
                        <a:pt x="10285" y="2618"/>
                      </a:lnTo>
                      <a:lnTo>
                        <a:pt x="10285" y="2327"/>
                      </a:lnTo>
                      <a:lnTo>
                        <a:pt x="10327" y="2327"/>
                      </a:lnTo>
                      <a:lnTo>
                        <a:pt x="10327" y="2182"/>
                      </a:lnTo>
                      <a:lnTo>
                        <a:pt x="10411" y="1673"/>
                      </a:lnTo>
                      <a:lnTo>
                        <a:pt x="10453" y="1309"/>
                      </a:lnTo>
                      <a:lnTo>
                        <a:pt x="10453" y="1600"/>
                      </a:lnTo>
                      <a:lnTo>
                        <a:pt x="10495" y="1600"/>
                      </a:lnTo>
                      <a:lnTo>
                        <a:pt x="10495" y="1673"/>
                      </a:lnTo>
                      <a:lnTo>
                        <a:pt x="10537" y="1673"/>
                      </a:lnTo>
                      <a:lnTo>
                        <a:pt x="10579" y="1721"/>
                      </a:lnTo>
                      <a:lnTo>
                        <a:pt x="10579" y="1770"/>
                      </a:lnTo>
                      <a:lnTo>
                        <a:pt x="10726" y="1770"/>
                      </a:lnTo>
                      <a:lnTo>
                        <a:pt x="10726" y="1818"/>
                      </a:lnTo>
                      <a:lnTo>
                        <a:pt x="10768" y="1867"/>
                      </a:lnTo>
                      <a:lnTo>
                        <a:pt x="10768" y="1915"/>
                      </a:lnTo>
                      <a:lnTo>
                        <a:pt x="10811" y="1915"/>
                      </a:lnTo>
                      <a:lnTo>
                        <a:pt x="10811" y="2012"/>
                      </a:lnTo>
                      <a:lnTo>
                        <a:pt x="10853" y="2012"/>
                      </a:lnTo>
                      <a:lnTo>
                        <a:pt x="10853" y="2061"/>
                      </a:lnTo>
                      <a:lnTo>
                        <a:pt x="10895" y="2061"/>
                      </a:lnTo>
                      <a:lnTo>
                        <a:pt x="10895" y="2158"/>
                      </a:lnTo>
                      <a:lnTo>
                        <a:pt x="10937" y="2158"/>
                      </a:lnTo>
                      <a:lnTo>
                        <a:pt x="10937" y="2376"/>
                      </a:lnTo>
                      <a:lnTo>
                        <a:pt x="10979" y="2376"/>
                      </a:lnTo>
                      <a:lnTo>
                        <a:pt x="11021" y="2424"/>
                      </a:lnTo>
                      <a:lnTo>
                        <a:pt x="11021" y="2521"/>
                      </a:lnTo>
                      <a:lnTo>
                        <a:pt x="11063" y="2521"/>
                      </a:lnTo>
                      <a:lnTo>
                        <a:pt x="11063" y="2618"/>
                      </a:lnTo>
                      <a:lnTo>
                        <a:pt x="11105" y="2618"/>
                      </a:lnTo>
                      <a:lnTo>
                        <a:pt x="11105" y="2715"/>
                      </a:lnTo>
                      <a:lnTo>
                        <a:pt x="11168" y="2715"/>
                      </a:lnTo>
                      <a:lnTo>
                        <a:pt x="11210" y="2764"/>
                      </a:lnTo>
                      <a:lnTo>
                        <a:pt x="11252" y="2788"/>
                      </a:lnTo>
                      <a:lnTo>
                        <a:pt x="11252" y="2836"/>
                      </a:lnTo>
                      <a:lnTo>
                        <a:pt x="11294" y="2836"/>
                      </a:lnTo>
                      <a:lnTo>
                        <a:pt x="11294" y="2885"/>
                      </a:lnTo>
                      <a:lnTo>
                        <a:pt x="11336" y="2885"/>
                      </a:lnTo>
                      <a:lnTo>
                        <a:pt x="11336" y="2933"/>
                      </a:lnTo>
                      <a:lnTo>
                        <a:pt x="11378" y="2933"/>
                      </a:lnTo>
                      <a:lnTo>
                        <a:pt x="11378" y="2982"/>
                      </a:lnTo>
                      <a:lnTo>
                        <a:pt x="11420" y="2982"/>
                      </a:lnTo>
                      <a:lnTo>
                        <a:pt x="11420" y="3030"/>
                      </a:lnTo>
                      <a:lnTo>
                        <a:pt x="11378" y="3030"/>
                      </a:lnTo>
                      <a:lnTo>
                        <a:pt x="11420" y="3030"/>
                      </a:lnTo>
                      <a:lnTo>
                        <a:pt x="11420" y="3079"/>
                      </a:lnTo>
                      <a:lnTo>
                        <a:pt x="11463" y="3079"/>
                      </a:lnTo>
                      <a:lnTo>
                        <a:pt x="11463" y="3127"/>
                      </a:lnTo>
                      <a:lnTo>
                        <a:pt x="11610" y="3127"/>
                      </a:lnTo>
                      <a:lnTo>
                        <a:pt x="11610" y="3273"/>
                      </a:lnTo>
                      <a:lnTo>
                        <a:pt x="11778" y="3273"/>
                      </a:lnTo>
                      <a:lnTo>
                        <a:pt x="11778" y="3321"/>
                      </a:lnTo>
                      <a:lnTo>
                        <a:pt x="11736" y="3321"/>
                      </a:lnTo>
                      <a:lnTo>
                        <a:pt x="11736" y="3394"/>
                      </a:lnTo>
                      <a:lnTo>
                        <a:pt x="11820" y="3394"/>
                      </a:lnTo>
                      <a:lnTo>
                        <a:pt x="11820" y="3491"/>
                      </a:lnTo>
                      <a:lnTo>
                        <a:pt x="11946" y="3491"/>
                      </a:lnTo>
                      <a:lnTo>
                        <a:pt x="11946" y="3539"/>
                      </a:lnTo>
                      <a:lnTo>
                        <a:pt x="11904" y="3539"/>
                      </a:lnTo>
                      <a:lnTo>
                        <a:pt x="11904" y="3588"/>
                      </a:lnTo>
                      <a:lnTo>
                        <a:pt x="11862" y="3588"/>
                      </a:lnTo>
                      <a:lnTo>
                        <a:pt x="11862" y="3636"/>
                      </a:lnTo>
                      <a:lnTo>
                        <a:pt x="11988" y="3636"/>
                      </a:lnTo>
                      <a:lnTo>
                        <a:pt x="11988" y="3685"/>
                      </a:lnTo>
                      <a:lnTo>
                        <a:pt x="12030" y="3636"/>
                      </a:lnTo>
                      <a:lnTo>
                        <a:pt x="12030" y="3685"/>
                      </a:lnTo>
                      <a:lnTo>
                        <a:pt x="11904" y="3685"/>
                      </a:lnTo>
                      <a:lnTo>
                        <a:pt x="11904" y="3733"/>
                      </a:lnTo>
                      <a:lnTo>
                        <a:pt x="11862" y="3733"/>
                      </a:lnTo>
                      <a:lnTo>
                        <a:pt x="11904" y="3733"/>
                      </a:lnTo>
                      <a:lnTo>
                        <a:pt x="11904" y="3782"/>
                      </a:lnTo>
                      <a:lnTo>
                        <a:pt x="11946" y="3782"/>
                      </a:lnTo>
                      <a:lnTo>
                        <a:pt x="11946" y="3830"/>
                      </a:lnTo>
                      <a:lnTo>
                        <a:pt x="12072" y="3830"/>
                      </a:lnTo>
                      <a:lnTo>
                        <a:pt x="12072" y="3879"/>
                      </a:lnTo>
                      <a:lnTo>
                        <a:pt x="12115" y="3927"/>
                      </a:lnTo>
                      <a:lnTo>
                        <a:pt x="12136" y="3927"/>
                      </a:lnTo>
                      <a:lnTo>
                        <a:pt x="12178" y="3952"/>
                      </a:lnTo>
                      <a:lnTo>
                        <a:pt x="12178" y="4000"/>
                      </a:lnTo>
                      <a:lnTo>
                        <a:pt x="12136" y="4048"/>
                      </a:lnTo>
                      <a:lnTo>
                        <a:pt x="12136" y="4097"/>
                      </a:lnTo>
                      <a:lnTo>
                        <a:pt x="12178" y="4097"/>
                      </a:lnTo>
                      <a:lnTo>
                        <a:pt x="12178" y="4048"/>
                      </a:lnTo>
                      <a:lnTo>
                        <a:pt x="12262" y="4048"/>
                      </a:lnTo>
                      <a:lnTo>
                        <a:pt x="12262" y="4097"/>
                      </a:lnTo>
                      <a:lnTo>
                        <a:pt x="12304" y="4097"/>
                      </a:lnTo>
                      <a:lnTo>
                        <a:pt x="12304" y="4145"/>
                      </a:lnTo>
                      <a:lnTo>
                        <a:pt x="12346" y="4194"/>
                      </a:lnTo>
                      <a:lnTo>
                        <a:pt x="12346" y="4242"/>
                      </a:lnTo>
                      <a:lnTo>
                        <a:pt x="12388" y="4242"/>
                      </a:lnTo>
                      <a:lnTo>
                        <a:pt x="12430" y="4194"/>
                      </a:lnTo>
                      <a:lnTo>
                        <a:pt x="12430" y="4145"/>
                      </a:lnTo>
                      <a:lnTo>
                        <a:pt x="12514" y="4048"/>
                      </a:lnTo>
                      <a:lnTo>
                        <a:pt x="12556" y="4048"/>
                      </a:lnTo>
                      <a:lnTo>
                        <a:pt x="12556" y="4000"/>
                      </a:lnTo>
                      <a:lnTo>
                        <a:pt x="12598" y="4000"/>
                      </a:lnTo>
                      <a:lnTo>
                        <a:pt x="12619" y="4048"/>
                      </a:lnTo>
                      <a:lnTo>
                        <a:pt x="12703" y="4048"/>
                      </a:lnTo>
                      <a:lnTo>
                        <a:pt x="12745" y="4097"/>
                      </a:lnTo>
                      <a:lnTo>
                        <a:pt x="12830" y="4097"/>
                      </a:lnTo>
                      <a:lnTo>
                        <a:pt x="12830" y="4145"/>
                      </a:lnTo>
                      <a:lnTo>
                        <a:pt x="12872" y="4145"/>
                      </a:lnTo>
                      <a:lnTo>
                        <a:pt x="12872" y="4097"/>
                      </a:lnTo>
                      <a:lnTo>
                        <a:pt x="12914" y="4097"/>
                      </a:lnTo>
                      <a:lnTo>
                        <a:pt x="12998" y="4000"/>
                      </a:lnTo>
                      <a:lnTo>
                        <a:pt x="13082" y="4097"/>
                      </a:lnTo>
                      <a:lnTo>
                        <a:pt x="13145" y="4097"/>
                      </a:lnTo>
                      <a:lnTo>
                        <a:pt x="13145" y="3927"/>
                      </a:lnTo>
                      <a:lnTo>
                        <a:pt x="13187" y="3927"/>
                      </a:lnTo>
                      <a:lnTo>
                        <a:pt x="13229" y="3879"/>
                      </a:lnTo>
                      <a:lnTo>
                        <a:pt x="13271" y="3879"/>
                      </a:lnTo>
                      <a:lnTo>
                        <a:pt x="13271" y="3782"/>
                      </a:lnTo>
                      <a:lnTo>
                        <a:pt x="13355" y="3782"/>
                      </a:lnTo>
                      <a:lnTo>
                        <a:pt x="13355" y="3879"/>
                      </a:lnTo>
                      <a:lnTo>
                        <a:pt x="13566" y="3879"/>
                      </a:lnTo>
                      <a:lnTo>
                        <a:pt x="13566" y="3927"/>
                      </a:lnTo>
                      <a:lnTo>
                        <a:pt x="13671" y="3927"/>
                      </a:lnTo>
                      <a:lnTo>
                        <a:pt x="13671" y="3952"/>
                      </a:lnTo>
                      <a:lnTo>
                        <a:pt x="13713" y="3952"/>
                      </a:lnTo>
                      <a:lnTo>
                        <a:pt x="13713" y="4000"/>
                      </a:lnTo>
                      <a:lnTo>
                        <a:pt x="13755" y="4000"/>
                      </a:lnTo>
                      <a:lnTo>
                        <a:pt x="13755" y="3952"/>
                      </a:lnTo>
                      <a:lnTo>
                        <a:pt x="13797" y="3952"/>
                      </a:lnTo>
                      <a:lnTo>
                        <a:pt x="13797" y="3927"/>
                      </a:lnTo>
                      <a:lnTo>
                        <a:pt x="13839" y="3879"/>
                      </a:lnTo>
                      <a:lnTo>
                        <a:pt x="13881" y="3879"/>
                      </a:lnTo>
                      <a:lnTo>
                        <a:pt x="13881" y="3830"/>
                      </a:lnTo>
                      <a:lnTo>
                        <a:pt x="13923" y="3830"/>
                      </a:lnTo>
                      <a:lnTo>
                        <a:pt x="13923" y="3782"/>
                      </a:lnTo>
                      <a:lnTo>
                        <a:pt x="14007" y="3782"/>
                      </a:lnTo>
                      <a:lnTo>
                        <a:pt x="14049" y="3830"/>
                      </a:lnTo>
                      <a:lnTo>
                        <a:pt x="14049" y="3927"/>
                      </a:lnTo>
                      <a:lnTo>
                        <a:pt x="14007" y="3952"/>
                      </a:lnTo>
                      <a:lnTo>
                        <a:pt x="14049" y="3952"/>
                      </a:lnTo>
                      <a:lnTo>
                        <a:pt x="14049" y="4000"/>
                      </a:lnTo>
                      <a:lnTo>
                        <a:pt x="14092" y="4000"/>
                      </a:lnTo>
                      <a:lnTo>
                        <a:pt x="14197" y="3879"/>
                      </a:lnTo>
                      <a:lnTo>
                        <a:pt x="14365" y="3879"/>
                      </a:lnTo>
                      <a:lnTo>
                        <a:pt x="14365" y="3830"/>
                      </a:lnTo>
                      <a:lnTo>
                        <a:pt x="14407" y="3830"/>
                      </a:lnTo>
                      <a:lnTo>
                        <a:pt x="14407" y="3782"/>
                      </a:lnTo>
                      <a:lnTo>
                        <a:pt x="14449" y="3782"/>
                      </a:lnTo>
                      <a:lnTo>
                        <a:pt x="14449" y="3636"/>
                      </a:lnTo>
                      <a:lnTo>
                        <a:pt x="14617" y="3636"/>
                      </a:lnTo>
                      <a:lnTo>
                        <a:pt x="14617" y="3588"/>
                      </a:lnTo>
                      <a:lnTo>
                        <a:pt x="14638" y="3539"/>
                      </a:lnTo>
                      <a:lnTo>
                        <a:pt x="14638" y="3491"/>
                      </a:lnTo>
                      <a:lnTo>
                        <a:pt x="14680" y="3491"/>
                      </a:lnTo>
                      <a:lnTo>
                        <a:pt x="14680" y="3442"/>
                      </a:lnTo>
                      <a:lnTo>
                        <a:pt x="14765" y="3442"/>
                      </a:lnTo>
                      <a:lnTo>
                        <a:pt x="14765" y="3394"/>
                      </a:lnTo>
                      <a:lnTo>
                        <a:pt x="14807" y="3394"/>
                      </a:lnTo>
                      <a:lnTo>
                        <a:pt x="14807" y="3345"/>
                      </a:lnTo>
                      <a:lnTo>
                        <a:pt x="14933" y="3345"/>
                      </a:lnTo>
                      <a:lnTo>
                        <a:pt x="14933" y="3321"/>
                      </a:lnTo>
                      <a:lnTo>
                        <a:pt x="14975" y="3321"/>
                      </a:lnTo>
                      <a:lnTo>
                        <a:pt x="14975" y="3224"/>
                      </a:lnTo>
                      <a:lnTo>
                        <a:pt x="15101" y="3224"/>
                      </a:lnTo>
                      <a:lnTo>
                        <a:pt x="15101" y="3273"/>
                      </a:lnTo>
                      <a:lnTo>
                        <a:pt x="15143" y="3224"/>
                      </a:lnTo>
                      <a:lnTo>
                        <a:pt x="15143" y="3273"/>
                      </a:lnTo>
                      <a:lnTo>
                        <a:pt x="15290" y="3273"/>
                      </a:lnTo>
                      <a:lnTo>
                        <a:pt x="15290" y="3224"/>
                      </a:lnTo>
                      <a:lnTo>
                        <a:pt x="15459" y="3224"/>
                      </a:lnTo>
                      <a:lnTo>
                        <a:pt x="15459" y="3176"/>
                      </a:lnTo>
                      <a:lnTo>
                        <a:pt x="15543" y="3176"/>
                      </a:lnTo>
                      <a:lnTo>
                        <a:pt x="15543" y="3224"/>
                      </a:lnTo>
                      <a:lnTo>
                        <a:pt x="15648" y="3224"/>
                      </a:lnTo>
                      <a:lnTo>
                        <a:pt x="15648" y="3273"/>
                      </a:lnTo>
                      <a:lnTo>
                        <a:pt x="15774" y="3273"/>
                      </a:lnTo>
                      <a:lnTo>
                        <a:pt x="15774" y="3321"/>
                      </a:lnTo>
                      <a:lnTo>
                        <a:pt x="15900" y="3321"/>
                      </a:lnTo>
                      <a:lnTo>
                        <a:pt x="15900" y="3345"/>
                      </a:lnTo>
                      <a:lnTo>
                        <a:pt x="15942" y="3345"/>
                      </a:lnTo>
                      <a:lnTo>
                        <a:pt x="15942" y="3394"/>
                      </a:lnTo>
                      <a:lnTo>
                        <a:pt x="15984" y="3394"/>
                      </a:lnTo>
                      <a:lnTo>
                        <a:pt x="15984" y="3539"/>
                      </a:lnTo>
                      <a:lnTo>
                        <a:pt x="16026" y="3588"/>
                      </a:lnTo>
                      <a:lnTo>
                        <a:pt x="16153" y="3588"/>
                      </a:lnTo>
                      <a:lnTo>
                        <a:pt x="16153" y="3539"/>
                      </a:lnTo>
                      <a:lnTo>
                        <a:pt x="16468" y="3539"/>
                      </a:lnTo>
                      <a:lnTo>
                        <a:pt x="16552" y="3442"/>
                      </a:lnTo>
                      <a:lnTo>
                        <a:pt x="16552" y="3394"/>
                      </a:lnTo>
                      <a:lnTo>
                        <a:pt x="16636" y="3394"/>
                      </a:lnTo>
                      <a:lnTo>
                        <a:pt x="16636" y="3321"/>
                      </a:lnTo>
                      <a:lnTo>
                        <a:pt x="16657" y="3321"/>
                      </a:lnTo>
                      <a:lnTo>
                        <a:pt x="16657" y="3273"/>
                      </a:lnTo>
                      <a:lnTo>
                        <a:pt x="16700" y="3273"/>
                      </a:lnTo>
                      <a:lnTo>
                        <a:pt x="16700" y="3224"/>
                      </a:lnTo>
                      <a:lnTo>
                        <a:pt x="16742" y="3224"/>
                      </a:lnTo>
                      <a:lnTo>
                        <a:pt x="16742" y="3127"/>
                      </a:lnTo>
                      <a:lnTo>
                        <a:pt x="16826" y="3127"/>
                      </a:lnTo>
                      <a:lnTo>
                        <a:pt x="16826" y="3079"/>
                      </a:lnTo>
                      <a:lnTo>
                        <a:pt x="16868" y="3079"/>
                      </a:lnTo>
                      <a:lnTo>
                        <a:pt x="16868" y="3030"/>
                      </a:lnTo>
                      <a:lnTo>
                        <a:pt x="16910" y="3030"/>
                      </a:lnTo>
                      <a:lnTo>
                        <a:pt x="16910" y="2885"/>
                      </a:lnTo>
                      <a:lnTo>
                        <a:pt x="16952" y="2885"/>
                      </a:lnTo>
                      <a:lnTo>
                        <a:pt x="16952" y="2836"/>
                      </a:lnTo>
                      <a:lnTo>
                        <a:pt x="17036" y="2836"/>
                      </a:lnTo>
                      <a:lnTo>
                        <a:pt x="17078" y="2788"/>
                      </a:lnTo>
                      <a:lnTo>
                        <a:pt x="17120" y="2788"/>
                      </a:lnTo>
                      <a:lnTo>
                        <a:pt x="17120" y="2764"/>
                      </a:lnTo>
                      <a:lnTo>
                        <a:pt x="17162" y="2764"/>
                      </a:lnTo>
                      <a:lnTo>
                        <a:pt x="17162" y="2667"/>
                      </a:lnTo>
                      <a:lnTo>
                        <a:pt x="17183" y="2667"/>
                      </a:lnTo>
                      <a:lnTo>
                        <a:pt x="17183" y="2618"/>
                      </a:lnTo>
                      <a:lnTo>
                        <a:pt x="17225" y="2618"/>
                      </a:lnTo>
                      <a:lnTo>
                        <a:pt x="17225" y="2570"/>
                      </a:lnTo>
                      <a:lnTo>
                        <a:pt x="17267" y="2521"/>
                      </a:lnTo>
                      <a:lnTo>
                        <a:pt x="17309" y="2521"/>
                      </a:lnTo>
                      <a:lnTo>
                        <a:pt x="17352" y="2473"/>
                      </a:lnTo>
                      <a:lnTo>
                        <a:pt x="17394" y="2473"/>
                      </a:lnTo>
                      <a:lnTo>
                        <a:pt x="17394" y="2376"/>
                      </a:lnTo>
                      <a:lnTo>
                        <a:pt x="17436" y="2327"/>
                      </a:lnTo>
                      <a:lnTo>
                        <a:pt x="17436" y="2279"/>
                      </a:lnTo>
                      <a:lnTo>
                        <a:pt x="17478" y="2230"/>
                      </a:lnTo>
                      <a:lnTo>
                        <a:pt x="17604" y="2230"/>
                      </a:lnTo>
                      <a:lnTo>
                        <a:pt x="17604" y="2279"/>
                      </a:lnTo>
                      <a:lnTo>
                        <a:pt x="17793" y="2279"/>
                      </a:lnTo>
                      <a:lnTo>
                        <a:pt x="17793" y="2327"/>
                      </a:lnTo>
                      <a:lnTo>
                        <a:pt x="17877" y="2327"/>
                      </a:lnTo>
                      <a:lnTo>
                        <a:pt x="17877" y="2279"/>
                      </a:lnTo>
                      <a:lnTo>
                        <a:pt x="17919" y="2279"/>
                      </a:lnTo>
                      <a:lnTo>
                        <a:pt x="17919" y="2230"/>
                      </a:lnTo>
                      <a:lnTo>
                        <a:pt x="18004" y="2230"/>
                      </a:lnTo>
                      <a:lnTo>
                        <a:pt x="18004" y="2182"/>
                      </a:lnTo>
                      <a:lnTo>
                        <a:pt x="18088" y="2182"/>
                      </a:lnTo>
                      <a:lnTo>
                        <a:pt x="18088" y="2158"/>
                      </a:lnTo>
                      <a:lnTo>
                        <a:pt x="18151" y="2158"/>
                      </a:lnTo>
                      <a:lnTo>
                        <a:pt x="18193" y="2109"/>
                      </a:lnTo>
                      <a:lnTo>
                        <a:pt x="18277" y="2109"/>
                      </a:lnTo>
                      <a:lnTo>
                        <a:pt x="18277" y="2061"/>
                      </a:lnTo>
                      <a:lnTo>
                        <a:pt x="18403" y="2061"/>
                      </a:lnTo>
                      <a:lnTo>
                        <a:pt x="18403" y="2012"/>
                      </a:lnTo>
                      <a:lnTo>
                        <a:pt x="18445" y="2012"/>
                      </a:lnTo>
                      <a:lnTo>
                        <a:pt x="18445" y="1964"/>
                      </a:lnTo>
                      <a:lnTo>
                        <a:pt x="18487" y="1964"/>
                      </a:lnTo>
                      <a:lnTo>
                        <a:pt x="18487" y="1915"/>
                      </a:lnTo>
                      <a:lnTo>
                        <a:pt x="18529" y="1915"/>
                      </a:lnTo>
                      <a:lnTo>
                        <a:pt x="18529" y="1867"/>
                      </a:lnTo>
                      <a:lnTo>
                        <a:pt x="18571" y="1867"/>
                      </a:lnTo>
                      <a:lnTo>
                        <a:pt x="18571" y="1915"/>
                      </a:lnTo>
                      <a:lnTo>
                        <a:pt x="18571" y="1867"/>
                      </a:lnTo>
                      <a:lnTo>
                        <a:pt x="18571" y="1915"/>
                      </a:lnTo>
                      <a:lnTo>
                        <a:pt x="18571" y="1867"/>
                      </a:lnTo>
                      <a:lnTo>
                        <a:pt x="18571" y="1915"/>
                      </a:lnTo>
                      <a:lnTo>
                        <a:pt x="18613" y="1867"/>
                      </a:lnTo>
                      <a:lnTo>
                        <a:pt x="18656" y="1867"/>
                      </a:lnTo>
                      <a:lnTo>
                        <a:pt x="18656" y="1770"/>
                      </a:lnTo>
                      <a:lnTo>
                        <a:pt x="18677" y="1770"/>
                      </a:lnTo>
                      <a:lnTo>
                        <a:pt x="18677" y="1721"/>
                      </a:lnTo>
                      <a:lnTo>
                        <a:pt x="18719" y="1721"/>
                      </a:lnTo>
                      <a:lnTo>
                        <a:pt x="18719" y="1673"/>
                      </a:lnTo>
                      <a:lnTo>
                        <a:pt x="18761" y="1673"/>
                      </a:lnTo>
                      <a:lnTo>
                        <a:pt x="18761" y="1624"/>
                      </a:lnTo>
                      <a:lnTo>
                        <a:pt x="19055" y="1624"/>
                      </a:lnTo>
                      <a:lnTo>
                        <a:pt x="19055" y="1600"/>
                      </a:lnTo>
                      <a:lnTo>
                        <a:pt x="19097" y="1600"/>
                      </a:lnTo>
                      <a:lnTo>
                        <a:pt x="19097" y="1552"/>
                      </a:lnTo>
                      <a:lnTo>
                        <a:pt x="19139" y="1552"/>
                      </a:lnTo>
                      <a:lnTo>
                        <a:pt x="19139" y="1503"/>
                      </a:lnTo>
                      <a:lnTo>
                        <a:pt x="19244" y="1503"/>
                      </a:lnTo>
                      <a:lnTo>
                        <a:pt x="19244" y="1455"/>
                      </a:lnTo>
                      <a:lnTo>
                        <a:pt x="19371" y="1455"/>
                      </a:lnTo>
                      <a:lnTo>
                        <a:pt x="19371" y="1406"/>
                      </a:lnTo>
                      <a:lnTo>
                        <a:pt x="19539" y="1406"/>
                      </a:lnTo>
                      <a:lnTo>
                        <a:pt x="19539" y="1358"/>
                      </a:lnTo>
                      <a:lnTo>
                        <a:pt x="19581" y="1358"/>
                      </a:lnTo>
                      <a:lnTo>
                        <a:pt x="19581" y="1309"/>
                      </a:lnTo>
                      <a:lnTo>
                        <a:pt x="19665" y="1309"/>
                      </a:lnTo>
                      <a:lnTo>
                        <a:pt x="19665" y="1261"/>
                      </a:lnTo>
                      <a:lnTo>
                        <a:pt x="19686" y="1261"/>
                      </a:lnTo>
                      <a:lnTo>
                        <a:pt x="19686" y="1212"/>
                      </a:lnTo>
                      <a:lnTo>
                        <a:pt x="19728" y="1212"/>
                      </a:lnTo>
                      <a:lnTo>
                        <a:pt x="19728" y="1164"/>
                      </a:lnTo>
                      <a:lnTo>
                        <a:pt x="19770" y="1164"/>
                      </a:lnTo>
                      <a:lnTo>
                        <a:pt x="19770" y="1115"/>
                      </a:lnTo>
                      <a:lnTo>
                        <a:pt x="19854" y="1115"/>
                      </a:lnTo>
                      <a:lnTo>
                        <a:pt x="19854" y="1164"/>
                      </a:lnTo>
                      <a:lnTo>
                        <a:pt x="19896" y="1164"/>
                      </a:lnTo>
                      <a:lnTo>
                        <a:pt x="19896" y="1115"/>
                      </a:lnTo>
                      <a:lnTo>
                        <a:pt x="20065" y="1115"/>
                      </a:lnTo>
                      <a:lnTo>
                        <a:pt x="20065" y="1067"/>
                      </a:lnTo>
                      <a:lnTo>
                        <a:pt x="20149" y="1067"/>
                      </a:lnTo>
                      <a:lnTo>
                        <a:pt x="20149" y="1018"/>
                      </a:lnTo>
                      <a:lnTo>
                        <a:pt x="20170" y="1018"/>
                      </a:lnTo>
                      <a:lnTo>
                        <a:pt x="20212" y="994"/>
                      </a:lnTo>
                      <a:lnTo>
                        <a:pt x="20212" y="945"/>
                      </a:lnTo>
                      <a:lnTo>
                        <a:pt x="20254" y="897"/>
                      </a:lnTo>
                      <a:lnTo>
                        <a:pt x="20296" y="897"/>
                      </a:lnTo>
                      <a:lnTo>
                        <a:pt x="20296" y="848"/>
                      </a:lnTo>
                      <a:lnTo>
                        <a:pt x="20338" y="848"/>
                      </a:lnTo>
                      <a:lnTo>
                        <a:pt x="20338" y="800"/>
                      </a:lnTo>
                      <a:lnTo>
                        <a:pt x="20590" y="800"/>
                      </a:lnTo>
                      <a:lnTo>
                        <a:pt x="20590" y="752"/>
                      </a:lnTo>
                      <a:lnTo>
                        <a:pt x="20780" y="752"/>
                      </a:lnTo>
                      <a:lnTo>
                        <a:pt x="20780" y="703"/>
                      </a:lnTo>
                      <a:lnTo>
                        <a:pt x="20864" y="703"/>
                      </a:lnTo>
                      <a:lnTo>
                        <a:pt x="20864" y="655"/>
                      </a:lnTo>
                      <a:lnTo>
                        <a:pt x="20948" y="655"/>
                      </a:lnTo>
                      <a:lnTo>
                        <a:pt x="20948" y="606"/>
                      </a:lnTo>
                      <a:lnTo>
                        <a:pt x="20990" y="606"/>
                      </a:lnTo>
                      <a:lnTo>
                        <a:pt x="20990" y="558"/>
                      </a:lnTo>
                      <a:lnTo>
                        <a:pt x="21074" y="558"/>
                      </a:lnTo>
                      <a:lnTo>
                        <a:pt x="21074" y="509"/>
                      </a:lnTo>
                      <a:lnTo>
                        <a:pt x="21116" y="509"/>
                      </a:lnTo>
                      <a:lnTo>
                        <a:pt x="21116" y="461"/>
                      </a:lnTo>
                      <a:lnTo>
                        <a:pt x="21158" y="461"/>
                      </a:lnTo>
                      <a:lnTo>
                        <a:pt x="21158" y="412"/>
                      </a:lnTo>
                      <a:lnTo>
                        <a:pt x="21179" y="412"/>
                      </a:lnTo>
                      <a:lnTo>
                        <a:pt x="21179" y="388"/>
                      </a:lnTo>
                      <a:lnTo>
                        <a:pt x="21221" y="388"/>
                      </a:lnTo>
                      <a:lnTo>
                        <a:pt x="21221" y="339"/>
                      </a:lnTo>
                      <a:lnTo>
                        <a:pt x="21263" y="339"/>
                      </a:lnTo>
                      <a:lnTo>
                        <a:pt x="21263" y="291"/>
                      </a:lnTo>
                      <a:lnTo>
                        <a:pt x="21390" y="291"/>
                      </a:lnTo>
                      <a:lnTo>
                        <a:pt x="21390" y="194"/>
                      </a:lnTo>
                      <a:lnTo>
                        <a:pt x="21432" y="194"/>
                      </a:lnTo>
                      <a:lnTo>
                        <a:pt x="21432" y="145"/>
                      </a:lnTo>
                      <a:lnTo>
                        <a:pt x="21474" y="145"/>
                      </a:lnTo>
                      <a:lnTo>
                        <a:pt x="21474" y="97"/>
                      </a:lnTo>
                      <a:lnTo>
                        <a:pt x="21516" y="97"/>
                      </a:lnTo>
                      <a:lnTo>
                        <a:pt x="21516" y="0"/>
                      </a:lnTo>
                      <a:lnTo>
                        <a:pt x="21558" y="0"/>
                      </a:lnTo>
                      <a:lnTo>
                        <a:pt x="21558" y="3636"/>
                      </a:lnTo>
                      <a:lnTo>
                        <a:pt x="21600" y="4194"/>
                      </a:lnTo>
                      <a:lnTo>
                        <a:pt x="21600" y="13236"/>
                      </a:lnTo>
                      <a:lnTo>
                        <a:pt x="21558" y="13236"/>
                      </a:lnTo>
                      <a:lnTo>
                        <a:pt x="21558" y="13261"/>
                      </a:lnTo>
                      <a:lnTo>
                        <a:pt x="21516" y="13261"/>
                      </a:lnTo>
                      <a:lnTo>
                        <a:pt x="21516" y="13309"/>
                      </a:lnTo>
                      <a:lnTo>
                        <a:pt x="21390" y="13309"/>
                      </a:lnTo>
                      <a:lnTo>
                        <a:pt x="21390" y="13261"/>
                      </a:lnTo>
                      <a:lnTo>
                        <a:pt x="21348" y="13261"/>
                      </a:lnTo>
                      <a:lnTo>
                        <a:pt x="21348" y="13236"/>
                      </a:lnTo>
                      <a:lnTo>
                        <a:pt x="21306" y="13188"/>
                      </a:lnTo>
                      <a:lnTo>
                        <a:pt x="21306" y="13139"/>
                      </a:lnTo>
                      <a:lnTo>
                        <a:pt x="21221" y="13139"/>
                      </a:lnTo>
                      <a:lnTo>
                        <a:pt x="21221" y="13188"/>
                      </a:lnTo>
                      <a:lnTo>
                        <a:pt x="21263" y="13188"/>
                      </a:lnTo>
                      <a:lnTo>
                        <a:pt x="21263" y="13261"/>
                      </a:lnTo>
                      <a:lnTo>
                        <a:pt x="21221" y="13261"/>
                      </a:lnTo>
                      <a:lnTo>
                        <a:pt x="21221" y="13309"/>
                      </a:lnTo>
                      <a:lnTo>
                        <a:pt x="21158" y="13309"/>
                      </a:lnTo>
                      <a:lnTo>
                        <a:pt x="21158" y="13261"/>
                      </a:lnTo>
                      <a:lnTo>
                        <a:pt x="21116" y="13261"/>
                      </a:lnTo>
                      <a:lnTo>
                        <a:pt x="21116" y="13236"/>
                      </a:lnTo>
                      <a:lnTo>
                        <a:pt x="21074" y="13188"/>
                      </a:lnTo>
                      <a:lnTo>
                        <a:pt x="21074" y="13139"/>
                      </a:lnTo>
                      <a:lnTo>
                        <a:pt x="20990" y="13139"/>
                      </a:lnTo>
                      <a:lnTo>
                        <a:pt x="20990" y="13188"/>
                      </a:lnTo>
                      <a:lnTo>
                        <a:pt x="20864" y="13188"/>
                      </a:lnTo>
                      <a:lnTo>
                        <a:pt x="20864" y="13236"/>
                      </a:lnTo>
                      <a:lnTo>
                        <a:pt x="20822" y="13261"/>
                      </a:lnTo>
                      <a:lnTo>
                        <a:pt x="20822" y="13358"/>
                      </a:lnTo>
                      <a:lnTo>
                        <a:pt x="20696" y="13358"/>
                      </a:lnTo>
                      <a:lnTo>
                        <a:pt x="20696" y="13406"/>
                      </a:lnTo>
                      <a:lnTo>
                        <a:pt x="20675" y="13406"/>
                      </a:lnTo>
                      <a:lnTo>
                        <a:pt x="20675" y="13358"/>
                      </a:lnTo>
                      <a:lnTo>
                        <a:pt x="20633" y="13358"/>
                      </a:lnTo>
                      <a:lnTo>
                        <a:pt x="20633" y="13236"/>
                      </a:lnTo>
                      <a:lnTo>
                        <a:pt x="20548" y="13236"/>
                      </a:lnTo>
                      <a:lnTo>
                        <a:pt x="20548" y="13261"/>
                      </a:lnTo>
                      <a:lnTo>
                        <a:pt x="20506" y="13261"/>
                      </a:lnTo>
                      <a:lnTo>
                        <a:pt x="20506" y="13358"/>
                      </a:lnTo>
                      <a:lnTo>
                        <a:pt x="20422" y="13358"/>
                      </a:lnTo>
                      <a:lnTo>
                        <a:pt x="20422" y="13309"/>
                      </a:lnTo>
                      <a:lnTo>
                        <a:pt x="20380" y="13309"/>
                      </a:lnTo>
                      <a:lnTo>
                        <a:pt x="20338" y="13261"/>
                      </a:lnTo>
                      <a:lnTo>
                        <a:pt x="20338" y="13042"/>
                      </a:lnTo>
                      <a:lnTo>
                        <a:pt x="20296" y="13042"/>
                      </a:lnTo>
                      <a:lnTo>
                        <a:pt x="20296" y="12994"/>
                      </a:lnTo>
                      <a:lnTo>
                        <a:pt x="20170" y="12994"/>
                      </a:lnTo>
                      <a:lnTo>
                        <a:pt x="20170" y="13261"/>
                      </a:lnTo>
                      <a:lnTo>
                        <a:pt x="20149" y="13261"/>
                      </a:lnTo>
                      <a:lnTo>
                        <a:pt x="20149" y="13358"/>
                      </a:lnTo>
                      <a:lnTo>
                        <a:pt x="20107" y="13358"/>
                      </a:lnTo>
                      <a:lnTo>
                        <a:pt x="20107" y="13406"/>
                      </a:lnTo>
                      <a:lnTo>
                        <a:pt x="20023" y="13406"/>
                      </a:lnTo>
                      <a:lnTo>
                        <a:pt x="20023" y="13236"/>
                      </a:lnTo>
                      <a:lnTo>
                        <a:pt x="19981" y="13188"/>
                      </a:lnTo>
                      <a:lnTo>
                        <a:pt x="19938" y="13188"/>
                      </a:lnTo>
                      <a:lnTo>
                        <a:pt x="19938" y="13236"/>
                      </a:lnTo>
                      <a:lnTo>
                        <a:pt x="19896" y="13236"/>
                      </a:lnTo>
                      <a:lnTo>
                        <a:pt x="19896" y="13455"/>
                      </a:lnTo>
                      <a:lnTo>
                        <a:pt x="19854" y="13455"/>
                      </a:lnTo>
                      <a:lnTo>
                        <a:pt x="19854" y="13503"/>
                      </a:lnTo>
                      <a:lnTo>
                        <a:pt x="19812" y="13503"/>
                      </a:lnTo>
                      <a:lnTo>
                        <a:pt x="19728" y="13406"/>
                      </a:lnTo>
                      <a:lnTo>
                        <a:pt x="19728" y="13358"/>
                      </a:lnTo>
                      <a:lnTo>
                        <a:pt x="19665" y="13358"/>
                      </a:lnTo>
                      <a:lnTo>
                        <a:pt x="19665" y="13309"/>
                      </a:lnTo>
                      <a:lnTo>
                        <a:pt x="19581" y="13309"/>
                      </a:lnTo>
                      <a:lnTo>
                        <a:pt x="19539" y="13261"/>
                      </a:lnTo>
                      <a:lnTo>
                        <a:pt x="19497" y="13261"/>
                      </a:lnTo>
                      <a:lnTo>
                        <a:pt x="19497" y="13236"/>
                      </a:lnTo>
                      <a:lnTo>
                        <a:pt x="19455" y="13188"/>
                      </a:lnTo>
                      <a:lnTo>
                        <a:pt x="19455" y="13139"/>
                      </a:lnTo>
                      <a:lnTo>
                        <a:pt x="19413" y="13139"/>
                      </a:lnTo>
                      <a:lnTo>
                        <a:pt x="19413" y="13455"/>
                      </a:lnTo>
                      <a:lnTo>
                        <a:pt x="19329" y="13455"/>
                      </a:lnTo>
                      <a:lnTo>
                        <a:pt x="19286" y="13406"/>
                      </a:lnTo>
                      <a:lnTo>
                        <a:pt x="19286" y="13358"/>
                      </a:lnTo>
                      <a:lnTo>
                        <a:pt x="19244" y="13309"/>
                      </a:lnTo>
                      <a:lnTo>
                        <a:pt x="19160" y="13309"/>
                      </a:lnTo>
                      <a:lnTo>
                        <a:pt x="19097" y="13261"/>
                      </a:lnTo>
                      <a:lnTo>
                        <a:pt x="19055" y="13261"/>
                      </a:lnTo>
                      <a:lnTo>
                        <a:pt x="19055" y="13309"/>
                      </a:lnTo>
                      <a:lnTo>
                        <a:pt x="19013" y="13358"/>
                      </a:lnTo>
                      <a:lnTo>
                        <a:pt x="19013" y="13406"/>
                      </a:lnTo>
                      <a:lnTo>
                        <a:pt x="18929" y="13406"/>
                      </a:lnTo>
                      <a:lnTo>
                        <a:pt x="18887" y="13358"/>
                      </a:lnTo>
                      <a:lnTo>
                        <a:pt x="18845" y="13358"/>
                      </a:lnTo>
                      <a:lnTo>
                        <a:pt x="18803" y="13309"/>
                      </a:lnTo>
                      <a:lnTo>
                        <a:pt x="18719" y="13309"/>
                      </a:lnTo>
                      <a:lnTo>
                        <a:pt x="18719" y="13358"/>
                      </a:lnTo>
                      <a:lnTo>
                        <a:pt x="18761" y="13358"/>
                      </a:lnTo>
                      <a:lnTo>
                        <a:pt x="18761" y="13406"/>
                      </a:lnTo>
                      <a:lnTo>
                        <a:pt x="18803" y="13406"/>
                      </a:lnTo>
                      <a:lnTo>
                        <a:pt x="18803" y="13503"/>
                      </a:lnTo>
                      <a:lnTo>
                        <a:pt x="18529" y="13503"/>
                      </a:lnTo>
                      <a:lnTo>
                        <a:pt x="18529" y="13552"/>
                      </a:lnTo>
                      <a:lnTo>
                        <a:pt x="18487" y="13552"/>
                      </a:lnTo>
                      <a:lnTo>
                        <a:pt x="18487" y="13600"/>
                      </a:lnTo>
                      <a:lnTo>
                        <a:pt x="18529" y="13600"/>
                      </a:lnTo>
                      <a:lnTo>
                        <a:pt x="18529" y="13648"/>
                      </a:lnTo>
                      <a:lnTo>
                        <a:pt x="18487" y="13648"/>
                      </a:lnTo>
                      <a:lnTo>
                        <a:pt x="18487" y="13697"/>
                      </a:lnTo>
                      <a:lnTo>
                        <a:pt x="18445" y="13697"/>
                      </a:lnTo>
                      <a:lnTo>
                        <a:pt x="18403" y="13648"/>
                      </a:lnTo>
                      <a:lnTo>
                        <a:pt x="18403" y="13697"/>
                      </a:lnTo>
                      <a:lnTo>
                        <a:pt x="18361" y="13697"/>
                      </a:lnTo>
                      <a:lnTo>
                        <a:pt x="18361" y="13648"/>
                      </a:lnTo>
                      <a:lnTo>
                        <a:pt x="18235" y="13648"/>
                      </a:lnTo>
                      <a:lnTo>
                        <a:pt x="18235" y="13552"/>
                      </a:lnTo>
                      <a:lnTo>
                        <a:pt x="18277" y="13552"/>
                      </a:lnTo>
                      <a:lnTo>
                        <a:pt x="18277" y="13503"/>
                      </a:lnTo>
                      <a:lnTo>
                        <a:pt x="18319" y="13503"/>
                      </a:lnTo>
                      <a:lnTo>
                        <a:pt x="18319" y="13309"/>
                      </a:lnTo>
                      <a:lnTo>
                        <a:pt x="18193" y="13309"/>
                      </a:lnTo>
                      <a:lnTo>
                        <a:pt x="18193" y="13503"/>
                      </a:lnTo>
                      <a:lnTo>
                        <a:pt x="18151" y="13503"/>
                      </a:lnTo>
                      <a:lnTo>
                        <a:pt x="18151" y="13552"/>
                      </a:lnTo>
                      <a:lnTo>
                        <a:pt x="18088" y="13552"/>
                      </a:lnTo>
                      <a:lnTo>
                        <a:pt x="18088" y="13503"/>
                      </a:lnTo>
                      <a:lnTo>
                        <a:pt x="18046" y="13503"/>
                      </a:lnTo>
                      <a:lnTo>
                        <a:pt x="18004" y="13455"/>
                      </a:lnTo>
                      <a:lnTo>
                        <a:pt x="17961" y="13455"/>
                      </a:lnTo>
                      <a:lnTo>
                        <a:pt x="17919" y="13406"/>
                      </a:lnTo>
                      <a:lnTo>
                        <a:pt x="17919" y="13358"/>
                      </a:lnTo>
                      <a:lnTo>
                        <a:pt x="17877" y="13309"/>
                      </a:lnTo>
                      <a:lnTo>
                        <a:pt x="17877" y="13261"/>
                      </a:lnTo>
                      <a:lnTo>
                        <a:pt x="17835" y="13236"/>
                      </a:lnTo>
                      <a:lnTo>
                        <a:pt x="17793" y="13188"/>
                      </a:lnTo>
                      <a:lnTo>
                        <a:pt x="17709" y="13188"/>
                      </a:lnTo>
                      <a:lnTo>
                        <a:pt x="17709" y="13261"/>
                      </a:lnTo>
                      <a:lnTo>
                        <a:pt x="17751" y="13261"/>
                      </a:lnTo>
                      <a:lnTo>
                        <a:pt x="17751" y="13503"/>
                      </a:lnTo>
                      <a:lnTo>
                        <a:pt x="17709" y="13552"/>
                      </a:lnTo>
                      <a:lnTo>
                        <a:pt x="17709" y="13600"/>
                      </a:lnTo>
                      <a:lnTo>
                        <a:pt x="17667" y="13648"/>
                      </a:lnTo>
                      <a:lnTo>
                        <a:pt x="17646" y="13697"/>
                      </a:lnTo>
                      <a:lnTo>
                        <a:pt x="17604" y="13697"/>
                      </a:lnTo>
                      <a:lnTo>
                        <a:pt x="17604" y="13503"/>
                      </a:lnTo>
                      <a:lnTo>
                        <a:pt x="17646" y="13503"/>
                      </a:lnTo>
                      <a:lnTo>
                        <a:pt x="17646" y="13406"/>
                      </a:lnTo>
                      <a:lnTo>
                        <a:pt x="17604" y="13358"/>
                      </a:lnTo>
                      <a:lnTo>
                        <a:pt x="17604" y="13309"/>
                      </a:lnTo>
                      <a:lnTo>
                        <a:pt x="17478" y="13309"/>
                      </a:lnTo>
                      <a:lnTo>
                        <a:pt x="17436" y="13261"/>
                      </a:lnTo>
                      <a:lnTo>
                        <a:pt x="17394" y="13309"/>
                      </a:lnTo>
                      <a:lnTo>
                        <a:pt x="17225" y="13309"/>
                      </a:lnTo>
                      <a:lnTo>
                        <a:pt x="17225" y="13358"/>
                      </a:lnTo>
                      <a:lnTo>
                        <a:pt x="17309" y="13358"/>
                      </a:lnTo>
                      <a:lnTo>
                        <a:pt x="17309" y="13309"/>
                      </a:lnTo>
                      <a:lnTo>
                        <a:pt x="17394" y="13309"/>
                      </a:lnTo>
                      <a:lnTo>
                        <a:pt x="17394" y="13358"/>
                      </a:lnTo>
                      <a:lnTo>
                        <a:pt x="17436" y="13358"/>
                      </a:lnTo>
                      <a:lnTo>
                        <a:pt x="17436" y="13455"/>
                      </a:lnTo>
                      <a:lnTo>
                        <a:pt x="17394" y="13455"/>
                      </a:lnTo>
                      <a:lnTo>
                        <a:pt x="17394" y="13552"/>
                      </a:lnTo>
                      <a:lnTo>
                        <a:pt x="17267" y="13552"/>
                      </a:lnTo>
                      <a:lnTo>
                        <a:pt x="17225" y="13503"/>
                      </a:lnTo>
                      <a:lnTo>
                        <a:pt x="17183" y="13552"/>
                      </a:lnTo>
                      <a:lnTo>
                        <a:pt x="17078" y="13552"/>
                      </a:lnTo>
                      <a:lnTo>
                        <a:pt x="17078" y="13600"/>
                      </a:lnTo>
                      <a:lnTo>
                        <a:pt x="16910" y="13600"/>
                      </a:lnTo>
                      <a:lnTo>
                        <a:pt x="16868" y="13648"/>
                      </a:lnTo>
                      <a:lnTo>
                        <a:pt x="16826" y="13600"/>
                      </a:lnTo>
                      <a:lnTo>
                        <a:pt x="16636" y="13600"/>
                      </a:lnTo>
                      <a:lnTo>
                        <a:pt x="16636" y="13648"/>
                      </a:lnTo>
                      <a:lnTo>
                        <a:pt x="16594" y="13648"/>
                      </a:lnTo>
                      <a:lnTo>
                        <a:pt x="16552" y="13697"/>
                      </a:lnTo>
                      <a:lnTo>
                        <a:pt x="16552" y="13745"/>
                      </a:lnTo>
                      <a:lnTo>
                        <a:pt x="16510" y="13794"/>
                      </a:lnTo>
                      <a:lnTo>
                        <a:pt x="16468" y="13745"/>
                      </a:lnTo>
                      <a:lnTo>
                        <a:pt x="16468" y="13648"/>
                      </a:lnTo>
                      <a:lnTo>
                        <a:pt x="16384" y="13648"/>
                      </a:lnTo>
                      <a:lnTo>
                        <a:pt x="16384" y="13600"/>
                      </a:lnTo>
                      <a:lnTo>
                        <a:pt x="16258" y="13600"/>
                      </a:lnTo>
                      <a:lnTo>
                        <a:pt x="16174" y="13697"/>
                      </a:lnTo>
                      <a:lnTo>
                        <a:pt x="16026" y="13697"/>
                      </a:lnTo>
                      <a:lnTo>
                        <a:pt x="15984" y="13648"/>
                      </a:lnTo>
                      <a:lnTo>
                        <a:pt x="15942" y="13648"/>
                      </a:lnTo>
                      <a:lnTo>
                        <a:pt x="15858" y="13552"/>
                      </a:lnTo>
                      <a:lnTo>
                        <a:pt x="15816" y="13552"/>
                      </a:lnTo>
                      <a:lnTo>
                        <a:pt x="15816" y="13406"/>
                      </a:lnTo>
                      <a:lnTo>
                        <a:pt x="15774" y="13406"/>
                      </a:lnTo>
                      <a:lnTo>
                        <a:pt x="15774" y="13309"/>
                      </a:lnTo>
                      <a:lnTo>
                        <a:pt x="15732" y="13309"/>
                      </a:lnTo>
                      <a:lnTo>
                        <a:pt x="15732" y="13261"/>
                      </a:lnTo>
                      <a:lnTo>
                        <a:pt x="15690" y="13261"/>
                      </a:lnTo>
                      <a:lnTo>
                        <a:pt x="15690" y="13236"/>
                      </a:lnTo>
                      <a:lnTo>
                        <a:pt x="15627" y="13236"/>
                      </a:lnTo>
                      <a:lnTo>
                        <a:pt x="15627" y="13358"/>
                      </a:lnTo>
                      <a:lnTo>
                        <a:pt x="15459" y="13358"/>
                      </a:lnTo>
                      <a:lnTo>
                        <a:pt x="15417" y="13309"/>
                      </a:lnTo>
                      <a:lnTo>
                        <a:pt x="15332" y="13309"/>
                      </a:lnTo>
                      <a:lnTo>
                        <a:pt x="15290" y="13358"/>
                      </a:lnTo>
                      <a:lnTo>
                        <a:pt x="15248" y="13358"/>
                      </a:lnTo>
                      <a:lnTo>
                        <a:pt x="15248" y="13455"/>
                      </a:lnTo>
                      <a:lnTo>
                        <a:pt x="15206" y="13503"/>
                      </a:lnTo>
                      <a:lnTo>
                        <a:pt x="15206" y="13552"/>
                      </a:lnTo>
                      <a:lnTo>
                        <a:pt x="15248" y="13600"/>
                      </a:lnTo>
                      <a:lnTo>
                        <a:pt x="15248" y="13745"/>
                      </a:lnTo>
                      <a:lnTo>
                        <a:pt x="15290" y="13745"/>
                      </a:lnTo>
                      <a:lnTo>
                        <a:pt x="15290" y="13794"/>
                      </a:lnTo>
                      <a:lnTo>
                        <a:pt x="15332" y="13794"/>
                      </a:lnTo>
                      <a:lnTo>
                        <a:pt x="15332" y="13842"/>
                      </a:lnTo>
                      <a:lnTo>
                        <a:pt x="15374" y="13842"/>
                      </a:lnTo>
                      <a:lnTo>
                        <a:pt x="15374" y="13867"/>
                      </a:lnTo>
                      <a:lnTo>
                        <a:pt x="15332" y="13915"/>
                      </a:lnTo>
                      <a:lnTo>
                        <a:pt x="15332" y="13964"/>
                      </a:lnTo>
                      <a:lnTo>
                        <a:pt x="15290" y="13964"/>
                      </a:lnTo>
                      <a:lnTo>
                        <a:pt x="15290" y="14012"/>
                      </a:lnTo>
                      <a:lnTo>
                        <a:pt x="15248" y="14012"/>
                      </a:lnTo>
                      <a:lnTo>
                        <a:pt x="15206" y="13964"/>
                      </a:lnTo>
                      <a:lnTo>
                        <a:pt x="15164" y="13964"/>
                      </a:lnTo>
                      <a:lnTo>
                        <a:pt x="15143" y="13915"/>
                      </a:lnTo>
                      <a:lnTo>
                        <a:pt x="15143" y="13867"/>
                      </a:lnTo>
                      <a:lnTo>
                        <a:pt x="15101" y="13867"/>
                      </a:lnTo>
                      <a:lnTo>
                        <a:pt x="15101" y="13794"/>
                      </a:lnTo>
                      <a:lnTo>
                        <a:pt x="15059" y="13794"/>
                      </a:lnTo>
                      <a:lnTo>
                        <a:pt x="15059" y="13745"/>
                      </a:lnTo>
                      <a:lnTo>
                        <a:pt x="15017" y="13745"/>
                      </a:lnTo>
                      <a:lnTo>
                        <a:pt x="15017" y="13697"/>
                      </a:lnTo>
                      <a:lnTo>
                        <a:pt x="14975" y="13648"/>
                      </a:lnTo>
                      <a:lnTo>
                        <a:pt x="14933" y="13648"/>
                      </a:lnTo>
                      <a:lnTo>
                        <a:pt x="14849" y="13745"/>
                      </a:lnTo>
                      <a:lnTo>
                        <a:pt x="14891" y="13794"/>
                      </a:lnTo>
                      <a:lnTo>
                        <a:pt x="14891" y="13915"/>
                      </a:lnTo>
                      <a:lnTo>
                        <a:pt x="14849" y="13964"/>
                      </a:lnTo>
                      <a:lnTo>
                        <a:pt x="14722" y="13964"/>
                      </a:lnTo>
                      <a:lnTo>
                        <a:pt x="14722" y="13915"/>
                      </a:lnTo>
                      <a:lnTo>
                        <a:pt x="14680" y="13867"/>
                      </a:lnTo>
                      <a:lnTo>
                        <a:pt x="14680" y="13842"/>
                      </a:lnTo>
                      <a:lnTo>
                        <a:pt x="14638" y="13842"/>
                      </a:lnTo>
                      <a:lnTo>
                        <a:pt x="14638" y="13794"/>
                      </a:lnTo>
                      <a:lnTo>
                        <a:pt x="14617" y="13794"/>
                      </a:lnTo>
                      <a:lnTo>
                        <a:pt x="14617" y="13842"/>
                      </a:lnTo>
                      <a:lnTo>
                        <a:pt x="14575" y="13842"/>
                      </a:lnTo>
                      <a:lnTo>
                        <a:pt x="14533" y="13867"/>
                      </a:lnTo>
                      <a:lnTo>
                        <a:pt x="14449" y="13867"/>
                      </a:lnTo>
                      <a:lnTo>
                        <a:pt x="14407" y="13915"/>
                      </a:lnTo>
                      <a:lnTo>
                        <a:pt x="14365" y="13915"/>
                      </a:lnTo>
                      <a:lnTo>
                        <a:pt x="14365" y="13964"/>
                      </a:lnTo>
                      <a:lnTo>
                        <a:pt x="14323" y="14012"/>
                      </a:lnTo>
                      <a:lnTo>
                        <a:pt x="14323" y="14061"/>
                      </a:lnTo>
                      <a:lnTo>
                        <a:pt x="14281" y="14109"/>
                      </a:lnTo>
                      <a:lnTo>
                        <a:pt x="14281" y="14158"/>
                      </a:lnTo>
                      <a:lnTo>
                        <a:pt x="14239" y="14158"/>
                      </a:lnTo>
                      <a:lnTo>
                        <a:pt x="14239" y="14206"/>
                      </a:lnTo>
                      <a:lnTo>
                        <a:pt x="14197" y="14206"/>
                      </a:lnTo>
                      <a:lnTo>
                        <a:pt x="14197" y="14255"/>
                      </a:lnTo>
                      <a:lnTo>
                        <a:pt x="14134" y="14255"/>
                      </a:lnTo>
                      <a:lnTo>
                        <a:pt x="14134" y="14303"/>
                      </a:lnTo>
                      <a:lnTo>
                        <a:pt x="14092" y="14303"/>
                      </a:lnTo>
                      <a:lnTo>
                        <a:pt x="14049" y="14255"/>
                      </a:lnTo>
                      <a:lnTo>
                        <a:pt x="14007" y="14255"/>
                      </a:lnTo>
                      <a:lnTo>
                        <a:pt x="14007" y="14206"/>
                      </a:lnTo>
                      <a:lnTo>
                        <a:pt x="13923" y="14206"/>
                      </a:lnTo>
                      <a:lnTo>
                        <a:pt x="13923" y="14255"/>
                      </a:lnTo>
                      <a:lnTo>
                        <a:pt x="13713" y="14255"/>
                      </a:lnTo>
                      <a:lnTo>
                        <a:pt x="13797" y="14352"/>
                      </a:lnTo>
                      <a:lnTo>
                        <a:pt x="13797" y="14473"/>
                      </a:lnTo>
                      <a:lnTo>
                        <a:pt x="13755" y="14473"/>
                      </a:lnTo>
                      <a:lnTo>
                        <a:pt x="13755" y="14521"/>
                      </a:lnTo>
                      <a:lnTo>
                        <a:pt x="13524" y="14521"/>
                      </a:lnTo>
                      <a:lnTo>
                        <a:pt x="13524" y="14473"/>
                      </a:lnTo>
                      <a:lnTo>
                        <a:pt x="13482" y="14473"/>
                      </a:lnTo>
                      <a:lnTo>
                        <a:pt x="13482" y="14424"/>
                      </a:lnTo>
                      <a:lnTo>
                        <a:pt x="13355" y="14424"/>
                      </a:lnTo>
                      <a:lnTo>
                        <a:pt x="13355" y="14521"/>
                      </a:lnTo>
                      <a:lnTo>
                        <a:pt x="13397" y="14521"/>
                      </a:lnTo>
                      <a:lnTo>
                        <a:pt x="13397" y="14570"/>
                      </a:lnTo>
                      <a:lnTo>
                        <a:pt x="13524" y="14570"/>
                      </a:lnTo>
                      <a:lnTo>
                        <a:pt x="13566" y="14618"/>
                      </a:lnTo>
                      <a:lnTo>
                        <a:pt x="13608" y="14618"/>
                      </a:lnTo>
                      <a:lnTo>
                        <a:pt x="13608" y="14764"/>
                      </a:lnTo>
                      <a:lnTo>
                        <a:pt x="13566" y="14764"/>
                      </a:lnTo>
                      <a:lnTo>
                        <a:pt x="13566" y="14812"/>
                      </a:lnTo>
                      <a:lnTo>
                        <a:pt x="13482" y="14812"/>
                      </a:lnTo>
                      <a:lnTo>
                        <a:pt x="13440" y="14764"/>
                      </a:lnTo>
                      <a:lnTo>
                        <a:pt x="13440" y="14715"/>
                      </a:lnTo>
                      <a:lnTo>
                        <a:pt x="13271" y="14521"/>
                      </a:lnTo>
                      <a:lnTo>
                        <a:pt x="13229" y="14521"/>
                      </a:lnTo>
                      <a:lnTo>
                        <a:pt x="13229" y="14570"/>
                      </a:lnTo>
                      <a:lnTo>
                        <a:pt x="13187" y="14570"/>
                      </a:lnTo>
                      <a:lnTo>
                        <a:pt x="13187" y="14667"/>
                      </a:lnTo>
                      <a:lnTo>
                        <a:pt x="13229" y="14667"/>
                      </a:lnTo>
                      <a:lnTo>
                        <a:pt x="13229" y="14715"/>
                      </a:lnTo>
                      <a:lnTo>
                        <a:pt x="13271" y="14715"/>
                      </a:lnTo>
                      <a:lnTo>
                        <a:pt x="13271" y="14812"/>
                      </a:lnTo>
                      <a:lnTo>
                        <a:pt x="13145" y="14812"/>
                      </a:lnTo>
                      <a:lnTo>
                        <a:pt x="13145" y="14764"/>
                      </a:lnTo>
                      <a:lnTo>
                        <a:pt x="13124" y="14812"/>
                      </a:lnTo>
                      <a:lnTo>
                        <a:pt x="13082" y="14861"/>
                      </a:lnTo>
                      <a:lnTo>
                        <a:pt x="13124" y="14909"/>
                      </a:lnTo>
                      <a:lnTo>
                        <a:pt x="13124" y="15127"/>
                      </a:lnTo>
                      <a:lnTo>
                        <a:pt x="13145" y="15127"/>
                      </a:lnTo>
                      <a:lnTo>
                        <a:pt x="13124" y="15176"/>
                      </a:lnTo>
                      <a:lnTo>
                        <a:pt x="13124" y="15224"/>
                      </a:lnTo>
                      <a:lnTo>
                        <a:pt x="13040" y="15224"/>
                      </a:lnTo>
                      <a:lnTo>
                        <a:pt x="13040" y="15127"/>
                      </a:lnTo>
                      <a:lnTo>
                        <a:pt x="13082" y="15127"/>
                      </a:lnTo>
                      <a:lnTo>
                        <a:pt x="13082" y="15079"/>
                      </a:lnTo>
                      <a:lnTo>
                        <a:pt x="13040" y="15030"/>
                      </a:lnTo>
                      <a:lnTo>
                        <a:pt x="13040" y="15006"/>
                      </a:lnTo>
                      <a:lnTo>
                        <a:pt x="12998" y="15006"/>
                      </a:lnTo>
                      <a:lnTo>
                        <a:pt x="12998" y="14958"/>
                      </a:lnTo>
                      <a:lnTo>
                        <a:pt x="12956" y="14958"/>
                      </a:lnTo>
                      <a:lnTo>
                        <a:pt x="12956" y="14909"/>
                      </a:lnTo>
                      <a:lnTo>
                        <a:pt x="12914" y="14909"/>
                      </a:lnTo>
                      <a:lnTo>
                        <a:pt x="12914" y="14958"/>
                      </a:lnTo>
                      <a:lnTo>
                        <a:pt x="12872" y="14958"/>
                      </a:lnTo>
                      <a:lnTo>
                        <a:pt x="12830" y="15006"/>
                      </a:lnTo>
                      <a:lnTo>
                        <a:pt x="12788" y="15030"/>
                      </a:lnTo>
                      <a:lnTo>
                        <a:pt x="12745" y="15079"/>
                      </a:lnTo>
                      <a:lnTo>
                        <a:pt x="12745" y="15127"/>
                      </a:lnTo>
                      <a:lnTo>
                        <a:pt x="12788" y="15176"/>
                      </a:lnTo>
                      <a:lnTo>
                        <a:pt x="12788" y="15273"/>
                      </a:lnTo>
                      <a:lnTo>
                        <a:pt x="12661" y="15273"/>
                      </a:lnTo>
                      <a:lnTo>
                        <a:pt x="12661" y="15224"/>
                      </a:lnTo>
                      <a:lnTo>
                        <a:pt x="12619" y="15224"/>
                      </a:lnTo>
                      <a:lnTo>
                        <a:pt x="12619" y="15127"/>
                      </a:lnTo>
                      <a:lnTo>
                        <a:pt x="12661" y="15127"/>
                      </a:lnTo>
                      <a:lnTo>
                        <a:pt x="12661" y="15030"/>
                      </a:lnTo>
                      <a:lnTo>
                        <a:pt x="12619" y="15030"/>
                      </a:lnTo>
                      <a:lnTo>
                        <a:pt x="12619" y="15006"/>
                      </a:lnTo>
                      <a:lnTo>
                        <a:pt x="12598" y="15006"/>
                      </a:lnTo>
                      <a:lnTo>
                        <a:pt x="12556" y="14958"/>
                      </a:lnTo>
                      <a:lnTo>
                        <a:pt x="12472" y="14958"/>
                      </a:lnTo>
                      <a:lnTo>
                        <a:pt x="12430" y="15006"/>
                      </a:lnTo>
                      <a:lnTo>
                        <a:pt x="12388" y="15030"/>
                      </a:lnTo>
                      <a:lnTo>
                        <a:pt x="12388" y="15127"/>
                      </a:lnTo>
                      <a:lnTo>
                        <a:pt x="12346" y="15127"/>
                      </a:lnTo>
                      <a:lnTo>
                        <a:pt x="12346" y="15224"/>
                      </a:lnTo>
                      <a:lnTo>
                        <a:pt x="12304" y="15224"/>
                      </a:lnTo>
                      <a:lnTo>
                        <a:pt x="12304" y="15273"/>
                      </a:lnTo>
                      <a:lnTo>
                        <a:pt x="12220" y="15273"/>
                      </a:lnTo>
                      <a:lnTo>
                        <a:pt x="12220" y="15321"/>
                      </a:lnTo>
                      <a:lnTo>
                        <a:pt x="12136" y="15321"/>
                      </a:lnTo>
                      <a:lnTo>
                        <a:pt x="12115" y="15273"/>
                      </a:lnTo>
                      <a:lnTo>
                        <a:pt x="12072" y="15273"/>
                      </a:lnTo>
                      <a:lnTo>
                        <a:pt x="12072" y="15224"/>
                      </a:lnTo>
                      <a:lnTo>
                        <a:pt x="11988" y="15224"/>
                      </a:lnTo>
                      <a:lnTo>
                        <a:pt x="11946" y="15176"/>
                      </a:lnTo>
                      <a:lnTo>
                        <a:pt x="11946" y="15030"/>
                      </a:lnTo>
                      <a:lnTo>
                        <a:pt x="11904" y="15030"/>
                      </a:lnTo>
                      <a:lnTo>
                        <a:pt x="11904" y="15006"/>
                      </a:lnTo>
                      <a:lnTo>
                        <a:pt x="11778" y="15006"/>
                      </a:lnTo>
                      <a:lnTo>
                        <a:pt x="11778" y="15030"/>
                      </a:lnTo>
                      <a:lnTo>
                        <a:pt x="11736" y="15030"/>
                      </a:lnTo>
                      <a:lnTo>
                        <a:pt x="11694" y="15079"/>
                      </a:lnTo>
                      <a:lnTo>
                        <a:pt x="11652" y="15079"/>
                      </a:lnTo>
                      <a:lnTo>
                        <a:pt x="11610" y="15127"/>
                      </a:lnTo>
                      <a:lnTo>
                        <a:pt x="11589" y="15127"/>
                      </a:lnTo>
                      <a:lnTo>
                        <a:pt x="11589" y="15176"/>
                      </a:lnTo>
                      <a:lnTo>
                        <a:pt x="11547" y="15224"/>
                      </a:lnTo>
                      <a:lnTo>
                        <a:pt x="11505" y="15224"/>
                      </a:lnTo>
                      <a:lnTo>
                        <a:pt x="11505" y="15273"/>
                      </a:lnTo>
                      <a:lnTo>
                        <a:pt x="11378" y="15273"/>
                      </a:lnTo>
                      <a:lnTo>
                        <a:pt x="11378" y="15321"/>
                      </a:lnTo>
                      <a:lnTo>
                        <a:pt x="11336" y="15321"/>
                      </a:lnTo>
                      <a:lnTo>
                        <a:pt x="11336" y="15370"/>
                      </a:lnTo>
                      <a:lnTo>
                        <a:pt x="11294" y="15370"/>
                      </a:lnTo>
                      <a:lnTo>
                        <a:pt x="11294" y="15321"/>
                      </a:lnTo>
                      <a:lnTo>
                        <a:pt x="11210" y="15321"/>
                      </a:lnTo>
                      <a:lnTo>
                        <a:pt x="11210" y="15564"/>
                      </a:lnTo>
                      <a:lnTo>
                        <a:pt x="11168" y="15564"/>
                      </a:lnTo>
                      <a:lnTo>
                        <a:pt x="11168" y="15588"/>
                      </a:lnTo>
                      <a:lnTo>
                        <a:pt x="11063" y="15588"/>
                      </a:lnTo>
                      <a:lnTo>
                        <a:pt x="11021" y="15636"/>
                      </a:lnTo>
                      <a:lnTo>
                        <a:pt x="11021" y="15782"/>
                      </a:lnTo>
                      <a:lnTo>
                        <a:pt x="11063" y="15782"/>
                      </a:lnTo>
                      <a:lnTo>
                        <a:pt x="11063" y="15733"/>
                      </a:lnTo>
                      <a:lnTo>
                        <a:pt x="11126" y="15733"/>
                      </a:lnTo>
                      <a:lnTo>
                        <a:pt x="11126" y="15830"/>
                      </a:lnTo>
                      <a:lnTo>
                        <a:pt x="11168" y="15830"/>
                      </a:lnTo>
                      <a:lnTo>
                        <a:pt x="11168" y="15976"/>
                      </a:lnTo>
                      <a:lnTo>
                        <a:pt x="11105" y="15976"/>
                      </a:lnTo>
                      <a:lnTo>
                        <a:pt x="11105" y="15927"/>
                      </a:lnTo>
                      <a:lnTo>
                        <a:pt x="11063" y="15927"/>
                      </a:lnTo>
                      <a:lnTo>
                        <a:pt x="11063" y="15879"/>
                      </a:lnTo>
                      <a:lnTo>
                        <a:pt x="10979" y="15879"/>
                      </a:lnTo>
                      <a:lnTo>
                        <a:pt x="10937" y="15927"/>
                      </a:lnTo>
                      <a:lnTo>
                        <a:pt x="10937" y="16024"/>
                      </a:lnTo>
                      <a:lnTo>
                        <a:pt x="10979" y="16024"/>
                      </a:lnTo>
                      <a:lnTo>
                        <a:pt x="10979" y="16073"/>
                      </a:lnTo>
                      <a:lnTo>
                        <a:pt x="10811" y="16073"/>
                      </a:lnTo>
                      <a:lnTo>
                        <a:pt x="10811" y="16121"/>
                      </a:lnTo>
                      <a:lnTo>
                        <a:pt x="10768" y="16121"/>
                      </a:lnTo>
                      <a:lnTo>
                        <a:pt x="10768" y="16170"/>
                      </a:lnTo>
                      <a:lnTo>
                        <a:pt x="10726" y="16170"/>
                      </a:lnTo>
                      <a:lnTo>
                        <a:pt x="10684" y="16194"/>
                      </a:lnTo>
                      <a:lnTo>
                        <a:pt x="10642" y="16242"/>
                      </a:lnTo>
                      <a:lnTo>
                        <a:pt x="10600" y="16242"/>
                      </a:lnTo>
                      <a:lnTo>
                        <a:pt x="10600" y="16291"/>
                      </a:lnTo>
                      <a:lnTo>
                        <a:pt x="10579" y="16339"/>
                      </a:lnTo>
                      <a:lnTo>
                        <a:pt x="10579" y="16194"/>
                      </a:lnTo>
                      <a:lnTo>
                        <a:pt x="10537" y="16170"/>
                      </a:lnTo>
                      <a:lnTo>
                        <a:pt x="10495" y="16170"/>
                      </a:lnTo>
                      <a:lnTo>
                        <a:pt x="10495" y="16242"/>
                      </a:lnTo>
                      <a:lnTo>
                        <a:pt x="10411" y="16242"/>
                      </a:lnTo>
                      <a:lnTo>
                        <a:pt x="10411" y="16194"/>
                      </a:lnTo>
                      <a:lnTo>
                        <a:pt x="10369" y="16242"/>
                      </a:lnTo>
                      <a:lnTo>
                        <a:pt x="10369" y="16291"/>
                      </a:lnTo>
                      <a:lnTo>
                        <a:pt x="10327" y="16291"/>
                      </a:lnTo>
                      <a:lnTo>
                        <a:pt x="10327" y="16339"/>
                      </a:lnTo>
                      <a:lnTo>
                        <a:pt x="10285" y="16339"/>
                      </a:lnTo>
                      <a:lnTo>
                        <a:pt x="10285" y="16388"/>
                      </a:lnTo>
                      <a:lnTo>
                        <a:pt x="10243" y="16388"/>
                      </a:lnTo>
                      <a:lnTo>
                        <a:pt x="10243" y="16436"/>
                      </a:lnTo>
                      <a:lnTo>
                        <a:pt x="10201" y="16436"/>
                      </a:lnTo>
                      <a:lnTo>
                        <a:pt x="10159" y="16485"/>
                      </a:lnTo>
                      <a:lnTo>
                        <a:pt x="10159" y="16533"/>
                      </a:lnTo>
                      <a:lnTo>
                        <a:pt x="10116" y="16533"/>
                      </a:lnTo>
                      <a:lnTo>
                        <a:pt x="10116" y="16388"/>
                      </a:lnTo>
                      <a:lnTo>
                        <a:pt x="10095" y="16388"/>
                      </a:lnTo>
                      <a:lnTo>
                        <a:pt x="10095" y="16339"/>
                      </a:lnTo>
                      <a:lnTo>
                        <a:pt x="10011" y="16339"/>
                      </a:lnTo>
                      <a:lnTo>
                        <a:pt x="9969" y="16388"/>
                      </a:lnTo>
                      <a:lnTo>
                        <a:pt x="9969" y="16436"/>
                      </a:lnTo>
                      <a:lnTo>
                        <a:pt x="10011" y="16436"/>
                      </a:lnTo>
                      <a:lnTo>
                        <a:pt x="10011" y="16485"/>
                      </a:lnTo>
                      <a:lnTo>
                        <a:pt x="10095" y="16485"/>
                      </a:lnTo>
                      <a:lnTo>
                        <a:pt x="10095" y="16533"/>
                      </a:lnTo>
                      <a:lnTo>
                        <a:pt x="10053" y="16533"/>
                      </a:lnTo>
                      <a:lnTo>
                        <a:pt x="10053" y="16582"/>
                      </a:lnTo>
                      <a:lnTo>
                        <a:pt x="10011" y="16533"/>
                      </a:lnTo>
                      <a:lnTo>
                        <a:pt x="9969" y="16533"/>
                      </a:lnTo>
                      <a:lnTo>
                        <a:pt x="9969" y="16582"/>
                      </a:lnTo>
                      <a:lnTo>
                        <a:pt x="9927" y="16582"/>
                      </a:lnTo>
                      <a:lnTo>
                        <a:pt x="9927" y="16630"/>
                      </a:lnTo>
                      <a:lnTo>
                        <a:pt x="9801" y="16630"/>
                      </a:lnTo>
                      <a:lnTo>
                        <a:pt x="9801" y="16533"/>
                      </a:lnTo>
                      <a:lnTo>
                        <a:pt x="9843" y="16533"/>
                      </a:lnTo>
                      <a:lnTo>
                        <a:pt x="9843" y="16388"/>
                      </a:lnTo>
                      <a:lnTo>
                        <a:pt x="9759" y="16388"/>
                      </a:lnTo>
                      <a:lnTo>
                        <a:pt x="9759" y="16436"/>
                      </a:lnTo>
                      <a:lnTo>
                        <a:pt x="9675" y="16436"/>
                      </a:lnTo>
                      <a:lnTo>
                        <a:pt x="9675" y="16485"/>
                      </a:lnTo>
                      <a:lnTo>
                        <a:pt x="9633" y="16533"/>
                      </a:lnTo>
                      <a:lnTo>
                        <a:pt x="9591" y="16533"/>
                      </a:lnTo>
                      <a:lnTo>
                        <a:pt x="9591" y="16485"/>
                      </a:lnTo>
                      <a:lnTo>
                        <a:pt x="9570" y="16485"/>
                      </a:lnTo>
                      <a:lnTo>
                        <a:pt x="9570" y="16533"/>
                      </a:lnTo>
                      <a:lnTo>
                        <a:pt x="9570" y="16485"/>
                      </a:lnTo>
                      <a:lnTo>
                        <a:pt x="9528" y="16485"/>
                      </a:lnTo>
                      <a:lnTo>
                        <a:pt x="9570" y="16485"/>
                      </a:lnTo>
                      <a:lnTo>
                        <a:pt x="9570" y="16388"/>
                      </a:lnTo>
                      <a:lnTo>
                        <a:pt x="9528" y="16388"/>
                      </a:lnTo>
                      <a:lnTo>
                        <a:pt x="9528" y="16485"/>
                      </a:lnTo>
                      <a:lnTo>
                        <a:pt x="9401" y="16485"/>
                      </a:lnTo>
                      <a:lnTo>
                        <a:pt x="9359" y="16533"/>
                      </a:lnTo>
                      <a:lnTo>
                        <a:pt x="9233" y="16533"/>
                      </a:lnTo>
                      <a:lnTo>
                        <a:pt x="9233" y="16582"/>
                      </a:lnTo>
                      <a:lnTo>
                        <a:pt x="9401" y="16582"/>
                      </a:lnTo>
                      <a:lnTo>
                        <a:pt x="9401" y="16679"/>
                      </a:lnTo>
                      <a:lnTo>
                        <a:pt x="9443" y="16679"/>
                      </a:lnTo>
                      <a:lnTo>
                        <a:pt x="9443" y="16727"/>
                      </a:lnTo>
                      <a:lnTo>
                        <a:pt x="9401" y="16727"/>
                      </a:lnTo>
                      <a:lnTo>
                        <a:pt x="9401" y="16752"/>
                      </a:lnTo>
                      <a:lnTo>
                        <a:pt x="9359" y="16752"/>
                      </a:lnTo>
                      <a:lnTo>
                        <a:pt x="9359" y="16727"/>
                      </a:lnTo>
                      <a:lnTo>
                        <a:pt x="9317" y="16727"/>
                      </a:lnTo>
                      <a:lnTo>
                        <a:pt x="9317" y="16679"/>
                      </a:lnTo>
                      <a:lnTo>
                        <a:pt x="9233" y="16679"/>
                      </a:lnTo>
                      <a:lnTo>
                        <a:pt x="9191" y="16727"/>
                      </a:lnTo>
                      <a:lnTo>
                        <a:pt x="9149" y="16727"/>
                      </a:lnTo>
                      <a:lnTo>
                        <a:pt x="9149" y="16752"/>
                      </a:lnTo>
                      <a:lnTo>
                        <a:pt x="9107" y="16752"/>
                      </a:lnTo>
                      <a:lnTo>
                        <a:pt x="9107" y="16800"/>
                      </a:lnTo>
                      <a:lnTo>
                        <a:pt x="9044" y="16800"/>
                      </a:lnTo>
                      <a:lnTo>
                        <a:pt x="9044" y="16752"/>
                      </a:lnTo>
                      <a:lnTo>
                        <a:pt x="9002" y="16752"/>
                      </a:lnTo>
                      <a:lnTo>
                        <a:pt x="9002" y="16679"/>
                      </a:lnTo>
                      <a:lnTo>
                        <a:pt x="8876" y="16679"/>
                      </a:lnTo>
                      <a:lnTo>
                        <a:pt x="8876" y="16752"/>
                      </a:lnTo>
                      <a:lnTo>
                        <a:pt x="8918" y="16752"/>
                      </a:lnTo>
                      <a:lnTo>
                        <a:pt x="8918" y="16800"/>
                      </a:lnTo>
                      <a:lnTo>
                        <a:pt x="8833" y="16897"/>
                      </a:lnTo>
                      <a:lnTo>
                        <a:pt x="8749" y="16897"/>
                      </a:lnTo>
                      <a:lnTo>
                        <a:pt x="8749" y="16800"/>
                      </a:lnTo>
                      <a:lnTo>
                        <a:pt x="8791" y="16800"/>
                      </a:lnTo>
                      <a:lnTo>
                        <a:pt x="8791" y="16752"/>
                      </a:lnTo>
                      <a:lnTo>
                        <a:pt x="8833" y="16752"/>
                      </a:lnTo>
                      <a:lnTo>
                        <a:pt x="8833" y="16679"/>
                      </a:lnTo>
                      <a:lnTo>
                        <a:pt x="8791" y="16679"/>
                      </a:lnTo>
                      <a:lnTo>
                        <a:pt x="8791" y="16630"/>
                      </a:lnTo>
                      <a:lnTo>
                        <a:pt x="8665" y="16630"/>
                      </a:lnTo>
                      <a:lnTo>
                        <a:pt x="8665" y="16679"/>
                      </a:lnTo>
                      <a:lnTo>
                        <a:pt x="8623" y="16679"/>
                      </a:lnTo>
                      <a:lnTo>
                        <a:pt x="8665" y="16679"/>
                      </a:lnTo>
                      <a:lnTo>
                        <a:pt x="8665" y="16848"/>
                      </a:lnTo>
                      <a:lnTo>
                        <a:pt x="8623" y="16848"/>
                      </a:lnTo>
                      <a:lnTo>
                        <a:pt x="8623" y="16897"/>
                      </a:lnTo>
                      <a:lnTo>
                        <a:pt x="8560" y="16897"/>
                      </a:lnTo>
                      <a:lnTo>
                        <a:pt x="8560" y="16848"/>
                      </a:lnTo>
                      <a:lnTo>
                        <a:pt x="8518" y="16848"/>
                      </a:lnTo>
                      <a:lnTo>
                        <a:pt x="8560" y="16848"/>
                      </a:lnTo>
                      <a:lnTo>
                        <a:pt x="8560" y="16800"/>
                      </a:lnTo>
                      <a:lnTo>
                        <a:pt x="8581" y="16800"/>
                      </a:lnTo>
                      <a:lnTo>
                        <a:pt x="8581" y="16727"/>
                      </a:lnTo>
                      <a:lnTo>
                        <a:pt x="8392" y="16727"/>
                      </a:lnTo>
                      <a:lnTo>
                        <a:pt x="8392" y="16848"/>
                      </a:lnTo>
                      <a:lnTo>
                        <a:pt x="8350" y="16848"/>
                      </a:lnTo>
                      <a:lnTo>
                        <a:pt x="8350" y="16897"/>
                      </a:lnTo>
                      <a:lnTo>
                        <a:pt x="8308" y="16897"/>
                      </a:lnTo>
                      <a:lnTo>
                        <a:pt x="8308" y="16848"/>
                      </a:lnTo>
                      <a:lnTo>
                        <a:pt x="8266" y="16848"/>
                      </a:lnTo>
                      <a:lnTo>
                        <a:pt x="8266" y="16800"/>
                      </a:lnTo>
                      <a:lnTo>
                        <a:pt x="8308" y="16752"/>
                      </a:lnTo>
                      <a:lnTo>
                        <a:pt x="8308" y="16727"/>
                      </a:lnTo>
                      <a:lnTo>
                        <a:pt x="8350" y="16727"/>
                      </a:lnTo>
                      <a:lnTo>
                        <a:pt x="8350" y="16630"/>
                      </a:lnTo>
                      <a:lnTo>
                        <a:pt x="8308" y="16630"/>
                      </a:lnTo>
                      <a:lnTo>
                        <a:pt x="8308" y="16533"/>
                      </a:lnTo>
                      <a:lnTo>
                        <a:pt x="8266" y="16485"/>
                      </a:lnTo>
                      <a:lnTo>
                        <a:pt x="8224" y="16485"/>
                      </a:lnTo>
                      <a:lnTo>
                        <a:pt x="8181" y="16533"/>
                      </a:lnTo>
                      <a:lnTo>
                        <a:pt x="8181" y="16582"/>
                      </a:lnTo>
                      <a:lnTo>
                        <a:pt x="8224" y="16630"/>
                      </a:lnTo>
                      <a:lnTo>
                        <a:pt x="8224" y="16727"/>
                      </a:lnTo>
                      <a:lnTo>
                        <a:pt x="8266" y="16727"/>
                      </a:lnTo>
                      <a:lnTo>
                        <a:pt x="8266" y="16752"/>
                      </a:lnTo>
                      <a:lnTo>
                        <a:pt x="8224" y="16752"/>
                      </a:lnTo>
                      <a:lnTo>
                        <a:pt x="8224" y="16800"/>
                      </a:lnTo>
                      <a:lnTo>
                        <a:pt x="8139" y="16800"/>
                      </a:lnTo>
                      <a:lnTo>
                        <a:pt x="8139" y="16679"/>
                      </a:lnTo>
                      <a:lnTo>
                        <a:pt x="7908" y="16679"/>
                      </a:lnTo>
                      <a:lnTo>
                        <a:pt x="7908" y="16848"/>
                      </a:lnTo>
                      <a:lnTo>
                        <a:pt x="7866" y="16848"/>
                      </a:lnTo>
                      <a:lnTo>
                        <a:pt x="7866" y="16679"/>
                      </a:lnTo>
                      <a:lnTo>
                        <a:pt x="7824" y="16679"/>
                      </a:lnTo>
                      <a:lnTo>
                        <a:pt x="7824" y="16485"/>
                      </a:lnTo>
                      <a:lnTo>
                        <a:pt x="7740" y="16485"/>
                      </a:lnTo>
                      <a:lnTo>
                        <a:pt x="7740" y="16533"/>
                      </a:lnTo>
                      <a:lnTo>
                        <a:pt x="7698" y="16582"/>
                      </a:lnTo>
                      <a:lnTo>
                        <a:pt x="7614" y="16582"/>
                      </a:lnTo>
                      <a:lnTo>
                        <a:pt x="7614" y="16630"/>
                      </a:lnTo>
                      <a:lnTo>
                        <a:pt x="7572" y="16679"/>
                      </a:lnTo>
                      <a:lnTo>
                        <a:pt x="7551" y="16679"/>
                      </a:lnTo>
                      <a:lnTo>
                        <a:pt x="7551" y="16727"/>
                      </a:lnTo>
                      <a:lnTo>
                        <a:pt x="7508" y="16727"/>
                      </a:lnTo>
                      <a:lnTo>
                        <a:pt x="7508" y="16679"/>
                      </a:lnTo>
                      <a:lnTo>
                        <a:pt x="7466" y="16679"/>
                      </a:lnTo>
                      <a:lnTo>
                        <a:pt x="7466" y="16582"/>
                      </a:lnTo>
                      <a:lnTo>
                        <a:pt x="7508" y="16582"/>
                      </a:lnTo>
                      <a:lnTo>
                        <a:pt x="7508" y="16533"/>
                      </a:lnTo>
                      <a:lnTo>
                        <a:pt x="7466" y="16533"/>
                      </a:lnTo>
                      <a:lnTo>
                        <a:pt x="7466" y="16485"/>
                      </a:lnTo>
                      <a:lnTo>
                        <a:pt x="7424" y="16485"/>
                      </a:lnTo>
                      <a:lnTo>
                        <a:pt x="7424" y="16533"/>
                      </a:lnTo>
                      <a:lnTo>
                        <a:pt x="7298" y="16533"/>
                      </a:lnTo>
                      <a:lnTo>
                        <a:pt x="7298" y="16582"/>
                      </a:lnTo>
                      <a:lnTo>
                        <a:pt x="7256" y="16582"/>
                      </a:lnTo>
                      <a:lnTo>
                        <a:pt x="7214" y="16630"/>
                      </a:lnTo>
                      <a:lnTo>
                        <a:pt x="7214" y="16679"/>
                      </a:lnTo>
                      <a:lnTo>
                        <a:pt x="7172" y="16679"/>
                      </a:lnTo>
                      <a:lnTo>
                        <a:pt x="7214" y="16727"/>
                      </a:lnTo>
                      <a:lnTo>
                        <a:pt x="7256" y="16752"/>
                      </a:lnTo>
                      <a:lnTo>
                        <a:pt x="7298" y="16752"/>
                      </a:lnTo>
                      <a:lnTo>
                        <a:pt x="7298" y="16800"/>
                      </a:lnTo>
                      <a:lnTo>
                        <a:pt x="7256" y="16848"/>
                      </a:lnTo>
                      <a:lnTo>
                        <a:pt x="7172" y="16848"/>
                      </a:lnTo>
                      <a:lnTo>
                        <a:pt x="7172" y="16994"/>
                      </a:lnTo>
                      <a:lnTo>
                        <a:pt x="7214" y="17042"/>
                      </a:lnTo>
                      <a:lnTo>
                        <a:pt x="7214" y="17139"/>
                      </a:lnTo>
                      <a:lnTo>
                        <a:pt x="7172" y="17139"/>
                      </a:lnTo>
                      <a:lnTo>
                        <a:pt x="7130" y="17188"/>
                      </a:lnTo>
                      <a:lnTo>
                        <a:pt x="7130" y="17139"/>
                      </a:lnTo>
                      <a:lnTo>
                        <a:pt x="7088" y="17139"/>
                      </a:lnTo>
                      <a:lnTo>
                        <a:pt x="7088" y="17091"/>
                      </a:lnTo>
                      <a:lnTo>
                        <a:pt x="7088" y="21552"/>
                      </a:lnTo>
                      <a:lnTo>
                        <a:pt x="7067" y="21552"/>
                      </a:lnTo>
                      <a:lnTo>
                        <a:pt x="7067" y="21600"/>
                      </a:lnTo>
                      <a:lnTo>
                        <a:pt x="6983" y="21600"/>
                      </a:lnTo>
                      <a:lnTo>
                        <a:pt x="6941" y="21552"/>
                      </a:lnTo>
                      <a:lnTo>
                        <a:pt x="6856" y="21552"/>
                      </a:lnTo>
                      <a:lnTo>
                        <a:pt x="6730" y="21503"/>
                      </a:lnTo>
                      <a:lnTo>
                        <a:pt x="6646" y="21455"/>
                      </a:lnTo>
                      <a:lnTo>
                        <a:pt x="6541" y="21455"/>
                      </a:lnTo>
                      <a:lnTo>
                        <a:pt x="6541" y="21430"/>
                      </a:lnTo>
                      <a:lnTo>
                        <a:pt x="6457" y="21430"/>
                      </a:lnTo>
                      <a:lnTo>
                        <a:pt x="6415" y="21382"/>
                      </a:lnTo>
                      <a:lnTo>
                        <a:pt x="6331" y="21382"/>
                      </a:lnTo>
                      <a:lnTo>
                        <a:pt x="6331" y="21430"/>
                      </a:lnTo>
                      <a:lnTo>
                        <a:pt x="6289" y="21430"/>
                      </a:lnTo>
                      <a:lnTo>
                        <a:pt x="6247" y="21455"/>
                      </a:lnTo>
                      <a:lnTo>
                        <a:pt x="6247" y="21430"/>
                      </a:lnTo>
                      <a:lnTo>
                        <a:pt x="6204" y="21430"/>
                      </a:lnTo>
                      <a:lnTo>
                        <a:pt x="6204" y="21455"/>
                      </a:lnTo>
                      <a:lnTo>
                        <a:pt x="6162" y="21455"/>
                      </a:lnTo>
                      <a:lnTo>
                        <a:pt x="6162" y="21503"/>
                      </a:lnTo>
                      <a:lnTo>
                        <a:pt x="5931" y="21503"/>
                      </a:lnTo>
                      <a:lnTo>
                        <a:pt x="5889" y="21455"/>
                      </a:lnTo>
                      <a:lnTo>
                        <a:pt x="5889" y="21503"/>
                      </a:lnTo>
                      <a:lnTo>
                        <a:pt x="5847" y="21503"/>
                      </a:lnTo>
                      <a:lnTo>
                        <a:pt x="5847" y="21455"/>
                      </a:lnTo>
                      <a:lnTo>
                        <a:pt x="5721" y="21455"/>
                      </a:lnTo>
                      <a:lnTo>
                        <a:pt x="5721" y="21430"/>
                      </a:lnTo>
                      <a:lnTo>
                        <a:pt x="5679" y="21430"/>
                      </a:lnTo>
                      <a:lnTo>
                        <a:pt x="5679" y="21382"/>
                      </a:lnTo>
                      <a:lnTo>
                        <a:pt x="5637" y="21382"/>
                      </a:lnTo>
                      <a:lnTo>
                        <a:pt x="5637" y="21333"/>
                      </a:lnTo>
                      <a:lnTo>
                        <a:pt x="5595" y="21333"/>
                      </a:lnTo>
                      <a:lnTo>
                        <a:pt x="5595" y="21285"/>
                      </a:lnTo>
                      <a:lnTo>
                        <a:pt x="5552" y="21285"/>
                      </a:lnTo>
                      <a:lnTo>
                        <a:pt x="5552" y="21236"/>
                      </a:lnTo>
                      <a:lnTo>
                        <a:pt x="5447" y="21236"/>
                      </a:lnTo>
                      <a:lnTo>
                        <a:pt x="5447" y="21285"/>
                      </a:lnTo>
                      <a:lnTo>
                        <a:pt x="5111" y="21285"/>
                      </a:lnTo>
                      <a:lnTo>
                        <a:pt x="5111" y="21333"/>
                      </a:lnTo>
                      <a:lnTo>
                        <a:pt x="5006" y="21333"/>
                      </a:lnTo>
                      <a:lnTo>
                        <a:pt x="5006" y="21285"/>
                      </a:lnTo>
                      <a:lnTo>
                        <a:pt x="4964" y="21285"/>
                      </a:lnTo>
                      <a:lnTo>
                        <a:pt x="4964" y="21236"/>
                      </a:lnTo>
                      <a:lnTo>
                        <a:pt x="4922" y="21236"/>
                      </a:lnTo>
                      <a:lnTo>
                        <a:pt x="4879" y="21188"/>
                      </a:lnTo>
                      <a:lnTo>
                        <a:pt x="4837" y="21188"/>
                      </a:lnTo>
                      <a:lnTo>
                        <a:pt x="4837" y="21236"/>
                      </a:lnTo>
                      <a:lnTo>
                        <a:pt x="4837" y="21188"/>
                      </a:lnTo>
                      <a:lnTo>
                        <a:pt x="4795" y="21188"/>
                      </a:lnTo>
                      <a:lnTo>
                        <a:pt x="4753" y="21236"/>
                      </a:lnTo>
                      <a:lnTo>
                        <a:pt x="4753" y="21285"/>
                      </a:lnTo>
                      <a:lnTo>
                        <a:pt x="4669" y="21285"/>
                      </a:lnTo>
                      <a:lnTo>
                        <a:pt x="4669" y="21333"/>
                      </a:lnTo>
                      <a:lnTo>
                        <a:pt x="4669" y="21285"/>
                      </a:lnTo>
                      <a:lnTo>
                        <a:pt x="4627" y="21285"/>
                      </a:lnTo>
                      <a:lnTo>
                        <a:pt x="4627" y="21333"/>
                      </a:lnTo>
                      <a:lnTo>
                        <a:pt x="4585" y="21333"/>
                      </a:lnTo>
                      <a:lnTo>
                        <a:pt x="4585" y="21236"/>
                      </a:lnTo>
                      <a:lnTo>
                        <a:pt x="4564" y="21236"/>
                      </a:lnTo>
                      <a:lnTo>
                        <a:pt x="4564" y="21139"/>
                      </a:lnTo>
                      <a:lnTo>
                        <a:pt x="4585" y="21139"/>
                      </a:lnTo>
                      <a:lnTo>
                        <a:pt x="4585" y="21091"/>
                      </a:lnTo>
                      <a:lnTo>
                        <a:pt x="4564" y="21091"/>
                      </a:lnTo>
                      <a:lnTo>
                        <a:pt x="4564" y="21042"/>
                      </a:lnTo>
                      <a:lnTo>
                        <a:pt x="4522" y="21042"/>
                      </a:lnTo>
                      <a:lnTo>
                        <a:pt x="4522" y="20945"/>
                      </a:lnTo>
                      <a:lnTo>
                        <a:pt x="4354" y="20945"/>
                      </a:lnTo>
                      <a:lnTo>
                        <a:pt x="4354" y="20897"/>
                      </a:lnTo>
                      <a:lnTo>
                        <a:pt x="4312" y="20897"/>
                      </a:lnTo>
                      <a:lnTo>
                        <a:pt x="4312" y="20848"/>
                      </a:lnTo>
                      <a:lnTo>
                        <a:pt x="4270" y="20848"/>
                      </a:lnTo>
                      <a:lnTo>
                        <a:pt x="4270" y="20824"/>
                      </a:lnTo>
                      <a:lnTo>
                        <a:pt x="4270" y="20848"/>
                      </a:lnTo>
                      <a:lnTo>
                        <a:pt x="4185" y="20848"/>
                      </a:lnTo>
                      <a:lnTo>
                        <a:pt x="4185" y="20824"/>
                      </a:lnTo>
                      <a:lnTo>
                        <a:pt x="4185" y="20848"/>
                      </a:lnTo>
                      <a:lnTo>
                        <a:pt x="4143" y="20848"/>
                      </a:lnTo>
                      <a:lnTo>
                        <a:pt x="4143" y="20945"/>
                      </a:lnTo>
                      <a:lnTo>
                        <a:pt x="4059" y="20945"/>
                      </a:lnTo>
                      <a:lnTo>
                        <a:pt x="4059" y="20994"/>
                      </a:lnTo>
                      <a:lnTo>
                        <a:pt x="4038" y="21042"/>
                      </a:lnTo>
                      <a:lnTo>
                        <a:pt x="4038" y="21091"/>
                      </a:lnTo>
                      <a:lnTo>
                        <a:pt x="3912" y="21091"/>
                      </a:lnTo>
                      <a:lnTo>
                        <a:pt x="3912" y="21139"/>
                      </a:lnTo>
                      <a:lnTo>
                        <a:pt x="3828" y="21139"/>
                      </a:lnTo>
                      <a:lnTo>
                        <a:pt x="3828" y="21188"/>
                      </a:lnTo>
                      <a:lnTo>
                        <a:pt x="3618" y="21188"/>
                      </a:lnTo>
                      <a:lnTo>
                        <a:pt x="3618" y="21139"/>
                      </a:lnTo>
                      <a:lnTo>
                        <a:pt x="3575" y="21091"/>
                      </a:lnTo>
                      <a:lnTo>
                        <a:pt x="3575" y="20776"/>
                      </a:lnTo>
                      <a:lnTo>
                        <a:pt x="3554" y="20727"/>
                      </a:lnTo>
                      <a:lnTo>
                        <a:pt x="3554" y="20679"/>
                      </a:lnTo>
                      <a:lnTo>
                        <a:pt x="3470" y="20533"/>
                      </a:lnTo>
                      <a:lnTo>
                        <a:pt x="3428" y="20436"/>
                      </a:lnTo>
                      <a:lnTo>
                        <a:pt x="3386" y="20436"/>
                      </a:lnTo>
                      <a:lnTo>
                        <a:pt x="3344" y="20388"/>
                      </a:lnTo>
                      <a:lnTo>
                        <a:pt x="3176" y="20388"/>
                      </a:lnTo>
                      <a:lnTo>
                        <a:pt x="3134" y="20436"/>
                      </a:lnTo>
                      <a:lnTo>
                        <a:pt x="3050" y="20485"/>
                      </a:lnTo>
                      <a:lnTo>
                        <a:pt x="3029" y="20533"/>
                      </a:lnTo>
                      <a:lnTo>
                        <a:pt x="2987" y="20533"/>
                      </a:lnTo>
                      <a:lnTo>
                        <a:pt x="2944" y="20485"/>
                      </a:lnTo>
                      <a:lnTo>
                        <a:pt x="2860" y="20485"/>
                      </a:lnTo>
                      <a:lnTo>
                        <a:pt x="2734" y="20339"/>
                      </a:lnTo>
                      <a:lnTo>
                        <a:pt x="2650" y="20291"/>
                      </a:lnTo>
                      <a:lnTo>
                        <a:pt x="2650" y="20267"/>
                      </a:lnTo>
                      <a:lnTo>
                        <a:pt x="2608" y="20267"/>
                      </a:lnTo>
                      <a:lnTo>
                        <a:pt x="2566" y="20291"/>
                      </a:lnTo>
                      <a:lnTo>
                        <a:pt x="2377" y="20291"/>
                      </a:lnTo>
                      <a:lnTo>
                        <a:pt x="2377" y="20267"/>
                      </a:lnTo>
                      <a:lnTo>
                        <a:pt x="2293" y="20267"/>
                      </a:lnTo>
                      <a:lnTo>
                        <a:pt x="2293" y="20218"/>
                      </a:lnTo>
                      <a:lnTo>
                        <a:pt x="2250" y="20218"/>
                      </a:lnTo>
                      <a:lnTo>
                        <a:pt x="2250" y="20121"/>
                      </a:lnTo>
                      <a:lnTo>
                        <a:pt x="2208" y="20121"/>
                      </a:lnTo>
                      <a:lnTo>
                        <a:pt x="2166" y="20073"/>
                      </a:lnTo>
                      <a:lnTo>
                        <a:pt x="2124" y="20073"/>
                      </a:lnTo>
                      <a:lnTo>
                        <a:pt x="2040" y="19879"/>
                      </a:lnTo>
                      <a:lnTo>
                        <a:pt x="2040" y="19830"/>
                      </a:lnTo>
                      <a:lnTo>
                        <a:pt x="2019" y="19733"/>
                      </a:lnTo>
                      <a:lnTo>
                        <a:pt x="2019" y="19612"/>
                      </a:lnTo>
                      <a:lnTo>
                        <a:pt x="1977" y="19564"/>
                      </a:lnTo>
                      <a:lnTo>
                        <a:pt x="1977" y="19418"/>
                      </a:lnTo>
                      <a:lnTo>
                        <a:pt x="1935" y="19224"/>
                      </a:lnTo>
                      <a:lnTo>
                        <a:pt x="1935" y="19176"/>
                      </a:lnTo>
                      <a:lnTo>
                        <a:pt x="1893" y="19176"/>
                      </a:lnTo>
                      <a:lnTo>
                        <a:pt x="1893" y="19103"/>
                      </a:lnTo>
                      <a:lnTo>
                        <a:pt x="1851" y="19006"/>
                      </a:lnTo>
                      <a:lnTo>
                        <a:pt x="1851" y="18958"/>
                      </a:lnTo>
                      <a:lnTo>
                        <a:pt x="1725" y="18812"/>
                      </a:lnTo>
                      <a:lnTo>
                        <a:pt x="1725" y="18764"/>
                      </a:lnTo>
                      <a:lnTo>
                        <a:pt x="1683" y="18667"/>
                      </a:lnTo>
                      <a:lnTo>
                        <a:pt x="1683" y="18618"/>
                      </a:lnTo>
                      <a:lnTo>
                        <a:pt x="1641" y="18570"/>
                      </a:lnTo>
                      <a:lnTo>
                        <a:pt x="1641" y="18206"/>
                      </a:lnTo>
                      <a:lnTo>
                        <a:pt x="1683" y="18158"/>
                      </a:lnTo>
                      <a:lnTo>
                        <a:pt x="1683" y="17842"/>
                      </a:lnTo>
                      <a:lnTo>
                        <a:pt x="1641" y="17794"/>
                      </a:lnTo>
                      <a:lnTo>
                        <a:pt x="1641" y="17697"/>
                      </a:lnTo>
                      <a:lnTo>
                        <a:pt x="1556" y="17455"/>
                      </a:lnTo>
                      <a:lnTo>
                        <a:pt x="1556" y="17358"/>
                      </a:lnTo>
                      <a:lnTo>
                        <a:pt x="1535" y="17333"/>
                      </a:lnTo>
                      <a:lnTo>
                        <a:pt x="1535" y="17285"/>
                      </a:lnTo>
                      <a:lnTo>
                        <a:pt x="1493" y="17236"/>
                      </a:lnTo>
                      <a:lnTo>
                        <a:pt x="1493" y="17188"/>
                      </a:lnTo>
                      <a:lnTo>
                        <a:pt x="1451" y="17188"/>
                      </a:lnTo>
                      <a:lnTo>
                        <a:pt x="1451" y="17139"/>
                      </a:lnTo>
                      <a:lnTo>
                        <a:pt x="1409" y="17091"/>
                      </a:lnTo>
                      <a:lnTo>
                        <a:pt x="1409" y="16945"/>
                      </a:lnTo>
                      <a:lnTo>
                        <a:pt x="1367" y="16897"/>
                      </a:lnTo>
                      <a:lnTo>
                        <a:pt x="1367" y="16024"/>
                      </a:lnTo>
                      <a:lnTo>
                        <a:pt x="1409" y="15927"/>
                      </a:lnTo>
                      <a:lnTo>
                        <a:pt x="1409" y="15830"/>
                      </a:lnTo>
                      <a:lnTo>
                        <a:pt x="1367" y="15830"/>
                      </a:lnTo>
                      <a:lnTo>
                        <a:pt x="1367" y="15685"/>
                      </a:lnTo>
                      <a:lnTo>
                        <a:pt x="1325" y="15636"/>
                      </a:lnTo>
                      <a:lnTo>
                        <a:pt x="1325" y="15467"/>
                      </a:lnTo>
                      <a:lnTo>
                        <a:pt x="1283" y="15467"/>
                      </a:lnTo>
                      <a:lnTo>
                        <a:pt x="1283" y="15418"/>
                      </a:lnTo>
                      <a:lnTo>
                        <a:pt x="1325" y="15418"/>
                      </a:lnTo>
                      <a:lnTo>
                        <a:pt x="1325" y="15370"/>
                      </a:lnTo>
                      <a:lnTo>
                        <a:pt x="1367" y="15321"/>
                      </a:lnTo>
                      <a:lnTo>
                        <a:pt x="1367" y="15273"/>
                      </a:lnTo>
                      <a:lnTo>
                        <a:pt x="1409" y="15273"/>
                      </a:lnTo>
                      <a:lnTo>
                        <a:pt x="1451" y="15224"/>
                      </a:lnTo>
                      <a:lnTo>
                        <a:pt x="1451" y="15176"/>
                      </a:lnTo>
                      <a:lnTo>
                        <a:pt x="1493" y="15176"/>
                      </a:lnTo>
                      <a:lnTo>
                        <a:pt x="1493" y="15079"/>
                      </a:lnTo>
                      <a:lnTo>
                        <a:pt x="1535" y="15030"/>
                      </a:lnTo>
                      <a:lnTo>
                        <a:pt x="1556" y="15030"/>
                      </a:lnTo>
                      <a:lnTo>
                        <a:pt x="1683" y="15006"/>
                      </a:lnTo>
                      <a:lnTo>
                        <a:pt x="1683" y="14909"/>
                      </a:lnTo>
                      <a:lnTo>
                        <a:pt x="1767" y="14909"/>
                      </a:lnTo>
                      <a:lnTo>
                        <a:pt x="1767" y="14764"/>
                      </a:lnTo>
                      <a:lnTo>
                        <a:pt x="1809" y="14764"/>
                      </a:lnTo>
                      <a:lnTo>
                        <a:pt x="1809" y="14715"/>
                      </a:lnTo>
                      <a:lnTo>
                        <a:pt x="1851" y="14667"/>
                      </a:lnTo>
                      <a:lnTo>
                        <a:pt x="1851" y="14618"/>
                      </a:lnTo>
                      <a:lnTo>
                        <a:pt x="1893" y="14618"/>
                      </a:lnTo>
                      <a:lnTo>
                        <a:pt x="1809" y="14400"/>
                      </a:lnTo>
                      <a:lnTo>
                        <a:pt x="1809" y="14303"/>
                      </a:lnTo>
                      <a:lnTo>
                        <a:pt x="1767" y="14303"/>
                      </a:lnTo>
                      <a:lnTo>
                        <a:pt x="1767" y="14109"/>
                      </a:lnTo>
                      <a:lnTo>
                        <a:pt x="1725" y="14061"/>
                      </a:lnTo>
                      <a:lnTo>
                        <a:pt x="1725" y="13964"/>
                      </a:lnTo>
                      <a:lnTo>
                        <a:pt x="1683" y="13964"/>
                      </a:lnTo>
                      <a:lnTo>
                        <a:pt x="1683" y="13915"/>
                      </a:lnTo>
                      <a:lnTo>
                        <a:pt x="1641" y="13842"/>
                      </a:lnTo>
                      <a:lnTo>
                        <a:pt x="1641" y="13794"/>
                      </a:lnTo>
                      <a:lnTo>
                        <a:pt x="1598" y="13794"/>
                      </a:lnTo>
                      <a:lnTo>
                        <a:pt x="1598" y="13745"/>
                      </a:lnTo>
                      <a:lnTo>
                        <a:pt x="1556" y="13697"/>
                      </a:lnTo>
                      <a:lnTo>
                        <a:pt x="1535" y="13648"/>
                      </a:lnTo>
                      <a:lnTo>
                        <a:pt x="1451" y="13552"/>
                      </a:lnTo>
                      <a:lnTo>
                        <a:pt x="1409" y="13552"/>
                      </a:lnTo>
                      <a:lnTo>
                        <a:pt x="1409" y="13503"/>
                      </a:lnTo>
                      <a:lnTo>
                        <a:pt x="1367" y="13503"/>
                      </a:lnTo>
                      <a:lnTo>
                        <a:pt x="1325" y="13455"/>
                      </a:lnTo>
                      <a:lnTo>
                        <a:pt x="1241" y="13455"/>
                      </a:lnTo>
                      <a:lnTo>
                        <a:pt x="1199" y="13406"/>
                      </a:lnTo>
                      <a:lnTo>
                        <a:pt x="1031" y="13406"/>
                      </a:lnTo>
                      <a:lnTo>
                        <a:pt x="1031" y="13358"/>
                      </a:lnTo>
                      <a:lnTo>
                        <a:pt x="1010" y="13358"/>
                      </a:lnTo>
                      <a:lnTo>
                        <a:pt x="925" y="13261"/>
                      </a:lnTo>
                      <a:lnTo>
                        <a:pt x="883" y="13236"/>
                      </a:lnTo>
                      <a:lnTo>
                        <a:pt x="715" y="13042"/>
                      </a:lnTo>
                      <a:lnTo>
                        <a:pt x="673" y="13042"/>
                      </a:lnTo>
                      <a:lnTo>
                        <a:pt x="673" y="12994"/>
                      </a:lnTo>
                      <a:lnTo>
                        <a:pt x="589" y="12897"/>
                      </a:lnTo>
                      <a:lnTo>
                        <a:pt x="484" y="12897"/>
                      </a:lnTo>
                      <a:lnTo>
                        <a:pt x="484" y="12848"/>
                      </a:lnTo>
                      <a:lnTo>
                        <a:pt x="273" y="12848"/>
                      </a:lnTo>
                      <a:lnTo>
                        <a:pt x="231" y="12800"/>
                      </a:lnTo>
                      <a:lnTo>
                        <a:pt x="63" y="12800"/>
                      </a:lnTo>
                      <a:lnTo>
                        <a:pt x="21" y="12752"/>
                      </a:lnTo>
                      <a:lnTo>
                        <a:pt x="0" y="12752"/>
                      </a:lnTo>
                      <a:close/>
                      <a:moveTo>
                        <a:pt x="8097" y="11782"/>
                      </a:moveTo>
                      <a:lnTo>
                        <a:pt x="8034" y="11879"/>
                      </a:lnTo>
                      <a:lnTo>
                        <a:pt x="8076" y="11927"/>
                      </a:lnTo>
                      <a:lnTo>
                        <a:pt x="8076" y="11830"/>
                      </a:lnTo>
                      <a:lnTo>
                        <a:pt x="8097" y="11782"/>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48" name="Freeform 4874"/>
                <p:cNvSpPr/>
                <p:nvPr/>
              </p:nvSpPr>
              <p:spPr>
                <a:xfrm>
                  <a:off x="257545" y="683144"/>
                  <a:ext cx="81221" cy="84795"/>
                </a:xfrm>
                <a:custGeom>
                  <a:avLst/>
                  <a:gdLst/>
                  <a:ahLst/>
                  <a:cxnLst>
                    <a:cxn ang="0">
                      <a:pos x="wd2" y="hd2"/>
                    </a:cxn>
                    <a:cxn ang="5400000">
                      <a:pos x="wd2" y="hd2"/>
                    </a:cxn>
                    <a:cxn ang="10800000">
                      <a:pos x="wd2" y="hd2"/>
                    </a:cxn>
                    <a:cxn ang="16200000">
                      <a:pos x="wd2" y="hd2"/>
                    </a:cxn>
                  </a:cxnLst>
                  <a:rect l="0" t="0" r="r" b="b"/>
                  <a:pathLst>
                    <a:path w="21600" h="21600" extrusionOk="0">
                      <a:moveTo>
                        <a:pt x="3508" y="3005"/>
                      </a:moveTo>
                      <a:lnTo>
                        <a:pt x="4062" y="2160"/>
                      </a:lnTo>
                      <a:lnTo>
                        <a:pt x="4246" y="1972"/>
                      </a:lnTo>
                      <a:lnTo>
                        <a:pt x="4523" y="1784"/>
                      </a:lnTo>
                      <a:lnTo>
                        <a:pt x="4892" y="1784"/>
                      </a:lnTo>
                      <a:lnTo>
                        <a:pt x="5077" y="1597"/>
                      </a:lnTo>
                      <a:lnTo>
                        <a:pt x="6185" y="1597"/>
                      </a:lnTo>
                      <a:lnTo>
                        <a:pt x="6185" y="1409"/>
                      </a:lnTo>
                      <a:lnTo>
                        <a:pt x="6369" y="1409"/>
                      </a:lnTo>
                      <a:lnTo>
                        <a:pt x="6369" y="1221"/>
                      </a:lnTo>
                      <a:lnTo>
                        <a:pt x="6185" y="1221"/>
                      </a:lnTo>
                      <a:lnTo>
                        <a:pt x="6185" y="845"/>
                      </a:lnTo>
                      <a:lnTo>
                        <a:pt x="6000" y="845"/>
                      </a:lnTo>
                      <a:lnTo>
                        <a:pt x="6000" y="657"/>
                      </a:lnTo>
                      <a:lnTo>
                        <a:pt x="5815" y="563"/>
                      </a:lnTo>
                      <a:lnTo>
                        <a:pt x="5815" y="376"/>
                      </a:lnTo>
                      <a:lnTo>
                        <a:pt x="6369" y="0"/>
                      </a:lnTo>
                      <a:lnTo>
                        <a:pt x="6554" y="0"/>
                      </a:lnTo>
                      <a:lnTo>
                        <a:pt x="6646" y="188"/>
                      </a:lnTo>
                      <a:lnTo>
                        <a:pt x="6646" y="376"/>
                      </a:lnTo>
                      <a:lnTo>
                        <a:pt x="6646" y="188"/>
                      </a:lnTo>
                      <a:lnTo>
                        <a:pt x="6831" y="376"/>
                      </a:lnTo>
                      <a:lnTo>
                        <a:pt x="7015" y="376"/>
                      </a:lnTo>
                      <a:lnTo>
                        <a:pt x="7200" y="563"/>
                      </a:lnTo>
                      <a:lnTo>
                        <a:pt x="8123" y="563"/>
                      </a:lnTo>
                      <a:lnTo>
                        <a:pt x="8123" y="845"/>
                      </a:lnTo>
                      <a:lnTo>
                        <a:pt x="8308" y="845"/>
                      </a:lnTo>
                      <a:lnTo>
                        <a:pt x="8308" y="1033"/>
                      </a:lnTo>
                      <a:lnTo>
                        <a:pt x="8492" y="1033"/>
                      </a:lnTo>
                      <a:lnTo>
                        <a:pt x="8677" y="1221"/>
                      </a:lnTo>
                      <a:lnTo>
                        <a:pt x="8677" y="1033"/>
                      </a:lnTo>
                      <a:lnTo>
                        <a:pt x="9138" y="1033"/>
                      </a:lnTo>
                      <a:lnTo>
                        <a:pt x="9323" y="845"/>
                      </a:lnTo>
                      <a:lnTo>
                        <a:pt x="9508" y="1033"/>
                      </a:lnTo>
                      <a:lnTo>
                        <a:pt x="9508" y="563"/>
                      </a:lnTo>
                      <a:lnTo>
                        <a:pt x="9692" y="563"/>
                      </a:lnTo>
                      <a:lnTo>
                        <a:pt x="9692" y="657"/>
                      </a:lnTo>
                      <a:lnTo>
                        <a:pt x="9877" y="657"/>
                      </a:lnTo>
                      <a:lnTo>
                        <a:pt x="9877" y="845"/>
                      </a:lnTo>
                      <a:lnTo>
                        <a:pt x="9692" y="845"/>
                      </a:lnTo>
                      <a:lnTo>
                        <a:pt x="9692" y="1033"/>
                      </a:lnTo>
                      <a:lnTo>
                        <a:pt x="9877" y="1033"/>
                      </a:lnTo>
                      <a:lnTo>
                        <a:pt x="9877" y="1597"/>
                      </a:lnTo>
                      <a:lnTo>
                        <a:pt x="9692" y="1597"/>
                      </a:lnTo>
                      <a:lnTo>
                        <a:pt x="9877" y="1597"/>
                      </a:lnTo>
                      <a:lnTo>
                        <a:pt x="9877" y="1784"/>
                      </a:lnTo>
                      <a:lnTo>
                        <a:pt x="9692" y="1784"/>
                      </a:lnTo>
                      <a:lnTo>
                        <a:pt x="9877" y="1784"/>
                      </a:lnTo>
                      <a:lnTo>
                        <a:pt x="9692" y="1784"/>
                      </a:lnTo>
                      <a:lnTo>
                        <a:pt x="9692" y="1972"/>
                      </a:lnTo>
                      <a:lnTo>
                        <a:pt x="9877" y="1972"/>
                      </a:lnTo>
                      <a:lnTo>
                        <a:pt x="9692" y="1972"/>
                      </a:lnTo>
                      <a:lnTo>
                        <a:pt x="9692" y="2160"/>
                      </a:lnTo>
                      <a:lnTo>
                        <a:pt x="9877" y="2160"/>
                      </a:lnTo>
                      <a:lnTo>
                        <a:pt x="9877" y="1972"/>
                      </a:lnTo>
                      <a:lnTo>
                        <a:pt x="9877" y="2160"/>
                      </a:lnTo>
                      <a:lnTo>
                        <a:pt x="9692" y="2160"/>
                      </a:lnTo>
                      <a:lnTo>
                        <a:pt x="9692" y="2536"/>
                      </a:lnTo>
                      <a:lnTo>
                        <a:pt x="9877" y="2536"/>
                      </a:lnTo>
                      <a:lnTo>
                        <a:pt x="9877" y="3381"/>
                      </a:lnTo>
                      <a:lnTo>
                        <a:pt x="9692" y="3381"/>
                      </a:lnTo>
                      <a:lnTo>
                        <a:pt x="9877" y="3381"/>
                      </a:lnTo>
                      <a:lnTo>
                        <a:pt x="9877" y="3569"/>
                      </a:lnTo>
                      <a:lnTo>
                        <a:pt x="9692" y="3569"/>
                      </a:lnTo>
                      <a:lnTo>
                        <a:pt x="9692" y="3944"/>
                      </a:lnTo>
                      <a:lnTo>
                        <a:pt x="10246" y="3944"/>
                      </a:lnTo>
                      <a:lnTo>
                        <a:pt x="10246" y="4132"/>
                      </a:lnTo>
                      <a:lnTo>
                        <a:pt x="11262" y="4132"/>
                      </a:lnTo>
                      <a:lnTo>
                        <a:pt x="11262" y="3944"/>
                      </a:lnTo>
                      <a:lnTo>
                        <a:pt x="11262" y="4132"/>
                      </a:lnTo>
                      <a:lnTo>
                        <a:pt x="11446" y="4132"/>
                      </a:lnTo>
                      <a:lnTo>
                        <a:pt x="11446" y="3944"/>
                      </a:lnTo>
                      <a:lnTo>
                        <a:pt x="11631" y="3944"/>
                      </a:lnTo>
                      <a:lnTo>
                        <a:pt x="11631" y="3757"/>
                      </a:lnTo>
                      <a:lnTo>
                        <a:pt x="11815" y="3757"/>
                      </a:lnTo>
                      <a:lnTo>
                        <a:pt x="11815" y="3569"/>
                      </a:lnTo>
                      <a:lnTo>
                        <a:pt x="12554" y="3569"/>
                      </a:lnTo>
                      <a:lnTo>
                        <a:pt x="12554" y="3381"/>
                      </a:lnTo>
                      <a:lnTo>
                        <a:pt x="12738" y="3193"/>
                      </a:lnTo>
                      <a:lnTo>
                        <a:pt x="12738" y="3381"/>
                      </a:lnTo>
                      <a:lnTo>
                        <a:pt x="12738" y="3193"/>
                      </a:lnTo>
                      <a:lnTo>
                        <a:pt x="12923" y="3381"/>
                      </a:lnTo>
                      <a:lnTo>
                        <a:pt x="12923" y="3193"/>
                      </a:lnTo>
                      <a:lnTo>
                        <a:pt x="13108" y="3193"/>
                      </a:lnTo>
                      <a:lnTo>
                        <a:pt x="13108" y="3381"/>
                      </a:lnTo>
                      <a:lnTo>
                        <a:pt x="13292" y="3381"/>
                      </a:lnTo>
                      <a:lnTo>
                        <a:pt x="13292" y="3569"/>
                      </a:lnTo>
                      <a:lnTo>
                        <a:pt x="13385" y="3381"/>
                      </a:lnTo>
                      <a:lnTo>
                        <a:pt x="13385" y="3569"/>
                      </a:lnTo>
                      <a:lnTo>
                        <a:pt x="13569" y="3757"/>
                      </a:lnTo>
                      <a:lnTo>
                        <a:pt x="13569" y="3944"/>
                      </a:lnTo>
                      <a:lnTo>
                        <a:pt x="13938" y="3944"/>
                      </a:lnTo>
                      <a:lnTo>
                        <a:pt x="13938" y="4132"/>
                      </a:lnTo>
                      <a:lnTo>
                        <a:pt x="14123" y="4132"/>
                      </a:lnTo>
                      <a:lnTo>
                        <a:pt x="14123" y="4320"/>
                      </a:lnTo>
                      <a:lnTo>
                        <a:pt x="14308" y="4320"/>
                      </a:lnTo>
                      <a:lnTo>
                        <a:pt x="14492" y="4508"/>
                      </a:lnTo>
                      <a:lnTo>
                        <a:pt x="14862" y="4508"/>
                      </a:lnTo>
                      <a:lnTo>
                        <a:pt x="14862" y="4696"/>
                      </a:lnTo>
                      <a:lnTo>
                        <a:pt x="15231" y="4696"/>
                      </a:lnTo>
                      <a:lnTo>
                        <a:pt x="15231" y="5541"/>
                      </a:lnTo>
                      <a:lnTo>
                        <a:pt x="14862" y="5541"/>
                      </a:lnTo>
                      <a:lnTo>
                        <a:pt x="14677" y="5729"/>
                      </a:lnTo>
                      <a:lnTo>
                        <a:pt x="14677" y="5917"/>
                      </a:lnTo>
                      <a:lnTo>
                        <a:pt x="14492" y="5917"/>
                      </a:lnTo>
                      <a:lnTo>
                        <a:pt x="14492" y="6668"/>
                      </a:lnTo>
                      <a:lnTo>
                        <a:pt x="13938" y="6668"/>
                      </a:lnTo>
                      <a:lnTo>
                        <a:pt x="13938" y="6856"/>
                      </a:lnTo>
                      <a:lnTo>
                        <a:pt x="13754" y="6856"/>
                      </a:lnTo>
                      <a:lnTo>
                        <a:pt x="13754" y="6668"/>
                      </a:lnTo>
                      <a:lnTo>
                        <a:pt x="13754" y="6856"/>
                      </a:lnTo>
                      <a:lnTo>
                        <a:pt x="13754" y="6668"/>
                      </a:lnTo>
                      <a:lnTo>
                        <a:pt x="12738" y="6668"/>
                      </a:lnTo>
                      <a:lnTo>
                        <a:pt x="12738" y="6480"/>
                      </a:lnTo>
                      <a:lnTo>
                        <a:pt x="12554" y="6480"/>
                      </a:lnTo>
                      <a:lnTo>
                        <a:pt x="12554" y="6104"/>
                      </a:lnTo>
                      <a:lnTo>
                        <a:pt x="12185" y="6104"/>
                      </a:lnTo>
                      <a:lnTo>
                        <a:pt x="12185" y="6292"/>
                      </a:lnTo>
                      <a:lnTo>
                        <a:pt x="12000" y="6292"/>
                      </a:lnTo>
                      <a:lnTo>
                        <a:pt x="12000" y="6480"/>
                      </a:lnTo>
                      <a:lnTo>
                        <a:pt x="11815" y="6480"/>
                      </a:lnTo>
                      <a:lnTo>
                        <a:pt x="11815" y="6292"/>
                      </a:lnTo>
                      <a:lnTo>
                        <a:pt x="11446" y="6292"/>
                      </a:lnTo>
                      <a:lnTo>
                        <a:pt x="11446" y="6104"/>
                      </a:lnTo>
                      <a:lnTo>
                        <a:pt x="11262" y="6104"/>
                      </a:lnTo>
                      <a:lnTo>
                        <a:pt x="11262" y="5917"/>
                      </a:lnTo>
                      <a:lnTo>
                        <a:pt x="11262" y="6292"/>
                      </a:lnTo>
                      <a:lnTo>
                        <a:pt x="11077" y="6292"/>
                      </a:lnTo>
                      <a:lnTo>
                        <a:pt x="11077" y="6104"/>
                      </a:lnTo>
                      <a:lnTo>
                        <a:pt x="11077" y="6292"/>
                      </a:lnTo>
                      <a:lnTo>
                        <a:pt x="10985" y="6292"/>
                      </a:lnTo>
                      <a:lnTo>
                        <a:pt x="10985" y="6480"/>
                      </a:lnTo>
                      <a:lnTo>
                        <a:pt x="10615" y="6480"/>
                      </a:lnTo>
                      <a:lnTo>
                        <a:pt x="10615" y="7231"/>
                      </a:lnTo>
                      <a:lnTo>
                        <a:pt x="10800" y="7231"/>
                      </a:lnTo>
                      <a:lnTo>
                        <a:pt x="10800" y="7325"/>
                      </a:lnTo>
                      <a:lnTo>
                        <a:pt x="11077" y="7325"/>
                      </a:lnTo>
                      <a:lnTo>
                        <a:pt x="10985" y="7513"/>
                      </a:lnTo>
                      <a:lnTo>
                        <a:pt x="11077" y="7513"/>
                      </a:lnTo>
                      <a:lnTo>
                        <a:pt x="11077" y="7701"/>
                      </a:lnTo>
                      <a:lnTo>
                        <a:pt x="10985" y="7701"/>
                      </a:lnTo>
                      <a:lnTo>
                        <a:pt x="10985" y="8077"/>
                      </a:lnTo>
                      <a:lnTo>
                        <a:pt x="11077" y="8077"/>
                      </a:lnTo>
                      <a:lnTo>
                        <a:pt x="11077" y="8264"/>
                      </a:lnTo>
                      <a:lnTo>
                        <a:pt x="10985" y="8452"/>
                      </a:lnTo>
                      <a:lnTo>
                        <a:pt x="10800" y="8452"/>
                      </a:lnTo>
                      <a:lnTo>
                        <a:pt x="10800" y="8828"/>
                      </a:lnTo>
                      <a:lnTo>
                        <a:pt x="10615" y="8828"/>
                      </a:lnTo>
                      <a:lnTo>
                        <a:pt x="10615" y="9016"/>
                      </a:lnTo>
                      <a:lnTo>
                        <a:pt x="10615" y="8828"/>
                      </a:lnTo>
                      <a:lnTo>
                        <a:pt x="10615" y="9203"/>
                      </a:lnTo>
                      <a:lnTo>
                        <a:pt x="10431" y="9203"/>
                      </a:lnTo>
                      <a:lnTo>
                        <a:pt x="10615" y="9203"/>
                      </a:lnTo>
                      <a:lnTo>
                        <a:pt x="10615" y="9391"/>
                      </a:lnTo>
                      <a:lnTo>
                        <a:pt x="10431" y="9391"/>
                      </a:lnTo>
                      <a:lnTo>
                        <a:pt x="10431" y="9579"/>
                      </a:lnTo>
                      <a:lnTo>
                        <a:pt x="10246" y="9579"/>
                      </a:lnTo>
                      <a:lnTo>
                        <a:pt x="10431" y="9579"/>
                      </a:lnTo>
                      <a:lnTo>
                        <a:pt x="10431" y="9861"/>
                      </a:lnTo>
                      <a:lnTo>
                        <a:pt x="10246" y="9861"/>
                      </a:lnTo>
                      <a:lnTo>
                        <a:pt x="10246" y="10424"/>
                      </a:lnTo>
                      <a:lnTo>
                        <a:pt x="10062" y="10424"/>
                      </a:lnTo>
                      <a:lnTo>
                        <a:pt x="10062" y="10612"/>
                      </a:lnTo>
                      <a:lnTo>
                        <a:pt x="9877" y="10612"/>
                      </a:lnTo>
                      <a:lnTo>
                        <a:pt x="9877" y="10424"/>
                      </a:lnTo>
                      <a:lnTo>
                        <a:pt x="9692" y="10424"/>
                      </a:lnTo>
                      <a:lnTo>
                        <a:pt x="9692" y="10049"/>
                      </a:lnTo>
                      <a:lnTo>
                        <a:pt x="9508" y="10049"/>
                      </a:lnTo>
                      <a:lnTo>
                        <a:pt x="9508" y="9861"/>
                      </a:lnTo>
                      <a:lnTo>
                        <a:pt x="8862" y="9861"/>
                      </a:lnTo>
                      <a:lnTo>
                        <a:pt x="8862" y="10237"/>
                      </a:lnTo>
                      <a:lnTo>
                        <a:pt x="8954" y="10237"/>
                      </a:lnTo>
                      <a:lnTo>
                        <a:pt x="8954" y="10424"/>
                      </a:lnTo>
                      <a:lnTo>
                        <a:pt x="8954" y="10237"/>
                      </a:lnTo>
                      <a:lnTo>
                        <a:pt x="8862" y="10237"/>
                      </a:lnTo>
                      <a:lnTo>
                        <a:pt x="8862" y="10424"/>
                      </a:lnTo>
                      <a:lnTo>
                        <a:pt x="8677" y="10424"/>
                      </a:lnTo>
                      <a:lnTo>
                        <a:pt x="8677" y="10800"/>
                      </a:lnTo>
                      <a:lnTo>
                        <a:pt x="8492" y="10800"/>
                      </a:lnTo>
                      <a:lnTo>
                        <a:pt x="8492" y="10988"/>
                      </a:lnTo>
                      <a:lnTo>
                        <a:pt x="8308" y="10988"/>
                      </a:lnTo>
                      <a:lnTo>
                        <a:pt x="8308" y="11363"/>
                      </a:lnTo>
                      <a:lnTo>
                        <a:pt x="8492" y="11363"/>
                      </a:lnTo>
                      <a:lnTo>
                        <a:pt x="8308" y="11363"/>
                      </a:lnTo>
                      <a:lnTo>
                        <a:pt x="8308" y="11833"/>
                      </a:lnTo>
                      <a:lnTo>
                        <a:pt x="8123" y="11833"/>
                      </a:lnTo>
                      <a:lnTo>
                        <a:pt x="8123" y="12209"/>
                      </a:lnTo>
                      <a:lnTo>
                        <a:pt x="8308" y="12209"/>
                      </a:lnTo>
                      <a:lnTo>
                        <a:pt x="8308" y="12584"/>
                      </a:lnTo>
                      <a:lnTo>
                        <a:pt x="8677" y="12584"/>
                      </a:lnTo>
                      <a:lnTo>
                        <a:pt x="8677" y="12960"/>
                      </a:lnTo>
                      <a:lnTo>
                        <a:pt x="8492" y="13148"/>
                      </a:lnTo>
                      <a:lnTo>
                        <a:pt x="8677" y="13148"/>
                      </a:lnTo>
                      <a:lnTo>
                        <a:pt x="8492" y="13148"/>
                      </a:lnTo>
                      <a:lnTo>
                        <a:pt x="8677" y="13148"/>
                      </a:lnTo>
                      <a:lnTo>
                        <a:pt x="8677" y="13336"/>
                      </a:lnTo>
                      <a:lnTo>
                        <a:pt x="8492" y="13336"/>
                      </a:lnTo>
                      <a:lnTo>
                        <a:pt x="8677" y="13336"/>
                      </a:lnTo>
                      <a:lnTo>
                        <a:pt x="8677" y="13711"/>
                      </a:lnTo>
                      <a:lnTo>
                        <a:pt x="8862" y="13711"/>
                      </a:lnTo>
                      <a:lnTo>
                        <a:pt x="8862" y="14181"/>
                      </a:lnTo>
                      <a:lnTo>
                        <a:pt x="9138" y="14181"/>
                      </a:lnTo>
                      <a:lnTo>
                        <a:pt x="9138" y="14369"/>
                      </a:lnTo>
                      <a:lnTo>
                        <a:pt x="9323" y="14369"/>
                      </a:lnTo>
                      <a:lnTo>
                        <a:pt x="9323" y="14557"/>
                      </a:lnTo>
                      <a:lnTo>
                        <a:pt x="9508" y="14557"/>
                      </a:lnTo>
                      <a:lnTo>
                        <a:pt x="9508" y="14744"/>
                      </a:lnTo>
                      <a:lnTo>
                        <a:pt x="9692" y="14744"/>
                      </a:lnTo>
                      <a:lnTo>
                        <a:pt x="9508" y="14744"/>
                      </a:lnTo>
                      <a:lnTo>
                        <a:pt x="9508" y="14932"/>
                      </a:lnTo>
                      <a:lnTo>
                        <a:pt x="10246" y="14932"/>
                      </a:lnTo>
                      <a:lnTo>
                        <a:pt x="10246" y="15120"/>
                      </a:lnTo>
                      <a:lnTo>
                        <a:pt x="10431" y="15120"/>
                      </a:lnTo>
                      <a:lnTo>
                        <a:pt x="10431" y="14932"/>
                      </a:lnTo>
                      <a:lnTo>
                        <a:pt x="10615" y="14932"/>
                      </a:lnTo>
                      <a:lnTo>
                        <a:pt x="10615" y="15120"/>
                      </a:lnTo>
                      <a:lnTo>
                        <a:pt x="10985" y="15120"/>
                      </a:lnTo>
                      <a:lnTo>
                        <a:pt x="10985" y="14932"/>
                      </a:lnTo>
                      <a:lnTo>
                        <a:pt x="11077" y="14744"/>
                      </a:lnTo>
                      <a:lnTo>
                        <a:pt x="11262" y="14744"/>
                      </a:lnTo>
                      <a:lnTo>
                        <a:pt x="11446" y="14557"/>
                      </a:lnTo>
                      <a:lnTo>
                        <a:pt x="11262" y="14369"/>
                      </a:lnTo>
                      <a:lnTo>
                        <a:pt x="11262" y="13711"/>
                      </a:lnTo>
                      <a:lnTo>
                        <a:pt x="11446" y="13711"/>
                      </a:lnTo>
                      <a:lnTo>
                        <a:pt x="11446" y="13523"/>
                      </a:lnTo>
                      <a:lnTo>
                        <a:pt x="11631" y="13523"/>
                      </a:lnTo>
                      <a:lnTo>
                        <a:pt x="11631" y="13336"/>
                      </a:lnTo>
                      <a:lnTo>
                        <a:pt x="11446" y="13336"/>
                      </a:lnTo>
                      <a:lnTo>
                        <a:pt x="11631" y="13148"/>
                      </a:lnTo>
                      <a:lnTo>
                        <a:pt x="11631" y="12960"/>
                      </a:lnTo>
                      <a:lnTo>
                        <a:pt x="11631" y="13148"/>
                      </a:lnTo>
                      <a:lnTo>
                        <a:pt x="11815" y="13148"/>
                      </a:lnTo>
                      <a:lnTo>
                        <a:pt x="11815" y="12772"/>
                      </a:lnTo>
                      <a:lnTo>
                        <a:pt x="12000" y="12584"/>
                      </a:lnTo>
                      <a:lnTo>
                        <a:pt x="12185" y="12584"/>
                      </a:lnTo>
                      <a:lnTo>
                        <a:pt x="12185" y="12209"/>
                      </a:lnTo>
                      <a:lnTo>
                        <a:pt x="12369" y="12209"/>
                      </a:lnTo>
                      <a:lnTo>
                        <a:pt x="12369" y="12021"/>
                      </a:lnTo>
                      <a:lnTo>
                        <a:pt x="12554" y="12021"/>
                      </a:lnTo>
                      <a:lnTo>
                        <a:pt x="12554" y="12397"/>
                      </a:lnTo>
                      <a:lnTo>
                        <a:pt x="12738" y="12397"/>
                      </a:lnTo>
                      <a:lnTo>
                        <a:pt x="12738" y="12584"/>
                      </a:lnTo>
                      <a:lnTo>
                        <a:pt x="12738" y="12397"/>
                      </a:lnTo>
                      <a:lnTo>
                        <a:pt x="12738" y="12772"/>
                      </a:lnTo>
                      <a:lnTo>
                        <a:pt x="12923" y="12772"/>
                      </a:lnTo>
                      <a:lnTo>
                        <a:pt x="12923" y="13148"/>
                      </a:lnTo>
                      <a:lnTo>
                        <a:pt x="13108" y="13148"/>
                      </a:lnTo>
                      <a:lnTo>
                        <a:pt x="13108" y="13711"/>
                      </a:lnTo>
                      <a:lnTo>
                        <a:pt x="13292" y="13711"/>
                      </a:lnTo>
                      <a:lnTo>
                        <a:pt x="13292" y="14369"/>
                      </a:lnTo>
                      <a:lnTo>
                        <a:pt x="13569" y="14369"/>
                      </a:lnTo>
                      <a:lnTo>
                        <a:pt x="13569" y="14557"/>
                      </a:lnTo>
                      <a:lnTo>
                        <a:pt x="14492" y="14557"/>
                      </a:lnTo>
                      <a:lnTo>
                        <a:pt x="14492" y="14744"/>
                      </a:lnTo>
                      <a:lnTo>
                        <a:pt x="14492" y="14557"/>
                      </a:lnTo>
                      <a:lnTo>
                        <a:pt x="14677" y="14557"/>
                      </a:lnTo>
                      <a:lnTo>
                        <a:pt x="14677" y="14369"/>
                      </a:lnTo>
                      <a:lnTo>
                        <a:pt x="14862" y="14369"/>
                      </a:lnTo>
                      <a:lnTo>
                        <a:pt x="14677" y="14369"/>
                      </a:lnTo>
                      <a:lnTo>
                        <a:pt x="14862" y="14369"/>
                      </a:lnTo>
                      <a:lnTo>
                        <a:pt x="14677" y="14369"/>
                      </a:lnTo>
                      <a:lnTo>
                        <a:pt x="14677" y="14181"/>
                      </a:lnTo>
                      <a:lnTo>
                        <a:pt x="15046" y="14181"/>
                      </a:lnTo>
                      <a:lnTo>
                        <a:pt x="15046" y="14087"/>
                      </a:lnTo>
                      <a:lnTo>
                        <a:pt x="15231" y="14087"/>
                      </a:lnTo>
                      <a:lnTo>
                        <a:pt x="15046" y="14087"/>
                      </a:lnTo>
                      <a:lnTo>
                        <a:pt x="15046" y="13899"/>
                      </a:lnTo>
                      <a:lnTo>
                        <a:pt x="15231" y="13899"/>
                      </a:lnTo>
                      <a:lnTo>
                        <a:pt x="15231" y="14087"/>
                      </a:lnTo>
                      <a:lnTo>
                        <a:pt x="15231" y="13899"/>
                      </a:lnTo>
                      <a:lnTo>
                        <a:pt x="15231" y="14087"/>
                      </a:lnTo>
                      <a:lnTo>
                        <a:pt x="15415" y="14087"/>
                      </a:lnTo>
                      <a:lnTo>
                        <a:pt x="15415" y="13899"/>
                      </a:lnTo>
                      <a:lnTo>
                        <a:pt x="15415" y="14087"/>
                      </a:lnTo>
                      <a:lnTo>
                        <a:pt x="15508" y="13899"/>
                      </a:lnTo>
                      <a:lnTo>
                        <a:pt x="15508" y="14087"/>
                      </a:lnTo>
                      <a:lnTo>
                        <a:pt x="15415" y="14087"/>
                      </a:lnTo>
                      <a:lnTo>
                        <a:pt x="15508" y="14087"/>
                      </a:lnTo>
                      <a:lnTo>
                        <a:pt x="15508" y="14369"/>
                      </a:lnTo>
                      <a:lnTo>
                        <a:pt x="15692" y="14369"/>
                      </a:lnTo>
                      <a:lnTo>
                        <a:pt x="15692" y="14744"/>
                      </a:lnTo>
                      <a:lnTo>
                        <a:pt x="15508" y="14932"/>
                      </a:lnTo>
                      <a:lnTo>
                        <a:pt x="16062" y="14932"/>
                      </a:lnTo>
                      <a:lnTo>
                        <a:pt x="16062" y="15120"/>
                      </a:lnTo>
                      <a:lnTo>
                        <a:pt x="16246" y="15120"/>
                      </a:lnTo>
                      <a:lnTo>
                        <a:pt x="16062" y="15120"/>
                      </a:lnTo>
                      <a:lnTo>
                        <a:pt x="16246" y="15120"/>
                      </a:lnTo>
                      <a:lnTo>
                        <a:pt x="16246" y="14744"/>
                      </a:lnTo>
                      <a:lnTo>
                        <a:pt x="16800" y="14744"/>
                      </a:lnTo>
                      <a:lnTo>
                        <a:pt x="16800" y="14557"/>
                      </a:lnTo>
                      <a:lnTo>
                        <a:pt x="16800" y="14744"/>
                      </a:lnTo>
                      <a:lnTo>
                        <a:pt x="16985" y="14744"/>
                      </a:lnTo>
                      <a:lnTo>
                        <a:pt x="16985" y="14932"/>
                      </a:lnTo>
                      <a:lnTo>
                        <a:pt x="17169" y="14932"/>
                      </a:lnTo>
                      <a:lnTo>
                        <a:pt x="17169" y="15120"/>
                      </a:lnTo>
                      <a:lnTo>
                        <a:pt x="17538" y="15120"/>
                      </a:lnTo>
                      <a:lnTo>
                        <a:pt x="17538" y="14932"/>
                      </a:lnTo>
                      <a:lnTo>
                        <a:pt x="17538" y="15308"/>
                      </a:lnTo>
                      <a:lnTo>
                        <a:pt x="17815" y="15308"/>
                      </a:lnTo>
                      <a:lnTo>
                        <a:pt x="17815" y="15120"/>
                      </a:lnTo>
                      <a:lnTo>
                        <a:pt x="18554" y="15120"/>
                      </a:lnTo>
                      <a:lnTo>
                        <a:pt x="18554" y="15308"/>
                      </a:lnTo>
                      <a:lnTo>
                        <a:pt x="18923" y="15308"/>
                      </a:lnTo>
                      <a:lnTo>
                        <a:pt x="18923" y="15496"/>
                      </a:lnTo>
                      <a:lnTo>
                        <a:pt x="19108" y="15496"/>
                      </a:lnTo>
                      <a:lnTo>
                        <a:pt x="19108" y="15871"/>
                      </a:lnTo>
                      <a:lnTo>
                        <a:pt x="19292" y="15871"/>
                      </a:lnTo>
                      <a:lnTo>
                        <a:pt x="19292" y="16059"/>
                      </a:lnTo>
                      <a:lnTo>
                        <a:pt x="19662" y="16059"/>
                      </a:lnTo>
                      <a:lnTo>
                        <a:pt x="19662" y="16341"/>
                      </a:lnTo>
                      <a:lnTo>
                        <a:pt x="19846" y="16341"/>
                      </a:lnTo>
                      <a:lnTo>
                        <a:pt x="19846" y="16717"/>
                      </a:lnTo>
                      <a:lnTo>
                        <a:pt x="19938" y="16717"/>
                      </a:lnTo>
                      <a:lnTo>
                        <a:pt x="19938" y="16904"/>
                      </a:lnTo>
                      <a:lnTo>
                        <a:pt x="20123" y="16904"/>
                      </a:lnTo>
                      <a:lnTo>
                        <a:pt x="20123" y="17092"/>
                      </a:lnTo>
                      <a:lnTo>
                        <a:pt x="19938" y="17092"/>
                      </a:lnTo>
                      <a:lnTo>
                        <a:pt x="20123" y="17092"/>
                      </a:lnTo>
                      <a:lnTo>
                        <a:pt x="20123" y="17280"/>
                      </a:lnTo>
                      <a:lnTo>
                        <a:pt x="20308" y="17468"/>
                      </a:lnTo>
                      <a:lnTo>
                        <a:pt x="20308" y="17843"/>
                      </a:lnTo>
                      <a:lnTo>
                        <a:pt x="20492" y="17843"/>
                      </a:lnTo>
                      <a:lnTo>
                        <a:pt x="20492" y="18031"/>
                      </a:lnTo>
                      <a:lnTo>
                        <a:pt x="20862" y="18031"/>
                      </a:lnTo>
                      <a:lnTo>
                        <a:pt x="20862" y="18219"/>
                      </a:lnTo>
                      <a:lnTo>
                        <a:pt x="21046" y="18219"/>
                      </a:lnTo>
                      <a:lnTo>
                        <a:pt x="21046" y="18031"/>
                      </a:lnTo>
                      <a:lnTo>
                        <a:pt x="21231" y="18031"/>
                      </a:lnTo>
                      <a:lnTo>
                        <a:pt x="21231" y="18219"/>
                      </a:lnTo>
                      <a:lnTo>
                        <a:pt x="21600" y="18219"/>
                      </a:lnTo>
                      <a:lnTo>
                        <a:pt x="21600" y="19252"/>
                      </a:lnTo>
                      <a:lnTo>
                        <a:pt x="21415" y="19252"/>
                      </a:lnTo>
                      <a:lnTo>
                        <a:pt x="21415" y="19440"/>
                      </a:lnTo>
                      <a:lnTo>
                        <a:pt x="21231" y="19440"/>
                      </a:lnTo>
                      <a:lnTo>
                        <a:pt x="21231" y="19628"/>
                      </a:lnTo>
                      <a:lnTo>
                        <a:pt x="21415" y="19628"/>
                      </a:lnTo>
                      <a:lnTo>
                        <a:pt x="21415" y="20003"/>
                      </a:lnTo>
                      <a:lnTo>
                        <a:pt x="21600" y="20003"/>
                      </a:lnTo>
                      <a:lnTo>
                        <a:pt x="21415" y="20003"/>
                      </a:lnTo>
                      <a:lnTo>
                        <a:pt x="21415" y="20379"/>
                      </a:lnTo>
                      <a:lnTo>
                        <a:pt x="21046" y="20379"/>
                      </a:lnTo>
                      <a:lnTo>
                        <a:pt x="21046" y="20567"/>
                      </a:lnTo>
                      <a:lnTo>
                        <a:pt x="20862" y="20567"/>
                      </a:lnTo>
                      <a:lnTo>
                        <a:pt x="20862" y="20755"/>
                      </a:lnTo>
                      <a:lnTo>
                        <a:pt x="20677" y="20755"/>
                      </a:lnTo>
                      <a:lnTo>
                        <a:pt x="20677" y="20943"/>
                      </a:lnTo>
                      <a:lnTo>
                        <a:pt x="19938" y="20943"/>
                      </a:lnTo>
                      <a:lnTo>
                        <a:pt x="19938" y="21224"/>
                      </a:lnTo>
                      <a:lnTo>
                        <a:pt x="19477" y="21224"/>
                      </a:lnTo>
                      <a:lnTo>
                        <a:pt x="19292" y="21412"/>
                      </a:lnTo>
                      <a:lnTo>
                        <a:pt x="19292" y="21600"/>
                      </a:lnTo>
                      <a:lnTo>
                        <a:pt x="18738" y="21600"/>
                      </a:lnTo>
                      <a:lnTo>
                        <a:pt x="18738" y="21412"/>
                      </a:lnTo>
                      <a:lnTo>
                        <a:pt x="18554" y="21412"/>
                      </a:lnTo>
                      <a:lnTo>
                        <a:pt x="18554" y="21224"/>
                      </a:lnTo>
                      <a:lnTo>
                        <a:pt x="18369" y="21224"/>
                      </a:lnTo>
                      <a:lnTo>
                        <a:pt x="18369" y="21037"/>
                      </a:lnTo>
                      <a:lnTo>
                        <a:pt x="18185" y="21037"/>
                      </a:lnTo>
                      <a:lnTo>
                        <a:pt x="18369" y="21037"/>
                      </a:lnTo>
                      <a:lnTo>
                        <a:pt x="18185" y="21037"/>
                      </a:lnTo>
                      <a:lnTo>
                        <a:pt x="18185" y="20943"/>
                      </a:lnTo>
                      <a:lnTo>
                        <a:pt x="17538" y="20943"/>
                      </a:lnTo>
                      <a:lnTo>
                        <a:pt x="17538" y="20755"/>
                      </a:lnTo>
                      <a:lnTo>
                        <a:pt x="17169" y="20755"/>
                      </a:lnTo>
                      <a:lnTo>
                        <a:pt x="16985" y="20567"/>
                      </a:lnTo>
                      <a:lnTo>
                        <a:pt x="16246" y="20567"/>
                      </a:lnTo>
                      <a:lnTo>
                        <a:pt x="16246" y="20755"/>
                      </a:lnTo>
                      <a:lnTo>
                        <a:pt x="16246" y="20567"/>
                      </a:lnTo>
                      <a:lnTo>
                        <a:pt x="15692" y="20567"/>
                      </a:lnTo>
                      <a:lnTo>
                        <a:pt x="15692" y="20755"/>
                      </a:lnTo>
                      <a:lnTo>
                        <a:pt x="15046" y="20755"/>
                      </a:lnTo>
                      <a:lnTo>
                        <a:pt x="15046" y="20567"/>
                      </a:lnTo>
                      <a:lnTo>
                        <a:pt x="14677" y="20567"/>
                      </a:lnTo>
                      <a:lnTo>
                        <a:pt x="14677" y="20755"/>
                      </a:lnTo>
                      <a:lnTo>
                        <a:pt x="14308" y="20755"/>
                      </a:lnTo>
                      <a:lnTo>
                        <a:pt x="14308" y="20567"/>
                      </a:lnTo>
                      <a:lnTo>
                        <a:pt x="14123" y="20567"/>
                      </a:lnTo>
                      <a:lnTo>
                        <a:pt x="14123" y="20379"/>
                      </a:lnTo>
                      <a:lnTo>
                        <a:pt x="13754" y="20379"/>
                      </a:lnTo>
                      <a:lnTo>
                        <a:pt x="13754" y="20191"/>
                      </a:lnTo>
                      <a:lnTo>
                        <a:pt x="13754" y="20379"/>
                      </a:lnTo>
                      <a:lnTo>
                        <a:pt x="13754" y="20191"/>
                      </a:lnTo>
                      <a:lnTo>
                        <a:pt x="13385" y="20191"/>
                      </a:lnTo>
                      <a:lnTo>
                        <a:pt x="13385" y="20379"/>
                      </a:lnTo>
                      <a:lnTo>
                        <a:pt x="13108" y="20379"/>
                      </a:lnTo>
                      <a:lnTo>
                        <a:pt x="13108" y="20567"/>
                      </a:lnTo>
                      <a:lnTo>
                        <a:pt x="12369" y="20567"/>
                      </a:lnTo>
                      <a:lnTo>
                        <a:pt x="12369" y="20379"/>
                      </a:lnTo>
                      <a:lnTo>
                        <a:pt x="12369" y="20567"/>
                      </a:lnTo>
                      <a:lnTo>
                        <a:pt x="12369" y="20379"/>
                      </a:lnTo>
                      <a:lnTo>
                        <a:pt x="12369" y="20567"/>
                      </a:lnTo>
                      <a:lnTo>
                        <a:pt x="12000" y="20567"/>
                      </a:lnTo>
                      <a:lnTo>
                        <a:pt x="12000" y="20379"/>
                      </a:lnTo>
                      <a:lnTo>
                        <a:pt x="11815" y="20379"/>
                      </a:lnTo>
                      <a:lnTo>
                        <a:pt x="11815" y="20191"/>
                      </a:lnTo>
                      <a:lnTo>
                        <a:pt x="11815" y="20379"/>
                      </a:lnTo>
                      <a:lnTo>
                        <a:pt x="11815" y="20191"/>
                      </a:lnTo>
                      <a:lnTo>
                        <a:pt x="11446" y="20191"/>
                      </a:lnTo>
                      <a:lnTo>
                        <a:pt x="11446" y="20379"/>
                      </a:lnTo>
                      <a:lnTo>
                        <a:pt x="11262" y="20379"/>
                      </a:lnTo>
                      <a:lnTo>
                        <a:pt x="11262" y="20191"/>
                      </a:lnTo>
                      <a:lnTo>
                        <a:pt x="11262" y="20379"/>
                      </a:lnTo>
                      <a:lnTo>
                        <a:pt x="11077" y="20191"/>
                      </a:lnTo>
                      <a:lnTo>
                        <a:pt x="11262" y="20191"/>
                      </a:lnTo>
                      <a:lnTo>
                        <a:pt x="11077" y="20191"/>
                      </a:lnTo>
                      <a:lnTo>
                        <a:pt x="11077" y="20003"/>
                      </a:lnTo>
                      <a:lnTo>
                        <a:pt x="10615" y="20003"/>
                      </a:lnTo>
                      <a:lnTo>
                        <a:pt x="10615" y="19816"/>
                      </a:lnTo>
                      <a:lnTo>
                        <a:pt x="10615" y="20003"/>
                      </a:lnTo>
                      <a:lnTo>
                        <a:pt x="10615" y="19816"/>
                      </a:lnTo>
                      <a:lnTo>
                        <a:pt x="10246" y="19816"/>
                      </a:lnTo>
                      <a:lnTo>
                        <a:pt x="10246" y="20003"/>
                      </a:lnTo>
                      <a:lnTo>
                        <a:pt x="9877" y="20003"/>
                      </a:lnTo>
                      <a:lnTo>
                        <a:pt x="9877" y="19816"/>
                      </a:lnTo>
                      <a:lnTo>
                        <a:pt x="9877" y="20003"/>
                      </a:lnTo>
                      <a:lnTo>
                        <a:pt x="9692" y="20003"/>
                      </a:lnTo>
                      <a:lnTo>
                        <a:pt x="9877" y="19816"/>
                      </a:lnTo>
                      <a:lnTo>
                        <a:pt x="9877" y="19628"/>
                      </a:lnTo>
                      <a:lnTo>
                        <a:pt x="10062" y="19440"/>
                      </a:lnTo>
                      <a:lnTo>
                        <a:pt x="9877" y="19440"/>
                      </a:lnTo>
                      <a:lnTo>
                        <a:pt x="10062" y="19440"/>
                      </a:lnTo>
                      <a:lnTo>
                        <a:pt x="10062" y="18877"/>
                      </a:lnTo>
                      <a:lnTo>
                        <a:pt x="9877" y="18877"/>
                      </a:lnTo>
                      <a:lnTo>
                        <a:pt x="9877" y="18689"/>
                      </a:lnTo>
                      <a:lnTo>
                        <a:pt x="9692" y="18689"/>
                      </a:lnTo>
                      <a:lnTo>
                        <a:pt x="9692" y="18877"/>
                      </a:lnTo>
                      <a:lnTo>
                        <a:pt x="9323" y="18877"/>
                      </a:lnTo>
                      <a:lnTo>
                        <a:pt x="9323" y="19064"/>
                      </a:lnTo>
                      <a:lnTo>
                        <a:pt x="9138" y="19064"/>
                      </a:lnTo>
                      <a:lnTo>
                        <a:pt x="9138" y="19252"/>
                      </a:lnTo>
                      <a:lnTo>
                        <a:pt x="8954" y="19252"/>
                      </a:lnTo>
                      <a:lnTo>
                        <a:pt x="8954" y="19440"/>
                      </a:lnTo>
                      <a:lnTo>
                        <a:pt x="8862" y="19252"/>
                      </a:lnTo>
                      <a:lnTo>
                        <a:pt x="8677" y="19252"/>
                      </a:lnTo>
                      <a:lnTo>
                        <a:pt x="8677" y="19440"/>
                      </a:lnTo>
                      <a:lnTo>
                        <a:pt x="8308" y="19440"/>
                      </a:lnTo>
                      <a:lnTo>
                        <a:pt x="8308" y="19252"/>
                      </a:lnTo>
                      <a:lnTo>
                        <a:pt x="8123" y="19252"/>
                      </a:lnTo>
                      <a:lnTo>
                        <a:pt x="8123" y="19064"/>
                      </a:lnTo>
                      <a:lnTo>
                        <a:pt x="7938" y="19064"/>
                      </a:lnTo>
                      <a:lnTo>
                        <a:pt x="7938" y="18689"/>
                      </a:lnTo>
                      <a:lnTo>
                        <a:pt x="8123" y="18689"/>
                      </a:lnTo>
                      <a:lnTo>
                        <a:pt x="7938" y="18689"/>
                      </a:lnTo>
                      <a:lnTo>
                        <a:pt x="7938" y="18595"/>
                      </a:lnTo>
                      <a:lnTo>
                        <a:pt x="8123" y="18595"/>
                      </a:lnTo>
                      <a:lnTo>
                        <a:pt x="8308" y="18407"/>
                      </a:lnTo>
                      <a:lnTo>
                        <a:pt x="8123" y="18407"/>
                      </a:lnTo>
                      <a:lnTo>
                        <a:pt x="8123" y="18219"/>
                      </a:lnTo>
                      <a:lnTo>
                        <a:pt x="7938" y="18219"/>
                      </a:lnTo>
                      <a:lnTo>
                        <a:pt x="7938" y="18031"/>
                      </a:lnTo>
                      <a:lnTo>
                        <a:pt x="7754" y="18031"/>
                      </a:lnTo>
                      <a:lnTo>
                        <a:pt x="7938" y="18031"/>
                      </a:lnTo>
                      <a:lnTo>
                        <a:pt x="8123" y="17843"/>
                      </a:lnTo>
                      <a:lnTo>
                        <a:pt x="8492" y="17843"/>
                      </a:lnTo>
                      <a:lnTo>
                        <a:pt x="8492" y="17468"/>
                      </a:lnTo>
                      <a:lnTo>
                        <a:pt x="8677" y="17280"/>
                      </a:lnTo>
                      <a:lnTo>
                        <a:pt x="8492" y="17092"/>
                      </a:lnTo>
                      <a:lnTo>
                        <a:pt x="8677" y="16904"/>
                      </a:lnTo>
                      <a:lnTo>
                        <a:pt x="8308" y="16529"/>
                      </a:lnTo>
                      <a:lnTo>
                        <a:pt x="8308" y="16341"/>
                      </a:lnTo>
                      <a:lnTo>
                        <a:pt x="8308" y="16529"/>
                      </a:lnTo>
                      <a:lnTo>
                        <a:pt x="8123" y="16529"/>
                      </a:lnTo>
                      <a:lnTo>
                        <a:pt x="8123" y="16341"/>
                      </a:lnTo>
                      <a:lnTo>
                        <a:pt x="8123" y="16529"/>
                      </a:lnTo>
                      <a:lnTo>
                        <a:pt x="7938" y="16717"/>
                      </a:lnTo>
                      <a:lnTo>
                        <a:pt x="7385" y="16717"/>
                      </a:lnTo>
                      <a:lnTo>
                        <a:pt x="7385" y="16529"/>
                      </a:lnTo>
                      <a:lnTo>
                        <a:pt x="7200" y="16717"/>
                      </a:lnTo>
                      <a:lnTo>
                        <a:pt x="6646" y="16717"/>
                      </a:lnTo>
                      <a:lnTo>
                        <a:pt x="6646" y="16341"/>
                      </a:lnTo>
                      <a:lnTo>
                        <a:pt x="6554" y="16341"/>
                      </a:lnTo>
                      <a:lnTo>
                        <a:pt x="6554" y="15308"/>
                      </a:lnTo>
                      <a:lnTo>
                        <a:pt x="6369" y="15496"/>
                      </a:lnTo>
                      <a:lnTo>
                        <a:pt x="6369" y="15308"/>
                      </a:lnTo>
                      <a:lnTo>
                        <a:pt x="6185" y="15308"/>
                      </a:lnTo>
                      <a:lnTo>
                        <a:pt x="6185" y="15120"/>
                      </a:lnTo>
                      <a:lnTo>
                        <a:pt x="6000" y="15120"/>
                      </a:lnTo>
                      <a:lnTo>
                        <a:pt x="6000" y="14932"/>
                      </a:lnTo>
                      <a:lnTo>
                        <a:pt x="5815" y="14932"/>
                      </a:lnTo>
                      <a:lnTo>
                        <a:pt x="6000" y="14932"/>
                      </a:lnTo>
                      <a:lnTo>
                        <a:pt x="5631" y="14932"/>
                      </a:lnTo>
                      <a:lnTo>
                        <a:pt x="5631" y="14744"/>
                      </a:lnTo>
                      <a:lnTo>
                        <a:pt x="5446" y="14744"/>
                      </a:lnTo>
                      <a:lnTo>
                        <a:pt x="5446" y="14181"/>
                      </a:lnTo>
                      <a:lnTo>
                        <a:pt x="5262" y="14181"/>
                      </a:lnTo>
                      <a:lnTo>
                        <a:pt x="5446" y="14181"/>
                      </a:lnTo>
                      <a:lnTo>
                        <a:pt x="5446" y="14087"/>
                      </a:lnTo>
                      <a:lnTo>
                        <a:pt x="5262" y="14087"/>
                      </a:lnTo>
                      <a:lnTo>
                        <a:pt x="5446" y="14087"/>
                      </a:lnTo>
                      <a:lnTo>
                        <a:pt x="5262" y="14087"/>
                      </a:lnTo>
                      <a:lnTo>
                        <a:pt x="5262" y="13711"/>
                      </a:lnTo>
                      <a:lnTo>
                        <a:pt x="5077" y="13711"/>
                      </a:lnTo>
                      <a:lnTo>
                        <a:pt x="5077" y="13336"/>
                      </a:lnTo>
                      <a:lnTo>
                        <a:pt x="4892" y="13336"/>
                      </a:lnTo>
                      <a:lnTo>
                        <a:pt x="4892" y="12960"/>
                      </a:lnTo>
                      <a:lnTo>
                        <a:pt x="4708" y="12960"/>
                      </a:lnTo>
                      <a:lnTo>
                        <a:pt x="4708" y="12397"/>
                      </a:lnTo>
                      <a:lnTo>
                        <a:pt x="4523" y="12397"/>
                      </a:lnTo>
                      <a:lnTo>
                        <a:pt x="4523" y="12209"/>
                      </a:lnTo>
                      <a:lnTo>
                        <a:pt x="4431" y="12209"/>
                      </a:lnTo>
                      <a:lnTo>
                        <a:pt x="4431" y="11176"/>
                      </a:lnTo>
                      <a:lnTo>
                        <a:pt x="4246" y="11176"/>
                      </a:lnTo>
                      <a:lnTo>
                        <a:pt x="4246" y="10988"/>
                      </a:lnTo>
                      <a:lnTo>
                        <a:pt x="4062" y="10988"/>
                      </a:lnTo>
                      <a:lnTo>
                        <a:pt x="4062" y="10800"/>
                      </a:lnTo>
                      <a:lnTo>
                        <a:pt x="3877" y="10612"/>
                      </a:lnTo>
                      <a:lnTo>
                        <a:pt x="3877" y="10237"/>
                      </a:lnTo>
                      <a:lnTo>
                        <a:pt x="3692" y="10237"/>
                      </a:lnTo>
                      <a:lnTo>
                        <a:pt x="3692" y="9203"/>
                      </a:lnTo>
                      <a:lnTo>
                        <a:pt x="3508" y="9203"/>
                      </a:lnTo>
                      <a:lnTo>
                        <a:pt x="3508" y="8077"/>
                      </a:lnTo>
                      <a:lnTo>
                        <a:pt x="3323" y="8077"/>
                      </a:lnTo>
                      <a:lnTo>
                        <a:pt x="3323" y="7701"/>
                      </a:lnTo>
                      <a:lnTo>
                        <a:pt x="3138" y="7701"/>
                      </a:lnTo>
                      <a:lnTo>
                        <a:pt x="3138" y="7513"/>
                      </a:lnTo>
                      <a:lnTo>
                        <a:pt x="1015" y="7513"/>
                      </a:lnTo>
                      <a:lnTo>
                        <a:pt x="1015" y="7325"/>
                      </a:lnTo>
                      <a:lnTo>
                        <a:pt x="831" y="7325"/>
                      </a:lnTo>
                      <a:lnTo>
                        <a:pt x="831" y="7231"/>
                      </a:lnTo>
                      <a:lnTo>
                        <a:pt x="646" y="7231"/>
                      </a:lnTo>
                      <a:lnTo>
                        <a:pt x="646" y="7043"/>
                      </a:lnTo>
                      <a:lnTo>
                        <a:pt x="462" y="6856"/>
                      </a:lnTo>
                      <a:lnTo>
                        <a:pt x="277" y="6856"/>
                      </a:lnTo>
                      <a:lnTo>
                        <a:pt x="277" y="6668"/>
                      </a:lnTo>
                      <a:lnTo>
                        <a:pt x="0" y="6668"/>
                      </a:lnTo>
                      <a:lnTo>
                        <a:pt x="0" y="6292"/>
                      </a:lnTo>
                      <a:lnTo>
                        <a:pt x="92" y="6292"/>
                      </a:lnTo>
                      <a:lnTo>
                        <a:pt x="92" y="6104"/>
                      </a:lnTo>
                      <a:lnTo>
                        <a:pt x="277" y="6104"/>
                      </a:lnTo>
                      <a:lnTo>
                        <a:pt x="277" y="5917"/>
                      </a:lnTo>
                      <a:lnTo>
                        <a:pt x="462" y="5917"/>
                      </a:lnTo>
                      <a:lnTo>
                        <a:pt x="462" y="5729"/>
                      </a:lnTo>
                      <a:lnTo>
                        <a:pt x="646" y="5729"/>
                      </a:lnTo>
                      <a:lnTo>
                        <a:pt x="646" y="5541"/>
                      </a:lnTo>
                      <a:lnTo>
                        <a:pt x="831" y="5353"/>
                      </a:lnTo>
                      <a:lnTo>
                        <a:pt x="831" y="5165"/>
                      </a:lnTo>
                      <a:lnTo>
                        <a:pt x="1015" y="5165"/>
                      </a:lnTo>
                      <a:lnTo>
                        <a:pt x="1015" y="5071"/>
                      </a:lnTo>
                      <a:lnTo>
                        <a:pt x="1200" y="4508"/>
                      </a:lnTo>
                      <a:lnTo>
                        <a:pt x="1200" y="3944"/>
                      </a:lnTo>
                      <a:lnTo>
                        <a:pt x="1385" y="3944"/>
                      </a:lnTo>
                      <a:lnTo>
                        <a:pt x="1385" y="3757"/>
                      </a:lnTo>
                      <a:lnTo>
                        <a:pt x="1200" y="3757"/>
                      </a:lnTo>
                      <a:lnTo>
                        <a:pt x="1200" y="3381"/>
                      </a:lnTo>
                      <a:lnTo>
                        <a:pt x="2123" y="3381"/>
                      </a:lnTo>
                      <a:lnTo>
                        <a:pt x="2215" y="3193"/>
                      </a:lnTo>
                      <a:lnTo>
                        <a:pt x="2954" y="3193"/>
                      </a:lnTo>
                      <a:lnTo>
                        <a:pt x="3323" y="3005"/>
                      </a:lnTo>
                      <a:lnTo>
                        <a:pt x="3508" y="300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49" name="Freeform 4860"/>
                <p:cNvSpPr/>
                <p:nvPr/>
              </p:nvSpPr>
              <p:spPr>
                <a:xfrm>
                  <a:off x="417209" y="426181"/>
                  <a:ext cx="189863" cy="238531"/>
                </a:xfrm>
                <a:custGeom>
                  <a:avLst/>
                  <a:gdLst/>
                  <a:ahLst/>
                  <a:cxnLst>
                    <a:cxn ang="0">
                      <a:pos x="wd2" y="hd2"/>
                    </a:cxn>
                    <a:cxn ang="5400000">
                      <a:pos x="wd2" y="hd2"/>
                    </a:cxn>
                    <a:cxn ang="10800000">
                      <a:pos x="wd2" y="hd2"/>
                    </a:cxn>
                    <a:cxn ang="16200000">
                      <a:pos x="wd2" y="hd2"/>
                    </a:cxn>
                  </a:cxnLst>
                  <a:rect l="0" t="0" r="r" b="b"/>
                  <a:pathLst>
                    <a:path w="21600" h="21600" extrusionOk="0">
                      <a:moveTo>
                        <a:pt x="316" y="16526"/>
                      </a:moveTo>
                      <a:lnTo>
                        <a:pt x="316" y="16459"/>
                      </a:lnTo>
                      <a:lnTo>
                        <a:pt x="395" y="16392"/>
                      </a:lnTo>
                      <a:lnTo>
                        <a:pt x="474" y="16392"/>
                      </a:lnTo>
                      <a:lnTo>
                        <a:pt x="553" y="16325"/>
                      </a:lnTo>
                      <a:lnTo>
                        <a:pt x="632" y="16325"/>
                      </a:lnTo>
                      <a:lnTo>
                        <a:pt x="632" y="16258"/>
                      </a:lnTo>
                      <a:lnTo>
                        <a:pt x="711" y="16258"/>
                      </a:lnTo>
                      <a:lnTo>
                        <a:pt x="711" y="16225"/>
                      </a:lnTo>
                      <a:lnTo>
                        <a:pt x="790" y="16158"/>
                      </a:lnTo>
                      <a:lnTo>
                        <a:pt x="829" y="16025"/>
                      </a:lnTo>
                      <a:lnTo>
                        <a:pt x="829" y="15958"/>
                      </a:lnTo>
                      <a:lnTo>
                        <a:pt x="908" y="15824"/>
                      </a:lnTo>
                      <a:lnTo>
                        <a:pt x="908" y="15758"/>
                      </a:lnTo>
                      <a:lnTo>
                        <a:pt x="987" y="15691"/>
                      </a:lnTo>
                      <a:lnTo>
                        <a:pt x="987" y="15557"/>
                      </a:lnTo>
                      <a:lnTo>
                        <a:pt x="1540" y="15557"/>
                      </a:lnTo>
                      <a:lnTo>
                        <a:pt x="1698" y="15424"/>
                      </a:lnTo>
                      <a:lnTo>
                        <a:pt x="1698" y="15257"/>
                      </a:lnTo>
                      <a:lnTo>
                        <a:pt x="1619" y="15257"/>
                      </a:lnTo>
                      <a:lnTo>
                        <a:pt x="1619" y="15190"/>
                      </a:lnTo>
                      <a:lnTo>
                        <a:pt x="1540" y="15190"/>
                      </a:lnTo>
                      <a:lnTo>
                        <a:pt x="1540" y="15123"/>
                      </a:lnTo>
                      <a:lnTo>
                        <a:pt x="1461" y="15123"/>
                      </a:lnTo>
                      <a:lnTo>
                        <a:pt x="1461" y="15057"/>
                      </a:lnTo>
                      <a:lnTo>
                        <a:pt x="1382" y="14990"/>
                      </a:lnTo>
                      <a:lnTo>
                        <a:pt x="1382" y="14923"/>
                      </a:lnTo>
                      <a:lnTo>
                        <a:pt x="1303" y="14923"/>
                      </a:lnTo>
                      <a:lnTo>
                        <a:pt x="1303" y="14789"/>
                      </a:lnTo>
                      <a:lnTo>
                        <a:pt x="1382" y="14789"/>
                      </a:lnTo>
                      <a:lnTo>
                        <a:pt x="1382" y="14723"/>
                      </a:lnTo>
                      <a:lnTo>
                        <a:pt x="1461" y="14656"/>
                      </a:lnTo>
                      <a:lnTo>
                        <a:pt x="1382" y="14656"/>
                      </a:lnTo>
                      <a:lnTo>
                        <a:pt x="1382" y="14556"/>
                      </a:lnTo>
                      <a:lnTo>
                        <a:pt x="1461" y="14556"/>
                      </a:lnTo>
                      <a:lnTo>
                        <a:pt x="1382" y="14489"/>
                      </a:lnTo>
                      <a:lnTo>
                        <a:pt x="1382" y="14422"/>
                      </a:lnTo>
                      <a:lnTo>
                        <a:pt x="1303" y="14422"/>
                      </a:lnTo>
                      <a:lnTo>
                        <a:pt x="1303" y="14355"/>
                      </a:lnTo>
                      <a:lnTo>
                        <a:pt x="1224" y="14355"/>
                      </a:lnTo>
                      <a:lnTo>
                        <a:pt x="1224" y="14289"/>
                      </a:lnTo>
                      <a:lnTo>
                        <a:pt x="1145" y="14289"/>
                      </a:lnTo>
                      <a:lnTo>
                        <a:pt x="1145" y="14088"/>
                      </a:lnTo>
                      <a:lnTo>
                        <a:pt x="1224" y="14088"/>
                      </a:lnTo>
                      <a:lnTo>
                        <a:pt x="1224" y="13888"/>
                      </a:lnTo>
                      <a:lnTo>
                        <a:pt x="1303" y="13888"/>
                      </a:lnTo>
                      <a:lnTo>
                        <a:pt x="1303" y="13788"/>
                      </a:lnTo>
                      <a:lnTo>
                        <a:pt x="1382" y="13788"/>
                      </a:lnTo>
                      <a:lnTo>
                        <a:pt x="1461" y="13721"/>
                      </a:lnTo>
                      <a:lnTo>
                        <a:pt x="1619" y="13721"/>
                      </a:lnTo>
                      <a:lnTo>
                        <a:pt x="1619" y="13654"/>
                      </a:lnTo>
                      <a:lnTo>
                        <a:pt x="1698" y="13654"/>
                      </a:lnTo>
                      <a:lnTo>
                        <a:pt x="1698" y="13454"/>
                      </a:lnTo>
                      <a:lnTo>
                        <a:pt x="2053" y="13454"/>
                      </a:lnTo>
                      <a:lnTo>
                        <a:pt x="2053" y="13521"/>
                      </a:lnTo>
                      <a:lnTo>
                        <a:pt x="2053" y="13454"/>
                      </a:lnTo>
                      <a:lnTo>
                        <a:pt x="2132" y="13454"/>
                      </a:lnTo>
                      <a:lnTo>
                        <a:pt x="2132" y="13387"/>
                      </a:lnTo>
                      <a:lnTo>
                        <a:pt x="2211" y="13387"/>
                      </a:lnTo>
                      <a:lnTo>
                        <a:pt x="2211" y="13321"/>
                      </a:lnTo>
                      <a:lnTo>
                        <a:pt x="2290" y="13321"/>
                      </a:lnTo>
                      <a:lnTo>
                        <a:pt x="2290" y="13187"/>
                      </a:lnTo>
                      <a:lnTo>
                        <a:pt x="2369" y="13187"/>
                      </a:lnTo>
                      <a:lnTo>
                        <a:pt x="2448" y="13120"/>
                      </a:lnTo>
                      <a:lnTo>
                        <a:pt x="2725" y="13120"/>
                      </a:lnTo>
                      <a:lnTo>
                        <a:pt x="2725" y="13187"/>
                      </a:lnTo>
                      <a:lnTo>
                        <a:pt x="2804" y="13187"/>
                      </a:lnTo>
                      <a:lnTo>
                        <a:pt x="2804" y="13120"/>
                      </a:lnTo>
                      <a:lnTo>
                        <a:pt x="2883" y="13120"/>
                      </a:lnTo>
                      <a:lnTo>
                        <a:pt x="2883" y="13020"/>
                      </a:lnTo>
                      <a:lnTo>
                        <a:pt x="2962" y="13020"/>
                      </a:lnTo>
                      <a:lnTo>
                        <a:pt x="2962" y="12820"/>
                      </a:lnTo>
                      <a:lnTo>
                        <a:pt x="3041" y="12820"/>
                      </a:lnTo>
                      <a:lnTo>
                        <a:pt x="3041" y="12753"/>
                      </a:lnTo>
                      <a:lnTo>
                        <a:pt x="3120" y="12753"/>
                      </a:lnTo>
                      <a:lnTo>
                        <a:pt x="3199" y="12686"/>
                      </a:lnTo>
                      <a:lnTo>
                        <a:pt x="3278" y="12686"/>
                      </a:lnTo>
                      <a:lnTo>
                        <a:pt x="3356" y="12619"/>
                      </a:lnTo>
                      <a:lnTo>
                        <a:pt x="3435" y="12619"/>
                      </a:lnTo>
                      <a:lnTo>
                        <a:pt x="3514" y="12686"/>
                      </a:lnTo>
                      <a:lnTo>
                        <a:pt x="3633" y="12686"/>
                      </a:lnTo>
                      <a:lnTo>
                        <a:pt x="3633" y="12619"/>
                      </a:lnTo>
                      <a:lnTo>
                        <a:pt x="3791" y="12619"/>
                      </a:lnTo>
                      <a:lnTo>
                        <a:pt x="3791" y="12553"/>
                      </a:lnTo>
                      <a:lnTo>
                        <a:pt x="3870" y="12553"/>
                      </a:lnTo>
                      <a:lnTo>
                        <a:pt x="3870" y="12419"/>
                      </a:lnTo>
                      <a:lnTo>
                        <a:pt x="3949" y="12419"/>
                      </a:lnTo>
                      <a:lnTo>
                        <a:pt x="3949" y="12352"/>
                      </a:lnTo>
                      <a:lnTo>
                        <a:pt x="4028" y="12286"/>
                      </a:lnTo>
                      <a:lnTo>
                        <a:pt x="4186" y="12286"/>
                      </a:lnTo>
                      <a:lnTo>
                        <a:pt x="4265" y="12219"/>
                      </a:lnTo>
                      <a:lnTo>
                        <a:pt x="4344" y="12286"/>
                      </a:lnTo>
                      <a:lnTo>
                        <a:pt x="4344" y="12185"/>
                      </a:lnTo>
                      <a:lnTo>
                        <a:pt x="4502" y="12185"/>
                      </a:lnTo>
                      <a:lnTo>
                        <a:pt x="4502" y="12119"/>
                      </a:lnTo>
                      <a:lnTo>
                        <a:pt x="4423" y="12119"/>
                      </a:lnTo>
                      <a:lnTo>
                        <a:pt x="4502" y="12119"/>
                      </a:lnTo>
                      <a:lnTo>
                        <a:pt x="4502" y="12052"/>
                      </a:lnTo>
                      <a:lnTo>
                        <a:pt x="4581" y="11985"/>
                      </a:lnTo>
                      <a:lnTo>
                        <a:pt x="4581" y="11918"/>
                      </a:lnTo>
                      <a:lnTo>
                        <a:pt x="4620" y="11918"/>
                      </a:lnTo>
                      <a:lnTo>
                        <a:pt x="4620" y="11785"/>
                      </a:lnTo>
                      <a:lnTo>
                        <a:pt x="4699" y="11785"/>
                      </a:lnTo>
                      <a:lnTo>
                        <a:pt x="4699" y="11585"/>
                      </a:lnTo>
                      <a:lnTo>
                        <a:pt x="4778" y="11585"/>
                      </a:lnTo>
                      <a:lnTo>
                        <a:pt x="4778" y="11518"/>
                      </a:lnTo>
                      <a:lnTo>
                        <a:pt x="4936" y="11451"/>
                      </a:lnTo>
                      <a:lnTo>
                        <a:pt x="4936" y="11418"/>
                      </a:lnTo>
                      <a:lnTo>
                        <a:pt x="5015" y="11418"/>
                      </a:lnTo>
                      <a:lnTo>
                        <a:pt x="5015" y="11351"/>
                      </a:lnTo>
                      <a:lnTo>
                        <a:pt x="5094" y="11284"/>
                      </a:lnTo>
                      <a:lnTo>
                        <a:pt x="5173" y="11284"/>
                      </a:lnTo>
                      <a:lnTo>
                        <a:pt x="5173" y="11217"/>
                      </a:lnTo>
                      <a:lnTo>
                        <a:pt x="5252" y="11217"/>
                      </a:lnTo>
                      <a:lnTo>
                        <a:pt x="5252" y="11151"/>
                      </a:lnTo>
                      <a:lnTo>
                        <a:pt x="5331" y="11084"/>
                      </a:lnTo>
                      <a:lnTo>
                        <a:pt x="5410" y="11084"/>
                      </a:lnTo>
                      <a:lnTo>
                        <a:pt x="5410" y="11017"/>
                      </a:lnTo>
                      <a:lnTo>
                        <a:pt x="5489" y="11017"/>
                      </a:lnTo>
                      <a:lnTo>
                        <a:pt x="5528" y="10950"/>
                      </a:lnTo>
                      <a:lnTo>
                        <a:pt x="5528" y="10883"/>
                      </a:lnTo>
                      <a:lnTo>
                        <a:pt x="5686" y="10750"/>
                      </a:lnTo>
                      <a:lnTo>
                        <a:pt x="5765" y="10750"/>
                      </a:lnTo>
                      <a:lnTo>
                        <a:pt x="5844" y="10683"/>
                      </a:lnTo>
                      <a:lnTo>
                        <a:pt x="6081" y="10616"/>
                      </a:lnTo>
                      <a:lnTo>
                        <a:pt x="6160" y="10583"/>
                      </a:lnTo>
                      <a:lnTo>
                        <a:pt x="6239" y="10583"/>
                      </a:lnTo>
                      <a:lnTo>
                        <a:pt x="6239" y="10516"/>
                      </a:lnTo>
                      <a:lnTo>
                        <a:pt x="6397" y="10516"/>
                      </a:lnTo>
                      <a:lnTo>
                        <a:pt x="6397" y="10449"/>
                      </a:lnTo>
                      <a:lnTo>
                        <a:pt x="6437" y="10449"/>
                      </a:lnTo>
                      <a:lnTo>
                        <a:pt x="6437" y="10383"/>
                      </a:lnTo>
                      <a:lnTo>
                        <a:pt x="6516" y="10383"/>
                      </a:lnTo>
                      <a:lnTo>
                        <a:pt x="6516" y="10316"/>
                      </a:lnTo>
                      <a:lnTo>
                        <a:pt x="6595" y="10316"/>
                      </a:lnTo>
                      <a:lnTo>
                        <a:pt x="6595" y="10249"/>
                      </a:lnTo>
                      <a:lnTo>
                        <a:pt x="6673" y="10249"/>
                      </a:lnTo>
                      <a:lnTo>
                        <a:pt x="6673" y="10182"/>
                      </a:lnTo>
                      <a:lnTo>
                        <a:pt x="6752" y="10182"/>
                      </a:lnTo>
                      <a:lnTo>
                        <a:pt x="6752" y="10049"/>
                      </a:lnTo>
                      <a:lnTo>
                        <a:pt x="6831" y="10049"/>
                      </a:lnTo>
                      <a:lnTo>
                        <a:pt x="6831" y="9915"/>
                      </a:lnTo>
                      <a:lnTo>
                        <a:pt x="6910" y="9915"/>
                      </a:lnTo>
                      <a:lnTo>
                        <a:pt x="6910" y="9682"/>
                      </a:lnTo>
                      <a:lnTo>
                        <a:pt x="6831" y="9682"/>
                      </a:lnTo>
                      <a:lnTo>
                        <a:pt x="6752" y="9615"/>
                      </a:lnTo>
                      <a:lnTo>
                        <a:pt x="6752" y="9548"/>
                      </a:lnTo>
                      <a:lnTo>
                        <a:pt x="6595" y="9415"/>
                      </a:lnTo>
                      <a:lnTo>
                        <a:pt x="6595" y="9348"/>
                      </a:lnTo>
                      <a:lnTo>
                        <a:pt x="6516" y="9348"/>
                      </a:lnTo>
                      <a:lnTo>
                        <a:pt x="6516" y="9214"/>
                      </a:lnTo>
                      <a:lnTo>
                        <a:pt x="6437" y="9147"/>
                      </a:lnTo>
                      <a:lnTo>
                        <a:pt x="6397" y="9081"/>
                      </a:lnTo>
                      <a:lnTo>
                        <a:pt x="6397" y="8780"/>
                      </a:lnTo>
                      <a:lnTo>
                        <a:pt x="6318" y="8780"/>
                      </a:lnTo>
                      <a:lnTo>
                        <a:pt x="6239" y="8713"/>
                      </a:lnTo>
                      <a:lnTo>
                        <a:pt x="6239" y="8446"/>
                      </a:lnTo>
                      <a:lnTo>
                        <a:pt x="6318" y="8380"/>
                      </a:lnTo>
                      <a:lnTo>
                        <a:pt x="6318" y="8313"/>
                      </a:lnTo>
                      <a:lnTo>
                        <a:pt x="6397" y="8313"/>
                      </a:lnTo>
                      <a:lnTo>
                        <a:pt x="6397" y="7545"/>
                      </a:lnTo>
                      <a:lnTo>
                        <a:pt x="6437" y="7545"/>
                      </a:lnTo>
                      <a:lnTo>
                        <a:pt x="6437" y="6977"/>
                      </a:lnTo>
                      <a:lnTo>
                        <a:pt x="6516" y="6911"/>
                      </a:lnTo>
                      <a:lnTo>
                        <a:pt x="6516" y="6644"/>
                      </a:lnTo>
                      <a:lnTo>
                        <a:pt x="6595" y="6644"/>
                      </a:lnTo>
                      <a:lnTo>
                        <a:pt x="6595" y="6210"/>
                      </a:lnTo>
                      <a:lnTo>
                        <a:pt x="6516" y="6143"/>
                      </a:lnTo>
                      <a:lnTo>
                        <a:pt x="6516" y="6009"/>
                      </a:lnTo>
                      <a:lnTo>
                        <a:pt x="6437" y="5943"/>
                      </a:lnTo>
                      <a:lnTo>
                        <a:pt x="6437" y="5776"/>
                      </a:lnTo>
                      <a:lnTo>
                        <a:pt x="6516" y="5709"/>
                      </a:lnTo>
                      <a:lnTo>
                        <a:pt x="6831" y="5709"/>
                      </a:lnTo>
                      <a:lnTo>
                        <a:pt x="6831" y="5575"/>
                      </a:lnTo>
                      <a:lnTo>
                        <a:pt x="6910" y="5575"/>
                      </a:lnTo>
                      <a:lnTo>
                        <a:pt x="6910" y="5442"/>
                      </a:lnTo>
                      <a:lnTo>
                        <a:pt x="6989" y="5375"/>
                      </a:lnTo>
                      <a:lnTo>
                        <a:pt x="7068" y="5375"/>
                      </a:lnTo>
                      <a:lnTo>
                        <a:pt x="7068" y="5108"/>
                      </a:lnTo>
                      <a:lnTo>
                        <a:pt x="7147" y="5108"/>
                      </a:lnTo>
                      <a:lnTo>
                        <a:pt x="7147" y="5041"/>
                      </a:lnTo>
                      <a:lnTo>
                        <a:pt x="7305" y="5041"/>
                      </a:lnTo>
                      <a:lnTo>
                        <a:pt x="7305" y="4974"/>
                      </a:lnTo>
                      <a:lnTo>
                        <a:pt x="7384" y="4974"/>
                      </a:lnTo>
                      <a:lnTo>
                        <a:pt x="7384" y="4807"/>
                      </a:lnTo>
                      <a:lnTo>
                        <a:pt x="7424" y="4807"/>
                      </a:lnTo>
                      <a:lnTo>
                        <a:pt x="7424" y="4741"/>
                      </a:lnTo>
                      <a:lnTo>
                        <a:pt x="7503" y="4741"/>
                      </a:lnTo>
                      <a:lnTo>
                        <a:pt x="7503" y="4540"/>
                      </a:lnTo>
                      <a:lnTo>
                        <a:pt x="7424" y="4540"/>
                      </a:lnTo>
                      <a:lnTo>
                        <a:pt x="7424" y="4407"/>
                      </a:lnTo>
                      <a:lnTo>
                        <a:pt x="7661" y="4407"/>
                      </a:lnTo>
                      <a:lnTo>
                        <a:pt x="7661" y="4273"/>
                      </a:lnTo>
                      <a:lnTo>
                        <a:pt x="7582" y="4206"/>
                      </a:lnTo>
                      <a:lnTo>
                        <a:pt x="7503" y="4173"/>
                      </a:lnTo>
                      <a:lnTo>
                        <a:pt x="7503" y="3973"/>
                      </a:lnTo>
                      <a:lnTo>
                        <a:pt x="7424" y="3973"/>
                      </a:lnTo>
                      <a:lnTo>
                        <a:pt x="7424" y="3839"/>
                      </a:lnTo>
                      <a:lnTo>
                        <a:pt x="7384" y="3839"/>
                      </a:lnTo>
                      <a:lnTo>
                        <a:pt x="7384" y="3772"/>
                      </a:lnTo>
                      <a:lnTo>
                        <a:pt x="7424" y="3772"/>
                      </a:lnTo>
                      <a:lnTo>
                        <a:pt x="7424" y="3639"/>
                      </a:lnTo>
                      <a:lnTo>
                        <a:pt x="7503" y="3639"/>
                      </a:lnTo>
                      <a:lnTo>
                        <a:pt x="7503" y="3572"/>
                      </a:lnTo>
                      <a:lnTo>
                        <a:pt x="7661" y="3572"/>
                      </a:lnTo>
                      <a:lnTo>
                        <a:pt x="7661" y="3338"/>
                      </a:lnTo>
                      <a:lnTo>
                        <a:pt x="7582" y="3205"/>
                      </a:lnTo>
                      <a:lnTo>
                        <a:pt x="7582" y="3138"/>
                      </a:lnTo>
                      <a:lnTo>
                        <a:pt x="7503" y="3138"/>
                      </a:lnTo>
                      <a:lnTo>
                        <a:pt x="7503" y="3005"/>
                      </a:lnTo>
                      <a:lnTo>
                        <a:pt x="7424" y="3005"/>
                      </a:lnTo>
                      <a:lnTo>
                        <a:pt x="7424" y="2504"/>
                      </a:lnTo>
                      <a:lnTo>
                        <a:pt x="7384" y="2437"/>
                      </a:lnTo>
                      <a:lnTo>
                        <a:pt x="7384" y="2370"/>
                      </a:lnTo>
                      <a:lnTo>
                        <a:pt x="7305" y="2304"/>
                      </a:lnTo>
                      <a:lnTo>
                        <a:pt x="7305" y="2103"/>
                      </a:lnTo>
                      <a:lnTo>
                        <a:pt x="7226" y="2103"/>
                      </a:lnTo>
                      <a:lnTo>
                        <a:pt x="7226" y="2036"/>
                      </a:lnTo>
                      <a:lnTo>
                        <a:pt x="7068" y="2036"/>
                      </a:lnTo>
                      <a:lnTo>
                        <a:pt x="6989" y="1970"/>
                      </a:lnTo>
                      <a:lnTo>
                        <a:pt x="6989" y="1769"/>
                      </a:lnTo>
                      <a:lnTo>
                        <a:pt x="7068" y="1769"/>
                      </a:lnTo>
                      <a:lnTo>
                        <a:pt x="7068" y="1736"/>
                      </a:lnTo>
                      <a:lnTo>
                        <a:pt x="7226" y="1736"/>
                      </a:lnTo>
                      <a:lnTo>
                        <a:pt x="7226" y="1669"/>
                      </a:lnTo>
                      <a:lnTo>
                        <a:pt x="7147" y="1669"/>
                      </a:lnTo>
                      <a:lnTo>
                        <a:pt x="7068" y="1602"/>
                      </a:lnTo>
                      <a:lnTo>
                        <a:pt x="7068" y="1536"/>
                      </a:lnTo>
                      <a:lnTo>
                        <a:pt x="6989" y="1469"/>
                      </a:lnTo>
                      <a:lnTo>
                        <a:pt x="6989" y="1269"/>
                      </a:lnTo>
                      <a:lnTo>
                        <a:pt x="6910" y="1269"/>
                      </a:lnTo>
                      <a:lnTo>
                        <a:pt x="6910" y="901"/>
                      </a:lnTo>
                      <a:lnTo>
                        <a:pt x="6989" y="835"/>
                      </a:lnTo>
                      <a:lnTo>
                        <a:pt x="6989" y="768"/>
                      </a:lnTo>
                      <a:lnTo>
                        <a:pt x="7068" y="768"/>
                      </a:lnTo>
                      <a:lnTo>
                        <a:pt x="7068" y="501"/>
                      </a:lnTo>
                      <a:lnTo>
                        <a:pt x="7147" y="501"/>
                      </a:lnTo>
                      <a:lnTo>
                        <a:pt x="7147" y="434"/>
                      </a:lnTo>
                      <a:lnTo>
                        <a:pt x="7226" y="434"/>
                      </a:lnTo>
                      <a:lnTo>
                        <a:pt x="7226" y="367"/>
                      </a:lnTo>
                      <a:lnTo>
                        <a:pt x="7305" y="367"/>
                      </a:lnTo>
                      <a:lnTo>
                        <a:pt x="7305" y="300"/>
                      </a:lnTo>
                      <a:lnTo>
                        <a:pt x="7424" y="300"/>
                      </a:lnTo>
                      <a:lnTo>
                        <a:pt x="7424" y="234"/>
                      </a:lnTo>
                      <a:lnTo>
                        <a:pt x="7503" y="167"/>
                      </a:lnTo>
                      <a:lnTo>
                        <a:pt x="7503" y="134"/>
                      </a:lnTo>
                      <a:lnTo>
                        <a:pt x="7582" y="67"/>
                      </a:lnTo>
                      <a:lnTo>
                        <a:pt x="7819" y="67"/>
                      </a:lnTo>
                      <a:lnTo>
                        <a:pt x="7819" y="0"/>
                      </a:lnTo>
                      <a:lnTo>
                        <a:pt x="7898" y="0"/>
                      </a:lnTo>
                      <a:lnTo>
                        <a:pt x="7898" y="167"/>
                      </a:lnTo>
                      <a:lnTo>
                        <a:pt x="7977" y="167"/>
                      </a:lnTo>
                      <a:lnTo>
                        <a:pt x="7977" y="234"/>
                      </a:lnTo>
                      <a:lnTo>
                        <a:pt x="7898" y="234"/>
                      </a:lnTo>
                      <a:lnTo>
                        <a:pt x="7898" y="300"/>
                      </a:lnTo>
                      <a:lnTo>
                        <a:pt x="7740" y="300"/>
                      </a:lnTo>
                      <a:lnTo>
                        <a:pt x="7740" y="367"/>
                      </a:lnTo>
                      <a:lnTo>
                        <a:pt x="7819" y="367"/>
                      </a:lnTo>
                      <a:lnTo>
                        <a:pt x="7819" y="434"/>
                      </a:lnTo>
                      <a:lnTo>
                        <a:pt x="7898" y="434"/>
                      </a:lnTo>
                      <a:lnTo>
                        <a:pt x="7898" y="501"/>
                      </a:lnTo>
                      <a:lnTo>
                        <a:pt x="7977" y="501"/>
                      </a:lnTo>
                      <a:lnTo>
                        <a:pt x="7977" y="701"/>
                      </a:lnTo>
                      <a:lnTo>
                        <a:pt x="8135" y="701"/>
                      </a:lnTo>
                      <a:lnTo>
                        <a:pt x="8135" y="768"/>
                      </a:lnTo>
                      <a:lnTo>
                        <a:pt x="8135" y="701"/>
                      </a:lnTo>
                      <a:lnTo>
                        <a:pt x="8135" y="768"/>
                      </a:lnTo>
                      <a:lnTo>
                        <a:pt x="8214" y="768"/>
                      </a:lnTo>
                      <a:lnTo>
                        <a:pt x="8214" y="835"/>
                      </a:lnTo>
                      <a:lnTo>
                        <a:pt x="8214" y="768"/>
                      </a:lnTo>
                      <a:lnTo>
                        <a:pt x="8214" y="835"/>
                      </a:lnTo>
                      <a:lnTo>
                        <a:pt x="8293" y="835"/>
                      </a:lnTo>
                      <a:lnTo>
                        <a:pt x="8135" y="835"/>
                      </a:lnTo>
                      <a:lnTo>
                        <a:pt x="8135" y="901"/>
                      </a:lnTo>
                      <a:lnTo>
                        <a:pt x="8214" y="901"/>
                      </a:lnTo>
                      <a:lnTo>
                        <a:pt x="8293" y="968"/>
                      </a:lnTo>
                      <a:lnTo>
                        <a:pt x="8332" y="968"/>
                      </a:lnTo>
                      <a:lnTo>
                        <a:pt x="8332" y="1002"/>
                      </a:lnTo>
                      <a:lnTo>
                        <a:pt x="8293" y="1002"/>
                      </a:lnTo>
                      <a:lnTo>
                        <a:pt x="8293" y="1068"/>
                      </a:lnTo>
                      <a:lnTo>
                        <a:pt x="8411" y="1068"/>
                      </a:lnTo>
                      <a:lnTo>
                        <a:pt x="8411" y="1202"/>
                      </a:lnTo>
                      <a:lnTo>
                        <a:pt x="8490" y="1269"/>
                      </a:lnTo>
                      <a:lnTo>
                        <a:pt x="8411" y="1269"/>
                      </a:lnTo>
                      <a:lnTo>
                        <a:pt x="8411" y="1335"/>
                      </a:lnTo>
                      <a:lnTo>
                        <a:pt x="8490" y="1335"/>
                      </a:lnTo>
                      <a:lnTo>
                        <a:pt x="8411" y="1335"/>
                      </a:lnTo>
                      <a:lnTo>
                        <a:pt x="8411" y="1402"/>
                      </a:lnTo>
                      <a:lnTo>
                        <a:pt x="8490" y="1402"/>
                      </a:lnTo>
                      <a:lnTo>
                        <a:pt x="8411" y="1402"/>
                      </a:lnTo>
                      <a:lnTo>
                        <a:pt x="8411" y="1536"/>
                      </a:lnTo>
                      <a:lnTo>
                        <a:pt x="8648" y="1536"/>
                      </a:lnTo>
                      <a:lnTo>
                        <a:pt x="8648" y="1669"/>
                      </a:lnTo>
                      <a:lnTo>
                        <a:pt x="8727" y="1669"/>
                      </a:lnTo>
                      <a:lnTo>
                        <a:pt x="8727" y="1736"/>
                      </a:lnTo>
                      <a:lnTo>
                        <a:pt x="8806" y="1736"/>
                      </a:lnTo>
                      <a:lnTo>
                        <a:pt x="8806" y="1669"/>
                      </a:lnTo>
                      <a:lnTo>
                        <a:pt x="8806" y="1736"/>
                      </a:lnTo>
                      <a:lnTo>
                        <a:pt x="8885" y="1669"/>
                      </a:lnTo>
                      <a:lnTo>
                        <a:pt x="8885" y="1736"/>
                      </a:lnTo>
                      <a:lnTo>
                        <a:pt x="8806" y="1736"/>
                      </a:lnTo>
                      <a:lnTo>
                        <a:pt x="8806" y="1769"/>
                      </a:lnTo>
                      <a:lnTo>
                        <a:pt x="8964" y="1769"/>
                      </a:lnTo>
                      <a:lnTo>
                        <a:pt x="8964" y="2170"/>
                      </a:lnTo>
                      <a:lnTo>
                        <a:pt x="9043" y="2170"/>
                      </a:lnTo>
                      <a:lnTo>
                        <a:pt x="9043" y="2237"/>
                      </a:lnTo>
                      <a:lnTo>
                        <a:pt x="8885" y="2237"/>
                      </a:lnTo>
                      <a:lnTo>
                        <a:pt x="8806" y="2304"/>
                      </a:lnTo>
                      <a:lnTo>
                        <a:pt x="8806" y="2370"/>
                      </a:lnTo>
                      <a:lnTo>
                        <a:pt x="8727" y="2370"/>
                      </a:lnTo>
                      <a:lnTo>
                        <a:pt x="8806" y="2370"/>
                      </a:lnTo>
                      <a:lnTo>
                        <a:pt x="8806" y="2437"/>
                      </a:lnTo>
                      <a:lnTo>
                        <a:pt x="8885" y="2437"/>
                      </a:lnTo>
                      <a:lnTo>
                        <a:pt x="8885" y="2504"/>
                      </a:lnTo>
                      <a:lnTo>
                        <a:pt x="8964" y="2504"/>
                      </a:lnTo>
                      <a:lnTo>
                        <a:pt x="8964" y="2571"/>
                      </a:lnTo>
                      <a:lnTo>
                        <a:pt x="8885" y="2571"/>
                      </a:lnTo>
                      <a:lnTo>
                        <a:pt x="8964" y="2571"/>
                      </a:lnTo>
                      <a:lnTo>
                        <a:pt x="8964" y="2604"/>
                      </a:lnTo>
                      <a:lnTo>
                        <a:pt x="8964" y="2571"/>
                      </a:lnTo>
                      <a:lnTo>
                        <a:pt x="8964" y="2671"/>
                      </a:lnTo>
                      <a:lnTo>
                        <a:pt x="9043" y="2671"/>
                      </a:lnTo>
                      <a:lnTo>
                        <a:pt x="8964" y="2671"/>
                      </a:lnTo>
                      <a:lnTo>
                        <a:pt x="9043" y="2671"/>
                      </a:lnTo>
                      <a:lnTo>
                        <a:pt x="9043" y="2738"/>
                      </a:lnTo>
                      <a:lnTo>
                        <a:pt x="9043" y="2671"/>
                      </a:lnTo>
                      <a:lnTo>
                        <a:pt x="9043" y="3071"/>
                      </a:lnTo>
                      <a:lnTo>
                        <a:pt x="9122" y="3071"/>
                      </a:lnTo>
                      <a:lnTo>
                        <a:pt x="9122" y="3272"/>
                      </a:lnTo>
                      <a:lnTo>
                        <a:pt x="9201" y="3272"/>
                      </a:lnTo>
                      <a:lnTo>
                        <a:pt x="9122" y="3272"/>
                      </a:lnTo>
                      <a:lnTo>
                        <a:pt x="9201" y="3272"/>
                      </a:lnTo>
                      <a:lnTo>
                        <a:pt x="9201" y="3372"/>
                      </a:lnTo>
                      <a:lnTo>
                        <a:pt x="9280" y="3372"/>
                      </a:lnTo>
                      <a:lnTo>
                        <a:pt x="9280" y="3439"/>
                      </a:lnTo>
                      <a:lnTo>
                        <a:pt x="9319" y="3439"/>
                      </a:lnTo>
                      <a:lnTo>
                        <a:pt x="9319" y="3505"/>
                      </a:lnTo>
                      <a:lnTo>
                        <a:pt x="9319" y="3439"/>
                      </a:lnTo>
                      <a:lnTo>
                        <a:pt x="9398" y="3439"/>
                      </a:lnTo>
                      <a:lnTo>
                        <a:pt x="9398" y="3572"/>
                      </a:lnTo>
                      <a:lnTo>
                        <a:pt x="9556" y="3572"/>
                      </a:lnTo>
                      <a:lnTo>
                        <a:pt x="9556" y="3639"/>
                      </a:lnTo>
                      <a:lnTo>
                        <a:pt x="9714" y="3639"/>
                      </a:lnTo>
                      <a:lnTo>
                        <a:pt x="9714" y="3706"/>
                      </a:lnTo>
                      <a:lnTo>
                        <a:pt x="10030" y="3706"/>
                      </a:lnTo>
                      <a:lnTo>
                        <a:pt x="10109" y="3772"/>
                      </a:lnTo>
                      <a:lnTo>
                        <a:pt x="10109" y="3839"/>
                      </a:lnTo>
                      <a:lnTo>
                        <a:pt x="10188" y="3839"/>
                      </a:lnTo>
                      <a:lnTo>
                        <a:pt x="10188" y="3906"/>
                      </a:lnTo>
                      <a:lnTo>
                        <a:pt x="10227" y="3906"/>
                      </a:lnTo>
                      <a:lnTo>
                        <a:pt x="10227" y="4040"/>
                      </a:lnTo>
                      <a:lnTo>
                        <a:pt x="10306" y="4040"/>
                      </a:lnTo>
                      <a:lnTo>
                        <a:pt x="10306" y="4106"/>
                      </a:lnTo>
                      <a:lnTo>
                        <a:pt x="10227" y="4106"/>
                      </a:lnTo>
                      <a:lnTo>
                        <a:pt x="10227" y="4173"/>
                      </a:lnTo>
                      <a:lnTo>
                        <a:pt x="10188" y="4173"/>
                      </a:lnTo>
                      <a:lnTo>
                        <a:pt x="10227" y="4173"/>
                      </a:lnTo>
                      <a:lnTo>
                        <a:pt x="10227" y="4206"/>
                      </a:lnTo>
                      <a:lnTo>
                        <a:pt x="10306" y="4206"/>
                      </a:lnTo>
                      <a:lnTo>
                        <a:pt x="10306" y="4273"/>
                      </a:lnTo>
                      <a:lnTo>
                        <a:pt x="10385" y="4273"/>
                      </a:lnTo>
                      <a:lnTo>
                        <a:pt x="10385" y="4206"/>
                      </a:lnTo>
                      <a:lnTo>
                        <a:pt x="10385" y="4273"/>
                      </a:lnTo>
                      <a:lnTo>
                        <a:pt x="10464" y="4273"/>
                      </a:lnTo>
                      <a:lnTo>
                        <a:pt x="10385" y="4273"/>
                      </a:lnTo>
                      <a:lnTo>
                        <a:pt x="10385" y="4340"/>
                      </a:lnTo>
                      <a:lnTo>
                        <a:pt x="10464" y="4340"/>
                      </a:lnTo>
                      <a:lnTo>
                        <a:pt x="10464" y="4407"/>
                      </a:lnTo>
                      <a:lnTo>
                        <a:pt x="10543" y="4407"/>
                      </a:lnTo>
                      <a:lnTo>
                        <a:pt x="10464" y="4407"/>
                      </a:lnTo>
                      <a:lnTo>
                        <a:pt x="10543" y="4407"/>
                      </a:lnTo>
                      <a:lnTo>
                        <a:pt x="10543" y="4474"/>
                      </a:lnTo>
                      <a:lnTo>
                        <a:pt x="10622" y="4474"/>
                      </a:lnTo>
                      <a:lnTo>
                        <a:pt x="10622" y="4407"/>
                      </a:lnTo>
                      <a:lnTo>
                        <a:pt x="10622" y="4607"/>
                      </a:lnTo>
                      <a:lnTo>
                        <a:pt x="10543" y="4607"/>
                      </a:lnTo>
                      <a:lnTo>
                        <a:pt x="10543" y="4674"/>
                      </a:lnTo>
                      <a:lnTo>
                        <a:pt x="10622" y="4674"/>
                      </a:lnTo>
                      <a:lnTo>
                        <a:pt x="10622" y="4607"/>
                      </a:lnTo>
                      <a:lnTo>
                        <a:pt x="10622" y="4674"/>
                      </a:lnTo>
                      <a:lnTo>
                        <a:pt x="10701" y="4674"/>
                      </a:lnTo>
                      <a:lnTo>
                        <a:pt x="10701" y="4874"/>
                      </a:lnTo>
                      <a:lnTo>
                        <a:pt x="10780" y="4874"/>
                      </a:lnTo>
                      <a:lnTo>
                        <a:pt x="10780" y="4807"/>
                      </a:lnTo>
                      <a:lnTo>
                        <a:pt x="10780" y="4874"/>
                      </a:lnTo>
                      <a:lnTo>
                        <a:pt x="10938" y="4874"/>
                      </a:lnTo>
                      <a:lnTo>
                        <a:pt x="10938" y="4941"/>
                      </a:lnTo>
                      <a:lnTo>
                        <a:pt x="11096" y="4941"/>
                      </a:lnTo>
                      <a:lnTo>
                        <a:pt x="11096" y="4974"/>
                      </a:lnTo>
                      <a:lnTo>
                        <a:pt x="11175" y="4974"/>
                      </a:lnTo>
                      <a:lnTo>
                        <a:pt x="11175" y="5041"/>
                      </a:lnTo>
                      <a:lnTo>
                        <a:pt x="11215" y="5041"/>
                      </a:lnTo>
                      <a:lnTo>
                        <a:pt x="11215" y="4974"/>
                      </a:lnTo>
                      <a:lnTo>
                        <a:pt x="11215" y="5041"/>
                      </a:lnTo>
                      <a:lnTo>
                        <a:pt x="11452" y="5041"/>
                      </a:lnTo>
                      <a:lnTo>
                        <a:pt x="11452" y="4974"/>
                      </a:lnTo>
                      <a:lnTo>
                        <a:pt x="11452" y="5041"/>
                      </a:lnTo>
                      <a:lnTo>
                        <a:pt x="11531" y="5041"/>
                      </a:lnTo>
                      <a:lnTo>
                        <a:pt x="11531" y="5108"/>
                      </a:lnTo>
                      <a:lnTo>
                        <a:pt x="11610" y="5041"/>
                      </a:lnTo>
                      <a:lnTo>
                        <a:pt x="11610" y="5108"/>
                      </a:lnTo>
                      <a:lnTo>
                        <a:pt x="11610" y="5041"/>
                      </a:lnTo>
                      <a:lnTo>
                        <a:pt x="11688" y="5041"/>
                      </a:lnTo>
                      <a:lnTo>
                        <a:pt x="11688" y="5108"/>
                      </a:lnTo>
                      <a:lnTo>
                        <a:pt x="11925" y="5108"/>
                      </a:lnTo>
                      <a:lnTo>
                        <a:pt x="11925" y="5041"/>
                      </a:lnTo>
                      <a:lnTo>
                        <a:pt x="11846" y="5041"/>
                      </a:lnTo>
                      <a:lnTo>
                        <a:pt x="11846" y="4974"/>
                      </a:lnTo>
                      <a:lnTo>
                        <a:pt x="12004" y="4974"/>
                      </a:lnTo>
                      <a:lnTo>
                        <a:pt x="12083" y="5041"/>
                      </a:lnTo>
                      <a:lnTo>
                        <a:pt x="12083" y="5108"/>
                      </a:lnTo>
                      <a:lnTo>
                        <a:pt x="12123" y="5108"/>
                      </a:lnTo>
                      <a:lnTo>
                        <a:pt x="12123" y="5175"/>
                      </a:lnTo>
                      <a:lnTo>
                        <a:pt x="12202" y="5175"/>
                      </a:lnTo>
                      <a:lnTo>
                        <a:pt x="12202" y="5241"/>
                      </a:lnTo>
                      <a:lnTo>
                        <a:pt x="12123" y="5241"/>
                      </a:lnTo>
                      <a:lnTo>
                        <a:pt x="12202" y="5241"/>
                      </a:lnTo>
                      <a:lnTo>
                        <a:pt x="12202" y="5308"/>
                      </a:lnTo>
                      <a:lnTo>
                        <a:pt x="12597" y="5308"/>
                      </a:lnTo>
                      <a:lnTo>
                        <a:pt x="12597" y="5241"/>
                      </a:lnTo>
                      <a:lnTo>
                        <a:pt x="12755" y="5241"/>
                      </a:lnTo>
                      <a:lnTo>
                        <a:pt x="12755" y="5308"/>
                      </a:lnTo>
                      <a:lnTo>
                        <a:pt x="12834" y="5308"/>
                      </a:lnTo>
                      <a:lnTo>
                        <a:pt x="12834" y="5241"/>
                      </a:lnTo>
                      <a:lnTo>
                        <a:pt x="12992" y="5241"/>
                      </a:lnTo>
                      <a:lnTo>
                        <a:pt x="12992" y="5308"/>
                      </a:lnTo>
                      <a:lnTo>
                        <a:pt x="12992" y="5241"/>
                      </a:lnTo>
                      <a:lnTo>
                        <a:pt x="13110" y="5241"/>
                      </a:lnTo>
                      <a:lnTo>
                        <a:pt x="13110" y="5375"/>
                      </a:lnTo>
                      <a:lnTo>
                        <a:pt x="13189" y="5308"/>
                      </a:lnTo>
                      <a:lnTo>
                        <a:pt x="13189" y="5375"/>
                      </a:lnTo>
                      <a:lnTo>
                        <a:pt x="13268" y="5375"/>
                      </a:lnTo>
                      <a:lnTo>
                        <a:pt x="13268" y="5442"/>
                      </a:lnTo>
                      <a:lnTo>
                        <a:pt x="13347" y="5442"/>
                      </a:lnTo>
                      <a:lnTo>
                        <a:pt x="13347" y="5375"/>
                      </a:lnTo>
                      <a:lnTo>
                        <a:pt x="13426" y="5375"/>
                      </a:lnTo>
                      <a:lnTo>
                        <a:pt x="13426" y="5041"/>
                      </a:lnTo>
                      <a:lnTo>
                        <a:pt x="13347" y="5041"/>
                      </a:lnTo>
                      <a:lnTo>
                        <a:pt x="13347" y="4874"/>
                      </a:lnTo>
                      <a:lnTo>
                        <a:pt x="13426" y="4874"/>
                      </a:lnTo>
                      <a:lnTo>
                        <a:pt x="13426" y="4807"/>
                      </a:lnTo>
                      <a:lnTo>
                        <a:pt x="13505" y="4807"/>
                      </a:lnTo>
                      <a:lnTo>
                        <a:pt x="13505" y="4674"/>
                      </a:lnTo>
                      <a:lnTo>
                        <a:pt x="13584" y="4674"/>
                      </a:lnTo>
                      <a:lnTo>
                        <a:pt x="13505" y="4674"/>
                      </a:lnTo>
                      <a:lnTo>
                        <a:pt x="13584" y="4674"/>
                      </a:lnTo>
                      <a:lnTo>
                        <a:pt x="13584" y="4607"/>
                      </a:lnTo>
                      <a:lnTo>
                        <a:pt x="13663" y="4607"/>
                      </a:lnTo>
                      <a:lnTo>
                        <a:pt x="13663" y="4540"/>
                      </a:lnTo>
                      <a:lnTo>
                        <a:pt x="13742" y="4540"/>
                      </a:lnTo>
                      <a:lnTo>
                        <a:pt x="13742" y="4474"/>
                      </a:lnTo>
                      <a:lnTo>
                        <a:pt x="13742" y="4540"/>
                      </a:lnTo>
                      <a:lnTo>
                        <a:pt x="13821" y="4540"/>
                      </a:lnTo>
                      <a:lnTo>
                        <a:pt x="13900" y="4607"/>
                      </a:lnTo>
                      <a:lnTo>
                        <a:pt x="13900" y="4540"/>
                      </a:lnTo>
                      <a:lnTo>
                        <a:pt x="14018" y="4540"/>
                      </a:lnTo>
                      <a:lnTo>
                        <a:pt x="14018" y="4607"/>
                      </a:lnTo>
                      <a:lnTo>
                        <a:pt x="14334" y="4607"/>
                      </a:lnTo>
                      <a:lnTo>
                        <a:pt x="14334" y="4540"/>
                      </a:lnTo>
                      <a:lnTo>
                        <a:pt x="14334" y="4607"/>
                      </a:lnTo>
                      <a:lnTo>
                        <a:pt x="14492" y="4607"/>
                      </a:lnTo>
                      <a:lnTo>
                        <a:pt x="14492" y="4674"/>
                      </a:lnTo>
                      <a:lnTo>
                        <a:pt x="14729" y="4674"/>
                      </a:lnTo>
                      <a:lnTo>
                        <a:pt x="14729" y="4741"/>
                      </a:lnTo>
                      <a:lnTo>
                        <a:pt x="14887" y="4741"/>
                      </a:lnTo>
                      <a:lnTo>
                        <a:pt x="14887" y="4674"/>
                      </a:lnTo>
                      <a:lnTo>
                        <a:pt x="15005" y="4674"/>
                      </a:lnTo>
                      <a:lnTo>
                        <a:pt x="15005" y="4607"/>
                      </a:lnTo>
                      <a:lnTo>
                        <a:pt x="15005" y="4674"/>
                      </a:lnTo>
                      <a:lnTo>
                        <a:pt x="15084" y="4674"/>
                      </a:lnTo>
                      <a:lnTo>
                        <a:pt x="15084" y="4741"/>
                      </a:lnTo>
                      <a:lnTo>
                        <a:pt x="15637" y="4741"/>
                      </a:lnTo>
                      <a:lnTo>
                        <a:pt x="15637" y="4607"/>
                      </a:lnTo>
                      <a:lnTo>
                        <a:pt x="16072" y="4607"/>
                      </a:lnTo>
                      <a:lnTo>
                        <a:pt x="16072" y="4674"/>
                      </a:lnTo>
                      <a:lnTo>
                        <a:pt x="16072" y="4607"/>
                      </a:lnTo>
                      <a:lnTo>
                        <a:pt x="16230" y="4607"/>
                      </a:lnTo>
                      <a:lnTo>
                        <a:pt x="16230" y="4674"/>
                      </a:lnTo>
                      <a:lnTo>
                        <a:pt x="16309" y="4674"/>
                      </a:lnTo>
                      <a:lnTo>
                        <a:pt x="16309" y="4741"/>
                      </a:lnTo>
                      <a:lnTo>
                        <a:pt x="16230" y="4741"/>
                      </a:lnTo>
                      <a:lnTo>
                        <a:pt x="16230" y="4807"/>
                      </a:lnTo>
                      <a:lnTo>
                        <a:pt x="16151" y="4807"/>
                      </a:lnTo>
                      <a:lnTo>
                        <a:pt x="16151" y="4941"/>
                      </a:lnTo>
                      <a:lnTo>
                        <a:pt x="16230" y="4941"/>
                      </a:lnTo>
                      <a:lnTo>
                        <a:pt x="16230" y="5241"/>
                      </a:lnTo>
                      <a:lnTo>
                        <a:pt x="16309" y="5241"/>
                      </a:lnTo>
                      <a:lnTo>
                        <a:pt x="16309" y="5442"/>
                      </a:lnTo>
                      <a:lnTo>
                        <a:pt x="16388" y="5442"/>
                      </a:lnTo>
                      <a:lnTo>
                        <a:pt x="16388" y="5509"/>
                      </a:lnTo>
                      <a:lnTo>
                        <a:pt x="16546" y="5509"/>
                      </a:lnTo>
                      <a:lnTo>
                        <a:pt x="16624" y="5575"/>
                      </a:lnTo>
                      <a:lnTo>
                        <a:pt x="16703" y="5575"/>
                      </a:lnTo>
                      <a:lnTo>
                        <a:pt x="16703" y="5642"/>
                      </a:lnTo>
                      <a:lnTo>
                        <a:pt x="16782" y="5642"/>
                      </a:lnTo>
                      <a:lnTo>
                        <a:pt x="16782" y="5709"/>
                      </a:lnTo>
                      <a:lnTo>
                        <a:pt x="16861" y="5776"/>
                      </a:lnTo>
                      <a:lnTo>
                        <a:pt x="16980" y="5776"/>
                      </a:lnTo>
                      <a:lnTo>
                        <a:pt x="16980" y="5809"/>
                      </a:lnTo>
                      <a:lnTo>
                        <a:pt x="17059" y="5809"/>
                      </a:lnTo>
                      <a:lnTo>
                        <a:pt x="17059" y="5876"/>
                      </a:lnTo>
                      <a:lnTo>
                        <a:pt x="17138" y="5809"/>
                      </a:lnTo>
                      <a:lnTo>
                        <a:pt x="17138" y="6076"/>
                      </a:lnTo>
                      <a:lnTo>
                        <a:pt x="17059" y="6076"/>
                      </a:lnTo>
                      <a:lnTo>
                        <a:pt x="17059" y="6276"/>
                      </a:lnTo>
                      <a:lnTo>
                        <a:pt x="17138" y="6276"/>
                      </a:lnTo>
                      <a:lnTo>
                        <a:pt x="17138" y="6410"/>
                      </a:lnTo>
                      <a:lnTo>
                        <a:pt x="17217" y="6410"/>
                      </a:lnTo>
                      <a:lnTo>
                        <a:pt x="17217" y="6477"/>
                      </a:lnTo>
                      <a:lnTo>
                        <a:pt x="17296" y="6477"/>
                      </a:lnTo>
                      <a:lnTo>
                        <a:pt x="17296" y="6543"/>
                      </a:lnTo>
                      <a:lnTo>
                        <a:pt x="17375" y="6543"/>
                      </a:lnTo>
                      <a:lnTo>
                        <a:pt x="17296" y="6543"/>
                      </a:lnTo>
                      <a:lnTo>
                        <a:pt x="17296" y="6577"/>
                      </a:lnTo>
                      <a:lnTo>
                        <a:pt x="17375" y="6577"/>
                      </a:lnTo>
                      <a:lnTo>
                        <a:pt x="17375" y="6644"/>
                      </a:lnTo>
                      <a:lnTo>
                        <a:pt x="17454" y="6644"/>
                      </a:lnTo>
                      <a:lnTo>
                        <a:pt x="17454" y="6710"/>
                      </a:lnTo>
                      <a:lnTo>
                        <a:pt x="17533" y="6710"/>
                      </a:lnTo>
                      <a:lnTo>
                        <a:pt x="17612" y="6777"/>
                      </a:lnTo>
                      <a:lnTo>
                        <a:pt x="17612" y="6844"/>
                      </a:lnTo>
                      <a:lnTo>
                        <a:pt x="17691" y="6844"/>
                      </a:lnTo>
                      <a:lnTo>
                        <a:pt x="17691" y="6911"/>
                      </a:lnTo>
                      <a:lnTo>
                        <a:pt x="17770" y="6911"/>
                      </a:lnTo>
                      <a:lnTo>
                        <a:pt x="17770" y="7311"/>
                      </a:lnTo>
                      <a:lnTo>
                        <a:pt x="17691" y="7311"/>
                      </a:lnTo>
                      <a:lnTo>
                        <a:pt x="17770" y="7378"/>
                      </a:lnTo>
                      <a:lnTo>
                        <a:pt x="17770" y="7411"/>
                      </a:lnTo>
                      <a:lnTo>
                        <a:pt x="17809" y="7411"/>
                      </a:lnTo>
                      <a:lnTo>
                        <a:pt x="17770" y="7411"/>
                      </a:lnTo>
                      <a:lnTo>
                        <a:pt x="17770" y="7478"/>
                      </a:lnTo>
                      <a:lnTo>
                        <a:pt x="17691" y="7478"/>
                      </a:lnTo>
                      <a:lnTo>
                        <a:pt x="17691" y="7545"/>
                      </a:lnTo>
                      <a:lnTo>
                        <a:pt x="17612" y="7545"/>
                      </a:lnTo>
                      <a:lnTo>
                        <a:pt x="17612" y="7612"/>
                      </a:lnTo>
                      <a:lnTo>
                        <a:pt x="17454" y="7612"/>
                      </a:lnTo>
                      <a:lnTo>
                        <a:pt x="17454" y="7679"/>
                      </a:lnTo>
                      <a:lnTo>
                        <a:pt x="17375" y="7679"/>
                      </a:lnTo>
                      <a:lnTo>
                        <a:pt x="17454" y="7679"/>
                      </a:lnTo>
                      <a:lnTo>
                        <a:pt x="17375" y="7679"/>
                      </a:lnTo>
                      <a:lnTo>
                        <a:pt x="17375" y="7879"/>
                      </a:lnTo>
                      <a:lnTo>
                        <a:pt x="17454" y="7879"/>
                      </a:lnTo>
                      <a:lnTo>
                        <a:pt x="17454" y="7946"/>
                      </a:lnTo>
                      <a:lnTo>
                        <a:pt x="17533" y="7946"/>
                      </a:lnTo>
                      <a:lnTo>
                        <a:pt x="17454" y="7946"/>
                      </a:lnTo>
                      <a:lnTo>
                        <a:pt x="17454" y="8079"/>
                      </a:lnTo>
                      <a:lnTo>
                        <a:pt x="17533" y="8079"/>
                      </a:lnTo>
                      <a:lnTo>
                        <a:pt x="17533" y="8146"/>
                      </a:lnTo>
                      <a:lnTo>
                        <a:pt x="17612" y="8146"/>
                      </a:lnTo>
                      <a:lnTo>
                        <a:pt x="17533" y="8146"/>
                      </a:lnTo>
                      <a:lnTo>
                        <a:pt x="17533" y="8213"/>
                      </a:lnTo>
                      <a:lnTo>
                        <a:pt x="17612" y="8213"/>
                      </a:lnTo>
                      <a:lnTo>
                        <a:pt x="17691" y="8246"/>
                      </a:lnTo>
                      <a:lnTo>
                        <a:pt x="17770" y="8246"/>
                      </a:lnTo>
                      <a:lnTo>
                        <a:pt x="17770" y="8313"/>
                      </a:lnTo>
                      <a:lnTo>
                        <a:pt x="17770" y="8246"/>
                      </a:lnTo>
                      <a:lnTo>
                        <a:pt x="17809" y="8246"/>
                      </a:lnTo>
                      <a:lnTo>
                        <a:pt x="17809" y="8380"/>
                      </a:lnTo>
                      <a:lnTo>
                        <a:pt x="17770" y="8380"/>
                      </a:lnTo>
                      <a:lnTo>
                        <a:pt x="17770" y="8513"/>
                      </a:lnTo>
                      <a:lnTo>
                        <a:pt x="17809" y="8580"/>
                      </a:lnTo>
                      <a:lnTo>
                        <a:pt x="17809" y="8647"/>
                      </a:lnTo>
                      <a:lnTo>
                        <a:pt x="17888" y="8647"/>
                      </a:lnTo>
                      <a:lnTo>
                        <a:pt x="17888" y="8713"/>
                      </a:lnTo>
                      <a:lnTo>
                        <a:pt x="17809" y="8713"/>
                      </a:lnTo>
                      <a:lnTo>
                        <a:pt x="17809" y="8780"/>
                      </a:lnTo>
                      <a:lnTo>
                        <a:pt x="17770" y="8780"/>
                      </a:lnTo>
                      <a:lnTo>
                        <a:pt x="17770" y="8914"/>
                      </a:lnTo>
                      <a:lnTo>
                        <a:pt x="17691" y="8914"/>
                      </a:lnTo>
                      <a:lnTo>
                        <a:pt x="17691" y="9014"/>
                      </a:lnTo>
                      <a:lnTo>
                        <a:pt x="17612" y="9014"/>
                      </a:lnTo>
                      <a:lnTo>
                        <a:pt x="17612" y="9081"/>
                      </a:lnTo>
                      <a:lnTo>
                        <a:pt x="17533" y="9081"/>
                      </a:lnTo>
                      <a:lnTo>
                        <a:pt x="17533" y="9147"/>
                      </a:lnTo>
                      <a:lnTo>
                        <a:pt x="17454" y="9147"/>
                      </a:lnTo>
                      <a:lnTo>
                        <a:pt x="17454" y="9214"/>
                      </a:lnTo>
                      <a:lnTo>
                        <a:pt x="17375" y="9214"/>
                      </a:lnTo>
                      <a:lnTo>
                        <a:pt x="17375" y="9348"/>
                      </a:lnTo>
                      <a:lnTo>
                        <a:pt x="17296" y="9348"/>
                      </a:lnTo>
                      <a:lnTo>
                        <a:pt x="17296" y="9615"/>
                      </a:lnTo>
                      <a:lnTo>
                        <a:pt x="17375" y="9615"/>
                      </a:lnTo>
                      <a:lnTo>
                        <a:pt x="17296" y="9615"/>
                      </a:lnTo>
                      <a:lnTo>
                        <a:pt x="17296" y="9682"/>
                      </a:lnTo>
                      <a:lnTo>
                        <a:pt x="17533" y="9682"/>
                      </a:lnTo>
                      <a:lnTo>
                        <a:pt x="17533" y="9615"/>
                      </a:lnTo>
                      <a:lnTo>
                        <a:pt x="17612" y="9615"/>
                      </a:lnTo>
                      <a:lnTo>
                        <a:pt x="17612" y="9682"/>
                      </a:lnTo>
                      <a:lnTo>
                        <a:pt x="17691" y="9682"/>
                      </a:lnTo>
                      <a:lnTo>
                        <a:pt x="17691" y="9748"/>
                      </a:lnTo>
                      <a:lnTo>
                        <a:pt x="17770" y="9748"/>
                      </a:lnTo>
                      <a:lnTo>
                        <a:pt x="17770" y="9682"/>
                      </a:lnTo>
                      <a:lnTo>
                        <a:pt x="17809" y="9682"/>
                      </a:lnTo>
                      <a:lnTo>
                        <a:pt x="17809" y="9748"/>
                      </a:lnTo>
                      <a:lnTo>
                        <a:pt x="17967" y="9748"/>
                      </a:lnTo>
                      <a:lnTo>
                        <a:pt x="17967" y="9815"/>
                      </a:lnTo>
                      <a:lnTo>
                        <a:pt x="18283" y="9815"/>
                      </a:lnTo>
                      <a:lnTo>
                        <a:pt x="18283" y="9849"/>
                      </a:lnTo>
                      <a:lnTo>
                        <a:pt x="18362" y="9849"/>
                      </a:lnTo>
                      <a:lnTo>
                        <a:pt x="18362" y="9915"/>
                      </a:lnTo>
                      <a:lnTo>
                        <a:pt x="18441" y="9915"/>
                      </a:lnTo>
                      <a:lnTo>
                        <a:pt x="18520" y="9982"/>
                      </a:lnTo>
                      <a:lnTo>
                        <a:pt x="18599" y="9982"/>
                      </a:lnTo>
                      <a:lnTo>
                        <a:pt x="18599" y="10049"/>
                      </a:lnTo>
                      <a:lnTo>
                        <a:pt x="18678" y="10049"/>
                      </a:lnTo>
                      <a:lnTo>
                        <a:pt x="18678" y="10116"/>
                      </a:lnTo>
                      <a:lnTo>
                        <a:pt x="18757" y="10116"/>
                      </a:lnTo>
                      <a:lnTo>
                        <a:pt x="18757" y="10249"/>
                      </a:lnTo>
                      <a:lnTo>
                        <a:pt x="18796" y="10249"/>
                      </a:lnTo>
                      <a:lnTo>
                        <a:pt x="18796" y="10182"/>
                      </a:lnTo>
                      <a:lnTo>
                        <a:pt x="18954" y="10182"/>
                      </a:lnTo>
                      <a:lnTo>
                        <a:pt x="18954" y="10049"/>
                      </a:lnTo>
                      <a:lnTo>
                        <a:pt x="19112" y="10049"/>
                      </a:lnTo>
                      <a:lnTo>
                        <a:pt x="19112" y="10116"/>
                      </a:lnTo>
                      <a:lnTo>
                        <a:pt x="19112" y="10049"/>
                      </a:lnTo>
                      <a:lnTo>
                        <a:pt x="19191" y="10116"/>
                      </a:lnTo>
                      <a:lnTo>
                        <a:pt x="19270" y="10116"/>
                      </a:lnTo>
                      <a:lnTo>
                        <a:pt x="19270" y="10049"/>
                      </a:lnTo>
                      <a:lnTo>
                        <a:pt x="19507" y="10049"/>
                      </a:lnTo>
                      <a:lnTo>
                        <a:pt x="19507" y="10249"/>
                      </a:lnTo>
                      <a:lnTo>
                        <a:pt x="19586" y="10249"/>
                      </a:lnTo>
                      <a:lnTo>
                        <a:pt x="19586" y="10383"/>
                      </a:lnTo>
                      <a:lnTo>
                        <a:pt x="19665" y="10383"/>
                      </a:lnTo>
                      <a:lnTo>
                        <a:pt x="19665" y="10316"/>
                      </a:lnTo>
                      <a:lnTo>
                        <a:pt x="19705" y="10249"/>
                      </a:lnTo>
                      <a:lnTo>
                        <a:pt x="19705" y="10182"/>
                      </a:lnTo>
                      <a:lnTo>
                        <a:pt x="19784" y="10182"/>
                      </a:lnTo>
                      <a:lnTo>
                        <a:pt x="19784" y="10116"/>
                      </a:lnTo>
                      <a:lnTo>
                        <a:pt x="19784" y="10182"/>
                      </a:lnTo>
                      <a:lnTo>
                        <a:pt x="19863" y="10182"/>
                      </a:lnTo>
                      <a:lnTo>
                        <a:pt x="19863" y="10249"/>
                      </a:lnTo>
                      <a:lnTo>
                        <a:pt x="20099" y="10249"/>
                      </a:lnTo>
                      <a:lnTo>
                        <a:pt x="20099" y="10182"/>
                      </a:lnTo>
                      <a:lnTo>
                        <a:pt x="20257" y="10182"/>
                      </a:lnTo>
                      <a:lnTo>
                        <a:pt x="20336" y="10249"/>
                      </a:lnTo>
                      <a:lnTo>
                        <a:pt x="20336" y="10182"/>
                      </a:lnTo>
                      <a:lnTo>
                        <a:pt x="20415" y="10182"/>
                      </a:lnTo>
                      <a:lnTo>
                        <a:pt x="20415" y="10116"/>
                      </a:lnTo>
                      <a:lnTo>
                        <a:pt x="20692" y="10116"/>
                      </a:lnTo>
                      <a:lnTo>
                        <a:pt x="20692" y="10182"/>
                      </a:lnTo>
                      <a:lnTo>
                        <a:pt x="20771" y="10182"/>
                      </a:lnTo>
                      <a:lnTo>
                        <a:pt x="20771" y="10449"/>
                      </a:lnTo>
                      <a:lnTo>
                        <a:pt x="20850" y="10449"/>
                      </a:lnTo>
                      <a:lnTo>
                        <a:pt x="20850" y="10583"/>
                      </a:lnTo>
                      <a:lnTo>
                        <a:pt x="20929" y="10583"/>
                      </a:lnTo>
                      <a:lnTo>
                        <a:pt x="20929" y="10683"/>
                      </a:lnTo>
                      <a:lnTo>
                        <a:pt x="20850" y="10683"/>
                      </a:lnTo>
                      <a:lnTo>
                        <a:pt x="20850" y="10750"/>
                      </a:lnTo>
                      <a:lnTo>
                        <a:pt x="20771" y="10817"/>
                      </a:lnTo>
                      <a:lnTo>
                        <a:pt x="20771" y="10950"/>
                      </a:lnTo>
                      <a:lnTo>
                        <a:pt x="20850" y="10950"/>
                      </a:lnTo>
                      <a:lnTo>
                        <a:pt x="20850" y="11151"/>
                      </a:lnTo>
                      <a:lnTo>
                        <a:pt x="20929" y="11151"/>
                      </a:lnTo>
                      <a:lnTo>
                        <a:pt x="20929" y="11084"/>
                      </a:lnTo>
                      <a:lnTo>
                        <a:pt x="21008" y="11084"/>
                      </a:lnTo>
                      <a:lnTo>
                        <a:pt x="21008" y="11151"/>
                      </a:lnTo>
                      <a:lnTo>
                        <a:pt x="21087" y="11151"/>
                      </a:lnTo>
                      <a:lnTo>
                        <a:pt x="21087" y="11084"/>
                      </a:lnTo>
                      <a:lnTo>
                        <a:pt x="21245" y="11084"/>
                      </a:lnTo>
                      <a:lnTo>
                        <a:pt x="21245" y="11151"/>
                      </a:lnTo>
                      <a:lnTo>
                        <a:pt x="21245" y="10950"/>
                      </a:lnTo>
                      <a:lnTo>
                        <a:pt x="21403" y="10950"/>
                      </a:lnTo>
                      <a:lnTo>
                        <a:pt x="21403" y="11151"/>
                      </a:lnTo>
                      <a:lnTo>
                        <a:pt x="21324" y="11151"/>
                      </a:lnTo>
                      <a:lnTo>
                        <a:pt x="21324" y="11284"/>
                      </a:lnTo>
                      <a:lnTo>
                        <a:pt x="21482" y="11284"/>
                      </a:lnTo>
                      <a:lnTo>
                        <a:pt x="21482" y="11418"/>
                      </a:lnTo>
                      <a:lnTo>
                        <a:pt x="21561" y="11451"/>
                      </a:lnTo>
                      <a:lnTo>
                        <a:pt x="21561" y="11518"/>
                      </a:lnTo>
                      <a:lnTo>
                        <a:pt x="21600" y="11518"/>
                      </a:lnTo>
                      <a:lnTo>
                        <a:pt x="21600" y="11585"/>
                      </a:lnTo>
                      <a:lnTo>
                        <a:pt x="21561" y="11651"/>
                      </a:lnTo>
                      <a:lnTo>
                        <a:pt x="21561" y="11852"/>
                      </a:lnTo>
                      <a:lnTo>
                        <a:pt x="21482" y="11852"/>
                      </a:lnTo>
                      <a:lnTo>
                        <a:pt x="21482" y="11918"/>
                      </a:lnTo>
                      <a:lnTo>
                        <a:pt x="21403" y="11918"/>
                      </a:lnTo>
                      <a:lnTo>
                        <a:pt x="21403" y="12185"/>
                      </a:lnTo>
                      <a:lnTo>
                        <a:pt x="21482" y="12185"/>
                      </a:lnTo>
                      <a:lnTo>
                        <a:pt x="21482" y="12419"/>
                      </a:lnTo>
                      <a:lnTo>
                        <a:pt x="21403" y="12486"/>
                      </a:lnTo>
                      <a:lnTo>
                        <a:pt x="21403" y="12553"/>
                      </a:lnTo>
                      <a:lnTo>
                        <a:pt x="21482" y="12619"/>
                      </a:lnTo>
                      <a:lnTo>
                        <a:pt x="21482" y="12686"/>
                      </a:lnTo>
                      <a:lnTo>
                        <a:pt x="21561" y="12686"/>
                      </a:lnTo>
                      <a:lnTo>
                        <a:pt x="21561" y="12887"/>
                      </a:lnTo>
                      <a:lnTo>
                        <a:pt x="21482" y="12887"/>
                      </a:lnTo>
                      <a:lnTo>
                        <a:pt x="21482" y="13020"/>
                      </a:lnTo>
                      <a:lnTo>
                        <a:pt x="21561" y="13020"/>
                      </a:lnTo>
                      <a:lnTo>
                        <a:pt x="21561" y="13187"/>
                      </a:lnTo>
                      <a:lnTo>
                        <a:pt x="21482" y="13187"/>
                      </a:lnTo>
                      <a:lnTo>
                        <a:pt x="21482" y="13254"/>
                      </a:lnTo>
                      <a:lnTo>
                        <a:pt x="21403" y="13321"/>
                      </a:lnTo>
                      <a:lnTo>
                        <a:pt x="21403" y="13387"/>
                      </a:lnTo>
                      <a:lnTo>
                        <a:pt x="21324" y="13387"/>
                      </a:lnTo>
                      <a:lnTo>
                        <a:pt x="21166" y="13521"/>
                      </a:lnTo>
                      <a:lnTo>
                        <a:pt x="21166" y="13721"/>
                      </a:lnTo>
                      <a:lnTo>
                        <a:pt x="21087" y="13721"/>
                      </a:lnTo>
                      <a:lnTo>
                        <a:pt x="21087" y="13788"/>
                      </a:lnTo>
                      <a:lnTo>
                        <a:pt x="20929" y="13788"/>
                      </a:lnTo>
                      <a:lnTo>
                        <a:pt x="20929" y="14088"/>
                      </a:lnTo>
                      <a:lnTo>
                        <a:pt x="21008" y="14088"/>
                      </a:lnTo>
                      <a:lnTo>
                        <a:pt x="21008" y="14222"/>
                      </a:lnTo>
                      <a:lnTo>
                        <a:pt x="20929" y="14222"/>
                      </a:lnTo>
                      <a:lnTo>
                        <a:pt x="20929" y="14289"/>
                      </a:lnTo>
                      <a:lnTo>
                        <a:pt x="20850" y="14355"/>
                      </a:lnTo>
                      <a:lnTo>
                        <a:pt x="20850" y="14422"/>
                      </a:lnTo>
                      <a:lnTo>
                        <a:pt x="20929" y="14422"/>
                      </a:lnTo>
                      <a:lnTo>
                        <a:pt x="20929" y="14489"/>
                      </a:lnTo>
                      <a:lnTo>
                        <a:pt x="20850" y="14489"/>
                      </a:lnTo>
                      <a:lnTo>
                        <a:pt x="20929" y="14556"/>
                      </a:lnTo>
                      <a:lnTo>
                        <a:pt x="20929" y="14623"/>
                      </a:lnTo>
                      <a:lnTo>
                        <a:pt x="21008" y="14623"/>
                      </a:lnTo>
                      <a:lnTo>
                        <a:pt x="21008" y="14656"/>
                      </a:lnTo>
                      <a:lnTo>
                        <a:pt x="20929" y="14656"/>
                      </a:lnTo>
                      <a:lnTo>
                        <a:pt x="21008" y="14656"/>
                      </a:lnTo>
                      <a:lnTo>
                        <a:pt x="20692" y="14656"/>
                      </a:lnTo>
                      <a:lnTo>
                        <a:pt x="20692" y="14723"/>
                      </a:lnTo>
                      <a:lnTo>
                        <a:pt x="20573" y="14723"/>
                      </a:lnTo>
                      <a:lnTo>
                        <a:pt x="20573" y="14789"/>
                      </a:lnTo>
                      <a:lnTo>
                        <a:pt x="20415" y="14789"/>
                      </a:lnTo>
                      <a:lnTo>
                        <a:pt x="20415" y="14923"/>
                      </a:lnTo>
                      <a:lnTo>
                        <a:pt x="20336" y="14923"/>
                      </a:lnTo>
                      <a:lnTo>
                        <a:pt x="20336" y="14990"/>
                      </a:lnTo>
                      <a:lnTo>
                        <a:pt x="20257" y="14990"/>
                      </a:lnTo>
                      <a:lnTo>
                        <a:pt x="20257" y="15057"/>
                      </a:lnTo>
                      <a:lnTo>
                        <a:pt x="20257" y="14990"/>
                      </a:lnTo>
                      <a:lnTo>
                        <a:pt x="20257" y="15057"/>
                      </a:lnTo>
                      <a:lnTo>
                        <a:pt x="20099" y="15057"/>
                      </a:lnTo>
                      <a:lnTo>
                        <a:pt x="20099" y="15123"/>
                      </a:lnTo>
                      <a:lnTo>
                        <a:pt x="19705" y="15123"/>
                      </a:lnTo>
                      <a:lnTo>
                        <a:pt x="19705" y="15057"/>
                      </a:lnTo>
                      <a:lnTo>
                        <a:pt x="19665" y="15057"/>
                      </a:lnTo>
                      <a:lnTo>
                        <a:pt x="19665" y="14990"/>
                      </a:lnTo>
                      <a:lnTo>
                        <a:pt x="19586" y="14923"/>
                      </a:lnTo>
                      <a:lnTo>
                        <a:pt x="19586" y="14856"/>
                      </a:lnTo>
                      <a:lnTo>
                        <a:pt x="19507" y="14856"/>
                      </a:lnTo>
                      <a:lnTo>
                        <a:pt x="19507" y="14656"/>
                      </a:lnTo>
                      <a:lnTo>
                        <a:pt x="19428" y="14623"/>
                      </a:lnTo>
                      <a:lnTo>
                        <a:pt x="19428" y="14556"/>
                      </a:lnTo>
                      <a:lnTo>
                        <a:pt x="19349" y="14556"/>
                      </a:lnTo>
                      <a:lnTo>
                        <a:pt x="19349" y="14422"/>
                      </a:lnTo>
                      <a:lnTo>
                        <a:pt x="19270" y="14422"/>
                      </a:lnTo>
                      <a:lnTo>
                        <a:pt x="19270" y="14355"/>
                      </a:lnTo>
                      <a:lnTo>
                        <a:pt x="19349" y="14355"/>
                      </a:lnTo>
                      <a:lnTo>
                        <a:pt x="19270" y="14355"/>
                      </a:lnTo>
                      <a:lnTo>
                        <a:pt x="19191" y="14289"/>
                      </a:lnTo>
                      <a:lnTo>
                        <a:pt x="19270" y="14289"/>
                      </a:lnTo>
                      <a:lnTo>
                        <a:pt x="19191" y="14289"/>
                      </a:lnTo>
                      <a:lnTo>
                        <a:pt x="19191" y="14222"/>
                      </a:lnTo>
                      <a:lnTo>
                        <a:pt x="19112" y="14222"/>
                      </a:lnTo>
                      <a:lnTo>
                        <a:pt x="19112" y="14155"/>
                      </a:lnTo>
                      <a:lnTo>
                        <a:pt x="19033" y="14155"/>
                      </a:lnTo>
                      <a:lnTo>
                        <a:pt x="19033" y="14088"/>
                      </a:lnTo>
                      <a:lnTo>
                        <a:pt x="18796" y="14088"/>
                      </a:lnTo>
                      <a:lnTo>
                        <a:pt x="18796" y="14022"/>
                      </a:lnTo>
                      <a:lnTo>
                        <a:pt x="18796" y="14088"/>
                      </a:lnTo>
                      <a:lnTo>
                        <a:pt x="18796" y="13955"/>
                      </a:lnTo>
                      <a:lnTo>
                        <a:pt x="18678" y="13955"/>
                      </a:lnTo>
                      <a:lnTo>
                        <a:pt x="18678" y="13821"/>
                      </a:lnTo>
                      <a:lnTo>
                        <a:pt x="18520" y="13821"/>
                      </a:lnTo>
                      <a:lnTo>
                        <a:pt x="18520" y="13888"/>
                      </a:lnTo>
                      <a:lnTo>
                        <a:pt x="18441" y="13888"/>
                      </a:lnTo>
                      <a:lnTo>
                        <a:pt x="18441" y="13821"/>
                      </a:lnTo>
                      <a:lnTo>
                        <a:pt x="18362" y="13888"/>
                      </a:lnTo>
                      <a:lnTo>
                        <a:pt x="18362" y="13955"/>
                      </a:lnTo>
                      <a:lnTo>
                        <a:pt x="18204" y="13955"/>
                      </a:lnTo>
                      <a:lnTo>
                        <a:pt x="18204" y="14022"/>
                      </a:lnTo>
                      <a:lnTo>
                        <a:pt x="18125" y="14022"/>
                      </a:lnTo>
                      <a:lnTo>
                        <a:pt x="18125" y="14289"/>
                      </a:lnTo>
                      <a:lnTo>
                        <a:pt x="18441" y="14289"/>
                      </a:lnTo>
                      <a:lnTo>
                        <a:pt x="18441" y="14355"/>
                      </a:lnTo>
                      <a:lnTo>
                        <a:pt x="18520" y="14355"/>
                      </a:lnTo>
                      <a:lnTo>
                        <a:pt x="18520" y="14556"/>
                      </a:lnTo>
                      <a:lnTo>
                        <a:pt x="18599" y="14556"/>
                      </a:lnTo>
                      <a:lnTo>
                        <a:pt x="18599" y="14623"/>
                      </a:lnTo>
                      <a:lnTo>
                        <a:pt x="18796" y="14623"/>
                      </a:lnTo>
                      <a:lnTo>
                        <a:pt x="18796" y="14656"/>
                      </a:lnTo>
                      <a:lnTo>
                        <a:pt x="18875" y="14656"/>
                      </a:lnTo>
                      <a:lnTo>
                        <a:pt x="18875" y="14623"/>
                      </a:lnTo>
                      <a:lnTo>
                        <a:pt x="18875" y="14856"/>
                      </a:lnTo>
                      <a:lnTo>
                        <a:pt x="18954" y="14856"/>
                      </a:lnTo>
                      <a:lnTo>
                        <a:pt x="18954" y="14923"/>
                      </a:lnTo>
                      <a:lnTo>
                        <a:pt x="19033" y="14990"/>
                      </a:lnTo>
                      <a:lnTo>
                        <a:pt x="18954" y="14990"/>
                      </a:lnTo>
                      <a:lnTo>
                        <a:pt x="18954" y="15057"/>
                      </a:lnTo>
                      <a:lnTo>
                        <a:pt x="18875" y="15057"/>
                      </a:lnTo>
                      <a:lnTo>
                        <a:pt x="18875" y="15624"/>
                      </a:lnTo>
                      <a:lnTo>
                        <a:pt x="18954" y="15624"/>
                      </a:lnTo>
                      <a:lnTo>
                        <a:pt x="18954" y="15691"/>
                      </a:lnTo>
                      <a:lnTo>
                        <a:pt x="19033" y="15691"/>
                      </a:lnTo>
                      <a:lnTo>
                        <a:pt x="18954" y="15691"/>
                      </a:lnTo>
                      <a:lnTo>
                        <a:pt x="19033" y="15691"/>
                      </a:lnTo>
                      <a:lnTo>
                        <a:pt x="18954" y="15691"/>
                      </a:lnTo>
                      <a:lnTo>
                        <a:pt x="18954" y="15891"/>
                      </a:lnTo>
                      <a:lnTo>
                        <a:pt x="18796" y="15891"/>
                      </a:lnTo>
                      <a:lnTo>
                        <a:pt x="18796" y="15958"/>
                      </a:lnTo>
                      <a:lnTo>
                        <a:pt x="18757" y="15958"/>
                      </a:lnTo>
                      <a:lnTo>
                        <a:pt x="18757" y="16158"/>
                      </a:lnTo>
                      <a:lnTo>
                        <a:pt x="18796" y="16158"/>
                      </a:lnTo>
                      <a:lnTo>
                        <a:pt x="18796" y="16225"/>
                      </a:lnTo>
                      <a:lnTo>
                        <a:pt x="18954" y="16225"/>
                      </a:lnTo>
                      <a:lnTo>
                        <a:pt x="18954" y="16325"/>
                      </a:lnTo>
                      <a:lnTo>
                        <a:pt x="19033" y="16325"/>
                      </a:lnTo>
                      <a:lnTo>
                        <a:pt x="19033" y="16392"/>
                      </a:lnTo>
                      <a:lnTo>
                        <a:pt x="18875" y="16392"/>
                      </a:lnTo>
                      <a:lnTo>
                        <a:pt x="18875" y="16459"/>
                      </a:lnTo>
                      <a:lnTo>
                        <a:pt x="18796" y="16459"/>
                      </a:lnTo>
                      <a:lnTo>
                        <a:pt x="18796" y="16793"/>
                      </a:lnTo>
                      <a:lnTo>
                        <a:pt x="18757" y="16793"/>
                      </a:lnTo>
                      <a:lnTo>
                        <a:pt x="18757" y="16926"/>
                      </a:lnTo>
                      <a:lnTo>
                        <a:pt x="18796" y="16926"/>
                      </a:lnTo>
                      <a:lnTo>
                        <a:pt x="18796" y="16993"/>
                      </a:lnTo>
                      <a:lnTo>
                        <a:pt x="18678" y="16993"/>
                      </a:lnTo>
                      <a:lnTo>
                        <a:pt x="18599" y="17026"/>
                      </a:lnTo>
                      <a:lnTo>
                        <a:pt x="18599" y="17093"/>
                      </a:lnTo>
                      <a:lnTo>
                        <a:pt x="18520" y="17093"/>
                      </a:lnTo>
                      <a:lnTo>
                        <a:pt x="18520" y="17160"/>
                      </a:lnTo>
                      <a:lnTo>
                        <a:pt x="18441" y="17160"/>
                      </a:lnTo>
                      <a:lnTo>
                        <a:pt x="18441" y="17093"/>
                      </a:lnTo>
                      <a:lnTo>
                        <a:pt x="18204" y="17093"/>
                      </a:lnTo>
                      <a:lnTo>
                        <a:pt x="18204" y="17160"/>
                      </a:lnTo>
                      <a:lnTo>
                        <a:pt x="18125" y="17160"/>
                      </a:lnTo>
                      <a:lnTo>
                        <a:pt x="18125" y="17293"/>
                      </a:lnTo>
                      <a:lnTo>
                        <a:pt x="18046" y="17360"/>
                      </a:lnTo>
                      <a:lnTo>
                        <a:pt x="18046" y="17427"/>
                      </a:lnTo>
                      <a:lnTo>
                        <a:pt x="17967" y="17427"/>
                      </a:lnTo>
                      <a:lnTo>
                        <a:pt x="17967" y="17694"/>
                      </a:lnTo>
                      <a:lnTo>
                        <a:pt x="17888" y="17694"/>
                      </a:lnTo>
                      <a:lnTo>
                        <a:pt x="17888" y="17761"/>
                      </a:lnTo>
                      <a:lnTo>
                        <a:pt x="17454" y="17761"/>
                      </a:lnTo>
                      <a:lnTo>
                        <a:pt x="17454" y="17828"/>
                      </a:lnTo>
                      <a:lnTo>
                        <a:pt x="17533" y="17828"/>
                      </a:lnTo>
                      <a:lnTo>
                        <a:pt x="17533" y="17861"/>
                      </a:lnTo>
                      <a:lnTo>
                        <a:pt x="17454" y="17861"/>
                      </a:lnTo>
                      <a:lnTo>
                        <a:pt x="17454" y="17928"/>
                      </a:lnTo>
                      <a:lnTo>
                        <a:pt x="17217" y="17928"/>
                      </a:lnTo>
                      <a:lnTo>
                        <a:pt x="17217" y="17994"/>
                      </a:lnTo>
                      <a:lnTo>
                        <a:pt x="17138" y="17994"/>
                      </a:lnTo>
                      <a:lnTo>
                        <a:pt x="17138" y="18061"/>
                      </a:lnTo>
                      <a:lnTo>
                        <a:pt x="16980" y="18061"/>
                      </a:lnTo>
                      <a:lnTo>
                        <a:pt x="16980" y="18128"/>
                      </a:lnTo>
                      <a:lnTo>
                        <a:pt x="16901" y="18128"/>
                      </a:lnTo>
                      <a:lnTo>
                        <a:pt x="16901" y="18262"/>
                      </a:lnTo>
                      <a:lnTo>
                        <a:pt x="16861" y="18262"/>
                      </a:lnTo>
                      <a:lnTo>
                        <a:pt x="16703" y="18395"/>
                      </a:lnTo>
                      <a:lnTo>
                        <a:pt x="16703" y="18462"/>
                      </a:lnTo>
                      <a:lnTo>
                        <a:pt x="16624" y="18462"/>
                      </a:lnTo>
                      <a:lnTo>
                        <a:pt x="16624" y="18629"/>
                      </a:lnTo>
                      <a:lnTo>
                        <a:pt x="16546" y="18629"/>
                      </a:lnTo>
                      <a:lnTo>
                        <a:pt x="16546" y="18829"/>
                      </a:lnTo>
                      <a:lnTo>
                        <a:pt x="16467" y="18829"/>
                      </a:lnTo>
                      <a:lnTo>
                        <a:pt x="16467" y="18896"/>
                      </a:lnTo>
                      <a:lnTo>
                        <a:pt x="16388" y="18896"/>
                      </a:lnTo>
                      <a:lnTo>
                        <a:pt x="16309" y="18963"/>
                      </a:lnTo>
                      <a:lnTo>
                        <a:pt x="16309" y="19029"/>
                      </a:lnTo>
                      <a:lnTo>
                        <a:pt x="16230" y="19029"/>
                      </a:lnTo>
                      <a:lnTo>
                        <a:pt x="16230" y="19163"/>
                      </a:lnTo>
                      <a:lnTo>
                        <a:pt x="16151" y="19163"/>
                      </a:lnTo>
                      <a:lnTo>
                        <a:pt x="16151" y="19230"/>
                      </a:lnTo>
                      <a:lnTo>
                        <a:pt x="16072" y="19230"/>
                      </a:lnTo>
                      <a:lnTo>
                        <a:pt x="16072" y="19363"/>
                      </a:lnTo>
                      <a:lnTo>
                        <a:pt x="15914" y="19363"/>
                      </a:lnTo>
                      <a:lnTo>
                        <a:pt x="15914" y="19296"/>
                      </a:lnTo>
                      <a:lnTo>
                        <a:pt x="15716" y="19296"/>
                      </a:lnTo>
                      <a:lnTo>
                        <a:pt x="15716" y="19230"/>
                      </a:lnTo>
                      <a:lnTo>
                        <a:pt x="15558" y="19230"/>
                      </a:lnTo>
                      <a:lnTo>
                        <a:pt x="15558" y="19296"/>
                      </a:lnTo>
                      <a:lnTo>
                        <a:pt x="15479" y="19296"/>
                      </a:lnTo>
                      <a:lnTo>
                        <a:pt x="15479" y="19363"/>
                      </a:lnTo>
                      <a:lnTo>
                        <a:pt x="15400" y="19363"/>
                      </a:lnTo>
                      <a:lnTo>
                        <a:pt x="15400" y="19430"/>
                      </a:lnTo>
                      <a:lnTo>
                        <a:pt x="15321" y="19463"/>
                      </a:lnTo>
                      <a:lnTo>
                        <a:pt x="15321" y="19430"/>
                      </a:lnTo>
                      <a:lnTo>
                        <a:pt x="15242" y="19430"/>
                      </a:lnTo>
                      <a:lnTo>
                        <a:pt x="15242" y="19363"/>
                      </a:lnTo>
                      <a:lnTo>
                        <a:pt x="15084" y="19363"/>
                      </a:lnTo>
                      <a:lnTo>
                        <a:pt x="15005" y="19430"/>
                      </a:lnTo>
                      <a:lnTo>
                        <a:pt x="14571" y="19430"/>
                      </a:lnTo>
                      <a:lnTo>
                        <a:pt x="14571" y="19363"/>
                      </a:lnTo>
                      <a:lnTo>
                        <a:pt x="14492" y="19363"/>
                      </a:lnTo>
                      <a:lnTo>
                        <a:pt x="14492" y="19230"/>
                      </a:lnTo>
                      <a:lnTo>
                        <a:pt x="14413" y="19230"/>
                      </a:lnTo>
                      <a:lnTo>
                        <a:pt x="14413" y="19163"/>
                      </a:lnTo>
                      <a:lnTo>
                        <a:pt x="14334" y="19163"/>
                      </a:lnTo>
                      <a:lnTo>
                        <a:pt x="14334" y="19096"/>
                      </a:lnTo>
                      <a:lnTo>
                        <a:pt x="14176" y="19096"/>
                      </a:lnTo>
                      <a:lnTo>
                        <a:pt x="14097" y="19029"/>
                      </a:lnTo>
                      <a:lnTo>
                        <a:pt x="14018" y="19029"/>
                      </a:lnTo>
                      <a:lnTo>
                        <a:pt x="13979" y="19096"/>
                      </a:lnTo>
                      <a:lnTo>
                        <a:pt x="13979" y="19163"/>
                      </a:lnTo>
                      <a:lnTo>
                        <a:pt x="13900" y="19163"/>
                      </a:lnTo>
                      <a:lnTo>
                        <a:pt x="13900" y="19230"/>
                      </a:lnTo>
                      <a:lnTo>
                        <a:pt x="13821" y="19230"/>
                      </a:lnTo>
                      <a:lnTo>
                        <a:pt x="13821" y="19363"/>
                      </a:lnTo>
                      <a:lnTo>
                        <a:pt x="13900" y="19430"/>
                      </a:lnTo>
                      <a:lnTo>
                        <a:pt x="13821" y="19430"/>
                      </a:lnTo>
                      <a:lnTo>
                        <a:pt x="13821" y="19530"/>
                      </a:lnTo>
                      <a:lnTo>
                        <a:pt x="13742" y="19530"/>
                      </a:lnTo>
                      <a:lnTo>
                        <a:pt x="13742" y="19597"/>
                      </a:lnTo>
                      <a:lnTo>
                        <a:pt x="13663" y="19597"/>
                      </a:lnTo>
                      <a:lnTo>
                        <a:pt x="13663" y="19730"/>
                      </a:lnTo>
                      <a:lnTo>
                        <a:pt x="13505" y="19730"/>
                      </a:lnTo>
                      <a:lnTo>
                        <a:pt x="13505" y="19797"/>
                      </a:lnTo>
                      <a:lnTo>
                        <a:pt x="13426" y="19797"/>
                      </a:lnTo>
                      <a:lnTo>
                        <a:pt x="13426" y="19931"/>
                      </a:lnTo>
                      <a:lnTo>
                        <a:pt x="13347" y="19931"/>
                      </a:lnTo>
                      <a:lnTo>
                        <a:pt x="13347" y="20064"/>
                      </a:lnTo>
                      <a:lnTo>
                        <a:pt x="13268" y="20064"/>
                      </a:lnTo>
                      <a:lnTo>
                        <a:pt x="13268" y="20131"/>
                      </a:lnTo>
                      <a:lnTo>
                        <a:pt x="13189" y="20131"/>
                      </a:lnTo>
                      <a:lnTo>
                        <a:pt x="13189" y="20365"/>
                      </a:lnTo>
                      <a:lnTo>
                        <a:pt x="13071" y="20365"/>
                      </a:lnTo>
                      <a:lnTo>
                        <a:pt x="12992" y="20432"/>
                      </a:lnTo>
                      <a:lnTo>
                        <a:pt x="12518" y="20432"/>
                      </a:lnTo>
                      <a:lnTo>
                        <a:pt x="12439" y="20498"/>
                      </a:lnTo>
                      <a:lnTo>
                        <a:pt x="12439" y="20699"/>
                      </a:lnTo>
                      <a:lnTo>
                        <a:pt x="12360" y="20699"/>
                      </a:lnTo>
                      <a:lnTo>
                        <a:pt x="12360" y="20899"/>
                      </a:lnTo>
                      <a:lnTo>
                        <a:pt x="12281" y="20899"/>
                      </a:lnTo>
                      <a:lnTo>
                        <a:pt x="12281" y="20966"/>
                      </a:lnTo>
                      <a:lnTo>
                        <a:pt x="12202" y="20966"/>
                      </a:lnTo>
                      <a:lnTo>
                        <a:pt x="12202" y="21032"/>
                      </a:lnTo>
                      <a:lnTo>
                        <a:pt x="12123" y="21066"/>
                      </a:lnTo>
                      <a:lnTo>
                        <a:pt x="12123" y="21199"/>
                      </a:lnTo>
                      <a:lnTo>
                        <a:pt x="12083" y="21199"/>
                      </a:lnTo>
                      <a:lnTo>
                        <a:pt x="12083" y="21266"/>
                      </a:lnTo>
                      <a:lnTo>
                        <a:pt x="12004" y="21266"/>
                      </a:lnTo>
                      <a:lnTo>
                        <a:pt x="12004" y="21199"/>
                      </a:lnTo>
                      <a:lnTo>
                        <a:pt x="11846" y="21199"/>
                      </a:lnTo>
                      <a:lnTo>
                        <a:pt x="11767" y="21133"/>
                      </a:lnTo>
                      <a:lnTo>
                        <a:pt x="11610" y="21133"/>
                      </a:lnTo>
                      <a:lnTo>
                        <a:pt x="11610" y="20899"/>
                      </a:lnTo>
                      <a:lnTo>
                        <a:pt x="11452" y="20899"/>
                      </a:lnTo>
                      <a:lnTo>
                        <a:pt x="11452" y="20832"/>
                      </a:lnTo>
                      <a:lnTo>
                        <a:pt x="11373" y="20832"/>
                      </a:lnTo>
                      <a:lnTo>
                        <a:pt x="11373" y="20765"/>
                      </a:lnTo>
                      <a:lnTo>
                        <a:pt x="11215" y="20765"/>
                      </a:lnTo>
                      <a:lnTo>
                        <a:pt x="11215" y="20699"/>
                      </a:lnTo>
                      <a:lnTo>
                        <a:pt x="11175" y="20699"/>
                      </a:lnTo>
                      <a:lnTo>
                        <a:pt x="11175" y="20565"/>
                      </a:lnTo>
                      <a:lnTo>
                        <a:pt x="11215" y="20565"/>
                      </a:lnTo>
                      <a:lnTo>
                        <a:pt x="11215" y="20432"/>
                      </a:lnTo>
                      <a:lnTo>
                        <a:pt x="11294" y="20432"/>
                      </a:lnTo>
                      <a:lnTo>
                        <a:pt x="11294" y="20298"/>
                      </a:lnTo>
                      <a:lnTo>
                        <a:pt x="11373" y="20298"/>
                      </a:lnTo>
                      <a:lnTo>
                        <a:pt x="11373" y="20131"/>
                      </a:lnTo>
                      <a:lnTo>
                        <a:pt x="11294" y="20131"/>
                      </a:lnTo>
                      <a:lnTo>
                        <a:pt x="11294" y="20064"/>
                      </a:lnTo>
                      <a:lnTo>
                        <a:pt x="11373" y="20064"/>
                      </a:lnTo>
                      <a:lnTo>
                        <a:pt x="11373" y="20131"/>
                      </a:lnTo>
                      <a:lnTo>
                        <a:pt x="11373" y="20064"/>
                      </a:lnTo>
                      <a:lnTo>
                        <a:pt x="11452" y="20064"/>
                      </a:lnTo>
                      <a:lnTo>
                        <a:pt x="11452" y="19931"/>
                      </a:lnTo>
                      <a:lnTo>
                        <a:pt x="11531" y="19931"/>
                      </a:lnTo>
                      <a:lnTo>
                        <a:pt x="11531" y="19864"/>
                      </a:lnTo>
                      <a:lnTo>
                        <a:pt x="11531" y="19931"/>
                      </a:lnTo>
                      <a:lnTo>
                        <a:pt x="11610" y="19998"/>
                      </a:lnTo>
                      <a:lnTo>
                        <a:pt x="11688" y="19998"/>
                      </a:lnTo>
                      <a:lnTo>
                        <a:pt x="11688" y="20064"/>
                      </a:lnTo>
                      <a:lnTo>
                        <a:pt x="11846" y="20064"/>
                      </a:lnTo>
                      <a:lnTo>
                        <a:pt x="11846" y="19931"/>
                      </a:lnTo>
                      <a:lnTo>
                        <a:pt x="11925" y="19931"/>
                      </a:lnTo>
                      <a:lnTo>
                        <a:pt x="11925" y="19797"/>
                      </a:lnTo>
                      <a:lnTo>
                        <a:pt x="12004" y="19797"/>
                      </a:lnTo>
                      <a:lnTo>
                        <a:pt x="11925" y="19797"/>
                      </a:lnTo>
                      <a:lnTo>
                        <a:pt x="11925" y="19730"/>
                      </a:lnTo>
                      <a:lnTo>
                        <a:pt x="12004" y="19730"/>
                      </a:lnTo>
                      <a:lnTo>
                        <a:pt x="12004" y="19664"/>
                      </a:lnTo>
                      <a:lnTo>
                        <a:pt x="12004" y="19730"/>
                      </a:lnTo>
                      <a:lnTo>
                        <a:pt x="12004" y="19664"/>
                      </a:lnTo>
                      <a:lnTo>
                        <a:pt x="12004" y="19730"/>
                      </a:lnTo>
                      <a:lnTo>
                        <a:pt x="12004" y="19664"/>
                      </a:lnTo>
                      <a:lnTo>
                        <a:pt x="12083" y="19664"/>
                      </a:lnTo>
                      <a:lnTo>
                        <a:pt x="12083" y="19463"/>
                      </a:lnTo>
                      <a:lnTo>
                        <a:pt x="12123" y="19463"/>
                      </a:lnTo>
                      <a:lnTo>
                        <a:pt x="12123" y="19363"/>
                      </a:lnTo>
                      <a:lnTo>
                        <a:pt x="12202" y="19363"/>
                      </a:lnTo>
                      <a:lnTo>
                        <a:pt x="12123" y="19363"/>
                      </a:lnTo>
                      <a:lnTo>
                        <a:pt x="12123" y="19296"/>
                      </a:lnTo>
                      <a:lnTo>
                        <a:pt x="12202" y="19296"/>
                      </a:lnTo>
                      <a:lnTo>
                        <a:pt x="12123" y="19296"/>
                      </a:lnTo>
                      <a:lnTo>
                        <a:pt x="12123" y="19230"/>
                      </a:lnTo>
                      <a:lnTo>
                        <a:pt x="12202" y="19230"/>
                      </a:lnTo>
                      <a:lnTo>
                        <a:pt x="12123" y="19230"/>
                      </a:lnTo>
                      <a:lnTo>
                        <a:pt x="12202" y="19230"/>
                      </a:lnTo>
                      <a:lnTo>
                        <a:pt x="12202" y="18963"/>
                      </a:lnTo>
                      <a:lnTo>
                        <a:pt x="12123" y="18963"/>
                      </a:lnTo>
                      <a:lnTo>
                        <a:pt x="12202" y="18963"/>
                      </a:lnTo>
                      <a:lnTo>
                        <a:pt x="12123" y="18963"/>
                      </a:lnTo>
                      <a:lnTo>
                        <a:pt x="12123" y="18896"/>
                      </a:lnTo>
                      <a:lnTo>
                        <a:pt x="12083" y="18896"/>
                      </a:lnTo>
                      <a:lnTo>
                        <a:pt x="12083" y="18762"/>
                      </a:lnTo>
                      <a:lnTo>
                        <a:pt x="12004" y="18762"/>
                      </a:lnTo>
                      <a:lnTo>
                        <a:pt x="12004" y="18696"/>
                      </a:lnTo>
                      <a:lnTo>
                        <a:pt x="11925" y="18696"/>
                      </a:lnTo>
                      <a:lnTo>
                        <a:pt x="11925" y="18629"/>
                      </a:lnTo>
                      <a:lnTo>
                        <a:pt x="11846" y="18595"/>
                      </a:lnTo>
                      <a:lnTo>
                        <a:pt x="11846" y="18529"/>
                      </a:lnTo>
                      <a:lnTo>
                        <a:pt x="11767" y="18529"/>
                      </a:lnTo>
                      <a:lnTo>
                        <a:pt x="11767" y="18462"/>
                      </a:lnTo>
                      <a:lnTo>
                        <a:pt x="11688" y="18462"/>
                      </a:lnTo>
                      <a:lnTo>
                        <a:pt x="11767" y="18462"/>
                      </a:lnTo>
                      <a:lnTo>
                        <a:pt x="11767" y="18395"/>
                      </a:lnTo>
                      <a:lnTo>
                        <a:pt x="11688" y="18395"/>
                      </a:lnTo>
                      <a:lnTo>
                        <a:pt x="11610" y="18462"/>
                      </a:lnTo>
                      <a:lnTo>
                        <a:pt x="11531" y="18462"/>
                      </a:lnTo>
                      <a:lnTo>
                        <a:pt x="11531" y="18395"/>
                      </a:lnTo>
                      <a:lnTo>
                        <a:pt x="11373" y="18395"/>
                      </a:lnTo>
                      <a:lnTo>
                        <a:pt x="11373" y="18328"/>
                      </a:lnTo>
                      <a:lnTo>
                        <a:pt x="11294" y="18328"/>
                      </a:lnTo>
                      <a:lnTo>
                        <a:pt x="11294" y="18262"/>
                      </a:lnTo>
                      <a:lnTo>
                        <a:pt x="11175" y="18262"/>
                      </a:lnTo>
                      <a:lnTo>
                        <a:pt x="11175" y="18195"/>
                      </a:lnTo>
                      <a:lnTo>
                        <a:pt x="11017" y="18195"/>
                      </a:lnTo>
                      <a:lnTo>
                        <a:pt x="11017" y="18128"/>
                      </a:lnTo>
                      <a:lnTo>
                        <a:pt x="10859" y="18128"/>
                      </a:lnTo>
                      <a:lnTo>
                        <a:pt x="10859" y="18061"/>
                      </a:lnTo>
                      <a:lnTo>
                        <a:pt x="10859" y="18128"/>
                      </a:lnTo>
                      <a:lnTo>
                        <a:pt x="10701" y="18128"/>
                      </a:lnTo>
                      <a:lnTo>
                        <a:pt x="10701" y="18262"/>
                      </a:lnTo>
                      <a:lnTo>
                        <a:pt x="10622" y="18262"/>
                      </a:lnTo>
                      <a:lnTo>
                        <a:pt x="10622" y="18395"/>
                      </a:lnTo>
                      <a:lnTo>
                        <a:pt x="10543" y="18395"/>
                      </a:lnTo>
                      <a:lnTo>
                        <a:pt x="10543" y="18529"/>
                      </a:lnTo>
                      <a:lnTo>
                        <a:pt x="10622" y="18529"/>
                      </a:lnTo>
                      <a:lnTo>
                        <a:pt x="10543" y="18529"/>
                      </a:lnTo>
                      <a:lnTo>
                        <a:pt x="10543" y="18629"/>
                      </a:lnTo>
                      <a:lnTo>
                        <a:pt x="10464" y="18595"/>
                      </a:lnTo>
                      <a:lnTo>
                        <a:pt x="10464" y="18696"/>
                      </a:lnTo>
                      <a:lnTo>
                        <a:pt x="10385" y="18696"/>
                      </a:lnTo>
                      <a:lnTo>
                        <a:pt x="10385" y="18762"/>
                      </a:lnTo>
                      <a:lnTo>
                        <a:pt x="10227" y="18762"/>
                      </a:lnTo>
                      <a:lnTo>
                        <a:pt x="10227" y="18829"/>
                      </a:lnTo>
                      <a:lnTo>
                        <a:pt x="10188" y="18829"/>
                      </a:lnTo>
                      <a:lnTo>
                        <a:pt x="10188" y="18896"/>
                      </a:lnTo>
                      <a:lnTo>
                        <a:pt x="10030" y="18896"/>
                      </a:lnTo>
                      <a:lnTo>
                        <a:pt x="10030" y="18963"/>
                      </a:lnTo>
                      <a:lnTo>
                        <a:pt x="9951" y="18963"/>
                      </a:lnTo>
                      <a:lnTo>
                        <a:pt x="9951" y="19163"/>
                      </a:lnTo>
                      <a:lnTo>
                        <a:pt x="9872" y="19163"/>
                      </a:lnTo>
                      <a:lnTo>
                        <a:pt x="9872" y="19463"/>
                      </a:lnTo>
                      <a:lnTo>
                        <a:pt x="9793" y="19463"/>
                      </a:lnTo>
                      <a:lnTo>
                        <a:pt x="9793" y="19597"/>
                      </a:lnTo>
                      <a:lnTo>
                        <a:pt x="9714" y="19597"/>
                      </a:lnTo>
                      <a:lnTo>
                        <a:pt x="9714" y="19664"/>
                      </a:lnTo>
                      <a:lnTo>
                        <a:pt x="9635" y="19664"/>
                      </a:lnTo>
                      <a:lnTo>
                        <a:pt x="9635" y="19730"/>
                      </a:lnTo>
                      <a:lnTo>
                        <a:pt x="9556" y="19730"/>
                      </a:lnTo>
                      <a:lnTo>
                        <a:pt x="9556" y="19797"/>
                      </a:lnTo>
                      <a:lnTo>
                        <a:pt x="9477" y="19797"/>
                      </a:lnTo>
                      <a:lnTo>
                        <a:pt x="9477" y="19864"/>
                      </a:lnTo>
                      <a:lnTo>
                        <a:pt x="9398" y="19864"/>
                      </a:lnTo>
                      <a:lnTo>
                        <a:pt x="9477" y="19864"/>
                      </a:lnTo>
                      <a:lnTo>
                        <a:pt x="9477" y="19998"/>
                      </a:lnTo>
                      <a:lnTo>
                        <a:pt x="9556" y="20064"/>
                      </a:lnTo>
                      <a:lnTo>
                        <a:pt x="9635" y="20064"/>
                      </a:lnTo>
                      <a:lnTo>
                        <a:pt x="9793" y="20198"/>
                      </a:lnTo>
                      <a:lnTo>
                        <a:pt x="9793" y="20298"/>
                      </a:lnTo>
                      <a:lnTo>
                        <a:pt x="9714" y="20365"/>
                      </a:lnTo>
                      <a:lnTo>
                        <a:pt x="9714" y="20498"/>
                      </a:lnTo>
                      <a:lnTo>
                        <a:pt x="9635" y="20498"/>
                      </a:lnTo>
                      <a:lnTo>
                        <a:pt x="9635" y="20632"/>
                      </a:lnTo>
                      <a:lnTo>
                        <a:pt x="9556" y="20632"/>
                      </a:lnTo>
                      <a:lnTo>
                        <a:pt x="9556" y="20832"/>
                      </a:lnTo>
                      <a:lnTo>
                        <a:pt x="9477" y="20899"/>
                      </a:lnTo>
                      <a:lnTo>
                        <a:pt x="9477" y="21032"/>
                      </a:lnTo>
                      <a:lnTo>
                        <a:pt x="9556" y="21032"/>
                      </a:lnTo>
                      <a:lnTo>
                        <a:pt x="9556" y="21133"/>
                      </a:lnTo>
                      <a:lnTo>
                        <a:pt x="9477" y="21133"/>
                      </a:lnTo>
                      <a:lnTo>
                        <a:pt x="9477" y="21400"/>
                      </a:lnTo>
                      <a:lnTo>
                        <a:pt x="9398" y="21400"/>
                      </a:lnTo>
                      <a:lnTo>
                        <a:pt x="9398" y="21533"/>
                      </a:lnTo>
                      <a:lnTo>
                        <a:pt x="9319" y="21533"/>
                      </a:lnTo>
                      <a:lnTo>
                        <a:pt x="9319" y="21600"/>
                      </a:lnTo>
                      <a:lnTo>
                        <a:pt x="9201" y="21600"/>
                      </a:lnTo>
                      <a:lnTo>
                        <a:pt x="9201" y="21533"/>
                      </a:lnTo>
                      <a:lnTo>
                        <a:pt x="9122" y="21533"/>
                      </a:lnTo>
                      <a:lnTo>
                        <a:pt x="9122" y="21333"/>
                      </a:lnTo>
                      <a:lnTo>
                        <a:pt x="9043" y="21333"/>
                      </a:lnTo>
                      <a:lnTo>
                        <a:pt x="9043" y="21266"/>
                      </a:lnTo>
                      <a:lnTo>
                        <a:pt x="8885" y="21266"/>
                      </a:lnTo>
                      <a:lnTo>
                        <a:pt x="8885" y="21199"/>
                      </a:lnTo>
                      <a:lnTo>
                        <a:pt x="8806" y="21199"/>
                      </a:lnTo>
                      <a:lnTo>
                        <a:pt x="8806" y="21133"/>
                      </a:lnTo>
                      <a:lnTo>
                        <a:pt x="8727" y="21133"/>
                      </a:lnTo>
                      <a:lnTo>
                        <a:pt x="8727" y="21066"/>
                      </a:lnTo>
                      <a:lnTo>
                        <a:pt x="8648" y="21066"/>
                      </a:lnTo>
                      <a:lnTo>
                        <a:pt x="8648" y="21032"/>
                      </a:lnTo>
                      <a:lnTo>
                        <a:pt x="8569" y="21032"/>
                      </a:lnTo>
                      <a:lnTo>
                        <a:pt x="8569" y="21066"/>
                      </a:lnTo>
                      <a:lnTo>
                        <a:pt x="8411" y="21066"/>
                      </a:lnTo>
                      <a:lnTo>
                        <a:pt x="8411" y="21133"/>
                      </a:lnTo>
                      <a:lnTo>
                        <a:pt x="8411" y="21066"/>
                      </a:lnTo>
                      <a:lnTo>
                        <a:pt x="8293" y="21066"/>
                      </a:lnTo>
                      <a:lnTo>
                        <a:pt x="8293" y="21133"/>
                      </a:lnTo>
                      <a:lnTo>
                        <a:pt x="8293" y="21066"/>
                      </a:lnTo>
                      <a:lnTo>
                        <a:pt x="8293" y="21133"/>
                      </a:lnTo>
                      <a:lnTo>
                        <a:pt x="8214" y="21133"/>
                      </a:lnTo>
                      <a:lnTo>
                        <a:pt x="8214" y="21066"/>
                      </a:lnTo>
                      <a:lnTo>
                        <a:pt x="8056" y="21066"/>
                      </a:lnTo>
                      <a:lnTo>
                        <a:pt x="8056" y="21133"/>
                      </a:lnTo>
                      <a:lnTo>
                        <a:pt x="7977" y="21133"/>
                      </a:lnTo>
                      <a:lnTo>
                        <a:pt x="7977" y="21266"/>
                      </a:lnTo>
                      <a:lnTo>
                        <a:pt x="7898" y="21266"/>
                      </a:lnTo>
                      <a:lnTo>
                        <a:pt x="7898" y="21333"/>
                      </a:lnTo>
                      <a:lnTo>
                        <a:pt x="7819" y="21333"/>
                      </a:lnTo>
                      <a:lnTo>
                        <a:pt x="7819" y="21466"/>
                      </a:lnTo>
                      <a:lnTo>
                        <a:pt x="7661" y="21466"/>
                      </a:lnTo>
                      <a:lnTo>
                        <a:pt x="7661" y="21533"/>
                      </a:lnTo>
                      <a:lnTo>
                        <a:pt x="7582" y="21533"/>
                      </a:lnTo>
                      <a:lnTo>
                        <a:pt x="7582" y="21600"/>
                      </a:lnTo>
                      <a:lnTo>
                        <a:pt x="7503" y="21600"/>
                      </a:lnTo>
                      <a:lnTo>
                        <a:pt x="7503" y="21400"/>
                      </a:lnTo>
                      <a:lnTo>
                        <a:pt x="7226" y="21400"/>
                      </a:lnTo>
                      <a:lnTo>
                        <a:pt x="7226" y="21466"/>
                      </a:lnTo>
                      <a:lnTo>
                        <a:pt x="7147" y="21466"/>
                      </a:lnTo>
                      <a:lnTo>
                        <a:pt x="7147" y="21533"/>
                      </a:lnTo>
                      <a:lnTo>
                        <a:pt x="7068" y="21533"/>
                      </a:lnTo>
                      <a:lnTo>
                        <a:pt x="7068" y="21600"/>
                      </a:lnTo>
                      <a:lnTo>
                        <a:pt x="6910" y="21600"/>
                      </a:lnTo>
                      <a:lnTo>
                        <a:pt x="6910" y="21466"/>
                      </a:lnTo>
                      <a:lnTo>
                        <a:pt x="6989" y="21466"/>
                      </a:lnTo>
                      <a:lnTo>
                        <a:pt x="6989" y="21400"/>
                      </a:lnTo>
                      <a:lnTo>
                        <a:pt x="6397" y="21400"/>
                      </a:lnTo>
                      <a:lnTo>
                        <a:pt x="6397" y="21333"/>
                      </a:lnTo>
                      <a:lnTo>
                        <a:pt x="6318" y="21400"/>
                      </a:lnTo>
                      <a:lnTo>
                        <a:pt x="5923" y="21400"/>
                      </a:lnTo>
                      <a:lnTo>
                        <a:pt x="5923" y="21466"/>
                      </a:lnTo>
                      <a:lnTo>
                        <a:pt x="5844" y="21466"/>
                      </a:lnTo>
                      <a:lnTo>
                        <a:pt x="5844" y="21533"/>
                      </a:lnTo>
                      <a:lnTo>
                        <a:pt x="5686" y="21533"/>
                      </a:lnTo>
                      <a:lnTo>
                        <a:pt x="5686" y="21466"/>
                      </a:lnTo>
                      <a:lnTo>
                        <a:pt x="5607" y="21466"/>
                      </a:lnTo>
                      <a:lnTo>
                        <a:pt x="5607" y="21333"/>
                      </a:lnTo>
                      <a:lnTo>
                        <a:pt x="5528" y="21333"/>
                      </a:lnTo>
                      <a:lnTo>
                        <a:pt x="5528" y="21266"/>
                      </a:lnTo>
                      <a:lnTo>
                        <a:pt x="5489" y="21266"/>
                      </a:lnTo>
                      <a:lnTo>
                        <a:pt x="5489" y="21066"/>
                      </a:lnTo>
                      <a:lnTo>
                        <a:pt x="5410" y="21066"/>
                      </a:lnTo>
                      <a:lnTo>
                        <a:pt x="5410" y="20966"/>
                      </a:lnTo>
                      <a:lnTo>
                        <a:pt x="5331" y="20966"/>
                      </a:lnTo>
                      <a:lnTo>
                        <a:pt x="5331" y="20765"/>
                      </a:lnTo>
                      <a:lnTo>
                        <a:pt x="5173" y="20765"/>
                      </a:lnTo>
                      <a:lnTo>
                        <a:pt x="5173" y="20699"/>
                      </a:lnTo>
                      <a:lnTo>
                        <a:pt x="4699" y="20699"/>
                      </a:lnTo>
                      <a:lnTo>
                        <a:pt x="4699" y="20565"/>
                      </a:lnTo>
                      <a:lnTo>
                        <a:pt x="4778" y="20565"/>
                      </a:lnTo>
                      <a:lnTo>
                        <a:pt x="4699" y="20565"/>
                      </a:lnTo>
                      <a:lnTo>
                        <a:pt x="4699" y="20432"/>
                      </a:lnTo>
                      <a:lnTo>
                        <a:pt x="4620" y="20498"/>
                      </a:lnTo>
                      <a:lnTo>
                        <a:pt x="4620" y="20298"/>
                      </a:lnTo>
                      <a:lnTo>
                        <a:pt x="4581" y="20298"/>
                      </a:lnTo>
                      <a:lnTo>
                        <a:pt x="4581" y="20265"/>
                      </a:lnTo>
                      <a:lnTo>
                        <a:pt x="4502" y="20265"/>
                      </a:lnTo>
                      <a:lnTo>
                        <a:pt x="4581" y="20265"/>
                      </a:lnTo>
                      <a:lnTo>
                        <a:pt x="4581" y="20198"/>
                      </a:lnTo>
                      <a:lnTo>
                        <a:pt x="4502" y="20198"/>
                      </a:lnTo>
                      <a:lnTo>
                        <a:pt x="4502" y="20131"/>
                      </a:lnTo>
                      <a:lnTo>
                        <a:pt x="4502" y="20198"/>
                      </a:lnTo>
                      <a:lnTo>
                        <a:pt x="4107" y="20198"/>
                      </a:lnTo>
                      <a:lnTo>
                        <a:pt x="4107" y="20064"/>
                      </a:lnTo>
                      <a:lnTo>
                        <a:pt x="3949" y="20064"/>
                      </a:lnTo>
                      <a:lnTo>
                        <a:pt x="3870" y="19998"/>
                      </a:lnTo>
                      <a:lnTo>
                        <a:pt x="3791" y="19998"/>
                      </a:lnTo>
                      <a:lnTo>
                        <a:pt x="3791" y="19931"/>
                      </a:lnTo>
                      <a:lnTo>
                        <a:pt x="3712" y="19931"/>
                      </a:lnTo>
                      <a:lnTo>
                        <a:pt x="3712" y="19864"/>
                      </a:lnTo>
                      <a:lnTo>
                        <a:pt x="3633" y="19864"/>
                      </a:lnTo>
                      <a:lnTo>
                        <a:pt x="3633" y="19998"/>
                      </a:lnTo>
                      <a:lnTo>
                        <a:pt x="3593" y="19998"/>
                      </a:lnTo>
                      <a:lnTo>
                        <a:pt x="3633" y="19998"/>
                      </a:lnTo>
                      <a:lnTo>
                        <a:pt x="3593" y="19998"/>
                      </a:lnTo>
                      <a:lnTo>
                        <a:pt x="3593" y="20131"/>
                      </a:lnTo>
                      <a:lnTo>
                        <a:pt x="3514" y="20198"/>
                      </a:lnTo>
                      <a:lnTo>
                        <a:pt x="3514" y="20265"/>
                      </a:lnTo>
                      <a:lnTo>
                        <a:pt x="3593" y="20265"/>
                      </a:lnTo>
                      <a:lnTo>
                        <a:pt x="3593" y="20298"/>
                      </a:lnTo>
                      <a:lnTo>
                        <a:pt x="3514" y="20298"/>
                      </a:lnTo>
                      <a:lnTo>
                        <a:pt x="3593" y="20298"/>
                      </a:lnTo>
                      <a:lnTo>
                        <a:pt x="3514" y="20298"/>
                      </a:lnTo>
                      <a:lnTo>
                        <a:pt x="3514" y="20365"/>
                      </a:lnTo>
                      <a:lnTo>
                        <a:pt x="3356" y="20365"/>
                      </a:lnTo>
                      <a:lnTo>
                        <a:pt x="3356" y="20432"/>
                      </a:lnTo>
                      <a:lnTo>
                        <a:pt x="3278" y="20432"/>
                      </a:lnTo>
                      <a:lnTo>
                        <a:pt x="3278" y="20365"/>
                      </a:lnTo>
                      <a:lnTo>
                        <a:pt x="3278" y="20432"/>
                      </a:lnTo>
                      <a:lnTo>
                        <a:pt x="3199" y="20432"/>
                      </a:lnTo>
                      <a:lnTo>
                        <a:pt x="3199" y="20565"/>
                      </a:lnTo>
                      <a:lnTo>
                        <a:pt x="2725" y="20565"/>
                      </a:lnTo>
                      <a:lnTo>
                        <a:pt x="2725" y="20432"/>
                      </a:lnTo>
                      <a:lnTo>
                        <a:pt x="2685" y="20432"/>
                      </a:lnTo>
                      <a:lnTo>
                        <a:pt x="2685" y="20265"/>
                      </a:lnTo>
                      <a:lnTo>
                        <a:pt x="2725" y="20265"/>
                      </a:lnTo>
                      <a:lnTo>
                        <a:pt x="2725" y="20198"/>
                      </a:lnTo>
                      <a:lnTo>
                        <a:pt x="2804" y="20198"/>
                      </a:lnTo>
                      <a:lnTo>
                        <a:pt x="2804" y="20131"/>
                      </a:lnTo>
                      <a:lnTo>
                        <a:pt x="2883" y="20131"/>
                      </a:lnTo>
                      <a:lnTo>
                        <a:pt x="2883" y="20064"/>
                      </a:lnTo>
                      <a:lnTo>
                        <a:pt x="2962" y="20064"/>
                      </a:lnTo>
                      <a:lnTo>
                        <a:pt x="2962" y="19998"/>
                      </a:lnTo>
                      <a:lnTo>
                        <a:pt x="3041" y="19998"/>
                      </a:lnTo>
                      <a:lnTo>
                        <a:pt x="3120" y="19931"/>
                      </a:lnTo>
                      <a:lnTo>
                        <a:pt x="3120" y="19864"/>
                      </a:lnTo>
                      <a:lnTo>
                        <a:pt x="3199" y="19864"/>
                      </a:lnTo>
                      <a:lnTo>
                        <a:pt x="3120" y="19864"/>
                      </a:lnTo>
                      <a:lnTo>
                        <a:pt x="3199" y="19864"/>
                      </a:lnTo>
                      <a:lnTo>
                        <a:pt x="3199" y="19664"/>
                      </a:lnTo>
                      <a:lnTo>
                        <a:pt x="3041" y="19664"/>
                      </a:lnTo>
                      <a:lnTo>
                        <a:pt x="3041" y="19530"/>
                      </a:lnTo>
                      <a:lnTo>
                        <a:pt x="3120" y="19530"/>
                      </a:lnTo>
                      <a:lnTo>
                        <a:pt x="3120" y="19463"/>
                      </a:lnTo>
                      <a:lnTo>
                        <a:pt x="3199" y="19463"/>
                      </a:lnTo>
                      <a:lnTo>
                        <a:pt x="3199" y="19363"/>
                      </a:lnTo>
                      <a:lnTo>
                        <a:pt x="3278" y="19363"/>
                      </a:lnTo>
                      <a:lnTo>
                        <a:pt x="3199" y="19363"/>
                      </a:lnTo>
                      <a:lnTo>
                        <a:pt x="3199" y="19296"/>
                      </a:lnTo>
                      <a:lnTo>
                        <a:pt x="3120" y="19296"/>
                      </a:lnTo>
                      <a:lnTo>
                        <a:pt x="3120" y="19230"/>
                      </a:lnTo>
                      <a:lnTo>
                        <a:pt x="3041" y="19230"/>
                      </a:lnTo>
                      <a:lnTo>
                        <a:pt x="3041" y="19163"/>
                      </a:lnTo>
                      <a:lnTo>
                        <a:pt x="2962" y="19163"/>
                      </a:lnTo>
                      <a:lnTo>
                        <a:pt x="2962" y="19029"/>
                      </a:lnTo>
                      <a:lnTo>
                        <a:pt x="2883" y="19029"/>
                      </a:lnTo>
                      <a:lnTo>
                        <a:pt x="2883" y="18963"/>
                      </a:lnTo>
                      <a:lnTo>
                        <a:pt x="2804" y="18963"/>
                      </a:lnTo>
                      <a:lnTo>
                        <a:pt x="2804" y="18896"/>
                      </a:lnTo>
                      <a:lnTo>
                        <a:pt x="2883" y="18896"/>
                      </a:lnTo>
                      <a:lnTo>
                        <a:pt x="2883" y="18829"/>
                      </a:lnTo>
                      <a:lnTo>
                        <a:pt x="2804" y="18829"/>
                      </a:lnTo>
                      <a:lnTo>
                        <a:pt x="2804" y="18595"/>
                      </a:lnTo>
                      <a:lnTo>
                        <a:pt x="2883" y="18529"/>
                      </a:lnTo>
                      <a:lnTo>
                        <a:pt x="2804" y="18462"/>
                      </a:lnTo>
                      <a:lnTo>
                        <a:pt x="2725" y="18462"/>
                      </a:lnTo>
                      <a:lnTo>
                        <a:pt x="2725" y="18395"/>
                      </a:lnTo>
                      <a:lnTo>
                        <a:pt x="2685" y="18395"/>
                      </a:lnTo>
                      <a:lnTo>
                        <a:pt x="2685" y="18462"/>
                      </a:lnTo>
                      <a:lnTo>
                        <a:pt x="2685" y="18395"/>
                      </a:lnTo>
                      <a:lnTo>
                        <a:pt x="2606" y="18395"/>
                      </a:lnTo>
                      <a:lnTo>
                        <a:pt x="2606" y="18328"/>
                      </a:lnTo>
                      <a:lnTo>
                        <a:pt x="2606" y="18395"/>
                      </a:lnTo>
                      <a:lnTo>
                        <a:pt x="2527" y="18395"/>
                      </a:lnTo>
                      <a:lnTo>
                        <a:pt x="2527" y="18328"/>
                      </a:lnTo>
                      <a:lnTo>
                        <a:pt x="2369" y="18328"/>
                      </a:lnTo>
                      <a:lnTo>
                        <a:pt x="2369" y="18395"/>
                      </a:lnTo>
                      <a:lnTo>
                        <a:pt x="2290" y="18395"/>
                      </a:lnTo>
                      <a:lnTo>
                        <a:pt x="2290" y="18462"/>
                      </a:lnTo>
                      <a:lnTo>
                        <a:pt x="2132" y="18462"/>
                      </a:lnTo>
                      <a:lnTo>
                        <a:pt x="2132" y="18529"/>
                      </a:lnTo>
                      <a:lnTo>
                        <a:pt x="1974" y="18529"/>
                      </a:lnTo>
                      <a:lnTo>
                        <a:pt x="1974" y="18696"/>
                      </a:lnTo>
                      <a:lnTo>
                        <a:pt x="1737" y="18696"/>
                      </a:lnTo>
                      <a:lnTo>
                        <a:pt x="1737" y="18629"/>
                      </a:lnTo>
                      <a:lnTo>
                        <a:pt x="1698" y="18629"/>
                      </a:lnTo>
                      <a:lnTo>
                        <a:pt x="1698" y="18696"/>
                      </a:lnTo>
                      <a:lnTo>
                        <a:pt x="1698" y="18629"/>
                      </a:lnTo>
                      <a:lnTo>
                        <a:pt x="1698" y="18696"/>
                      </a:lnTo>
                      <a:lnTo>
                        <a:pt x="1540" y="18696"/>
                      </a:lnTo>
                      <a:lnTo>
                        <a:pt x="1540" y="18629"/>
                      </a:lnTo>
                      <a:lnTo>
                        <a:pt x="1619" y="18629"/>
                      </a:lnTo>
                      <a:lnTo>
                        <a:pt x="1540" y="18629"/>
                      </a:lnTo>
                      <a:lnTo>
                        <a:pt x="1540" y="18595"/>
                      </a:lnTo>
                      <a:lnTo>
                        <a:pt x="1461" y="18595"/>
                      </a:lnTo>
                      <a:lnTo>
                        <a:pt x="1461" y="18529"/>
                      </a:lnTo>
                      <a:lnTo>
                        <a:pt x="1382" y="18529"/>
                      </a:lnTo>
                      <a:lnTo>
                        <a:pt x="1382" y="18395"/>
                      </a:lnTo>
                      <a:lnTo>
                        <a:pt x="1303" y="18328"/>
                      </a:lnTo>
                      <a:lnTo>
                        <a:pt x="1224" y="18328"/>
                      </a:lnTo>
                      <a:lnTo>
                        <a:pt x="1224" y="18262"/>
                      </a:lnTo>
                      <a:lnTo>
                        <a:pt x="1224" y="18328"/>
                      </a:lnTo>
                      <a:lnTo>
                        <a:pt x="1066" y="18328"/>
                      </a:lnTo>
                      <a:lnTo>
                        <a:pt x="1066" y="18262"/>
                      </a:lnTo>
                      <a:lnTo>
                        <a:pt x="1066" y="18328"/>
                      </a:lnTo>
                      <a:lnTo>
                        <a:pt x="1066" y="18262"/>
                      </a:lnTo>
                      <a:lnTo>
                        <a:pt x="908" y="18262"/>
                      </a:lnTo>
                      <a:lnTo>
                        <a:pt x="908" y="18195"/>
                      </a:lnTo>
                      <a:lnTo>
                        <a:pt x="829" y="18195"/>
                      </a:lnTo>
                      <a:lnTo>
                        <a:pt x="829" y="18061"/>
                      </a:lnTo>
                      <a:lnTo>
                        <a:pt x="790" y="18061"/>
                      </a:lnTo>
                      <a:lnTo>
                        <a:pt x="790" y="17861"/>
                      </a:lnTo>
                      <a:lnTo>
                        <a:pt x="829" y="17861"/>
                      </a:lnTo>
                      <a:lnTo>
                        <a:pt x="790" y="17861"/>
                      </a:lnTo>
                      <a:lnTo>
                        <a:pt x="790" y="17828"/>
                      </a:lnTo>
                      <a:lnTo>
                        <a:pt x="711" y="17828"/>
                      </a:lnTo>
                      <a:lnTo>
                        <a:pt x="711" y="17761"/>
                      </a:lnTo>
                      <a:lnTo>
                        <a:pt x="632" y="17761"/>
                      </a:lnTo>
                      <a:lnTo>
                        <a:pt x="632" y="17694"/>
                      </a:lnTo>
                      <a:lnTo>
                        <a:pt x="553" y="17694"/>
                      </a:lnTo>
                      <a:lnTo>
                        <a:pt x="553" y="17560"/>
                      </a:lnTo>
                      <a:lnTo>
                        <a:pt x="632" y="17560"/>
                      </a:lnTo>
                      <a:lnTo>
                        <a:pt x="632" y="17427"/>
                      </a:lnTo>
                      <a:lnTo>
                        <a:pt x="553" y="17427"/>
                      </a:lnTo>
                      <a:lnTo>
                        <a:pt x="632" y="17427"/>
                      </a:lnTo>
                      <a:lnTo>
                        <a:pt x="553" y="17360"/>
                      </a:lnTo>
                      <a:lnTo>
                        <a:pt x="632" y="17360"/>
                      </a:lnTo>
                      <a:lnTo>
                        <a:pt x="553" y="17360"/>
                      </a:lnTo>
                      <a:lnTo>
                        <a:pt x="632" y="17360"/>
                      </a:lnTo>
                      <a:lnTo>
                        <a:pt x="632" y="17227"/>
                      </a:lnTo>
                      <a:lnTo>
                        <a:pt x="553" y="17227"/>
                      </a:lnTo>
                      <a:lnTo>
                        <a:pt x="553" y="17293"/>
                      </a:lnTo>
                      <a:lnTo>
                        <a:pt x="474" y="17293"/>
                      </a:lnTo>
                      <a:lnTo>
                        <a:pt x="474" y="17227"/>
                      </a:lnTo>
                      <a:lnTo>
                        <a:pt x="395" y="17227"/>
                      </a:lnTo>
                      <a:lnTo>
                        <a:pt x="395" y="17160"/>
                      </a:lnTo>
                      <a:lnTo>
                        <a:pt x="316" y="17160"/>
                      </a:lnTo>
                      <a:lnTo>
                        <a:pt x="395" y="17160"/>
                      </a:lnTo>
                      <a:lnTo>
                        <a:pt x="237" y="17160"/>
                      </a:lnTo>
                      <a:lnTo>
                        <a:pt x="237" y="17093"/>
                      </a:lnTo>
                      <a:lnTo>
                        <a:pt x="158" y="17093"/>
                      </a:lnTo>
                      <a:lnTo>
                        <a:pt x="237" y="17093"/>
                      </a:lnTo>
                      <a:lnTo>
                        <a:pt x="158" y="17093"/>
                      </a:lnTo>
                      <a:lnTo>
                        <a:pt x="158" y="17026"/>
                      </a:lnTo>
                      <a:lnTo>
                        <a:pt x="237" y="17026"/>
                      </a:lnTo>
                      <a:lnTo>
                        <a:pt x="158" y="17026"/>
                      </a:lnTo>
                      <a:lnTo>
                        <a:pt x="158" y="16993"/>
                      </a:lnTo>
                      <a:lnTo>
                        <a:pt x="79" y="16993"/>
                      </a:lnTo>
                      <a:lnTo>
                        <a:pt x="79" y="16793"/>
                      </a:lnTo>
                      <a:lnTo>
                        <a:pt x="0" y="16793"/>
                      </a:lnTo>
                      <a:lnTo>
                        <a:pt x="0" y="16659"/>
                      </a:lnTo>
                      <a:lnTo>
                        <a:pt x="79" y="16592"/>
                      </a:lnTo>
                      <a:lnTo>
                        <a:pt x="158" y="16592"/>
                      </a:lnTo>
                      <a:lnTo>
                        <a:pt x="158" y="16526"/>
                      </a:lnTo>
                      <a:lnTo>
                        <a:pt x="316" y="1652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50" name="Freeform 4862"/>
                <p:cNvSpPr/>
                <p:nvPr/>
              </p:nvSpPr>
              <p:spPr>
                <a:xfrm>
                  <a:off x="270734" y="703421"/>
                  <a:ext cx="152029" cy="240742"/>
                </a:xfrm>
                <a:custGeom>
                  <a:avLst/>
                  <a:gdLst/>
                  <a:ahLst/>
                  <a:cxnLst>
                    <a:cxn ang="0">
                      <a:pos x="wd2" y="hd2"/>
                    </a:cxn>
                    <a:cxn ang="5400000">
                      <a:pos x="wd2" y="hd2"/>
                    </a:cxn>
                    <a:cxn ang="10800000">
                      <a:pos x="wd2" y="hd2"/>
                    </a:cxn>
                    <a:cxn ang="16200000">
                      <a:pos x="wd2" y="hd2"/>
                    </a:cxn>
                  </a:cxnLst>
                  <a:rect l="0" t="0" r="r" b="b"/>
                  <a:pathLst>
                    <a:path w="21600" h="21600" extrusionOk="0">
                      <a:moveTo>
                        <a:pt x="197" y="18755"/>
                      </a:moveTo>
                      <a:lnTo>
                        <a:pt x="197" y="18689"/>
                      </a:lnTo>
                      <a:lnTo>
                        <a:pt x="493" y="18689"/>
                      </a:lnTo>
                      <a:lnTo>
                        <a:pt x="493" y="18755"/>
                      </a:lnTo>
                      <a:lnTo>
                        <a:pt x="542" y="18755"/>
                      </a:lnTo>
                      <a:lnTo>
                        <a:pt x="542" y="18689"/>
                      </a:lnTo>
                      <a:lnTo>
                        <a:pt x="641" y="18689"/>
                      </a:lnTo>
                      <a:lnTo>
                        <a:pt x="641" y="18557"/>
                      </a:lnTo>
                      <a:lnTo>
                        <a:pt x="740" y="18557"/>
                      </a:lnTo>
                      <a:lnTo>
                        <a:pt x="740" y="18491"/>
                      </a:lnTo>
                      <a:lnTo>
                        <a:pt x="641" y="18491"/>
                      </a:lnTo>
                      <a:lnTo>
                        <a:pt x="641" y="18358"/>
                      </a:lnTo>
                      <a:lnTo>
                        <a:pt x="740" y="18358"/>
                      </a:lnTo>
                      <a:lnTo>
                        <a:pt x="740" y="18292"/>
                      </a:lnTo>
                      <a:lnTo>
                        <a:pt x="838" y="18292"/>
                      </a:lnTo>
                      <a:lnTo>
                        <a:pt x="937" y="18259"/>
                      </a:lnTo>
                      <a:lnTo>
                        <a:pt x="838" y="18259"/>
                      </a:lnTo>
                      <a:lnTo>
                        <a:pt x="838" y="18193"/>
                      </a:lnTo>
                      <a:lnTo>
                        <a:pt x="740" y="18193"/>
                      </a:lnTo>
                      <a:lnTo>
                        <a:pt x="740" y="17928"/>
                      </a:lnTo>
                      <a:lnTo>
                        <a:pt x="838" y="17928"/>
                      </a:lnTo>
                      <a:lnTo>
                        <a:pt x="838" y="17862"/>
                      </a:lnTo>
                      <a:lnTo>
                        <a:pt x="937" y="17862"/>
                      </a:lnTo>
                      <a:lnTo>
                        <a:pt x="937" y="17796"/>
                      </a:lnTo>
                      <a:lnTo>
                        <a:pt x="838" y="17796"/>
                      </a:lnTo>
                      <a:lnTo>
                        <a:pt x="838" y="17664"/>
                      </a:lnTo>
                      <a:lnTo>
                        <a:pt x="740" y="17664"/>
                      </a:lnTo>
                      <a:lnTo>
                        <a:pt x="740" y="17598"/>
                      </a:lnTo>
                      <a:lnTo>
                        <a:pt x="641" y="17598"/>
                      </a:lnTo>
                      <a:lnTo>
                        <a:pt x="641" y="17531"/>
                      </a:lnTo>
                      <a:lnTo>
                        <a:pt x="740" y="17531"/>
                      </a:lnTo>
                      <a:lnTo>
                        <a:pt x="740" y="17498"/>
                      </a:lnTo>
                      <a:lnTo>
                        <a:pt x="641" y="17498"/>
                      </a:lnTo>
                      <a:lnTo>
                        <a:pt x="641" y="17366"/>
                      </a:lnTo>
                      <a:lnTo>
                        <a:pt x="542" y="17366"/>
                      </a:lnTo>
                      <a:lnTo>
                        <a:pt x="641" y="17366"/>
                      </a:lnTo>
                      <a:lnTo>
                        <a:pt x="641" y="17300"/>
                      </a:lnTo>
                      <a:lnTo>
                        <a:pt x="740" y="17300"/>
                      </a:lnTo>
                      <a:lnTo>
                        <a:pt x="740" y="17168"/>
                      </a:lnTo>
                      <a:lnTo>
                        <a:pt x="838" y="17168"/>
                      </a:lnTo>
                      <a:lnTo>
                        <a:pt x="838" y="17101"/>
                      </a:lnTo>
                      <a:lnTo>
                        <a:pt x="1036" y="17101"/>
                      </a:lnTo>
                      <a:lnTo>
                        <a:pt x="1036" y="16969"/>
                      </a:lnTo>
                      <a:lnTo>
                        <a:pt x="937" y="17035"/>
                      </a:lnTo>
                      <a:lnTo>
                        <a:pt x="937" y="16969"/>
                      </a:lnTo>
                      <a:lnTo>
                        <a:pt x="838" y="16969"/>
                      </a:lnTo>
                      <a:lnTo>
                        <a:pt x="838" y="16771"/>
                      </a:lnTo>
                      <a:lnTo>
                        <a:pt x="937" y="16771"/>
                      </a:lnTo>
                      <a:lnTo>
                        <a:pt x="838" y="16704"/>
                      </a:lnTo>
                      <a:lnTo>
                        <a:pt x="838" y="16605"/>
                      </a:lnTo>
                      <a:lnTo>
                        <a:pt x="937" y="16605"/>
                      </a:lnTo>
                      <a:lnTo>
                        <a:pt x="937" y="16473"/>
                      </a:lnTo>
                      <a:lnTo>
                        <a:pt x="1036" y="16473"/>
                      </a:lnTo>
                      <a:lnTo>
                        <a:pt x="1036" y="16341"/>
                      </a:lnTo>
                      <a:lnTo>
                        <a:pt x="1134" y="16341"/>
                      </a:lnTo>
                      <a:lnTo>
                        <a:pt x="1134" y="16208"/>
                      </a:lnTo>
                      <a:lnTo>
                        <a:pt x="1036" y="16208"/>
                      </a:lnTo>
                      <a:lnTo>
                        <a:pt x="1036" y="16142"/>
                      </a:lnTo>
                      <a:lnTo>
                        <a:pt x="1134" y="16142"/>
                      </a:lnTo>
                      <a:lnTo>
                        <a:pt x="1134" y="16076"/>
                      </a:lnTo>
                      <a:lnTo>
                        <a:pt x="1233" y="16010"/>
                      </a:lnTo>
                      <a:lnTo>
                        <a:pt x="1233" y="15944"/>
                      </a:lnTo>
                      <a:lnTo>
                        <a:pt x="1332" y="15944"/>
                      </a:lnTo>
                      <a:lnTo>
                        <a:pt x="1332" y="15877"/>
                      </a:lnTo>
                      <a:lnTo>
                        <a:pt x="1430" y="15877"/>
                      </a:lnTo>
                      <a:lnTo>
                        <a:pt x="1430" y="15712"/>
                      </a:lnTo>
                      <a:lnTo>
                        <a:pt x="1529" y="15712"/>
                      </a:lnTo>
                      <a:lnTo>
                        <a:pt x="1430" y="15712"/>
                      </a:lnTo>
                      <a:lnTo>
                        <a:pt x="1529" y="15712"/>
                      </a:lnTo>
                      <a:lnTo>
                        <a:pt x="1529" y="15580"/>
                      </a:lnTo>
                      <a:lnTo>
                        <a:pt x="1627" y="15580"/>
                      </a:lnTo>
                      <a:lnTo>
                        <a:pt x="1627" y="15183"/>
                      </a:lnTo>
                      <a:lnTo>
                        <a:pt x="1529" y="15183"/>
                      </a:lnTo>
                      <a:lnTo>
                        <a:pt x="1529" y="15084"/>
                      </a:lnTo>
                      <a:lnTo>
                        <a:pt x="1627" y="15084"/>
                      </a:lnTo>
                      <a:lnTo>
                        <a:pt x="1627" y="14951"/>
                      </a:lnTo>
                      <a:lnTo>
                        <a:pt x="1529" y="14951"/>
                      </a:lnTo>
                      <a:lnTo>
                        <a:pt x="1529" y="14819"/>
                      </a:lnTo>
                      <a:lnTo>
                        <a:pt x="1677" y="14819"/>
                      </a:lnTo>
                      <a:lnTo>
                        <a:pt x="1677" y="14687"/>
                      </a:lnTo>
                      <a:lnTo>
                        <a:pt x="1775" y="14687"/>
                      </a:lnTo>
                      <a:lnTo>
                        <a:pt x="1775" y="14621"/>
                      </a:lnTo>
                      <a:lnTo>
                        <a:pt x="1973" y="14621"/>
                      </a:lnTo>
                      <a:lnTo>
                        <a:pt x="1973" y="14554"/>
                      </a:lnTo>
                      <a:lnTo>
                        <a:pt x="2071" y="14554"/>
                      </a:lnTo>
                      <a:lnTo>
                        <a:pt x="1973" y="14554"/>
                      </a:lnTo>
                      <a:lnTo>
                        <a:pt x="2071" y="14488"/>
                      </a:lnTo>
                      <a:lnTo>
                        <a:pt x="2071" y="14422"/>
                      </a:lnTo>
                      <a:lnTo>
                        <a:pt x="1973" y="14422"/>
                      </a:lnTo>
                      <a:lnTo>
                        <a:pt x="1973" y="14191"/>
                      </a:lnTo>
                      <a:lnTo>
                        <a:pt x="2170" y="14191"/>
                      </a:lnTo>
                      <a:lnTo>
                        <a:pt x="2170" y="14058"/>
                      </a:lnTo>
                      <a:lnTo>
                        <a:pt x="2268" y="14058"/>
                      </a:lnTo>
                      <a:lnTo>
                        <a:pt x="2268" y="13992"/>
                      </a:lnTo>
                      <a:lnTo>
                        <a:pt x="2367" y="13992"/>
                      </a:lnTo>
                      <a:lnTo>
                        <a:pt x="2367" y="13926"/>
                      </a:lnTo>
                      <a:lnTo>
                        <a:pt x="2466" y="13926"/>
                      </a:lnTo>
                      <a:lnTo>
                        <a:pt x="2466" y="13992"/>
                      </a:lnTo>
                      <a:lnTo>
                        <a:pt x="2466" y="13926"/>
                      </a:lnTo>
                      <a:lnTo>
                        <a:pt x="2564" y="13860"/>
                      </a:lnTo>
                      <a:lnTo>
                        <a:pt x="2564" y="13661"/>
                      </a:lnTo>
                      <a:lnTo>
                        <a:pt x="2663" y="13661"/>
                      </a:lnTo>
                      <a:lnTo>
                        <a:pt x="2663" y="13529"/>
                      </a:lnTo>
                      <a:lnTo>
                        <a:pt x="2762" y="13529"/>
                      </a:lnTo>
                      <a:lnTo>
                        <a:pt x="2762" y="13430"/>
                      </a:lnTo>
                      <a:lnTo>
                        <a:pt x="2860" y="13430"/>
                      </a:lnTo>
                      <a:lnTo>
                        <a:pt x="2860" y="13297"/>
                      </a:lnTo>
                      <a:lnTo>
                        <a:pt x="3008" y="13297"/>
                      </a:lnTo>
                      <a:lnTo>
                        <a:pt x="3008" y="13231"/>
                      </a:lnTo>
                      <a:lnTo>
                        <a:pt x="3107" y="13231"/>
                      </a:lnTo>
                      <a:lnTo>
                        <a:pt x="3107" y="13165"/>
                      </a:lnTo>
                      <a:lnTo>
                        <a:pt x="3205" y="13165"/>
                      </a:lnTo>
                      <a:lnTo>
                        <a:pt x="3205" y="12967"/>
                      </a:lnTo>
                      <a:lnTo>
                        <a:pt x="3304" y="12967"/>
                      </a:lnTo>
                      <a:lnTo>
                        <a:pt x="3304" y="12900"/>
                      </a:lnTo>
                      <a:lnTo>
                        <a:pt x="3205" y="12900"/>
                      </a:lnTo>
                      <a:lnTo>
                        <a:pt x="3205" y="12768"/>
                      </a:lnTo>
                      <a:lnTo>
                        <a:pt x="3304" y="12702"/>
                      </a:lnTo>
                      <a:lnTo>
                        <a:pt x="3304" y="12669"/>
                      </a:lnTo>
                      <a:lnTo>
                        <a:pt x="3403" y="12669"/>
                      </a:lnTo>
                      <a:lnTo>
                        <a:pt x="3403" y="12603"/>
                      </a:lnTo>
                      <a:lnTo>
                        <a:pt x="3501" y="12603"/>
                      </a:lnTo>
                      <a:lnTo>
                        <a:pt x="3501" y="12537"/>
                      </a:lnTo>
                      <a:lnTo>
                        <a:pt x="3600" y="12470"/>
                      </a:lnTo>
                      <a:lnTo>
                        <a:pt x="3699" y="12470"/>
                      </a:lnTo>
                      <a:lnTo>
                        <a:pt x="3699" y="12537"/>
                      </a:lnTo>
                      <a:lnTo>
                        <a:pt x="3797" y="12537"/>
                      </a:lnTo>
                      <a:lnTo>
                        <a:pt x="3797" y="12404"/>
                      </a:lnTo>
                      <a:lnTo>
                        <a:pt x="3896" y="12404"/>
                      </a:lnTo>
                      <a:lnTo>
                        <a:pt x="3896" y="12338"/>
                      </a:lnTo>
                      <a:lnTo>
                        <a:pt x="3995" y="12338"/>
                      </a:lnTo>
                      <a:lnTo>
                        <a:pt x="3995" y="12074"/>
                      </a:lnTo>
                      <a:lnTo>
                        <a:pt x="4044" y="12007"/>
                      </a:lnTo>
                      <a:lnTo>
                        <a:pt x="4142" y="11941"/>
                      </a:lnTo>
                      <a:lnTo>
                        <a:pt x="4142" y="11776"/>
                      </a:lnTo>
                      <a:lnTo>
                        <a:pt x="4044" y="11776"/>
                      </a:lnTo>
                      <a:lnTo>
                        <a:pt x="4142" y="11710"/>
                      </a:lnTo>
                      <a:lnTo>
                        <a:pt x="4142" y="11577"/>
                      </a:lnTo>
                      <a:lnTo>
                        <a:pt x="4340" y="11577"/>
                      </a:lnTo>
                      <a:lnTo>
                        <a:pt x="4340" y="11643"/>
                      </a:lnTo>
                      <a:lnTo>
                        <a:pt x="4340" y="11577"/>
                      </a:lnTo>
                      <a:lnTo>
                        <a:pt x="4438" y="11577"/>
                      </a:lnTo>
                      <a:lnTo>
                        <a:pt x="4438" y="11445"/>
                      </a:lnTo>
                      <a:lnTo>
                        <a:pt x="4537" y="11445"/>
                      </a:lnTo>
                      <a:lnTo>
                        <a:pt x="4636" y="11379"/>
                      </a:lnTo>
                      <a:lnTo>
                        <a:pt x="4734" y="11379"/>
                      </a:lnTo>
                      <a:lnTo>
                        <a:pt x="4734" y="11247"/>
                      </a:lnTo>
                      <a:lnTo>
                        <a:pt x="4833" y="11247"/>
                      </a:lnTo>
                      <a:lnTo>
                        <a:pt x="4833" y="11180"/>
                      </a:lnTo>
                      <a:lnTo>
                        <a:pt x="4932" y="11180"/>
                      </a:lnTo>
                      <a:lnTo>
                        <a:pt x="4932" y="11114"/>
                      </a:lnTo>
                      <a:lnTo>
                        <a:pt x="4734" y="11114"/>
                      </a:lnTo>
                      <a:lnTo>
                        <a:pt x="4734" y="11015"/>
                      </a:lnTo>
                      <a:lnTo>
                        <a:pt x="4636" y="11015"/>
                      </a:lnTo>
                      <a:lnTo>
                        <a:pt x="4734" y="11015"/>
                      </a:lnTo>
                      <a:lnTo>
                        <a:pt x="4734" y="10817"/>
                      </a:lnTo>
                      <a:lnTo>
                        <a:pt x="4833" y="10817"/>
                      </a:lnTo>
                      <a:lnTo>
                        <a:pt x="4932" y="10750"/>
                      </a:lnTo>
                      <a:lnTo>
                        <a:pt x="4932" y="10684"/>
                      </a:lnTo>
                      <a:lnTo>
                        <a:pt x="5030" y="10618"/>
                      </a:lnTo>
                      <a:lnTo>
                        <a:pt x="5030" y="10684"/>
                      </a:lnTo>
                      <a:lnTo>
                        <a:pt x="5129" y="10684"/>
                      </a:lnTo>
                      <a:lnTo>
                        <a:pt x="5129" y="10552"/>
                      </a:lnTo>
                      <a:lnTo>
                        <a:pt x="5277" y="10552"/>
                      </a:lnTo>
                      <a:lnTo>
                        <a:pt x="5277" y="10486"/>
                      </a:lnTo>
                      <a:lnTo>
                        <a:pt x="5474" y="10486"/>
                      </a:lnTo>
                      <a:lnTo>
                        <a:pt x="5474" y="10254"/>
                      </a:lnTo>
                      <a:lnTo>
                        <a:pt x="5573" y="10188"/>
                      </a:lnTo>
                      <a:lnTo>
                        <a:pt x="5573" y="10122"/>
                      </a:lnTo>
                      <a:lnTo>
                        <a:pt x="5671" y="10122"/>
                      </a:lnTo>
                      <a:lnTo>
                        <a:pt x="5671" y="10056"/>
                      </a:lnTo>
                      <a:lnTo>
                        <a:pt x="5770" y="10056"/>
                      </a:lnTo>
                      <a:lnTo>
                        <a:pt x="5770" y="9990"/>
                      </a:lnTo>
                      <a:lnTo>
                        <a:pt x="5868" y="9923"/>
                      </a:lnTo>
                      <a:lnTo>
                        <a:pt x="5967" y="9923"/>
                      </a:lnTo>
                      <a:lnTo>
                        <a:pt x="5967" y="9791"/>
                      </a:lnTo>
                      <a:lnTo>
                        <a:pt x="6066" y="9791"/>
                      </a:lnTo>
                      <a:lnTo>
                        <a:pt x="5967" y="9791"/>
                      </a:lnTo>
                      <a:lnTo>
                        <a:pt x="5967" y="9659"/>
                      </a:lnTo>
                      <a:lnTo>
                        <a:pt x="6164" y="9659"/>
                      </a:lnTo>
                      <a:lnTo>
                        <a:pt x="6164" y="9593"/>
                      </a:lnTo>
                      <a:lnTo>
                        <a:pt x="6263" y="9593"/>
                      </a:lnTo>
                      <a:lnTo>
                        <a:pt x="6362" y="9493"/>
                      </a:lnTo>
                      <a:lnTo>
                        <a:pt x="6362" y="9361"/>
                      </a:lnTo>
                      <a:lnTo>
                        <a:pt x="6411" y="9361"/>
                      </a:lnTo>
                      <a:lnTo>
                        <a:pt x="6411" y="9295"/>
                      </a:lnTo>
                      <a:lnTo>
                        <a:pt x="6608" y="9295"/>
                      </a:lnTo>
                      <a:lnTo>
                        <a:pt x="6608" y="9229"/>
                      </a:lnTo>
                      <a:lnTo>
                        <a:pt x="6707" y="9229"/>
                      </a:lnTo>
                      <a:lnTo>
                        <a:pt x="6707" y="9096"/>
                      </a:lnTo>
                      <a:lnTo>
                        <a:pt x="6608" y="9096"/>
                      </a:lnTo>
                      <a:lnTo>
                        <a:pt x="6608" y="9030"/>
                      </a:lnTo>
                      <a:lnTo>
                        <a:pt x="6707" y="9030"/>
                      </a:lnTo>
                      <a:lnTo>
                        <a:pt x="6707" y="8832"/>
                      </a:lnTo>
                      <a:lnTo>
                        <a:pt x="6805" y="8766"/>
                      </a:lnTo>
                      <a:lnTo>
                        <a:pt x="6707" y="8766"/>
                      </a:lnTo>
                      <a:lnTo>
                        <a:pt x="6707" y="8733"/>
                      </a:lnTo>
                      <a:lnTo>
                        <a:pt x="6805" y="8666"/>
                      </a:lnTo>
                      <a:lnTo>
                        <a:pt x="6805" y="8336"/>
                      </a:lnTo>
                      <a:lnTo>
                        <a:pt x="6904" y="8270"/>
                      </a:lnTo>
                      <a:lnTo>
                        <a:pt x="6904" y="8137"/>
                      </a:lnTo>
                      <a:lnTo>
                        <a:pt x="7003" y="8137"/>
                      </a:lnTo>
                      <a:lnTo>
                        <a:pt x="7003" y="7939"/>
                      </a:lnTo>
                      <a:lnTo>
                        <a:pt x="6904" y="7906"/>
                      </a:lnTo>
                      <a:lnTo>
                        <a:pt x="7003" y="7840"/>
                      </a:lnTo>
                      <a:lnTo>
                        <a:pt x="7003" y="7641"/>
                      </a:lnTo>
                      <a:lnTo>
                        <a:pt x="7101" y="7641"/>
                      </a:lnTo>
                      <a:lnTo>
                        <a:pt x="7101" y="7575"/>
                      </a:lnTo>
                      <a:lnTo>
                        <a:pt x="7200" y="7575"/>
                      </a:lnTo>
                      <a:lnTo>
                        <a:pt x="7200" y="7509"/>
                      </a:lnTo>
                      <a:lnTo>
                        <a:pt x="7299" y="7509"/>
                      </a:lnTo>
                      <a:lnTo>
                        <a:pt x="7397" y="7443"/>
                      </a:lnTo>
                      <a:lnTo>
                        <a:pt x="7496" y="7443"/>
                      </a:lnTo>
                      <a:lnTo>
                        <a:pt x="7496" y="7310"/>
                      </a:lnTo>
                      <a:lnTo>
                        <a:pt x="7595" y="7310"/>
                      </a:lnTo>
                      <a:lnTo>
                        <a:pt x="7644" y="7244"/>
                      </a:lnTo>
                      <a:lnTo>
                        <a:pt x="7644" y="7079"/>
                      </a:lnTo>
                      <a:lnTo>
                        <a:pt x="7742" y="7013"/>
                      </a:lnTo>
                      <a:lnTo>
                        <a:pt x="7742" y="6814"/>
                      </a:lnTo>
                      <a:lnTo>
                        <a:pt x="7841" y="6814"/>
                      </a:lnTo>
                      <a:lnTo>
                        <a:pt x="7841" y="6748"/>
                      </a:lnTo>
                      <a:lnTo>
                        <a:pt x="7940" y="6748"/>
                      </a:lnTo>
                      <a:lnTo>
                        <a:pt x="8137" y="6616"/>
                      </a:lnTo>
                      <a:lnTo>
                        <a:pt x="8137" y="6549"/>
                      </a:lnTo>
                      <a:lnTo>
                        <a:pt x="8236" y="6549"/>
                      </a:lnTo>
                      <a:lnTo>
                        <a:pt x="8236" y="6483"/>
                      </a:lnTo>
                      <a:lnTo>
                        <a:pt x="8433" y="6483"/>
                      </a:lnTo>
                      <a:lnTo>
                        <a:pt x="8433" y="6351"/>
                      </a:lnTo>
                      <a:lnTo>
                        <a:pt x="8975" y="6351"/>
                      </a:lnTo>
                      <a:lnTo>
                        <a:pt x="8975" y="6318"/>
                      </a:lnTo>
                      <a:lnTo>
                        <a:pt x="9074" y="6318"/>
                      </a:lnTo>
                      <a:lnTo>
                        <a:pt x="9074" y="6186"/>
                      </a:lnTo>
                      <a:lnTo>
                        <a:pt x="9173" y="6186"/>
                      </a:lnTo>
                      <a:lnTo>
                        <a:pt x="9173" y="6119"/>
                      </a:lnTo>
                      <a:lnTo>
                        <a:pt x="9074" y="6119"/>
                      </a:lnTo>
                      <a:lnTo>
                        <a:pt x="9074" y="5789"/>
                      </a:lnTo>
                      <a:lnTo>
                        <a:pt x="9271" y="5656"/>
                      </a:lnTo>
                      <a:lnTo>
                        <a:pt x="9271" y="5590"/>
                      </a:lnTo>
                      <a:lnTo>
                        <a:pt x="9370" y="5590"/>
                      </a:lnTo>
                      <a:lnTo>
                        <a:pt x="9370" y="5557"/>
                      </a:lnTo>
                      <a:lnTo>
                        <a:pt x="9468" y="5557"/>
                      </a:lnTo>
                      <a:lnTo>
                        <a:pt x="9468" y="5491"/>
                      </a:lnTo>
                      <a:lnTo>
                        <a:pt x="9567" y="5491"/>
                      </a:lnTo>
                      <a:lnTo>
                        <a:pt x="9567" y="5359"/>
                      </a:lnTo>
                      <a:lnTo>
                        <a:pt x="9468" y="5359"/>
                      </a:lnTo>
                      <a:lnTo>
                        <a:pt x="9567" y="5359"/>
                      </a:lnTo>
                      <a:lnTo>
                        <a:pt x="9567" y="5226"/>
                      </a:lnTo>
                      <a:lnTo>
                        <a:pt x="9666" y="5226"/>
                      </a:lnTo>
                      <a:lnTo>
                        <a:pt x="9567" y="5226"/>
                      </a:lnTo>
                      <a:lnTo>
                        <a:pt x="9567" y="5094"/>
                      </a:lnTo>
                      <a:lnTo>
                        <a:pt x="9468" y="5094"/>
                      </a:lnTo>
                      <a:lnTo>
                        <a:pt x="9468" y="5028"/>
                      </a:lnTo>
                      <a:lnTo>
                        <a:pt x="9567" y="5028"/>
                      </a:lnTo>
                      <a:lnTo>
                        <a:pt x="9567" y="4962"/>
                      </a:lnTo>
                      <a:lnTo>
                        <a:pt x="9666" y="4962"/>
                      </a:lnTo>
                      <a:lnTo>
                        <a:pt x="9666" y="4598"/>
                      </a:lnTo>
                      <a:lnTo>
                        <a:pt x="9764" y="4532"/>
                      </a:lnTo>
                      <a:lnTo>
                        <a:pt x="9764" y="4466"/>
                      </a:lnTo>
                      <a:lnTo>
                        <a:pt x="9863" y="4399"/>
                      </a:lnTo>
                      <a:lnTo>
                        <a:pt x="9962" y="4399"/>
                      </a:lnTo>
                      <a:lnTo>
                        <a:pt x="9962" y="4201"/>
                      </a:lnTo>
                      <a:lnTo>
                        <a:pt x="10110" y="4201"/>
                      </a:lnTo>
                      <a:lnTo>
                        <a:pt x="10110" y="4135"/>
                      </a:lnTo>
                      <a:lnTo>
                        <a:pt x="10208" y="4135"/>
                      </a:lnTo>
                      <a:lnTo>
                        <a:pt x="10208" y="4069"/>
                      </a:lnTo>
                      <a:lnTo>
                        <a:pt x="10307" y="4069"/>
                      </a:lnTo>
                      <a:lnTo>
                        <a:pt x="10307" y="4002"/>
                      </a:lnTo>
                      <a:lnTo>
                        <a:pt x="10405" y="4002"/>
                      </a:lnTo>
                      <a:lnTo>
                        <a:pt x="10405" y="3771"/>
                      </a:lnTo>
                      <a:lnTo>
                        <a:pt x="10208" y="3771"/>
                      </a:lnTo>
                      <a:lnTo>
                        <a:pt x="10208" y="3705"/>
                      </a:lnTo>
                      <a:lnTo>
                        <a:pt x="10110" y="3705"/>
                      </a:lnTo>
                      <a:lnTo>
                        <a:pt x="10110" y="3572"/>
                      </a:lnTo>
                      <a:lnTo>
                        <a:pt x="10011" y="3572"/>
                      </a:lnTo>
                      <a:lnTo>
                        <a:pt x="10011" y="3374"/>
                      </a:lnTo>
                      <a:lnTo>
                        <a:pt x="9962" y="3374"/>
                      </a:lnTo>
                      <a:lnTo>
                        <a:pt x="9962" y="3308"/>
                      </a:lnTo>
                      <a:lnTo>
                        <a:pt x="10011" y="3308"/>
                      </a:lnTo>
                      <a:lnTo>
                        <a:pt x="10011" y="3242"/>
                      </a:lnTo>
                      <a:lnTo>
                        <a:pt x="9962" y="3242"/>
                      </a:lnTo>
                      <a:lnTo>
                        <a:pt x="9962" y="3142"/>
                      </a:lnTo>
                      <a:lnTo>
                        <a:pt x="10110" y="3142"/>
                      </a:lnTo>
                      <a:lnTo>
                        <a:pt x="10110" y="3076"/>
                      </a:lnTo>
                      <a:lnTo>
                        <a:pt x="10208" y="3076"/>
                      </a:lnTo>
                      <a:lnTo>
                        <a:pt x="10208" y="3010"/>
                      </a:lnTo>
                      <a:lnTo>
                        <a:pt x="10307" y="2944"/>
                      </a:lnTo>
                      <a:lnTo>
                        <a:pt x="10307" y="2878"/>
                      </a:lnTo>
                      <a:lnTo>
                        <a:pt x="10405" y="2878"/>
                      </a:lnTo>
                      <a:lnTo>
                        <a:pt x="10405" y="2547"/>
                      </a:lnTo>
                      <a:lnTo>
                        <a:pt x="10208" y="2415"/>
                      </a:lnTo>
                      <a:lnTo>
                        <a:pt x="10110" y="2415"/>
                      </a:lnTo>
                      <a:lnTo>
                        <a:pt x="10110" y="2349"/>
                      </a:lnTo>
                      <a:lnTo>
                        <a:pt x="10011" y="2349"/>
                      </a:lnTo>
                      <a:lnTo>
                        <a:pt x="10011" y="2249"/>
                      </a:lnTo>
                      <a:lnTo>
                        <a:pt x="10110" y="2249"/>
                      </a:lnTo>
                      <a:lnTo>
                        <a:pt x="10011" y="2249"/>
                      </a:lnTo>
                      <a:lnTo>
                        <a:pt x="10110" y="2249"/>
                      </a:lnTo>
                      <a:lnTo>
                        <a:pt x="10110" y="2117"/>
                      </a:lnTo>
                      <a:lnTo>
                        <a:pt x="10208" y="2117"/>
                      </a:lnTo>
                      <a:lnTo>
                        <a:pt x="10208" y="2051"/>
                      </a:lnTo>
                      <a:lnTo>
                        <a:pt x="10307" y="2051"/>
                      </a:lnTo>
                      <a:lnTo>
                        <a:pt x="10307" y="1985"/>
                      </a:lnTo>
                      <a:lnTo>
                        <a:pt x="10405" y="1985"/>
                      </a:lnTo>
                      <a:lnTo>
                        <a:pt x="10405" y="1919"/>
                      </a:lnTo>
                      <a:lnTo>
                        <a:pt x="10504" y="1919"/>
                      </a:lnTo>
                      <a:lnTo>
                        <a:pt x="10504" y="1852"/>
                      </a:lnTo>
                      <a:lnTo>
                        <a:pt x="10603" y="1852"/>
                      </a:lnTo>
                      <a:lnTo>
                        <a:pt x="10603" y="1786"/>
                      </a:lnTo>
                      <a:lnTo>
                        <a:pt x="10701" y="1786"/>
                      </a:lnTo>
                      <a:lnTo>
                        <a:pt x="10701" y="1720"/>
                      </a:lnTo>
                      <a:lnTo>
                        <a:pt x="10800" y="1720"/>
                      </a:lnTo>
                      <a:lnTo>
                        <a:pt x="10800" y="1654"/>
                      </a:lnTo>
                      <a:lnTo>
                        <a:pt x="10899" y="1654"/>
                      </a:lnTo>
                      <a:lnTo>
                        <a:pt x="10899" y="1588"/>
                      </a:lnTo>
                      <a:lnTo>
                        <a:pt x="11096" y="1588"/>
                      </a:lnTo>
                      <a:lnTo>
                        <a:pt x="11096" y="1654"/>
                      </a:lnTo>
                      <a:lnTo>
                        <a:pt x="11244" y="1654"/>
                      </a:lnTo>
                      <a:lnTo>
                        <a:pt x="11342" y="1720"/>
                      </a:lnTo>
                      <a:lnTo>
                        <a:pt x="11540" y="1720"/>
                      </a:lnTo>
                      <a:lnTo>
                        <a:pt x="11540" y="1654"/>
                      </a:lnTo>
                      <a:lnTo>
                        <a:pt x="11836" y="1654"/>
                      </a:lnTo>
                      <a:lnTo>
                        <a:pt x="11836" y="1588"/>
                      </a:lnTo>
                      <a:lnTo>
                        <a:pt x="11934" y="1588"/>
                      </a:lnTo>
                      <a:lnTo>
                        <a:pt x="11934" y="1489"/>
                      </a:lnTo>
                      <a:lnTo>
                        <a:pt x="12033" y="1489"/>
                      </a:lnTo>
                      <a:lnTo>
                        <a:pt x="11934" y="1489"/>
                      </a:lnTo>
                      <a:lnTo>
                        <a:pt x="12033" y="1422"/>
                      </a:lnTo>
                      <a:lnTo>
                        <a:pt x="12329" y="1422"/>
                      </a:lnTo>
                      <a:lnTo>
                        <a:pt x="12329" y="1356"/>
                      </a:lnTo>
                      <a:lnTo>
                        <a:pt x="12674" y="1356"/>
                      </a:lnTo>
                      <a:lnTo>
                        <a:pt x="12674" y="1422"/>
                      </a:lnTo>
                      <a:lnTo>
                        <a:pt x="12773" y="1422"/>
                      </a:lnTo>
                      <a:lnTo>
                        <a:pt x="12773" y="1489"/>
                      </a:lnTo>
                      <a:lnTo>
                        <a:pt x="12970" y="1489"/>
                      </a:lnTo>
                      <a:lnTo>
                        <a:pt x="12970" y="1422"/>
                      </a:lnTo>
                      <a:lnTo>
                        <a:pt x="13167" y="1422"/>
                      </a:lnTo>
                      <a:lnTo>
                        <a:pt x="13167" y="1356"/>
                      </a:lnTo>
                      <a:lnTo>
                        <a:pt x="13167" y="1422"/>
                      </a:lnTo>
                      <a:lnTo>
                        <a:pt x="13068" y="1422"/>
                      </a:lnTo>
                      <a:lnTo>
                        <a:pt x="13068" y="1356"/>
                      </a:lnTo>
                      <a:lnTo>
                        <a:pt x="13167" y="1356"/>
                      </a:lnTo>
                      <a:lnTo>
                        <a:pt x="13068" y="1356"/>
                      </a:lnTo>
                      <a:lnTo>
                        <a:pt x="13167" y="1356"/>
                      </a:lnTo>
                      <a:lnTo>
                        <a:pt x="13167" y="1290"/>
                      </a:lnTo>
                      <a:lnTo>
                        <a:pt x="13068" y="1290"/>
                      </a:lnTo>
                      <a:lnTo>
                        <a:pt x="13167" y="1290"/>
                      </a:lnTo>
                      <a:lnTo>
                        <a:pt x="13167" y="1224"/>
                      </a:lnTo>
                      <a:lnTo>
                        <a:pt x="13266" y="1224"/>
                      </a:lnTo>
                      <a:lnTo>
                        <a:pt x="13266" y="1025"/>
                      </a:lnTo>
                      <a:lnTo>
                        <a:pt x="13364" y="1025"/>
                      </a:lnTo>
                      <a:lnTo>
                        <a:pt x="13364" y="959"/>
                      </a:lnTo>
                      <a:lnTo>
                        <a:pt x="13463" y="959"/>
                      </a:lnTo>
                      <a:lnTo>
                        <a:pt x="13463" y="893"/>
                      </a:lnTo>
                      <a:lnTo>
                        <a:pt x="13512" y="893"/>
                      </a:lnTo>
                      <a:lnTo>
                        <a:pt x="13512" y="761"/>
                      </a:lnTo>
                      <a:lnTo>
                        <a:pt x="13611" y="761"/>
                      </a:lnTo>
                      <a:lnTo>
                        <a:pt x="13611" y="728"/>
                      </a:lnTo>
                      <a:lnTo>
                        <a:pt x="13710" y="728"/>
                      </a:lnTo>
                      <a:lnTo>
                        <a:pt x="13710" y="662"/>
                      </a:lnTo>
                      <a:lnTo>
                        <a:pt x="13808" y="662"/>
                      </a:lnTo>
                      <a:lnTo>
                        <a:pt x="13808" y="463"/>
                      </a:lnTo>
                      <a:lnTo>
                        <a:pt x="13907" y="463"/>
                      </a:lnTo>
                      <a:lnTo>
                        <a:pt x="13907" y="397"/>
                      </a:lnTo>
                      <a:lnTo>
                        <a:pt x="14203" y="397"/>
                      </a:lnTo>
                      <a:lnTo>
                        <a:pt x="14203" y="331"/>
                      </a:lnTo>
                      <a:lnTo>
                        <a:pt x="14301" y="331"/>
                      </a:lnTo>
                      <a:lnTo>
                        <a:pt x="14301" y="265"/>
                      </a:lnTo>
                      <a:lnTo>
                        <a:pt x="14301" y="331"/>
                      </a:lnTo>
                      <a:lnTo>
                        <a:pt x="14400" y="331"/>
                      </a:lnTo>
                      <a:lnTo>
                        <a:pt x="14400" y="265"/>
                      </a:lnTo>
                      <a:lnTo>
                        <a:pt x="14745" y="265"/>
                      </a:lnTo>
                      <a:lnTo>
                        <a:pt x="14745" y="331"/>
                      </a:lnTo>
                      <a:lnTo>
                        <a:pt x="14844" y="265"/>
                      </a:lnTo>
                      <a:lnTo>
                        <a:pt x="15041" y="265"/>
                      </a:lnTo>
                      <a:lnTo>
                        <a:pt x="15041" y="198"/>
                      </a:lnTo>
                      <a:lnTo>
                        <a:pt x="15238" y="198"/>
                      </a:lnTo>
                      <a:lnTo>
                        <a:pt x="15238" y="132"/>
                      </a:lnTo>
                      <a:lnTo>
                        <a:pt x="15337" y="132"/>
                      </a:lnTo>
                      <a:lnTo>
                        <a:pt x="15436" y="66"/>
                      </a:lnTo>
                      <a:lnTo>
                        <a:pt x="15633" y="66"/>
                      </a:lnTo>
                      <a:lnTo>
                        <a:pt x="15633" y="132"/>
                      </a:lnTo>
                      <a:lnTo>
                        <a:pt x="15732" y="132"/>
                      </a:lnTo>
                      <a:lnTo>
                        <a:pt x="15732" y="66"/>
                      </a:lnTo>
                      <a:lnTo>
                        <a:pt x="15732" y="132"/>
                      </a:lnTo>
                      <a:lnTo>
                        <a:pt x="15732" y="66"/>
                      </a:lnTo>
                      <a:lnTo>
                        <a:pt x="15830" y="132"/>
                      </a:lnTo>
                      <a:lnTo>
                        <a:pt x="15879" y="132"/>
                      </a:lnTo>
                      <a:lnTo>
                        <a:pt x="15879" y="198"/>
                      </a:lnTo>
                      <a:lnTo>
                        <a:pt x="16274" y="198"/>
                      </a:lnTo>
                      <a:lnTo>
                        <a:pt x="16274" y="265"/>
                      </a:lnTo>
                      <a:lnTo>
                        <a:pt x="16274" y="198"/>
                      </a:lnTo>
                      <a:lnTo>
                        <a:pt x="16373" y="198"/>
                      </a:lnTo>
                      <a:lnTo>
                        <a:pt x="16373" y="132"/>
                      </a:lnTo>
                      <a:lnTo>
                        <a:pt x="16471" y="132"/>
                      </a:lnTo>
                      <a:lnTo>
                        <a:pt x="16570" y="66"/>
                      </a:lnTo>
                      <a:lnTo>
                        <a:pt x="16767" y="66"/>
                      </a:lnTo>
                      <a:lnTo>
                        <a:pt x="16767" y="0"/>
                      </a:lnTo>
                      <a:lnTo>
                        <a:pt x="16866" y="0"/>
                      </a:lnTo>
                      <a:lnTo>
                        <a:pt x="16866" y="66"/>
                      </a:lnTo>
                      <a:lnTo>
                        <a:pt x="16866" y="0"/>
                      </a:lnTo>
                      <a:lnTo>
                        <a:pt x="16964" y="0"/>
                      </a:lnTo>
                      <a:lnTo>
                        <a:pt x="16964" y="66"/>
                      </a:lnTo>
                      <a:lnTo>
                        <a:pt x="17063" y="66"/>
                      </a:lnTo>
                      <a:lnTo>
                        <a:pt x="17063" y="132"/>
                      </a:lnTo>
                      <a:lnTo>
                        <a:pt x="17112" y="132"/>
                      </a:lnTo>
                      <a:lnTo>
                        <a:pt x="17211" y="198"/>
                      </a:lnTo>
                      <a:lnTo>
                        <a:pt x="17211" y="132"/>
                      </a:lnTo>
                      <a:lnTo>
                        <a:pt x="17310" y="132"/>
                      </a:lnTo>
                      <a:lnTo>
                        <a:pt x="17310" y="198"/>
                      </a:lnTo>
                      <a:lnTo>
                        <a:pt x="17605" y="198"/>
                      </a:lnTo>
                      <a:lnTo>
                        <a:pt x="17605" y="265"/>
                      </a:lnTo>
                      <a:lnTo>
                        <a:pt x="17704" y="265"/>
                      </a:lnTo>
                      <a:lnTo>
                        <a:pt x="17704" y="331"/>
                      </a:lnTo>
                      <a:lnTo>
                        <a:pt x="17704" y="265"/>
                      </a:lnTo>
                      <a:lnTo>
                        <a:pt x="17803" y="265"/>
                      </a:lnTo>
                      <a:lnTo>
                        <a:pt x="17803" y="331"/>
                      </a:lnTo>
                      <a:lnTo>
                        <a:pt x="18000" y="331"/>
                      </a:lnTo>
                      <a:lnTo>
                        <a:pt x="18000" y="265"/>
                      </a:lnTo>
                      <a:lnTo>
                        <a:pt x="18000" y="331"/>
                      </a:lnTo>
                      <a:lnTo>
                        <a:pt x="18197" y="331"/>
                      </a:lnTo>
                      <a:lnTo>
                        <a:pt x="18197" y="463"/>
                      </a:lnTo>
                      <a:lnTo>
                        <a:pt x="18247" y="463"/>
                      </a:lnTo>
                      <a:lnTo>
                        <a:pt x="18247" y="529"/>
                      </a:lnTo>
                      <a:lnTo>
                        <a:pt x="18197" y="529"/>
                      </a:lnTo>
                      <a:lnTo>
                        <a:pt x="18197" y="595"/>
                      </a:lnTo>
                      <a:lnTo>
                        <a:pt x="18247" y="662"/>
                      </a:lnTo>
                      <a:lnTo>
                        <a:pt x="18247" y="761"/>
                      </a:lnTo>
                      <a:lnTo>
                        <a:pt x="18197" y="761"/>
                      </a:lnTo>
                      <a:lnTo>
                        <a:pt x="18197" y="1092"/>
                      </a:lnTo>
                      <a:lnTo>
                        <a:pt x="18345" y="1092"/>
                      </a:lnTo>
                      <a:lnTo>
                        <a:pt x="18345" y="1422"/>
                      </a:lnTo>
                      <a:lnTo>
                        <a:pt x="18247" y="1422"/>
                      </a:lnTo>
                      <a:lnTo>
                        <a:pt x="18247" y="1489"/>
                      </a:lnTo>
                      <a:lnTo>
                        <a:pt x="18197" y="1489"/>
                      </a:lnTo>
                      <a:lnTo>
                        <a:pt x="18197" y="1654"/>
                      </a:lnTo>
                      <a:lnTo>
                        <a:pt x="18247" y="1654"/>
                      </a:lnTo>
                      <a:lnTo>
                        <a:pt x="18247" y="1786"/>
                      </a:lnTo>
                      <a:lnTo>
                        <a:pt x="18345" y="1786"/>
                      </a:lnTo>
                      <a:lnTo>
                        <a:pt x="18345" y="2051"/>
                      </a:lnTo>
                      <a:lnTo>
                        <a:pt x="18247" y="2051"/>
                      </a:lnTo>
                      <a:lnTo>
                        <a:pt x="18247" y="2117"/>
                      </a:lnTo>
                      <a:lnTo>
                        <a:pt x="18197" y="2183"/>
                      </a:lnTo>
                      <a:lnTo>
                        <a:pt x="18197" y="2315"/>
                      </a:lnTo>
                      <a:lnTo>
                        <a:pt x="18247" y="2315"/>
                      </a:lnTo>
                      <a:lnTo>
                        <a:pt x="18247" y="2349"/>
                      </a:lnTo>
                      <a:lnTo>
                        <a:pt x="18197" y="2349"/>
                      </a:lnTo>
                      <a:lnTo>
                        <a:pt x="18197" y="2415"/>
                      </a:lnTo>
                      <a:lnTo>
                        <a:pt x="18099" y="2481"/>
                      </a:lnTo>
                      <a:lnTo>
                        <a:pt x="18099" y="2745"/>
                      </a:lnTo>
                      <a:lnTo>
                        <a:pt x="18000" y="2745"/>
                      </a:lnTo>
                      <a:lnTo>
                        <a:pt x="18000" y="2812"/>
                      </a:lnTo>
                      <a:lnTo>
                        <a:pt x="18099" y="2812"/>
                      </a:lnTo>
                      <a:lnTo>
                        <a:pt x="18099" y="2878"/>
                      </a:lnTo>
                      <a:lnTo>
                        <a:pt x="18247" y="2878"/>
                      </a:lnTo>
                      <a:lnTo>
                        <a:pt x="18345" y="2944"/>
                      </a:lnTo>
                      <a:lnTo>
                        <a:pt x="18444" y="2944"/>
                      </a:lnTo>
                      <a:lnTo>
                        <a:pt x="18444" y="3010"/>
                      </a:lnTo>
                      <a:lnTo>
                        <a:pt x="18542" y="3010"/>
                      </a:lnTo>
                      <a:lnTo>
                        <a:pt x="18444" y="3010"/>
                      </a:lnTo>
                      <a:lnTo>
                        <a:pt x="18444" y="3076"/>
                      </a:lnTo>
                      <a:lnTo>
                        <a:pt x="18099" y="3076"/>
                      </a:lnTo>
                      <a:lnTo>
                        <a:pt x="18099" y="3142"/>
                      </a:lnTo>
                      <a:lnTo>
                        <a:pt x="18000" y="3142"/>
                      </a:lnTo>
                      <a:lnTo>
                        <a:pt x="18000" y="3175"/>
                      </a:lnTo>
                      <a:lnTo>
                        <a:pt x="17901" y="3242"/>
                      </a:lnTo>
                      <a:lnTo>
                        <a:pt x="18000" y="3242"/>
                      </a:lnTo>
                      <a:lnTo>
                        <a:pt x="18000" y="3308"/>
                      </a:lnTo>
                      <a:lnTo>
                        <a:pt x="18099" y="3374"/>
                      </a:lnTo>
                      <a:lnTo>
                        <a:pt x="18197" y="3374"/>
                      </a:lnTo>
                      <a:lnTo>
                        <a:pt x="18197" y="3506"/>
                      </a:lnTo>
                      <a:lnTo>
                        <a:pt x="18099" y="3572"/>
                      </a:lnTo>
                      <a:lnTo>
                        <a:pt x="18099" y="3705"/>
                      </a:lnTo>
                      <a:lnTo>
                        <a:pt x="18197" y="3705"/>
                      </a:lnTo>
                      <a:lnTo>
                        <a:pt x="18197" y="3837"/>
                      </a:lnTo>
                      <a:lnTo>
                        <a:pt x="18099" y="3837"/>
                      </a:lnTo>
                      <a:lnTo>
                        <a:pt x="18099" y="3903"/>
                      </a:lnTo>
                      <a:lnTo>
                        <a:pt x="18000" y="3837"/>
                      </a:lnTo>
                      <a:lnTo>
                        <a:pt x="17901" y="3837"/>
                      </a:lnTo>
                      <a:lnTo>
                        <a:pt x="17901" y="3903"/>
                      </a:lnTo>
                      <a:lnTo>
                        <a:pt x="17803" y="3903"/>
                      </a:lnTo>
                      <a:lnTo>
                        <a:pt x="17803" y="3936"/>
                      </a:lnTo>
                      <a:lnTo>
                        <a:pt x="17901" y="3936"/>
                      </a:lnTo>
                      <a:lnTo>
                        <a:pt x="17901" y="4069"/>
                      </a:lnTo>
                      <a:lnTo>
                        <a:pt x="17803" y="4135"/>
                      </a:lnTo>
                      <a:lnTo>
                        <a:pt x="17704" y="4135"/>
                      </a:lnTo>
                      <a:lnTo>
                        <a:pt x="17704" y="4267"/>
                      </a:lnTo>
                      <a:lnTo>
                        <a:pt x="17803" y="4333"/>
                      </a:lnTo>
                      <a:lnTo>
                        <a:pt x="18000" y="4333"/>
                      </a:lnTo>
                      <a:lnTo>
                        <a:pt x="18000" y="4730"/>
                      </a:lnTo>
                      <a:lnTo>
                        <a:pt x="17901" y="4763"/>
                      </a:lnTo>
                      <a:lnTo>
                        <a:pt x="17704" y="4763"/>
                      </a:lnTo>
                      <a:lnTo>
                        <a:pt x="17704" y="4829"/>
                      </a:lnTo>
                      <a:lnTo>
                        <a:pt x="17605" y="4829"/>
                      </a:lnTo>
                      <a:lnTo>
                        <a:pt x="17605" y="4962"/>
                      </a:lnTo>
                      <a:lnTo>
                        <a:pt x="17507" y="4962"/>
                      </a:lnTo>
                      <a:lnTo>
                        <a:pt x="17605" y="4962"/>
                      </a:lnTo>
                      <a:lnTo>
                        <a:pt x="17605" y="5094"/>
                      </a:lnTo>
                      <a:lnTo>
                        <a:pt x="17211" y="5094"/>
                      </a:lnTo>
                      <a:lnTo>
                        <a:pt x="17211" y="5160"/>
                      </a:lnTo>
                      <a:lnTo>
                        <a:pt x="17112" y="5160"/>
                      </a:lnTo>
                      <a:lnTo>
                        <a:pt x="17112" y="5226"/>
                      </a:lnTo>
                      <a:lnTo>
                        <a:pt x="17063" y="5226"/>
                      </a:lnTo>
                      <a:lnTo>
                        <a:pt x="17063" y="5292"/>
                      </a:lnTo>
                      <a:lnTo>
                        <a:pt x="16964" y="5292"/>
                      </a:lnTo>
                      <a:lnTo>
                        <a:pt x="17063" y="5292"/>
                      </a:lnTo>
                      <a:lnTo>
                        <a:pt x="17063" y="5425"/>
                      </a:lnTo>
                      <a:lnTo>
                        <a:pt x="17112" y="5425"/>
                      </a:lnTo>
                      <a:lnTo>
                        <a:pt x="17112" y="5491"/>
                      </a:lnTo>
                      <a:lnTo>
                        <a:pt x="17211" y="5491"/>
                      </a:lnTo>
                      <a:lnTo>
                        <a:pt x="17211" y="5590"/>
                      </a:lnTo>
                      <a:lnTo>
                        <a:pt x="17112" y="5656"/>
                      </a:lnTo>
                      <a:lnTo>
                        <a:pt x="17112" y="5723"/>
                      </a:lnTo>
                      <a:lnTo>
                        <a:pt x="17211" y="5789"/>
                      </a:lnTo>
                      <a:lnTo>
                        <a:pt x="17310" y="5789"/>
                      </a:lnTo>
                      <a:lnTo>
                        <a:pt x="17408" y="5855"/>
                      </a:lnTo>
                      <a:lnTo>
                        <a:pt x="17408" y="5987"/>
                      </a:lnTo>
                      <a:lnTo>
                        <a:pt x="17310" y="5987"/>
                      </a:lnTo>
                      <a:lnTo>
                        <a:pt x="17310" y="6053"/>
                      </a:lnTo>
                      <a:lnTo>
                        <a:pt x="17211" y="6053"/>
                      </a:lnTo>
                      <a:lnTo>
                        <a:pt x="17211" y="6186"/>
                      </a:lnTo>
                      <a:lnTo>
                        <a:pt x="17112" y="6186"/>
                      </a:lnTo>
                      <a:lnTo>
                        <a:pt x="17112" y="6252"/>
                      </a:lnTo>
                      <a:lnTo>
                        <a:pt x="17063" y="6252"/>
                      </a:lnTo>
                      <a:lnTo>
                        <a:pt x="17063" y="6318"/>
                      </a:lnTo>
                      <a:lnTo>
                        <a:pt x="17112" y="6318"/>
                      </a:lnTo>
                      <a:lnTo>
                        <a:pt x="17112" y="6351"/>
                      </a:lnTo>
                      <a:lnTo>
                        <a:pt x="17310" y="6351"/>
                      </a:lnTo>
                      <a:lnTo>
                        <a:pt x="17310" y="6483"/>
                      </a:lnTo>
                      <a:lnTo>
                        <a:pt x="17211" y="6483"/>
                      </a:lnTo>
                      <a:lnTo>
                        <a:pt x="17211" y="6417"/>
                      </a:lnTo>
                      <a:lnTo>
                        <a:pt x="17112" y="6483"/>
                      </a:lnTo>
                      <a:lnTo>
                        <a:pt x="17063" y="6483"/>
                      </a:lnTo>
                      <a:lnTo>
                        <a:pt x="17063" y="6549"/>
                      </a:lnTo>
                      <a:lnTo>
                        <a:pt x="17112" y="6549"/>
                      </a:lnTo>
                      <a:lnTo>
                        <a:pt x="17112" y="6616"/>
                      </a:lnTo>
                      <a:lnTo>
                        <a:pt x="17211" y="6616"/>
                      </a:lnTo>
                      <a:lnTo>
                        <a:pt x="17211" y="6682"/>
                      </a:lnTo>
                      <a:lnTo>
                        <a:pt x="17112" y="6748"/>
                      </a:lnTo>
                      <a:lnTo>
                        <a:pt x="17112" y="6814"/>
                      </a:lnTo>
                      <a:lnTo>
                        <a:pt x="17211" y="6814"/>
                      </a:lnTo>
                      <a:lnTo>
                        <a:pt x="17211" y="7013"/>
                      </a:lnTo>
                      <a:lnTo>
                        <a:pt x="17310" y="7013"/>
                      </a:lnTo>
                      <a:lnTo>
                        <a:pt x="17310" y="7079"/>
                      </a:lnTo>
                      <a:lnTo>
                        <a:pt x="17408" y="7145"/>
                      </a:lnTo>
                      <a:lnTo>
                        <a:pt x="17408" y="7244"/>
                      </a:lnTo>
                      <a:lnTo>
                        <a:pt x="17310" y="7244"/>
                      </a:lnTo>
                      <a:lnTo>
                        <a:pt x="17310" y="7310"/>
                      </a:lnTo>
                      <a:lnTo>
                        <a:pt x="17211" y="7376"/>
                      </a:lnTo>
                      <a:lnTo>
                        <a:pt x="17211" y="7575"/>
                      </a:lnTo>
                      <a:lnTo>
                        <a:pt x="17063" y="7773"/>
                      </a:lnTo>
                      <a:lnTo>
                        <a:pt x="16866" y="7707"/>
                      </a:lnTo>
                      <a:lnTo>
                        <a:pt x="16866" y="8005"/>
                      </a:lnTo>
                      <a:lnTo>
                        <a:pt x="16767" y="8005"/>
                      </a:lnTo>
                      <a:lnTo>
                        <a:pt x="16866" y="8071"/>
                      </a:lnTo>
                      <a:lnTo>
                        <a:pt x="16767" y="8137"/>
                      </a:lnTo>
                      <a:lnTo>
                        <a:pt x="16767" y="8336"/>
                      </a:lnTo>
                      <a:lnTo>
                        <a:pt x="16668" y="8336"/>
                      </a:lnTo>
                      <a:lnTo>
                        <a:pt x="16570" y="8402"/>
                      </a:lnTo>
                      <a:lnTo>
                        <a:pt x="16570" y="8733"/>
                      </a:lnTo>
                      <a:lnTo>
                        <a:pt x="16373" y="8733"/>
                      </a:lnTo>
                      <a:lnTo>
                        <a:pt x="16373" y="8766"/>
                      </a:lnTo>
                      <a:lnTo>
                        <a:pt x="16274" y="8766"/>
                      </a:lnTo>
                      <a:lnTo>
                        <a:pt x="16274" y="8832"/>
                      </a:lnTo>
                      <a:lnTo>
                        <a:pt x="16175" y="8832"/>
                      </a:lnTo>
                      <a:lnTo>
                        <a:pt x="16175" y="8964"/>
                      </a:lnTo>
                      <a:lnTo>
                        <a:pt x="16274" y="8898"/>
                      </a:lnTo>
                      <a:lnTo>
                        <a:pt x="16274" y="8964"/>
                      </a:lnTo>
                      <a:lnTo>
                        <a:pt x="16175" y="8964"/>
                      </a:lnTo>
                      <a:lnTo>
                        <a:pt x="16175" y="9030"/>
                      </a:lnTo>
                      <a:lnTo>
                        <a:pt x="16077" y="9030"/>
                      </a:lnTo>
                      <a:lnTo>
                        <a:pt x="16077" y="9163"/>
                      </a:lnTo>
                      <a:lnTo>
                        <a:pt x="16175" y="9229"/>
                      </a:lnTo>
                      <a:lnTo>
                        <a:pt x="16175" y="9295"/>
                      </a:lnTo>
                      <a:lnTo>
                        <a:pt x="16274" y="9361"/>
                      </a:lnTo>
                      <a:lnTo>
                        <a:pt x="16274" y="9295"/>
                      </a:lnTo>
                      <a:lnTo>
                        <a:pt x="16668" y="9295"/>
                      </a:lnTo>
                      <a:lnTo>
                        <a:pt x="16767" y="9229"/>
                      </a:lnTo>
                      <a:lnTo>
                        <a:pt x="16866" y="9229"/>
                      </a:lnTo>
                      <a:lnTo>
                        <a:pt x="16866" y="9163"/>
                      </a:lnTo>
                      <a:lnTo>
                        <a:pt x="16964" y="9163"/>
                      </a:lnTo>
                      <a:lnTo>
                        <a:pt x="16964" y="9096"/>
                      </a:lnTo>
                      <a:lnTo>
                        <a:pt x="17112" y="9096"/>
                      </a:lnTo>
                      <a:lnTo>
                        <a:pt x="17112" y="9163"/>
                      </a:lnTo>
                      <a:lnTo>
                        <a:pt x="17211" y="9163"/>
                      </a:lnTo>
                      <a:lnTo>
                        <a:pt x="17211" y="9096"/>
                      </a:lnTo>
                      <a:lnTo>
                        <a:pt x="17408" y="9096"/>
                      </a:lnTo>
                      <a:lnTo>
                        <a:pt x="17408" y="9163"/>
                      </a:lnTo>
                      <a:lnTo>
                        <a:pt x="17605" y="9163"/>
                      </a:lnTo>
                      <a:lnTo>
                        <a:pt x="17605" y="9229"/>
                      </a:lnTo>
                      <a:lnTo>
                        <a:pt x="17507" y="9229"/>
                      </a:lnTo>
                      <a:lnTo>
                        <a:pt x="17507" y="9361"/>
                      </a:lnTo>
                      <a:lnTo>
                        <a:pt x="17605" y="9361"/>
                      </a:lnTo>
                      <a:lnTo>
                        <a:pt x="17605" y="9295"/>
                      </a:lnTo>
                      <a:lnTo>
                        <a:pt x="17704" y="9295"/>
                      </a:lnTo>
                      <a:lnTo>
                        <a:pt x="17704" y="9361"/>
                      </a:lnTo>
                      <a:lnTo>
                        <a:pt x="17605" y="9361"/>
                      </a:lnTo>
                      <a:lnTo>
                        <a:pt x="17704" y="9361"/>
                      </a:lnTo>
                      <a:lnTo>
                        <a:pt x="17704" y="9427"/>
                      </a:lnTo>
                      <a:lnTo>
                        <a:pt x="17901" y="9427"/>
                      </a:lnTo>
                      <a:lnTo>
                        <a:pt x="17901" y="9361"/>
                      </a:lnTo>
                      <a:lnTo>
                        <a:pt x="17901" y="9427"/>
                      </a:lnTo>
                      <a:lnTo>
                        <a:pt x="18000" y="9427"/>
                      </a:lnTo>
                      <a:lnTo>
                        <a:pt x="17901" y="9427"/>
                      </a:lnTo>
                      <a:lnTo>
                        <a:pt x="18000" y="9427"/>
                      </a:lnTo>
                      <a:lnTo>
                        <a:pt x="18000" y="9526"/>
                      </a:lnTo>
                      <a:lnTo>
                        <a:pt x="18099" y="9526"/>
                      </a:lnTo>
                      <a:lnTo>
                        <a:pt x="18099" y="9493"/>
                      </a:lnTo>
                      <a:lnTo>
                        <a:pt x="18197" y="9493"/>
                      </a:lnTo>
                      <a:lnTo>
                        <a:pt x="18197" y="9526"/>
                      </a:lnTo>
                      <a:lnTo>
                        <a:pt x="18247" y="9526"/>
                      </a:lnTo>
                      <a:lnTo>
                        <a:pt x="18247" y="9593"/>
                      </a:lnTo>
                      <a:lnTo>
                        <a:pt x="18444" y="9593"/>
                      </a:lnTo>
                      <a:lnTo>
                        <a:pt x="18444" y="9659"/>
                      </a:lnTo>
                      <a:lnTo>
                        <a:pt x="18542" y="9659"/>
                      </a:lnTo>
                      <a:lnTo>
                        <a:pt x="18444" y="9659"/>
                      </a:lnTo>
                      <a:lnTo>
                        <a:pt x="18542" y="9659"/>
                      </a:lnTo>
                      <a:lnTo>
                        <a:pt x="18542" y="9791"/>
                      </a:lnTo>
                      <a:lnTo>
                        <a:pt x="19134" y="9791"/>
                      </a:lnTo>
                      <a:lnTo>
                        <a:pt x="19134" y="9725"/>
                      </a:lnTo>
                      <a:lnTo>
                        <a:pt x="19134" y="9791"/>
                      </a:lnTo>
                      <a:lnTo>
                        <a:pt x="19233" y="9791"/>
                      </a:lnTo>
                      <a:lnTo>
                        <a:pt x="19233" y="9857"/>
                      </a:lnTo>
                      <a:lnTo>
                        <a:pt x="19134" y="9857"/>
                      </a:lnTo>
                      <a:lnTo>
                        <a:pt x="19134" y="9923"/>
                      </a:lnTo>
                      <a:lnTo>
                        <a:pt x="19233" y="9923"/>
                      </a:lnTo>
                      <a:lnTo>
                        <a:pt x="19233" y="9857"/>
                      </a:lnTo>
                      <a:lnTo>
                        <a:pt x="19332" y="9857"/>
                      </a:lnTo>
                      <a:lnTo>
                        <a:pt x="19332" y="9791"/>
                      </a:lnTo>
                      <a:lnTo>
                        <a:pt x="19430" y="9791"/>
                      </a:lnTo>
                      <a:lnTo>
                        <a:pt x="19430" y="9725"/>
                      </a:lnTo>
                      <a:lnTo>
                        <a:pt x="19479" y="9725"/>
                      </a:lnTo>
                      <a:lnTo>
                        <a:pt x="19479" y="9659"/>
                      </a:lnTo>
                      <a:lnTo>
                        <a:pt x="19479" y="9725"/>
                      </a:lnTo>
                      <a:lnTo>
                        <a:pt x="19578" y="9725"/>
                      </a:lnTo>
                      <a:lnTo>
                        <a:pt x="19578" y="9526"/>
                      </a:lnTo>
                      <a:lnTo>
                        <a:pt x="19677" y="9526"/>
                      </a:lnTo>
                      <a:lnTo>
                        <a:pt x="19578" y="9526"/>
                      </a:lnTo>
                      <a:lnTo>
                        <a:pt x="19578" y="9493"/>
                      </a:lnTo>
                      <a:lnTo>
                        <a:pt x="19677" y="9493"/>
                      </a:lnTo>
                      <a:lnTo>
                        <a:pt x="19578" y="9493"/>
                      </a:lnTo>
                      <a:lnTo>
                        <a:pt x="19578" y="9427"/>
                      </a:lnTo>
                      <a:lnTo>
                        <a:pt x="19874" y="9427"/>
                      </a:lnTo>
                      <a:lnTo>
                        <a:pt x="19874" y="9361"/>
                      </a:lnTo>
                      <a:lnTo>
                        <a:pt x="19973" y="9361"/>
                      </a:lnTo>
                      <a:lnTo>
                        <a:pt x="19973" y="9427"/>
                      </a:lnTo>
                      <a:lnTo>
                        <a:pt x="19973" y="9295"/>
                      </a:lnTo>
                      <a:lnTo>
                        <a:pt x="20564" y="9295"/>
                      </a:lnTo>
                      <a:lnTo>
                        <a:pt x="20564" y="9361"/>
                      </a:lnTo>
                      <a:lnTo>
                        <a:pt x="20614" y="9361"/>
                      </a:lnTo>
                      <a:lnTo>
                        <a:pt x="20614" y="9427"/>
                      </a:lnTo>
                      <a:lnTo>
                        <a:pt x="20712" y="9427"/>
                      </a:lnTo>
                      <a:lnTo>
                        <a:pt x="20712" y="9493"/>
                      </a:lnTo>
                      <a:lnTo>
                        <a:pt x="20811" y="9493"/>
                      </a:lnTo>
                      <a:lnTo>
                        <a:pt x="20910" y="9526"/>
                      </a:lnTo>
                      <a:lnTo>
                        <a:pt x="21008" y="9526"/>
                      </a:lnTo>
                      <a:lnTo>
                        <a:pt x="21008" y="9725"/>
                      </a:lnTo>
                      <a:lnTo>
                        <a:pt x="21107" y="9725"/>
                      </a:lnTo>
                      <a:lnTo>
                        <a:pt x="21008" y="9725"/>
                      </a:lnTo>
                      <a:lnTo>
                        <a:pt x="21008" y="9791"/>
                      </a:lnTo>
                      <a:lnTo>
                        <a:pt x="21107" y="9791"/>
                      </a:lnTo>
                      <a:lnTo>
                        <a:pt x="21008" y="9791"/>
                      </a:lnTo>
                      <a:lnTo>
                        <a:pt x="21107" y="9791"/>
                      </a:lnTo>
                      <a:lnTo>
                        <a:pt x="21107" y="9923"/>
                      </a:lnTo>
                      <a:lnTo>
                        <a:pt x="21205" y="9923"/>
                      </a:lnTo>
                      <a:lnTo>
                        <a:pt x="21205" y="10056"/>
                      </a:lnTo>
                      <a:lnTo>
                        <a:pt x="21403" y="10056"/>
                      </a:lnTo>
                      <a:lnTo>
                        <a:pt x="21403" y="10122"/>
                      </a:lnTo>
                      <a:lnTo>
                        <a:pt x="21501" y="10122"/>
                      </a:lnTo>
                      <a:lnTo>
                        <a:pt x="21501" y="10188"/>
                      </a:lnTo>
                      <a:lnTo>
                        <a:pt x="21403" y="10188"/>
                      </a:lnTo>
                      <a:lnTo>
                        <a:pt x="21403" y="10254"/>
                      </a:lnTo>
                      <a:lnTo>
                        <a:pt x="21501" y="10254"/>
                      </a:lnTo>
                      <a:lnTo>
                        <a:pt x="21403" y="10254"/>
                      </a:lnTo>
                      <a:lnTo>
                        <a:pt x="21403" y="10320"/>
                      </a:lnTo>
                      <a:lnTo>
                        <a:pt x="21501" y="10320"/>
                      </a:lnTo>
                      <a:lnTo>
                        <a:pt x="21501" y="10353"/>
                      </a:lnTo>
                      <a:lnTo>
                        <a:pt x="21403" y="10353"/>
                      </a:lnTo>
                      <a:lnTo>
                        <a:pt x="21501" y="10353"/>
                      </a:lnTo>
                      <a:lnTo>
                        <a:pt x="21501" y="10486"/>
                      </a:lnTo>
                      <a:lnTo>
                        <a:pt x="21600" y="10486"/>
                      </a:lnTo>
                      <a:lnTo>
                        <a:pt x="21600" y="10618"/>
                      </a:lnTo>
                      <a:lnTo>
                        <a:pt x="21501" y="10618"/>
                      </a:lnTo>
                      <a:lnTo>
                        <a:pt x="21600" y="10684"/>
                      </a:lnTo>
                      <a:lnTo>
                        <a:pt x="21501" y="10684"/>
                      </a:lnTo>
                      <a:lnTo>
                        <a:pt x="21501" y="10750"/>
                      </a:lnTo>
                      <a:lnTo>
                        <a:pt x="21403" y="10750"/>
                      </a:lnTo>
                      <a:lnTo>
                        <a:pt x="21403" y="10817"/>
                      </a:lnTo>
                      <a:lnTo>
                        <a:pt x="21304" y="10883"/>
                      </a:lnTo>
                      <a:lnTo>
                        <a:pt x="21205" y="10883"/>
                      </a:lnTo>
                      <a:lnTo>
                        <a:pt x="21205" y="10949"/>
                      </a:lnTo>
                      <a:lnTo>
                        <a:pt x="21107" y="10949"/>
                      </a:lnTo>
                      <a:lnTo>
                        <a:pt x="21107" y="11015"/>
                      </a:lnTo>
                      <a:lnTo>
                        <a:pt x="21008" y="11015"/>
                      </a:lnTo>
                      <a:lnTo>
                        <a:pt x="21008" y="11180"/>
                      </a:lnTo>
                      <a:lnTo>
                        <a:pt x="20910" y="11180"/>
                      </a:lnTo>
                      <a:lnTo>
                        <a:pt x="20910" y="11247"/>
                      </a:lnTo>
                      <a:lnTo>
                        <a:pt x="20811" y="11247"/>
                      </a:lnTo>
                      <a:lnTo>
                        <a:pt x="20811" y="11445"/>
                      </a:lnTo>
                      <a:lnTo>
                        <a:pt x="20910" y="11445"/>
                      </a:lnTo>
                      <a:lnTo>
                        <a:pt x="20910" y="11577"/>
                      </a:lnTo>
                      <a:lnTo>
                        <a:pt x="20811" y="11577"/>
                      </a:lnTo>
                      <a:lnTo>
                        <a:pt x="20811" y="12007"/>
                      </a:lnTo>
                      <a:lnTo>
                        <a:pt x="21008" y="12007"/>
                      </a:lnTo>
                      <a:lnTo>
                        <a:pt x="21008" y="12074"/>
                      </a:lnTo>
                      <a:lnTo>
                        <a:pt x="21107" y="12074"/>
                      </a:lnTo>
                      <a:lnTo>
                        <a:pt x="21008" y="12140"/>
                      </a:lnTo>
                      <a:lnTo>
                        <a:pt x="21008" y="12404"/>
                      </a:lnTo>
                      <a:lnTo>
                        <a:pt x="20910" y="12404"/>
                      </a:lnTo>
                      <a:lnTo>
                        <a:pt x="20910" y="12702"/>
                      </a:lnTo>
                      <a:lnTo>
                        <a:pt x="20811" y="12702"/>
                      </a:lnTo>
                      <a:lnTo>
                        <a:pt x="20811" y="12834"/>
                      </a:lnTo>
                      <a:lnTo>
                        <a:pt x="20712" y="12900"/>
                      </a:lnTo>
                      <a:lnTo>
                        <a:pt x="20712" y="13099"/>
                      </a:lnTo>
                      <a:lnTo>
                        <a:pt x="20614" y="13099"/>
                      </a:lnTo>
                      <a:lnTo>
                        <a:pt x="20614" y="13165"/>
                      </a:lnTo>
                      <a:lnTo>
                        <a:pt x="20712" y="13165"/>
                      </a:lnTo>
                      <a:lnTo>
                        <a:pt x="20712" y="13430"/>
                      </a:lnTo>
                      <a:lnTo>
                        <a:pt x="20614" y="13430"/>
                      </a:lnTo>
                      <a:lnTo>
                        <a:pt x="20614" y="13496"/>
                      </a:lnTo>
                      <a:lnTo>
                        <a:pt x="20564" y="13496"/>
                      </a:lnTo>
                      <a:lnTo>
                        <a:pt x="20564" y="13661"/>
                      </a:lnTo>
                      <a:lnTo>
                        <a:pt x="20466" y="13661"/>
                      </a:lnTo>
                      <a:lnTo>
                        <a:pt x="20564" y="13661"/>
                      </a:lnTo>
                      <a:lnTo>
                        <a:pt x="20466" y="13661"/>
                      </a:lnTo>
                      <a:lnTo>
                        <a:pt x="20466" y="13860"/>
                      </a:lnTo>
                      <a:lnTo>
                        <a:pt x="20367" y="13860"/>
                      </a:lnTo>
                      <a:lnTo>
                        <a:pt x="20367" y="13926"/>
                      </a:lnTo>
                      <a:lnTo>
                        <a:pt x="20170" y="13926"/>
                      </a:lnTo>
                      <a:lnTo>
                        <a:pt x="20170" y="13992"/>
                      </a:lnTo>
                      <a:lnTo>
                        <a:pt x="20071" y="13992"/>
                      </a:lnTo>
                      <a:lnTo>
                        <a:pt x="20071" y="14058"/>
                      </a:lnTo>
                      <a:lnTo>
                        <a:pt x="19973" y="14058"/>
                      </a:lnTo>
                      <a:lnTo>
                        <a:pt x="19973" y="14124"/>
                      </a:lnTo>
                      <a:lnTo>
                        <a:pt x="19874" y="14124"/>
                      </a:lnTo>
                      <a:lnTo>
                        <a:pt x="19973" y="14124"/>
                      </a:lnTo>
                      <a:lnTo>
                        <a:pt x="19775" y="14124"/>
                      </a:lnTo>
                      <a:lnTo>
                        <a:pt x="19775" y="14191"/>
                      </a:lnTo>
                      <a:lnTo>
                        <a:pt x="19677" y="14191"/>
                      </a:lnTo>
                      <a:lnTo>
                        <a:pt x="19677" y="14257"/>
                      </a:lnTo>
                      <a:lnTo>
                        <a:pt x="19578" y="14257"/>
                      </a:lnTo>
                      <a:lnTo>
                        <a:pt x="19578" y="14290"/>
                      </a:lnTo>
                      <a:lnTo>
                        <a:pt x="19479" y="14290"/>
                      </a:lnTo>
                      <a:lnTo>
                        <a:pt x="19479" y="14356"/>
                      </a:lnTo>
                      <a:lnTo>
                        <a:pt x="19430" y="14356"/>
                      </a:lnTo>
                      <a:lnTo>
                        <a:pt x="19430" y="14422"/>
                      </a:lnTo>
                      <a:lnTo>
                        <a:pt x="19233" y="14422"/>
                      </a:lnTo>
                      <a:lnTo>
                        <a:pt x="19233" y="14488"/>
                      </a:lnTo>
                      <a:lnTo>
                        <a:pt x="19134" y="14488"/>
                      </a:lnTo>
                      <a:lnTo>
                        <a:pt x="19134" y="14554"/>
                      </a:lnTo>
                      <a:lnTo>
                        <a:pt x="18937" y="14554"/>
                      </a:lnTo>
                      <a:lnTo>
                        <a:pt x="18937" y="14621"/>
                      </a:lnTo>
                      <a:lnTo>
                        <a:pt x="18838" y="14621"/>
                      </a:lnTo>
                      <a:lnTo>
                        <a:pt x="18838" y="14687"/>
                      </a:lnTo>
                      <a:lnTo>
                        <a:pt x="18740" y="14687"/>
                      </a:lnTo>
                      <a:lnTo>
                        <a:pt x="18740" y="14819"/>
                      </a:lnTo>
                      <a:lnTo>
                        <a:pt x="18641" y="14819"/>
                      </a:lnTo>
                      <a:lnTo>
                        <a:pt x="18641" y="14885"/>
                      </a:lnTo>
                      <a:lnTo>
                        <a:pt x="18542" y="14885"/>
                      </a:lnTo>
                      <a:lnTo>
                        <a:pt x="18641" y="14885"/>
                      </a:lnTo>
                      <a:lnTo>
                        <a:pt x="18641" y="14951"/>
                      </a:lnTo>
                      <a:lnTo>
                        <a:pt x="18542" y="14951"/>
                      </a:lnTo>
                      <a:lnTo>
                        <a:pt x="18641" y="14951"/>
                      </a:lnTo>
                      <a:lnTo>
                        <a:pt x="18542" y="14951"/>
                      </a:lnTo>
                      <a:lnTo>
                        <a:pt x="18641" y="14951"/>
                      </a:lnTo>
                      <a:lnTo>
                        <a:pt x="18542" y="14951"/>
                      </a:lnTo>
                      <a:lnTo>
                        <a:pt x="18542" y="15084"/>
                      </a:lnTo>
                      <a:lnTo>
                        <a:pt x="18444" y="15084"/>
                      </a:lnTo>
                      <a:lnTo>
                        <a:pt x="18444" y="15117"/>
                      </a:lnTo>
                      <a:lnTo>
                        <a:pt x="18345" y="15084"/>
                      </a:lnTo>
                      <a:lnTo>
                        <a:pt x="18247" y="15084"/>
                      </a:lnTo>
                      <a:lnTo>
                        <a:pt x="18247" y="15183"/>
                      </a:lnTo>
                      <a:lnTo>
                        <a:pt x="18197" y="15183"/>
                      </a:lnTo>
                      <a:lnTo>
                        <a:pt x="18197" y="15249"/>
                      </a:lnTo>
                      <a:lnTo>
                        <a:pt x="18099" y="15249"/>
                      </a:lnTo>
                      <a:lnTo>
                        <a:pt x="18099" y="15381"/>
                      </a:lnTo>
                      <a:lnTo>
                        <a:pt x="18197" y="15381"/>
                      </a:lnTo>
                      <a:lnTo>
                        <a:pt x="18197" y="15514"/>
                      </a:lnTo>
                      <a:lnTo>
                        <a:pt x="18247" y="15514"/>
                      </a:lnTo>
                      <a:lnTo>
                        <a:pt x="18247" y="15580"/>
                      </a:lnTo>
                      <a:lnTo>
                        <a:pt x="18197" y="15580"/>
                      </a:lnTo>
                      <a:lnTo>
                        <a:pt x="18197" y="15712"/>
                      </a:lnTo>
                      <a:lnTo>
                        <a:pt x="18099" y="15712"/>
                      </a:lnTo>
                      <a:lnTo>
                        <a:pt x="18099" y="15778"/>
                      </a:lnTo>
                      <a:lnTo>
                        <a:pt x="18000" y="15778"/>
                      </a:lnTo>
                      <a:lnTo>
                        <a:pt x="18000" y="15844"/>
                      </a:lnTo>
                      <a:lnTo>
                        <a:pt x="17901" y="15844"/>
                      </a:lnTo>
                      <a:lnTo>
                        <a:pt x="17901" y="15778"/>
                      </a:lnTo>
                      <a:lnTo>
                        <a:pt x="17803" y="15778"/>
                      </a:lnTo>
                      <a:lnTo>
                        <a:pt x="17803" y="15844"/>
                      </a:lnTo>
                      <a:lnTo>
                        <a:pt x="17803" y="15778"/>
                      </a:lnTo>
                      <a:lnTo>
                        <a:pt x="17803" y="15844"/>
                      </a:lnTo>
                      <a:lnTo>
                        <a:pt x="17605" y="15844"/>
                      </a:lnTo>
                      <a:lnTo>
                        <a:pt x="17605" y="15944"/>
                      </a:lnTo>
                      <a:lnTo>
                        <a:pt x="17507" y="15944"/>
                      </a:lnTo>
                      <a:lnTo>
                        <a:pt x="17507" y="16274"/>
                      </a:lnTo>
                      <a:lnTo>
                        <a:pt x="17605" y="16274"/>
                      </a:lnTo>
                      <a:lnTo>
                        <a:pt x="17605" y="16407"/>
                      </a:lnTo>
                      <a:lnTo>
                        <a:pt x="17704" y="16407"/>
                      </a:lnTo>
                      <a:lnTo>
                        <a:pt x="17704" y="16473"/>
                      </a:lnTo>
                      <a:lnTo>
                        <a:pt x="17803" y="16473"/>
                      </a:lnTo>
                      <a:lnTo>
                        <a:pt x="17803" y="16539"/>
                      </a:lnTo>
                      <a:lnTo>
                        <a:pt x="17704" y="16539"/>
                      </a:lnTo>
                      <a:lnTo>
                        <a:pt x="17704" y="16605"/>
                      </a:lnTo>
                      <a:lnTo>
                        <a:pt x="17605" y="16605"/>
                      </a:lnTo>
                      <a:lnTo>
                        <a:pt x="17605" y="16671"/>
                      </a:lnTo>
                      <a:lnTo>
                        <a:pt x="17507" y="16671"/>
                      </a:lnTo>
                      <a:lnTo>
                        <a:pt x="17507" y="16704"/>
                      </a:lnTo>
                      <a:lnTo>
                        <a:pt x="17408" y="16704"/>
                      </a:lnTo>
                      <a:lnTo>
                        <a:pt x="17408" y="16771"/>
                      </a:lnTo>
                      <a:lnTo>
                        <a:pt x="17211" y="16771"/>
                      </a:lnTo>
                      <a:lnTo>
                        <a:pt x="17211" y="16837"/>
                      </a:lnTo>
                      <a:lnTo>
                        <a:pt x="17112" y="16837"/>
                      </a:lnTo>
                      <a:lnTo>
                        <a:pt x="17112" y="16903"/>
                      </a:lnTo>
                      <a:lnTo>
                        <a:pt x="17063" y="16903"/>
                      </a:lnTo>
                      <a:lnTo>
                        <a:pt x="17063" y="17035"/>
                      </a:lnTo>
                      <a:lnTo>
                        <a:pt x="16964" y="17035"/>
                      </a:lnTo>
                      <a:lnTo>
                        <a:pt x="16964" y="17168"/>
                      </a:lnTo>
                      <a:lnTo>
                        <a:pt x="16866" y="17168"/>
                      </a:lnTo>
                      <a:lnTo>
                        <a:pt x="16866" y="17234"/>
                      </a:lnTo>
                      <a:lnTo>
                        <a:pt x="16767" y="17234"/>
                      </a:lnTo>
                      <a:lnTo>
                        <a:pt x="16767" y="17300"/>
                      </a:lnTo>
                      <a:lnTo>
                        <a:pt x="16570" y="17432"/>
                      </a:lnTo>
                      <a:lnTo>
                        <a:pt x="16668" y="17432"/>
                      </a:lnTo>
                      <a:lnTo>
                        <a:pt x="16668" y="17498"/>
                      </a:lnTo>
                      <a:lnTo>
                        <a:pt x="16570" y="17498"/>
                      </a:lnTo>
                      <a:lnTo>
                        <a:pt x="16471" y="17531"/>
                      </a:lnTo>
                      <a:lnTo>
                        <a:pt x="16373" y="17531"/>
                      </a:lnTo>
                      <a:lnTo>
                        <a:pt x="16373" y="17598"/>
                      </a:lnTo>
                      <a:lnTo>
                        <a:pt x="16274" y="17598"/>
                      </a:lnTo>
                      <a:lnTo>
                        <a:pt x="16274" y="17664"/>
                      </a:lnTo>
                      <a:lnTo>
                        <a:pt x="16175" y="17664"/>
                      </a:lnTo>
                      <a:lnTo>
                        <a:pt x="16175" y="17730"/>
                      </a:lnTo>
                      <a:lnTo>
                        <a:pt x="16077" y="17730"/>
                      </a:lnTo>
                      <a:lnTo>
                        <a:pt x="16077" y="17796"/>
                      </a:lnTo>
                      <a:lnTo>
                        <a:pt x="15978" y="17796"/>
                      </a:lnTo>
                      <a:lnTo>
                        <a:pt x="15978" y="17862"/>
                      </a:lnTo>
                      <a:lnTo>
                        <a:pt x="15879" y="17862"/>
                      </a:lnTo>
                      <a:lnTo>
                        <a:pt x="15879" y="17928"/>
                      </a:lnTo>
                      <a:lnTo>
                        <a:pt x="15633" y="17928"/>
                      </a:lnTo>
                      <a:lnTo>
                        <a:pt x="15633" y="17994"/>
                      </a:lnTo>
                      <a:lnTo>
                        <a:pt x="15140" y="17994"/>
                      </a:lnTo>
                      <a:lnTo>
                        <a:pt x="15140" y="18061"/>
                      </a:lnTo>
                      <a:lnTo>
                        <a:pt x="15140" y="17994"/>
                      </a:lnTo>
                      <a:lnTo>
                        <a:pt x="14745" y="17994"/>
                      </a:lnTo>
                      <a:lnTo>
                        <a:pt x="14696" y="18061"/>
                      </a:lnTo>
                      <a:lnTo>
                        <a:pt x="14597" y="18061"/>
                      </a:lnTo>
                      <a:lnTo>
                        <a:pt x="14597" y="17994"/>
                      </a:lnTo>
                      <a:lnTo>
                        <a:pt x="14499" y="17994"/>
                      </a:lnTo>
                      <a:lnTo>
                        <a:pt x="14499" y="17928"/>
                      </a:lnTo>
                      <a:lnTo>
                        <a:pt x="13710" y="17928"/>
                      </a:lnTo>
                      <a:lnTo>
                        <a:pt x="13710" y="17862"/>
                      </a:lnTo>
                      <a:lnTo>
                        <a:pt x="13611" y="17862"/>
                      </a:lnTo>
                      <a:lnTo>
                        <a:pt x="13710" y="17862"/>
                      </a:lnTo>
                      <a:lnTo>
                        <a:pt x="13710" y="17730"/>
                      </a:lnTo>
                      <a:lnTo>
                        <a:pt x="13808" y="17730"/>
                      </a:lnTo>
                      <a:lnTo>
                        <a:pt x="13808" y="17598"/>
                      </a:lnTo>
                      <a:lnTo>
                        <a:pt x="13907" y="17598"/>
                      </a:lnTo>
                      <a:lnTo>
                        <a:pt x="13907" y="17432"/>
                      </a:lnTo>
                      <a:lnTo>
                        <a:pt x="13808" y="17432"/>
                      </a:lnTo>
                      <a:lnTo>
                        <a:pt x="13808" y="17366"/>
                      </a:lnTo>
                      <a:lnTo>
                        <a:pt x="13907" y="17366"/>
                      </a:lnTo>
                      <a:lnTo>
                        <a:pt x="13907" y="17300"/>
                      </a:lnTo>
                      <a:lnTo>
                        <a:pt x="13808" y="17300"/>
                      </a:lnTo>
                      <a:lnTo>
                        <a:pt x="13808" y="17234"/>
                      </a:lnTo>
                      <a:lnTo>
                        <a:pt x="13907" y="17234"/>
                      </a:lnTo>
                      <a:lnTo>
                        <a:pt x="13907" y="17168"/>
                      </a:lnTo>
                      <a:lnTo>
                        <a:pt x="13808" y="17168"/>
                      </a:lnTo>
                      <a:lnTo>
                        <a:pt x="13907" y="17168"/>
                      </a:lnTo>
                      <a:lnTo>
                        <a:pt x="13907" y="17101"/>
                      </a:lnTo>
                      <a:lnTo>
                        <a:pt x="14203" y="17101"/>
                      </a:lnTo>
                      <a:lnTo>
                        <a:pt x="14203" y="17035"/>
                      </a:lnTo>
                      <a:lnTo>
                        <a:pt x="14301" y="17035"/>
                      </a:lnTo>
                      <a:lnTo>
                        <a:pt x="14301" y="16969"/>
                      </a:lnTo>
                      <a:lnTo>
                        <a:pt x="14203" y="16969"/>
                      </a:lnTo>
                      <a:lnTo>
                        <a:pt x="14203" y="16903"/>
                      </a:lnTo>
                      <a:lnTo>
                        <a:pt x="14104" y="16903"/>
                      </a:lnTo>
                      <a:lnTo>
                        <a:pt x="14104" y="16704"/>
                      </a:lnTo>
                      <a:lnTo>
                        <a:pt x="14203" y="16704"/>
                      </a:lnTo>
                      <a:lnTo>
                        <a:pt x="14104" y="16671"/>
                      </a:lnTo>
                      <a:lnTo>
                        <a:pt x="14104" y="16704"/>
                      </a:lnTo>
                      <a:lnTo>
                        <a:pt x="14005" y="16704"/>
                      </a:lnTo>
                      <a:lnTo>
                        <a:pt x="14005" y="16671"/>
                      </a:lnTo>
                      <a:lnTo>
                        <a:pt x="12970" y="16671"/>
                      </a:lnTo>
                      <a:lnTo>
                        <a:pt x="12871" y="16704"/>
                      </a:lnTo>
                      <a:lnTo>
                        <a:pt x="12871" y="16671"/>
                      </a:lnTo>
                      <a:lnTo>
                        <a:pt x="12575" y="16671"/>
                      </a:lnTo>
                      <a:lnTo>
                        <a:pt x="12575" y="16771"/>
                      </a:lnTo>
                      <a:lnTo>
                        <a:pt x="12674" y="16771"/>
                      </a:lnTo>
                      <a:lnTo>
                        <a:pt x="12575" y="16771"/>
                      </a:lnTo>
                      <a:lnTo>
                        <a:pt x="12575" y="16837"/>
                      </a:lnTo>
                      <a:lnTo>
                        <a:pt x="12329" y="16837"/>
                      </a:lnTo>
                      <a:lnTo>
                        <a:pt x="12329" y="17101"/>
                      </a:lnTo>
                      <a:lnTo>
                        <a:pt x="12230" y="17101"/>
                      </a:lnTo>
                      <a:lnTo>
                        <a:pt x="12230" y="17168"/>
                      </a:lnTo>
                      <a:lnTo>
                        <a:pt x="12329" y="17168"/>
                      </a:lnTo>
                      <a:lnTo>
                        <a:pt x="12230" y="17168"/>
                      </a:lnTo>
                      <a:lnTo>
                        <a:pt x="12230" y="17101"/>
                      </a:lnTo>
                      <a:lnTo>
                        <a:pt x="12132" y="17101"/>
                      </a:lnTo>
                      <a:lnTo>
                        <a:pt x="12132" y="17168"/>
                      </a:lnTo>
                      <a:lnTo>
                        <a:pt x="12132" y="17101"/>
                      </a:lnTo>
                      <a:lnTo>
                        <a:pt x="12033" y="17101"/>
                      </a:lnTo>
                      <a:lnTo>
                        <a:pt x="11934" y="17035"/>
                      </a:lnTo>
                      <a:lnTo>
                        <a:pt x="12033" y="17035"/>
                      </a:lnTo>
                      <a:lnTo>
                        <a:pt x="11934" y="17035"/>
                      </a:lnTo>
                      <a:lnTo>
                        <a:pt x="11934" y="16903"/>
                      </a:lnTo>
                      <a:lnTo>
                        <a:pt x="12033" y="16903"/>
                      </a:lnTo>
                      <a:lnTo>
                        <a:pt x="12033" y="16837"/>
                      </a:lnTo>
                      <a:lnTo>
                        <a:pt x="11934" y="16837"/>
                      </a:lnTo>
                      <a:lnTo>
                        <a:pt x="11934" y="16903"/>
                      </a:lnTo>
                      <a:lnTo>
                        <a:pt x="11934" y="16837"/>
                      </a:lnTo>
                      <a:lnTo>
                        <a:pt x="11836" y="16837"/>
                      </a:lnTo>
                      <a:lnTo>
                        <a:pt x="11836" y="16903"/>
                      </a:lnTo>
                      <a:lnTo>
                        <a:pt x="11836" y="16837"/>
                      </a:lnTo>
                      <a:lnTo>
                        <a:pt x="11540" y="16837"/>
                      </a:lnTo>
                      <a:lnTo>
                        <a:pt x="11540" y="16903"/>
                      </a:lnTo>
                      <a:lnTo>
                        <a:pt x="11441" y="16903"/>
                      </a:lnTo>
                      <a:lnTo>
                        <a:pt x="11441" y="16969"/>
                      </a:lnTo>
                      <a:lnTo>
                        <a:pt x="11342" y="16969"/>
                      </a:lnTo>
                      <a:lnTo>
                        <a:pt x="11342" y="17168"/>
                      </a:lnTo>
                      <a:lnTo>
                        <a:pt x="11244" y="17168"/>
                      </a:lnTo>
                      <a:lnTo>
                        <a:pt x="11342" y="17168"/>
                      </a:lnTo>
                      <a:lnTo>
                        <a:pt x="11342" y="17234"/>
                      </a:lnTo>
                      <a:lnTo>
                        <a:pt x="11244" y="17234"/>
                      </a:lnTo>
                      <a:lnTo>
                        <a:pt x="11342" y="17234"/>
                      </a:lnTo>
                      <a:lnTo>
                        <a:pt x="11145" y="17234"/>
                      </a:lnTo>
                      <a:lnTo>
                        <a:pt x="11145" y="17168"/>
                      </a:lnTo>
                      <a:lnTo>
                        <a:pt x="11244" y="17168"/>
                      </a:lnTo>
                      <a:lnTo>
                        <a:pt x="11096" y="17168"/>
                      </a:lnTo>
                      <a:lnTo>
                        <a:pt x="11096" y="17101"/>
                      </a:lnTo>
                      <a:lnTo>
                        <a:pt x="10899" y="17101"/>
                      </a:lnTo>
                      <a:lnTo>
                        <a:pt x="10899" y="17035"/>
                      </a:lnTo>
                      <a:lnTo>
                        <a:pt x="10800" y="17035"/>
                      </a:lnTo>
                      <a:lnTo>
                        <a:pt x="10701" y="16969"/>
                      </a:lnTo>
                      <a:lnTo>
                        <a:pt x="10603" y="16969"/>
                      </a:lnTo>
                      <a:lnTo>
                        <a:pt x="10603" y="16903"/>
                      </a:lnTo>
                      <a:lnTo>
                        <a:pt x="10701" y="16903"/>
                      </a:lnTo>
                      <a:lnTo>
                        <a:pt x="10504" y="16903"/>
                      </a:lnTo>
                      <a:lnTo>
                        <a:pt x="10504" y="16837"/>
                      </a:lnTo>
                      <a:lnTo>
                        <a:pt x="10405" y="16837"/>
                      </a:lnTo>
                      <a:lnTo>
                        <a:pt x="10405" y="16771"/>
                      </a:lnTo>
                      <a:lnTo>
                        <a:pt x="10307" y="16771"/>
                      </a:lnTo>
                      <a:lnTo>
                        <a:pt x="10307" y="16837"/>
                      </a:lnTo>
                      <a:lnTo>
                        <a:pt x="10405" y="16837"/>
                      </a:lnTo>
                      <a:lnTo>
                        <a:pt x="10405" y="16903"/>
                      </a:lnTo>
                      <a:lnTo>
                        <a:pt x="10208" y="16903"/>
                      </a:lnTo>
                      <a:lnTo>
                        <a:pt x="10208" y="16969"/>
                      </a:lnTo>
                      <a:lnTo>
                        <a:pt x="10110" y="16969"/>
                      </a:lnTo>
                      <a:lnTo>
                        <a:pt x="10110" y="16903"/>
                      </a:lnTo>
                      <a:lnTo>
                        <a:pt x="9962" y="16903"/>
                      </a:lnTo>
                      <a:lnTo>
                        <a:pt x="9863" y="16837"/>
                      </a:lnTo>
                      <a:lnTo>
                        <a:pt x="9863" y="16903"/>
                      </a:lnTo>
                      <a:lnTo>
                        <a:pt x="9863" y="16837"/>
                      </a:lnTo>
                      <a:lnTo>
                        <a:pt x="9863" y="16903"/>
                      </a:lnTo>
                      <a:lnTo>
                        <a:pt x="9764" y="16903"/>
                      </a:lnTo>
                      <a:lnTo>
                        <a:pt x="9764" y="16969"/>
                      </a:lnTo>
                      <a:lnTo>
                        <a:pt x="9666" y="16969"/>
                      </a:lnTo>
                      <a:lnTo>
                        <a:pt x="9666" y="17035"/>
                      </a:lnTo>
                      <a:lnTo>
                        <a:pt x="9764" y="17035"/>
                      </a:lnTo>
                      <a:lnTo>
                        <a:pt x="9666" y="17101"/>
                      </a:lnTo>
                      <a:lnTo>
                        <a:pt x="9666" y="17168"/>
                      </a:lnTo>
                      <a:lnTo>
                        <a:pt x="9370" y="17168"/>
                      </a:lnTo>
                      <a:lnTo>
                        <a:pt x="9271" y="17234"/>
                      </a:lnTo>
                      <a:lnTo>
                        <a:pt x="9074" y="17234"/>
                      </a:lnTo>
                      <a:lnTo>
                        <a:pt x="9074" y="17300"/>
                      </a:lnTo>
                      <a:lnTo>
                        <a:pt x="8975" y="17300"/>
                      </a:lnTo>
                      <a:lnTo>
                        <a:pt x="8975" y="17366"/>
                      </a:lnTo>
                      <a:lnTo>
                        <a:pt x="8877" y="17366"/>
                      </a:lnTo>
                      <a:lnTo>
                        <a:pt x="8877" y="17432"/>
                      </a:lnTo>
                      <a:lnTo>
                        <a:pt x="8778" y="17432"/>
                      </a:lnTo>
                      <a:lnTo>
                        <a:pt x="8778" y="17366"/>
                      </a:lnTo>
                      <a:lnTo>
                        <a:pt x="8433" y="17366"/>
                      </a:lnTo>
                      <a:lnTo>
                        <a:pt x="8433" y="17300"/>
                      </a:lnTo>
                      <a:lnTo>
                        <a:pt x="8433" y="17366"/>
                      </a:lnTo>
                      <a:lnTo>
                        <a:pt x="8334" y="17366"/>
                      </a:lnTo>
                      <a:lnTo>
                        <a:pt x="8334" y="17300"/>
                      </a:lnTo>
                      <a:lnTo>
                        <a:pt x="8236" y="17300"/>
                      </a:lnTo>
                      <a:lnTo>
                        <a:pt x="8236" y="17531"/>
                      </a:lnTo>
                      <a:lnTo>
                        <a:pt x="8137" y="17598"/>
                      </a:lnTo>
                      <a:lnTo>
                        <a:pt x="8038" y="17598"/>
                      </a:lnTo>
                      <a:lnTo>
                        <a:pt x="8038" y="17664"/>
                      </a:lnTo>
                      <a:lnTo>
                        <a:pt x="8038" y="17598"/>
                      </a:lnTo>
                      <a:lnTo>
                        <a:pt x="8038" y="17664"/>
                      </a:lnTo>
                      <a:lnTo>
                        <a:pt x="8038" y="17598"/>
                      </a:lnTo>
                      <a:lnTo>
                        <a:pt x="7742" y="17598"/>
                      </a:lnTo>
                      <a:lnTo>
                        <a:pt x="7644" y="17664"/>
                      </a:lnTo>
                      <a:lnTo>
                        <a:pt x="7644" y="17730"/>
                      </a:lnTo>
                      <a:lnTo>
                        <a:pt x="7742" y="17730"/>
                      </a:lnTo>
                      <a:lnTo>
                        <a:pt x="7742" y="17862"/>
                      </a:lnTo>
                      <a:lnTo>
                        <a:pt x="7644" y="17862"/>
                      </a:lnTo>
                      <a:lnTo>
                        <a:pt x="7644" y="17928"/>
                      </a:lnTo>
                      <a:lnTo>
                        <a:pt x="7595" y="17928"/>
                      </a:lnTo>
                      <a:lnTo>
                        <a:pt x="7644" y="17928"/>
                      </a:lnTo>
                      <a:lnTo>
                        <a:pt x="7644" y="17994"/>
                      </a:lnTo>
                      <a:lnTo>
                        <a:pt x="7496" y="17994"/>
                      </a:lnTo>
                      <a:lnTo>
                        <a:pt x="7496" y="18127"/>
                      </a:lnTo>
                      <a:lnTo>
                        <a:pt x="7397" y="18127"/>
                      </a:lnTo>
                      <a:lnTo>
                        <a:pt x="7397" y="18259"/>
                      </a:lnTo>
                      <a:lnTo>
                        <a:pt x="7200" y="18259"/>
                      </a:lnTo>
                      <a:lnTo>
                        <a:pt x="7200" y="18292"/>
                      </a:lnTo>
                      <a:lnTo>
                        <a:pt x="7101" y="18292"/>
                      </a:lnTo>
                      <a:lnTo>
                        <a:pt x="7101" y="18425"/>
                      </a:lnTo>
                      <a:lnTo>
                        <a:pt x="7003" y="18425"/>
                      </a:lnTo>
                      <a:lnTo>
                        <a:pt x="7003" y="18557"/>
                      </a:lnTo>
                      <a:lnTo>
                        <a:pt x="7101" y="18557"/>
                      </a:lnTo>
                      <a:lnTo>
                        <a:pt x="7101" y="18623"/>
                      </a:lnTo>
                      <a:lnTo>
                        <a:pt x="7003" y="18623"/>
                      </a:lnTo>
                      <a:lnTo>
                        <a:pt x="7003" y="18689"/>
                      </a:lnTo>
                      <a:lnTo>
                        <a:pt x="7101" y="18689"/>
                      </a:lnTo>
                      <a:lnTo>
                        <a:pt x="7101" y="18755"/>
                      </a:lnTo>
                      <a:lnTo>
                        <a:pt x="7003" y="18755"/>
                      </a:lnTo>
                      <a:lnTo>
                        <a:pt x="7003" y="18888"/>
                      </a:lnTo>
                      <a:lnTo>
                        <a:pt x="6904" y="18888"/>
                      </a:lnTo>
                      <a:lnTo>
                        <a:pt x="6904" y="19185"/>
                      </a:lnTo>
                      <a:lnTo>
                        <a:pt x="7003" y="19185"/>
                      </a:lnTo>
                      <a:lnTo>
                        <a:pt x="7003" y="19251"/>
                      </a:lnTo>
                      <a:lnTo>
                        <a:pt x="6904" y="19251"/>
                      </a:lnTo>
                      <a:lnTo>
                        <a:pt x="6904" y="19450"/>
                      </a:lnTo>
                      <a:lnTo>
                        <a:pt x="6707" y="19450"/>
                      </a:lnTo>
                      <a:lnTo>
                        <a:pt x="6707" y="19516"/>
                      </a:lnTo>
                      <a:lnTo>
                        <a:pt x="6608" y="19516"/>
                      </a:lnTo>
                      <a:lnTo>
                        <a:pt x="6608" y="19582"/>
                      </a:lnTo>
                      <a:lnTo>
                        <a:pt x="6510" y="19582"/>
                      </a:lnTo>
                      <a:lnTo>
                        <a:pt x="6510" y="19648"/>
                      </a:lnTo>
                      <a:lnTo>
                        <a:pt x="6411" y="19648"/>
                      </a:lnTo>
                      <a:lnTo>
                        <a:pt x="6411" y="19715"/>
                      </a:lnTo>
                      <a:lnTo>
                        <a:pt x="6362" y="19715"/>
                      </a:lnTo>
                      <a:lnTo>
                        <a:pt x="6362" y="19781"/>
                      </a:lnTo>
                      <a:lnTo>
                        <a:pt x="6263" y="19781"/>
                      </a:lnTo>
                      <a:lnTo>
                        <a:pt x="6263" y="19847"/>
                      </a:lnTo>
                      <a:lnTo>
                        <a:pt x="6066" y="19847"/>
                      </a:lnTo>
                      <a:lnTo>
                        <a:pt x="6066" y="19880"/>
                      </a:lnTo>
                      <a:lnTo>
                        <a:pt x="5868" y="19880"/>
                      </a:lnTo>
                      <a:lnTo>
                        <a:pt x="5868" y="19946"/>
                      </a:lnTo>
                      <a:lnTo>
                        <a:pt x="5770" y="19946"/>
                      </a:lnTo>
                      <a:lnTo>
                        <a:pt x="5277" y="20277"/>
                      </a:lnTo>
                      <a:lnTo>
                        <a:pt x="5227" y="20277"/>
                      </a:lnTo>
                      <a:lnTo>
                        <a:pt x="5129" y="20343"/>
                      </a:lnTo>
                      <a:lnTo>
                        <a:pt x="4932" y="20343"/>
                      </a:lnTo>
                      <a:lnTo>
                        <a:pt x="4932" y="20409"/>
                      </a:lnTo>
                      <a:lnTo>
                        <a:pt x="4833" y="20409"/>
                      </a:lnTo>
                      <a:lnTo>
                        <a:pt x="4833" y="20475"/>
                      </a:lnTo>
                      <a:lnTo>
                        <a:pt x="4734" y="20475"/>
                      </a:lnTo>
                      <a:lnTo>
                        <a:pt x="4636" y="20542"/>
                      </a:lnTo>
                      <a:lnTo>
                        <a:pt x="4537" y="20542"/>
                      </a:lnTo>
                      <a:lnTo>
                        <a:pt x="4438" y="20608"/>
                      </a:lnTo>
                      <a:lnTo>
                        <a:pt x="4438" y="20674"/>
                      </a:lnTo>
                      <a:lnTo>
                        <a:pt x="4340" y="20674"/>
                      </a:lnTo>
                      <a:lnTo>
                        <a:pt x="4241" y="20707"/>
                      </a:lnTo>
                      <a:lnTo>
                        <a:pt x="4142" y="20707"/>
                      </a:lnTo>
                      <a:lnTo>
                        <a:pt x="4044" y="20773"/>
                      </a:lnTo>
                      <a:lnTo>
                        <a:pt x="4142" y="20773"/>
                      </a:lnTo>
                      <a:lnTo>
                        <a:pt x="4044" y="20839"/>
                      </a:lnTo>
                      <a:lnTo>
                        <a:pt x="4044" y="21170"/>
                      </a:lnTo>
                      <a:lnTo>
                        <a:pt x="3995" y="21170"/>
                      </a:lnTo>
                      <a:lnTo>
                        <a:pt x="3995" y="21435"/>
                      </a:lnTo>
                      <a:lnTo>
                        <a:pt x="3896" y="21435"/>
                      </a:lnTo>
                      <a:lnTo>
                        <a:pt x="3896" y="21468"/>
                      </a:lnTo>
                      <a:lnTo>
                        <a:pt x="3797" y="21468"/>
                      </a:lnTo>
                      <a:lnTo>
                        <a:pt x="3797" y="21534"/>
                      </a:lnTo>
                      <a:lnTo>
                        <a:pt x="3699" y="21534"/>
                      </a:lnTo>
                      <a:lnTo>
                        <a:pt x="3699" y="21600"/>
                      </a:lnTo>
                      <a:lnTo>
                        <a:pt x="3205" y="21600"/>
                      </a:lnTo>
                      <a:lnTo>
                        <a:pt x="3205" y="21534"/>
                      </a:lnTo>
                      <a:lnTo>
                        <a:pt x="3107" y="21534"/>
                      </a:lnTo>
                      <a:lnTo>
                        <a:pt x="3107" y="21468"/>
                      </a:lnTo>
                      <a:lnTo>
                        <a:pt x="2910" y="21468"/>
                      </a:lnTo>
                      <a:lnTo>
                        <a:pt x="2910" y="21368"/>
                      </a:lnTo>
                      <a:lnTo>
                        <a:pt x="2860" y="21368"/>
                      </a:lnTo>
                      <a:lnTo>
                        <a:pt x="2860" y="21435"/>
                      </a:lnTo>
                      <a:lnTo>
                        <a:pt x="2762" y="21435"/>
                      </a:lnTo>
                      <a:lnTo>
                        <a:pt x="2762" y="21368"/>
                      </a:lnTo>
                      <a:lnTo>
                        <a:pt x="2663" y="21368"/>
                      </a:lnTo>
                      <a:lnTo>
                        <a:pt x="2663" y="21302"/>
                      </a:lnTo>
                      <a:lnTo>
                        <a:pt x="2564" y="21302"/>
                      </a:lnTo>
                      <a:lnTo>
                        <a:pt x="2564" y="21236"/>
                      </a:lnTo>
                      <a:lnTo>
                        <a:pt x="2564" y="21302"/>
                      </a:lnTo>
                      <a:lnTo>
                        <a:pt x="2564" y="21236"/>
                      </a:lnTo>
                      <a:lnTo>
                        <a:pt x="2367" y="21236"/>
                      </a:lnTo>
                      <a:lnTo>
                        <a:pt x="2367" y="21170"/>
                      </a:lnTo>
                      <a:lnTo>
                        <a:pt x="2071" y="21170"/>
                      </a:lnTo>
                      <a:lnTo>
                        <a:pt x="2071" y="21236"/>
                      </a:lnTo>
                      <a:lnTo>
                        <a:pt x="1973" y="21236"/>
                      </a:lnTo>
                      <a:lnTo>
                        <a:pt x="1973" y="21038"/>
                      </a:lnTo>
                      <a:lnTo>
                        <a:pt x="1874" y="21038"/>
                      </a:lnTo>
                      <a:lnTo>
                        <a:pt x="1874" y="20972"/>
                      </a:lnTo>
                      <a:lnTo>
                        <a:pt x="1677" y="20972"/>
                      </a:lnTo>
                      <a:lnTo>
                        <a:pt x="1677" y="20839"/>
                      </a:lnTo>
                      <a:lnTo>
                        <a:pt x="1627" y="20839"/>
                      </a:lnTo>
                      <a:lnTo>
                        <a:pt x="1627" y="20773"/>
                      </a:lnTo>
                      <a:lnTo>
                        <a:pt x="1677" y="20773"/>
                      </a:lnTo>
                      <a:lnTo>
                        <a:pt x="1627" y="20773"/>
                      </a:lnTo>
                      <a:lnTo>
                        <a:pt x="1627" y="20674"/>
                      </a:lnTo>
                      <a:lnTo>
                        <a:pt x="1233" y="20674"/>
                      </a:lnTo>
                      <a:lnTo>
                        <a:pt x="1233" y="20707"/>
                      </a:lnTo>
                      <a:lnTo>
                        <a:pt x="1036" y="20707"/>
                      </a:lnTo>
                      <a:lnTo>
                        <a:pt x="1036" y="20839"/>
                      </a:lnTo>
                      <a:lnTo>
                        <a:pt x="937" y="20905"/>
                      </a:lnTo>
                      <a:lnTo>
                        <a:pt x="937" y="20972"/>
                      </a:lnTo>
                      <a:lnTo>
                        <a:pt x="937" y="20773"/>
                      </a:lnTo>
                      <a:lnTo>
                        <a:pt x="1036" y="20707"/>
                      </a:lnTo>
                      <a:lnTo>
                        <a:pt x="1036" y="20608"/>
                      </a:lnTo>
                      <a:lnTo>
                        <a:pt x="1134" y="20608"/>
                      </a:lnTo>
                      <a:lnTo>
                        <a:pt x="1134" y="20409"/>
                      </a:lnTo>
                      <a:lnTo>
                        <a:pt x="937" y="20409"/>
                      </a:lnTo>
                      <a:lnTo>
                        <a:pt x="937" y="20343"/>
                      </a:lnTo>
                      <a:lnTo>
                        <a:pt x="838" y="20343"/>
                      </a:lnTo>
                      <a:lnTo>
                        <a:pt x="838" y="20277"/>
                      </a:lnTo>
                      <a:lnTo>
                        <a:pt x="937" y="20277"/>
                      </a:lnTo>
                      <a:lnTo>
                        <a:pt x="838" y="20277"/>
                      </a:lnTo>
                      <a:lnTo>
                        <a:pt x="838" y="20078"/>
                      </a:lnTo>
                      <a:lnTo>
                        <a:pt x="493" y="20078"/>
                      </a:lnTo>
                      <a:lnTo>
                        <a:pt x="493" y="19781"/>
                      </a:lnTo>
                      <a:lnTo>
                        <a:pt x="395" y="19781"/>
                      </a:lnTo>
                      <a:lnTo>
                        <a:pt x="395" y="19715"/>
                      </a:lnTo>
                      <a:lnTo>
                        <a:pt x="296" y="19715"/>
                      </a:lnTo>
                      <a:lnTo>
                        <a:pt x="296" y="19648"/>
                      </a:lnTo>
                      <a:lnTo>
                        <a:pt x="0" y="19648"/>
                      </a:lnTo>
                      <a:lnTo>
                        <a:pt x="0" y="19516"/>
                      </a:lnTo>
                      <a:lnTo>
                        <a:pt x="197" y="19516"/>
                      </a:lnTo>
                      <a:lnTo>
                        <a:pt x="197" y="19450"/>
                      </a:lnTo>
                      <a:lnTo>
                        <a:pt x="395" y="19450"/>
                      </a:lnTo>
                      <a:lnTo>
                        <a:pt x="395" y="19384"/>
                      </a:lnTo>
                      <a:lnTo>
                        <a:pt x="493" y="19384"/>
                      </a:lnTo>
                      <a:lnTo>
                        <a:pt x="493" y="19318"/>
                      </a:lnTo>
                      <a:lnTo>
                        <a:pt x="395" y="19318"/>
                      </a:lnTo>
                      <a:lnTo>
                        <a:pt x="493" y="19251"/>
                      </a:lnTo>
                      <a:lnTo>
                        <a:pt x="493" y="19185"/>
                      </a:lnTo>
                      <a:lnTo>
                        <a:pt x="395" y="19185"/>
                      </a:lnTo>
                      <a:lnTo>
                        <a:pt x="395" y="19119"/>
                      </a:lnTo>
                      <a:lnTo>
                        <a:pt x="296" y="19119"/>
                      </a:lnTo>
                      <a:lnTo>
                        <a:pt x="296" y="19086"/>
                      </a:lnTo>
                      <a:lnTo>
                        <a:pt x="395" y="19086"/>
                      </a:lnTo>
                      <a:lnTo>
                        <a:pt x="395" y="18954"/>
                      </a:lnTo>
                      <a:lnTo>
                        <a:pt x="197" y="18954"/>
                      </a:lnTo>
                      <a:lnTo>
                        <a:pt x="197" y="1875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51" name="Freeform 4863"/>
                <p:cNvSpPr/>
                <p:nvPr/>
              </p:nvSpPr>
              <p:spPr>
                <a:xfrm>
                  <a:off x="290866" y="762408"/>
                  <a:ext cx="47206" cy="63781"/>
                </a:xfrm>
                <a:custGeom>
                  <a:avLst/>
                  <a:gdLst/>
                  <a:ahLst/>
                  <a:cxnLst>
                    <a:cxn ang="0">
                      <a:pos x="wd2" y="hd2"/>
                    </a:cxn>
                    <a:cxn ang="5400000">
                      <a:pos x="wd2" y="hd2"/>
                    </a:cxn>
                    <a:cxn ang="10800000">
                      <a:pos x="wd2" y="hd2"/>
                    </a:cxn>
                    <a:cxn ang="16200000">
                      <a:pos x="wd2" y="hd2"/>
                    </a:cxn>
                  </a:cxnLst>
                  <a:rect l="0" t="0" r="r" b="b"/>
                  <a:pathLst>
                    <a:path w="21600" h="21600" extrusionOk="0">
                      <a:moveTo>
                        <a:pt x="794" y="4745"/>
                      </a:moveTo>
                      <a:lnTo>
                        <a:pt x="794" y="4495"/>
                      </a:lnTo>
                      <a:lnTo>
                        <a:pt x="1429" y="4245"/>
                      </a:lnTo>
                      <a:lnTo>
                        <a:pt x="1429" y="3995"/>
                      </a:lnTo>
                      <a:lnTo>
                        <a:pt x="1112" y="3995"/>
                      </a:lnTo>
                      <a:lnTo>
                        <a:pt x="1429" y="3995"/>
                      </a:lnTo>
                      <a:lnTo>
                        <a:pt x="1112" y="3995"/>
                      </a:lnTo>
                      <a:lnTo>
                        <a:pt x="1112" y="3621"/>
                      </a:lnTo>
                      <a:lnTo>
                        <a:pt x="1429" y="3621"/>
                      </a:lnTo>
                      <a:lnTo>
                        <a:pt x="1429" y="3371"/>
                      </a:lnTo>
                      <a:lnTo>
                        <a:pt x="1747" y="3371"/>
                      </a:lnTo>
                      <a:lnTo>
                        <a:pt x="1747" y="2872"/>
                      </a:lnTo>
                      <a:lnTo>
                        <a:pt x="2065" y="2622"/>
                      </a:lnTo>
                      <a:lnTo>
                        <a:pt x="2382" y="2622"/>
                      </a:lnTo>
                      <a:lnTo>
                        <a:pt x="2382" y="2372"/>
                      </a:lnTo>
                      <a:lnTo>
                        <a:pt x="2700" y="2372"/>
                      </a:lnTo>
                      <a:lnTo>
                        <a:pt x="2700" y="1873"/>
                      </a:lnTo>
                      <a:lnTo>
                        <a:pt x="3018" y="1873"/>
                      </a:lnTo>
                      <a:lnTo>
                        <a:pt x="3018" y="2123"/>
                      </a:lnTo>
                      <a:lnTo>
                        <a:pt x="3018" y="1873"/>
                      </a:lnTo>
                      <a:lnTo>
                        <a:pt x="3335" y="1873"/>
                      </a:lnTo>
                      <a:lnTo>
                        <a:pt x="3335" y="2123"/>
                      </a:lnTo>
                      <a:lnTo>
                        <a:pt x="4447" y="2123"/>
                      </a:lnTo>
                      <a:lnTo>
                        <a:pt x="4447" y="2372"/>
                      </a:lnTo>
                      <a:lnTo>
                        <a:pt x="4765" y="2372"/>
                      </a:lnTo>
                      <a:lnTo>
                        <a:pt x="4447" y="2372"/>
                      </a:lnTo>
                      <a:lnTo>
                        <a:pt x="4765" y="2372"/>
                      </a:lnTo>
                      <a:lnTo>
                        <a:pt x="4765" y="2123"/>
                      </a:lnTo>
                      <a:lnTo>
                        <a:pt x="4765" y="2372"/>
                      </a:lnTo>
                      <a:lnTo>
                        <a:pt x="5082" y="2372"/>
                      </a:lnTo>
                      <a:lnTo>
                        <a:pt x="5082" y="2123"/>
                      </a:lnTo>
                      <a:lnTo>
                        <a:pt x="5082" y="2372"/>
                      </a:lnTo>
                      <a:lnTo>
                        <a:pt x="6353" y="2372"/>
                      </a:lnTo>
                      <a:lnTo>
                        <a:pt x="6353" y="2123"/>
                      </a:lnTo>
                      <a:lnTo>
                        <a:pt x="6671" y="2123"/>
                      </a:lnTo>
                      <a:lnTo>
                        <a:pt x="6671" y="2372"/>
                      </a:lnTo>
                      <a:lnTo>
                        <a:pt x="7624" y="2372"/>
                      </a:lnTo>
                      <a:lnTo>
                        <a:pt x="7782" y="2123"/>
                      </a:lnTo>
                      <a:lnTo>
                        <a:pt x="7782" y="1124"/>
                      </a:lnTo>
                      <a:lnTo>
                        <a:pt x="7624" y="250"/>
                      </a:lnTo>
                      <a:lnTo>
                        <a:pt x="7782" y="250"/>
                      </a:lnTo>
                      <a:lnTo>
                        <a:pt x="7782" y="0"/>
                      </a:lnTo>
                      <a:lnTo>
                        <a:pt x="8418" y="0"/>
                      </a:lnTo>
                      <a:lnTo>
                        <a:pt x="8418" y="250"/>
                      </a:lnTo>
                      <a:lnTo>
                        <a:pt x="8418" y="0"/>
                      </a:lnTo>
                      <a:lnTo>
                        <a:pt x="8418" y="250"/>
                      </a:lnTo>
                      <a:lnTo>
                        <a:pt x="9053" y="250"/>
                      </a:lnTo>
                      <a:lnTo>
                        <a:pt x="9053" y="499"/>
                      </a:lnTo>
                      <a:lnTo>
                        <a:pt x="9371" y="499"/>
                      </a:lnTo>
                      <a:lnTo>
                        <a:pt x="9371" y="749"/>
                      </a:lnTo>
                      <a:lnTo>
                        <a:pt x="10006" y="749"/>
                      </a:lnTo>
                      <a:lnTo>
                        <a:pt x="10006" y="499"/>
                      </a:lnTo>
                      <a:lnTo>
                        <a:pt x="10641" y="499"/>
                      </a:lnTo>
                      <a:lnTo>
                        <a:pt x="10641" y="749"/>
                      </a:lnTo>
                      <a:lnTo>
                        <a:pt x="11753" y="749"/>
                      </a:lnTo>
                      <a:lnTo>
                        <a:pt x="11753" y="499"/>
                      </a:lnTo>
                      <a:lnTo>
                        <a:pt x="12706" y="499"/>
                      </a:lnTo>
                      <a:lnTo>
                        <a:pt x="12706" y="749"/>
                      </a:lnTo>
                      <a:lnTo>
                        <a:pt x="12706" y="499"/>
                      </a:lnTo>
                      <a:lnTo>
                        <a:pt x="13976" y="499"/>
                      </a:lnTo>
                      <a:lnTo>
                        <a:pt x="14294" y="749"/>
                      </a:lnTo>
                      <a:lnTo>
                        <a:pt x="14929" y="749"/>
                      </a:lnTo>
                      <a:lnTo>
                        <a:pt x="14929" y="999"/>
                      </a:lnTo>
                      <a:lnTo>
                        <a:pt x="16041" y="999"/>
                      </a:lnTo>
                      <a:lnTo>
                        <a:pt x="16041" y="1124"/>
                      </a:lnTo>
                      <a:lnTo>
                        <a:pt x="16359" y="1124"/>
                      </a:lnTo>
                      <a:lnTo>
                        <a:pt x="16041" y="1124"/>
                      </a:lnTo>
                      <a:lnTo>
                        <a:pt x="16359" y="1124"/>
                      </a:lnTo>
                      <a:lnTo>
                        <a:pt x="16359" y="1373"/>
                      </a:lnTo>
                      <a:lnTo>
                        <a:pt x="16676" y="1373"/>
                      </a:lnTo>
                      <a:lnTo>
                        <a:pt x="16676" y="1623"/>
                      </a:lnTo>
                      <a:lnTo>
                        <a:pt x="16994" y="1623"/>
                      </a:lnTo>
                      <a:lnTo>
                        <a:pt x="16994" y="1873"/>
                      </a:lnTo>
                      <a:lnTo>
                        <a:pt x="17947" y="1873"/>
                      </a:lnTo>
                      <a:lnTo>
                        <a:pt x="17947" y="1623"/>
                      </a:lnTo>
                      <a:lnTo>
                        <a:pt x="18265" y="1373"/>
                      </a:lnTo>
                      <a:lnTo>
                        <a:pt x="19059" y="1373"/>
                      </a:lnTo>
                      <a:lnTo>
                        <a:pt x="19059" y="999"/>
                      </a:lnTo>
                      <a:lnTo>
                        <a:pt x="20329" y="999"/>
                      </a:lnTo>
                      <a:lnTo>
                        <a:pt x="20329" y="749"/>
                      </a:lnTo>
                      <a:lnTo>
                        <a:pt x="20647" y="749"/>
                      </a:lnTo>
                      <a:lnTo>
                        <a:pt x="20647" y="499"/>
                      </a:lnTo>
                      <a:lnTo>
                        <a:pt x="20965" y="499"/>
                      </a:lnTo>
                      <a:lnTo>
                        <a:pt x="20965" y="250"/>
                      </a:lnTo>
                      <a:lnTo>
                        <a:pt x="21600" y="250"/>
                      </a:lnTo>
                      <a:lnTo>
                        <a:pt x="21600" y="749"/>
                      </a:lnTo>
                      <a:lnTo>
                        <a:pt x="21282" y="749"/>
                      </a:lnTo>
                      <a:lnTo>
                        <a:pt x="21282" y="999"/>
                      </a:lnTo>
                      <a:lnTo>
                        <a:pt x="20965" y="999"/>
                      </a:lnTo>
                      <a:lnTo>
                        <a:pt x="20965" y="1124"/>
                      </a:lnTo>
                      <a:lnTo>
                        <a:pt x="20647" y="1124"/>
                      </a:lnTo>
                      <a:lnTo>
                        <a:pt x="20647" y="1373"/>
                      </a:lnTo>
                      <a:lnTo>
                        <a:pt x="20012" y="1873"/>
                      </a:lnTo>
                      <a:lnTo>
                        <a:pt x="20012" y="3121"/>
                      </a:lnTo>
                      <a:lnTo>
                        <a:pt x="20329" y="3121"/>
                      </a:lnTo>
                      <a:lnTo>
                        <a:pt x="20329" y="3371"/>
                      </a:lnTo>
                      <a:lnTo>
                        <a:pt x="20012" y="3371"/>
                      </a:lnTo>
                      <a:lnTo>
                        <a:pt x="20012" y="3871"/>
                      </a:lnTo>
                      <a:lnTo>
                        <a:pt x="19694" y="3871"/>
                      </a:lnTo>
                      <a:lnTo>
                        <a:pt x="19694" y="3995"/>
                      </a:lnTo>
                      <a:lnTo>
                        <a:pt x="17947" y="3995"/>
                      </a:lnTo>
                      <a:lnTo>
                        <a:pt x="17947" y="4495"/>
                      </a:lnTo>
                      <a:lnTo>
                        <a:pt x="17312" y="4495"/>
                      </a:lnTo>
                      <a:lnTo>
                        <a:pt x="17312" y="4745"/>
                      </a:lnTo>
                      <a:lnTo>
                        <a:pt x="16994" y="4745"/>
                      </a:lnTo>
                      <a:lnTo>
                        <a:pt x="16994" y="4994"/>
                      </a:lnTo>
                      <a:lnTo>
                        <a:pt x="16359" y="5494"/>
                      </a:lnTo>
                      <a:lnTo>
                        <a:pt x="16041" y="5494"/>
                      </a:lnTo>
                      <a:lnTo>
                        <a:pt x="16041" y="5743"/>
                      </a:lnTo>
                      <a:lnTo>
                        <a:pt x="15724" y="5743"/>
                      </a:lnTo>
                      <a:lnTo>
                        <a:pt x="15724" y="6492"/>
                      </a:lnTo>
                      <a:lnTo>
                        <a:pt x="15406" y="6742"/>
                      </a:lnTo>
                      <a:lnTo>
                        <a:pt x="15406" y="7366"/>
                      </a:lnTo>
                      <a:lnTo>
                        <a:pt x="15247" y="7616"/>
                      </a:lnTo>
                      <a:lnTo>
                        <a:pt x="14929" y="7616"/>
                      </a:lnTo>
                      <a:lnTo>
                        <a:pt x="14929" y="8116"/>
                      </a:lnTo>
                      <a:lnTo>
                        <a:pt x="14612" y="8116"/>
                      </a:lnTo>
                      <a:lnTo>
                        <a:pt x="14294" y="8365"/>
                      </a:lnTo>
                      <a:lnTo>
                        <a:pt x="13976" y="8365"/>
                      </a:lnTo>
                      <a:lnTo>
                        <a:pt x="13976" y="8615"/>
                      </a:lnTo>
                      <a:lnTo>
                        <a:pt x="13659" y="8615"/>
                      </a:lnTo>
                      <a:lnTo>
                        <a:pt x="13659" y="8865"/>
                      </a:lnTo>
                      <a:lnTo>
                        <a:pt x="13341" y="8865"/>
                      </a:lnTo>
                      <a:lnTo>
                        <a:pt x="13341" y="9614"/>
                      </a:lnTo>
                      <a:lnTo>
                        <a:pt x="13024" y="9864"/>
                      </a:lnTo>
                      <a:lnTo>
                        <a:pt x="13341" y="9988"/>
                      </a:lnTo>
                      <a:lnTo>
                        <a:pt x="13341" y="10738"/>
                      </a:lnTo>
                      <a:lnTo>
                        <a:pt x="13024" y="10738"/>
                      </a:lnTo>
                      <a:lnTo>
                        <a:pt x="13024" y="11237"/>
                      </a:lnTo>
                      <a:lnTo>
                        <a:pt x="12706" y="11487"/>
                      </a:lnTo>
                      <a:lnTo>
                        <a:pt x="12706" y="12735"/>
                      </a:lnTo>
                      <a:lnTo>
                        <a:pt x="12388" y="12985"/>
                      </a:lnTo>
                      <a:lnTo>
                        <a:pt x="12388" y="13110"/>
                      </a:lnTo>
                      <a:lnTo>
                        <a:pt x="12706" y="13110"/>
                      </a:lnTo>
                      <a:lnTo>
                        <a:pt x="12388" y="13360"/>
                      </a:lnTo>
                      <a:lnTo>
                        <a:pt x="12388" y="14109"/>
                      </a:lnTo>
                      <a:lnTo>
                        <a:pt x="12071" y="14109"/>
                      </a:lnTo>
                      <a:lnTo>
                        <a:pt x="12071" y="14358"/>
                      </a:lnTo>
                      <a:lnTo>
                        <a:pt x="12388" y="14358"/>
                      </a:lnTo>
                      <a:lnTo>
                        <a:pt x="12388" y="14858"/>
                      </a:lnTo>
                      <a:lnTo>
                        <a:pt x="12071" y="14858"/>
                      </a:lnTo>
                      <a:lnTo>
                        <a:pt x="12071" y="15108"/>
                      </a:lnTo>
                      <a:lnTo>
                        <a:pt x="11435" y="15108"/>
                      </a:lnTo>
                      <a:lnTo>
                        <a:pt x="11435" y="15357"/>
                      </a:lnTo>
                      <a:lnTo>
                        <a:pt x="11276" y="15357"/>
                      </a:lnTo>
                      <a:lnTo>
                        <a:pt x="11276" y="15857"/>
                      </a:lnTo>
                      <a:lnTo>
                        <a:pt x="10959" y="16231"/>
                      </a:lnTo>
                      <a:lnTo>
                        <a:pt x="10641" y="16231"/>
                      </a:lnTo>
                      <a:lnTo>
                        <a:pt x="10641" y="16481"/>
                      </a:lnTo>
                      <a:lnTo>
                        <a:pt x="10006" y="16481"/>
                      </a:lnTo>
                      <a:lnTo>
                        <a:pt x="10006" y="16980"/>
                      </a:lnTo>
                      <a:lnTo>
                        <a:pt x="10324" y="16980"/>
                      </a:lnTo>
                      <a:lnTo>
                        <a:pt x="10006" y="16980"/>
                      </a:lnTo>
                      <a:lnTo>
                        <a:pt x="10006" y="17480"/>
                      </a:lnTo>
                      <a:lnTo>
                        <a:pt x="9688" y="17480"/>
                      </a:lnTo>
                      <a:lnTo>
                        <a:pt x="9371" y="17729"/>
                      </a:lnTo>
                      <a:lnTo>
                        <a:pt x="9371" y="17979"/>
                      </a:lnTo>
                      <a:lnTo>
                        <a:pt x="9053" y="17979"/>
                      </a:lnTo>
                      <a:lnTo>
                        <a:pt x="9053" y="18229"/>
                      </a:lnTo>
                      <a:lnTo>
                        <a:pt x="8735" y="18229"/>
                      </a:lnTo>
                      <a:lnTo>
                        <a:pt x="8735" y="18479"/>
                      </a:lnTo>
                      <a:lnTo>
                        <a:pt x="8418" y="18728"/>
                      </a:lnTo>
                      <a:lnTo>
                        <a:pt x="8418" y="19602"/>
                      </a:lnTo>
                      <a:lnTo>
                        <a:pt x="7782" y="19602"/>
                      </a:lnTo>
                      <a:lnTo>
                        <a:pt x="7782" y="19852"/>
                      </a:lnTo>
                      <a:lnTo>
                        <a:pt x="7306" y="19852"/>
                      </a:lnTo>
                      <a:lnTo>
                        <a:pt x="7306" y="20351"/>
                      </a:lnTo>
                      <a:lnTo>
                        <a:pt x="6988" y="20351"/>
                      </a:lnTo>
                      <a:lnTo>
                        <a:pt x="6988" y="20102"/>
                      </a:lnTo>
                      <a:lnTo>
                        <a:pt x="6671" y="20351"/>
                      </a:lnTo>
                      <a:lnTo>
                        <a:pt x="6671" y="20601"/>
                      </a:lnTo>
                      <a:lnTo>
                        <a:pt x="6353" y="20851"/>
                      </a:lnTo>
                      <a:lnTo>
                        <a:pt x="6035" y="20851"/>
                      </a:lnTo>
                      <a:lnTo>
                        <a:pt x="6035" y="21600"/>
                      </a:lnTo>
                      <a:lnTo>
                        <a:pt x="4765" y="21600"/>
                      </a:lnTo>
                      <a:lnTo>
                        <a:pt x="4765" y="21350"/>
                      </a:lnTo>
                      <a:lnTo>
                        <a:pt x="4447" y="21101"/>
                      </a:lnTo>
                      <a:lnTo>
                        <a:pt x="3812" y="21101"/>
                      </a:lnTo>
                      <a:lnTo>
                        <a:pt x="3653" y="20851"/>
                      </a:lnTo>
                      <a:lnTo>
                        <a:pt x="2065" y="20851"/>
                      </a:lnTo>
                      <a:lnTo>
                        <a:pt x="2065" y="20601"/>
                      </a:lnTo>
                      <a:lnTo>
                        <a:pt x="2382" y="20601"/>
                      </a:lnTo>
                      <a:lnTo>
                        <a:pt x="2065" y="20601"/>
                      </a:lnTo>
                      <a:lnTo>
                        <a:pt x="2382" y="20601"/>
                      </a:lnTo>
                      <a:lnTo>
                        <a:pt x="2382" y="20102"/>
                      </a:lnTo>
                      <a:lnTo>
                        <a:pt x="2065" y="20102"/>
                      </a:lnTo>
                      <a:lnTo>
                        <a:pt x="2065" y="18728"/>
                      </a:lnTo>
                      <a:lnTo>
                        <a:pt x="2382" y="18728"/>
                      </a:lnTo>
                      <a:lnTo>
                        <a:pt x="2382" y="18229"/>
                      </a:lnTo>
                      <a:lnTo>
                        <a:pt x="2700" y="18229"/>
                      </a:lnTo>
                      <a:lnTo>
                        <a:pt x="2700" y="17729"/>
                      </a:lnTo>
                      <a:lnTo>
                        <a:pt x="3018" y="17729"/>
                      </a:lnTo>
                      <a:lnTo>
                        <a:pt x="3018" y="17230"/>
                      </a:lnTo>
                      <a:lnTo>
                        <a:pt x="3335" y="16980"/>
                      </a:lnTo>
                      <a:lnTo>
                        <a:pt x="3335" y="16231"/>
                      </a:lnTo>
                      <a:lnTo>
                        <a:pt x="3018" y="16231"/>
                      </a:lnTo>
                      <a:lnTo>
                        <a:pt x="3335" y="16231"/>
                      </a:lnTo>
                      <a:lnTo>
                        <a:pt x="3335" y="15857"/>
                      </a:lnTo>
                      <a:lnTo>
                        <a:pt x="3653" y="15857"/>
                      </a:lnTo>
                      <a:lnTo>
                        <a:pt x="3653" y="15357"/>
                      </a:lnTo>
                      <a:lnTo>
                        <a:pt x="3812" y="15357"/>
                      </a:lnTo>
                      <a:lnTo>
                        <a:pt x="3812" y="14858"/>
                      </a:lnTo>
                      <a:lnTo>
                        <a:pt x="4129" y="14858"/>
                      </a:lnTo>
                      <a:lnTo>
                        <a:pt x="4129" y="14358"/>
                      </a:lnTo>
                      <a:lnTo>
                        <a:pt x="4447" y="14358"/>
                      </a:lnTo>
                      <a:lnTo>
                        <a:pt x="4447" y="14109"/>
                      </a:lnTo>
                      <a:lnTo>
                        <a:pt x="4129" y="14109"/>
                      </a:lnTo>
                      <a:lnTo>
                        <a:pt x="4447" y="14109"/>
                      </a:lnTo>
                      <a:lnTo>
                        <a:pt x="4129" y="14109"/>
                      </a:lnTo>
                      <a:lnTo>
                        <a:pt x="4129" y="13609"/>
                      </a:lnTo>
                      <a:lnTo>
                        <a:pt x="3812" y="13609"/>
                      </a:lnTo>
                      <a:lnTo>
                        <a:pt x="3812" y="13360"/>
                      </a:lnTo>
                      <a:lnTo>
                        <a:pt x="4129" y="13360"/>
                      </a:lnTo>
                      <a:lnTo>
                        <a:pt x="3812" y="13360"/>
                      </a:lnTo>
                      <a:lnTo>
                        <a:pt x="3812" y="13110"/>
                      </a:lnTo>
                      <a:lnTo>
                        <a:pt x="4129" y="13110"/>
                      </a:lnTo>
                      <a:lnTo>
                        <a:pt x="4129" y="11986"/>
                      </a:lnTo>
                      <a:lnTo>
                        <a:pt x="3812" y="11986"/>
                      </a:lnTo>
                      <a:lnTo>
                        <a:pt x="3812" y="11736"/>
                      </a:lnTo>
                      <a:lnTo>
                        <a:pt x="3653" y="11736"/>
                      </a:lnTo>
                      <a:lnTo>
                        <a:pt x="3653" y="11487"/>
                      </a:lnTo>
                      <a:lnTo>
                        <a:pt x="3812" y="11487"/>
                      </a:lnTo>
                      <a:lnTo>
                        <a:pt x="3653" y="11487"/>
                      </a:lnTo>
                      <a:lnTo>
                        <a:pt x="3653" y="11237"/>
                      </a:lnTo>
                      <a:lnTo>
                        <a:pt x="3812" y="11237"/>
                      </a:lnTo>
                      <a:lnTo>
                        <a:pt x="3812" y="10738"/>
                      </a:lnTo>
                      <a:lnTo>
                        <a:pt x="3653" y="10738"/>
                      </a:lnTo>
                      <a:lnTo>
                        <a:pt x="3335" y="10488"/>
                      </a:lnTo>
                      <a:lnTo>
                        <a:pt x="3335" y="10738"/>
                      </a:lnTo>
                      <a:lnTo>
                        <a:pt x="3018" y="10738"/>
                      </a:lnTo>
                      <a:lnTo>
                        <a:pt x="3018" y="10488"/>
                      </a:lnTo>
                      <a:lnTo>
                        <a:pt x="2700" y="10488"/>
                      </a:lnTo>
                      <a:lnTo>
                        <a:pt x="2700" y="10738"/>
                      </a:lnTo>
                      <a:lnTo>
                        <a:pt x="2065" y="10738"/>
                      </a:lnTo>
                      <a:lnTo>
                        <a:pt x="2065" y="10488"/>
                      </a:lnTo>
                      <a:lnTo>
                        <a:pt x="1747" y="10488"/>
                      </a:lnTo>
                      <a:lnTo>
                        <a:pt x="1747" y="10238"/>
                      </a:lnTo>
                      <a:lnTo>
                        <a:pt x="0" y="10238"/>
                      </a:lnTo>
                      <a:lnTo>
                        <a:pt x="0" y="9988"/>
                      </a:lnTo>
                      <a:lnTo>
                        <a:pt x="0" y="10238"/>
                      </a:lnTo>
                      <a:lnTo>
                        <a:pt x="0" y="9864"/>
                      </a:lnTo>
                      <a:lnTo>
                        <a:pt x="159" y="9864"/>
                      </a:lnTo>
                      <a:lnTo>
                        <a:pt x="159" y="9114"/>
                      </a:lnTo>
                      <a:lnTo>
                        <a:pt x="794" y="9114"/>
                      </a:lnTo>
                      <a:lnTo>
                        <a:pt x="794" y="8865"/>
                      </a:lnTo>
                      <a:lnTo>
                        <a:pt x="1112" y="8865"/>
                      </a:lnTo>
                      <a:lnTo>
                        <a:pt x="476" y="8865"/>
                      </a:lnTo>
                      <a:lnTo>
                        <a:pt x="476" y="8365"/>
                      </a:lnTo>
                      <a:lnTo>
                        <a:pt x="794" y="8365"/>
                      </a:lnTo>
                      <a:lnTo>
                        <a:pt x="794" y="7866"/>
                      </a:lnTo>
                      <a:lnTo>
                        <a:pt x="476" y="7866"/>
                      </a:lnTo>
                      <a:lnTo>
                        <a:pt x="476" y="7616"/>
                      </a:lnTo>
                      <a:lnTo>
                        <a:pt x="794" y="7616"/>
                      </a:lnTo>
                      <a:lnTo>
                        <a:pt x="794" y="6492"/>
                      </a:lnTo>
                      <a:lnTo>
                        <a:pt x="476" y="6492"/>
                      </a:lnTo>
                      <a:lnTo>
                        <a:pt x="476" y="5993"/>
                      </a:lnTo>
                      <a:lnTo>
                        <a:pt x="794" y="5993"/>
                      </a:lnTo>
                      <a:lnTo>
                        <a:pt x="794" y="5743"/>
                      </a:lnTo>
                      <a:lnTo>
                        <a:pt x="476" y="5743"/>
                      </a:lnTo>
                      <a:lnTo>
                        <a:pt x="476" y="5494"/>
                      </a:lnTo>
                      <a:lnTo>
                        <a:pt x="794" y="5494"/>
                      </a:lnTo>
                      <a:lnTo>
                        <a:pt x="794" y="5244"/>
                      </a:lnTo>
                      <a:lnTo>
                        <a:pt x="1112" y="5244"/>
                      </a:lnTo>
                      <a:lnTo>
                        <a:pt x="1112" y="4994"/>
                      </a:lnTo>
                      <a:lnTo>
                        <a:pt x="794" y="4994"/>
                      </a:lnTo>
                      <a:lnTo>
                        <a:pt x="794" y="474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52" name="Freeform 4873"/>
                <p:cNvSpPr/>
                <p:nvPr/>
              </p:nvSpPr>
              <p:spPr>
                <a:xfrm>
                  <a:off x="288089" y="658443"/>
                  <a:ext cx="120443" cy="96224"/>
                </a:xfrm>
                <a:custGeom>
                  <a:avLst/>
                  <a:gdLst/>
                  <a:ahLst/>
                  <a:cxnLst>
                    <a:cxn ang="0">
                      <a:pos x="wd2" y="hd2"/>
                    </a:cxn>
                    <a:cxn ang="5400000">
                      <a:pos x="wd2" y="hd2"/>
                    </a:cxn>
                    <a:cxn ang="10800000">
                      <a:pos x="wd2" y="hd2"/>
                    </a:cxn>
                    <a:cxn ang="16200000">
                      <a:pos x="wd2" y="hd2"/>
                    </a:cxn>
                  </a:cxnLst>
                  <a:rect l="0" t="0" r="r" b="b"/>
                  <a:pathLst>
                    <a:path w="21600" h="21600" extrusionOk="0">
                      <a:moveTo>
                        <a:pt x="1058" y="18538"/>
                      </a:moveTo>
                      <a:lnTo>
                        <a:pt x="934" y="18538"/>
                      </a:lnTo>
                      <a:lnTo>
                        <a:pt x="934" y="18372"/>
                      </a:lnTo>
                      <a:lnTo>
                        <a:pt x="809" y="18372"/>
                      </a:lnTo>
                      <a:lnTo>
                        <a:pt x="809" y="18207"/>
                      </a:lnTo>
                      <a:lnTo>
                        <a:pt x="685" y="18207"/>
                      </a:lnTo>
                      <a:lnTo>
                        <a:pt x="685" y="18041"/>
                      </a:lnTo>
                      <a:lnTo>
                        <a:pt x="498" y="18041"/>
                      </a:lnTo>
                      <a:lnTo>
                        <a:pt x="498" y="17628"/>
                      </a:lnTo>
                      <a:lnTo>
                        <a:pt x="373" y="17628"/>
                      </a:lnTo>
                      <a:lnTo>
                        <a:pt x="373" y="17297"/>
                      </a:lnTo>
                      <a:lnTo>
                        <a:pt x="249" y="17297"/>
                      </a:lnTo>
                      <a:lnTo>
                        <a:pt x="373" y="17297"/>
                      </a:lnTo>
                      <a:lnTo>
                        <a:pt x="373" y="17131"/>
                      </a:lnTo>
                      <a:lnTo>
                        <a:pt x="249" y="17131"/>
                      </a:lnTo>
                      <a:lnTo>
                        <a:pt x="373" y="17131"/>
                      </a:lnTo>
                      <a:lnTo>
                        <a:pt x="249" y="17131"/>
                      </a:lnTo>
                      <a:lnTo>
                        <a:pt x="373" y="16966"/>
                      </a:lnTo>
                      <a:lnTo>
                        <a:pt x="373" y="16634"/>
                      </a:lnTo>
                      <a:lnTo>
                        <a:pt x="124" y="16634"/>
                      </a:lnTo>
                      <a:lnTo>
                        <a:pt x="124" y="16303"/>
                      </a:lnTo>
                      <a:lnTo>
                        <a:pt x="0" y="16303"/>
                      </a:lnTo>
                      <a:lnTo>
                        <a:pt x="0" y="15972"/>
                      </a:lnTo>
                      <a:lnTo>
                        <a:pt x="124" y="15972"/>
                      </a:lnTo>
                      <a:lnTo>
                        <a:pt x="124" y="15559"/>
                      </a:lnTo>
                      <a:lnTo>
                        <a:pt x="249" y="15559"/>
                      </a:lnTo>
                      <a:lnTo>
                        <a:pt x="124" y="15559"/>
                      </a:lnTo>
                      <a:lnTo>
                        <a:pt x="124" y="15228"/>
                      </a:lnTo>
                      <a:lnTo>
                        <a:pt x="249" y="15228"/>
                      </a:lnTo>
                      <a:lnTo>
                        <a:pt x="249" y="15062"/>
                      </a:lnTo>
                      <a:lnTo>
                        <a:pt x="373" y="15062"/>
                      </a:lnTo>
                      <a:lnTo>
                        <a:pt x="373" y="14731"/>
                      </a:lnTo>
                      <a:lnTo>
                        <a:pt x="498" y="14731"/>
                      </a:lnTo>
                      <a:lnTo>
                        <a:pt x="498" y="14566"/>
                      </a:lnTo>
                      <a:lnTo>
                        <a:pt x="560" y="14566"/>
                      </a:lnTo>
                      <a:lnTo>
                        <a:pt x="560" y="14731"/>
                      </a:lnTo>
                      <a:lnTo>
                        <a:pt x="560" y="14566"/>
                      </a:lnTo>
                      <a:lnTo>
                        <a:pt x="498" y="14566"/>
                      </a:lnTo>
                      <a:lnTo>
                        <a:pt x="498" y="14234"/>
                      </a:lnTo>
                      <a:lnTo>
                        <a:pt x="934" y="14234"/>
                      </a:lnTo>
                      <a:lnTo>
                        <a:pt x="934" y="14400"/>
                      </a:lnTo>
                      <a:lnTo>
                        <a:pt x="1058" y="14400"/>
                      </a:lnTo>
                      <a:lnTo>
                        <a:pt x="1058" y="14731"/>
                      </a:lnTo>
                      <a:lnTo>
                        <a:pt x="1183" y="14731"/>
                      </a:lnTo>
                      <a:lnTo>
                        <a:pt x="1183" y="14897"/>
                      </a:lnTo>
                      <a:lnTo>
                        <a:pt x="1307" y="14897"/>
                      </a:lnTo>
                      <a:lnTo>
                        <a:pt x="1307" y="14731"/>
                      </a:lnTo>
                      <a:lnTo>
                        <a:pt x="1432" y="14731"/>
                      </a:lnTo>
                      <a:lnTo>
                        <a:pt x="1432" y="14234"/>
                      </a:lnTo>
                      <a:lnTo>
                        <a:pt x="1556" y="14234"/>
                      </a:lnTo>
                      <a:lnTo>
                        <a:pt x="1556" y="13986"/>
                      </a:lnTo>
                      <a:lnTo>
                        <a:pt x="1432" y="13986"/>
                      </a:lnTo>
                      <a:lnTo>
                        <a:pt x="1556" y="13986"/>
                      </a:lnTo>
                      <a:lnTo>
                        <a:pt x="1556" y="13821"/>
                      </a:lnTo>
                      <a:lnTo>
                        <a:pt x="1681" y="13821"/>
                      </a:lnTo>
                      <a:lnTo>
                        <a:pt x="1681" y="13655"/>
                      </a:lnTo>
                      <a:lnTo>
                        <a:pt x="1556" y="13655"/>
                      </a:lnTo>
                      <a:lnTo>
                        <a:pt x="1681" y="13655"/>
                      </a:lnTo>
                      <a:lnTo>
                        <a:pt x="1681" y="13324"/>
                      </a:lnTo>
                      <a:lnTo>
                        <a:pt x="1805" y="13324"/>
                      </a:lnTo>
                      <a:lnTo>
                        <a:pt x="1805" y="12993"/>
                      </a:lnTo>
                      <a:lnTo>
                        <a:pt x="1930" y="12993"/>
                      </a:lnTo>
                      <a:lnTo>
                        <a:pt x="1992" y="12828"/>
                      </a:lnTo>
                      <a:lnTo>
                        <a:pt x="1992" y="12662"/>
                      </a:lnTo>
                      <a:lnTo>
                        <a:pt x="1930" y="12662"/>
                      </a:lnTo>
                      <a:lnTo>
                        <a:pt x="1930" y="12331"/>
                      </a:lnTo>
                      <a:lnTo>
                        <a:pt x="1992" y="12331"/>
                      </a:lnTo>
                      <a:lnTo>
                        <a:pt x="1992" y="12166"/>
                      </a:lnTo>
                      <a:lnTo>
                        <a:pt x="1930" y="12166"/>
                      </a:lnTo>
                      <a:lnTo>
                        <a:pt x="1992" y="12000"/>
                      </a:lnTo>
                      <a:lnTo>
                        <a:pt x="1805" y="12000"/>
                      </a:lnTo>
                      <a:lnTo>
                        <a:pt x="1805" y="11917"/>
                      </a:lnTo>
                      <a:lnTo>
                        <a:pt x="1681" y="11917"/>
                      </a:lnTo>
                      <a:lnTo>
                        <a:pt x="1681" y="11255"/>
                      </a:lnTo>
                      <a:lnTo>
                        <a:pt x="1930" y="11255"/>
                      </a:lnTo>
                      <a:lnTo>
                        <a:pt x="1930" y="11090"/>
                      </a:lnTo>
                      <a:lnTo>
                        <a:pt x="1992" y="11090"/>
                      </a:lnTo>
                      <a:lnTo>
                        <a:pt x="1992" y="10924"/>
                      </a:lnTo>
                      <a:lnTo>
                        <a:pt x="1992" y="11090"/>
                      </a:lnTo>
                      <a:lnTo>
                        <a:pt x="2116" y="11090"/>
                      </a:lnTo>
                      <a:lnTo>
                        <a:pt x="2116" y="10924"/>
                      </a:lnTo>
                      <a:lnTo>
                        <a:pt x="2241" y="10924"/>
                      </a:lnTo>
                      <a:lnTo>
                        <a:pt x="2241" y="11090"/>
                      </a:lnTo>
                      <a:lnTo>
                        <a:pt x="2490" y="11090"/>
                      </a:lnTo>
                      <a:lnTo>
                        <a:pt x="2490" y="11255"/>
                      </a:lnTo>
                      <a:lnTo>
                        <a:pt x="2614" y="11255"/>
                      </a:lnTo>
                      <a:lnTo>
                        <a:pt x="2614" y="11090"/>
                      </a:lnTo>
                      <a:lnTo>
                        <a:pt x="2739" y="11090"/>
                      </a:lnTo>
                      <a:lnTo>
                        <a:pt x="2739" y="10924"/>
                      </a:lnTo>
                      <a:lnTo>
                        <a:pt x="2988" y="10924"/>
                      </a:lnTo>
                      <a:lnTo>
                        <a:pt x="2988" y="11255"/>
                      </a:lnTo>
                      <a:lnTo>
                        <a:pt x="3112" y="11255"/>
                      </a:lnTo>
                      <a:lnTo>
                        <a:pt x="3112" y="11421"/>
                      </a:lnTo>
                      <a:lnTo>
                        <a:pt x="3797" y="11421"/>
                      </a:lnTo>
                      <a:lnTo>
                        <a:pt x="3797" y="11586"/>
                      </a:lnTo>
                      <a:lnTo>
                        <a:pt x="3797" y="11421"/>
                      </a:lnTo>
                      <a:lnTo>
                        <a:pt x="3797" y="11586"/>
                      </a:lnTo>
                      <a:lnTo>
                        <a:pt x="3922" y="11586"/>
                      </a:lnTo>
                      <a:lnTo>
                        <a:pt x="3922" y="11421"/>
                      </a:lnTo>
                      <a:lnTo>
                        <a:pt x="4295" y="11421"/>
                      </a:lnTo>
                      <a:lnTo>
                        <a:pt x="4295" y="10759"/>
                      </a:lnTo>
                      <a:lnTo>
                        <a:pt x="4420" y="10759"/>
                      </a:lnTo>
                      <a:lnTo>
                        <a:pt x="4420" y="10593"/>
                      </a:lnTo>
                      <a:lnTo>
                        <a:pt x="4544" y="10428"/>
                      </a:lnTo>
                      <a:lnTo>
                        <a:pt x="4793" y="10428"/>
                      </a:lnTo>
                      <a:lnTo>
                        <a:pt x="4793" y="9683"/>
                      </a:lnTo>
                      <a:lnTo>
                        <a:pt x="4544" y="9683"/>
                      </a:lnTo>
                      <a:lnTo>
                        <a:pt x="4544" y="9517"/>
                      </a:lnTo>
                      <a:lnTo>
                        <a:pt x="4295" y="9517"/>
                      </a:lnTo>
                      <a:lnTo>
                        <a:pt x="4171" y="9352"/>
                      </a:lnTo>
                      <a:lnTo>
                        <a:pt x="4046" y="9352"/>
                      </a:lnTo>
                      <a:lnTo>
                        <a:pt x="4046" y="9186"/>
                      </a:lnTo>
                      <a:lnTo>
                        <a:pt x="3922" y="9186"/>
                      </a:lnTo>
                      <a:lnTo>
                        <a:pt x="3922" y="9021"/>
                      </a:lnTo>
                      <a:lnTo>
                        <a:pt x="3673" y="9021"/>
                      </a:lnTo>
                      <a:lnTo>
                        <a:pt x="3673" y="8855"/>
                      </a:lnTo>
                      <a:lnTo>
                        <a:pt x="3548" y="8690"/>
                      </a:lnTo>
                      <a:lnTo>
                        <a:pt x="3548" y="8524"/>
                      </a:lnTo>
                      <a:lnTo>
                        <a:pt x="3486" y="8690"/>
                      </a:lnTo>
                      <a:lnTo>
                        <a:pt x="3486" y="8524"/>
                      </a:lnTo>
                      <a:lnTo>
                        <a:pt x="3361" y="8524"/>
                      </a:lnTo>
                      <a:lnTo>
                        <a:pt x="3361" y="8359"/>
                      </a:lnTo>
                      <a:lnTo>
                        <a:pt x="3237" y="8359"/>
                      </a:lnTo>
                      <a:lnTo>
                        <a:pt x="3237" y="8524"/>
                      </a:lnTo>
                      <a:lnTo>
                        <a:pt x="3112" y="8359"/>
                      </a:lnTo>
                      <a:lnTo>
                        <a:pt x="3112" y="8524"/>
                      </a:lnTo>
                      <a:lnTo>
                        <a:pt x="3112" y="8359"/>
                      </a:lnTo>
                      <a:lnTo>
                        <a:pt x="2988" y="8524"/>
                      </a:lnTo>
                      <a:lnTo>
                        <a:pt x="2988" y="8690"/>
                      </a:lnTo>
                      <a:lnTo>
                        <a:pt x="2863" y="8690"/>
                      </a:lnTo>
                      <a:lnTo>
                        <a:pt x="2988" y="8690"/>
                      </a:lnTo>
                      <a:lnTo>
                        <a:pt x="2490" y="8690"/>
                      </a:lnTo>
                      <a:lnTo>
                        <a:pt x="2490" y="8855"/>
                      </a:lnTo>
                      <a:lnTo>
                        <a:pt x="2365" y="8855"/>
                      </a:lnTo>
                      <a:lnTo>
                        <a:pt x="2365" y="9021"/>
                      </a:lnTo>
                      <a:lnTo>
                        <a:pt x="2241" y="9021"/>
                      </a:lnTo>
                      <a:lnTo>
                        <a:pt x="2241" y="9186"/>
                      </a:lnTo>
                      <a:lnTo>
                        <a:pt x="2116" y="9186"/>
                      </a:lnTo>
                      <a:lnTo>
                        <a:pt x="2116" y="9021"/>
                      </a:lnTo>
                      <a:lnTo>
                        <a:pt x="2116" y="9186"/>
                      </a:lnTo>
                      <a:lnTo>
                        <a:pt x="1432" y="9186"/>
                      </a:lnTo>
                      <a:lnTo>
                        <a:pt x="1432" y="9021"/>
                      </a:lnTo>
                      <a:lnTo>
                        <a:pt x="1058" y="9021"/>
                      </a:lnTo>
                      <a:lnTo>
                        <a:pt x="1058" y="8690"/>
                      </a:lnTo>
                      <a:lnTo>
                        <a:pt x="1183" y="8690"/>
                      </a:lnTo>
                      <a:lnTo>
                        <a:pt x="1183" y="8524"/>
                      </a:lnTo>
                      <a:lnTo>
                        <a:pt x="1058" y="8524"/>
                      </a:lnTo>
                      <a:lnTo>
                        <a:pt x="1183" y="8524"/>
                      </a:lnTo>
                      <a:lnTo>
                        <a:pt x="1183" y="7779"/>
                      </a:lnTo>
                      <a:lnTo>
                        <a:pt x="1058" y="7779"/>
                      </a:lnTo>
                      <a:lnTo>
                        <a:pt x="1058" y="7448"/>
                      </a:lnTo>
                      <a:lnTo>
                        <a:pt x="1183" y="7448"/>
                      </a:lnTo>
                      <a:lnTo>
                        <a:pt x="1183" y="7283"/>
                      </a:lnTo>
                      <a:lnTo>
                        <a:pt x="1183" y="7448"/>
                      </a:lnTo>
                      <a:lnTo>
                        <a:pt x="1058" y="7448"/>
                      </a:lnTo>
                      <a:lnTo>
                        <a:pt x="1058" y="7283"/>
                      </a:lnTo>
                      <a:lnTo>
                        <a:pt x="1183" y="7283"/>
                      </a:lnTo>
                      <a:lnTo>
                        <a:pt x="1058" y="7283"/>
                      </a:lnTo>
                      <a:lnTo>
                        <a:pt x="1058" y="7117"/>
                      </a:lnTo>
                      <a:lnTo>
                        <a:pt x="1183" y="7117"/>
                      </a:lnTo>
                      <a:lnTo>
                        <a:pt x="1058" y="7117"/>
                      </a:lnTo>
                      <a:lnTo>
                        <a:pt x="1183" y="7117"/>
                      </a:lnTo>
                      <a:lnTo>
                        <a:pt x="1183" y="6952"/>
                      </a:lnTo>
                      <a:lnTo>
                        <a:pt x="1058" y="6952"/>
                      </a:lnTo>
                      <a:lnTo>
                        <a:pt x="1183" y="6952"/>
                      </a:lnTo>
                      <a:lnTo>
                        <a:pt x="1183" y="6455"/>
                      </a:lnTo>
                      <a:lnTo>
                        <a:pt x="1058" y="6455"/>
                      </a:lnTo>
                      <a:lnTo>
                        <a:pt x="1058" y="6290"/>
                      </a:lnTo>
                      <a:lnTo>
                        <a:pt x="1183" y="6290"/>
                      </a:lnTo>
                      <a:lnTo>
                        <a:pt x="1307" y="6455"/>
                      </a:lnTo>
                      <a:lnTo>
                        <a:pt x="1432" y="6455"/>
                      </a:lnTo>
                      <a:lnTo>
                        <a:pt x="1556" y="6290"/>
                      </a:lnTo>
                      <a:lnTo>
                        <a:pt x="1556" y="6124"/>
                      </a:lnTo>
                      <a:lnTo>
                        <a:pt x="1681" y="6041"/>
                      </a:lnTo>
                      <a:lnTo>
                        <a:pt x="1805" y="6041"/>
                      </a:lnTo>
                      <a:lnTo>
                        <a:pt x="1805" y="5876"/>
                      </a:lnTo>
                      <a:lnTo>
                        <a:pt x="1930" y="5876"/>
                      </a:lnTo>
                      <a:lnTo>
                        <a:pt x="1930" y="5710"/>
                      </a:lnTo>
                      <a:lnTo>
                        <a:pt x="1992" y="5710"/>
                      </a:lnTo>
                      <a:lnTo>
                        <a:pt x="1992" y="5545"/>
                      </a:lnTo>
                      <a:lnTo>
                        <a:pt x="2116" y="5545"/>
                      </a:lnTo>
                      <a:lnTo>
                        <a:pt x="2365" y="5214"/>
                      </a:lnTo>
                      <a:lnTo>
                        <a:pt x="2365" y="5379"/>
                      </a:lnTo>
                      <a:lnTo>
                        <a:pt x="2490" y="5379"/>
                      </a:lnTo>
                      <a:lnTo>
                        <a:pt x="2490" y="5214"/>
                      </a:lnTo>
                      <a:lnTo>
                        <a:pt x="2614" y="5214"/>
                      </a:lnTo>
                      <a:lnTo>
                        <a:pt x="2614" y="5048"/>
                      </a:lnTo>
                      <a:lnTo>
                        <a:pt x="2988" y="5048"/>
                      </a:lnTo>
                      <a:lnTo>
                        <a:pt x="2988" y="4883"/>
                      </a:lnTo>
                      <a:lnTo>
                        <a:pt x="3112" y="4883"/>
                      </a:lnTo>
                      <a:lnTo>
                        <a:pt x="3237" y="4717"/>
                      </a:lnTo>
                      <a:lnTo>
                        <a:pt x="3237" y="4883"/>
                      </a:lnTo>
                      <a:lnTo>
                        <a:pt x="3361" y="5048"/>
                      </a:lnTo>
                      <a:lnTo>
                        <a:pt x="3486" y="5048"/>
                      </a:lnTo>
                      <a:lnTo>
                        <a:pt x="3486" y="5214"/>
                      </a:lnTo>
                      <a:lnTo>
                        <a:pt x="3548" y="5214"/>
                      </a:lnTo>
                      <a:lnTo>
                        <a:pt x="3548" y="5379"/>
                      </a:lnTo>
                      <a:lnTo>
                        <a:pt x="3673" y="5545"/>
                      </a:lnTo>
                      <a:lnTo>
                        <a:pt x="3673" y="5710"/>
                      </a:lnTo>
                      <a:lnTo>
                        <a:pt x="4046" y="5710"/>
                      </a:lnTo>
                      <a:lnTo>
                        <a:pt x="4046" y="5545"/>
                      </a:lnTo>
                      <a:lnTo>
                        <a:pt x="4420" y="5545"/>
                      </a:lnTo>
                      <a:lnTo>
                        <a:pt x="4420" y="5710"/>
                      </a:lnTo>
                      <a:lnTo>
                        <a:pt x="4420" y="5545"/>
                      </a:lnTo>
                      <a:lnTo>
                        <a:pt x="4793" y="5545"/>
                      </a:lnTo>
                      <a:lnTo>
                        <a:pt x="4793" y="5710"/>
                      </a:lnTo>
                      <a:lnTo>
                        <a:pt x="4918" y="5710"/>
                      </a:lnTo>
                      <a:lnTo>
                        <a:pt x="4918" y="5545"/>
                      </a:lnTo>
                      <a:lnTo>
                        <a:pt x="4918" y="5710"/>
                      </a:lnTo>
                      <a:lnTo>
                        <a:pt x="4980" y="5710"/>
                      </a:lnTo>
                      <a:lnTo>
                        <a:pt x="4980" y="5545"/>
                      </a:lnTo>
                      <a:lnTo>
                        <a:pt x="5229" y="5545"/>
                      </a:lnTo>
                      <a:lnTo>
                        <a:pt x="5229" y="5710"/>
                      </a:lnTo>
                      <a:lnTo>
                        <a:pt x="5478" y="5710"/>
                      </a:lnTo>
                      <a:lnTo>
                        <a:pt x="5478" y="5876"/>
                      </a:lnTo>
                      <a:lnTo>
                        <a:pt x="5478" y="5710"/>
                      </a:lnTo>
                      <a:lnTo>
                        <a:pt x="5478" y="5876"/>
                      </a:lnTo>
                      <a:lnTo>
                        <a:pt x="5851" y="5876"/>
                      </a:lnTo>
                      <a:lnTo>
                        <a:pt x="5851" y="5214"/>
                      </a:lnTo>
                      <a:lnTo>
                        <a:pt x="5727" y="5048"/>
                      </a:lnTo>
                      <a:lnTo>
                        <a:pt x="5727" y="4552"/>
                      </a:lnTo>
                      <a:lnTo>
                        <a:pt x="5851" y="4552"/>
                      </a:lnTo>
                      <a:lnTo>
                        <a:pt x="5727" y="4552"/>
                      </a:lnTo>
                      <a:lnTo>
                        <a:pt x="5727" y="3641"/>
                      </a:lnTo>
                      <a:lnTo>
                        <a:pt x="5602" y="3641"/>
                      </a:lnTo>
                      <a:lnTo>
                        <a:pt x="5602" y="3476"/>
                      </a:lnTo>
                      <a:lnTo>
                        <a:pt x="5727" y="3476"/>
                      </a:lnTo>
                      <a:lnTo>
                        <a:pt x="5602" y="3310"/>
                      </a:lnTo>
                      <a:lnTo>
                        <a:pt x="5602" y="2648"/>
                      </a:lnTo>
                      <a:lnTo>
                        <a:pt x="5851" y="2648"/>
                      </a:lnTo>
                      <a:lnTo>
                        <a:pt x="5851" y="2317"/>
                      </a:lnTo>
                      <a:lnTo>
                        <a:pt x="5478" y="2317"/>
                      </a:lnTo>
                      <a:lnTo>
                        <a:pt x="5478" y="2152"/>
                      </a:lnTo>
                      <a:lnTo>
                        <a:pt x="5353" y="2152"/>
                      </a:lnTo>
                      <a:lnTo>
                        <a:pt x="5353" y="1572"/>
                      </a:lnTo>
                      <a:lnTo>
                        <a:pt x="5478" y="1572"/>
                      </a:lnTo>
                      <a:lnTo>
                        <a:pt x="5478" y="1407"/>
                      </a:lnTo>
                      <a:lnTo>
                        <a:pt x="5353" y="1407"/>
                      </a:lnTo>
                      <a:lnTo>
                        <a:pt x="5353" y="910"/>
                      </a:lnTo>
                      <a:lnTo>
                        <a:pt x="5602" y="910"/>
                      </a:lnTo>
                      <a:lnTo>
                        <a:pt x="5602" y="1076"/>
                      </a:lnTo>
                      <a:lnTo>
                        <a:pt x="5727" y="1076"/>
                      </a:lnTo>
                      <a:lnTo>
                        <a:pt x="5727" y="1241"/>
                      </a:lnTo>
                      <a:lnTo>
                        <a:pt x="6225" y="1241"/>
                      </a:lnTo>
                      <a:lnTo>
                        <a:pt x="6225" y="1407"/>
                      </a:lnTo>
                      <a:lnTo>
                        <a:pt x="6349" y="1407"/>
                      </a:lnTo>
                      <a:lnTo>
                        <a:pt x="6349" y="1738"/>
                      </a:lnTo>
                      <a:lnTo>
                        <a:pt x="6474" y="1738"/>
                      </a:lnTo>
                      <a:lnTo>
                        <a:pt x="6474" y="2069"/>
                      </a:lnTo>
                      <a:lnTo>
                        <a:pt x="6536" y="2069"/>
                      </a:lnTo>
                      <a:lnTo>
                        <a:pt x="6536" y="1903"/>
                      </a:lnTo>
                      <a:lnTo>
                        <a:pt x="6661" y="1903"/>
                      </a:lnTo>
                      <a:lnTo>
                        <a:pt x="6661" y="2069"/>
                      </a:lnTo>
                      <a:lnTo>
                        <a:pt x="6785" y="2069"/>
                      </a:lnTo>
                      <a:lnTo>
                        <a:pt x="6785" y="2152"/>
                      </a:lnTo>
                      <a:lnTo>
                        <a:pt x="6910" y="2152"/>
                      </a:lnTo>
                      <a:lnTo>
                        <a:pt x="6910" y="2069"/>
                      </a:lnTo>
                      <a:lnTo>
                        <a:pt x="7034" y="2069"/>
                      </a:lnTo>
                      <a:lnTo>
                        <a:pt x="7034" y="2152"/>
                      </a:lnTo>
                      <a:lnTo>
                        <a:pt x="7159" y="2152"/>
                      </a:lnTo>
                      <a:lnTo>
                        <a:pt x="7283" y="2317"/>
                      </a:lnTo>
                      <a:lnTo>
                        <a:pt x="7283" y="2483"/>
                      </a:lnTo>
                      <a:lnTo>
                        <a:pt x="7656" y="2483"/>
                      </a:lnTo>
                      <a:lnTo>
                        <a:pt x="7656" y="2317"/>
                      </a:lnTo>
                      <a:lnTo>
                        <a:pt x="7781" y="2317"/>
                      </a:lnTo>
                      <a:lnTo>
                        <a:pt x="7781" y="2152"/>
                      </a:lnTo>
                      <a:lnTo>
                        <a:pt x="7968" y="2152"/>
                      </a:lnTo>
                      <a:lnTo>
                        <a:pt x="7968" y="2069"/>
                      </a:lnTo>
                      <a:lnTo>
                        <a:pt x="8092" y="2069"/>
                      </a:lnTo>
                      <a:lnTo>
                        <a:pt x="8092" y="1903"/>
                      </a:lnTo>
                      <a:lnTo>
                        <a:pt x="8466" y="1903"/>
                      </a:lnTo>
                      <a:lnTo>
                        <a:pt x="8466" y="2069"/>
                      </a:lnTo>
                      <a:lnTo>
                        <a:pt x="8590" y="2069"/>
                      </a:lnTo>
                      <a:lnTo>
                        <a:pt x="8590" y="2152"/>
                      </a:lnTo>
                      <a:lnTo>
                        <a:pt x="8839" y="2152"/>
                      </a:lnTo>
                      <a:lnTo>
                        <a:pt x="8839" y="2317"/>
                      </a:lnTo>
                      <a:lnTo>
                        <a:pt x="9088" y="2317"/>
                      </a:lnTo>
                      <a:lnTo>
                        <a:pt x="9088" y="2483"/>
                      </a:lnTo>
                      <a:lnTo>
                        <a:pt x="9213" y="2483"/>
                      </a:lnTo>
                      <a:lnTo>
                        <a:pt x="9213" y="3310"/>
                      </a:lnTo>
                      <a:lnTo>
                        <a:pt x="8964" y="3310"/>
                      </a:lnTo>
                      <a:lnTo>
                        <a:pt x="8964" y="3641"/>
                      </a:lnTo>
                      <a:lnTo>
                        <a:pt x="9088" y="3641"/>
                      </a:lnTo>
                      <a:lnTo>
                        <a:pt x="9088" y="3807"/>
                      </a:lnTo>
                      <a:lnTo>
                        <a:pt x="9213" y="3807"/>
                      </a:lnTo>
                      <a:lnTo>
                        <a:pt x="9213" y="3972"/>
                      </a:lnTo>
                      <a:lnTo>
                        <a:pt x="9648" y="3972"/>
                      </a:lnTo>
                      <a:lnTo>
                        <a:pt x="9648" y="4552"/>
                      </a:lnTo>
                      <a:lnTo>
                        <a:pt x="9773" y="4552"/>
                      </a:lnTo>
                      <a:lnTo>
                        <a:pt x="9773" y="4717"/>
                      </a:lnTo>
                      <a:lnTo>
                        <a:pt x="9897" y="4717"/>
                      </a:lnTo>
                      <a:lnTo>
                        <a:pt x="9897" y="5048"/>
                      </a:lnTo>
                      <a:lnTo>
                        <a:pt x="9773" y="5048"/>
                      </a:lnTo>
                      <a:lnTo>
                        <a:pt x="9773" y="5214"/>
                      </a:lnTo>
                      <a:lnTo>
                        <a:pt x="9897" y="5214"/>
                      </a:lnTo>
                      <a:lnTo>
                        <a:pt x="9897" y="5710"/>
                      </a:lnTo>
                      <a:lnTo>
                        <a:pt x="10022" y="5710"/>
                      </a:lnTo>
                      <a:lnTo>
                        <a:pt x="10022" y="5876"/>
                      </a:lnTo>
                      <a:lnTo>
                        <a:pt x="10146" y="5876"/>
                      </a:lnTo>
                      <a:lnTo>
                        <a:pt x="10146" y="6455"/>
                      </a:lnTo>
                      <a:lnTo>
                        <a:pt x="10022" y="6455"/>
                      </a:lnTo>
                      <a:lnTo>
                        <a:pt x="10146" y="6455"/>
                      </a:lnTo>
                      <a:lnTo>
                        <a:pt x="10146" y="6621"/>
                      </a:lnTo>
                      <a:lnTo>
                        <a:pt x="10271" y="6621"/>
                      </a:lnTo>
                      <a:lnTo>
                        <a:pt x="10271" y="6786"/>
                      </a:lnTo>
                      <a:lnTo>
                        <a:pt x="10271" y="6621"/>
                      </a:lnTo>
                      <a:lnTo>
                        <a:pt x="10271" y="6786"/>
                      </a:lnTo>
                      <a:lnTo>
                        <a:pt x="10644" y="6786"/>
                      </a:lnTo>
                      <a:lnTo>
                        <a:pt x="10644" y="7448"/>
                      </a:lnTo>
                      <a:lnTo>
                        <a:pt x="10769" y="7614"/>
                      </a:lnTo>
                      <a:lnTo>
                        <a:pt x="10644" y="7779"/>
                      </a:lnTo>
                      <a:lnTo>
                        <a:pt x="10769" y="7945"/>
                      </a:lnTo>
                      <a:lnTo>
                        <a:pt x="10893" y="7945"/>
                      </a:lnTo>
                      <a:lnTo>
                        <a:pt x="10893" y="7779"/>
                      </a:lnTo>
                      <a:lnTo>
                        <a:pt x="10956" y="7779"/>
                      </a:lnTo>
                      <a:lnTo>
                        <a:pt x="10956" y="7448"/>
                      </a:lnTo>
                      <a:lnTo>
                        <a:pt x="11080" y="7448"/>
                      </a:lnTo>
                      <a:lnTo>
                        <a:pt x="11080" y="7283"/>
                      </a:lnTo>
                      <a:lnTo>
                        <a:pt x="11205" y="7117"/>
                      </a:lnTo>
                      <a:lnTo>
                        <a:pt x="11205" y="6952"/>
                      </a:lnTo>
                      <a:lnTo>
                        <a:pt x="11329" y="6952"/>
                      </a:lnTo>
                      <a:lnTo>
                        <a:pt x="11329" y="6786"/>
                      </a:lnTo>
                      <a:lnTo>
                        <a:pt x="11454" y="6786"/>
                      </a:lnTo>
                      <a:lnTo>
                        <a:pt x="11454" y="6455"/>
                      </a:lnTo>
                      <a:lnTo>
                        <a:pt x="11578" y="6455"/>
                      </a:lnTo>
                      <a:lnTo>
                        <a:pt x="11578" y="6124"/>
                      </a:lnTo>
                      <a:lnTo>
                        <a:pt x="11827" y="6124"/>
                      </a:lnTo>
                      <a:lnTo>
                        <a:pt x="11827" y="6041"/>
                      </a:lnTo>
                      <a:lnTo>
                        <a:pt x="11952" y="6041"/>
                      </a:lnTo>
                      <a:lnTo>
                        <a:pt x="11952" y="5876"/>
                      </a:lnTo>
                      <a:lnTo>
                        <a:pt x="12201" y="5876"/>
                      </a:lnTo>
                      <a:lnTo>
                        <a:pt x="12325" y="5710"/>
                      </a:lnTo>
                      <a:lnTo>
                        <a:pt x="12512" y="5710"/>
                      </a:lnTo>
                      <a:lnTo>
                        <a:pt x="12512" y="5545"/>
                      </a:lnTo>
                      <a:lnTo>
                        <a:pt x="13134" y="5545"/>
                      </a:lnTo>
                      <a:lnTo>
                        <a:pt x="13134" y="5048"/>
                      </a:lnTo>
                      <a:lnTo>
                        <a:pt x="13259" y="5048"/>
                      </a:lnTo>
                      <a:lnTo>
                        <a:pt x="13259" y="4883"/>
                      </a:lnTo>
                      <a:lnTo>
                        <a:pt x="13383" y="4883"/>
                      </a:lnTo>
                      <a:lnTo>
                        <a:pt x="13383" y="4717"/>
                      </a:lnTo>
                      <a:lnTo>
                        <a:pt x="13508" y="4717"/>
                      </a:lnTo>
                      <a:lnTo>
                        <a:pt x="13508" y="4552"/>
                      </a:lnTo>
                      <a:lnTo>
                        <a:pt x="13757" y="4552"/>
                      </a:lnTo>
                      <a:lnTo>
                        <a:pt x="13757" y="4386"/>
                      </a:lnTo>
                      <a:lnTo>
                        <a:pt x="13881" y="4386"/>
                      </a:lnTo>
                      <a:lnTo>
                        <a:pt x="13881" y="4055"/>
                      </a:lnTo>
                      <a:lnTo>
                        <a:pt x="13944" y="4055"/>
                      </a:lnTo>
                      <a:lnTo>
                        <a:pt x="13881" y="3972"/>
                      </a:lnTo>
                      <a:lnTo>
                        <a:pt x="13757" y="3972"/>
                      </a:lnTo>
                      <a:lnTo>
                        <a:pt x="13757" y="3807"/>
                      </a:lnTo>
                      <a:lnTo>
                        <a:pt x="13881" y="3807"/>
                      </a:lnTo>
                      <a:lnTo>
                        <a:pt x="13881" y="3310"/>
                      </a:lnTo>
                      <a:lnTo>
                        <a:pt x="13757" y="3310"/>
                      </a:lnTo>
                      <a:lnTo>
                        <a:pt x="13757" y="2814"/>
                      </a:lnTo>
                      <a:lnTo>
                        <a:pt x="13881" y="2814"/>
                      </a:lnTo>
                      <a:lnTo>
                        <a:pt x="13881" y="2648"/>
                      </a:lnTo>
                      <a:lnTo>
                        <a:pt x="14193" y="2648"/>
                      </a:lnTo>
                      <a:lnTo>
                        <a:pt x="14193" y="2483"/>
                      </a:lnTo>
                      <a:lnTo>
                        <a:pt x="14441" y="2483"/>
                      </a:lnTo>
                      <a:lnTo>
                        <a:pt x="14441" y="2648"/>
                      </a:lnTo>
                      <a:lnTo>
                        <a:pt x="14566" y="2648"/>
                      </a:lnTo>
                      <a:lnTo>
                        <a:pt x="14690" y="2483"/>
                      </a:lnTo>
                      <a:lnTo>
                        <a:pt x="14815" y="2483"/>
                      </a:lnTo>
                      <a:lnTo>
                        <a:pt x="14815" y="2317"/>
                      </a:lnTo>
                      <a:lnTo>
                        <a:pt x="15064" y="2317"/>
                      </a:lnTo>
                      <a:lnTo>
                        <a:pt x="15064" y="2152"/>
                      </a:lnTo>
                      <a:lnTo>
                        <a:pt x="15313" y="2152"/>
                      </a:lnTo>
                      <a:lnTo>
                        <a:pt x="15313" y="1903"/>
                      </a:lnTo>
                      <a:lnTo>
                        <a:pt x="15437" y="1738"/>
                      </a:lnTo>
                      <a:lnTo>
                        <a:pt x="15500" y="1738"/>
                      </a:lnTo>
                      <a:lnTo>
                        <a:pt x="15500" y="1572"/>
                      </a:lnTo>
                      <a:lnTo>
                        <a:pt x="15437" y="1572"/>
                      </a:lnTo>
                      <a:lnTo>
                        <a:pt x="15437" y="1407"/>
                      </a:lnTo>
                      <a:lnTo>
                        <a:pt x="16122" y="1407"/>
                      </a:lnTo>
                      <a:lnTo>
                        <a:pt x="16122" y="1241"/>
                      </a:lnTo>
                      <a:lnTo>
                        <a:pt x="16371" y="1241"/>
                      </a:lnTo>
                      <a:lnTo>
                        <a:pt x="16371" y="1076"/>
                      </a:lnTo>
                      <a:lnTo>
                        <a:pt x="16745" y="1076"/>
                      </a:lnTo>
                      <a:lnTo>
                        <a:pt x="16745" y="910"/>
                      </a:lnTo>
                      <a:lnTo>
                        <a:pt x="16869" y="910"/>
                      </a:lnTo>
                      <a:lnTo>
                        <a:pt x="16869" y="1076"/>
                      </a:lnTo>
                      <a:lnTo>
                        <a:pt x="16869" y="910"/>
                      </a:lnTo>
                      <a:lnTo>
                        <a:pt x="17305" y="910"/>
                      </a:lnTo>
                      <a:lnTo>
                        <a:pt x="17305" y="745"/>
                      </a:lnTo>
                      <a:lnTo>
                        <a:pt x="17803" y="745"/>
                      </a:lnTo>
                      <a:lnTo>
                        <a:pt x="17803" y="910"/>
                      </a:lnTo>
                      <a:lnTo>
                        <a:pt x="18052" y="910"/>
                      </a:lnTo>
                      <a:lnTo>
                        <a:pt x="18052" y="1241"/>
                      </a:lnTo>
                      <a:lnTo>
                        <a:pt x="18176" y="1241"/>
                      </a:lnTo>
                      <a:lnTo>
                        <a:pt x="18176" y="1572"/>
                      </a:lnTo>
                      <a:lnTo>
                        <a:pt x="18488" y="1572"/>
                      </a:lnTo>
                      <a:lnTo>
                        <a:pt x="18488" y="1903"/>
                      </a:lnTo>
                      <a:lnTo>
                        <a:pt x="18612" y="1903"/>
                      </a:lnTo>
                      <a:lnTo>
                        <a:pt x="18612" y="1738"/>
                      </a:lnTo>
                      <a:lnTo>
                        <a:pt x="18737" y="1738"/>
                      </a:lnTo>
                      <a:lnTo>
                        <a:pt x="18737" y="1903"/>
                      </a:lnTo>
                      <a:lnTo>
                        <a:pt x="18986" y="1903"/>
                      </a:lnTo>
                      <a:lnTo>
                        <a:pt x="18986" y="2069"/>
                      </a:lnTo>
                      <a:lnTo>
                        <a:pt x="19235" y="2069"/>
                      </a:lnTo>
                      <a:lnTo>
                        <a:pt x="19235" y="1903"/>
                      </a:lnTo>
                      <a:lnTo>
                        <a:pt x="19733" y="1903"/>
                      </a:lnTo>
                      <a:lnTo>
                        <a:pt x="19733" y="1572"/>
                      </a:lnTo>
                      <a:lnTo>
                        <a:pt x="19857" y="1572"/>
                      </a:lnTo>
                      <a:lnTo>
                        <a:pt x="19857" y="1241"/>
                      </a:lnTo>
                      <a:lnTo>
                        <a:pt x="19919" y="1241"/>
                      </a:lnTo>
                      <a:lnTo>
                        <a:pt x="19919" y="910"/>
                      </a:lnTo>
                      <a:lnTo>
                        <a:pt x="19857" y="910"/>
                      </a:lnTo>
                      <a:lnTo>
                        <a:pt x="19857" y="745"/>
                      </a:lnTo>
                      <a:lnTo>
                        <a:pt x="19919" y="745"/>
                      </a:lnTo>
                      <a:lnTo>
                        <a:pt x="19919" y="579"/>
                      </a:lnTo>
                      <a:lnTo>
                        <a:pt x="20044" y="579"/>
                      </a:lnTo>
                      <a:lnTo>
                        <a:pt x="20168" y="414"/>
                      </a:lnTo>
                      <a:lnTo>
                        <a:pt x="20044" y="414"/>
                      </a:lnTo>
                      <a:lnTo>
                        <a:pt x="20044" y="83"/>
                      </a:lnTo>
                      <a:lnTo>
                        <a:pt x="20168" y="83"/>
                      </a:lnTo>
                      <a:lnTo>
                        <a:pt x="20168" y="248"/>
                      </a:lnTo>
                      <a:lnTo>
                        <a:pt x="20293" y="248"/>
                      </a:lnTo>
                      <a:lnTo>
                        <a:pt x="20417" y="83"/>
                      </a:lnTo>
                      <a:lnTo>
                        <a:pt x="20542" y="83"/>
                      </a:lnTo>
                      <a:lnTo>
                        <a:pt x="20542" y="0"/>
                      </a:lnTo>
                      <a:lnTo>
                        <a:pt x="20666" y="0"/>
                      </a:lnTo>
                      <a:lnTo>
                        <a:pt x="20666" y="83"/>
                      </a:lnTo>
                      <a:lnTo>
                        <a:pt x="20791" y="83"/>
                      </a:lnTo>
                      <a:lnTo>
                        <a:pt x="20791" y="248"/>
                      </a:lnTo>
                      <a:lnTo>
                        <a:pt x="20915" y="248"/>
                      </a:lnTo>
                      <a:lnTo>
                        <a:pt x="20915" y="414"/>
                      </a:lnTo>
                      <a:lnTo>
                        <a:pt x="21040" y="414"/>
                      </a:lnTo>
                      <a:lnTo>
                        <a:pt x="21040" y="1241"/>
                      </a:lnTo>
                      <a:lnTo>
                        <a:pt x="21164" y="1241"/>
                      </a:lnTo>
                      <a:lnTo>
                        <a:pt x="21164" y="1407"/>
                      </a:lnTo>
                      <a:lnTo>
                        <a:pt x="21289" y="1407"/>
                      </a:lnTo>
                      <a:lnTo>
                        <a:pt x="21413" y="1572"/>
                      </a:lnTo>
                      <a:lnTo>
                        <a:pt x="21413" y="1738"/>
                      </a:lnTo>
                      <a:lnTo>
                        <a:pt x="21476" y="1738"/>
                      </a:lnTo>
                      <a:lnTo>
                        <a:pt x="21600" y="1903"/>
                      </a:lnTo>
                      <a:lnTo>
                        <a:pt x="21600" y="2069"/>
                      </a:lnTo>
                      <a:lnTo>
                        <a:pt x="21476" y="2152"/>
                      </a:lnTo>
                      <a:lnTo>
                        <a:pt x="21476" y="2317"/>
                      </a:lnTo>
                      <a:lnTo>
                        <a:pt x="21413" y="2483"/>
                      </a:lnTo>
                      <a:lnTo>
                        <a:pt x="21413" y="2814"/>
                      </a:lnTo>
                      <a:lnTo>
                        <a:pt x="21476" y="2814"/>
                      </a:lnTo>
                      <a:lnTo>
                        <a:pt x="21476" y="3145"/>
                      </a:lnTo>
                      <a:lnTo>
                        <a:pt x="21413" y="3310"/>
                      </a:lnTo>
                      <a:lnTo>
                        <a:pt x="21413" y="3476"/>
                      </a:lnTo>
                      <a:lnTo>
                        <a:pt x="21289" y="3476"/>
                      </a:lnTo>
                      <a:lnTo>
                        <a:pt x="21289" y="4221"/>
                      </a:lnTo>
                      <a:lnTo>
                        <a:pt x="21164" y="4221"/>
                      </a:lnTo>
                      <a:lnTo>
                        <a:pt x="21164" y="4717"/>
                      </a:lnTo>
                      <a:lnTo>
                        <a:pt x="21413" y="4717"/>
                      </a:lnTo>
                      <a:lnTo>
                        <a:pt x="21413" y="5214"/>
                      </a:lnTo>
                      <a:lnTo>
                        <a:pt x="21289" y="5379"/>
                      </a:lnTo>
                      <a:lnTo>
                        <a:pt x="21289" y="5545"/>
                      </a:lnTo>
                      <a:lnTo>
                        <a:pt x="21164" y="5545"/>
                      </a:lnTo>
                      <a:lnTo>
                        <a:pt x="21164" y="5710"/>
                      </a:lnTo>
                      <a:lnTo>
                        <a:pt x="20915" y="5710"/>
                      </a:lnTo>
                      <a:lnTo>
                        <a:pt x="20915" y="5876"/>
                      </a:lnTo>
                      <a:lnTo>
                        <a:pt x="20791" y="5876"/>
                      </a:lnTo>
                      <a:lnTo>
                        <a:pt x="20791" y="6124"/>
                      </a:lnTo>
                      <a:lnTo>
                        <a:pt x="20915" y="6290"/>
                      </a:lnTo>
                      <a:lnTo>
                        <a:pt x="20915" y="7117"/>
                      </a:lnTo>
                      <a:lnTo>
                        <a:pt x="21040" y="7117"/>
                      </a:lnTo>
                      <a:lnTo>
                        <a:pt x="21040" y="7283"/>
                      </a:lnTo>
                      <a:lnTo>
                        <a:pt x="21164" y="7448"/>
                      </a:lnTo>
                      <a:lnTo>
                        <a:pt x="20791" y="7448"/>
                      </a:lnTo>
                      <a:lnTo>
                        <a:pt x="20791" y="7614"/>
                      </a:lnTo>
                      <a:lnTo>
                        <a:pt x="20666" y="7614"/>
                      </a:lnTo>
                      <a:lnTo>
                        <a:pt x="20666" y="7779"/>
                      </a:lnTo>
                      <a:lnTo>
                        <a:pt x="20791" y="7779"/>
                      </a:lnTo>
                      <a:lnTo>
                        <a:pt x="20791" y="7945"/>
                      </a:lnTo>
                      <a:lnTo>
                        <a:pt x="20915" y="7945"/>
                      </a:lnTo>
                      <a:lnTo>
                        <a:pt x="20915" y="8359"/>
                      </a:lnTo>
                      <a:lnTo>
                        <a:pt x="20542" y="8359"/>
                      </a:lnTo>
                      <a:lnTo>
                        <a:pt x="20542" y="8524"/>
                      </a:lnTo>
                      <a:lnTo>
                        <a:pt x="20666" y="8524"/>
                      </a:lnTo>
                      <a:lnTo>
                        <a:pt x="20666" y="9021"/>
                      </a:lnTo>
                      <a:lnTo>
                        <a:pt x="20542" y="9021"/>
                      </a:lnTo>
                      <a:lnTo>
                        <a:pt x="20542" y="9186"/>
                      </a:lnTo>
                      <a:lnTo>
                        <a:pt x="20293" y="9186"/>
                      </a:lnTo>
                      <a:lnTo>
                        <a:pt x="20293" y="9021"/>
                      </a:lnTo>
                      <a:lnTo>
                        <a:pt x="20168" y="9021"/>
                      </a:lnTo>
                      <a:lnTo>
                        <a:pt x="20168" y="9186"/>
                      </a:lnTo>
                      <a:lnTo>
                        <a:pt x="20293" y="9186"/>
                      </a:lnTo>
                      <a:lnTo>
                        <a:pt x="20293" y="9517"/>
                      </a:lnTo>
                      <a:lnTo>
                        <a:pt x="20168" y="9517"/>
                      </a:lnTo>
                      <a:lnTo>
                        <a:pt x="20168" y="10262"/>
                      </a:lnTo>
                      <a:lnTo>
                        <a:pt x="19919" y="10262"/>
                      </a:lnTo>
                      <a:lnTo>
                        <a:pt x="19919" y="10428"/>
                      </a:lnTo>
                      <a:lnTo>
                        <a:pt x="19857" y="10428"/>
                      </a:lnTo>
                      <a:lnTo>
                        <a:pt x="19857" y="10759"/>
                      </a:lnTo>
                      <a:lnTo>
                        <a:pt x="19733" y="10759"/>
                      </a:lnTo>
                      <a:lnTo>
                        <a:pt x="19733" y="10924"/>
                      </a:lnTo>
                      <a:lnTo>
                        <a:pt x="19857" y="10924"/>
                      </a:lnTo>
                      <a:lnTo>
                        <a:pt x="19608" y="10924"/>
                      </a:lnTo>
                      <a:lnTo>
                        <a:pt x="19608" y="10759"/>
                      </a:lnTo>
                      <a:lnTo>
                        <a:pt x="19608" y="10924"/>
                      </a:lnTo>
                      <a:lnTo>
                        <a:pt x="19359" y="10924"/>
                      </a:lnTo>
                      <a:lnTo>
                        <a:pt x="19359" y="10759"/>
                      </a:lnTo>
                      <a:lnTo>
                        <a:pt x="19235" y="10759"/>
                      </a:lnTo>
                      <a:lnTo>
                        <a:pt x="19235" y="10924"/>
                      </a:lnTo>
                      <a:lnTo>
                        <a:pt x="19235" y="10759"/>
                      </a:lnTo>
                      <a:lnTo>
                        <a:pt x="19110" y="10759"/>
                      </a:lnTo>
                      <a:lnTo>
                        <a:pt x="19110" y="10593"/>
                      </a:lnTo>
                      <a:lnTo>
                        <a:pt x="18737" y="10593"/>
                      </a:lnTo>
                      <a:lnTo>
                        <a:pt x="18737" y="10428"/>
                      </a:lnTo>
                      <a:lnTo>
                        <a:pt x="18612" y="10428"/>
                      </a:lnTo>
                      <a:lnTo>
                        <a:pt x="18612" y="10593"/>
                      </a:lnTo>
                      <a:lnTo>
                        <a:pt x="18488" y="10428"/>
                      </a:lnTo>
                      <a:lnTo>
                        <a:pt x="18425" y="10428"/>
                      </a:lnTo>
                      <a:lnTo>
                        <a:pt x="18425" y="10262"/>
                      </a:lnTo>
                      <a:lnTo>
                        <a:pt x="18301" y="10262"/>
                      </a:lnTo>
                      <a:lnTo>
                        <a:pt x="18301" y="10097"/>
                      </a:lnTo>
                      <a:lnTo>
                        <a:pt x="18176" y="10097"/>
                      </a:lnTo>
                      <a:lnTo>
                        <a:pt x="18176" y="10262"/>
                      </a:lnTo>
                      <a:lnTo>
                        <a:pt x="18176" y="10097"/>
                      </a:lnTo>
                      <a:lnTo>
                        <a:pt x="18052" y="10097"/>
                      </a:lnTo>
                      <a:lnTo>
                        <a:pt x="18052" y="10262"/>
                      </a:lnTo>
                      <a:lnTo>
                        <a:pt x="17803" y="10262"/>
                      </a:lnTo>
                      <a:lnTo>
                        <a:pt x="17678" y="10428"/>
                      </a:lnTo>
                      <a:lnTo>
                        <a:pt x="17554" y="10428"/>
                      </a:lnTo>
                      <a:lnTo>
                        <a:pt x="17554" y="10593"/>
                      </a:lnTo>
                      <a:lnTo>
                        <a:pt x="17429" y="10593"/>
                      </a:lnTo>
                      <a:lnTo>
                        <a:pt x="17429" y="10759"/>
                      </a:lnTo>
                      <a:lnTo>
                        <a:pt x="17429" y="10593"/>
                      </a:lnTo>
                      <a:lnTo>
                        <a:pt x="16931" y="10593"/>
                      </a:lnTo>
                      <a:lnTo>
                        <a:pt x="16931" y="10428"/>
                      </a:lnTo>
                      <a:lnTo>
                        <a:pt x="16869" y="10428"/>
                      </a:lnTo>
                      <a:lnTo>
                        <a:pt x="16745" y="10262"/>
                      </a:lnTo>
                      <a:lnTo>
                        <a:pt x="16745" y="10428"/>
                      </a:lnTo>
                      <a:lnTo>
                        <a:pt x="16745" y="10262"/>
                      </a:lnTo>
                      <a:lnTo>
                        <a:pt x="16745" y="10428"/>
                      </a:lnTo>
                      <a:lnTo>
                        <a:pt x="16620" y="10428"/>
                      </a:lnTo>
                      <a:lnTo>
                        <a:pt x="16620" y="10262"/>
                      </a:lnTo>
                      <a:lnTo>
                        <a:pt x="16371" y="10262"/>
                      </a:lnTo>
                      <a:lnTo>
                        <a:pt x="16247" y="10428"/>
                      </a:lnTo>
                      <a:lnTo>
                        <a:pt x="16122" y="10428"/>
                      </a:lnTo>
                      <a:lnTo>
                        <a:pt x="16122" y="10593"/>
                      </a:lnTo>
                      <a:lnTo>
                        <a:pt x="15873" y="10593"/>
                      </a:lnTo>
                      <a:lnTo>
                        <a:pt x="15873" y="10759"/>
                      </a:lnTo>
                      <a:lnTo>
                        <a:pt x="15624" y="10759"/>
                      </a:lnTo>
                      <a:lnTo>
                        <a:pt x="15500" y="10924"/>
                      </a:lnTo>
                      <a:lnTo>
                        <a:pt x="15500" y="10759"/>
                      </a:lnTo>
                      <a:lnTo>
                        <a:pt x="15064" y="10759"/>
                      </a:lnTo>
                      <a:lnTo>
                        <a:pt x="15064" y="10924"/>
                      </a:lnTo>
                      <a:lnTo>
                        <a:pt x="14939" y="10924"/>
                      </a:lnTo>
                      <a:lnTo>
                        <a:pt x="14939" y="10759"/>
                      </a:lnTo>
                      <a:lnTo>
                        <a:pt x="14939" y="10924"/>
                      </a:lnTo>
                      <a:lnTo>
                        <a:pt x="14815" y="10924"/>
                      </a:lnTo>
                      <a:lnTo>
                        <a:pt x="14815" y="11090"/>
                      </a:lnTo>
                      <a:lnTo>
                        <a:pt x="14441" y="11090"/>
                      </a:lnTo>
                      <a:lnTo>
                        <a:pt x="14441" y="11255"/>
                      </a:lnTo>
                      <a:lnTo>
                        <a:pt x="14317" y="11255"/>
                      </a:lnTo>
                      <a:lnTo>
                        <a:pt x="14317" y="11752"/>
                      </a:lnTo>
                      <a:lnTo>
                        <a:pt x="14193" y="11752"/>
                      </a:lnTo>
                      <a:lnTo>
                        <a:pt x="14193" y="11917"/>
                      </a:lnTo>
                      <a:lnTo>
                        <a:pt x="14068" y="11917"/>
                      </a:lnTo>
                      <a:lnTo>
                        <a:pt x="14068" y="12000"/>
                      </a:lnTo>
                      <a:lnTo>
                        <a:pt x="13944" y="12000"/>
                      </a:lnTo>
                      <a:lnTo>
                        <a:pt x="13944" y="12331"/>
                      </a:lnTo>
                      <a:lnTo>
                        <a:pt x="13881" y="12331"/>
                      </a:lnTo>
                      <a:lnTo>
                        <a:pt x="13881" y="12497"/>
                      </a:lnTo>
                      <a:lnTo>
                        <a:pt x="13757" y="12497"/>
                      </a:lnTo>
                      <a:lnTo>
                        <a:pt x="13757" y="12662"/>
                      </a:lnTo>
                      <a:lnTo>
                        <a:pt x="13632" y="12662"/>
                      </a:lnTo>
                      <a:lnTo>
                        <a:pt x="13632" y="13159"/>
                      </a:lnTo>
                      <a:lnTo>
                        <a:pt x="13508" y="13159"/>
                      </a:lnTo>
                      <a:lnTo>
                        <a:pt x="13508" y="13324"/>
                      </a:lnTo>
                      <a:lnTo>
                        <a:pt x="13383" y="13324"/>
                      </a:lnTo>
                      <a:lnTo>
                        <a:pt x="13508" y="13324"/>
                      </a:lnTo>
                      <a:lnTo>
                        <a:pt x="13508" y="13490"/>
                      </a:lnTo>
                      <a:lnTo>
                        <a:pt x="13383" y="13490"/>
                      </a:lnTo>
                      <a:lnTo>
                        <a:pt x="13508" y="13490"/>
                      </a:lnTo>
                      <a:lnTo>
                        <a:pt x="13383" y="13490"/>
                      </a:lnTo>
                      <a:lnTo>
                        <a:pt x="13383" y="13655"/>
                      </a:lnTo>
                      <a:lnTo>
                        <a:pt x="13508" y="13655"/>
                      </a:lnTo>
                      <a:lnTo>
                        <a:pt x="13508" y="13490"/>
                      </a:lnTo>
                      <a:lnTo>
                        <a:pt x="13508" y="13655"/>
                      </a:lnTo>
                      <a:lnTo>
                        <a:pt x="13259" y="13655"/>
                      </a:lnTo>
                      <a:lnTo>
                        <a:pt x="13259" y="13821"/>
                      </a:lnTo>
                      <a:lnTo>
                        <a:pt x="13010" y="13821"/>
                      </a:lnTo>
                      <a:lnTo>
                        <a:pt x="13010" y="13655"/>
                      </a:lnTo>
                      <a:lnTo>
                        <a:pt x="12885" y="13655"/>
                      </a:lnTo>
                      <a:lnTo>
                        <a:pt x="12885" y="13490"/>
                      </a:lnTo>
                      <a:lnTo>
                        <a:pt x="12450" y="13490"/>
                      </a:lnTo>
                      <a:lnTo>
                        <a:pt x="12450" y="13655"/>
                      </a:lnTo>
                      <a:lnTo>
                        <a:pt x="12076" y="13655"/>
                      </a:lnTo>
                      <a:lnTo>
                        <a:pt x="11952" y="13821"/>
                      </a:lnTo>
                      <a:lnTo>
                        <a:pt x="12076" y="13821"/>
                      </a:lnTo>
                      <a:lnTo>
                        <a:pt x="11952" y="13821"/>
                      </a:lnTo>
                      <a:lnTo>
                        <a:pt x="11952" y="14069"/>
                      </a:lnTo>
                      <a:lnTo>
                        <a:pt x="11827" y="14069"/>
                      </a:lnTo>
                      <a:lnTo>
                        <a:pt x="11827" y="14234"/>
                      </a:lnTo>
                      <a:lnTo>
                        <a:pt x="11454" y="14234"/>
                      </a:lnTo>
                      <a:lnTo>
                        <a:pt x="11454" y="14400"/>
                      </a:lnTo>
                      <a:lnTo>
                        <a:pt x="11205" y="14400"/>
                      </a:lnTo>
                      <a:lnTo>
                        <a:pt x="11080" y="14234"/>
                      </a:lnTo>
                      <a:lnTo>
                        <a:pt x="10893" y="14234"/>
                      </a:lnTo>
                      <a:lnTo>
                        <a:pt x="10893" y="14069"/>
                      </a:lnTo>
                      <a:lnTo>
                        <a:pt x="10644" y="14069"/>
                      </a:lnTo>
                      <a:lnTo>
                        <a:pt x="10644" y="14234"/>
                      </a:lnTo>
                      <a:lnTo>
                        <a:pt x="10520" y="14234"/>
                      </a:lnTo>
                      <a:lnTo>
                        <a:pt x="10520" y="14400"/>
                      </a:lnTo>
                      <a:lnTo>
                        <a:pt x="10395" y="14400"/>
                      </a:lnTo>
                      <a:lnTo>
                        <a:pt x="10395" y="14566"/>
                      </a:lnTo>
                      <a:lnTo>
                        <a:pt x="10271" y="14566"/>
                      </a:lnTo>
                      <a:lnTo>
                        <a:pt x="10271" y="14731"/>
                      </a:lnTo>
                      <a:lnTo>
                        <a:pt x="10146" y="14731"/>
                      </a:lnTo>
                      <a:lnTo>
                        <a:pt x="10146" y="14897"/>
                      </a:lnTo>
                      <a:lnTo>
                        <a:pt x="10022" y="14897"/>
                      </a:lnTo>
                      <a:lnTo>
                        <a:pt x="10022" y="15062"/>
                      </a:lnTo>
                      <a:lnTo>
                        <a:pt x="9897" y="15062"/>
                      </a:lnTo>
                      <a:lnTo>
                        <a:pt x="9897" y="15228"/>
                      </a:lnTo>
                      <a:lnTo>
                        <a:pt x="9773" y="15228"/>
                      </a:lnTo>
                      <a:lnTo>
                        <a:pt x="9773" y="15393"/>
                      </a:lnTo>
                      <a:lnTo>
                        <a:pt x="9648" y="15393"/>
                      </a:lnTo>
                      <a:lnTo>
                        <a:pt x="9648" y="15724"/>
                      </a:lnTo>
                      <a:lnTo>
                        <a:pt x="9524" y="15724"/>
                      </a:lnTo>
                      <a:lnTo>
                        <a:pt x="9648" y="15724"/>
                      </a:lnTo>
                      <a:lnTo>
                        <a:pt x="9524" y="15724"/>
                      </a:lnTo>
                      <a:lnTo>
                        <a:pt x="9524" y="15972"/>
                      </a:lnTo>
                      <a:lnTo>
                        <a:pt x="9648" y="15972"/>
                      </a:lnTo>
                      <a:lnTo>
                        <a:pt x="9648" y="16138"/>
                      </a:lnTo>
                      <a:lnTo>
                        <a:pt x="9773" y="16138"/>
                      </a:lnTo>
                      <a:lnTo>
                        <a:pt x="10022" y="16469"/>
                      </a:lnTo>
                      <a:lnTo>
                        <a:pt x="10022" y="17297"/>
                      </a:lnTo>
                      <a:lnTo>
                        <a:pt x="9897" y="17297"/>
                      </a:lnTo>
                      <a:lnTo>
                        <a:pt x="9897" y="17462"/>
                      </a:lnTo>
                      <a:lnTo>
                        <a:pt x="9773" y="17628"/>
                      </a:lnTo>
                      <a:lnTo>
                        <a:pt x="9773" y="17793"/>
                      </a:lnTo>
                      <a:lnTo>
                        <a:pt x="9648" y="17793"/>
                      </a:lnTo>
                      <a:lnTo>
                        <a:pt x="9648" y="17959"/>
                      </a:lnTo>
                      <a:lnTo>
                        <a:pt x="9462" y="17959"/>
                      </a:lnTo>
                      <a:lnTo>
                        <a:pt x="9462" y="18207"/>
                      </a:lnTo>
                      <a:lnTo>
                        <a:pt x="9524" y="18207"/>
                      </a:lnTo>
                      <a:lnTo>
                        <a:pt x="9524" y="18372"/>
                      </a:lnTo>
                      <a:lnTo>
                        <a:pt x="9462" y="18372"/>
                      </a:lnTo>
                      <a:lnTo>
                        <a:pt x="9462" y="18538"/>
                      </a:lnTo>
                      <a:lnTo>
                        <a:pt x="9524" y="18538"/>
                      </a:lnTo>
                      <a:lnTo>
                        <a:pt x="9524" y="19034"/>
                      </a:lnTo>
                      <a:lnTo>
                        <a:pt x="9648" y="19034"/>
                      </a:lnTo>
                      <a:lnTo>
                        <a:pt x="9648" y="19366"/>
                      </a:lnTo>
                      <a:lnTo>
                        <a:pt x="9773" y="19366"/>
                      </a:lnTo>
                      <a:lnTo>
                        <a:pt x="9773" y="19531"/>
                      </a:lnTo>
                      <a:lnTo>
                        <a:pt x="10022" y="19531"/>
                      </a:lnTo>
                      <a:lnTo>
                        <a:pt x="10022" y="20110"/>
                      </a:lnTo>
                      <a:lnTo>
                        <a:pt x="9897" y="20110"/>
                      </a:lnTo>
                      <a:lnTo>
                        <a:pt x="9897" y="20276"/>
                      </a:lnTo>
                      <a:lnTo>
                        <a:pt x="9773" y="20276"/>
                      </a:lnTo>
                      <a:lnTo>
                        <a:pt x="9773" y="20441"/>
                      </a:lnTo>
                      <a:lnTo>
                        <a:pt x="9648" y="20441"/>
                      </a:lnTo>
                      <a:lnTo>
                        <a:pt x="9648" y="20607"/>
                      </a:lnTo>
                      <a:lnTo>
                        <a:pt x="9462" y="20607"/>
                      </a:lnTo>
                      <a:lnTo>
                        <a:pt x="9462" y="21103"/>
                      </a:lnTo>
                      <a:lnTo>
                        <a:pt x="9337" y="21103"/>
                      </a:lnTo>
                      <a:lnTo>
                        <a:pt x="9213" y="21269"/>
                      </a:lnTo>
                      <a:lnTo>
                        <a:pt x="9213" y="21434"/>
                      </a:lnTo>
                      <a:lnTo>
                        <a:pt x="9088" y="21600"/>
                      </a:lnTo>
                      <a:lnTo>
                        <a:pt x="8839" y="21600"/>
                      </a:lnTo>
                      <a:lnTo>
                        <a:pt x="8839" y="21434"/>
                      </a:lnTo>
                      <a:lnTo>
                        <a:pt x="8715" y="21434"/>
                      </a:lnTo>
                      <a:lnTo>
                        <a:pt x="8715" y="21600"/>
                      </a:lnTo>
                      <a:lnTo>
                        <a:pt x="8590" y="21600"/>
                      </a:lnTo>
                      <a:lnTo>
                        <a:pt x="8590" y="21434"/>
                      </a:lnTo>
                      <a:lnTo>
                        <a:pt x="8341" y="21434"/>
                      </a:lnTo>
                      <a:lnTo>
                        <a:pt x="8341" y="21269"/>
                      </a:lnTo>
                      <a:lnTo>
                        <a:pt x="8217" y="21269"/>
                      </a:lnTo>
                      <a:lnTo>
                        <a:pt x="8217" y="20938"/>
                      </a:lnTo>
                      <a:lnTo>
                        <a:pt x="8092" y="20772"/>
                      </a:lnTo>
                      <a:lnTo>
                        <a:pt x="8092" y="20607"/>
                      </a:lnTo>
                      <a:lnTo>
                        <a:pt x="7968" y="20607"/>
                      </a:lnTo>
                      <a:lnTo>
                        <a:pt x="8092" y="20607"/>
                      </a:lnTo>
                      <a:lnTo>
                        <a:pt x="8092" y="20441"/>
                      </a:lnTo>
                      <a:lnTo>
                        <a:pt x="7968" y="20441"/>
                      </a:lnTo>
                      <a:lnTo>
                        <a:pt x="7968" y="20276"/>
                      </a:lnTo>
                      <a:lnTo>
                        <a:pt x="7905" y="20276"/>
                      </a:lnTo>
                      <a:lnTo>
                        <a:pt x="7905" y="19945"/>
                      </a:lnTo>
                      <a:lnTo>
                        <a:pt x="7781" y="19945"/>
                      </a:lnTo>
                      <a:lnTo>
                        <a:pt x="7781" y="19697"/>
                      </a:lnTo>
                      <a:lnTo>
                        <a:pt x="7532" y="19697"/>
                      </a:lnTo>
                      <a:lnTo>
                        <a:pt x="7532" y="19531"/>
                      </a:lnTo>
                      <a:lnTo>
                        <a:pt x="7407" y="19531"/>
                      </a:lnTo>
                      <a:lnTo>
                        <a:pt x="7407" y="19200"/>
                      </a:lnTo>
                      <a:lnTo>
                        <a:pt x="7283" y="19200"/>
                      </a:lnTo>
                      <a:lnTo>
                        <a:pt x="7283" y="19034"/>
                      </a:lnTo>
                      <a:lnTo>
                        <a:pt x="7407" y="19034"/>
                      </a:lnTo>
                      <a:lnTo>
                        <a:pt x="7034" y="19034"/>
                      </a:lnTo>
                      <a:lnTo>
                        <a:pt x="7034" y="18869"/>
                      </a:lnTo>
                      <a:lnTo>
                        <a:pt x="6536" y="18869"/>
                      </a:lnTo>
                      <a:lnTo>
                        <a:pt x="6536" y="19034"/>
                      </a:lnTo>
                      <a:lnTo>
                        <a:pt x="6349" y="19034"/>
                      </a:lnTo>
                      <a:lnTo>
                        <a:pt x="6349" y="18869"/>
                      </a:lnTo>
                      <a:lnTo>
                        <a:pt x="6100" y="18869"/>
                      </a:lnTo>
                      <a:lnTo>
                        <a:pt x="6100" y="18703"/>
                      </a:lnTo>
                      <a:lnTo>
                        <a:pt x="5976" y="18703"/>
                      </a:lnTo>
                      <a:lnTo>
                        <a:pt x="5976" y="18538"/>
                      </a:lnTo>
                      <a:lnTo>
                        <a:pt x="5851" y="18538"/>
                      </a:lnTo>
                      <a:lnTo>
                        <a:pt x="5851" y="18372"/>
                      </a:lnTo>
                      <a:lnTo>
                        <a:pt x="5851" y="18538"/>
                      </a:lnTo>
                      <a:lnTo>
                        <a:pt x="5478" y="18538"/>
                      </a:lnTo>
                      <a:lnTo>
                        <a:pt x="5478" y="18869"/>
                      </a:lnTo>
                      <a:lnTo>
                        <a:pt x="5353" y="18869"/>
                      </a:lnTo>
                      <a:lnTo>
                        <a:pt x="5478" y="18869"/>
                      </a:lnTo>
                      <a:lnTo>
                        <a:pt x="5353" y="18869"/>
                      </a:lnTo>
                      <a:lnTo>
                        <a:pt x="5353" y="18703"/>
                      </a:lnTo>
                      <a:lnTo>
                        <a:pt x="4980" y="18703"/>
                      </a:lnTo>
                      <a:lnTo>
                        <a:pt x="5104" y="18538"/>
                      </a:lnTo>
                      <a:lnTo>
                        <a:pt x="5104" y="18207"/>
                      </a:lnTo>
                      <a:lnTo>
                        <a:pt x="4980" y="18207"/>
                      </a:lnTo>
                      <a:lnTo>
                        <a:pt x="4980" y="17959"/>
                      </a:lnTo>
                      <a:lnTo>
                        <a:pt x="4918" y="17959"/>
                      </a:lnTo>
                      <a:lnTo>
                        <a:pt x="4980" y="17959"/>
                      </a:lnTo>
                      <a:lnTo>
                        <a:pt x="4980" y="17793"/>
                      </a:lnTo>
                      <a:lnTo>
                        <a:pt x="4918" y="17959"/>
                      </a:lnTo>
                      <a:lnTo>
                        <a:pt x="4918" y="17793"/>
                      </a:lnTo>
                      <a:lnTo>
                        <a:pt x="4918" y="17959"/>
                      </a:lnTo>
                      <a:lnTo>
                        <a:pt x="4793" y="17959"/>
                      </a:lnTo>
                      <a:lnTo>
                        <a:pt x="4793" y="17793"/>
                      </a:lnTo>
                      <a:lnTo>
                        <a:pt x="4793" y="17959"/>
                      </a:lnTo>
                      <a:lnTo>
                        <a:pt x="4793" y="17793"/>
                      </a:lnTo>
                      <a:lnTo>
                        <a:pt x="4669" y="17793"/>
                      </a:lnTo>
                      <a:lnTo>
                        <a:pt x="4669" y="17959"/>
                      </a:lnTo>
                      <a:lnTo>
                        <a:pt x="4793" y="17959"/>
                      </a:lnTo>
                      <a:lnTo>
                        <a:pt x="4669" y="17959"/>
                      </a:lnTo>
                      <a:lnTo>
                        <a:pt x="4669" y="18041"/>
                      </a:lnTo>
                      <a:lnTo>
                        <a:pt x="4544" y="18041"/>
                      </a:lnTo>
                      <a:lnTo>
                        <a:pt x="4669" y="18041"/>
                      </a:lnTo>
                      <a:lnTo>
                        <a:pt x="4420" y="18041"/>
                      </a:lnTo>
                      <a:lnTo>
                        <a:pt x="4420" y="18207"/>
                      </a:lnTo>
                      <a:lnTo>
                        <a:pt x="4544" y="18207"/>
                      </a:lnTo>
                      <a:lnTo>
                        <a:pt x="4420" y="18207"/>
                      </a:lnTo>
                      <a:lnTo>
                        <a:pt x="4544" y="18207"/>
                      </a:lnTo>
                      <a:lnTo>
                        <a:pt x="4420" y="18207"/>
                      </a:lnTo>
                      <a:lnTo>
                        <a:pt x="4420" y="18372"/>
                      </a:lnTo>
                      <a:lnTo>
                        <a:pt x="4295" y="18372"/>
                      </a:lnTo>
                      <a:lnTo>
                        <a:pt x="4295" y="18538"/>
                      </a:lnTo>
                      <a:lnTo>
                        <a:pt x="4295" y="18372"/>
                      </a:lnTo>
                      <a:lnTo>
                        <a:pt x="3673" y="18372"/>
                      </a:lnTo>
                      <a:lnTo>
                        <a:pt x="3673" y="18207"/>
                      </a:lnTo>
                      <a:lnTo>
                        <a:pt x="3486" y="18207"/>
                      </a:lnTo>
                      <a:lnTo>
                        <a:pt x="3486" y="17628"/>
                      </a:lnTo>
                      <a:lnTo>
                        <a:pt x="3361" y="17628"/>
                      </a:lnTo>
                      <a:lnTo>
                        <a:pt x="3361" y="17131"/>
                      </a:lnTo>
                      <a:lnTo>
                        <a:pt x="3237" y="17131"/>
                      </a:lnTo>
                      <a:lnTo>
                        <a:pt x="3237" y="16800"/>
                      </a:lnTo>
                      <a:lnTo>
                        <a:pt x="3112" y="16800"/>
                      </a:lnTo>
                      <a:lnTo>
                        <a:pt x="3112" y="16469"/>
                      </a:lnTo>
                      <a:lnTo>
                        <a:pt x="2988" y="16469"/>
                      </a:lnTo>
                      <a:lnTo>
                        <a:pt x="2988" y="16138"/>
                      </a:lnTo>
                      <a:lnTo>
                        <a:pt x="2863" y="16138"/>
                      </a:lnTo>
                      <a:lnTo>
                        <a:pt x="2863" y="16303"/>
                      </a:lnTo>
                      <a:lnTo>
                        <a:pt x="2739" y="16303"/>
                      </a:lnTo>
                      <a:lnTo>
                        <a:pt x="2739" y="16634"/>
                      </a:lnTo>
                      <a:lnTo>
                        <a:pt x="2614" y="16634"/>
                      </a:lnTo>
                      <a:lnTo>
                        <a:pt x="2490" y="16800"/>
                      </a:lnTo>
                      <a:lnTo>
                        <a:pt x="2490" y="17131"/>
                      </a:lnTo>
                      <a:lnTo>
                        <a:pt x="2365" y="17131"/>
                      </a:lnTo>
                      <a:lnTo>
                        <a:pt x="2365" y="16966"/>
                      </a:lnTo>
                      <a:lnTo>
                        <a:pt x="2365" y="17131"/>
                      </a:lnTo>
                      <a:lnTo>
                        <a:pt x="2241" y="17297"/>
                      </a:lnTo>
                      <a:lnTo>
                        <a:pt x="2365" y="17297"/>
                      </a:lnTo>
                      <a:lnTo>
                        <a:pt x="2365" y="17462"/>
                      </a:lnTo>
                      <a:lnTo>
                        <a:pt x="2241" y="17462"/>
                      </a:lnTo>
                      <a:lnTo>
                        <a:pt x="2241" y="17628"/>
                      </a:lnTo>
                      <a:lnTo>
                        <a:pt x="2116" y="17628"/>
                      </a:lnTo>
                      <a:lnTo>
                        <a:pt x="2116" y="18207"/>
                      </a:lnTo>
                      <a:lnTo>
                        <a:pt x="2241" y="18372"/>
                      </a:lnTo>
                      <a:lnTo>
                        <a:pt x="2116" y="18538"/>
                      </a:lnTo>
                      <a:lnTo>
                        <a:pt x="1992" y="18538"/>
                      </a:lnTo>
                      <a:lnTo>
                        <a:pt x="1930" y="18703"/>
                      </a:lnTo>
                      <a:lnTo>
                        <a:pt x="1930" y="18869"/>
                      </a:lnTo>
                      <a:lnTo>
                        <a:pt x="1681" y="18869"/>
                      </a:lnTo>
                      <a:lnTo>
                        <a:pt x="1681" y="18703"/>
                      </a:lnTo>
                      <a:lnTo>
                        <a:pt x="1556" y="18703"/>
                      </a:lnTo>
                      <a:lnTo>
                        <a:pt x="1556" y="18869"/>
                      </a:lnTo>
                      <a:lnTo>
                        <a:pt x="1432" y="18869"/>
                      </a:lnTo>
                      <a:lnTo>
                        <a:pt x="1432" y="18703"/>
                      </a:lnTo>
                      <a:lnTo>
                        <a:pt x="934" y="18703"/>
                      </a:lnTo>
                      <a:lnTo>
                        <a:pt x="934" y="18538"/>
                      </a:lnTo>
                      <a:lnTo>
                        <a:pt x="1058" y="1853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53" name="Freeform 4852"/>
                <p:cNvSpPr/>
                <p:nvPr/>
              </p:nvSpPr>
              <p:spPr>
                <a:xfrm>
                  <a:off x="349178" y="134564"/>
                  <a:ext cx="49983" cy="84058"/>
                </a:xfrm>
                <a:custGeom>
                  <a:avLst/>
                  <a:gdLst/>
                  <a:ahLst/>
                  <a:cxnLst>
                    <a:cxn ang="0">
                      <a:pos x="wd2" y="hd2"/>
                    </a:cxn>
                    <a:cxn ang="5400000">
                      <a:pos x="wd2" y="hd2"/>
                    </a:cxn>
                    <a:cxn ang="10800000">
                      <a:pos x="wd2" y="hd2"/>
                    </a:cxn>
                    <a:cxn ang="16200000">
                      <a:pos x="wd2" y="hd2"/>
                    </a:cxn>
                  </a:cxnLst>
                  <a:rect l="0" t="0" r="r" b="b"/>
                  <a:pathLst>
                    <a:path w="21600" h="21600" extrusionOk="0">
                      <a:moveTo>
                        <a:pt x="600" y="9758"/>
                      </a:moveTo>
                      <a:lnTo>
                        <a:pt x="600" y="9568"/>
                      </a:lnTo>
                      <a:lnTo>
                        <a:pt x="900" y="9568"/>
                      </a:lnTo>
                      <a:lnTo>
                        <a:pt x="900" y="9284"/>
                      </a:lnTo>
                      <a:lnTo>
                        <a:pt x="1200" y="9284"/>
                      </a:lnTo>
                      <a:lnTo>
                        <a:pt x="1200" y="9095"/>
                      </a:lnTo>
                      <a:lnTo>
                        <a:pt x="1500" y="8905"/>
                      </a:lnTo>
                      <a:lnTo>
                        <a:pt x="1500" y="8716"/>
                      </a:lnTo>
                      <a:lnTo>
                        <a:pt x="1800" y="8716"/>
                      </a:lnTo>
                      <a:lnTo>
                        <a:pt x="1800" y="8337"/>
                      </a:lnTo>
                      <a:lnTo>
                        <a:pt x="1500" y="8337"/>
                      </a:lnTo>
                      <a:lnTo>
                        <a:pt x="1500" y="8147"/>
                      </a:lnTo>
                      <a:lnTo>
                        <a:pt x="1800" y="8147"/>
                      </a:lnTo>
                      <a:lnTo>
                        <a:pt x="1800" y="7958"/>
                      </a:lnTo>
                      <a:lnTo>
                        <a:pt x="2100" y="7768"/>
                      </a:lnTo>
                      <a:lnTo>
                        <a:pt x="2100" y="7389"/>
                      </a:lnTo>
                      <a:lnTo>
                        <a:pt x="3000" y="7389"/>
                      </a:lnTo>
                      <a:lnTo>
                        <a:pt x="3000" y="7200"/>
                      </a:lnTo>
                      <a:lnTo>
                        <a:pt x="3300" y="7200"/>
                      </a:lnTo>
                      <a:lnTo>
                        <a:pt x="3300" y="7011"/>
                      </a:lnTo>
                      <a:lnTo>
                        <a:pt x="4350" y="7011"/>
                      </a:lnTo>
                      <a:lnTo>
                        <a:pt x="4650" y="6916"/>
                      </a:lnTo>
                      <a:lnTo>
                        <a:pt x="4650" y="6726"/>
                      </a:lnTo>
                      <a:lnTo>
                        <a:pt x="4950" y="6726"/>
                      </a:lnTo>
                      <a:lnTo>
                        <a:pt x="4950" y="6537"/>
                      </a:lnTo>
                      <a:lnTo>
                        <a:pt x="5250" y="6537"/>
                      </a:lnTo>
                      <a:lnTo>
                        <a:pt x="5250" y="6347"/>
                      </a:lnTo>
                      <a:lnTo>
                        <a:pt x="5850" y="6347"/>
                      </a:lnTo>
                      <a:lnTo>
                        <a:pt x="5850" y="6158"/>
                      </a:lnTo>
                      <a:lnTo>
                        <a:pt x="5850" y="6347"/>
                      </a:lnTo>
                      <a:lnTo>
                        <a:pt x="6150" y="6158"/>
                      </a:lnTo>
                      <a:lnTo>
                        <a:pt x="6750" y="6158"/>
                      </a:lnTo>
                      <a:lnTo>
                        <a:pt x="6750" y="5968"/>
                      </a:lnTo>
                      <a:lnTo>
                        <a:pt x="7200" y="5968"/>
                      </a:lnTo>
                      <a:lnTo>
                        <a:pt x="7200" y="5589"/>
                      </a:lnTo>
                      <a:lnTo>
                        <a:pt x="8400" y="5589"/>
                      </a:lnTo>
                      <a:lnTo>
                        <a:pt x="8400" y="5400"/>
                      </a:lnTo>
                      <a:lnTo>
                        <a:pt x="9000" y="5400"/>
                      </a:lnTo>
                      <a:lnTo>
                        <a:pt x="9000" y="5211"/>
                      </a:lnTo>
                      <a:lnTo>
                        <a:pt x="9300" y="5211"/>
                      </a:lnTo>
                      <a:lnTo>
                        <a:pt x="9300" y="4547"/>
                      </a:lnTo>
                      <a:lnTo>
                        <a:pt x="9600" y="4547"/>
                      </a:lnTo>
                      <a:lnTo>
                        <a:pt x="9600" y="3789"/>
                      </a:lnTo>
                      <a:lnTo>
                        <a:pt x="9900" y="3789"/>
                      </a:lnTo>
                      <a:lnTo>
                        <a:pt x="9900" y="3600"/>
                      </a:lnTo>
                      <a:lnTo>
                        <a:pt x="10200" y="3600"/>
                      </a:lnTo>
                      <a:lnTo>
                        <a:pt x="10500" y="3411"/>
                      </a:lnTo>
                      <a:lnTo>
                        <a:pt x="10500" y="3221"/>
                      </a:lnTo>
                      <a:lnTo>
                        <a:pt x="10950" y="3221"/>
                      </a:lnTo>
                      <a:lnTo>
                        <a:pt x="10950" y="3032"/>
                      </a:lnTo>
                      <a:lnTo>
                        <a:pt x="11550" y="3032"/>
                      </a:lnTo>
                      <a:lnTo>
                        <a:pt x="11850" y="2842"/>
                      </a:lnTo>
                      <a:lnTo>
                        <a:pt x="12450" y="2842"/>
                      </a:lnTo>
                      <a:lnTo>
                        <a:pt x="12450" y="2463"/>
                      </a:lnTo>
                      <a:lnTo>
                        <a:pt x="12750" y="2463"/>
                      </a:lnTo>
                      <a:lnTo>
                        <a:pt x="12750" y="2368"/>
                      </a:lnTo>
                      <a:lnTo>
                        <a:pt x="13350" y="2368"/>
                      </a:lnTo>
                      <a:lnTo>
                        <a:pt x="13350" y="2179"/>
                      </a:lnTo>
                      <a:lnTo>
                        <a:pt x="13650" y="2179"/>
                      </a:lnTo>
                      <a:lnTo>
                        <a:pt x="13650" y="1989"/>
                      </a:lnTo>
                      <a:lnTo>
                        <a:pt x="13950" y="1989"/>
                      </a:lnTo>
                      <a:lnTo>
                        <a:pt x="13650" y="1800"/>
                      </a:lnTo>
                      <a:lnTo>
                        <a:pt x="13650" y="1611"/>
                      </a:lnTo>
                      <a:lnTo>
                        <a:pt x="13950" y="1611"/>
                      </a:lnTo>
                      <a:lnTo>
                        <a:pt x="14250" y="1800"/>
                      </a:lnTo>
                      <a:lnTo>
                        <a:pt x="14400" y="1800"/>
                      </a:lnTo>
                      <a:lnTo>
                        <a:pt x="14700" y="1611"/>
                      </a:lnTo>
                      <a:lnTo>
                        <a:pt x="15000" y="1611"/>
                      </a:lnTo>
                      <a:lnTo>
                        <a:pt x="15600" y="1232"/>
                      </a:lnTo>
                      <a:lnTo>
                        <a:pt x="15600" y="1042"/>
                      </a:lnTo>
                      <a:lnTo>
                        <a:pt x="16200" y="1042"/>
                      </a:lnTo>
                      <a:lnTo>
                        <a:pt x="16200" y="853"/>
                      </a:lnTo>
                      <a:lnTo>
                        <a:pt x="16500" y="853"/>
                      </a:lnTo>
                      <a:lnTo>
                        <a:pt x="16500" y="663"/>
                      </a:lnTo>
                      <a:lnTo>
                        <a:pt x="16200" y="474"/>
                      </a:lnTo>
                      <a:lnTo>
                        <a:pt x="16200" y="0"/>
                      </a:lnTo>
                      <a:lnTo>
                        <a:pt x="16500" y="0"/>
                      </a:lnTo>
                      <a:lnTo>
                        <a:pt x="16500" y="663"/>
                      </a:lnTo>
                      <a:lnTo>
                        <a:pt x="16800" y="1042"/>
                      </a:lnTo>
                      <a:lnTo>
                        <a:pt x="17400" y="1421"/>
                      </a:lnTo>
                      <a:lnTo>
                        <a:pt x="17400" y="1611"/>
                      </a:lnTo>
                      <a:lnTo>
                        <a:pt x="17700" y="1611"/>
                      </a:lnTo>
                      <a:lnTo>
                        <a:pt x="17700" y="1800"/>
                      </a:lnTo>
                      <a:lnTo>
                        <a:pt x="18150" y="1800"/>
                      </a:lnTo>
                      <a:lnTo>
                        <a:pt x="18150" y="1989"/>
                      </a:lnTo>
                      <a:lnTo>
                        <a:pt x="18450" y="1989"/>
                      </a:lnTo>
                      <a:lnTo>
                        <a:pt x="18750" y="2179"/>
                      </a:lnTo>
                      <a:lnTo>
                        <a:pt x="19050" y="2179"/>
                      </a:lnTo>
                      <a:lnTo>
                        <a:pt x="19050" y="2368"/>
                      </a:lnTo>
                      <a:lnTo>
                        <a:pt x="19350" y="2463"/>
                      </a:lnTo>
                      <a:lnTo>
                        <a:pt x="19650" y="2463"/>
                      </a:lnTo>
                      <a:lnTo>
                        <a:pt x="19650" y="2653"/>
                      </a:lnTo>
                      <a:lnTo>
                        <a:pt x="19950" y="3032"/>
                      </a:lnTo>
                      <a:lnTo>
                        <a:pt x="19950" y="3221"/>
                      </a:lnTo>
                      <a:lnTo>
                        <a:pt x="20250" y="3221"/>
                      </a:lnTo>
                      <a:lnTo>
                        <a:pt x="20250" y="4547"/>
                      </a:lnTo>
                      <a:lnTo>
                        <a:pt x="20550" y="4547"/>
                      </a:lnTo>
                      <a:lnTo>
                        <a:pt x="20850" y="4737"/>
                      </a:lnTo>
                      <a:lnTo>
                        <a:pt x="21150" y="4832"/>
                      </a:lnTo>
                      <a:lnTo>
                        <a:pt x="21450" y="4832"/>
                      </a:lnTo>
                      <a:lnTo>
                        <a:pt x="21600" y="5021"/>
                      </a:lnTo>
                      <a:lnTo>
                        <a:pt x="21600" y="5589"/>
                      </a:lnTo>
                      <a:lnTo>
                        <a:pt x="21450" y="5589"/>
                      </a:lnTo>
                      <a:lnTo>
                        <a:pt x="21450" y="5779"/>
                      </a:lnTo>
                      <a:lnTo>
                        <a:pt x="21150" y="5968"/>
                      </a:lnTo>
                      <a:lnTo>
                        <a:pt x="21150" y="6158"/>
                      </a:lnTo>
                      <a:lnTo>
                        <a:pt x="20850" y="6347"/>
                      </a:lnTo>
                      <a:lnTo>
                        <a:pt x="20850" y="7579"/>
                      </a:lnTo>
                      <a:lnTo>
                        <a:pt x="21150" y="7579"/>
                      </a:lnTo>
                      <a:lnTo>
                        <a:pt x="21150" y="7958"/>
                      </a:lnTo>
                      <a:lnTo>
                        <a:pt x="21450" y="8337"/>
                      </a:lnTo>
                      <a:lnTo>
                        <a:pt x="21450" y="9947"/>
                      </a:lnTo>
                      <a:lnTo>
                        <a:pt x="21600" y="9947"/>
                      </a:lnTo>
                      <a:lnTo>
                        <a:pt x="21600" y="11084"/>
                      </a:lnTo>
                      <a:lnTo>
                        <a:pt x="21450" y="11084"/>
                      </a:lnTo>
                      <a:lnTo>
                        <a:pt x="21450" y="11274"/>
                      </a:lnTo>
                      <a:lnTo>
                        <a:pt x="21150" y="11274"/>
                      </a:lnTo>
                      <a:lnTo>
                        <a:pt x="21150" y="11463"/>
                      </a:lnTo>
                      <a:lnTo>
                        <a:pt x="20850" y="11463"/>
                      </a:lnTo>
                      <a:lnTo>
                        <a:pt x="20850" y="11937"/>
                      </a:lnTo>
                      <a:lnTo>
                        <a:pt x="21150" y="11937"/>
                      </a:lnTo>
                      <a:lnTo>
                        <a:pt x="21150" y="12316"/>
                      </a:lnTo>
                      <a:lnTo>
                        <a:pt x="21450" y="12316"/>
                      </a:lnTo>
                      <a:lnTo>
                        <a:pt x="21450" y="12884"/>
                      </a:lnTo>
                      <a:lnTo>
                        <a:pt x="21600" y="12884"/>
                      </a:lnTo>
                      <a:lnTo>
                        <a:pt x="21600" y="13642"/>
                      </a:lnTo>
                      <a:lnTo>
                        <a:pt x="21450" y="13642"/>
                      </a:lnTo>
                      <a:lnTo>
                        <a:pt x="21450" y="13832"/>
                      </a:lnTo>
                      <a:lnTo>
                        <a:pt x="21150" y="13926"/>
                      </a:lnTo>
                      <a:lnTo>
                        <a:pt x="20850" y="13926"/>
                      </a:lnTo>
                      <a:lnTo>
                        <a:pt x="20850" y="14116"/>
                      </a:lnTo>
                      <a:lnTo>
                        <a:pt x="20550" y="14305"/>
                      </a:lnTo>
                      <a:lnTo>
                        <a:pt x="20250" y="14305"/>
                      </a:lnTo>
                      <a:lnTo>
                        <a:pt x="20250" y="14495"/>
                      </a:lnTo>
                      <a:lnTo>
                        <a:pt x="19950" y="14495"/>
                      </a:lnTo>
                      <a:lnTo>
                        <a:pt x="19350" y="14874"/>
                      </a:lnTo>
                      <a:lnTo>
                        <a:pt x="19050" y="14874"/>
                      </a:lnTo>
                      <a:lnTo>
                        <a:pt x="19050" y="15253"/>
                      </a:lnTo>
                      <a:lnTo>
                        <a:pt x="18750" y="15253"/>
                      </a:lnTo>
                      <a:lnTo>
                        <a:pt x="18750" y="15442"/>
                      </a:lnTo>
                      <a:lnTo>
                        <a:pt x="18450" y="15442"/>
                      </a:lnTo>
                      <a:lnTo>
                        <a:pt x="18450" y="15632"/>
                      </a:lnTo>
                      <a:lnTo>
                        <a:pt x="18150" y="15821"/>
                      </a:lnTo>
                      <a:lnTo>
                        <a:pt x="18150" y="16105"/>
                      </a:lnTo>
                      <a:lnTo>
                        <a:pt x="18000" y="16105"/>
                      </a:lnTo>
                      <a:lnTo>
                        <a:pt x="17700" y="16295"/>
                      </a:lnTo>
                      <a:lnTo>
                        <a:pt x="17700" y="17432"/>
                      </a:lnTo>
                      <a:lnTo>
                        <a:pt x="17400" y="17621"/>
                      </a:lnTo>
                      <a:lnTo>
                        <a:pt x="17400" y="18000"/>
                      </a:lnTo>
                      <a:lnTo>
                        <a:pt x="17100" y="18189"/>
                      </a:lnTo>
                      <a:lnTo>
                        <a:pt x="16500" y="18189"/>
                      </a:lnTo>
                      <a:lnTo>
                        <a:pt x="16200" y="18379"/>
                      </a:lnTo>
                      <a:lnTo>
                        <a:pt x="16200" y="18474"/>
                      </a:lnTo>
                      <a:lnTo>
                        <a:pt x="15900" y="18474"/>
                      </a:lnTo>
                      <a:lnTo>
                        <a:pt x="15900" y="19232"/>
                      </a:lnTo>
                      <a:lnTo>
                        <a:pt x="15600" y="19232"/>
                      </a:lnTo>
                      <a:lnTo>
                        <a:pt x="15600" y="19989"/>
                      </a:lnTo>
                      <a:lnTo>
                        <a:pt x="15300" y="19989"/>
                      </a:lnTo>
                      <a:lnTo>
                        <a:pt x="15300" y="20179"/>
                      </a:lnTo>
                      <a:lnTo>
                        <a:pt x="14700" y="20558"/>
                      </a:lnTo>
                      <a:lnTo>
                        <a:pt x="14700" y="20842"/>
                      </a:lnTo>
                      <a:lnTo>
                        <a:pt x="14400" y="20842"/>
                      </a:lnTo>
                      <a:lnTo>
                        <a:pt x="14400" y="21221"/>
                      </a:lnTo>
                      <a:lnTo>
                        <a:pt x="14250" y="21221"/>
                      </a:lnTo>
                      <a:lnTo>
                        <a:pt x="14250" y="21600"/>
                      </a:lnTo>
                      <a:lnTo>
                        <a:pt x="13950" y="21411"/>
                      </a:lnTo>
                      <a:lnTo>
                        <a:pt x="13950" y="21221"/>
                      </a:lnTo>
                      <a:lnTo>
                        <a:pt x="13650" y="21221"/>
                      </a:lnTo>
                      <a:lnTo>
                        <a:pt x="13650" y="21032"/>
                      </a:lnTo>
                      <a:lnTo>
                        <a:pt x="13350" y="21032"/>
                      </a:lnTo>
                      <a:lnTo>
                        <a:pt x="13350" y="20842"/>
                      </a:lnTo>
                      <a:lnTo>
                        <a:pt x="13050" y="20842"/>
                      </a:lnTo>
                      <a:lnTo>
                        <a:pt x="13050" y="20558"/>
                      </a:lnTo>
                      <a:lnTo>
                        <a:pt x="12750" y="20558"/>
                      </a:lnTo>
                      <a:lnTo>
                        <a:pt x="12750" y="20368"/>
                      </a:lnTo>
                      <a:lnTo>
                        <a:pt x="12450" y="20368"/>
                      </a:lnTo>
                      <a:lnTo>
                        <a:pt x="12450" y="20179"/>
                      </a:lnTo>
                      <a:lnTo>
                        <a:pt x="12150" y="20179"/>
                      </a:lnTo>
                      <a:lnTo>
                        <a:pt x="12150" y="19800"/>
                      </a:lnTo>
                      <a:lnTo>
                        <a:pt x="11550" y="19800"/>
                      </a:lnTo>
                      <a:lnTo>
                        <a:pt x="11550" y="19611"/>
                      </a:lnTo>
                      <a:lnTo>
                        <a:pt x="11250" y="19421"/>
                      </a:lnTo>
                      <a:lnTo>
                        <a:pt x="10950" y="19421"/>
                      </a:lnTo>
                      <a:lnTo>
                        <a:pt x="10950" y="19232"/>
                      </a:lnTo>
                      <a:lnTo>
                        <a:pt x="10800" y="19232"/>
                      </a:lnTo>
                      <a:lnTo>
                        <a:pt x="10800" y="19042"/>
                      </a:lnTo>
                      <a:lnTo>
                        <a:pt x="10500" y="19042"/>
                      </a:lnTo>
                      <a:lnTo>
                        <a:pt x="10500" y="18853"/>
                      </a:lnTo>
                      <a:lnTo>
                        <a:pt x="9300" y="18853"/>
                      </a:lnTo>
                      <a:lnTo>
                        <a:pt x="9300" y="18663"/>
                      </a:lnTo>
                      <a:lnTo>
                        <a:pt x="9000" y="18663"/>
                      </a:lnTo>
                      <a:lnTo>
                        <a:pt x="9000" y="18474"/>
                      </a:lnTo>
                      <a:lnTo>
                        <a:pt x="8700" y="18474"/>
                      </a:lnTo>
                      <a:lnTo>
                        <a:pt x="8700" y="18379"/>
                      </a:lnTo>
                      <a:lnTo>
                        <a:pt x="8400" y="18379"/>
                      </a:lnTo>
                      <a:lnTo>
                        <a:pt x="8100" y="18189"/>
                      </a:lnTo>
                      <a:lnTo>
                        <a:pt x="8400" y="18189"/>
                      </a:lnTo>
                      <a:lnTo>
                        <a:pt x="8100" y="18189"/>
                      </a:lnTo>
                      <a:lnTo>
                        <a:pt x="8100" y="18000"/>
                      </a:lnTo>
                      <a:lnTo>
                        <a:pt x="7800" y="18000"/>
                      </a:lnTo>
                      <a:lnTo>
                        <a:pt x="7800" y="17811"/>
                      </a:lnTo>
                      <a:lnTo>
                        <a:pt x="7500" y="17811"/>
                      </a:lnTo>
                      <a:lnTo>
                        <a:pt x="7500" y="17621"/>
                      </a:lnTo>
                      <a:lnTo>
                        <a:pt x="6750" y="17621"/>
                      </a:lnTo>
                      <a:lnTo>
                        <a:pt x="6750" y="17811"/>
                      </a:lnTo>
                      <a:lnTo>
                        <a:pt x="5850" y="17811"/>
                      </a:lnTo>
                      <a:lnTo>
                        <a:pt x="5850" y="18000"/>
                      </a:lnTo>
                      <a:lnTo>
                        <a:pt x="5550" y="18000"/>
                      </a:lnTo>
                      <a:lnTo>
                        <a:pt x="5250" y="17811"/>
                      </a:lnTo>
                      <a:lnTo>
                        <a:pt x="5250" y="17621"/>
                      </a:lnTo>
                      <a:lnTo>
                        <a:pt x="4950" y="17621"/>
                      </a:lnTo>
                      <a:lnTo>
                        <a:pt x="4950" y="17432"/>
                      </a:lnTo>
                      <a:lnTo>
                        <a:pt x="4650" y="17432"/>
                      </a:lnTo>
                      <a:lnTo>
                        <a:pt x="4650" y="17053"/>
                      </a:lnTo>
                      <a:lnTo>
                        <a:pt x="4350" y="17053"/>
                      </a:lnTo>
                      <a:lnTo>
                        <a:pt x="4650" y="17053"/>
                      </a:lnTo>
                      <a:lnTo>
                        <a:pt x="4350" y="17053"/>
                      </a:lnTo>
                      <a:lnTo>
                        <a:pt x="4350" y="16863"/>
                      </a:lnTo>
                      <a:lnTo>
                        <a:pt x="4050" y="16863"/>
                      </a:lnTo>
                      <a:lnTo>
                        <a:pt x="4050" y="16674"/>
                      </a:lnTo>
                      <a:lnTo>
                        <a:pt x="4350" y="16674"/>
                      </a:lnTo>
                      <a:lnTo>
                        <a:pt x="4050" y="16674"/>
                      </a:lnTo>
                      <a:lnTo>
                        <a:pt x="4050" y="16484"/>
                      </a:lnTo>
                      <a:lnTo>
                        <a:pt x="3750" y="16484"/>
                      </a:lnTo>
                      <a:lnTo>
                        <a:pt x="3750" y="16295"/>
                      </a:lnTo>
                      <a:lnTo>
                        <a:pt x="3600" y="16295"/>
                      </a:lnTo>
                      <a:lnTo>
                        <a:pt x="3600" y="16105"/>
                      </a:lnTo>
                      <a:lnTo>
                        <a:pt x="3300" y="16105"/>
                      </a:lnTo>
                      <a:lnTo>
                        <a:pt x="3300" y="16011"/>
                      </a:lnTo>
                      <a:lnTo>
                        <a:pt x="2700" y="16011"/>
                      </a:lnTo>
                      <a:lnTo>
                        <a:pt x="2700" y="15821"/>
                      </a:lnTo>
                      <a:lnTo>
                        <a:pt x="2100" y="15821"/>
                      </a:lnTo>
                      <a:lnTo>
                        <a:pt x="2100" y="15442"/>
                      </a:lnTo>
                      <a:lnTo>
                        <a:pt x="1500" y="15442"/>
                      </a:lnTo>
                      <a:lnTo>
                        <a:pt x="1500" y="15253"/>
                      </a:lnTo>
                      <a:lnTo>
                        <a:pt x="1200" y="15253"/>
                      </a:lnTo>
                      <a:lnTo>
                        <a:pt x="1200" y="14116"/>
                      </a:lnTo>
                      <a:lnTo>
                        <a:pt x="1500" y="14116"/>
                      </a:lnTo>
                      <a:lnTo>
                        <a:pt x="1500" y="13926"/>
                      </a:lnTo>
                      <a:lnTo>
                        <a:pt x="1200" y="13926"/>
                      </a:lnTo>
                      <a:lnTo>
                        <a:pt x="1200" y="13453"/>
                      </a:lnTo>
                      <a:lnTo>
                        <a:pt x="1500" y="13453"/>
                      </a:lnTo>
                      <a:lnTo>
                        <a:pt x="1500" y="12884"/>
                      </a:lnTo>
                      <a:lnTo>
                        <a:pt x="1800" y="12884"/>
                      </a:lnTo>
                      <a:lnTo>
                        <a:pt x="1500" y="12884"/>
                      </a:lnTo>
                      <a:lnTo>
                        <a:pt x="1500" y="12316"/>
                      </a:lnTo>
                      <a:lnTo>
                        <a:pt x="1800" y="12316"/>
                      </a:lnTo>
                      <a:lnTo>
                        <a:pt x="1800" y="12126"/>
                      </a:lnTo>
                      <a:lnTo>
                        <a:pt x="1500" y="11937"/>
                      </a:lnTo>
                      <a:lnTo>
                        <a:pt x="1500" y="11747"/>
                      </a:lnTo>
                      <a:lnTo>
                        <a:pt x="1200" y="11558"/>
                      </a:lnTo>
                      <a:lnTo>
                        <a:pt x="900" y="11558"/>
                      </a:lnTo>
                      <a:lnTo>
                        <a:pt x="900" y="11463"/>
                      </a:lnTo>
                      <a:lnTo>
                        <a:pt x="300" y="11463"/>
                      </a:lnTo>
                      <a:lnTo>
                        <a:pt x="300" y="11274"/>
                      </a:lnTo>
                      <a:lnTo>
                        <a:pt x="0" y="11274"/>
                      </a:lnTo>
                      <a:lnTo>
                        <a:pt x="0" y="10516"/>
                      </a:lnTo>
                      <a:lnTo>
                        <a:pt x="300" y="10516"/>
                      </a:lnTo>
                      <a:lnTo>
                        <a:pt x="300" y="10137"/>
                      </a:lnTo>
                      <a:lnTo>
                        <a:pt x="600" y="10137"/>
                      </a:lnTo>
                      <a:lnTo>
                        <a:pt x="600" y="975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54" name="Freeform 4853"/>
                <p:cNvSpPr/>
                <p:nvPr/>
              </p:nvSpPr>
              <p:spPr>
                <a:xfrm>
                  <a:off x="452613" y="157790"/>
                  <a:ext cx="115237" cy="314477"/>
                </a:xfrm>
                <a:custGeom>
                  <a:avLst/>
                  <a:gdLst/>
                  <a:ahLst/>
                  <a:cxnLst>
                    <a:cxn ang="0">
                      <a:pos x="wd2" y="hd2"/>
                    </a:cxn>
                    <a:cxn ang="5400000">
                      <a:pos x="wd2" y="hd2"/>
                    </a:cxn>
                    <a:cxn ang="10800000">
                      <a:pos x="wd2" y="hd2"/>
                    </a:cxn>
                    <a:cxn ang="16200000">
                      <a:pos x="wd2" y="hd2"/>
                    </a:cxn>
                  </a:cxnLst>
                  <a:rect l="0" t="0" r="r" b="b"/>
                  <a:pathLst>
                    <a:path w="21600" h="21600" extrusionOk="0">
                      <a:moveTo>
                        <a:pt x="11516" y="0"/>
                      </a:moveTo>
                      <a:lnTo>
                        <a:pt x="11776" y="0"/>
                      </a:lnTo>
                      <a:lnTo>
                        <a:pt x="11776" y="51"/>
                      </a:lnTo>
                      <a:lnTo>
                        <a:pt x="11776" y="0"/>
                      </a:lnTo>
                      <a:lnTo>
                        <a:pt x="11841" y="0"/>
                      </a:lnTo>
                      <a:lnTo>
                        <a:pt x="11841" y="51"/>
                      </a:lnTo>
                      <a:lnTo>
                        <a:pt x="11971" y="51"/>
                      </a:lnTo>
                      <a:lnTo>
                        <a:pt x="12101" y="0"/>
                      </a:lnTo>
                      <a:lnTo>
                        <a:pt x="12231" y="0"/>
                      </a:lnTo>
                      <a:lnTo>
                        <a:pt x="12231" y="51"/>
                      </a:lnTo>
                      <a:lnTo>
                        <a:pt x="12361" y="51"/>
                      </a:lnTo>
                      <a:lnTo>
                        <a:pt x="12361" y="0"/>
                      </a:lnTo>
                      <a:lnTo>
                        <a:pt x="12492" y="51"/>
                      </a:lnTo>
                      <a:lnTo>
                        <a:pt x="12492" y="0"/>
                      </a:lnTo>
                      <a:lnTo>
                        <a:pt x="12622" y="0"/>
                      </a:lnTo>
                      <a:lnTo>
                        <a:pt x="12622" y="51"/>
                      </a:lnTo>
                      <a:lnTo>
                        <a:pt x="12752" y="51"/>
                      </a:lnTo>
                      <a:lnTo>
                        <a:pt x="12752" y="0"/>
                      </a:lnTo>
                      <a:lnTo>
                        <a:pt x="12752" y="51"/>
                      </a:lnTo>
                      <a:lnTo>
                        <a:pt x="12752" y="0"/>
                      </a:lnTo>
                      <a:lnTo>
                        <a:pt x="12882" y="51"/>
                      </a:lnTo>
                      <a:lnTo>
                        <a:pt x="13142" y="51"/>
                      </a:lnTo>
                      <a:lnTo>
                        <a:pt x="13142" y="101"/>
                      </a:lnTo>
                      <a:lnTo>
                        <a:pt x="13272" y="101"/>
                      </a:lnTo>
                      <a:lnTo>
                        <a:pt x="13272" y="51"/>
                      </a:lnTo>
                      <a:lnTo>
                        <a:pt x="13272" y="101"/>
                      </a:lnTo>
                      <a:lnTo>
                        <a:pt x="13337" y="101"/>
                      </a:lnTo>
                      <a:lnTo>
                        <a:pt x="13337" y="51"/>
                      </a:lnTo>
                      <a:lnTo>
                        <a:pt x="13858" y="51"/>
                      </a:lnTo>
                      <a:lnTo>
                        <a:pt x="13858" y="101"/>
                      </a:lnTo>
                      <a:lnTo>
                        <a:pt x="14118" y="101"/>
                      </a:lnTo>
                      <a:lnTo>
                        <a:pt x="14118" y="152"/>
                      </a:lnTo>
                      <a:lnTo>
                        <a:pt x="14378" y="152"/>
                      </a:lnTo>
                      <a:lnTo>
                        <a:pt x="14378" y="101"/>
                      </a:lnTo>
                      <a:lnTo>
                        <a:pt x="14508" y="101"/>
                      </a:lnTo>
                      <a:lnTo>
                        <a:pt x="14508" y="51"/>
                      </a:lnTo>
                      <a:lnTo>
                        <a:pt x="14639" y="51"/>
                      </a:lnTo>
                      <a:lnTo>
                        <a:pt x="14639" y="101"/>
                      </a:lnTo>
                      <a:lnTo>
                        <a:pt x="14769" y="101"/>
                      </a:lnTo>
                      <a:lnTo>
                        <a:pt x="14769" y="152"/>
                      </a:lnTo>
                      <a:lnTo>
                        <a:pt x="14964" y="152"/>
                      </a:lnTo>
                      <a:lnTo>
                        <a:pt x="14964" y="203"/>
                      </a:lnTo>
                      <a:lnTo>
                        <a:pt x="14964" y="152"/>
                      </a:lnTo>
                      <a:lnTo>
                        <a:pt x="14964" y="279"/>
                      </a:lnTo>
                      <a:lnTo>
                        <a:pt x="15094" y="279"/>
                      </a:lnTo>
                      <a:lnTo>
                        <a:pt x="15094" y="329"/>
                      </a:lnTo>
                      <a:lnTo>
                        <a:pt x="15224" y="329"/>
                      </a:lnTo>
                      <a:lnTo>
                        <a:pt x="15224" y="380"/>
                      </a:lnTo>
                      <a:lnTo>
                        <a:pt x="15094" y="380"/>
                      </a:lnTo>
                      <a:lnTo>
                        <a:pt x="15094" y="430"/>
                      </a:lnTo>
                      <a:lnTo>
                        <a:pt x="15224" y="430"/>
                      </a:lnTo>
                      <a:lnTo>
                        <a:pt x="15224" y="481"/>
                      </a:lnTo>
                      <a:lnTo>
                        <a:pt x="15094" y="481"/>
                      </a:lnTo>
                      <a:lnTo>
                        <a:pt x="15094" y="633"/>
                      </a:lnTo>
                      <a:lnTo>
                        <a:pt x="15224" y="633"/>
                      </a:lnTo>
                      <a:lnTo>
                        <a:pt x="15224" y="684"/>
                      </a:lnTo>
                      <a:lnTo>
                        <a:pt x="15094" y="684"/>
                      </a:lnTo>
                      <a:lnTo>
                        <a:pt x="15094" y="785"/>
                      </a:lnTo>
                      <a:lnTo>
                        <a:pt x="14964" y="785"/>
                      </a:lnTo>
                      <a:lnTo>
                        <a:pt x="14964" y="836"/>
                      </a:lnTo>
                      <a:lnTo>
                        <a:pt x="14899" y="836"/>
                      </a:lnTo>
                      <a:lnTo>
                        <a:pt x="14899" y="912"/>
                      </a:lnTo>
                      <a:lnTo>
                        <a:pt x="14769" y="912"/>
                      </a:lnTo>
                      <a:lnTo>
                        <a:pt x="14769" y="962"/>
                      </a:lnTo>
                      <a:lnTo>
                        <a:pt x="14899" y="962"/>
                      </a:lnTo>
                      <a:lnTo>
                        <a:pt x="14899" y="912"/>
                      </a:lnTo>
                      <a:lnTo>
                        <a:pt x="15354" y="912"/>
                      </a:lnTo>
                      <a:lnTo>
                        <a:pt x="15354" y="886"/>
                      </a:lnTo>
                      <a:lnTo>
                        <a:pt x="15484" y="886"/>
                      </a:lnTo>
                      <a:lnTo>
                        <a:pt x="15484" y="912"/>
                      </a:lnTo>
                      <a:lnTo>
                        <a:pt x="15875" y="912"/>
                      </a:lnTo>
                      <a:lnTo>
                        <a:pt x="15875" y="1064"/>
                      </a:lnTo>
                      <a:lnTo>
                        <a:pt x="16005" y="1064"/>
                      </a:lnTo>
                      <a:lnTo>
                        <a:pt x="16005" y="1114"/>
                      </a:lnTo>
                      <a:lnTo>
                        <a:pt x="16395" y="1114"/>
                      </a:lnTo>
                      <a:lnTo>
                        <a:pt x="16395" y="1165"/>
                      </a:lnTo>
                      <a:lnTo>
                        <a:pt x="17111" y="1165"/>
                      </a:lnTo>
                      <a:lnTo>
                        <a:pt x="17111" y="1215"/>
                      </a:lnTo>
                      <a:lnTo>
                        <a:pt x="17241" y="1215"/>
                      </a:lnTo>
                      <a:lnTo>
                        <a:pt x="17241" y="1266"/>
                      </a:lnTo>
                      <a:lnTo>
                        <a:pt x="17501" y="1266"/>
                      </a:lnTo>
                      <a:lnTo>
                        <a:pt x="17501" y="1317"/>
                      </a:lnTo>
                      <a:lnTo>
                        <a:pt x="17631" y="1317"/>
                      </a:lnTo>
                      <a:lnTo>
                        <a:pt x="17631" y="1367"/>
                      </a:lnTo>
                      <a:lnTo>
                        <a:pt x="17761" y="1367"/>
                      </a:lnTo>
                      <a:lnTo>
                        <a:pt x="17761" y="1418"/>
                      </a:lnTo>
                      <a:lnTo>
                        <a:pt x="18022" y="1418"/>
                      </a:lnTo>
                      <a:lnTo>
                        <a:pt x="18022" y="1469"/>
                      </a:lnTo>
                      <a:lnTo>
                        <a:pt x="18087" y="1469"/>
                      </a:lnTo>
                      <a:lnTo>
                        <a:pt x="18087" y="1545"/>
                      </a:lnTo>
                      <a:lnTo>
                        <a:pt x="18217" y="1545"/>
                      </a:lnTo>
                      <a:lnTo>
                        <a:pt x="18087" y="1545"/>
                      </a:lnTo>
                      <a:lnTo>
                        <a:pt x="18087" y="1646"/>
                      </a:lnTo>
                      <a:lnTo>
                        <a:pt x="18022" y="1646"/>
                      </a:lnTo>
                      <a:lnTo>
                        <a:pt x="18087" y="1646"/>
                      </a:lnTo>
                      <a:lnTo>
                        <a:pt x="18022" y="1646"/>
                      </a:lnTo>
                      <a:lnTo>
                        <a:pt x="18022" y="1798"/>
                      </a:lnTo>
                      <a:lnTo>
                        <a:pt x="18087" y="1798"/>
                      </a:lnTo>
                      <a:lnTo>
                        <a:pt x="18022" y="1798"/>
                      </a:lnTo>
                      <a:lnTo>
                        <a:pt x="18087" y="1798"/>
                      </a:lnTo>
                      <a:lnTo>
                        <a:pt x="18087" y="1849"/>
                      </a:lnTo>
                      <a:lnTo>
                        <a:pt x="18022" y="1849"/>
                      </a:lnTo>
                      <a:lnTo>
                        <a:pt x="18087" y="1849"/>
                      </a:lnTo>
                      <a:lnTo>
                        <a:pt x="18022" y="1849"/>
                      </a:lnTo>
                      <a:lnTo>
                        <a:pt x="18022" y="1950"/>
                      </a:lnTo>
                      <a:lnTo>
                        <a:pt x="17892" y="1950"/>
                      </a:lnTo>
                      <a:lnTo>
                        <a:pt x="17892" y="2000"/>
                      </a:lnTo>
                      <a:lnTo>
                        <a:pt x="17761" y="2000"/>
                      </a:lnTo>
                      <a:lnTo>
                        <a:pt x="17761" y="2051"/>
                      </a:lnTo>
                      <a:lnTo>
                        <a:pt x="17892" y="2051"/>
                      </a:lnTo>
                      <a:lnTo>
                        <a:pt x="17892" y="2127"/>
                      </a:lnTo>
                      <a:lnTo>
                        <a:pt x="17761" y="2127"/>
                      </a:lnTo>
                      <a:lnTo>
                        <a:pt x="17761" y="2228"/>
                      </a:lnTo>
                      <a:lnTo>
                        <a:pt x="17501" y="2228"/>
                      </a:lnTo>
                      <a:lnTo>
                        <a:pt x="17501" y="2279"/>
                      </a:lnTo>
                      <a:lnTo>
                        <a:pt x="17501" y="2228"/>
                      </a:lnTo>
                      <a:lnTo>
                        <a:pt x="17501" y="2279"/>
                      </a:lnTo>
                      <a:lnTo>
                        <a:pt x="17371" y="2279"/>
                      </a:lnTo>
                      <a:lnTo>
                        <a:pt x="17371" y="2330"/>
                      </a:lnTo>
                      <a:lnTo>
                        <a:pt x="17371" y="2279"/>
                      </a:lnTo>
                      <a:lnTo>
                        <a:pt x="17241" y="2279"/>
                      </a:lnTo>
                      <a:lnTo>
                        <a:pt x="17111" y="2330"/>
                      </a:lnTo>
                      <a:lnTo>
                        <a:pt x="17111" y="2431"/>
                      </a:lnTo>
                      <a:lnTo>
                        <a:pt x="16981" y="2431"/>
                      </a:lnTo>
                      <a:lnTo>
                        <a:pt x="16981" y="2482"/>
                      </a:lnTo>
                      <a:lnTo>
                        <a:pt x="16981" y="2431"/>
                      </a:lnTo>
                      <a:lnTo>
                        <a:pt x="17111" y="2431"/>
                      </a:lnTo>
                      <a:lnTo>
                        <a:pt x="17111" y="2482"/>
                      </a:lnTo>
                      <a:lnTo>
                        <a:pt x="16981" y="2482"/>
                      </a:lnTo>
                      <a:lnTo>
                        <a:pt x="16851" y="2532"/>
                      </a:lnTo>
                      <a:lnTo>
                        <a:pt x="16851" y="2482"/>
                      </a:lnTo>
                      <a:lnTo>
                        <a:pt x="16851" y="2532"/>
                      </a:lnTo>
                      <a:lnTo>
                        <a:pt x="16720" y="2532"/>
                      </a:lnTo>
                      <a:lnTo>
                        <a:pt x="16720" y="2583"/>
                      </a:lnTo>
                      <a:lnTo>
                        <a:pt x="16720" y="2532"/>
                      </a:lnTo>
                      <a:lnTo>
                        <a:pt x="16590" y="2532"/>
                      </a:lnTo>
                      <a:lnTo>
                        <a:pt x="16590" y="2583"/>
                      </a:lnTo>
                      <a:lnTo>
                        <a:pt x="16720" y="2583"/>
                      </a:lnTo>
                      <a:lnTo>
                        <a:pt x="16590" y="2583"/>
                      </a:lnTo>
                      <a:lnTo>
                        <a:pt x="16590" y="2634"/>
                      </a:lnTo>
                      <a:lnTo>
                        <a:pt x="16460" y="2634"/>
                      </a:lnTo>
                      <a:lnTo>
                        <a:pt x="16460" y="2684"/>
                      </a:lnTo>
                      <a:lnTo>
                        <a:pt x="16590" y="2684"/>
                      </a:lnTo>
                      <a:lnTo>
                        <a:pt x="16460" y="2684"/>
                      </a:lnTo>
                      <a:lnTo>
                        <a:pt x="16460" y="2709"/>
                      </a:lnTo>
                      <a:lnTo>
                        <a:pt x="16395" y="2709"/>
                      </a:lnTo>
                      <a:lnTo>
                        <a:pt x="16460" y="2709"/>
                      </a:lnTo>
                      <a:lnTo>
                        <a:pt x="16460" y="2760"/>
                      </a:lnTo>
                      <a:lnTo>
                        <a:pt x="16720" y="2760"/>
                      </a:lnTo>
                      <a:lnTo>
                        <a:pt x="16720" y="2811"/>
                      </a:lnTo>
                      <a:lnTo>
                        <a:pt x="16851" y="2811"/>
                      </a:lnTo>
                      <a:lnTo>
                        <a:pt x="16851" y="2861"/>
                      </a:lnTo>
                      <a:lnTo>
                        <a:pt x="16981" y="2861"/>
                      </a:lnTo>
                      <a:lnTo>
                        <a:pt x="16981" y="2912"/>
                      </a:lnTo>
                      <a:lnTo>
                        <a:pt x="16981" y="2861"/>
                      </a:lnTo>
                      <a:lnTo>
                        <a:pt x="16981" y="2912"/>
                      </a:lnTo>
                      <a:lnTo>
                        <a:pt x="17111" y="2912"/>
                      </a:lnTo>
                      <a:lnTo>
                        <a:pt x="17111" y="3013"/>
                      </a:lnTo>
                      <a:lnTo>
                        <a:pt x="16981" y="3013"/>
                      </a:lnTo>
                      <a:lnTo>
                        <a:pt x="17111" y="3013"/>
                      </a:lnTo>
                      <a:lnTo>
                        <a:pt x="17111" y="3115"/>
                      </a:lnTo>
                      <a:lnTo>
                        <a:pt x="16981" y="3115"/>
                      </a:lnTo>
                      <a:lnTo>
                        <a:pt x="16981" y="3165"/>
                      </a:lnTo>
                      <a:lnTo>
                        <a:pt x="17111" y="3165"/>
                      </a:lnTo>
                      <a:lnTo>
                        <a:pt x="17371" y="3115"/>
                      </a:lnTo>
                      <a:lnTo>
                        <a:pt x="17501" y="3064"/>
                      </a:lnTo>
                      <a:lnTo>
                        <a:pt x="17631" y="3064"/>
                      </a:lnTo>
                      <a:lnTo>
                        <a:pt x="17761" y="3013"/>
                      </a:lnTo>
                      <a:lnTo>
                        <a:pt x="17892" y="3013"/>
                      </a:lnTo>
                      <a:lnTo>
                        <a:pt x="18022" y="2963"/>
                      </a:lnTo>
                      <a:lnTo>
                        <a:pt x="18217" y="3013"/>
                      </a:lnTo>
                      <a:lnTo>
                        <a:pt x="18477" y="3013"/>
                      </a:lnTo>
                      <a:lnTo>
                        <a:pt x="18737" y="3115"/>
                      </a:lnTo>
                      <a:lnTo>
                        <a:pt x="18867" y="3115"/>
                      </a:lnTo>
                      <a:lnTo>
                        <a:pt x="18998" y="3064"/>
                      </a:lnTo>
                      <a:lnTo>
                        <a:pt x="19258" y="3064"/>
                      </a:lnTo>
                      <a:lnTo>
                        <a:pt x="19388" y="3115"/>
                      </a:lnTo>
                      <a:lnTo>
                        <a:pt x="19843" y="3115"/>
                      </a:lnTo>
                      <a:lnTo>
                        <a:pt x="19973" y="3064"/>
                      </a:lnTo>
                      <a:lnTo>
                        <a:pt x="20754" y="3064"/>
                      </a:lnTo>
                      <a:lnTo>
                        <a:pt x="20884" y="3013"/>
                      </a:lnTo>
                      <a:lnTo>
                        <a:pt x="21340" y="3013"/>
                      </a:lnTo>
                      <a:lnTo>
                        <a:pt x="21340" y="3115"/>
                      </a:lnTo>
                      <a:lnTo>
                        <a:pt x="21210" y="3115"/>
                      </a:lnTo>
                      <a:lnTo>
                        <a:pt x="21210" y="3165"/>
                      </a:lnTo>
                      <a:lnTo>
                        <a:pt x="21340" y="3165"/>
                      </a:lnTo>
                      <a:lnTo>
                        <a:pt x="21340" y="3216"/>
                      </a:lnTo>
                      <a:lnTo>
                        <a:pt x="21470" y="3216"/>
                      </a:lnTo>
                      <a:lnTo>
                        <a:pt x="21470" y="3267"/>
                      </a:lnTo>
                      <a:lnTo>
                        <a:pt x="21600" y="3267"/>
                      </a:lnTo>
                      <a:lnTo>
                        <a:pt x="21470" y="3317"/>
                      </a:lnTo>
                      <a:lnTo>
                        <a:pt x="21470" y="3343"/>
                      </a:lnTo>
                      <a:lnTo>
                        <a:pt x="21340" y="3343"/>
                      </a:lnTo>
                      <a:lnTo>
                        <a:pt x="21340" y="3393"/>
                      </a:lnTo>
                      <a:lnTo>
                        <a:pt x="21210" y="3393"/>
                      </a:lnTo>
                      <a:lnTo>
                        <a:pt x="21210" y="3444"/>
                      </a:lnTo>
                      <a:lnTo>
                        <a:pt x="21145" y="3444"/>
                      </a:lnTo>
                      <a:lnTo>
                        <a:pt x="21145" y="3545"/>
                      </a:lnTo>
                      <a:lnTo>
                        <a:pt x="21210" y="3545"/>
                      </a:lnTo>
                      <a:lnTo>
                        <a:pt x="21210" y="3646"/>
                      </a:lnTo>
                      <a:lnTo>
                        <a:pt x="21145" y="3646"/>
                      </a:lnTo>
                      <a:lnTo>
                        <a:pt x="21145" y="3697"/>
                      </a:lnTo>
                      <a:lnTo>
                        <a:pt x="21210" y="3697"/>
                      </a:lnTo>
                      <a:lnTo>
                        <a:pt x="21210" y="4026"/>
                      </a:lnTo>
                      <a:lnTo>
                        <a:pt x="21145" y="4026"/>
                      </a:lnTo>
                      <a:lnTo>
                        <a:pt x="21145" y="4077"/>
                      </a:lnTo>
                      <a:lnTo>
                        <a:pt x="21210" y="4077"/>
                      </a:lnTo>
                      <a:lnTo>
                        <a:pt x="21210" y="4381"/>
                      </a:lnTo>
                      <a:lnTo>
                        <a:pt x="21340" y="4381"/>
                      </a:lnTo>
                      <a:lnTo>
                        <a:pt x="21340" y="4431"/>
                      </a:lnTo>
                      <a:lnTo>
                        <a:pt x="21210" y="4431"/>
                      </a:lnTo>
                      <a:lnTo>
                        <a:pt x="21210" y="4482"/>
                      </a:lnTo>
                      <a:lnTo>
                        <a:pt x="21145" y="4482"/>
                      </a:lnTo>
                      <a:lnTo>
                        <a:pt x="21145" y="4710"/>
                      </a:lnTo>
                      <a:lnTo>
                        <a:pt x="21014" y="4710"/>
                      </a:lnTo>
                      <a:lnTo>
                        <a:pt x="21014" y="4913"/>
                      </a:lnTo>
                      <a:lnTo>
                        <a:pt x="20884" y="4913"/>
                      </a:lnTo>
                      <a:lnTo>
                        <a:pt x="21014" y="4913"/>
                      </a:lnTo>
                      <a:lnTo>
                        <a:pt x="21014" y="5064"/>
                      </a:lnTo>
                      <a:lnTo>
                        <a:pt x="21145" y="5064"/>
                      </a:lnTo>
                      <a:lnTo>
                        <a:pt x="21145" y="5115"/>
                      </a:lnTo>
                      <a:lnTo>
                        <a:pt x="20884" y="5115"/>
                      </a:lnTo>
                      <a:lnTo>
                        <a:pt x="20884" y="5242"/>
                      </a:lnTo>
                      <a:lnTo>
                        <a:pt x="20754" y="5242"/>
                      </a:lnTo>
                      <a:lnTo>
                        <a:pt x="20754" y="5292"/>
                      </a:lnTo>
                      <a:lnTo>
                        <a:pt x="20624" y="5292"/>
                      </a:lnTo>
                      <a:lnTo>
                        <a:pt x="20624" y="5343"/>
                      </a:lnTo>
                      <a:lnTo>
                        <a:pt x="20494" y="5343"/>
                      </a:lnTo>
                      <a:lnTo>
                        <a:pt x="20494" y="5394"/>
                      </a:lnTo>
                      <a:lnTo>
                        <a:pt x="20364" y="5394"/>
                      </a:lnTo>
                      <a:lnTo>
                        <a:pt x="20364" y="5748"/>
                      </a:lnTo>
                      <a:lnTo>
                        <a:pt x="20234" y="5748"/>
                      </a:lnTo>
                      <a:lnTo>
                        <a:pt x="20234" y="5824"/>
                      </a:lnTo>
                      <a:lnTo>
                        <a:pt x="20104" y="5875"/>
                      </a:lnTo>
                      <a:lnTo>
                        <a:pt x="19973" y="5875"/>
                      </a:lnTo>
                      <a:lnTo>
                        <a:pt x="19973" y="5976"/>
                      </a:lnTo>
                      <a:lnTo>
                        <a:pt x="19843" y="6027"/>
                      </a:lnTo>
                      <a:lnTo>
                        <a:pt x="19843" y="6077"/>
                      </a:lnTo>
                      <a:lnTo>
                        <a:pt x="19973" y="6077"/>
                      </a:lnTo>
                      <a:lnTo>
                        <a:pt x="19973" y="6128"/>
                      </a:lnTo>
                      <a:lnTo>
                        <a:pt x="19843" y="6128"/>
                      </a:lnTo>
                      <a:lnTo>
                        <a:pt x="19843" y="6229"/>
                      </a:lnTo>
                      <a:lnTo>
                        <a:pt x="19713" y="6229"/>
                      </a:lnTo>
                      <a:lnTo>
                        <a:pt x="19843" y="6229"/>
                      </a:lnTo>
                      <a:lnTo>
                        <a:pt x="19713" y="6280"/>
                      </a:lnTo>
                      <a:lnTo>
                        <a:pt x="19713" y="6331"/>
                      </a:lnTo>
                      <a:lnTo>
                        <a:pt x="19583" y="6331"/>
                      </a:lnTo>
                      <a:lnTo>
                        <a:pt x="19583" y="6407"/>
                      </a:lnTo>
                      <a:lnTo>
                        <a:pt x="19843" y="6407"/>
                      </a:lnTo>
                      <a:lnTo>
                        <a:pt x="19843" y="6558"/>
                      </a:lnTo>
                      <a:lnTo>
                        <a:pt x="19973" y="6609"/>
                      </a:lnTo>
                      <a:lnTo>
                        <a:pt x="19843" y="6609"/>
                      </a:lnTo>
                      <a:lnTo>
                        <a:pt x="19843" y="6660"/>
                      </a:lnTo>
                      <a:lnTo>
                        <a:pt x="19713" y="6660"/>
                      </a:lnTo>
                      <a:lnTo>
                        <a:pt x="19713" y="6710"/>
                      </a:lnTo>
                      <a:lnTo>
                        <a:pt x="19973" y="6710"/>
                      </a:lnTo>
                      <a:lnTo>
                        <a:pt x="19973" y="6761"/>
                      </a:lnTo>
                      <a:lnTo>
                        <a:pt x="20104" y="6761"/>
                      </a:lnTo>
                      <a:lnTo>
                        <a:pt x="20104" y="6812"/>
                      </a:lnTo>
                      <a:lnTo>
                        <a:pt x="20234" y="6862"/>
                      </a:lnTo>
                      <a:lnTo>
                        <a:pt x="20364" y="6862"/>
                      </a:lnTo>
                      <a:lnTo>
                        <a:pt x="20494" y="6913"/>
                      </a:lnTo>
                      <a:lnTo>
                        <a:pt x="20624" y="6913"/>
                      </a:lnTo>
                      <a:lnTo>
                        <a:pt x="20624" y="6964"/>
                      </a:lnTo>
                      <a:lnTo>
                        <a:pt x="20494" y="6964"/>
                      </a:lnTo>
                      <a:lnTo>
                        <a:pt x="20494" y="6989"/>
                      </a:lnTo>
                      <a:lnTo>
                        <a:pt x="20364" y="6989"/>
                      </a:lnTo>
                      <a:lnTo>
                        <a:pt x="20364" y="7040"/>
                      </a:lnTo>
                      <a:lnTo>
                        <a:pt x="20234" y="7040"/>
                      </a:lnTo>
                      <a:lnTo>
                        <a:pt x="20234" y="7090"/>
                      </a:lnTo>
                      <a:lnTo>
                        <a:pt x="20104" y="7141"/>
                      </a:lnTo>
                      <a:lnTo>
                        <a:pt x="19973" y="7242"/>
                      </a:lnTo>
                      <a:lnTo>
                        <a:pt x="19843" y="7242"/>
                      </a:lnTo>
                      <a:lnTo>
                        <a:pt x="19843" y="7293"/>
                      </a:lnTo>
                      <a:lnTo>
                        <a:pt x="19713" y="7293"/>
                      </a:lnTo>
                      <a:lnTo>
                        <a:pt x="19713" y="7394"/>
                      </a:lnTo>
                      <a:lnTo>
                        <a:pt x="19583" y="7394"/>
                      </a:lnTo>
                      <a:lnTo>
                        <a:pt x="19583" y="7445"/>
                      </a:lnTo>
                      <a:lnTo>
                        <a:pt x="19518" y="7445"/>
                      </a:lnTo>
                      <a:lnTo>
                        <a:pt x="19518" y="7495"/>
                      </a:lnTo>
                      <a:lnTo>
                        <a:pt x="19388" y="7495"/>
                      </a:lnTo>
                      <a:lnTo>
                        <a:pt x="19388" y="7597"/>
                      </a:lnTo>
                      <a:lnTo>
                        <a:pt x="19258" y="7597"/>
                      </a:lnTo>
                      <a:lnTo>
                        <a:pt x="19258" y="7673"/>
                      </a:lnTo>
                      <a:lnTo>
                        <a:pt x="19128" y="7673"/>
                      </a:lnTo>
                      <a:lnTo>
                        <a:pt x="19128" y="7977"/>
                      </a:lnTo>
                      <a:lnTo>
                        <a:pt x="18998" y="7977"/>
                      </a:lnTo>
                      <a:lnTo>
                        <a:pt x="18998" y="8078"/>
                      </a:lnTo>
                      <a:lnTo>
                        <a:pt x="18867" y="8078"/>
                      </a:lnTo>
                      <a:lnTo>
                        <a:pt x="18867" y="8179"/>
                      </a:lnTo>
                      <a:lnTo>
                        <a:pt x="18737" y="8179"/>
                      </a:lnTo>
                      <a:lnTo>
                        <a:pt x="18737" y="8204"/>
                      </a:lnTo>
                      <a:lnTo>
                        <a:pt x="18477" y="8204"/>
                      </a:lnTo>
                      <a:lnTo>
                        <a:pt x="18477" y="8356"/>
                      </a:lnTo>
                      <a:lnTo>
                        <a:pt x="18347" y="8407"/>
                      </a:lnTo>
                      <a:lnTo>
                        <a:pt x="18347" y="8458"/>
                      </a:lnTo>
                      <a:lnTo>
                        <a:pt x="18217" y="8458"/>
                      </a:lnTo>
                      <a:lnTo>
                        <a:pt x="18217" y="8559"/>
                      </a:lnTo>
                      <a:lnTo>
                        <a:pt x="18087" y="8559"/>
                      </a:lnTo>
                      <a:lnTo>
                        <a:pt x="18087" y="8711"/>
                      </a:lnTo>
                      <a:lnTo>
                        <a:pt x="18022" y="8711"/>
                      </a:lnTo>
                      <a:lnTo>
                        <a:pt x="18022" y="8812"/>
                      </a:lnTo>
                      <a:lnTo>
                        <a:pt x="17761" y="8812"/>
                      </a:lnTo>
                      <a:lnTo>
                        <a:pt x="17761" y="8838"/>
                      </a:lnTo>
                      <a:lnTo>
                        <a:pt x="17501" y="8838"/>
                      </a:lnTo>
                      <a:lnTo>
                        <a:pt x="17371" y="8888"/>
                      </a:lnTo>
                      <a:lnTo>
                        <a:pt x="17241" y="8888"/>
                      </a:lnTo>
                      <a:lnTo>
                        <a:pt x="17241" y="8939"/>
                      </a:lnTo>
                      <a:lnTo>
                        <a:pt x="17111" y="8939"/>
                      </a:lnTo>
                      <a:lnTo>
                        <a:pt x="17111" y="8989"/>
                      </a:lnTo>
                      <a:lnTo>
                        <a:pt x="16981" y="8989"/>
                      </a:lnTo>
                      <a:lnTo>
                        <a:pt x="16981" y="9091"/>
                      </a:lnTo>
                      <a:lnTo>
                        <a:pt x="16851" y="9091"/>
                      </a:lnTo>
                      <a:lnTo>
                        <a:pt x="16851" y="9141"/>
                      </a:lnTo>
                      <a:lnTo>
                        <a:pt x="16720" y="9141"/>
                      </a:lnTo>
                      <a:lnTo>
                        <a:pt x="16720" y="9192"/>
                      </a:lnTo>
                      <a:lnTo>
                        <a:pt x="16590" y="9192"/>
                      </a:lnTo>
                      <a:lnTo>
                        <a:pt x="16590" y="9344"/>
                      </a:lnTo>
                      <a:lnTo>
                        <a:pt x="16720" y="9344"/>
                      </a:lnTo>
                      <a:lnTo>
                        <a:pt x="16590" y="9344"/>
                      </a:lnTo>
                      <a:lnTo>
                        <a:pt x="16590" y="9395"/>
                      </a:lnTo>
                      <a:lnTo>
                        <a:pt x="16395" y="9395"/>
                      </a:lnTo>
                      <a:lnTo>
                        <a:pt x="16395" y="9420"/>
                      </a:lnTo>
                      <a:lnTo>
                        <a:pt x="16395" y="9395"/>
                      </a:lnTo>
                      <a:lnTo>
                        <a:pt x="16265" y="9395"/>
                      </a:lnTo>
                      <a:lnTo>
                        <a:pt x="16265" y="9420"/>
                      </a:lnTo>
                      <a:lnTo>
                        <a:pt x="16135" y="9420"/>
                      </a:lnTo>
                      <a:lnTo>
                        <a:pt x="16135" y="9471"/>
                      </a:lnTo>
                      <a:lnTo>
                        <a:pt x="16265" y="9471"/>
                      </a:lnTo>
                      <a:lnTo>
                        <a:pt x="16265" y="9521"/>
                      </a:lnTo>
                      <a:lnTo>
                        <a:pt x="16395" y="9521"/>
                      </a:lnTo>
                      <a:lnTo>
                        <a:pt x="16395" y="9572"/>
                      </a:lnTo>
                      <a:lnTo>
                        <a:pt x="16460" y="9572"/>
                      </a:lnTo>
                      <a:lnTo>
                        <a:pt x="16395" y="9572"/>
                      </a:lnTo>
                      <a:lnTo>
                        <a:pt x="16395" y="9623"/>
                      </a:lnTo>
                      <a:lnTo>
                        <a:pt x="16265" y="9623"/>
                      </a:lnTo>
                      <a:lnTo>
                        <a:pt x="16265" y="9673"/>
                      </a:lnTo>
                      <a:lnTo>
                        <a:pt x="16135" y="9673"/>
                      </a:lnTo>
                      <a:lnTo>
                        <a:pt x="16135" y="9774"/>
                      </a:lnTo>
                      <a:lnTo>
                        <a:pt x="15875" y="9774"/>
                      </a:lnTo>
                      <a:lnTo>
                        <a:pt x="15875" y="9825"/>
                      </a:lnTo>
                      <a:lnTo>
                        <a:pt x="15745" y="9825"/>
                      </a:lnTo>
                      <a:lnTo>
                        <a:pt x="15614" y="9876"/>
                      </a:lnTo>
                      <a:lnTo>
                        <a:pt x="15484" y="9876"/>
                      </a:lnTo>
                      <a:lnTo>
                        <a:pt x="15484" y="10028"/>
                      </a:lnTo>
                      <a:lnTo>
                        <a:pt x="15354" y="10028"/>
                      </a:lnTo>
                      <a:lnTo>
                        <a:pt x="15354" y="10053"/>
                      </a:lnTo>
                      <a:lnTo>
                        <a:pt x="15224" y="10053"/>
                      </a:lnTo>
                      <a:lnTo>
                        <a:pt x="15224" y="10104"/>
                      </a:lnTo>
                      <a:lnTo>
                        <a:pt x="15094" y="10104"/>
                      </a:lnTo>
                      <a:lnTo>
                        <a:pt x="15094" y="10256"/>
                      </a:lnTo>
                      <a:lnTo>
                        <a:pt x="15224" y="10256"/>
                      </a:lnTo>
                      <a:lnTo>
                        <a:pt x="15224" y="10306"/>
                      </a:lnTo>
                      <a:lnTo>
                        <a:pt x="15094" y="10306"/>
                      </a:lnTo>
                      <a:lnTo>
                        <a:pt x="15094" y="10408"/>
                      </a:lnTo>
                      <a:lnTo>
                        <a:pt x="14964" y="10408"/>
                      </a:lnTo>
                      <a:lnTo>
                        <a:pt x="14964" y="10458"/>
                      </a:lnTo>
                      <a:lnTo>
                        <a:pt x="14769" y="10458"/>
                      </a:lnTo>
                      <a:lnTo>
                        <a:pt x="14769" y="10509"/>
                      </a:lnTo>
                      <a:lnTo>
                        <a:pt x="14639" y="10509"/>
                      </a:lnTo>
                      <a:lnTo>
                        <a:pt x="14639" y="10737"/>
                      </a:lnTo>
                      <a:lnTo>
                        <a:pt x="14508" y="10737"/>
                      </a:lnTo>
                      <a:lnTo>
                        <a:pt x="14508" y="10838"/>
                      </a:lnTo>
                      <a:lnTo>
                        <a:pt x="14378" y="10838"/>
                      </a:lnTo>
                      <a:lnTo>
                        <a:pt x="14378" y="10889"/>
                      </a:lnTo>
                      <a:lnTo>
                        <a:pt x="14248" y="10939"/>
                      </a:lnTo>
                      <a:lnTo>
                        <a:pt x="14248" y="10990"/>
                      </a:lnTo>
                      <a:lnTo>
                        <a:pt x="14118" y="10990"/>
                      </a:lnTo>
                      <a:lnTo>
                        <a:pt x="14118" y="11091"/>
                      </a:lnTo>
                      <a:lnTo>
                        <a:pt x="13988" y="11091"/>
                      </a:lnTo>
                      <a:lnTo>
                        <a:pt x="13988" y="11142"/>
                      </a:lnTo>
                      <a:lnTo>
                        <a:pt x="13858" y="11142"/>
                      </a:lnTo>
                      <a:lnTo>
                        <a:pt x="13858" y="11192"/>
                      </a:lnTo>
                      <a:lnTo>
                        <a:pt x="13728" y="11192"/>
                      </a:lnTo>
                      <a:lnTo>
                        <a:pt x="13728" y="11142"/>
                      </a:lnTo>
                      <a:lnTo>
                        <a:pt x="13598" y="11142"/>
                      </a:lnTo>
                      <a:lnTo>
                        <a:pt x="13598" y="11192"/>
                      </a:lnTo>
                      <a:lnTo>
                        <a:pt x="13467" y="11192"/>
                      </a:lnTo>
                      <a:lnTo>
                        <a:pt x="13467" y="11268"/>
                      </a:lnTo>
                      <a:lnTo>
                        <a:pt x="13337" y="11268"/>
                      </a:lnTo>
                      <a:lnTo>
                        <a:pt x="13337" y="11319"/>
                      </a:lnTo>
                      <a:lnTo>
                        <a:pt x="13467" y="11319"/>
                      </a:lnTo>
                      <a:lnTo>
                        <a:pt x="13337" y="11319"/>
                      </a:lnTo>
                      <a:lnTo>
                        <a:pt x="13337" y="11522"/>
                      </a:lnTo>
                      <a:lnTo>
                        <a:pt x="13272" y="11522"/>
                      </a:lnTo>
                      <a:lnTo>
                        <a:pt x="13272" y="11572"/>
                      </a:lnTo>
                      <a:lnTo>
                        <a:pt x="12882" y="11572"/>
                      </a:lnTo>
                      <a:lnTo>
                        <a:pt x="12882" y="11522"/>
                      </a:lnTo>
                      <a:lnTo>
                        <a:pt x="12622" y="11522"/>
                      </a:lnTo>
                      <a:lnTo>
                        <a:pt x="12622" y="11623"/>
                      </a:lnTo>
                      <a:lnTo>
                        <a:pt x="12492" y="11623"/>
                      </a:lnTo>
                      <a:lnTo>
                        <a:pt x="12492" y="11775"/>
                      </a:lnTo>
                      <a:lnTo>
                        <a:pt x="12361" y="11775"/>
                      </a:lnTo>
                      <a:lnTo>
                        <a:pt x="12361" y="11902"/>
                      </a:lnTo>
                      <a:lnTo>
                        <a:pt x="12231" y="11902"/>
                      </a:lnTo>
                      <a:lnTo>
                        <a:pt x="12231" y="11952"/>
                      </a:lnTo>
                      <a:lnTo>
                        <a:pt x="12361" y="11952"/>
                      </a:lnTo>
                      <a:lnTo>
                        <a:pt x="12361" y="12003"/>
                      </a:lnTo>
                      <a:lnTo>
                        <a:pt x="12492" y="12003"/>
                      </a:lnTo>
                      <a:lnTo>
                        <a:pt x="12492" y="12256"/>
                      </a:lnTo>
                      <a:lnTo>
                        <a:pt x="12622" y="12256"/>
                      </a:lnTo>
                      <a:lnTo>
                        <a:pt x="12622" y="12307"/>
                      </a:lnTo>
                      <a:lnTo>
                        <a:pt x="12492" y="12307"/>
                      </a:lnTo>
                      <a:lnTo>
                        <a:pt x="12492" y="12459"/>
                      </a:lnTo>
                      <a:lnTo>
                        <a:pt x="12361" y="12459"/>
                      </a:lnTo>
                      <a:lnTo>
                        <a:pt x="12361" y="12585"/>
                      </a:lnTo>
                      <a:lnTo>
                        <a:pt x="12231" y="12585"/>
                      </a:lnTo>
                      <a:lnTo>
                        <a:pt x="12101" y="12636"/>
                      </a:lnTo>
                      <a:lnTo>
                        <a:pt x="12101" y="12889"/>
                      </a:lnTo>
                      <a:lnTo>
                        <a:pt x="12231" y="12889"/>
                      </a:lnTo>
                      <a:lnTo>
                        <a:pt x="12231" y="13168"/>
                      </a:lnTo>
                      <a:lnTo>
                        <a:pt x="12361" y="13168"/>
                      </a:lnTo>
                      <a:lnTo>
                        <a:pt x="12361" y="13370"/>
                      </a:lnTo>
                      <a:lnTo>
                        <a:pt x="12231" y="13370"/>
                      </a:lnTo>
                      <a:lnTo>
                        <a:pt x="12231" y="13522"/>
                      </a:lnTo>
                      <a:lnTo>
                        <a:pt x="11971" y="13522"/>
                      </a:lnTo>
                      <a:lnTo>
                        <a:pt x="11971" y="13674"/>
                      </a:lnTo>
                      <a:lnTo>
                        <a:pt x="12101" y="13674"/>
                      </a:lnTo>
                      <a:lnTo>
                        <a:pt x="12101" y="13699"/>
                      </a:lnTo>
                      <a:lnTo>
                        <a:pt x="12231" y="13699"/>
                      </a:lnTo>
                      <a:lnTo>
                        <a:pt x="12231" y="13801"/>
                      </a:lnTo>
                      <a:lnTo>
                        <a:pt x="12361" y="13801"/>
                      </a:lnTo>
                      <a:lnTo>
                        <a:pt x="12361" y="14003"/>
                      </a:lnTo>
                      <a:lnTo>
                        <a:pt x="12492" y="14003"/>
                      </a:lnTo>
                      <a:lnTo>
                        <a:pt x="12492" y="14105"/>
                      </a:lnTo>
                      <a:lnTo>
                        <a:pt x="12622" y="14105"/>
                      </a:lnTo>
                      <a:lnTo>
                        <a:pt x="12622" y="14155"/>
                      </a:lnTo>
                      <a:lnTo>
                        <a:pt x="12492" y="14155"/>
                      </a:lnTo>
                      <a:lnTo>
                        <a:pt x="12622" y="14155"/>
                      </a:lnTo>
                      <a:lnTo>
                        <a:pt x="12622" y="14206"/>
                      </a:lnTo>
                      <a:lnTo>
                        <a:pt x="12492" y="14206"/>
                      </a:lnTo>
                      <a:lnTo>
                        <a:pt x="12492" y="14257"/>
                      </a:lnTo>
                      <a:lnTo>
                        <a:pt x="12101" y="14257"/>
                      </a:lnTo>
                      <a:lnTo>
                        <a:pt x="11971" y="14282"/>
                      </a:lnTo>
                      <a:lnTo>
                        <a:pt x="11776" y="14282"/>
                      </a:lnTo>
                      <a:lnTo>
                        <a:pt x="11776" y="14383"/>
                      </a:lnTo>
                      <a:lnTo>
                        <a:pt x="11646" y="14383"/>
                      </a:lnTo>
                      <a:lnTo>
                        <a:pt x="11646" y="14535"/>
                      </a:lnTo>
                      <a:lnTo>
                        <a:pt x="11516" y="14535"/>
                      </a:lnTo>
                      <a:lnTo>
                        <a:pt x="11516" y="14586"/>
                      </a:lnTo>
                      <a:lnTo>
                        <a:pt x="11646" y="14586"/>
                      </a:lnTo>
                      <a:lnTo>
                        <a:pt x="11646" y="14636"/>
                      </a:lnTo>
                      <a:lnTo>
                        <a:pt x="11386" y="14636"/>
                      </a:lnTo>
                      <a:lnTo>
                        <a:pt x="11386" y="14687"/>
                      </a:lnTo>
                      <a:lnTo>
                        <a:pt x="11386" y="14636"/>
                      </a:lnTo>
                      <a:lnTo>
                        <a:pt x="11255" y="14636"/>
                      </a:lnTo>
                      <a:lnTo>
                        <a:pt x="11255" y="14738"/>
                      </a:lnTo>
                      <a:lnTo>
                        <a:pt x="10995" y="14738"/>
                      </a:lnTo>
                      <a:lnTo>
                        <a:pt x="10995" y="14788"/>
                      </a:lnTo>
                      <a:lnTo>
                        <a:pt x="10865" y="14839"/>
                      </a:lnTo>
                      <a:lnTo>
                        <a:pt x="10865" y="14915"/>
                      </a:lnTo>
                      <a:lnTo>
                        <a:pt x="10735" y="14915"/>
                      </a:lnTo>
                      <a:lnTo>
                        <a:pt x="10735" y="15067"/>
                      </a:lnTo>
                      <a:lnTo>
                        <a:pt x="10605" y="15067"/>
                      </a:lnTo>
                      <a:lnTo>
                        <a:pt x="10605" y="15117"/>
                      </a:lnTo>
                      <a:lnTo>
                        <a:pt x="10475" y="15117"/>
                      </a:lnTo>
                      <a:lnTo>
                        <a:pt x="10475" y="15168"/>
                      </a:lnTo>
                      <a:lnTo>
                        <a:pt x="10345" y="15168"/>
                      </a:lnTo>
                      <a:lnTo>
                        <a:pt x="10345" y="15219"/>
                      </a:lnTo>
                      <a:lnTo>
                        <a:pt x="10214" y="15219"/>
                      </a:lnTo>
                      <a:lnTo>
                        <a:pt x="10214" y="15371"/>
                      </a:lnTo>
                      <a:lnTo>
                        <a:pt x="10345" y="15371"/>
                      </a:lnTo>
                      <a:lnTo>
                        <a:pt x="10345" y="15472"/>
                      </a:lnTo>
                      <a:lnTo>
                        <a:pt x="10214" y="15472"/>
                      </a:lnTo>
                      <a:lnTo>
                        <a:pt x="10214" y="15523"/>
                      </a:lnTo>
                      <a:lnTo>
                        <a:pt x="10345" y="15523"/>
                      </a:lnTo>
                      <a:lnTo>
                        <a:pt x="10345" y="15548"/>
                      </a:lnTo>
                      <a:lnTo>
                        <a:pt x="10214" y="15548"/>
                      </a:lnTo>
                      <a:lnTo>
                        <a:pt x="10345" y="15548"/>
                      </a:lnTo>
                      <a:lnTo>
                        <a:pt x="10345" y="15599"/>
                      </a:lnTo>
                      <a:lnTo>
                        <a:pt x="10475" y="15599"/>
                      </a:lnTo>
                      <a:lnTo>
                        <a:pt x="10475" y="15649"/>
                      </a:lnTo>
                      <a:lnTo>
                        <a:pt x="10605" y="15649"/>
                      </a:lnTo>
                      <a:lnTo>
                        <a:pt x="10605" y="15700"/>
                      </a:lnTo>
                      <a:lnTo>
                        <a:pt x="10735" y="15700"/>
                      </a:lnTo>
                      <a:lnTo>
                        <a:pt x="10735" y="15751"/>
                      </a:lnTo>
                      <a:lnTo>
                        <a:pt x="10865" y="15751"/>
                      </a:lnTo>
                      <a:lnTo>
                        <a:pt x="10735" y="15751"/>
                      </a:lnTo>
                      <a:lnTo>
                        <a:pt x="10735" y="15801"/>
                      </a:lnTo>
                      <a:lnTo>
                        <a:pt x="10865" y="15801"/>
                      </a:lnTo>
                      <a:lnTo>
                        <a:pt x="10865" y="15852"/>
                      </a:lnTo>
                      <a:lnTo>
                        <a:pt x="10735" y="15852"/>
                      </a:lnTo>
                      <a:lnTo>
                        <a:pt x="10735" y="15801"/>
                      </a:lnTo>
                      <a:lnTo>
                        <a:pt x="10475" y="15801"/>
                      </a:lnTo>
                      <a:lnTo>
                        <a:pt x="10475" y="15852"/>
                      </a:lnTo>
                      <a:lnTo>
                        <a:pt x="10345" y="15852"/>
                      </a:lnTo>
                      <a:lnTo>
                        <a:pt x="10345" y="15902"/>
                      </a:lnTo>
                      <a:lnTo>
                        <a:pt x="10345" y="15852"/>
                      </a:lnTo>
                      <a:lnTo>
                        <a:pt x="10345" y="15902"/>
                      </a:lnTo>
                      <a:lnTo>
                        <a:pt x="10214" y="15902"/>
                      </a:lnTo>
                      <a:lnTo>
                        <a:pt x="10214" y="15953"/>
                      </a:lnTo>
                      <a:lnTo>
                        <a:pt x="10149" y="15953"/>
                      </a:lnTo>
                      <a:lnTo>
                        <a:pt x="10214" y="15953"/>
                      </a:lnTo>
                      <a:lnTo>
                        <a:pt x="9759" y="15953"/>
                      </a:lnTo>
                      <a:lnTo>
                        <a:pt x="9759" y="16054"/>
                      </a:lnTo>
                      <a:lnTo>
                        <a:pt x="9889" y="16054"/>
                      </a:lnTo>
                      <a:lnTo>
                        <a:pt x="9889" y="16105"/>
                      </a:lnTo>
                      <a:lnTo>
                        <a:pt x="9889" y="16054"/>
                      </a:lnTo>
                      <a:lnTo>
                        <a:pt x="9889" y="16105"/>
                      </a:lnTo>
                      <a:lnTo>
                        <a:pt x="9889" y="16054"/>
                      </a:lnTo>
                      <a:lnTo>
                        <a:pt x="9889" y="16105"/>
                      </a:lnTo>
                      <a:lnTo>
                        <a:pt x="10019" y="16105"/>
                      </a:lnTo>
                      <a:lnTo>
                        <a:pt x="10019" y="16054"/>
                      </a:lnTo>
                      <a:lnTo>
                        <a:pt x="10019" y="16105"/>
                      </a:lnTo>
                      <a:lnTo>
                        <a:pt x="10149" y="16105"/>
                      </a:lnTo>
                      <a:lnTo>
                        <a:pt x="10149" y="16130"/>
                      </a:lnTo>
                      <a:lnTo>
                        <a:pt x="10149" y="16105"/>
                      </a:lnTo>
                      <a:lnTo>
                        <a:pt x="10149" y="16130"/>
                      </a:lnTo>
                      <a:lnTo>
                        <a:pt x="10214" y="16130"/>
                      </a:lnTo>
                      <a:lnTo>
                        <a:pt x="10214" y="16181"/>
                      </a:lnTo>
                      <a:lnTo>
                        <a:pt x="10475" y="16181"/>
                      </a:lnTo>
                      <a:lnTo>
                        <a:pt x="10475" y="16130"/>
                      </a:lnTo>
                      <a:lnTo>
                        <a:pt x="11255" y="16130"/>
                      </a:lnTo>
                      <a:lnTo>
                        <a:pt x="11255" y="16181"/>
                      </a:lnTo>
                      <a:lnTo>
                        <a:pt x="11516" y="16181"/>
                      </a:lnTo>
                      <a:lnTo>
                        <a:pt x="11516" y="16232"/>
                      </a:lnTo>
                      <a:lnTo>
                        <a:pt x="11646" y="16282"/>
                      </a:lnTo>
                      <a:lnTo>
                        <a:pt x="11646" y="16333"/>
                      </a:lnTo>
                      <a:lnTo>
                        <a:pt x="11516" y="16333"/>
                      </a:lnTo>
                      <a:lnTo>
                        <a:pt x="11516" y="16384"/>
                      </a:lnTo>
                      <a:lnTo>
                        <a:pt x="11386" y="16384"/>
                      </a:lnTo>
                      <a:lnTo>
                        <a:pt x="11386" y="16485"/>
                      </a:lnTo>
                      <a:lnTo>
                        <a:pt x="11255" y="16485"/>
                      </a:lnTo>
                      <a:lnTo>
                        <a:pt x="11255" y="16586"/>
                      </a:lnTo>
                      <a:lnTo>
                        <a:pt x="11125" y="16586"/>
                      </a:lnTo>
                      <a:lnTo>
                        <a:pt x="11125" y="16637"/>
                      </a:lnTo>
                      <a:lnTo>
                        <a:pt x="10995" y="16637"/>
                      </a:lnTo>
                      <a:lnTo>
                        <a:pt x="10995" y="16687"/>
                      </a:lnTo>
                      <a:lnTo>
                        <a:pt x="10865" y="16687"/>
                      </a:lnTo>
                      <a:lnTo>
                        <a:pt x="10865" y="16738"/>
                      </a:lnTo>
                      <a:lnTo>
                        <a:pt x="10735" y="16738"/>
                      </a:lnTo>
                      <a:lnTo>
                        <a:pt x="10735" y="16763"/>
                      </a:lnTo>
                      <a:lnTo>
                        <a:pt x="10605" y="16763"/>
                      </a:lnTo>
                      <a:lnTo>
                        <a:pt x="10605" y="16814"/>
                      </a:lnTo>
                      <a:lnTo>
                        <a:pt x="10605" y="16763"/>
                      </a:lnTo>
                      <a:lnTo>
                        <a:pt x="11386" y="16763"/>
                      </a:lnTo>
                      <a:lnTo>
                        <a:pt x="11386" y="16814"/>
                      </a:lnTo>
                      <a:lnTo>
                        <a:pt x="11516" y="16814"/>
                      </a:lnTo>
                      <a:lnTo>
                        <a:pt x="11516" y="16915"/>
                      </a:lnTo>
                      <a:lnTo>
                        <a:pt x="11841" y="16915"/>
                      </a:lnTo>
                      <a:lnTo>
                        <a:pt x="11841" y="16966"/>
                      </a:lnTo>
                      <a:lnTo>
                        <a:pt x="11776" y="16966"/>
                      </a:lnTo>
                      <a:lnTo>
                        <a:pt x="11776" y="17017"/>
                      </a:lnTo>
                      <a:lnTo>
                        <a:pt x="11841" y="17017"/>
                      </a:lnTo>
                      <a:lnTo>
                        <a:pt x="11841" y="17067"/>
                      </a:lnTo>
                      <a:lnTo>
                        <a:pt x="12101" y="17067"/>
                      </a:lnTo>
                      <a:lnTo>
                        <a:pt x="12101" y="17017"/>
                      </a:lnTo>
                      <a:lnTo>
                        <a:pt x="12231" y="17017"/>
                      </a:lnTo>
                      <a:lnTo>
                        <a:pt x="12231" y="16915"/>
                      </a:lnTo>
                      <a:lnTo>
                        <a:pt x="12622" y="16915"/>
                      </a:lnTo>
                      <a:lnTo>
                        <a:pt x="12622" y="16865"/>
                      </a:lnTo>
                      <a:lnTo>
                        <a:pt x="12882" y="16865"/>
                      </a:lnTo>
                      <a:lnTo>
                        <a:pt x="12882" y="16814"/>
                      </a:lnTo>
                      <a:lnTo>
                        <a:pt x="13012" y="16814"/>
                      </a:lnTo>
                      <a:lnTo>
                        <a:pt x="13012" y="16687"/>
                      </a:lnTo>
                      <a:lnTo>
                        <a:pt x="12752" y="16687"/>
                      </a:lnTo>
                      <a:lnTo>
                        <a:pt x="12752" y="16586"/>
                      </a:lnTo>
                      <a:lnTo>
                        <a:pt x="12882" y="16586"/>
                      </a:lnTo>
                      <a:lnTo>
                        <a:pt x="12882" y="16536"/>
                      </a:lnTo>
                      <a:lnTo>
                        <a:pt x="12752" y="16536"/>
                      </a:lnTo>
                      <a:lnTo>
                        <a:pt x="12622" y="16485"/>
                      </a:lnTo>
                      <a:lnTo>
                        <a:pt x="12622" y="16282"/>
                      </a:lnTo>
                      <a:lnTo>
                        <a:pt x="13012" y="16282"/>
                      </a:lnTo>
                      <a:lnTo>
                        <a:pt x="13142" y="16232"/>
                      </a:lnTo>
                      <a:lnTo>
                        <a:pt x="13272" y="16232"/>
                      </a:lnTo>
                      <a:lnTo>
                        <a:pt x="13272" y="16282"/>
                      </a:lnTo>
                      <a:lnTo>
                        <a:pt x="13467" y="16282"/>
                      </a:lnTo>
                      <a:lnTo>
                        <a:pt x="13467" y="16333"/>
                      </a:lnTo>
                      <a:lnTo>
                        <a:pt x="13598" y="16333"/>
                      </a:lnTo>
                      <a:lnTo>
                        <a:pt x="13598" y="16384"/>
                      </a:lnTo>
                      <a:lnTo>
                        <a:pt x="13728" y="16384"/>
                      </a:lnTo>
                      <a:lnTo>
                        <a:pt x="13728" y="16434"/>
                      </a:lnTo>
                      <a:lnTo>
                        <a:pt x="13858" y="16434"/>
                      </a:lnTo>
                      <a:lnTo>
                        <a:pt x="13858" y="16637"/>
                      </a:lnTo>
                      <a:lnTo>
                        <a:pt x="13728" y="16637"/>
                      </a:lnTo>
                      <a:lnTo>
                        <a:pt x="13728" y="17169"/>
                      </a:lnTo>
                      <a:lnTo>
                        <a:pt x="13598" y="17169"/>
                      </a:lnTo>
                      <a:lnTo>
                        <a:pt x="13467" y="17219"/>
                      </a:lnTo>
                      <a:lnTo>
                        <a:pt x="13467" y="17346"/>
                      </a:lnTo>
                      <a:lnTo>
                        <a:pt x="13337" y="17346"/>
                      </a:lnTo>
                      <a:lnTo>
                        <a:pt x="13337" y="17396"/>
                      </a:lnTo>
                      <a:lnTo>
                        <a:pt x="13467" y="17396"/>
                      </a:lnTo>
                      <a:lnTo>
                        <a:pt x="13467" y="17498"/>
                      </a:lnTo>
                      <a:lnTo>
                        <a:pt x="13337" y="17498"/>
                      </a:lnTo>
                      <a:lnTo>
                        <a:pt x="13337" y="17548"/>
                      </a:lnTo>
                      <a:lnTo>
                        <a:pt x="13272" y="17548"/>
                      </a:lnTo>
                      <a:lnTo>
                        <a:pt x="13272" y="17599"/>
                      </a:lnTo>
                      <a:lnTo>
                        <a:pt x="13012" y="17599"/>
                      </a:lnTo>
                      <a:lnTo>
                        <a:pt x="13012" y="17650"/>
                      </a:lnTo>
                      <a:lnTo>
                        <a:pt x="12882" y="17650"/>
                      </a:lnTo>
                      <a:lnTo>
                        <a:pt x="12882" y="17852"/>
                      </a:lnTo>
                      <a:lnTo>
                        <a:pt x="12752" y="17852"/>
                      </a:lnTo>
                      <a:lnTo>
                        <a:pt x="12752" y="17954"/>
                      </a:lnTo>
                      <a:lnTo>
                        <a:pt x="12622" y="17954"/>
                      </a:lnTo>
                      <a:lnTo>
                        <a:pt x="12622" y="18030"/>
                      </a:lnTo>
                      <a:lnTo>
                        <a:pt x="12492" y="18030"/>
                      </a:lnTo>
                      <a:lnTo>
                        <a:pt x="12492" y="18080"/>
                      </a:lnTo>
                      <a:lnTo>
                        <a:pt x="12622" y="18080"/>
                      </a:lnTo>
                      <a:lnTo>
                        <a:pt x="12622" y="18131"/>
                      </a:lnTo>
                      <a:lnTo>
                        <a:pt x="12361" y="18131"/>
                      </a:lnTo>
                      <a:lnTo>
                        <a:pt x="12361" y="18232"/>
                      </a:lnTo>
                      <a:lnTo>
                        <a:pt x="12231" y="18232"/>
                      </a:lnTo>
                      <a:lnTo>
                        <a:pt x="12231" y="18435"/>
                      </a:lnTo>
                      <a:lnTo>
                        <a:pt x="12492" y="18435"/>
                      </a:lnTo>
                      <a:lnTo>
                        <a:pt x="12492" y="18485"/>
                      </a:lnTo>
                      <a:lnTo>
                        <a:pt x="12622" y="18485"/>
                      </a:lnTo>
                      <a:lnTo>
                        <a:pt x="12622" y="18612"/>
                      </a:lnTo>
                      <a:lnTo>
                        <a:pt x="12882" y="18612"/>
                      </a:lnTo>
                      <a:lnTo>
                        <a:pt x="12882" y="18561"/>
                      </a:lnTo>
                      <a:lnTo>
                        <a:pt x="13012" y="18612"/>
                      </a:lnTo>
                      <a:lnTo>
                        <a:pt x="13142" y="18612"/>
                      </a:lnTo>
                      <a:lnTo>
                        <a:pt x="13272" y="18663"/>
                      </a:lnTo>
                      <a:lnTo>
                        <a:pt x="13272" y="18815"/>
                      </a:lnTo>
                      <a:lnTo>
                        <a:pt x="13337" y="18815"/>
                      </a:lnTo>
                      <a:lnTo>
                        <a:pt x="13337" y="19017"/>
                      </a:lnTo>
                      <a:lnTo>
                        <a:pt x="13272" y="19017"/>
                      </a:lnTo>
                      <a:lnTo>
                        <a:pt x="13272" y="19068"/>
                      </a:lnTo>
                      <a:lnTo>
                        <a:pt x="13337" y="19068"/>
                      </a:lnTo>
                      <a:lnTo>
                        <a:pt x="13337" y="19194"/>
                      </a:lnTo>
                      <a:lnTo>
                        <a:pt x="13467" y="19245"/>
                      </a:lnTo>
                      <a:lnTo>
                        <a:pt x="13337" y="19245"/>
                      </a:lnTo>
                      <a:lnTo>
                        <a:pt x="13337" y="19296"/>
                      </a:lnTo>
                      <a:lnTo>
                        <a:pt x="13467" y="19296"/>
                      </a:lnTo>
                      <a:lnTo>
                        <a:pt x="13467" y="19245"/>
                      </a:lnTo>
                      <a:lnTo>
                        <a:pt x="13988" y="19245"/>
                      </a:lnTo>
                      <a:lnTo>
                        <a:pt x="13988" y="19194"/>
                      </a:lnTo>
                      <a:lnTo>
                        <a:pt x="13988" y="19245"/>
                      </a:lnTo>
                      <a:lnTo>
                        <a:pt x="14118" y="19245"/>
                      </a:lnTo>
                      <a:lnTo>
                        <a:pt x="14118" y="19296"/>
                      </a:lnTo>
                      <a:lnTo>
                        <a:pt x="14248" y="19296"/>
                      </a:lnTo>
                      <a:lnTo>
                        <a:pt x="14248" y="19245"/>
                      </a:lnTo>
                      <a:lnTo>
                        <a:pt x="14378" y="19245"/>
                      </a:lnTo>
                      <a:lnTo>
                        <a:pt x="14378" y="19296"/>
                      </a:lnTo>
                      <a:lnTo>
                        <a:pt x="14508" y="19296"/>
                      </a:lnTo>
                      <a:lnTo>
                        <a:pt x="14508" y="19397"/>
                      </a:lnTo>
                      <a:lnTo>
                        <a:pt x="14639" y="19397"/>
                      </a:lnTo>
                      <a:lnTo>
                        <a:pt x="14639" y="19498"/>
                      </a:lnTo>
                      <a:lnTo>
                        <a:pt x="14769" y="19498"/>
                      </a:lnTo>
                      <a:lnTo>
                        <a:pt x="14769" y="19448"/>
                      </a:lnTo>
                      <a:lnTo>
                        <a:pt x="14899" y="19448"/>
                      </a:lnTo>
                      <a:lnTo>
                        <a:pt x="14899" y="19397"/>
                      </a:lnTo>
                      <a:lnTo>
                        <a:pt x="14899" y="19448"/>
                      </a:lnTo>
                      <a:lnTo>
                        <a:pt x="14964" y="19448"/>
                      </a:lnTo>
                      <a:lnTo>
                        <a:pt x="14899" y="19448"/>
                      </a:lnTo>
                      <a:lnTo>
                        <a:pt x="14964" y="19448"/>
                      </a:lnTo>
                      <a:lnTo>
                        <a:pt x="14964" y="19827"/>
                      </a:lnTo>
                      <a:lnTo>
                        <a:pt x="14769" y="19827"/>
                      </a:lnTo>
                      <a:lnTo>
                        <a:pt x="14769" y="19878"/>
                      </a:lnTo>
                      <a:lnTo>
                        <a:pt x="14639" y="19878"/>
                      </a:lnTo>
                      <a:lnTo>
                        <a:pt x="14639" y="19929"/>
                      </a:lnTo>
                      <a:lnTo>
                        <a:pt x="14508" y="19929"/>
                      </a:lnTo>
                      <a:lnTo>
                        <a:pt x="14508" y="19979"/>
                      </a:lnTo>
                      <a:lnTo>
                        <a:pt x="14378" y="20030"/>
                      </a:lnTo>
                      <a:lnTo>
                        <a:pt x="14378" y="19979"/>
                      </a:lnTo>
                      <a:lnTo>
                        <a:pt x="14378" y="20030"/>
                      </a:lnTo>
                      <a:lnTo>
                        <a:pt x="14248" y="20030"/>
                      </a:lnTo>
                      <a:lnTo>
                        <a:pt x="14248" y="19979"/>
                      </a:lnTo>
                      <a:lnTo>
                        <a:pt x="14118" y="19979"/>
                      </a:lnTo>
                      <a:lnTo>
                        <a:pt x="14118" y="20030"/>
                      </a:lnTo>
                      <a:lnTo>
                        <a:pt x="14118" y="19979"/>
                      </a:lnTo>
                      <a:lnTo>
                        <a:pt x="14118" y="20030"/>
                      </a:lnTo>
                      <a:lnTo>
                        <a:pt x="13988" y="20030"/>
                      </a:lnTo>
                      <a:lnTo>
                        <a:pt x="13988" y="19979"/>
                      </a:lnTo>
                      <a:lnTo>
                        <a:pt x="13988" y="20030"/>
                      </a:lnTo>
                      <a:lnTo>
                        <a:pt x="13858" y="20030"/>
                      </a:lnTo>
                      <a:lnTo>
                        <a:pt x="13858" y="20081"/>
                      </a:lnTo>
                      <a:lnTo>
                        <a:pt x="13728" y="20081"/>
                      </a:lnTo>
                      <a:lnTo>
                        <a:pt x="13728" y="20283"/>
                      </a:lnTo>
                      <a:lnTo>
                        <a:pt x="13598" y="20283"/>
                      </a:lnTo>
                      <a:lnTo>
                        <a:pt x="13728" y="20283"/>
                      </a:lnTo>
                      <a:lnTo>
                        <a:pt x="13598" y="20283"/>
                      </a:lnTo>
                      <a:lnTo>
                        <a:pt x="13728" y="20334"/>
                      </a:lnTo>
                      <a:lnTo>
                        <a:pt x="13598" y="20334"/>
                      </a:lnTo>
                      <a:lnTo>
                        <a:pt x="13728" y="20385"/>
                      </a:lnTo>
                      <a:lnTo>
                        <a:pt x="13728" y="20460"/>
                      </a:lnTo>
                      <a:lnTo>
                        <a:pt x="13858" y="20460"/>
                      </a:lnTo>
                      <a:lnTo>
                        <a:pt x="13728" y="20511"/>
                      </a:lnTo>
                      <a:lnTo>
                        <a:pt x="13728" y="20612"/>
                      </a:lnTo>
                      <a:lnTo>
                        <a:pt x="13858" y="20612"/>
                      </a:lnTo>
                      <a:lnTo>
                        <a:pt x="13858" y="20663"/>
                      </a:lnTo>
                      <a:lnTo>
                        <a:pt x="13728" y="20663"/>
                      </a:lnTo>
                      <a:lnTo>
                        <a:pt x="13728" y="20815"/>
                      </a:lnTo>
                      <a:lnTo>
                        <a:pt x="13467" y="20815"/>
                      </a:lnTo>
                      <a:lnTo>
                        <a:pt x="13467" y="20866"/>
                      </a:lnTo>
                      <a:lnTo>
                        <a:pt x="13337" y="20916"/>
                      </a:lnTo>
                      <a:lnTo>
                        <a:pt x="13337" y="20967"/>
                      </a:lnTo>
                      <a:lnTo>
                        <a:pt x="13272" y="20967"/>
                      </a:lnTo>
                      <a:lnTo>
                        <a:pt x="13272" y="20992"/>
                      </a:lnTo>
                      <a:lnTo>
                        <a:pt x="13142" y="20992"/>
                      </a:lnTo>
                      <a:lnTo>
                        <a:pt x="13142" y="21043"/>
                      </a:lnTo>
                      <a:lnTo>
                        <a:pt x="13012" y="21043"/>
                      </a:lnTo>
                      <a:lnTo>
                        <a:pt x="13012" y="21094"/>
                      </a:lnTo>
                      <a:lnTo>
                        <a:pt x="12882" y="21094"/>
                      </a:lnTo>
                      <a:lnTo>
                        <a:pt x="12882" y="21195"/>
                      </a:lnTo>
                      <a:lnTo>
                        <a:pt x="12752" y="21195"/>
                      </a:lnTo>
                      <a:lnTo>
                        <a:pt x="12752" y="21245"/>
                      </a:lnTo>
                      <a:lnTo>
                        <a:pt x="12882" y="21245"/>
                      </a:lnTo>
                      <a:lnTo>
                        <a:pt x="12752" y="21245"/>
                      </a:lnTo>
                      <a:lnTo>
                        <a:pt x="12752" y="21296"/>
                      </a:lnTo>
                      <a:lnTo>
                        <a:pt x="12752" y="21245"/>
                      </a:lnTo>
                      <a:lnTo>
                        <a:pt x="12752" y="21296"/>
                      </a:lnTo>
                      <a:lnTo>
                        <a:pt x="12622" y="21296"/>
                      </a:lnTo>
                      <a:lnTo>
                        <a:pt x="12622" y="21347"/>
                      </a:lnTo>
                      <a:lnTo>
                        <a:pt x="12361" y="21347"/>
                      </a:lnTo>
                      <a:lnTo>
                        <a:pt x="12361" y="21397"/>
                      </a:lnTo>
                      <a:lnTo>
                        <a:pt x="12231" y="21397"/>
                      </a:lnTo>
                      <a:lnTo>
                        <a:pt x="12231" y="21448"/>
                      </a:lnTo>
                      <a:lnTo>
                        <a:pt x="11776" y="21448"/>
                      </a:lnTo>
                      <a:lnTo>
                        <a:pt x="11776" y="21549"/>
                      </a:lnTo>
                      <a:lnTo>
                        <a:pt x="11516" y="21549"/>
                      </a:lnTo>
                      <a:lnTo>
                        <a:pt x="11516" y="21600"/>
                      </a:lnTo>
                      <a:lnTo>
                        <a:pt x="11255" y="21600"/>
                      </a:lnTo>
                      <a:lnTo>
                        <a:pt x="11255" y="21549"/>
                      </a:lnTo>
                      <a:lnTo>
                        <a:pt x="10995" y="21549"/>
                      </a:lnTo>
                      <a:lnTo>
                        <a:pt x="10995" y="21499"/>
                      </a:lnTo>
                      <a:lnTo>
                        <a:pt x="10865" y="21499"/>
                      </a:lnTo>
                      <a:lnTo>
                        <a:pt x="10865" y="21397"/>
                      </a:lnTo>
                      <a:lnTo>
                        <a:pt x="10735" y="21397"/>
                      </a:lnTo>
                      <a:lnTo>
                        <a:pt x="10735" y="21347"/>
                      </a:lnTo>
                      <a:lnTo>
                        <a:pt x="10605" y="21347"/>
                      </a:lnTo>
                      <a:lnTo>
                        <a:pt x="10605" y="21397"/>
                      </a:lnTo>
                      <a:lnTo>
                        <a:pt x="10605" y="21347"/>
                      </a:lnTo>
                      <a:lnTo>
                        <a:pt x="10605" y="21397"/>
                      </a:lnTo>
                      <a:lnTo>
                        <a:pt x="10475" y="21397"/>
                      </a:lnTo>
                      <a:lnTo>
                        <a:pt x="10475" y="21347"/>
                      </a:lnTo>
                      <a:lnTo>
                        <a:pt x="10214" y="21347"/>
                      </a:lnTo>
                      <a:lnTo>
                        <a:pt x="10214" y="21296"/>
                      </a:lnTo>
                      <a:lnTo>
                        <a:pt x="10149" y="21296"/>
                      </a:lnTo>
                      <a:lnTo>
                        <a:pt x="10149" y="21195"/>
                      </a:lnTo>
                      <a:lnTo>
                        <a:pt x="10019" y="21195"/>
                      </a:lnTo>
                      <a:lnTo>
                        <a:pt x="10019" y="21144"/>
                      </a:lnTo>
                      <a:lnTo>
                        <a:pt x="9499" y="21144"/>
                      </a:lnTo>
                      <a:lnTo>
                        <a:pt x="9499" y="21094"/>
                      </a:lnTo>
                      <a:lnTo>
                        <a:pt x="9369" y="21094"/>
                      </a:lnTo>
                      <a:lnTo>
                        <a:pt x="9369" y="21144"/>
                      </a:lnTo>
                      <a:lnTo>
                        <a:pt x="9239" y="21144"/>
                      </a:lnTo>
                      <a:lnTo>
                        <a:pt x="9239" y="21094"/>
                      </a:lnTo>
                      <a:lnTo>
                        <a:pt x="8848" y="21094"/>
                      </a:lnTo>
                      <a:lnTo>
                        <a:pt x="8848" y="21043"/>
                      </a:lnTo>
                      <a:lnTo>
                        <a:pt x="8848" y="21094"/>
                      </a:lnTo>
                      <a:lnTo>
                        <a:pt x="8848" y="21043"/>
                      </a:lnTo>
                      <a:lnTo>
                        <a:pt x="8718" y="21043"/>
                      </a:lnTo>
                      <a:lnTo>
                        <a:pt x="8718" y="21094"/>
                      </a:lnTo>
                      <a:lnTo>
                        <a:pt x="8718" y="21043"/>
                      </a:lnTo>
                      <a:lnTo>
                        <a:pt x="8653" y="21043"/>
                      </a:lnTo>
                      <a:lnTo>
                        <a:pt x="8653" y="20992"/>
                      </a:lnTo>
                      <a:lnTo>
                        <a:pt x="8523" y="20992"/>
                      </a:lnTo>
                      <a:lnTo>
                        <a:pt x="8523" y="20916"/>
                      </a:lnTo>
                      <a:lnTo>
                        <a:pt x="8393" y="20916"/>
                      </a:lnTo>
                      <a:lnTo>
                        <a:pt x="8523" y="20916"/>
                      </a:lnTo>
                      <a:lnTo>
                        <a:pt x="8393" y="20916"/>
                      </a:lnTo>
                      <a:lnTo>
                        <a:pt x="8393" y="20764"/>
                      </a:lnTo>
                      <a:lnTo>
                        <a:pt x="8263" y="20764"/>
                      </a:lnTo>
                      <a:lnTo>
                        <a:pt x="8263" y="20460"/>
                      </a:lnTo>
                      <a:lnTo>
                        <a:pt x="8133" y="20460"/>
                      </a:lnTo>
                      <a:lnTo>
                        <a:pt x="8263" y="20460"/>
                      </a:lnTo>
                      <a:lnTo>
                        <a:pt x="8133" y="20460"/>
                      </a:lnTo>
                      <a:lnTo>
                        <a:pt x="8133" y="20385"/>
                      </a:lnTo>
                      <a:lnTo>
                        <a:pt x="8002" y="20385"/>
                      </a:lnTo>
                      <a:lnTo>
                        <a:pt x="8133" y="20385"/>
                      </a:lnTo>
                      <a:lnTo>
                        <a:pt x="8133" y="20334"/>
                      </a:lnTo>
                      <a:lnTo>
                        <a:pt x="8002" y="20334"/>
                      </a:lnTo>
                      <a:lnTo>
                        <a:pt x="8002" y="20385"/>
                      </a:lnTo>
                      <a:lnTo>
                        <a:pt x="8002" y="20283"/>
                      </a:lnTo>
                      <a:lnTo>
                        <a:pt x="8133" y="20283"/>
                      </a:lnTo>
                      <a:lnTo>
                        <a:pt x="7872" y="20283"/>
                      </a:lnTo>
                      <a:lnTo>
                        <a:pt x="7872" y="20233"/>
                      </a:lnTo>
                      <a:lnTo>
                        <a:pt x="7742" y="20233"/>
                      </a:lnTo>
                      <a:lnTo>
                        <a:pt x="7872" y="20233"/>
                      </a:lnTo>
                      <a:lnTo>
                        <a:pt x="7872" y="20182"/>
                      </a:lnTo>
                      <a:lnTo>
                        <a:pt x="8002" y="20131"/>
                      </a:lnTo>
                      <a:lnTo>
                        <a:pt x="8263" y="20131"/>
                      </a:lnTo>
                      <a:lnTo>
                        <a:pt x="8263" y="20081"/>
                      </a:lnTo>
                      <a:lnTo>
                        <a:pt x="8133" y="20081"/>
                      </a:lnTo>
                      <a:lnTo>
                        <a:pt x="8133" y="19777"/>
                      </a:lnTo>
                      <a:lnTo>
                        <a:pt x="7872" y="19777"/>
                      </a:lnTo>
                      <a:lnTo>
                        <a:pt x="7872" y="19751"/>
                      </a:lnTo>
                      <a:lnTo>
                        <a:pt x="8002" y="19751"/>
                      </a:lnTo>
                      <a:lnTo>
                        <a:pt x="8002" y="19701"/>
                      </a:lnTo>
                      <a:lnTo>
                        <a:pt x="7872" y="19751"/>
                      </a:lnTo>
                      <a:lnTo>
                        <a:pt x="7872" y="19701"/>
                      </a:lnTo>
                      <a:lnTo>
                        <a:pt x="7872" y="19751"/>
                      </a:lnTo>
                      <a:lnTo>
                        <a:pt x="7742" y="19751"/>
                      </a:lnTo>
                      <a:lnTo>
                        <a:pt x="7742" y="19701"/>
                      </a:lnTo>
                      <a:lnTo>
                        <a:pt x="7612" y="19701"/>
                      </a:lnTo>
                      <a:lnTo>
                        <a:pt x="7612" y="19600"/>
                      </a:lnTo>
                      <a:lnTo>
                        <a:pt x="7222" y="19600"/>
                      </a:lnTo>
                      <a:lnTo>
                        <a:pt x="7222" y="19498"/>
                      </a:lnTo>
                      <a:lnTo>
                        <a:pt x="7352" y="19498"/>
                      </a:lnTo>
                      <a:lnTo>
                        <a:pt x="7222" y="19498"/>
                      </a:lnTo>
                      <a:lnTo>
                        <a:pt x="7222" y="19448"/>
                      </a:lnTo>
                      <a:lnTo>
                        <a:pt x="7352" y="19448"/>
                      </a:lnTo>
                      <a:lnTo>
                        <a:pt x="7222" y="19448"/>
                      </a:lnTo>
                      <a:lnTo>
                        <a:pt x="7222" y="19397"/>
                      </a:lnTo>
                      <a:lnTo>
                        <a:pt x="7352" y="19397"/>
                      </a:lnTo>
                      <a:lnTo>
                        <a:pt x="7222" y="19346"/>
                      </a:lnTo>
                      <a:lnTo>
                        <a:pt x="7222" y="19245"/>
                      </a:lnTo>
                      <a:lnTo>
                        <a:pt x="7027" y="19245"/>
                      </a:lnTo>
                      <a:lnTo>
                        <a:pt x="7027" y="19194"/>
                      </a:lnTo>
                      <a:lnTo>
                        <a:pt x="7092" y="19194"/>
                      </a:lnTo>
                      <a:lnTo>
                        <a:pt x="7092" y="19169"/>
                      </a:lnTo>
                      <a:lnTo>
                        <a:pt x="7027" y="19169"/>
                      </a:lnTo>
                      <a:lnTo>
                        <a:pt x="6896" y="19118"/>
                      </a:lnTo>
                      <a:lnTo>
                        <a:pt x="6766" y="19118"/>
                      </a:lnTo>
                      <a:lnTo>
                        <a:pt x="6766" y="19068"/>
                      </a:lnTo>
                      <a:lnTo>
                        <a:pt x="6896" y="19068"/>
                      </a:lnTo>
                      <a:lnTo>
                        <a:pt x="6896" y="19017"/>
                      </a:lnTo>
                      <a:lnTo>
                        <a:pt x="6896" y="19068"/>
                      </a:lnTo>
                      <a:lnTo>
                        <a:pt x="6896" y="19017"/>
                      </a:lnTo>
                      <a:lnTo>
                        <a:pt x="6766" y="19017"/>
                      </a:lnTo>
                      <a:lnTo>
                        <a:pt x="6766" y="18966"/>
                      </a:lnTo>
                      <a:lnTo>
                        <a:pt x="6766" y="19017"/>
                      </a:lnTo>
                      <a:lnTo>
                        <a:pt x="6766" y="18966"/>
                      </a:lnTo>
                      <a:lnTo>
                        <a:pt x="6506" y="18966"/>
                      </a:lnTo>
                      <a:lnTo>
                        <a:pt x="6506" y="18815"/>
                      </a:lnTo>
                      <a:lnTo>
                        <a:pt x="6376" y="18815"/>
                      </a:lnTo>
                      <a:lnTo>
                        <a:pt x="6376" y="18764"/>
                      </a:lnTo>
                      <a:lnTo>
                        <a:pt x="6246" y="18764"/>
                      </a:lnTo>
                      <a:lnTo>
                        <a:pt x="6246" y="18713"/>
                      </a:lnTo>
                      <a:lnTo>
                        <a:pt x="6116" y="18713"/>
                      </a:lnTo>
                      <a:lnTo>
                        <a:pt x="6116" y="18663"/>
                      </a:lnTo>
                      <a:lnTo>
                        <a:pt x="6376" y="18663"/>
                      </a:lnTo>
                      <a:lnTo>
                        <a:pt x="6376" y="18612"/>
                      </a:lnTo>
                      <a:lnTo>
                        <a:pt x="6506" y="18612"/>
                      </a:lnTo>
                      <a:lnTo>
                        <a:pt x="6506" y="18561"/>
                      </a:lnTo>
                      <a:lnTo>
                        <a:pt x="6376" y="18561"/>
                      </a:lnTo>
                      <a:lnTo>
                        <a:pt x="6376" y="18333"/>
                      </a:lnTo>
                      <a:lnTo>
                        <a:pt x="6506" y="18283"/>
                      </a:lnTo>
                      <a:lnTo>
                        <a:pt x="6376" y="18283"/>
                      </a:lnTo>
                      <a:lnTo>
                        <a:pt x="6376" y="18131"/>
                      </a:lnTo>
                      <a:lnTo>
                        <a:pt x="6246" y="18131"/>
                      </a:lnTo>
                      <a:lnTo>
                        <a:pt x="6246" y="18080"/>
                      </a:lnTo>
                      <a:lnTo>
                        <a:pt x="6116" y="18080"/>
                      </a:lnTo>
                      <a:lnTo>
                        <a:pt x="6116" y="17979"/>
                      </a:lnTo>
                      <a:lnTo>
                        <a:pt x="6246" y="17979"/>
                      </a:lnTo>
                      <a:lnTo>
                        <a:pt x="6246" y="17954"/>
                      </a:lnTo>
                      <a:lnTo>
                        <a:pt x="6376" y="17954"/>
                      </a:lnTo>
                      <a:lnTo>
                        <a:pt x="6376" y="17802"/>
                      </a:lnTo>
                      <a:lnTo>
                        <a:pt x="6506" y="17802"/>
                      </a:lnTo>
                      <a:lnTo>
                        <a:pt x="6506" y="17650"/>
                      </a:lnTo>
                      <a:lnTo>
                        <a:pt x="6636" y="17650"/>
                      </a:lnTo>
                      <a:lnTo>
                        <a:pt x="6636" y="17599"/>
                      </a:lnTo>
                      <a:lnTo>
                        <a:pt x="6766" y="17599"/>
                      </a:lnTo>
                      <a:lnTo>
                        <a:pt x="6766" y="17498"/>
                      </a:lnTo>
                      <a:lnTo>
                        <a:pt x="6636" y="17447"/>
                      </a:lnTo>
                      <a:lnTo>
                        <a:pt x="6636" y="17321"/>
                      </a:lnTo>
                      <a:lnTo>
                        <a:pt x="6766" y="17321"/>
                      </a:lnTo>
                      <a:lnTo>
                        <a:pt x="6766" y="17270"/>
                      </a:lnTo>
                      <a:lnTo>
                        <a:pt x="6896" y="17270"/>
                      </a:lnTo>
                      <a:lnTo>
                        <a:pt x="6896" y="17219"/>
                      </a:lnTo>
                      <a:lnTo>
                        <a:pt x="6766" y="17219"/>
                      </a:lnTo>
                      <a:lnTo>
                        <a:pt x="6636" y="17169"/>
                      </a:lnTo>
                      <a:lnTo>
                        <a:pt x="6636" y="17118"/>
                      </a:lnTo>
                      <a:lnTo>
                        <a:pt x="6766" y="17067"/>
                      </a:lnTo>
                      <a:lnTo>
                        <a:pt x="6766" y="16966"/>
                      </a:lnTo>
                      <a:lnTo>
                        <a:pt x="6896" y="16966"/>
                      </a:lnTo>
                      <a:lnTo>
                        <a:pt x="6896" y="16915"/>
                      </a:lnTo>
                      <a:lnTo>
                        <a:pt x="6766" y="16865"/>
                      </a:lnTo>
                      <a:lnTo>
                        <a:pt x="6766" y="16384"/>
                      </a:lnTo>
                      <a:lnTo>
                        <a:pt x="6896" y="16333"/>
                      </a:lnTo>
                      <a:lnTo>
                        <a:pt x="6896" y="16282"/>
                      </a:lnTo>
                      <a:lnTo>
                        <a:pt x="6766" y="16282"/>
                      </a:lnTo>
                      <a:lnTo>
                        <a:pt x="6766" y="16181"/>
                      </a:lnTo>
                      <a:lnTo>
                        <a:pt x="6636" y="16130"/>
                      </a:lnTo>
                      <a:lnTo>
                        <a:pt x="6506" y="16105"/>
                      </a:lnTo>
                      <a:lnTo>
                        <a:pt x="6376" y="16004"/>
                      </a:lnTo>
                      <a:lnTo>
                        <a:pt x="6376" y="15953"/>
                      </a:lnTo>
                      <a:lnTo>
                        <a:pt x="6246" y="15902"/>
                      </a:lnTo>
                      <a:lnTo>
                        <a:pt x="6246" y="15751"/>
                      </a:lnTo>
                      <a:lnTo>
                        <a:pt x="6376" y="15700"/>
                      </a:lnTo>
                      <a:lnTo>
                        <a:pt x="6376" y="15599"/>
                      </a:lnTo>
                      <a:lnTo>
                        <a:pt x="6246" y="15548"/>
                      </a:lnTo>
                      <a:lnTo>
                        <a:pt x="6116" y="15523"/>
                      </a:lnTo>
                      <a:lnTo>
                        <a:pt x="6116" y="15472"/>
                      </a:lnTo>
                      <a:lnTo>
                        <a:pt x="5986" y="15421"/>
                      </a:lnTo>
                      <a:lnTo>
                        <a:pt x="5986" y="15371"/>
                      </a:lnTo>
                      <a:lnTo>
                        <a:pt x="5855" y="15371"/>
                      </a:lnTo>
                      <a:lnTo>
                        <a:pt x="5725" y="15320"/>
                      </a:lnTo>
                      <a:lnTo>
                        <a:pt x="5725" y="15168"/>
                      </a:lnTo>
                      <a:lnTo>
                        <a:pt x="5595" y="15168"/>
                      </a:lnTo>
                      <a:lnTo>
                        <a:pt x="5595" y="15016"/>
                      </a:lnTo>
                      <a:lnTo>
                        <a:pt x="5530" y="14966"/>
                      </a:lnTo>
                      <a:lnTo>
                        <a:pt x="5530" y="14915"/>
                      </a:lnTo>
                      <a:lnTo>
                        <a:pt x="5595" y="14890"/>
                      </a:lnTo>
                      <a:lnTo>
                        <a:pt x="5595" y="14839"/>
                      </a:lnTo>
                      <a:lnTo>
                        <a:pt x="5725" y="14839"/>
                      </a:lnTo>
                      <a:lnTo>
                        <a:pt x="5725" y="14586"/>
                      </a:lnTo>
                      <a:lnTo>
                        <a:pt x="5595" y="14586"/>
                      </a:lnTo>
                      <a:lnTo>
                        <a:pt x="5595" y="14484"/>
                      </a:lnTo>
                      <a:lnTo>
                        <a:pt x="5986" y="14332"/>
                      </a:lnTo>
                      <a:lnTo>
                        <a:pt x="5986" y="14282"/>
                      </a:lnTo>
                      <a:lnTo>
                        <a:pt x="6116" y="14282"/>
                      </a:lnTo>
                      <a:lnTo>
                        <a:pt x="5986" y="14282"/>
                      </a:lnTo>
                      <a:lnTo>
                        <a:pt x="5986" y="14054"/>
                      </a:lnTo>
                      <a:lnTo>
                        <a:pt x="6116" y="14054"/>
                      </a:lnTo>
                      <a:lnTo>
                        <a:pt x="6116" y="13902"/>
                      </a:lnTo>
                      <a:lnTo>
                        <a:pt x="5986" y="13902"/>
                      </a:lnTo>
                      <a:lnTo>
                        <a:pt x="5986" y="13851"/>
                      </a:lnTo>
                      <a:lnTo>
                        <a:pt x="5855" y="13851"/>
                      </a:lnTo>
                      <a:lnTo>
                        <a:pt x="5855" y="13801"/>
                      </a:lnTo>
                      <a:lnTo>
                        <a:pt x="5725" y="13801"/>
                      </a:lnTo>
                      <a:lnTo>
                        <a:pt x="5725" y="13750"/>
                      </a:lnTo>
                      <a:lnTo>
                        <a:pt x="5595" y="13750"/>
                      </a:lnTo>
                      <a:lnTo>
                        <a:pt x="5595" y="13699"/>
                      </a:lnTo>
                      <a:lnTo>
                        <a:pt x="5530" y="13699"/>
                      </a:lnTo>
                      <a:lnTo>
                        <a:pt x="5530" y="13674"/>
                      </a:lnTo>
                      <a:lnTo>
                        <a:pt x="5400" y="13674"/>
                      </a:lnTo>
                      <a:lnTo>
                        <a:pt x="5140" y="13573"/>
                      </a:lnTo>
                      <a:lnTo>
                        <a:pt x="5140" y="13522"/>
                      </a:lnTo>
                      <a:lnTo>
                        <a:pt x="5010" y="13522"/>
                      </a:lnTo>
                      <a:lnTo>
                        <a:pt x="5010" y="13472"/>
                      </a:lnTo>
                      <a:lnTo>
                        <a:pt x="4880" y="13472"/>
                      </a:lnTo>
                      <a:lnTo>
                        <a:pt x="4880" y="13421"/>
                      </a:lnTo>
                      <a:lnTo>
                        <a:pt x="4749" y="13421"/>
                      </a:lnTo>
                      <a:lnTo>
                        <a:pt x="4749" y="13320"/>
                      </a:lnTo>
                      <a:lnTo>
                        <a:pt x="4619" y="13320"/>
                      </a:lnTo>
                      <a:lnTo>
                        <a:pt x="4619" y="13218"/>
                      </a:lnTo>
                      <a:lnTo>
                        <a:pt x="4749" y="13218"/>
                      </a:lnTo>
                      <a:lnTo>
                        <a:pt x="4749" y="13168"/>
                      </a:lnTo>
                      <a:lnTo>
                        <a:pt x="4880" y="13168"/>
                      </a:lnTo>
                      <a:lnTo>
                        <a:pt x="4880" y="13066"/>
                      </a:lnTo>
                      <a:lnTo>
                        <a:pt x="5010" y="13066"/>
                      </a:lnTo>
                      <a:lnTo>
                        <a:pt x="5010" y="12940"/>
                      </a:lnTo>
                      <a:lnTo>
                        <a:pt x="5140" y="12940"/>
                      </a:lnTo>
                      <a:lnTo>
                        <a:pt x="5010" y="12940"/>
                      </a:lnTo>
                      <a:lnTo>
                        <a:pt x="5010" y="12889"/>
                      </a:lnTo>
                      <a:lnTo>
                        <a:pt x="5270" y="12889"/>
                      </a:lnTo>
                      <a:lnTo>
                        <a:pt x="5270" y="12788"/>
                      </a:lnTo>
                      <a:lnTo>
                        <a:pt x="5400" y="12788"/>
                      </a:lnTo>
                      <a:lnTo>
                        <a:pt x="5400" y="12737"/>
                      </a:lnTo>
                      <a:lnTo>
                        <a:pt x="5270" y="12737"/>
                      </a:lnTo>
                      <a:lnTo>
                        <a:pt x="5400" y="12737"/>
                      </a:lnTo>
                      <a:lnTo>
                        <a:pt x="5400" y="12636"/>
                      </a:lnTo>
                      <a:lnTo>
                        <a:pt x="5530" y="12636"/>
                      </a:lnTo>
                      <a:lnTo>
                        <a:pt x="5400" y="12636"/>
                      </a:lnTo>
                      <a:lnTo>
                        <a:pt x="5400" y="12585"/>
                      </a:lnTo>
                      <a:lnTo>
                        <a:pt x="5530" y="12585"/>
                      </a:lnTo>
                      <a:lnTo>
                        <a:pt x="5530" y="12535"/>
                      </a:lnTo>
                      <a:lnTo>
                        <a:pt x="5400" y="12484"/>
                      </a:lnTo>
                      <a:lnTo>
                        <a:pt x="5530" y="12484"/>
                      </a:lnTo>
                      <a:lnTo>
                        <a:pt x="5400" y="12484"/>
                      </a:lnTo>
                      <a:lnTo>
                        <a:pt x="5530" y="12484"/>
                      </a:lnTo>
                      <a:lnTo>
                        <a:pt x="5530" y="12459"/>
                      </a:lnTo>
                      <a:lnTo>
                        <a:pt x="5725" y="12459"/>
                      </a:lnTo>
                      <a:lnTo>
                        <a:pt x="5725" y="12408"/>
                      </a:lnTo>
                      <a:lnTo>
                        <a:pt x="5595" y="12408"/>
                      </a:lnTo>
                      <a:lnTo>
                        <a:pt x="5855" y="12408"/>
                      </a:lnTo>
                      <a:lnTo>
                        <a:pt x="5855" y="12357"/>
                      </a:lnTo>
                      <a:lnTo>
                        <a:pt x="5725" y="12357"/>
                      </a:lnTo>
                      <a:lnTo>
                        <a:pt x="5725" y="12307"/>
                      </a:lnTo>
                      <a:lnTo>
                        <a:pt x="5855" y="12307"/>
                      </a:lnTo>
                      <a:lnTo>
                        <a:pt x="5855" y="12357"/>
                      </a:lnTo>
                      <a:lnTo>
                        <a:pt x="5986" y="12357"/>
                      </a:lnTo>
                      <a:lnTo>
                        <a:pt x="5986" y="12307"/>
                      </a:lnTo>
                      <a:lnTo>
                        <a:pt x="5855" y="12307"/>
                      </a:lnTo>
                      <a:lnTo>
                        <a:pt x="5855" y="12155"/>
                      </a:lnTo>
                      <a:lnTo>
                        <a:pt x="5595" y="12155"/>
                      </a:lnTo>
                      <a:lnTo>
                        <a:pt x="5595" y="12104"/>
                      </a:lnTo>
                      <a:lnTo>
                        <a:pt x="5530" y="12104"/>
                      </a:lnTo>
                      <a:lnTo>
                        <a:pt x="5530" y="12053"/>
                      </a:lnTo>
                      <a:lnTo>
                        <a:pt x="5400" y="12053"/>
                      </a:lnTo>
                      <a:lnTo>
                        <a:pt x="5140" y="11952"/>
                      </a:lnTo>
                      <a:lnTo>
                        <a:pt x="5010" y="11952"/>
                      </a:lnTo>
                      <a:lnTo>
                        <a:pt x="4749" y="11851"/>
                      </a:lnTo>
                      <a:lnTo>
                        <a:pt x="4749" y="11775"/>
                      </a:lnTo>
                      <a:lnTo>
                        <a:pt x="4619" y="11775"/>
                      </a:lnTo>
                      <a:lnTo>
                        <a:pt x="4619" y="11674"/>
                      </a:lnTo>
                      <a:lnTo>
                        <a:pt x="4749" y="11674"/>
                      </a:lnTo>
                      <a:lnTo>
                        <a:pt x="4749" y="11420"/>
                      </a:lnTo>
                      <a:lnTo>
                        <a:pt x="4619" y="11420"/>
                      </a:lnTo>
                      <a:lnTo>
                        <a:pt x="4619" y="11370"/>
                      </a:lnTo>
                      <a:lnTo>
                        <a:pt x="4359" y="11370"/>
                      </a:lnTo>
                      <a:lnTo>
                        <a:pt x="4359" y="11471"/>
                      </a:lnTo>
                      <a:lnTo>
                        <a:pt x="4229" y="11471"/>
                      </a:lnTo>
                      <a:lnTo>
                        <a:pt x="4229" y="11420"/>
                      </a:lnTo>
                      <a:lnTo>
                        <a:pt x="3513" y="11420"/>
                      </a:lnTo>
                      <a:lnTo>
                        <a:pt x="3513" y="11370"/>
                      </a:lnTo>
                      <a:lnTo>
                        <a:pt x="3123" y="11370"/>
                      </a:lnTo>
                      <a:lnTo>
                        <a:pt x="3123" y="11319"/>
                      </a:lnTo>
                      <a:lnTo>
                        <a:pt x="3253" y="11319"/>
                      </a:lnTo>
                      <a:lnTo>
                        <a:pt x="3253" y="11243"/>
                      </a:lnTo>
                      <a:lnTo>
                        <a:pt x="2993" y="11243"/>
                      </a:lnTo>
                      <a:lnTo>
                        <a:pt x="2993" y="11142"/>
                      </a:lnTo>
                      <a:lnTo>
                        <a:pt x="3123" y="11142"/>
                      </a:lnTo>
                      <a:lnTo>
                        <a:pt x="3123" y="11091"/>
                      </a:lnTo>
                      <a:lnTo>
                        <a:pt x="3253" y="11091"/>
                      </a:lnTo>
                      <a:lnTo>
                        <a:pt x="3253" y="10889"/>
                      </a:lnTo>
                      <a:lnTo>
                        <a:pt x="3383" y="10889"/>
                      </a:lnTo>
                      <a:lnTo>
                        <a:pt x="3383" y="10635"/>
                      </a:lnTo>
                      <a:lnTo>
                        <a:pt x="3253" y="10635"/>
                      </a:lnTo>
                      <a:lnTo>
                        <a:pt x="3253" y="10610"/>
                      </a:lnTo>
                      <a:lnTo>
                        <a:pt x="2733" y="10610"/>
                      </a:lnTo>
                      <a:lnTo>
                        <a:pt x="2733" y="10559"/>
                      </a:lnTo>
                      <a:lnTo>
                        <a:pt x="2602" y="10559"/>
                      </a:lnTo>
                      <a:lnTo>
                        <a:pt x="2602" y="10408"/>
                      </a:lnTo>
                      <a:lnTo>
                        <a:pt x="2472" y="10408"/>
                      </a:lnTo>
                      <a:lnTo>
                        <a:pt x="2472" y="10028"/>
                      </a:lnTo>
                      <a:lnTo>
                        <a:pt x="2407" y="10028"/>
                      </a:lnTo>
                      <a:lnTo>
                        <a:pt x="2472" y="10028"/>
                      </a:lnTo>
                      <a:lnTo>
                        <a:pt x="2472" y="9977"/>
                      </a:lnTo>
                      <a:lnTo>
                        <a:pt x="2472" y="10028"/>
                      </a:lnTo>
                      <a:lnTo>
                        <a:pt x="2472" y="9977"/>
                      </a:lnTo>
                      <a:lnTo>
                        <a:pt x="2602" y="9977"/>
                      </a:lnTo>
                      <a:lnTo>
                        <a:pt x="2407" y="9977"/>
                      </a:lnTo>
                      <a:lnTo>
                        <a:pt x="2407" y="9926"/>
                      </a:lnTo>
                      <a:lnTo>
                        <a:pt x="2277" y="9926"/>
                      </a:lnTo>
                      <a:lnTo>
                        <a:pt x="2277" y="9977"/>
                      </a:lnTo>
                      <a:lnTo>
                        <a:pt x="2277" y="9876"/>
                      </a:lnTo>
                      <a:lnTo>
                        <a:pt x="2017" y="9876"/>
                      </a:lnTo>
                      <a:lnTo>
                        <a:pt x="2017" y="9825"/>
                      </a:lnTo>
                      <a:lnTo>
                        <a:pt x="1887" y="9825"/>
                      </a:lnTo>
                      <a:lnTo>
                        <a:pt x="1887" y="9774"/>
                      </a:lnTo>
                      <a:lnTo>
                        <a:pt x="1496" y="9774"/>
                      </a:lnTo>
                      <a:lnTo>
                        <a:pt x="1496" y="9724"/>
                      </a:lnTo>
                      <a:lnTo>
                        <a:pt x="1366" y="9724"/>
                      </a:lnTo>
                      <a:lnTo>
                        <a:pt x="1366" y="9673"/>
                      </a:lnTo>
                      <a:lnTo>
                        <a:pt x="1236" y="9673"/>
                      </a:lnTo>
                      <a:lnTo>
                        <a:pt x="1236" y="9572"/>
                      </a:lnTo>
                      <a:lnTo>
                        <a:pt x="976" y="9572"/>
                      </a:lnTo>
                      <a:lnTo>
                        <a:pt x="976" y="9521"/>
                      </a:lnTo>
                      <a:lnTo>
                        <a:pt x="911" y="9521"/>
                      </a:lnTo>
                      <a:lnTo>
                        <a:pt x="911" y="9471"/>
                      </a:lnTo>
                      <a:lnTo>
                        <a:pt x="781" y="9471"/>
                      </a:lnTo>
                      <a:lnTo>
                        <a:pt x="781" y="9420"/>
                      </a:lnTo>
                      <a:lnTo>
                        <a:pt x="520" y="9420"/>
                      </a:lnTo>
                      <a:lnTo>
                        <a:pt x="520" y="9395"/>
                      </a:lnTo>
                      <a:lnTo>
                        <a:pt x="390" y="9395"/>
                      </a:lnTo>
                      <a:lnTo>
                        <a:pt x="390" y="9420"/>
                      </a:lnTo>
                      <a:lnTo>
                        <a:pt x="390" y="9395"/>
                      </a:lnTo>
                      <a:lnTo>
                        <a:pt x="260" y="9395"/>
                      </a:lnTo>
                      <a:lnTo>
                        <a:pt x="260" y="9344"/>
                      </a:lnTo>
                      <a:lnTo>
                        <a:pt x="0" y="9344"/>
                      </a:lnTo>
                      <a:lnTo>
                        <a:pt x="0" y="9293"/>
                      </a:lnTo>
                      <a:lnTo>
                        <a:pt x="260" y="9293"/>
                      </a:lnTo>
                      <a:lnTo>
                        <a:pt x="260" y="9243"/>
                      </a:lnTo>
                      <a:lnTo>
                        <a:pt x="390" y="9243"/>
                      </a:lnTo>
                      <a:lnTo>
                        <a:pt x="390" y="9192"/>
                      </a:lnTo>
                      <a:lnTo>
                        <a:pt x="520" y="9192"/>
                      </a:lnTo>
                      <a:lnTo>
                        <a:pt x="520" y="9141"/>
                      </a:lnTo>
                      <a:lnTo>
                        <a:pt x="651" y="9141"/>
                      </a:lnTo>
                      <a:lnTo>
                        <a:pt x="781" y="9091"/>
                      </a:lnTo>
                      <a:lnTo>
                        <a:pt x="781" y="8989"/>
                      </a:lnTo>
                      <a:lnTo>
                        <a:pt x="976" y="8989"/>
                      </a:lnTo>
                      <a:lnTo>
                        <a:pt x="976" y="8888"/>
                      </a:lnTo>
                      <a:lnTo>
                        <a:pt x="1106" y="8888"/>
                      </a:lnTo>
                      <a:lnTo>
                        <a:pt x="1106" y="8838"/>
                      </a:lnTo>
                      <a:lnTo>
                        <a:pt x="1366" y="8838"/>
                      </a:lnTo>
                      <a:lnTo>
                        <a:pt x="1366" y="8812"/>
                      </a:lnTo>
                      <a:lnTo>
                        <a:pt x="1496" y="8812"/>
                      </a:lnTo>
                      <a:lnTo>
                        <a:pt x="1496" y="8762"/>
                      </a:lnTo>
                      <a:lnTo>
                        <a:pt x="1627" y="8762"/>
                      </a:lnTo>
                      <a:lnTo>
                        <a:pt x="1627" y="8711"/>
                      </a:lnTo>
                      <a:lnTo>
                        <a:pt x="1757" y="8711"/>
                      </a:lnTo>
                      <a:lnTo>
                        <a:pt x="1757" y="8660"/>
                      </a:lnTo>
                      <a:lnTo>
                        <a:pt x="2602" y="8660"/>
                      </a:lnTo>
                      <a:lnTo>
                        <a:pt x="2602" y="8711"/>
                      </a:lnTo>
                      <a:lnTo>
                        <a:pt x="2733" y="8711"/>
                      </a:lnTo>
                      <a:lnTo>
                        <a:pt x="2733" y="8762"/>
                      </a:lnTo>
                      <a:lnTo>
                        <a:pt x="3123" y="8762"/>
                      </a:lnTo>
                      <a:lnTo>
                        <a:pt x="3123" y="8711"/>
                      </a:lnTo>
                      <a:lnTo>
                        <a:pt x="3253" y="8711"/>
                      </a:lnTo>
                      <a:lnTo>
                        <a:pt x="3253" y="8660"/>
                      </a:lnTo>
                      <a:lnTo>
                        <a:pt x="3383" y="8660"/>
                      </a:lnTo>
                      <a:lnTo>
                        <a:pt x="3253" y="8711"/>
                      </a:lnTo>
                      <a:lnTo>
                        <a:pt x="3383" y="8711"/>
                      </a:lnTo>
                      <a:lnTo>
                        <a:pt x="3383" y="8762"/>
                      </a:lnTo>
                      <a:lnTo>
                        <a:pt x="3904" y="8762"/>
                      </a:lnTo>
                      <a:lnTo>
                        <a:pt x="3904" y="8812"/>
                      </a:lnTo>
                      <a:lnTo>
                        <a:pt x="4099" y="8812"/>
                      </a:lnTo>
                      <a:lnTo>
                        <a:pt x="4099" y="8762"/>
                      </a:lnTo>
                      <a:lnTo>
                        <a:pt x="5010" y="8762"/>
                      </a:lnTo>
                      <a:lnTo>
                        <a:pt x="5140" y="8711"/>
                      </a:lnTo>
                      <a:lnTo>
                        <a:pt x="5270" y="8711"/>
                      </a:lnTo>
                      <a:lnTo>
                        <a:pt x="5400" y="8660"/>
                      </a:lnTo>
                      <a:lnTo>
                        <a:pt x="5725" y="8660"/>
                      </a:lnTo>
                      <a:lnTo>
                        <a:pt x="5725" y="8610"/>
                      </a:lnTo>
                      <a:lnTo>
                        <a:pt x="5855" y="8610"/>
                      </a:lnTo>
                      <a:lnTo>
                        <a:pt x="5855" y="8660"/>
                      </a:lnTo>
                      <a:lnTo>
                        <a:pt x="5725" y="8660"/>
                      </a:lnTo>
                      <a:lnTo>
                        <a:pt x="5725" y="8711"/>
                      </a:lnTo>
                      <a:lnTo>
                        <a:pt x="5855" y="8762"/>
                      </a:lnTo>
                      <a:lnTo>
                        <a:pt x="5986" y="8762"/>
                      </a:lnTo>
                      <a:lnTo>
                        <a:pt x="5986" y="8711"/>
                      </a:lnTo>
                      <a:lnTo>
                        <a:pt x="6116" y="8711"/>
                      </a:lnTo>
                      <a:lnTo>
                        <a:pt x="6116" y="8660"/>
                      </a:lnTo>
                      <a:lnTo>
                        <a:pt x="6246" y="8660"/>
                      </a:lnTo>
                      <a:lnTo>
                        <a:pt x="6246" y="8610"/>
                      </a:lnTo>
                      <a:lnTo>
                        <a:pt x="6116" y="8610"/>
                      </a:lnTo>
                      <a:lnTo>
                        <a:pt x="6246" y="8610"/>
                      </a:lnTo>
                      <a:lnTo>
                        <a:pt x="6246" y="8559"/>
                      </a:lnTo>
                      <a:lnTo>
                        <a:pt x="6116" y="8559"/>
                      </a:lnTo>
                      <a:lnTo>
                        <a:pt x="6116" y="8610"/>
                      </a:lnTo>
                      <a:lnTo>
                        <a:pt x="6116" y="8458"/>
                      </a:lnTo>
                      <a:lnTo>
                        <a:pt x="5986" y="8458"/>
                      </a:lnTo>
                      <a:lnTo>
                        <a:pt x="5986" y="8407"/>
                      </a:lnTo>
                      <a:lnTo>
                        <a:pt x="5855" y="8407"/>
                      </a:lnTo>
                      <a:lnTo>
                        <a:pt x="5855" y="8356"/>
                      </a:lnTo>
                      <a:lnTo>
                        <a:pt x="5725" y="8356"/>
                      </a:lnTo>
                      <a:lnTo>
                        <a:pt x="5725" y="8179"/>
                      </a:lnTo>
                      <a:lnTo>
                        <a:pt x="5595" y="8179"/>
                      </a:lnTo>
                      <a:lnTo>
                        <a:pt x="5725" y="8179"/>
                      </a:lnTo>
                      <a:lnTo>
                        <a:pt x="5725" y="8128"/>
                      </a:lnTo>
                      <a:lnTo>
                        <a:pt x="5595" y="8128"/>
                      </a:lnTo>
                      <a:lnTo>
                        <a:pt x="5595" y="8078"/>
                      </a:lnTo>
                      <a:lnTo>
                        <a:pt x="5725" y="8078"/>
                      </a:lnTo>
                      <a:lnTo>
                        <a:pt x="5595" y="8078"/>
                      </a:lnTo>
                      <a:lnTo>
                        <a:pt x="5595" y="7977"/>
                      </a:lnTo>
                      <a:lnTo>
                        <a:pt x="5725" y="7977"/>
                      </a:lnTo>
                      <a:lnTo>
                        <a:pt x="5595" y="7977"/>
                      </a:lnTo>
                      <a:lnTo>
                        <a:pt x="5595" y="7875"/>
                      </a:lnTo>
                      <a:lnTo>
                        <a:pt x="5530" y="7875"/>
                      </a:lnTo>
                      <a:lnTo>
                        <a:pt x="5595" y="7875"/>
                      </a:lnTo>
                      <a:lnTo>
                        <a:pt x="5530" y="7875"/>
                      </a:lnTo>
                      <a:lnTo>
                        <a:pt x="5530" y="7825"/>
                      </a:lnTo>
                      <a:lnTo>
                        <a:pt x="5400" y="7825"/>
                      </a:lnTo>
                      <a:lnTo>
                        <a:pt x="5530" y="7825"/>
                      </a:lnTo>
                      <a:lnTo>
                        <a:pt x="5400" y="7825"/>
                      </a:lnTo>
                      <a:lnTo>
                        <a:pt x="5530" y="7825"/>
                      </a:lnTo>
                      <a:lnTo>
                        <a:pt x="5530" y="7774"/>
                      </a:lnTo>
                      <a:lnTo>
                        <a:pt x="5400" y="7774"/>
                      </a:lnTo>
                      <a:lnTo>
                        <a:pt x="5400" y="7825"/>
                      </a:lnTo>
                      <a:lnTo>
                        <a:pt x="5400" y="7723"/>
                      </a:lnTo>
                      <a:lnTo>
                        <a:pt x="5270" y="7774"/>
                      </a:lnTo>
                      <a:lnTo>
                        <a:pt x="5270" y="7723"/>
                      </a:lnTo>
                      <a:lnTo>
                        <a:pt x="5140" y="7673"/>
                      </a:lnTo>
                      <a:lnTo>
                        <a:pt x="5270" y="7673"/>
                      </a:lnTo>
                      <a:lnTo>
                        <a:pt x="5140" y="7673"/>
                      </a:lnTo>
                      <a:lnTo>
                        <a:pt x="5270" y="7673"/>
                      </a:lnTo>
                      <a:lnTo>
                        <a:pt x="5270" y="7597"/>
                      </a:lnTo>
                      <a:lnTo>
                        <a:pt x="5400" y="7597"/>
                      </a:lnTo>
                      <a:lnTo>
                        <a:pt x="5400" y="7495"/>
                      </a:lnTo>
                      <a:lnTo>
                        <a:pt x="5270" y="7495"/>
                      </a:lnTo>
                      <a:lnTo>
                        <a:pt x="5270" y="7343"/>
                      </a:lnTo>
                      <a:lnTo>
                        <a:pt x="5140" y="7343"/>
                      </a:lnTo>
                      <a:lnTo>
                        <a:pt x="5140" y="7242"/>
                      </a:lnTo>
                      <a:lnTo>
                        <a:pt x="4880" y="7242"/>
                      </a:lnTo>
                      <a:lnTo>
                        <a:pt x="4880" y="7192"/>
                      </a:lnTo>
                      <a:lnTo>
                        <a:pt x="5010" y="7192"/>
                      </a:lnTo>
                      <a:lnTo>
                        <a:pt x="4880" y="7192"/>
                      </a:lnTo>
                      <a:lnTo>
                        <a:pt x="5010" y="7192"/>
                      </a:lnTo>
                      <a:lnTo>
                        <a:pt x="4880" y="7192"/>
                      </a:lnTo>
                      <a:lnTo>
                        <a:pt x="4880" y="7141"/>
                      </a:lnTo>
                      <a:lnTo>
                        <a:pt x="4880" y="7192"/>
                      </a:lnTo>
                      <a:lnTo>
                        <a:pt x="4749" y="7192"/>
                      </a:lnTo>
                      <a:lnTo>
                        <a:pt x="4749" y="7141"/>
                      </a:lnTo>
                      <a:lnTo>
                        <a:pt x="4489" y="7141"/>
                      </a:lnTo>
                      <a:lnTo>
                        <a:pt x="4489" y="7040"/>
                      </a:lnTo>
                      <a:lnTo>
                        <a:pt x="4359" y="7040"/>
                      </a:lnTo>
                      <a:lnTo>
                        <a:pt x="4359" y="6989"/>
                      </a:lnTo>
                      <a:lnTo>
                        <a:pt x="4229" y="6989"/>
                      </a:lnTo>
                      <a:lnTo>
                        <a:pt x="4229" y="7040"/>
                      </a:lnTo>
                      <a:lnTo>
                        <a:pt x="4229" y="6989"/>
                      </a:lnTo>
                      <a:lnTo>
                        <a:pt x="4229" y="7040"/>
                      </a:lnTo>
                      <a:lnTo>
                        <a:pt x="4229" y="6989"/>
                      </a:lnTo>
                      <a:lnTo>
                        <a:pt x="4099" y="6989"/>
                      </a:lnTo>
                      <a:lnTo>
                        <a:pt x="4099" y="6913"/>
                      </a:lnTo>
                      <a:lnTo>
                        <a:pt x="3969" y="6913"/>
                      </a:lnTo>
                      <a:lnTo>
                        <a:pt x="3969" y="6862"/>
                      </a:lnTo>
                      <a:lnTo>
                        <a:pt x="4099" y="6862"/>
                      </a:lnTo>
                      <a:lnTo>
                        <a:pt x="3969" y="6862"/>
                      </a:lnTo>
                      <a:lnTo>
                        <a:pt x="3969" y="6812"/>
                      </a:lnTo>
                      <a:lnTo>
                        <a:pt x="3904" y="6812"/>
                      </a:lnTo>
                      <a:lnTo>
                        <a:pt x="3904" y="6710"/>
                      </a:lnTo>
                      <a:lnTo>
                        <a:pt x="3773" y="6710"/>
                      </a:lnTo>
                      <a:lnTo>
                        <a:pt x="3773" y="6609"/>
                      </a:lnTo>
                      <a:lnTo>
                        <a:pt x="3643" y="6609"/>
                      </a:lnTo>
                      <a:lnTo>
                        <a:pt x="3643" y="6558"/>
                      </a:lnTo>
                      <a:lnTo>
                        <a:pt x="3513" y="6558"/>
                      </a:lnTo>
                      <a:lnTo>
                        <a:pt x="3513" y="6508"/>
                      </a:lnTo>
                      <a:lnTo>
                        <a:pt x="3383" y="6508"/>
                      </a:lnTo>
                      <a:lnTo>
                        <a:pt x="3383" y="6457"/>
                      </a:lnTo>
                      <a:lnTo>
                        <a:pt x="3253" y="6457"/>
                      </a:lnTo>
                      <a:lnTo>
                        <a:pt x="3253" y="6381"/>
                      </a:lnTo>
                      <a:lnTo>
                        <a:pt x="2993" y="6381"/>
                      </a:lnTo>
                      <a:lnTo>
                        <a:pt x="2993" y="6331"/>
                      </a:lnTo>
                      <a:lnTo>
                        <a:pt x="2407" y="6331"/>
                      </a:lnTo>
                      <a:lnTo>
                        <a:pt x="2407" y="6229"/>
                      </a:lnTo>
                      <a:lnTo>
                        <a:pt x="2277" y="6229"/>
                      </a:lnTo>
                      <a:lnTo>
                        <a:pt x="2407" y="6229"/>
                      </a:lnTo>
                      <a:lnTo>
                        <a:pt x="2407" y="6179"/>
                      </a:lnTo>
                      <a:lnTo>
                        <a:pt x="2277" y="6179"/>
                      </a:lnTo>
                      <a:lnTo>
                        <a:pt x="2277" y="6027"/>
                      </a:lnTo>
                      <a:lnTo>
                        <a:pt x="2017" y="6027"/>
                      </a:lnTo>
                      <a:lnTo>
                        <a:pt x="2017" y="5976"/>
                      </a:lnTo>
                      <a:lnTo>
                        <a:pt x="1887" y="5976"/>
                      </a:lnTo>
                      <a:lnTo>
                        <a:pt x="1887" y="5925"/>
                      </a:lnTo>
                      <a:lnTo>
                        <a:pt x="1887" y="5976"/>
                      </a:lnTo>
                      <a:lnTo>
                        <a:pt x="1887" y="5925"/>
                      </a:lnTo>
                      <a:lnTo>
                        <a:pt x="1757" y="5925"/>
                      </a:lnTo>
                      <a:lnTo>
                        <a:pt x="1757" y="5824"/>
                      </a:lnTo>
                      <a:lnTo>
                        <a:pt x="1496" y="5824"/>
                      </a:lnTo>
                      <a:lnTo>
                        <a:pt x="1496" y="5748"/>
                      </a:lnTo>
                      <a:lnTo>
                        <a:pt x="1366" y="5748"/>
                      </a:lnTo>
                      <a:lnTo>
                        <a:pt x="1366" y="5596"/>
                      </a:lnTo>
                      <a:lnTo>
                        <a:pt x="1236" y="5596"/>
                      </a:lnTo>
                      <a:lnTo>
                        <a:pt x="1236" y="5546"/>
                      </a:lnTo>
                      <a:lnTo>
                        <a:pt x="1106" y="5546"/>
                      </a:lnTo>
                      <a:lnTo>
                        <a:pt x="1106" y="5495"/>
                      </a:lnTo>
                      <a:lnTo>
                        <a:pt x="976" y="5495"/>
                      </a:lnTo>
                      <a:lnTo>
                        <a:pt x="1106" y="5495"/>
                      </a:lnTo>
                      <a:lnTo>
                        <a:pt x="1106" y="5444"/>
                      </a:lnTo>
                      <a:lnTo>
                        <a:pt x="976" y="5444"/>
                      </a:lnTo>
                      <a:lnTo>
                        <a:pt x="976" y="5394"/>
                      </a:lnTo>
                      <a:lnTo>
                        <a:pt x="911" y="5394"/>
                      </a:lnTo>
                      <a:lnTo>
                        <a:pt x="976" y="5394"/>
                      </a:lnTo>
                      <a:lnTo>
                        <a:pt x="976" y="5292"/>
                      </a:lnTo>
                      <a:lnTo>
                        <a:pt x="1106" y="5292"/>
                      </a:lnTo>
                      <a:lnTo>
                        <a:pt x="1106" y="5242"/>
                      </a:lnTo>
                      <a:lnTo>
                        <a:pt x="1236" y="5242"/>
                      </a:lnTo>
                      <a:lnTo>
                        <a:pt x="1236" y="5115"/>
                      </a:lnTo>
                      <a:lnTo>
                        <a:pt x="1106" y="5115"/>
                      </a:lnTo>
                      <a:lnTo>
                        <a:pt x="1106" y="5064"/>
                      </a:lnTo>
                      <a:lnTo>
                        <a:pt x="1236" y="5064"/>
                      </a:lnTo>
                      <a:lnTo>
                        <a:pt x="1236" y="4963"/>
                      </a:lnTo>
                      <a:lnTo>
                        <a:pt x="1366" y="4963"/>
                      </a:lnTo>
                      <a:lnTo>
                        <a:pt x="1366" y="4913"/>
                      </a:lnTo>
                      <a:lnTo>
                        <a:pt x="1236" y="4913"/>
                      </a:lnTo>
                      <a:lnTo>
                        <a:pt x="1366" y="4913"/>
                      </a:lnTo>
                      <a:lnTo>
                        <a:pt x="1366" y="4862"/>
                      </a:lnTo>
                      <a:lnTo>
                        <a:pt x="1236" y="4862"/>
                      </a:lnTo>
                      <a:lnTo>
                        <a:pt x="1366" y="4862"/>
                      </a:lnTo>
                      <a:lnTo>
                        <a:pt x="1236" y="4862"/>
                      </a:lnTo>
                      <a:lnTo>
                        <a:pt x="1236" y="4811"/>
                      </a:lnTo>
                      <a:lnTo>
                        <a:pt x="1366" y="4811"/>
                      </a:lnTo>
                      <a:lnTo>
                        <a:pt x="1236" y="4811"/>
                      </a:lnTo>
                      <a:lnTo>
                        <a:pt x="1236" y="4761"/>
                      </a:lnTo>
                      <a:lnTo>
                        <a:pt x="1366" y="4761"/>
                      </a:lnTo>
                      <a:lnTo>
                        <a:pt x="1366" y="4659"/>
                      </a:lnTo>
                      <a:lnTo>
                        <a:pt x="1496" y="4659"/>
                      </a:lnTo>
                      <a:lnTo>
                        <a:pt x="1496" y="4609"/>
                      </a:lnTo>
                      <a:lnTo>
                        <a:pt x="1627" y="4609"/>
                      </a:lnTo>
                      <a:lnTo>
                        <a:pt x="1496" y="4609"/>
                      </a:lnTo>
                      <a:lnTo>
                        <a:pt x="1627" y="4609"/>
                      </a:lnTo>
                      <a:lnTo>
                        <a:pt x="1496" y="4609"/>
                      </a:lnTo>
                      <a:lnTo>
                        <a:pt x="1496" y="4558"/>
                      </a:lnTo>
                      <a:lnTo>
                        <a:pt x="1757" y="4558"/>
                      </a:lnTo>
                      <a:lnTo>
                        <a:pt x="1757" y="4533"/>
                      </a:lnTo>
                      <a:lnTo>
                        <a:pt x="1627" y="4533"/>
                      </a:lnTo>
                      <a:lnTo>
                        <a:pt x="1757" y="4533"/>
                      </a:lnTo>
                      <a:lnTo>
                        <a:pt x="1757" y="4431"/>
                      </a:lnTo>
                      <a:lnTo>
                        <a:pt x="1627" y="4431"/>
                      </a:lnTo>
                      <a:lnTo>
                        <a:pt x="1757" y="4431"/>
                      </a:lnTo>
                      <a:lnTo>
                        <a:pt x="1757" y="4330"/>
                      </a:lnTo>
                      <a:lnTo>
                        <a:pt x="1887" y="4381"/>
                      </a:lnTo>
                      <a:lnTo>
                        <a:pt x="1887" y="4330"/>
                      </a:lnTo>
                      <a:lnTo>
                        <a:pt x="2017" y="4330"/>
                      </a:lnTo>
                      <a:lnTo>
                        <a:pt x="2017" y="4381"/>
                      </a:lnTo>
                      <a:lnTo>
                        <a:pt x="2017" y="4330"/>
                      </a:lnTo>
                      <a:lnTo>
                        <a:pt x="2147" y="4330"/>
                      </a:lnTo>
                      <a:lnTo>
                        <a:pt x="2147" y="4279"/>
                      </a:lnTo>
                      <a:lnTo>
                        <a:pt x="2277" y="4279"/>
                      </a:lnTo>
                      <a:lnTo>
                        <a:pt x="2277" y="4178"/>
                      </a:lnTo>
                      <a:lnTo>
                        <a:pt x="2147" y="4178"/>
                      </a:lnTo>
                      <a:lnTo>
                        <a:pt x="2277" y="4178"/>
                      </a:lnTo>
                      <a:lnTo>
                        <a:pt x="2277" y="4128"/>
                      </a:lnTo>
                      <a:lnTo>
                        <a:pt x="2472" y="4128"/>
                      </a:lnTo>
                      <a:lnTo>
                        <a:pt x="2472" y="4077"/>
                      </a:lnTo>
                      <a:lnTo>
                        <a:pt x="2602" y="4077"/>
                      </a:lnTo>
                      <a:lnTo>
                        <a:pt x="2602" y="4026"/>
                      </a:lnTo>
                      <a:lnTo>
                        <a:pt x="2733" y="4026"/>
                      </a:lnTo>
                      <a:lnTo>
                        <a:pt x="2733" y="3976"/>
                      </a:lnTo>
                      <a:lnTo>
                        <a:pt x="2863" y="3976"/>
                      </a:lnTo>
                      <a:lnTo>
                        <a:pt x="2863" y="3925"/>
                      </a:lnTo>
                      <a:lnTo>
                        <a:pt x="2993" y="3925"/>
                      </a:lnTo>
                      <a:lnTo>
                        <a:pt x="2993" y="3798"/>
                      </a:lnTo>
                      <a:lnTo>
                        <a:pt x="3123" y="3798"/>
                      </a:lnTo>
                      <a:lnTo>
                        <a:pt x="2993" y="3798"/>
                      </a:lnTo>
                      <a:lnTo>
                        <a:pt x="2993" y="3748"/>
                      </a:lnTo>
                      <a:lnTo>
                        <a:pt x="3123" y="3748"/>
                      </a:lnTo>
                      <a:lnTo>
                        <a:pt x="2993" y="3748"/>
                      </a:lnTo>
                      <a:lnTo>
                        <a:pt x="2993" y="3697"/>
                      </a:lnTo>
                      <a:lnTo>
                        <a:pt x="3123" y="3697"/>
                      </a:lnTo>
                      <a:lnTo>
                        <a:pt x="3123" y="3646"/>
                      </a:lnTo>
                      <a:lnTo>
                        <a:pt x="2993" y="3646"/>
                      </a:lnTo>
                      <a:lnTo>
                        <a:pt x="3123" y="3646"/>
                      </a:lnTo>
                      <a:lnTo>
                        <a:pt x="2993" y="3646"/>
                      </a:lnTo>
                      <a:lnTo>
                        <a:pt x="2993" y="3596"/>
                      </a:lnTo>
                      <a:lnTo>
                        <a:pt x="3123" y="3596"/>
                      </a:lnTo>
                      <a:lnTo>
                        <a:pt x="3123" y="3545"/>
                      </a:lnTo>
                      <a:lnTo>
                        <a:pt x="3253" y="3545"/>
                      </a:lnTo>
                      <a:lnTo>
                        <a:pt x="3383" y="3494"/>
                      </a:lnTo>
                      <a:lnTo>
                        <a:pt x="3513" y="3494"/>
                      </a:lnTo>
                      <a:lnTo>
                        <a:pt x="3513" y="3444"/>
                      </a:lnTo>
                      <a:lnTo>
                        <a:pt x="3643" y="3444"/>
                      </a:lnTo>
                      <a:lnTo>
                        <a:pt x="3513" y="3444"/>
                      </a:lnTo>
                      <a:lnTo>
                        <a:pt x="3513" y="3393"/>
                      </a:lnTo>
                      <a:lnTo>
                        <a:pt x="3773" y="3393"/>
                      </a:lnTo>
                      <a:lnTo>
                        <a:pt x="3773" y="3343"/>
                      </a:lnTo>
                      <a:lnTo>
                        <a:pt x="3904" y="3343"/>
                      </a:lnTo>
                      <a:lnTo>
                        <a:pt x="3904" y="3317"/>
                      </a:lnTo>
                      <a:lnTo>
                        <a:pt x="4099" y="3317"/>
                      </a:lnTo>
                      <a:lnTo>
                        <a:pt x="4099" y="3267"/>
                      </a:lnTo>
                      <a:lnTo>
                        <a:pt x="4099" y="3317"/>
                      </a:lnTo>
                      <a:lnTo>
                        <a:pt x="4229" y="3317"/>
                      </a:lnTo>
                      <a:lnTo>
                        <a:pt x="4229" y="3267"/>
                      </a:lnTo>
                      <a:lnTo>
                        <a:pt x="4099" y="3267"/>
                      </a:lnTo>
                      <a:lnTo>
                        <a:pt x="4359" y="3267"/>
                      </a:lnTo>
                      <a:lnTo>
                        <a:pt x="4359" y="3216"/>
                      </a:lnTo>
                      <a:lnTo>
                        <a:pt x="4359" y="3267"/>
                      </a:lnTo>
                      <a:lnTo>
                        <a:pt x="4619" y="3267"/>
                      </a:lnTo>
                      <a:lnTo>
                        <a:pt x="4619" y="3216"/>
                      </a:lnTo>
                      <a:lnTo>
                        <a:pt x="4619" y="3267"/>
                      </a:lnTo>
                      <a:lnTo>
                        <a:pt x="5010" y="3267"/>
                      </a:lnTo>
                      <a:lnTo>
                        <a:pt x="5010" y="3216"/>
                      </a:lnTo>
                      <a:lnTo>
                        <a:pt x="5140" y="3216"/>
                      </a:lnTo>
                      <a:lnTo>
                        <a:pt x="5140" y="3165"/>
                      </a:lnTo>
                      <a:lnTo>
                        <a:pt x="5140" y="3216"/>
                      </a:lnTo>
                      <a:lnTo>
                        <a:pt x="5140" y="3165"/>
                      </a:lnTo>
                      <a:lnTo>
                        <a:pt x="5140" y="3216"/>
                      </a:lnTo>
                      <a:lnTo>
                        <a:pt x="5270" y="3216"/>
                      </a:lnTo>
                      <a:lnTo>
                        <a:pt x="5270" y="3165"/>
                      </a:lnTo>
                      <a:lnTo>
                        <a:pt x="5270" y="3216"/>
                      </a:lnTo>
                      <a:lnTo>
                        <a:pt x="5400" y="3216"/>
                      </a:lnTo>
                      <a:lnTo>
                        <a:pt x="5400" y="3267"/>
                      </a:lnTo>
                      <a:lnTo>
                        <a:pt x="5530" y="3267"/>
                      </a:lnTo>
                      <a:lnTo>
                        <a:pt x="5530" y="3317"/>
                      </a:lnTo>
                      <a:lnTo>
                        <a:pt x="5530" y="3267"/>
                      </a:lnTo>
                      <a:lnTo>
                        <a:pt x="5595" y="3267"/>
                      </a:lnTo>
                      <a:lnTo>
                        <a:pt x="5595" y="3216"/>
                      </a:lnTo>
                      <a:lnTo>
                        <a:pt x="5725" y="3216"/>
                      </a:lnTo>
                      <a:lnTo>
                        <a:pt x="5855" y="3267"/>
                      </a:lnTo>
                      <a:lnTo>
                        <a:pt x="5855" y="3216"/>
                      </a:lnTo>
                      <a:lnTo>
                        <a:pt x="5855" y="3267"/>
                      </a:lnTo>
                      <a:lnTo>
                        <a:pt x="5855" y="3216"/>
                      </a:lnTo>
                      <a:lnTo>
                        <a:pt x="5986" y="3267"/>
                      </a:lnTo>
                      <a:lnTo>
                        <a:pt x="5986" y="3216"/>
                      </a:lnTo>
                      <a:lnTo>
                        <a:pt x="6116" y="3216"/>
                      </a:lnTo>
                      <a:lnTo>
                        <a:pt x="6116" y="3165"/>
                      </a:lnTo>
                      <a:lnTo>
                        <a:pt x="6376" y="3165"/>
                      </a:lnTo>
                      <a:lnTo>
                        <a:pt x="6376" y="3115"/>
                      </a:lnTo>
                      <a:lnTo>
                        <a:pt x="6506" y="3115"/>
                      </a:lnTo>
                      <a:lnTo>
                        <a:pt x="6506" y="3064"/>
                      </a:lnTo>
                      <a:lnTo>
                        <a:pt x="6636" y="3064"/>
                      </a:lnTo>
                      <a:lnTo>
                        <a:pt x="6636" y="3013"/>
                      </a:lnTo>
                      <a:lnTo>
                        <a:pt x="6766" y="3013"/>
                      </a:lnTo>
                      <a:lnTo>
                        <a:pt x="6766" y="2963"/>
                      </a:lnTo>
                      <a:lnTo>
                        <a:pt x="6896" y="2963"/>
                      </a:lnTo>
                      <a:lnTo>
                        <a:pt x="6766" y="2963"/>
                      </a:lnTo>
                      <a:lnTo>
                        <a:pt x="7027" y="2963"/>
                      </a:lnTo>
                      <a:lnTo>
                        <a:pt x="7027" y="2912"/>
                      </a:lnTo>
                      <a:lnTo>
                        <a:pt x="7027" y="2963"/>
                      </a:lnTo>
                      <a:lnTo>
                        <a:pt x="7092" y="2963"/>
                      </a:lnTo>
                      <a:lnTo>
                        <a:pt x="7092" y="2912"/>
                      </a:lnTo>
                      <a:lnTo>
                        <a:pt x="7092" y="2963"/>
                      </a:lnTo>
                      <a:lnTo>
                        <a:pt x="7482" y="2963"/>
                      </a:lnTo>
                      <a:lnTo>
                        <a:pt x="7482" y="2760"/>
                      </a:lnTo>
                      <a:lnTo>
                        <a:pt x="7612" y="2760"/>
                      </a:lnTo>
                      <a:lnTo>
                        <a:pt x="7612" y="2709"/>
                      </a:lnTo>
                      <a:lnTo>
                        <a:pt x="7742" y="2709"/>
                      </a:lnTo>
                      <a:lnTo>
                        <a:pt x="7742" y="2760"/>
                      </a:lnTo>
                      <a:lnTo>
                        <a:pt x="7742" y="2709"/>
                      </a:lnTo>
                      <a:lnTo>
                        <a:pt x="7742" y="2760"/>
                      </a:lnTo>
                      <a:lnTo>
                        <a:pt x="8133" y="2760"/>
                      </a:lnTo>
                      <a:lnTo>
                        <a:pt x="8133" y="2811"/>
                      </a:lnTo>
                      <a:lnTo>
                        <a:pt x="8263" y="2811"/>
                      </a:lnTo>
                      <a:lnTo>
                        <a:pt x="8263" y="2760"/>
                      </a:lnTo>
                      <a:lnTo>
                        <a:pt x="8393" y="2760"/>
                      </a:lnTo>
                      <a:lnTo>
                        <a:pt x="8393" y="2709"/>
                      </a:lnTo>
                      <a:lnTo>
                        <a:pt x="8523" y="2709"/>
                      </a:lnTo>
                      <a:lnTo>
                        <a:pt x="8393" y="2709"/>
                      </a:lnTo>
                      <a:lnTo>
                        <a:pt x="8393" y="2634"/>
                      </a:lnTo>
                      <a:lnTo>
                        <a:pt x="8523" y="2634"/>
                      </a:lnTo>
                      <a:lnTo>
                        <a:pt x="8523" y="2583"/>
                      </a:lnTo>
                      <a:lnTo>
                        <a:pt x="8393" y="2583"/>
                      </a:lnTo>
                      <a:lnTo>
                        <a:pt x="8523" y="2583"/>
                      </a:lnTo>
                      <a:lnTo>
                        <a:pt x="8393" y="2583"/>
                      </a:lnTo>
                      <a:lnTo>
                        <a:pt x="8523" y="2583"/>
                      </a:lnTo>
                      <a:lnTo>
                        <a:pt x="8523" y="2482"/>
                      </a:lnTo>
                      <a:lnTo>
                        <a:pt x="8653" y="2482"/>
                      </a:lnTo>
                      <a:lnTo>
                        <a:pt x="8653" y="2532"/>
                      </a:lnTo>
                      <a:lnTo>
                        <a:pt x="8978" y="2532"/>
                      </a:lnTo>
                      <a:lnTo>
                        <a:pt x="8978" y="2482"/>
                      </a:lnTo>
                      <a:lnTo>
                        <a:pt x="8978" y="2532"/>
                      </a:lnTo>
                      <a:lnTo>
                        <a:pt x="9108" y="2532"/>
                      </a:lnTo>
                      <a:lnTo>
                        <a:pt x="9108" y="2482"/>
                      </a:lnTo>
                      <a:lnTo>
                        <a:pt x="9108" y="2532"/>
                      </a:lnTo>
                      <a:lnTo>
                        <a:pt x="9239" y="2532"/>
                      </a:lnTo>
                      <a:lnTo>
                        <a:pt x="9239" y="2482"/>
                      </a:lnTo>
                      <a:lnTo>
                        <a:pt x="9239" y="2532"/>
                      </a:lnTo>
                      <a:lnTo>
                        <a:pt x="9889" y="2532"/>
                      </a:lnTo>
                      <a:lnTo>
                        <a:pt x="9889" y="2380"/>
                      </a:lnTo>
                      <a:lnTo>
                        <a:pt x="9759" y="2380"/>
                      </a:lnTo>
                      <a:lnTo>
                        <a:pt x="9889" y="2380"/>
                      </a:lnTo>
                      <a:lnTo>
                        <a:pt x="9759" y="2380"/>
                      </a:lnTo>
                      <a:lnTo>
                        <a:pt x="9759" y="2330"/>
                      </a:lnTo>
                      <a:lnTo>
                        <a:pt x="9889" y="2330"/>
                      </a:lnTo>
                      <a:lnTo>
                        <a:pt x="9759" y="2330"/>
                      </a:lnTo>
                      <a:lnTo>
                        <a:pt x="9889" y="2330"/>
                      </a:lnTo>
                      <a:lnTo>
                        <a:pt x="9889" y="2279"/>
                      </a:lnTo>
                      <a:lnTo>
                        <a:pt x="9759" y="2279"/>
                      </a:lnTo>
                      <a:lnTo>
                        <a:pt x="9759" y="2228"/>
                      </a:lnTo>
                      <a:lnTo>
                        <a:pt x="9629" y="2178"/>
                      </a:lnTo>
                      <a:lnTo>
                        <a:pt x="9369" y="2178"/>
                      </a:lnTo>
                      <a:lnTo>
                        <a:pt x="9369" y="2127"/>
                      </a:lnTo>
                      <a:lnTo>
                        <a:pt x="9239" y="2127"/>
                      </a:lnTo>
                      <a:lnTo>
                        <a:pt x="9369" y="2127"/>
                      </a:lnTo>
                      <a:lnTo>
                        <a:pt x="9239" y="2127"/>
                      </a:lnTo>
                      <a:lnTo>
                        <a:pt x="9369" y="2127"/>
                      </a:lnTo>
                      <a:lnTo>
                        <a:pt x="9239" y="2127"/>
                      </a:lnTo>
                      <a:lnTo>
                        <a:pt x="9369" y="2127"/>
                      </a:lnTo>
                      <a:lnTo>
                        <a:pt x="9369" y="2102"/>
                      </a:lnTo>
                      <a:lnTo>
                        <a:pt x="8978" y="2102"/>
                      </a:lnTo>
                      <a:lnTo>
                        <a:pt x="8978" y="2051"/>
                      </a:lnTo>
                      <a:lnTo>
                        <a:pt x="9108" y="2051"/>
                      </a:lnTo>
                      <a:lnTo>
                        <a:pt x="8978" y="2051"/>
                      </a:lnTo>
                      <a:lnTo>
                        <a:pt x="9108" y="2051"/>
                      </a:lnTo>
                      <a:lnTo>
                        <a:pt x="9108" y="2000"/>
                      </a:lnTo>
                      <a:lnTo>
                        <a:pt x="9239" y="2000"/>
                      </a:lnTo>
                      <a:lnTo>
                        <a:pt x="9239" y="1950"/>
                      </a:lnTo>
                      <a:lnTo>
                        <a:pt x="9369" y="1950"/>
                      </a:lnTo>
                      <a:lnTo>
                        <a:pt x="9369" y="1899"/>
                      </a:lnTo>
                      <a:lnTo>
                        <a:pt x="9239" y="1899"/>
                      </a:lnTo>
                      <a:lnTo>
                        <a:pt x="9369" y="1899"/>
                      </a:lnTo>
                      <a:lnTo>
                        <a:pt x="9369" y="1849"/>
                      </a:lnTo>
                      <a:lnTo>
                        <a:pt x="9239" y="1849"/>
                      </a:lnTo>
                      <a:lnTo>
                        <a:pt x="9369" y="1849"/>
                      </a:lnTo>
                      <a:lnTo>
                        <a:pt x="9369" y="1798"/>
                      </a:lnTo>
                      <a:lnTo>
                        <a:pt x="9239" y="1798"/>
                      </a:lnTo>
                      <a:lnTo>
                        <a:pt x="9239" y="1595"/>
                      </a:lnTo>
                      <a:lnTo>
                        <a:pt x="9369" y="1595"/>
                      </a:lnTo>
                      <a:lnTo>
                        <a:pt x="9239" y="1595"/>
                      </a:lnTo>
                      <a:lnTo>
                        <a:pt x="9239" y="1545"/>
                      </a:lnTo>
                      <a:lnTo>
                        <a:pt x="8978" y="1545"/>
                      </a:lnTo>
                      <a:lnTo>
                        <a:pt x="8978" y="1494"/>
                      </a:lnTo>
                      <a:lnTo>
                        <a:pt x="9108" y="1469"/>
                      </a:lnTo>
                      <a:lnTo>
                        <a:pt x="9108" y="1317"/>
                      </a:lnTo>
                      <a:lnTo>
                        <a:pt x="9239" y="1317"/>
                      </a:lnTo>
                      <a:lnTo>
                        <a:pt x="9239" y="1215"/>
                      </a:lnTo>
                      <a:lnTo>
                        <a:pt x="9369" y="1215"/>
                      </a:lnTo>
                      <a:lnTo>
                        <a:pt x="9369" y="1114"/>
                      </a:lnTo>
                      <a:lnTo>
                        <a:pt x="9499" y="1114"/>
                      </a:lnTo>
                      <a:lnTo>
                        <a:pt x="9499" y="1064"/>
                      </a:lnTo>
                      <a:lnTo>
                        <a:pt x="9889" y="1064"/>
                      </a:lnTo>
                      <a:lnTo>
                        <a:pt x="9889" y="1013"/>
                      </a:lnTo>
                      <a:lnTo>
                        <a:pt x="9759" y="1013"/>
                      </a:lnTo>
                      <a:lnTo>
                        <a:pt x="9759" y="962"/>
                      </a:lnTo>
                      <a:lnTo>
                        <a:pt x="9889" y="962"/>
                      </a:lnTo>
                      <a:lnTo>
                        <a:pt x="10019" y="912"/>
                      </a:lnTo>
                      <a:lnTo>
                        <a:pt x="9889" y="912"/>
                      </a:lnTo>
                      <a:lnTo>
                        <a:pt x="9889" y="886"/>
                      </a:lnTo>
                      <a:lnTo>
                        <a:pt x="10019" y="886"/>
                      </a:lnTo>
                      <a:lnTo>
                        <a:pt x="10019" y="836"/>
                      </a:lnTo>
                      <a:lnTo>
                        <a:pt x="10214" y="836"/>
                      </a:lnTo>
                      <a:lnTo>
                        <a:pt x="10214" y="785"/>
                      </a:lnTo>
                      <a:lnTo>
                        <a:pt x="10149" y="785"/>
                      </a:lnTo>
                      <a:lnTo>
                        <a:pt x="10149" y="734"/>
                      </a:lnTo>
                      <a:lnTo>
                        <a:pt x="9759" y="734"/>
                      </a:lnTo>
                      <a:lnTo>
                        <a:pt x="9759" y="684"/>
                      </a:lnTo>
                      <a:lnTo>
                        <a:pt x="9629" y="684"/>
                      </a:lnTo>
                      <a:lnTo>
                        <a:pt x="9629" y="734"/>
                      </a:lnTo>
                      <a:lnTo>
                        <a:pt x="9629" y="684"/>
                      </a:lnTo>
                      <a:lnTo>
                        <a:pt x="9499" y="684"/>
                      </a:lnTo>
                      <a:lnTo>
                        <a:pt x="9499" y="633"/>
                      </a:lnTo>
                      <a:lnTo>
                        <a:pt x="9369" y="582"/>
                      </a:lnTo>
                      <a:lnTo>
                        <a:pt x="8718" y="582"/>
                      </a:lnTo>
                      <a:lnTo>
                        <a:pt x="8718" y="532"/>
                      </a:lnTo>
                      <a:lnTo>
                        <a:pt x="8718" y="582"/>
                      </a:lnTo>
                      <a:lnTo>
                        <a:pt x="8653" y="582"/>
                      </a:lnTo>
                      <a:lnTo>
                        <a:pt x="8653" y="532"/>
                      </a:lnTo>
                      <a:lnTo>
                        <a:pt x="8653" y="582"/>
                      </a:lnTo>
                      <a:lnTo>
                        <a:pt x="8523" y="582"/>
                      </a:lnTo>
                      <a:lnTo>
                        <a:pt x="8523" y="532"/>
                      </a:lnTo>
                      <a:lnTo>
                        <a:pt x="8653" y="532"/>
                      </a:lnTo>
                      <a:lnTo>
                        <a:pt x="8653" y="481"/>
                      </a:lnTo>
                      <a:lnTo>
                        <a:pt x="8523" y="481"/>
                      </a:lnTo>
                      <a:lnTo>
                        <a:pt x="8653" y="481"/>
                      </a:lnTo>
                      <a:lnTo>
                        <a:pt x="8653" y="380"/>
                      </a:lnTo>
                      <a:lnTo>
                        <a:pt x="8718" y="380"/>
                      </a:lnTo>
                      <a:lnTo>
                        <a:pt x="8718" y="329"/>
                      </a:lnTo>
                      <a:lnTo>
                        <a:pt x="8848" y="329"/>
                      </a:lnTo>
                      <a:lnTo>
                        <a:pt x="8848" y="380"/>
                      </a:lnTo>
                      <a:lnTo>
                        <a:pt x="8978" y="380"/>
                      </a:lnTo>
                      <a:lnTo>
                        <a:pt x="8978" y="329"/>
                      </a:lnTo>
                      <a:lnTo>
                        <a:pt x="9108" y="329"/>
                      </a:lnTo>
                      <a:lnTo>
                        <a:pt x="9108" y="279"/>
                      </a:lnTo>
                      <a:lnTo>
                        <a:pt x="9369" y="279"/>
                      </a:lnTo>
                      <a:lnTo>
                        <a:pt x="9369" y="203"/>
                      </a:lnTo>
                      <a:lnTo>
                        <a:pt x="9759" y="203"/>
                      </a:lnTo>
                      <a:lnTo>
                        <a:pt x="9759" y="152"/>
                      </a:lnTo>
                      <a:lnTo>
                        <a:pt x="10019" y="152"/>
                      </a:lnTo>
                      <a:lnTo>
                        <a:pt x="10019" y="203"/>
                      </a:lnTo>
                      <a:lnTo>
                        <a:pt x="10149" y="203"/>
                      </a:lnTo>
                      <a:lnTo>
                        <a:pt x="10149" y="152"/>
                      </a:lnTo>
                      <a:lnTo>
                        <a:pt x="10149" y="203"/>
                      </a:lnTo>
                      <a:lnTo>
                        <a:pt x="10149" y="152"/>
                      </a:lnTo>
                      <a:lnTo>
                        <a:pt x="10149" y="203"/>
                      </a:lnTo>
                      <a:lnTo>
                        <a:pt x="10214" y="203"/>
                      </a:lnTo>
                      <a:lnTo>
                        <a:pt x="10214" y="152"/>
                      </a:lnTo>
                      <a:lnTo>
                        <a:pt x="10735" y="152"/>
                      </a:lnTo>
                      <a:lnTo>
                        <a:pt x="10735" y="101"/>
                      </a:lnTo>
                      <a:lnTo>
                        <a:pt x="10865" y="101"/>
                      </a:lnTo>
                      <a:lnTo>
                        <a:pt x="10865" y="51"/>
                      </a:lnTo>
                      <a:lnTo>
                        <a:pt x="10865" y="101"/>
                      </a:lnTo>
                      <a:lnTo>
                        <a:pt x="11125" y="101"/>
                      </a:lnTo>
                      <a:lnTo>
                        <a:pt x="11125" y="51"/>
                      </a:lnTo>
                      <a:lnTo>
                        <a:pt x="11255" y="51"/>
                      </a:lnTo>
                      <a:lnTo>
                        <a:pt x="11255" y="0"/>
                      </a:lnTo>
                      <a:lnTo>
                        <a:pt x="11516" y="0"/>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55" name="Freeform 4854"/>
                <p:cNvSpPr/>
                <p:nvPr/>
              </p:nvSpPr>
              <p:spPr>
                <a:xfrm>
                  <a:off x="309262" y="164795"/>
                  <a:ext cx="180144" cy="373831"/>
                </a:xfrm>
                <a:custGeom>
                  <a:avLst/>
                  <a:gdLst/>
                  <a:ahLst/>
                  <a:cxnLst>
                    <a:cxn ang="0">
                      <a:pos x="wd2" y="hd2"/>
                    </a:cxn>
                    <a:cxn ang="5400000">
                      <a:pos x="wd2" y="hd2"/>
                    </a:cxn>
                    <a:cxn ang="10800000">
                      <a:pos x="wd2" y="hd2"/>
                    </a:cxn>
                    <a:cxn ang="16200000">
                      <a:pos x="wd2" y="hd2"/>
                    </a:cxn>
                  </a:cxnLst>
                  <a:rect l="0" t="0" r="r" b="b"/>
                  <a:pathLst>
                    <a:path w="21600" h="21600" extrusionOk="0">
                      <a:moveTo>
                        <a:pt x="1998" y="3920"/>
                      </a:moveTo>
                      <a:lnTo>
                        <a:pt x="2247" y="3728"/>
                      </a:lnTo>
                      <a:lnTo>
                        <a:pt x="1790" y="3920"/>
                      </a:lnTo>
                      <a:lnTo>
                        <a:pt x="1457" y="4047"/>
                      </a:lnTo>
                      <a:lnTo>
                        <a:pt x="1373" y="4047"/>
                      </a:lnTo>
                      <a:lnTo>
                        <a:pt x="1373" y="3920"/>
                      </a:lnTo>
                      <a:lnTo>
                        <a:pt x="1290" y="3920"/>
                      </a:lnTo>
                      <a:lnTo>
                        <a:pt x="1290" y="3856"/>
                      </a:lnTo>
                      <a:lnTo>
                        <a:pt x="1373" y="3813"/>
                      </a:lnTo>
                      <a:lnTo>
                        <a:pt x="1373" y="3856"/>
                      </a:lnTo>
                      <a:lnTo>
                        <a:pt x="1540" y="3856"/>
                      </a:lnTo>
                      <a:lnTo>
                        <a:pt x="1540" y="3813"/>
                      </a:lnTo>
                      <a:lnTo>
                        <a:pt x="1623" y="3813"/>
                      </a:lnTo>
                      <a:lnTo>
                        <a:pt x="1623" y="3728"/>
                      </a:lnTo>
                      <a:lnTo>
                        <a:pt x="1706" y="3728"/>
                      </a:lnTo>
                      <a:lnTo>
                        <a:pt x="1706" y="3685"/>
                      </a:lnTo>
                      <a:lnTo>
                        <a:pt x="1790" y="3685"/>
                      </a:lnTo>
                      <a:lnTo>
                        <a:pt x="1790" y="3643"/>
                      </a:lnTo>
                      <a:lnTo>
                        <a:pt x="1831" y="3643"/>
                      </a:lnTo>
                      <a:lnTo>
                        <a:pt x="1831" y="3600"/>
                      </a:lnTo>
                      <a:lnTo>
                        <a:pt x="1914" y="3600"/>
                      </a:lnTo>
                      <a:lnTo>
                        <a:pt x="1831" y="3600"/>
                      </a:lnTo>
                      <a:lnTo>
                        <a:pt x="1831" y="3557"/>
                      </a:lnTo>
                      <a:lnTo>
                        <a:pt x="1998" y="3557"/>
                      </a:lnTo>
                      <a:lnTo>
                        <a:pt x="1998" y="3600"/>
                      </a:lnTo>
                      <a:lnTo>
                        <a:pt x="1998" y="3557"/>
                      </a:lnTo>
                      <a:lnTo>
                        <a:pt x="1914" y="3557"/>
                      </a:lnTo>
                      <a:lnTo>
                        <a:pt x="1998" y="3557"/>
                      </a:lnTo>
                      <a:lnTo>
                        <a:pt x="1914" y="3557"/>
                      </a:lnTo>
                      <a:lnTo>
                        <a:pt x="1914" y="3515"/>
                      </a:lnTo>
                      <a:lnTo>
                        <a:pt x="1998" y="3515"/>
                      </a:lnTo>
                      <a:lnTo>
                        <a:pt x="1998" y="3430"/>
                      </a:lnTo>
                      <a:lnTo>
                        <a:pt x="1914" y="3430"/>
                      </a:lnTo>
                      <a:lnTo>
                        <a:pt x="1914" y="3408"/>
                      </a:lnTo>
                      <a:lnTo>
                        <a:pt x="1998" y="3408"/>
                      </a:lnTo>
                      <a:lnTo>
                        <a:pt x="1914" y="3408"/>
                      </a:lnTo>
                      <a:lnTo>
                        <a:pt x="1998" y="3408"/>
                      </a:lnTo>
                      <a:lnTo>
                        <a:pt x="1914" y="3408"/>
                      </a:lnTo>
                      <a:lnTo>
                        <a:pt x="1914" y="3238"/>
                      </a:lnTo>
                      <a:lnTo>
                        <a:pt x="1831" y="3238"/>
                      </a:lnTo>
                      <a:lnTo>
                        <a:pt x="1831" y="3280"/>
                      </a:lnTo>
                      <a:lnTo>
                        <a:pt x="1831" y="3238"/>
                      </a:lnTo>
                      <a:lnTo>
                        <a:pt x="1998" y="3238"/>
                      </a:lnTo>
                      <a:lnTo>
                        <a:pt x="1998" y="3195"/>
                      </a:lnTo>
                      <a:lnTo>
                        <a:pt x="1790" y="3195"/>
                      </a:lnTo>
                      <a:lnTo>
                        <a:pt x="1790" y="3153"/>
                      </a:lnTo>
                      <a:lnTo>
                        <a:pt x="1790" y="3195"/>
                      </a:lnTo>
                      <a:lnTo>
                        <a:pt x="1706" y="3195"/>
                      </a:lnTo>
                      <a:lnTo>
                        <a:pt x="1706" y="3238"/>
                      </a:lnTo>
                      <a:lnTo>
                        <a:pt x="1623" y="3238"/>
                      </a:lnTo>
                      <a:lnTo>
                        <a:pt x="1623" y="3280"/>
                      </a:lnTo>
                      <a:lnTo>
                        <a:pt x="1373" y="3280"/>
                      </a:lnTo>
                      <a:lnTo>
                        <a:pt x="1373" y="3323"/>
                      </a:lnTo>
                      <a:lnTo>
                        <a:pt x="1290" y="3323"/>
                      </a:lnTo>
                      <a:lnTo>
                        <a:pt x="1290" y="3366"/>
                      </a:lnTo>
                      <a:lnTo>
                        <a:pt x="1207" y="3366"/>
                      </a:lnTo>
                      <a:lnTo>
                        <a:pt x="1207" y="3408"/>
                      </a:lnTo>
                      <a:lnTo>
                        <a:pt x="1124" y="3408"/>
                      </a:lnTo>
                      <a:lnTo>
                        <a:pt x="1124" y="3430"/>
                      </a:lnTo>
                      <a:lnTo>
                        <a:pt x="874" y="3430"/>
                      </a:lnTo>
                      <a:lnTo>
                        <a:pt x="874" y="3472"/>
                      </a:lnTo>
                      <a:lnTo>
                        <a:pt x="791" y="3472"/>
                      </a:lnTo>
                      <a:lnTo>
                        <a:pt x="791" y="3515"/>
                      </a:lnTo>
                      <a:lnTo>
                        <a:pt x="749" y="3515"/>
                      </a:lnTo>
                      <a:lnTo>
                        <a:pt x="749" y="3557"/>
                      </a:lnTo>
                      <a:lnTo>
                        <a:pt x="749" y="3515"/>
                      </a:lnTo>
                      <a:lnTo>
                        <a:pt x="666" y="3515"/>
                      </a:lnTo>
                      <a:lnTo>
                        <a:pt x="666" y="3557"/>
                      </a:lnTo>
                      <a:lnTo>
                        <a:pt x="749" y="3557"/>
                      </a:lnTo>
                      <a:lnTo>
                        <a:pt x="666" y="3557"/>
                      </a:lnTo>
                      <a:lnTo>
                        <a:pt x="666" y="3600"/>
                      </a:lnTo>
                      <a:lnTo>
                        <a:pt x="583" y="3600"/>
                      </a:lnTo>
                      <a:lnTo>
                        <a:pt x="583" y="3685"/>
                      </a:lnTo>
                      <a:lnTo>
                        <a:pt x="499" y="3685"/>
                      </a:lnTo>
                      <a:lnTo>
                        <a:pt x="499" y="3728"/>
                      </a:lnTo>
                      <a:lnTo>
                        <a:pt x="416" y="3728"/>
                      </a:lnTo>
                      <a:lnTo>
                        <a:pt x="416" y="3770"/>
                      </a:lnTo>
                      <a:lnTo>
                        <a:pt x="250" y="3770"/>
                      </a:lnTo>
                      <a:lnTo>
                        <a:pt x="250" y="3728"/>
                      </a:lnTo>
                      <a:lnTo>
                        <a:pt x="250" y="3770"/>
                      </a:lnTo>
                      <a:lnTo>
                        <a:pt x="166" y="3770"/>
                      </a:lnTo>
                      <a:lnTo>
                        <a:pt x="250" y="3770"/>
                      </a:lnTo>
                      <a:lnTo>
                        <a:pt x="166" y="3813"/>
                      </a:lnTo>
                      <a:lnTo>
                        <a:pt x="0" y="3813"/>
                      </a:lnTo>
                      <a:lnTo>
                        <a:pt x="0" y="3728"/>
                      </a:lnTo>
                      <a:lnTo>
                        <a:pt x="83" y="3728"/>
                      </a:lnTo>
                      <a:lnTo>
                        <a:pt x="83" y="3685"/>
                      </a:lnTo>
                      <a:lnTo>
                        <a:pt x="83" y="3728"/>
                      </a:lnTo>
                      <a:lnTo>
                        <a:pt x="166" y="3728"/>
                      </a:lnTo>
                      <a:lnTo>
                        <a:pt x="166" y="3643"/>
                      </a:lnTo>
                      <a:lnTo>
                        <a:pt x="250" y="3643"/>
                      </a:lnTo>
                      <a:lnTo>
                        <a:pt x="166" y="3643"/>
                      </a:lnTo>
                      <a:lnTo>
                        <a:pt x="166" y="3685"/>
                      </a:lnTo>
                      <a:lnTo>
                        <a:pt x="250" y="3685"/>
                      </a:lnTo>
                      <a:lnTo>
                        <a:pt x="250" y="3643"/>
                      </a:lnTo>
                      <a:lnTo>
                        <a:pt x="499" y="3643"/>
                      </a:lnTo>
                      <a:lnTo>
                        <a:pt x="583" y="3600"/>
                      </a:lnTo>
                      <a:lnTo>
                        <a:pt x="583" y="3557"/>
                      </a:lnTo>
                      <a:lnTo>
                        <a:pt x="499" y="3557"/>
                      </a:lnTo>
                      <a:lnTo>
                        <a:pt x="583" y="3557"/>
                      </a:lnTo>
                      <a:lnTo>
                        <a:pt x="583" y="3515"/>
                      </a:lnTo>
                      <a:lnTo>
                        <a:pt x="666" y="3515"/>
                      </a:lnTo>
                      <a:lnTo>
                        <a:pt x="583" y="3515"/>
                      </a:lnTo>
                      <a:lnTo>
                        <a:pt x="666" y="3515"/>
                      </a:lnTo>
                      <a:lnTo>
                        <a:pt x="666" y="3472"/>
                      </a:lnTo>
                      <a:lnTo>
                        <a:pt x="791" y="3472"/>
                      </a:lnTo>
                      <a:lnTo>
                        <a:pt x="791" y="3408"/>
                      </a:lnTo>
                      <a:lnTo>
                        <a:pt x="874" y="3408"/>
                      </a:lnTo>
                      <a:lnTo>
                        <a:pt x="874" y="3323"/>
                      </a:lnTo>
                      <a:lnTo>
                        <a:pt x="1040" y="3323"/>
                      </a:lnTo>
                      <a:lnTo>
                        <a:pt x="1040" y="3153"/>
                      </a:lnTo>
                      <a:lnTo>
                        <a:pt x="874" y="3153"/>
                      </a:lnTo>
                      <a:lnTo>
                        <a:pt x="874" y="3110"/>
                      </a:lnTo>
                      <a:lnTo>
                        <a:pt x="957" y="3110"/>
                      </a:lnTo>
                      <a:lnTo>
                        <a:pt x="957" y="3067"/>
                      </a:lnTo>
                      <a:lnTo>
                        <a:pt x="1207" y="3067"/>
                      </a:lnTo>
                      <a:lnTo>
                        <a:pt x="1207" y="2876"/>
                      </a:lnTo>
                      <a:lnTo>
                        <a:pt x="1290" y="2876"/>
                      </a:lnTo>
                      <a:lnTo>
                        <a:pt x="1290" y="2833"/>
                      </a:lnTo>
                      <a:lnTo>
                        <a:pt x="1373" y="2833"/>
                      </a:lnTo>
                      <a:lnTo>
                        <a:pt x="1373" y="2940"/>
                      </a:lnTo>
                      <a:lnTo>
                        <a:pt x="1290" y="2940"/>
                      </a:lnTo>
                      <a:lnTo>
                        <a:pt x="1373" y="2940"/>
                      </a:lnTo>
                      <a:lnTo>
                        <a:pt x="1373" y="3025"/>
                      </a:lnTo>
                      <a:lnTo>
                        <a:pt x="1540" y="3025"/>
                      </a:lnTo>
                      <a:lnTo>
                        <a:pt x="1540" y="3067"/>
                      </a:lnTo>
                      <a:lnTo>
                        <a:pt x="1540" y="3025"/>
                      </a:lnTo>
                      <a:lnTo>
                        <a:pt x="1623" y="3025"/>
                      </a:lnTo>
                      <a:lnTo>
                        <a:pt x="1540" y="3025"/>
                      </a:lnTo>
                      <a:lnTo>
                        <a:pt x="1623" y="2982"/>
                      </a:lnTo>
                      <a:lnTo>
                        <a:pt x="1706" y="2982"/>
                      </a:lnTo>
                      <a:lnTo>
                        <a:pt x="1706" y="2940"/>
                      </a:lnTo>
                      <a:lnTo>
                        <a:pt x="1790" y="2940"/>
                      </a:lnTo>
                      <a:lnTo>
                        <a:pt x="1706" y="2940"/>
                      </a:lnTo>
                      <a:lnTo>
                        <a:pt x="1790" y="2940"/>
                      </a:lnTo>
                      <a:lnTo>
                        <a:pt x="1790" y="2982"/>
                      </a:lnTo>
                      <a:lnTo>
                        <a:pt x="1706" y="2982"/>
                      </a:lnTo>
                      <a:lnTo>
                        <a:pt x="1831" y="2982"/>
                      </a:lnTo>
                      <a:lnTo>
                        <a:pt x="1831" y="2940"/>
                      </a:lnTo>
                      <a:lnTo>
                        <a:pt x="1790" y="2940"/>
                      </a:lnTo>
                      <a:lnTo>
                        <a:pt x="1831" y="2940"/>
                      </a:lnTo>
                      <a:lnTo>
                        <a:pt x="1831" y="2897"/>
                      </a:lnTo>
                      <a:lnTo>
                        <a:pt x="1914" y="2897"/>
                      </a:lnTo>
                      <a:lnTo>
                        <a:pt x="1998" y="2876"/>
                      </a:lnTo>
                      <a:lnTo>
                        <a:pt x="1998" y="2897"/>
                      </a:lnTo>
                      <a:lnTo>
                        <a:pt x="1998" y="2833"/>
                      </a:lnTo>
                      <a:lnTo>
                        <a:pt x="2081" y="2833"/>
                      </a:lnTo>
                      <a:lnTo>
                        <a:pt x="2081" y="2876"/>
                      </a:lnTo>
                      <a:lnTo>
                        <a:pt x="2164" y="2876"/>
                      </a:lnTo>
                      <a:lnTo>
                        <a:pt x="2164" y="2748"/>
                      </a:lnTo>
                      <a:lnTo>
                        <a:pt x="2081" y="2748"/>
                      </a:lnTo>
                      <a:lnTo>
                        <a:pt x="2164" y="2748"/>
                      </a:lnTo>
                      <a:lnTo>
                        <a:pt x="2164" y="2705"/>
                      </a:lnTo>
                      <a:lnTo>
                        <a:pt x="2081" y="2705"/>
                      </a:lnTo>
                      <a:lnTo>
                        <a:pt x="2081" y="2663"/>
                      </a:lnTo>
                      <a:lnTo>
                        <a:pt x="2164" y="2663"/>
                      </a:lnTo>
                      <a:lnTo>
                        <a:pt x="2081" y="2663"/>
                      </a:lnTo>
                      <a:lnTo>
                        <a:pt x="2081" y="2620"/>
                      </a:lnTo>
                      <a:lnTo>
                        <a:pt x="2164" y="2620"/>
                      </a:lnTo>
                      <a:lnTo>
                        <a:pt x="2164" y="2578"/>
                      </a:lnTo>
                      <a:lnTo>
                        <a:pt x="2081" y="2578"/>
                      </a:lnTo>
                      <a:lnTo>
                        <a:pt x="2164" y="2578"/>
                      </a:lnTo>
                      <a:lnTo>
                        <a:pt x="2164" y="2535"/>
                      </a:lnTo>
                      <a:lnTo>
                        <a:pt x="2081" y="2535"/>
                      </a:lnTo>
                      <a:lnTo>
                        <a:pt x="2164" y="2535"/>
                      </a:lnTo>
                      <a:lnTo>
                        <a:pt x="2081" y="2535"/>
                      </a:lnTo>
                      <a:lnTo>
                        <a:pt x="2081" y="2492"/>
                      </a:lnTo>
                      <a:lnTo>
                        <a:pt x="2164" y="2492"/>
                      </a:lnTo>
                      <a:lnTo>
                        <a:pt x="2081" y="2492"/>
                      </a:lnTo>
                      <a:lnTo>
                        <a:pt x="2081" y="2450"/>
                      </a:lnTo>
                      <a:lnTo>
                        <a:pt x="2164" y="2450"/>
                      </a:lnTo>
                      <a:lnTo>
                        <a:pt x="2081" y="2450"/>
                      </a:lnTo>
                      <a:lnTo>
                        <a:pt x="2164" y="2450"/>
                      </a:lnTo>
                      <a:lnTo>
                        <a:pt x="2081" y="2450"/>
                      </a:lnTo>
                      <a:lnTo>
                        <a:pt x="2081" y="2386"/>
                      </a:lnTo>
                      <a:lnTo>
                        <a:pt x="1914" y="2386"/>
                      </a:lnTo>
                      <a:lnTo>
                        <a:pt x="1914" y="2343"/>
                      </a:lnTo>
                      <a:lnTo>
                        <a:pt x="1914" y="2386"/>
                      </a:lnTo>
                      <a:lnTo>
                        <a:pt x="1914" y="2343"/>
                      </a:lnTo>
                      <a:lnTo>
                        <a:pt x="1831" y="2343"/>
                      </a:lnTo>
                      <a:lnTo>
                        <a:pt x="1831" y="2301"/>
                      </a:lnTo>
                      <a:lnTo>
                        <a:pt x="1831" y="2343"/>
                      </a:lnTo>
                      <a:lnTo>
                        <a:pt x="1914" y="2343"/>
                      </a:lnTo>
                      <a:lnTo>
                        <a:pt x="1914" y="2301"/>
                      </a:lnTo>
                      <a:lnTo>
                        <a:pt x="1914" y="2343"/>
                      </a:lnTo>
                      <a:lnTo>
                        <a:pt x="1914" y="2301"/>
                      </a:lnTo>
                      <a:lnTo>
                        <a:pt x="1998" y="2301"/>
                      </a:lnTo>
                      <a:lnTo>
                        <a:pt x="1914" y="2301"/>
                      </a:lnTo>
                      <a:lnTo>
                        <a:pt x="1998" y="2301"/>
                      </a:lnTo>
                      <a:lnTo>
                        <a:pt x="1914" y="2301"/>
                      </a:lnTo>
                      <a:lnTo>
                        <a:pt x="1914" y="2258"/>
                      </a:lnTo>
                      <a:lnTo>
                        <a:pt x="1998" y="2258"/>
                      </a:lnTo>
                      <a:lnTo>
                        <a:pt x="1914" y="2258"/>
                      </a:lnTo>
                      <a:lnTo>
                        <a:pt x="1998" y="2258"/>
                      </a:lnTo>
                      <a:lnTo>
                        <a:pt x="1998" y="2215"/>
                      </a:lnTo>
                      <a:lnTo>
                        <a:pt x="1831" y="2215"/>
                      </a:lnTo>
                      <a:lnTo>
                        <a:pt x="1831" y="2173"/>
                      </a:lnTo>
                      <a:lnTo>
                        <a:pt x="1706" y="2173"/>
                      </a:lnTo>
                      <a:lnTo>
                        <a:pt x="1706" y="2301"/>
                      </a:lnTo>
                      <a:lnTo>
                        <a:pt x="1623" y="2301"/>
                      </a:lnTo>
                      <a:lnTo>
                        <a:pt x="1706" y="2301"/>
                      </a:lnTo>
                      <a:lnTo>
                        <a:pt x="1706" y="2343"/>
                      </a:lnTo>
                      <a:lnTo>
                        <a:pt x="1790" y="2343"/>
                      </a:lnTo>
                      <a:lnTo>
                        <a:pt x="1623" y="2343"/>
                      </a:lnTo>
                      <a:lnTo>
                        <a:pt x="1623" y="2301"/>
                      </a:lnTo>
                      <a:lnTo>
                        <a:pt x="1540" y="2301"/>
                      </a:lnTo>
                      <a:lnTo>
                        <a:pt x="1623" y="2301"/>
                      </a:lnTo>
                      <a:lnTo>
                        <a:pt x="1623" y="2343"/>
                      </a:lnTo>
                      <a:lnTo>
                        <a:pt x="1540" y="2343"/>
                      </a:lnTo>
                      <a:lnTo>
                        <a:pt x="1540" y="2301"/>
                      </a:lnTo>
                      <a:lnTo>
                        <a:pt x="1623" y="2301"/>
                      </a:lnTo>
                      <a:lnTo>
                        <a:pt x="1623" y="2258"/>
                      </a:lnTo>
                      <a:lnTo>
                        <a:pt x="1706" y="2258"/>
                      </a:lnTo>
                      <a:lnTo>
                        <a:pt x="1706" y="2215"/>
                      </a:lnTo>
                      <a:lnTo>
                        <a:pt x="1706" y="2258"/>
                      </a:lnTo>
                      <a:lnTo>
                        <a:pt x="1706" y="2173"/>
                      </a:lnTo>
                      <a:lnTo>
                        <a:pt x="1623" y="2173"/>
                      </a:lnTo>
                      <a:lnTo>
                        <a:pt x="1706" y="2173"/>
                      </a:lnTo>
                      <a:lnTo>
                        <a:pt x="1623" y="2173"/>
                      </a:lnTo>
                      <a:lnTo>
                        <a:pt x="1623" y="2130"/>
                      </a:lnTo>
                      <a:lnTo>
                        <a:pt x="1706" y="2130"/>
                      </a:lnTo>
                      <a:lnTo>
                        <a:pt x="1706" y="2088"/>
                      </a:lnTo>
                      <a:lnTo>
                        <a:pt x="1831" y="2088"/>
                      </a:lnTo>
                      <a:lnTo>
                        <a:pt x="1831" y="2045"/>
                      </a:lnTo>
                      <a:lnTo>
                        <a:pt x="1914" y="2045"/>
                      </a:lnTo>
                      <a:lnTo>
                        <a:pt x="1831" y="2045"/>
                      </a:lnTo>
                      <a:lnTo>
                        <a:pt x="1998" y="2045"/>
                      </a:lnTo>
                      <a:lnTo>
                        <a:pt x="1998" y="2002"/>
                      </a:lnTo>
                      <a:lnTo>
                        <a:pt x="2081" y="2002"/>
                      </a:lnTo>
                      <a:lnTo>
                        <a:pt x="2081" y="1960"/>
                      </a:lnTo>
                      <a:lnTo>
                        <a:pt x="2164" y="1960"/>
                      </a:lnTo>
                      <a:lnTo>
                        <a:pt x="2164" y="1917"/>
                      </a:lnTo>
                      <a:lnTo>
                        <a:pt x="2247" y="1917"/>
                      </a:lnTo>
                      <a:lnTo>
                        <a:pt x="2247" y="1853"/>
                      </a:lnTo>
                      <a:lnTo>
                        <a:pt x="2331" y="1853"/>
                      </a:lnTo>
                      <a:lnTo>
                        <a:pt x="2331" y="1768"/>
                      </a:lnTo>
                      <a:lnTo>
                        <a:pt x="2247" y="1768"/>
                      </a:lnTo>
                      <a:lnTo>
                        <a:pt x="2247" y="1725"/>
                      </a:lnTo>
                      <a:lnTo>
                        <a:pt x="2164" y="1725"/>
                      </a:lnTo>
                      <a:lnTo>
                        <a:pt x="2164" y="1683"/>
                      </a:lnTo>
                      <a:lnTo>
                        <a:pt x="2247" y="1683"/>
                      </a:lnTo>
                      <a:lnTo>
                        <a:pt x="2247" y="1640"/>
                      </a:lnTo>
                      <a:lnTo>
                        <a:pt x="2164" y="1640"/>
                      </a:lnTo>
                      <a:lnTo>
                        <a:pt x="2247" y="1640"/>
                      </a:lnTo>
                      <a:lnTo>
                        <a:pt x="2247" y="1555"/>
                      </a:lnTo>
                      <a:lnTo>
                        <a:pt x="2331" y="1555"/>
                      </a:lnTo>
                      <a:lnTo>
                        <a:pt x="2331" y="1470"/>
                      </a:lnTo>
                      <a:lnTo>
                        <a:pt x="2247" y="1427"/>
                      </a:lnTo>
                      <a:lnTo>
                        <a:pt x="2164" y="1427"/>
                      </a:lnTo>
                      <a:lnTo>
                        <a:pt x="2164" y="1385"/>
                      </a:lnTo>
                      <a:lnTo>
                        <a:pt x="2081" y="1385"/>
                      </a:lnTo>
                      <a:lnTo>
                        <a:pt x="2081" y="1321"/>
                      </a:lnTo>
                      <a:lnTo>
                        <a:pt x="2164" y="1321"/>
                      </a:lnTo>
                      <a:lnTo>
                        <a:pt x="2164" y="1278"/>
                      </a:lnTo>
                      <a:lnTo>
                        <a:pt x="2580" y="1278"/>
                      </a:lnTo>
                      <a:lnTo>
                        <a:pt x="2580" y="1236"/>
                      </a:lnTo>
                      <a:lnTo>
                        <a:pt x="2664" y="1236"/>
                      </a:lnTo>
                      <a:lnTo>
                        <a:pt x="2747" y="1193"/>
                      </a:lnTo>
                      <a:lnTo>
                        <a:pt x="2788" y="1193"/>
                      </a:lnTo>
                      <a:lnTo>
                        <a:pt x="2788" y="1108"/>
                      </a:lnTo>
                      <a:lnTo>
                        <a:pt x="2747" y="1108"/>
                      </a:lnTo>
                      <a:lnTo>
                        <a:pt x="2747" y="1022"/>
                      </a:lnTo>
                      <a:lnTo>
                        <a:pt x="2788" y="1022"/>
                      </a:lnTo>
                      <a:lnTo>
                        <a:pt x="2747" y="1022"/>
                      </a:lnTo>
                      <a:lnTo>
                        <a:pt x="2747" y="980"/>
                      </a:lnTo>
                      <a:lnTo>
                        <a:pt x="2872" y="980"/>
                      </a:lnTo>
                      <a:lnTo>
                        <a:pt x="2872" y="937"/>
                      </a:lnTo>
                      <a:lnTo>
                        <a:pt x="3038" y="937"/>
                      </a:lnTo>
                      <a:lnTo>
                        <a:pt x="3038" y="895"/>
                      </a:lnTo>
                      <a:lnTo>
                        <a:pt x="3121" y="895"/>
                      </a:lnTo>
                      <a:lnTo>
                        <a:pt x="3121" y="852"/>
                      </a:lnTo>
                      <a:lnTo>
                        <a:pt x="3205" y="852"/>
                      </a:lnTo>
                      <a:lnTo>
                        <a:pt x="3205" y="831"/>
                      </a:lnTo>
                      <a:lnTo>
                        <a:pt x="3288" y="831"/>
                      </a:lnTo>
                      <a:lnTo>
                        <a:pt x="3288" y="788"/>
                      </a:lnTo>
                      <a:lnTo>
                        <a:pt x="3371" y="788"/>
                      </a:lnTo>
                      <a:lnTo>
                        <a:pt x="3371" y="703"/>
                      </a:lnTo>
                      <a:lnTo>
                        <a:pt x="3621" y="703"/>
                      </a:lnTo>
                      <a:lnTo>
                        <a:pt x="3621" y="660"/>
                      </a:lnTo>
                      <a:lnTo>
                        <a:pt x="3995" y="660"/>
                      </a:lnTo>
                      <a:lnTo>
                        <a:pt x="4079" y="618"/>
                      </a:lnTo>
                      <a:lnTo>
                        <a:pt x="4328" y="618"/>
                      </a:lnTo>
                      <a:lnTo>
                        <a:pt x="4328" y="575"/>
                      </a:lnTo>
                      <a:lnTo>
                        <a:pt x="4495" y="575"/>
                      </a:lnTo>
                      <a:lnTo>
                        <a:pt x="4495" y="533"/>
                      </a:lnTo>
                      <a:lnTo>
                        <a:pt x="4661" y="533"/>
                      </a:lnTo>
                      <a:lnTo>
                        <a:pt x="4661" y="490"/>
                      </a:lnTo>
                      <a:lnTo>
                        <a:pt x="4745" y="490"/>
                      </a:lnTo>
                      <a:lnTo>
                        <a:pt x="4745" y="341"/>
                      </a:lnTo>
                      <a:lnTo>
                        <a:pt x="4786" y="341"/>
                      </a:lnTo>
                      <a:lnTo>
                        <a:pt x="4786" y="170"/>
                      </a:lnTo>
                      <a:lnTo>
                        <a:pt x="4745" y="170"/>
                      </a:lnTo>
                      <a:lnTo>
                        <a:pt x="4745" y="128"/>
                      </a:lnTo>
                      <a:lnTo>
                        <a:pt x="4786" y="128"/>
                      </a:lnTo>
                      <a:lnTo>
                        <a:pt x="4786" y="0"/>
                      </a:lnTo>
                      <a:lnTo>
                        <a:pt x="4953" y="0"/>
                      </a:lnTo>
                      <a:lnTo>
                        <a:pt x="4953" y="43"/>
                      </a:lnTo>
                      <a:lnTo>
                        <a:pt x="5286" y="43"/>
                      </a:lnTo>
                      <a:lnTo>
                        <a:pt x="5286" y="85"/>
                      </a:lnTo>
                      <a:lnTo>
                        <a:pt x="5202" y="85"/>
                      </a:lnTo>
                      <a:lnTo>
                        <a:pt x="5202" y="128"/>
                      </a:lnTo>
                      <a:lnTo>
                        <a:pt x="5286" y="128"/>
                      </a:lnTo>
                      <a:lnTo>
                        <a:pt x="5286" y="213"/>
                      </a:lnTo>
                      <a:lnTo>
                        <a:pt x="5202" y="213"/>
                      </a:lnTo>
                      <a:lnTo>
                        <a:pt x="5202" y="256"/>
                      </a:lnTo>
                      <a:lnTo>
                        <a:pt x="5119" y="298"/>
                      </a:lnTo>
                      <a:lnTo>
                        <a:pt x="5119" y="341"/>
                      </a:lnTo>
                      <a:lnTo>
                        <a:pt x="5036" y="341"/>
                      </a:lnTo>
                      <a:lnTo>
                        <a:pt x="5036" y="405"/>
                      </a:lnTo>
                      <a:lnTo>
                        <a:pt x="4953" y="405"/>
                      </a:lnTo>
                      <a:lnTo>
                        <a:pt x="4953" y="533"/>
                      </a:lnTo>
                      <a:lnTo>
                        <a:pt x="4869" y="533"/>
                      </a:lnTo>
                      <a:lnTo>
                        <a:pt x="4869" y="618"/>
                      </a:lnTo>
                      <a:lnTo>
                        <a:pt x="4786" y="618"/>
                      </a:lnTo>
                      <a:lnTo>
                        <a:pt x="4786" y="788"/>
                      </a:lnTo>
                      <a:lnTo>
                        <a:pt x="4869" y="788"/>
                      </a:lnTo>
                      <a:lnTo>
                        <a:pt x="4869" y="831"/>
                      </a:lnTo>
                      <a:lnTo>
                        <a:pt x="5036" y="831"/>
                      </a:lnTo>
                      <a:lnTo>
                        <a:pt x="5036" y="852"/>
                      </a:lnTo>
                      <a:lnTo>
                        <a:pt x="5119" y="852"/>
                      </a:lnTo>
                      <a:lnTo>
                        <a:pt x="5202" y="895"/>
                      </a:lnTo>
                      <a:lnTo>
                        <a:pt x="5202" y="937"/>
                      </a:lnTo>
                      <a:lnTo>
                        <a:pt x="5286" y="980"/>
                      </a:lnTo>
                      <a:lnTo>
                        <a:pt x="5286" y="1022"/>
                      </a:lnTo>
                      <a:lnTo>
                        <a:pt x="5202" y="1022"/>
                      </a:lnTo>
                      <a:lnTo>
                        <a:pt x="5202" y="1150"/>
                      </a:lnTo>
                      <a:lnTo>
                        <a:pt x="5286" y="1150"/>
                      </a:lnTo>
                      <a:lnTo>
                        <a:pt x="5202" y="1150"/>
                      </a:lnTo>
                      <a:lnTo>
                        <a:pt x="5202" y="1278"/>
                      </a:lnTo>
                      <a:lnTo>
                        <a:pt x="5119" y="1278"/>
                      </a:lnTo>
                      <a:lnTo>
                        <a:pt x="5119" y="1385"/>
                      </a:lnTo>
                      <a:lnTo>
                        <a:pt x="5202" y="1385"/>
                      </a:lnTo>
                      <a:lnTo>
                        <a:pt x="5202" y="1427"/>
                      </a:lnTo>
                      <a:lnTo>
                        <a:pt x="5119" y="1427"/>
                      </a:lnTo>
                      <a:lnTo>
                        <a:pt x="5119" y="1683"/>
                      </a:lnTo>
                      <a:lnTo>
                        <a:pt x="5202" y="1683"/>
                      </a:lnTo>
                      <a:lnTo>
                        <a:pt x="5202" y="1725"/>
                      </a:lnTo>
                      <a:lnTo>
                        <a:pt x="5369" y="1725"/>
                      </a:lnTo>
                      <a:lnTo>
                        <a:pt x="5369" y="1811"/>
                      </a:lnTo>
                      <a:lnTo>
                        <a:pt x="5535" y="1811"/>
                      </a:lnTo>
                      <a:lnTo>
                        <a:pt x="5535" y="1853"/>
                      </a:lnTo>
                      <a:lnTo>
                        <a:pt x="5702" y="1853"/>
                      </a:lnTo>
                      <a:lnTo>
                        <a:pt x="5702" y="1875"/>
                      </a:lnTo>
                      <a:lnTo>
                        <a:pt x="5785" y="1875"/>
                      </a:lnTo>
                      <a:lnTo>
                        <a:pt x="5785" y="1917"/>
                      </a:lnTo>
                      <a:lnTo>
                        <a:pt x="5827" y="1917"/>
                      </a:lnTo>
                      <a:lnTo>
                        <a:pt x="5827" y="1960"/>
                      </a:lnTo>
                      <a:lnTo>
                        <a:pt x="5910" y="1960"/>
                      </a:lnTo>
                      <a:lnTo>
                        <a:pt x="5910" y="2002"/>
                      </a:lnTo>
                      <a:lnTo>
                        <a:pt x="5993" y="2002"/>
                      </a:lnTo>
                      <a:lnTo>
                        <a:pt x="5910" y="2002"/>
                      </a:lnTo>
                      <a:lnTo>
                        <a:pt x="5910" y="2045"/>
                      </a:lnTo>
                      <a:lnTo>
                        <a:pt x="5993" y="2045"/>
                      </a:lnTo>
                      <a:lnTo>
                        <a:pt x="5993" y="2088"/>
                      </a:lnTo>
                      <a:lnTo>
                        <a:pt x="6076" y="2088"/>
                      </a:lnTo>
                      <a:lnTo>
                        <a:pt x="5993" y="2088"/>
                      </a:lnTo>
                      <a:lnTo>
                        <a:pt x="6076" y="2088"/>
                      </a:lnTo>
                      <a:lnTo>
                        <a:pt x="6076" y="2173"/>
                      </a:lnTo>
                      <a:lnTo>
                        <a:pt x="6160" y="2173"/>
                      </a:lnTo>
                      <a:lnTo>
                        <a:pt x="6160" y="2215"/>
                      </a:lnTo>
                      <a:lnTo>
                        <a:pt x="6243" y="2215"/>
                      </a:lnTo>
                      <a:lnTo>
                        <a:pt x="6243" y="2258"/>
                      </a:lnTo>
                      <a:lnTo>
                        <a:pt x="6326" y="2301"/>
                      </a:lnTo>
                      <a:lnTo>
                        <a:pt x="6409" y="2301"/>
                      </a:lnTo>
                      <a:lnTo>
                        <a:pt x="6409" y="2258"/>
                      </a:lnTo>
                      <a:lnTo>
                        <a:pt x="6659" y="2258"/>
                      </a:lnTo>
                      <a:lnTo>
                        <a:pt x="6659" y="2215"/>
                      </a:lnTo>
                      <a:lnTo>
                        <a:pt x="6867" y="2215"/>
                      </a:lnTo>
                      <a:lnTo>
                        <a:pt x="6867" y="2258"/>
                      </a:lnTo>
                      <a:lnTo>
                        <a:pt x="6950" y="2258"/>
                      </a:lnTo>
                      <a:lnTo>
                        <a:pt x="6950" y="2301"/>
                      </a:lnTo>
                      <a:lnTo>
                        <a:pt x="7034" y="2301"/>
                      </a:lnTo>
                      <a:lnTo>
                        <a:pt x="7034" y="2343"/>
                      </a:lnTo>
                      <a:lnTo>
                        <a:pt x="7117" y="2343"/>
                      </a:lnTo>
                      <a:lnTo>
                        <a:pt x="7034" y="2343"/>
                      </a:lnTo>
                      <a:lnTo>
                        <a:pt x="7117" y="2386"/>
                      </a:lnTo>
                      <a:lnTo>
                        <a:pt x="7200" y="2386"/>
                      </a:lnTo>
                      <a:lnTo>
                        <a:pt x="7200" y="2407"/>
                      </a:lnTo>
                      <a:lnTo>
                        <a:pt x="7283" y="2407"/>
                      </a:lnTo>
                      <a:lnTo>
                        <a:pt x="7283" y="2450"/>
                      </a:lnTo>
                      <a:lnTo>
                        <a:pt x="7366" y="2450"/>
                      </a:lnTo>
                      <a:lnTo>
                        <a:pt x="7366" y="2492"/>
                      </a:lnTo>
                      <a:lnTo>
                        <a:pt x="7699" y="2492"/>
                      </a:lnTo>
                      <a:lnTo>
                        <a:pt x="7699" y="2535"/>
                      </a:lnTo>
                      <a:lnTo>
                        <a:pt x="7783" y="2535"/>
                      </a:lnTo>
                      <a:lnTo>
                        <a:pt x="7783" y="2578"/>
                      </a:lnTo>
                      <a:lnTo>
                        <a:pt x="7824" y="2578"/>
                      </a:lnTo>
                      <a:lnTo>
                        <a:pt x="7824" y="2620"/>
                      </a:lnTo>
                      <a:lnTo>
                        <a:pt x="7908" y="2620"/>
                      </a:lnTo>
                      <a:lnTo>
                        <a:pt x="7991" y="2663"/>
                      </a:lnTo>
                      <a:lnTo>
                        <a:pt x="7991" y="2705"/>
                      </a:lnTo>
                      <a:lnTo>
                        <a:pt x="8157" y="2705"/>
                      </a:lnTo>
                      <a:lnTo>
                        <a:pt x="8157" y="2791"/>
                      </a:lnTo>
                      <a:lnTo>
                        <a:pt x="8240" y="2791"/>
                      </a:lnTo>
                      <a:lnTo>
                        <a:pt x="8240" y="2833"/>
                      </a:lnTo>
                      <a:lnTo>
                        <a:pt x="8324" y="2833"/>
                      </a:lnTo>
                      <a:lnTo>
                        <a:pt x="8324" y="2876"/>
                      </a:lnTo>
                      <a:lnTo>
                        <a:pt x="8407" y="2876"/>
                      </a:lnTo>
                      <a:lnTo>
                        <a:pt x="8407" y="2940"/>
                      </a:lnTo>
                      <a:lnTo>
                        <a:pt x="8490" y="2940"/>
                      </a:lnTo>
                      <a:lnTo>
                        <a:pt x="8490" y="2982"/>
                      </a:lnTo>
                      <a:lnTo>
                        <a:pt x="8573" y="2982"/>
                      </a:lnTo>
                      <a:lnTo>
                        <a:pt x="8573" y="3025"/>
                      </a:lnTo>
                      <a:lnTo>
                        <a:pt x="8657" y="3025"/>
                      </a:lnTo>
                      <a:lnTo>
                        <a:pt x="8657" y="3067"/>
                      </a:lnTo>
                      <a:lnTo>
                        <a:pt x="8740" y="3110"/>
                      </a:lnTo>
                      <a:lnTo>
                        <a:pt x="8740" y="3153"/>
                      </a:lnTo>
                      <a:lnTo>
                        <a:pt x="8657" y="3195"/>
                      </a:lnTo>
                      <a:lnTo>
                        <a:pt x="8657" y="3366"/>
                      </a:lnTo>
                      <a:lnTo>
                        <a:pt x="8573" y="3366"/>
                      </a:lnTo>
                      <a:lnTo>
                        <a:pt x="8573" y="3472"/>
                      </a:lnTo>
                      <a:lnTo>
                        <a:pt x="8490" y="3472"/>
                      </a:lnTo>
                      <a:lnTo>
                        <a:pt x="8490" y="3600"/>
                      </a:lnTo>
                      <a:lnTo>
                        <a:pt x="8407" y="3600"/>
                      </a:lnTo>
                      <a:lnTo>
                        <a:pt x="8407" y="3643"/>
                      </a:lnTo>
                      <a:lnTo>
                        <a:pt x="8324" y="3728"/>
                      </a:lnTo>
                      <a:lnTo>
                        <a:pt x="8324" y="3813"/>
                      </a:lnTo>
                      <a:lnTo>
                        <a:pt x="8407" y="3856"/>
                      </a:lnTo>
                      <a:lnTo>
                        <a:pt x="8407" y="3920"/>
                      </a:lnTo>
                      <a:lnTo>
                        <a:pt x="8490" y="3920"/>
                      </a:lnTo>
                      <a:lnTo>
                        <a:pt x="8490" y="3962"/>
                      </a:lnTo>
                      <a:lnTo>
                        <a:pt x="8865" y="3962"/>
                      </a:lnTo>
                      <a:lnTo>
                        <a:pt x="8865" y="3920"/>
                      </a:lnTo>
                      <a:lnTo>
                        <a:pt x="9031" y="3920"/>
                      </a:lnTo>
                      <a:lnTo>
                        <a:pt x="9031" y="3962"/>
                      </a:lnTo>
                      <a:lnTo>
                        <a:pt x="9114" y="3962"/>
                      </a:lnTo>
                      <a:lnTo>
                        <a:pt x="9114" y="4005"/>
                      </a:lnTo>
                      <a:lnTo>
                        <a:pt x="9281" y="4005"/>
                      </a:lnTo>
                      <a:lnTo>
                        <a:pt x="9281" y="4047"/>
                      </a:lnTo>
                      <a:lnTo>
                        <a:pt x="9364" y="4047"/>
                      </a:lnTo>
                      <a:lnTo>
                        <a:pt x="9364" y="4090"/>
                      </a:lnTo>
                      <a:lnTo>
                        <a:pt x="9447" y="4090"/>
                      </a:lnTo>
                      <a:lnTo>
                        <a:pt x="9531" y="4133"/>
                      </a:lnTo>
                      <a:lnTo>
                        <a:pt x="9531" y="4175"/>
                      </a:lnTo>
                      <a:lnTo>
                        <a:pt x="9614" y="4175"/>
                      </a:lnTo>
                      <a:lnTo>
                        <a:pt x="9614" y="4218"/>
                      </a:lnTo>
                      <a:lnTo>
                        <a:pt x="9697" y="4218"/>
                      </a:lnTo>
                      <a:lnTo>
                        <a:pt x="9697" y="4303"/>
                      </a:lnTo>
                      <a:lnTo>
                        <a:pt x="9780" y="4303"/>
                      </a:lnTo>
                      <a:lnTo>
                        <a:pt x="9780" y="4346"/>
                      </a:lnTo>
                      <a:lnTo>
                        <a:pt x="9822" y="4346"/>
                      </a:lnTo>
                      <a:lnTo>
                        <a:pt x="9822" y="4388"/>
                      </a:lnTo>
                      <a:lnTo>
                        <a:pt x="9905" y="4431"/>
                      </a:lnTo>
                      <a:lnTo>
                        <a:pt x="9988" y="4431"/>
                      </a:lnTo>
                      <a:lnTo>
                        <a:pt x="9988" y="4622"/>
                      </a:lnTo>
                      <a:lnTo>
                        <a:pt x="9822" y="4622"/>
                      </a:lnTo>
                      <a:lnTo>
                        <a:pt x="9822" y="4665"/>
                      </a:lnTo>
                      <a:lnTo>
                        <a:pt x="9780" y="4665"/>
                      </a:lnTo>
                      <a:lnTo>
                        <a:pt x="9780" y="4708"/>
                      </a:lnTo>
                      <a:lnTo>
                        <a:pt x="9697" y="4708"/>
                      </a:lnTo>
                      <a:lnTo>
                        <a:pt x="9697" y="4750"/>
                      </a:lnTo>
                      <a:lnTo>
                        <a:pt x="9614" y="4750"/>
                      </a:lnTo>
                      <a:lnTo>
                        <a:pt x="9614" y="4793"/>
                      </a:lnTo>
                      <a:lnTo>
                        <a:pt x="9364" y="4793"/>
                      </a:lnTo>
                      <a:lnTo>
                        <a:pt x="9364" y="4836"/>
                      </a:lnTo>
                      <a:lnTo>
                        <a:pt x="9281" y="4836"/>
                      </a:lnTo>
                      <a:lnTo>
                        <a:pt x="9281" y="4878"/>
                      </a:lnTo>
                      <a:lnTo>
                        <a:pt x="9198" y="4878"/>
                      </a:lnTo>
                      <a:lnTo>
                        <a:pt x="9198" y="5112"/>
                      </a:lnTo>
                      <a:lnTo>
                        <a:pt x="9114" y="5112"/>
                      </a:lnTo>
                      <a:lnTo>
                        <a:pt x="9114" y="5155"/>
                      </a:lnTo>
                      <a:lnTo>
                        <a:pt x="9031" y="5155"/>
                      </a:lnTo>
                      <a:lnTo>
                        <a:pt x="9031" y="5411"/>
                      </a:lnTo>
                      <a:lnTo>
                        <a:pt x="9114" y="5453"/>
                      </a:lnTo>
                      <a:lnTo>
                        <a:pt x="9114" y="5475"/>
                      </a:lnTo>
                      <a:lnTo>
                        <a:pt x="9198" y="5475"/>
                      </a:lnTo>
                      <a:lnTo>
                        <a:pt x="9198" y="5517"/>
                      </a:lnTo>
                      <a:lnTo>
                        <a:pt x="9281" y="5517"/>
                      </a:lnTo>
                      <a:lnTo>
                        <a:pt x="9281" y="5560"/>
                      </a:lnTo>
                      <a:lnTo>
                        <a:pt x="9364" y="5560"/>
                      </a:lnTo>
                      <a:lnTo>
                        <a:pt x="9364" y="5602"/>
                      </a:lnTo>
                      <a:lnTo>
                        <a:pt x="9531" y="5602"/>
                      </a:lnTo>
                      <a:lnTo>
                        <a:pt x="9531" y="5645"/>
                      </a:lnTo>
                      <a:lnTo>
                        <a:pt x="9614" y="5645"/>
                      </a:lnTo>
                      <a:lnTo>
                        <a:pt x="9614" y="5688"/>
                      </a:lnTo>
                      <a:lnTo>
                        <a:pt x="9697" y="5688"/>
                      </a:lnTo>
                      <a:lnTo>
                        <a:pt x="9697" y="5730"/>
                      </a:lnTo>
                      <a:lnTo>
                        <a:pt x="9780" y="5730"/>
                      </a:lnTo>
                      <a:lnTo>
                        <a:pt x="9780" y="5773"/>
                      </a:lnTo>
                      <a:lnTo>
                        <a:pt x="9905" y="5773"/>
                      </a:lnTo>
                      <a:lnTo>
                        <a:pt x="9905" y="5901"/>
                      </a:lnTo>
                      <a:lnTo>
                        <a:pt x="9822" y="5943"/>
                      </a:lnTo>
                      <a:lnTo>
                        <a:pt x="9822" y="6007"/>
                      </a:lnTo>
                      <a:lnTo>
                        <a:pt x="9780" y="6007"/>
                      </a:lnTo>
                      <a:lnTo>
                        <a:pt x="9780" y="6092"/>
                      </a:lnTo>
                      <a:lnTo>
                        <a:pt x="9614" y="6092"/>
                      </a:lnTo>
                      <a:lnTo>
                        <a:pt x="9614" y="6305"/>
                      </a:lnTo>
                      <a:lnTo>
                        <a:pt x="9697" y="6305"/>
                      </a:lnTo>
                      <a:lnTo>
                        <a:pt x="9697" y="6348"/>
                      </a:lnTo>
                      <a:lnTo>
                        <a:pt x="9822" y="6348"/>
                      </a:lnTo>
                      <a:lnTo>
                        <a:pt x="9822" y="6391"/>
                      </a:lnTo>
                      <a:lnTo>
                        <a:pt x="9905" y="6391"/>
                      </a:lnTo>
                      <a:lnTo>
                        <a:pt x="9905" y="6497"/>
                      </a:lnTo>
                      <a:lnTo>
                        <a:pt x="9988" y="6497"/>
                      </a:lnTo>
                      <a:lnTo>
                        <a:pt x="9988" y="6540"/>
                      </a:lnTo>
                      <a:lnTo>
                        <a:pt x="10072" y="6540"/>
                      </a:lnTo>
                      <a:lnTo>
                        <a:pt x="10072" y="6582"/>
                      </a:lnTo>
                      <a:lnTo>
                        <a:pt x="10155" y="6582"/>
                      </a:lnTo>
                      <a:lnTo>
                        <a:pt x="10155" y="6667"/>
                      </a:lnTo>
                      <a:lnTo>
                        <a:pt x="10238" y="6710"/>
                      </a:lnTo>
                      <a:lnTo>
                        <a:pt x="10238" y="6923"/>
                      </a:lnTo>
                      <a:lnTo>
                        <a:pt x="10072" y="7008"/>
                      </a:lnTo>
                      <a:lnTo>
                        <a:pt x="9988" y="7030"/>
                      </a:lnTo>
                      <a:lnTo>
                        <a:pt x="9905" y="7072"/>
                      </a:lnTo>
                      <a:lnTo>
                        <a:pt x="9822" y="7072"/>
                      </a:lnTo>
                      <a:lnTo>
                        <a:pt x="9822" y="7157"/>
                      </a:lnTo>
                      <a:lnTo>
                        <a:pt x="9905" y="7157"/>
                      </a:lnTo>
                      <a:lnTo>
                        <a:pt x="10072" y="7243"/>
                      </a:lnTo>
                      <a:lnTo>
                        <a:pt x="10072" y="7285"/>
                      </a:lnTo>
                      <a:lnTo>
                        <a:pt x="10155" y="7328"/>
                      </a:lnTo>
                      <a:lnTo>
                        <a:pt x="10155" y="7456"/>
                      </a:lnTo>
                      <a:lnTo>
                        <a:pt x="10072" y="7498"/>
                      </a:lnTo>
                      <a:lnTo>
                        <a:pt x="9988" y="7520"/>
                      </a:lnTo>
                      <a:lnTo>
                        <a:pt x="9905" y="7562"/>
                      </a:lnTo>
                      <a:lnTo>
                        <a:pt x="9822" y="7562"/>
                      </a:lnTo>
                      <a:lnTo>
                        <a:pt x="9822" y="7690"/>
                      </a:lnTo>
                      <a:lnTo>
                        <a:pt x="9905" y="7733"/>
                      </a:lnTo>
                      <a:lnTo>
                        <a:pt x="9988" y="7733"/>
                      </a:lnTo>
                      <a:lnTo>
                        <a:pt x="9988" y="7690"/>
                      </a:lnTo>
                      <a:lnTo>
                        <a:pt x="10072" y="7690"/>
                      </a:lnTo>
                      <a:lnTo>
                        <a:pt x="10072" y="7647"/>
                      </a:lnTo>
                      <a:lnTo>
                        <a:pt x="10155" y="7647"/>
                      </a:lnTo>
                      <a:lnTo>
                        <a:pt x="10155" y="7605"/>
                      </a:lnTo>
                      <a:lnTo>
                        <a:pt x="10405" y="7605"/>
                      </a:lnTo>
                      <a:lnTo>
                        <a:pt x="10571" y="7690"/>
                      </a:lnTo>
                      <a:lnTo>
                        <a:pt x="10571" y="7733"/>
                      </a:lnTo>
                      <a:lnTo>
                        <a:pt x="10654" y="7733"/>
                      </a:lnTo>
                      <a:lnTo>
                        <a:pt x="10654" y="7860"/>
                      </a:lnTo>
                      <a:lnTo>
                        <a:pt x="10946" y="7860"/>
                      </a:lnTo>
                      <a:lnTo>
                        <a:pt x="10946" y="7818"/>
                      </a:lnTo>
                      <a:lnTo>
                        <a:pt x="11112" y="7818"/>
                      </a:lnTo>
                      <a:lnTo>
                        <a:pt x="11112" y="7860"/>
                      </a:lnTo>
                      <a:lnTo>
                        <a:pt x="11279" y="7860"/>
                      </a:lnTo>
                      <a:lnTo>
                        <a:pt x="11279" y="7903"/>
                      </a:lnTo>
                      <a:lnTo>
                        <a:pt x="11362" y="7903"/>
                      </a:lnTo>
                      <a:lnTo>
                        <a:pt x="11362" y="7988"/>
                      </a:lnTo>
                      <a:lnTo>
                        <a:pt x="11445" y="7988"/>
                      </a:lnTo>
                      <a:lnTo>
                        <a:pt x="11445" y="8052"/>
                      </a:lnTo>
                      <a:lnTo>
                        <a:pt x="11778" y="8052"/>
                      </a:lnTo>
                      <a:lnTo>
                        <a:pt x="11778" y="8095"/>
                      </a:lnTo>
                      <a:lnTo>
                        <a:pt x="11903" y="8095"/>
                      </a:lnTo>
                      <a:lnTo>
                        <a:pt x="11903" y="8137"/>
                      </a:lnTo>
                      <a:lnTo>
                        <a:pt x="11986" y="8180"/>
                      </a:lnTo>
                      <a:lnTo>
                        <a:pt x="11986" y="8350"/>
                      </a:lnTo>
                      <a:lnTo>
                        <a:pt x="12153" y="8350"/>
                      </a:lnTo>
                      <a:lnTo>
                        <a:pt x="12153" y="8393"/>
                      </a:lnTo>
                      <a:lnTo>
                        <a:pt x="12319" y="8393"/>
                      </a:lnTo>
                      <a:lnTo>
                        <a:pt x="12319" y="8436"/>
                      </a:lnTo>
                      <a:lnTo>
                        <a:pt x="12486" y="8436"/>
                      </a:lnTo>
                      <a:lnTo>
                        <a:pt x="12486" y="8478"/>
                      </a:lnTo>
                      <a:lnTo>
                        <a:pt x="12569" y="8521"/>
                      </a:lnTo>
                      <a:lnTo>
                        <a:pt x="12569" y="8585"/>
                      </a:lnTo>
                      <a:lnTo>
                        <a:pt x="12652" y="8585"/>
                      </a:lnTo>
                      <a:lnTo>
                        <a:pt x="12652" y="8627"/>
                      </a:lnTo>
                      <a:lnTo>
                        <a:pt x="12735" y="8670"/>
                      </a:lnTo>
                      <a:lnTo>
                        <a:pt x="12735" y="8712"/>
                      </a:lnTo>
                      <a:lnTo>
                        <a:pt x="12777" y="8712"/>
                      </a:lnTo>
                      <a:lnTo>
                        <a:pt x="12860" y="8755"/>
                      </a:lnTo>
                      <a:lnTo>
                        <a:pt x="12860" y="8883"/>
                      </a:lnTo>
                      <a:lnTo>
                        <a:pt x="13027" y="8883"/>
                      </a:lnTo>
                      <a:lnTo>
                        <a:pt x="13027" y="8925"/>
                      </a:lnTo>
                      <a:lnTo>
                        <a:pt x="13110" y="8925"/>
                      </a:lnTo>
                      <a:lnTo>
                        <a:pt x="13110" y="8883"/>
                      </a:lnTo>
                      <a:lnTo>
                        <a:pt x="13276" y="8883"/>
                      </a:lnTo>
                      <a:lnTo>
                        <a:pt x="13276" y="8840"/>
                      </a:lnTo>
                      <a:lnTo>
                        <a:pt x="13360" y="8840"/>
                      </a:lnTo>
                      <a:lnTo>
                        <a:pt x="13443" y="8798"/>
                      </a:lnTo>
                      <a:lnTo>
                        <a:pt x="13443" y="8755"/>
                      </a:lnTo>
                      <a:lnTo>
                        <a:pt x="13526" y="8755"/>
                      </a:lnTo>
                      <a:lnTo>
                        <a:pt x="13526" y="8712"/>
                      </a:lnTo>
                      <a:lnTo>
                        <a:pt x="13817" y="8712"/>
                      </a:lnTo>
                      <a:lnTo>
                        <a:pt x="13901" y="8670"/>
                      </a:lnTo>
                      <a:lnTo>
                        <a:pt x="13984" y="8670"/>
                      </a:lnTo>
                      <a:lnTo>
                        <a:pt x="13984" y="8755"/>
                      </a:lnTo>
                      <a:lnTo>
                        <a:pt x="14067" y="8798"/>
                      </a:lnTo>
                      <a:lnTo>
                        <a:pt x="14067" y="8883"/>
                      </a:lnTo>
                      <a:lnTo>
                        <a:pt x="14150" y="8883"/>
                      </a:lnTo>
                      <a:lnTo>
                        <a:pt x="14150" y="8925"/>
                      </a:lnTo>
                      <a:lnTo>
                        <a:pt x="14234" y="8968"/>
                      </a:lnTo>
                      <a:lnTo>
                        <a:pt x="14234" y="9011"/>
                      </a:lnTo>
                      <a:lnTo>
                        <a:pt x="14566" y="9011"/>
                      </a:lnTo>
                      <a:lnTo>
                        <a:pt x="14566" y="8968"/>
                      </a:lnTo>
                      <a:lnTo>
                        <a:pt x="14733" y="8968"/>
                      </a:lnTo>
                      <a:lnTo>
                        <a:pt x="14733" y="8925"/>
                      </a:lnTo>
                      <a:lnTo>
                        <a:pt x="15024" y="8925"/>
                      </a:lnTo>
                      <a:lnTo>
                        <a:pt x="15024" y="8968"/>
                      </a:lnTo>
                      <a:lnTo>
                        <a:pt x="15108" y="9011"/>
                      </a:lnTo>
                      <a:lnTo>
                        <a:pt x="15191" y="9011"/>
                      </a:lnTo>
                      <a:lnTo>
                        <a:pt x="15274" y="9053"/>
                      </a:lnTo>
                      <a:lnTo>
                        <a:pt x="15357" y="9053"/>
                      </a:lnTo>
                      <a:lnTo>
                        <a:pt x="15440" y="9075"/>
                      </a:lnTo>
                      <a:lnTo>
                        <a:pt x="15524" y="9075"/>
                      </a:lnTo>
                      <a:lnTo>
                        <a:pt x="15524" y="9202"/>
                      </a:lnTo>
                      <a:lnTo>
                        <a:pt x="15440" y="9202"/>
                      </a:lnTo>
                      <a:lnTo>
                        <a:pt x="15440" y="9330"/>
                      </a:lnTo>
                      <a:lnTo>
                        <a:pt x="15690" y="9330"/>
                      </a:lnTo>
                      <a:lnTo>
                        <a:pt x="15690" y="9288"/>
                      </a:lnTo>
                      <a:lnTo>
                        <a:pt x="15982" y="9288"/>
                      </a:lnTo>
                      <a:lnTo>
                        <a:pt x="16065" y="9330"/>
                      </a:lnTo>
                      <a:lnTo>
                        <a:pt x="16065" y="9373"/>
                      </a:lnTo>
                      <a:lnTo>
                        <a:pt x="16148" y="9415"/>
                      </a:lnTo>
                      <a:lnTo>
                        <a:pt x="16231" y="9415"/>
                      </a:lnTo>
                      <a:lnTo>
                        <a:pt x="16231" y="9458"/>
                      </a:lnTo>
                      <a:lnTo>
                        <a:pt x="16314" y="9458"/>
                      </a:lnTo>
                      <a:lnTo>
                        <a:pt x="16314" y="9501"/>
                      </a:lnTo>
                      <a:lnTo>
                        <a:pt x="16231" y="9501"/>
                      </a:lnTo>
                      <a:lnTo>
                        <a:pt x="16231" y="9543"/>
                      </a:lnTo>
                      <a:lnTo>
                        <a:pt x="16314" y="9543"/>
                      </a:lnTo>
                      <a:lnTo>
                        <a:pt x="16314" y="9564"/>
                      </a:lnTo>
                      <a:lnTo>
                        <a:pt x="16481" y="9564"/>
                      </a:lnTo>
                      <a:lnTo>
                        <a:pt x="16481" y="9650"/>
                      </a:lnTo>
                      <a:lnTo>
                        <a:pt x="16564" y="9650"/>
                      </a:lnTo>
                      <a:lnTo>
                        <a:pt x="16564" y="9692"/>
                      </a:lnTo>
                      <a:lnTo>
                        <a:pt x="16772" y="9692"/>
                      </a:lnTo>
                      <a:lnTo>
                        <a:pt x="16772" y="9820"/>
                      </a:lnTo>
                      <a:lnTo>
                        <a:pt x="17022" y="9820"/>
                      </a:lnTo>
                      <a:lnTo>
                        <a:pt x="17022" y="9905"/>
                      </a:lnTo>
                      <a:lnTo>
                        <a:pt x="17188" y="9905"/>
                      </a:lnTo>
                      <a:lnTo>
                        <a:pt x="17188" y="9863"/>
                      </a:lnTo>
                      <a:lnTo>
                        <a:pt x="17272" y="9863"/>
                      </a:lnTo>
                      <a:lnTo>
                        <a:pt x="17272" y="9905"/>
                      </a:lnTo>
                      <a:lnTo>
                        <a:pt x="17355" y="9905"/>
                      </a:lnTo>
                      <a:lnTo>
                        <a:pt x="17355" y="9948"/>
                      </a:lnTo>
                      <a:lnTo>
                        <a:pt x="17438" y="9948"/>
                      </a:lnTo>
                      <a:lnTo>
                        <a:pt x="17438" y="9991"/>
                      </a:lnTo>
                      <a:lnTo>
                        <a:pt x="17188" y="9991"/>
                      </a:lnTo>
                      <a:lnTo>
                        <a:pt x="17188" y="10076"/>
                      </a:lnTo>
                      <a:lnTo>
                        <a:pt x="17355" y="10076"/>
                      </a:lnTo>
                      <a:lnTo>
                        <a:pt x="17438" y="10033"/>
                      </a:lnTo>
                      <a:lnTo>
                        <a:pt x="17438" y="9991"/>
                      </a:lnTo>
                      <a:lnTo>
                        <a:pt x="17521" y="9991"/>
                      </a:lnTo>
                      <a:lnTo>
                        <a:pt x="17521" y="10033"/>
                      </a:lnTo>
                      <a:lnTo>
                        <a:pt x="17605" y="10076"/>
                      </a:lnTo>
                      <a:lnTo>
                        <a:pt x="17605" y="10097"/>
                      </a:lnTo>
                      <a:lnTo>
                        <a:pt x="17688" y="10097"/>
                      </a:lnTo>
                      <a:lnTo>
                        <a:pt x="17688" y="10140"/>
                      </a:lnTo>
                      <a:lnTo>
                        <a:pt x="17771" y="10140"/>
                      </a:lnTo>
                      <a:lnTo>
                        <a:pt x="17813" y="10097"/>
                      </a:lnTo>
                      <a:lnTo>
                        <a:pt x="17896" y="10076"/>
                      </a:lnTo>
                      <a:lnTo>
                        <a:pt x="17979" y="10097"/>
                      </a:lnTo>
                      <a:lnTo>
                        <a:pt x="18146" y="10097"/>
                      </a:lnTo>
                      <a:lnTo>
                        <a:pt x="18229" y="10076"/>
                      </a:lnTo>
                      <a:lnTo>
                        <a:pt x="18229" y="10033"/>
                      </a:lnTo>
                      <a:lnTo>
                        <a:pt x="18312" y="9991"/>
                      </a:lnTo>
                      <a:lnTo>
                        <a:pt x="18395" y="9991"/>
                      </a:lnTo>
                      <a:lnTo>
                        <a:pt x="18395" y="10076"/>
                      </a:lnTo>
                      <a:lnTo>
                        <a:pt x="18728" y="10076"/>
                      </a:lnTo>
                      <a:lnTo>
                        <a:pt x="18728" y="10097"/>
                      </a:lnTo>
                      <a:lnTo>
                        <a:pt x="18770" y="10097"/>
                      </a:lnTo>
                      <a:lnTo>
                        <a:pt x="18770" y="10140"/>
                      </a:lnTo>
                      <a:lnTo>
                        <a:pt x="18936" y="10140"/>
                      </a:lnTo>
                      <a:lnTo>
                        <a:pt x="18936" y="10182"/>
                      </a:lnTo>
                      <a:lnTo>
                        <a:pt x="18853" y="10182"/>
                      </a:lnTo>
                      <a:lnTo>
                        <a:pt x="18770" y="10140"/>
                      </a:lnTo>
                      <a:lnTo>
                        <a:pt x="18728" y="10182"/>
                      </a:lnTo>
                      <a:lnTo>
                        <a:pt x="18728" y="10267"/>
                      </a:lnTo>
                      <a:lnTo>
                        <a:pt x="18770" y="10267"/>
                      </a:lnTo>
                      <a:lnTo>
                        <a:pt x="18770" y="10225"/>
                      </a:lnTo>
                      <a:lnTo>
                        <a:pt x="18853" y="10225"/>
                      </a:lnTo>
                      <a:lnTo>
                        <a:pt x="18853" y="10267"/>
                      </a:lnTo>
                      <a:lnTo>
                        <a:pt x="18936" y="10267"/>
                      </a:lnTo>
                      <a:lnTo>
                        <a:pt x="18936" y="10310"/>
                      </a:lnTo>
                      <a:lnTo>
                        <a:pt x="19103" y="10310"/>
                      </a:lnTo>
                      <a:lnTo>
                        <a:pt x="19103" y="10267"/>
                      </a:lnTo>
                      <a:lnTo>
                        <a:pt x="19353" y="10267"/>
                      </a:lnTo>
                      <a:lnTo>
                        <a:pt x="19436" y="10310"/>
                      </a:lnTo>
                      <a:lnTo>
                        <a:pt x="19519" y="10310"/>
                      </a:lnTo>
                      <a:lnTo>
                        <a:pt x="19519" y="10353"/>
                      </a:lnTo>
                      <a:lnTo>
                        <a:pt x="19810" y="10353"/>
                      </a:lnTo>
                      <a:lnTo>
                        <a:pt x="19810" y="10310"/>
                      </a:lnTo>
                      <a:lnTo>
                        <a:pt x="19894" y="10310"/>
                      </a:lnTo>
                      <a:lnTo>
                        <a:pt x="19894" y="10353"/>
                      </a:lnTo>
                      <a:lnTo>
                        <a:pt x="20060" y="10353"/>
                      </a:lnTo>
                      <a:lnTo>
                        <a:pt x="20060" y="10438"/>
                      </a:lnTo>
                      <a:lnTo>
                        <a:pt x="20143" y="10480"/>
                      </a:lnTo>
                      <a:lnTo>
                        <a:pt x="20143" y="10523"/>
                      </a:lnTo>
                      <a:lnTo>
                        <a:pt x="20227" y="10566"/>
                      </a:lnTo>
                      <a:lnTo>
                        <a:pt x="20227" y="10630"/>
                      </a:lnTo>
                      <a:lnTo>
                        <a:pt x="20143" y="10672"/>
                      </a:lnTo>
                      <a:lnTo>
                        <a:pt x="20143" y="10800"/>
                      </a:lnTo>
                      <a:lnTo>
                        <a:pt x="20227" y="10800"/>
                      </a:lnTo>
                      <a:lnTo>
                        <a:pt x="20227" y="10885"/>
                      </a:lnTo>
                      <a:lnTo>
                        <a:pt x="20310" y="10885"/>
                      </a:lnTo>
                      <a:lnTo>
                        <a:pt x="20310" y="10928"/>
                      </a:lnTo>
                      <a:lnTo>
                        <a:pt x="20393" y="10928"/>
                      </a:lnTo>
                      <a:lnTo>
                        <a:pt x="20393" y="10970"/>
                      </a:lnTo>
                      <a:lnTo>
                        <a:pt x="20476" y="10970"/>
                      </a:lnTo>
                      <a:lnTo>
                        <a:pt x="20476" y="11013"/>
                      </a:lnTo>
                      <a:lnTo>
                        <a:pt x="20643" y="11098"/>
                      </a:lnTo>
                      <a:lnTo>
                        <a:pt x="20726" y="11098"/>
                      </a:lnTo>
                      <a:lnTo>
                        <a:pt x="20726" y="11120"/>
                      </a:lnTo>
                      <a:lnTo>
                        <a:pt x="20768" y="11120"/>
                      </a:lnTo>
                      <a:lnTo>
                        <a:pt x="20768" y="11162"/>
                      </a:lnTo>
                      <a:lnTo>
                        <a:pt x="20851" y="11162"/>
                      </a:lnTo>
                      <a:lnTo>
                        <a:pt x="20851" y="11205"/>
                      </a:lnTo>
                      <a:lnTo>
                        <a:pt x="20934" y="11205"/>
                      </a:lnTo>
                      <a:lnTo>
                        <a:pt x="20934" y="11247"/>
                      </a:lnTo>
                      <a:lnTo>
                        <a:pt x="21017" y="11247"/>
                      </a:lnTo>
                      <a:lnTo>
                        <a:pt x="21017" y="11290"/>
                      </a:lnTo>
                      <a:lnTo>
                        <a:pt x="21101" y="11290"/>
                      </a:lnTo>
                      <a:lnTo>
                        <a:pt x="21101" y="11418"/>
                      </a:lnTo>
                      <a:lnTo>
                        <a:pt x="21017" y="11418"/>
                      </a:lnTo>
                      <a:lnTo>
                        <a:pt x="21017" y="11609"/>
                      </a:lnTo>
                      <a:lnTo>
                        <a:pt x="21101" y="11609"/>
                      </a:lnTo>
                      <a:lnTo>
                        <a:pt x="21017" y="11609"/>
                      </a:lnTo>
                      <a:lnTo>
                        <a:pt x="21017" y="11652"/>
                      </a:lnTo>
                      <a:lnTo>
                        <a:pt x="20768" y="11780"/>
                      </a:lnTo>
                      <a:lnTo>
                        <a:pt x="20768" y="11865"/>
                      </a:lnTo>
                      <a:lnTo>
                        <a:pt x="20851" y="11865"/>
                      </a:lnTo>
                      <a:lnTo>
                        <a:pt x="20851" y="12078"/>
                      </a:lnTo>
                      <a:lnTo>
                        <a:pt x="20768" y="12078"/>
                      </a:lnTo>
                      <a:lnTo>
                        <a:pt x="20768" y="12121"/>
                      </a:lnTo>
                      <a:lnTo>
                        <a:pt x="20726" y="12142"/>
                      </a:lnTo>
                      <a:lnTo>
                        <a:pt x="20726" y="12185"/>
                      </a:lnTo>
                      <a:lnTo>
                        <a:pt x="20768" y="12227"/>
                      </a:lnTo>
                      <a:lnTo>
                        <a:pt x="20768" y="12355"/>
                      </a:lnTo>
                      <a:lnTo>
                        <a:pt x="20851" y="12355"/>
                      </a:lnTo>
                      <a:lnTo>
                        <a:pt x="20851" y="12483"/>
                      </a:lnTo>
                      <a:lnTo>
                        <a:pt x="20934" y="12525"/>
                      </a:lnTo>
                      <a:lnTo>
                        <a:pt x="21017" y="12525"/>
                      </a:lnTo>
                      <a:lnTo>
                        <a:pt x="21017" y="12568"/>
                      </a:lnTo>
                      <a:lnTo>
                        <a:pt x="21101" y="12611"/>
                      </a:lnTo>
                      <a:lnTo>
                        <a:pt x="21101" y="12653"/>
                      </a:lnTo>
                      <a:lnTo>
                        <a:pt x="21184" y="12675"/>
                      </a:lnTo>
                      <a:lnTo>
                        <a:pt x="21267" y="12717"/>
                      </a:lnTo>
                      <a:lnTo>
                        <a:pt x="21267" y="12802"/>
                      </a:lnTo>
                      <a:lnTo>
                        <a:pt x="21184" y="12845"/>
                      </a:lnTo>
                      <a:lnTo>
                        <a:pt x="21184" y="12973"/>
                      </a:lnTo>
                      <a:lnTo>
                        <a:pt x="21267" y="13015"/>
                      </a:lnTo>
                      <a:lnTo>
                        <a:pt x="21267" y="13058"/>
                      </a:lnTo>
                      <a:lnTo>
                        <a:pt x="21350" y="13143"/>
                      </a:lnTo>
                      <a:lnTo>
                        <a:pt x="21434" y="13164"/>
                      </a:lnTo>
                      <a:lnTo>
                        <a:pt x="21517" y="13207"/>
                      </a:lnTo>
                      <a:lnTo>
                        <a:pt x="21517" y="13292"/>
                      </a:lnTo>
                      <a:lnTo>
                        <a:pt x="21600" y="13292"/>
                      </a:lnTo>
                      <a:lnTo>
                        <a:pt x="21600" y="13335"/>
                      </a:lnTo>
                      <a:lnTo>
                        <a:pt x="21517" y="13378"/>
                      </a:lnTo>
                      <a:lnTo>
                        <a:pt x="21517" y="13782"/>
                      </a:lnTo>
                      <a:lnTo>
                        <a:pt x="21600" y="13825"/>
                      </a:lnTo>
                      <a:lnTo>
                        <a:pt x="21600" y="13867"/>
                      </a:lnTo>
                      <a:lnTo>
                        <a:pt x="21517" y="13867"/>
                      </a:lnTo>
                      <a:lnTo>
                        <a:pt x="21517" y="13953"/>
                      </a:lnTo>
                      <a:lnTo>
                        <a:pt x="21434" y="13995"/>
                      </a:lnTo>
                      <a:lnTo>
                        <a:pt x="21434" y="14038"/>
                      </a:lnTo>
                      <a:lnTo>
                        <a:pt x="21517" y="14080"/>
                      </a:lnTo>
                      <a:lnTo>
                        <a:pt x="21600" y="14080"/>
                      </a:lnTo>
                      <a:lnTo>
                        <a:pt x="21600" y="14123"/>
                      </a:lnTo>
                      <a:lnTo>
                        <a:pt x="21517" y="14123"/>
                      </a:lnTo>
                      <a:lnTo>
                        <a:pt x="21517" y="14166"/>
                      </a:lnTo>
                      <a:lnTo>
                        <a:pt x="21434" y="14166"/>
                      </a:lnTo>
                      <a:lnTo>
                        <a:pt x="21434" y="14272"/>
                      </a:lnTo>
                      <a:lnTo>
                        <a:pt x="21517" y="14315"/>
                      </a:lnTo>
                      <a:lnTo>
                        <a:pt x="21517" y="14400"/>
                      </a:lnTo>
                      <a:lnTo>
                        <a:pt x="21434" y="14400"/>
                      </a:lnTo>
                      <a:lnTo>
                        <a:pt x="21434" y="14443"/>
                      </a:lnTo>
                      <a:lnTo>
                        <a:pt x="21350" y="14443"/>
                      </a:lnTo>
                      <a:lnTo>
                        <a:pt x="21350" y="14570"/>
                      </a:lnTo>
                      <a:lnTo>
                        <a:pt x="21267" y="14570"/>
                      </a:lnTo>
                      <a:lnTo>
                        <a:pt x="21267" y="14698"/>
                      </a:lnTo>
                      <a:lnTo>
                        <a:pt x="21184" y="14698"/>
                      </a:lnTo>
                      <a:lnTo>
                        <a:pt x="21184" y="14720"/>
                      </a:lnTo>
                      <a:lnTo>
                        <a:pt x="21101" y="14720"/>
                      </a:lnTo>
                      <a:lnTo>
                        <a:pt x="21101" y="14805"/>
                      </a:lnTo>
                      <a:lnTo>
                        <a:pt x="21184" y="14805"/>
                      </a:lnTo>
                      <a:lnTo>
                        <a:pt x="21184" y="14847"/>
                      </a:lnTo>
                      <a:lnTo>
                        <a:pt x="21267" y="14847"/>
                      </a:lnTo>
                      <a:lnTo>
                        <a:pt x="21267" y="14975"/>
                      </a:lnTo>
                      <a:lnTo>
                        <a:pt x="21350" y="14975"/>
                      </a:lnTo>
                      <a:lnTo>
                        <a:pt x="21267" y="15018"/>
                      </a:lnTo>
                      <a:lnTo>
                        <a:pt x="21267" y="15103"/>
                      </a:lnTo>
                      <a:lnTo>
                        <a:pt x="21184" y="15103"/>
                      </a:lnTo>
                      <a:lnTo>
                        <a:pt x="21184" y="15146"/>
                      </a:lnTo>
                      <a:lnTo>
                        <a:pt x="20934" y="15146"/>
                      </a:lnTo>
                      <a:lnTo>
                        <a:pt x="20851" y="15188"/>
                      </a:lnTo>
                      <a:lnTo>
                        <a:pt x="20851" y="15209"/>
                      </a:lnTo>
                      <a:lnTo>
                        <a:pt x="20768" y="15252"/>
                      </a:lnTo>
                      <a:lnTo>
                        <a:pt x="20768" y="15295"/>
                      </a:lnTo>
                      <a:lnTo>
                        <a:pt x="20643" y="15295"/>
                      </a:lnTo>
                      <a:lnTo>
                        <a:pt x="20643" y="15337"/>
                      </a:lnTo>
                      <a:lnTo>
                        <a:pt x="20560" y="15337"/>
                      </a:lnTo>
                      <a:lnTo>
                        <a:pt x="20560" y="15380"/>
                      </a:lnTo>
                      <a:lnTo>
                        <a:pt x="20476" y="15380"/>
                      </a:lnTo>
                      <a:lnTo>
                        <a:pt x="20476" y="15422"/>
                      </a:lnTo>
                      <a:lnTo>
                        <a:pt x="20393" y="15422"/>
                      </a:lnTo>
                      <a:lnTo>
                        <a:pt x="20393" y="15593"/>
                      </a:lnTo>
                      <a:lnTo>
                        <a:pt x="20310" y="15593"/>
                      </a:lnTo>
                      <a:lnTo>
                        <a:pt x="20310" y="15636"/>
                      </a:lnTo>
                      <a:lnTo>
                        <a:pt x="20227" y="15678"/>
                      </a:lnTo>
                      <a:lnTo>
                        <a:pt x="20227" y="15912"/>
                      </a:lnTo>
                      <a:lnTo>
                        <a:pt x="20310" y="15912"/>
                      </a:lnTo>
                      <a:lnTo>
                        <a:pt x="20310" y="16040"/>
                      </a:lnTo>
                      <a:lnTo>
                        <a:pt x="20393" y="16083"/>
                      </a:lnTo>
                      <a:lnTo>
                        <a:pt x="20393" y="16125"/>
                      </a:lnTo>
                      <a:lnTo>
                        <a:pt x="20476" y="16168"/>
                      </a:lnTo>
                      <a:lnTo>
                        <a:pt x="20560" y="16168"/>
                      </a:lnTo>
                      <a:lnTo>
                        <a:pt x="20560" y="16211"/>
                      </a:lnTo>
                      <a:lnTo>
                        <a:pt x="20393" y="16211"/>
                      </a:lnTo>
                      <a:lnTo>
                        <a:pt x="20393" y="16232"/>
                      </a:lnTo>
                      <a:lnTo>
                        <a:pt x="20310" y="16232"/>
                      </a:lnTo>
                      <a:lnTo>
                        <a:pt x="20310" y="16360"/>
                      </a:lnTo>
                      <a:lnTo>
                        <a:pt x="20393" y="16402"/>
                      </a:lnTo>
                      <a:lnTo>
                        <a:pt x="20560" y="16402"/>
                      </a:lnTo>
                      <a:lnTo>
                        <a:pt x="20560" y="16445"/>
                      </a:lnTo>
                      <a:lnTo>
                        <a:pt x="20643" y="16445"/>
                      </a:lnTo>
                      <a:lnTo>
                        <a:pt x="20643" y="16573"/>
                      </a:lnTo>
                      <a:lnTo>
                        <a:pt x="20726" y="16615"/>
                      </a:lnTo>
                      <a:lnTo>
                        <a:pt x="20726" y="16658"/>
                      </a:lnTo>
                      <a:lnTo>
                        <a:pt x="20768" y="16701"/>
                      </a:lnTo>
                      <a:lnTo>
                        <a:pt x="20768" y="17020"/>
                      </a:lnTo>
                      <a:lnTo>
                        <a:pt x="20851" y="17020"/>
                      </a:lnTo>
                      <a:lnTo>
                        <a:pt x="20851" y="17105"/>
                      </a:lnTo>
                      <a:lnTo>
                        <a:pt x="20934" y="17105"/>
                      </a:lnTo>
                      <a:lnTo>
                        <a:pt x="20934" y="17148"/>
                      </a:lnTo>
                      <a:lnTo>
                        <a:pt x="21017" y="17233"/>
                      </a:lnTo>
                      <a:lnTo>
                        <a:pt x="21017" y="17382"/>
                      </a:lnTo>
                      <a:lnTo>
                        <a:pt x="20851" y="17382"/>
                      </a:lnTo>
                      <a:lnTo>
                        <a:pt x="20851" y="17425"/>
                      </a:lnTo>
                      <a:lnTo>
                        <a:pt x="20768" y="17425"/>
                      </a:lnTo>
                      <a:lnTo>
                        <a:pt x="20768" y="17510"/>
                      </a:lnTo>
                      <a:lnTo>
                        <a:pt x="20726" y="17510"/>
                      </a:lnTo>
                      <a:lnTo>
                        <a:pt x="20726" y="17553"/>
                      </a:lnTo>
                      <a:lnTo>
                        <a:pt x="20768" y="17553"/>
                      </a:lnTo>
                      <a:lnTo>
                        <a:pt x="20768" y="17638"/>
                      </a:lnTo>
                      <a:lnTo>
                        <a:pt x="20851" y="17638"/>
                      </a:lnTo>
                      <a:lnTo>
                        <a:pt x="20851" y="17766"/>
                      </a:lnTo>
                      <a:lnTo>
                        <a:pt x="20934" y="17787"/>
                      </a:lnTo>
                      <a:lnTo>
                        <a:pt x="21017" y="17830"/>
                      </a:lnTo>
                      <a:lnTo>
                        <a:pt x="21017" y="17915"/>
                      </a:lnTo>
                      <a:lnTo>
                        <a:pt x="20768" y="17915"/>
                      </a:lnTo>
                      <a:lnTo>
                        <a:pt x="20768" y="18000"/>
                      </a:lnTo>
                      <a:lnTo>
                        <a:pt x="20851" y="18000"/>
                      </a:lnTo>
                      <a:lnTo>
                        <a:pt x="20851" y="18128"/>
                      </a:lnTo>
                      <a:lnTo>
                        <a:pt x="20768" y="18128"/>
                      </a:lnTo>
                      <a:lnTo>
                        <a:pt x="20768" y="18170"/>
                      </a:lnTo>
                      <a:lnTo>
                        <a:pt x="20726" y="18170"/>
                      </a:lnTo>
                      <a:lnTo>
                        <a:pt x="20726" y="18277"/>
                      </a:lnTo>
                      <a:lnTo>
                        <a:pt x="20643" y="18277"/>
                      </a:lnTo>
                      <a:lnTo>
                        <a:pt x="20643" y="18320"/>
                      </a:lnTo>
                      <a:lnTo>
                        <a:pt x="20476" y="18320"/>
                      </a:lnTo>
                      <a:lnTo>
                        <a:pt x="20476" y="18362"/>
                      </a:lnTo>
                      <a:lnTo>
                        <a:pt x="20393" y="18362"/>
                      </a:lnTo>
                      <a:lnTo>
                        <a:pt x="20393" y="18533"/>
                      </a:lnTo>
                      <a:lnTo>
                        <a:pt x="20310" y="18533"/>
                      </a:lnTo>
                      <a:lnTo>
                        <a:pt x="20227" y="18575"/>
                      </a:lnTo>
                      <a:lnTo>
                        <a:pt x="20227" y="18660"/>
                      </a:lnTo>
                      <a:lnTo>
                        <a:pt x="20143" y="18660"/>
                      </a:lnTo>
                      <a:lnTo>
                        <a:pt x="20143" y="18746"/>
                      </a:lnTo>
                      <a:lnTo>
                        <a:pt x="19810" y="18746"/>
                      </a:lnTo>
                      <a:lnTo>
                        <a:pt x="19727" y="18788"/>
                      </a:lnTo>
                      <a:lnTo>
                        <a:pt x="19727" y="18895"/>
                      </a:lnTo>
                      <a:lnTo>
                        <a:pt x="19810" y="18937"/>
                      </a:lnTo>
                      <a:lnTo>
                        <a:pt x="19810" y="19022"/>
                      </a:lnTo>
                      <a:lnTo>
                        <a:pt x="19894" y="19065"/>
                      </a:lnTo>
                      <a:lnTo>
                        <a:pt x="19894" y="19342"/>
                      </a:lnTo>
                      <a:lnTo>
                        <a:pt x="19810" y="19342"/>
                      </a:lnTo>
                      <a:lnTo>
                        <a:pt x="19810" y="19512"/>
                      </a:lnTo>
                      <a:lnTo>
                        <a:pt x="19727" y="19555"/>
                      </a:lnTo>
                      <a:lnTo>
                        <a:pt x="19727" y="19875"/>
                      </a:lnTo>
                      <a:lnTo>
                        <a:pt x="19686" y="19917"/>
                      </a:lnTo>
                      <a:lnTo>
                        <a:pt x="19436" y="20045"/>
                      </a:lnTo>
                      <a:lnTo>
                        <a:pt x="19186" y="20130"/>
                      </a:lnTo>
                      <a:lnTo>
                        <a:pt x="18728" y="20364"/>
                      </a:lnTo>
                      <a:lnTo>
                        <a:pt x="18229" y="20620"/>
                      </a:lnTo>
                      <a:lnTo>
                        <a:pt x="17896" y="20748"/>
                      </a:lnTo>
                      <a:lnTo>
                        <a:pt x="17813" y="20748"/>
                      </a:lnTo>
                      <a:lnTo>
                        <a:pt x="17813" y="20791"/>
                      </a:lnTo>
                      <a:lnTo>
                        <a:pt x="17771" y="20791"/>
                      </a:lnTo>
                      <a:lnTo>
                        <a:pt x="17771" y="20833"/>
                      </a:lnTo>
                      <a:lnTo>
                        <a:pt x="17605" y="20833"/>
                      </a:lnTo>
                      <a:lnTo>
                        <a:pt x="17605" y="20854"/>
                      </a:lnTo>
                      <a:lnTo>
                        <a:pt x="17521" y="20854"/>
                      </a:lnTo>
                      <a:lnTo>
                        <a:pt x="17521" y="20897"/>
                      </a:lnTo>
                      <a:lnTo>
                        <a:pt x="17438" y="20897"/>
                      </a:lnTo>
                      <a:lnTo>
                        <a:pt x="17272" y="20982"/>
                      </a:lnTo>
                      <a:lnTo>
                        <a:pt x="17188" y="20982"/>
                      </a:lnTo>
                      <a:lnTo>
                        <a:pt x="17188" y="21025"/>
                      </a:lnTo>
                      <a:lnTo>
                        <a:pt x="17105" y="21025"/>
                      </a:lnTo>
                      <a:lnTo>
                        <a:pt x="17105" y="21067"/>
                      </a:lnTo>
                      <a:lnTo>
                        <a:pt x="17022" y="21067"/>
                      </a:lnTo>
                      <a:lnTo>
                        <a:pt x="17022" y="21110"/>
                      </a:lnTo>
                      <a:lnTo>
                        <a:pt x="16939" y="21110"/>
                      </a:lnTo>
                      <a:lnTo>
                        <a:pt x="16939" y="21153"/>
                      </a:lnTo>
                      <a:lnTo>
                        <a:pt x="16855" y="21153"/>
                      </a:lnTo>
                      <a:lnTo>
                        <a:pt x="16855" y="21238"/>
                      </a:lnTo>
                      <a:lnTo>
                        <a:pt x="16772" y="21238"/>
                      </a:lnTo>
                      <a:lnTo>
                        <a:pt x="16731" y="21280"/>
                      </a:lnTo>
                      <a:lnTo>
                        <a:pt x="16731" y="21323"/>
                      </a:lnTo>
                      <a:lnTo>
                        <a:pt x="16647" y="21323"/>
                      </a:lnTo>
                      <a:lnTo>
                        <a:pt x="16647" y="21366"/>
                      </a:lnTo>
                      <a:lnTo>
                        <a:pt x="16564" y="21366"/>
                      </a:lnTo>
                      <a:lnTo>
                        <a:pt x="16564" y="21387"/>
                      </a:lnTo>
                      <a:lnTo>
                        <a:pt x="16481" y="21430"/>
                      </a:lnTo>
                      <a:lnTo>
                        <a:pt x="16398" y="21430"/>
                      </a:lnTo>
                      <a:lnTo>
                        <a:pt x="16398" y="21472"/>
                      </a:lnTo>
                      <a:lnTo>
                        <a:pt x="16481" y="21472"/>
                      </a:lnTo>
                      <a:lnTo>
                        <a:pt x="16398" y="21472"/>
                      </a:lnTo>
                      <a:lnTo>
                        <a:pt x="16398" y="21557"/>
                      </a:lnTo>
                      <a:lnTo>
                        <a:pt x="16231" y="21557"/>
                      </a:lnTo>
                      <a:lnTo>
                        <a:pt x="16231" y="21515"/>
                      </a:lnTo>
                      <a:lnTo>
                        <a:pt x="16231" y="21557"/>
                      </a:lnTo>
                      <a:lnTo>
                        <a:pt x="16065" y="21557"/>
                      </a:lnTo>
                      <a:lnTo>
                        <a:pt x="16065" y="21600"/>
                      </a:lnTo>
                      <a:lnTo>
                        <a:pt x="16065" y="21557"/>
                      </a:lnTo>
                      <a:lnTo>
                        <a:pt x="15898" y="21557"/>
                      </a:lnTo>
                      <a:lnTo>
                        <a:pt x="15898" y="21515"/>
                      </a:lnTo>
                      <a:lnTo>
                        <a:pt x="15690" y="21515"/>
                      </a:lnTo>
                      <a:lnTo>
                        <a:pt x="15690" y="21557"/>
                      </a:lnTo>
                      <a:lnTo>
                        <a:pt x="15607" y="21557"/>
                      </a:lnTo>
                      <a:lnTo>
                        <a:pt x="15607" y="21600"/>
                      </a:lnTo>
                      <a:lnTo>
                        <a:pt x="15607" y="21557"/>
                      </a:lnTo>
                      <a:lnTo>
                        <a:pt x="15440" y="21557"/>
                      </a:lnTo>
                      <a:lnTo>
                        <a:pt x="15440" y="21600"/>
                      </a:lnTo>
                      <a:lnTo>
                        <a:pt x="15357" y="21600"/>
                      </a:lnTo>
                      <a:lnTo>
                        <a:pt x="15357" y="21557"/>
                      </a:lnTo>
                      <a:lnTo>
                        <a:pt x="15440" y="21557"/>
                      </a:lnTo>
                      <a:lnTo>
                        <a:pt x="15357" y="21557"/>
                      </a:lnTo>
                      <a:lnTo>
                        <a:pt x="15357" y="21515"/>
                      </a:lnTo>
                      <a:lnTo>
                        <a:pt x="15274" y="21515"/>
                      </a:lnTo>
                      <a:lnTo>
                        <a:pt x="15274" y="21472"/>
                      </a:lnTo>
                      <a:lnTo>
                        <a:pt x="15191" y="21472"/>
                      </a:lnTo>
                      <a:lnTo>
                        <a:pt x="15191" y="21515"/>
                      </a:lnTo>
                      <a:lnTo>
                        <a:pt x="14858" y="21515"/>
                      </a:lnTo>
                      <a:lnTo>
                        <a:pt x="14858" y="21280"/>
                      </a:lnTo>
                      <a:lnTo>
                        <a:pt x="14941" y="21280"/>
                      </a:lnTo>
                      <a:lnTo>
                        <a:pt x="14858" y="21280"/>
                      </a:lnTo>
                      <a:lnTo>
                        <a:pt x="14858" y="21110"/>
                      </a:lnTo>
                      <a:lnTo>
                        <a:pt x="14775" y="21110"/>
                      </a:lnTo>
                      <a:lnTo>
                        <a:pt x="14775" y="21067"/>
                      </a:lnTo>
                      <a:lnTo>
                        <a:pt x="14733" y="21067"/>
                      </a:lnTo>
                      <a:lnTo>
                        <a:pt x="14733" y="20854"/>
                      </a:lnTo>
                      <a:lnTo>
                        <a:pt x="14650" y="20854"/>
                      </a:lnTo>
                      <a:lnTo>
                        <a:pt x="14650" y="20748"/>
                      </a:lnTo>
                      <a:lnTo>
                        <a:pt x="14566" y="20748"/>
                      </a:lnTo>
                      <a:lnTo>
                        <a:pt x="14566" y="20663"/>
                      </a:lnTo>
                      <a:lnTo>
                        <a:pt x="14483" y="20663"/>
                      </a:lnTo>
                      <a:lnTo>
                        <a:pt x="14566" y="20663"/>
                      </a:lnTo>
                      <a:lnTo>
                        <a:pt x="14566" y="20705"/>
                      </a:lnTo>
                      <a:lnTo>
                        <a:pt x="14483" y="20705"/>
                      </a:lnTo>
                      <a:lnTo>
                        <a:pt x="14483" y="20663"/>
                      </a:lnTo>
                      <a:lnTo>
                        <a:pt x="14483" y="20705"/>
                      </a:lnTo>
                      <a:lnTo>
                        <a:pt x="14483" y="20620"/>
                      </a:lnTo>
                      <a:lnTo>
                        <a:pt x="14400" y="20620"/>
                      </a:lnTo>
                      <a:lnTo>
                        <a:pt x="14400" y="20535"/>
                      </a:lnTo>
                      <a:lnTo>
                        <a:pt x="14317" y="20535"/>
                      </a:lnTo>
                      <a:lnTo>
                        <a:pt x="14317" y="20492"/>
                      </a:lnTo>
                      <a:lnTo>
                        <a:pt x="14317" y="20535"/>
                      </a:lnTo>
                      <a:lnTo>
                        <a:pt x="14317" y="20492"/>
                      </a:lnTo>
                      <a:lnTo>
                        <a:pt x="14234" y="20492"/>
                      </a:lnTo>
                      <a:lnTo>
                        <a:pt x="14317" y="20492"/>
                      </a:lnTo>
                      <a:lnTo>
                        <a:pt x="14317" y="20450"/>
                      </a:lnTo>
                      <a:lnTo>
                        <a:pt x="14234" y="20450"/>
                      </a:lnTo>
                      <a:lnTo>
                        <a:pt x="14317" y="20450"/>
                      </a:lnTo>
                      <a:lnTo>
                        <a:pt x="14317" y="20343"/>
                      </a:lnTo>
                      <a:lnTo>
                        <a:pt x="14234" y="20343"/>
                      </a:lnTo>
                      <a:lnTo>
                        <a:pt x="14317" y="20343"/>
                      </a:lnTo>
                      <a:lnTo>
                        <a:pt x="14317" y="20301"/>
                      </a:lnTo>
                      <a:lnTo>
                        <a:pt x="14400" y="20301"/>
                      </a:lnTo>
                      <a:lnTo>
                        <a:pt x="14400" y="20130"/>
                      </a:lnTo>
                      <a:lnTo>
                        <a:pt x="14483" y="20130"/>
                      </a:lnTo>
                      <a:lnTo>
                        <a:pt x="14483" y="20002"/>
                      </a:lnTo>
                      <a:lnTo>
                        <a:pt x="14566" y="20002"/>
                      </a:lnTo>
                      <a:lnTo>
                        <a:pt x="14483" y="20002"/>
                      </a:lnTo>
                      <a:lnTo>
                        <a:pt x="14483" y="19917"/>
                      </a:lnTo>
                      <a:lnTo>
                        <a:pt x="14566" y="19917"/>
                      </a:lnTo>
                      <a:lnTo>
                        <a:pt x="14483" y="19917"/>
                      </a:lnTo>
                      <a:lnTo>
                        <a:pt x="14483" y="19875"/>
                      </a:lnTo>
                      <a:lnTo>
                        <a:pt x="14566" y="19875"/>
                      </a:lnTo>
                      <a:lnTo>
                        <a:pt x="14400" y="19875"/>
                      </a:lnTo>
                      <a:lnTo>
                        <a:pt x="14400" y="19811"/>
                      </a:lnTo>
                      <a:lnTo>
                        <a:pt x="14317" y="19811"/>
                      </a:lnTo>
                      <a:lnTo>
                        <a:pt x="14317" y="19725"/>
                      </a:lnTo>
                      <a:lnTo>
                        <a:pt x="14400" y="19725"/>
                      </a:lnTo>
                      <a:lnTo>
                        <a:pt x="14317" y="19725"/>
                      </a:lnTo>
                      <a:lnTo>
                        <a:pt x="14400" y="19725"/>
                      </a:lnTo>
                      <a:lnTo>
                        <a:pt x="14317" y="19725"/>
                      </a:lnTo>
                      <a:lnTo>
                        <a:pt x="14317" y="19683"/>
                      </a:lnTo>
                      <a:lnTo>
                        <a:pt x="14400" y="19683"/>
                      </a:lnTo>
                      <a:lnTo>
                        <a:pt x="14317" y="19683"/>
                      </a:lnTo>
                      <a:lnTo>
                        <a:pt x="14400" y="19683"/>
                      </a:lnTo>
                      <a:lnTo>
                        <a:pt x="14400" y="19598"/>
                      </a:lnTo>
                      <a:lnTo>
                        <a:pt x="14483" y="19598"/>
                      </a:lnTo>
                      <a:lnTo>
                        <a:pt x="14483" y="19555"/>
                      </a:lnTo>
                      <a:lnTo>
                        <a:pt x="14566" y="19555"/>
                      </a:lnTo>
                      <a:lnTo>
                        <a:pt x="14566" y="19512"/>
                      </a:lnTo>
                      <a:lnTo>
                        <a:pt x="14650" y="19512"/>
                      </a:lnTo>
                      <a:lnTo>
                        <a:pt x="14650" y="19470"/>
                      </a:lnTo>
                      <a:lnTo>
                        <a:pt x="14733" y="19470"/>
                      </a:lnTo>
                      <a:lnTo>
                        <a:pt x="14733" y="19427"/>
                      </a:lnTo>
                      <a:lnTo>
                        <a:pt x="14775" y="19427"/>
                      </a:lnTo>
                      <a:lnTo>
                        <a:pt x="14775" y="19342"/>
                      </a:lnTo>
                      <a:lnTo>
                        <a:pt x="14858" y="19342"/>
                      </a:lnTo>
                      <a:lnTo>
                        <a:pt x="14858" y="19299"/>
                      </a:lnTo>
                      <a:lnTo>
                        <a:pt x="14941" y="19299"/>
                      </a:lnTo>
                      <a:lnTo>
                        <a:pt x="14941" y="19278"/>
                      </a:lnTo>
                      <a:lnTo>
                        <a:pt x="15024" y="19278"/>
                      </a:lnTo>
                      <a:lnTo>
                        <a:pt x="15024" y="19150"/>
                      </a:lnTo>
                      <a:lnTo>
                        <a:pt x="14858" y="19150"/>
                      </a:lnTo>
                      <a:lnTo>
                        <a:pt x="14858" y="19108"/>
                      </a:lnTo>
                      <a:lnTo>
                        <a:pt x="14775" y="19108"/>
                      </a:lnTo>
                      <a:lnTo>
                        <a:pt x="14775" y="18895"/>
                      </a:lnTo>
                      <a:lnTo>
                        <a:pt x="14733" y="18895"/>
                      </a:lnTo>
                      <a:lnTo>
                        <a:pt x="14733" y="18852"/>
                      </a:lnTo>
                      <a:lnTo>
                        <a:pt x="14733" y="18895"/>
                      </a:lnTo>
                      <a:lnTo>
                        <a:pt x="14650" y="18895"/>
                      </a:lnTo>
                      <a:lnTo>
                        <a:pt x="14650" y="18937"/>
                      </a:lnTo>
                      <a:lnTo>
                        <a:pt x="14483" y="18937"/>
                      </a:lnTo>
                      <a:lnTo>
                        <a:pt x="14483" y="18980"/>
                      </a:lnTo>
                      <a:lnTo>
                        <a:pt x="14234" y="18980"/>
                      </a:lnTo>
                      <a:lnTo>
                        <a:pt x="14234" y="19022"/>
                      </a:lnTo>
                      <a:lnTo>
                        <a:pt x="14150" y="19022"/>
                      </a:lnTo>
                      <a:lnTo>
                        <a:pt x="14150" y="19108"/>
                      </a:lnTo>
                      <a:lnTo>
                        <a:pt x="14234" y="19108"/>
                      </a:lnTo>
                      <a:lnTo>
                        <a:pt x="14234" y="19427"/>
                      </a:lnTo>
                      <a:lnTo>
                        <a:pt x="13817" y="19427"/>
                      </a:lnTo>
                      <a:lnTo>
                        <a:pt x="13817" y="19512"/>
                      </a:lnTo>
                      <a:lnTo>
                        <a:pt x="13776" y="19512"/>
                      </a:lnTo>
                      <a:lnTo>
                        <a:pt x="13776" y="19555"/>
                      </a:lnTo>
                      <a:lnTo>
                        <a:pt x="13609" y="19555"/>
                      </a:lnTo>
                      <a:lnTo>
                        <a:pt x="13609" y="19640"/>
                      </a:lnTo>
                      <a:lnTo>
                        <a:pt x="13360" y="19640"/>
                      </a:lnTo>
                      <a:lnTo>
                        <a:pt x="13360" y="19555"/>
                      </a:lnTo>
                      <a:lnTo>
                        <a:pt x="13193" y="19555"/>
                      </a:lnTo>
                      <a:lnTo>
                        <a:pt x="13193" y="19470"/>
                      </a:lnTo>
                      <a:lnTo>
                        <a:pt x="13110" y="19470"/>
                      </a:lnTo>
                      <a:lnTo>
                        <a:pt x="13110" y="19385"/>
                      </a:lnTo>
                      <a:lnTo>
                        <a:pt x="12943" y="19385"/>
                      </a:lnTo>
                      <a:lnTo>
                        <a:pt x="12943" y="19342"/>
                      </a:lnTo>
                      <a:lnTo>
                        <a:pt x="12860" y="19342"/>
                      </a:lnTo>
                      <a:lnTo>
                        <a:pt x="12860" y="19299"/>
                      </a:lnTo>
                      <a:lnTo>
                        <a:pt x="12777" y="19299"/>
                      </a:lnTo>
                      <a:lnTo>
                        <a:pt x="12777" y="19278"/>
                      </a:lnTo>
                      <a:lnTo>
                        <a:pt x="12735" y="19278"/>
                      </a:lnTo>
                      <a:lnTo>
                        <a:pt x="12735" y="19236"/>
                      </a:lnTo>
                      <a:lnTo>
                        <a:pt x="12569" y="19236"/>
                      </a:lnTo>
                      <a:lnTo>
                        <a:pt x="12569" y="19150"/>
                      </a:lnTo>
                      <a:lnTo>
                        <a:pt x="12486" y="19150"/>
                      </a:lnTo>
                      <a:lnTo>
                        <a:pt x="12402" y="19108"/>
                      </a:lnTo>
                      <a:lnTo>
                        <a:pt x="12319" y="19108"/>
                      </a:lnTo>
                      <a:lnTo>
                        <a:pt x="12319" y="19065"/>
                      </a:lnTo>
                      <a:lnTo>
                        <a:pt x="12153" y="18980"/>
                      </a:lnTo>
                      <a:lnTo>
                        <a:pt x="12153" y="18895"/>
                      </a:lnTo>
                      <a:lnTo>
                        <a:pt x="12236" y="18895"/>
                      </a:lnTo>
                      <a:lnTo>
                        <a:pt x="12236" y="18809"/>
                      </a:lnTo>
                      <a:lnTo>
                        <a:pt x="12319" y="18788"/>
                      </a:lnTo>
                      <a:lnTo>
                        <a:pt x="12319" y="18746"/>
                      </a:lnTo>
                      <a:lnTo>
                        <a:pt x="12402" y="18703"/>
                      </a:lnTo>
                      <a:lnTo>
                        <a:pt x="12486" y="18703"/>
                      </a:lnTo>
                      <a:lnTo>
                        <a:pt x="12652" y="18618"/>
                      </a:lnTo>
                      <a:lnTo>
                        <a:pt x="12652" y="18170"/>
                      </a:lnTo>
                      <a:lnTo>
                        <a:pt x="12569" y="18128"/>
                      </a:lnTo>
                      <a:lnTo>
                        <a:pt x="12569" y="17915"/>
                      </a:lnTo>
                      <a:lnTo>
                        <a:pt x="12652" y="17872"/>
                      </a:lnTo>
                      <a:lnTo>
                        <a:pt x="12777" y="17830"/>
                      </a:lnTo>
                      <a:lnTo>
                        <a:pt x="13027" y="17766"/>
                      </a:lnTo>
                      <a:lnTo>
                        <a:pt x="13193" y="17766"/>
                      </a:lnTo>
                      <a:lnTo>
                        <a:pt x="13360" y="17680"/>
                      </a:lnTo>
                      <a:lnTo>
                        <a:pt x="13443" y="17680"/>
                      </a:lnTo>
                      <a:lnTo>
                        <a:pt x="13443" y="17638"/>
                      </a:lnTo>
                      <a:lnTo>
                        <a:pt x="13526" y="17638"/>
                      </a:lnTo>
                      <a:lnTo>
                        <a:pt x="13526" y="17595"/>
                      </a:lnTo>
                      <a:lnTo>
                        <a:pt x="13443" y="17553"/>
                      </a:lnTo>
                      <a:lnTo>
                        <a:pt x="13276" y="17553"/>
                      </a:lnTo>
                      <a:lnTo>
                        <a:pt x="13193" y="17510"/>
                      </a:lnTo>
                      <a:lnTo>
                        <a:pt x="13193" y="17467"/>
                      </a:lnTo>
                      <a:lnTo>
                        <a:pt x="13110" y="17425"/>
                      </a:lnTo>
                      <a:lnTo>
                        <a:pt x="13110" y="17148"/>
                      </a:lnTo>
                      <a:lnTo>
                        <a:pt x="13027" y="17191"/>
                      </a:lnTo>
                      <a:lnTo>
                        <a:pt x="13027" y="17148"/>
                      </a:lnTo>
                      <a:lnTo>
                        <a:pt x="12943" y="17148"/>
                      </a:lnTo>
                      <a:lnTo>
                        <a:pt x="12943" y="17020"/>
                      </a:lnTo>
                      <a:lnTo>
                        <a:pt x="13027" y="16935"/>
                      </a:lnTo>
                      <a:lnTo>
                        <a:pt x="13027" y="16850"/>
                      </a:lnTo>
                      <a:lnTo>
                        <a:pt x="12943" y="16807"/>
                      </a:lnTo>
                      <a:lnTo>
                        <a:pt x="12943" y="16701"/>
                      </a:lnTo>
                      <a:lnTo>
                        <a:pt x="13027" y="16701"/>
                      </a:lnTo>
                      <a:lnTo>
                        <a:pt x="13027" y="16445"/>
                      </a:lnTo>
                      <a:lnTo>
                        <a:pt x="12943" y="16445"/>
                      </a:lnTo>
                      <a:lnTo>
                        <a:pt x="12943" y="16402"/>
                      </a:lnTo>
                      <a:lnTo>
                        <a:pt x="12860" y="16402"/>
                      </a:lnTo>
                      <a:lnTo>
                        <a:pt x="12860" y="16275"/>
                      </a:lnTo>
                      <a:lnTo>
                        <a:pt x="12777" y="16232"/>
                      </a:lnTo>
                      <a:lnTo>
                        <a:pt x="12777" y="16168"/>
                      </a:lnTo>
                      <a:lnTo>
                        <a:pt x="12652" y="16168"/>
                      </a:lnTo>
                      <a:lnTo>
                        <a:pt x="12569" y="16125"/>
                      </a:lnTo>
                      <a:lnTo>
                        <a:pt x="12569" y="16083"/>
                      </a:lnTo>
                      <a:lnTo>
                        <a:pt x="12486" y="16083"/>
                      </a:lnTo>
                      <a:lnTo>
                        <a:pt x="12486" y="16040"/>
                      </a:lnTo>
                      <a:lnTo>
                        <a:pt x="12402" y="16040"/>
                      </a:lnTo>
                      <a:lnTo>
                        <a:pt x="12402" y="15955"/>
                      </a:lnTo>
                      <a:lnTo>
                        <a:pt x="12319" y="15912"/>
                      </a:lnTo>
                      <a:lnTo>
                        <a:pt x="12236" y="15912"/>
                      </a:lnTo>
                      <a:lnTo>
                        <a:pt x="12236" y="15827"/>
                      </a:lnTo>
                      <a:lnTo>
                        <a:pt x="12153" y="15827"/>
                      </a:lnTo>
                      <a:lnTo>
                        <a:pt x="12153" y="15742"/>
                      </a:lnTo>
                      <a:lnTo>
                        <a:pt x="12069" y="15742"/>
                      </a:lnTo>
                      <a:lnTo>
                        <a:pt x="12069" y="15721"/>
                      </a:lnTo>
                      <a:lnTo>
                        <a:pt x="11986" y="15742"/>
                      </a:lnTo>
                      <a:lnTo>
                        <a:pt x="11903" y="15721"/>
                      </a:lnTo>
                      <a:lnTo>
                        <a:pt x="11820" y="15721"/>
                      </a:lnTo>
                      <a:lnTo>
                        <a:pt x="11820" y="15636"/>
                      </a:lnTo>
                      <a:lnTo>
                        <a:pt x="11778" y="15636"/>
                      </a:lnTo>
                      <a:lnTo>
                        <a:pt x="11778" y="15593"/>
                      </a:lnTo>
                      <a:lnTo>
                        <a:pt x="11695" y="15593"/>
                      </a:lnTo>
                      <a:lnTo>
                        <a:pt x="11612" y="15636"/>
                      </a:lnTo>
                      <a:lnTo>
                        <a:pt x="11528" y="15636"/>
                      </a:lnTo>
                      <a:lnTo>
                        <a:pt x="11528" y="15593"/>
                      </a:lnTo>
                      <a:lnTo>
                        <a:pt x="11362" y="15593"/>
                      </a:lnTo>
                      <a:lnTo>
                        <a:pt x="11362" y="15465"/>
                      </a:lnTo>
                      <a:lnTo>
                        <a:pt x="11195" y="15465"/>
                      </a:lnTo>
                      <a:lnTo>
                        <a:pt x="11195" y="15422"/>
                      </a:lnTo>
                      <a:lnTo>
                        <a:pt x="11029" y="15422"/>
                      </a:lnTo>
                      <a:lnTo>
                        <a:pt x="11029" y="15380"/>
                      </a:lnTo>
                      <a:lnTo>
                        <a:pt x="10946" y="15380"/>
                      </a:lnTo>
                      <a:lnTo>
                        <a:pt x="10946" y="15337"/>
                      </a:lnTo>
                      <a:lnTo>
                        <a:pt x="10862" y="15337"/>
                      </a:lnTo>
                      <a:lnTo>
                        <a:pt x="10862" y="15380"/>
                      </a:lnTo>
                      <a:lnTo>
                        <a:pt x="10862" y="15337"/>
                      </a:lnTo>
                      <a:lnTo>
                        <a:pt x="10779" y="15337"/>
                      </a:lnTo>
                      <a:lnTo>
                        <a:pt x="10779" y="15295"/>
                      </a:lnTo>
                      <a:lnTo>
                        <a:pt x="10738" y="15295"/>
                      </a:lnTo>
                      <a:lnTo>
                        <a:pt x="10779" y="15295"/>
                      </a:lnTo>
                      <a:lnTo>
                        <a:pt x="10779" y="15252"/>
                      </a:lnTo>
                      <a:lnTo>
                        <a:pt x="10571" y="15252"/>
                      </a:lnTo>
                      <a:lnTo>
                        <a:pt x="10571" y="15209"/>
                      </a:lnTo>
                      <a:lnTo>
                        <a:pt x="10654" y="15209"/>
                      </a:lnTo>
                      <a:lnTo>
                        <a:pt x="10654" y="15146"/>
                      </a:lnTo>
                      <a:lnTo>
                        <a:pt x="10571" y="15146"/>
                      </a:lnTo>
                      <a:lnTo>
                        <a:pt x="10571" y="15188"/>
                      </a:lnTo>
                      <a:lnTo>
                        <a:pt x="10488" y="15188"/>
                      </a:lnTo>
                      <a:lnTo>
                        <a:pt x="10488" y="15209"/>
                      </a:lnTo>
                      <a:lnTo>
                        <a:pt x="10488" y="15188"/>
                      </a:lnTo>
                      <a:lnTo>
                        <a:pt x="10405" y="15188"/>
                      </a:lnTo>
                      <a:lnTo>
                        <a:pt x="10405" y="15209"/>
                      </a:lnTo>
                      <a:lnTo>
                        <a:pt x="10072" y="15209"/>
                      </a:lnTo>
                      <a:lnTo>
                        <a:pt x="10072" y="15018"/>
                      </a:lnTo>
                      <a:lnTo>
                        <a:pt x="9905" y="15018"/>
                      </a:lnTo>
                      <a:lnTo>
                        <a:pt x="9905" y="14975"/>
                      </a:lnTo>
                      <a:lnTo>
                        <a:pt x="9822" y="14975"/>
                      </a:lnTo>
                      <a:lnTo>
                        <a:pt x="9822" y="14890"/>
                      </a:lnTo>
                      <a:lnTo>
                        <a:pt x="9780" y="14890"/>
                      </a:lnTo>
                      <a:lnTo>
                        <a:pt x="9780" y="14847"/>
                      </a:lnTo>
                      <a:lnTo>
                        <a:pt x="9697" y="14847"/>
                      </a:lnTo>
                      <a:lnTo>
                        <a:pt x="9697" y="14762"/>
                      </a:lnTo>
                      <a:lnTo>
                        <a:pt x="9614" y="14762"/>
                      </a:lnTo>
                      <a:lnTo>
                        <a:pt x="9614" y="14720"/>
                      </a:lnTo>
                      <a:lnTo>
                        <a:pt x="9531" y="14720"/>
                      </a:lnTo>
                      <a:lnTo>
                        <a:pt x="9531" y="14698"/>
                      </a:lnTo>
                      <a:lnTo>
                        <a:pt x="9614" y="14698"/>
                      </a:lnTo>
                      <a:lnTo>
                        <a:pt x="9531" y="14656"/>
                      </a:lnTo>
                      <a:lnTo>
                        <a:pt x="9697" y="14656"/>
                      </a:lnTo>
                      <a:lnTo>
                        <a:pt x="9697" y="14613"/>
                      </a:lnTo>
                      <a:lnTo>
                        <a:pt x="9780" y="14613"/>
                      </a:lnTo>
                      <a:lnTo>
                        <a:pt x="9780" y="14656"/>
                      </a:lnTo>
                      <a:lnTo>
                        <a:pt x="9780" y="14613"/>
                      </a:lnTo>
                      <a:lnTo>
                        <a:pt x="9822" y="14613"/>
                      </a:lnTo>
                      <a:lnTo>
                        <a:pt x="9822" y="14570"/>
                      </a:lnTo>
                      <a:lnTo>
                        <a:pt x="9905" y="14528"/>
                      </a:lnTo>
                      <a:lnTo>
                        <a:pt x="9988" y="14528"/>
                      </a:lnTo>
                      <a:lnTo>
                        <a:pt x="9988" y="14485"/>
                      </a:lnTo>
                      <a:lnTo>
                        <a:pt x="9905" y="14485"/>
                      </a:lnTo>
                      <a:lnTo>
                        <a:pt x="9905" y="14443"/>
                      </a:lnTo>
                      <a:lnTo>
                        <a:pt x="9822" y="14443"/>
                      </a:lnTo>
                      <a:lnTo>
                        <a:pt x="9822" y="14357"/>
                      </a:lnTo>
                      <a:lnTo>
                        <a:pt x="9905" y="14357"/>
                      </a:lnTo>
                      <a:lnTo>
                        <a:pt x="9905" y="14400"/>
                      </a:lnTo>
                      <a:lnTo>
                        <a:pt x="9988" y="14400"/>
                      </a:lnTo>
                      <a:lnTo>
                        <a:pt x="9988" y="14357"/>
                      </a:lnTo>
                      <a:lnTo>
                        <a:pt x="10155" y="14357"/>
                      </a:lnTo>
                      <a:lnTo>
                        <a:pt x="10155" y="14315"/>
                      </a:lnTo>
                      <a:lnTo>
                        <a:pt x="10238" y="14315"/>
                      </a:lnTo>
                      <a:lnTo>
                        <a:pt x="10238" y="14272"/>
                      </a:lnTo>
                      <a:lnTo>
                        <a:pt x="10321" y="14272"/>
                      </a:lnTo>
                      <a:lnTo>
                        <a:pt x="10321" y="14230"/>
                      </a:lnTo>
                      <a:lnTo>
                        <a:pt x="10321" y="14272"/>
                      </a:lnTo>
                      <a:lnTo>
                        <a:pt x="10405" y="14272"/>
                      </a:lnTo>
                      <a:lnTo>
                        <a:pt x="10405" y="14230"/>
                      </a:lnTo>
                      <a:lnTo>
                        <a:pt x="10488" y="14230"/>
                      </a:lnTo>
                      <a:lnTo>
                        <a:pt x="10571" y="14272"/>
                      </a:lnTo>
                      <a:lnTo>
                        <a:pt x="10654" y="14230"/>
                      </a:lnTo>
                      <a:lnTo>
                        <a:pt x="10654" y="14272"/>
                      </a:lnTo>
                      <a:lnTo>
                        <a:pt x="10738" y="14315"/>
                      </a:lnTo>
                      <a:lnTo>
                        <a:pt x="10779" y="14315"/>
                      </a:lnTo>
                      <a:lnTo>
                        <a:pt x="10779" y="14230"/>
                      </a:lnTo>
                      <a:lnTo>
                        <a:pt x="11445" y="14230"/>
                      </a:lnTo>
                      <a:lnTo>
                        <a:pt x="11445" y="14315"/>
                      </a:lnTo>
                      <a:lnTo>
                        <a:pt x="11612" y="14315"/>
                      </a:lnTo>
                      <a:lnTo>
                        <a:pt x="11612" y="14123"/>
                      </a:lnTo>
                      <a:lnTo>
                        <a:pt x="11695" y="14123"/>
                      </a:lnTo>
                      <a:lnTo>
                        <a:pt x="11695" y="14080"/>
                      </a:lnTo>
                      <a:lnTo>
                        <a:pt x="11820" y="14080"/>
                      </a:lnTo>
                      <a:lnTo>
                        <a:pt x="11820" y="13995"/>
                      </a:lnTo>
                      <a:lnTo>
                        <a:pt x="11903" y="13995"/>
                      </a:lnTo>
                      <a:lnTo>
                        <a:pt x="11903" y="13953"/>
                      </a:lnTo>
                      <a:lnTo>
                        <a:pt x="11986" y="13953"/>
                      </a:lnTo>
                      <a:lnTo>
                        <a:pt x="11986" y="13910"/>
                      </a:lnTo>
                      <a:lnTo>
                        <a:pt x="11903" y="13910"/>
                      </a:lnTo>
                      <a:lnTo>
                        <a:pt x="11903" y="13867"/>
                      </a:lnTo>
                      <a:lnTo>
                        <a:pt x="11986" y="13867"/>
                      </a:lnTo>
                      <a:lnTo>
                        <a:pt x="11986" y="13633"/>
                      </a:lnTo>
                      <a:lnTo>
                        <a:pt x="12069" y="13633"/>
                      </a:lnTo>
                      <a:lnTo>
                        <a:pt x="12069" y="13676"/>
                      </a:lnTo>
                      <a:lnTo>
                        <a:pt x="12236" y="13676"/>
                      </a:lnTo>
                      <a:lnTo>
                        <a:pt x="12236" y="13697"/>
                      </a:lnTo>
                      <a:lnTo>
                        <a:pt x="12319" y="13697"/>
                      </a:lnTo>
                      <a:lnTo>
                        <a:pt x="12319" y="13740"/>
                      </a:lnTo>
                      <a:lnTo>
                        <a:pt x="12319" y="13697"/>
                      </a:lnTo>
                      <a:lnTo>
                        <a:pt x="12402" y="13697"/>
                      </a:lnTo>
                      <a:lnTo>
                        <a:pt x="12486" y="13740"/>
                      </a:lnTo>
                      <a:lnTo>
                        <a:pt x="12486" y="13697"/>
                      </a:lnTo>
                      <a:lnTo>
                        <a:pt x="12569" y="13697"/>
                      </a:lnTo>
                      <a:lnTo>
                        <a:pt x="12569" y="13633"/>
                      </a:lnTo>
                      <a:lnTo>
                        <a:pt x="12652" y="13591"/>
                      </a:lnTo>
                      <a:lnTo>
                        <a:pt x="12652" y="13548"/>
                      </a:lnTo>
                      <a:lnTo>
                        <a:pt x="12735" y="13548"/>
                      </a:lnTo>
                      <a:lnTo>
                        <a:pt x="12735" y="13505"/>
                      </a:lnTo>
                      <a:lnTo>
                        <a:pt x="12777" y="13505"/>
                      </a:lnTo>
                      <a:lnTo>
                        <a:pt x="12777" y="13378"/>
                      </a:lnTo>
                      <a:lnTo>
                        <a:pt x="12860" y="13335"/>
                      </a:lnTo>
                      <a:lnTo>
                        <a:pt x="12860" y="13164"/>
                      </a:lnTo>
                      <a:lnTo>
                        <a:pt x="12777" y="13164"/>
                      </a:lnTo>
                      <a:lnTo>
                        <a:pt x="12777" y="13143"/>
                      </a:lnTo>
                      <a:lnTo>
                        <a:pt x="12735" y="13101"/>
                      </a:lnTo>
                      <a:lnTo>
                        <a:pt x="12652" y="13058"/>
                      </a:lnTo>
                      <a:lnTo>
                        <a:pt x="12652" y="13015"/>
                      </a:lnTo>
                      <a:lnTo>
                        <a:pt x="12569" y="13015"/>
                      </a:lnTo>
                      <a:lnTo>
                        <a:pt x="12569" y="13058"/>
                      </a:lnTo>
                      <a:lnTo>
                        <a:pt x="12486" y="13058"/>
                      </a:lnTo>
                      <a:lnTo>
                        <a:pt x="12486" y="13015"/>
                      </a:lnTo>
                      <a:lnTo>
                        <a:pt x="12569" y="12973"/>
                      </a:lnTo>
                      <a:lnTo>
                        <a:pt x="12569" y="12930"/>
                      </a:lnTo>
                      <a:lnTo>
                        <a:pt x="12486" y="12930"/>
                      </a:lnTo>
                      <a:lnTo>
                        <a:pt x="12486" y="12845"/>
                      </a:lnTo>
                      <a:lnTo>
                        <a:pt x="12569" y="12845"/>
                      </a:lnTo>
                      <a:lnTo>
                        <a:pt x="12569" y="12802"/>
                      </a:lnTo>
                      <a:lnTo>
                        <a:pt x="12486" y="12802"/>
                      </a:lnTo>
                      <a:lnTo>
                        <a:pt x="12569" y="12802"/>
                      </a:lnTo>
                      <a:lnTo>
                        <a:pt x="12486" y="12802"/>
                      </a:lnTo>
                      <a:lnTo>
                        <a:pt x="12486" y="12760"/>
                      </a:lnTo>
                      <a:lnTo>
                        <a:pt x="12402" y="12760"/>
                      </a:lnTo>
                      <a:lnTo>
                        <a:pt x="12402" y="12717"/>
                      </a:lnTo>
                      <a:lnTo>
                        <a:pt x="12486" y="12717"/>
                      </a:lnTo>
                      <a:lnTo>
                        <a:pt x="12486" y="12611"/>
                      </a:lnTo>
                      <a:lnTo>
                        <a:pt x="12319" y="12611"/>
                      </a:lnTo>
                      <a:lnTo>
                        <a:pt x="12319" y="12568"/>
                      </a:lnTo>
                      <a:lnTo>
                        <a:pt x="12153" y="12568"/>
                      </a:lnTo>
                      <a:lnTo>
                        <a:pt x="12153" y="12525"/>
                      </a:lnTo>
                      <a:lnTo>
                        <a:pt x="12236" y="12483"/>
                      </a:lnTo>
                      <a:lnTo>
                        <a:pt x="12236" y="12227"/>
                      </a:lnTo>
                      <a:lnTo>
                        <a:pt x="12153" y="12227"/>
                      </a:lnTo>
                      <a:lnTo>
                        <a:pt x="12153" y="12142"/>
                      </a:lnTo>
                      <a:lnTo>
                        <a:pt x="12236" y="12142"/>
                      </a:lnTo>
                      <a:lnTo>
                        <a:pt x="12236" y="12078"/>
                      </a:lnTo>
                      <a:lnTo>
                        <a:pt x="12153" y="12078"/>
                      </a:lnTo>
                      <a:lnTo>
                        <a:pt x="12153" y="12036"/>
                      </a:lnTo>
                      <a:lnTo>
                        <a:pt x="12236" y="12036"/>
                      </a:lnTo>
                      <a:lnTo>
                        <a:pt x="12236" y="11993"/>
                      </a:lnTo>
                      <a:lnTo>
                        <a:pt x="12153" y="11950"/>
                      </a:lnTo>
                      <a:lnTo>
                        <a:pt x="12153" y="11865"/>
                      </a:lnTo>
                      <a:lnTo>
                        <a:pt x="12069" y="11865"/>
                      </a:lnTo>
                      <a:lnTo>
                        <a:pt x="12069" y="11737"/>
                      </a:lnTo>
                      <a:lnTo>
                        <a:pt x="12153" y="11737"/>
                      </a:lnTo>
                      <a:lnTo>
                        <a:pt x="12153" y="11652"/>
                      </a:lnTo>
                      <a:lnTo>
                        <a:pt x="12069" y="11652"/>
                      </a:lnTo>
                      <a:lnTo>
                        <a:pt x="12069" y="11609"/>
                      </a:lnTo>
                      <a:lnTo>
                        <a:pt x="11986" y="11609"/>
                      </a:lnTo>
                      <a:lnTo>
                        <a:pt x="12069" y="11588"/>
                      </a:lnTo>
                      <a:lnTo>
                        <a:pt x="12236" y="11588"/>
                      </a:lnTo>
                      <a:lnTo>
                        <a:pt x="12319" y="11546"/>
                      </a:lnTo>
                      <a:lnTo>
                        <a:pt x="12402" y="11546"/>
                      </a:lnTo>
                      <a:lnTo>
                        <a:pt x="12402" y="11503"/>
                      </a:lnTo>
                      <a:lnTo>
                        <a:pt x="12402" y="11546"/>
                      </a:lnTo>
                      <a:lnTo>
                        <a:pt x="12486" y="11546"/>
                      </a:lnTo>
                      <a:lnTo>
                        <a:pt x="12486" y="11503"/>
                      </a:lnTo>
                      <a:lnTo>
                        <a:pt x="12402" y="11503"/>
                      </a:lnTo>
                      <a:lnTo>
                        <a:pt x="12402" y="11460"/>
                      </a:lnTo>
                      <a:lnTo>
                        <a:pt x="12486" y="11460"/>
                      </a:lnTo>
                      <a:lnTo>
                        <a:pt x="12486" y="11418"/>
                      </a:lnTo>
                      <a:lnTo>
                        <a:pt x="12569" y="11418"/>
                      </a:lnTo>
                      <a:lnTo>
                        <a:pt x="12569" y="11375"/>
                      </a:lnTo>
                      <a:lnTo>
                        <a:pt x="12777" y="11375"/>
                      </a:lnTo>
                      <a:lnTo>
                        <a:pt x="12777" y="11333"/>
                      </a:lnTo>
                      <a:lnTo>
                        <a:pt x="12735" y="11290"/>
                      </a:lnTo>
                      <a:lnTo>
                        <a:pt x="12735" y="11247"/>
                      </a:lnTo>
                      <a:lnTo>
                        <a:pt x="12652" y="11247"/>
                      </a:lnTo>
                      <a:lnTo>
                        <a:pt x="12652" y="11205"/>
                      </a:lnTo>
                      <a:lnTo>
                        <a:pt x="12569" y="11205"/>
                      </a:lnTo>
                      <a:lnTo>
                        <a:pt x="12569" y="11162"/>
                      </a:lnTo>
                      <a:lnTo>
                        <a:pt x="12402" y="11162"/>
                      </a:lnTo>
                      <a:lnTo>
                        <a:pt x="12402" y="11120"/>
                      </a:lnTo>
                      <a:lnTo>
                        <a:pt x="12319" y="11120"/>
                      </a:lnTo>
                      <a:lnTo>
                        <a:pt x="12319" y="11013"/>
                      </a:lnTo>
                      <a:lnTo>
                        <a:pt x="12402" y="11013"/>
                      </a:lnTo>
                      <a:lnTo>
                        <a:pt x="12402" y="10928"/>
                      </a:lnTo>
                      <a:lnTo>
                        <a:pt x="12319" y="10928"/>
                      </a:lnTo>
                      <a:lnTo>
                        <a:pt x="12319" y="10970"/>
                      </a:lnTo>
                      <a:lnTo>
                        <a:pt x="12236" y="10928"/>
                      </a:lnTo>
                      <a:lnTo>
                        <a:pt x="12153" y="10928"/>
                      </a:lnTo>
                      <a:lnTo>
                        <a:pt x="12153" y="10885"/>
                      </a:lnTo>
                      <a:lnTo>
                        <a:pt x="12236" y="10885"/>
                      </a:lnTo>
                      <a:lnTo>
                        <a:pt x="12153" y="10885"/>
                      </a:lnTo>
                      <a:lnTo>
                        <a:pt x="12153" y="10757"/>
                      </a:lnTo>
                      <a:lnTo>
                        <a:pt x="12069" y="10757"/>
                      </a:lnTo>
                      <a:lnTo>
                        <a:pt x="12069" y="10715"/>
                      </a:lnTo>
                      <a:lnTo>
                        <a:pt x="11986" y="10672"/>
                      </a:lnTo>
                      <a:lnTo>
                        <a:pt x="12069" y="10672"/>
                      </a:lnTo>
                      <a:lnTo>
                        <a:pt x="12069" y="10630"/>
                      </a:lnTo>
                      <a:lnTo>
                        <a:pt x="11820" y="10630"/>
                      </a:lnTo>
                      <a:lnTo>
                        <a:pt x="11820" y="10587"/>
                      </a:lnTo>
                      <a:lnTo>
                        <a:pt x="11903" y="10587"/>
                      </a:lnTo>
                      <a:lnTo>
                        <a:pt x="11820" y="10587"/>
                      </a:lnTo>
                      <a:lnTo>
                        <a:pt x="11820" y="10523"/>
                      </a:lnTo>
                      <a:lnTo>
                        <a:pt x="11778" y="10523"/>
                      </a:lnTo>
                      <a:lnTo>
                        <a:pt x="11778" y="10395"/>
                      </a:lnTo>
                      <a:lnTo>
                        <a:pt x="11695" y="10395"/>
                      </a:lnTo>
                      <a:lnTo>
                        <a:pt x="11695" y="10353"/>
                      </a:lnTo>
                      <a:lnTo>
                        <a:pt x="11612" y="10353"/>
                      </a:lnTo>
                      <a:lnTo>
                        <a:pt x="11612" y="10310"/>
                      </a:lnTo>
                      <a:lnTo>
                        <a:pt x="11528" y="10310"/>
                      </a:lnTo>
                      <a:lnTo>
                        <a:pt x="11445" y="10267"/>
                      </a:lnTo>
                      <a:lnTo>
                        <a:pt x="11362" y="10267"/>
                      </a:lnTo>
                      <a:lnTo>
                        <a:pt x="11362" y="10182"/>
                      </a:lnTo>
                      <a:lnTo>
                        <a:pt x="10779" y="10182"/>
                      </a:lnTo>
                      <a:lnTo>
                        <a:pt x="10779" y="10140"/>
                      </a:lnTo>
                      <a:lnTo>
                        <a:pt x="10654" y="10140"/>
                      </a:lnTo>
                      <a:lnTo>
                        <a:pt x="10654" y="10097"/>
                      </a:lnTo>
                      <a:lnTo>
                        <a:pt x="10571" y="10097"/>
                      </a:lnTo>
                      <a:lnTo>
                        <a:pt x="10571" y="10076"/>
                      </a:lnTo>
                      <a:lnTo>
                        <a:pt x="10488" y="10076"/>
                      </a:lnTo>
                      <a:lnTo>
                        <a:pt x="10488" y="9991"/>
                      </a:lnTo>
                      <a:lnTo>
                        <a:pt x="10321" y="9991"/>
                      </a:lnTo>
                      <a:lnTo>
                        <a:pt x="10321" y="10033"/>
                      </a:lnTo>
                      <a:lnTo>
                        <a:pt x="10072" y="10033"/>
                      </a:lnTo>
                      <a:lnTo>
                        <a:pt x="10072" y="9991"/>
                      </a:lnTo>
                      <a:lnTo>
                        <a:pt x="9988" y="9991"/>
                      </a:lnTo>
                      <a:lnTo>
                        <a:pt x="9988" y="9948"/>
                      </a:lnTo>
                      <a:lnTo>
                        <a:pt x="9780" y="9948"/>
                      </a:lnTo>
                      <a:lnTo>
                        <a:pt x="9780" y="9905"/>
                      </a:lnTo>
                      <a:lnTo>
                        <a:pt x="9614" y="9905"/>
                      </a:lnTo>
                      <a:lnTo>
                        <a:pt x="9614" y="9735"/>
                      </a:lnTo>
                      <a:lnTo>
                        <a:pt x="9531" y="9735"/>
                      </a:lnTo>
                      <a:lnTo>
                        <a:pt x="9531" y="9650"/>
                      </a:lnTo>
                      <a:lnTo>
                        <a:pt x="9447" y="9650"/>
                      </a:lnTo>
                      <a:lnTo>
                        <a:pt x="9447" y="9543"/>
                      </a:lnTo>
                      <a:lnTo>
                        <a:pt x="9364" y="9543"/>
                      </a:lnTo>
                      <a:lnTo>
                        <a:pt x="9364" y="9415"/>
                      </a:lnTo>
                      <a:lnTo>
                        <a:pt x="9198" y="9415"/>
                      </a:lnTo>
                      <a:lnTo>
                        <a:pt x="9198" y="9373"/>
                      </a:lnTo>
                      <a:lnTo>
                        <a:pt x="9114" y="9373"/>
                      </a:lnTo>
                      <a:lnTo>
                        <a:pt x="9114" y="9330"/>
                      </a:lnTo>
                      <a:lnTo>
                        <a:pt x="8782" y="9330"/>
                      </a:lnTo>
                      <a:lnTo>
                        <a:pt x="8782" y="9245"/>
                      </a:lnTo>
                      <a:lnTo>
                        <a:pt x="8740" y="9245"/>
                      </a:lnTo>
                      <a:lnTo>
                        <a:pt x="8740" y="9202"/>
                      </a:lnTo>
                      <a:lnTo>
                        <a:pt x="8782" y="9202"/>
                      </a:lnTo>
                      <a:lnTo>
                        <a:pt x="8782" y="9117"/>
                      </a:lnTo>
                      <a:lnTo>
                        <a:pt x="8740" y="9117"/>
                      </a:lnTo>
                      <a:lnTo>
                        <a:pt x="8740" y="9075"/>
                      </a:lnTo>
                      <a:lnTo>
                        <a:pt x="8782" y="9075"/>
                      </a:lnTo>
                      <a:lnTo>
                        <a:pt x="8782" y="9053"/>
                      </a:lnTo>
                      <a:lnTo>
                        <a:pt x="8740" y="9053"/>
                      </a:lnTo>
                      <a:lnTo>
                        <a:pt x="8740" y="8968"/>
                      </a:lnTo>
                      <a:lnTo>
                        <a:pt x="8782" y="8968"/>
                      </a:lnTo>
                      <a:lnTo>
                        <a:pt x="8782" y="8925"/>
                      </a:lnTo>
                      <a:lnTo>
                        <a:pt x="8740" y="8925"/>
                      </a:lnTo>
                      <a:lnTo>
                        <a:pt x="8740" y="8840"/>
                      </a:lnTo>
                      <a:lnTo>
                        <a:pt x="8657" y="8798"/>
                      </a:lnTo>
                      <a:lnTo>
                        <a:pt x="8490" y="8798"/>
                      </a:lnTo>
                      <a:lnTo>
                        <a:pt x="8490" y="8542"/>
                      </a:lnTo>
                      <a:lnTo>
                        <a:pt x="8407" y="8542"/>
                      </a:lnTo>
                      <a:lnTo>
                        <a:pt x="8407" y="8436"/>
                      </a:lnTo>
                      <a:lnTo>
                        <a:pt x="8490" y="8436"/>
                      </a:lnTo>
                      <a:lnTo>
                        <a:pt x="8490" y="8393"/>
                      </a:lnTo>
                      <a:lnTo>
                        <a:pt x="8407" y="8350"/>
                      </a:lnTo>
                      <a:lnTo>
                        <a:pt x="8324" y="8350"/>
                      </a:lnTo>
                      <a:lnTo>
                        <a:pt x="8324" y="8308"/>
                      </a:lnTo>
                      <a:lnTo>
                        <a:pt x="8240" y="8308"/>
                      </a:lnTo>
                      <a:lnTo>
                        <a:pt x="8240" y="8265"/>
                      </a:lnTo>
                      <a:lnTo>
                        <a:pt x="8324" y="8265"/>
                      </a:lnTo>
                      <a:lnTo>
                        <a:pt x="8324" y="8222"/>
                      </a:lnTo>
                      <a:lnTo>
                        <a:pt x="8407" y="8222"/>
                      </a:lnTo>
                      <a:lnTo>
                        <a:pt x="8407" y="8180"/>
                      </a:lnTo>
                      <a:lnTo>
                        <a:pt x="8490" y="8180"/>
                      </a:lnTo>
                      <a:lnTo>
                        <a:pt x="8490" y="8052"/>
                      </a:lnTo>
                      <a:lnTo>
                        <a:pt x="8573" y="8052"/>
                      </a:lnTo>
                      <a:lnTo>
                        <a:pt x="8573" y="7946"/>
                      </a:lnTo>
                      <a:lnTo>
                        <a:pt x="8657" y="7946"/>
                      </a:lnTo>
                      <a:lnTo>
                        <a:pt x="8657" y="7903"/>
                      </a:lnTo>
                      <a:lnTo>
                        <a:pt x="8740" y="7903"/>
                      </a:lnTo>
                      <a:lnTo>
                        <a:pt x="8740" y="7860"/>
                      </a:lnTo>
                      <a:lnTo>
                        <a:pt x="8948" y="7860"/>
                      </a:lnTo>
                      <a:lnTo>
                        <a:pt x="8948" y="7775"/>
                      </a:lnTo>
                      <a:lnTo>
                        <a:pt x="8865" y="7775"/>
                      </a:lnTo>
                      <a:lnTo>
                        <a:pt x="8865" y="7818"/>
                      </a:lnTo>
                      <a:lnTo>
                        <a:pt x="8865" y="7775"/>
                      </a:lnTo>
                      <a:lnTo>
                        <a:pt x="8740" y="7775"/>
                      </a:lnTo>
                      <a:lnTo>
                        <a:pt x="8740" y="7733"/>
                      </a:lnTo>
                      <a:lnTo>
                        <a:pt x="8573" y="7733"/>
                      </a:lnTo>
                      <a:lnTo>
                        <a:pt x="8573" y="7690"/>
                      </a:lnTo>
                      <a:lnTo>
                        <a:pt x="8407" y="7690"/>
                      </a:lnTo>
                      <a:lnTo>
                        <a:pt x="8407" y="7647"/>
                      </a:lnTo>
                      <a:lnTo>
                        <a:pt x="8240" y="7647"/>
                      </a:lnTo>
                      <a:lnTo>
                        <a:pt x="8240" y="7690"/>
                      </a:lnTo>
                      <a:lnTo>
                        <a:pt x="8240" y="7647"/>
                      </a:lnTo>
                      <a:lnTo>
                        <a:pt x="8324" y="7647"/>
                      </a:lnTo>
                      <a:lnTo>
                        <a:pt x="8324" y="7605"/>
                      </a:lnTo>
                      <a:lnTo>
                        <a:pt x="8407" y="7605"/>
                      </a:lnTo>
                      <a:lnTo>
                        <a:pt x="8407" y="7562"/>
                      </a:lnTo>
                      <a:lnTo>
                        <a:pt x="8240" y="7562"/>
                      </a:lnTo>
                      <a:lnTo>
                        <a:pt x="8240" y="7605"/>
                      </a:lnTo>
                      <a:lnTo>
                        <a:pt x="8157" y="7605"/>
                      </a:lnTo>
                      <a:lnTo>
                        <a:pt x="8157" y="7647"/>
                      </a:lnTo>
                      <a:lnTo>
                        <a:pt x="8074" y="7647"/>
                      </a:lnTo>
                      <a:lnTo>
                        <a:pt x="8074" y="7690"/>
                      </a:lnTo>
                      <a:lnTo>
                        <a:pt x="7991" y="7690"/>
                      </a:lnTo>
                      <a:lnTo>
                        <a:pt x="7991" y="7733"/>
                      </a:lnTo>
                      <a:lnTo>
                        <a:pt x="7908" y="7733"/>
                      </a:lnTo>
                      <a:lnTo>
                        <a:pt x="7908" y="7690"/>
                      </a:lnTo>
                      <a:lnTo>
                        <a:pt x="7908" y="7733"/>
                      </a:lnTo>
                      <a:lnTo>
                        <a:pt x="7824" y="7733"/>
                      </a:lnTo>
                      <a:lnTo>
                        <a:pt x="7824" y="7690"/>
                      </a:lnTo>
                      <a:lnTo>
                        <a:pt x="7699" y="7690"/>
                      </a:lnTo>
                      <a:lnTo>
                        <a:pt x="7533" y="7605"/>
                      </a:lnTo>
                      <a:lnTo>
                        <a:pt x="7366" y="7605"/>
                      </a:lnTo>
                      <a:lnTo>
                        <a:pt x="7366" y="7520"/>
                      </a:lnTo>
                      <a:lnTo>
                        <a:pt x="7283" y="7520"/>
                      </a:lnTo>
                      <a:lnTo>
                        <a:pt x="7366" y="7520"/>
                      </a:lnTo>
                      <a:lnTo>
                        <a:pt x="7366" y="7456"/>
                      </a:lnTo>
                      <a:lnTo>
                        <a:pt x="7450" y="7456"/>
                      </a:lnTo>
                      <a:lnTo>
                        <a:pt x="7450" y="7370"/>
                      </a:lnTo>
                      <a:lnTo>
                        <a:pt x="7366" y="7370"/>
                      </a:lnTo>
                      <a:lnTo>
                        <a:pt x="7450" y="7370"/>
                      </a:lnTo>
                      <a:lnTo>
                        <a:pt x="7450" y="7285"/>
                      </a:lnTo>
                      <a:lnTo>
                        <a:pt x="7533" y="7285"/>
                      </a:lnTo>
                      <a:lnTo>
                        <a:pt x="7450" y="7285"/>
                      </a:lnTo>
                      <a:lnTo>
                        <a:pt x="7533" y="7285"/>
                      </a:lnTo>
                      <a:lnTo>
                        <a:pt x="7533" y="7243"/>
                      </a:lnTo>
                      <a:lnTo>
                        <a:pt x="7616" y="7243"/>
                      </a:lnTo>
                      <a:lnTo>
                        <a:pt x="7450" y="7243"/>
                      </a:lnTo>
                      <a:lnTo>
                        <a:pt x="7450" y="7200"/>
                      </a:lnTo>
                      <a:lnTo>
                        <a:pt x="7366" y="7200"/>
                      </a:lnTo>
                      <a:lnTo>
                        <a:pt x="7283" y="7157"/>
                      </a:lnTo>
                      <a:lnTo>
                        <a:pt x="7200" y="7157"/>
                      </a:lnTo>
                      <a:lnTo>
                        <a:pt x="7117" y="7200"/>
                      </a:lnTo>
                      <a:lnTo>
                        <a:pt x="6784" y="7200"/>
                      </a:lnTo>
                      <a:lnTo>
                        <a:pt x="6784" y="7115"/>
                      </a:lnTo>
                      <a:lnTo>
                        <a:pt x="6742" y="7115"/>
                      </a:lnTo>
                      <a:lnTo>
                        <a:pt x="6742" y="7072"/>
                      </a:lnTo>
                      <a:lnTo>
                        <a:pt x="6659" y="7072"/>
                      </a:lnTo>
                      <a:lnTo>
                        <a:pt x="6659" y="7030"/>
                      </a:lnTo>
                      <a:lnTo>
                        <a:pt x="6576" y="7030"/>
                      </a:lnTo>
                      <a:lnTo>
                        <a:pt x="6576" y="7008"/>
                      </a:lnTo>
                      <a:lnTo>
                        <a:pt x="6576" y="7030"/>
                      </a:lnTo>
                      <a:lnTo>
                        <a:pt x="6492" y="7030"/>
                      </a:lnTo>
                      <a:lnTo>
                        <a:pt x="6492" y="7008"/>
                      </a:lnTo>
                      <a:lnTo>
                        <a:pt x="6409" y="7008"/>
                      </a:lnTo>
                      <a:lnTo>
                        <a:pt x="6409" y="6966"/>
                      </a:lnTo>
                      <a:lnTo>
                        <a:pt x="6243" y="6966"/>
                      </a:lnTo>
                      <a:lnTo>
                        <a:pt x="6243" y="6838"/>
                      </a:lnTo>
                      <a:lnTo>
                        <a:pt x="5993" y="6838"/>
                      </a:lnTo>
                      <a:lnTo>
                        <a:pt x="5993" y="6795"/>
                      </a:lnTo>
                      <a:lnTo>
                        <a:pt x="5910" y="6795"/>
                      </a:lnTo>
                      <a:lnTo>
                        <a:pt x="5910" y="6753"/>
                      </a:lnTo>
                      <a:lnTo>
                        <a:pt x="5827" y="6753"/>
                      </a:lnTo>
                      <a:lnTo>
                        <a:pt x="5827" y="6795"/>
                      </a:lnTo>
                      <a:lnTo>
                        <a:pt x="5785" y="6795"/>
                      </a:lnTo>
                      <a:lnTo>
                        <a:pt x="5785" y="6838"/>
                      </a:lnTo>
                      <a:lnTo>
                        <a:pt x="5702" y="6838"/>
                      </a:lnTo>
                      <a:lnTo>
                        <a:pt x="5702" y="6667"/>
                      </a:lnTo>
                      <a:lnTo>
                        <a:pt x="5785" y="6667"/>
                      </a:lnTo>
                      <a:lnTo>
                        <a:pt x="5785" y="6625"/>
                      </a:lnTo>
                      <a:lnTo>
                        <a:pt x="5827" y="6625"/>
                      </a:lnTo>
                      <a:lnTo>
                        <a:pt x="5827" y="6582"/>
                      </a:lnTo>
                      <a:lnTo>
                        <a:pt x="5910" y="6582"/>
                      </a:lnTo>
                      <a:lnTo>
                        <a:pt x="5910" y="6540"/>
                      </a:lnTo>
                      <a:lnTo>
                        <a:pt x="5910" y="6582"/>
                      </a:lnTo>
                      <a:lnTo>
                        <a:pt x="5535" y="6582"/>
                      </a:lnTo>
                      <a:lnTo>
                        <a:pt x="5535" y="6540"/>
                      </a:lnTo>
                      <a:lnTo>
                        <a:pt x="5119" y="6540"/>
                      </a:lnTo>
                      <a:lnTo>
                        <a:pt x="5119" y="6497"/>
                      </a:lnTo>
                      <a:lnTo>
                        <a:pt x="4953" y="6497"/>
                      </a:lnTo>
                      <a:lnTo>
                        <a:pt x="4953" y="6476"/>
                      </a:lnTo>
                      <a:lnTo>
                        <a:pt x="4953" y="6497"/>
                      </a:lnTo>
                      <a:lnTo>
                        <a:pt x="4869" y="6497"/>
                      </a:lnTo>
                      <a:lnTo>
                        <a:pt x="4869" y="6476"/>
                      </a:lnTo>
                      <a:lnTo>
                        <a:pt x="4786" y="6476"/>
                      </a:lnTo>
                      <a:lnTo>
                        <a:pt x="4786" y="6433"/>
                      </a:lnTo>
                      <a:lnTo>
                        <a:pt x="4745" y="6433"/>
                      </a:lnTo>
                      <a:lnTo>
                        <a:pt x="4745" y="6391"/>
                      </a:lnTo>
                      <a:lnTo>
                        <a:pt x="4786" y="6391"/>
                      </a:lnTo>
                      <a:lnTo>
                        <a:pt x="4786" y="6348"/>
                      </a:lnTo>
                      <a:lnTo>
                        <a:pt x="4661" y="6348"/>
                      </a:lnTo>
                      <a:lnTo>
                        <a:pt x="4661" y="6391"/>
                      </a:lnTo>
                      <a:lnTo>
                        <a:pt x="4495" y="6391"/>
                      </a:lnTo>
                      <a:lnTo>
                        <a:pt x="4495" y="6433"/>
                      </a:lnTo>
                      <a:lnTo>
                        <a:pt x="4412" y="6433"/>
                      </a:lnTo>
                      <a:lnTo>
                        <a:pt x="4412" y="6497"/>
                      </a:lnTo>
                      <a:lnTo>
                        <a:pt x="4245" y="6497"/>
                      </a:lnTo>
                      <a:lnTo>
                        <a:pt x="4245" y="6540"/>
                      </a:lnTo>
                      <a:lnTo>
                        <a:pt x="4245" y="6497"/>
                      </a:lnTo>
                      <a:lnTo>
                        <a:pt x="4162" y="6497"/>
                      </a:lnTo>
                      <a:lnTo>
                        <a:pt x="4162" y="6540"/>
                      </a:lnTo>
                      <a:lnTo>
                        <a:pt x="4245" y="6540"/>
                      </a:lnTo>
                      <a:lnTo>
                        <a:pt x="4162" y="6540"/>
                      </a:lnTo>
                      <a:lnTo>
                        <a:pt x="4162" y="6710"/>
                      </a:lnTo>
                      <a:lnTo>
                        <a:pt x="4079" y="6710"/>
                      </a:lnTo>
                      <a:lnTo>
                        <a:pt x="4079" y="6753"/>
                      </a:lnTo>
                      <a:lnTo>
                        <a:pt x="3995" y="6753"/>
                      </a:lnTo>
                      <a:lnTo>
                        <a:pt x="3995" y="6667"/>
                      </a:lnTo>
                      <a:lnTo>
                        <a:pt x="4079" y="6667"/>
                      </a:lnTo>
                      <a:lnTo>
                        <a:pt x="3995" y="6667"/>
                      </a:lnTo>
                      <a:lnTo>
                        <a:pt x="3995" y="6625"/>
                      </a:lnTo>
                      <a:lnTo>
                        <a:pt x="3912" y="6625"/>
                      </a:lnTo>
                      <a:lnTo>
                        <a:pt x="3912" y="6582"/>
                      </a:lnTo>
                      <a:lnTo>
                        <a:pt x="3829" y="6582"/>
                      </a:lnTo>
                      <a:lnTo>
                        <a:pt x="3829" y="6540"/>
                      </a:lnTo>
                      <a:lnTo>
                        <a:pt x="3787" y="6540"/>
                      </a:lnTo>
                      <a:lnTo>
                        <a:pt x="3787" y="6582"/>
                      </a:lnTo>
                      <a:lnTo>
                        <a:pt x="3787" y="6540"/>
                      </a:lnTo>
                      <a:lnTo>
                        <a:pt x="3704" y="6540"/>
                      </a:lnTo>
                      <a:lnTo>
                        <a:pt x="3704" y="6582"/>
                      </a:lnTo>
                      <a:lnTo>
                        <a:pt x="3787" y="6582"/>
                      </a:lnTo>
                      <a:lnTo>
                        <a:pt x="3704" y="6582"/>
                      </a:lnTo>
                      <a:lnTo>
                        <a:pt x="3787" y="6582"/>
                      </a:lnTo>
                      <a:lnTo>
                        <a:pt x="3704" y="6582"/>
                      </a:lnTo>
                      <a:lnTo>
                        <a:pt x="3787" y="6582"/>
                      </a:lnTo>
                      <a:lnTo>
                        <a:pt x="3787" y="6625"/>
                      </a:lnTo>
                      <a:lnTo>
                        <a:pt x="3704" y="6625"/>
                      </a:lnTo>
                      <a:lnTo>
                        <a:pt x="3704" y="6667"/>
                      </a:lnTo>
                      <a:lnTo>
                        <a:pt x="3704" y="6625"/>
                      </a:lnTo>
                      <a:lnTo>
                        <a:pt x="3704" y="6667"/>
                      </a:lnTo>
                      <a:lnTo>
                        <a:pt x="3621" y="6667"/>
                      </a:lnTo>
                      <a:lnTo>
                        <a:pt x="3621" y="6625"/>
                      </a:lnTo>
                      <a:lnTo>
                        <a:pt x="3704" y="6582"/>
                      </a:lnTo>
                      <a:lnTo>
                        <a:pt x="3704" y="6540"/>
                      </a:lnTo>
                      <a:lnTo>
                        <a:pt x="3621" y="6540"/>
                      </a:lnTo>
                      <a:lnTo>
                        <a:pt x="3621" y="6348"/>
                      </a:lnTo>
                      <a:lnTo>
                        <a:pt x="3787" y="6348"/>
                      </a:lnTo>
                      <a:lnTo>
                        <a:pt x="3787" y="6135"/>
                      </a:lnTo>
                      <a:lnTo>
                        <a:pt x="3704" y="6135"/>
                      </a:lnTo>
                      <a:lnTo>
                        <a:pt x="3787" y="6135"/>
                      </a:lnTo>
                      <a:lnTo>
                        <a:pt x="3704" y="6092"/>
                      </a:lnTo>
                      <a:lnTo>
                        <a:pt x="3787" y="6092"/>
                      </a:lnTo>
                      <a:lnTo>
                        <a:pt x="3787" y="6050"/>
                      </a:lnTo>
                      <a:lnTo>
                        <a:pt x="3829" y="6050"/>
                      </a:lnTo>
                      <a:lnTo>
                        <a:pt x="3829" y="6007"/>
                      </a:lnTo>
                      <a:lnTo>
                        <a:pt x="3829" y="6050"/>
                      </a:lnTo>
                      <a:lnTo>
                        <a:pt x="3829" y="6007"/>
                      </a:lnTo>
                      <a:lnTo>
                        <a:pt x="3912" y="6007"/>
                      </a:lnTo>
                      <a:lnTo>
                        <a:pt x="3912" y="5986"/>
                      </a:lnTo>
                      <a:lnTo>
                        <a:pt x="3829" y="5986"/>
                      </a:lnTo>
                      <a:lnTo>
                        <a:pt x="3912" y="5986"/>
                      </a:lnTo>
                      <a:lnTo>
                        <a:pt x="3912" y="5858"/>
                      </a:lnTo>
                      <a:lnTo>
                        <a:pt x="3995" y="5858"/>
                      </a:lnTo>
                      <a:lnTo>
                        <a:pt x="3912" y="5858"/>
                      </a:lnTo>
                      <a:lnTo>
                        <a:pt x="3995" y="5858"/>
                      </a:lnTo>
                      <a:lnTo>
                        <a:pt x="3912" y="5858"/>
                      </a:lnTo>
                      <a:lnTo>
                        <a:pt x="3995" y="5858"/>
                      </a:lnTo>
                      <a:lnTo>
                        <a:pt x="3912" y="5858"/>
                      </a:lnTo>
                      <a:lnTo>
                        <a:pt x="3995" y="5858"/>
                      </a:lnTo>
                      <a:lnTo>
                        <a:pt x="3912" y="5858"/>
                      </a:lnTo>
                      <a:lnTo>
                        <a:pt x="3912" y="5815"/>
                      </a:lnTo>
                      <a:lnTo>
                        <a:pt x="3995" y="5815"/>
                      </a:lnTo>
                      <a:lnTo>
                        <a:pt x="3995" y="5730"/>
                      </a:lnTo>
                      <a:lnTo>
                        <a:pt x="4079" y="5730"/>
                      </a:lnTo>
                      <a:lnTo>
                        <a:pt x="4079" y="5688"/>
                      </a:lnTo>
                      <a:lnTo>
                        <a:pt x="3912" y="5688"/>
                      </a:lnTo>
                      <a:lnTo>
                        <a:pt x="3912" y="5645"/>
                      </a:lnTo>
                      <a:lnTo>
                        <a:pt x="3912" y="5688"/>
                      </a:lnTo>
                      <a:lnTo>
                        <a:pt x="3829" y="5688"/>
                      </a:lnTo>
                      <a:lnTo>
                        <a:pt x="3829" y="5602"/>
                      </a:lnTo>
                      <a:lnTo>
                        <a:pt x="3912" y="5602"/>
                      </a:lnTo>
                      <a:lnTo>
                        <a:pt x="3829" y="5602"/>
                      </a:lnTo>
                      <a:lnTo>
                        <a:pt x="3912" y="5602"/>
                      </a:lnTo>
                      <a:lnTo>
                        <a:pt x="3912" y="5560"/>
                      </a:lnTo>
                      <a:lnTo>
                        <a:pt x="3995" y="5560"/>
                      </a:lnTo>
                      <a:lnTo>
                        <a:pt x="3995" y="5475"/>
                      </a:lnTo>
                      <a:lnTo>
                        <a:pt x="4079" y="5475"/>
                      </a:lnTo>
                      <a:lnTo>
                        <a:pt x="4079" y="5453"/>
                      </a:lnTo>
                      <a:lnTo>
                        <a:pt x="4079" y="5475"/>
                      </a:lnTo>
                      <a:lnTo>
                        <a:pt x="4079" y="5453"/>
                      </a:lnTo>
                      <a:lnTo>
                        <a:pt x="3995" y="5453"/>
                      </a:lnTo>
                      <a:lnTo>
                        <a:pt x="3995" y="5411"/>
                      </a:lnTo>
                      <a:lnTo>
                        <a:pt x="4079" y="5411"/>
                      </a:lnTo>
                      <a:lnTo>
                        <a:pt x="4079" y="5325"/>
                      </a:lnTo>
                      <a:lnTo>
                        <a:pt x="4162" y="5325"/>
                      </a:lnTo>
                      <a:lnTo>
                        <a:pt x="4162" y="5283"/>
                      </a:lnTo>
                      <a:lnTo>
                        <a:pt x="4079" y="5283"/>
                      </a:lnTo>
                      <a:lnTo>
                        <a:pt x="4079" y="5240"/>
                      </a:lnTo>
                      <a:lnTo>
                        <a:pt x="3995" y="5240"/>
                      </a:lnTo>
                      <a:lnTo>
                        <a:pt x="3995" y="5283"/>
                      </a:lnTo>
                      <a:lnTo>
                        <a:pt x="3995" y="5240"/>
                      </a:lnTo>
                      <a:lnTo>
                        <a:pt x="3995" y="5283"/>
                      </a:lnTo>
                      <a:lnTo>
                        <a:pt x="3912" y="5240"/>
                      </a:lnTo>
                      <a:lnTo>
                        <a:pt x="3829" y="5240"/>
                      </a:lnTo>
                      <a:lnTo>
                        <a:pt x="3829" y="5155"/>
                      </a:lnTo>
                      <a:lnTo>
                        <a:pt x="3787" y="5155"/>
                      </a:lnTo>
                      <a:lnTo>
                        <a:pt x="3787" y="5240"/>
                      </a:lnTo>
                      <a:lnTo>
                        <a:pt x="3829" y="5240"/>
                      </a:lnTo>
                      <a:lnTo>
                        <a:pt x="3787" y="5240"/>
                      </a:lnTo>
                      <a:lnTo>
                        <a:pt x="3787" y="5283"/>
                      </a:lnTo>
                      <a:lnTo>
                        <a:pt x="3538" y="5283"/>
                      </a:lnTo>
                      <a:lnTo>
                        <a:pt x="3538" y="5240"/>
                      </a:lnTo>
                      <a:lnTo>
                        <a:pt x="3288" y="5240"/>
                      </a:lnTo>
                      <a:lnTo>
                        <a:pt x="3288" y="5198"/>
                      </a:lnTo>
                      <a:lnTo>
                        <a:pt x="2955" y="5198"/>
                      </a:lnTo>
                      <a:lnTo>
                        <a:pt x="2872" y="5155"/>
                      </a:lnTo>
                      <a:lnTo>
                        <a:pt x="2747" y="5155"/>
                      </a:lnTo>
                      <a:lnTo>
                        <a:pt x="2747" y="5112"/>
                      </a:lnTo>
                      <a:lnTo>
                        <a:pt x="2664" y="5112"/>
                      </a:lnTo>
                      <a:lnTo>
                        <a:pt x="2664" y="5027"/>
                      </a:lnTo>
                      <a:lnTo>
                        <a:pt x="2580" y="5027"/>
                      </a:lnTo>
                      <a:lnTo>
                        <a:pt x="2580" y="5070"/>
                      </a:lnTo>
                      <a:lnTo>
                        <a:pt x="2414" y="5070"/>
                      </a:lnTo>
                      <a:lnTo>
                        <a:pt x="2414" y="5027"/>
                      </a:lnTo>
                      <a:lnTo>
                        <a:pt x="2497" y="5027"/>
                      </a:lnTo>
                      <a:lnTo>
                        <a:pt x="2497" y="4985"/>
                      </a:lnTo>
                      <a:lnTo>
                        <a:pt x="2414" y="4985"/>
                      </a:lnTo>
                      <a:lnTo>
                        <a:pt x="2414" y="4963"/>
                      </a:lnTo>
                      <a:lnTo>
                        <a:pt x="2497" y="4963"/>
                      </a:lnTo>
                      <a:lnTo>
                        <a:pt x="2497" y="4878"/>
                      </a:lnTo>
                      <a:lnTo>
                        <a:pt x="2580" y="4878"/>
                      </a:lnTo>
                      <a:lnTo>
                        <a:pt x="2580" y="4836"/>
                      </a:lnTo>
                      <a:lnTo>
                        <a:pt x="2664" y="4836"/>
                      </a:lnTo>
                      <a:lnTo>
                        <a:pt x="2664" y="4750"/>
                      </a:lnTo>
                      <a:lnTo>
                        <a:pt x="2580" y="4750"/>
                      </a:lnTo>
                      <a:lnTo>
                        <a:pt x="2580" y="4665"/>
                      </a:lnTo>
                      <a:lnTo>
                        <a:pt x="2497" y="4665"/>
                      </a:lnTo>
                      <a:lnTo>
                        <a:pt x="2497" y="4495"/>
                      </a:lnTo>
                      <a:lnTo>
                        <a:pt x="2414" y="4495"/>
                      </a:lnTo>
                      <a:lnTo>
                        <a:pt x="2414" y="4452"/>
                      </a:lnTo>
                      <a:lnTo>
                        <a:pt x="2497" y="4452"/>
                      </a:lnTo>
                      <a:lnTo>
                        <a:pt x="2497" y="4346"/>
                      </a:lnTo>
                      <a:lnTo>
                        <a:pt x="2164" y="4346"/>
                      </a:lnTo>
                      <a:lnTo>
                        <a:pt x="2164" y="4431"/>
                      </a:lnTo>
                      <a:lnTo>
                        <a:pt x="1998" y="4431"/>
                      </a:lnTo>
                      <a:lnTo>
                        <a:pt x="1998" y="4388"/>
                      </a:lnTo>
                      <a:lnTo>
                        <a:pt x="1831" y="4388"/>
                      </a:lnTo>
                      <a:lnTo>
                        <a:pt x="1831" y="4346"/>
                      </a:lnTo>
                      <a:lnTo>
                        <a:pt x="1790" y="4346"/>
                      </a:lnTo>
                      <a:lnTo>
                        <a:pt x="1790" y="4303"/>
                      </a:lnTo>
                      <a:lnTo>
                        <a:pt x="1998" y="3920"/>
                      </a:lnTo>
                      <a:close/>
                      <a:moveTo>
                        <a:pt x="1373" y="2386"/>
                      </a:moveTo>
                      <a:lnTo>
                        <a:pt x="1457" y="2386"/>
                      </a:lnTo>
                      <a:lnTo>
                        <a:pt x="1457" y="2450"/>
                      </a:lnTo>
                      <a:lnTo>
                        <a:pt x="1623" y="2450"/>
                      </a:lnTo>
                      <a:lnTo>
                        <a:pt x="1623" y="2492"/>
                      </a:lnTo>
                      <a:lnTo>
                        <a:pt x="1623" y="2450"/>
                      </a:lnTo>
                      <a:lnTo>
                        <a:pt x="1623" y="2492"/>
                      </a:lnTo>
                      <a:lnTo>
                        <a:pt x="1831" y="2492"/>
                      </a:lnTo>
                      <a:lnTo>
                        <a:pt x="1831" y="2535"/>
                      </a:lnTo>
                      <a:lnTo>
                        <a:pt x="1790" y="2535"/>
                      </a:lnTo>
                      <a:lnTo>
                        <a:pt x="1790" y="2492"/>
                      </a:lnTo>
                      <a:lnTo>
                        <a:pt x="1790" y="2535"/>
                      </a:lnTo>
                      <a:lnTo>
                        <a:pt x="1790" y="2492"/>
                      </a:lnTo>
                      <a:lnTo>
                        <a:pt x="1790" y="2535"/>
                      </a:lnTo>
                      <a:lnTo>
                        <a:pt x="1790" y="2492"/>
                      </a:lnTo>
                      <a:lnTo>
                        <a:pt x="1706" y="2535"/>
                      </a:lnTo>
                      <a:lnTo>
                        <a:pt x="1790" y="2535"/>
                      </a:lnTo>
                      <a:lnTo>
                        <a:pt x="1706" y="2535"/>
                      </a:lnTo>
                      <a:lnTo>
                        <a:pt x="1706" y="2578"/>
                      </a:lnTo>
                      <a:lnTo>
                        <a:pt x="1790" y="2578"/>
                      </a:lnTo>
                      <a:lnTo>
                        <a:pt x="1706" y="2578"/>
                      </a:lnTo>
                      <a:lnTo>
                        <a:pt x="1706" y="2535"/>
                      </a:lnTo>
                      <a:lnTo>
                        <a:pt x="1706" y="2578"/>
                      </a:lnTo>
                      <a:lnTo>
                        <a:pt x="1706" y="2535"/>
                      </a:lnTo>
                      <a:lnTo>
                        <a:pt x="1790" y="2535"/>
                      </a:lnTo>
                      <a:lnTo>
                        <a:pt x="1706" y="2535"/>
                      </a:lnTo>
                      <a:lnTo>
                        <a:pt x="1790" y="2535"/>
                      </a:lnTo>
                      <a:lnTo>
                        <a:pt x="1790" y="2578"/>
                      </a:lnTo>
                      <a:lnTo>
                        <a:pt x="1831" y="2578"/>
                      </a:lnTo>
                      <a:lnTo>
                        <a:pt x="1790" y="2578"/>
                      </a:lnTo>
                      <a:lnTo>
                        <a:pt x="1790" y="2620"/>
                      </a:lnTo>
                      <a:lnTo>
                        <a:pt x="1706" y="2620"/>
                      </a:lnTo>
                      <a:lnTo>
                        <a:pt x="1706" y="2663"/>
                      </a:lnTo>
                      <a:lnTo>
                        <a:pt x="1706" y="2620"/>
                      </a:lnTo>
                      <a:lnTo>
                        <a:pt x="1623" y="2620"/>
                      </a:lnTo>
                      <a:lnTo>
                        <a:pt x="1623" y="2578"/>
                      </a:lnTo>
                      <a:lnTo>
                        <a:pt x="1540" y="2578"/>
                      </a:lnTo>
                      <a:lnTo>
                        <a:pt x="1540" y="2620"/>
                      </a:lnTo>
                      <a:lnTo>
                        <a:pt x="1623" y="2620"/>
                      </a:lnTo>
                      <a:lnTo>
                        <a:pt x="1623" y="2663"/>
                      </a:lnTo>
                      <a:lnTo>
                        <a:pt x="1540" y="2663"/>
                      </a:lnTo>
                      <a:lnTo>
                        <a:pt x="1540" y="2620"/>
                      </a:lnTo>
                      <a:lnTo>
                        <a:pt x="1373" y="2620"/>
                      </a:lnTo>
                      <a:lnTo>
                        <a:pt x="1373" y="2748"/>
                      </a:lnTo>
                      <a:lnTo>
                        <a:pt x="1290" y="2748"/>
                      </a:lnTo>
                      <a:lnTo>
                        <a:pt x="1373" y="2748"/>
                      </a:lnTo>
                      <a:lnTo>
                        <a:pt x="1207" y="2748"/>
                      </a:lnTo>
                      <a:lnTo>
                        <a:pt x="1207" y="2492"/>
                      </a:lnTo>
                      <a:lnTo>
                        <a:pt x="1290" y="2492"/>
                      </a:lnTo>
                      <a:lnTo>
                        <a:pt x="1290" y="2450"/>
                      </a:lnTo>
                      <a:lnTo>
                        <a:pt x="1373" y="2450"/>
                      </a:lnTo>
                      <a:lnTo>
                        <a:pt x="1373" y="2386"/>
                      </a:lnTo>
                      <a:close/>
                      <a:moveTo>
                        <a:pt x="1790" y="2173"/>
                      </a:moveTo>
                      <a:lnTo>
                        <a:pt x="1831" y="2173"/>
                      </a:lnTo>
                      <a:lnTo>
                        <a:pt x="1831" y="2215"/>
                      </a:lnTo>
                      <a:lnTo>
                        <a:pt x="1831" y="2173"/>
                      </a:lnTo>
                      <a:lnTo>
                        <a:pt x="1831" y="2215"/>
                      </a:lnTo>
                      <a:lnTo>
                        <a:pt x="1914" y="2215"/>
                      </a:lnTo>
                      <a:lnTo>
                        <a:pt x="1831" y="2215"/>
                      </a:lnTo>
                      <a:lnTo>
                        <a:pt x="1914" y="2215"/>
                      </a:lnTo>
                      <a:lnTo>
                        <a:pt x="1914" y="2258"/>
                      </a:lnTo>
                      <a:lnTo>
                        <a:pt x="1914" y="2215"/>
                      </a:lnTo>
                      <a:lnTo>
                        <a:pt x="1914" y="2258"/>
                      </a:lnTo>
                      <a:lnTo>
                        <a:pt x="1790" y="2258"/>
                      </a:lnTo>
                      <a:lnTo>
                        <a:pt x="1790" y="2215"/>
                      </a:lnTo>
                      <a:lnTo>
                        <a:pt x="1790" y="2258"/>
                      </a:lnTo>
                      <a:lnTo>
                        <a:pt x="1790" y="2173"/>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56" name="Freeform 4857"/>
                <p:cNvSpPr/>
                <p:nvPr/>
              </p:nvSpPr>
              <p:spPr>
                <a:xfrm>
                  <a:off x="499817" y="312631"/>
                  <a:ext cx="150641" cy="238162"/>
                </a:xfrm>
                <a:custGeom>
                  <a:avLst/>
                  <a:gdLst/>
                  <a:ahLst/>
                  <a:cxnLst>
                    <a:cxn ang="0">
                      <a:pos x="wd2" y="hd2"/>
                    </a:cxn>
                    <a:cxn ang="5400000">
                      <a:pos x="wd2" y="hd2"/>
                    </a:cxn>
                    <a:cxn ang="10800000">
                      <a:pos x="wd2" y="hd2"/>
                    </a:cxn>
                    <a:cxn ang="16200000">
                      <a:pos x="wd2" y="hd2"/>
                    </a:cxn>
                  </a:cxnLst>
                  <a:rect l="0" t="0" r="r" b="b"/>
                  <a:pathLst>
                    <a:path w="21600" h="21600" extrusionOk="0">
                      <a:moveTo>
                        <a:pt x="0" y="13809"/>
                      </a:moveTo>
                      <a:lnTo>
                        <a:pt x="0" y="13742"/>
                      </a:lnTo>
                      <a:lnTo>
                        <a:pt x="0" y="13809"/>
                      </a:lnTo>
                      <a:lnTo>
                        <a:pt x="299" y="13809"/>
                      </a:lnTo>
                      <a:lnTo>
                        <a:pt x="299" y="13876"/>
                      </a:lnTo>
                      <a:lnTo>
                        <a:pt x="398" y="13876"/>
                      </a:lnTo>
                      <a:lnTo>
                        <a:pt x="398" y="13809"/>
                      </a:lnTo>
                      <a:lnTo>
                        <a:pt x="498" y="13809"/>
                      </a:lnTo>
                      <a:lnTo>
                        <a:pt x="498" y="13876"/>
                      </a:lnTo>
                      <a:lnTo>
                        <a:pt x="896" y="13876"/>
                      </a:lnTo>
                      <a:lnTo>
                        <a:pt x="896" y="13943"/>
                      </a:lnTo>
                      <a:lnTo>
                        <a:pt x="995" y="13943"/>
                      </a:lnTo>
                      <a:lnTo>
                        <a:pt x="995" y="14010"/>
                      </a:lnTo>
                      <a:lnTo>
                        <a:pt x="995" y="13943"/>
                      </a:lnTo>
                      <a:lnTo>
                        <a:pt x="995" y="14077"/>
                      </a:lnTo>
                      <a:lnTo>
                        <a:pt x="1045" y="14077"/>
                      </a:lnTo>
                      <a:lnTo>
                        <a:pt x="1045" y="14144"/>
                      </a:lnTo>
                      <a:lnTo>
                        <a:pt x="1244" y="14144"/>
                      </a:lnTo>
                      <a:lnTo>
                        <a:pt x="1244" y="14211"/>
                      </a:lnTo>
                      <a:lnTo>
                        <a:pt x="1344" y="14211"/>
                      </a:lnTo>
                      <a:lnTo>
                        <a:pt x="1344" y="14144"/>
                      </a:lnTo>
                      <a:lnTo>
                        <a:pt x="1344" y="14211"/>
                      </a:lnTo>
                      <a:lnTo>
                        <a:pt x="1344" y="14144"/>
                      </a:lnTo>
                      <a:lnTo>
                        <a:pt x="1443" y="14144"/>
                      </a:lnTo>
                      <a:lnTo>
                        <a:pt x="1443" y="14211"/>
                      </a:lnTo>
                      <a:lnTo>
                        <a:pt x="1543" y="14211"/>
                      </a:lnTo>
                      <a:lnTo>
                        <a:pt x="1543" y="14344"/>
                      </a:lnTo>
                      <a:lnTo>
                        <a:pt x="1642" y="14344"/>
                      </a:lnTo>
                      <a:lnTo>
                        <a:pt x="1642" y="14411"/>
                      </a:lnTo>
                      <a:lnTo>
                        <a:pt x="1841" y="14411"/>
                      </a:lnTo>
                      <a:lnTo>
                        <a:pt x="1841" y="14478"/>
                      </a:lnTo>
                      <a:lnTo>
                        <a:pt x="2041" y="14478"/>
                      </a:lnTo>
                      <a:lnTo>
                        <a:pt x="2041" y="14411"/>
                      </a:lnTo>
                      <a:lnTo>
                        <a:pt x="2240" y="14411"/>
                      </a:lnTo>
                      <a:lnTo>
                        <a:pt x="2240" y="14277"/>
                      </a:lnTo>
                      <a:lnTo>
                        <a:pt x="2588" y="14277"/>
                      </a:lnTo>
                      <a:lnTo>
                        <a:pt x="2588" y="14211"/>
                      </a:lnTo>
                      <a:lnTo>
                        <a:pt x="2688" y="14211"/>
                      </a:lnTo>
                      <a:lnTo>
                        <a:pt x="2688" y="14144"/>
                      </a:lnTo>
                      <a:lnTo>
                        <a:pt x="2887" y="14144"/>
                      </a:lnTo>
                      <a:lnTo>
                        <a:pt x="2887" y="14077"/>
                      </a:lnTo>
                      <a:lnTo>
                        <a:pt x="2986" y="14077"/>
                      </a:lnTo>
                      <a:lnTo>
                        <a:pt x="2986" y="14010"/>
                      </a:lnTo>
                      <a:lnTo>
                        <a:pt x="2986" y="14077"/>
                      </a:lnTo>
                      <a:lnTo>
                        <a:pt x="2986" y="14010"/>
                      </a:lnTo>
                      <a:lnTo>
                        <a:pt x="3086" y="14010"/>
                      </a:lnTo>
                      <a:lnTo>
                        <a:pt x="2986" y="14010"/>
                      </a:lnTo>
                      <a:lnTo>
                        <a:pt x="2986" y="13943"/>
                      </a:lnTo>
                      <a:lnTo>
                        <a:pt x="3086" y="13943"/>
                      </a:lnTo>
                      <a:lnTo>
                        <a:pt x="3086" y="13809"/>
                      </a:lnTo>
                      <a:lnTo>
                        <a:pt x="3185" y="13809"/>
                      </a:lnTo>
                      <a:lnTo>
                        <a:pt x="3185" y="13742"/>
                      </a:lnTo>
                      <a:lnTo>
                        <a:pt x="3285" y="13742"/>
                      </a:lnTo>
                      <a:lnTo>
                        <a:pt x="3285" y="13676"/>
                      </a:lnTo>
                      <a:lnTo>
                        <a:pt x="3384" y="13676"/>
                      </a:lnTo>
                      <a:lnTo>
                        <a:pt x="3384" y="13642"/>
                      </a:lnTo>
                      <a:lnTo>
                        <a:pt x="3434" y="13642"/>
                      </a:lnTo>
                      <a:lnTo>
                        <a:pt x="3434" y="13575"/>
                      </a:lnTo>
                      <a:lnTo>
                        <a:pt x="3534" y="13508"/>
                      </a:lnTo>
                      <a:lnTo>
                        <a:pt x="3534" y="13441"/>
                      </a:lnTo>
                      <a:lnTo>
                        <a:pt x="3733" y="13441"/>
                      </a:lnTo>
                      <a:lnTo>
                        <a:pt x="3733" y="13241"/>
                      </a:lnTo>
                      <a:lnTo>
                        <a:pt x="3832" y="13241"/>
                      </a:lnTo>
                      <a:lnTo>
                        <a:pt x="3832" y="13174"/>
                      </a:lnTo>
                      <a:lnTo>
                        <a:pt x="3733" y="13174"/>
                      </a:lnTo>
                      <a:lnTo>
                        <a:pt x="3733" y="13040"/>
                      </a:lnTo>
                      <a:lnTo>
                        <a:pt x="3832" y="12973"/>
                      </a:lnTo>
                      <a:lnTo>
                        <a:pt x="3733" y="12973"/>
                      </a:lnTo>
                      <a:lnTo>
                        <a:pt x="3733" y="12873"/>
                      </a:lnTo>
                      <a:lnTo>
                        <a:pt x="3633" y="12806"/>
                      </a:lnTo>
                      <a:lnTo>
                        <a:pt x="3733" y="12806"/>
                      </a:lnTo>
                      <a:lnTo>
                        <a:pt x="3633" y="12739"/>
                      </a:lnTo>
                      <a:lnTo>
                        <a:pt x="3733" y="12739"/>
                      </a:lnTo>
                      <a:lnTo>
                        <a:pt x="3633" y="12739"/>
                      </a:lnTo>
                      <a:lnTo>
                        <a:pt x="3733" y="12739"/>
                      </a:lnTo>
                      <a:lnTo>
                        <a:pt x="3733" y="12472"/>
                      </a:lnTo>
                      <a:lnTo>
                        <a:pt x="3832" y="12472"/>
                      </a:lnTo>
                      <a:lnTo>
                        <a:pt x="3832" y="12405"/>
                      </a:lnTo>
                      <a:lnTo>
                        <a:pt x="3932" y="12405"/>
                      </a:lnTo>
                      <a:lnTo>
                        <a:pt x="3932" y="12338"/>
                      </a:lnTo>
                      <a:lnTo>
                        <a:pt x="3932" y="12405"/>
                      </a:lnTo>
                      <a:lnTo>
                        <a:pt x="4031" y="12405"/>
                      </a:lnTo>
                      <a:lnTo>
                        <a:pt x="4031" y="12338"/>
                      </a:lnTo>
                      <a:lnTo>
                        <a:pt x="4031" y="12405"/>
                      </a:lnTo>
                      <a:lnTo>
                        <a:pt x="4031" y="12338"/>
                      </a:lnTo>
                      <a:lnTo>
                        <a:pt x="4131" y="12338"/>
                      </a:lnTo>
                      <a:lnTo>
                        <a:pt x="4131" y="12405"/>
                      </a:lnTo>
                      <a:lnTo>
                        <a:pt x="4230" y="12405"/>
                      </a:lnTo>
                      <a:lnTo>
                        <a:pt x="4230" y="12338"/>
                      </a:lnTo>
                      <a:lnTo>
                        <a:pt x="4230" y="12405"/>
                      </a:lnTo>
                      <a:lnTo>
                        <a:pt x="4330" y="12338"/>
                      </a:lnTo>
                      <a:lnTo>
                        <a:pt x="4330" y="12405"/>
                      </a:lnTo>
                      <a:lnTo>
                        <a:pt x="4330" y="12271"/>
                      </a:lnTo>
                      <a:lnTo>
                        <a:pt x="4429" y="12271"/>
                      </a:lnTo>
                      <a:lnTo>
                        <a:pt x="4429" y="12204"/>
                      </a:lnTo>
                      <a:lnTo>
                        <a:pt x="4330" y="12204"/>
                      </a:lnTo>
                      <a:lnTo>
                        <a:pt x="4529" y="12204"/>
                      </a:lnTo>
                      <a:lnTo>
                        <a:pt x="4529" y="12137"/>
                      </a:lnTo>
                      <a:lnTo>
                        <a:pt x="4678" y="12137"/>
                      </a:lnTo>
                      <a:lnTo>
                        <a:pt x="4678" y="11636"/>
                      </a:lnTo>
                      <a:lnTo>
                        <a:pt x="4629" y="11636"/>
                      </a:lnTo>
                      <a:lnTo>
                        <a:pt x="4678" y="11636"/>
                      </a:lnTo>
                      <a:lnTo>
                        <a:pt x="4629" y="11636"/>
                      </a:lnTo>
                      <a:lnTo>
                        <a:pt x="4629" y="11569"/>
                      </a:lnTo>
                      <a:lnTo>
                        <a:pt x="4629" y="11636"/>
                      </a:lnTo>
                      <a:lnTo>
                        <a:pt x="4529" y="11636"/>
                      </a:lnTo>
                      <a:lnTo>
                        <a:pt x="4529" y="11703"/>
                      </a:lnTo>
                      <a:lnTo>
                        <a:pt x="4429" y="11703"/>
                      </a:lnTo>
                      <a:lnTo>
                        <a:pt x="4429" y="11569"/>
                      </a:lnTo>
                      <a:lnTo>
                        <a:pt x="4330" y="11569"/>
                      </a:lnTo>
                      <a:lnTo>
                        <a:pt x="4330" y="11435"/>
                      </a:lnTo>
                      <a:lnTo>
                        <a:pt x="4230" y="11435"/>
                      </a:lnTo>
                      <a:lnTo>
                        <a:pt x="4230" y="11368"/>
                      </a:lnTo>
                      <a:lnTo>
                        <a:pt x="4131" y="11368"/>
                      </a:lnTo>
                      <a:lnTo>
                        <a:pt x="4131" y="11435"/>
                      </a:lnTo>
                      <a:lnTo>
                        <a:pt x="4031" y="11435"/>
                      </a:lnTo>
                      <a:lnTo>
                        <a:pt x="4031" y="11368"/>
                      </a:lnTo>
                      <a:lnTo>
                        <a:pt x="3932" y="11368"/>
                      </a:lnTo>
                      <a:lnTo>
                        <a:pt x="3932" y="11302"/>
                      </a:lnTo>
                      <a:lnTo>
                        <a:pt x="3932" y="11368"/>
                      </a:lnTo>
                      <a:lnTo>
                        <a:pt x="3534" y="11368"/>
                      </a:lnTo>
                      <a:lnTo>
                        <a:pt x="3534" y="11435"/>
                      </a:lnTo>
                      <a:lnTo>
                        <a:pt x="3434" y="11435"/>
                      </a:lnTo>
                      <a:lnTo>
                        <a:pt x="3434" y="11368"/>
                      </a:lnTo>
                      <a:lnTo>
                        <a:pt x="3534" y="11368"/>
                      </a:lnTo>
                      <a:lnTo>
                        <a:pt x="3434" y="11302"/>
                      </a:lnTo>
                      <a:lnTo>
                        <a:pt x="3434" y="11134"/>
                      </a:lnTo>
                      <a:lnTo>
                        <a:pt x="3384" y="11134"/>
                      </a:lnTo>
                      <a:lnTo>
                        <a:pt x="3384" y="11067"/>
                      </a:lnTo>
                      <a:lnTo>
                        <a:pt x="3434" y="11067"/>
                      </a:lnTo>
                      <a:lnTo>
                        <a:pt x="3434" y="10800"/>
                      </a:lnTo>
                      <a:lnTo>
                        <a:pt x="3384" y="10800"/>
                      </a:lnTo>
                      <a:lnTo>
                        <a:pt x="3384" y="10599"/>
                      </a:lnTo>
                      <a:lnTo>
                        <a:pt x="3285" y="10533"/>
                      </a:lnTo>
                      <a:lnTo>
                        <a:pt x="3185" y="10533"/>
                      </a:lnTo>
                      <a:lnTo>
                        <a:pt x="3086" y="10466"/>
                      </a:lnTo>
                      <a:lnTo>
                        <a:pt x="3086" y="10533"/>
                      </a:lnTo>
                      <a:lnTo>
                        <a:pt x="2887" y="10533"/>
                      </a:lnTo>
                      <a:lnTo>
                        <a:pt x="2887" y="10365"/>
                      </a:lnTo>
                      <a:lnTo>
                        <a:pt x="2787" y="10365"/>
                      </a:lnTo>
                      <a:lnTo>
                        <a:pt x="2787" y="10298"/>
                      </a:lnTo>
                      <a:lnTo>
                        <a:pt x="2588" y="10298"/>
                      </a:lnTo>
                      <a:lnTo>
                        <a:pt x="2588" y="10031"/>
                      </a:lnTo>
                      <a:lnTo>
                        <a:pt x="2688" y="10031"/>
                      </a:lnTo>
                      <a:lnTo>
                        <a:pt x="2688" y="9897"/>
                      </a:lnTo>
                      <a:lnTo>
                        <a:pt x="2887" y="9897"/>
                      </a:lnTo>
                      <a:lnTo>
                        <a:pt x="2887" y="9830"/>
                      </a:lnTo>
                      <a:lnTo>
                        <a:pt x="2787" y="9830"/>
                      </a:lnTo>
                      <a:lnTo>
                        <a:pt x="2787" y="9763"/>
                      </a:lnTo>
                      <a:lnTo>
                        <a:pt x="2887" y="9763"/>
                      </a:lnTo>
                      <a:lnTo>
                        <a:pt x="2887" y="9663"/>
                      </a:lnTo>
                      <a:lnTo>
                        <a:pt x="2986" y="9663"/>
                      </a:lnTo>
                      <a:lnTo>
                        <a:pt x="2986" y="9529"/>
                      </a:lnTo>
                      <a:lnTo>
                        <a:pt x="3086" y="9529"/>
                      </a:lnTo>
                      <a:lnTo>
                        <a:pt x="3086" y="9262"/>
                      </a:lnTo>
                      <a:lnTo>
                        <a:pt x="3185" y="9262"/>
                      </a:lnTo>
                      <a:lnTo>
                        <a:pt x="3185" y="9195"/>
                      </a:lnTo>
                      <a:lnTo>
                        <a:pt x="3384" y="9195"/>
                      </a:lnTo>
                      <a:lnTo>
                        <a:pt x="3384" y="9128"/>
                      </a:lnTo>
                      <a:lnTo>
                        <a:pt x="3434" y="9128"/>
                      </a:lnTo>
                      <a:lnTo>
                        <a:pt x="3434" y="9061"/>
                      </a:lnTo>
                      <a:lnTo>
                        <a:pt x="3534" y="9061"/>
                      </a:lnTo>
                      <a:lnTo>
                        <a:pt x="3534" y="8928"/>
                      </a:lnTo>
                      <a:lnTo>
                        <a:pt x="3434" y="8928"/>
                      </a:lnTo>
                      <a:lnTo>
                        <a:pt x="3434" y="8861"/>
                      </a:lnTo>
                      <a:lnTo>
                        <a:pt x="3534" y="8861"/>
                      </a:lnTo>
                      <a:lnTo>
                        <a:pt x="3534" y="8693"/>
                      </a:lnTo>
                      <a:lnTo>
                        <a:pt x="3633" y="8627"/>
                      </a:lnTo>
                      <a:lnTo>
                        <a:pt x="3733" y="8627"/>
                      </a:lnTo>
                      <a:lnTo>
                        <a:pt x="3733" y="7924"/>
                      </a:lnTo>
                      <a:lnTo>
                        <a:pt x="3832" y="7924"/>
                      </a:lnTo>
                      <a:lnTo>
                        <a:pt x="3832" y="7657"/>
                      </a:lnTo>
                      <a:lnTo>
                        <a:pt x="3733" y="7657"/>
                      </a:lnTo>
                      <a:lnTo>
                        <a:pt x="3733" y="7590"/>
                      </a:lnTo>
                      <a:lnTo>
                        <a:pt x="3633" y="7590"/>
                      </a:lnTo>
                      <a:lnTo>
                        <a:pt x="3633" y="7523"/>
                      </a:lnTo>
                      <a:lnTo>
                        <a:pt x="3534" y="7523"/>
                      </a:lnTo>
                      <a:lnTo>
                        <a:pt x="3534" y="7456"/>
                      </a:lnTo>
                      <a:lnTo>
                        <a:pt x="3384" y="7456"/>
                      </a:lnTo>
                      <a:lnTo>
                        <a:pt x="3384" y="7389"/>
                      </a:lnTo>
                      <a:lnTo>
                        <a:pt x="3285" y="7389"/>
                      </a:lnTo>
                      <a:lnTo>
                        <a:pt x="3185" y="7456"/>
                      </a:lnTo>
                      <a:lnTo>
                        <a:pt x="2887" y="7456"/>
                      </a:lnTo>
                      <a:lnTo>
                        <a:pt x="2887" y="7724"/>
                      </a:lnTo>
                      <a:lnTo>
                        <a:pt x="2986" y="7791"/>
                      </a:lnTo>
                      <a:lnTo>
                        <a:pt x="3086" y="7791"/>
                      </a:lnTo>
                      <a:lnTo>
                        <a:pt x="3086" y="7858"/>
                      </a:lnTo>
                      <a:lnTo>
                        <a:pt x="2986" y="7858"/>
                      </a:lnTo>
                      <a:lnTo>
                        <a:pt x="2986" y="7991"/>
                      </a:lnTo>
                      <a:lnTo>
                        <a:pt x="3185" y="7991"/>
                      </a:lnTo>
                      <a:lnTo>
                        <a:pt x="3185" y="8159"/>
                      </a:lnTo>
                      <a:lnTo>
                        <a:pt x="3086" y="8159"/>
                      </a:lnTo>
                      <a:lnTo>
                        <a:pt x="3086" y="8225"/>
                      </a:lnTo>
                      <a:lnTo>
                        <a:pt x="2887" y="8225"/>
                      </a:lnTo>
                      <a:lnTo>
                        <a:pt x="2887" y="8292"/>
                      </a:lnTo>
                      <a:lnTo>
                        <a:pt x="2986" y="8292"/>
                      </a:lnTo>
                      <a:lnTo>
                        <a:pt x="2588" y="8292"/>
                      </a:lnTo>
                      <a:lnTo>
                        <a:pt x="2588" y="8426"/>
                      </a:lnTo>
                      <a:lnTo>
                        <a:pt x="2488" y="8426"/>
                      </a:lnTo>
                      <a:lnTo>
                        <a:pt x="2488" y="8493"/>
                      </a:lnTo>
                      <a:lnTo>
                        <a:pt x="2289" y="8493"/>
                      </a:lnTo>
                      <a:lnTo>
                        <a:pt x="2289" y="8426"/>
                      </a:lnTo>
                      <a:lnTo>
                        <a:pt x="2240" y="8426"/>
                      </a:lnTo>
                      <a:lnTo>
                        <a:pt x="2240" y="8359"/>
                      </a:lnTo>
                      <a:lnTo>
                        <a:pt x="2289" y="8359"/>
                      </a:lnTo>
                      <a:lnTo>
                        <a:pt x="2289" y="8292"/>
                      </a:lnTo>
                      <a:lnTo>
                        <a:pt x="2041" y="8292"/>
                      </a:lnTo>
                      <a:lnTo>
                        <a:pt x="2041" y="8159"/>
                      </a:lnTo>
                      <a:lnTo>
                        <a:pt x="1941" y="8159"/>
                      </a:lnTo>
                      <a:lnTo>
                        <a:pt x="1941" y="8092"/>
                      </a:lnTo>
                      <a:lnTo>
                        <a:pt x="1344" y="8092"/>
                      </a:lnTo>
                      <a:lnTo>
                        <a:pt x="1344" y="8159"/>
                      </a:lnTo>
                      <a:lnTo>
                        <a:pt x="1344" y="8092"/>
                      </a:lnTo>
                      <a:lnTo>
                        <a:pt x="1443" y="8092"/>
                      </a:lnTo>
                      <a:lnTo>
                        <a:pt x="1443" y="8058"/>
                      </a:lnTo>
                      <a:lnTo>
                        <a:pt x="1543" y="8058"/>
                      </a:lnTo>
                      <a:lnTo>
                        <a:pt x="1543" y="7991"/>
                      </a:lnTo>
                      <a:lnTo>
                        <a:pt x="1642" y="7991"/>
                      </a:lnTo>
                      <a:lnTo>
                        <a:pt x="1642" y="7924"/>
                      </a:lnTo>
                      <a:lnTo>
                        <a:pt x="1742" y="7924"/>
                      </a:lnTo>
                      <a:lnTo>
                        <a:pt x="1742" y="7858"/>
                      </a:lnTo>
                      <a:lnTo>
                        <a:pt x="1841" y="7858"/>
                      </a:lnTo>
                      <a:lnTo>
                        <a:pt x="1841" y="7724"/>
                      </a:lnTo>
                      <a:lnTo>
                        <a:pt x="1941" y="7724"/>
                      </a:lnTo>
                      <a:lnTo>
                        <a:pt x="1941" y="7590"/>
                      </a:lnTo>
                      <a:lnTo>
                        <a:pt x="2041" y="7590"/>
                      </a:lnTo>
                      <a:lnTo>
                        <a:pt x="2041" y="7523"/>
                      </a:lnTo>
                      <a:lnTo>
                        <a:pt x="2140" y="7523"/>
                      </a:lnTo>
                      <a:lnTo>
                        <a:pt x="2140" y="7456"/>
                      </a:lnTo>
                      <a:lnTo>
                        <a:pt x="2041" y="7389"/>
                      </a:lnTo>
                      <a:lnTo>
                        <a:pt x="2041" y="7323"/>
                      </a:lnTo>
                      <a:lnTo>
                        <a:pt x="1841" y="7323"/>
                      </a:lnTo>
                      <a:lnTo>
                        <a:pt x="1841" y="7256"/>
                      </a:lnTo>
                      <a:lnTo>
                        <a:pt x="1244" y="7256"/>
                      </a:lnTo>
                      <a:lnTo>
                        <a:pt x="1244" y="7323"/>
                      </a:lnTo>
                      <a:lnTo>
                        <a:pt x="1045" y="7323"/>
                      </a:lnTo>
                      <a:lnTo>
                        <a:pt x="1045" y="7256"/>
                      </a:lnTo>
                      <a:lnTo>
                        <a:pt x="995" y="7256"/>
                      </a:lnTo>
                      <a:lnTo>
                        <a:pt x="995" y="7222"/>
                      </a:lnTo>
                      <a:lnTo>
                        <a:pt x="995" y="7256"/>
                      </a:lnTo>
                      <a:lnTo>
                        <a:pt x="995" y="7222"/>
                      </a:lnTo>
                      <a:lnTo>
                        <a:pt x="896" y="7222"/>
                      </a:lnTo>
                      <a:lnTo>
                        <a:pt x="896" y="7155"/>
                      </a:lnTo>
                      <a:lnTo>
                        <a:pt x="896" y="7222"/>
                      </a:lnTo>
                      <a:lnTo>
                        <a:pt x="796" y="7222"/>
                      </a:lnTo>
                      <a:lnTo>
                        <a:pt x="796" y="7155"/>
                      </a:lnTo>
                      <a:lnTo>
                        <a:pt x="796" y="7222"/>
                      </a:lnTo>
                      <a:lnTo>
                        <a:pt x="796" y="7155"/>
                      </a:lnTo>
                      <a:lnTo>
                        <a:pt x="796" y="7222"/>
                      </a:lnTo>
                      <a:lnTo>
                        <a:pt x="796" y="7155"/>
                      </a:lnTo>
                      <a:lnTo>
                        <a:pt x="697" y="7155"/>
                      </a:lnTo>
                      <a:lnTo>
                        <a:pt x="697" y="7022"/>
                      </a:lnTo>
                      <a:lnTo>
                        <a:pt x="1045" y="7022"/>
                      </a:lnTo>
                      <a:lnTo>
                        <a:pt x="1045" y="6955"/>
                      </a:lnTo>
                      <a:lnTo>
                        <a:pt x="1145" y="6955"/>
                      </a:lnTo>
                      <a:lnTo>
                        <a:pt x="1145" y="6888"/>
                      </a:lnTo>
                      <a:lnTo>
                        <a:pt x="1145" y="6955"/>
                      </a:lnTo>
                      <a:lnTo>
                        <a:pt x="1145" y="6888"/>
                      </a:lnTo>
                      <a:lnTo>
                        <a:pt x="1244" y="6888"/>
                      </a:lnTo>
                      <a:lnTo>
                        <a:pt x="1244" y="6821"/>
                      </a:lnTo>
                      <a:lnTo>
                        <a:pt x="1443" y="6821"/>
                      </a:lnTo>
                      <a:lnTo>
                        <a:pt x="1443" y="6888"/>
                      </a:lnTo>
                      <a:lnTo>
                        <a:pt x="1543" y="6888"/>
                      </a:lnTo>
                      <a:lnTo>
                        <a:pt x="1543" y="6821"/>
                      </a:lnTo>
                      <a:lnTo>
                        <a:pt x="1443" y="6821"/>
                      </a:lnTo>
                      <a:lnTo>
                        <a:pt x="1443" y="6754"/>
                      </a:lnTo>
                      <a:lnTo>
                        <a:pt x="1543" y="6754"/>
                      </a:lnTo>
                      <a:lnTo>
                        <a:pt x="1443" y="6754"/>
                      </a:lnTo>
                      <a:lnTo>
                        <a:pt x="1443" y="6687"/>
                      </a:lnTo>
                      <a:lnTo>
                        <a:pt x="1344" y="6687"/>
                      </a:lnTo>
                      <a:lnTo>
                        <a:pt x="1344" y="6620"/>
                      </a:lnTo>
                      <a:lnTo>
                        <a:pt x="1244" y="6620"/>
                      </a:lnTo>
                      <a:lnTo>
                        <a:pt x="1244" y="6554"/>
                      </a:lnTo>
                      <a:lnTo>
                        <a:pt x="1145" y="6554"/>
                      </a:lnTo>
                      <a:lnTo>
                        <a:pt x="1145" y="6487"/>
                      </a:lnTo>
                      <a:lnTo>
                        <a:pt x="1045" y="6487"/>
                      </a:lnTo>
                      <a:lnTo>
                        <a:pt x="1145" y="6487"/>
                      </a:lnTo>
                      <a:lnTo>
                        <a:pt x="1145" y="6453"/>
                      </a:lnTo>
                      <a:lnTo>
                        <a:pt x="1045" y="6453"/>
                      </a:lnTo>
                      <a:lnTo>
                        <a:pt x="1045" y="6386"/>
                      </a:lnTo>
                      <a:lnTo>
                        <a:pt x="1145" y="6386"/>
                      </a:lnTo>
                      <a:lnTo>
                        <a:pt x="1145" y="6253"/>
                      </a:lnTo>
                      <a:lnTo>
                        <a:pt x="1045" y="6253"/>
                      </a:lnTo>
                      <a:lnTo>
                        <a:pt x="1045" y="6052"/>
                      </a:lnTo>
                      <a:lnTo>
                        <a:pt x="1145" y="6052"/>
                      </a:lnTo>
                      <a:lnTo>
                        <a:pt x="1145" y="5985"/>
                      </a:lnTo>
                      <a:lnTo>
                        <a:pt x="1244" y="5985"/>
                      </a:lnTo>
                      <a:lnTo>
                        <a:pt x="1244" y="5918"/>
                      </a:lnTo>
                      <a:lnTo>
                        <a:pt x="1344" y="5918"/>
                      </a:lnTo>
                      <a:lnTo>
                        <a:pt x="1344" y="5851"/>
                      </a:lnTo>
                      <a:lnTo>
                        <a:pt x="1443" y="5851"/>
                      </a:lnTo>
                      <a:lnTo>
                        <a:pt x="1443" y="5651"/>
                      </a:lnTo>
                      <a:lnTo>
                        <a:pt x="1543" y="5651"/>
                      </a:lnTo>
                      <a:lnTo>
                        <a:pt x="1543" y="5550"/>
                      </a:lnTo>
                      <a:lnTo>
                        <a:pt x="1642" y="5484"/>
                      </a:lnTo>
                      <a:lnTo>
                        <a:pt x="1642" y="5417"/>
                      </a:lnTo>
                      <a:lnTo>
                        <a:pt x="1841" y="5417"/>
                      </a:lnTo>
                      <a:lnTo>
                        <a:pt x="1841" y="5283"/>
                      </a:lnTo>
                      <a:lnTo>
                        <a:pt x="1941" y="5283"/>
                      </a:lnTo>
                      <a:lnTo>
                        <a:pt x="1941" y="5350"/>
                      </a:lnTo>
                      <a:lnTo>
                        <a:pt x="1941" y="5283"/>
                      </a:lnTo>
                      <a:lnTo>
                        <a:pt x="2140" y="5283"/>
                      </a:lnTo>
                      <a:lnTo>
                        <a:pt x="2140" y="5216"/>
                      </a:lnTo>
                      <a:lnTo>
                        <a:pt x="2041" y="5216"/>
                      </a:lnTo>
                      <a:lnTo>
                        <a:pt x="2041" y="5149"/>
                      </a:lnTo>
                      <a:lnTo>
                        <a:pt x="2140" y="5149"/>
                      </a:lnTo>
                      <a:lnTo>
                        <a:pt x="2140" y="4949"/>
                      </a:lnTo>
                      <a:lnTo>
                        <a:pt x="2240" y="4949"/>
                      </a:lnTo>
                      <a:lnTo>
                        <a:pt x="2240" y="4815"/>
                      </a:lnTo>
                      <a:lnTo>
                        <a:pt x="2389" y="4815"/>
                      </a:lnTo>
                      <a:lnTo>
                        <a:pt x="2488" y="4781"/>
                      </a:lnTo>
                      <a:lnTo>
                        <a:pt x="2787" y="4781"/>
                      </a:lnTo>
                      <a:lnTo>
                        <a:pt x="2787" y="4715"/>
                      </a:lnTo>
                      <a:lnTo>
                        <a:pt x="2887" y="4715"/>
                      </a:lnTo>
                      <a:lnTo>
                        <a:pt x="2887" y="4648"/>
                      </a:lnTo>
                      <a:lnTo>
                        <a:pt x="2787" y="4648"/>
                      </a:lnTo>
                      <a:lnTo>
                        <a:pt x="2887" y="4648"/>
                      </a:lnTo>
                      <a:lnTo>
                        <a:pt x="2887" y="4581"/>
                      </a:lnTo>
                      <a:lnTo>
                        <a:pt x="2787" y="4581"/>
                      </a:lnTo>
                      <a:lnTo>
                        <a:pt x="2787" y="4447"/>
                      </a:lnTo>
                      <a:lnTo>
                        <a:pt x="2688" y="4447"/>
                      </a:lnTo>
                      <a:lnTo>
                        <a:pt x="2688" y="4180"/>
                      </a:lnTo>
                      <a:lnTo>
                        <a:pt x="2588" y="4180"/>
                      </a:lnTo>
                      <a:lnTo>
                        <a:pt x="2588" y="4046"/>
                      </a:lnTo>
                      <a:lnTo>
                        <a:pt x="2488" y="4046"/>
                      </a:lnTo>
                      <a:lnTo>
                        <a:pt x="2488" y="4012"/>
                      </a:lnTo>
                      <a:lnTo>
                        <a:pt x="2389" y="4012"/>
                      </a:lnTo>
                      <a:lnTo>
                        <a:pt x="2389" y="3812"/>
                      </a:lnTo>
                      <a:lnTo>
                        <a:pt x="2588" y="3812"/>
                      </a:lnTo>
                      <a:lnTo>
                        <a:pt x="2588" y="3611"/>
                      </a:lnTo>
                      <a:lnTo>
                        <a:pt x="2688" y="3611"/>
                      </a:lnTo>
                      <a:lnTo>
                        <a:pt x="2688" y="3344"/>
                      </a:lnTo>
                      <a:lnTo>
                        <a:pt x="2588" y="3344"/>
                      </a:lnTo>
                      <a:lnTo>
                        <a:pt x="2588" y="2976"/>
                      </a:lnTo>
                      <a:lnTo>
                        <a:pt x="2488" y="2976"/>
                      </a:lnTo>
                      <a:lnTo>
                        <a:pt x="2488" y="2641"/>
                      </a:lnTo>
                      <a:lnTo>
                        <a:pt x="2588" y="2575"/>
                      </a:lnTo>
                      <a:lnTo>
                        <a:pt x="2688" y="2575"/>
                      </a:lnTo>
                      <a:lnTo>
                        <a:pt x="2688" y="2407"/>
                      </a:lnTo>
                      <a:lnTo>
                        <a:pt x="2787" y="2407"/>
                      </a:lnTo>
                      <a:lnTo>
                        <a:pt x="2787" y="2207"/>
                      </a:lnTo>
                      <a:lnTo>
                        <a:pt x="2887" y="2207"/>
                      </a:lnTo>
                      <a:lnTo>
                        <a:pt x="2887" y="2140"/>
                      </a:lnTo>
                      <a:lnTo>
                        <a:pt x="2787" y="2140"/>
                      </a:lnTo>
                      <a:lnTo>
                        <a:pt x="2787" y="1806"/>
                      </a:lnTo>
                      <a:lnTo>
                        <a:pt x="2688" y="1806"/>
                      </a:lnTo>
                      <a:lnTo>
                        <a:pt x="2688" y="1739"/>
                      </a:lnTo>
                      <a:lnTo>
                        <a:pt x="2588" y="1739"/>
                      </a:lnTo>
                      <a:lnTo>
                        <a:pt x="2588" y="1672"/>
                      </a:lnTo>
                      <a:lnTo>
                        <a:pt x="2688" y="1672"/>
                      </a:lnTo>
                      <a:lnTo>
                        <a:pt x="2688" y="1505"/>
                      </a:lnTo>
                      <a:lnTo>
                        <a:pt x="2787" y="1505"/>
                      </a:lnTo>
                      <a:lnTo>
                        <a:pt x="2787" y="1304"/>
                      </a:lnTo>
                      <a:lnTo>
                        <a:pt x="2887" y="1304"/>
                      </a:lnTo>
                      <a:lnTo>
                        <a:pt x="2887" y="1170"/>
                      </a:lnTo>
                      <a:lnTo>
                        <a:pt x="3086" y="1170"/>
                      </a:lnTo>
                      <a:lnTo>
                        <a:pt x="3086" y="1237"/>
                      </a:lnTo>
                      <a:lnTo>
                        <a:pt x="3384" y="1237"/>
                      </a:lnTo>
                      <a:lnTo>
                        <a:pt x="3384" y="1170"/>
                      </a:lnTo>
                      <a:lnTo>
                        <a:pt x="3434" y="1170"/>
                      </a:lnTo>
                      <a:lnTo>
                        <a:pt x="3434" y="903"/>
                      </a:lnTo>
                      <a:lnTo>
                        <a:pt x="3534" y="903"/>
                      </a:lnTo>
                      <a:lnTo>
                        <a:pt x="3434" y="903"/>
                      </a:lnTo>
                      <a:lnTo>
                        <a:pt x="3434" y="836"/>
                      </a:lnTo>
                      <a:lnTo>
                        <a:pt x="3534" y="836"/>
                      </a:lnTo>
                      <a:lnTo>
                        <a:pt x="3534" y="736"/>
                      </a:lnTo>
                      <a:lnTo>
                        <a:pt x="3633" y="736"/>
                      </a:lnTo>
                      <a:lnTo>
                        <a:pt x="3633" y="669"/>
                      </a:lnTo>
                      <a:lnTo>
                        <a:pt x="3633" y="736"/>
                      </a:lnTo>
                      <a:lnTo>
                        <a:pt x="3733" y="736"/>
                      </a:lnTo>
                      <a:lnTo>
                        <a:pt x="3733" y="802"/>
                      </a:lnTo>
                      <a:lnTo>
                        <a:pt x="3633" y="802"/>
                      </a:lnTo>
                      <a:lnTo>
                        <a:pt x="3633" y="970"/>
                      </a:lnTo>
                      <a:lnTo>
                        <a:pt x="3733" y="970"/>
                      </a:lnTo>
                      <a:lnTo>
                        <a:pt x="3733" y="1037"/>
                      </a:lnTo>
                      <a:lnTo>
                        <a:pt x="3633" y="1037"/>
                      </a:lnTo>
                      <a:lnTo>
                        <a:pt x="3733" y="1037"/>
                      </a:lnTo>
                      <a:lnTo>
                        <a:pt x="3733" y="1103"/>
                      </a:lnTo>
                      <a:lnTo>
                        <a:pt x="3733" y="1037"/>
                      </a:lnTo>
                      <a:lnTo>
                        <a:pt x="3832" y="1037"/>
                      </a:lnTo>
                      <a:lnTo>
                        <a:pt x="3832" y="1103"/>
                      </a:lnTo>
                      <a:lnTo>
                        <a:pt x="4529" y="1103"/>
                      </a:lnTo>
                      <a:lnTo>
                        <a:pt x="4529" y="1170"/>
                      </a:lnTo>
                      <a:lnTo>
                        <a:pt x="4977" y="1170"/>
                      </a:lnTo>
                      <a:lnTo>
                        <a:pt x="4977" y="1237"/>
                      </a:lnTo>
                      <a:lnTo>
                        <a:pt x="4977" y="1170"/>
                      </a:lnTo>
                      <a:lnTo>
                        <a:pt x="5076" y="1170"/>
                      </a:lnTo>
                      <a:lnTo>
                        <a:pt x="5076" y="1103"/>
                      </a:lnTo>
                      <a:lnTo>
                        <a:pt x="5076" y="1170"/>
                      </a:lnTo>
                      <a:lnTo>
                        <a:pt x="5176" y="1103"/>
                      </a:lnTo>
                      <a:lnTo>
                        <a:pt x="5076" y="1103"/>
                      </a:lnTo>
                      <a:lnTo>
                        <a:pt x="5176" y="1103"/>
                      </a:lnTo>
                      <a:lnTo>
                        <a:pt x="5176" y="1037"/>
                      </a:lnTo>
                      <a:lnTo>
                        <a:pt x="5375" y="1037"/>
                      </a:lnTo>
                      <a:lnTo>
                        <a:pt x="5375" y="970"/>
                      </a:lnTo>
                      <a:lnTo>
                        <a:pt x="5475" y="1037"/>
                      </a:lnTo>
                      <a:lnTo>
                        <a:pt x="5475" y="970"/>
                      </a:lnTo>
                      <a:lnTo>
                        <a:pt x="5574" y="970"/>
                      </a:lnTo>
                      <a:lnTo>
                        <a:pt x="5574" y="1037"/>
                      </a:lnTo>
                      <a:lnTo>
                        <a:pt x="5574" y="970"/>
                      </a:lnTo>
                      <a:lnTo>
                        <a:pt x="5574" y="1037"/>
                      </a:lnTo>
                      <a:lnTo>
                        <a:pt x="5574" y="970"/>
                      </a:lnTo>
                      <a:lnTo>
                        <a:pt x="5674" y="970"/>
                      </a:lnTo>
                      <a:lnTo>
                        <a:pt x="5674" y="1037"/>
                      </a:lnTo>
                      <a:lnTo>
                        <a:pt x="6022" y="1037"/>
                      </a:lnTo>
                      <a:lnTo>
                        <a:pt x="6022" y="970"/>
                      </a:lnTo>
                      <a:lnTo>
                        <a:pt x="6122" y="970"/>
                      </a:lnTo>
                      <a:lnTo>
                        <a:pt x="6122" y="903"/>
                      </a:lnTo>
                      <a:lnTo>
                        <a:pt x="6221" y="903"/>
                      </a:lnTo>
                      <a:lnTo>
                        <a:pt x="6221" y="836"/>
                      </a:lnTo>
                      <a:lnTo>
                        <a:pt x="6321" y="836"/>
                      </a:lnTo>
                      <a:lnTo>
                        <a:pt x="6321" y="802"/>
                      </a:lnTo>
                      <a:lnTo>
                        <a:pt x="6221" y="802"/>
                      </a:lnTo>
                      <a:lnTo>
                        <a:pt x="6221" y="736"/>
                      </a:lnTo>
                      <a:lnTo>
                        <a:pt x="6420" y="736"/>
                      </a:lnTo>
                      <a:lnTo>
                        <a:pt x="6420" y="669"/>
                      </a:lnTo>
                      <a:lnTo>
                        <a:pt x="6420" y="736"/>
                      </a:lnTo>
                      <a:lnTo>
                        <a:pt x="6520" y="736"/>
                      </a:lnTo>
                      <a:lnTo>
                        <a:pt x="6520" y="602"/>
                      </a:lnTo>
                      <a:lnTo>
                        <a:pt x="6619" y="602"/>
                      </a:lnTo>
                      <a:lnTo>
                        <a:pt x="6520" y="602"/>
                      </a:lnTo>
                      <a:lnTo>
                        <a:pt x="6719" y="602"/>
                      </a:lnTo>
                      <a:lnTo>
                        <a:pt x="6719" y="535"/>
                      </a:lnTo>
                      <a:lnTo>
                        <a:pt x="6818" y="535"/>
                      </a:lnTo>
                      <a:lnTo>
                        <a:pt x="6818" y="602"/>
                      </a:lnTo>
                      <a:lnTo>
                        <a:pt x="6918" y="602"/>
                      </a:lnTo>
                      <a:lnTo>
                        <a:pt x="6918" y="535"/>
                      </a:lnTo>
                      <a:lnTo>
                        <a:pt x="6918" y="602"/>
                      </a:lnTo>
                      <a:lnTo>
                        <a:pt x="7067" y="602"/>
                      </a:lnTo>
                      <a:lnTo>
                        <a:pt x="7067" y="535"/>
                      </a:lnTo>
                      <a:lnTo>
                        <a:pt x="7167" y="535"/>
                      </a:lnTo>
                      <a:lnTo>
                        <a:pt x="7167" y="468"/>
                      </a:lnTo>
                      <a:lnTo>
                        <a:pt x="7266" y="468"/>
                      </a:lnTo>
                      <a:lnTo>
                        <a:pt x="7266" y="267"/>
                      </a:lnTo>
                      <a:lnTo>
                        <a:pt x="7565" y="267"/>
                      </a:lnTo>
                      <a:lnTo>
                        <a:pt x="7565" y="334"/>
                      </a:lnTo>
                      <a:lnTo>
                        <a:pt x="7565" y="267"/>
                      </a:lnTo>
                      <a:lnTo>
                        <a:pt x="7764" y="267"/>
                      </a:lnTo>
                      <a:lnTo>
                        <a:pt x="7665" y="201"/>
                      </a:lnTo>
                      <a:lnTo>
                        <a:pt x="7764" y="201"/>
                      </a:lnTo>
                      <a:lnTo>
                        <a:pt x="7764" y="67"/>
                      </a:lnTo>
                      <a:lnTo>
                        <a:pt x="7963" y="67"/>
                      </a:lnTo>
                      <a:lnTo>
                        <a:pt x="7963" y="0"/>
                      </a:lnTo>
                      <a:lnTo>
                        <a:pt x="8212" y="0"/>
                      </a:lnTo>
                      <a:lnTo>
                        <a:pt x="8212" y="134"/>
                      </a:lnTo>
                      <a:lnTo>
                        <a:pt x="8312" y="134"/>
                      </a:lnTo>
                      <a:lnTo>
                        <a:pt x="8312" y="334"/>
                      </a:lnTo>
                      <a:lnTo>
                        <a:pt x="8411" y="334"/>
                      </a:lnTo>
                      <a:lnTo>
                        <a:pt x="8411" y="602"/>
                      </a:lnTo>
                      <a:lnTo>
                        <a:pt x="8312" y="602"/>
                      </a:lnTo>
                      <a:lnTo>
                        <a:pt x="8312" y="669"/>
                      </a:lnTo>
                      <a:lnTo>
                        <a:pt x="8411" y="669"/>
                      </a:lnTo>
                      <a:lnTo>
                        <a:pt x="8411" y="602"/>
                      </a:lnTo>
                      <a:lnTo>
                        <a:pt x="8511" y="602"/>
                      </a:lnTo>
                      <a:lnTo>
                        <a:pt x="8511" y="669"/>
                      </a:lnTo>
                      <a:lnTo>
                        <a:pt x="8610" y="669"/>
                      </a:lnTo>
                      <a:lnTo>
                        <a:pt x="8610" y="736"/>
                      </a:lnTo>
                      <a:lnTo>
                        <a:pt x="8710" y="736"/>
                      </a:lnTo>
                      <a:lnTo>
                        <a:pt x="8710" y="836"/>
                      </a:lnTo>
                      <a:lnTo>
                        <a:pt x="8809" y="836"/>
                      </a:lnTo>
                      <a:lnTo>
                        <a:pt x="8809" y="970"/>
                      </a:lnTo>
                      <a:lnTo>
                        <a:pt x="8909" y="970"/>
                      </a:lnTo>
                      <a:lnTo>
                        <a:pt x="8909" y="1037"/>
                      </a:lnTo>
                      <a:lnTo>
                        <a:pt x="8809" y="1037"/>
                      </a:lnTo>
                      <a:lnTo>
                        <a:pt x="8809" y="1170"/>
                      </a:lnTo>
                      <a:lnTo>
                        <a:pt x="8710" y="1170"/>
                      </a:lnTo>
                      <a:lnTo>
                        <a:pt x="8710" y="1237"/>
                      </a:lnTo>
                      <a:lnTo>
                        <a:pt x="8610" y="1237"/>
                      </a:lnTo>
                      <a:lnTo>
                        <a:pt x="8511" y="1304"/>
                      </a:lnTo>
                      <a:lnTo>
                        <a:pt x="8411" y="1304"/>
                      </a:lnTo>
                      <a:lnTo>
                        <a:pt x="8411" y="1371"/>
                      </a:lnTo>
                      <a:lnTo>
                        <a:pt x="8610" y="1371"/>
                      </a:lnTo>
                      <a:lnTo>
                        <a:pt x="8610" y="1438"/>
                      </a:lnTo>
                      <a:lnTo>
                        <a:pt x="8710" y="1438"/>
                      </a:lnTo>
                      <a:lnTo>
                        <a:pt x="8710" y="1505"/>
                      </a:lnTo>
                      <a:lnTo>
                        <a:pt x="8809" y="1505"/>
                      </a:lnTo>
                      <a:lnTo>
                        <a:pt x="8809" y="1605"/>
                      </a:lnTo>
                      <a:lnTo>
                        <a:pt x="9008" y="1605"/>
                      </a:lnTo>
                      <a:lnTo>
                        <a:pt x="9008" y="1739"/>
                      </a:lnTo>
                      <a:lnTo>
                        <a:pt x="8909" y="1739"/>
                      </a:lnTo>
                      <a:lnTo>
                        <a:pt x="9008" y="1739"/>
                      </a:lnTo>
                      <a:lnTo>
                        <a:pt x="9008" y="1806"/>
                      </a:lnTo>
                      <a:lnTo>
                        <a:pt x="9108" y="1806"/>
                      </a:lnTo>
                      <a:lnTo>
                        <a:pt x="9207" y="1872"/>
                      </a:lnTo>
                      <a:lnTo>
                        <a:pt x="9307" y="1872"/>
                      </a:lnTo>
                      <a:lnTo>
                        <a:pt x="9307" y="1806"/>
                      </a:lnTo>
                      <a:lnTo>
                        <a:pt x="9406" y="1806"/>
                      </a:lnTo>
                      <a:lnTo>
                        <a:pt x="9406" y="1739"/>
                      </a:lnTo>
                      <a:lnTo>
                        <a:pt x="9655" y="1739"/>
                      </a:lnTo>
                      <a:lnTo>
                        <a:pt x="9655" y="1672"/>
                      </a:lnTo>
                      <a:lnTo>
                        <a:pt x="9755" y="1672"/>
                      </a:lnTo>
                      <a:lnTo>
                        <a:pt x="9755" y="1605"/>
                      </a:lnTo>
                      <a:lnTo>
                        <a:pt x="9854" y="1605"/>
                      </a:lnTo>
                      <a:lnTo>
                        <a:pt x="9755" y="1605"/>
                      </a:lnTo>
                      <a:lnTo>
                        <a:pt x="9755" y="1572"/>
                      </a:lnTo>
                      <a:lnTo>
                        <a:pt x="9854" y="1572"/>
                      </a:lnTo>
                      <a:lnTo>
                        <a:pt x="9755" y="1572"/>
                      </a:lnTo>
                      <a:lnTo>
                        <a:pt x="9755" y="1505"/>
                      </a:lnTo>
                      <a:lnTo>
                        <a:pt x="9854" y="1505"/>
                      </a:lnTo>
                      <a:lnTo>
                        <a:pt x="9854" y="1438"/>
                      </a:lnTo>
                      <a:lnTo>
                        <a:pt x="10452" y="1438"/>
                      </a:lnTo>
                      <a:lnTo>
                        <a:pt x="10452" y="1505"/>
                      </a:lnTo>
                      <a:lnTo>
                        <a:pt x="10601" y="1505"/>
                      </a:lnTo>
                      <a:lnTo>
                        <a:pt x="10601" y="1371"/>
                      </a:lnTo>
                      <a:lnTo>
                        <a:pt x="10800" y="1371"/>
                      </a:lnTo>
                      <a:lnTo>
                        <a:pt x="10800" y="1505"/>
                      </a:lnTo>
                      <a:lnTo>
                        <a:pt x="10999" y="1505"/>
                      </a:lnTo>
                      <a:lnTo>
                        <a:pt x="10999" y="1605"/>
                      </a:lnTo>
                      <a:lnTo>
                        <a:pt x="10900" y="1605"/>
                      </a:lnTo>
                      <a:lnTo>
                        <a:pt x="10999" y="1605"/>
                      </a:lnTo>
                      <a:lnTo>
                        <a:pt x="10999" y="1672"/>
                      </a:lnTo>
                      <a:lnTo>
                        <a:pt x="11099" y="1605"/>
                      </a:lnTo>
                      <a:lnTo>
                        <a:pt x="11099" y="1572"/>
                      </a:lnTo>
                      <a:lnTo>
                        <a:pt x="11298" y="1572"/>
                      </a:lnTo>
                      <a:lnTo>
                        <a:pt x="11298" y="1605"/>
                      </a:lnTo>
                      <a:lnTo>
                        <a:pt x="11397" y="1605"/>
                      </a:lnTo>
                      <a:lnTo>
                        <a:pt x="11397" y="1806"/>
                      </a:lnTo>
                      <a:lnTo>
                        <a:pt x="11298" y="1806"/>
                      </a:lnTo>
                      <a:lnTo>
                        <a:pt x="11397" y="1806"/>
                      </a:lnTo>
                      <a:lnTo>
                        <a:pt x="11397" y="1872"/>
                      </a:lnTo>
                      <a:lnTo>
                        <a:pt x="11497" y="1872"/>
                      </a:lnTo>
                      <a:lnTo>
                        <a:pt x="11497" y="2073"/>
                      </a:lnTo>
                      <a:lnTo>
                        <a:pt x="11596" y="2207"/>
                      </a:lnTo>
                      <a:lnTo>
                        <a:pt x="11696" y="2575"/>
                      </a:lnTo>
                      <a:lnTo>
                        <a:pt x="11795" y="2976"/>
                      </a:lnTo>
                      <a:lnTo>
                        <a:pt x="11845" y="3110"/>
                      </a:lnTo>
                      <a:lnTo>
                        <a:pt x="11845" y="3210"/>
                      </a:lnTo>
                      <a:lnTo>
                        <a:pt x="11945" y="3344"/>
                      </a:lnTo>
                      <a:lnTo>
                        <a:pt x="11945" y="3477"/>
                      </a:lnTo>
                      <a:lnTo>
                        <a:pt x="12044" y="3611"/>
                      </a:lnTo>
                      <a:lnTo>
                        <a:pt x="12044" y="3745"/>
                      </a:lnTo>
                      <a:lnTo>
                        <a:pt x="12144" y="3879"/>
                      </a:lnTo>
                      <a:lnTo>
                        <a:pt x="12144" y="4046"/>
                      </a:lnTo>
                      <a:lnTo>
                        <a:pt x="12243" y="4046"/>
                      </a:lnTo>
                      <a:lnTo>
                        <a:pt x="12243" y="4380"/>
                      </a:lnTo>
                      <a:lnTo>
                        <a:pt x="12343" y="4380"/>
                      </a:lnTo>
                      <a:lnTo>
                        <a:pt x="12343" y="4447"/>
                      </a:lnTo>
                      <a:lnTo>
                        <a:pt x="12542" y="4715"/>
                      </a:lnTo>
                      <a:lnTo>
                        <a:pt x="12542" y="4949"/>
                      </a:lnTo>
                      <a:lnTo>
                        <a:pt x="12641" y="5015"/>
                      </a:lnTo>
                      <a:lnTo>
                        <a:pt x="12641" y="5417"/>
                      </a:lnTo>
                      <a:lnTo>
                        <a:pt x="12741" y="5417"/>
                      </a:lnTo>
                      <a:lnTo>
                        <a:pt x="12741" y="5550"/>
                      </a:lnTo>
                      <a:lnTo>
                        <a:pt x="12841" y="5718"/>
                      </a:lnTo>
                      <a:lnTo>
                        <a:pt x="12841" y="5985"/>
                      </a:lnTo>
                      <a:lnTo>
                        <a:pt x="12940" y="5985"/>
                      </a:lnTo>
                      <a:lnTo>
                        <a:pt x="12940" y="6052"/>
                      </a:lnTo>
                      <a:lnTo>
                        <a:pt x="12990" y="6052"/>
                      </a:lnTo>
                      <a:lnTo>
                        <a:pt x="12990" y="6119"/>
                      </a:lnTo>
                      <a:lnTo>
                        <a:pt x="13089" y="6119"/>
                      </a:lnTo>
                      <a:lnTo>
                        <a:pt x="13089" y="6186"/>
                      </a:lnTo>
                      <a:lnTo>
                        <a:pt x="13189" y="6186"/>
                      </a:lnTo>
                      <a:lnTo>
                        <a:pt x="13189" y="6119"/>
                      </a:lnTo>
                      <a:lnTo>
                        <a:pt x="13288" y="6119"/>
                      </a:lnTo>
                      <a:lnTo>
                        <a:pt x="13288" y="6186"/>
                      </a:lnTo>
                      <a:lnTo>
                        <a:pt x="13189" y="6186"/>
                      </a:lnTo>
                      <a:lnTo>
                        <a:pt x="13388" y="6186"/>
                      </a:lnTo>
                      <a:lnTo>
                        <a:pt x="13388" y="6253"/>
                      </a:lnTo>
                      <a:lnTo>
                        <a:pt x="13488" y="6253"/>
                      </a:lnTo>
                      <a:lnTo>
                        <a:pt x="13488" y="6320"/>
                      </a:lnTo>
                      <a:lnTo>
                        <a:pt x="13687" y="6453"/>
                      </a:lnTo>
                      <a:lnTo>
                        <a:pt x="13886" y="6554"/>
                      </a:lnTo>
                      <a:lnTo>
                        <a:pt x="13985" y="6620"/>
                      </a:lnTo>
                      <a:lnTo>
                        <a:pt x="14085" y="6754"/>
                      </a:lnTo>
                      <a:lnTo>
                        <a:pt x="14234" y="6888"/>
                      </a:lnTo>
                      <a:lnTo>
                        <a:pt x="14433" y="7022"/>
                      </a:lnTo>
                      <a:lnTo>
                        <a:pt x="14632" y="7089"/>
                      </a:lnTo>
                      <a:lnTo>
                        <a:pt x="14831" y="7256"/>
                      </a:lnTo>
                      <a:lnTo>
                        <a:pt x="15030" y="7456"/>
                      </a:lnTo>
                      <a:lnTo>
                        <a:pt x="15329" y="7590"/>
                      </a:lnTo>
                      <a:lnTo>
                        <a:pt x="15329" y="7657"/>
                      </a:lnTo>
                      <a:lnTo>
                        <a:pt x="15379" y="7657"/>
                      </a:lnTo>
                      <a:lnTo>
                        <a:pt x="15478" y="7724"/>
                      </a:lnTo>
                      <a:lnTo>
                        <a:pt x="15578" y="7858"/>
                      </a:lnTo>
                      <a:lnTo>
                        <a:pt x="15677" y="7924"/>
                      </a:lnTo>
                      <a:lnTo>
                        <a:pt x="15876" y="8092"/>
                      </a:lnTo>
                      <a:lnTo>
                        <a:pt x="16076" y="8092"/>
                      </a:lnTo>
                      <a:lnTo>
                        <a:pt x="16175" y="8159"/>
                      </a:lnTo>
                      <a:lnTo>
                        <a:pt x="16175" y="8225"/>
                      </a:lnTo>
                      <a:lnTo>
                        <a:pt x="16076" y="8225"/>
                      </a:lnTo>
                      <a:lnTo>
                        <a:pt x="16175" y="8225"/>
                      </a:lnTo>
                      <a:lnTo>
                        <a:pt x="16175" y="8292"/>
                      </a:lnTo>
                      <a:lnTo>
                        <a:pt x="16374" y="8292"/>
                      </a:lnTo>
                      <a:lnTo>
                        <a:pt x="16374" y="8359"/>
                      </a:lnTo>
                      <a:lnTo>
                        <a:pt x="16474" y="8359"/>
                      </a:lnTo>
                      <a:lnTo>
                        <a:pt x="16474" y="8426"/>
                      </a:lnTo>
                      <a:lnTo>
                        <a:pt x="16374" y="8426"/>
                      </a:lnTo>
                      <a:lnTo>
                        <a:pt x="16374" y="8627"/>
                      </a:lnTo>
                      <a:lnTo>
                        <a:pt x="16474" y="8627"/>
                      </a:lnTo>
                      <a:lnTo>
                        <a:pt x="16474" y="8693"/>
                      </a:lnTo>
                      <a:lnTo>
                        <a:pt x="16573" y="8693"/>
                      </a:lnTo>
                      <a:lnTo>
                        <a:pt x="16573" y="8827"/>
                      </a:lnTo>
                      <a:lnTo>
                        <a:pt x="16474" y="8827"/>
                      </a:lnTo>
                      <a:lnTo>
                        <a:pt x="16474" y="9195"/>
                      </a:lnTo>
                      <a:lnTo>
                        <a:pt x="16374" y="9195"/>
                      </a:lnTo>
                      <a:lnTo>
                        <a:pt x="16374" y="9262"/>
                      </a:lnTo>
                      <a:lnTo>
                        <a:pt x="16474" y="9262"/>
                      </a:lnTo>
                      <a:lnTo>
                        <a:pt x="16474" y="9329"/>
                      </a:lnTo>
                      <a:lnTo>
                        <a:pt x="16573" y="9329"/>
                      </a:lnTo>
                      <a:lnTo>
                        <a:pt x="16474" y="9329"/>
                      </a:lnTo>
                      <a:lnTo>
                        <a:pt x="16474" y="9396"/>
                      </a:lnTo>
                      <a:lnTo>
                        <a:pt x="16573" y="9396"/>
                      </a:lnTo>
                      <a:lnTo>
                        <a:pt x="16573" y="9463"/>
                      </a:lnTo>
                      <a:lnTo>
                        <a:pt x="16474" y="9463"/>
                      </a:lnTo>
                      <a:lnTo>
                        <a:pt x="16573" y="9463"/>
                      </a:lnTo>
                      <a:lnTo>
                        <a:pt x="16573" y="9596"/>
                      </a:lnTo>
                      <a:lnTo>
                        <a:pt x="16623" y="9596"/>
                      </a:lnTo>
                      <a:lnTo>
                        <a:pt x="16573" y="9596"/>
                      </a:lnTo>
                      <a:lnTo>
                        <a:pt x="16573" y="9663"/>
                      </a:lnTo>
                      <a:lnTo>
                        <a:pt x="16623" y="9663"/>
                      </a:lnTo>
                      <a:lnTo>
                        <a:pt x="16623" y="9763"/>
                      </a:lnTo>
                      <a:lnTo>
                        <a:pt x="16723" y="9763"/>
                      </a:lnTo>
                      <a:lnTo>
                        <a:pt x="16623" y="9763"/>
                      </a:lnTo>
                      <a:lnTo>
                        <a:pt x="16723" y="9763"/>
                      </a:lnTo>
                      <a:lnTo>
                        <a:pt x="16623" y="9763"/>
                      </a:lnTo>
                      <a:lnTo>
                        <a:pt x="16723" y="9763"/>
                      </a:lnTo>
                      <a:lnTo>
                        <a:pt x="16723" y="9897"/>
                      </a:lnTo>
                      <a:lnTo>
                        <a:pt x="16822" y="9897"/>
                      </a:lnTo>
                      <a:lnTo>
                        <a:pt x="16822" y="10031"/>
                      </a:lnTo>
                      <a:lnTo>
                        <a:pt x="16922" y="10031"/>
                      </a:lnTo>
                      <a:lnTo>
                        <a:pt x="16822" y="10031"/>
                      </a:lnTo>
                      <a:lnTo>
                        <a:pt x="16822" y="10098"/>
                      </a:lnTo>
                      <a:lnTo>
                        <a:pt x="16922" y="10098"/>
                      </a:lnTo>
                      <a:lnTo>
                        <a:pt x="16822" y="10098"/>
                      </a:lnTo>
                      <a:lnTo>
                        <a:pt x="16922" y="10098"/>
                      </a:lnTo>
                      <a:lnTo>
                        <a:pt x="16822" y="10098"/>
                      </a:lnTo>
                      <a:lnTo>
                        <a:pt x="16822" y="10165"/>
                      </a:lnTo>
                      <a:lnTo>
                        <a:pt x="16723" y="10165"/>
                      </a:lnTo>
                      <a:lnTo>
                        <a:pt x="16723" y="10298"/>
                      </a:lnTo>
                      <a:lnTo>
                        <a:pt x="16822" y="10298"/>
                      </a:lnTo>
                      <a:lnTo>
                        <a:pt x="16723" y="10298"/>
                      </a:lnTo>
                      <a:lnTo>
                        <a:pt x="16723" y="10365"/>
                      </a:lnTo>
                      <a:lnTo>
                        <a:pt x="16822" y="10365"/>
                      </a:lnTo>
                      <a:lnTo>
                        <a:pt x="16822" y="10432"/>
                      </a:lnTo>
                      <a:lnTo>
                        <a:pt x="16723" y="10432"/>
                      </a:lnTo>
                      <a:lnTo>
                        <a:pt x="16723" y="10466"/>
                      </a:lnTo>
                      <a:lnTo>
                        <a:pt x="16623" y="10466"/>
                      </a:lnTo>
                      <a:lnTo>
                        <a:pt x="16623" y="10666"/>
                      </a:lnTo>
                      <a:lnTo>
                        <a:pt x="16723" y="10666"/>
                      </a:lnTo>
                      <a:lnTo>
                        <a:pt x="16623" y="10666"/>
                      </a:lnTo>
                      <a:lnTo>
                        <a:pt x="16822" y="10666"/>
                      </a:lnTo>
                      <a:lnTo>
                        <a:pt x="16822" y="10733"/>
                      </a:lnTo>
                      <a:lnTo>
                        <a:pt x="16922" y="10733"/>
                      </a:lnTo>
                      <a:lnTo>
                        <a:pt x="16922" y="10934"/>
                      </a:lnTo>
                      <a:lnTo>
                        <a:pt x="17021" y="11001"/>
                      </a:lnTo>
                      <a:lnTo>
                        <a:pt x="17021" y="11201"/>
                      </a:lnTo>
                      <a:lnTo>
                        <a:pt x="16922" y="11201"/>
                      </a:lnTo>
                      <a:lnTo>
                        <a:pt x="16922" y="11302"/>
                      </a:lnTo>
                      <a:lnTo>
                        <a:pt x="17021" y="11302"/>
                      </a:lnTo>
                      <a:lnTo>
                        <a:pt x="17021" y="11435"/>
                      </a:lnTo>
                      <a:lnTo>
                        <a:pt x="16922" y="11435"/>
                      </a:lnTo>
                      <a:lnTo>
                        <a:pt x="17021" y="11435"/>
                      </a:lnTo>
                      <a:lnTo>
                        <a:pt x="16822" y="11435"/>
                      </a:lnTo>
                      <a:lnTo>
                        <a:pt x="16822" y="11368"/>
                      </a:lnTo>
                      <a:lnTo>
                        <a:pt x="16723" y="11368"/>
                      </a:lnTo>
                      <a:lnTo>
                        <a:pt x="16723" y="11302"/>
                      </a:lnTo>
                      <a:lnTo>
                        <a:pt x="16623" y="11302"/>
                      </a:lnTo>
                      <a:lnTo>
                        <a:pt x="16623" y="11268"/>
                      </a:lnTo>
                      <a:lnTo>
                        <a:pt x="16573" y="11268"/>
                      </a:lnTo>
                      <a:lnTo>
                        <a:pt x="16623" y="11268"/>
                      </a:lnTo>
                      <a:lnTo>
                        <a:pt x="16573" y="11268"/>
                      </a:lnTo>
                      <a:lnTo>
                        <a:pt x="16573" y="11201"/>
                      </a:lnTo>
                      <a:lnTo>
                        <a:pt x="16374" y="11201"/>
                      </a:lnTo>
                      <a:lnTo>
                        <a:pt x="16374" y="11268"/>
                      </a:lnTo>
                      <a:lnTo>
                        <a:pt x="16374" y="11201"/>
                      </a:lnTo>
                      <a:lnTo>
                        <a:pt x="16076" y="11201"/>
                      </a:lnTo>
                      <a:lnTo>
                        <a:pt x="16076" y="11302"/>
                      </a:lnTo>
                      <a:lnTo>
                        <a:pt x="16175" y="11302"/>
                      </a:lnTo>
                      <a:lnTo>
                        <a:pt x="16076" y="11302"/>
                      </a:lnTo>
                      <a:lnTo>
                        <a:pt x="16076" y="11435"/>
                      </a:lnTo>
                      <a:lnTo>
                        <a:pt x="15976" y="11435"/>
                      </a:lnTo>
                      <a:lnTo>
                        <a:pt x="15976" y="11502"/>
                      </a:lnTo>
                      <a:lnTo>
                        <a:pt x="16076" y="11502"/>
                      </a:lnTo>
                      <a:lnTo>
                        <a:pt x="16076" y="11569"/>
                      </a:lnTo>
                      <a:lnTo>
                        <a:pt x="15777" y="11569"/>
                      </a:lnTo>
                      <a:lnTo>
                        <a:pt x="15777" y="11636"/>
                      </a:lnTo>
                      <a:lnTo>
                        <a:pt x="15677" y="11636"/>
                      </a:lnTo>
                      <a:lnTo>
                        <a:pt x="15777" y="11636"/>
                      </a:lnTo>
                      <a:lnTo>
                        <a:pt x="15777" y="11703"/>
                      </a:lnTo>
                      <a:lnTo>
                        <a:pt x="15677" y="11703"/>
                      </a:lnTo>
                      <a:lnTo>
                        <a:pt x="15677" y="11770"/>
                      </a:lnTo>
                      <a:lnTo>
                        <a:pt x="15578" y="11770"/>
                      </a:lnTo>
                      <a:lnTo>
                        <a:pt x="15578" y="11837"/>
                      </a:lnTo>
                      <a:lnTo>
                        <a:pt x="15329" y="11837"/>
                      </a:lnTo>
                      <a:lnTo>
                        <a:pt x="15329" y="11903"/>
                      </a:lnTo>
                      <a:lnTo>
                        <a:pt x="15229" y="11903"/>
                      </a:lnTo>
                      <a:lnTo>
                        <a:pt x="15229" y="12037"/>
                      </a:lnTo>
                      <a:lnTo>
                        <a:pt x="15130" y="12037"/>
                      </a:lnTo>
                      <a:lnTo>
                        <a:pt x="15229" y="12037"/>
                      </a:lnTo>
                      <a:lnTo>
                        <a:pt x="15130" y="12037"/>
                      </a:lnTo>
                      <a:lnTo>
                        <a:pt x="15130" y="12071"/>
                      </a:lnTo>
                      <a:lnTo>
                        <a:pt x="15229" y="12071"/>
                      </a:lnTo>
                      <a:lnTo>
                        <a:pt x="15229" y="12137"/>
                      </a:lnTo>
                      <a:lnTo>
                        <a:pt x="15329" y="12137"/>
                      </a:lnTo>
                      <a:lnTo>
                        <a:pt x="15329" y="12204"/>
                      </a:lnTo>
                      <a:lnTo>
                        <a:pt x="15329" y="12137"/>
                      </a:lnTo>
                      <a:lnTo>
                        <a:pt x="15329" y="12204"/>
                      </a:lnTo>
                      <a:lnTo>
                        <a:pt x="15478" y="12204"/>
                      </a:lnTo>
                      <a:lnTo>
                        <a:pt x="15478" y="12405"/>
                      </a:lnTo>
                      <a:lnTo>
                        <a:pt x="15578" y="12405"/>
                      </a:lnTo>
                      <a:lnTo>
                        <a:pt x="15478" y="12405"/>
                      </a:lnTo>
                      <a:lnTo>
                        <a:pt x="15478" y="12472"/>
                      </a:lnTo>
                      <a:lnTo>
                        <a:pt x="15578" y="12472"/>
                      </a:lnTo>
                      <a:lnTo>
                        <a:pt x="15578" y="12539"/>
                      </a:lnTo>
                      <a:lnTo>
                        <a:pt x="15478" y="12539"/>
                      </a:lnTo>
                      <a:lnTo>
                        <a:pt x="15578" y="12539"/>
                      </a:lnTo>
                      <a:lnTo>
                        <a:pt x="15578" y="12672"/>
                      </a:lnTo>
                      <a:lnTo>
                        <a:pt x="15677" y="12672"/>
                      </a:lnTo>
                      <a:lnTo>
                        <a:pt x="15677" y="13107"/>
                      </a:lnTo>
                      <a:lnTo>
                        <a:pt x="15578" y="13107"/>
                      </a:lnTo>
                      <a:lnTo>
                        <a:pt x="15677" y="13107"/>
                      </a:lnTo>
                      <a:lnTo>
                        <a:pt x="15677" y="13174"/>
                      </a:lnTo>
                      <a:lnTo>
                        <a:pt x="15578" y="13174"/>
                      </a:lnTo>
                      <a:lnTo>
                        <a:pt x="15578" y="13241"/>
                      </a:lnTo>
                      <a:lnTo>
                        <a:pt x="15478" y="13241"/>
                      </a:lnTo>
                      <a:lnTo>
                        <a:pt x="15478" y="13308"/>
                      </a:lnTo>
                      <a:lnTo>
                        <a:pt x="15379" y="13375"/>
                      </a:lnTo>
                      <a:lnTo>
                        <a:pt x="15379" y="14211"/>
                      </a:lnTo>
                      <a:lnTo>
                        <a:pt x="15329" y="14211"/>
                      </a:lnTo>
                      <a:lnTo>
                        <a:pt x="15379" y="14211"/>
                      </a:lnTo>
                      <a:lnTo>
                        <a:pt x="15379" y="14277"/>
                      </a:lnTo>
                      <a:lnTo>
                        <a:pt x="15329" y="14277"/>
                      </a:lnTo>
                      <a:lnTo>
                        <a:pt x="15379" y="14277"/>
                      </a:lnTo>
                      <a:lnTo>
                        <a:pt x="15329" y="14344"/>
                      </a:lnTo>
                      <a:lnTo>
                        <a:pt x="15329" y="14411"/>
                      </a:lnTo>
                      <a:lnTo>
                        <a:pt x="15379" y="14411"/>
                      </a:lnTo>
                      <a:lnTo>
                        <a:pt x="15379" y="14578"/>
                      </a:lnTo>
                      <a:lnTo>
                        <a:pt x="15329" y="14578"/>
                      </a:lnTo>
                      <a:lnTo>
                        <a:pt x="15379" y="14578"/>
                      </a:lnTo>
                      <a:lnTo>
                        <a:pt x="15379" y="14645"/>
                      </a:lnTo>
                      <a:lnTo>
                        <a:pt x="15329" y="14645"/>
                      </a:lnTo>
                      <a:lnTo>
                        <a:pt x="15379" y="14645"/>
                      </a:lnTo>
                      <a:lnTo>
                        <a:pt x="15379" y="14712"/>
                      </a:lnTo>
                      <a:lnTo>
                        <a:pt x="15329" y="14712"/>
                      </a:lnTo>
                      <a:lnTo>
                        <a:pt x="15329" y="14846"/>
                      </a:lnTo>
                      <a:lnTo>
                        <a:pt x="15379" y="14846"/>
                      </a:lnTo>
                      <a:lnTo>
                        <a:pt x="15379" y="14980"/>
                      </a:lnTo>
                      <a:lnTo>
                        <a:pt x="15478" y="14980"/>
                      </a:lnTo>
                      <a:lnTo>
                        <a:pt x="15379" y="14980"/>
                      </a:lnTo>
                      <a:lnTo>
                        <a:pt x="15379" y="15046"/>
                      </a:lnTo>
                      <a:lnTo>
                        <a:pt x="15478" y="15046"/>
                      </a:lnTo>
                      <a:lnTo>
                        <a:pt x="15478" y="15180"/>
                      </a:lnTo>
                      <a:lnTo>
                        <a:pt x="15578" y="15180"/>
                      </a:lnTo>
                      <a:lnTo>
                        <a:pt x="15578" y="15347"/>
                      </a:lnTo>
                      <a:lnTo>
                        <a:pt x="15677" y="15347"/>
                      </a:lnTo>
                      <a:lnTo>
                        <a:pt x="15578" y="15347"/>
                      </a:lnTo>
                      <a:lnTo>
                        <a:pt x="15677" y="15347"/>
                      </a:lnTo>
                      <a:lnTo>
                        <a:pt x="15677" y="15481"/>
                      </a:lnTo>
                      <a:lnTo>
                        <a:pt x="15578" y="15481"/>
                      </a:lnTo>
                      <a:lnTo>
                        <a:pt x="15578" y="15615"/>
                      </a:lnTo>
                      <a:lnTo>
                        <a:pt x="15478" y="15615"/>
                      </a:lnTo>
                      <a:lnTo>
                        <a:pt x="15478" y="15749"/>
                      </a:lnTo>
                      <a:lnTo>
                        <a:pt x="15379" y="15749"/>
                      </a:lnTo>
                      <a:lnTo>
                        <a:pt x="15379" y="16116"/>
                      </a:lnTo>
                      <a:lnTo>
                        <a:pt x="15578" y="16116"/>
                      </a:lnTo>
                      <a:lnTo>
                        <a:pt x="15578" y="16250"/>
                      </a:lnTo>
                      <a:lnTo>
                        <a:pt x="15677" y="16250"/>
                      </a:lnTo>
                      <a:lnTo>
                        <a:pt x="15677" y="16317"/>
                      </a:lnTo>
                      <a:lnTo>
                        <a:pt x="15777" y="16317"/>
                      </a:lnTo>
                      <a:lnTo>
                        <a:pt x="15777" y="16718"/>
                      </a:lnTo>
                      <a:lnTo>
                        <a:pt x="15876" y="16718"/>
                      </a:lnTo>
                      <a:lnTo>
                        <a:pt x="15876" y="16785"/>
                      </a:lnTo>
                      <a:lnTo>
                        <a:pt x="15976" y="16852"/>
                      </a:lnTo>
                      <a:lnTo>
                        <a:pt x="16474" y="16852"/>
                      </a:lnTo>
                      <a:lnTo>
                        <a:pt x="16573" y="16885"/>
                      </a:lnTo>
                      <a:lnTo>
                        <a:pt x="17021" y="16885"/>
                      </a:lnTo>
                      <a:lnTo>
                        <a:pt x="17021" y="16952"/>
                      </a:lnTo>
                      <a:lnTo>
                        <a:pt x="17220" y="16952"/>
                      </a:lnTo>
                      <a:lnTo>
                        <a:pt x="17220" y="17019"/>
                      </a:lnTo>
                      <a:lnTo>
                        <a:pt x="17320" y="17019"/>
                      </a:lnTo>
                      <a:lnTo>
                        <a:pt x="17320" y="17086"/>
                      </a:lnTo>
                      <a:lnTo>
                        <a:pt x="17419" y="17086"/>
                      </a:lnTo>
                      <a:lnTo>
                        <a:pt x="17419" y="17019"/>
                      </a:lnTo>
                      <a:lnTo>
                        <a:pt x="17618" y="17019"/>
                      </a:lnTo>
                      <a:lnTo>
                        <a:pt x="17618" y="16952"/>
                      </a:lnTo>
                      <a:lnTo>
                        <a:pt x="17519" y="16952"/>
                      </a:lnTo>
                      <a:lnTo>
                        <a:pt x="17718" y="16952"/>
                      </a:lnTo>
                      <a:lnTo>
                        <a:pt x="17718" y="16885"/>
                      </a:lnTo>
                      <a:lnTo>
                        <a:pt x="17718" y="16952"/>
                      </a:lnTo>
                      <a:lnTo>
                        <a:pt x="17718" y="16885"/>
                      </a:lnTo>
                      <a:lnTo>
                        <a:pt x="17768" y="16885"/>
                      </a:lnTo>
                      <a:lnTo>
                        <a:pt x="17768" y="16952"/>
                      </a:lnTo>
                      <a:lnTo>
                        <a:pt x="17768" y="16885"/>
                      </a:lnTo>
                      <a:lnTo>
                        <a:pt x="17768" y="16952"/>
                      </a:lnTo>
                      <a:lnTo>
                        <a:pt x="17967" y="16952"/>
                      </a:lnTo>
                      <a:lnTo>
                        <a:pt x="18066" y="17019"/>
                      </a:lnTo>
                      <a:lnTo>
                        <a:pt x="18066" y="16952"/>
                      </a:lnTo>
                      <a:lnTo>
                        <a:pt x="18166" y="16952"/>
                      </a:lnTo>
                      <a:lnTo>
                        <a:pt x="18166" y="17019"/>
                      </a:lnTo>
                      <a:lnTo>
                        <a:pt x="18365" y="17019"/>
                      </a:lnTo>
                      <a:lnTo>
                        <a:pt x="18365" y="16952"/>
                      </a:lnTo>
                      <a:lnTo>
                        <a:pt x="18465" y="16952"/>
                      </a:lnTo>
                      <a:lnTo>
                        <a:pt x="18465" y="16885"/>
                      </a:lnTo>
                      <a:lnTo>
                        <a:pt x="18465" y="16952"/>
                      </a:lnTo>
                      <a:lnTo>
                        <a:pt x="18465" y="16885"/>
                      </a:lnTo>
                      <a:lnTo>
                        <a:pt x="18564" y="16885"/>
                      </a:lnTo>
                      <a:lnTo>
                        <a:pt x="18564" y="16952"/>
                      </a:lnTo>
                      <a:lnTo>
                        <a:pt x="18564" y="16885"/>
                      </a:lnTo>
                      <a:lnTo>
                        <a:pt x="18564" y="16952"/>
                      </a:lnTo>
                      <a:lnTo>
                        <a:pt x="18564" y="16885"/>
                      </a:lnTo>
                      <a:lnTo>
                        <a:pt x="18863" y="16885"/>
                      </a:lnTo>
                      <a:lnTo>
                        <a:pt x="18863" y="16952"/>
                      </a:lnTo>
                      <a:lnTo>
                        <a:pt x="19012" y="16952"/>
                      </a:lnTo>
                      <a:lnTo>
                        <a:pt x="19012" y="17019"/>
                      </a:lnTo>
                      <a:lnTo>
                        <a:pt x="19112" y="17019"/>
                      </a:lnTo>
                      <a:lnTo>
                        <a:pt x="19112" y="17086"/>
                      </a:lnTo>
                      <a:lnTo>
                        <a:pt x="19211" y="17086"/>
                      </a:lnTo>
                      <a:lnTo>
                        <a:pt x="19211" y="17220"/>
                      </a:lnTo>
                      <a:lnTo>
                        <a:pt x="19311" y="17220"/>
                      </a:lnTo>
                      <a:lnTo>
                        <a:pt x="19311" y="17287"/>
                      </a:lnTo>
                      <a:lnTo>
                        <a:pt x="19410" y="17287"/>
                      </a:lnTo>
                      <a:lnTo>
                        <a:pt x="19410" y="17354"/>
                      </a:lnTo>
                      <a:lnTo>
                        <a:pt x="19510" y="17354"/>
                      </a:lnTo>
                      <a:lnTo>
                        <a:pt x="19510" y="17420"/>
                      </a:lnTo>
                      <a:lnTo>
                        <a:pt x="19609" y="17420"/>
                      </a:lnTo>
                      <a:lnTo>
                        <a:pt x="19609" y="17554"/>
                      </a:lnTo>
                      <a:lnTo>
                        <a:pt x="19510" y="17554"/>
                      </a:lnTo>
                      <a:lnTo>
                        <a:pt x="19510" y="17621"/>
                      </a:lnTo>
                      <a:lnTo>
                        <a:pt x="19609" y="17621"/>
                      </a:lnTo>
                      <a:lnTo>
                        <a:pt x="19510" y="17621"/>
                      </a:lnTo>
                      <a:lnTo>
                        <a:pt x="19510" y="17721"/>
                      </a:lnTo>
                      <a:lnTo>
                        <a:pt x="19410" y="17721"/>
                      </a:lnTo>
                      <a:lnTo>
                        <a:pt x="19410" y="18123"/>
                      </a:lnTo>
                      <a:lnTo>
                        <a:pt x="19311" y="18123"/>
                      </a:lnTo>
                      <a:lnTo>
                        <a:pt x="19410" y="18123"/>
                      </a:lnTo>
                      <a:lnTo>
                        <a:pt x="19410" y="18189"/>
                      </a:lnTo>
                      <a:lnTo>
                        <a:pt x="19609" y="18323"/>
                      </a:lnTo>
                      <a:lnTo>
                        <a:pt x="19808" y="18557"/>
                      </a:lnTo>
                      <a:lnTo>
                        <a:pt x="20007" y="18758"/>
                      </a:lnTo>
                      <a:lnTo>
                        <a:pt x="20356" y="19092"/>
                      </a:lnTo>
                      <a:lnTo>
                        <a:pt x="20555" y="19226"/>
                      </a:lnTo>
                      <a:lnTo>
                        <a:pt x="20555" y="19326"/>
                      </a:lnTo>
                      <a:lnTo>
                        <a:pt x="20654" y="19326"/>
                      </a:lnTo>
                      <a:lnTo>
                        <a:pt x="20754" y="19527"/>
                      </a:lnTo>
                      <a:lnTo>
                        <a:pt x="20853" y="19594"/>
                      </a:lnTo>
                      <a:lnTo>
                        <a:pt x="20853" y="19661"/>
                      </a:lnTo>
                      <a:lnTo>
                        <a:pt x="20953" y="19728"/>
                      </a:lnTo>
                      <a:lnTo>
                        <a:pt x="20953" y="19794"/>
                      </a:lnTo>
                      <a:lnTo>
                        <a:pt x="21053" y="19861"/>
                      </a:lnTo>
                      <a:lnTo>
                        <a:pt x="21053" y="19928"/>
                      </a:lnTo>
                      <a:lnTo>
                        <a:pt x="21152" y="19928"/>
                      </a:lnTo>
                      <a:lnTo>
                        <a:pt x="21252" y="19995"/>
                      </a:lnTo>
                      <a:lnTo>
                        <a:pt x="21252" y="20129"/>
                      </a:lnTo>
                      <a:lnTo>
                        <a:pt x="21351" y="20129"/>
                      </a:lnTo>
                      <a:lnTo>
                        <a:pt x="21351" y="20162"/>
                      </a:lnTo>
                      <a:lnTo>
                        <a:pt x="21401" y="20162"/>
                      </a:lnTo>
                      <a:lnTo>
                        <a:pt x="21401" y="20229"/>
                      </a:lnTo>
                      <a:lnTo>
                        <a:pt x="21500" y="20229"/>
                      </a:lnTo>
                      <a:lnTo>
                        <a:pt x="21500" y="20296"/>
                      </a:lnTo>
                      <a:lnTo>
                        <a:pt x="21600" y="20296"/>
                      </a:lnTo>
                      <a:lnTo>
                        <a:pt x="21401" y="20296"/>
                      </a:lnTo>
                      <a:lnTo>
                        <a:pt x="21401" y="20229"/>
                      </a:lnTo>
                      <a:lnTo>
                        <a:pt x="21351" y="20229"/>
                      </a:lnTo>
                      <a:lnTo>
                        <a:pt x="21252" y="20162"/>
                      </a:lnTo>
                      <a:lnTo>
                        <a:pt x="21152" y="20162"/>
                      </a:lnTo>
                      <a:lnTo>
                        <a:pt x="21152" y="20129"/>
                      </a:lnTo>
                      <a:lnTo>
                        <a:pt x="21053" y="20129"/>
                      </a:lnTo>
                      <a:lnTo>
                        <a:pt x="21053" y="20062"/>
                      </a:lnTo>
                      <a:lnTo>
                        <a:pt x="20754" y="20062"/>
                      </a:lnTo>
                      <a:lnTo>
                        <a:pt x="20654" y="19995"/>
                      </a:lnTo>
                      <a:lnTo>
                        <a:pt x="20555" y="19995"/>
                      </a:lnTo>
                      <a:lnTo>
                        <a:pt x="20555" y="20062"/>
                      </a:lnTo>
                      <a:lnTo>
                        <a:pt x="20356" y="20062"/>
                      </a:lnTo>
                      <a:lnTo>
                        <a:pt x="20356" y="20129"/>
                      </a:lnTo>
                      <a:lnTo>
                        <a:pt x="19609" y="20129"/>
                      </a:lnTo>
                      <a:lnTo>
                        <a:pt x="19609" y="19995"/>
                      </a:lnTo>
                      <a:lnTo>
                        <a:pt x="19410" y="19995"/>
                      </a:lnTo>
                      <a:lnTo>
                        <a:pt x="19410" y="19928"/>
                      </a:lnTo>
                      <a:lnTo>
                        <a:pt x="19211" y="19928"/>
                      </a:lnTo>
                      <a:lnTo>
                        <a:pt x="19211" y="19995"/>
                      </a:lnTo>
                      <a:lnTo>
                        <a:pt x="19112" y="19995"/>
                      </a:lnTo>
                      <a:lnTo>
                        <a:pt x="19112" y="20062"/>
                      </a:lnTo>
                      <a:lnTo>
                        <a:pt x="19012" y="20062"/>
                      </a:lnTo>
                      <a:lnTo>
                        <a:pt x="19012" y="20162"/>
                      </a:lnTo>
                      <a:lnTo>
                        <a:pt x="18962" y="20162"/>
                      </a:lnTo>
                      <a:lnTo>
                        <a:pt x="18962" y="20296"/>
                      </a:lnTo>
                      <a:lnTo>
                        <a:pt x="19012" y="20296"/>
                      </a:lnTo>
                      <a:lnTo>
                        <a:pt x="19012" y="20363"/>
                      </a:lnTo>
                      <a:lnTo>
                        <a:pt x="18863" y="20363"/>
                      </a:lnTo>
                      <a:lnTo>
                        <a:pt x="18863" y="20497"/>
                      </a:lnTo>
                      <a:lnTo>
                        <a:pt x="18763" y="20497"/>
                      </a:lnTo>
                      <a:lnTo>
                        <a:pt x="18763" y="20563"/>
                      </a:lnTo>
                      <a:lnTo>
                        <a:pt x="18564" y="20563"/>
                      </a:lnTo>
                      <a:lnTo>
                        <a:pt x="18564" y="20630"/>
                      </a:lnTo>
                      <a:lnTo>
                        <a:pt x="18365" y="20630"/>
                      </a:lnTo>
                      <a:lnTo>
                        <a:pt x="18365" y="20563"/>
                      </a:lnTo>
                      <a:lnTo>
                        <a:pt x="18265" y="20563"/>
                      </a:lnTo>
                      <a:lnTo>
                        <a:pt x="18265" y="20497"/>
                      </a:lnTo>
                      <a:lnTo>
                        <a:pt x="18365" y="20497"/>
                      </a:lnTo>
                      <a:lnTo>
                        <a:pt x="18365" y="20363"/>
                      </a:lnTo>
                      <a:lnTo>
                        <a:pt x="18265" y="20363"/>
                      </a:lnTo>
                      <a:lnTo>
                        <a:pt x="18265" y="20296"/>
                      </a:lnTo>
                      <a:lnTo>
                        <a:pt x="17967" y="20296"/>
                      </a:lnTo>
                      <a:lnTo>
                        <a:pt x="17967" y="20363"/>
                      </a:lnTo>
                      <a:lnTo>
                        <a:pt x="17867" y="20363"/>
                      </a:lnTo>
                      <a:lnTo>
                        <a:pt x="17867" y="20430"/>
                      </a:lnTo>
                      <a:lnTo>
                        <a:pt x="17768" y="20430"/>
                      </a:lnTo>
                      <a:lnTo>
                        <a:pt x="17768" y="20630"/>
                      </a:lnTo>
                      <a:lnTo>
                        <a:pt x="17718" y="20630"/>
                      </a:lnTo>
                      <a:lnTo>
                        <a:pt x="17718" y="20831"/>
                      </a:lnTo>
                      <a:lnTo>
                        <a:pt x="17618" y="20831"/>
                      </a:lnTo>
                      <a:lnTo>
                        <a:pt x="17618" y="20998"/>
                      </a:lnTo>
                      <a:lnTo>
                        <a:pt x="17519" y="20998"/>
                      </a:lnTo>
                      <a:lnTo>
                        <a:pt x="17519" y="21065"/>
                      </a:lnTo>
                      <a:lnTo>
                        <a:pt x="17419" y="21065"/>
                      </a:lnTo>
                      <a:lnTo>
                        <a:pt x="17419" y="21132"/>
                      </a:lnTo>
                      <a:lnTo>
                        <a:pt x="17320" y="21132"/>
                      </a:lnTo>
                      <a:lnTo>
                        <a:pt x="17320" y="21199"/>
                      </a:lnTo>
                      <a:lnTo>
                        <a:pt x="17220" y="21199"/>
                      </a:lnTo>
                      <a:lnTo>
                        <a:pt x="17220" y="21266"/>
                      </a:lnTo>
                      <a:lnTo>
                        <a:pt x="17121" y="21266"/>
                      </a:lnTo>
                      <a:lnTo>
                        <a:pt x="17121" y="21333"/>
                      </a:lnTo>
                      <a:lnTo>
                        <a:pt x="17021" y="21333"/>
                      </a:lnTo>
                      <a:lnTo>
                        <a:pt x="17021" y="21399"/>
                      </a:lnTo>
                      <a:lnTo>
                        <a:pt x="16723" y="21399"/>
                      </a:lnTo>
                      <a:lnTo>
                        <a:pt x="16723" y="21466"/>
                      </a:lnTo>
                      <a:lnTo>
                        <a:pt x="16623" y="21466"/>
                      </a:lnTo>
                      <a:lnTo>
                        <a:pt x="16623" y="21533"/>
                      </a:lnTo>
                      <a:lnTo>
                        <a:pt x="16573" y="21533"/>
                      </a:lnTo>
                      <a:lnTo>
                        <a:pt x="16623" y="21533"/>
                      </a:lnTo>
                      <a:lnTo>
                        <a:pt x="16573" y="21533"/>
                      </a:lnTo>
                      <a:lnTo>
                        <a:pt x="16573" y="21600"/>
                      </a:lnTo>
                      <a:lnTo>
                        <a:pt x="16374" y="21600"/>
                      </a:lnTo>
                      <a:lnTo>
                        <a:pt x="16374" y="21533"/>
                      </a:lnTo>
                      <a:lnTo>
                        <a:pt x="16374" y="21600"/>
                      </a:lnTo>
                      <a:lnTo>
                        <a:pt x="16275" y="21533"/>
                      </a:lnTo>
                      <a:lnTo>
                        <a:pt x="16175" y="21533"/>
                      </a:lnTo>
                      <a:lnTo>
                        <a:pt x="16076" y="21466"/>
                      </a:lnTo>
                      <a:lnTo>
                        <a:pt x="15876" y="21466"/>
                      </a:lnTo>
                      <a:lnTo>
                        <a:pt x="15876" y="21399"/>
                      </a:lnTo>
                      <a:lnTo>
                        <a:pt x="15677" y="21399"/>
                      </a:lnTo>
                      <a:lnTo>
                        <a:pt x="15677" y="21333"/>
                      </a:lnTo>
                      <a:lnTo>
                        <a:pt x="15478" y="21333"/>
                      </a:lnTo>
                      <a:lnTo>
                        <a:pt x="15478" y="21266"/>
                      </a:lnTo>
                      <a:lnTo>
                        <a:pt x="15379" y="21199"/>
                      </a:lnTo>
                      <a:lnTo>
                        <a:pt x="15329" y="21199"/>
                      </a:lnTo>
                      <a:lnTo>
                        <a:pt x="15329" y="21132"/>
                      </a:lnTo>
                      <a:lnTo>
                        <a:pt x="15229" y="21132"/>
                      </a:lnTo>
                      <a:lnTo>
                        <a:pt x="15229" y="21065"/>
                      </a:lnTo>
                      <a:lnTo>
                        <a:pt x="15229" y="21132"/>
                      </a:lnTo>
                      <a:lnTo>
                        <a:pt x="15130" y="21132"/>
                      </a:lnTo>
                      <a:lnTo>
                        <a:pt x="15130" y="21266"/>
                      </a:lnTo>
                      <a:lnTo>
                        <a:pt x="14931" y="21266"/>
                      </a:lnTo>
                      <a:lnTo>
                        <a:pt x="14931" y="21399"/>
                      </a:lnTo>
                      <a:lnTo>
                        <a:pt x="14732" y="21399"/>
                      </a:lnTo>
                      <a:lnTo>
                        <a:pt x="14732" y="21466"/>
                      </a:lnTo>
                      <a:lnTo>
                        <a:pt x="14632" y="21466"/>
                      </a:lnTo>
                      <a:lnTo>
                        <a:pt x="14632" y="21399"/>
                      </a:lnTo>
                      <a:lnTo>
                        <a:pt x="14533" y="21399"/>
                      </a:lnTo>
                      <a:lnTo>
                        <a:pt x="14533" y="21466"/>
                      </a:lnTo>
                      <a:lnTo>
                        <a:pt x="14433" y="21466"/>
                      </a:lnTo>
                      <a:lnTo>
                        <a:pt x="14433" y="21266"/>
                      </a:lnTo>
                      <a:lnTo>
                        <a:pt x="14334" y="21266"/>
                      </a:lnTo>
                      <a:lnTo>
                        <a:pt x="14334" y="21132"/>
                      </a:lnTo>
                      <a:lnTo>
                        <a:pt x="14433" y="21065"/>
                      </a:lnTo>
                      <a:lnTo>
                        <a:pt x="14433" y="20998"/>
                      </a:lnTo>
                      <a:lnTo>
                        <a:pt x="14533" y="20998"/>
                      </a:lnTo>
                      <a:lnTo>
                        <a:pt x="14533" y="20898"/>
                      </a:lnTo>
                      <a:lnTo>
                        <a:pt x="14433" y="20898"/>
                      </a:lnTo>
                      <a:lnTo>
                        <a:pt x="14433" y="20764"/>
                      </a:lnTo>
                      <a:lnTo>
                        <a:pt x="14334" y="20764"/>
                      </a:lnTo>
                      <a:lnTo>
                        <a:pt x="14334" y="20497"/>
                      </a:lnTo>
                      <a:lnTo>
                        <a:pt x="14234" y="20497"/>
                      </a:lnTo>
                      <a:lnTo>
                        <a:pt x="14234" y="20430"/>
                      </a:lnTo>
                      <a:lnTo>
                        <a:pt x="13886" y="20430"/>
                      </a:lnTo>
                      <a:lnTo>
                        <a:pt x="13886" y="20497"/>
                      </a:lnTo>
                      <a:lnTo>
                        <a:pt x="13786" y="20497"/>
                      </a:lnTo>
                      <a:lnTo>
                        <a:pt x="13786" y="20563"/>
                      </a:lnTo>
                      <a:lnTo>
                        <a:pt x="13687" y="20497"/>
                      </a:lnTo>
                      <a:lnTo>
                        <a:pt x="13488" y="20497"/>
                      </a:lnTo>
                      <a:lnTo>
                        <a:pt x="13488" y="20563"/>
                      </a:lnTo>
                      <a:lnTo>
                        <a:pt x="13189" y="20563"/>
                      </a:lnTo>
                      <a:lnTo>
                        <a:pt x="13189" y="20497"/>
                      </a:lnTo>
                      <a:lnTo>
                        <a:pt x="13089" y="20497"/>
                      </a:lnTo>
                      <a:lnTo>
                        <a:pt x="13089" y="20430"/>
                      </a:lnTo>
                      <a:lnTo>
                        <a:pt x="13089" y="20497"/>
                      </a:lnTo>
                      <a:lnTo>
                        <a:pt x="12990" y="20497"/>
                      </a:lnTo>
                      <a:lnTo>
                        <a:pt x="12990" y="20563"/>
                      </a:lnTo>
                      <a:lnTo>
                        <a:pt x="12940" y="20630"/>
                      </a:lnTo>
                      <a:lnTo>
                        <a:pt x="12940" y="20697"/>
                      </a:lnTo>
                      <a:lnTo>
                        <a:pt x="12841" y="20697"/>
                      </a:lnTo>
                      <a:lnTo>
                        <a:pt x="12841" y="20764"/>
                      </a:lnTo>
                      <a:lnTo>
                        <a:pt x="12841" y="20563"/>
                      </a:lnTo>
                      <a:lnTo>
                        <a:pt x="12741" y="20563"/>
                      </a:lnTo>
                      <a:lnTo>
                        <a:pt x="12741" y="20363"/>
                      </a:lnTo>
                      <a:lnTo>
                        <a:pt x="12442" y="20363"/>
                      </a:lnTo>
                      <a:lnTo>
                        <a:pt x="12442" y="20430"/>
                      </a:lnTo>
                      <a:lnTo>
                        <a:pt x="12343" y="20430"/>
                      </a:lnTo>
                      <a:lnTo>
                        <a:pt x="12243" y="20363"/>
                      </a:lnTo>
                      <a:lnTo>
                        <a:pt x="12243" y="20430"/>
                      </a:lnTo>
                      <a:lnTo>
                        <a:pt x="12243" y="20363"/>
                      </a:lnTo>
                      <a:lnTo>
                        <a:pt x="12044" y="20363"/>
                      </a:lnTo>
                      <a:lnTo>
                        <a:pt x="12044" y="20497"/>
                      </a:lnTo>
                      <a:lnTo>
                        <a:pt x="11845" y="20497"/>
                      </a:lnTo>
                      <a:lnTo>
                        <a:pt x="11845" y="20563"/>
                      </a:lnTo>
                      <a:lnTo>
                        <a:pt x="11795" y="20563"/>
                      </a:lnTo>
                      <a:lnTo>
                        <a:pt x="11795" y="20430"/>
                      </a:lnTo>
                      <a:lnTo>
                        <a:pt x="11696" y="20430"/>
                      </a:lnTo>
                      <a:lnTo>
                        <a:pt x="11696" y="20363"/>
                      </a:lnTo>
                      <a:lnTo>
                        <a:pt x="11596" y="20363"/>
                      </a:lnTo>
                      <a:lnTo>
                        <a:pt x="11596" y="20296"/>
                      </a:lnTo>
                      <a:lnTo>
                        <a:pt x="11497" y="20296"/>
                      </a:lnTo>
                      <a:lnTo>
                        <a:pt x="11397" y="20229"/>
                      </a:lnTo>
                      <a:lnTo>
                        <a:pt x="11298" y="20229"/>
                      </a:lnTo>
                      <a:lnTo>
                        <a:pt x="11298" y="20162"/>
                      </a:lnTo>
                      <a:lnTo>
                        <a:pt x="11198" y="20162"/>
                      </a:lnTo>
                      <a:lnTo>
                        <a:pt x="11198" y="20129"/>
                      </a:lnTo>
                      <a:lnTo>
                        <a:pt x="10800" y="20129"/>
                      </a:lnTo>
                      <a:lnTo>
                        <a:pt x="10800" y="20062"/>
                      </a:lnTo>
                      <a:lnTo>
                        <a:pt x="10601" y="20062"/>
                      </a:lnTo>
                      <a:lnTo>
                        <a:pt x="10601" y="19995"/>
                      </a:lnTo>
                      <a:lnTo>
                        <a:pt x="10551" y="19995"/>
                      </a:lnTo>
                      <a:lnTo>
                        <a:pt x="10551" y="20062"/>
                      </a:lnTo>
                      <a:lnTo>
                        <a:pt x="10452" y="20062"/>
                      </a:lnTo>
                      <a:lnTo>
                        <a:pt x="10452" y="19995"/>
                      </a:lnTo>
                      <a:lnTo>
                        <a:pt x="10352" y="19995"/>
                      </a:lnTo>
                      <a:lnTo>
                        <a:pt x="10352" y="19928"/>
                      </a:lnTo>
                      <a:lnTo>
                        <a:pt x="10253" y="19928"/>
                      </a:lnTo>
                      <a:lnTo>
                        <a:pt x="10253" y="19995"/>
                      </a:lnTo>
                      <a:lnTo>
                        <a:pt x="9954" y="19995"/>
                      </a:lnTo>
                      <a:lnTo>
                        <a:pt x="9954" y="19928"/>
                      </a:lnTo>
                      <a:lnTo>
                        <a:pt x="10053" y="19928"/>
                      </a:lnTo>
                      <a:lnTo>
                        <a:pt x="9954" y="19928"/>
                      </a:lnTo>
                      <a:lnTo>
                        <a:pt x="9954" y="19661"/>
                      </a:lnTo>
                      <a:lnTo>
                        <a:pt x="10053" y="19661"/>
                      </a:lnTo>
                      <a:lnTo>
                        <a:pt x="10053" y="19527"/>
                      </a:lnTo>
                      <a:lnTo>
                        <a:pt x="10153" y="19527"/>
                      </a:lnTo>
                      <a:lnTo>
                        <a:pt x="10153" y="19460"/>
                      </a:lnTo>
                      <a:lnTo>
                        <a:pt x="10253" y="19460"/>
                      </a:lnTo>
                      <a:lnTo>
                        <a:pt x="10253" y="19393"/>
                      </a:lnTo>
                      <a:lnTo>
                        <a:pt x="10352" y="19393"/>
                      </a:lnTo>
                      <a:lnTo>
                        <a:pt x="10352" y="19326"/>
                      </a:lnTo>
                      <a:lnTo>
                        <a:pt x="10452" y="19326"/>
                      </a:lnTo>
                      <a:lnTo>
                        <a:pt x="10452" y="19226"/>
                      </a:lnTo>
                      <a:lnTo>
                        <a:pt x="10551" y="19226"/>
                      </a:lnTo>
                      <a:lnTo>
                        <a:pt x="10551" y="19092"/>
                      </a:lnTo>
                      <a:lnTo>
                        <a:pt x="10601" y="19092"/>
                      </a:lnTo>
                      <a:lnTo>
                        <a:pt x="10601" y="19025"/>
                      </a:lnTo>
                      <a:lnTo>
                        <a:pt x="10700" y="19025"/>
                      </a:lnTo>
                      <a:lnTo>
                        <a:pt x="10700" y="18959"/>
                      </a:lnTo>
                      <a:lnTo>
                        <a:pt x="10601" y="18959"/>
                      </a:lnTo>
                      <a:lnTo>
                        <a:pt x="10601" y="18892"/>
                      </a:lnTo>
                      <a:lnTo>
                        <a:pt x="10551" y="18825"/>
                      </a:lnTo>
                      <a:lnTo>
                        <a:pt x="10551" y="18691"/>
                      </a:lnTo>
                      <a:lnTo>
                        <a:pt x="10601" y="18691"/>
                      </a:lnTo>
                      <a:lnTo>
                        <a:pt x="10601" y="18557"/>
                      </a:lnTo>
                      <a:lnTo>
                        <a:pt x="10551" y="18557"/>
                      </a:lnTo>
                      <a:lnTo>
                        <a:pt x="10551" y="18624"/>
                      </a:lnTo>
                      <a:lnTo>
                        <a:pt x="10551" y="18557"/>
                      </a:lnTo>
                      <a:lnTo>
                        <a:pt x="10452" y="18557"/>
                      </a:lnTo>
                      <a:lnTo>
                        <a:pt x="10352" y="18524"/>
                      </a:lnTo>
                      <a:lnTo>
                        <a:pt x="10253" y="18524"/>
                      </a:lnTo>
                      <a:lnTo>
                        <a:pt x="10253" y="18457"/>
                      </a:lnTo>
                      <a:lnTo>
                        <a:pt x="10352" y="18457"/>
                      </a:lnTo>
                      <a:lnTo>
                        <a:pt x="10253" y="18457"/>
                      </a:lnTo>
                      <a:lnTo>
                        <a:pt x="10253" y="18390"/>
                      </a:lnTo>
                      <a:lnTo>
                        <a:pt x="10153" y="18390"/>
                      </a:lnTo>
                      <a:lnTo>
                        <a:pt x="10153" y="18256"/>
                      </a:lnTo>
                      <a:lnTo>
                        <a:pt x="10253" y="18256"/>
                      </a:lnTo>
                      <a:lnTo>
                        <a:pt x="10153" y="18256"/>
                      </a:lnTo>
                      <a:lnTo>
                        <a:pt x="10153" y="18189"/>
                      </a:lnTo>
                      <a:lnTo>
                        <a:pt x="10053" y="18189"/>
                      </a:lnTo>
                      <a:lnTo>
                        <a:pt x="10053" y="17989"/>
                      </a:lnTo>
                      <a:lnTo>
                        <a:pt x="10153" y="17989"/>
                      </a:lnTo>
                      <a:lnTo>
                        <a:pt x="10053" y="17989"/>
                      </a:lnTo>
                      <a:lnTo>
                        <a:pt x="10153" y="17989"/>
                      </a:lnTo>
                      <a:lnTo>
                        <a:pt x="10153" y="17922"/>
                      </a:lnTo>
                      <a:lnTo>
                        <a:pt x="10352" y="17922"/>
                      </a:lnTo>
                      <a:lnTo>
                        <a:pt x="10352" y="17855"/>
                      </a:lnTo>
                      <a:lnTo>
                        <a:pt x="10452" y="17855"/>
                      </a:lnTo>
                      <a:lnTo>
                        <a:pt x="10452" y="17788"/>
                      </a:lnTo>
                      <a:lnTo>
                        <a:pt x="10551" y="17788"/>
                      </a:lnTo>
                      <a:lnTo>
                        <a:pt x="10551" y="17721"/>
                      </a:lnTo>
                      <a:lnTo>
                        <a:pt x="10601" y="17721"/>
                      </a:lnTo>
                      <a:lnTo>
                        <a:pt x="10551" y="17721"/>
                      </a:lnTo>
                      <a:lnTo>
                        <a:pt x="10551" y="17688"/>
                      </a:lnTo>
                      <a:lnTo>
                        <a:pt x="10452" y="17621"/>
                      </a:lnTo>
                      <a:lnTo>
                        <a:pt x="10551" y="17621"/>
                      </a:lnTo>
                      <a:lnTo>
                        <a:pt x="10551" y="17220"/>
                      </a:lnTo>
                      <a:lnTo>
                        <a:pt x="10452" y="17220"/>
                      </a:lnTo>
                      <a:lnTo>
                        <a:pt x="10452" y="17153"/>
                      </a:lnTo>
                      <a:lnTo>
                        <a:pt x="10352" y="17153"/>
                      </a:lnTo>
                      <a:lnTo>
                        <a:pt x="10352" y="17086"/>
                      </a:lnTo>
                      <a:lnTo>
                        <a:pt x="10253" y="17019"/>
                      </a:lnTo>
                      <a:lnTo>
                        <a:pt x="10153" y="17019"/>
                      </a:lnTo>
                      <a:lnTo>
                        <a:pt x="10153" y="16952"/>
                      </a:lnTo>
                      <a:lnTo>
                        <a:pt x="10053" y="16952"/>
                      </a:lnTo>
                      <a:lnTo>
                        <a:pt x="10053" y="16885"/>
                      </a:lnTo>
                      <a:lnTo>
                        <a:pt x="9954" y="16885"/>
                      </a:lnTo>
                      <a:lnTo>
                        <a:pt x="9954" y="16852"/>
                      </a:lnTo>
                      <a:lnTo>
                        <a:pt x="10053" y="16852"/>
                      </a:lnTo>
                      <a:lnTo>
                        <a:pt x="9954" y="16852"/>
                      </a:lnTo>
                      <a:lnTo>
                        <a:pt x="9954" y="16785"/>
                      </a:lnTo>
                      <a:lnTo>
                        <a:pt x="9854" y="16785"/>
                      </a:lnTo>
                      <a:lnTo>
                        <a:pt x="9854" y="16718"/>
                      </a:lnTo>
                      <a:lnTo>
                        <a:pt x="9755" y="16718"/>
                      </a:lnTo>
                      <a:lnTo>
                        <a:pt x="9755" y="16585"/>
                      </a:lnTo>
                      <a:lnTo>
                        <a:pt x="9655" y="16585"/>
                      </a:lnTo>
                      <a:lnTo>
                        <a:pt x="9655" y="16384"/>
                      </a:lnTo>
                      <a:lnTo>
                        <a:pt x="9755" y="16384"/>
                      </a:lnTo>
                      <a:lnTo>
                        <a:pt x="9755" y="16116"/>
                      </a:lnTo>
                      <a:lnTo>
                        <a:pt x="9655" y="16183"/>
                      </a:lnTo>
                      <a:lnTo>
                        <a:pt x="9655" y="16116"/>
                      </a:lnTo>
                      <a:lnTo>
                        <a:pt x="9556" y="16116"/>
                      </a:lnTo>
                      <a:lnTo>
                        <a:pt x="9556" y="16083"/>
                      </a:lnTo>
                      <a:lnTo>
                        <a:pt x="9406" y="16083"/>
                      </a:lnTo>
                      <a:lnTo>
                        <a:pt x="9307" y="16016"/>
                      </a:lnTo>
                      <a:lnTo>
                        <a:pt x="9307" y="15949"/>
                      </a:lnTo>
                      <a:lnTo>
                        <a:pt x="9207" y="15949"/>
                      </a:lnTo>
                      <a:lnTo>
                        <a:pt x="9207" y="15882"/>
                      </a:lnTo>
                      <a:lnTo>
                        <a:pt x="9108" y="15882"/>
                      </a:lnTo>
                      <a:lnTo>
                        <a:pt x="9008" y="15815"/>
                      </a:lnTo>
                      <a:lnTo>
                        <a:pt x="8809" y="15815"/>
                      </a:lnTo>
                      <a:lnTo>
                        <a:pt x="8809" y="15749"/>
                      </a:lnTo>
                      <a:lnTo>
                        <a:pt x="8710" y="15749"/>
                      </a:lnTo>
                      <a:lnTo>
                        <a:pt x="8710" y="15548"/>
                      </a:lnTo>
                      <a:lnTo>
                        <a:pt x="8610" y="15548"/>
                      </a:lnTo>
                      <a:lnTo>
                        <a:pt x="8610" y="15247"/>
                      </a:lnTo>
                      <a:lnTo>
                        <a:pt x="8511" y="15247"/>
                      </a:lnTo>
                      <a:lnTo>
                        <a:pt x="8511" y="15113"/>
                      </a:lnTo>
                      <a:lnTo>
                        <a:pt x="8610" y="15113"/>
                      </a:lnTo>
                      <a:lnTo>
                        <a:pt x="8610" y="15046"/>
                      </a:lnTo>
                      <a:lnTo>
                        <a:pt x="8710" y="15046"/>
                      </a:lnTo>
                      <a:lnTo>
                        <a:pt x="8710" y="14980"/>
                      </a:lnTo>
                      <a:lnTo>
                        <a:pt x="8610" y="14980"/>
                      </a:lnTo>
                      <a:lnTo>
                        <a:pt x="8610" y="14913"/>
                      </a:lnTo>
                      <a:lnTo>
                        <a:pt x="8411" y="14913"/>
                      </a:lnTo>
                      <a:lnTo>
                        <a:pt x="8411" y="14980"/>
                      </a:lnTo>
                      <a:lnTo>
                        <a:pt x="8411" y="14913"/>
                      </a:lnTo>
                      <a:lnTo>
                        <a:pt x="7864" y="14913"/>
                      </a:lnTo>
                      <a:lnTo>
                        <a:pt x="7864" y="15046"/>
                      </a:lnTo>
                      <a:lnTo>
                        <a:pt x="7167" y="15046"/>
                      </a:lnTo>
                      <a:lnTo>
                        <a:pt x="7167" y="14980"/>
                      </a:lnTo>
                      <a:lnTo>
                        <a:pt x="7067" y="14980"/>
                      </a:lnTo>
                      <a:lnTo>
                        <a:pt x="7067" y="14913"/>
                      </a:lnTo>
                      <a:lnTo>
                        <a:pt x="7067" y="14980"/>
                      </a:lnTo>
                      <a:lnTo>
                        <a:pt x="6918" y="14980"/>
                      </a:lnTo>
                      <a:lnTo>
                        <a:pt x="6918" y="15046"/>
                      </a:lnTo>
                      <a:lnTo>
                        <a:pt x="6719" y="15046"/>
                      </a:lnTo>
                      <a:lnTo>
                        <a:pt x="6719" y="14980"/>
                      </a:lnTo>
                      <a:lnTo>
                        <a:pt x="6420" y="14980"/>
                      </a:lnTo>
                      <a:lnTo>
                        <a:pt x="6420" y="14913"/>
                      </a:lnTo>
                      <a:lnTo>
                        <a:pt x="6221" y="14913"/>
                      </a:lnTo>
                      <a:lnTo>
                        <a:pt x="6221" y="14846"/>
                      </a:lnTo>
                      <a:lnTo>
                        <a:pt x="6221" y="14913"/>
                      </a:lnTo>
                      <a:lnTo>
                        <a:pt x="5823" y="14913"/>
                      </a:lnTo>
                      <a:lnTo>
                        <a:pt x="5823" y="14846"/>
                      </a:lnTo>
                      <a:lnTo>
                        <a:pt x="5674" y="14846"/>
                      </a:lnTo>
                      <a:lnTo>
                        <a:pt x="5674" y="14913"/>
                      </a:lnTo>
                      <a:lnTo>
                        <a:pt x="5574" y="14846"/>
                      </a:lnTo>
                      <a:lnTo>
                        <a:pt x="5475" y="14846"/>
                      </a:lnTo>
                      <a:lnTo>
                        <a:pt x="5475" y="14779"/>
                      </a:lnTo>
                      <a:lnTo>
                        <a:pt x="5475" y="14846"/>
                      </a:lnTo>
                      <a:lnTo>
                        <a:pt x="5375" y="14846"/>
                      </a:lnTo>
                      <a:lnTo>
                        <a:pt x="5375" y="14913"/>
                      </a:lnTo>
                      <a:lnTo>
                        <a:pt x="5276" y="14913"/>
                      </a:lnTo>
                      <a:lnTo>
                        <a:pt x="5276" y="14980"/>
                      </a:lnTo>
                      <a:lnTo>
                        <a:pt x="5176" y="14980"/>
                      </a:lnTo>
                      <a:lnTo>
                        <a:pt x="5276" y="14980"/>
                      </a:lnTo>
                      <a:lnTo>
                        <a:pt x="5176" y="14980"/>
                      </a:lnTo>
                      <a:lnTo>
                        <a:pt x="5176" y="15113"/>
                      </a:lnTo>
                      <a:lnTo>
                        <a:pt x="5076" y="15113"/>
                      </a:lnTo>
                      <a:lnTo>
                        <a:pt x="5076" y="15180"/>
                      </a:lnTo>
                      <a:lnTo>
                        <a:pt x="4977" y="15180"/>
                      </a:lnTo>
                      <a:lnTo>
                        <a:pt x="4977" y="15347"/>
                      </a:lnTo>
                      <a:lnTo>
                        <a:pt x="5076" y="15347"/>
                      </a:lnTo>
                      <a:lnTo>
                        <a:pt x="5076" y="15682"/>
                      </a:lnTo>
                      <a:lnTo>
                        <a:pt x="4977" y="15682"/>
                      </a:lnTo>
                      <a:lnTo>
                        <a:pt x="4977" y="15749"/>
                      </a:lnTo>
                      <a:lnTo>
                        <a:pt x="4877" y="15749"/>
                      </a:lnTo>
                      <a:lnTo>
                        <a:pt x="4877" y="15682"/>
                      </a:lnTo>
                      <a:lnTo>
                        <a:pt x="4778" y="15682"/>
                      </a:lnTo>
                      <a:lnTo>
                        <a:pt x="4778" y="15615"/>
                      </a:lnTo>
                      <a:lnTo>
                        <a:pt x="4678" y="15682"/>
                      </a:lnTo>
                      <a:lnTo>
                        <a:pt x="4678" y="15548"/>
                      </a:lnTo>
                      <a:lnTo>
                        <a:pt x="4529" y="15548"/>
                      </a:lnTo>
                      <a:lnTo>
                        <a:pt x="4529" y="15615"/>
                      </a:lnTo>
                      <a:lnTo>
                        <a:pt x="4529" y="15548"/>
                      </a:lnTo>
                      <a:lnTo>
                        <a:pt x="4330" y="15548"/>
                      </a:lnTo>
                      <a:lnTo>
                        <a:pt x="4330" y="15615"/>
                      </a:lnTo>
                      <a:lnTo>
                        <a:pt x="4230" y="15615"/>
                      </a:lnTo>
                      <a:lnTo>
                        <a:pt x="4230" y="15548"/>
                      </a:lnTo>
                      <a:lnTo>
                        <a:pt x="4031" y="15548"/>
                      </a:lnTo>
                      <a:lnTo>
                        <a:pt x="4031" y="15615"/>
                      </a:lnTo>
                      <a:lnTo>
                        <a:pt x="3534" y="15615"/>
                      </a:lnTo>
                      <a:lnTo>
                        <a:pt x="3534" y="15548"/>
                      </a:lnTo>
                      <a:lnTo>
                        <a:pt x="3434" y="15548"/>
                      </a:lnTo>
                      <a:lnTo>
                        <a:pt x="3534" y="15548"/>
                      </a:lnTo>
                      <a:lnTo>
                        <a:pt x="3534" y="15481"/>
                      </a:lnTo>
                      <a:lnTo>
                        <a:pt x="3434" y="15481"/>
                      </a:lnTo>
                      <a:lnTo>
                        <a:pt x="3434" y="15414"/>
                      </a:lnTo>
                      <a:lnTo>
                        <a:pt x="3384" y="15414"/>
                      </a:lnTo>
                      <a:lnTo>
                        <a:pt x="3384" y="15347"/>
                      </a:lnTo>
                      <a:lnTo>
                        <a:pt x="3285" y="15280"/>
                      </a:lnTo>
                      <a:lnTo>
                        <a:pt x="3086" y="15280"/>
                      </a:lnTo>
                      <a:lnTo>
                        <a:pt x="3086" y="15347"/>
                      </a:lnTo>
                      <a:lnTo>
                        <a:pt x="3185" y="15347"/>
                      </a:lnTo>
                      <a:lnTo>
                        <a:pt x="3185" y="15414"/>
                      </a:lnTo>
                      <a:lnTo>
                        <a:pt x="2887" y="15414"/>
                      </a:lnTo>
                      <a:lnTo>
                        <a:pt x="2887" y="15347"/>
                      </a:lnTo>
                      <a:lnTo>
                        <a:pt x="2787" y="15347"/>
                      </a:lnTo>
                      <a:lnTo>
                        <a:pt x="2787" y="15414"/>
                      </a:lnTo>
                      <a:lnTo>
                        <a:pt x="2787" y="15347"/>
                      </a:lnTo>
                      <a:lnTo>
                        <a:pt x="2688" y="15414"/>
                      </a:lnTo>
                      <a:lnTo>
                        <a:pt x="2688" y="15347"/>
                      </a:lnTo>
                      <a:lnTo>
                        <a:pt x="2588" y="15347"/>
                      </a:lnTo>
                      <a:lnTo>
                        <a:pt x="2588" y="15280"/>
                      </a:lnTo>
                      <a:lnTo>
                        <a:pt x="2588" y="15347"/>
                      </a:lnTo>
                      <a:lnTo>
                        <a:pt x="2289" y="15347"/>
                      </a:lnTo>
                      <a:lnTo>
                        <a:pt x="2289" y="15280"/>
                      </a:lnTo>
                      <a:lnTo>
                        <a:pt x="2289" y="15347"/>
                      </a:lnTo>
                      <a:lnTo>
                        <a:pt x="2240" y="15347"/>
                      </a:lnTo>
                      <a:lnTo>
                        <a:pt x="2240" y="15280"/>
                      </a:lnTo>
                      <a:lnTo>
                        <a:pt x="2140" y="15280"/>
                      </a:lnTo>
                      <a:lnTo>
                        <a:pt x="2140" y="15247"/>
                      </a:lnTo>
                      <a:lnTo>
                        <a:pt x="1941" y="15247"/>
                      </a:lnTo>
                      <a:lnTo>
                        <a:pt x="1941" y="15180"/>
                      </a:lnTo>
                      <a:lnTo>
                        <a:pt x="1742" y="15180"/>
                      </a:lnTo>
                      <a:lnTo>
                        <a:pt x="1742" y="15113"/>
                      </a:lnTo>
                      <a:lnTo>
                        <a:pt x="1742" y="15180"/>
                      </a:lnTo>
                      <a:lnTo>
                        <a:pt x="1642" y="15180"/>
                      </a:lnTo>
                      <a:lnTo>
                        <a:pt x="1642" y="14980"/>
                      </a:lnTo>
                      <a:lnTo>
                        <a:pt x="1543" y="14980"/>
                      </a:lnTo>
                      <a:lnTo>
                        <a:pt x="1543" y="14913"/>
                      </a:lnTo>
                      <a:lnTo>
                        <a:pt x="1543" y="14980"/>
                      </a:lnTo>
                      <a:lnTo>
                        <a:pt x="1443" y="14980"/>
                      </a:lnTo>
                      <a:lnTo>
                        <a:pt x="1443" y="14913"/>
                      </a:lnTo>
                      <a:lnTo>
                        <a:pt x="1543" y="14913"/>
                      </a:lnTo>
                      <a:lnTo>
                        <a:pt x="1543" y="14779"/>
                      </a:lnTo>
                      <a:lnTo>
                        <a:pt x="1443" y="14779"/>
                      </a:lnTo>
                      <a:lnTo>
                        <a:pt x="1443" y="14712"/>
                      </a:lnTo>
                      <a:lnTo>
                        <a:pt x="1344" y="14712"/>
                      </a:lnTo>
                      <a:lnTo>
                        <a:pt x="1443" y="14712"/>
                      </a:lnTo>
                      <a:lnTo>
                        <a:pt x="1344" y="14712"/>
                      </a:lnTo>
                      <a:lnTo>
                        <a:pt x="1344" y="14645"/>
                      </a:lnTo>
                      <a:lnTo>
                        <a:pt x="1244" y="14645"/>
                      </a:lnTo>
                      <a:lnTo>
                        <a:pt x="1244" y="14578"/>
                      </a:lnTo>
                      <a:lnTo>
                        <a:pt x="1344" y="14578"/>
                      </a:lnTo>
                      <a:lnTo>
                        <a:pt x="1244" y="14578"/>
                      </a:lnTo>
                      <a:lnTo>
                        <a:pt x="1244" y="14511"/>
                      </a:lnTo>
                      <a:lnTo>
                        <a:pt x="1244" y="14578"/>
                      </a:lnTo>
                      <a:lnTo>
                        <a:pt x="1145" y="14578"/>
                      </a:lnTo>
                      <a:lnTo>
                        <a:pt x="1145" y="14511"/>
                      </a:lnTo>
                      <a:lnTo>
                        <a:pt x="1045" y="14511"/>
                      </a:lnTo>
                      <a:lnTo>
                        <a:pt x="1045" y="14478"/>
                      </a:lnTo>
                      <a:lnTo>
                        <a:pt x="995" y="14478"/>
                      </a:lnTo>
                      <a:lnTo>
                        <a:pt x="1045" y="14478"/>
                      </a:lnTo>
                      <a:lnTo>
                        <a:pt x="1045" y="14411"/>
                      </a:lnTo>
                      <a:lnTo>
                        <a:pt x="1145" y="14411"/>
                      </a:lnTo>
                      <a:lnTo>
                        <a:pt x="1145" y="14344"/>
                      </a:lnTo>
                      <a:lnTo>
                        <a:pt x="1045" y="14344"/>
                      </a:lnTo>
                      <a:lnTo>
                        <a:pt x="1045" y="14211"/>
                      </a:lnTo>
                      <a:lnTo>
                        <a:pt x="995" y="14211"/>
                      </a:lnTo>
                      <a:lnTo>
                        <a:pt x="995" y="14144"/>
                      </a:lnTo>
                      <a:lnTo>
                        <a:pt x="896" y="14144"/>
                      </a:lnTo>
                      <a:lnTo>
                        <a:pt x="896" y="14077"/>
                      </a:lnTo>
                      <a:lnTo>
                        <a:pt x="796" y="14010"/>
                      </a:lnTo>
                      <a:lnTo>
                        <a:pt x="398" y="14010"/>
                      </a:lnTo>
                      <a:lnTo>
                        <a:pt x="398" y="13943"/>
                      </a:lnTo>
                      <a:lnTo>
                        <a:pt x="199" y="13943"/>
                      </a:lnTo>
                      <a:lnTo>
                        <a:pt x="199" y="13876"/>
                      </a:lnTo>
                      <a:lnTo>
                        <a:pt x="0" y="13876"/>
                      </a:lnTo>
                      <a:lnTo>
                        <a:pt x="0" y="1380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57" name="Freeform 4858"/>
                <p:cNvSpPr/>
                <p:nvPr/>
              </p:nvSpPr>
              <p:spPr>
                <a:xfrm>
                  <a:off x="176671" y="353922"/>
                  <a:ext cx="301280" cy="339914"/>
                </a:xfrm>
                <a:custGeom>
                  <a:avLst/>
                  <a:gdLst/>
                  <a:ahLst/>
                  <a:cxnLst>
                    <a:cxn ang="0">
                      <a:pos x="wd2" y="hd2"/>
                    </a:cxn>
                    <a:cxn ang="5400000">
                      <a:pos x="wd2" y="hd2"/>
                    </a:cxn>
                    <a:cxn ang="10800000">
                      <a:pos x="wd2" y="hd2"/>
                    </a:cxn>
                    <a:cxn ang="16200000">
                      <a:pos x="wd2" y="hd2"/>
                    </a:cxn>
                  </a:cxnLst>
                  <a:rect l="0" t="0" r="r" b="b"/>
                  <a:pathLst>
                    <a:path w="21600" h="21600" extrusionOk="0">
                      <a:moveTo>
                        <a:pt x="1543" y="12768"/>
                      </a:moveTo>
                      <a:lnTo>
                        <a:pt x="1543" y="12721"/>
                      </a:lnTo>
                      <a:lnTo>
                        <a:pt x="1642" y="12721"/>
                      </a:lnTo>
                      <a:lnTo>
                        <a:pt x="1642" y="12674"/>
                      </a:lnTo>
                      <a:lnTo>
                        <a:pt x="1667" y="12674"/>
                      </a:lnTo>
                      <a:lnTo>
                        <a:pt x="1667" y="12627"/>
                      </a:lnTo>
                      <a:lnTo>
                        <a:pt x="1717" y="12627"/>
                      </a:lnTo>
                      <a:lnTo>
                        <a:pt x="1717" y="12674"/>
                      </a:lnTo>
                      <a:lnTo>
                        <a:pt x="1817" y="12674"/>
                      </a:lnTo>
                      <a:lnTo>
                        <a:pt x="1817" y="12721"/>
                      </a:lnTo>
                      <a:lnTo>
                        <a:pt x="1866" y="12721"/>
                      </a:lnTo>
                      <a:lnTo>
                        <a:pt x="1866" y="12768"/>
                      </a:lnTo>
                      <a:lnTo>
                        <a:pt x="1966" y="12768"/>
                      </a:lnTo>
                      <a:lnTo>
                        <a:pt x="1966" y="12721"/>
                      </a:lnTo>
                      <a:lnTo>
                        <a:pt x="2065" y="12721"/>
                      </a:lnTo>
                      <a:lnTo>
                        <a:pt x="2065" y="12674"/>
                      </a:lnTo>
                      <a:lnTo>
                        <a:pt x="2016" y="12627"/>
                      </a:lnTo>
                      <a:lnTo>
                        <a:pt x="1966" y="12627"/>
                      </a:lnTo>
                      <a:lnTo>
                        <a:pt x="1966" y="12604"/>
                      </a:lnTo>
                      <a:lnTo>
                        <a:pt x="2215" y="12604"/>
                      </a:lnTo>
                      <a:lnTo>
                        <a:pt x="2215" y="12557"/>
                      </a:lnTo>
                      <a:lnTo>
                        <a:pt x="2240" y="12557"/>
                      </a:lnTo>
                      <a:lnTo>
                        <a:pt x="2240" y="12510"/>
                      </a:lnTo>
                      <a:lnTo>
                        <a:pt x="2215" y="12510"/>
                      </a:lnTo>
                      <a:lnTo>
                        <a:pt x="2240" y="12510"/>
                      </a:lnTo>
                      <a:lnTo>
                        <a:pt x="2240" y="12323"/>
                      </a:lnTo>
                      <a:lnTo>
                        <a:pt x="2215" y="12323"/>
                      </a:lnTo>
                      <a:lnTo>
                        <a:pt x="2215" y="12018"/>
                      </a:lnTo>
                      <a:lnTo>
                        <a:pt x="2165" y="12018"/>
                      </a:lnTo>
                      <a:lnTo>
                        <a:pt x="2165" y="12042"/>
                      </a:lnTo>
                      <a:lnTo>
                        <a:pt x="2165" y="12018"/>
                      </a:lnTo>
                      <a:lnTo>
                        <a:pt x="2115" y="12018"/>
                      </a:lnTo>
                      <a:lnTo>
                        <a:pt x="2115" y="11925"/>
                      </a:lnTo>
                      <a:lnTo>
                        <a:pt x="2065" y="11925"/>
                      </a:lnTo>
                      <a:lnTo>
                        <a:pt x="2065" y="12018"/>
                      </a:lnTo>
                      <a:lnTo>
                        <a:pt x="2016" y="12018"/>
                      </a:lnTo>
                      <a:lnTo>
                        <a:pt x="2016" y="11925"/>
                      </a:lnTo>
                      <a:lnTo>
                        <a:pt x="2065" y="11925"/>
                      </a:lnTo>
                      <a:lnTo>
                        <a:pt x="2065" y="11878"/>
                      </a:lnTo>
                      <a:lnTo>
                        <a:pt x="2016" y="11878"/>
                      </a:lnTo>
                      <a:lnTo>
                        <a:pt x="2016" y="11831"/>
                      </a:lnTo>
                      <a:lnTo>
                        <a:pt x="1966" y="11784"/>
                      </a:lnTo>
                      <a:lnTo>
                        <a:pt x="2165" y="11784"/>
                      </a:lnTo>
                      <a:lnTo>
                        <a:pt x="2165" y="11737"/>
                      </a:lnTo>
                      <a:lnTo>
                        <a:pt x="2215" y="11737"/>
                      </a:lnTo>
                      <a:lnTo>
                        <a:pt x="2837" y="11550"/>
                      </a:lnTo>
                      <a:lnTo>
                        <a:pt x="2912" y="11597"/>
                      </a:lnTo>
                      <a:lnTo>
                        <a:pt x="3011" y="11597"/>
                      </a:lnTo>
                      <a:lnTo>
                        <a:pt x="3011" y="11550"/>
                      </a:lnTo>
                      <a:lnTo>
                        <a:pt x="3061" y="11550"/>
                      </a:lnTo>
                      <a:lnTo>
                        <a:pt x="3061" y="11597"/>
                      </a:lnTo>
                      <a:lnTo>
                        <a:pt x="3160" y="11597"/>
                      </a:lnTo>
                      <a:lnTo>
                        <a:pt x="3160" y="11643"/>
                      </a:lnTo>
                      <a:lnTo>
                        <a:pt x="3210" y="11643"/>
                      </a:lnTo>
                      <a:lnTo>
                        <a:pt x="3210" y="11690"/>
                      </a:lnTo>
                      <a:lnTo>
                        <a:pt x="3260" y="11690"/>
                      </a:lnTo>
                      <a:lnTo>
                        <a:pt x="3260" y="11643"/>
                      </a:lnTo>
                      <a:lnTo>
                        <a:pt x="3484" y="11643"/>
                      </a:lnTo>
                      <a:lnTo>
                        <a:pt x="3484" y="11690"/>
                      </a:lnTo>
                      <a:lnTo>
                        <a:pt x="3534" y="11690"/>
                      </a:lnTo>
                      <a:lnTo>
                        <a:pt x="3534" y="11737"/>
                      </a:lnTo>
                      <a:lnTo>
                        <a:pt x="3534" y="11690"/>
                      </a:lnTo>
                      <a:lnTo>
                        <a:pt x="3583" y="11643"/>
                      </a:lnTo>
                      <a:lnTo>
                        <a:pt x="3583" y="11690"/>
                      </a:lnTo>
                      <a:lnTo>
                        <a:pt x="3633" y="11690"/>
                      </a:lnTo>
                      <a:lnTo>
                        <a:pt x="3633" y="11831"/>
                      </a:lnTo>
                      <a:lnTo>
                        <a:pt x="3733" y="11831"/>
                      </a:lnTo>
                      <a:lnTo>
                        <a:pt x="3733" y="11878"/>
                      </a:lnTo>
                      <a:lnTo>
                        <a:pt x="3733" y="11831"/>
                      </a:lnTo>
                      <a:lnTo>
                        <a:pt x="3782" y="11831"/>
                      </a:lnTo>
                      <a:lnTo>
                        <a:pt x="3782" y="11784"/>
                      </a:lnTo>
                      <a:lnTo>
                        <a:pt x="3882" y="11784"/>
                      </a:lnTo>
                      <a:lnTo>
                        <a:pt x="3882" y="11690"/>
                      </a:lnTo>
                      <a:lnTo>
                        <a:pt x="3932" y="11690"/>
                      </a:lnTo>
                      <a:lnTo>
                        <a:pt x="3932" y="11643"/>
                      </a:lnTo>
                      <a:lnTo>
                        <a:pt x="3982" y="11643"/>
                      </a:lnTo>
                      <a:lnTo>
                        <a:pt x="3982" y="11690"/>
                      </a:lnTo>
                      <a:lnTo>
                        <a:pt x="3932" y="11690"/>
                      </a:lnTo>
                      <a:lnTo>
                        <a:pt x="4031" y="11690"/>
                      </a:lnTo>
                      <a:lnTo>
                        <a:pt x="4031" y="11503"/>
                      </a:lnTo>
                      <a:lnTo>
                        <a:pt x="3982" y="11503"/>
                      </a:lnTo>
                      <a:lnTo>
                        <a:pt x="3982" y="11433"/>
                      </a:lnTo>
                      <a:lnTo>
                        <a:pt x="4031" y="11386"/>
                      </a:lnTo>
                      <a:lnTo>
                        <a:pt x="4031" y="11339"/>
                      </a:lnTo>
                      <a:lnTo>
                        <a:pt x="3982" y="11339"/>
                      </a:lnTo>
                      <a:lnTo>
                        <a:pt x="3982" y="11245"/>
                      </a:lnTo>
                      <a:lnTo>
                        <a:pt x="4031" y="11245"/>
                      </a:lnTo>
                      <a:lnTo>
                        <a:pt x="4031" y="11105"/>
                      </a:lnTo>
                      <a:lnTo>
                        <a:pt x="4056" y="11105"/>
                      </a:lnTo>
                      <a:lnTo>
                        <a:pt x="4056" y="11058"/>
                      </a:lnTo>
                      <a:lnTo>
                        <a:pt x="4106" y="11058"/>
                      </a:lnTo>
                      <a:lnTo>
                        <a:pt x="4106" y="11011"/>
                      </a:lnTo>
                      <a:lnTo>
                        <a:pt x="4156" y="11011"/>
                      </a:lnTo>
                      <a:lnTo>
                        <a:pt x="4156" y="10894"/>
                      </a:lnTo>
                      <a:lnTo>
                        <a:pt x="4255" y="10894"/>
                      </a:lnTo>
                      <a:lnTo>
                        <a:pt x="4255" y="10917"/>
                      </a:lnTo>
                      <a:lnTo>
                        <a:pt x="4305" y="10894"/>
                      </a:lnTo>
                      <a:lnTo>
                        <a:pt x="4305" y="10917"/>
                      </a:lnTo>
                      <a:lnTo>
                        <a:pt x="4305" y="10894"/>
                      </a:lnTo>
                      <a:lnTo>
                        <a:pt x="4355" y="10894"/>
                      </a:lnTo>
                      <a:lnTo>
                        <a:pt x="4305" y="10894"/>
                      </a:lnTo>
                      <a:lnTo>
                        <a:pt x="4305" y="10800"/>
                      </a:lnTo>
                      <a:lnTo>
                        <a:pt x="4255" y="10800"/>
                      </a:lnTo>
                      <a:lnTo>
                        <a:pt x="4255" y="10753"/>
                      </a:lnTo>
                      <a:lnTo>
                        <a:pt x="4206" y="10753"/>
                      </a:lnTo>
                      <a:lnTo>
                        <a:pt x="4206" y="10659"/>
                      </a:lnTo>
                      <a:lnTo>
                        <a:pt x="4156" y="10659"/>
                      </a:lnTo>
                      <a:lnTo>
                        <a:pt x="4156" y="10613"/>
                      </a:lnTo>
                      <a:lnTo>
                        <a:pt x="4206" y="10613"/>
                      </a:lnTo>
                      <a:lnTo>
                        <a:pt x="4156" y="10613"/>
                      </a:lnTo>
                      <a:lnTo>
                        <a:pt x="4156" y="10519"/>
                      </a:lnTo>
                      <a:lnTo>
                        <a:pt x="4206" y="10519"/>
                      </a:lnTo>
                      <a:lnTo>
                        <a:pt x="4156" y="10519"/>
                      </a:lnTo>
                      <a:lnTo>
                        <a:pt x="4156" y="10472"/>
                      </a:lnTo>
                      <a:lnTo>
                        <a:pt x="4106" y="10472"/>
                      </a:lnTo>
                      <a:lnTo>
                        <a:pt x="4106" y="10355"/>
                      </a:lnTo>
                      <a:lnTo>
                        <a:pt x="4056" y="10308"/>
                      </a:lnTo>
                      <a:lnTo>
                        <a:pt x="4056" y="10261"/>
                      </a:lnTo>
                      <a:lnTo>
                        <a:pt x="4031" y="10261"/>
                      </a:lnTo>
                      <a:lnTo>
                        <a:pt x="4031" y="10167"/>
                      </a:lnTo>
                      <a:lnTo>
                        <a:pt x="3982" y="10167"/>
                      </a:lnTo>
                      <a:lnTo>
                        <a:pt x="3982" y="10121"/>
                      </a:lnTo>
                      <a:lnTo>
                        <a:pt x="3932" y="10121"/>
                      </a:lnTo>
                      <a:lnTo>
                        <a:pt x="3932" y="10074"/>
                      </a:lnTo>
                      <a:lnTo>
                        <a:pt x="3832" y="10074"/>
                      </a:lnTo>
                      <a:lnTo>
                        <a:pt x="3832" y="10027"/>
                      </a:lnTo>
                      <a:lnTo>
                        <a:pt x="3782" y="10027"/>
                      </a:lnTo>
                      <a:lnTo>
                        <a:pt x="3782" y="9980"/>
                      </a:lnTo>
                      <a:lnTo>
                        <a:pt x="3733" y="9980"/>
                      </a:lnTo>
                      <a:lnTo>
                        <a:pt x="3733" y="9886"/>
                      </a:lnTo>
                      <a:lnTo>
                        <a:pt x="3683" y="9839"/>
                      </a:lnTo>
                      <a:lnTo>
                        <a:pt x="3683" y="9793"/>
                      </a:lnTo>
                      <a:lnTo>
                        <a:pt x="3633" y="9793"/>
                      </a:lnTo>
                      <a:lnTo>
                        <a:pt x="3633" y="9839"/>
                      </a:lnTo>
                      <a:lnTo>
                        <a:pt x="3583" y="9839"/>
                      </a:lnTo>
                      <a:lnTo>
                        <a:pt x="3583" y="9793"/>
                      </a:lnTo>
                      <a:lnTo>
                        <a:pt x="3583" y="9839"/>
                      </a:lnTo>
                      <a:lnTo>
                        <a:pt x="3583" y="9793"/>
                      </a:lnTo>
                      <a:lnTo>
                        <a:pt x="3484" y="9793"/>
                      </a:lnTo>
                      <a:lnTo>
                        <a:pt x="3484" y="9769"/>
                      </a:lnTo>
                      <a:lnTo>
                        <a:pt x="3359" y="9769"/>
                      </a:lnTo>
                      <a:lnTo>
                        <a:pt x="3359" y="9722"/>
                      </a:lnTo>
                      <a:lnTo>
                        <a:pt x="3310" y="9722"/>
                      </a:lnTo>
                      <a:lnTo>
                        <a:pt x="3310" y="9769"/>
                      </a:lnTo>
                      <a:lnTo>
                        <a:pt x="3260" y="9769"/>
                      </a:lnTo>
                      <a:lnTo>
                        <a:pt x="3260" y="9722"/>
                      </a:lnTo>
                      <a:lnTo>
                        <a:pt x="3111" y="9722"/>
                      </a:lnTo>
                      <a:lnTo>
                        <a:pt x="3111" y="9769"/>
                      </a:lnTo>
                      <a:lnTo>
                        <a:pt x="3061" y="9769"/>
                      </a:lnTo>
                      <a:lnTo>
                        <a:pt x="3061" y="9793"/>
                      </a:lnTo>
                      <a:lnTo>
                        <a:pt x="3011" y="9793"/>
                      </a:lnTo>
                      <a:lnTo>
                        <a:pt x="3011" y="9722"/>
                      </a:lnTo>
                      <a:lnTo>
                        <a:pt x="2912" y="9722"/>
                      </a:lnTo>
                      <a:lnTo>
                        <a:pt x="2912" y="9675"/>
                      </a:lnTo>
                      <a:lnTo>
                        <a:pt x="2862" y="9675"/>
                      </a:lnTo>
                      <a:lnTo>
                        <a:pt x="2862" y="9722"/>
                      </a:lnTo>
                      <a:lnTo>
                        <a:pt x="2837" y="9722"/>
                      </a:lnTo>
                      <a:lnTo>
                        <a:pt x="2837" y="9769"/>
                      </a:lnTo>
                      <a:lnTo>
                        <a:pt x="2787" y="9769"/>
                      </a:lnTo>
                      <a:lnTo>
                        <a:pt x="2787" y="9675"/>
                      </a:lnTo>
                      <a:lnTo>
                        <a:pt x="2737" y="9675"/>
                      </a:lnTo>
                      <a:lnTo>
                        <a:pt x="2737" y="9629"/>
                      </a:lnTo>
                      <a:lnTo>
                        <a:pt x="2688" y="9629"/>
                      </a:lnTo>
                      <a:lnTo>
                        <a:pt x="2688" y="9675"/>
                      </a:lnTo>
                      <a:lnTo>
                        <a:pt x="2638" y="9675"/>
                      </a:lnTo>
                      <a:lnTo>
                        <a:pt x="2638" y="9629"/>
                      </a:lnTo>
                      <a:lnTo>
                        <a:pt x="2688" y="9629"/>
                      </a:lnTo>
                      <a:lnTo>
                        <a:pt x="2688" y="9535"/>
                      </a:lnTo>
                      <a:lnTo>
                        <a:pt x="2588" y="9535"/>
                      </a:lnTo>
                      <a:lnTo>
                        <a:pt x="2588" y="9441"/>
                      </a:lnTo>
                      <a:lnTo>
                        <a:pt x="2538" y="9348"/>
                      </a:lnTo>
                      <a:lnTo>
                        <a:pt x="2538" y="8949"/>
                      </a:lnTo>
                      <a:lnTo>
                        <a:pt x="2488" y="8902"/>
                      </a:lnTo>
                      <a:lnTo>
                        <a:pt x="2488" y="8856"/>
                      </a:lnTo>
                      <a:lnTo>
                        <a:pt x="2538" y="8809"/>
                      </a:lnTo>
                      <a:lnTo>
                        <a:pt x="2538" y="8762"/>
                      </a:lnTo>
                      <a:lnTo>
                        <a:pt x="2488" y="8668"/>
                      </a:lnTo>
                      <a:lnTo>
                        <a:pt x="2488" y="8598"/>
                      </a:lnTo>
                      <a:lnTo>
                        <a:pt x="2439" y="8551"/>
                      </a:lnTo>
                      <a:lnTo>
                        <a:pt x="2289" y="8270"/>
                      </a:lnTo>
                      <a:lnTo>
                        <a:pt x="2289" y="8223"/>
                      </a:lnTo>
                      <a:lnTo>
                        <a:pt x="2240" y="8176"/>
                      </a:lnTo>
                      <a:lnTo>
                        <a:pt x="2215" y="8129"/>
                      </a:lnTo>
                      <a:lnTo>
                        <a:pt x="2215" y="8082"/>
                      </a:lnTo>
                      <a:lnTo>
                        <a:pt x="2115" y="8082"/>
                      </a:lnTo>
                      <a:lnTo>
                        <a:pt x="2115" y="8059"/>
                      </a:lnTo>
                      <a:lnTo>
                        <a:pt x="1443" y="8059"/>
                      </a:lnTo>
                      <a:lnTo>
                        <a:pt x="1394" y="8012"/>
                      </a:lnTo>
                      <a:lnTo>
                        <a:pt x="1394" y="7965"/>
                      </a:lnTo>
                      <a:lnTo>
                        <a:pt x="1294" y="7918"/>
                      </a:lnTo>
                      <a:lnTo>
                        <a:pt x="1294" y="7872"/>
                      </a:lnTo>
                      <a:lnTo>
                        <a:pt x="1194" y="7872"/>
                      </a:lnTo>
                      <a:lnTo>
                        <a:pt x="1095" y="7918"/>
                      </a:lnTo>
                      <a:lnTo>
                        <a:pt x="1045" y="7918"/>
                      </a:lnTo>
                      <a:lnTo>
                        <a:pt x="1020" y="7965"/>
                      </a:lnTo>
                      <a:lnTo>
                        <a:pt x="971" y="7965"/>
                      </a:lnTo>
                      <a:lnTo>
                        <a:pt x="871" y="7872"/>
                      </a:lnTo>
                      <a:lnTo>
                        <a:pt x="871" y="7731"/>
                      </a:lnTo>
                      <a:lnTo>
                        <a:pt x="921" y="7731"/>
                      </a:lnTo>
                      <a:lnTo>
                        <a:pt x="921" y="7590"/>
                      </a:lnTo>
                      <a:lnTo>
                        <a:pt x="871" y="7590"/>
                      </a:lnTo>
                      <a:lnTo>
                        <a:pt x="871" y="7520"/>
                      </a:lnTo>
                      <a:lnTo>
                        <a:pt x="821" y="7520"/>
                      </a:lnTo>
                      <a:lnTo>
                        <a:pt x="821" y="7473"/>
                      </a:lnTo>
                      <a:lnTo>
                        <a:pt x="771" y="7473"/>
                      </a:lnTo>
                      <a:lnTo>
                        <a:pt x="771" y="7426"/>
                      </a:lnTo>
                      <a:lnTo>
                        <a:pt x="722" y="7426"/>
                      </a:lnTo>
                      <a:lnTo>
                        <a:pt x="672" y="7380"/>
                      </a:lnTo>
                      <a:lnTo>
                        <a:pt x="622" y="7380"/>
                      </a:lnTo>
                      <a:lnTo>
                        <a:pt x="622" y="7333"/>
                      </a:lnTo>
                      <a:lnTo>
                        <a:pt x="572" y="7333"/>
                      </a:lnTo>
                      <a:lnTo>
                        <a:pt x="572" y="7286"/>
                      </a:lnTo>
                      <a:lnTo>
                        <a:pt x="523" y="7286"/>
                      </a:lnTo>
                      <a:lnTo>
                        <a:pt x="523" y="7192"/>
                      </a:lnTo>
                      <a:lnTo>
                        <a:pt x="473" y="7145"/>
                      </a:lnTo>
                      <a:lnTo>
                        <a:pt x="473" y="7052"/>
                      </a:lnTo>
                      <a:lnTo>
                        <a:pt x="299" y="7052"/>
                      </a:lnTo>
                      <a:lnTo>
                        <a:pt x="299" y="7005"/>
                      </a:lnTo>
                      <a:lnTo>
                        <a:pt x="100" y="7005"/>
                      </a:lnTo>
                      <a:lnTo>
                        <a:pt x="50" y="6958"/>
                      </a:lnTo>
                      <a:lnTo>
                        <a:pt x="0" y="6958"/>
                      </a:lnTo>
                      <a:lnTo>
                        <a:pt x="0" y="6841"/>
                      </a:lnTo>
                      <a:lnTo>
                        <a:pt x="149" y="6841"/>
                      </a:lnTo>
                      <a:lnTo>
                        <a:pt x="149" y="6794"/>
                      </a:lnTo>
                      <a:lnTo>
                        <a:pt x="100" y="6794"/>
                      </a:lnTo>
                      <a:lnTo>
                        <a:pt x="100" y="6747"/>
                      </a:lnTo>
                      <a:lnTo>
                        <a:pt x="50" y="6747"/>
                      </a:lnTo>
                      <a:lnTo>
                        <a:pt x="50" y="6513"/>
                      </a:lnTo>
                      <a:lnTo>
                        <a:pt x="100" y="6466"/>
                      </a:lnTo>
                      <a:lnTo>
                        <a:pt x="100" y="6513"/>
                      </a:lnTo>
                      <a:lnTo>
                        <a:pt x="199" y="6513"/>
                      </a:lnTo>
                      <a:lnTo>
                        <a:pt x="199" y="6560"/>
                      </a:lnTo>
                      <a:lnTo>
                        <a:pt x="249" y="6560"/>
                      </a:lnTo>
                      <a:lnTo>
                        <a:pt x="348" y="6466"/>
                      </a:lnTo>
                      <a:lnTo>
                        <a:pt x="348" y="6419"/>
                      </a:lnTo>
                      <a:lnTo>
                        <a:pt x="398" y="6419"/>
                      </a:lnTo>
                      <a:lnTo>
                        <a:pt x="398" y="6396"/>
                      </a:lnTo>
                      <a:lnTo>
                        <a:pt x="473" y="6396"/>
                      </a:lnTo>
                      <a:lnTo>
                        <a:pt x="622" y="6255"/>
                      </a:lnTo>
                      <a:lnTo>
                        <a:pt x="672" y="6255"/>
                      </a:lnTo>
                      <a:lnTo>
                        <a:pt x="672" y="6208"/>
                      </a:lnTo>
                      <a:lnTo>
                        <a:pt x="722" y="6161"/>
                      </a:lnTo>
                      <a:lnTo>
                        <a:pt x="722" y="6021"/>
                      </a:lnTo>
                      <a:lnTo>
                        <a:pt x="771" y="5974"/>
                      </a:lnTo>
                      <a:lnTo>
                        <a:pt x="821" y="5880"/>
                      </a:lnTo>
                      <a:lnTo>
                        <a:pt x="821" y="5833"/>
                      </a:lnTo>
                      <a:lnTo>
                        <a:pt x="771" y="5810"/>
                      </a:lnTo>
                      <a:lnTo>
                        <a:pt x="771" y="5763"/>
                      </a:lnTo>
                      <a:lnTo>
                        <a:pt x="871" y="5763"/>
                      </a:lnTo>
                      <a:lnTo>
                        <a:pt x="921" y="5716"/>
                      </a:lnTo>
                      <a:lnTo>
                        <a:pt x="871" y="5669"/>
                      </a:lnTo>
                      <a:lnTo>
                        <a:pt x="871" y="5435"/>
                      </a:lnTo>
                      <a:lnTo>
                        <a:pt x="921" y="5435"/>
                      </a:lnTo>
                      <a:lnTo>
                        <a:pt x="921" y="5341"/>
                      </a:lnTo>
                      <a:lnTo>
                        <a:pt x="971" y="5295"/>
                      </a:lnTo>
                      <a:lnTo>
                        <a:pt x="971" y="5271"/>
                      </a:lnTo>
                      <a:lnTo>
                        <a:pt x="1095" y="5271"/>
                      </a:lnTo>
                      <a:lnTo>
                        <a:pt x="1145" y="5224"/>
                      </a:lnTo>
                      <a:lnTo>
                        <a:pt x="1194" y="5224"/>
                      </a:lnTo>
                      <a:lnTo>
                        <a:pt x="1244" y="5177"/>
                      </a:lnTo>
                      <a:lnTo>
                        <a:pt x="1244" y="5131"/>
                      </a:lnTo>
                      <a:lnTo>
                        <a:pt x="1294" y="5084"/>
                      </a:lnTo>
                      <a:lnTo>
                        <a:pt x="1294" y="4896"/>
                      </a:lnTo>
                      <a:lnTo>
                        <a:pt x="1244" y="4849"/>
                      </a:lnTo>
                      <a:lnTo>
                        <a:pt x="1244" y="4803"/>
                      </a:lnTo>
                      <a:lnTo>
                        <a:pt x="1194" y="4803"/>
                      </a:lnTo>
                      <a:lnTo>
                        <a:pt x="1194" y="4451"/>
                      </a:lnTo>
                      <a:lnTo>
                        <a:pt x="1244" y="4404"/>
                      </a:lnTo>
                      <a:lnTo>
                        <a:pt x="1194" y="4357"/>
                      </a:lnTo>
                      <a:lnTo>
                        <a:pt x="1194" y="4311"/>
                      </a:lnTo>
                      <a:lnTo>
                        <a:pt x="1145" y="4264"/>
                      </a:lnTo>
                      <a:lnTo>
                        <a:pt x="1095" y="4264"/>
                      </a:lnTo>
                      <a:lnTo>
                        <a:pt x="1095" y="4147"/>
                      </a:lnTo>
                      <a:lnTo>
                        <a:pt x="1045" y="4100"/>
                      </a:lnTo>
                      <a:lnTo>
                        <a:pt x="1045" y="3866"/>
                      </a:lnTo>
                      <a:lnTo>
                        <a:pt x="1020" y="3819"/>
                      </a:lnTo>
                      <a:lnTo>
                        <a:pt x="1244" y="3819"/>
                      </a:lnTo>
                      <a:lnTo>
                        <a:pt x="1244" y="3912"/>
                      </a:lnTo>
                      <a:lnTo>
                        <a:pt x="1194" y="3912"/>
                      </a:lnTo>
                      <a:lnTo>
                        <a:pt x="1194" y="3959"/>
                      </a:lnTo>
                      <a:lnTo>
                        <a:pt x="1145" y="3959"/>
                      </a:lnTo>
                      <a:lnTo>
                        <a:pt x="1145" y="4100"/>
                      </a:lnTo>
                      <a:lnTo>
                        <a:pt x="1194" y="4100"/>
                      </a:lnTo>
                      <a:lnTo>
                        <a:pt x="1194" y="4147"/>
                      </a:lnTo>
                      <a:lnTo>
                        <a:pt x="1294" y="4147"/>
                      </a:lnTo>
                      <a:lnTo>
                        <a:pt x="1344" y="4170"/>
                      </a:lnTo>
                      <a:lnTo>
                        <a:pt x="1394" y="4170"/>
                      </a:lnTo>
                      <a:lnTo>
                        <a:pt x="1394" y="4217"/>
                      </a:lnTo>
                      <a:lnTo>
                        <a:pt x="1344" y="4264"/>
                      </a:lnTo>
                      <a:lnTo>
                        <a:pt x="1344" y="4311"/>
                      </a:lnTo>
                      <a:lnTo>
                        <a:pt x="1294" y="4357"/>
                      </a:lnTo>
                      <a:lnTo>
                        <a:pt x="1344" y="4357"/>
                      </a:lnTo>
                      <a:lnTo>
                        <a:pt x="1344" y="4311"/>
                      </a:lnTo>
                      <a:lnTo>
                        <a:pt x="1394" y="4264"/>
                      </a:lnTo>
                      <a:lnTo>
                        <a:pt x="1394" y="4217"/>
                      </a:lnTo>
                      <a:lnTo>
                        <a:pt x="1493" y="4217"/>
                      </a:lnTo>
                      <a:lnTo>
                        <a:pt x="1493" y="4264"/>
                      </a:lnTo>
                      <a:lnTo>
                        <a:pt x="1543" y="4311"/>
                      </a:lnTo>
                      <a:lnTo>
                        <a:pt x="1443" y="4404"/>
                      </a:lnTo>
                      <a:lnTo>
                        <a:pt x="1394" y="4404"/>
                      </a:lnTo>
                      <a:lnTo>
                        <a:pt x="1394" y="4357"/>
                      </a:lnTo>
                      <a:lnTo>
                        <a:pt x="1344" y="4357"/>
                      </a:lnTo>
                      <a:lnTo>
                        <a:pt x="1344" y="4404"/>
                      </a:lnTo>
                      <a:lnTo>
                        <a:pt x="1394" y="4404"/>
                      </a:lnTo>
                      <a:lnTo>
                        <a:pt x="1394" y="4451"/>
                      </a:lnTo>
                      <a:lnTo>
                        <a:pt x="1344" y="4451"/>
                      </a:lnTo>
                      <a:lnTo>
                        <a:pt x="1344" y="4404"/>
                      </a:lnTo>
                      <a:lnTo>
                        <a:pt x="1344" y="4451"/>
                      </a:lnTo>
                      <a:lnTo>
                        <a:pt x="1344" y="4404"/>
                      </a:lnTo>
                      <a:lnTo>
                        <a:pt x="1294" y="4404"/>
                      </a:lnTo>
                      <a:lnTo>
                        <a:pt x="1294" y="4451"/>
                      </a:lnTo>
                      <a:lnTo>
                        <a:pt x="1294" y="4404"/>
                      </a:lnTo>
                      <a:lnTo>
                        <a:pt x="1294" y="4451"/>
                      </a:lnTo>
                      <a:lnTo>
                        <a:pt x="1244" y="4451"/>
                      </a:lnTo>
                      <a:lnTo>
                        <a:pt x="1294" y="4451"/>
                      </a:lnTo>
                      <a:lnTo>
                        <a:pt x="1244" y="4451"/>
                      </a:lnTo>
                      <a:lnTo>
                        <a:pt x="1244" y="4404"/>
                      </a:lnTo>
                      <a:lnTo>
                        <a:pt x="1244" y="4498"/>
                      </a:lnTo>
                      <a:lnTo>
                        <a:pt x="1294" y="4498"/>
                      </a:lnTo>
                      <a:lnTo>
                        <a:pt x="1244" y="4498"/>
                      </a:lnTo>
                      <a:lnTo>
                        <a:pt x="1244" y="4639"/>
                      </a:lnTo>
                      <a:lnTo>
                        <a:pt x="1194" y="4639"/>
                      </a:lnTo>
                      <a:lnTo>
                        <a:pt x="1194" y="4685"/>
                      </a:lnTo>
                      <a:lnTo>
                        <a:pt x="1244" y="4685"/>
                      </a:lnTo>
                      <a:lnTo>
                        <a:pt x="1244" y="4709"/>
                      </a:lnTo>
                      <a:lnTo>
                        <a:pt x="1294" y="4709"/>
                      </a:lnTo>
                      <a:lnTo>
                        <a:pt x="1294" y="4756"/>
                      </a:lnTo>
                      <a:lnTo>
                        <a:pt x="1344" y="4756"/>
                      </a:lnTo>
                      <a:lnTo>
                        <a:pt x="1294" y="4756"/>
                      </a:lnTo>
                      <a:lnTo>
                        <a:pt x="1294" y="4803"/>
                      </a:lnTo>
                      <a:lnTo>
                        <a:pt x="1344" y="4803"/>
                      </a:lnTo>
                      <a:lnTo>
                        <a:pt x="1294" y="4803"/>
                      </a:lnTo>
                      <a:lnTo>
                        <a:pt x="1294" y="4849"/>
                      </a:lnTo>
                      <a:lnTo>
                        <a:pt x="1294" y="4803"/>
                      </a:lnTo>
                      <a:lnTo>
                        <a:pt x="1344" y="4803"/>
                      </a:lnTo>
                      <a:lnTo>
                        <a:pt x="1344" y="4849"/>
                      </a:lnTo>
                      <a:lnTo>
                        <a:pt x="1294" y="4849"/>
                      </a:lnTo>
                      <a:lnTo>
                        <a:pt x="1344" y="4849"/>
                      </a:lnTo>
                      <a:lnTo>
                        <a:pt x="1344" y="4896"/>
                      </a:lnTo>
                      <a:lnTo>
                        <a:pt x="1443" y="4896"/>
                      </a:lnTo>
                      <a:lnTo>
                        <a:pt x="1443" y="4849"/>
                      </a:lnTo>
                      <a:lnTo>
                        <a:pt x="1493" y="4849"/>
                      </a:lnTo>
                      <a:lnTo>
                        <a:pt x="1493" y="4803"/>
                      </a:lnTo>
                      <a:lnTo>
                        <a:pt x="1593" y="4803"/>
                      </a:lnTo>
                      <a:lnTo>
                        <a:pt x="1593" y="4756"/>
                      </a:lnTo>
                      <a:lnTo>
                        <a:pt x="1642" y="4756"/>
                      </a:lnTo>
                      <a:lnTo>
                        <a:pt x="1642" y="4639"/>
                      </a:lnTo>
                      <a:lnTo>
                        <a:pt x="1593" y="4639"/>
                      </a:lnTo>
                      <a:lnTo>
                        <a:pt x="1866" y="4639"/>
                      </a:lnTo>
                      <a:lnTo>
                        <a:pt x="1866" y="4592"/>
                      </a:lnTo>
                      <a:lnTo>
                        <a:pt x="1866" y="4639"/>
                      </a:lnTo>
                      <a:lnTo>
                        <a:pt x="1966" y="4639"/>
                      </a:lnTo>
                      <a:lnTo>
                        <a:pt x="1966" y="4685"/>
                      </a:lnTo>
                      <a:lnTo>
                        <a:pt x="1916" y="4685"/>
                      </a:lnTo>
                      <a:lnTo>
                        <a:pt x="1916" y="4709"/>
                      </a:lnTo>
                      <a:lnTo>
                        <a:pt x="1866" y="4709"/>
                      </a:lnTo>
                      <a:lnTo>
                        <a:pt x="1866" y="4803"/>
                      </a:lnTo>
                      <a:lnTo>
                        <a:pt x="1817" y="4803"/>
                      </a:lnTo>
                      <a:lnTo>
                        <a:pt x="1866" y="4803"/>
                      </a:lnTo>
                      <a:lnTo>
                        <a:pt x="1866" y="4896"/>
                      </a:lnTo>
                      <a:lnTo>
                        <a:pt x="1966" y="4896"/>
                      </a:lnTo>
                      <a:lnTo>
                        <a:pt x="1966" y="4849"/>
                      </a:lnTo>
                      <a:lnTo>
                        <a:pt x="2016" y="4849"/>
                      </a:lnTo>
                      <a:lnTo>
                        <a:pt x="2016" y="4943"/>
                      </a:lnTo>
                      <a:lnTo>
                        <a:pt x="1916" y="4943"/>
                      </a:lnTo>
                      <a:lnTo>
                        <a:pt x="1916" y="4990"/>
                      </a:lnTo>
                      <a:lnTo>
                        <a:pt x="1916" y="4943"/>
                      </a:lnTo>
                      <a:lnTo>
                        <a:pt x="1866" y="4943"/>
                      </a:lnTo>
                      <a:lnTo>
                        <a:pt x="1916" y="4943"/>
                      </a:lnTo>
                      <a:lnTo>
                        <a:pt x="1916" y="4990"/>
                      </a:lnTo>
                      <a:lnTo>
                        <a:pt x="1817" y="4990"/>
                      </a:lnTo>
                      <a:lnTo>
                        <a:pt x="1817" y="5037"/>
                      </a:lnTo>
                      <a:lnTo>
                        <a:pt x="1817" y="4990"/>
                      </a:lnTo>
                      <a:lnTo>
                        <a:pt x="1767" y="4990"/>
                      </a:lnTo>
                      <a:lnTo>
                        <a:pt x="1767" y="5037"/>
                      </a:lnTo>
                      <a:lnTo>
                        <a:pt x="1717" y="5037"/>
                      </a:lnTo>
                      <a:lnTo>
                        <a:pt x="1767" y="5037"/>
                      </a:lnTo>
                      <a:lnTo>
                        <a:pt x="1767" y="5084"/>
                      </a:lnTo>
                      <a:lnTo>
                        <a:pt x="1916" y="5084"/>
                      </a:lnTo>
                      <a:lnTo>
                        <a:pt x="1916" y="5131"/>
                      </a:lnTo>
                      <a:lnTo>
                        <a:pt x="2016" y="5131"/>
                      </a:lnTo>
                      <a:lnTo>
                        <a:pt x="2016" y="5177"/>
                      </a:lnTo>
                      <a:lnTo>
                        <a:pt x="2065" y="5177"/>
                      </a:lnTo>
                      <a:lnTo>
                        <a:pt x="2016" y="5177"/>
                      </a:lnTo>
                      <a:lnTo>
                        <a:pt x="2016" y="5224"/>
                      </a:lnTo>
                      <a:lnTo>
                        <a:pt x="1966" y="5224"/>
                      </a:lnTo>
                      <a:lnTo>
                        <a:pt x="1966" y="5177"/>
                      </a:lnTo>
                      <a:lnTo>
                        <a:pt x="1916" y="5177"/>
                      </a:lnTo>
                      <a:lnTo>
                        <a:pt x="1916" y="5131"/>
                      </a:lnTo>
                      <a:lnTo>
                        <a:pt x="1817" y="5131"/>
                      </a:lnTo>
                      <a:lnTo>
                        <a:pt x="1817" y="5224"/>
                      </a:lnTo>
                      <a:lnTo>
                        <a:pt x="1866" y="5224"/>
                      </a:lnTo>
                      <a:lnTo>
                        <a:pt x="1866" y="5271"/>
                      </a:lnTo>
                      <a:lnTo>
                        <a:pt x="1817" y="5224"/>
                      </a:lnTo>
                      <a:lnTo>
                        <a:pt x="1817" y="5271"/>
                      </a:lnTo>
                      <a:lnTo>
                        <a:pt x="1916" y="5271"/>
                      </a:lnTo>
                      <a:lnTo>
                        <a:pt x="1916" y="5295"/>
                      </a:lnTo>
                      <a:lnTo>
                        <a:pt x="1966" y="5295"/>
                      </a:lnTo>
                      <a:lnTo>
                        <a:pt x="1966" y="5341"/>
                      </a:lnTo>
                      <a:lnTo>
                        <a:pt x="1866" y="5341"/>
                      </a:lnTo>
                      <a:lnTo>
                        <a:pt x="1866" y="5295"/>
                      </a:lnTo>
                      <a:lnTo>
                        <a:pt x="1817" y="5295"/>
                      </a:lnTo>
                      <a:lnTo>
                        <a:pt x="1817" y="5341"/>
                      </a:lnTo>
                      <a:lnTo>
                        <a:pt x="1817" y="5295"/>
                      </a:lnTo>
                      <a:lnTo>
                        <a:pt x="1717" y="5295"/>
                      </a:lnTo>
                      <a:lnTo>
                        <a:pt x="1717" y="5271"/>
                      </a:lnTo>
                      <a:lnTo>
                        <a:pt x="1667" y="5224"/>
                      </a:lnTo>
                      <a:lnTo>
                        <a:pt x="1667" y="5177"/>
                      </a:lnTo>
                      <a:lnTo>
                        <a:pt x="1493" y="5177"/>
                      </a:lnTo>
                      <a:lnTo>
                        <a:pt x="1493" y="5224"/>
                      </a:lnTo>
                      <a:lnTo>
                        <a:pt x="1443" y="5224"/>
                      </a:lnTo>
                      <a:lnTo>
                        <a:pt x="1443" y="5271"/>
                      </a:lnTo>
                      <a:lnTo>
                        <a:pt x="1394" y="5295"/>
                      </a:lnTo>
                      <a:lnTo>
                        <a:pt x="1443" y="5341"/>
                      </a:lnTo>
                      <a:lnTo>
                        <a:pt x="1394" y="5341"/>
                      </a:lnTo>
                      <a:lnTo>
                        <a:pt x="1394" y="5435"/>
                      </a:lnTo>
                      <a:lnTo>
                        <a:pt x="1443" y="5482"/>
                      </a:lnTo>
                      <a:lnTo>
                        <a:pt x="1394" y="5482"/>
                      </a:lnTo>
                      <a:lnTo>
                        <a:pt x="1394" y="5576"/>
                      </a:lnTo>
                      <a:lnTo>
                        <a:pt x="1344" y="5576"/>
                      </a:lnTo>
                      <a:lnTo>
                        <a:pt x="1394" y="5576"/>
                      </a:lnTo>
                      <a:lnTo>
                        <a:pt x="1394" y="5669"/>
                      </a:lnTo>
                      <a:lnTo>
                        <a:pt x="1344" y="5669"/>
                      </a:lnTo>
                      <a:lnTo>
                        <a:pt x="1344" y="5880"/>
                      </a:lnTo>
                      <a:lnTo>
                        <a:pt x="1394" y="5927"/>
                      </a:lnTo>
                      <a:lnTo>
                        <a:pt x="1394" y="5974"/>
                      </a:lnTo>
                      <a:lnTo>
                        <a:pt x="1493" y="5974"/>
                      </a:lnTo>
                      <a:lnTo>
                        <a:pt x="1493" y="6021"/>
                      </a:lnTo>
                      <a:lnTo>
                        <a:pt x="1642" y="6021"/>
                      </a:lnTo>
                      <a:lnTo>
                        <a:pt x="1667" y="6068"/>
                      </a:lnTo>
                      <a:lnTo>
                        <a:pt x="2289" y="6068"/>
                      </a:lnTo>
                      <a:lnTo>
                        <a:pt x="2339" y="6021"/>
                      </a:lnTo>
                      <a:lnTo>
                        <a:pt x="2488" y="6021"/>
                      </a:lnTo>
                      <a:lnTo>
                        <a:pt x="2488" y="5974"/>
                      </a:lnTo>
                      <a:lnTo>
                        <a:pt x="2538" y="5974"/>
                      </a:lnTo>
                      <a:lnTo>
                        <a:pt x="2538" y="5927"/>
                      </a:lnTo>
                      <a:lnTo>
                        <a:pt x="2588" y="5927"/>
                      </a:lnTo>
                      <a:lnTo>
                        <a:pt x="2588" y="5880"/>
                      </a:lnTo>
                      <a:lnTo>
                        <a:pt x="2538" y="5880"/>
                      </a:lnTo>
                      <a:lnTo>
                        <a:pt x="2538" y="5833"/>
                      </a:lnTo>
                      <a:lnTo>
                        <a:pt x="2588" y="5833"/>
                      </a:lnTo>
                      <a:lnTo>
                        <a:pt x="2638" y="5810"/>
                      </a:lnTo>
                      <a:lnTo>
                        <a:pt x="2588" y="5810"/>
                      </a:lnTo>
                      <a:lnTo>
                        <a:pt x="2588" y="5669"/>
                      </a:lnTo>
                      <a:lnTo>
                        <a:pt x="2638" y="5669"/>
                      </a:lnTo>
                      <a:lnTo>
                        <a:pt x="2688" y="5623"/>
                      </a:lnTo>
                      <a:lnTo>
                        <a:pt x="2688" y="5576"/>
                      </a:lnTo>
                      <a:lnTo>
                        <a:pt x="2737" y="5576"/>
                      </a:lnTo>
                      <a:lnTo>
                        <a:pt x="2688" y="5576"/>
                      </a:lnTo>
                      <a:lnTo>
                        <a:pt x="2688" y="5482"/>
                      </a:lnTo>
                      <a:lnTo>
                        <a:pt x="2638" y="5482"/>
                      </a:lnTo>
                      <a:lnTo>
                        <a:pt x="2638" y="5341"/>
                      </a:lnTo>
                      <a:lnTo>
                        <a:pt x="2588" y="5341"/>
                      </a:lnTo>
                      <a:lnTo>
                        <a:pt x="2638" y="5341"/>
                      </a:lnTo>
                      <a:lnTo>
                        <a:pt x="2638" y="5295"/>
                      </a:lnTo>
                      <a:lnTo>
                        <a:pt x="2638" y="5341"/>
                      </a:lnTo>
                      <a:lnTo>
                        <a:pt x="2688" y="5295"/>
                      </a:lnTo>
                      <a:lnTo>
                        <a:pt x="2688" y="5271"/>
                      </a:lnTo>
                      <a:lnTo>
                        <a:pt x="2638" y="5271"/>
                      </a:lnTo>
                      <a:lnTo>
                        <a:pt x="2638" y="5224"/>
                      </a:lnTo>
                      <a:lnTo>
                        <a:pt x="2688" y="5224"/>
                      </a:lnTo>
                      <a:lnTo>
                        <a:pt x="2688" y="5271"/>
                      </a:lnTo>
                      <a:lnTo>
                        <a:pt x="2737" y="5224"/>
                      </a:lnTo>
                      <a:lnTo>
                        <a:pt x="2737" y="5177"/>
                      </a:lnTo>
                      <a:lnTo>
                        <a:pt x="2787" y="5177"/>
                      </a:lnTo>
                      <a:lnTo>
                        <a:pt x="2787" y="5037"/>
                      </a:lnTo>
                      <a:lnTo>
                        <a:pt x="2588" y="5037"/>
                      </a:lnTo>
                      <a:lnTo>
                        <a:pt x="2588" y="4990"/>
                      </a:lnTo>
                      <a:lnTo>
                        <a:pt x="2638" y="4943"/>
                      </a:lnTo>
                      <a:lnTo>
                        <a:pt x="2588" y="4943"/>
                      </a:lnTo>
                      <a:lnTo>
                        <a:pt x="2588" y="4896"/>
                      </a:lnTo>
                      <a:lnTo>
                        <a:pt x="2638" y="4849"/>
                      </a:lnTo>
                      <a:lnTo>
                        <a:pt x="2638" y="4709"/>
                      </a:lnTo>
                      <a:lnTo>
                        <a:pt x="2588" y="4685"/>
                      </a:lnTo>
                      <a:lnTo>
                        <a:pt x="2588" y="4592"/>
                      </a:lnTo>
                      <a:lnTo>
                        <a:pt x="2638" y="4545"/>
                      </a:lnTo>
                      <a:lnTo>
                        <a:pt x="2638" y="4357"/>
                      </a:lnTo>
                      <a:lnTo>
                        <a:pt x="2588" y="4357"/>
                      </a:lnTo>
                      <a:lnTo>
                        <a:pt x="2588" y="4147"/>
                      </a:lnTo>
                      <a:lnTo>
                        <a:pt x="2538" y="4147"/>
                      </a:lnTo>
                      <a:lnTo>
                        <a:pt x="2538" y="4053"/>
                      </a:lnTo>
                      <a:lnTo>
                        <a:pt x="2488" y="4053"/>
                      </a:lnTo>
                      <a:lnTo>
                        <a:pt x="2488" y="3959"/>
                      </a:lnTo>
                      <a:lnTo>
                        <a:pt x="2439" y="3959"/>
                      </a:lnTo>
                      <a:lnTo>
                        <a:pt x="2439" y="3866"/>
                      </a:lnTo>
                      <a:lnTo>
                        <a:pt x="2389" y="3819"/>
                      </a:lnTo>
                      <a:lnTo>
                        <a:pt x="2389" y="3772"/>
                      </a:lnTo>
                      <a:lnTo>
                        <a:pt x="2439" y="3725"/>
                      </a:lnTo>
                      <a:lnTo>
                        <a:pt x="2439" y="3631"/>
                      </a:lnTo>
                      <a:lnTo>
                        <a:pt x="2488" y="3631"/>
                      </a:lnTo>
                      <a:lnTo>
                        <a:pt x="2488" y="3514"/>
                      </a:lnTo>
                      <a:lnTo>
                        <a:pt x="2538" y="3514"/>
                      </a:lnTo>
                      <a:lnTo>
                        <a:pt x="2538" y="3280"/>
                      </a:lnTo>
                      <a:lnTo>
                        <a:pt x="2488" y="3280"/>
                      </a:lnTo>
                      <a:lnTo>
                        <a:pt x="2488" y="2928"/>
                      </a:lnTo>
                      <a:lnTo>
                        <a:pt x="2439" y="2928"/>
                      </a:lnTo>
                      <a:lnTo>
                        <a:pt x="2439" y="2882"/>
                      </a:lnTo>
                      <a:lnTo>
                        <a:pt x="2389" y="2835"/>
                      </a:lnTo>
                      <a:lnTo>
                        <a:pt x="2289" y="2835"/>
                      </a:lnTo>
                      <a:lnTo>
                        <a:pt x="2289" y="2741"/>
                      </a:lnTo>
                      <a:lnTo>
                        <a:pt x="2240" y="2741"/>
                      </a:lnTo>
                      <a:lnTo>
                        <a:pt x="2240" y="2600"/>
                      </a:lnTo>
                      <a:lnTo>
                        <a:pt x="2215" y="2554"/>
                      </a:lnTo>
                      <a:lnTo>
                        <a:pt x="2215" y="2460"/>
                      </a:lnTo>
                      <a:lnTo>
                        <a:pt x="2165" y="2460"/>
                      </a:lnTo>
                      <a:lnTo>
                        <a:pt x="2165" y="2436"/>
                      </a:lnTo>
                      <a:lnTo>
                        <a:pt x="2115" y="2436"/>
                      </a:lnTo>
                      <a:lnTo>
                        <a:pt x="2115" y="2390"/>
                      </a:lnTo>
                      <a:lnTo>
                        <a:pt x="2065" y="2390"/>
                      </a:lnTo>
                      <a:lnTo>
                        <a:pt x="2065" y="2343"/>
                      </a:lnTo>
                      <a:lnTo>
                        <a:pt x="2016" y="2343"/>
                      </a:lnTo>
                      <a:lnTo>
                        <a:pt x="2016" y="2296"/>
                      </a:lnTo>
                      <a:lnTo>
                        <a:pt x="1916" y="2296"/>
                      </a:lnTo>
                      <a:lnTo>
                        <a:pt x="1916" y="2249"/>
                      </a:lnTo>
                      <a:lnTo>
                        <a:pt x="1767" y="2249"/>
                      </a:lnTo>
                      <a:lnTo>
                        <a:pt x="1767" y="2202"/>
                      </a:lnTo>
                      <a:lnTo>
                        <a:pt x="1642" y="2202"/>
                      </a:lnTo>
                      <a:lnTo>
                        <a:pt x="1642" y="2155"/>
                      </a:lnTo>
                      <a:lnTo>
                        <a:pt x="1543" y="2155"/>
                      </a:lnTo>
                      <a:lnTo>
                        <a:pt x="1543" y="2108"/>
                      </a:lnTo>
                      <a:lnTo>
                        <a:pt x="1443" y="2108"/>
                      </a:lnTo>
                      <a:lnTo>
                        <a:pt x="1493" y="2062"/>
                      </a:lnTo>
                      <a:lnTo>
                        <a:pt x="1344" y="2062"/>
                      </a:lnTo>
                      <a:lnTo>
                        <a:pt x="1344" y="2015"/>
                      </a:lnTo>
                      <a:lnTo>
                        <a:pt x="1344" y="2108"/>
                      </a:lnTo>
                      <a:lnTo>
                        <a:pt x="1394" y="2108"/>
                      </a:lnTo>
                      <a:lnTo>
                        <a:pt x="1394" y="2155"/>
                      </a:lnTo>
                      <a:lnTo>
                        <a:pt x="1443" y="2155"/>
                      </a:lnTo>
                      <a:lnTo>
                        <a:pt x="1394" y="2155"/>
                      </a:lnTo>
                      <a:lnTo>
                        <a:pt x="1493" y="2155"/>
                      </a:lnTo>
                      <a:lnTo>
                        <a:pt x="1493" y="2108"/>
                      </a:lnTo>
                      <a:lnTo>
                        <a:pt x="1543" y="2108"/>
                      </a:lnTo>
                      <a:lnTo>
                        <a:pt x="1543" y="2155"/>
                      </a:lnTo>
                      <a:lnTo>
                        <a:pt x="1394" y="2155"/>
                      </a:lnTo>
                      <a:lnTo>
                        <a:pt x="1344" y="2108"/>
                      </a:lnTo>
                      <a:lnTo>
                        <a:pt x="1344" y="1968"/>
                      </a:lnTo>
                      <a:lnTo>
                        <a:pt x="1394" y="1968"/>
                      </a:lnTo>
                      <a:lnTo>
                        <a:pt x="1394" y="1921"/>
                      </a:lnTo>
                      <a:lnTo>
                        <a:pt x="1443" y="1921"/>
                      </a:lnTo>
                      <a:lnTo>
                        <a:pt x="1443" y="1898"/>
                      </a:lnTo>
                      <a:lnTo>
                        <a:pt x="1493" y="1898"/>
                      </a:lnTo>
                      <a:lnTo>
                        <a:pt x="1543" y="1851"/>
                      </a:lnTo>
                      <a:lnTo>
                        <a:pt x="1593" y="1851"/>
                      </a:lnTo>
                      <a:lnTo>
                        <a:pt x="1593" y="1804"/>
                      </a:lnTo>
                      <a:lnTo>
                        <a:pt x="1642" y="1804"/>
                      </a:lnTo>
                      <a:lnTo>
                        <a:pt x="1642" y="1757"/>
                      </a:lnTo>
                      <a:lnTo>
                        <a:pt x="1667" y="1757"/>
                      </a:lnTo>
                      <a:lnTo>
                        <a:pt x="1667" y="1570"/>
                      </a:lnTo>
                      <a:lnTo>
                        <a:pt x="1966" y="1570"/>
                      </a:lnTo>
                      <a:lnTo>
                        <a:pt x="2016" y="1523"/>
                      </a:lnTo>
                      <a:lnTo>
                        <a:pt x="2289" y="1523"/>
                      </a:lnTo>
                      <a:lnTo>
                        <a:pt x="2339" y="1476"/>
                      </a:lnTo>
                      <a:lnTo>
                        <a:pt x="2538" y="1476"/>
                      </a:lnTo>
                      <a:lnTo>
                        <a:pt x="2538" y="1429"/>
                      </a:lnTo>
                      <a:lnTo>
                        <a:pt x="2737" y="1429"/>
                      </a:lnTo>
                      <a:lnTo>
                        <a:pt x="2737" y="1382"/>
                      </a:lnTo>
                      <a:lnTo>
                        <a:pt x="2912" y="1382"/>
                      </a:lnTo>
                      <a:lnTo>
                        <a:pt x="2961" y="1335"/>
                      </a:lnTo>
                      <a:lnTo>
                        <a:pt x="3061" y="1335"/>
                      </a:lnTo>
                      <a:lnTo>
                        <a:pt x="3111" y="1312"/>
                      </a:lnTo>
                      <a:lnTo>
                        <a:pt x="3210" y="1312"/>
                      </a:lnTo>
                      <a:lnTo>
                        <a:pt x="3210" y="1265"/>
                      </a:lnTo>
                      <a:lnTo>
                        <a:pt x="3260" y="1265"/>
                      </a:lnTo>
                      <a:lnTo>
                        <a:pt x="3260" y="1218"/>
                      </a:lnTo>
                      <a:lnTo>
                        <a:pt x="3310" y="1218"/>
                      </a:lnTo>
                      <a:lnTo>
                        <a:pt x="3310" y="1171"/>
                      </a:lnTo>
                      <a:lnTo>
                        <a:pt x="3359" y="1171"/>
                      </a:lnTo>
                      <a:lnTo>
                        <a:pt x="3359" y="1078"/>
                      </a:lnTo>
                      <a:lnTo>
                        <a:pt x="3310" y="1078"/>
                      </a:lnTo>
                      <a:lnTo>
                        <a:pt x="3310" y="1031"/>
                      </a:lnTo>
                      <a:lnTo>
                        <a:pt x="3359" y="984"/>
                      </a:lnTo>
                      <a:lnTo>
                        <a:pt x="3359" y="937"/>
                      </a:lnTo>
                      <a:lnTo>
                        <a:pt x="3409" y="937"/>
                      </a:lnTo>
                      <a:lnTo>
                        <a:pt x="3409" y="890"/>
                      </a:lnTo>
                      <a:lnTo>
                        <a:pt x="3359" y="890"/>
                      </a:lnTo>
                      <a:lnTo>
                        <a:pt x="3434" y="890"/>
                      </a:lnTo>
                      <a:lnTo>
                        <a:pt x="3434" y="843"/>
                      </a:lnTo>
                      <a:lnTo>
                        <a:pt x="3534" y="843"/>
                      </a:lnTo>
                      <a:lnTo>
                        <a:pt x="3534" y="797"/>
                      </a:lnTo>
                      <a:lnTo>
                        <a:pt x="3733" y="797"/>
                      </a:lnTo>
                      <a:lnTo>
                        <a:pt x="3733" y="750"/>
                      </a:lnTo>
                      <a:lnTo>
                        <a:pt x="3832" y="750"/>
                      </a:lnTo>
                      <a:lnTo>
                        <a:pt x="3882" y="726"/>
                      </a:lnTo>
                      <a:lnTo>
                        <a:pt x="3982" y="726"/>
                      </a:lnTo>
                      <a:lnTo>
                        <a:pt x="3982" y="679"/>
                      </a:lnTo>
                      <a:lnTo>
                        <a:pt x="4031" y="679"/>
                      </a:lnTo>
                      <a:lnTo>
                        <a:pt x="4056" y="633"/>
                      </a:lnTo>
                      <a:lnTo>
                        <a:pt x="4106" y="633"/>
                      </a:lnTo>
                      <a:lnTo>
                        <a:pt x="4106" y="539"/>
                      </a:lnTo>
                      <a:lnTo>
                        <a:pt x="4156" y="492"/>
                      </a:lnTo>
                      <a:lnTo>
                        <a:pt x="4106" y="492"/>
                      </a:lnTo>
                      <a:lnTo>
                        <a:pt x="4156" y="492"/>
                      </a:lnTo>
                      <a:lnTo>
                        <a:pt x="4156" y="445"/>
                      </a:lnTo>
                      <a:lnTo>
                        <a:pt x="4206" y="445"/>
                      </a:lnTo>
                      <a:lnTo>
                        <a:pt x="4206" y="398"/>
                      </a:lnTo>
                      <a:lnTo>
                        <a:pt x="4255" y="398"/>
                      </a:lnTo>
                      <a:lnTo>
                        <a:pt x="4305" y="351"/>
                      </a:lnTo>
                      <a:lnTo>
                        <a:pt x="4355" y="351"/>
                      </a:lnTo>
                      <a:lnTo>
                        <a:pt x="4355" y="305"/>
                      </a:lnTo>
                      <a:lnTo>
                        <a:pt x="4405" y="305"/>
                      </a:lnTo>
                      <a:lnTo>
                        <a:pt x="4405" y="258"/>
                      </a:lnTo>
                      <a:lnTo>
                        <a:pt x="4504" y="258"/>
                      </a:lnTo>
                      <a:lnTo>
                        <a:pt x="4504" y="211"/>
                      </a:lnTo>
                      <a:lnTo>
                        <a:pt x="4604" y="211"/>
                      </a:lnTo>
                      <a:lnTo>
                        <a:pt x="4604" y="187"/>
                      </a:lnTo>
                      <a:lnTo>
                        <a:pt x="4678" y="187"/>
                      </a:lnTo>
                      <a:lnTo>
                        <a:pt x="4678" y="141"/>
                      </a:lnTo>
                      <a:lnTo>
                        <a:pt x="4728" y="141"/>
                      </a:lnTo>
                      <a:lnTo>
                        <a:pt x="4728" y="94"/>
                      </a:lnTo>
                      <a:lnTo>
                        <a:pt x="4778" y="94"/>
                      </a:lnTo>
                      <a:lnTo>
                        <a:pt x="4778" y="0"/>
                      </a:lnTo>
                      <a:lnTo>
                        <a:pt x="4828" y="0"/>
                      </a:lnTo>
                      <a:lnTo>
                        <a:pt x="4828" y="141"/>
                      </a:lnTo>
                      <a:lnTo>
                        <a:pt x="4877" y="141"/>
                      </a:lnTo>
                      <a:lnTo>
                        <a:pt x="4877" y="258"/>
                      </a:lnTo>
                      <a:lnTo>
                        <a:pt x="4927" y="258"/>
                      </a:lnTo>
                      <a:lnTo>
                        <a:pt x="4927" y="351"/>
                      </a:lnTo>
                      <a:lnTo>
                        <a:pt x="4977" y="398"/>
                      </a:lnTo>
                      <a:lnTo>
                        <a:pt x="4977" y="492"/>
                      </a:lnTo>
                      <a:lnTo>
                        <a:pt x="5027" y="539"/>
                      </a:lnTo>
                      <a:lnTo>
                        <a:pt x="4977" y="539"/>
                      </a:lnTo>
                      <a:lnTo>
                        <a:pt x="4977" y="586"/>
                      </a:lnTo>
                      <a:lnTo>
                        <a:pt x="4927" y="586"/>
                      </a:lnTo>
                      <a:lnTo>
                        <a:pt x="4927" y="633"/>
                      </a:lnTo>
                      <a:lnTo>
                        <a:pt x="4877" y="633"/>
                      </a:lnTo>
                      <a:lnTo>
                        <a:pt x="4877" y="586"/>
                      </a:lnTo>
                      <a:lnTo>
                        <a:pt x="4877" y="633"/>
                      </a:lnTo>
                      <a:lnTo>
                        <a:pt x="4828" y="633"/>
                      </a:lnTo>
                      <a:lnTo>
                        <a:pt x="4828" y="679"/>
                      </a:lnTo>
                      <a:lnTo>
                        <a:pt x="4778" y="726"/>
                      </a:lnTo>
                      <a:lnTo>
                        <a:pt x="4778" y="797"/>
                      </a:lnTo>
                      <a:lnTo>
                        <a:pt x="4927" y="797"/>
                      </a:lnTo>
                      <a:lnTo>
                        <a:pt x="4927" y="890"/>
                      </a:lnTo>
                      <a:lnTo>
                        <a:pt x="4977" y="890"/>
                      </a:lnTo>
                      <a:lnTo>
                        <a:pt x="4977" y="937"/>
                      </a:lnTo>
                      <a:lnTo>
                        <a:pt x="5027" y="937"/>
                      </a:lnTo>
                      <a:lnTo>
                        <a:pt x="5027" y="984"/>
                      </a:lnTo>
                      <a:lnTo>
                        <a:pt x="5076" y="984"/>
                      </a:lnTo>
                      <a:lnTo>
                        <a:pt x="5076" y="1031"/>
                      </a:lnTo>
                      <a:lnTo>
                        <a:pt x="5027" y="1031"/>
                      </a:lnTo>
                      <a:lnTo>
                        <a:pt x="5027" y="1125"/>
                      </a:lnTo>
                      <a:lnTo>
                        <a:pt x="5076" y="1125"/>
                      </a:lnTo>
                      <a:lnTo>
                        <a:pt x="5076" y="1171"/>
                      </a:lnTo>
                      <a:lnTo>
                        <a:pt x="5126" y="1171"/>
                      </a:lnTo>
                      <a:lnTo>
                        <a:pt x="5126" y="1265"/>
                      </a:lnTo>
                      <a:lnTo>
                        <a:pt x="5176" y="1265"/>
                      </a:lnTo>
                      <a:lnTo>
                        <a:pt x="5176" y="1335"/>
                      </a:lnTo>
                      <a:lnTo>
                        <a:pt x="5226" y="1335"/>
                      </a:lnTo>
                      <a:lnTo>
                        <a:pt x="5226" y="1429"/>
                      </a:lnTo>
                      <a:lnTo>
                        <a:pt x="5251" y="1429"/>
                      </a:lnTo>
                      <a:lnTo>
                        <a:pt x="5251" y="1476"/>
                      </a:lnTo>
                      <a:lnTo>
                        <a:pt x="5226" y="1476"/>
                      </a:lnTo>
                      <a:lnTo>
                        <a:pt x="5300" y="1476"/>
                      </a:lnTo>
                      <a:lnTo>
                        <a:pt x="5300" y="1429"/>
                      </a:lnTo>
                      <a:lnTo>
                        <a:pt x="5350" y="1429"/>
                      </a:lnTo>
                      <a:lnTo>
                        <a:pt x="5350" y="1382"/>
                      </a:lnTo>
                      <a:lnTo>
                        <a:pt x="5350" y="1429"/>
                      </a:lnTo>
                      <a:lnTo>
                        <a:pt x="5450" y="1429"/>
                      </a:lnTo>
                      <a:lnTo>
                        <a:pt x="5450" y="1382"/>
                      </a:lnTo>
                      <a:lnTo>
                        <a:pt x="5599" y="1382"/>
                      </a:lnTo>
                      <a:lnTo>
                        <a:pt x="5699" y="1476"/>
                      </a:lnTo>
                      <a:lnTo>
                        <a:pt x="5748" y="1476"/>
                      </a:lnTo>
                      <a:lnTo>
                        <a:pt x="5748" y="1616"/>
                      </a:lnTo>
                      <a:lnTo>
                        <a:pt x="5823" y="1616"/>
                      </a:lnTo>
                      <a:lnTo>
                        <a:pt x="5823" y="1663"/>
                      </a:lnTo>
                      <a:lnTo>
                        <a:pt x="5873" y="1663"/>
                      </a:lnTo>
                      <a:lnTo>
                        <a:pt x="5873" y="1710"/>
                      </a:lnTo>
                      <a:lnTo>
                        <a:pt x="5923" y="1710"/>
                      </a:lnTo>
                      <a:lnTo>
                        <a:pt x="5923" y="1851"/>
                      </a:lnTo>
                      <a:lnTo>
                        <a:pt x="5972" y="1851"/>
                      </a:lnTo>
                      <a:lnTo>
                        <a:pt x="5972" y="1898"/>
                      </a:lnTo>
                      <a:lnTo>
                        <a:pt x="6022" y="1898"/>
                      </a:lnTo>
                      <a:lnTo>
                        <a:pt x="6022" y="1968"/>
                      </a:lnTo>
                      <a:lnTo>
                        <a:pt x="5972" y="1968"/>
                      </a:lnTo>
                      <a:lnTo>
                        <a:pt x="5972" y="2108"/>
                      </a:lnTo>
                      <a:lnTo>
                        <a:pt x="5923" y="2108"/>
                      </a:lnTo>
                      <a:lnTo>
                        <a:pt x="5923" y="2155"/>
                      </a:lnTo>
                      <a:lnTo>
                        <a:pt x="5823" y="2155"/>
                      </a:lnTo>
                      <a:lnTo>
                        <a:pt x="5823" y="2296"/>
                      </a:lnTo>
                      <a:lnTo>
                        <a:pt x="5873" y="2296"/>
                      </a:lnTo>
                      <a:lnTo>
                        <a:pt x="5873" y="2343"/>
                      </a:lnTo>
                      <a:lnTo>
                        <a:pt x="5923" y="2343"/>
                      </a:lnTo>
                      <a:lnTo>
                        <a:pt x="5923" y="2390"/>
                      </a:lnTo>
                      <a:lnTo>
                        <a:pt x="6072" y="2390"/>
                      </a:lnTo>
                      <a:lnTo>
                        <a:pt x="6072" y="2436"/>
                      </a:lnTo>
                      <a:lnTo>
                        <a:pt x="6122" y="2436"/>
                      </a:lnTo>
                      <a:lnTo>
                        <a:pt x="6122" y="2835"/>
                      </a:lnTo>
                      <a:lnTo>
                        <a:pt x="6221" y="2928"/>
                      </a:lnTo>
                      <a:lnTo>
                        <a:pt x="6321" y="2928"/>
                      </a:lnTo>
                      <a:lnTo>
                        <a:pt x="6321" y="2882"/>
                      </a:lnTo>
                      <a:lnTo>
                        <a:pt x="6321" y="2928"/>
                      </a:lnTo>
                      <a:lnTo>
                        <a:pt x="6271" y="2928"/>
                      </a:lnTo>
                      <a:lnTo>
                        <a:pt x="6271" y="2975"/>
                      </a:lnTo>
                      <a:lnTo>
                        <a:pt x="6321" y="2975"/>
                      </a:lnTo>
                      <a:lnTo>
                        <a:pt x="6271" y="2975"/>
                      </a:lnTo>
                      <a:lnTo>
                        <a:pt x="6271" y="3022"/>
                      </a:lnTo>
                      <a:lnTo>
                        <a:pt x="6321" y="3022"/>
                      </a:lnTo>
                      <a:lnTo>
                        <a:pt x="6221" y="3022"/>
                      </a:lnTo>
                      <a:lnTo>
                        <a:pt x="6221" y="3046"/>
                      </a:lnTo>
                      <a:lnTo>
                        <a:pt x="6122" y="3046"/>
                      </a:lnTo>
                      <a:lnTo>
                        <a:pt x="6122" y="3092"/>
                      </a:lnTo>
                      <a:lnTo>
                        <a:pt x="6072" y="3092"/>
                      </a:lnTo>
                      <a:lnTo>
                        <a:pt x="6072" y="3139"/>
                      </a:lnTo>
                      <a:lnTo>
                        <a:pt x="5972" y="3139"/>
                      </a:lnTo>
                      <a:lnTo>
                        <a:pt x="5972" y="3186"/>
                      </a:lnTo>
                      <a:lnTo>
                        <a:pt x="5873" y="3186"/>
                      </a:lnTo>
                      <a:lnTo>
                        <a:pt x="5873" y="3233"/>
                      </a:lnTo>
                      <a:lnTo>
                        <a:pt x="5798" y="3233"/>
                      </a:lnTo>
                      <a:lnTo>
                        <a:pt x="5798" y="3280"/>
                      </a:lnTo>
                      <a:lnTo>
                        <a:pt x="5748" y="3280"/>
                      </a:lnTo>
                      <a:lnTo>
                        <a:pt x="5748" y="3327"/>
                      </a:lnTo>
                      <a:lnTo>
                        <a:pt x="5699" y="3327"/>
                      </a:lnTo>
                      <a:lnTo>
                        <a:pt x="5699" y="3374"/>
                      </a:lnTo>
                      <a:lnTo>
                        <a:pt x="5649" y="3374"/>
                      </a:lnTo>
                      <a:lnTo>
                        <a:pt x="5649" y="3420"/>
                      </a:lnTo>
                      <a:lnTo>
                        <a:pt x="5599" y="3420"/>
                      </a:lnTo>
                      <a:lnTo>
                        <a:pt x="5599" y="3514"/>
                      </a:lnTo>
                      <a:lnTo>
                        <a:pt x="5500" y="3514"/>
                      </a:lnTo>
                      <a:lnTo>
                        <a:pt x="5500" y="3584"/>
                      </a:lnTo>
                      <a:lnTo>
                        <a:pt x="5549" y="3584"/>
                      </a:lnTo>
                      <a:lnTo>
                        <a:pt x="5549" y="3725"/>
                      </a:lnTo>
                      <a:lnTo>
                        <a:pt x="5500" y="3725"/>
                      </a:lnTo>
                      <a:lnTo>
                        <a:pt x="5500" y="3678"/>
                      </a:lnTo>
                      <a:lnTo>
                        <a:pt x="5450" y="3678"/>
                      </a:lnTo>
                      <a:lnTo>
                        <a:pt x="5450" y="3772"/>
                      </a:lnTo>
                      <a:lnTo>
                        <a:pt x="5400" y="3772"/>
                      </a:lnTo>
                      <a:lnTo>
                        <a:pt x="5400" y="3959"/>
                      </a:lnTo>
                      <a:lnTo>
                        <a:pt x="5350" y="3959"/>
                      </a:lnTo>
                      <a:lnTo>
                        <a:pt x="5350" y="4147"/>
                      </a:lnTo>
                      <a:lnTo>
                        <a:pt x="5300" y="4147"/>
                      </a:lnTo>
                      <a:lnTo>
                        <a:pt x="5300" y="4217"/>
                      </a:lnTo>
                      <a:lnTo>
                        <a:pt x="5251" y="4217"/>
                      </a:lnTo>
                      <a:lnTo>
                        <a:pt x="5251" y="4311"/>
                      </a:lnTo>
                      <a:lnTo>
                        <a:pt x="5226" y="4357"/>
                      </a:lnTo>
                      <a:lnTo>
                        <a:pt x="5126" y="4357"/>
                      </a:lnTo>
                      <a:lnTo>
                        <a:pt x="5126" y="4451"/>
                      </a:lnTo>
                      <a:lnTo>
                        <a:pt x="5076" y="4451"/>
                      </a:lnTo>
                      <a:lnTo>
                        <a:pt x="5076" y="4545"/>
                      </a:lnTo>
                      <a:lnTo>
                        <a:pt x="5027" y="4545"/>
                      </a:lnTo>
                      <a:lnTo>
                        <a:pt x="5027" y="4709"/>
                      </a:lnTo>
                      <a:lnTo>
                        <a:pt x="4977" y="4756"/>
                      </a:lnTo>
                      <a:lnTo>
                        <a:pt x="4977" y="4803"/>
                      </a:lnTo>
                      <a:lnTo>
                        <a:pt x="4927" y="4803"/>
                      </a:lnTo>
                      <a:lnTo>
                        <a:pt x="4927" y="4849"/>
                      </a:lnTo>
                      <a:lnTo>
                        <a:pt x="4828" y="4849"/>
                      </a:lnTo>
                      <a:lnTo>
                        <a:pt x="4778" y="4896"/>
                      </a:lnTo>
                      <a:lnTo>
                        <a:pt x="4778" y="4943"/>
                      </a:lnTo>
                      <a:lnTo>
                        <a:pt x="4728" y="4943"/>
                      </a:lnTo>
                      <a:lnTo>
                        <a:pt x="4728" y="5224"/>
                      </a:lnTo>
                      <a:lnTo>
                        <a:pt x="4678" y="5224"/>
                      </a:lnTo>
                      <a:lnTo>
                        <a:pt x="4678" y="5295"/>
                      </a:lnTo>
                      <a:lnTo>
                        <a:pt x="4728" y="5295"/>
                      </a:lnTo>
                      <a:lnTo>
                        <a:pt x="4728" y="5435"/>
                      </a:lnTo>
                      <a:lnTo>
                        <a:pt x="4778" y="5482"/>
                      </a:lnTo>
                      <a:lnTo>
                        <a:pt x="4778" y="5974"/>
                      </a:lnTo>
                      <a:lnTo>
                        <a:pt x="4728" y="5974"/>
                      </a:lnTo>
                      <a:lnTo>
                        <a:pt x="4728" y="6021"/>
                      </a:lnTo>
                      <a:lnTo>
                        <a:pt x="4678" y="6021"/>
                      </a:lnTo>
                      <a:lnTo>
                        <a:pt x="4678" y="6068"/>
                      </a:lnTo>
                      <a:lnTo>
                        <a:pt x="4629" y="6068"/>
                      </a:lnTo>
                      <a:lnTo>
                        <a:pt x="4629" y="6115"/>
                      </a:lnTo>
                      <a:lnTo>
                        <a:pt x="4604" y="6115"/>
                      </a:lnTo>
                      <a:lnTo>
                        <a:pt x="4604" y="6208"/>
                      </a:lnTo>
                      <a:lnTo>
                        <a:pt x="4554" y="6208"/>
                      </a:lnTo>
                      <a:lnTo>
                        <a:pt x="4604" y="6208"/>
                      </a:lnTo>
                      <a:lnTo>
                        <a:pt x="4604" y="6255"/>
                      </a:lnTo>
                      <a:lnTo>
                        <a:pt x="4454" y="6255"/>
                      </a:lnTo>
                      <a:lnTo>
                        <a:pt x="4454" y="6466"/>
                      </a:lnTo>
                      <a:lnTo>
                        <a:pt x="4405" y="6466"/>
                      </a:lnTo>
                      <a:lnTo>
                        <a:pt x="4405" y="6513"/>
                      </a:lnTo>
                      <a:lnTo>
                        <a:pt x="4355" y="6560"/>
                      </a:lnTo>
                      <a:lnTo>
                        <a:pt x="4355" y="6958"/>
                      </a:lnTo>
                      <a:lnTo>
                        <a:pt x="4305" y="6958"/>
                      </a:lnTo>
                      <a:lnTo>
                        <a:pt x="4305" y="7005"/>
                      </a:lnTo>
                      <a:lnTo>
                        <a:pt x="4255" y="7005"/>
                      </a:lnTo>
                      <a:lnTo>
                        <a:pt x="4255" y="7052"/>
                      </a:lnTo>
                      <a:lnTo>
                        <a:pt x="4206" y="7052"/>
                      </a:lnTo>
                      <a:lnTo>
                        <a:pt x="4206" y="7239"/>
                      </a:lnTo>
                      <a:lnTo>
                        <a:pt x="4156" y="7286"/>
                      </a:lnTo>
                      <a:lnTo>
                        <a:pt x="4156" y="7426"/>
                      </a:lnTo>
                      <a:lnTo>
                        <a:pt x="4206" y="7473"/>
                      </a:lnTo>
                      <a:lnTo>
                        <a:pt x="4206" y="7684"/>
                      </a:lnTo>
                      <a:lnTo>
                        <a:pt x="4156" y="7684"/>
                      </a:lnTo>
                      <a:lnTo>
                        <a:pt x="4156" y="8012"/>
                      </a:lnTo>
                      <a:lnTo>
                        <a:pt x="4106" y="8012"/>
                      </a:lnTo>
                      <a:lnTo>
                        <a:pt x="4106" y="8129"/>
                      </a:lnTo>
                      <a:lnTo>
                        <a:pt x="4156" y="8129"/>
                      </a:lnTo>
                      <a:lnTo>
                        <a:pt x="4156" y="8223"/>
                      </a:lnTo>
                      <a:lnTo>
                        <a:pt x="4206" y="8223"/>
                      </a:lnTo>
                      <a:lnTo>
                        <a:pt x="4206" y="8270"/>
                      </a:lnTo>
                      <a:lnTo>
                        <a:pt x="4156" y="8270"/>
                      </a:lnTo>
                      <a:lnTo>
                        <a:pt x="4156" y="8364"/>
                      </a:lnTo>
                      <a:lnTo>
                        <a:pt x="4206" y="8410"/>
                      </a:lnTo>
                      <a:lnTo>
                        <a:pt x="4206" y="8504"/>
                      </a:lnTo>
                      <a:lnTo>
                        <a:pt x="4305" y="8504"/>
                      </a:lnTo>
                      <a:lnTo>
                        <a:pt x="4305" y="8598"/>
                      </a:lnTo>
                      <a:lnTo>
                        <a:pt x="4405" y="8598"/>
                      </a:lnTo>
                      <a:lnTo>
                        <a:pt x="4405" y="8668"/>
                      </a:lnTo>
                      <a:lnTo>
                        <a:pt x="4454" y="8668"/>
                      </a:lnTo>
                      <a:lnTo>
                        <a:pt x="4454" y="8809"/>
                      </a:lnTo>
                      <a:lnTo>
                        <a:pt x="4504" y="8809"/>
                      </a:lnTo>
                      <a:lnTo>
                        <a:pt x="4504" y="8856"/>
                      </a:lnTo>
                      <a:lnTo>
                        <a:pt x="4554" y="8856"/>
                      </a:lnTo>
                      <a:lnTo>
                        <a:pt x="4554" y="8949"/>
                      </a:lnTo>
                      <a:lnTo>
                        <a:pt x="4604" y="8996"/>
                      </a:lnTo>
                      <a:lnTo>
                        <a:pt x="4629" y="9043"/>
                      </a:lnTo>
                      <a:lnTo>
                        <a:pt x="4629" y="9207"/>
                      </a:lnTo>
                      <a:lnTo>
                        <a:pt x="4678" y="9254"/>
                      </a:lnTo>
                      <a:lnTo>
                        <a:pt x="4678" y="9394"/>
                      </a:lnTo>
                      <a:lnTo>
                        <a:pt x="4778" y="9394"/>
                      </a:lnTo>
                      <a:lnTo>
                        <a:pt x="5599" y="9441"/>
                      </a:lnTo>
                      <a:lnTo>
                        <a:pt x="5823" y="9441"/>
                      </a:lnTo>
                      <a:lnTo>
                        <a:pt x="6221" y="9488"/>
                      </a:lnTo>
                      <a:lnTo>
                        <a:pt x="6694" y="9488"/>
                      </a:lnTo>
                      <a:lnTo>
                        <a:pt x="7067" y="9535"/>
                      </a:lnTo>
                      <a:lnTo>
                        <a:pt x="7266" y="9535"/>
                      </a:lnTo>
                      <a:lnTo>
                        <a:pt x="7565" y="9488"/>
                      </a:lnTo>
                      <a:lnTo>
                        <a:pt x="7739" y="9488"/>
                      </a:lnTo>
                      <a:lnTo>
                        <a:pt x="8361" y="9535"/>
                      </a:lnTo>
                      <a:lnTo>
                        <a:pt x="8461" y="9535"/>
                      </a:lnTo>
                      <a:lnTo>
                        <a:pt x="8511" y="9488"/>
                      </a:lnTo>
                      <a:lnTo>
                        <a:pt x="8560" y="9488"/>
                      </a:lnTo>
                      <a:lnTo>
                        <a:pt x="8560" y="9441"/>
                      </a:lnTo>
                      <a:lnTo>
                        <a:pt x="8610" y="9441"/>
                      </a:lnTo>
                      <a:lnTo>
                        <a:pt x="8610" y="9184"/>
                      </a:lnTo>
                      <a:lnTo>
                        <a:pt x="8710" y="9184"/>
                      </a:lnTo>
                      <a:lnTo>
                        <a:pt x="8710" y="9090"/>
                      </a:lnTo>
                      <a:lnTo>
                        <a:pt x="8660" y="9090"/>
                      </a:lnTo>
                      <a:lnTo>
                        <a:pt x="8660" y="8949"/>
                      </a:lnTo>
                      <a:lnTo>
                        <a:pt x="8834" y="8949"/>
                      </a:lnTo>
                      <a:lnTo>
                        <a:pt x="8834" y="8902"/>
                      </a:lnTo>
                      <a:lnTo>
                        <a:pt x="8884" y="8902"/>
                      </a:lnTo>
                      <a:lnTo>
                        <a:pt x="8884" y="8762"/>
                      </a:lnTo>
                      <a:lnTo>
                        <a:pt x="8934" y="8762"/>
                      </a:lnTo>
                      <a:lnTo>
                        <a:pt x="8934" y="8645"/>
                      </a:lnTo>
                      <a:lnTo>
                        <a:pt x="8983" y="8645"/>
                      </a:lnTo>
                      <a:lnTo>
                        <a:pt x="8983" y="8504"/>
                      </a:lnTo>
                      <a:lnTo>
                        <a:pt x="9033" y="8504"/>
                      </a:lnTo>
                      <a:lnTo>
                        <a:pt x="9033" y="8457"/>
                      </a:lnTo>
                      <a:lnTo>
                        <a:pt x="9083" y="8457"/>
                      </a:lnTo>
                      <a:lnTo>
                        <a:pt x="9133" y="8410"/>
                      </a:lnTo>
                      <a:lnTo>
                        <a:pt x="9182" y="8410"/>
                      </a:lnTo>
                      <a:lnTo>
                        <a:pt x="9182" y="8364"/>
                      </a:lnTo>
                      <a:lnTo>
                        <a:pt x="9232" y="8364"/>
                      </a:lnTo>
                      <a:lnTo>
                        <a:pt x="9282" y="8317"/>
                      </a:lnTo>
                      <a:lnTo>
                        <a:pt x="9332" y="8317"/>
                      </a:lnTo>
                      <a:lnTo>
                        <a:pt x="9382" y="8270"/>
                      </a:lnTo>
                      <a:lnTo>
                        <a:pt x="9406" y="8270"/>
                      </a:lnTo>
                      <a:lnTo>
                        <a:pt x="9406" y="8223"/>
                      </a:lnTo>
                      <a:lnTo>
                        <a:pt x="9506" y="8223"/>
                      </a:lnTo>
                      <a:lnTo>
                        <a:pt x="9506" y="8176"/>
                      </a:lnTo>
                      <a:lnTo>
                        <a:pt x="9606" y="8176"/>
                      </a:lnTo>
                      <a:lnTo>
                        <a:pt x="9606" y="8129"/>
                      </a:lnTo>
                      <a:lnTo>
                        <a:pt x="9655" y="8129"/>
                      </a:lnTo>
                      <a:lnTo>
                        <a:pt x="9705" y="8082"/>
                      </a:lnTo>
                      <a:lnTo>
                        <a:pt x="9805" y="8082"/>
                      </a:lnTo>
                      <a:lnTo>
                        <a:pt x="9805" y="8059"/>
                      </a:lnTo>
                      <a:lnTo>
                        <a:pt x="9904" y="8059"/>
                      </a:lnTo>
                      <a:lnTo>
                        <a:pt x="9954" y="8012"/>
                      </a:lnTo>
                      <a:lnTo>
                        <a:pt x="9979" y="8012"/>
                      </a:lnTo>
                      <a:lnTo>
                        <a:pt x="9979" y="7965"/>
                      </a:lnTo>
                      <a:lnTo>
                        <a:pt x="10029" y="7965"/>
                      </a:lnTo>
                      <a:lnTo>
                        <a:pt x="10029" y="7918"/>
                      </a:lnTo>
                      <a:lnTo>
                        <a:pt x="10078" y="7918"/>
                      </a:lnTo>
                      <a:lnTo>
                        <a:pt x="10078" y="7872"/>
                      </a:lnTo>
                      <a:lnTo>
                        <a:pt x="10128" y="7872"/>
                      </a:lnTo>
                      <a:lnTo>
                        <a:pt x="10128" y="7825"/>
                      </a:lnTo>
                      <a:lnTo>
                        <a:pt x="10178" y="7825"/>
                      </a:lnTo>
                      <a:lnTo>
                        <a:pt x="10228" y="7778"/>
                      </a:lnTo>
                      <a:lnTo>
                        <a:pt x="10277" y="7778"/>
                      </a:lnTo>
                      <a:lnTo>
                        <a:pt x="10277" y="7731"/>
                      </a:lnTo>
                      <a:lnTo>
                        <a:pt x="10327" y="7731"/>
                      </a:lnTo>
                      <a:lnTo>
                        <a:pt x="10427" y="7637"/>
                      </a:lnTo>
                      <a:lnTo>
                        <a:pt x="10427" y="7590"/>
                      </a:lnTo>
                      <a:lnTo>
                        <a:pt x="10476" y="7590"/>
                      </a:lnTo>
                      <a:lnTo>
                        <a:pt x="10476" y="7544"/>
                      </a:lnTo>
                      <a:lnTo>
                        <a:pt x="10576" y="7544"/>
                      </a:lnTo>
                      <a:lnTo>
                        <a:pt x="10576" y="7473"/>
                      </a:lnTo>
                      <a:lnTo>
                        <a:pt x="10601" y="7426"/>
                      </a:lnTo>
                      <a:lnTo>
                        <a:pt x="10601" y="7380"/>
                      </a:lnTo>
                      <a:lnTo>
                        <a:pt x="10700" y="7380"/>
                      </a:lnTo>
                      <a:lnTo>
                        <a:pt x="10700" y="7333"/>
                      </a:lnTo>
                      <a:lnTo>
                        <a:pt x="10750" y="7333"/>
                      </a:lnTo>
                      <a:lnTo>
                        <a:pt x="10750" y="7286"/>
                      </a:lnTo>
                      <a:lnTo>
                        <a:pt x="10850" y="7286"/>
                      </a:lnTo>
                      <a:lnTo>
                        <a:pt x="10850" y="7192"/>
                      </a:lnTo>
                      <a:lnTo>
                        <a:pt x="10900" y="7192"/>
                      </a:lnTo>
                      <a:lnTo>
                        <a:pt x="10900" y="7098"/>
                      </a:lnTo>
                      <a:lnTo>
                        <a:pt x="10949" y="7098"/>
                      </a:lnTo>
                      <a:lnTo>
                        <a:pt x="10949" y="6934"/>
                      </a:lnTo>
                      <a:lnTo>
                        <a:pt x="10999" y="6934"/>
                      </a:lnTo>
                      <a:lnTo>
                        <a:pt x="10999" y="6888"/>
                      </a:lnTo>
                      <a:lnTo>
                        <a:pt x="11049" y="6888"/>
                      </a:lnTo>
                      <a:lnTo>
                        <a:pt x="11049" y="6747"/>
                      </a:lnTo>
                      <a:lnTo>
                        <a:pt x="10999" y="6747"/>
                      </a:lnTo>
                      <a:lnTo>
                        <a:pt x="10999" y="6607"/>
                      </a:lnTo>
                      <a:lnTo>
                        <a:pt x="11049" y="6560"/>
                      </a:lnTo>
                      <a:lnTo>
                        <a:pt x="11049" y="6466"/>
                      </a:lnTo>
                      <a:lnTo>
                        <a:pt x="11173" y="6466"/>
                      </a:lnTo>
                      <a:lnTo>
                        <a:pt x="11173" y="6513"/>
                      </a:lnTo>
                      <a:lnTo>
                        <a:pt x="11323" y="6513"/>
                      </a:lnTo>
                      <a:lnTo>
                        <a:pt x="11323" y="6466"/>
                      </a:lnTo>
                      <a:lnTo>
                        <a:pt x="11422" y="6466"/>
                      </a:lnTo>
                      <a:lnTo>
                        <a:pt x="11422" y="6419"/>
                      </a:lnTo>
                      <a:lnTo>
                        <a:pt x="11472" y="6419"/>
                      </a:lnTo>
                      <a:lnTo>
                        <a:pt x="11472" y="6396"/>
                      </a:lnTo>
                      <a:lnTo>
                        <a:pt x="11571" y="6396"/>
                      </a:lnTo>
                      <a:lnTo>
                        <a:pt x="11621" y="6349"/>
                      </a:lnTo>
                      <a:lnTo>
                        <a:pt x="11671" y="6349"/>
                      </a:lnTo>
                      <a:lnTo>
                        <a:pt x="11721" y="6302"/>
                      </a:lnTo>
                      <a:lnTo>
                        <a:pt x="11795" y="6302"/>
                      </a:lnTo>
                      <a:lnTo>
                        <a:pt x="11795" y="6255"/>
                      </a:lnTo>
                      <a:lnTo>
                        <a:pt x="11845" y="6255"/>
                      </a:lnTo>
                      <a:lnTo>
                        <a:pt x="11845" y="5974"/>
                      </a:lnTo>
                      <a:lnTo>
                        <a:pt x="11945" y="5974"/>
                      </a:lnTo>
                      <a:lnTo>
                        <a:pt x="11945" y="5880"/>
                      </a:lnTo>
                      <a:lnTo>
                        <a:pt x="11895" y="5880"/>
                      </a:lnTo>
                      <a:lnTo>
                        <a:pt x="11895" y="5810"/>
                      </a:lnTo>
                      <a:lnTo>
                        <a:pt x="11945" y="5810"/>
                      </a:lnTo>
                      <a:lnTo>
                        <a:pt x="11945" y="5833"/>
                      </a:lnTo>
                      <a:lnTo>
                        <a:pt x="12044" y="5833"/>
                      </a:lnTo>
                      <a:lnTo>
                        <a:pt x="12044" y="5810"/>
                      </a:lnTo>
                      <a:lnTo>
                        <a:pt x="12094" y="5810"/>
                      </a:lnTo>
                      <a:lnTo>
                        <a:pt x="12094" y="5763"/>
                      </a:lnTo>
                      <a:lnTo>
                        <a:pt x="12194" y="5763"/>
                      </a:lnTo>
                      <a:lnTo>
                        <a:pt x="12194" y="5623"/>
                      </a:lnTo>
                      <a:lnTo>
                        <a:pt x="12243" y="5623"/>
                      </a:lnTo>
                      <a:lnTo>
                        <a:pt x="12293" y="5576"/>
                      </a:lnTo>
                      <a:lnTo>
                        <a:pt x="12293" y="5529"/>
                      </a:lnTo>
                      <a:lnTo>
                        <a:pt x="12368" y="5529"/>
                      </a:lnTo>
                      <a:lnTo>
                        <a:pt x="12418" y="5482"/>
                      </a:lnTo>
                      <a:lnTo>
                        <a:pt x="12418" y="5435"/>
                      </a:lnTo>
                      <a:lnTo>
                        <a:pt x="12467" y="5435"/>
                      </a:lnTo>
                      <a:lnTo>
                        <a:pt x="12467" y="5295"/>
                      </a:lnTo>
                      <a:lnTo>
                        <a:pt x="12517" y="5295"/>
                      </a:lnTo>
                      <a:lnTo>
                        <a:pt x="12517" y="5224"/>
                      </a:lnTo>
                      <a:lnTo>
                        <a:pt x="12567" y="5224"/>
                      </a:lnTo>
                      <a:lnTo>
                        <a:pt x="12567" y="5177"/>
                      </a:lnTo>
                      <a:lnTo>
                        <a:pt x="12617" y="5177"/>
                      </a:lnTo>
                      <a:lnTo>
                        <a:pt x="12617" y="5084"/>
                      </a:lnTo>
                      <a:lnTo>
                        <a:pt x="12716" y="5084"/>
                      </a:lnTo>
                      <a:lnTo>
                        <a:pt x="12716" y="5037"/>
                      </a:lnTo>
                      <a:lnTo>
                        <a:pt x="12766" y="5037"/>
                      </a:lnTo>
                      <a:lnTo>
                        <a:pt x="12766" y="5084"/>
                      </a:lnTo>
                      <a:lnTo>
                        <a:pt x="12816" y="5084"/>
                      </a:lnTo>
                      <a:lnTo>
                        <a:pt x="12865" y="5131"/>
                      </a:lnTo>
                      <a:lnTo>
                        <a:pt x="12865" y="5177"/>
                      </a:lnTo>
                      <a:lnTo>
                        <a:pt x="13040" y="5177"/>
                      </a:lnTo>
                      <a:lnTo>
                        <a:pt x="13040" y="5131"/>
                      </a:lnTo>
                      <a:lnTo>
                        <a:pt x="13139" y="5131"/>
                      </a:lnTo>
                      <a:lnTo>
                        <a:pt x="13139" y="5177"/>
                      </a:lnTo>
                      <a:lnTo>
                        <a:pt x="13438" y="5177"/>
                      </a:lnTo>
                      <a:lnTo>
                        <a:pt x="13438" y="5131"/>
                      </a:lnTo>
                      <a:lnTo>
                        <a:pt x="13488" y="5131"/>
                      </a:lnTo>
                      <a:lnTo>
                        <a:pt x="13488" y="5037"/>
                      </a:lnTo>
                      <a:lnTo>
                        <a:pt x="13537" y="4990"/>
                      </a:lnTo>
                      <a:lnTo>
                        <a:pt x="13537" y="5084"/>
                      </a:lnTo>
                      <a:lnTo>
                        <a:pt x="13562" y="5084"/>
                      </a:lnTo>
                      <a:lnTo>
                        <a:pt x="13562" y="5131"/>
                      </a:lnTo>
                      <a:lnTo>
                        <a:pt x="13612" y="5131"/>
                      </a:lnTo>
                      <a:lnTo>
                        <a:pt x="13612" y="5177"/>
                      </a:lnTo>
                      <a:lnTo>
                        <a:pt x="13811" y="5177"/>
                      </a:lnTo>
                      <a:lnTo>
                        <a:pt x="13811" y="5131"/>
                      </a:lnTo>
                      <a:lnTo>
                        <a:pt x="13911" y="5131"/>
                      </a:lnTo>
                      <a:lnTo>
                        <a:pt x="13911" y="5084"/>
                      </a:lnTo>
                      <a:lnTo>
                        <a:pt x="14010" y="5084"/>
                      </a:lnTo>
                      <a:lnTo>
                        <a:pt x="14010" y="5037"/>
                      </a:lnTo>
                      <a:lnTo>
                        <a:pt x="14010" y="5084"/>
                      </a:lnTo>
                      <a:lnTo>
                        <a:pt x="14060" y="5084"/>
                      </a:lnTo>
                      <a:lnTo>
                        <a:pt x="14060" y="5037"/>
                      </a:lnTo>
                      <a:lnTo>
                        <a:pt x="14184" y="5037"/>
                      </a:lnTo>
                      <a:lnTo>
                        <a:pt x="14184" y="4990"/>
                      </a:lnTo>
                      <a:lnTo>
                        <a:pt x="14533" y="4990"/>
                      </a:lnTo>
                      <a:lnTo>
                        <a:pt x="14533" y="5037"/>
                      </a:lnTo>
                      <a:lnTo>
                        <a:pt x="14582" y="5037"/>
                      </a:lnTo>
                      <a:lnTo>
                        <a:pt x="14582" y="4990"/>
                      </a:lnTo>
                      <a:lnTo>
                        <a:pt x="14632" y="4990"/>
                      </a:lnTo>
                      <a:lnTo>
                        <a:pt x="14632" y="4943"/>
                      </a:lnTo>
                      <a:lnTo>
                        <a:pt x="14682" y="4943"/>
                      </a:lnTo>
                      <a:lnTo>
                        <a:pt x="14682" y="4849"/>
                      </a:lnTo>
                      <a:lnTo>
                        <a:pt x="14732" y="4849"/>
                      </a:lnTo>
                      <a:lnTo>
                        <a:pt x="14732" y="4803"/>
                      </a:lnTo>
                      <a:lnTo>
                        <a:pt x="14806" y="4803"/>
                      </a:lnTo>
                      <a:lnTo>
                        <a:pt x="14806" y="4709"/>
                      </a:lnTo>
                      <a:lnTo>
                        <a:pt x="14856" y="4709"/>
                      </a:lnTo>
                      <a:lnTo>
                        <a:pt x="14856" y="4685"/>
                      </a:lnTo>
                      <a:lnTo>
                        <a:pt x="14906" y="4685"/>
                      </a:lnTo>
                      <a:lnTo>
                        <a:pt x="14906" y="4592"/>
                      </a:lnTo>
                      <a:lnTo>
                        <a:pt x="14956" y="4592"/>
                      </a:lnTo>
                      <a:lnTo>
                        <a:pt x="14956" y="4498"/>
                      </a:lnTo>
                      <a:lnTo>
                        <a:pt x="15006" y="4498"/>
                      </a:lnTo>
                      <a:lnTo>
                        <a:pt x="15006" y="4451"/>
                      </a:lnTo>
                      <a:lnTo>
                        <a:pt x="14956" y="4451"/>
                      </a:lnTo>
                      <a:lnTo>
                        <a:pt x="15006" y="4451"/>
                      </a:lnTo>
                      <a:lnTo>
                        <a:pt x="14956" y="4451"/>
                      </a:lnTo>
                      <a:lnTo>
                        <a:pt x="14956" y="4217"/>
                      </a:lnTo>
                      <a:lnTo>
                        <a:pt x="15304" y="4217"/>
                      </a:lnTo>
                      <a:lnTo>
                        <a:pt x="15304" y="4311"/>
                      </a:lnTo>
                      <a:lnTo>
                        <a:pt x="15354" y="4311"/>
                      </a:lnTo>
                      <a:lnTo>
                        <a:pt x="15354" y="4357"/>
                      </a:lnTo>
                      <a:lnTo>
                        <a:pt x="15379" y="4357"/>
                      </a:lnTo>
                      <a:lnTo>
                        <a:pt x="15379" y="4451"/>
                      </a:lnTo>
                      <a:lnTo>
                        <a:pt x="15429" y="4451"/>
                      </a:lnTo>
                      <a:lnTo>
                        <a:pt x="15429" y="4498"/>
                      </a:lnTo>
                      <a:lnTo>
                        <a:pt x="15528" y="4498"/>
                      </a:lnTo>
                      <a:lnTo>
                        <a:pt x="15528" y="4709"/>
                      </a:lnTo>
                      <a:lnTo>
                        <a:pt x="15727" y="4709"/>
                      </a:lnTo>
                      <a:lnTo>
                        <a:pt x="15727" y="4685"/>
                      </a:lnTo>
                      <a:lnTo>
                        <a:pt x="15677" y="4685"/>
                      </a:lnTo>
                      <a:lnTo>
                        <a:pt x="15777" y="4685"/>
                      </a:lnTo>
                      <a:lnTo>
                        <a:pt x="15777" y="4709"/>
                      </a:lnTo>
                      <a:lnTo>
                        <a:pt x="15777" y="4685"/>
                      </a:lnTo>
                      <a:lnTo>
                        <a:pt x="15827" y="4685"/>
                      </a:lnTo>
                      <a:lnTo>
                        <a:pt x="15827" y="4639"/>
                      </a:lnTo>
                      <a:lnTo>
                        <a:pt x="15876" y="4639"/>
                      </a:lnTo>
                      <a:lnTo>
                        <a:pt x="15876" y="4709"/>
                      </a:lnTo>
                      <a:lnTo>
                        <a:pt x="15827" y="4709"/>
                      </a:lnTo>
                      <a:lnTo>
                        <a:pt x="15827" y="4756"/>
                      </a:lnTo>
                      <a:lnTo>
                        <a:pt x="15951" y="4756"/>
                      </a:lnTo>
                      <a:lnTo>
                        <a:pt x="15951" y="4803"/>
                      </a:lnTo>
                      <a:lnTo>
                        <a:pt x="15926" y="4803"/>
                      </a:lnTo>
                      <a:lnTo>
                        <a:pt x="15951" y="4803"/>
                      </a:lnTo>
                      <a:lnTo>
                        <a:pt x="15951" y="4849"/>
                      </a:lnTo>
                      <a:lnTo>
                        <a:pt x="16001" y="4849"/>
                      </a:lnTo>
                      <a:lnTo>
                        <a:pt x="16001" y="4896"/>
                      </a:lnTo>
                      <a:lnTo>
                        <a:pt x="16001" y="4849"/>
                      </a:lnTo>
                      <a:lnTo>
                        <a:pt x="16051" y="4849"/>
                      </a:lnTo>
                      <a:lnTo>
                        <a:pt x="16051" y="4896"/>
                      </a:lnTo>
                      <a:lnTo>
                        <a:pt x="16100" y="4896"/>
                      </a:lnTo>
                      <a:lnTo>
                        <a:pt x="16100" y="4943"/>
                      </a:lnTo>
                      <a:lnTo>
                        <a:pt x="16200" y="4943"/>
                      </a:lnTo>
                      <a:lnTo>
                        <a:pt x="16200" y="4990"/>
                      </a:lnTo>
                      <a:lnTo>
                        <a:pt x="16300" y="4990"/>
                      </a:lnTo>
                      <a:lnTo>
                        <a:pt x="16300" y="5131"/>
                      </a:lnTo>
                      <a:lnTo>
                        <a:pt x="16399" y="5131"/>
                      </a:lnTo>
                      <a:lnTo>
                        <a:pt x="16399" y="5177"/>
                      </a:lnTo>
                      <a:lnTo>
                        <a:pt x="16449" y="5177"/>
                      </a:lnTo>
                      <a:lnTo>
                        <a:pt x="16499" y="5131"/>
                      </a:lnTo>
                      <a:lnTo>
                        <a:pt x="16548" y="5131"/>
                      </a:lnTo>
                      <a:lnTo>
                        <a:pt x="16548" y="5177"/>
                      </a:lnTo>
                      <a:lnTo>
                        <a:pt x="16573" y="5177"/>
                      </a:lnTo>
                      <a:lnTo>
                        <a:pt x="16573" y="5271"/>
                      </a:lnTo>
                      <a:lnTo>
                        <a:pt x="16623" y="5271"/>
                      </a:lnTo>
                      <a:lnTo>
                        <a:pt x="16673" y="5295"/>
                      </a:lnTo>
                      <a:lnTo>
                        <a:pt x="16723" y="5271"/>
                      </a:lnTo>
                      <a:lnTo>
                        <a:pt x="16723" y="5295"/>
                      </a:lnTo>
                      <a:lnTo>
                        <a:pt x="16772" y="5295"/>
                      </a:lnTo>
                      <a:lnTo>
                        <a:pt x="16772" y="5388"/>
                      </a:lnTo>
                      <a:lnTo>
                        <a:pt x="16822" y="5388"/>
                      </a:lnTo>
                      <a:lnTo>
                        <a:pt x="16822" y="5482"/>
                      </a:lnTo>
                      <a:lnTo>
                        <a:pt x="16872" y="5482"/>
                      </a:lnTo>
                      <a:lnTo>
                        <a:pt x="16922" y="5529"/>
                      </a:lnTo>
                      <a:lnTo>
                        <a:pt x="16922" y="5623"/>
                      </a:lnTo>
                      <a:lnTo>
                        <a:pt x="16971" y="5623"/>
                      </a:lnTo>
                      <a:lnTo>
                        <a:pt x="16971" y="5669"/>
                      </a:lnTo>
                      <a:lnTo>
                        <a:pt x="17021" y="5669"/>
                      </a:lnTo>
                      <a:lnTo>
                        <a:pt x="17021" y="5716"/>
                      </a:lnTo>
                      <a:lnTo>
                        <a:pt x="17071" y="5763"/>
                      </a:lnTo>
                      <a:lnTo>
                        <a:pt x="17146" y="5763"/>
                      </a:lnTo>
                      <a:lnTo>
                        <a:pt x="17146" y="5833"/>
                      </a:lnTo>
                      <a:lnTo>
                        <a:pt x="17195" y="5880"/>
                      </a:lnTo>
                      <a:lnTo>
                        <a:pt x="17195" y="6021"/>
                      </a:lnTo>
                      <a:lnTo>
                        <a:pt x="17245" y="6021"/>
                      </a:lnTo>
                      <a:lnTo>
                        <a:pt x="17245" y="6068"/>
                      </a:lnTo>
                      <a:lnTo>
                        <a:pt x="17295" y="6068"/>
                      </a:lnTo>
                      <a:lnTo>
                        <a:pt x="17295" y="6349"/>
                      </a:lnTo>
                      <a:lnTo>
                        <a:pt x="17245" y="6349"/>
                      </a:lnTo>
                      <a:lnTo>
                        <a:pt x="17245" y="6466"/>
                      </a:lnTo>
                      <a:lnTo>
                        <a:pt x="17295" y="6513"/>
                      </a:lnTo>
                      <a:lnTo>
                        <a:pt x="17295" y="6607"/>
                      </a:lnTo>
                      <a:lnTo>
                        <a:pt x="17245" y="6700"/>
                      </a:lnTo>
                      <a:lnTo>
                        <a:pt x="17245" y="6841"/>
                      </a:lnTo>
                      <a:lnTo>
                        <a:pt x="17295" y="6841"/>
                      </a:lnTo>
                      <a:lnTo>
                        <a:pt x="17295" y="6888"/>
                      </a:lnTo>
                      <a:lnTo>
                        <a:pt x="17345" y="6841"/>
                      </a:lnTo>
                      <a:lnTo>
                        <a:pt x="17345" y="7145"/>
                      </a:lnTo>
                      <a:lnTo>
                        <a:pt x="17394" y="7192"/>
                      </a:lnTo>
                      <a:lnTo>
                        <a:pt x="17394" y="7239"/>
                      </a:lnTo>
                      <a:lnTo>
                        <a:pt x="17444" y="7286"/>
                      </a:lnTo>
                      <a:lnTo>
                        <a:pt x="17544" y="7286"/>
                      </a:lnTo>
                      <a:lnTo>
                        <a:pt x="17594" y="7333"/>
                      </a:lnTo>
                      <a:lnTo>
                        <a:pt x="17594" y="7380"/>
                      </a:lnTo>
                      <a:lnTo>
                        <a:pt x="17544" y="7380"/>
                      </a:lnTo>
                      <a:lnTo>
                        <a:pt x="17544" y="7426"/>
                      </a:lnTo>
                      <a:lnTo>
                        <a:pt x="17494" y="7426"/>
                      </a:lnTo>
                      <a:lnTo>
                        <a:pt x="17394" y="7520"/>
                      </a:lnTo>
                      <a:lnTo>
                        <a:pt x="17295" y="7520"/>
                      </a:lnTo>
                      <a:lnTo>
                        <a:pt x="17146" y="7590"/>
                      </a:lnTo>
                      <a:lnTo>
                        <a:pt x="17071" y="7637"/>
                      </a:lnTo>
                      <a:lnTo>
                        <a:pt x="17021" y="7684"/>
                      </a:lnTo>
                      <a:lnTo>
                        <a:pt x="17021" y="7918"/>
                      </a:lnTo>
                      <a:lnTo>
                        <a:pt x="17071" y="7965"/>
                      </a:lnTo>
                      <a:lnTo>
                        <a:pt x="17071" y="8457"/>
                      </a:lnTo>
                      <a:lnTo>
                        <a:pt x="16971" y="8551"/>
                      </a:lnTo>
                      <a:lnTo>
                        <a:pt x="16922" y="8551"/>
                      </a:lnTo>
                      <a:lnTo>
                        <a:pt x="16872" y="8598"/>
                      </a:lnTo>
                      <a:lnTo>
                        <a:pt x="16872" y="8645"/>
                      </a:lnTo>
                      <a:lnTo>
                        <a:pt x="16822" y="8668"/>
                      </a:lnTo>
                      <a:lnTo>
                        <a:pt x="16822" y="8762"/>
                      </a:lnTo>
                      <a:lnTo>
                        <a:pt x="16772" y="8762"/>
                      </a:lnTo>
                      <a:lnTo>
                        <a:pt x="16772" y="8856"/>
                      </a:lnTo>
                      <a:lnTo>
                        <a:pt x="16872" y="8949"/>
                      </a:lnTo>
                      <a:lnTo>
                        <a:pt x="16872" y="8996"/>
                      </a:lnTo>
                      <a:lnTo>
                        <a:pt x="16922" y="8996"/>
                      </a:lnTo>
                      <a:lnTo>
                        <a:pt x="16971" y="9043"/>
                      </a:lnTo>
                      <a:lnTo>
                        <a:pt x="17021" y="9043"/>
                      </a:lnTo>
                      <a:lnTo>
                        <a:pt x="17021" y="9137"/>
                      </a:lnTo>
                      <a:lnTo>
                        <a:pt x="17121" y="9137"/>
                      </a:lnTo>
                      <a:lnTo>
                        <a:pt x="17121" y="9184"/>
                      </a:lnTo>
                      <a:lnTo>
                        <a:pt x="17146" y="9184"/>
                      </a:lnTo>
                      <a:lnTo>
                        <a:pt x="17146" y="9207"/>
                      </a:lnTo>
                      <a:lnTo>
                        <a:pt x="17195" y="9207"/>
                      </a:lnTo>
                      <a:lnTo>
                        <a:pt x="17195" y="9254"/>
                      </a:lnTo>
                      <a:lnTo>
                        <a:pt x="17245" y="9254"/>
                      </a:lnTo>
                      <a:lnTo>
                        <a:pt x="17245" y="9301"/>
                      </a:lnTo>
                      <a:lnTo>
                        <a:pt x="17345" y="9301"/>
                      </a:lnTo>
                      <a:lnTo>
                        <a:pt x="17345" y="9394"/>
                      </a:lnTo>
                      <a:lnTo>
                        <a:pt x="17394" y="9394"/>
                      </a:lnTo>
                      <a:lnTo>
                        <a:pt x="17394" y="9488"/>
                      </a:lnTo>
                      <a:lnTo>
                        <a:pt x="17494" y="9488"/>
                      </a:lnTo>
                      <a:lnTo>
                        <a:pt x="17494" y="9582"/>
                      </a:lnTo>
                      <a:lnTo>
                        <a:pt x="17643" y="9582"/>
                      </a:lnTo>
                      <a:lnTo>
                        <a:pt x="17643" y="9488"/>
                      </a:lnTo>
                      <a:lnTo>
                        <a:pt x="17743" y="9488"/>
                      </a:lnTo>
                      <a:lnTo>
                        <a:pt x="17743" y="9441"/>
                      </a:lnTo>
                      <a:lnTo>
                        <a:pt x="17768" y="9441"/>
                      </a:lnTo>
                      <a:lnTo>
                        <a:pt x="17768" y="9348"/>
                      </a:lnTo>
                      <a:lnTo>
                        <a:pt x="18017" y="9348"/>
                      </a:lnTo>
                      <a:lnTo>
                        <a:pt x="18017" y="8996"/>
                      </a:lnTo>
                      <a:lnTo>
                        <a:pt x="17967" y="8996"/>
                      </a:lnTo>
                      <a:lnTo>
                        <a:pt x="17967" y="8902"/>
                      </a:lnTo>
                      <a:lnTo>
                        <a:pt x="18017" y="8902"/>
                      </a:lnTo>
                      <a:lnTo>
                        <a:pt x="18017" y="8856"/>
                      </a:lnTo>
                      <a:lnTo>
                        <a:pt x="18166" y="8856"/>
                      </a:lnTo>
                      <a:lnTo>
                        <a:pt x="18166" y="8809"/>
                      </a:lnTo>
                      <a:lnTo>
                        <a:pt x="18265" y="8809"/>
                      </a:lnTo>
                      <a:lnTo>
                        <a:pt x="18265" y="8762"/>
                      </a:lnTo>
                      <a:lnTo>
                        <a:pt x="18315" y="8762"/>
                      </a:lnTo>
                      <a:lnTo>
                        <a:pt x="18315" y="8715"/>
                      </a:lnTo>
                      <a:lnTo>
                        <a:pt x="18315" y="8762"/>
                      </a:lnTo>
                      <a:lnTo>
                        <a:pt x="18340" y="8762"/>
                      </a:lnTo>
                      <a:lnTo>
                        <a:pt x="18340" y="8996"/>
                      </a:lnTo>
                      <a:lnTo>
                        <a:pt x="18390" y="8996"/>
                      </a:lnTo>
                      <a:lnTo>
                        <a:pt x="18390" y="9043"/>
                      </a:lnTo>
                      <a:lnTo>
                        <a:pt x="18489" y="9043"/>
                      </a:lnTo>
                      <a:lnTo>
                        <a:pt x="18489" y="9184"/>
                      </a:lnTo>
                      <a:lnTo>
                        <a:pt x="18440" y="9184"/>
                      </a:lnTo>
                      <a:lnTo>
                        <a:pt x="18440" y="9207"/>
                      </a:lnTo>
                      <a:lnTo>
                        <a:pt x="18390" y="9207"/>
                      </a:lnTo>
                      <a:lnTo>
                        <a:pt x="18390" y="9254"/>
                      </a:lnTo>
                      <a:lnTo>
                        <a:pt x="18340" y="9254"/>
                      </a:lnTo>
                      <a:lnTo>
                        <a:pt x="18340" y="9348"/>
                      </a:lnTo>
                      <a:lnTo>
                        <a:pt x="18315" y="9348"/>
                      </a:lnTo>
                      <a:lnTo>
                        <a:pt x="18315" y="9394"/>
                      </a:lnTo>
                      <a:lnTo>
                        <a:pt x="18265" y="9394"/>
                      </a:lnTo>
                      <a:lnTo>
                        <a:pt x="18265" y="9441"/>
                      </a:lnTo>
                      <a:lnTo>
                        <a:pt x="18315" y="9441"/>
                      </a:lnTo>
                      <a:lnTo>
                        <a:pt x="18216" y="9441"/>
                      </a:lnTo>
                      <a:lnTo>
                        <a:pt x="18216" y="9488"/>
                      </a:lnTo>
                      <a:lnTo>
                        <a:pt x="18166" y="9488"/>
                      </a:lnTo>
                      <a:lnTo>
                        <a:pt x="18166" y="9535"/>
                      </a:lnTo>
                      <a:lnTo>
                        <a:pt x="18116" y="9535"/>
                      </a:lnTo>
                      <a:lnTo>
                        <a:pt x="18116" y="9629"/>
                      </a:lnTo>
                      <a:lnTo>
                        <a:pt x="18066" y="9629"/>
                      </a:lnTo>
                      <a:lnTo>
                        <a:pt x="18116" y="9629"/>
                      </a:lnTo>
                      <a:lnTo>
                        <a:pt x="18066" y="9629"/>
                      </a:lnTo>
                      <a:lnTo>
                        <a:pt x="18066" y="9675"/>
                      </a:lnTo>
                      <a:lnTo>
                        <a:pt x="18116" y="9675"/>
                      </a:lnTo>
                      <a:lnTo>
                        <a:pt x="18066" y="9675"/>
                      </a:lnTo>
                      <a:lnTo>
                        <a:pt x="18116" y="9675"/>
                      </a:lnTo>
                      <a:lnTo>
                        <a:pt x="18066" y="9675"/>
                      </a:lnTo>
                      <a:lnTo>
                        <a:pt x="18066" y="9769"/>
                      </a:lnTo>
                      <a:lnTo>
                        <a:pt x="18116" y="9769"/>
                      </a:lnTo>
                      <a:lnTo>
                        <a:pt x="18116" y="9839"/>
                      </a:lnTo>
                      <a:lnTo>
                        <a:pt x="18166" y="9839"/>
                      </a:lnTo>
                      <a:lnTo>
                        <a:pt x="18166" y="9886"/>
                      </a:lnTo>
                      <a:lnTo>
                        <a:pt x="18216" y="9886"/>
                      </a:lnTo>
                      <a:lnTo>
                        <a:pt x="18166" y="9886"/>
                      </a:lnTo>
                      <a:lnTo>
                        <a:pt x="18166" y="9980"/>
                      </a:lnTo>
                      <a:lnTo>
                        <a:pt x="18216" y="9980"/>
                      </a:lnTo>
                      <a:lnTo>
                        <a:pt x="18166" y="9980"/>
                      </a:lnTo>
                      <a:lnTo>
                        <a:pt x="18166" y="10121"/>
                      </a:lnTo>
                      <a:lnTo>
                        <a:pt x="18116" y="10121"/>
                      </a:lnTo>
                      <a:lnTo>
                        <a:pt x="18116" y="10308"/>
                      </a:lnTo>
                      <a:lnTo>
                        <a:pt x="18066" y="10308"/>
                      </a:lnTo>
                      <a:lnTo>
                        <a:pt x="18066" y="10355"/>
                      </a:lnTo>
                      <a:lnTo>
                        <a:pt x="18017" y="10355"/>
                      </a:lnTo>
                      <a:lnTo>
                        <a:pt x="18066" y="10355"/>
                      </a:lnTo>
                      <a:lnTo>
                        <a:pt x="18066" y="10472"/>
                      </a:lnTo>
                      <a:lnTo>
                        <a:pt x="18017" y="10472"/>
                      </a:lnTo>
                      <a:lnTo>
                        <a:pt x="18066" y="10472"/>
                      </a:lnTo>
                      <a:lnTo>
                        <a:pt x="18066" y="10519"/>
                      </a:lnTo>
                      <a:lnTo>
                        <a:pt x="18017" y="10519"/>
                      </a:lnTo>
                      <a:lnTo>
                        <a:pt x="18066" y="10519"/>
                      </a:lnTo>
                      <a:lnTo>
                        <a:pt x="18066" y="10566"/>
                      </a:lnTo>
                      <a:lnTo>
                        <a:pt x="18066" y="10519"/>
                      </a:lnTo>
                      <a:lnTo>
                        <a:pt x="18066" y="10566"/>
                      </a:lnTo>
                      <a:lnTo>
                        <a:pt x="18116" y="10566"/>
                      </a:lnTo>
                      <a:lnTo>
                        <a:pt x="18116" y="10659"/>
                      </a:lnTo>
                      <a:lnTo>
                        <a:pt x="18166" y="10659"/>
                      </a:lnTo>
                      <a:lnTo>
                        <a:pt x="18166" y="10753"/>
                      </a:lnTo>
                      <a:lnTo>
                        <a:pt x="18216" y="10753"/>
                      </a:lnTo>
                      <a:lnTo>
                        <a:pt x="18216" y="10706"/>
                      </a:lnTo>
                      <a:lnTo>
                        <a:pt x="18166" y="10706"/>
                      </a:lnTo>
                      <a:lnTo>
                        <a:pt x="18216" y="10706"/>
                      </a:lnTo>
                      <a:lnTo>
                        <a:pt x="18216" y="10800"/>
                      </a:lnTo>
                      <a:lnTo>
                        <a:pt x="18265" y="10800"/>
                      </a:lnTo>
                      <a:lnTo>
                        <a:pt x="18265" y="10917"/>
                      </a:lnTo>
                      <a:lnTo>
                        <a:pt x="18315" y="10917"/>
                      </a:lnTo>
                      <a:lnTo>
                        <a:pt x="18315" y="11151"/>
                      </a:lnTo>
                      <a:lnTo>
                        <a:pt x="18340" y="11151"/>
                      </a:lnTo>
                      <a:lnTo>
                        <a:pt x="18340" y="11198"/>
                      </a:lnTo>
                      <a:lnTo>
                        <a:pt x="18390" y="11198"/>
                      </a:lnTo>
                      <a:lnTo>
                        <a:pt x="18390" y="11151"/>
                      </a:lnTo>
                      <a:lnTo>
                        <a:pt x="18390" y="11386"/>
                      </a:lnTo>
                      <a:lnTo>
                        <a:pt x="18440" y="11386"/>
                      </a:lnTo>
                      <a:lnTo>
                        <a:pt x="18390" y="11386"/>
                      </a:lnTo>
                      <a:lnTo>
                        <a:pt x="18390" y="11643"/>
                      </a:lnTo>
                      <a:lnTo>
                        <a:pt x="18589" y="11643"/>
                      </a:lnTo>
                      <a:lnTo>
                        <a:pt x="18589" y="11597"/>
                      </a:lnTo>
                      <a:lnTo>
                        <a:pt x="18639" y="11597"/>
                      </a:lnTo>
                      <a:lnTo>
                        <a:pt x="18639" y="11643"/>
                      </a:lnTo>
                      <a:lnTo>
                        <a:pt x="18688" y="11643"/>
                      </a:lnTo>
                      <a:lnTo>
                        <a:pt x="18688" y="11690"/>
                      </a:lnTo>
                      <a:lnTo>
                        <a:pt x="18738" y="11690"/>
                      </a:lnTo>
                      <a:lnTo>
                        <a:pt x="18688" y="11690"/>
                      </a:lnTo>
                      <a:lnTo>
                        <a:pt x="18688" y="11737"/>
                      </a:lnTo>
                      <a:lnTo>
                        <a:pt x="18738" y="11737"/>
                      </a:lnTo>
                      <a:lnTo>
                        <a:pt x="18738" y="11690"/>
                      </a:lnTo>
                      <a:lnTo>
                        <a:pt x="18838" y="11690"/>
                      </a:lnTo>
                      <a:lnTo>
                        <a:pt x="18838" y="11737"/>
                      </a:lnTo>
                      <a:lnTo>
                        <a:pt x="18838" y="11690"/>
                      </a:lnTo>
                      <a:lnTo>
                        <a:pt x="18888" y="11690"/>
                      </a:lnTo>
                      <a:lnTo>
                        <a:pt x="18888" y="11643"/>
                      </a:lnTo>
                      <a:lnTo>
                        <a:pt x="19012" y="11643"/>
                      </a:lnTo>
                      <a:lnTo>
                        <a:pt x="19012" y="11690"/>
                      </a:lnTo>
                      <a:lnTo>
                        <a:pt x="19112" y="11690"/>
                      </a:lnTo>
                      <a:lnTo>
                        <a:pt x="19112" y="11737"/>
                      </a:lnTo>
                      <a:lnTo>
                        <a:pt x="19112" y="11690"/>
                      </a:lnTo>
                      <a:lnTo>
                        <a:pt x="19211" y="11690"/>
                      </a:lnTo>
                      <a:lnTo>
                        <a:pt x="19211" y="11643"/>
                      </a:lnTo>
                      <a:lnTo>
                        <a:pt x="19211" y="11690"/>
                      </a:lnTo>
                      <a:lnTo>
                        <a:pt x="19311" y="11690"/>
                      </a:lnTo>
                      <a:lnTo>
                        <a:pt x="19311" y="11597"/>
                      </a:lnTo>
                      <a:lnTo>
                        <a:pt x="19360" y="11597"/>
                      </a:lnTo>
                      <a:lnTo>
                        <a:pt x="19311" y="11597"/>
                      </a:lnTo>
                      <a:lnTo>
                        <a:pt x="19311" y="11550"/>
                      </a:lnTo>
                      <a:lnTo>
                        <a:pt x="19360" y="11550"/>
                      </a:lnTo>
                      <a:lnTo>
                        <a:pt x="19410" y="11503"/>
                      </a:lnTo>
                      <a:lnTo>
                        <a:pt x="19410" y="11479"/>
                      </a:lnTo>
                      <a:lnTo>
                        <a:pt x="19460" y="11479"/>
                      </a:lnTo>
                      <a:lnTo>
                        <a:pt x="19460" y="11433"/>
                      </a:lnTo>
                      <a:lnTo>
                        <a:pt x="19510" y="11433"/>
                      </a:lnTo>
                      <a:lnTo>
                        <a:pt x="19510" y="11386"/>
                      </a:lnTo>
                      <a:lnTo>
                        <a:pt x="19535" y="11339"/>
                      </a:lnTo>
                      <a:lnTo>
                        <a:pt x="19584" y="11339"/>
                      </a:lnTo>
                      <a:lnTo>
                        <a:pt x="19584" y="11245"/>
                      </a:lnTo>
                      <a:lnTo>
                        <a:pt x="19634" y="11245"/>
                      </a:lnTo>
                      <a:lnTo>
                        <a:pt x="19634" y="11198"/>
                      </a:lnTo>
                      <a:lnTo>
                        <a:pt x="19684" y="11198"/>
                      </a:lnTo>
                      <a:lnTo>
                        <a:pt x="19684" y="11151"/>
                      </a:lnTo>
                      <a:lnTo>
                        <a:pt x="19734" y="11151"/>
                      </a:lnTo>
                      <a:lnTo>
                        <a:pt x="19734" y="11105"/>
                      </a:lnTo>
                      <a:lnTo>
                        <a:pt x="19783" y="11105"/>
                      </a:lnTo>
                      <a:lnTo>
                        <a:pt x="19783" y="11058"/>
                      </a:lnTo>
                      <a:lnTo>
                        <a:pt x="19833" y="11058"/>
                      </a:lnTo>
                      <a:lnTo>
                        <a:pt x="19933" y="10964"/>
                      </a:lnTo>
                      <a:lnTo>
                        <a:pt x="19982" y="10964"/>
                      </a:lnTo>
                      <a:lnTo>
                        <a:pt x="19982" y="10917"/>
                      </a:lnTo>
                      <a:lnTo>
                        <a:pt x="20032" y="10917"/>
                      </a:lnTo>
                      <a:lnTo>
                        <a:pt x="20032" y="10894"/>
                      </a:lnTo>
                      <a:lnTo>
                        <a:pt x="20132" y="10894"/>
                      </a:lnTo>
                      <a:lnTo>
                        <a:pt x="20132" y="10847"/>
                      </a:lnTo>
                      <a:lnTo>
                        <a:pt x="20157" y="10847"/>
                      </a:lnTo>
                      <a:lnTo>
                        <a:pt x="20157" y="10800"/>
                      </a:lnTo>
                      <a:lnTo>
                        <a:pt x="20206" y="10800"/>
                      </a:lnTo>
                      <a:lnTo>
                        <a:pt x="20406" y="10659"/>
                      </a:lnTo>
                      <a:lnTo>
                        <a:pt x="20729" y="10355"/>
                      </a:lnTo>
                      <a:lnTo>
                        <a:pt x="20978" y="10121"/>
                      </a:lnTo>
                      <a:lnTo>
                        <a:pt x="21127" y="10027"/>
                      </a:lnTo>
                      <a:lnTo>
                        <a:pt x="21276" y="9886"/>
                      </a:lnTo>
                      <a:lnTo>
                        <a:pt x="21301" y="9839"/>
                      </a:lnTo>
                      <a:lnTo>
                        <a:pt x="21301" y="9886"/>
                      </a:lnTo>
                      <a:lnTo>
                        <a:pt x="21276" y="9886"/>
                      </a:lnTo>
                      <a:lnTo>
                        <a:pt x="21276" y="10425"/>
                      </a:lnTo>
                      <a:lnTo>
                        <a:pt x="21227" y="10425"/>
                      </a:lnTo>
                      <a:lnTo>
                        <a:pt x="21227" y="10472"/>
                      </a:lnTo>
                      <a:lnTo>
                        <a:pt x="21177" y="10519"/>
                      </a:lnTo>
                      <a:lnTo>
                        <a:pt x="21177" y="10706"/>
                      </a:lnTo>
                      <a:lnTo>
                        <a:pt x="21227" y="10753"/>
                      </a:lnTo>
                      <a:lnTo>
                        <a:pt x="21276" y="10753"/>
                      </a:lnTo>
                      <a:lnTo>
                        <a:pt x="21276" y="10964"/>
                      </a:lnTo>
                      <a:lnTo>
                        <a:pt x="21301" y="11011"/>
                      </a:lnTo>
                      <a:lnTo>
                        <a:pt x="21351" y="11058"/>
                      </a:lnTo>
                      <a:lnTo>
                        <a:pt x="21351" y="11151"/>
                      </a:lnTo>
                      <a:lnTo>
                        <a:pt x="21401" y="11151"/>
                      </a:lnTo>
                      <a:lnTo>
                        <a:pt x="21401" y="11198"/>
                      </a:lnTo>
                      <a:lnTo>
                        <a:pt x="21500" y="11292"/>
                      </a:lnTo>
                      <a:lnTo>
                        <a:pt x="21500" y="11339"/>
                      </a:lnTo>
                      <a:lnTo>
                        <a:pt x="21550" y="11386"/>
                      </a:lnTo>
                      <a:lnTo>
                        <a:pt x="21600" y="11386"/>
                      </a:lnTo>
                      <a:lnTo>
                        <a:pt x="21600" y="11550"/>
                      </a:lnTo>
                      <a:lnTo>
                        <a:pt x="21550" y="11550"/>
                      </a:lnTo>
                      <a:lnTo>
                        <a:pt x="21550" y="11643"/>
                      </a:lnTo>
                      <a:lnTo>
                        <a:pt x="21500" y="11643"/>
                      </a:lnTo>
                      <a:lnTo>
                        <a:pt x="21500" y="11737"/>
                      </a:lnTo>
                      <a:lnTo>
                        <a:pt x="21451" y="11737"/>
                      </a:lnTo>
                      <a:lnTo>
                        <a:pt x="21451" y="11784"/>
                      </a:lnTo>
                      <a:lnTo>
                        <a:pt x="21401" y="11784"/>
                      </a:lnTo>
                      <a:lnTo>
                        <a:pt x="21401" y="11831"/>
                      </a:lnTo>
                      <a:lnTo>
                        <a:pt x="21351" y="11831"/>
                      </a:lnTo>
                      <a:lnTo>
                        <a:pt x="21351" y="11878"/>
                      </a:lnTo>
                      <a:lnTo>
                        <a:pt x="21301" y="11878"/>
                      </a:lnTo>
                      <a:lnTo>
                        <a:pt x="21301" y="11925"/>
                      </a:lnTo>
                      <a:lnTo>
                        <a:pt x="21276" y="11925"/>
                      </a:lnTo>
                      <a:lnTo>
                        <a:pt x="21276" y="11971"/>
                      </a:lnTo>
                      <a:lnTo>
                        <a:pt x="21177" y="11971"/>
                      </a:lnTo>
                      <a:lnTo>
                        <a:pt x="21177" y="12018"/>
                      </a:lnTo>
                      <a:lnTo>
                        <a:pt x="21127" y="12018"/>
                      </a:lnTo>
                      <a:lnTo>
                        <a:pt x="21077" y="12042"/>
                      </a:lnTo>
                      <a:lnTo>
                        <a:pt x="20928" y="12089"/>
                      </a:lnTo>
                      <a:lnTo>
                        <a:pt x="20878" y="12135"/>
                      </a:lnTo>
                      <a:lnTo>
                        <a:pt x="20829" y="12135"/>
                      </a:lnTo>
                      <a:lnTo>
                        <a:pt x="20729" y="12229"/>
                      </a:lnTo>
                      <a:lnTo>
                        <a:pt x="20729" y="12276"/>
                      </a:lnTo>
                      <a:lnTo>
                        <a:pt x="20704" y="12323"/>
                      </a:lnTo>
                      <a:lnTo>
                        <a:pt x="20654" y="12323"/>
                      </a:lnTo>
                      <a:lnTo>
                        <a:pt x="20654" y="12370"/>
                      </a:lnTo>
                      <a:lnTo>
                        <a:pt x="20605" y="12370"/>
                      </a:lnTo>
                      <a:lnTo>
                        <a:pt x="20555" y="12416"/>
                      </a:lnTo>
                      <a:lnTo>
                        <a:pt x="20555" y="12463"/>
                      </a:lnTo>
                      <a:lnTo>
                        <a:pt x="20505" y="12463"/>
                      </a:lnTo>
                      <a:lnTo>
                        <a:pt x="20505" y="12510"/>
                      </a:lnTo>
                      <a:lnTo>
                        <a:pt x="20455" y="12510"/>
                      </a:lnTo>
                      <a:lnTo>
                        <a:pt x="20406" y="12557"/>
                      </a:lnTo>
                      <a:lnTo>
                        <a:pt x="20406" y="12604"/>
                      </a:lnTo>
                      <a:lnTo>
                        <a:pt x="20356" y="12604"/>
                      </a:lnTo>
                      <a:lnTo>
                        <a:pt x="20356" y="12627"/>
                      </a:lnTo>
                      <a:lnTo>
                        <a:pt x="20256" y="12674"/>
                      </a:lnTo>
                      <a:lnTo>
                        <a:pt x="20256" y="12721"/>
                      </a:lnTo>
                      <a:lnTo>
                        <a:pt x="20206" y="12721"/>
                      </a:lnTo>
                      <a:lnTo>
                        <a:pt x="20206" y="12862"/>
                      </a:lnTo>
                      <a:lnTo>
                        <a:pt x="20157" y="12862"/>
                      </a:lnTo>
                      <a:lnTo>
                        <a:pt x="20157" y="12955"/>
                      </a:lnTo>
                      <a:lnTo>
                        <a:pt x="20132" y="12955"/>
                      </a:lnTo>
                      <a:lnTo>
                        <a:pt x="20132" y="13002"/>
                      </a:lnTo>
                      <a:lnTo>
                        <a:pt x="20082" y="13049"/>
                      </a:lnTo>
                      <a:lnTo>
                        <a:pt x="20082" y="13096"/>
                      </a:lnTo>
                      <a:lnTo>
                        <a:pt x="20032" y="13096"/>
                      </a:lnTo>
                      <a:lnTo>
                        <a:pt x="20082" y="13096"/>
                      </a:lnTo>
                      <a:lnTo>
                        <a:pt x="20082" y="13143"/>
                      </a:lnTo>
                      <a:lnTo>
                        <a:pt x="19982" y="13143"/>
                      </a:lnTo>
                      <a:lnTo>
                        <a:pt x="19982" y="13213"/>
                      </a:lnTo>
                      <a:lnTo>
                        <a:pt x="19933" y="13166"/>
                      </a:lnTo>
                      <a:lnTo>
                        <a:pt x="19883" y="13213"/>
                      </a:lnTo>
                      <a:lnTo>
                        <a:pt x="19783" y="13213"/>
                      </a:lnTo>
                      <a:lnTo>
                        <a:pt x="19734" y="13260"/>
                      </a:lnTo>
                      <a:lnTo>
                        <a:pt x="19734" y="13307"/>
                      </a:lnTo>
                      <a:lnTo>
                        <a:pt x="19684" y="13307"/>
                      </a:lnTo>
                      <a:lnTo>
                        <a:pt x="19684" y="13400"/>
                      </a:lnTo>
                      <a:lnTo>
                        <a:pt x="19634" y="13400"/>
                      </a:lnTo>
                      <a:lnTo>
                        <a:pt x="19634" y="13447"/>
                      </a:lnTo>
                      <a:lnTo>
                        <a:pt x="19535" y="13447"/>
                      </a:lnTo>
                      <a:lnTo>
                        <a:pt x="19535" y="13494"/>
                      </a:lnTo>
                      <a:lnTo>
                        <a:pt x="19460" y="13494"/>
                      </a:lnTo>
                      <a:lnTo>
                        <a:pt x="19410" y="13447"/>
                      </a:lnTo>
                      <a:lnTo>
                        <a:pt x="19360" y="13447"/>
                      </a:lnTo>
                      <a:lnTo>
                        <a:pt x="19311" y="13494"/>
                      </a:lnTo>
                      <a:lnTo>
                        <a:pt x="19261" y="13494"/>
                      </a:lnTo>
                      <a:lnTo>
                        <a:pt x="19211" y="13541"/>
                      </a:lnTo>
                      <a:lnTo>
                        <a:pt x="19161" y="13541"/>
                      </a:lnTo>
                      <a:lnTo>
                        <a:pt x="19161" y="13588"/>
                      </a:lnTo>
                      <a:lnTo>
                        <a:pt x="19112" y="13588"/>
                      </a:lnTo>
                      <a:lnTo>
                        <a:pt x="19112" y="13728"/>
                      </a:lnTo>
                      <a:lnTo>
                        <a:pt x="19062" y="13728"/>
                      </a:lnTo>
                      <a:lnTo>
                        <a:pt x="19062" y="13799"/>
                      </a:lnTo>
                      <a:lnTo>
                        <a:pt x="19012" y="13799"/>
                      </a:lnTo>
                      <a:lnTo>
                        <a:pt x="19012" y="13846"/>
                      </a:lnTo>
                      <a:lnTo>
                        <a:pt x="18962" y="13846"/>
                      </a:lnTo>
                      <a:lnTo>
                        <a:pt x="18962" y="13799"/>
                      </a:lnTo>
                      <a:lnTo>
                        <a:pt x="18788" y="13799"/>
                      </a:lnTo>
                      <a:lnTo>
                        <a:pt x="18738" y="13846"/>
                      </a:lnTo>
                      <a:lnTo>
                        <a:pt x="18688" y="13846"/>
                      </a:lnTo>
                      <a:lnTo>
                        <a:pt x="18688" y="13939"/>
                      </a:lnTo>
                      <a:lnTo>
                        <a:pt x="18639" y="13939"/>
                      </a:lnTo>
                      <a:lnTo>
                        <a:pt x="18639" y="13986"/>
                      </a:lnTo>
                      <a:lnTo>
                        <a:pt x="18589" y="13986"/>
                      </a:lnTo>
                      <a:lnTo>
                        <a:pt x="18589" y="14033"/>
                      </a:lnTo>
                      <a:lnTo>
                        <a:pt x="18539" y="14033"/>
                      </a:lnTo>
                      <a:lnTo>
                        <a:pt x="18539" y="14080"/>
                      </a:lnTo>
                      <a:lnTo>
                        <a:pt x="18539" y="14033"/>
                      </a:lnTo>
                      <a:lnTo>
                        <a:pt x="18315" y="14033"/>
                      </a:lnTo>
                      <a:lnTo>
                        <a:pt x="18315" y="14174"/>
                      </a:lnTo>
                      <a:lnTo>
                        <a:pt x="18265" y="14174"/>
                      </a:lnTo>
                      <a:lnTo>
                        <a:pt x="18265" y="14220"/>
                      </a:lnTo>
                      <a:lnTo>
                        <a:pt x="18166" y="14220"/>
                      </a:lnTo>
                      <a:lnTo>
                        <a:pt x="18116" y="14267"/>
                      </a:lnTo>
                      <a:lnTo>
                        <a:pt x="18066" y="14267"/>
                      </a:lnTo>
                      <a:lnTo>
                        <a:pt x="18066" y="14338"/>
                      </a:lnTo>
                      <a:lnTo>
                        <a:pt x="18017" y="14338"/>
                      </a:lnTo>
                      <a:lnTo>
                        <a:pt x="18017" y="14478"/>
                      </a:lnTo>
                      <a:lnTo>
                        <a:pt x="17967" y="14478"/>
                      </a:lnTo>
                      <a:lnTo>
                        <a:pt x="17967" y="14619"/>
                      </a:lnTo>
                      <a:lnTo>
                        <a:pt x="18017" y="14619"/>
                      </a:lnTo>
                      <a:lnTo>
                        <a:pt x="18017" y="14666"/>
                      </a:lnTo>
                      <a:lnTo>
                        <a:pt x="18066" y="14666"/>
                      </a:lnTo>
                      <a:lnTo>
                        <a:pt x="18066" y="14712"/>
                      </a:lnTo>
                      <a:lnTo>
                        <a:pt x="18116" y="14712"/>
                      </a:lnTo>
                      <a:lnTo>
                        <a:pt x="18116" y="14759"/>
                      </a:lnTo>
                      <a:lnTo>
                        <a:pt x="18166" y="14806"/>
                      </a:lnTo>
                      <a:lnTo>
                        <a:pt x="18116" y="14806"/>
                      </a:lnTo>
                      <a:lnTo>
                        <a:pt x="18116" y="14876"/>
                      </a:lnTo>
                      <a:lnTo>
                        <a:pt x="18166" y="14876"/>
                      </a:lnTo>
                      <a:lnTo>
                        <a:pt x="18116" y="14923"/>
                      </a:lnTo>
                      <a:lnTo>
                        <a:pt x="18116" y="14970"/>
                      </a:lnTo>
                      <a:lnTo>
                        <a:pt x="18066" y="14970"/>
                      </a:lnTo>
                      <a:lnTo>
                        <a:pt x="18066" y="15064"/>
                      </a:lnTo>
                      <a:lnTo>
                        <a:pt x="18116" y="15064"/>
                      </a:lnTo>
                      <a:lnTo>
                        <a:pt x="18116" y="15111"/>
                      </a:lnTo>
                      <a:lnTo>
                        <a:pt x="18166" y="15157"/>
                      </a:lnTo>
                      <a:lnTo>
                        <a:pt x="18166" y="15204"/>
                      </a:lnTo>
                      <a:lnTo>
                        <a:pt x="18216" y="15204"/>
                      </a:lnTo>
                      <a:lnTo>
                        <a:pt x="18216" y="15251"/>
                      </a:lnTo>
                      <a:lnTo>
                        <a:pt x="18265" y="15251"/>
                      </a:lnTo>
                      <a:lnTo>
                        <a:pt x="18265" y="15298"/>
                      </a:lnTo>
                      <a:lnTo>
                        <a:pt x="18315" y="15298"/>
                      </a:lnTo>
                      <a:lnTo>
                        <a:pt x="18315" y="15415"/>
                      </a:lnTo>
                      <a:lnTo>
                        <a:pt x="18216" y="15509"/>
                      </a:lnTo>
                      <a:lnTo>
                        <a:pt x="17867" y="15509"/>
                      </a:lnTo>
                      <a:lnTo>
                        <a:pt x="17867" y="15603"/>
                      </a:lnTo>
                      <a:lnTo>
                        <a:pt x="17818" y="15649"/>
                      </a:lnTo>
                      <a:lnTo>
                        <a:pt x="17818" y="15696"/>
                      </a:lnTo>
                      <a:lnTo>
                        <a:pt x="17768" y="15790"/>
                      </a:lnTo>
                      <a:lnTo>
                        <a:pt x="17768" y="15837"/>
                      </a:lnTo>
                      <a:lnTo>
                        <a:pt x="17743" y="15931"/>
                      </a:lnTo>
                      <a:lnTo>
                        <a:pt x="17693" y="15977"/>
                      </a:lnTo>
                      <a:lnTo>
                        <a:pt x="17693" y="16001"/>
                      </a:lnTo>
                      <a:lnTo>
                        <a:pt x="17643" y="16001"/>
                      </a:lnTo>
                      <a:lnTo>
                        <a:pt x="17643" y="16048"/>
                      </a:lnTo>
                      <a:lnTo>
                        <a:pt x="17594" y="16048"/>
                      </a:lnTo>
                      <a:lnTo>
                        <a:pt x="17544" y="16095"/>
                      </a:lnTo>
                      <a:lnTo>
                        <a:pt x="17494" y="16095"/>
                      </a:lnTo>
                      <a:lnTo>
                        <a:pt x="17444" y="16141"/>
                      </a:lnTo>
                      <a:lnTo>
                        <a:pt x="17444" y="16188"/>
                      </a:lnTo>
                      <a:lnTo>
                        <a:pt x="17345" y="16188"/>
                      </a:lnTo>
                      <a:lnTo>
                        <a:pt x="17345" y="16235"/>
                      </a:lnTo>
                      <a:lnTo>
                        <a:pt x="17295" y="16235"/>
                      </a:lnTo>
                      <a:lnTo>
                        <a:pt x="17245" y="16282"/>
                      </a:lnTo>
                      <a:lnTo>
                        <a:pt x="17195" y="16282"/>
                      </a:lnTo>
                      <a:lnTo>
                        <a:pt x="17195" y="16329"/>
                      </a:lnTo>
                      <a:lnTo>
                        <a:pt x="17146" y="16329"/>
                      </a:lnTo>
                      <a:lnTo>
                        <a:pt x="17146" y="16423"/>
                      </a:lnTo>
                      <a:lnTo>
                        <a:pt x="17121" y="16469"/>
                      </a:lnTo>
                      <a:lnTo>
                        <a:pt x="17121" y="16516"/>
                      </a:lnTo>
                      <a:lnTo>
                        <a:pt x="17071" y="16516"/>
                      </a:lnTo>
                      <a:lnTo>
                        <a:pt x="17071" y="16540"/>
                      </a:lnTo>
                      <a:lnTo>
                        <a:pt x="17021" y="16540"/>
                      </a:lnTo>
                      <a:lnTo>
                        <a:pt x="17021" y="16587"/>
                      </a:lnTo>
                      <a:lnTo>
                        <a:pt x="16971" y="16587"/>
                      </a:lnTo>
                      <a:lnTo>
                        <a:pt x="16971" y="16680"/>
                      </a:lnTo>
                      <a:lnTo>
                        <a:pt x="16922" y="16680"/>
                      </a:lnTo>
                      <a:lnTo>
                        <a:pt x="16922" y="16868"/>
                      </a:lnTo>
                      <a:lnTo>
                        <a:pt x="16872" y="16868"/>
                      </a:lnTo>
                      <a:lnTo>
                        <a:pt x="16872" y="16961"/>
                      </a:lnTo>
                      <a:lnTo>
                        <a:pt x="16822" y="16961"/>
                      </a:lnTo>
                      <a:lnTo>
                        <a:pt x="16772" y="17008"/>
                      </a:lnTo>
                      <a:lnTo>
                        <a:pt x="16772" y="17055"/>
                      </a:lnTo>
                      <a:lnTo>
                        <a:pt x="16723" y="17102"/>
                      </a:lnTo>
                      <a:lnTo>
                        <a:pt x="16723" y="17172"/>
                      </a:lnTo>
                      <a:lnTo>
                        <a:pt x="16673" y="17172"/>
                      </a:lnTo>
                      <a:lnTo>
                        <a:pt x="16673" y="17219"/>
                      </a:lnTo>
                      <a:lnTo>
                        <a:pt x="16723" y="17219"/>
                      </a:lnTo>
                      <a:lnTo>
                        <a:pt x="16723" y="17266"/>
                      </a:lnTo>
                      <a:lnTo>
                        <a:pt x="16772" y="17313"/>
                      </a:lnTo>
                      <a:lnTo>
                        <a:pt x="16772" y="17360"/>
                      </a:lnTo>
                      <a:lnTo>
                        <a:pt x="16822" y="17360"/>
                      </a:lnTo>
                      <a:lnTo>
                        <a:pt x="16822" y="17407"/>
                      </a:lnTo>
                      <a:lnTo>
                        <a:pt x="16872" y="17407"/>
                      </a:lnTo>
                      <a:lnTo>
                        <a:pt x="16872" y="17453"/>
                      </a:lnTo>
                      <a:lnTo>
                        <a:pt x="16971" y="17453"/>
                      </a:lnTo>
                      <a:lnTo>
                        <a:pt x="17021" y="17500"/>
                      </a:lnTo>
                      <a:lnTo>
                        <a:pt x="17071" y="17500"/>
                      </a:lnTo>
                      <a:lnTo>
                        <a:pt x="17071" y="17547"/>
                      </a:lnTo>
                      <a:lnTo>
                        <a:pt x="17021" y="17547"/>
                      </a:lnTo>
                      <a:lnTo>
                        <a:pt x="16971" y="17594"/>
                      </a:lnTo>
                      <a:lnTo>
                        <a:pt x="16971" y="17641"/>
                      </a:lnTo>
                      <a:lnTo>
                        <a:pt x="17021" y="17641"/>
                      </a:lnTo>
                      <a:lnTo>
                        <a:pt x="17021" y="17664"/>
                      </a:lnTo>
                      <a:lnTo>
                        <a:pt x="16971" y="17664"/>
                      </a:lnTo>
                      <a:lnTo>
                        <a:pt x="16971" y="17711"/>
                      </a:lnTo>
                      <a:lnTo>
                        <a:pt x="17021" y="17711"/>
                      </a:lnTo>
                      <a:lnTo>
                        <a:pt x="17021" y="18086"/>
                      </a:lnTo>
                      <a:lnTo>
                        <a:pt x="16772" y="18086"/>
                      </a:lnTo>
                      <a:lnTo>
                        <a:pt x="16723" y="18133"/>
                      </a:lnTo>
                      <a:lnTo>
                        <a:pt x="16673" y="18133"/>
                      </a:lnTo>
                      <a:lnTo>
                        <a:pt x="16673" y="18226"/>
                      </a:lnTo>
                      <a:lnTo>
                        <a:pt x="16723" y="18250"/>
                      </a:lnTo>
                      <a:lnTo>
                        <a:pt x="16723" y="18344"/>
                      </a:lnTo>
                      <a:lnTo>
                        <a:pt x="16772" y="18344"/>
                      </a:lnTo>
                      <a:lnTo>
                        <a:pt x="16772" y="18437"/>
                      </a:lnTo>
                      <a:lnTo>
                        <a:pt x="16822" y="18437"/>
                      </a:lnTo>
                      <a:lnTo>
                        <a:pt x="16822" y="18484"/>
                      </a:lnTo>
                      <a:lnTo>
                        <a:pt x="16872" y="18531"/>
                      </a:lnTo>
                      <a:lnTo>
                        <a:pt x="16872" y="18625"/>
                      </a:lnTo>
                      <a:lnTo>
                        <a:pt x="16822" y="18625"/>
                      </a:lnTo>
                      <a:lnTo>
                        <a:pt x="16822" y="18672"/>
                      </a:lnTo>
                      <a:lnTo>
                        <a:pt x="16623" y="18672"/>
                      </a:lnTo>
                      <a:lnTo>
                        <a:pt x="16573" y="18718"/>
                      </a:lnTo>
                      <a:lnTo>
                        <a:pt x="16548" y="18765"/>
                      </a:lnTo>
                      <a:lnTo>
                        <a:pt x="16548" y="18836"/>
                      </a:lnTo>
                      <a:lnTo>
                        <a:pt x="16499" y="18836"/>
                      </a:lnTo>
                      <a:lnTo>
                        <a:pt x="16499" y="18976"/>
                      </a:lnTo>
                      <a:lnTo>
                        <a:pt x="16449" y="18976"/>
                      </a:lnTo>
                      <a:lnTo>
                        <a:pt x="16449" y="19304"/>
                      </a:lnTo>
                      <a:lnTo>
                        <a:pt x="16399" y="19351"/>
                      </a:lnTo>
                      <a:lnTo>
                        <a:pt x="16399" y="19374"/>
                      </a:lnTo>
                      <a:lnTo>
                        <a:pt x="16349" y="19374"/>
                      </a:lnTo>
                      <a:lnTo>
                        <a:pt x="16349" y="19421"/>
                      </a:lnTo>
                      <a:lnTo>
                        <a:pt x="16300" y="19421"/>
                      </a:lnTo>
                      <a:lnTo>
                        <a:pt x="16300" y="19374"/>
                      </a:lnTo>
                      <a:lnTo>
                        <a:pt x="16250" y="19374"/>
                      </a:lnTo>
                      <a:lnTo>
                        <a:pt x="16250" y="19351"/>
                      </a:lnTo>
                      <a:lnTo>
                        <a:pt x="16200" y="19351"/>
                      </a:lnTo>
                      <a:lnTo>
                        <a:pt x="16200" y="19374"/>
                      </a:lnTo>
                      <a:lnTo>
                        <a:pt x="16150" y="19374"/>
                      </a:lnTo>
                      <a:lnTo>
                        <a:pt x="16100" y="19421"/>
                      </a:lnTo>
                      <a:lnTo>
                        <a:pt x="16051" y="19421"/>
                      </a:lnTo>
                      <a:lnTo>
                        <a:pt x="16051" y="19374"/>
                      </a:lnTo>
                      <a:lnTo>
                        <a:pt x="16001" y="19374"/>
                      </a:lnTo>
                      <a:lnTo>
                        <a:pt x="16001" y="19468"/>
                      </a:lnTo>
                      <a:lnTo>
                        <a:pt x="16051" y="19468"/>
                      </a:lnTo>
                      <a:lnTo>
                        <a:pt x="16001" y="19515"/>
                      </a:lnTo>
                      <a:lnTo>
                        <a:pt x="15951" y="19515"/>
                      </a:lnTo>
                      <a:lnTo>
                        <a:pt x="15951" y="19562"/>
                      </a:lnTo>
                      <a:lnTo>
                        <a:pt x="15926" y="19562"/>
                      </a:lnTo>
                      <a:lnTo>
                        <a:pt x="15926" y="19609"/>
                      </a:lnTo>
                      <a:lnTo>
                        <a:pt x="15951" y="19609"/>
                      </a:lnTo>
                      <a:lnTo>
                        <a:pt x="15951" y="19702"/>
                      </a:lnTo>
                      <a:lnTo>
                        <a:pt x="15926" y="19702"/>
                      </a:lnTo>
                      <a:lnTo>
                        <a:pt x="15926" y="19796"/>
                      </a:lnTo>
                      <a:lnTo>
                        <a:pt x="15876" y="19796"/>
                      </a:lnTo>
                      <a:lnTo>
                        <a:pt x="15876" y="19890"/>
                      </a:lnTo>
                      <a:lnTo>
                        <a:pt x="15677" y="19890"/>
                      </a:lnTo>
                      <a:lnTo>
                        <a:pt x="15677" y="19937"/>
                      </a:lnTo>
                      <a:lnTo>
                        <a:pt x="15578" y="19937"/>
                      </a:lnTo>
                      <a:lnTo>
                        <a:pt x="15578" y="19890"/>
                      </a:lnTo>
                      <a:lnTo>
                        <a:pt x="15478" y="19890"/>
                      </a:lnTo>
                      <a:lnTo>
                        <a:pt x="15478" y="19843"/>
                      </a:lnTo>
                      <a:lnTo>
                        <a:pt x="15429" y="19843"/>
                      </a:lnTo>
                      <a:lnTo>
                        <a:pt x="15429" y="19890"/>
                      </a:lnTo>
                      <a:lnTo>
                        <a:pt x="15379" y="19890"/>
                      </a:lnTo>
                      <a:lnTo>
                        <a:pt x="15379" y="19796"/>
                      </a:lnTo>
                      <a:lnTo>
                        <a:pt x="15254" y="19796"/>
                      </a:lnTo>
                      <a:lnTo>
                        <a:pt x="15254" y="19702"/>
                      </a:lnTo>
                      <a:lnTo>
                        <a:pt x="15205" y="19702"/>
                      </a:lnTo>
                      <a:lnTo>
                        <a:pt x="15205" y="19609"/>
                      </a:lnTo>
                      <a:lnTo>
                        <a:pt x="15105" y="19609"/>
                      </a:lnTo>
                      <a:lnTo>
                        <a:pt x="15105" y="19562"/>
                      </a:lnTo>
                      <a:lnTo>
                        <a:pt x="14906" y="19562"/>
                      </a:lnTo>
                      <a:lnTo>
                        <a:pt x="14906" y="19609"/>
                      </a:lnTo>
                      <a:lnTo>
                        <a:pt x="14732" y="19609"/>
                      </a:lnTo>
                      <a:lnTo>
                        <a:pt x="14732" y="19656"/>
                      </a:lnTo>
                      <a:lnTo>
                        <a:pt x="14732" y="19609"/>
                      </a:lnTo>
                      <a:lnTo>
                        <a:pt x="14682" y="19609"/>
                      </a:lnTo>
                      <a:lnTo>
                        <a:pt x="14682" y="19656"/>
                      </a:lnTo>
                      <a:lnTo>
                        <a:pt x="14533" y="19656"/>
                      </a:lnTo>
                      <a:lnTo>
                        <a:pt x="14533" y="19702"/>
                      </a:lnTo>
                      <a:lnTo>
                        <a:pt x="14433" y="19702"/>
                      </a:lnTo>
                      <a:lnTo>
                        <a:pt x="14433" y="19749"/>
                      </a:lnTo>
                      <a:lnTo>
                        <a:pt x="14159" y="19749"/>
                      </a:lnTo>
                      <a:lnTo>
                        <a:pt x="14159" y="19796"/>
                      </a:lnTo>
                      <a:lnTo>
                        <a:pt x="14184" y="19796"/>
                      </a:lnTo>
                      <a:lnTo>
                        <a:pt x="14184" y="19843"/>
                      </a:lnTo>
                      <a:lnTo>
                        <a:pt x="14159" y="19843"/>
                      </a:lnTo>
                      <a:lnTo>
                        <a:pt x="14110" y="19890"/>
                      </a:lnTo>
                      <a:lnTo>
                        <a:pt x="14110" y="19960"/>
                      </a:lnTo>
                      <a:lnTo>
                        <a:pt x="14010" y="19960"/>
                      </a:lnTo>
                      <a:lnTo>
                        <a:pt x="14010" y="20007"/>
                      </a:lnTo>
                      <a:lnTo>
                        <a:pt x="13911" y="20007"/>
                      </a:lnTo>
                      <a:lnTo>
                        <a:pt x="13911" y="20054"/>
                      </a:lnTo>
                      <a:lnTo>
                        <a:pt x="13861" y="20054"/>
                      </a:lnTo>
                      <a:lnTo>
                        <a:pt x="13811" y="20101"/>
                      </a:lnTo>
                      <a:lnTo>
                        <a:pt x="13761" y="20101"/>
                      </a:lnTo>
                      <a:lnTo>
                        <a:pt x="13761" y="20054"/>
                      </a:lnTo>
                      <a:lnTo>
                        <a:pt x="13662" y="20054"/>
                      </a:lnTo>
                      <a:lnTo>
                        <a:pt x="13662" y="20101"/>
                      </a:lnTo>
                      <a:lnTo>
                        <a:pt x="13537" y="20101"/>
                      </a:lnTo>
                      <a:lnTo>
                        <a:pt x="13537" y="20148"/>
                      </a:lnTo>
                      <a:lnTo>
                        <a:pt x="13488" y="20148"/>
                      </a:lnTo>
                      <a:lnTo>
                        <a:pt x="13488" y="20288"/>
                      </a:lnTo>
                      <a:lnTo>
                        <a:pt x="13537" y="20288"/>
                      </a:lnTo>
                      <a:lnTo>
                        <a:pt x="13537" y="20429"/>
                      </a:lnTo>
                      <a:lnTo>
                        <a:pt x="13488" y="20429"/>
                      </a:lnTo>
                      <a:lnTo>
                        <a:pt x="13488" y="20475"/>
                      </a:lnTo>
                      <a:lnTo>
                        <a:pt x="13537" y="20475"/>
                      </a:lnTo>
                      <a:lnTo>
                        <a:pt x="13562" y="20499"/>
                      </a:lnTo>
                      <a:lnTo>
                        <a:pt x="13537" y="20499"/>
                      </a:lnTo>
                      <a:lnTo>
                        <a:pt x="13537" y="20593"/>
                      </a:lnTo>
                      <a:lnTo>
                        <a:pt x="13488" y="20593"/>
                      </a:lnTo>
                      <a:lnTo>
                        <a:pt x="13488" y="20639"/>
                      </a:lnTo>
                      <a:lnTo>
                        <a:pt x="13388" y="20639"/>
                      </a:lnTo>
                      <a:lnTo>
                        <a:pt x="13388" y="20686"/>
                      </a:lnTo>
                      <a:lnTo>
                        <a:pt x="13338" y="20686"/>
                      </a:lnTo>
                      <a:lnTo>
                        <a:pt x="13338" y="20733"/>
                      </a:lnTo>
                      <a:lnTo>
                        <a:pt x="13288" y="20733"/>
                      </a:lnTo>
                      <a:lnTo>
                        <a:pt x="13288" y="20780"/>
                      </a:lnTo>
                      <a:lnTo>
                        <a:pt x="13239" y="20780"/>
                      </a:lnTo>
                      <a:lnTo>
                        <a:pt x="13239" y="20921"/>
                      </a:lnTo>
                      <a:lnTo>
                        <a:pt x="12990" y="20921"/>
                      </a:lnTo>
                      <a:lnTo>
                        <a:pt x="12990" y="20967"/>
                      </a:lnTo>
                      <a:lnTo>
                        <a:pt x="12915" y="20967"/>
                      </a:lnTo>
                      <a:lnTo>
                        <a:pt x="12865" y="21014"/>
                      </a:lnTo>
                      <a:lnTo>
                        <a:pt x="12766" y="21014"/>
                      </a:lnTo>
                      <a:lnTo>
                        <a:pt x="12766" y="21061"/>
                      </a:lnTo>
                      <a:lnTo>
                        <a:pt x="12716" y="21061"/>
                      </a:lnTo>
                      <a:lnTo>
                        <a:pt x="12716" y="21085"/>
                      </a:lnTo>
                      <a:lnTo>
                        <a:pt x="12617" y="21085"/>
                      </a:lnTo>
                      <a:lnTo>
                        <a:pt x="12617" y="21178"/>
                      </a:lnTo>
                      <a:lnTo>
                        <a:pt x="12567" y="21178"/>
                      </a:lnTo>
                      <a:lnTo>
                        <a:pt x="12567" y="21272"/>
                      </a:lnTo>
                      <a:lnTo>
                        <a:pt x="12517" y="21272"/>
                      </a:lnTo>
                      <a:lnTo>
                        <a:pt x="12517" y="21319"/>
                      </a:lnTo>
                      <a:lnTo>
                        <a:pt x="12467" y="21319"/>
                      </a:lnTo>
                      <a:lnTo>
                        <a:pt x="12467" y="21366"/>
                      </a:lnTo>
                      <a:lnTo>
                        <a:pt x="12418" y="21413"/>
                      </a:lnTo>
                      <a:lnTo>
                        <a:pt x="12418" y="21459"/>
                      </a:lnTo>
                      <a:lnTo>
                        <a:pt x="12368" y="21459"/>
                      </a:lnTo>
                      <a:lnTo>
                        <a:pt x="12368" y="21553"/>
                      </a:lnTo>
                      <a:lnTo>
                        <a:pt x="12343" y="21553"/>
                      </a:lnTo>
                      <a:lnTo>
                        <a:pt x="12343" y="21600"/>
                      </a:lnTo>
                      <a:lnTo>
                        <a:pt x="12293" y="21600"/>
                      </a:lnTo>
                      <a:lnTo>
                        <a:pt x="12243" y="21553"/>
                      </a:lnTo>
                      <a:lnTo>
                        <a:pt x="12293" y="21506"/>
                      </a:lnTo>
                      <a:lnTo>
                        <a:pt x="12243" y="21459"/>
                      </a:lnTo>
                      <a:lnTo>
                        <a:pt x="12243" y="21272"/>
                      </a:lnTo>
                      <a:lnTo>
                        <a:pt x="12094" y="21272"/>
                      </a:lnTo>
                      <a:lnTo>
                        <a:pt x="12094" y="21225"/>
                      </a:lnTo>
                      <a:lnTo>
                        <a:pt x="12094" y="21272"/>
                      </a:lnTo>
                      <a:lnTo>
                        <a:pt x="12094" y="21225"/>
                      </a:lnTo>
                      <a:lnTo>
                        <a:pt x="12044" y="21225"/>
                      </a:lnTo>
                      <a:lnTo>
                        <a:pt x="12044" y="21178"/>
                      </a:lnTo>
                      <a:lnTo>
                        <a:pt x="11994" y="21178"/>
                      </a:lnTo>
                      <a:lnTo>
                        <a:pt x="12044" y="21178"/>
                      </a:lnTo>
                      <a:lnTo>
                        <a:pt x="12044" y="21014"/>
                      </a:lnTo>
                      <a:lnTo>
                        <a:pt x="11994" y="21014"/>
                      </a:lnTo>
                      <a:lnTo>
                        <a:pt x="11994" y="20967"/>
                      </a:lnTo>
                      <a:lnTo>
                        <a:pt x="11945" y="20967"/>
                      </a:lnTo>
                      <a:lnTo>
                        <a:pt x="11945" y="20827"/>
                      </a:lnTo>
                      <a:lnTo>
                        <a:pt x="11895" y="20827"/>
                      </a:lnTo>
                      <a:lnTo>
                        <a:pt x="11895" y="20780"/>
                      </a:lnTo>
                      <a:lnTo>
                        <a:pt x="11945" y="20780"/>
                      </a:lnTo>
                      <a:lnTo>
                        <a:pt x="11945" y="20686"/>
                      </a:lnTo>
                      <a:lnTo>
                        <a:pt x="11895" y="20686"/>
                      </a:lnTo>
                      <a:lnTo>
                        <a:pt x="11895" y="20639"/>
                      </a:lnTo>
                      <a:lnTo>
                        <a:pt x="11845" y="20639"/>
                      </a:lnTo>
                      <a:lnTo>
                        <a:pt x="11845" y="20475"/>
                      </a:lnTo>
                      <a:lnTo>
                        <a:pt x="11671" y="20475"/>
                      </a:lnTo>
                      <a:lnTo>
                        <a:pt x="11671" y="20429"/>
                      </a:lnTo>
                      <a:lnTo>
                        <a:pt x="11621" y="20429"/>
                      </a:lnTo>
                      <a:lnTo>
                        <a:pt x="11621" y="20382"/>
                      </a:lnTo>
                      <a:lnTo>
                        <a:pt x="11571" y="20382"/>
                      </a:lnTo>
                      <a:lnTo>
                        <a:pt x="11571" y="20288"/>
                      </a:lnTo>
                      <a:lnTo>
                        <a:pt x="11671" y="20288"/>
                      </a:lnTo>
                      <a:lnTo>
                        <a:pt x="11671" y="20054"/>
                      </a:lnTo>
                      <a:lnTo>
                        <a:pt x="11621" y="20054"/>
                      </a:lnTo>
                      <a:lnTo>
                        <a:pt x="11621" y="20007"/>
                      </a:lnTo>
                      <a:lnTo>
                        <a:pt x="11522" y="20007"/>
                      </a:lnTo>
                      <a:lnTo>
                        <a:pt x="11522" y="19960"/>
                      </a:lnTo>
                      <a:lnTo>
                        <a:pt x="11422" y="19960"/>
                      </a:lnTo>
                      <a:lnTo>
                        <a:pt x="11422" y="19937"/>
                      </a:lnTo>
                      <a:lnTo>
                        <a:pt x="11372" y="19937"/>
                      </a:lnTo>
                      <a:lnTo>
                        <a:pt x="11372" y="19890"/>
                      </a:lnTo>
                      <a:lnTo>
                        <a:pt x="11223" y="19890"/>
                      </a:lnTo>
                      <a:lnTo>
                        <a:pt x="11223" y="19937"/>
                      </a:lnTo>
                      <a:lnTo>
                        <a:pt x="11173" y="19937"/>
                      </a:lnTo>
                      <a:lnTo>
                        <a:pt x="11173" y="19960"/>
                      </a:lnTo>
                      <a:lnTo>
                        <a:pt x="11099" y="19960"/>
                      </a:lnTo>
                      <a:lnTo>
                        <a:pt x="11099" y="20007"/>
                      </a:lnTo>
                      <a:lnTo>
                        <a:pt x="11049" y="20007"/>
                      </a:lnTo>
                      <a:lnTo>
                        <a:pt x="11049" y="20054"/>
                      </a:lnTo>
                      <a:lnTo>
                        <a:pt x="10900" y="20054"/>
                      </a:lnTo>
                      <a:lnTo>
                        <a:pt x="10900" y="20007"/>
                      </a:lnTo>
                      <a:lnTo>
                        <a:pt x="10850" y="19960"/>
                      </a:lnTo>
                      <a:lnTo>
                        <a:pt x="10800" y="19960"/>
                      </a:lnTo>
                      <a:lnTo>
                        <a:pt x="10800" y="19937"/>
                      </a:lnTo>
                      <a:lnTo>
                        <a:pt x="10750" y="19937"/>
                      </a:lnTo>
                      <a:lnTo>
                        <a:pt x="10750" y="19960"/>
                      </a:lnTo>
                      <a:lnTo>
                        <a:pt x="10700" y="19960"/>
                      </a:lnTo>
                      <a:lnTo>
                        <a:pt x="10700" y="19937"/>
                      </a:lnTo>
                      <a:lnTo>
                        <a:pt x="10651" y="19937"/>
                      </a:lnTo>
                      <a:lnTo>
                        <a:pt x="10651" y="19890"/>
                      </a:lnTo>
                      <a:lnTo>
                        <a:pt x="10601" y="19890"/>
                      </a:lnTo>
                      <a:lnTo>
                        <a:pt x="10601" y="19937"/>
                      </a:lnTo>
                      <a:lnTo>
                        <a:pt x="10576" y="19937"/>
                      </a:lnTo>
                      <a:lnTo>
                        <a:pt x="10576" y="19843"/>
                      </a:lnTo>
                      <a:lnTo>
                        <a:pt x="10526" y="19843"/>
                      </a:lnTo>
                      <a:lnTo>
                        <a:pt x="10526" y="19749"/>
                      </a:lnTo>
                      <a:lnTo>
                        <a:pt x="10476" y="19749"/>
                      </a:lnTo>
                      <a:lnTo>
                        <a:pt x="10476" y="19702"/>
                      </a:lnTo>
                      <a:lnTo>
                        <a:pt x="10277" y="19702"/>
                      </a:lnTo>
                      <a:lnTo>
                        <a:pt x="10277" y="19656"/>
                      </a:lnTo>
                      <a:lnTo>
                        <a:pt x="10228" y="19656"/>
                      </a:lnTo>
                      <a:lnTo>
                        <a:pt x="10228" y="19609"/>
                      </a:lnTo>
                      <a:lnTo>
                        <a:pt x="10128" y="19609"/>
                      </a:lnTo>
                      <a:lnTo>
                        <a:pt x="10128" y="19749"/>
                      </a:lnTo>
                      <a:lnTo>
                        <a:pt x="10178" y="19749"/>
                      </a:lnTo>
                      <a:lnTo>
                        <a:pt x="10178" y="19796"/>
                      </a:lnTo>
                      <a:lnTo>
                        <a:pt x="10128" y="19796"/>
                      </a:lnTo>
                      <a:lnTo>
                        <a:pt x="10128" y="19960"/>
                      </a:lnTo>
                      <a:lnTo>
                        <a:pt x="10178" y="19960"/>
                      </a:lnTo>
                      <a:lnTo>
                        <a:pt x="10178" y="20007"/>
                      </a:lnTo>
                      <a:lnTo>
                        <a:pt x="10327" y="20007"/>
                      </a:lnTo>
                      <a:lnTo>
                        <a:pt x="10327" y="20101"/>
                      </a:lnTo>
                      <a:lnTo>
                        <a:pt x="10228" y="20101"/>
                      </a:lnTo>
                      <a:lnTo>
                        <a:pt x="10228" y="20288"/>
                      </a:lnTo>
                      <a:lnTo>
                        <a:pt x="10277" y="20335"/>
                      </a:lnTo>
                      <a:lnTo>
                        <a:pt x="10228" y="20335"/>
                      </a:lnTo>
                      <a:lnTo>
                        <a:pt x="10228" y="20382"/>
                      </a:lnTo>
                      <a:lnTo>
                        <a:pt x="10277" y="20382"/>
                      </a:lnTo>
                      <a:lnTo>
                        <a:pt x="10277" y="20639"/>
                      </a:lnTo>
                      <a:lnTo>
                        <a:pt x="10327" y="20639"/>
                      </a:lnTo>
                      <a:lnTo>
                        <a:pt x="10277" y="20639"/>
                      </a:lnTo>
                      <a:lnTo>
                        <a:pt x="10277" y="20780"/>
                      </a:lnTo>
                      <a:lnTo>
                        <a:pt x="10327" y="20827"/>
                      </a:lnTo>
                      <a:lnTo>
                        <a:pt x="10327" y="21014"/>
                      </a:lnTo>
                      <a:lnTo>
                        <a:pt x="10178" y="21014"/>
                      </a:lnTo>
                      <a:lnTo>
                        <a:pt x="10178" y="20967"/>
                      </a:lnTo>
                      <a:lnTo>
                        <a:pt x="10178" y="21014"/>
                      </a:lnTo>
                      <a:lnTo>
                        <a:pt x="10178" y="20967"/>
                      </a:lnTo>
                      <a:lnTo>
                        <a:pt x="10078" y="20967"/>
                      </a:lnTo>
                      <a:lnTo>
                        <a:pt x="10078" y="20921"/>
                      </a:lnTo>
                      <a:lnTo>
                        <a:pt x="9979" y="20921"/>
                      </a:lnTo>
                      <a:lnTo>
                        <a:pt x="9979" y="20967"/>
                      </a:lnTo>
                      <a:lnTo>
                        <a:pt x="9954" y="20967"/>
                      </a:lnTo>
                      <a:lnTo>
                        <a:pt x="9954" y="20921"/>
                      </a:lnTo>
                      <a:lnTo>
                        <a:pt x="9954" y="20967"/>
                      </a:lnTo>
                      <a:lnTo>
                        <a:pt x="9904" y="20967"/>
                      </a:lnTo>
                      <a:lnTo>
                        <a:pt x="9904" y="20921"/>
                      </a:lnTo>
                      <a:lnTo>
                        <a:pt x="9755" y="20921"/>
                      </a:lnTo>
                      <a:lnTo>
                        <a:pt x="9755" y="20967"/>
                      </a:lnTo>
                      <a:lnTo>
                        <a:pt x="9755" y="20921"/>
                      </a:lnTo>
                      <a:lnTo>
                        <a:pt x="9606" y="20921"/>
                      </a:lnTo>
                      <a:lnTo>
                        <a:pt x="9606" y="20967"/>
                      </a:lnTo>
                      <a:lnTo>
                        <a:pt x="9456" y="20967"/>
                      </a:lnTo>
                      <a:lnTo>
                        <a:pt x="9456" y="20921"/>
                      </a:lnTo>
                      <a:lnTo>
                        <a:pt x="9406" y="20874"/>
                      </a:lnTo>
                      <a:lnTo>
                        <a:pt x="9406" y="20827"/>
                      </a:lnTo>
                      <a:lnTo>
                        <a:pt x="9382" y="20827"/>
                      </a:lnTo>
                      <a:lnTo>
                        <a:pt x="9382" y="20780"/>
                      </a:lnTo>
                      <a:lnTo>
                        <a:pt x="9332" y="20780"/>
                      </a:lnTo>
                      <a:lnTo>
                        <a:pt x="9282" y="20733"/>
                      </a:lnTo>
                      <a:lnTo>
                        <a:pt x="9282" y="20686"/>
                      </a:lnTo>
                      <a:lnTo>
                        <a:pt x="9232" y="20733"/>
                      </a:lnTo>
                      <a:lnTo>
                        <a:pt x="9182" y="20733"/>
                      </a:lnTo>
                      <a:lnTo>
                        <a:pt x="9182" y="20780"/>
                      </a:lnTo>
                      <a:lnTo>
                        <a:pt x="9033" y="20780"/>
                      </a:lnTo>
                      <a:lnTo>
                        <a:pt x="9033" y="20827"/>
                      </a:lnTo>
                      <a:lnTo>
                        <a:pt x="8983" y="20827"/>
                      </a:lnTo>
                      <a:lnTo>
                        <a:pt x="8983" y="20874"/>
                      </a:lnTo>
                      <a:lnTo>
                        <a:pt x="8934" y="20874"/>
                      </a:lnTo>
                      <a:lnTo>
                        <a:pt x="8934" y="20827"/>
                      </a:lnTo>
                      <a:lnTo>
                        <a:pt x="8834" y="20921"/>
                      </a:lnTo>
                      <a:lnTo>
                        <a:pt x="8784" y="20921"/>
                      </a:lnTo>
                      <a:lnTo>
                        <a:pt x="8784" y="20967"/>
                      </a:lnTo>
                      <a:lnTo>
                        <a:pt x="8759" y="20967"/>
                      </a:lnTo>
                      <a:lnTo>
                        <a:pt x="8759" y="21014"/>
                      </a:lnTo>
                      <a:lnTo>
                        <a:pt x="8710" y="21014"/>
                      </a:lnTo>
                      <a:lnTo>
                        <a:pt x="8710" y="21061"/>
                      </a:lnTo>
                      <a:lnTo>
                        <a:pt x="8660" y="21061"/>
                      </a:lnTo>
                      <a:lnTo>
                        <a:pt x="8610" y="21085"/>
                      </a:lnTo>
                      <a:lnTo>
                        <a:pt x="8610" y="21131"/>
                      </a:lnTo>
                      <a:lnTo>
                        <a:pt x="8560" y="21178"/>
                      </a:lnTo>
                      <a:lnTo>
                        <a:pt x="8511" y="21178"/>
                      </a:lnTo>
                      <a:lnTo>
                        <a:pt x="8461" y="21131"/>
                      </a:lnTo>
                      <a:lnTo>
                        <a:pt x="8461" y="21085"/>
                      </a:lnTo>
                      <a:lnTo>
                        <a:pt x="8411" y="21085"/>
                      </a:lnTo>
                      <a:lnTo>
                        <a:pt x="8411" y="21061"/>
                      </a:lnTo>
                      <a:lnTo>
                        <a:pt x="8361" y="21061"/>
                      </a:lnTo>
                      <a:lnTo>
                        <a:pt x="8361" y="21178"/>
                      </a:lnTo>
                      <a:lnTo>
                        <a:pt x="8312" y="21131"/>
                      </a:lnTo>
                      <a:lnTo>
                        <a:pt x="8262" y="21178"/>
                      </a:lnTo>
                      <a:lnTo>
                        <a:pt x="8137" y="21178"/>
                      </a:lnTo>
                      <a:lnTo>
                        <a:pt x="8137" y="21225"/>
                      </a:lnTo>
                      <a:lnTo>
                        <a:pt x="8088" y="21178"/>
                      </a:lnTo>
                      <a:lnTo>
                        <a:pt x="8038" y="21178"/>
                      </a:lnTo>
                      <a:lnTo>
                        <a:pt x="8038" y="21131"/>
                      </a:lnTo>
                      <a:lnTo>
                        <a:pt x="7988" y="21131"/>
                      </a:lnTo>
                      <a:lnTo>
                        <a:pt x="7988" y="21061"/>
                      </a:lnTo>
                      <a:lnTo>
                        <a:pt x="7739" y="21061"/>
                      </a:lnTo>
                      <a:lnTo>
                        <a:pt x="7689" y="21014"/>
                      </a:lnTo>
                      <a:lnTo>
                        <a:pt x="7640" y="21014"/>
                      </a:lnTo>
                      <a:lnTo>
                        <a:pt x="7590" y="20967"/>
                      </a:lnTo>
                      <a:lnTo>
                        <a:pt x="7590" y="21014"/>
                      </a:lnTo>
                      <a:lnTo>
                        <a:pt x="7590" y="20967"/>
                      </a:lnTo>
                      <a:lnTo>
                        <a:pt x="7565" y="20921"/>
                      </a:lnTo>
                      <a:lnTo>
                        <a:pt x="7515" y="20921"/>
                      </a:lnTo>
                      <a:lnTo>
                        <a:pt x="7366" y="21014"/>
                      </a:lnTo>
                      <a:lnTo>
                        <a:pt x="7366" y="20967"/>
                      </a:lnTo>
                      <a:lnTo>
                        <a:pt x="7316" y="20967"/>
                      </a:lnTo>
                      <a:lnTo>
                        <a:pt x="7316" y="20827"/>
                      </a:lnTo>
                      <a:lnTo>
                        <a:pt x="7266" y="20827"/>
                      </a:lnTo>
                      <a:lnTo>
                        <a:pt x="7266" y="20475"/>
                      </a:lnTo>
                      <a:lnTo>
                        <a:pt x="7217" y="20429"/>
                      </a:lnTo>
                      <a:lnTo>
                        <a:pt x="7217" y="20382"/>
                      </a:lnTo>
                      <a:lnTo>
                        <a:pt x="7067" y="20241"/>
                      </a:lnTo>
                      <a:lnTo>
                        <a:pt x="7018" y="20241"/>
                      </a:lnTo>
                      <a:lnTo>
                        <a:pt x="6993" y="20194"/>
                      </a:lnTo>
                      <a:lnTo>
                        <a:pt x="6943" y="20194"/>
                      </a:lnTo>
                      <a:lnTo>
                        <a:pt x="6943" y="20148"/>
                      </a:lnTo>
                      <a:lnTo>
                        <a:pt x="6893" y="20148"/>
                      </a:lnTo>
                      <a:lnTo>
                        <a:pt x="6843" y="20101"/>
                      </a:lnTo>
                      <a:lnTo>
                        <a:pt x="6843" y="20007"/>
                      </a:lnTo>
                      <a:lnTo>
                        <a:pt x="6794" y="19960"/>
                      </a:lnTo>
                      <a:lnTo>
                        <a:pt x="6794" y="19890"/>
                      </a:lnTo>
                      <a:lnTo>
                        <a:pt x="6843" y="19890"/>
                      </a:lnTo>
                      <a:lnTo>
                        <a:pt x="6843" y="19562"/>
                      </a:lnTo>
                      <a:lnTo>
                        <a:pt x="6794" y="19562"/>
                      </a:lnTo>
                      <a:lnTo>
                        <a:pt x="6843" y="19562"/>
                      </a:lnTo>
                      <a:lnTo>
                        <a:pt x="6843" y="19468"/>
                      </a:lnTo>
                      <a:lnTo>
                        <a:pt x="6794" y="19468"/>
                      </a:lnTo>
                      <a:lnTo>
                        <a:pt x="6794" y="19351"/>
                      </a:lnTo>
                      <a:lnTo>
                        <a:pt x="6744" y="19351"/>
                      </a:lnTo>
                      <a:lnTo>
                        <a:pt x="6744" y="19210"/>
                      </a:lnTo>
                      <a:lnTo>
                        <a:pt x="6694" y="19210"/>
                      </a:lnTo>
                      <a:lnTo>
                        <a:pt x="6694" y="19164"/>
                      </a:lnTo>
                      <a:lnTo>
                        <a:pt x="6744" y="19164"/>
                      </a:lnTo>
                      <a:lnTo>
                        <a:pt x="6744" y="19023"/>
                      </a:lnTo>
                      <a:lnTo>
                        <a:pt x="6794" y="19023"/>
                      </a:lnTo>
                      <a:lnTo>
                        <a:pt x="6794" y="18929"/>
                      </a:lnTo>
                      <a:lnTo>
                        <a:pt x="6744" y="18929"/>
                      </a:lnTo>
                      <a:lnTo>
                        <a:pt x="6744" y="18882"/>
                      </a:lnTo>
                      <a:lnTo>
                        <a:pt x="6694" y="18882"/>
                      </a:lnTo>
                      <a:lnTo>
                        <a:pt x="6694" y="18765"/>
                      </a:lnTo>
                      <a:lnTo>
                        <a:pt x="6744" y="18765"/>
                      </a:lnTo>
                      <a:lnTo>
                        <a:pt x="6744" y="18625"/>
                      </a:lnTo>
                      <a:lnTo>
                        <a:pt x="6794" y="18578"/>
                      </a:lnTo>
                      <a:lnTo>
                        <a:pt x="6794" y="18531"/>
                      </a:lnTo>
                      <a:lnTo>
                        <a:pt x="6843" y="18531"/>
                      </a:lnTo>
                      <a:lnTo>
                        <a:pt x="6843" y="18484"/>
                      </a:lnTo>
                      <a:lnTo>
                        <a:pt x="6943" y="18484"/>
                      </a:lnTo>
                      <a:lnTo>
                        <a:pt x="6943" y="18437"/>
                      </a:lnTo>
                      <a:lnTo>
                        <a:pt x="7117" y="18437"/>
                      </a:lnTo>
                      <a:lnTo>
                        <a:pt x="7117" y="18133"/>
                      </a:lnTo>
                      <a:lnTo>
                        <a:pt x="7067" y="18133"/>
                      </a:lnTo>
                      <a:lnTo>
                        <a:pt x="7067" y="18086"/>
                      </a:lnTo>
                      <a:lnTo>
                        <a:pt x="7018" y="18086"/>
                      </a:lnTo>
                      <a:lnTo>
                        <a:pt x="7018" y="18039"/>
                      </a:lnTo>
                      <a:lnTo>
                        <a:pt x="6993" y="18039"/>
                      </a:lnTo>
                      <a:lnTo>
                        <a:pt x="6993" y="17992"/>
                      </a:lnTo>
                      <a:lnTo>
                        <a:pt x="6893" y="17992"/>
                      </a:lnTo>
                      <a:lnTo>
                        <a:pt x="6893" y="17945"/>
                      </a:lnTo>
                      <a:lnTo>
                        <a:pt x="6843" y="17945"/>
                      </a:lnTo>
                      <a:lnTo>
                        <a:pt x="6843" y="17898"/>
                      </a:lnTo>
                      <a:lnTo>
                        <a:pt x="6794" y="17898"/>
                      </a:lnTo>
                      <a:lnTo>
                        <a:pt x="6794" y="17852"/>
                      </a:lnTo>
                      <a:lnTo>
                        <a:pt x="6644" y="17852"/>
                      </a:lnTo>
                      <a:lnTo>
                        <a:pt x="6644" y="17945"/>
                      </a:lnTo>
                      <a:lnTo>
                        <a:pt x="6594" y="17945"/>
                      </a:lnTo>
                      <a:lnTo>
                        <a:pt x="6594" y="17992"/>
                      </a:lnTo>
                      <a:lnTo>
                        <a:pt x="6495" y="17992"/>
                      </a:lnTo>
                      <a:lnTo>
                        <a:pt x="6495" y="17945"/>
                      </a:lnTo>
                      <a:lnTo>
                        <a:pt x="6445" y="17945"/>
                      </a:lnTo>
                      <a:lnTo>
                        <a:pt x="6445" y="17711"/>
                      </a:lnTo>
                      <a:lnTo>
                        <a:pt x="6395" y="17664"/>
                      </a:lnTo>
                      <a:lnTo>
                        <a:pt x="6395" y="17711"/>
                      </a:lnTo>
                      <a:lnTo>
                        <a:pt x="6321" y="17711"/>
                      </a:lnTo>
                      <a:lnTo>
                        <a:pt x="6321" y="17664"/>
                      </a:lnTo>
                      <a:lnTo>
                        <a:pt x="6271" y="17664"/>
                      </a:lnTo>
                      <a:lnTo>
                        <a:pt x="6221" y="17641"/>
                      </a:lnTo>
                      <a:lnTo>
                        <a:pt x="6221" y="17547"/>
                      </a:lnTo>
                      <a:lnTo>
                        <a:pt x="6171" y="17500"/>
                      </a:lnTo>
                      <a:lnTo>
                        <a:pt x="6171" y="17172"/>
                      </a:lnTo>
                      <a:lnTo>
                        <a:pt x="6221" y="17172"/>
                      </a:lnTo>
                      <a:lnTo>
                        <a:pt x="6221" y="17125"/>
                      </a:lnTo>
                      <a:lnTo>
                        <a:pt x="6271" y="17125"/>
                      </a:lnTo>
                      <a:lnTo>
                        <a:pt x="6271" y="17102"/>
                      </a:lnTo>
                      <a:lnTo>
                        <a:pt x="6122" y="17102"/>
                      </a:lnTo>
                      <a:lnTo>
                        <a:pt x="6122" y="17008"/>
                      </a:lnTo>
                      <a:lnTo>
                        <a:pt x="6171" y="17008"/>
                      </a:lnTo>
                      <a:lnTo>
                        <a:pt x="6171" y="16961"/>
                      </a:lnTo>
                      <a:lnTo>
                        <a:pt x="6072" y="16961"/>
                      </a:lnTo>
                      <a:lnTo>
                        <a:pt x="6072" y="16774"/>
                      </a:lnTo>
                      <a:lnTo>
                        <a:pt x="5972" y="16774"/>
                      </a:lnTo>
                      <a:lnTo>
                        <a:pt x="5972" y="16727"/>
                      </a:lnTo>
                      <a:lnTo>
                        <a:pt x="5923" y="16727"/>
                      </a:lnTo>
                      <a:lnTo>
                        <a:pt x="5923" y="16680"/>
                      </a:lnTo>
                      <a:lnTo>
                        <a:pt x="5748" y="16680"/>
                      </a:lnTo>
                      <a:lnTo>
                        <a:pt x="5300" y="16774"/>
                      </a:lnTo>
                      <a:lnTo>
                        <a:pt x="5126" y="16774"/>
                      </a:lnTo>
                      <a:lnTo>
                        <a:pt x="4828" y="16821"/>
                      </a:lnTo>
                      <a:lnTo>
                        <a:pt x="4454" y="16868"/>
                      </a:lnTo>
                      <a:lnTo>
                        <a:pt x="4405" y="16868"/>
                      </a:lnTo>
                      <a:lnTo>
                        <a:pt x="4355" y="16915"/>
                      </a:lnTo>
                      <a:lnTo>
                        <a:pt x="3982" y="16915"/>
                      </a:lnTo>
                      <a:lnTo>
                        <a:pt x="3932" y="16868"/>
                      </a:lnTo>
                      <a:lnTo>
                        <a:pt x="3882" y="16868"/>
                      </a:lnTo>
                      <a:lnTo>
                        <a:pt x="3882" y="16821"/>
                      </a:lnTo>
                      <a:lnTo>
                        <a:pt x="3583" y="16821"/>
                      </a:lnTo>
                      <a:lnTo>
                        <a:pt x="3583" y="16774"/>
                      </a:lnTo>
                      <a:lnTo>
                        <a:pt x="3534" y="16774"/>
                      </a:lnTo>
                      <a:lnTo>
                        <a:pt x="3534" y="16821"/>
                      </a:lnTo>
                      <a:lnTo>
                        <a:pt x="3409" y="16821"/>
                      </a:lnTo>
                      <a:lnTo>
                        <a:pt x="3409" y="16868"/>
                      </a:lnTo>
                      <a:lnTo>
                        <a:pt x="3210" y="16868"/>
                      </a:lnTo>
                      <a:lnTo>
                        <a:pt x="3210" y="16915"/>
                      </a:lnTo>
                      <a:lnTo>
                        <a:pt x="3160" y="16915"/>
                      </a:lnTo>
                      <a:lnTo>
                        <a:pt x="3160" y="16868"/>
                      </a:lnTo>
                      <a:lnTo>
                        <a:pt x="3111" y="16868"/>
                      </a:lnTo>
                      <a:lnTo>
                        <a:pt x="3111" y="16915"/>
                      </a:lnTo>
                      <a:lnTo>
                        <a:pt x="3011" y="16915"/>
                      </a:lnTo>
                      <a:lnTo>
                        <a:pt x="3011" y="16868"/>
                      </a:lnTo>
                      <a:lnTo>
                        <a:pt x="3011" y="16915"/>
                      </a:lnTo>
                      <a:lnTo>
                        <a:pt x="3011" y="16868"/>
                      </a:lnTo>
                      <a:lnTo>
                        <a:pt x="2961" y="16868"/>
                      </a:lnTo>
                      <a:lnTo>
                        <a:pt x="2961" y="16915"/>
                      </a:lnTo>
                      <a:lnTo>
                        <a:pt x="2912" y="16915"/>
                      </a:lnTo>
                      <a:lnTo>
                        <a:pt x="2961" y="16915"/>
                      </a:lnTo>
                      <a:lnTo>
                        <a:pt x="2912" y="16915"/>
                      </a:lnTo>
                      <a:lnTo>
                        <a:pt x="2912" y="16961"/>
                      </a:lnTo>
                      <a:lnTo>
                        <a:pt x="2912" y="16915"/>
                      </a:lnTo>
                      <a:lnTo>
                        <a:pt x="2862" y="16915"/>
                      </a:lnTo>
                      <a:lnTo>
                        <a:pt x="2862" y="16961"/>
                      </a:lnTo>
                      <a:lnTo>
                        <a:pt x="2862" y="16915"/>
                      </a:lnTo>
                      <a:lnTo>
                        <a:pt x="2737" y="16915"/>
                      </a:lnTo>
                      <a:lnTo>
                        <a:pt x="2737" y="16868"/>
                      </a:lnTo>
                      <a:lnTo>
                        <a:pt x="2688" y="16868"/>
                      </a:lnTo>
                      <a:lnTo>
                        <a:pt x="2688" y="16821"/>
                      </a:lnTo>
                      <a:lnTo>
                        <a:pt x="2737" y="16821"/>
                      </a:lnTo>
                      <a:lnTo>
                        <a:pt x="2737" y="16727"/>
                      </a:lnTo>
                      <a:lnTo>
                        <a:pt x="2688" y="16727"/>
                      </a:lnTo>
                      <a:lnTo>
                        <a:pt x="2688" y="16633"/>
                      </a:lnTo>
                      <a:lnTo>
                        <a:pt x="2737" y="16633"/>
                      </a:lnTo>
                      <a:lnTo>
                        <a:pt x="2737" y="16587"/>
                      </a:lnTo>
                      <a:lnTo>
                        <a:pt x="2688" y="16587"/>
                      </a:lnTo>
                      <a:lnTo>
                        <a:pt x="2688" y="16540"/>
                      </a:lnTo>
                      <a:lnTo>
                        <a:pt x="2638" y="16540"/>
                      </a:lnTo>
                      <a:lnTo>
                        <a:pt x="2688" y="16540"/>
                      </a:lnTo>
                      <a:lnTo>
                        <a:pt x="2688" y="16469"/>
                      </a:lnTo>
                      <a:lnTo>
                        <a:pt x="2588" y="16469"/>
                      </a:lnTo>
                      <a:lnTo>
                        <a:pt x="2538" y="16423"/>
                      </a:lnTo>
                      <a:lnTo>
                        <a:pt x="2488" y="16423"/>
                      </a:lnTo>
                      <a:lnTo>
                        <a:pt x="2488" y="16376"/>
                      </a:lnTo>
                      <a:lnTo>
                        <a:pt x="2439" y="16376"/>
                      </a:lnTo>
                      <a:lnTo>
                        <a:pt x="2439" y="16282"/>
                      </a:lnTo>
                      <a:lnTo>
                        <a:pt x="2488" y="16282"/>
                      </a:lnTo>
                      <a:lnTo>
                        <a:pt x="2488" y="16235"/>
                      </a:lnTo>
                      <a:lnTo>
                        <a:pt x="2538" y="16235"/>
                      </a:lnTo>
                      <a:lnTo>
                        <a:pt x="2488" y="16235"/>
                      </a:lnTo>
                      <a:lnTo>
                        <a:pt x="2488" y="16188"/>
                      </a:lnTo>
                      <a:lnTo>
                        <a:pt x="2289" y="16188"/>
                      </a:lnTo>
                      <a:lnTo>
                        <a:pt x="2289" y="16095"/>
                      </a:lnTo>
                      <a:lnTo>
                        <a:pt x="2240" y="16095"/>
                      </a:lnTo>
                      <a:lnTo>
                        <a:pt x="2289" y="16095"/>
                      </a:lnTo>
                      <a:lnTo>
                        <a:pt x="2289" y="16001"/>
                      </a:lnTo>
                      <a:lnTo>
                        <a:pt x="2240" y="16001"/>
                      </a:lnTo>
                      <a:lnTo>
                        <a:pt x="2240" y="15931"/>
                      </a:lnTo>
                      <a:lnTo>
                        <a:pt x="2339" y="15931"/>
                      </a:lnTo>
                      <a:lnTo>
                        <a:pt x="2289" y="15884"/>
                      </a:lnTo>
                      <a:lnTo>
                        <a:pt x="2240" y="15884"/>
                      </a:lnTo>
                      <a:lnTo>
                        <a:pt x="2240" y="15743"/>
                      </a:lnTo>
                      <a:lnTo>
                        <a:pt x="2339" y="15743"/>
                      </a:lnTo>
                      <a:lnTo>
                        <a:pt x="2339" y="15649"/>
                      </a:lnTo>
                      <a:lnTo>
                        <a:pt x="2289" y="15649"/>
                      </a:lnTo>
                      <a:lnTo>
                        <a:pt x="2240" y="15603"/>
                      </a:lnTo>
                      <a:lnTo>
                        <a:pt x="2289" y="15556"/>
                      </a:lnTo>
                      <a:lnTo>
                        <a:pt x="2339" y="15556"/>
                      </a:lnTo>
                      <a:lnTo>
                        <a:pt x="2339" y="15603"/>
                      </a:lnTo>
                      <a:lnTo>
                        <a:pt x="2389" y="15603"/>
                      </a:lnTo>
                      <a:lnTo>
                        <a:pt x="2389" y="15462"/>
                      </a:lnTo>
                      <a:lnTo>
                        <a:pt x="2339" y="15462"/>
                      </a:lnTo>
                      <a:lnTo>
                        <a:pt x="2289" y="15415"/>
                      </a:lnTo>
                      <a:lnTo>
                        <a:pt x="2240" y="15415"/>
                      </a:lnTo>
                      <a:lnTo>
                        <a:pt x="2215" y="15392"/>
                      </a:lnTo>
                      <a:lnTo>
                        <a:pt x="2215" y="15345"/>
                      </a:lnTo>
                      <a:lnTo>
                        <a:pt x="2240" y="15298"/>
                      </a:lnTo>
                      <a:lnTo>
                        <a:pt x="2289" y="15298"/>
                      </a:lnTo>
                      <a:lnTo>
                        <a:pt x="2289" y="15345"/>
                      </a:lnTo>
                      <a:lnTo>
                        <a:pt x="2389" y="15345"/>
                      </a:lnTo>
                      <a:lnTo>
                        <a:pt x="2389" y="15298"/>
                      </a:lnTo>
                      <a:lnTo>
                        <a:pt x="2439" y="15298"/>
                      </a:lnTo>
                      <a:lnTo>
                        <a:pt x="2439" y="15251"/>
                      </a:lnTo>
                      <a:lnTo>
                        <a:pt x="2389" y="15251"/>
                      </a:lnTo>
                      <a:lnTo>
                        <a:pt x="2389" y="15204"/>
                      </a:lnTo>
                      <a:lnTo>
                        <a:pt x="2339" y="15204"/>
                      </a:lnTo>
                      <a:lnTo>
                        <a:pt x="2339" y="15251"/>
                      </a:lnTo>
                      <a:lnTo>
                        <a:pt x="2215" y="15251"/>
                      </a:lnTo>
                      <a:lnTo>
                        <a:pt x="2215" y="15111"/>
                      </a:lnTo>
                      <a:lnTo>
                        <a:pt x="2289" y="15111"/>
                      </a:lnTo>
                      <a:lnTo>
                        <a:pt x="2289" y="14970"/>
                      </a:lnTo>
                      <a:lnTo>
                        <a:pt x="2339" y="14970"/>
                      </a:lnTo>
                      <a:lnTo>
                        <a:pt x="2339" y="15064"/>
                      </a:lnTo>
                      <a:lnTo>
                        <a:pt x="2389" y="15064"/>
                      </a:lnTo>
                      <a:lnTo>
                        <a:pt x="2389" y="14923"/>
                      </a:lnTo>
                      <a:lnTo>
                        <a:pt x="2339" y="14923"/>
                      </a:lnTo>
                      <a:lnTo>
                        <a:pt x="2339" y="14876"/>
                      </a:lnTo>
                      <a:lnTo>
                        <a:pt x="2240" y="14876"/>
                      </a:lnTo>
                      <a:lnTo>
                        <a:pt x="2240" y="14853"/>
                      </a:lnTo>
                      <a:lnTo>
                        <a:pt x="2215" y="14853"/>
                      </a:lnTo>
                      <a:lnTo>
                        <a:pt x="2215" y="14806"/>
                      </a:lnTo>
                      <a:lnTo>
                        <a:pt x="2165" y="14806"/>
                      </a:lnTo>
                      <a:lnTo>
                        <a:pt x="2115" y="14853"/>
                      </a:lnTo>
                      <a:lnTo>
                        <a:pt x="2115" y="14876"/>
                      </a:lnTo>
                      <a:lnTo>
                        <a:pt x="2065" y="14923"/>
                      </a:lnTo>
                      <a:lnTo>
                        <a:pt x="2016" y="14923"/>
                      </a:lnTo>
                      <a:lnTo>
                        <a:pt x="2016" y="14876"/>
                      </a:lnTo>
                      <a:lnTo>
                        <a:pt x="2065" y="14876"/>
                      </a:lnTo>
                      <a:lnTo>
                        <a:pt x="2016" y="14853"/>
                      </a:lnTo>
                      <a:lnTo>
                        <a:pt x="2016" y="14759"/>
                      </a:lnTo>
                      <a:lnTo>
                        <a:pt x="2065" y="14712"/>
                      </a:lnTo>
                      <a:lnTo>
                        <a:pt x="2065" y="14666"/>
                      </a:lnTo>
                      <a:lnTo>
                        <a:pt x="1966" y="14666"/>
                      </a:lnTo>
                      <a:lnTo>
                        <a:pt x="1966" y="14712"/>
                      </a:lnTo>
                      <a:lnTo>
                        <a:pt x="1916" y="14712"/>
                      </a:lnTo>
                      <a:lnTo>
                        <a:pt x="1916" y="14666"/>
                      </a:lnTo>
                      <a:lnTo>
                        <a:pt x="1866" y="14666"/>
                      </a:lnTo>
                      <a:lnTo>
                        <a:pt x="1866" y="14478"/>
                      </a:lnTo>
                      <a:lnTo>
                        <a:pt x="1767" y="14384"/>
                      </a:lnTo>
                      <a:lnTo>
                        <a:pt x="1667" y="14384"/>
                      </a:lnTo>
                      <a:lnTo>
                        <a:pt x="1667" y="14431"/>
                      </a:lnTo>
                      <a:lnTo>
                        <a:pt x="1642" y="14431"/>
                      </a:lnTo>
                      <a:lnTo>
                        <a:pt x="1642" y="14478"/>
                      </a:lnTo>
                      <a:lnTo>
                        <a:pt x="1642" y="14431"/>
                      </a:lnTo>
                      <a:lnTo>
                        <a:pt x="1593" y="14431"/>
                      </a:lnTo>
                      <a:lnTo>
                        <a:pt x="1593" y="14384"/>
                      </a:lnTo>
                      <a:lnTo>
                        <a:pt x="1543" y="14384"/>
                      </a:lnTo>
                      <a:lnTo>
                        <a:pt x="1543" y="14220"/>
                      </a:lnTo>
                      <a:lnTo>
                        <a:pt x="1593" y="14220"/>
                      </a:lnTo>
                      <a:lnTo>
                        <a:pt x="1593" y="14174"/>
                      </a:lnTo>
                      <a:lnTo>
                        <a:pt x="1767" y="14174"/>
                      </a:lnTo>
                      <a:lnTo>
                        <a:pt x="1767" y="14033"/>
                      </a:lnTo>
                      <a:lnTo>
                        <a:pt x="1443" y="14033"/>
                      </a:lnTo>
                      <a:lnTo>
                        <a:pt x="1443" y="13939"/>
                      </a:lnTo>
                      <a:lnTo>
                        <a:pt x="1493" y="13892"/>
                      </a:lnTo>
                      <a:lnTo>
                        <a:pt x="1543" y="13892"/>
                      </a:lnTo>
                      <a:lnTo>
                        <a:pt x="1543" y="13752"/>
                      </a:lnTo>
                      <a:lnTo>
                        <a:pt x="1443" y="13752"/>
                      </a:lnTo>
                      <a:lnTo>
                        <a:pt x="1443" y="13799"/>
                      </a:lnTo>
                      <a:lnTo>
                        <a:pt x="1394" y="13799"/>
                      </a:lnTo>
                      <a:lnTo>
                        <a:pt x="1394" y="13892"/>
                      </a:lnTo>
                      <a:lnTo>
                        <a:pt x="1294" y="13892"/>
                      </a:lnTo>
                      <a:lnTo>
                        <a:pt x="1294" y="13846"/>
                      </a:lnTo>
                      <a:lnTo>
                        <a:pt x="1244" y="13846"/>
                      </a:lnTo>
                      <a:lnTo>
                        <a:pt x="1244" y="13728"/>
                      </a:lnTo>
                      <a:lnTo>
                        <a:pt x="1194" y="13728"/>
                      </a:lnTo>
                      <a:lnTo>
                        <a:pt x="1194" y="13752"/>
                      </a:lnTo>
                      <a:lnTo>
                        <a:pt x="1145" y="13752"/>
                      </a:lnTo>
                      <a:lnTo>
                        <a:pt x="1145" y="13728"/>
                      </a:lnTo>
                      <a:lnTo>
                        <a:pt x="1095" y="13728"/>
                      </a:lnTo>
                      <a:lnTo>
                        <a:pt x="1095" y="13635"/>
                      </a:lnTo>
                      <a:lnTo>
                        <a:pt x="1194" y="13635"/>
                      </a:lnTo>
                      <a:lnTo>
                        <a:pt x="1194" y="13588"/>
                      </a:lnTo>
                      <a:lnTo>
                        <a:pt x="1244" y="13588"/>
                      </a:lnTo>
                      <a:lnTo>
                        <a:pt x="1244" y="13541"/>
                      </a:lnTo>
                      <a:lnTo>
                        <a:pt x="1294" y="13541"/>
                      </a:lnTo>
                      <a:lnTo>
                        <a:pt x="1294" y="13447"/>
                      </a:lnTo>
                      <a:lnTo>
                        <a:pt x="1145" y="13447"/>
                      </a:lnTo>
                      <a:lnTo>
                        <a:pt x="1145" y="13400"/>
                      </a:lnTo>
                      <a:lnTo>
                        <a:pt x="1095" y="13400"/>
                      </a:lnTo>
                      <a:lnTo>
                        <a:pt x="1095" y="13307"/>
                      </a:lnTo>
                      <a:lnTo>
                        <a:pt x="1045" y="13307"/>
                      </a:lnTo>
                      <a:lnTo>
                        <a:pt x="1045" y="13260"/>
                      </a:lnTo>
                      <a:lnTo>
                        <a:pt x="1095" y="13260"/>
                      </a:lnTo>
                      <a:lnTo>
                        <a:pt x="1095" y="13049"/>
                      </a:lnTo>
                      <a:lnTo>
                        <a:pt x="1145" y="13002"/>
                      </a:lnTo>
                      <a:lnTo>
                        <a:pt x="1045" y="13002"/>
                      </a:lnTo>
                      <a:lnTo>
                        <a:pt x="1045" y="12862"/>
                      </a:lnTo>
                      <a:lnTo>
                        <a:pt x="1344" y="12862"/>
                      </a:lnTo>
                      <a:lnTo>
                        <a:pt x="1344" y="12768"/>
                      </a:lnTo>
                      <a:lnTo>
                        <a:pt x="1394" y="12768"/>
                      </a:lnTo>
                      <a:lnTo>
                        <a:pt x="1394" y="12674"/>
                      </a:lnTo>
                      <a:lnTo>
                        <a:pt x="1443" y="12674"/>
                      </a:lnTo>
                      <a:lnTo>
                        <a:pt x="1443" y="12721"/>
                      </a:lnTo>
                      <a:lnTo>
                        <a:pt x="1443" y="12674"/>
                      </a:lnTo>
                      <a:lnTo>
                        <a:pt x="1443" y="12721"/>
                      </a:lnTo>
                      <a:lnTo>
                        <a:pt x="1543" y="12721"/>
                      </a:lnTo>
                      <a:lnTo>
                        <a:pt x="1543" y="1276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58" name="Freeform 4861"/>
                <p:cNvSpPr/>
                <p:nvPr/>
              </p:nvSpPr>
              <p:spPr>
                <a:xfrm>
                  <a:off x="551882" y="605355"/>
                  <a:ext cx="301280" cy="200188"/>
                </a:xfrm>
                <a:custGeom>
                  <a:avLst/>
                  <a:gdLst/>
                  <a:ahLst/>
                  <a:cxnLst>
                    <a:cxn ang="0">
                      <a:pos x="wd2" y="hd2"/>
                    </a:cxn>
                    <a:cxn ang="5400000">
                      <a:pos x="wd2" y="hd2"/>
                    </a:cxn>
                    <a:cxn ang="10800000">
                      <a:pos x="wd2" y="hd2"/>
                    </a:cxn>
                    <a:cxn ang="16200000">
                      <a:pos x="wd2" y="hd2"/>
                    </a:cxn>
                  </a:cxnLst>
                  <a:rect l="0" t="0" r="r" b="b"/>
                  <a:pathLst>
                    <a:path w="21600" h="21600" extrusionOk="0">
                      <a:moveTo>
                        <a:pt x="423" y="13962"/>
                      </a:moveTo>
                      <a:lnTo>
                        <a:pt x="473" y="13962"/>
                      </a:lnTo>
                      <a:lnTo>
                        <a:pt x="473" y="14042"/>
                      </a:lnTo>
                      <a:lnTo>
                        <a:pt x="473" y="13962"/>
                      </a:lnTo>
                      <a:lnTo>
                        <a:pt x="473" y="14042"/>
                      </a:lnTo>
                      <a:lnTo>
                        <a:pt x="572" y="14042"/>
                      </a:lnTo>
                      <a:lnTo>
                        <a:pt x="572" y="14122"/>
                      </a:lnTo>
                      <a:lnTo>
                        <a:pt x="622" y="14122"/>
                      </a:lnTo>
                      <a:lnTo>
                        <a:pt x="622" y="14201"/>
                      </a:lnTo>
                      <a:lnTo>
                        <a:pt x="672" y="14201"/>
                      </a:lnTo>
                      <a:lnTo>
                        <a:pt x="672" y="14281"/>
                      </a:lnTo>
                      <a:lnTo>
                        <a:pt x="722" y="14281"/>
                      </a:lnTo>
                      <a:lnTo>
                        <a:pt x="722" y="14122"/>
                      </a:lnTo>
                      <a:lnTo>
                        <a:pt x="771" y="14122"/>
                      </a:lnTo>
                      <a:lnTo>
                        <a:pt x="771" y="14042"/>
                      </a:lnTo>
                      <a:lnTo>
                        <a:pt x="821" y="14042"/>
                      </a:lnTo>
                      <a:lnTo>
                        <a:pt x="821" y="13883"/>
                      </a:lnTo>
                      <a:lnTo>
                        <a:pt x="871" y="13883"/>
                      </a:lnTo>
                      <a:lnTo>
                        <a:pt x="871" y="13803"/>
                      </a:lnTo>
                      <a:lnTo>
                        <a:pt x="921" y="13803"/>
                      </a:lnTo>
                      <a:lnTo>
                        <a:pt x="921" y="13724"/>
                      </a:lnTo>
                      <a:lnTo>
                        <a:pt x="971" y="13724"/>
                      </a:lnTo>
                      <a:lnTo>
                        <a:pt x="971" y="13644"/>
                      </a:lnTo>
                      <a:lnTo>
                        <a:pt x="995" y="13644"/>
                      </a:lnTo>
                      <a:lnTo>
                        <a:pt x="995" y="13406"/>
                      </a:lnTo>
                      <a:lnTo>
                        <a:pt x="1045" y="13406"/>
                      </a:lnTo>
                      <a:lnTo>
                        <a:pt x="1045" y="13366"/>
                      </a:lnTo>
                      <a:lnTo>
                        <a:pt x="1095" y="13366"/>
                      </a:lnTo>
                      <a:lnTo>
                        <a:pt x="1095" y="13286"/>
                      </a:lnTo>
                      <a:lnTo>
                        <a:pt x="1145" y="13286"/>
                      </a:lnTo>
                      <a:lnTo>
                        <a:pt x="1145" y="12888"/>
                      </a:lnTo>
                      <a:lnTo>
                        <a:pt x="1045" y="12888"/>
                      </a:lnTo>
                      <a:lnTo>
                        <a:pt x="995" y="12968"/>
                      </a:lnTo>
                      <a:lnTo>
                        <a:pt x="995" y="12888"/>
                      </a:lnTo>
                      <a:lnTo>
                        <a:pt x="971" y="12888"/>
                      </a:lnTo>
                      <a:lnTo>
                        <a:pt x="971" y="12729"/>
                      </a:lnTo>
                      <a:lnTo>
                        <a:pt x="921" y="12729"/>
                      </a:lnTo>
                      <a:lnTo>
                        <a:pt x="921" y="12650"/>
                      </a:lnTo>
                      <a:lnTo>
                        <a:pt x="821" y="12650"/>
                      </a:lnTo>
                      <a:lnTo>
                        <a:pt x="821" y="12570"/>
                      </a:lnTo>
                      <a:lnTo>
                        <a:pt x="771" y="12570"/>
                      </a:lnTo>
                      <a:lnTo>
                        <a:pt x="771" y="12491"/>
                      </a:lnTo>
                      <a:lnTo>
                        <a:pt x="722" y="12491"/>
                      </a:lnTo>
                      <a:lnTo>
                        <a:pt x="722" y="12371"/>
                      </a:lnTo>
                      <a:lnTo>
                        <a:pt x="771" y="12371"/>
                      </a:lnTo>
                      <a:lnTo>
                        <a:pt x="771" y="12212"/>
                      </a:lnTo>
                      <a:lnTo>
                        <a:pt x="821" y="12212"/>
                      </a:lnTo>
                      <a:lnTo>
                        <a:pt x="821" y="12133"/>
                      </a:lnTo>
                      <a:lnTo>
                        <a:pt x="871" y="12133"/>
                      </a:lnTo>
                      <a:lnTo>
                        <a:pt x="871" y="11894"/>
                      </a:lnTo>
                      <a:lnTo>
                        <a:pt x="921" y="11894"/>
                      </a:lnTo>
                      <a:lnTo>
                        <a:pt x="921" y="11814"/>
                      </a:lnTo>
                      <a:lnTo>
                        <a:pt x="971" y="11814"/>
                      </a:lnTo>
                      <a:lnTo>
                        <a:pt x="971" y="11655"/>
                      </a:lnTo>
                      <a:lnTo>
                        <a:pt x="921" y="11655"/>
                      </a:lnTo>
                      <a:lnTo>
                        <a:pt x="921" y="11576"/>
                      </a:lnTo>
                      <a:lnTo>
                        <a:pt x="871" y="11576"/>
                      </a:lnTo>
                      <a:lnTo>
                        <a:pt x="871" y="11456"/>
                      </a:lnTo>
                      <a:lnTo>
                        <a:pt x="821" y="11456"/>
                      </a:lnTo>
                      <a:lnTo>
                        <a:pt x="871" y="11456"/>
                      </a:lnTo>
                      <a:lnTo>
                        <a:pt x="871" y="11377"/>
                      </a:lnTo>
                      <a:lnTo>
                        <a:pt x="971" y="11377"/>
                      </a:lnTo>
                      <a:lnTo>
                        <a:pt x="971" y="11218"/>
                      </a:lnTo>
                      <a:lnTo>
                        <a:pt x="1145" y="11218"/>
                      </a:lnTo>
                      <a:lnTo>
                        <a:pt x="1145" y="11059"/>
                      </a:lnTo>
                      <a:lnTo>
                        <a:pt x="1194" y="11059"/>
                      </a:lnTo>
                      <a:lnTo>
                        <a:pt x="1194" y="10899"/>
                      </a:lnTo>
                      <a:lnTo>
                        <a:pt x="1244" y="10899"/>
                      </a:lnTo>
                      <a:lnTo>
                        <a:pt x="1194" y="10899"/>
                      </a:lnTo>
                      <a:lnTo>
                        <a:pt x="1194" y="10661"/>
                      </a:lnTo>
                      <a:lnTo>
                        <a:pt x="1294" y="10661"/>
                      </a:lnTo>
                      <a:lnTo>
                        <a:pt x="1294" y="10581"/>
                      </a:lnTo>
                      <a:lnTo>
                        <a:pt x="1344" y="10581"/>
                      </a:lnTo>
                      <a:lnTo>
                        <a:pt x="1394" y="10541"/>
                      </a:lnTo>
                      <a:lnTo>
                        <a:pt x="1394" y="10462"/>
                      </a:lnTo>
                      <a:lnTo>
                        <a:pt x="1443" y="10462"/>
                      </a:lnTo>
                      <a:lnTo>
                        <a:pt x="1443" y="10382"/>
                      </a:lnTo>
                      <a:lnTo>
                        <a:pt x="1493" y="10382"/>
                      </a:lnTo>
                      <a:lnTo>
                        <a:pt x="1493" y="10303"/>
                      </a:lnTo>
                      <a:lnTo>
                        <a:pt x="1543" y="10303"/>
                      </a:lnTo>
                      <a:lnTo>
                        <a:pt x="1543" y="10223"/>
                      </a:lnTo>
                      <a:lnTo>
                        <a:pt x="1568" y="10223"/>
                      </a:lnTo>
                      <a:lnTo>
                        <a:pt x="1568" y="10144"/>
                      </a:lnTo>
                      <a:lnTo>
                        <a:pt x="1618" y="10144"/>
                      </a:lnTo>
                      <a:lnTo>
                        <a:pt x="1618" y="10064"/>
                      </a:lnTo>
                      <a:lnTo>
                        <a:pt x="1717" y="10064"/>
                      </a:lnTo>
                      <a:lnTo>
                        <a:pt x="1717" y="9985"/>
                      </a:lnTo>
                      <a:lnTo>
                        <a:pt x="1767" y="9905"/>
                      </a:lnTo>
                      <a:lnTo>
                        <a:pt x="1866" y="9905"/>
                      </a:lnTo>
                      <a:lnTo>
                        <a:pt x="1866" y="9985"/>
                      </a:lnTo>
                      <a:lnTo>
                        <a:pt x="1966" y="9985"/>
                      </a:lnTo>
                      <a:lnTo>
                        <a:pt x="1966" y="10064"/>
                      </a:lnTo>
                      <a:lnTo>
                        <a:pt x="2016" y="10064"/>
                      </a:lnTo>
                      <a:lnTo>
                        <a:pt x="2016" y="10223"/>
                      </a:lnTo>
                      <a:lnTo>
                        <a:pt x="2065" y="10223"/>
                      </a:lnTo>
                      <a:lnTo>
                        <a:pt x="2065" y="10303"/>
                      </a:lnTo>
                      <a:lnTo>
                        <a:pt x="2115" y="10303"/>
                      </a:lnTo>
                      <a:lnTo>
                        <a:pt x="2115" y="10462"/>
                      </a:lnTo>
                      <a:lnTo>
                        <a:pt x="2190" y="10462"/>
                      </a:lnTo>
                      <a:lnTo>
                        <a:pt x="2190" y="10541"/>
                      </a:lnTo>
                      <a:lnTo>
                        <a:pt x="2240" y="10541"/>
                      </a:lnTo>
                      <a:lnTo>
                        <a:pt x="2240" y="10581"/>
                      </a:lnTo>
                      <a:lnTo>
                        <a:pt x="2339" y="10581"/>
                      </a:lnTo>
                      <a:lnTo>
                        <a:pt x="2389" y="10661"/>
                      </a:lnTo>
                      <a:lnTo>
                        <a:pt x="2389" y="10979"/>
                      </a:lnTo>
                      <a:lnTo>
                        <a:pt x="2488" y="10979"/>
                      </a:lnTo>
                      <a:lnTo>
                        <a:pt x="2488" y="11059"/>
                      </a:lnTo>
                      <a:lnTo>
                        <a:pt x="2538" y="11059"/>
                      </a:lnTo>
                      <a:lnTo>
                        <a:pt x="2538" y="10979"/>
                      </a:lnTo>
                      <a:lnTo>
                        <a:pt x="2638" y="10979"/>
                      </a:lnTo>
                      <a:lnTo>
                        <a:pt x="2638" y="10899"/>
                      </a:lnTo>
                      <a:lnTo>
                        <a:pt x="2688" y="10899"/>
                      </a:lnTo>
                      <a:lnTo>
                        <a:pt x="2688" y="10820"/>
                      </a:lnTo>
                      <a:lnTo>
                        <a:pt x="2737" y="10820"/>
                      </a:lnTo>
                      <a:lnTo>
                        <a:pt x="2737" y="10740"/>
                      </a:lnTo>
                      <a:lnTo>
                        <a:pt x="2812" y="10740"/>
                      </a:lnTo>
                      <a:lnTo>
                        <a:pt x="2812" y="10661"/>
                      </a:lnTo>
                      <a:lnTo>
                        <a:pt x="2862" y="10581"/>
                      </a:lnTo>
                      <a:lnTo>
                        <a:pt x="2862" y="10462"/>
                      </a:lnTo>
                      <a:lnTo>
                        <a:pt x="2912" y="10462"/>
                      </a:lnTo>
                      <a:lnTo>
                        <a:pt x="2912" y="10382"/>
                      </a:lnTo>
                      <a:lnTo>
                        <a:pt x="2961" y="10382"/>
                      </a:lnTo>
                      <a:lnTo>
                        <a:pt x="2961" y="10303"/>
                      </a:lnTo>
                      <a:lnTo>
                        <a:pt x="3011" y="10303"/>
                      </a:lnTo>
                      <a:lnTo>
                        <a:pt x="3061" y="10223"/>
                      </a:lnTo>
                      <a:lnTo>
                        <a:pt x="3210" y="10223"/>
                      </a:lnTo>
                      <a:lnTo>
                        <a:pt x="3210" y="10144"/>
                      </a:lnTo>
                      <a:lnTo>
                        <a:pt x="3260" y="10144"/>
                      </a:lnTo>
                      <a:lnTo>
                        <a:pt x="3260" y="10223"/>
                      </a:lnTo>
                      <a:lnTo>
                        <a:pt x="3359" y="10223"/>
                      </a:lnTo>
                      <a:lnTo>
                        <a:pt x="3359" y="10144"/>
                      </a:lnTo>
                      <a:lnTo>
                        <a:pt x="3384" y="10064"/>
                      </a:lnTo>
                      <a:lnTo>
                        <a:pt x="3384" y="9985"/>
                      </a:lnTo>
                      <a:lnTo>
                        <a:pt x="3359" y="9985"/>
                      </a:lnTo>
                      <a:lnTo>
                        <a:pt x="3359" y="9905"/>
                      </a:lnTo>
                      <a:lnTo>
                        <a:pt x="3310" y="9905"/>
                      </a:lnTo>
                      <a:lnTo>
                        <a:pt x="3310" y="9825"/>
                      </a:lnTo>
                      <a:lnTo>
                        <a:pt x="3384" y="9825"/>
                      </a:lnTo>
                      <a:lnTo>
                        <a:pt x="3384" y="9746"/>
                      </a:lnTo>
                      <a:lnTo>
                        <a:pt x="3484" y="9746"/>
                      </a:lnTo>
                      <a:lnTo>
                        <a:pt x="3484" y="9666"/>
                      </a:lnTo>
                      <a:lnTo>
                        <a:pt x="3534" y="9666"/>
                      </a:lnTo>
                      <a:lnTo>
                        <a:pt x="3534" y="9587"/>
                      </a:lnTo>
                      <a:lnTo>
                        <a:pt x="3583" y="9587"/>
                      </a:lnTo>
                      <a:lnTo>
                        <a:pt x="3583" y="9547"/>
                      </a:lnTo>
                      <a:lnTo>
                        <a:pt x="3633" y="9547"/>
                      </a:lnTo>
                      <a:lnTo>
                        <a:pt x="3633" y="9467"/>
                      </a:lnTo>
                      <a:lnTo>
                        <a:pt x="3683" y="9388"/>
                      </a:lnTo>
                      <a:lnTo>
                        <a:pt x="3733" y="9388"/>
                      </a:lnTo>
                      <a:lnTo>
                        <a:pt x="3733" y="9308"/>
                      </a:lnTo>
                      <a:lnTo>
                        <a:pt x="3832" y="9308"/>
                      </a:lnTo>
                      <a:lnTo>
                        <a:pt x="3832" y="9229"/>
                      </a:lnTo>
                      <a:lnTo>
                        <a:pt x="3882" y="9149"/>
                      </a:lnTo>
                      <a:lnTo>
                        <a:pt x="3882" y="8990"/>
                      </a:lnTo>
                      <a:lnTo>
                        <a:pt x="3932" y="8910"/>
                      </a:lnTo>
                      <a:lnTo>
                        <a:pt x="3932" y="8751"/>
                      </a:lnTo>
                      <a:lnTo>
                        <a:pt x="4006" y="8751"/>
                      </a:lnTo>
                      <a:lnTo>
                        <a:pt x="4006" y="8672"/>
                      </a:lnTo>
                      <a:lnTo>
                        <a:pt x="4056" y="8672"/>
                      </a:lnTo>
                      <a:lnTo>
                        <a:pt x="4056" y="8632"/>
                      </a:lnTo>
                      <a:lnTo>
                        <a:pt x="4106" y="8632"/>
                      </a:lnTo>
                      <a:lnTo>
                        <a:pt x="4106" y="8552"/>
                      </a:lnTo>
                      <a:lnTo>
                        <a:pt x="4156" y="8552"/>
                      </a:lnTo>
                      <a:lnTo>
                        <a:pt x="4156" y="8473"/>
                      </a:lnTo>
                      <a:lnTo>
                        <a:pt x="4206" y="8473"/>
                      </a:lnTo>
                      <a:lnTo>
                        <a:pt x="4206" y="8393"/>
                      </a:lnTo>
                      <a:lnTo>
                        <a:pt x="4255" y="8393"/>
                      </a:lnTo>
                      <a:lnTo>
                        <a:pt x="4255" y="8234"/>
                      </a:lnTo>
                      <a:lnTo>
                        <a:pt x="4305" y="8234"/>
                      </a:lnTo>
                      <a:lnTo>
                        <a:pt x="4305" y="8155"/>
                      </a:lnTo>
                      <a:lnTo>
                        <a:pt x="4355" y="8155"/>
                      </a:lnTo>
                      <a:lnTo>
                        <a:pt x="4355" y="7996"/>
                      </a:lnTo>
                      <a:lnTo>
                        <a:pt x="4405" y="7996"/>
                      </a:lnTo>
                      <a:lnTo>
                        <a:pt x="4405" y="7916"/>
                      </a:lnTo>
                      <a:lnTo>
                        <a:pt x="4579" y="7916"/>
                      </a:lnTo>
                      <a:lnTo>
                        <a:pt x="4579" y="7996"/>
                      </a:lnTo>
                      <a:lnTo>
                        <a:pt x="4629" y="7996"/>
                      </a:lnTo>
                      <a:lnTo>
                        <a:pt x="4629" y="8155"/>
                      </a:lnTo>
                      <a:lnTo>
                        <a:pt x="4678" y="8155"/>
                      </a:lnTo>
                      <a:lnTo>
                        <a:pt x="4678" y="8234"/>
                      </a:lnTo>
                      <a:lnTo>
                        <a:pt x="4728" y="8314"/>
                      </a:lnTo>
                      <a:lnTo>
                        <a:pt x="4778" y="8314"/>
                      </a:lnTo>
                      <a:lnTo>
                        <a:pt x="4778" y="8473"/>
                      </a:lnTo>
                      <a:lnTo>
                        <a:pt x="4828" y="8473"/>
                      </a:lnTo>
                      <a:lnTo>
                        <a:pt x="4877" y="8552"/>
                      </a:lnTo>
                      <a:lnTo>
                        <a:pt x="4877" y="8632"/>
                      </a:lnTo>
                      <a:lnTo>
                        <a:pt x="4977" y="8632"/>
                      </a:lnTo>
                      <a:lnTo>
                        <a:pt x="4977" y="8672"/>
                      </a:lnTo>
                      <a:lnTo>
                        <a:pt x="5076" y="8672"/>
                      </a:lnTo>
                      <a:lnTo>
                        <a:pt x="5076" y="8632"/>
                      </a:lnTo>
                      <a:lnTo>
                        <a:pt x="5126" y="8632"/>
                      </a:lnTo>
                      <a:lnTo>
                        <a:pt x="5126" y="8393"/>
                      </a:lnTo>
                      <a:lnTo>
                        <a:pt x="5151" y="8393"/>
                      </a:lnTo>
                      <a:lnTo>
                        <a:pt x="5151" y="8314"/>
                      </a:lnTo>
                      <a:lnTo>
                        <a:pt x="5126" y="8234"/>
                      </a:lnTo>
                      <a:lnTo>
                        <a:pt x="5126" y="8155"/>
                      </a:lnTo>
                      <a:lnTo>
                        <a:pt x="5151" y="8075"/>
                      </a:lnTo>
                      <a:lnTo>
                        <a:pt x="5126" y="8075"/>
                      </a:lnTo>
                      <a:lnTo>
                        <a:pt x="5126" y="7996"/>
                      </a:lnTo>
                      <a:lnTo>
                        <a:pt x="5151" y="7996"/>
                      </a:lnTo>
                      <a:lnTo>
                        <a:pt x="5151" y="7638"/>
                      </a:lnTo>
                      <a:lnTo>
                        <a:pt x="5126" y="7558"/>
                      </a:lnTo>
                      <a:lnTo>
                        <a:pt x="5151" y="7558"/>
                      </a:lnTo>
                      <a:lnTo>
                        <a:pt x="5151" y="7478"/>
                      </a:lnTo>
                      <a:lnTo>
                        <a:pt x="5251" y="7478"/>
                      </a:lnTo>
                      <a:lnTo>
                        <a:pt x="5251" y="7399"/>
                      </a:lnTo>
                      <a:lnTo>
                        <a:pt x="5300" y="7399"/>
                      </a:lnTo>
                      <a:lnTo>
                        <a:pt x="5300" y="7319"/>
                      </a:lnTo>
                      <a:lnTo>
                        <a:pt x="5251" y="7319"/>
                      </a:lnTo>
                      <a:lnTo>
                        <a:pt x="5251" y="7160"/>
                      </a:lnTo>
                      <a:lnTo>
                        <a:pt x="5300" y="7160"/>
                      </a:lnTo>
                      <a:lnTo>
                        <a:pt x="5300" y="7001"/>
                      </a:lnTo>
                      <a:lnTo>
                        <a:pt x="5251" y="7001"/>
                      </a:lnTo>
                      <a:lnTo>
                        <a:pt x="5251" y="6762"/>
                      </a:lnTo>
                      <a:lnTo>
                        <a:pt x="5350" y="6762"/>
                      </a:lnTo>
                      <a:lnTo>
                        <a:pt x="5350" y="6842"/>
                      </a:lnTo>
                      <a:lnTo>
                        <a:pt x="5400" y="6842"/>
                      </a:lnTo>
                      <a:lnTo>
                        <a:pt x="5450" y="6762"/>
                      </a:lnTo>
                      <a:lnTo>
                        <a:pt x="5450" y="6643"/>
                      </a:lnTo>
                      <a:lnTo>
                        <a:pt x="5500" y="6643"/>
                      </a:lnTo>
                      <a:lnTo>
                        <a:pt x="5500" y="6484"/>
                      </a:lnTo>
                      <a:lnTo>
                        <a:pt x="5450" y="6484"/>
                      </a:lnTo>
                      <a:lnTo>
                        <a:pt x="5450" y="6404"/>
                      </a:lnTo>
                      <a:lnTo>
                        <a:pt x="5400" y="6404"/>
                      </a:lnTo>
                      <a:lnTo>
                        <a:pt x="5400" y="6245"/>
                      </a:lnTo>
                      <a:lnTo>
                        <a:pt x="5350" y="6245"/>
                      </a:lnTo>
                      <a:lnTo>
                        <a:pt x="5400" y="6245"/>
                      </a:lnTo>
                      <a:lnTo>
                        <a:pt x="5350" y="6245"/>
                      </a:lnTo>
                      <a:lnTo>
                        <a:pt x="5350" y="6166"/>
                      </a:lnTo>
                      <a:lnTo>
                        <a:pt x="5350" y="6245"/>
                      </a:lnTo>
                      <a:lnTo>
                        <a:pt x="5350" y="6166"/>
                      </a:lnTo>
                      <a:lnTo>
                        <a:pt x="5350" y="6245"/>
                      </a:lnTo>
                      <a:lnTo>
                        <a:pt x="5350" y="6166"/>
                      </a:lnTo>
                      <a:lnTo>
                        <a:pt x="5300" y="6166"/>
                      </a:lnTo>
                      <a:lnTo>
                        <a:pt x="5350" y="6166"/>
                      </a:lnTo>
                      <a:lnTo>
                        <a:pt x="5350" y="6086"/>
                      </a:lnTo>
                      <a:lnTo>
                        <a:pt x="5300" y="6086"/>
                      </a:lnTo>
                      <a:lnTo>
                        <a:pt x="5300" y="6007"/>
                      </a:lnTo>
                      <a:lnTo>
                        <a:pt x="5251" y="6007"/>
                      </a:lnTo>
                      <a:lnTo>
                        <a:pt x="5251" y="5927"/>
                      </a:lnTo>
                      <a:lnTo>
                        <a:pt x="5251" y="6007"/>
                      </a:lnTo>
                      <a:lnTo>
                        <a:pt x="5251" y="5927"/>
                      </a:lnTo>
                      <a:lnTo>
                        <a:pt x="5251" y="6007"/>
                      </a:lnTo>
                      <a:lnTo>
                        <a:pt x="5201" y="6007"/>
                      </a:lnTo>
                      <a:lnTo>
                        <a:pt x="5201" y="5927"/>
                      </a:lnTo>
                      <a:lnTo>
                        <a:pt x="5151" y="5927"/>
                      </a:lnTo>
                      <a:lnTo>
                        <a:pt x="5151" y="5768"/>
                      </a:lnTo>
                      <a:lnTo>
                        <a:pt x="5201" y="5768"/>
                      </a:lnTo>
                      <a:lnTo>
                        <a:pt x="5151" y="5768"/>
                      </a:lnTo>
                      <a:lnTo>
                        <a:pt x="5151" y="5728"/>
                      </a:lnTo>
                      <a:lnTo>
                        <a:pt x="5126" y="5728"/>
                      </a:lnTo>
                      <a:lnTo>
                        <a:pt x="5126" y="5649"/>
                      </a:lnTo>
                      <a:lnTo>
                        <a:pt x="5076" y="5649"/>
                      </a:lnTo>
                      <a:lnTo>
                        <a:pt x="5076" y="5569"/>
                      </a:lnTo>
                      <a:lnTo>
                        <a:pt x="5027" y="5569"/>
                      </a:lnTo>
                      <a:lnTo>
                        <a:pt x="5027" y="5490"/>
                      </a:lnTo>
                      <a:lnTo>
                        <a:pt x="4977" y="5490"/>
                      </a:lnTo>
                      <a:lnTo>
                        <a:pt x="4977" y="5410"/>
                      </a:lnTo>
                      <a:lnTo>
                        <a:pt x="4828" y="5410"/>
                      </a:lnTo>
                      <a:lnTo>
                        <a:pt x="4828" y="5330"/>
                      </a:lnTo>
                      <a:lnTo>
                        <a:pt x="4629" y="5330"/>
                      </a:lnTo>
                      <a:lnTo>
                        <a:pt x="4629" y="5251"/>
                      </a:lnTo>
                      <a:lnTo>
                        <a:pt x="4554" y="5251"/>
                      </a:lnTo>
                      <a:lnTo>
                        <a:pt x="4554" y="5171"/>
                      </a:lnTo>
                      <a:lnTo>
                        <a:pt x="4504" y="5171"/>
                      </a:lnTo>
                      <a:lnTo>
                        <a:pt x="4504" y="5092"/>
                      </a:lnTo>
                      <a:lnTo>
                        <a:pt x="4454" y="5092"/>
                      </a:lnTo>
                      <a:lnTo>
                        <a:pt x="4454" y="5012"/>
                      </a:lnTo>
                      <a:lnTo>
                        <a:pt x="4305" y="5012"/>
                      </a:lnTo>
                      <a:lnTo>
                        <a:pt x="4305" y="4933"/>
                      </a:lnTo>
                      <a:lnTo>
                        <a:pt x="4106" y="4933"/>
                      </a:lnTo>
                      <a:lnTo>
                        <a:pt x="4106" y="4734"/>
                      </a:lnTo>
                      <a:lnTo>
                        <a:pt x="4156" y="4734"/>
                      </a:lnTo>
                      <a:lnTo>
                        <a:pt x="4156" y="4575"/>
                      </a:lnTo>
                      <a:lnTo>
                        <a:pt x="4255" y="4575"/>
                      </a:lnTo>
                      <a:lnTo>
                        <a:pt x="4255" y="4495"/>
                      </a:lnTo>
                      <a:lnTo>
                        <a:pt x="4305" y="4495"/>
                      </a:lnTo>
                      <a:lnTo>
                        <a:pt x="4305" y="4415"/>
                      </a:lnTo>
                      <a:lnTo>
                        <a:pt x="4405" y="4415"/>
                      </a:lnTo>
                      <a:lnTo>
                        <a:pt x="4405" y="4336"/>
                      </a:lnTo>
                      <a:lnTo>
                        <a:pt x="4405" y="4415"/>
                      </a:lnTo>
                      <a:lnTo>
                        <a:pt x="4554" y="4415"/>
                      </a:lnTo>
                      <a:lnTo>
                        <a:pt x="4554" y="4336"/>
                      </a:lnTo>
                      <a:lnTo>
                        <a:pt x="4554" y="4415"/>
                      </a:lnTo>
                      <a:lnTo>
                        <a:pt x="4554" y="4336"/>
                      </a:lnTo>
                      <a:lnTo>
                        <a:pt x="4554" y="4415"/>
                      </a:lnTo>
                      <a:lnTo>
                        <a:pt x="4629" y="4415"/>
                      </a:lnTo>
                      <a:lnTo>
                        <a:pt x="4629" y="4336"/>
                      </a:lnTo>
                      <a:lnTo>
                        <a:pt x="4579" y="4336"/>
                      </a:lnTo>
                      <a:lnTo>
                        <a:pt x="4579" y="4018"/>
                      </a:lnTo>
                      <a:lnTo>
                        <a:pt x="4629" y="4018"/>
                      </a:lnTo>
                      <a:lnTo>
                        <a:pt x="4579" y="4018"/>
                      </a:lnTo>
                      <a:lnTo>
                        <a:pt x="4579" y="3938"/>
                      </a:lnTo>
                      <a:lnTo>
                        <a:pt x="4629" y="3938"/>
                      </a:lnTo>
                      <a:lnTo>
                        <a:pt x="4629" y="3859"/>
                      </a:lnTo>
                      <a:lnTo>
                        <a:pt x="4678" y="3859"/>
                      </a:lnTo>
                      <a:lnTo>
                        <a:pt x="4678" y="3660"/>
                      </a:lnTo>
                      <a:lnTo>
                        <a:pt x="4728" y="3660"/>
                      </a:lnTo>
                      <a:lnTo>
                        <a:pt x="4728" y="3501"/>
                      </a:lnTo>
                      <a:lnTo>
                        <a:pt x="4778" y="3501"/>
                      </a:lnTo>
                      <a:lnTo>
                        <a:pt x="4728" y="3501"/>
                      </a:lnTo>
                      <a:lnTo>
                        <a:pt x="4778" y="3501"/>
                      </a:lnTo>
                      <a:lnTo>
                        <a:pt x="4778" y="3103"/>
                      </a:lnTo>
                      <a:lnTo>
                        <a:pt x="4728" y="3103"/>
                      </a:lnTo>
                      <a:lnTo>
                        <a:pt x="4778" y="3103"/>
                      </a:lnTo>
                      <a:lnTo>
                        <a:pt x="4728" y="3023"/>
                      </a:lnTo>
                      <a:lnTo>
                        <a:pt x="4728" y="2864"/>
                      </a:lnTo>
                      <a:lnTo>
                        <a:pt x="4778" y="2824"/>
                      </a:lnTo>
                      <a:lnTo>
                        <a:pt x="4778" y="2864"/>
                      </a:lnTo>
                      <a:lnTo>
                        <a:pt x="4778" y="2824"/>
                      </a:lnTo>
                      <a:lnTo>
                        <a:pt x="4828" y="2824"/>
                      </a:lnTo>
                      <a:lnTo>
                        <a:pt x="4828" y="2745"/>
                      </a:lnTo>
                      <a:lnTo>
                        <a:pt x="4927" y="2745"/>
                      </a:lnTo>
                      <a:lnTo>
                        <a:pt x="4927" y="2665"/>
                      </a:lnTo>
                      <a:lnTo>
                        <a:pt x="5027" y="2665"/>
                      </a:lnTo>
                      <a:lnTo>
                        <a:pt x="5027" y="2427"/>
                      </a:lnTo>
                      <a:lnTo>
                        <a:pt x="4977" y="2427"/>
                      </a:lnTo>
                      <a:lnTo>
                        <a:pt x="4977" y="2347"/>
                      </a:lnTo>
                      <a:lnTo>
                        <a:pt x="4877" y="2347"/>
                      </a:lnTo>
                      <a:lnTo>
                        <a:pt x="4877" y="2267"/>
                      </a:lnTo>
                      <a:lnTo>
                        <a:pt x="4678" y="2267"/>
                      </a:lnTo>
                      <a:lnTo>
                        <a:pt x="4678" y="2188"/>
                      </a:lnTo>
                      <a:lnTo>
                        <a:pt x="4629" y="2188"/>
                      </a:lnTo>
                      <a:lnTo>
                        <a:pt x="4629" y="2108"/>
                      </a:lnTo>
                      <a:lnTo>
                        <a:pt x="4579" y="2108"/>
                      </a:lnTo>
                      <a:lnTo>
                        <a:pt x="4579" y="2029"/>
                      </a:lnTo>
                      <a:lnTo>
                        <a:pt x="4554" y="2029"/>
                      </a:lnTo>
                      <a:lnTo>
                        <a:pt x="4554" y="1949"/>
                      </a:lnTo>
                      <a:lnTo>
                        <a:pt x="4579" y="1949"/>
                      </a:lnTo>
                      <a:lnTo>
                        <a:pt x="4579" y="1909"/>
                      </a:lnTo>
                      <a:lnTo>
                        <a:pt x="4629" y="1909"/>
                      </a:lnTo>
                      <a:lnTo>
                        <a:pt x="4629" y="1830"/>
                      </a:lnTo>
                      <a:lnTo>
                        <a:pt x="4678" y="1830"/>
                      </a:lnTo>
                      <a:lnTo>
                        <a:pt x="4678" y="1750"/>
                      </a:lnTo>
                      <a:lnTo>
                        <a:pt x="4629" y="1750"/>
                      </a:lnTo>
                      <a:lnTo>
                        <a:pt x="4629" y="1671"/>
                      </a:lnTo>
                      <a:lnTo>
                        <a:pt x="4579" y="1671"/>
                      </a:lnTo>
                      <a:lnTo>
                        <a:pt x="4579" y="1591"/>
                      </a:lnTo>
                      <a:lnTo>
                        <a:pt x="4554" y="1591"/>
                      </a:lnTo>
                      <a:lnTo>
                        <a:pt x="4554" y="1352"/>
                      </a:lnTo>
                      <a:lnTo>
                        <a:pt x="4504" y="1352"/>
                      </a:lnTo>
                      <a:lnTo>
                        <a:pt x="4504" y="1273"/>
                      </a:lnTo>
                      <a:lnTo>
                        <a:pt x="4454" y="1273"/>
                      </a:lnTo>
                      <a:lnTo>
                        <a:pt x="4454" y="1352"/>
                      </a:lnTo>
                      <a:lnTo>
                        <a:pt x="4405" y="1352"/>
                      </a:lnTo>
                      <a:lnTo>
                        <a:pt x="4405" y="1273"/>
                      </a:lnTo>
                      <a:lnTo>
                        <a:pt x="4454" y="1193"/>
                      </a:lnTo>
                      <a:lnTo>
                        <a:pt x="4454" y="1114"/>
                      </a:lnTo>
                      <a:lnTo>
                        <a:pt x="4504" y="1114"/>
                      </a:lnTo>
                      <a:lnTo>
                        <a:pt x="4504" y="756"/>
                      </a:lnTo>
                      <a:lnTo>
                        <a:pt x="4554" y="756"/>
                      </a:lnTo>
                      <a:lnTo>
                        <a:pt x="4554" y="438"/>
                      </a:lnTo>
                      <a:lnTo>
                        <a:pt x="4504" y="438"/>
                      </a:lnTo>
                      <a:lnTo>
                        <a:pt x="4554" y="358"/>
                      </a:lnTo>
                      <a:lnTo>
                        <a:pt x="4554" y="278"/>
                      </a:lnTo>
                      <a:lnTo>
                        <a:pt x="4579" y="278"/>
                      </a:lnTo>
                      <a:lnTo>
                        <a:pt x="4579" y="199"/>
                      </a:lnTo>
                      <a:lnTo>
                        <a:pt x="4629" y="199"/>
                      </a:lnTo>
                      <a:lnTo>
                        <a:pt x="4629" y="119"/>
                      </a:lnTo>
                      <a:lnTo>
                        <a:pt x="4728" y="119"/>
                      </a:lnTo>
                      <a:lnTo>
                        <a:pt x="4728" y="597"/>
                      </a:lnTo>
                      <a:lnTo>
                        <a:pt x="4778" y="597"/>
                      </a:lnTo>
                      <a:lnTo>
                        <a:pt x="4778" y="676"/>
                      </a:lnTo>
                      <a:lnTo>
                        <a:pt x="4828" y="676"/>
                      </a:lnTo>
                      <a:lnTo>
                        <a:pt x="4828" y="915"/>
                      </a:lnTo>
                      <a:lnTo>
                        <a:pt x="4877" y="915"/>
                      </a:lnTo>
                      <a:lnTo>
                        <a:pt x="4877" y="955"/>
                      </a:lnTo>
                      <a:lnTo>
                        <a:pt x="4977" y="955"/>
                      </a:lnTo>
                      <a:lnTo>
                        <a:pt x="4977" y="1114"/>
                      </a:lnTo>
                      <a:lnTo>
                        <a:pt x="5201" y="1114"/>
                      </a:lnTo>
                      <a:lnTo>
                        <a:pt x="5201" y="1193"/>
                      </a:lnTo>
                      <a:lnTo>
                        <a:pt x="5251" y="1193"/>
                      </a:lnTo>
                      <a:lnTo>
                        <a:pt x="5251" y="1273"/>
                      </a:lnTo>
                      <a:lnTo>
                        <a:pt x="5201" y="1273"/>
                      </a:lnTo>
                      <a:lnTo>
                        <a:pt x="5251" y="1273"/>
                      </a:lnTo>
                      <a:lnTo>
                        <a:pt x="5201" y="1273"/>
                      </a:lnTo>
                      <a:lnTo>
                        <a:pt x="5201" y="1352"/>
                      </a:lnTo>
                      <a:lnTo>
                        <a:pt x="5251" y="1352"/>
                      </a:lnTo>
                      <a:lnTo>
                        <a:pt x="5201" y="1352"/>
                      </a:lnTo>
                      <a:lnTo>
                        <a:pt x="5251" y="1352"/>
                      </a:lnTo>
                      <a:lnTo>
                        <a:pt x="5251" y="1512"/>
                      </a:lnTo>
                      <a:lnTo>
                        <a:pt x="5201" y="1512"/>
                      </a:lnTo>
                      <a:lnTo>
                        <a:pt x="5201" y="1591"/>
                      </a:lnTo>
                      <a:lnTo>
                        <a:pt x="5251" y="1591"/>
                      </a:lnTo>
                      <a:lnTo>
                        <a:pt x="5251" y="1671"/>
                      </a:lnTo>
                      <a:lnTo>
                        <a:pt x="5300" y="1671"/>
                      </a:lnTo>
                      <a:lnTo>
                        <a:pt x="5251" y="1671"/>
                      </a:lnTo>
                      <a:lnTo>
                        <a:pt x="5300" y="1671"/>
                      </a:lnTo>
                      <a:lnTo>
                        <a:pt x="5300" y="1909"/>
                      </a:lnTo>
                      <a:lnTo>
                        <a:pt x="5350" y="1949"/>
                      </a:lnTo>
                      <a:lnTo>
                        <a:pt x="5400" y="1949"/>
                      </a:lnTo>
                      <a:lnTo>
                        <a:pt x="5400" y="2029"/>
                      </a:lnTo>
                      <a:lnTo>
                        <a:pt x="5500" y="2029"/>
                      </a:lnTo>
                      <a:lnTo>
                        <a:pt x="5500" y="2108"/>
                      </a:lnTo>
                      <a:lnTo>
                        <a:pt x="5599" y="2108"/>
                      </a:lnTo>
                      <a:lnTo>
                        <a:pt x="5599" y="2188"/>
                      </a:lnTo>
                      <a:lnTo>
                        <a:pt x="5748" y="2188"/>
                      </a:lnTo>
                      <a:lnTo>
                        <a:pt x="5773" y="2267"/>
                      </a:lnTo>
                      <a:lnTo>
                        <a:pt x="5873" y="2267"/>
                      </a:lnTo>
                      <a:lnTo>
                        <a:pt x="5873" y="2347"/>
                      </a:lnTo>
                      <a:lnTo>
                        <a:pt x="5923" y="2347"/>
                      </a:lnTo>
                      <a:lnTo>
                        <a:pt x="5923" y="2427"/>
                      </a:lnTo>
                      <a:lnTo>
                        <a:pt x="6022" y="2427"/>
                      </a:lnTo>
                      <a:lnTo>
                        <a:pt x="6022" y="2506"/>
                      </a:lnTo>
                      <a:lnTo>
                        <a:pt x="6072" y="2506"/>
                      </a:lnTo>
                      <a:lnTo>
                        <a:pt x="6122" y="2586"/>
                      </a:lnTo>
                      <a:lnTo>
                        <a:pt x="6346" y="2586"/>
                      </a:lnTo>
                      <a:lnTo>
                        <a:pt x="6346" y="2506"/>
                      </a:lnTo>
                      <a:lnTo>
                        <a:pt x="6395" y="2506"/>
                      </a:lnTo>
                      <a:lnTo>
                        <a:pt x="6395" y="2427"/>
                      </a:lnTo>
                      <a:lnTo>
                        <a:pt x="6445" y="2427"/>
                      </a:lnTo>
                      <a:lnTo>
                        <a:pt x="6445" y="2347"/>
                      </a:lnTo>
                      <a:lnTo>
                        <a:pt x="6495" y="2347"/>
                      </a:lnTo>
                      <a:lnTo>
                        <a:pt x="6495" y="2267"/>
                      </a:lnTo>
                      <a:lnTo>
                        <a:pt x="6545" y="2267"/>
                      </a:lnTo>
                      <a:lnTo>
                        <a:pt x="6545" y="2188"/>
                      </a:lnTo>
                      <a:lnTo>
                        <a:pt x="6594" y="2188"/>
                      </a:lnTo>
                      <a:lnTo>
                        <a:pt x="6594" y="2108"/>
                      </a:lnTo>
                      <a:lnTo>
                        <a:pt x="6694" y="2108"/>
                      </a:lnTo>
                      <a:lnTo>
                        <a:pt x="6694" y="2029"/>
                      </a:lnTo>
                      <a:lnTo>
                        <a:pt x="6794" y="2029"/>
                      </a:lnTo>
                      <a:lnTo>
                        <a:pt x="6794" y="1949"/>
                      </a:lnTo>
                      <a:lnTo>
                        <a:pt x="6893" y="1949"/>
                      </a:lnTo>
                      <a:lnTo>
                        <a:pt x="6893" y="2029"/>
                      </a:lnTo>
                      <a:lnTo>
                        <a:pt x="6943" y="2029"/>
                      </a:lnTo>
                      <a:lnTo>
                        <a:pt x="6968" y="1949"/>
                      </a:lnTo>
                      <a:lnTo>
                        <a:pt x="7067" y="1949"/>
                      </a:lnTo>
                      <a:lnTo>
                        <a:pt x="7067" y="1909"/>
                      </a:lnTo>
                      <a:lnTo>
                        <a:pt x="7117" y="1909"/>
                      </a:lnTo>
                      <a:lnTo>
                        <a:pt x="7117" y="1830"/>
                      </a:lnTo>
                      <a:lnTo>
                        <a:pt x="7217" y="1830"/>
                      </a:lnTo>
                      <a:lnTo>
                        <a:pt x="7217" y="1750"/>
                      </a:lnTo>
                      <a:lnTo>
                        <a:pt x="7266" y="1750"/>
                      </a:lnTo>
                      <a:lnTo>
                        <a:pt x="7266" y="1671"/>
                      </a:lnTo>
                      <a:lnTo>
                        <a:pt x="7316" y="1671"/>
                      </a:lnTo>
                      <a:lnTo>
                        <a:pt x="7316" y="1591"/>
                      </a:lnTo>
                      <a:lnTo>
                        <a:pt x="7416" y="1591"/>
                      </a:lnTo>
                      <a:lnTo>
                        <a:pt x="7416" y="1512"/>
                      </a:lnTo>
                      <a:lnTo>
                        <a:pt x="7689" y="1512"/>
                      </a:lnTo>
                      <a:lnTo>
                        <a:pt x="7689" y="1591"/>
                      </a:lnTo>
                      <a:lnTo>
                        <a:pt x="7689" y="1512"/>
                      </a:lnTo>
                      <a:lnTo>
                        <a:pt x="7739" y="1512"/>
                      </a:lnTo>
                      <a:lnTo>
                        <a:pt x="7739" y="1591"/>
                      </a:lnTo>
                      <a:lnTo>
                        <a:pt x="7739" y="1512"/>
                      </a:lnTo>
                      <a:lnTo>
                        <a:pt x="7789" y="1512"/>
                      </a:lnTo>
                      <a:lnTo>
                        <a:pt x="7789" y="1591"/>
                      </a:lnTo>
                      <a:lnTo>
                        <a:pt x="8137" y="1591"/>
                      </a:lnTo>
                      <a:lnTo>
                        <a:pt x="8137" y="1512"/>
                      </a:lnTo>
                      <a:lnTo>
                        <a:pt x="8162" y="1512"/>
                      </a:lnTo>
                      <a:lnTo>
                        <a:pt x="8162" y="1432"/>
                      </a:lnTo>
                      <a:lnTo>
                        <a:pt x="8212" y="1432"/>
                      </a:lnTo>
                      <a:lnTo>
                        <a:pt x="8212" y="1352"/>
                      </a:lnTo>
                      <a:lnTo>
                        <a:pt x="8312" y="1352"/>
                      </a:lnTo>
                      <a:lnTo>
                        <a:pt x="8312" y="1273"/>
                      </a:lnTo>
                      <a:lnTo>
                        <a:pt x="8610" y="1273"/>
                      </a:lnTo>
                      <a:lnTo>
                        <a:pt x="8610" y="1193"/>
                      </a:lnTo>
                      <a:lnTo>
                        <a:pt x="8710" y="1193"/>
                      </a:lnTo>
                      <a:lnTo>
                        <a:pt x="8710" y="1114"/>
                      </a:lnTo>
                      <a:lnTo>
                        <a:pt x="8784" y="1114"/>
                      </a:lnTo>
                      <a:lnTo>
                        <a:pt x="8784" y="1034"/>
                      </a:lnTo>
                      <a:lnTo>
                        <a:pt x="8834" y="1034"/>
                      </a:lnTo>
                      <a:lnTo>
                        <a:pt x="8834" y="1114"/>
                      </a:lnTo>
                      <a:lnTo>
                        <a:pt x="8834" y="1034"/>
                      </a:lnTo>
                      <a:lnTo>
                        <a:pt x="8884" y="1114"/>
                      </a:lnTo>
                      <a:lnTo>
                        <a:pt x="8884" y="1034"/>
                      </a:lnTo>
                      <a:lnTo>
                        <a:pt x="8983" y="1034"/>
                      </a:lnTo>
                      <a:lnTo>
                        <a:pt x="8983" y="1114"/>
                      </a:lnTo>
                      <a:lnTo>
                        <a:pt x="9033" y="1114"/>
                      </a:lnTo>
                      <a:lnTo>
                        <a:pt x="9033" y="1034"/>
                      </a:lnTo>
                      <a:lnTo>
                        <a:pt x="9083" y="1114"/>
                      </a:lnTo>
                      <a:lnTo>
                        <a:pt x="9182" y="1114"/>
                      </a:lnTo>
                      <a:lnTo>
                        <a:pt x="9182" y="1034"/>
                      </a:lnTo>
                      <a:lnTo>
                        <a:pt x="9456" y="1034"/>
                      </a:lnTo>
                      <a:lnTo>
                        <a:pt x="9456" y="1114"/>
                      </a:lnTo>
                      <a:lnTo>
                        <a:pt x="9506" y="1114"/>
                      </a:lnTo>
                      <a:lnTo>
                        <a:pt x="9506" y="955"/>
                      </a:lnTo>
                      <a:lnTo>
                        <a:pt x="9556" y="955"/>
                      </a:lnTo>
                      <a:lnTo>
                        <a:pt x="9556" y="915"/>
                      </a:lnTo>
                      <a:lnTo>
                        <a:pt x="9655" y="915"/>
                      </a:lnTo>
                      <a:lnTo>
                        <a:pt x="9655" y="835"/>
                      </a:lnTo>
                      <a:lnTo>
                        <a:pt x="9655" y="915"/>
                      </a:lnTo>
                      <a:lnTo>
                        <a:pt x="9755" y="915"/>
                      </a:lnTo>
                      <a:lnTo>
                        <a:pt x="9755" y="1034"/>
                      </a:lnTo>
                      <a:lnTo>
                        <a:pt x="9705" y="1034"/>
                      </a:lnTo>
                      <a:lnTo>
                        <a:pt x="9904" y="1034"/>
                      </a:lnTo>
                      <a:lnTo>
                        <a:pt x="9904" y="1193"/>
                      </a:lnTo>
                      <a:lnTo>
                        <a:pt x="9929" y="1193"/>
                      </a:lnTo>
                      <a:lnTo>
                        <a:pt x="9929" y="1273"/>
                      </a:lnTo>
                      <a:lnTo>
                        <a:pt x="10029" y="1273"/>
                      </a:lnTo>
                      <a:lnTo>
                        <a:pt x="10029" y="1193"/>
                      </a:lnTo>
                      <a:lnTo>
                        <a:pt x="9979" y="1193"/>
                      </a:lnTo>
                      <a:lnTo>
                        <a:pt x="9979" y="1034"/>
                      </a:lnTo>
                      <a:lnTo>
                        <a:pt x="10029" y="1034"/>
                      </a:lnTo>
                      <a:lnTo>
                        <a:pt x="10078" y="1114"/>
                      </a:lnTo>
                      <a:lnTo>
                        <a:pt x="10078" y="1193"/>
                      </a:lnTo>
                      <a:lnTo>
                        <a:pt x="10128" y="1193"/>
                      </a:lnTo>
                      <a:lnTo>
                        <a:pt x="10128" y="1034"/>
                      </a:lnTo>
                      <a:lnTo>
                        <a:pt x="10277" y="1034"/>
                      </a:lnTo>
                      <a:lnTo>
                        <a:pt x="10277" y="955"/>
                      </a:lnTo>
                      <a:lnTo>
                        <a:pt x="10228" y="955"/>
                      </a:lnTo>
                      <a:lnTo>
                        <a:pt x="10228" y="915"/>
                      </a:lnTo>
                      <a:lnTo>
                        <a:pt x="10277" y="915"/>
                      </a:lnTo>
                      <a:lnTo>
                        <a:pt x="10277" y="1034"/>
                      </a:lnTo>
                      <a:lnTo>
                        <a:pt x="10377" y="1034"/>
                      </a:lnTo>
                      <a:lnTo>
                        <a:pt x="10377" y="1114"/>
                      </a:lnTo>
                      <a:lnTo>
                        <a:pt x="10427" y="1114"/>
                      </a:lnTo>
                      <a:lnTo>
                        <a:pt x="10427" y="1193"/>
                      </a:lnTo>
                      <a:lnTo>
                        <a:pt x="10427" y="1114"/>
                      </a:lnTo>
                      <a:lnTo>
                        <a:pt x="10476" y="1114"/>
                      </a:lnTo>
                      <a:lnTo>
                        <a:pt x="10476" y="955"/>
                      </a:lnTo>
                      <a:lnTo>
                        <a:pt x="10501" y="955"/>
                      </a:lnTo>
                      <a:lnTo>
                        <a:pt x="10501" y="1114"/>
                      </a:lnTo>
                      <a:lnTo>
                        <a:pt x="10601" y="1114"/>
                      </a:lnTo>
                      <a:lnTo>
                        <a:pt x="10601" y="1034"/>
                      </a:lnTo>
                      <a:lnTo>
                        <a:pt x="10750" y="1034"/>
                      </a:lnTo>
                      <a:lnTo>
                        <a:pt x="10750" y="915"/>
                      </a:lnTo>
                      <a:lnTo>
                        <a:pt x="10800" y="915"/>
                      </a:lnTo>
                      <a:lnTo>
                        <a:pt x="10800" y="955"/>
                      </a:lnTo>
                      <a:lnTo>
                        <a:pt x="10900" y="955"/>
                      </a:lnTo>
                      <a:lnTo>
                        <a:pt x="10900" y="835"/>
                      </a:lnTo>
                      <a:lnTo>
                        <a:pt x="10850" y="835"/>
                      </a:lnTo>
                      <a:lnTo>
                        <a:pt x="10850" y="756"/>
                      </a:lnTo>
                      <a:lnTo>
                        <a:pt x="10800" y="756"/>
                      </a:lnTo>
                      <a:lnTo>
                        <a:pt x="10800" y="676"/>
                      </a:lnTo>
                      <a:lnTo>
                        <a:pt x="10850" y="676"/>
                      </a:lnTo>
                      <a:lnTo>
                        <a:pt x="10900" y="756"/>
                      </a:lnTo>
                      <a:lnTo>
                        <a:pt x="10949" y="756"/>
                      </a:lnTo>
                      <a:lnTo>
                        <a:pt x="10949" y="835"/>
                      </a:lnTo>
                      <a:lnTo>
                        <a:pt x="10999" y="835"/>
                      </a:lnTo>
                      <a:lnTo>
                        <a:pt x="10999" y="915"/>
                      </a:lnTo>
                      <a:lnTo>
                        <a:pt x="11049" y="915"/>
                      </a:lnTo>
                      <a:lnTo>
                        <a:pt x="11049" y="835"/>
                      </a:lnTo>
                      <a:lnTo>
                        <a:pt x="10999" y="835"/>
                      </a:lnTo>
                      <a:lnTo>
                        <a:pt x="10999" y="756"/>
                      </a:lnTo>
                      <a:lnTo>
                        <a:pt x="11049" y="756"/>
                      </a:lnTo>
                      <a:lnTo>
                        <a:pt x="11049" y="676"/>
                      </a:lnTo>
                      <a:lnTo>
                        <a:pt x="11124" y="676"/>
                      </a:lnTo>
                      <a:lnTo>
                        <a:pt x="11124" y="756"/>
                      </a:lnTo>
                      <a:lnTo>
                        <a:pt x="11223" y="756"/>
                      </a:lnTo>
                      <a:lnTo>
                        <a:pt x="11223" y="676"/>
                      </a:lnTo>
                      <a:lnTo>
                        <a:pt x="11273" y="676"/>
                      </a:lnTo>
                      <a:lnTo>
                        <a:pt x="11273" y="835"/>
                      </a:lnTo>
                      <a:lnTo>
                        <a:pt x="11323" y="835"/>
                      </a:lnTo>
                      <a:lnTo>
                        <a:pt x="11323" y="756"/>
                      </a:lnTo>
                      <a:lnTo>
                        <a:pt x="11323" y="835"/>
                      </a:lnTo>
                      <a:lnTo>
                        <a:pt x="11522" y="835"/>
                      </a:lnTo>
                      <a:lnTo>
                        <a:pt x="11522" y="676"/>
                      </a:lnTo>
                      <a:lnTo>
                        <a:pt x="11571" y="676"/>
                      </a:lnTo>
                      <a:lnTo>
                        <a:pt x="11571" y="517"/>
                      </a:lnTo>
                      <a:lnTo>
                        <a:pt x="11671" y="517"/>
                      </a:lnTo>
                      <a:lnTo>
                        <a:pt x="11671" y="597"/>
                      </a:lnTo>
                      <a:lnTo>
                        <a:pt x="11696" y="597"/>
                      </a:lnTo>
                      <a:lnTo>
                        <a:pt x="11696" y="517"/>
                      </a:lnTo>
                      <a:lnTo>
                        <a:pt x="11746" y="517"/>
                      </a:lnTo>
                      <a:lnTo>
                        <a:pt x="11746" y="438"/>
                      </a:lnTo>
                      <a:lnTo>
                        <a:pt x="11795" y="438"/>
                      </a:lnTo>
                      <a:lnTo>
                        <a:pt x="11795" y="358"/>
                      </a:lnTo>
                      <a:lnTo>
                        <a:pt x="11945" y="358"/>
                      </a:lnTo>
                      <a:lnTo>
                        <a:pt x="11945" y="517"/>
                      </a:lnTo>
                      <a:lnTo>
                        <a:pt x="11994" y="517"/>
                      </a:lnTo>
                      <a:lnTo>
                        <a:pt x="11994" y="199"/>
                      </a:lnTo>
                      <a:lnTo>
                        <a:pt x="12044" y="199"/>
                      </a:lnTo>
                      <a:lnTo>
                        <a:pt x="12044" y="278"/>
                      </a:lnTo>
                      <a:lnTo>
                        <a:pt x="12094" y="278"/>
                      </a:lnTo>
                      <a:lnTo>
                        <a:pt x="12094" y="358"/>
                      </a:lnTo>
                      <a:lnTo>
                        <a:pt x="12144" y="358"/>
                      </a:lnTo>
                      <a:lnTo>
                        <a:pt x="12194" y="438"/>
                      </a:lnTo>
                      <a:lnTo>
                        <a:pt x="12243" y="438"/>
                      </a:lnTo>
                      <a:lnTo>
                        <a:pt x="12243" y="278"/>
                      </a:lnTo>
                      <a:lnTo>
                        <a:pt x="12293" y="278"/>
                      </a:lnTo>
                      <a:lnTo>
                        <a:pt x="12318" y="199"/>
                      </a:lnTo>
                      <a:lnTo>
                        <a:pt x="12318" y="119"/>
                      </a:lnTo>
                      <a:lnTo>
                        <a:pt x="12293" y="119"/>
                      </a:lnTo>
                      <a:lnTo>
                        <a:pt x="12318" y="119"/>
                      </a:lnTo>
                      <a:lnTo>
                        <a:pt x="12318" y="40"/>
                      </a:lnTo>
                      <a:lnTo>
                        <a:pt x="12318" y="119"/>
                      </a:lnTo>
                      <a:lnTo>
                        <a:pt x="12368" y="119"/>
                      </a:lnTo>
                      <a:lnTo>
                        <a:pt x="12368" y="199"/>
                      </a:lnTo>
                      <a:lnTo>
                        <a:pt x="12467" y="199"/>
                      </a:lnTo>
                      <a:lnTo>
                        <a:pt x="12517" y="278"/>
                      </a:lnTo>
                      <a:lnTo>
                        <a:pt x="12617" y="278"/>
                      </a:lnTo>
                      <a:lnTo>
                        <a:pt x="12666" y="358"/>
                      </a:lnTo>
                      <a:lnTo>
                        <a:pt x="12766" y="358"/>
                      </a:lnTo>
                      <a:lnTo>
                        <a:pt x="12766" y="438"/>
                      </a:lnTo>
                      <a:lnTo>
                        <a:pt x="12890" y="438"/>
                      </a:lnTo>
                      <a:lnTo>
                        <a:pt x="12890" y="517"/>
                      </a:lnTo>
                      <a:lnTo>
                        <a:pt x="12940" y="517"/>
                      </a:lnTo>
                      <a:lnTo>
                        <a:pt x="12940" y="358"/>
                      </a:lnTo>
                      <a:lnTo>
                        <a:pt x="12990" y="358"/>
                      </a:lnTo>
                      <a:lnTo>
                        <a:pt x="12990" y="438"/>
                      </a:lnTo>
                      <a:lnTo>
                        <a:pt x="13089" y="438"/>
                      </a:lnTo>
                      <a:lnTo>
                        <a:pt x="13089" y="358"/>
                      </a:lnTo>
                      <a:lnTo>
                        <a:pt x="13139" y="358"/>
                      </a:lnTo>
                      <a:lnTo>
                        <a:pt x="13139" y="278"/>
                      </a:lnTo>
                      <a:lnTo>
                        <a:pt x="13189" y="278"/>
                      </a:lnTo>
                      <a:lnTo>
                        <a:pt x="13189" y="358"/>
                      </a:lnTo>
                      <a:lnTo>
                        <a:pt x="13239" y="358"/>
                      </a:lnTo>
                      <a:lnTo>
                        <a:pt x="13239" y="438"/>
                      </a:lnTo>
                      <a:lnTo>
                        <a:pt x="13338" y="438"/>
                      </a:lnTo>
                      <a:lnTo>
                        <a:pt x="13338" y="517"/>
                      </a:lnTo>
                      <a:lnTo>
                        <a:pt x="13512" y="517"/>
                      </a:lnTo>
                      <a:lnTo>
                        <a:pt x="13512" y="597"/>
                      </a:lnTo>
                      <a:lnTo>
                        <a:pt x="13562" y="517"/>
                      </a:lnTo>
                      <a:lnTo>
                        <a:pt x="13562" y="438"/>
                      </a:lnTo>
                      <a:lnTo>
                        <a:pt x="13512" y="438"/>
                      </a:lnTo>
                      <a:lnTo>
                        <a:pt x="13612" y="438"/>
                      </a:lnTo>
                      <a:lnTo>
                        <a:pt x="13612" y="517"/>
                      </a:lnTo>
                      <a:lnTo>
                        <a:pt x="13712" y="517"/>
                      </a:lnTo>
                      <a:lnTo>
                        <a:pt x="13712" y="597"/>
                      </a:lnTo>
                      <a:lnTo>
                        <a:pt x="13761" y="597"/>
                      </a:lnTo>
                      <a:lnTo>
                        <a:pt x="13761" y="676"/>
                      </a:lnTo>
                      <a:lnTo>
                        <a:pt x="13861" y="676"/>
                      </a:lnTo>
                      <a:lnTo>
                        <a:pt x="13861" y="756"/>
                      </a:lnTo>
                      <a:lnTo>
                        <a:pt x="13911" y="835"/>
                      </a:lnTo>
                      <a:lnTo>
                        <a:pt x="13960" y="756"/>
                      </a:lnTo>
                      <a:lnTo>
                        <a:pt x="14135" y="756"/>
                      </a:lnTo>
                      <a:lnTo>
                        <a:pt x="14135" y="835"/>
                      </a:lnTo>
                      <a:lnTo>
                        <a:pt x="14234" y="835"/>
                      </a:lnTo>
                      <a:lnTo>
                        <a:pt x="14234" y="756"/>
                      </a:lnTo>
                      <a:lnTo>
                        <a:pt x="14533" y="756"/>
                      </a:lnTo>
                      <a:lnTo>
                        <a:pt x="14533" y="835"/>
                      </a:lnTo>
                      <a:lnTo>
                        <a:pt x="14582" y="835"/>
                      </a:lnTo>
                      <a:lnTo>
                        <a:pt x="14582" y="756"/>
                      </a:lnTo>
                      <a:lnTo>
                        <a:pt x="14632" y="756"/>
                      </a:lnTo>
                      <a:lnTo>
                        <a:pt x="14632" y="915"/>
                      </a:lnTo>
                      <a:lnTo>
                        <a:pt x="14682" y="915"/>
                      </a:lnTo>
                      <a:lnTo>
                        <a:pt x="14682" y="835"/>
                      </a:lnTo>
                      <a:lnTo>
                        <a:pt x="14707" y="835"/>
                      </a:lnTo>
                      <a:lnTo>
                        <a:pt x="14707" y="676"/>
                      </a:lnTo>
                      <a:lnTo>
                        <a:pt x="14757" y="676"/>
                      </a:lnTo>
                      <a:lnTo>
                        <a:pt x="14757" y="756"/>
                      </a:lnTo>
                      <a:lnTo>
                        <a:pt x="14806" y="756"/>
                      </a:lnTo>
                      <a:lnTo>
                        <a:pt x="14806" y="676"/>
                      </a:lnTo>
                      <a:lnTo>
                        <a:pt x="14906" y="676"/>
                      </a:lnTo>
                      <a:lnTo>
                        <a:pt x="14956" y="597"/>
                      </a:lnTo>
                      <a:lnTo>
                        <a:pt x="14956" y="517"/>
                      </a:lnTo>
                      <a:lnTo>
                        <a:pt x="15055" y="517"/>
                      </a:lnTo>
                      <a:lnTo>
                        <a:pt x="15055" y="597"/>
                      </a:lnTo>
                      <a:lnTo>
                        <a:pt x="15105" y="597"/>
                      </a:lnTo>
                      <a:lnTo>
                        <a:pt x="15105" y="517"/>
                      </a:lnTo>
                      <a:lnTo>
                        <a:pt x="15155" y="517"/>
                      </a:lnTo>
                      <a:lnTo>
                        <a:pt x="15205" y="597"/>
                      </a:lnTo>
                      <a:lnTo>
                        <a:pt x="15254" y="597"/>
                      </a:lnTo>
                      <a:lnTo>
                        <a:pt x="15254" y="676"/>
                      </a:lnTo>
                      <a:lnTo>
                        <a:pt x="15279" y="676"/>
                      </a:lnTo>
                      <a:lnTo>
                        <a:pt x="15279" y="597"/>
                      </a:lnTo>
                      <a:lnTo>
                        <a:pt x="15279" y="676"/>
                      </a:lnTo>
                      <a:lnTo>
                        <a:pt x="15329" y="676"/>
                      </a:lnTo>
                      <a:lnTo>
                        <a:pt x="15279" y="676"/>
                      </a:lnTo>
                      <a:lnTo>
                        <a:pt x="15279" y="756"/>
                      </a:lnTo>
                      <a:lnTo>
                        <a:pt x="15329" y="835"/>
                      </a:lnTo>
                      <a:lnTo>
                        <a:pt x="15379" y="756"/>
                      </a:lnTo>
                      <a:lnTo>
                        <a:pt x="15429" y="756"/>
                      </a:lnTo>
                      <a:lnTo>
                        <a:pt x="15429" y="835"/>
                      </a:lnTo>
                      <a:lnTo>
                        <a:pt x="15578" y="835"/>
                      </a:lnTo>
                      <a:lnTo>
                        <a:pt x="15578" y="915"/>
                      </a:lnTo>
                      <a:lnTo>
                        <a:pt x="15677" y="915"/>
                      </a:lnTo>
                      <a:lnTo>
                        <a:pt x="15677" y="835"/>
                      </a:lnTo>
                      <a:lnTo>
                        <a:pt x="15777" y="835"/>
                      </a:lnTo>
                      <a:lnTo>
                        <a:pt x="15777" y="915"/>
                      </a:lnTo>
                      <a:lnTo>
                        <a:pt x="15777" y="835"/>
                      </a:lnTo>
                      <a:lnTo>
                        <a:pt x="15901" y="835"/>
                      </a:lnTo>
                      <a:lnTo>
                        <a:pt x="15901" y="915"/>
                      </a:lnTo>
                      <a:lnTo>
                        <a:pt x="15951" y="915"/>
                      </a:lnTo>
                      <a:lnTo>
                        <a:pt x="15951" y="835"/>
                      </a:lnTo>
                      <a:lnTo>
                        <a:pt x="16051" y="835"/>
                      </a:lnTo>
                      <a:lnTo>
                        <a:pt x="16051" y="756"/>
                      </a:lnTo>
                      <a:lnTo>
                        <a:pt x="16250" y="756"/>
                      </a:lnTo>
                      <a:lnTo>
                        <a:pt x="16250" y="835"/>
                      </a:lnTo>
                      <a:lnTo>
                        <a:pt x="16250" y="756"/>
                      </a:lnTo>
                      <a:lnTo>
                        <a:pt x="16349" y="756"/>
                      </a:lnTo>
                      <a:lnTo>
                        <a:pt x="16349" y="676"/>
                      </a:lnTo>
                      <a:lnTo>
                        <a:pt x="16573" y="676"/>
                      </a:lnTo>
                      <a:lnTo>
                        <a:pt x="16573" y="517"/>
                      </a:lnTo>
                      <a:lnTo>
                        <a:pt x="16623" y="597"/>
                      </a:lnTo>
                      <a:lnTo>
                        <a:pt x="16623" y="676"/>
                      </a:lnTo>
                      <a:lnTo>
                        <a:pt x="16673" y="676"/>
                      </a:lnTo>
                      <a:lnTo>
                        <a:pt x="16673" y="597"/>
                      </a:lnTo>
                      <a:lnTo>
                        <a:pt x="16772" y="597"/>
                      </a:lnTo>
                      <a:lnTo>
                        <a:pt x="16772" y="676"/>
                      </a:lnTo>
                      <a:lnTo>
                        <a:pt x="16822" y="597"/>
                      </a:lnTo>
                      <a:lnTo>
                        <a:pt x="16872" y="597"/>
                      </a:lnTo>
                      <a:lnTo>
                        <a:pt x="16872" y="676"/>
                      </a:lnTo>
                      <a:lnTo>
                        <a:pt x="16922" y="676"/>
                      </a:lnTo>
                      <a:lnTo>
                        <a:pt x="16922" y="756"/>
                      </a:lnTo>
                      <a:lnTo>
                        <a:pt x="17021" y="756"/>
                      </a:lnTo>
                      <a:lnTo>
                        <a:pt x="17021" y="676"/>
                      </a:lnTo>
                      <a:lnTo>
                        <a:pt x="17071" y="676"/>
                      </a:lnTo>
                      <a:lnTo>
                        <a:pt x="17071" y="597"/>
                      </a:lnTo>
                      <a:lnTo>
                        <a:pt x="17146" y="597"/>
                      </a:lnTo>
                      <a:lnTo>
                        <a:pt x="17146" y="517"/>
                      </a:lnTo>
                      <a:lnTo>
                        <a:pt x="17245" y="517"/>
                      </a:lnTo>
                      <a:lnTo>
                        <a:pt x="17245" y="358"/>
                      </a:lnTo>
                      <a:lnTo>
                        <a:pt x="17345" y="358"/>
                      </a:lnTo>
                      <a:lnTo>
                        <a:pt x="17345" y="438"/>
                      </a:lnTo>
                      <a:lnTo>
                        <a:pt x="17394" y="358"/>
                      </a:lnTo>
                      <a:lnTo>
                        <a:pt x="17444" y="358"/>
                      </a:lnTo>
                      <a:lnTo>
                        <a:pt x="17444" y="278"/>
                      </a:lnTo>
                      <a:lnTo>
                        <a:pt x="17544" y="278"/>
                      </a:lnTo>
                      <a:lnTo>
                        <a:pt x="17544" y="199"/>
                      </a:lnTo>
                      <a:lnTo>
                        <a:pt x="17594" y="199"/>
                      </a:lnTo>
                      <a:lnTo>
                        <a:pt x="17594" y="40"/>
                      </a:lnTo>
                      <a:lnTo>
                        <a:pt x="17867" y="40"/>
                      </a:lnTo>
                      <a:lnTo>
                        <a:pt x="17867" y="0"/>
                      </a:lnTo>
                      <a:lnTo>
                        <a:pt x="18066" y="0"/>
                      </a:lnTo>
                      <a:lnTo>
                        <a:pt x="18066" y="40"/>
                      </a:lnTo>
                      <a:lnTo>
                        <a:pt x="18290" y="40"/>
                      </a:lnTo>
                      <a:lnTo>
                        <a:pt x="18290" y="199"/>
                      </a:lnTo>
                      <a:lnTo>
                        <a:pt x="18390" y="199"/>
                      </a:lnTo>
                      <a:lnTo>
                        <a:pt x="18390" y="119"/>
                      </a:lnTo>
                      <a:lnTo>
                        <a:pt x="18340" y="119"/>
                      </a:lnTo>
                      <a:lnTo>
                        <a:pt x="18390" y="119"/>
                      </a:lnTo>
                      <a:lnTo>
                        <a:pt x="18440" y="199"/>
                      </a:lnTo>
                      <a:lnTo>
                        <a:pt x="18489" y="199"/>
                      </a:lnTo>
                      <a:lnTo>
                        <a:pt x="18489" y="119"/>
                      </a:lnTo>
                      <a:lnTo>
                        <a:pt x="18539" y="119"/>
                      </a:lnTo>
                      <a:lnTo>
                        <a:pt x="18539" y="199"/>
                      </a:lnTo>
                      <a:lnTo>
                        <a:pt x="18639" y="199"/>
                      </a:lnTo>
                      <a:lnTo>
                        <a:pt x="18639" y="278"/>
                      </a:lnTo>
                      <a:lnTo>
                        <a:pt x="18688" y="199"/>
                      </a:lnTo>
                      <a:lnTo>
                        <a:pt x="18688" y="119"/>
                      </a:lnTo>
                      <a:lnTo>
                        <a:pt x="18863" y="119"/>
                      </a:lnTo>
                      <a:lnTo>
                        <a:pt x="18863" y="40"/>
                      </a:lnTo>
                      <a:lnTo>
                        <a:pt x="18912" y="40"/>
                      </a:lnTo>
                      <a:lnTo>
                        <a:pt x="18912" y="119"/>
                      </a:lnTo>
                      <a:lnTo>
                        <a:pt x="18912" y="40"/>
                      </a:lnTo>
                      <a:lnTo>
                        <a:pt x="19012" y="40"/>
                      </a:lnTo>
                      <a:lnTo>
                        <a:pt x="19012" y="119"/>
                      </a:lnTo>
                      <a:lnTo>
                        <a:pt x="19112" y="119"/>
                      </a:lnTo>
                      <a:lnTo>
                        <a:pt x="19112" y="40"/>
                      </a:lnTo>
                      <a:lnTo>
                        <a:pt x="19161" y="40"/>
                      </a:lnTo>
                      <a:lnTo>
                        <a:pt x="19161" y="119"/>
                      </a:lnTo>
                      <a:lnTo>
                        <a:pt x="19211" y="119"/>
                      </a:lnTo>
                      <a:lnTo>
                        <a:pt x="19211" y="199"/>
                      </a:lnTo>
                      <a:lnTo>
                        <a:pt x="19311" y="199"/>
                      </a:lnTo>
                      <a:lnTo>
                        <a:pt x="19311" y="119"/>
                      </a:lnTo>
                      <a:lnTo>
                        <a:pt x="19360" y="119"/>
                      </a:lnTo>
                      <a:lnTo>
                        <a:pt x="19360" y="0"/>
                      </a:lnTo>
                      <a:lnTo>
                        <a:pt x="19410" y="0"/>
                      </a:lnTo>
                      <a:lnTo>
                        <a:pt x="19460" y="40"/>
                      </a:lnTo>
                      <a:lnTo>
                        <a:pt x="19410" y="40"/>
                      </a:lnTo>
                      <a:lnTo>
                        <a:pt x="19410" y="119"/>
                      </a:lnTo>
                      <a:lnTo>
                        <a:pt x="19360" y="119"/>
                      </a:lnTo>
                      <a:lnTo>
                        <a:pt x="19360" y="199"/>
                      </a:lnTo>
                      <a:lnTo>
                        <a:pt x="19410" y="199"/>
                      </a:lnTo>
                      <a:lnTo>
                        <a:pt x="19460" y="278"/>
                      </a:lnTo>
                      <a:lnTo>
                        <a:pt x="19460" y="358"/>
                      </a:lnTo>
                      <a:lnTo>
                        <a:pt x="19485" y="358"/>
                      </a:lnTo>
                      <a:lnTo>
                        <a:pt x="19485" y="278"/>
                      </a:lnTo>
                      <a:lnTo>
                        <a:pt x="19584" y="278"/>
                      </a:lnTo>
                      <a:lnTo>
                        <a:pt x="19584" y="358"/>
                      </a:lnTo>
                      <a:lnTo>
                        <a:pt x="19634" y="358"/>
                      </a:lnTo>
                      <a:lnTo>
                        <a:pt x="19634" y="517"/>
                      </a:lnTo>
                      <a:lnTo>
                        <a:pt x="19684" y="517"/>
                      </a:lnTo>
                      <a:lnTo>
                        <a:pt x="19684" y="597"/>
                      </a:lnTo>
                      <a:lnTo>
                        <a:pt x="19634" y="597"/>
                      </a:lnTo>
                      <a:lnTo>
                        <a:pt x="19684" y="597"/>
                      </a:lnTo>
                      <a:lnTo>
                        <a:pt x="19684" y="676"/>
                      </a:lnTo>
                      <a:lnTo>
                        <a:pt x="19833" y="676"/>
                      </a:lnTo>
                      <a:lnTo>
                        <a:pt x="19833" y="756"/>
                      </a:lnTo>
                      <a:lnTo>
                        <a:pt x="19883" y="756"/>
                      </a:lnTo>
                      <a:lnTo>
                        <a:pt x="19883" y="835"/>
                      </a:lnTo>
                      <a:lnTo>
                        <a:pt x="19933" y="835"/>
                      </a:lnTo>
                      <a:lnTo>
                        <a:pt x="19982" y="915"/>
                      </a:lnTo>
                      <a:lnTo>
                        <a:pt x="20032" y="915"/>
                      </a:lnTo>
                      <a:lnTo>
                        <a:pt x="20032" y="1114"/>
                      </a:lnTo>
                      <a:lnTo>
                        <a:pt x="20057" y="1114"/>
                      </a:lnTo>
                      <a:lnTo>
                        <a:pt x="20107" y="1193"/>
                      </a:lnTo>
                      <a:lnTo>
                        <a:pt x="20107" y="1114"/>
                      </a:lnTo>
                      <a:lnTo>
                        <a:pt x="20206" y="1114"/>
                      </a:lnTo>
                      <a:lnTo>
                        <a:pt x="20206" y="1193"/>
                      </a:lnTo>
                      <a:lnTo>
                        <a:pt x="20157" y="1273"/>
                      </a:lnTo>
                      <a:lnTo>
                        <a:pt x="20107" y="1273"/>
                      </a:lnTo>
                      <a:lnTo>
                        <a:pt x="20107" y="1352"/>
                      </a:lnTo>
                      <a:lnTo>
                        <a:pt x="20057" y="1352"/>
                      </a:lnTo>
                      <a:lnTo>
                        <a:pt x="20057" y="1432"/>
                      </a:lnTo>
                      <a:lnTo>
                        <a:pt x="20107" y="1512"/>
                      </a:lnTo>
                      <a:lnTo>
                        <a:pt x="20406" y="1512"/>
                      </a:lnTo>
                      <a:lnTo>
                        <a:pt x="20406" y="1591"/>
                      </a:lnTo>
                      <a:lnTo>
                        <a:pt x="20455" y="1591"/>
                      </a:lnTo>
                      <a:lnTo>
                        <a:pt x="20455" y="1512"/>
                      </a:lnTo>
                      <a:lnTo>
                        <a:pt x="20505" y="1512"/>
                      </a:lnTo>
                      <a:lnTo>
                        <a:pt x="20505" y="1432"/>
                      </a:lnTo>
                      <a:lnTo>
                        <a:pt x="20555" y="1512"/>
                      </a:lnTo>
                      <a:lnTo>
                        <a:pt x="20555" y="1671"/>
                      </a:lnTo>
                      <a:lnTo>
                        <a:pt x="20605" y="1671"/>
                      </a:lnTo>
                      <a:lnTo>
                        <a:pt x="20605" y="1750"/>
                      </a:lnTo>
                      <a:lnTo>
                        <a:pt x="20654" y="1750"/>
                      </a:lnTo>
                      <a:lnTo>
                        <a:pt x="20679" y="1671"/>
                      </a:lnTo>
                      <a:lnTo>
                        <a:pt x="20878" y="1671"/>
                      </a:lnTo>
                      <a:lnTo>
                        <a:pt x="20878" y="1909"/>
                      </a:lnTo>
                      <a:lnTo>
                        <a:pt x="20928" y="1909"/>
                      </a:lnTo>
                      <a:lnTo>
                        <a:pt x="20928" y="1949"/>
                      </a:lnTo>
                      <a:lnTo>
                        <a:pt x="21028" y="1949"/>
                      </a:lnTo>
                      <a:lnTo>
                        <a:pt x="21028" y="2029"/>
                      </a:lnTo>
                      <a:lnTo>
                        <a:pt x="21127" y="2029"/>
                      </a:lnTo>
                      <a:lnTo>
                        <a:pt x="21127" y="2188"/>
                      </a:lnTo>
                      <a:lnTo>
                        <a:pt x="21077" y="2188"/>
                      </a:lnTo>
                      <a:lnTo>
                        <a:pt x="21127" y="2188"/>
                      </a:lnTo>
                      <a:lnTo>
                        <a:pt x="21127" y="2506"/>
                      </a:lnTo>
                      <a:lnTo>
                        <a:pt x="21177" y="2506"/>
                      </a:lnTo>
                      <a:lnTo>
                        <a:pt x="21227" y="2586"/>
                      </a:lnTo>
                      <a:lnTo>
                        <a:pt x="21252" y="2586"/>
                      </a:lnTo>
                      <a:lnTo>
                        <a:pt x="21252" y="2665"/>
                      </a:lnTo>
                      <a:lnTo>
                        <a:pt x="21401" y="2665"/>
                      </a:lnTo>
                      <a:lnTo>
                        <a:pt x="21401" y="2745"/>
                      </a:lnTo>
                      <a:lnTo>
                        <a:pt x="21500" y="2745"/>
                      </a:lnTo>
                      <a:lnTo>
                        <a:pt x="21500" y="2824"/>
                      </a:lnTo>
                      <a:lnTo>
                        <a:pt x="21550" y="2824"/>
                      </a:lnTo>
                      <a:lnTo>
                        <a:pt x="21550" y="2745"/>
                      </a:lnTo>
                      <a:lnTo>
                        <a:pt x="21550" y="2824"/>
                      </a:lnTo>
                      <a:lnTo>
                        <a:pt x="21600" y="2824"/>
                      </a:lnTo>
                      <a:lnTo>
                        <a:pt x="21600" y="2864"/>
                      </a:lnTo>
                      <a:lnTo>
                        <a:pt x="21550" y="2864"/>
                      </a:lnTo>
                      <a:lnTo>
                        <a:pt x="21550" y="2944"/>
                      </a:lnTo>
                      <a:lnTo>
                        <a:pt x="21451" y="2944"/>
                      </a:lnTo>
                      <a:lnTo>
                        <a:pt x="21451" y="3023"/>
                      </a:lnTo>
                      <a:lnTo>
                        <a:pt x="21351" y="3023"/>
                      </a:lnTo>
                      <a:lnTo>
                        <a:pt x="21351" y="3103"/>
                      </a:lnTo>
                      <a:lnTo>
                        <a:pt x="21301" y="3103"/>
                      </a:lnTo>
                      <a:lnTo>
                        <a:pt x="21301" y="3421"/>
                      </a:lnTo>
                      <a:lnTo>
                        <a:pt x="21252" y="3421"/>
                      </a:lnTo>
                      <a:lnTo>
                        <a:pt x="21252" y="3501"/>
                      </a:lnTo>
                      <a:lnTo>
                        <a:pt x="21227" y="3580"/>
                      </a:lnTo>
                      <a:lnTo>
                        <a:pt x="21227" y="3660"/>
                      </a:lnTo>
                      <a:lnTo>
                        <a:pt x="21177" y="3660"/>
                      </a:lnTo>
                      <a:lnTo>
                        <a:pt x="21177" y="3739"/>
                      </a:lnTo>
                      <a:lnTo>
                        <a:pt x="21127" y="3819"/>
                      </a:lnTo>
                      <a:lnTo>
                        <a:pt x="21127" y="3859"/>
                      </a:lnTo>
                      <a:lnTo>
                        <a:pt x="21077" y="3859"/>
                      </a:lnTo>
                      <a:lnTo>
                        <a:pt x="21028" y="3938"/>
                      </a:lnTo>
                      <a:lnTo>
                        <a:pt x="21028" y="4018"/>
                      </a:lnTo>
                      <a:lnTo>
                        <a:pt x="20878" y="4256"/>
                      </a:lnTo>
                      <a:lnTo>
                        <a:pt x="20878" y="4336"/>
                      </a:lnTo>
                      <a:lnTo>
                        <a:pt x="20829" y="4336"/>
                      </a:lnTo>
                      <a:lnTo>
                        <a:pt x="20829" y="4415"/>
                      </a:lnTo>
                      <a:lnTo>
                        <a:pt x="20779" y="4495"/>
                      </a:lnTo>
                      <a:lnTo>
                        <a:pt x="20729" y="4495"/>
                      </a:lnTo>
                      <a:lnTo>
                        <a:pt x="20679" y="4575"/>
                      </a:lnTo>
                      <a:lnTo>
                        <a:pt x="20679" y="4933"/>
                      </a:lnTo>
                      <a:lnTo>
                        <a:pt x="20654" y="5012"/>
                      </a:lnTo>
                      <a:lnTo>
                        <a:pt x="20654" y="5171"/>
                      </a:lnTo>
                      <a:lnTo>
                        <a:pt x="20605" y="5171"/>
                      </a:lnTo>
                      <a:lnTo>
                        <a:pt x="20605" y="5251"/>
                      </a:lnTo>
                      <a:lnTo>
                        <a:pt x="20555" y="5251"/>
                      </a:lnTo>
                      <a:lnTo>
                        <a:pt x="20555" y="5410"/>
                      </a:lnTo>
                      <a:lnTo>
                        <a:pt x="20505" y="5410"/>
                      </a:lnTo>
                      <a:lnTo>
                        <a:pt x="20505" y="5490"/>
                      </a:lnTo>
                      <a:lnTo>
                        <a:pt x="20455" y="5490"/>
                      </a:lnTo>
                      <a:lnTo>
                        <a:pt x="20455" y="5569"/>
                      </a:lnTo>
                      <a:lnTo>
                        <a:pt x="20406" y="5569"/>
                      </a:lnTo>
                      <a:lnTo>
                        <a:pt x="20406" y="5649"/>
                      </a:lnTo>
                      <a:lnTo>
                        <a:pt x="20356" y="5649"/>
                      </a:lnTo>
                      <a:lnTo>
                        <a:pt x="20356" y="5728"/>
                      </a:lnTo>
                      <a:lnTo>
                        <a:pt x="20306" y="5728"/>
                      </a:lnTo>
                      <a:lnTo>
                        <a:pt x="20306" y="5848"/>
                      </a:lnTo>
                      <a:lnTo>
                        <a:pt x="20256" y="5848"/>
                      </a:lnTo>
                      <a:lnTo>
                        <a:pt x="20256" y="5927"/>
                      </a:lnTo>
                      <a:lnTo>
                        <a:pt x="20206" y="6007"/>
                      </a:lnTo>
                      <a:lnTo>
                        <a:pt x="20206" y="6086"/>
                      </a:lnTo>
                      <a:lnTo>
                        <a:pt x="20157" y="6086"/>
                      </a:lnTo>
                      <a:lnTo>
                        <a:pt x="20157" y="6245"/>
                      </a:lnTo>
                      <a:lnTo>
                        <a:pt x="20107" y="6245"/>
                      </a:lnTo>
                      <a:lnTo>
                        <a:pt x="20107" y="6325"/>
                      </a:lnTo>
                      <a:lnTo>
                        <a:pt x="20057" y="6325"/>
                      </a:lnTo>
                      <a:lnTo>
                        <a:pt x="20057" y="6404"/>
                      </a:lnTo>
                      <a:lnTo>
                        <a:pt x="20032" y="6404"/>
                      </a:lnTo>
                      <a:lnTo>
                        <a:pt x="20032" y="6484"/>
                      </a:lnTo>
                      <a:lnTo>
                        <a:pt x="19982" y="6484"/>
                      </a:lnTo>
                      <a:lnTo>
                        <a:pt x="19982" y="6564"/>
                      </a:lnTo>
                      <a:lnTo>
                        <a:pt x="19933" y="6564"/>
                      </a:lnTo>
                      <a:lnTo>
                        <a:pt x="19933" y="6643"/>
                      </a:lnTo>
                      <a:lnTo>
                        <a:pt x="19883" y="6643"/>
                      </a:lnTo>
                      <a:lnTo>
                        <a:pt x="19883" y="6723"/>
                      </a:lnTo>
                      <a:lnTo>
                        <a:pt x="19833" y="6762"/>
                      </a:lnTo>
                      <a:lnTo>
                        <a:pt x="19833" y="6842"/>
                      </a:lnTo>
                      <a:lnTo>
                        <a:pt x="19734" y="6842"/>
                      </a:lnTo>
                      <a:lnTo>
                        <a:pt x="19734" y="6922"/>
                      </a:lnTo>
                      <a:lnTo>
                        <a:pt x="19684" y="6922"/>
                      </a:lnTo>
                      <a:lnTo>
                        <a:pt x="19684" y="7001"/>
                      </a:lnTo>
                      <a:lnTo>
                        <a:pt x="19634" y="7081"/>
                      </a:lnTo>
                      <a:lnTo>
                        <a:pt x="19634" y="7240"/>
                      </a:lnTo>
                      <a:lnTo>
                        <a:pt x="19584" y="7240"/>
                      </a:lnTo>
                      <a:lnTo>
                        <a:pt x="19535" y="7319"/>
                      </a:lnTo>
                      <a:lnTo>
                        <a:pt x="19460" y="7319"/>
                      </a:lnTo>
                      <a:lnTo>
                        <a:pt x="19410" y="7399"/>
                      </a:lnTo>
                      <a:lnTo>
                        <a:pt x="19261" y="7399"/>
                      </a:lnTo>
                      <a:lnTo>
                        <a:pt x="19261" y="7478"/>
                      </a:lnTo>
                      <a:lnTo>
                        <a:pt x="19161" y="7478"/>
                      </a:lnTo>
                      <a:lnTo>
                        <a:pt x="19112" y="7558"/>
                      </a:lnTo>
                      <a:lnTo>
                        <a:pt x="19062" y="7558"/>
                      </a:lnTo>
                      <a:lnTo>
                        <a:pt x="19062" y="7677"/>
                      </a:lnTo>
                      <a:lnTo>
                        <a:pt x="19012" y="7677"/>
                      </a:lnTo>
                      <a:lnTo>
                        <a:pt x="18962" y="7757"/>
                      </a:lnTo>
                      <a:lnTo>
                        <a:pt x="18863" y="7757"/>
                      </a:lnTo>
                      <a:lnTo>
                        <a:pt x="18788" y="7836"/>
                      </a:lnTo>
                      <a:lnTo>
                        <a:pt x="18489" y="7836"/>
                      </a:lnTo>
                      <a:lnTo>
                        <a:pt x="18440" y="7757"/>
                      </a:lnTo>
                      <a:lnTo>
                        <a:pt x="18340" y="7757"/>
                      </a:lnTo>
                      <a:lnTo>
                        <a:pt x="18265" y="7638"/>
                      </a:lnTo>
                      <a:lnTo>
                        <a:pt x="18216" y="7638"/>
                      </a:lnTo>
                      <a:lnTo>
                        <a:pt x="18166" y="7558"/>
                      </a:lnTo>
                      <a:lnTo>
                        <a:pt x="18116" y="7558"/>
                      </a:lnTo>
                      <a:lnTo>
                        <a:pt x="18066" y="7638"/>
                      </a:lnTo>
                      <a:lnTo>
                        <a:pt x="18066" y="7757"/>
                      </a:lnTo>
                      <a:lnTo>
                        <a:pt x="18017" y="7757"/>
                      </a:lnTo>
                      <a:lnTo>
                        <a:pt x="18017" y="7916"/>
                      </a:lnTo>
                      <a:lnTo>
                        <a:pt x="17967" y="7916"/>
                      </a:lnTo>
                      <a:lnTo>
                        <a:pt x="17967" y="7996"/>
                      </a:lnTo>
                      <a:lnTo>
                        <a:pt x="17917" y="7996"/>
                      </a:lnTo>
                      <a:lnTo>
                        <a:pt x="17917" y="7916"/>
                      </a:lnTo>
                      <a:lnTo>
                        <a:pt x="17867" y="7916"/>
                      </a:lnTo>
                      <a:lnTo>
                        <a:pt x="17818" y="7996"/>
                      </a:lnTo>
                      <a:lnTo>
                        <a:pt x="17818" y="8155"/>
                      </a:lnTo>
                      <a:lnTo>
                        <a:pt x="17594" y="8155"/>
                      </a:lnTo>
                      <a:lnTo>
                        <a:pt x="17594" y="8234"/>
                      </a:lnTo>
                      <a:lnTo>
                        <a:pt x="17494" y="8234"/>
                      </a:lnTo>
                      <a:lnTo>
                        <a:pt x="17494" y="8314"/>
                      </a:lnTo>
                      <a:lnTo>
                        <a:pt x="17394" y="8314"/>
                      </a:lnTo>
                      <a:lnTo>
                        <a:pt x="17394" y="8393"/>
                      </a:lnTo>
                      <a:lnTo>
                        <a:pt x="17295" y="8393"/>
                      </a:lnTo>
                      <a:lnTo>
                        <a:pt x="17195" y="8552"/>
                      </a:lnTo>
                      <a:lnTo>
                        <a:pt x="17146" y="8552"/>
                      </a:lnTo>
                      <a:lnTo>
                        <a:pt x="17096" y="8632"/>
                      </a:lnTo>
                      <a:lnTo>
                        <a:pt x="17096" y="8672"/>
                      </a:lnTo>
                      <a:lnTo>
                        <a:pt x="17071" y="8672"/>
                      </a:lnTo>
                      <a:lnTo>
                        <a:pt x="17071" y="8751"/>
                      </a:lnTo>
                      <a:lnTo>
                        <a:pt x="17021" y="8751"/>
                      </a:lnTo>
                      <a:lnTo>
                        <a:pt x="16971" y="8831"/>
                      </a:lnTo>
                      <a:lnTo>
                        <a:pt x="16922" y="8831"/>
                      </a:lnTo>
                      <a:lnTo>
                        <a:pt x="16922" y="8910"/>
                      </a:lnTo>
                      <a:lnTo>
                        <a:pt x="16872" y="8910"/>
                      </a:lnTo>
                      <a:lnTo>
                        <a:pt x="16822" y="8990"/>
                      </a:lnTo>
                      <a:lnTo>
                        <a:pt x="16772" y="8990"/>
                      </a:lnTo>
                      <a:lnTo>
                        <a:pt x="16723" y="9070"/>
                      </a:lnTo>
                      <a:lnTo>
                        <a:pt x="16623" y="9070"/>
                      </a:lnTo>
                      <a:lnTo>
                        <a:pt x="16623" y="9149"/>
                      </a:lnTo>
                      <a:lnTo>
                        <a:pt x="16573" y="9149"/>
                      </a:lnTo>
                      <a:lnTo>
                        <a:pt x="16573" y="9388"/>
                      </a:lnTo>
                      <a:lnTo>
                        <a:pt x="16524" y="9388"/>
                      </a:lnTo>
                      <a:lnTo>
                        <a:pt x="16524" y="9467"/>
                      </a:lnTo>
                      <a:lnTo>
                        <a:pt x="16449" y="9467"/>
                      </a:lnTo>
                      <a:lnTo>
                        <a:pt x="16449" y="9547"/>
                      </a:lnTo>
                      <a:lnTo>
                        <a:pt x="16349" y="9547"/>
                      </a:lnTo>
                      <a:lnTo>
                        <a:pt x="16349" y="9587"/>
                      </a:lnTo>
                      <a:lnTo>
                        <a:pt x="16200" y="9587"/>
                      </a:lnTo>
                      <a:lnTo>
                        <a:pt x="16200" y="9666"/>
                      </a:lnTo>
                      <a:lnTo>
                        <a:pt x="16150" y="9666"/>
                      </a:lnTo>
                      <a:lnTo>
                        <a:pt x="16150" y="9746"/>
                      </a:lnTo>
                      <a:lnTo>
                        <a:pt x="15901" y="9746"/>
                      </a:lnTo>
                      <a:lnTo>
                        <a:pt x="15901" y="10064"/>
                      </a:lnTo>
                      <a:lnTo>
                        <a:pt x="15951" y="10064"/>
                      </a:lnTo>
                      <a:lnTo>
                        <a:pt x="15951" y="10223"/>
                      </a:lnTo>
                      <a:lnTo>
                        <a:pt x="16001" y="10223"/>
                      </a:lnTo>
                      <a:lnTo>
                        <a:pt x="16001" y="10462"/>
                      </a:lnTo>
                      <a:lnTo>
                        <a:pt x="15951" y="10462"/>
                      </a:lnTo>
                      <a:lnTo>
                        <a:pt x="15951" y="10581"/>
                      </a:lnTo>
                      <a:lnTo>
                        <a:pt x="15901" y="10661"/>
                      </a:lnTo>
                      <a:lnTo>
                        <a:pt x="15901" y="10740"/>
                      </a:lnTo>
                      <a:lnTo>
                        <a:pt x="15876" y="10740"/>
                      </a:lnTo>
                      <a:lnTo>
                        <a:pt x="15876" y="10899"/>
                      </a:lnTo>
                      <a:lnTo>
                        <a:pt x="15827" y="10899"/>
                      </a:lnTo>
                      <a:lnTo>
                        <a:pt x="15827" y="10979"/>
                      </a:lnTo>
                      <a:lnTo>
                        <a:pt x="15777" y="10979"/>
                      </a:lnTo>
                      <a:lnTo>
                        <a:pt x="15727" y="11059"/>
                      </a:lnTo>
                      <a:lnTo>
                        <a:pt x="15677" y="11059"/>
                      </a:lnTo>
                      <a:lnTo>
                        <a:pt x="15677" y="11138"/>
                      </a:lnTo>
                      <a:lnTo>
                        <a:pt x="15628" y="11138"/>
                      </a:lnTo>
                      <a:lnTo>
                        <a:pt x="15628" y="11218"/>
                      </a:lnTo>
                      <a:lnTo>
                        <a:pt x="15578" y="11218"/>
                      </a:lnTo>
                      <a:lnTo>
                        <a:pt x="15429" y="11456"/>
                      </a:lnTo>
                      <a:lnTo>
                        <a:pt x="15379" y="11496"/>
                      </a:lnTo>
                      <a:lnTo>
                        <a:pt x="15329" y="11576"/>
                      </a:lnTo>
                      <a:lnTo>
                        <a:pt x="15254" y="11655"/>
                      </a:lnTo>
                      <a:lnTo>
                        <a:pt x="15205" y="11735"/>
                      </a:lnTo>
                      <a:lnTo>
                        <a:pt x="15155" y="11735"/>
                      </a:lnTo>
                      <a:lnTo>
                        <a:pt x="14956" y="12053"/>
                      </a:lnTo>
                      <a:lnTo>
                        <a:pt x="14956" y="12133"/>
                      </a:lnTo>
                      <a:lnTo>
                        <a:pt x="14856" y="12133"/>
                      </a:lnTo>
                      <a:lnTo>
                        <a:pt x="14856" y="12212"/>
                      </a:lnTo>
                      <a:lnTo>
                        <a:pt x="14806" y="12212"/>
                      </a:lnTo>
                      <a:lnTo>
                        <a:pt x="14757" y="12292"/>
                      </a:lnTo>
                      <a:lnTo>
                        <a:pt x="14582" y="12292"/>
                      </a:lnTo>
                      <a:lnTo>
                        <a:pt x="14483" y="12371"/>
                      </a:lnTo>
                      <a:lnTo>
                        <a:pt x="14383" y="12371"/>
                      </a:lnTo>
                      <a:lnTo>
                        <a:pt x="14383" y="12451"/>
                      </a:lnTo>
                      <a:lnTo>
                        <a:pt x="14334" y="12491"/>
                      </a:lnTo>
                      <a:lnTo>
                        <a:pt x="14284" y="12570"/>
                      </a:lnTo>
                      <a:lnTo>
                        <a:pt x="14234" y="12570"/>
                      </a:lnTo>
                      <a:lnTo>
                        <a:pt x="14234" y="12650"/>
                      </a:lnTo>
                      <a:lnTo>
                        <a:pt x="14184" y="12650"/>
                      </a:lnTo>
                      <a:lnTo>
                        <a:pt x="14184" y="12729"/>
                      </a:lnTo>
                      <a:lnTo>
                        <a:pt x="14135" y="12809"/>
                      </a:lnTo>
                      <a:lnTo>
                        <a:pt x="14135" y="12888"/>
                      </a:lnTo>
                      <a:lnTo>
                        <a:pt x="14085" y="12888"/>
                      </a:lnTo>
                      <a:lnTo>
                        <a:pt x="14085" y="12968"/>
                      </a:lnTo>
                      <a:lnTo>
                        <a:pt x="14060" y="12968"/>
                      </a:lnTo>
                      <a:lnTo>
                        <a:pt x="14060" y="13048"/>
                      </a:lnTo>
                      <a:lnTo>
                        <a:pt x="14010" y="13048"/>
                      </a:lnTo>
                      <a:lnTo>
                        <a:pt x="14010" y="13127"/>
                      </a:lnTo>
                      <a:lnTo>
                        <a:pt x="14060" y="13127"/>
                      </a:lnTo>
                      <a:lnTo>
                        <a:pt x="14060" y="13286"/>
                      </a:lnTo>
                      <a:lnTo>
                        <a:pt x="14010" y="13286"/>
                      </a:lnTo>
                      <a:lnTo>
                        <a:pt x="14010" y="13366"/>
                      </a:lnTo>
                      <a:lnTo>
                        <a:pt x="13960" y="13366"/>
                      </a:lnTo>
                      <a:lnTo>
                        <a:pt x="13960" y="13485"/>
                      </a:lnTo>
                      <a:lnTo>
                        <a:pt x="13911" y="13485"/>
                      </a:lnTo>
                      <a:lnTo>
                        <a:pt x="13911" y="13565"/>
                      </a:lnTo>
                      <a:lnTo>
                        <a:pt x="13960" y="13565"/>
                      </a:lnTo>
                      <a:lnTo>
                        <a:pt x="13960" y="13644"/>
                      </a:lnTo>
                      <a:lnTo>
                        <a:pt x="13911" y="13644"/>
                      </a:lnTo>
                      <a:lnTo>
                        <a:pt x="13911" y="13803"/>
                      </a:lnTo>
                      <a:lnTo>
                        <a:pt x="13861" y="13883"/>
                      </a:lnTo>
                      <a:lnTo>
                        <a:pt x="13861" y="13962"/>
                      </a:lnTo>
                      <a:lnTo>
                        <a:pt x="13811" y="14122"/>
                      </a:lnTo>
                      <a:lnTo>
                        <a:pt x="13811" y="14201"/>
                      </a:lnTo>
                      <a:lnTo>
                        <a:pt x="13712" y="14360"/>
                      </a:lnTo>
                      <a:lnTo>
                        <a:pt x="13662" y="14400"/>
                      </a:lnTo>
                      <a:lnTo>
                        <a:pt x="13612" y="14480"/>
                      </a:lnTo>
                      <a:lnTo>
                        <a:pt x="13562" y="14480"/>
                      </a:lnTo>
                      <a:lnTo>
                        <a:pt x="13512" y="14559"/>
                      </a:lnTo>
                      <a:lnTo>
                        <a:pt x="13488" y="14559"/>
                      </a:lnTo>
                      <a:lnTo>
                        <a:pt x="13438" y="14639"/>
                      </a:lnTo>
                      <a:lnTo>
                        <a:pt x="13488" y="14639"/>
                      </a:lnTo>
                      <a:lnTo>
                        <a:pt x="13488" y="14718"/>
                      </a:lnTo>
                      <a:lnTo>
                        <a:pt x="13388" y="14718"/>
                      </a:lnTo>
                      <a:lnTo>
                        <a:pt x="13388" y="14639"/>
                      </a:lnTo>
                      <a:lnTo>
                        <a:pt x="13288" y="14639"/>
                      </a:lnTo>
                      <a:lnTo>
                        <a:pt x="13288" y="14798"/>
                      </a:lnTo>
                      <a:lnTo>
                        <a:pt x="13338" y="14798"/>
                      </a:lnTo>
                      <a:lnTo>
                        <a:pt x="13239" y="14798"/>
                      </a:lnTo>
                      <a:lnTo>
                        <a:pt x="13239" y="14877"/>
                      </a:lnTo>
                      <a:lnTo>
                        <a:pt x="13189" y="14877"/>
                      </a:lnTo>
                      <a:lnTo>
                        <a:pt x="13189" y="14957"/>
                      </a:lnTo>
                      <a:lnTo>
                        <a:pt x="13139" y="14957"/>
                      </a:lnTo>
                      <a:lnTo>
                        <a:pt x="13139" y="15116"/>
                      </a:lnTo>
                      <a:lnTo>
                        <a:pt x="12990" y="15116"/>
                      </a:lnTo>
                      <a:lnTo>
                        <a:pt x="12990" y="15196"/>
                      </a:lnTo>
                      <a:lnTo>
                        <a:pt x="12940" y="15196"/>
                      </a:lnTo>
                      <a:lnTo>
                        <a:pt x="12940" y="15275"/>
                      </a:lnTo>
                      <a:lnTo>
                        <a:pt x="12890" y="15275"/>
                      </a:lnTo>
                      <a:lnTo>
                        <a:pt x="12890" y="15315"/>
                      </a:lnTo>
                      <a:lnTo>
                        <a:pt x="12865" y="15315"/>
                      </a:lnTo>
                      <a:lnTo>
                        <a:pt x="12865" y="15394"/>
                      </a:lnTo>
                      <a:lnTo>
                        <a:pt x="12816" y="15394"/>
                      </a:lnTo>
                      <a:lnTo>
                        <a:pt x="12816" y="15474"/>
                      </a:lnTo>
                      <a:lnTo>
                        <a:pt x="12766" y="15474"/>
                      </a:lnTo>
                      <a:lnTo>
                        <a:pt x="12766" y="15554"/>
                      </a:lnTo>
                      <a:lnTo>
                        <a:pt x="12666" y="15554"/>
                      </a:lnTo>
                      <a:lnTo>
                        <a:pt x="12666" y="15633"/>
                      </a:lnTo>
                      <a:lnTo>
                        <a:pt x="12617" y="15633"/>
                      </a:lnTo>
                      <a:lnTo>
                        <a:pt x="12617" y="15713"/>
                      </a:lnTo>
                      <a:lnTo>
                        <a:pt x="12517" y="15713"/>
                      </a:lnTo>
                      <a:lnTo>
                        <a:pt x="12517" y="15792"/>
                      </a:lnTo>
                      <a:lnTo>
                        <a:pt x="12418" y="15792"/>
                      </a:lnTo>
                      <a:lnTo>
                        <a:pt x="12418" y="15872"/>
                      </a:lnTo>
                      <a:lnTo>
                        <a:pt x="12194" y="15872"/>
                      </a:lnTo>
                      <a:lnTo>
                        <a:pt x="12194" y="15951"/>
                      </a:lnTo>
                      <a:lnTo>
                        <a:pt x="11895" y="15951"/>
                      </a:lnTo>
                      <a:lnTo>
                        <a:pt x="11895" y="16031"/>
                      </a:lnTo>
                      <a:lnTo>
                        <a:pt x="11845" y="16031"/>
                      </a:lnTo>
                      <a:lnTo>
                        <a:pt x="11845" y="16110"/>
                      </a:lnTo>
                      <a:lnTo>
                        <a:pt x="11795" y="16110"/>
                      </a:lnTo>
                      <a:lnTo>
                        <a:pt x="11746" y="16190"/>
                      </a:lnTo>
                      <a:lnTo>
                        <a:pt x="11746" y="16270"/>
                      </a:lnTo>
                      <a:lnTo>
                        <a:pt x="11696" y="16309"/>
                      </a:lnTo>
                      <a:lnTo>
                        <a:pt x="11671" y="16309"/>
                      </a:lnTo>
                      <a:lnTo>
                        <a:pt x="11671" y="16389"/>
                      </a:lnTo>
                      <a:lnTo>
                        <a:pt x="11571" y="16389"/>
                      </a:lnTo>
                      <a:lnTo>
                        <a:pt x="11571" y="16469"/>
                      </a:lnTo>
                      <a:lnTo>
                        <a:pt x="11372" y="16469"/>
                      </a:lnTo>
                      <a:lnTo>
                        <a:pt x="11372" y="16548"/>
                      </a:lnTo>
                      <a:lnTo>
                        <a:pt x="11323" y="16548"/>
                      </a:lnTo>
                      <a:lnTo>
                        <a:pt x="11323" y="16469"/>
                      </a:lnTo>
                      <a:lnTo>
                        <a:pt x="11223" y="16469"/>
                      </a:lnTo>
                      <a:lnTo>
                        <a:pt x="11223" y="16548"/>
                      </a:lnTo>
                      <a:lnTo>
                        <a:pt x="11173" y="16548"/>
                      </a:lnTo>
                      <a:lnTo>
                        <a:pt x="11173" y="16628"/>
                      </a:lnTo>
                      <a:lnTo>
                        <a:pt x="11124" y="16628"/>
                      </a:lnTo>
                      <a:lnTo>
                        <a:pt x="11124" y="16707"/>
                      </a:lnTo>
                      <a:lnTo>
                        <a:pt x="11099" y="16707"/>
                      </a:lnTo>
                      <a:lnTo>
                        <a:pt x="11099" y="16787"/>
                      </a:lnTo>
                      <a:lnTo>
                        <a:pt x="10999" y="16787"/>
                      </a:lnTo>
                      <a:lnTo>
                        <a:pt x="10999" y="16866"/>
                      </a:lnTo>
                      <a:lnTo>
                        <a:pt x="10949" y="16866"/>
                      </a:lnTo>
                      <a:lnTo>
                        <a:pt x="10949" y="16946"/>
                      </a:lnTo>
                      <a:lnTo>
                        <a:pt x="10750" y="16946"/>
                      </a:lnTo>
                      <a:lnTo>
                        <a:pt x="10750" y="17025"/>
                      </a:lnTo>
                      <a:lnTo>
                        <a:pt x="10601" y="17025"/>
                      </a:lnTo>
                      <a:lnTo>
                        <a:pt x="10601" y="17105"/>
                      </a:lnTo>
                      <a:lnTo>
                        <a:pt x="10476" y="17105"/>
                      </a:lnTo>
                      <a:lnTo>
                        <a:pt x="10476" y="17185"/>
                      </a:lnTo>
                      <a:lnTo>
                        <a:pt x="10427" y="17185"/>
                      </a:lnTo>
                      <a:lnTo>
                        <a:pt x="10427" y="17264"/>
                      </a:lnTo>
                      <a:lnTo>
                        <a:pt x="10377" y="17264"/>
                      </a:lnTo>
                      <a:lnTo>
                        <a:pt x="10377" y="17304"/>
                      </a:lnTo>
                      <a:lnTo>
                        <a:pt x="10029" y="17304"/>
                      </a:lnTo>
                      <a:lnTo>
                        <a:pt x="10029" y="17383"/>
                      </a:lnTo>
                      <a:lnTo>
                        <a:pt x="9979" y="17383"/>
                      </a:lnTo>
                      <a:lnTo>
                        <a:pt x="9979" y="17463"/>
                      </a:lnTo>
                      <a:lnTo>
                        <a:pt x="9929" y="17463"/>
                      </a:lnTo>
                      <a:lnTo>
                        <a:pt x="9929" y="17543"/>
                      </a:lnTo>
                      <a:lnTo>
                        <a:pt x="9904" y="17543"/>
                      </a:lnTo>
                      <a:lnTo>
                        <a:pt x="9904" y="17702"/>
                      </a:lnTo>
                      <a:lnTo>
                        <a:pt x="9854" y="17702"/>
                      </a:lnTo>
                      <a:lnTo>
                        <a:pt x="9805" y="17781"/>
                      </a:lnTo>
                      <a:lnTo>
                        <a:pt x="9805" y="17702"/>
                      </a:lnTo>
                      <a:lnTo>
                        <a:pt x="9805" y="17781"/>
                      </a:lnTo>
                      <a:lnTo>
                        <a:pt x="9805" y="17702"/>
                      </a:lnTo>
                      <a:lnTo>
                        <a:pt x="9805" y="17781"/>
                      </a:lnTo>
                      <a:lnTo>
                        <a:pt x="9805" y="17702"/>
                      </a:lnTo>
                      <a:lnTo>
                        <a:pt x="9755" y="17702"/>
                      </a:lnTo>
                      <a:lnTo>
                        <a:pt x="9755" y="17781"/>
                      </a:lnTo>
                      <a:lnTo>
                        <a:pt x="9705" y="17781"/>
                      </a:lnTo>
                      <a:lnTo>
                        <a:pt x="9705" y="17861"/>
                      </a:lnTo>
                      <a:lnTo>
                        <a:pt x="9655" y="17861"/>
                      </a:lnTo>
                      <a:lnTo>
                        <a:pt x="9655" y="17940"/>
                      </a:lnTo>
                      <a:lnTo>
                        <a:pt x="9606" y="17940"/>
                      </a:lnTo>
                      <a:lnTo>
                        <a:pt x="9606" y="18020"/>
                      </a:lnTo>
                      <a:lnTo>
                        <a:pt x="9456" y="18020"/>
                      </a:lnTo>
                      <a:lnTo>
                        <a:pt x="9456" y="18099"/>
                      </a:lnTo>
                      <a:lnTo>
                        <a:pt x="9357" y="18099"/>
                      </a:lnTo>
                      <a:lnTo>
                        <a:pt x="9307" y="18179"/>
                      </a:lnTo>
                      <a:lnTo>
                        <a:pt x="9232" y="18179"/>
                      </a:lnTo>
                      <a:lnTo>
                        <a:pt x="9232" y="18219"/>
                      </a:lnTo>
                      <a:lnTo>
                        <a:pt x="9133" y="18219"/>
                      </a:lnTo>
                      <a:lnTo>
                        <a:pt x="9133" y="18298"/>
                      </a:lnTo>
                      <a:lnTo>
                        <a:pt x="9033" y="18298"/>
                      </a:lnTo>
                      <a:lnTo>
                        <a:pt x="9033" y="18378"/>
                      </a:lnTo>
                      <a:lnTo>
                        <a:pt x="8983" y="18378"/>
                      </a:lnTo>
                      <a:lnTo>
                        <a:pt x="8983" y="18457"/>
                      </a:lnTo>
                      <a:lnTo>
                        <a:pt x="8884" y="18457"/>
                      </a:lnTo>
                      <a:lnTo>
                        <a:pt x="8884" y="18378"/>
                      </a:lnTo>
                      <a:lnTo>
                        <a:pt x="8660" y="18378"/>
                      </a:lnTo>
                      <a:lnTo>
                        <a:pt x="8660" y="18298"/>
                      </a:lnTo>
                      <a:lnTo>
                        <a:pt x="8511" y="18298"/>
                      </a:lnTo>
                      <a:lnTo>
                        <a:pt x="8461" y="18378"/>
                      </a:lnTo>
                      <a:lnTo>
                        <a:pt x="8461" y="18457"/>
                      </a:lnTo>
                      <a:lnTo>
                        <a:pt x="8411" y="18537"/>
                      </a:lnTo>
                      <a:lnTo>
                        <a:pt x="8411" y="18696"/>
                      </a:lnTo>
                      <a:lnTo>
                        <a:pt x="8361" y="18696"/>
                      </a:lnTo>
                      <a:lnTo>
                        <a:pt x="8312" y="18776"/>
                      </a:lnTo>
                      <a:lnTo>
                        <a:pt x="8262" y="18776"/>
                      </a:lnTo>
                      <a:lnTo>
                        <a:pt x="8212" y="18855"/>
                      </a:lnTo>
                      <a:lnTo>
                        <a:pt x="8212" y="18935"/>
                      </a:lnTo>
                      <a:lnTo>
                        <a:pt x="8162" y="18935"/>
                      </a:lnTo>
                      <a:lnTo>
                        <a:pt x="8162" y="19014"/>
                      </a:lnTo>
                      <a:lnTo>
                        <a:pt x="8137" y="19014"/>
                      </a:lnTo>
                      <a:lnTo>
                        <a:pt x="8137" y="19173"/>
                      </a:lnTo>
                      <a:lnTo>
                        <a:pt x="8088" y="19173"/>
                      </a:lnTo>
                      <a:lnTo>
                        <a:pt x="8088" y="19213"/>
                      </a:lnTo>
                      <a:lnTo>
                        <a:pt x="8038" y="19213"/>
                      </a:lnTo>
                      <a:lnTo>
                        <a:pt x="7988" y="19293"/>
                      </a:lnTo>
                      <a:lnTo>
                        <a:pt x="7888" y="19293"/>
                      </a:lnTo>
                      <a:lnTo>
                        <a:pt x="7888" y="19372"/>
                      </a:lnTo>
                      <a:lnTo>
                        <a:pt x="7839" y="19372"/>
                      </a:lnTo>
                      <a:lnTo>
                        <a:pt x="7839" y="19611"/>
                      </a:lnTo>
                      <a:lnTo>
                        <a:pt x="7789" y="19611"/>
                      </a:lnTo>
                      <a:lnTo>
                        <a:pt x="7789" y="19691"/>
                      </a:lnTo>
                      <a:lnTo>
                        <a:pt x="7739" y="19691"/>
                      </a:lnTo>
                      <a:lnTo>
                        <a:pt x="7739" y="19770"/>
                      </a:lnTo>
                      <a:lnTo>
                        <a:pt x="7640" y="19770"/>
                      </a:lnTo>
                      <a:lnTo>
                        <a:pt x="7640" y="19929"/>
                      </a:lnTo>
                      <a:lnTo>
                        <a:pt x="7590" y="19929"/>
                      </a:lnTo>
                      <a:lnTo>
                        <a:pt x="7590" y="20009"/>
                      </a:lnTo>
                      <a:lnTo>
                        <a:pt x="7540" y="20009"/>
                      </a:lnTo>
                      <a:lnTo>
                        <a:pt x="7540" y="20088"/>
                      </a:lnTo>
                      <a:lnTo>
                        <a:pt x="7515" y="20088"/>
                      </a:lnTo>
                      <a:lnTo>
                        <a:pt x="7515" y="20208"/>
                      </a:lnTo>
                      <a:lnTo>
                        <a:pt x="7416" y="20208"/>
                      </a:lnTo>
                      <a:lnTo>
                        <a:pt x="7416" y="20287"/>
                      </a:lnTo>
                      <a:lnTo>
                        <a:pt x="7316" y="20446"/>
                      </a:lnTo>
                      <a:lnTo>
                        <a:pt x="6943" y="20446"/>
                      </a:lnTo>
                      <a:lnTo>
                        <a:pt x="6943" y="20526"/>
                      </a:lnTo>
                      <a:lnTo>
                        <a:pt x="6794" y="20526"/>
                      </a:lnTo>
                      <a:lnTo>
                        <a:pt x="6744" y="20446"/>
                      </a:lnTo>
                      <a:lnTo>
                        <a:pt x="6744" y="20208"/>
                      </a:lnTo>
                      <a:lnTo>
                        <a:pt x="6694" y="20208"/>
                      </a:lnTo>
                      <a:lnTo>
                        <a:pt x="6694" y="20128"/>
                      </a:lnTo>
                      <a:lnTo>
                        <a:pt x="6644" y="20128"/>
                      </a:lnTo>
                      <a:lnTo>
                        <a:pt x="6644" y="20088"/>
                      </a:lnTo>
                      <a:lnTo>
                        <a:pt x="6495" y="20088"/>
                      </a:lnTo>
                      <a:lnTo>
                        <a:pt x="6495" y="20009"/>
                      </a:lnTo>
                      <a:lnTo>
                        <a:pt x="6346" y="20009"/>
                      </a:lnTo>
                      <a:lnTo>
                        <a:pt x="6346" y="19929"/>
                      </a:lnTo>
                      <a:lnTo>
                        <a:pt x="6221" y="19929"/>
                      </a:lnTo>
                      <a:lnTo>
                        <a:pt x="6221" y="19850"/>
                      </a:lnTo>
                      <a:lnTo>
                        <a:pt x="6122" y="19850"/>
                      </a:lnTo>
                      <a:lnTo>
                        <a:pt x="6122" y="19929"/>
                      </a:lnTo>
                      <a:lnTo>
                        <a:pt x="5923" y="19929"/>
                      </a:lnTo>
                      <a:lnTo>
                        <a:pt x="5923" y="20009"/>
                      </a:lnTo>
                      <a:lnTo>
                        <a:pt x="5748" y="20009"/>
                      </a:lnTo>
                      <a:lnTo>
                        <a:pt x="5748" y="19929"/>
                      </a:lnTo>
                      <a:lnTo>
                        <a:pt x="5699" y="20009"/>
                      </a:lnTo>
                      <a:lnTo>
                        <a:pt x="5699" y="19929"/>
                      </a:lnTo>
                      <a:lnTo>
                        <a:pt x="5549" y="19929"/>
                      </a:lnTo>
                      <a:lnTo>
                        <a:pt x="5549" y="20088"/>
                      </a:lnTo>
                      <a:lnTo>
                        <a:pt x="5500" y="20088"/>
                      </a:lnTo>
                      <a:lnTo>
                        <a:pt x="5500" y="20128"/>
                      </a:lnTo>
                      <a:lnTo>
                        <a:pt x="5350" y="20128"/>
                      </a:lnTo>
                      <a:lnTo>
                        <a:pt x="5350" y="20208"/>
                      </a:lnTo>
                      <a:lnTo>
                        <a:pt x="5300" y="20208"/>
                      </a:lnTo>
                      <a:lnTo>
                        <a:pt x="5300" y="20287"/>
                      </a:lnTo>
                      <a:lnTo>
                        <a:pt x="5201" y="20287"/>
                      </a:lnTo>
                      <a:lnTo>
                        <a:pt x="5201" y="20367"/>
                      </a:lnTo>
                      <a:lnTo>
                        <a:pt x="5151" y="20367"/>
                      </a:lnTo>
                      <a:lnTo>
                        <a:pt x="5151" y="20446"/>
                      </a:lnTo>
                      <a:lnTo>
                        <a:pt x="5126" y="20526"/>
                      </a:lnTo>
                      <a:lnTo>
                        <a:pt x="5126" y="20606"/>
                      </a:lnTo>
                      <a:lnTo>
                        <a:pt x="4927" y="20606"/>
                      </a:lnTo>
                      <a:lnTo>
                        <a:pt x="4927" y="20844"/>
                      </a:lnTo>
                      <a:lnTo>
                        <a:pt x="4877" y="20844"/>
                      </a:lnTo>
                      <a:lnTo>
                        <a:pt x="4877" y="20924"/>
                      </a:lnTo>
                      <a:lnTo>
                        <a:pt x="4828" y="20924"/>
                      </a:lnTo>
                      <a:lnTo>
                        <a:pt x="4828" y="21003"/>
                      </a:lnTo>
                      <a:lnTo>
                        <a:pt x="4629" y="21003"/>
                      </a:lnTo>
                      <a:lnTo>
                        <a:pt x="4504" y="21202"/>
                      </a:lnTo>
                      <a:lnTo>
                        <a:pt x="4454" y="21202"/>
                      </a:lnTo>
                      <a:lnTo>
                        <a:pt x="4454" y="21123"/>
                      </a:lnTo>
                      <a:lnTo>
                        <a:pt x="4405" y="21123"/>
                      </a:lnTo>
                      <a:lnTo>
                        <a:pt x="4454" y="21083"/>
                      </a:lnTo>
                      <a:lnTo>
                        <a:pt x="4454" y="20924"/>
                      </a:lnTo>
                      <a:lnTo>
                        <a:pt x="4405" y="20844"/>
                      </a:lnTo>
                      <a:lnTo>
                        <a:pt x="4305" y="20844"/>
                      </a:lnTo>
                      <a:lnTo>
                        <a:pt x="4305" y="20924"/>
                      </a:lnTo>
                      <a:lnTo>
                        <a:pt x="4255" y="20924"/>
                      </a:lnTo>
                      <a:lnTo>
                        <a:pt x="4255" y="21003"/>
                      </a:lnTo>
                      <a:lnTo>
                        <a:pt x="4206" y="21003"/>
                      </a:lnTo>
                      <a:lnTo>
                        <a:pt x="4156" y="21083"/>
                      </a:lnTo>
                      <a:lnTo>
                        <a:pt x="4156" y="21123"/>
                      </a:lnTo>
                      <a:lnTo>
                        <a:pt x="4106" y="21123"/>
                      </a:lnTo>
                      <a:lnTo>
                        <a:pt x="4106" y="21202"/>
                      </a:lnTo>
                      <a:lnTo>
                        <a:pt x="4056" y="21202"/>
                      </a:lnTo>
                      <a:lnTo>
                        <a:pt x="4056" y="21123"/>
                      </a:lnTo>
                      <a:lnTo>
                        <a:pt x="4006" y="21123"/>
                      </a:lnTo>
                      <a:lnTo>
                        <a:pt x="4006" y="21083"/>
                      </a:lnTo>
                      <a:lnTo>
                        <a:pt x="3882" y="21083"/>
                      </a:lnTo>
                      <a:lnTo>
                        <a:pt x="3882" y="21003"/>
                      </a:lnTo>
                      <a:lnTo>
                        <a:pt x="3633" y="21003"/>
                      </a:lnTo>
                      <a:lnTo>
                        <a:pt x="3633" y="20844"/>
                      </a:lnTo>
                      <a:lnTo>
                        <a:pt x="3534" y="20844"/>
                      </a:lnTo>
                      <a:lnTo>
                        <a:pt x="3534" y="21003"/>
                      </a:lnTo>
                      <a:lnTo>
                        <a:pt x="3484" y="21003"/>
                      </a:lnTo>
                      <a:lnTo>
                        <a:pt x="3434" y="21083"/>
                      </a:lnTo>
                      <a:lnTo>
                        <a:pt x="3384" y="21083"/>
                      </a:lnTo>
                      <a:lnTo>
                        <a:pt x="3384" y="21361"/>
                      </a:lnTo>
                      <a:lnTo>
                        <a:pt x="3310" y="21361"/>
                      </a:lnTo>
                      <a:lnTo>
                        <a:pt x="3210" y="21202"/>
                      </a:lnTo>
                      <a:lnTo>
                        <a:pt x="3111" y="21361"/>
                      </a:lnTo>
                      <a:lnTo>
                        <a:pt x="3061" y="21361"/>
                      </a:lnTo>
                      <a:lnTo>
                        <a:pt x="3061" y="21441"/>
                      </a:lnTo>
                      <a:lnTo>
                        <a:pt x="3011" y="21441"/>
                      </a:lnTo>
                      <a:lnTo>
                        <a:pt x="3011" y="21361"/>
                      </a:lnTo>
                      <a:lnTo>
                        <a:pt x="2912" y="21361"/>
                      </a:lnTo>
                      <a:lnTo>
                        <a:pt x="2862" y="21282"/>
                      </a:lnTo>
                      <a:lnTo>
                        <a:pt x="2762" y="21282"/>
                      </a:lnTo>
                      <a:lnTo>
                        <a:pt x="2737" y="21202"/>
                      </a:lnTo>
                      <a:lnTo>
                        <a:pt x="2688" y="21202"/>
                      </a:lnTo>
                      <a:lnTo>
                        <a:pt x="2688" y="21282"/>
                      </a:lnTo>
                      <a:lnTo>
                        <a:pt x="2638" y="21282"/>
                      </a:lnTo>
                      <a:lnTo>
                        <a:pt x="2538" y="21441"/>
                      </a:lnTo>
                      <a:lnTo>
                        <a:pt x="2538" y="21520"/>
                      </a:lnTo>
                      <a:lnTo>
                        <a:pt x="2488" y="21600"/>
                      </a:lnTo>
                      <a:lnTo>
                        <a:pt x="2439" y="21600"/>
                      </a:lnTo>
                      <a:lnTo>
                        <a:pt x="2439" y="21520"/>
                      </a:lnTo>
                      <a:lnTo>
                        <a:pt x="2389" y="21441"/>
                      </a:lnTo>
                      <a:lnTo>
                        <a:pt x="2389" y="21361"/>
                      </a:lnTo>
                      <a:lnTo>
                        <a:pt x="2339" y="21361"/>
                      </a:lnTo>
                      <a:lnTo>
                        <a:pt x="2339" y="21282"/>
                      </a:lnTo>
                      <a:lnTo>
                        <a:pt x="2240" y="21282"/>
                      </a:lnTo>
                      <a:lnTo>
                        <a:pt x="2240" y="21361"/>
                      </a:lnTo>
                      <a:lnTo>
                        <a:pt x="2190" y="21361"/>
                      </a:lnTo>
                      <a:lnTo>
                        <a:pt x="2190" y="21282"/>
                      </a:lnTo>
                      <a:lnTo>
                        <a:pt x="2240" y="21202"/>
                      </a:lnTo>
                      <a:lnTo>
                        <a:pt x="2240" y="21123"/>
                      </a:lnTo>
                      <a:lnTo>
                        <a:pt x="2190" y="21083"/>
                      </a:lnTo>
                      <a:lnTo>
                        <a:pt x="2165" y="21083"/>
                      </a:lnTo>
                      <a:lnTo>
                        <a:pt x="2115" y="21003"/>
                      </a:lnTo>
                      <a:lnTo>
                        <a:pt x="2115" y="20924"/>
                      </a:lnTo>
                      <a:lnTo>
                        <a:pt x="1966" y="20924"/>
                      </a:lnTo>
                      <a:lnTo>
                        <a:pt x="1966" y="20844"/>
                      </a:lnTo>
                      <a:lnTo>
                        <a:pt x="1916" y="20844"/>
                      </a:lnTo>
                      <a:lnTo>
                        <a:pt x="1916" y="20765"/>
                      </a:lnTo>
                      <a:lnTo>
                        <a:pt x="1866" y="20765"/>
                      </a:lnTo>
                      <a:lnTo>
                        <a:pt x="1916" y="20765"/>
                      </a:lnTo>
                      <a:lnTo>
                        <a:pt x="1916" y="20685"/>
                      </a:lnTo>
                      <a:lnTo>
                        <a:pt x="2065" y="20685"/>
                      </a:lnTo>
                      <a:lnTo>
                        <a:pt x="2065" y="20606"/>
                      </a:lnTo>
                      <a:lnTo>
                        <a:pt x="2016" y="20685"/>
                      </a:lnTo>
                      <a:lnTo>
                        <a:pt x="2016" y="20606"/>
                      </a:lnTo>
                      <a:lnTo>
                        <a:pt x="1866" y="20606"/>
                      </a:lnTo>
                      <a:lnTo>
                        <a:pt x="1866" y="20526"/>
                      </a:lnTo>
                      <a:lnTo>
                        <a:pt x="1916" y="20526"/>
                      </a:lnTo>
                      <a:lnTo>
                        <a:pt x="1916" y="20446"/>
                      </a:lnTo>
                      <a:lnTo>
                        <a:pt x="1966" y="20446"/>
                      </a:lnTo>
                      <a:lnTo>
                        <a:pt x="1966" y="20367"/>
                      </a:lnTo>
                      <a:lnTo>
                        <a:pt x="1817" y="20367"/>
                      </a:lnTo>
                      <a:lnTo>
                        <a:pt x="1817" y="20208"/>
                      </a:lnTo>
                      <a:lnTo>
                        <a:pt x="1717" y="20208"/>
                      </a:lnTo>
                      <a:lnTo>
                        <a:pt x="1717" y="20088"/>
                      </a:lnTo>
                      <a:lnTo>
                        <a:pt x="1767" y="20088"/>
                      </a:lnTo>
                      <a:lnTo>
                        <a:pt x="1767" y="20128"/>
                      </a:lnTo>
                      <a:lnTo>
                        <a:pt x="1767" y="20009"/>
                      </a:lnTo>
                      <a:lnTo>
                        <a:pt x="1568" y="20009"/>
                      </a:lnTo>
                      <a:lnTo>
                        <a:pt x="1568" y="19770"/>
                      </a:lnTo>
                      <a:lnTo>
                        <a:pt x="1394" y="19770"/>
                      </a:lnTo>
                      <a:lnTo>
                        <a:pt x="1394" y="19691"/>
                      </a:lnTo>
                      <a:lnTo>
                        <a:pt x="1344" y="19691"/>
                      </a:lnTo>
                      <a:lnTo>
                        <a:pt x="1344" y="19611"/>
                      </a:lnTo>
                      <a:lnTo>
                        <a:pt x="1294" y="19611"/>
                      </a:lnTo>
                      <a:lnTo>
                        <a:pt x="1344" y="19611"/>
                      </a:lnTo>
                      <a:lnTo>
                        <a:pt x="1344" y="19531"/>
                      </a:lnTo>
                      <a:lnTo>
                        <a:pt x="1294" y="19531"/>
                      </a:lnTo>
                      <a:lnTo>
                        <a:pt x="1294" y="19452"/>
                      </a:lnTo>
                      <a:lnTo>
                        <a:pt x="1244" y="19452"/>
                      </a:lnTo>
                      <a:lnTo>
                        <a:pt x="1244" y="19372"/>
                      </a:lnTo>
                      <a:lnTo>
                        <a:pt x="1194" y="19372"/>
                      </a:lnTo>
                      <a:lnTo>
                        <a:pt x="1194" y="19293"/>
                      </a:lnTo>
                      <a:lnTo>
                        <a:pt x="1145" y="19293"/>
                      </a:lnTo>
                      <a:lnTo>
                        <a:pt x="1145" y="19213"/>
                      </a:lnTo>
                      <a:lnTo>
                        <a:pt x="1095" y="19173"/>
                      </a:lnTo>
                      <a:lnTo>
                        <a:pt x="1045" y="19094"/>
                      </a:lnTo>
                      <a:lnTo>
                        <a:pt x="971" y="19094"/>
                      </a:lnTo>
                      <a:lnTo>
                        <a:pt x="971" y="18935"/>
                      </a:lnTo>
                      <a:lnTo>
                        <a:pt x="921" y="18935"/>
                      </a:lnTo>
                      <a:lnTo>
                        <a:pt x="921" y="18776"/>
                      </a:lnTo>
                      <a:lnTo>
                        <a:pt x="871" y="18776"/>
                      </a:lnTo>
                      <a:lnTo>
                        <a:pt x="871" y="18617"/>
                      </a:lnTo>
                      <a:lnTo>
                        <a:pt x="821" y="18537"/>
                      </a:lnTo>
                      <a:lnTo>
                        <a:pt x="771" y="18537"/>
                      </a:lnTo>
                      <a:lnTo>
                        <a:pt x="771" y="18179"/>
                      </a:lnTo>
                      <a:lnTo>
                        <a:pt x="722" y="18179"/>
                      </a:lnTo>
                      <a:lnTo>
                        <a:pt x="722" y="18020"/>
                      </a:lnTo>
                      <a:lnTo>
                        <a:pt x="672" y="18020"/>
                      </a:lnTo>
                      <a:lnTo>
                        <a:pt x="672" y="17940"/>
                      </a:lnTo>
                      <a:lnTo>
                        <a:pt x="622" y="17940"/>
                      </a:lnTo>
                      <a:lnTo>
                        <a:pt x="622" y="17781"/>
                      </a:lnTo>
                      <a:lnTo>
                        <a:pt x="572" y="17781"/>
                      </a:lnTo>
                      <a:lnTo>
                        <a:pt x="572" y="17702"/>
                      </a:lnTo>
                      <a:lnTo>
                        <a:pt x="523" y="17622"/>
                      </a:lnTo>
                      <a:lnTo>
                        <a:pt x="523" y="17543"/>
                      </a:lnTo>
                      <a:lnTo>
                        <a:pt x="348" y="17543"/>
                      </a:lnTo>
                      <a:lnTo>
                        <a:pt x="348" y="17463"/>
                      </a:lnTo>
                      <a:lnTo>
                        <a:pt x="299" y="17383"/>
                      </a:lnTo>
                      <a:lnTo>
                        <a:pt x="249" y="17383"/>
                      </a:lnTo>
                      <a:lnTo>
                        <a:pt x="249" y="17264"/>
                      </a:lnTo>
                      <a:lnTo>
                        <a:pt x="199" y="17264"/>
                      </a:lnTo>
                      <a:lnTo>
                        <a:pt x="199" y="16707"/>
                      </a:lnTo>
                      <a:lnTo>
                        <a:pt x="249" y="16707"/>
                      </a:lnTo>
                      <a:lnTo>
                        <a:pt x="249" y="16628"/>
                      </a:lnTo>
                      <a:lnTo>
                        <a:pt x="199" y="16628"/>
                      </a:lnTo>
                      <a:lnTo>
                        <a:pt x="249" y="16628"/>
                      </a:lnTo>
                      <a:lnTo>
                        <a:pt x="249" y="16548"/>
                      </a:lnTo>
                      <a:lnTo>
                        <a:pt x="199" y="16469"/>
                      </a:lnTo>
                      <a:lnTo>
                        <a:pt x="199" y="16389"/>
                      </a:lnTo>
                      <a:lnTo>
                        <a:pt x="149" y="16389"/>
                      </a:lnTo>
                      <a:lnTo>
                        <a:pt x="149" y="16270"/>
                      </a:lnTo>
                      <a:lnTo>
                        <a:pt x="100" y="16270"/>
                      </a:lnTo>
                      <a:lnTo>
                        <a:pt x="100" y="16190"/>
                      </a:lnTo>
                      <a:lnTo>
                        <a:pt x="50" y="16190"/>
                      </a:lnTo>
                      <a:lnTo>
                        <a:pt x="50" y="16031"/>
                      </a:lnTo>
                      <a:lnTo>
                        <a:pt x="0" y="16031"/>
                      </a:lnTo>
                      <a:lnTo>
                        <a:pt x="0" y="15951"/>
                      </a:lnTo>
                      <a:lnTo>
                        <a:pt x="50" y="15951"/>
                      </a:lnTo>
                      <a:lnTo>
                        <a:pt x="50" y="15792"/>
                      </a:lnTo>
                      <a:lnTo>
                        <a:pt x="100" y="15792"/>
                      </a:lnTo>
                      <a:lnTo>
                        <a:pt x="100" y="15633"/>
                      </a:lnTo>
                      <a:lnTo>
                        <a:pt x="149" y="15633"/>
                      </a:lnTo>
                      <a:lnTo>
                        <a:pt x="149" y="15474"/>
                      </a:lnTo>
                      <a:lnTo>
                        <a:pt x="199" y="15474"/>
                      </a:lnTo>
                      <a:lnTo>
                        <a:pt x="199" y="15315"/>
                      </a:lnTo>
                      <a:lnTo>
                        <a:pt x="249" y="15315"/>
                      </a:lnTo>
                      <a:lnTo>
                        <a:pt x="249" y="15036"/>
                      </a:lnTo>
                      <a:lnTo>
                        <a:pt x="199" y="15036"/>
                      </a:lnTo>
                      <a:lnTo>
                        <a:pt x="199" y="14718"/>
                      </a:lnTo>
                      <a:lnTo>
                        <a:pt x="249" y="14718"/>
                      </a:lnTo>
                      <a:lnTo>
                        <a:pt x="249" y="14559"/>
                      </a:lnTo>
                      <a:lnTo>
                        <a:pt x="299" y="14559"/>
                      </a:lnTo>
                      <a:lnTo>
                        <a:pt x="299" y="14360"/>
                      </a:lnTo>
                      <a:lnTo>
                        <a:pt x="348" y="14360"/>
                      </a:lnTo>
                      <a:lnTo>
                        <a:pt x="348" y="14122"/>
                      </a:lnTo>
                      <a:lnTo>
                        <a:pt x="373" y="14122"/>
                      </a:lnTo>
                      <a:lnTo>
                        <a:pt x="373" y="14042"/>
                      </a:lnTo>
                      <a:lnTo>
                        <a:pt x="423" y="13962"/>
                      </a:lnTo>
                      <a:lnTo>
                        <a:pt x="373" y="13962"/>
                      </a:lnTo>
                      <a:lnTo>
                        <a:pt x="423" y="13962"/>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59" name="Freeform 4870"/>
                <p:cNvSpPr/>
                <p:nvPr/>
              </p:nvSpPr>
              <p:spPr>
                <a:xfrm>
                  <a:off x="617830" y="526459"/>
                  <a:ext cx="272471" cy="105072"/>
                </a:xfrm>
                <a:custGeom>
                  <a:avLst/>
                  <a:gdLst/>
                  <a:ahLst/>
                  <a:cxnLst>
                    <a:cxn ang="0">
                      <a:pos x="wd2" y="hd2"/>
                    </a:cxn>
                    <a:cxn ang="5400000">
                      <a:pos x="wd2" y="hd2"/>
                    </a:cxn>
                    <a:cxn ang="10800000">
                      <a:pos x="wd2" y="hd2"/>
                    </a:cxn>
                    <a:cxn ang="16200000">
                      <a:pos x="wd2" y="hd2"/>
                    </a:cxn>
                  </a:cxnLst>
                  <a:rect l="0" t="0" r="r" b="b"/>
                  <a:pathLst>
                    <a:path w="21600" h="21600" extrusionOk="0">
                      <a:moveTo>
                        <a:pt x="1651" y="12126"/>
                      </a:moveTo>
                      <a:lnTo>
                        <a:pt x="1706" y="11975"/>
                      </a:lnTo>
                      <a:lnTo>
                        <a:pt x="1706" y="11823"/>
                      </a:lnTo>
                      <a:lnTo>
                        <a:pt x="1761" y="11823"/>
                      </a:lnTo>
                      <a:lnTo>
                        <a:pt x="1761" y="10762"/>
                      </a:lnTo>
                      <a:lnTo>
                        <a:pt x="1789" y="10535"/>
                      </a:lnTo>
                      <a:lnTo>
                        <a:pt x="1789" y="10232"/>
                      </a:lnTo>
                      <a:lnTo>
                        <a:pt x="1761" y="10080"/>
                      </a:lnTo>
                      <a:lnTo>
                        <a:pt x="1761" y="9474"/>
                      </a:lnTo>
                      <a:lnTo>
                        <a:pt x="1789" y="9322"/>
                      </a:lnTo>
                      <a:lnTo>
                        <a:pt x="1789" y="8792"/>
                      </a:lnTo>
                      <a:lnTo>
                        <a:pt x="1844" y="8640"/>
                      </a:lnTo>
                      <a:lnTo>
                        <a:pt x="1844" y="8034"/>
                      </a:lnTo>
                      <a:lnTo>
                        <a:pt x="1899" y="8034"/>
                      </a:lnTo>
                      <a:lnTo>
                        <a:pt x="1899" y="7882"/>
                      </a:lnTo>
                      <a:lnTo>
                        <a:pt x="1954" y="7882"/>
                      </a:lnTo>
                      <a:lnTo>
                        <a:pt x="1954" y="7579"/>
                      </a:lnTo>
                      <a:lnTo>
                        <a:pt x="1899" y="7579"/>
                      </a:lnTo>
                      <a:lnTo>
                        <a:pt x="1899" y="7427"/>
                      </a:lnTo>
                      <a:lnTo>
                        <a:pt x="1954" y="7427"/>
                      </a:lnTo>
                      <a:lnTo>
                        <a:pt x="1954" y="7276"/>
                      </a:lnTo>
                      <a:lnTo>
                        <a:pt x="2119" y="7276"/>
                      </a:lnTo>
                      <a:lnTo>
                        <a:pt x="2119" y="7124"/>
                      </a:lnTo>
                      <a:lnTo>
                        <a:pt x="2174" y="7124"/>
                      </a:lnTo>
                      <a:lnTo>
                        <a:pt x="2174" y="7048"/>
                      </a:lnTo>
                      <a:lnTo>
                        <a:pt x="2284" y="7048"/>
                      </a:lnTo>
                      <a:lnTo>
                        <a:pt x="2284" y="6745"/>
                      </a:lnTo>
                      <a:lnTo>
                        <a:pt x="2339" y="6745"/>
                      </a:lnTo>
                      <a:lnTo>
                        <a:pt x="2339" y="6442"/>
                      </a:lnTo>
                      <a:lnTo>
                        <a:pt x="2394" y="6442"/>
                      </a:lnTo>
                      <a:lnTo>
                        <a:pt x="2394" y="5684"/>
                      </a:lnTo>
                      <a:lnTo>
                        <a:pt x="2449" y="5684"/>
                      </a:lnTo>
                      <a:lnTo>
                        <a:pt x="2449" y="5381"/>
                      </a:lnTo>
                      <a:lnTo>
                        <a:pt x="2476" y="5381"/>
                      </a:lnTo>
                      <a:lnTo>
                        <a:pt x="2476" y="5002"/>
                      </a:lnTo>
                      <a:lnTo>
                        <a:pt x="2531" y="5002"/>
                      </a:lnTo>
                      <a:lnTo>
                        <a:pt x="2531" y="4699"/>
                      </a:lnTo>
                      <a:lnTo>
                        <a:pt x="2586" y="4699"/>
                      </a:lnTo>
                      <a:lnTo>
                        <a:pt x="2586" y="4396"/>
                      </a:lnTo>
                      <a:lnTo>
                        <a:pt x="2642" y="4396"/>
                      </a:lnTo>
                      <a:lnTo>
                        <a:pt x="2642" y="3941"/>
                      </a:lnTo>
                      <a:lnTo>
                        <a:pt x="2697" y="3941"/>
                      </a:lnTo>
                      <a:lnTo>
                        <a:pt x="2697" y="3638"/>
                      </a:lnTo>
                      <a:lnTo>
                        <a:pt x="2752" y="3486"/>
                      </a:lnTo>
                      <a:lnTo>
                        <a:pt x="2752" y="3259"/>
                      </a:lnTo>
                      <a:lnTo>
                        <a:pt x="2807" y="3259"/>
                      </a:lnTo>
                      <a:lnTo>
                        <a:pt x="2807" y="2804"/>
                      </a:lnTo>
                      <a:lnTo>
                        <a:pt x="2862" y="2804"/>
                      </a:lnTo>
                      <a:lnTo>
                        <a:pt x="2862" y="2653"/>
                      </a:lnTo>
                      <a:lnTo>
                        <a:pt x="2917" y="2653"/>
                      </a:lnTo>
                      <a:lnTo>
                        <a:pt x="2917" y="2349"/>
                      </a:lnTo>
                      <a:lnTo>
                        <a:pt x="2972" y="2349"/>
                      </a:lnTo>
                      <a:lnTo>
                        <a:pt x="2917" y="2349"/>
                      </a:lnTo>
                      <a:lnTo>
                        <a:pt x="2972" y="2349"/>
                      </a:lnTo>
                      <a:lnTo>
                        <a:pt x="2972" y="2046"/>
                      </a:lnTo>
                      <a:lnTo>
                        <a:pt x="3384" y="2046"/>
                      </a:lnTo>
                      <a:lnTo>
                        <a:pt x="3384" y="1895"/>
                      </a:lnTo>
                      <a:lnTo>
                        <a:pt x="3439" y="1895"/>
                      </a:lnTo>
                      <a:lnTo>
                        <a:pt x="3439" y="2046"/>
                      </a:lnTo>
                      <a:lnTo>
                        <a:pt x="3495" y="2046"/>
                      </a:lnTo>
                      <a:lnTo>
                        <a:pt x="3495" y="1895"/>
                      </a:lnTo>
                      <a:lnTo>
                        <a:pt x="3797" y="1895"/>
                      </a:lnTo>
                      <a:lnTo>
                        <a:pt x="3797" y="1743"/>
                      </a:lnTo>
                      <a:lnTo>
                        <a:pt x="3907" y="1743"/>
                      </a:lnTo>
                      <a:lnTo>
                        <a:pt x="3907" y="1061"/>
                      </a:lnTo>
                      <a:lnTo>
                        <a:pt x="3962" y="1061"/>
                      </a:lnTo>
                      <a:lnTo>
                        <a:pt x="4017" y="1213"/>
                      </a:lnTo>
                      <a:lnTo>
                        <a:pt x="4072" y="1061"/>
                      </a:lnTo>
                      <a:lnTo>
                        <a:pt x="4127" y="1061"/>
                      </a:lnTo>
                      <a:lnTo>
                        <a:pt x="4182" y="909"/>
                      </a:lnTo>
                      <a:lnTo>
                        <a:pt x="4430" y="909"/>
                      </a:lnTo>
                      <a:lnTo>
                        <a:pt x="4430" y="758"/>
                      </a:lnTo>
                      <a:lnTo>
                        <a:pt x="4485" y="606"/>
                      </a:lnTo>
                      <a:lnTo>
                        <a:pt x="4540" y="606"/>
                      </a:lnTo>
                      <a:lnTo>
                        <a:pt x="4540" y="1061"/>
                      </a:lnTo>
                      <a:lnTo>
                        <a:pt x="4650" y="1061"/>
                      </a:lnTo>
                      <a:lnTo>
                        <a:pt x="4705" y="1213"/>
                      </a:lnTo>
                      <a:lnTo>
                        <a:pt x="4705" y="1516"/>
                      </a:lnTo>
                      <a:lnTo>
                        <a:pt x="4760" y="1667"/>
                      </a:lnTo>
                      <a:lnTo>
                        <a:pt x="4870" y="1667"/>
                      </a:lnTo>
                      <a:lnTo>
                        <a:pt x="4870" y="1516"/>
                      </a:lnTo>
                      <a:lnTo>
                        <a:pt x="5035" y="1516"/>
                      </a:lnTo>
                      <a:lnTo>
                        <a:pt x="5035" y="1667"/>
                      </a:lnTo>
                      <a:lnTo>
                        <a:pt x="5118" y="1667"/>
                      </a:lnTo>
                      <a:lnTo>
                        <a:pt x="5118" y="1516"/>
                      </a:lnTo>
                      <a:lnTo>
                        <a:pt x="5173" y="1516"/>
                      </a:lnTo>
                      <a:lnTo>
                        <a:pt x="5173" y="1364"/>
                      </a:lnTo>
                      <a:lnTo>
                        <a:pt x="5228" y="1213"/>
                      </a:lnTo>
                      <a:lnTo>
                        <a:pt x="5393" y="1213"/>
                      </a:lnTo>
                      <a:lnTo>
                        <a:pt x="5393" y="1364"/>
                      </a:lnTo>
                      <a:lnTo>
                        <a:pt x="5558" y="1364"/>
                      </a:lnTo>
                      <a:lnTo>
                        <a:pt x="5613" y="1213"/>
                      </a:lnTo>
                      <a:lnTo>
                        <a:pt x="5668" y="1213"/>
                      </a:lnTo>
                      <a:lnTo>
                        <a:pt x="5668" y="1667"/>
                      </a:lnTo>
                      <a:lnTo>
                        <a:pt x="5613" y="1667"/>
                      </a:lnTo>
                      <a:lnTo>
                        <a:pt x="5613" y="1743"/>
                      </a:lnTo>
                      <a:lnTo>
                        <a:pt x="5668" y="1743"/>
                      </a:lnTo>
                      <a:lnTo>
                        <a:pt x="5668" y="1895"/>
                      </a:lnTo>
                      <a:lnTo>
                        <a:pt x="5723" y="1895"/>
                      </a:lnTo>
                      <a:lnTo>
                        <a:pt x="5723" y="1743"/>
                      </a:lnTo>
                      <a:lnTo>
                        <a:pt x="5806" y="1743"/>
                      </a:lnTo>
                      <a:lnTo>
                        <a:pt x="5806" y="1667"/>
                      </a:lnTo>
                      <a:lnTo>
                        <a:pt x="6026" y="1667"/>
                      </a:lnTo>
                      <a:lnTo>
                        <a:pt x="6026" y="1516"/>
                      </a:lnTo>
                      <a:lnTo>
                        <a:pt x="6081" y="1516"/>
                      </a:lnTo>
                      <a:lnTo>
                        <a:pt x="6136" y="1667"/>
                      </a:lnTo>
                      <a:lnTo>
                        <a:pt x="6191" y="1743"/>
                      </a:lnTo>
                      <a:lnTo>
                        <a:pt x="6246" y="1743"/>
                      </a:lnTo>
                      <a:lnTo>
                        <a:pt x="6246" y="1667"/>
                      </a:lnTo>
                      <a:lnTo>
                        <a:pt x="6301" y="1667"/>
                      </a:lnTo>
                      <a:lnTo>
                        <a:pt x="6301" y="1516"/>
                      </a:lnTo>
                      <a:lnTo>
                        <a:pt x="6356" y="1516"/>
                      </a:lnTo>
                      <a:lnTo>
                        <a:pt x="6356" y="1743"/>
                      </a:lnTo>
                      <a:lnTo>
                        <a:pt x="6384" y="1743"/>
                      </a:lnTo>
                      <a:lnTo>
                        <a:pt x="6384" y="1895"/>
                      </a:lnTo>
                      <a:lnTo>
                        <a:pt x="6494" y="1895"/>
                      </a:lnTo>
                      <a:lnTo>
                        <a:pt x="6494" y="1743"/>
                      </a:lnTo>
                      <a:lnTo>
                        <a:pt x="6549" y="1667"/>
                      </a:lnTo>
                      <a:lnTo>
                        <a:pt x="6494" y="1667"/>
                      </a:lnTo>
                      <a:lnTo>
                        <a:pt x="6494" y="1516"/>
                      </a:lnTo>
                      <a:lnTo>
                        <a:pt x="6549" y="1364"/>
                      </a:lnTo>
                      <a:lnTo>
                        <a:pt x="6604" y="1364"/>
                      </a:lnTo>
                      <a:lnTo>
                        <a:pt x="6604" y="2046"/>
                      </a:lnTo>
                      <a:lnTo>
                        <a:pt x="6659" y="2046"/>
                      </a:lnTo>
                      <a:lnTo>
                        <a:pt x="6659" y="1667"/>
                      </a:lnTo>
                      <a:lnTo>
                        <a:pt x="6714" y="1667"/>
                      </a:lnTo>
                      <a:lnTo>
                        <a:pt x="6769" y="1743"/>
                      </a:lnTo>
                      <a:lnTo>
                        <a:pt x="6769" y="1667"/>
                      </a:lnTo>
                      <a:lnTo>
                        <a:pt x="6824" y="1667"/>
                      </a:lnTo>
                      <a:lnTo>
                        <a:pt x="6824" y="1516"/>
                      </a:lnTo>
                      <a:lnTo>
                        <a:pt x="7127" y="1516"/>
                      </a:lnTo>
                      <a:lnTo>
                        <a:pt x="7127" y="1743"/>
                      </a:lnTo>
                      <a:lnTo>
                        <a:pt x="7182" y="1743"/>
                      </a:lnTo>
                      <a:lnTo>
                        <a:pt x="7182" y="1895"/>
                      </a:lnTo>
                      <a:lnTo>
                        <a:pt x="7292" y="1895"/>
                      </a:lnTo>
                      <a:lnTo>
                        <a:pt x="7292" y="1743"/>
                      </a:lnTo>
                      <a:lnTo>
                        <a:pt x="7457" y="1743"/>
                      </a:lnTo>
                      <a:lnTo>
                        <a:pt x="7457" y="1895"/>
                      </a:lnTo>
                      <a:lnTo>
                        <a:pt x="7512" y="1895"/>
                      </a:lnTo>
                      <a:lnTo>
                        <a:pt x="7567" y="1743"/>
                      </a:lnTo>
                      <a:lnTo>
                        <a:pt x="7704" y="1743"/>
                      </a:lnTo>
                      <a:lnTo>
                        <a:pt x="7704" y="1667"/>
                      </a:lnTo>
                      <a:lnTo>
                        <a:pt x="7980" y="1667"/>
                      </a:lnTo>
                      <a:lnTo>
                        <a:pt x="7980" y="1516"/>
                      </a:lnTo>
                      <a:lnTo>
                        <a:pt x="8035" y="1516"/>
                      </a:lnTo>
                      <a:lnTo>
                        <a:pt x="8035" y="1667"/>
                      </a:lnTo>
                      <a:lnTo>
                        <a:pt x="8090" y="1743"/>
                      </a:lnTo>
                      <a:lnTo>
                        <a:pt x="8145" y="1743"/>
                      </a:lnTo>
                      <a:lnTo>
                        <a:pt x="8145" y="1895"/>
                      </a:lnTo>
                      <a:lnTo>
                        <a:pt x="8255" y="1895"/>
                      </a:lnTo>
                      <a:lnTo>
                        <a:pt x="8255" y="1667"/>
                      </a:lnTo>
                      <a:lnTo>
                        <a:pt x="8365" y="1667"/>
                      </a:lnTo>
                      <a:lnTo>
                        <a:pt x="8365" y="1743"/>
                      </a:lnTo>
                      <a:lnTo>
                        <a:pt x="8447" y="1743"/>
                      </a:lnTo>
                      <a:lnTo>
                        <a:pt x="8447" y="1667"/>
                      </a:lnTo>
                      <a:lnTo>
                        <a:pt x="8502" y="1667"/>
                      </a:lnTo>
                      <a:lnTo>
                        <a:pt x="8557" y="1743"/>
                      </a:lnTo>
                      <a:lnTo>
                        <a:pt x="8668" y="1743"/>
                      </a:lnTo>
                      <a:lnTo>
                        <a:pt x="8668" y="1667"/>
                      </a:lnTo>
                      <a:lnTo>
                        <a:pt x="8888" y="1667"/>
                      </a:lnTo>
                      <a:lnTo>
                        <a:pt x="8943" y="1516"/>
                      </a:lnTo>
                      <a:lnTo>
                        <a:pt x="9025" y="1516"/>
                      </a:lnTo>
                      <a:lnTo>
                        <a:pt x="9025" y="1667"/>
                      </a:lnTo>
                      <a:lnTo>
                        <a:pt x="9080" y="1667"/>
                      </a:lnTo>
                      <a:lnTo>
                        <a:pt x="9080" y="1895"/>
                      </a:lnTo>
                      <a:lnTo>
                        <a:pt x="9190" y="1895"/>
                      </a:lnTo>
                      <a:lnTo>
                        <a:pt x="9190" y="2046"/>
                      </a:lnTo>
                      <a:lnTo>
                        <a:pt x="9135" y="2046"/>
                      </a:lnTo>
                      <a:lnTo>
                        <a:pt x="9135" y="2349"/>
                      </a:lnTo>
                      <a:lnTo>
                        <a:pt x="9300" y="2349"/>
                      </a:lnTo>
                      <a:lnTo>
                        <a:pt x="9300" y="2501"/>
                      </a:lnTo>
                      <a:lnTo>
                        <a:pt x="9713" y="2501"/>
                      </a:lnTo>
                      <a:lnTo>
                        <a:pt x="9713" y="2653"/>
                      </a:lnTo>
                      <a:lnTo>
                        <a:pt x="9878" y="2653"/>
                      </a:lnTo>
                      <a:lnTo>
                        <a:pt x="9933" y="2501"/>
                      </a:lnTo>
                      <a:lnTo>
                        <a:pt x="10043" y="2501"/>
                      </a:lnTo>
                      <a:lnTo>
                        <a:pt x="10043" y="2198"/>
                      </a:lnTo>
                      <a:lnTo>
                        <a:pt x="10098" y="2198"/>
                      </a:lnTo>
                      <a:lnTo>
                        <a:pt x="10098" y="2046"/>
                      </a:lnTo>
                      <a:lnTo>
                        <a:pt x="10098" y="2198"/>
                      </a:lnTo>
                      <a:lnTo>
                        <a:pt x="10153" y="2198"/>
                      </a:lnTo>
                      <a:lnTo>
                        <a:pt x="10153" y="1895"/>
                      </a:lnTo>
                      <a:lnTo>
                        <a:pt x="10208" y="1743"/>
                      </a:lnTo>
                      <a:lnTo>
                        <a:pt x="10401" y="1743"/>
                      </a:lnTo>
                      <a:lnTo>
                        <a:pt x="10401" y="1895"/>
                      </a:lnTo>
                      <a:lnTo>
                        <a:pt x="10401" y="1743"/>
                      </a:lnTo>
                      <a:lnTo>
                        <a:pt x="10456" y="1743"/>
                      </a:lnTo>
                      <a:lnTo>
                        <a:pt x="10456" y="1667"/>
                      </a:lnTo>
                      <a:lnTo>
                        <a:pt x="10566" y="1667"/>
                      </a:lnTo>
                      <a:lnTo>
                        <a:pt x="10566" y="1516"/>
                      </a:lnTo>
                      <a:lnTo>
                        <a:pt x="10511" y="1516"/>
                      </a:lnTo>
                      <a:lnTo>
                        <a:pt x="10511" y="1213"/>
                      </a:lnTo>
                      <a:lnTo>
                        <a:pt x="10566" y="1061"/>
                      </a:lnTo>
                      <a:lnTo>
                        <a:pt x="10621" y="1061"/>
                      </a:lnTo>
                      <a:lnTo>
                        <a:pt x="10621" y="1364"/>
                      </a:lnTo>
                      <a:lnTo>
                        <a:pt x="10676" y="1364"/>
                      </a:lnTo>
                      <a:lnTo>
                        <a:pt x="10676" y="1213"/>
                      </a:lnTo>
                      <a:lnTo>
                        <a:pt x="10731" y="1213"/>
                      </a:lnTo>
                      <a:lnTo>
                        <a:pt x="10731" y="909"/>
                      </a:lnTo>
                      <a:lnTo>
                        <a:pt x="10786" y="909"/>
                      </a:lnTo>
                      <a:lnTo>
                        <a:pt x="10786" y="758"/>
                      </a:lnTo>
                      <a:lnTo>
                        <a:pt x="10896" y="758"/>
                      </a:lnTo>
                      <a:lnTo>
                        <a:pt x="10896" y="909"/>
                      </a:lnTo>
                      <a:lnTo>
                        <a:pt x="10951" y="909"/>
                      </a:lnTo>
                      <a:lnTo>
                        <a:pt x="10951" y="1061"/>
                      </a:lnTo>
                      <a:lnTo>
                        <a:pt x="11034" y="1061"/>
                      </a:lnTo>
                      <a:lnTo>
                        <a:pt x="11034" y="909"/>
                      </a:lnTo>
                      <a:lnTo>
                        <a:pt x="11089" y="909"/>
                      </a:lnTo>
                      <a:lnTo>
                        <a:pt x="11034" y="909"/>
                      </a:lnTo>
                      <a:lnTo>
                        <a:pt x="11034" y="758"/>
                      </a:lnTo>
                      <a:lnTo>
                        <a:pt x="11089" y="758"/>
                      </a:lnTo>
                      <a:lnTo>
                        <a:pt x="11089" y="606"/>
                      </a:lnTo>
                      <a:lnTo>
                        <a:pt x="11089" y="758"/>
                      </a:lnTo>
                      <a:lnTo>
                        <a:pt x="11034" y="758"/>
                      </a:lnTo>
                      <a:lnTo>
                        <a:pt x="11034" y="606"/>
                      </a:lnTo>
                      <a:lnTo>
                        <a:pt x="11144" y="606"/>
                      </a:lnTo>
                      <a:lnTo>
                        <a:pt x="11144" y="455"/>
                      </a:lnTo>
                      <a:lnTo>
                        <a:pt x="11199" y="455"/>
                      </a:lnTo>
                      <a:lnTo>
                        <a:pt x="11199" y="606"/>
                      </a:lnTo>
                      <a:lnTo>
                        <a:pt x="11254" y="606"/>
                      </a:lnTo>
                      <a:lnTo>
                        <a:pt x="11254" y="758"/>
                      </a:lnTo>
                      <a:lnTo>
                        <a:pt x="11309" y="758"/>
                      </a:lnTo>
                      <a:lnTo>
                        <a:pt x="11309" y="455"/>
                      </a:lnTo>
                      <a:lnTo>
                        <a:pt x="11584" y="455"/>
                      </a:lnTo>
                      <a:lnTo>
                        <a:pt x="11584" y="606"/>
                      </a:lnTo>
                      <a:lnTo>
                        <a:pt x="11639" y="606"/>
                      </a:lnTo>
                      <a:lnTo>
                        <a:pt x="11639" y="303"/>
                      </a:lnTo>
                      <a:lnTo>
                        <a:pt x="11667" y="303"/>
                      </a:lnTo>
                      <a:lnTo>
                        <a:pt x="11667" y="152"/>
                      </a:lnTo>
                      <a:lnTo>
                        <a:pt x="11832" y="152"/>
                      </a:lnTo>
                      <a:lnTo>
                        <a:pt x="11832" y="303"/>
                      </a:lnTo>
                      <a:lnTo>
                        <a:pt x="11997" y="303"/>
                      </a:lnTo>
                      <a:lnTo>
                        <a:pt x="11997" y="152"/>
                      </a:lnTo>
                      <a:lnTo>
                        <a:pt x="12217" y="152"/>
                      </a:lnTo>
                      <a:lnTo>
                        <a:pt x="12217" y="0"/>
                      </a:lnTo>
                      <a:lnTo>
                        <a:pt x="12327" y="0"/>
                      </a:lnTo>
                      <a:lnTo>
                        <a:pt x="12327" y="152"/>
                      </a:lnTo>
                      <a:lnTo>
                        <a:pt x="12355" y="303"/>
                      </a:lnTo>
                      <a:lnTo>
                        <a:pt x="12465" y="303"/>
                      </a:lnTo>
                      <a:lnTo>
                        <a:pt x="12465" y="455"/>
                      </a:lnTo>
                      <a:lnTo>
                        <a:pt x="12575" y="455"/>
                      </a:lnTo>
                      <a:lnTo>
                        <a:pt x="12575" y="606"/>
                      </a:lnTo>
                      <a:lnTo>
                        <a:pt x="12740" y="606"/>
                      </a:lnTo>
                      <a:lnTo>
                        <a:pt x="12740" y="758"/>
                      </a:lnTo>
                      <a:lnTo>
                        <a:pt x="12988" y="758"/>
                      </a:lnTo>
                      <a:lnTo>
                        <a:pt x="12988" y="455"/>
                      </a:lnTo>
                      <a:lnTo>
                        <a:pt x="13263" y="455"/>
                      </a:lnTo>
                      <a:lnTo>
                        <a:pt x="13263" y="606"/>
                      </a:lnTo>
                      <a:lnTo>
                        <a:pt x="13318" y="606"/>
                      </a:lnTo>
                      <a:lnTo>
                        <a:pt x="13318" y="758"/>
                      </a:lnTo>
                      <a:lnTo>
                        <a:pt x="13373" y="758"/>
                      </a:lnTo>
                      <a:lnTo>
                        <a:pt x="13373" y="1061"/>
                      </a:lnTo>
                      <a:lnTo>
                        <a:pt x="13428" y="1061"/>
                      </a:lnTo>
                      <a:lnTo>
                        <a:pt x="13428" y="1213"/>
                      </a:lnTo>
                      <a:lnTo>
                        <a:pt x="13373" y="1213"/>
                      </a:lnTo>
                      <a:lnTo>
                        <a:pt x="13483" y="1213"/>
                      </a:lnTo>
                      <a:lnTo>
                        <a:pt x="13483" y="1364"/>
                      </a:lnTo>
                      <a:lnTo>
                        <a:pt x="13538" y="1364"/>
                      </a:lnTo>
                      <a:lnTo>
                        <a:pt x="13538" y="1516"/>
                      </a:lnTo>
                      <a:lnTo>
                        <a:pt x="13593" y="1516"/>
                      </a:lnTo>
                      <a:lnTo>
                        <a:pt x="13593" y="1667"/>
                      </a:lnTo>
                      <a:lnTo>
                        <a:pt x="13538" y="1667"/>
                      </a:lnTo>
                      <a:lnTo>
                        <a:pt x="13593" y="1667"/>
                      </a:lnTo>
                      <a:lnTo>
                        <a:pt x="13593" y="1743"/>
                      </a:lnTo>
                      <a:lnTo>
                        <a:pt x="13648" y="1743"/>
                      </a:lnTo>
                      <a:lnTo>
                        <a:pt x="13648" y="1895"/>
                      </a:lnTo>
                      <a:lnTo>
                        <a:pt x="13841" y="1895"/>
                      </a:lnTo>
                      <a:lnTo>
                        <a:pt x="13841" y="2046"/>
                      </a:lnTo>
                      <a:lnTo>
                        <a:pt x="13896" y="2046"/>
                      </a:lnTo>
                      <a:lnTo>
                        <a:pt x="13896" y="1895"/>
                      </a:lnTo>
                      <a:lnTo>
                        <a:pt x="13951" y="1895"/>
                      </a:lnTo>
                      <a:lnTo>
                        <a:pt x="13951" y="1743"/>
                      </a:lnTo>
                      <a:lnTo>
                        <a:pt x="14006" y="1743"/>
                      </a:lnTo>
                      <a:lnTo>
                        <a:pt x="14006" y="1895"/>
                      </a:lnTo>
                      <a:lnTo>
                        <a:pt x="14116" y="1895"/>
                      </a:lnTo>
                      <a:lnTo>
                        <a:pt x="14116" y="2046"/>
                      </a:lnTo>
                      <a:lnTo>
                        <a:pt x="14116" y="1895"/>
                      </a:lnTo>
                      <a:lnTo>
                        <a:pt x="14171" y="1895"/>
                      </a:lnTo>
                      <a:lnTo>
                        <a:pt x="14171" y="2046"/>
                      </a:lnTo>
                      <a:lnTo>
                        <a:pt x="14226" y="2046"/>
                      </a:lnTo>
                      <a:lnTo>
                        <a:pt x="14171" y="2046"/>
                      </a:lnTo>
                      <a:lnTo>
                        <a:pt x="14226" y="2198"/>
                      </a:lnTo>
                      <a:lnTo>
                        <a:pt x="14226" y="2349"/>
                      </a:lnTo>
                      <a:lnTo>
                        <a:pt x="14363" y="2349"/>
                      </a:lnTo>
                      <a:lnTo>
                        <a:pt x="14363" y="2198"/>
                      </a:lnTo>
                      <a:lnTo>
                        <a:pt x="14363" y="2349"/>
                      </a:lnTo>
                      <a:lnTo>
                        <a:pt x="14583" y="2349"/>
                      </a:lnTo>
                      <a:lnTo>
                        <a:pt x="14583" y="2653"/>
                      </a:lnTo>
                      <a:lnTo>
                        <a:pt x="14694" y="2653"/>
                      </a:lnTo>
                      <a:lnTo>
                        <a:pt x="14694" y="2956"/>
                      </a:lnTo>
                      <a:lnTo>
                        <a:pt x="14804" y="2956"/>
                      </a:lnTo>
                      <a:lnTo>
                        <a:pt x="14804" y="3107"/>
                      </a:lnTo>
                      <a:lnTo>
                        <a:pt x="14859" y="3107"/>
                      </a:lnTo>
                      <a:lnTo>
                        <a:pt x="14859" y="3259"/>
                      </a:lnTo>
                      <a:lnTo>
                        <a:pt x="14969" y="3259"/>
                      </a:lnTo>
                      <a:lnTo>
                        <a:pt x="14969" y="3411"/>
                      </a:lnTo>
                      <a:lnTo>
                        <a:pt x="15051" y="3411"/>
                      </a:lnTo>
                      <a:lnTo>
                        <a:pt x="15051" y="3259"/>
                      </a:lnTo>
                      <a:lnTo>
                        <a:pt x="15106" y="3259"/>
                      </a:lnTo>
                      <a:lnTo>
                        <a:pt x="15161" y="3411"/>
                      </a:lnTo>
                      <a:lnTo>
                        <a:pt x="15216" y="3259"/>
                      </a:lnTo>
                      <a:lnTo>
                        <a:pt x="15381" y="3259"/>
                      </a:lnTo>
                      <a:lnTo>
                        <a:pt x="15381" y="3107"/>
                      </a:lnTo>
                      <a:lnTo>
                        <a:pt x="15491" y="3107"/>
                      </a:lnTo>
                      <a:lnTo>
                        <a:pt x="15491" y="2804"/>
                      </a:lnTo>
                      <a:lnTo>
                        <a:pt x="15602" y="2804"/>
                      </a:lnTo>
                      <a:lnTo>
                        <a:pt x="15629" y="2653"/>
                      </a:lnTo>
                      <a:lnTo>
                        <a:pt x="15629" y="2501"/>
                      </a:lnTo>
                      <a:lnTo>
                        <a:pt x="15794" y="2501"/>
                      </a:lnTo>
                      <a:lnTo>
                        <a:pt x="15794" y="2349"/>
                      </a:lnTo>
                      <a:lnTo>
                        <a:pt x="15794" y="2501"/>
                      </a:lnTo>
                      <a:lnTo>
                        <a:pt x="15849" y="2501"/>
                      </a:lnTo>
                      <a:lnTo>
                        <a:pt x="15849" y="2349"/>
                      </a:lnTo>
                      <a:lnTo>
                        <a:pt x="15904" y="2349"/>
                      </a:lnTo>
                      <a:lnTo>
                        <a:pt x="15904" y="2501"/>
                      </a:lnTo>
                      <a:lnTo>
                        <a:pt x="15959" y="2349"/>
                      </a:lnTo>
                      <a:lnTo>
                        <a:pt x="15959" y="2501"/>
                      </a:lnTo>
                      <a:lnTo>
                        <a:pt x="16014" y="2501"/>
                      </a:lnTo>
                      <a:lnTo>
                        <a:pt x="16014" y="2349"/>
                      </a:lnTo>
                      <a:lnTo>
                        <a:pt x="16069" y="2501"/>
                      </a:lnTo>
                      <a:lnTo>
                        <a:pt x="16069" y="2349"/>
                      </a:lnTo>
                      <a:lnTo>
                        <a:pt x="16289" y="2349"/>
                      </a:lnTo>
                      <a:lnTo>
                        <a:pt x="16289" y="2501"/>
                      </a:lnTo>
                      <a:lnTo>
                        <a:pt x="16372" y="2501"/>
                      </a:lnTo>
                      <a:lnTo>
                        <a:pt x="16372" y="2349"/>
                      </a:lnTo>
                      <a:lnTo>
                        <a:pt x="16427" y="2349"/>
                      </a:lnTo>
                      <a:lnTo>
                        <a:pt x="16537" y="2804"/>
                      </a:lnTo>
                      <a:lnTo>
                        <a:pt x="16702" y="3259"/>
                      </a:lnTo>
                      <a:lnTo>
                        <a:pt x="16812" y="3638"/>
                      </a:lnTo>
                      <a:lnTo>
                        <a:pt x="16950" y="4093"/>
                      </a:lnTo>
                      <a:lnTo>
                        <a:pt x="17060" y="4396"/>
                      </a:lnTo>
                      <a:lnTo>
                        <a:pt x="17170" y="4851"/>
                      </a:lnTo>
                      <a:lnTo>
                        <a:pt x="17280" y="5154"/>
                      </a:lnTo>
                      <a:lnTo>
                        <a:pt x="17335" y="5381"/>
                      </a:lnTo>
                      <a:lnTo>
                        <a:pt x="17390" y="5533"/>
                      </a:lnTo>
                      <a:lnTo>
                        <a:pt x="17610" y="6291"/>
                      </a:lnTo>
                      <a:lnTo>
                        <a:pt x="17693" y="6745"/>
                      </a:lnTo>
                      <a:lnTo>
                        <a:pt x="17858" y="7124"/>
                      </a:lnTo>
                      <a:lnTo>
                        <a:pt x="18243" y="8337"/>
                      </a:lnTo>
                      <a:lnTo>
                        <a:pt x="18546" y="9625"/>
                      </a:lnTo>
                      <a:lnTo>
                        <a:pt x="18711" y="10080"/>
                      </a:lnTo>
                      <a:lnTo>
                        <a:pt x="18931" y="10762"/>
                      </a:lnTo>
                      <a:lnTo>
                        <a:pt x="19014" y="11217"/>
                      </a:lnTo>
                      <a:lnTo>
                        <a:pt x="19124" y="11368"/>
                      </a:lnTo>
                      <a:lnTo>
                        <a:pt x="19454" y="12581"/>
                      </a:lnTo>
                      <a:lnTo>
                        <a:pt x="19866" y="14021"/>
                      </a:lnTo>
                      <a:lnTo>
                        <a:pt x="20609" y="16598"/>
                      </a:lnTo>
                      <a:lnTo>
                        <a:pt x="20830" y="17204"/>
                      </a:lnTo>
                      <a:lnTo>
                        <a:pt x="21600" y="20084"/>
                      </a:lnTo>
                      <a:lnTo>
                        <a:pt x="21545" y="20084"/>
                      </a:lnTo>
                      <a:lnTo>
                        <a:pt x="21517" y="20236"/>
                      </a:lnTo>
                      <a:lnTo>
                        <a:pt x="21462" y="20236"/>
                      </a:lnTo>
                      <a:lnTo>
                        <a:pt x="21462" y="20387"/>
                      </a:lnTo>
                      <a:lnTo>
                        <a:pt x="21352" y="20387"/>
                      </a:lnTo>
                      <a:lnTo>
                        <a:pt x="21297" y="20539"/>
                      </a:lnTo>
                      <a:lnTo>
                        <a:pt x="21242" y="20539"/>
                      </a:lnTo>
                      <a:lnTo>
                        <a:pt x="21077" y="20994"/>
                      </a:lnTo>
                      <a:lnTo>
                        <a:pt x="20967" y="20994"/>
                      </a:lnTo>
                      <a:lnTo>
                        <a:pt x="20912" y="21145"/>
                      </a:lnTo>
                      <a:lnTo>
                        <a:pt x="20719" y="21145"/>
                      </a:lnTo>
                      <a:lnTo>
                        <a:pt x="20664" y="21297"/>
                      </a:lnTo>
                      <a:lnTo>
                        <a:pt x="19124" y="21297"/>
                      </a:lnTo>
                      <a:lnTo>
                        <a:pt x="19124" y="21145"/>
                      </a:lnTo>
                      <a:lnTo>
                        <a:pt x="19014" y="21145"/>
                      </a:lnTo>
                      <a:lnTo>
                        <a:pt x="19014" y="20994"/>
                      </a:lnTo>
                      <a:lnTo>
                        <a:pt x="18931" y="20994"/>
                      </a:lnTo>
                      <a:lnTo>
                        <a:pt x="18876" y="21145"/>
                      </a:lnTo>
                      <a:lnTo>
                        <a:pt x="18821" y="21145"/>
                      </a:lnTo>
                      <a:lnTo>
                        <a:pt x="18821" y="21297"/>
                      </a:lnTo>
                      <a:lnTo>
                        <a:pt x="18656" y="21297"/>
                      </a:lnTo>
                      <a:lnTo>
                        <a:pt x="18656" y="21448"/>
                      </a:lnTo>
                      <a:lnTo>
                        <a:pt x="18601" y="21448"/>
                      </a:lnTo>
                      <a:lnTo>
                        <a:pt x="18601" y="21600"/>
                      </a:lnTo>
                      <a:lnTo>
                        <a:pt x="18546" y="21600"/>
                      </a:lnTo>
                      <a:lnTo>
                        <a:pt x="18546" y="21448"/>
                      </a:lnTo>
                      <a:lnTo>
                        <a:pt x="18436" y="21448"/>
                      </a:lnTo>
                      <a:lnTo>
                        <a:pt x="18436" y="21297"/>
                      </a:lnTo>
                      <a:lnTo>
                        <a:pt x="18271" y="21297"/>
                      </a:lnTo>
                      <a:lnTo>
                        <a:pt x="18271" y="21145"/>
                      </a:lnTo>
                      <a:lnTo>
                        <a:pt x="18243" y="21145"/>
                      </a:lnTo>
                      <a:lnTo>
                        <a:pt x="18188" y="20994"/>
                      </a:lnTo>
                      <a:lnTo>
                        <a:pt x="18133" y="20994"/>
                      </a:lnTo>
                      <a:lnTo>
                        <a:pt x="18133" y="20387"/>
                      </a:lnTo>
                      <a:lnTo>
                        <a:pt x="18078" y="20387"/>
                      </a:lnTo>
                      <a:lnTo>
                        <a:pt x="18133" y="20387"/>
                      </a:lnTo>
                      <a:lnTo>
                        <a:pt x="18133" y="20084"/>
                      </a:lnTo>
                      <a:lnTo>
                        <a:pt x="18023" y="20084"/>
                      </a:lnTo>
                      <a:lnTo>
                        <a:pt x="18023" y="19933"/>
                      </a:lnTo>
                      <a:lnTo>
                        <a:pt x="17913" y="19933"/>
                      </a:lnTo>
                      <a:lnTo>
                        <a:pt x="17913" y="19857"/>
                      </a:lnTo>
                      <a:lnTo>
                        <a:pt x="17858" y="19857"/>
                      </a:lnTo>
                      <a:lnTo>
                        <a:pt x="17858" y="19402"/>
                      </a:lnTo>
                      <a:lnTo>
                        <a:pt x="17638" y="19402"/>
                      </a:lnTo>
                      <a:lnTo>
                        <a:pt x="17610" y="19554"/>
                      </a:lnTo>
                      <a:lnTo>
                        <a:pt x="17555" y="19554"/>
                      </a:lnTo>
                      <a:lnTo>
                        <a:pt x="17555" y="19402"/>
                      </a:lnTo>
                      <a:lnTo>
                        <a:pt x="17500" y="19402"/>
                      </a:lnTo>
                      <a:lnTo>
                        <a:pt x="17500" y="19099"/>
                      </a:lnTo>
                      <a:lnTo>
                        <a:pt x="17445" y="18947"/>
                      </a:lnTo>
                      <a:lnTo>
                        <a:pt x="17445" y="19099"/>
                      </a:lnTo>
                      <a:lnTo>
                        <a:pt x="17390" y="19099"/>
                      </a:lnTo>
                      <a:lnTo>
                        <a:pt x="17390" y="19251"/>
                      </a:lnTo>
                      <a:lnTo>
                        <a:pt x="17335" y="19251"/>
                      </a:lnTo>
                      <a:lnTo>
                        <a:pt x="17335" y="19099"/>
                      </a:lnTo>
                      <a:lnTo>
                        <a:pt x="17005" y="19099"/>
                      </a:lnTo>
                      <a:lnTo>
                        <a:pt x="16950" y="18947"/>
                      </a:lnTo>
                      <a:lnTo>
                        <a:pt x="16950" y="18796"/>
                      </a:lnTo>
                      <a:lnTo>
                        <a:pt x="17005" y="18796"/>
                      </a:lnTo>
                      <a:lnTo>
                        <a:pt x="17005" y="18644"/>
                      </a:lnTo>
                      <a:lnTo>
                        <a:pt x="17060" y="18644"/>
                      </a:lnTo>
                      <a:lnTo>
                        <a:pt x="17115" y="18493"/>
                      </a:lnTo>
                      <a:lnTo>
                        <a:pt x="17115" y="18341"/>
                      </a:lnTo>
                      <a:lnTo>
                        <a:pt x="17005" y="18341"/>
                      </a:lnTo>
                      <a:lnTo>
                        <a:pt x="17005" y="18493"/>
                      </a:lnTo>
                      <a:lnTo>
                        <a:pt x="16950" y="18341"/>
                      </a:lnTo>
                      <a:lnTo>
                        <a:pt x="16922" y="18341"/>
                      </a:lnTo>
                      <a:lnTo>
                        <a:pt x="16922" y="17962"/>
                      </a:lnTo>
                      <a:lnTo>
                        <a:pt x="16867" y="17962"/>
                      </a:lnTo>
                      <a:lnTo>
                        <a:pt x="16812" y="17811"/>
                      </a:lnTo>
                      <a:lnTo>
                        <a:pt x="16757" y="17811"/>
                      </a:lnTo>
                      <a:lnTo>
                        <a:pt x="16757" y="17659"/>
                      </a:lnTo>
                      <a:lnTo>
                        <a:pt x="16702" y="17659"/>
                      </a:lnTo>
                      <a:lnTo>
                        <a:pt x="16702" y="17507"/>
                      </a:lnTo>
                      <a:lnTo>
                        <a:pt x="16537" y="17507"/>
                      </a:lnTo>
                      <a:lnTo>
                        <a:pt x="16537" y="17356"/>
                      </a:lnTo>
                      <a:lnTo>
                        <a:pt x="16482" y="17356"/>
                      </a:lnTo>
                      <a:lnTo>
                        <a:pt x="16537" y="17356"/>
                      </a:lnTo>
                      <a:lnTo>
                        <a:pt x="16537" y="17204"/>
                      </a:lnTo>
                      <a:lnTo>
                        <a:pt x="16482" y="17204"/>
                      </a:lnTo>
                      <a:lnTo>
                        <a:pt x="16482" y="16901"/>
                      </a:lnTo>
                      <a:lnTo>
                        <a:pt x="16427" y="16901"/>
                      </a:lnTo>
                      <a:lnTo>
                        <a:pt x="16427" y="16749"/>
                      </a:lnTo>
                      <a:lnTo>
                        <a:pt x="16317" y="16749"/>
                      </a:lnTo>
                      <a:lnTo>
                        <a:pt x="16317" y="16901"/>
                      </a:lnTo>
                      <a:lnTo>
                        <a:pt x="16289" y="16901"/>
                      </a:lnTo>
                      <a:lnTo>
                        <a:pt x="16289" y="16749"/>
                      </a:lnTo>
                      <a:lnTo>
                        <a:pt x="16234" y="16598"/>
                      </a:lnTo>
                      <a:lnTo>
                        <a:pt x="16179" y="16598"/>
                      </a:lnTo>
                      <a:lnTo>
                        <a:pt x="16179" y="16446"/>
                      </a:lnTo>
                      <a:lnTo>
                        <a:pt x="16234" y="16446"/>
                      </a:lnTo>
                      <a:lnTo>
                        <a:pt x="16234" y="16295"/>
                      </a:lnTo>
                      <a:lnTo>
                        <a:pt x="16289" y="16295"/>
                      </a:lnTo>
                      <a:lnTo>
                        <a:pt x="16234" y="16219"/>
                      </a:lnTo>
                      <a:lnTo>
                        <a:pt x="16179" y="16219"/>
                      </a:lnTo>
                      <a:lnTo>
                        <a:pt x="16179" y="16446"/>
                      </a:lnTo>
                      <a:lnTo>
                        <a:pt x="16124" y="16446"/>
                      </a:lnTo>
                      <a:lnTo>
                        <a:pt x="16124" y="16598"/>
                      </a:lnTo>
                      <a:lnTo>
                        <a:pt x="16014" y="16598"/>
                      </a:lnTo>
                      <a:lnTo>
                        <a:pt x="16014" y="16446"/>
                      </a:lnTo>
                      <a:lnTo>
                        <a:pt x="15959" y="16446"/>
                      </a:lnTo>
                      <a:lnTo>
                        <a:pt x="15959" y="16295"/>
                      </a:lnTo>
                      <a:lnTo>
                        <a:pt x="15904" y="16295"/>
                      </a:lnTo>
                      <a:lnTo>
                        <a:pt x="15904" y="16446"/>
                      </a:lnTo>
                      <a:lnTo>
                        <a:pt x="15794" y="16446"/>
                      </a:lnTo>
                      <a:lnTo>
                        <a:pt x="15794" y="16295"/>
                      </a:lnTo>
                      <a:lnTo>
                        <a:pt x="15684" y="16295"/>
                      </a:lnTo>
                      <a:lnTo>
                        <a:pt x="15684" y="16446"/>
                      </a:lnTo>
                      <a:lnTo>
                        <a:pt x="15684" y="16295"/>
                      </a:lnTo>
                      <a:lnTo>
                        <a:pt x="15629" y="16295"/>
                      </a:lnTo>
                      <a:lnTo>
                        <a:pt x="15629" y="16446"/>
                      </a:lnTo>
                      <a:lnTo>
                        <a:pt x="15436" y="16446"/>
                      </a:lnTo>
                      <a:lnTo>
                        <a:pt x="15436" y="16598"/>
                      </a:lnTo>
                      <a:lnTo>
                        <a:pt x="15381" y="16749"/>
                      </a:lnTo>
                      <a:lnTo>
                        <a:pt x="15381" y="16598"/>
                      </a:lnTo>
                      <a:lnTo>
                        <a:pt x="15271" y="16598"/>
                      </a:lnTo>
                      <a:lnTo>
                        <a:pt x="15271" y="16446"/>
                      </a:lnTo>
                      <a:lnTo>
                        <a:pt x="15216" y="16446"/>
                      </a:lnTo>
                      <a:lnTo>
                        <a:pt x="15216" y="16598"/>
                      </a:lnTo>
                      <a:lnTo>
                        <a:pt x="15161" y="16598"/>
                      </a:lnTo>
                      <a:lnTo>
                        <a:pt x="15106" y="16446"/>
                      </a:lnTo>
                      <a:lnTo>
                        <a:pt x="15051" y="16446"/>
                      </a:lnTo>
                      <a:lnTo>
                        <a:pt x="15106" y="16446"/>
                      </a:lnTo>
                      <a:lnTo>
                        <a:pt x="15106" y="16598"/>
                      </a:lnTo>
                      <a:lnTo>
                        <a:pt x="14996" y="16598"/>
                      </a:lnTo>
                      <a:lnTo>
                        <a:pt x="14996" y="16295"/>
                      </a:lnTo>
                      <a:lnTo>
                        <a:pt x="14749" y="16295"/>
                      </a:lnTo>
                      <a:lnTo>
                        <a:pt x="14749" y="16219"/>
                      </a:lnTo>
                      <a:lnTo>
                        <a:pt x="14528" y="16219"/>
                      </a:lnTo>
                      <a:lnTo>
                        <a:pt x="14528" y="16295"/>
                      </a:lnTo>
                      <a:lnTo>
                        <a:pt x="14226" y="16295"/>
                      </a:lnTo>
                      <a:lnTo>
                        <a:pt x="14226" y="16598"/>
                      </a:lnTo>
                      <a:lnTo>
                        <a:pt x="14171" y="16598"/>
                      </a:lnTo>
                      <a:lnTo>
                        <a:pt x="14171" y="16749"/>
                      </a:lnTo>
                      <a:lnTo>
                        <a:pt x="14061" y="16749"/>
                      </a:lnTo>
                      <a:lnTo>
                        <a:pt x="14061" y="16901"/>
                      </a:lnTo>
                      <a:lnTo>
                        <a:pt x="14006" y="16901"/>
                      </a:lnTo>
                      <a:lnTo>
                        <a:pt x="13951" y="17053"/>
                      </a:lnTo>
                      <a:lnTo>
                        <a:pt x="13951" y="16901"/>
                      </a:lnTo>
                      <a:lnTo>
                        <a:pt x="13841" y="16901"/>
                      </a:lnTo>
                      <a:lnTo>
                        <a:pt x="13841" y="17204"/>
                      </a:lnTo>
                      <a:lnTo>
                        <a:pt x="13730" y="17204"/>
                      </a:lnTo>
                      <a:lnTo>
                        <a:pt x="13730" y="17356"/>
                      </a:lnTo>
                      <a:lnTo>
                        <a:pt x="13648" y="17356"/>
                      </a:lnTo>
                      <a:lnTo>
                        <a:pt x="13648" y="17507"/>
                      </a:lnTo>
                      <a:lnTo>
                        <a:pt x="13593" y="17507"/>
                      </a:lnTo>
                      <a:lnTo>
                        <a:pt x="13593" y="17659"/>
                      </a:lnTo>
                      <a:lnTo>
                        <a:pt x="13483" y="17659"/>
                      </a:lnTo>
                      <a:lnTo>
                        <a:pt x="13483" y="17507"/>
                      </a:lnTo>
                      <a:lnTo>
                        <a:pt x="13428" y="17507"/>
                      </a:lnTo>
                      <a:lnTo>
                        <a:pt x="13428" y="17356"/>
                      </a:lnTo>
                      <a:lnTo>
                        <a:pt x="13373" y="17356"/>
                      </a:lnTo>
                      <a:lnTo>
                        <a:pt x="13318" y="17507"/>
                      </a:lnTo>
                      <a:lnTo>
                        <a:pt x="13318" y="17356"/>
                      </a:lnTo>
                      <a:lnTo>
                        <a:pt x="13208" y="17356"/>
                      </a:lnTo>
                      <a:lnTo>
                        <a:pt x="13208" y="17507"/>
                      </a:lnTo>
                      <a:lnTo>
                        <a:pt x="13153" y="17507"/>
                      </a:lnTo>
                      <a:lnTo>
                        <a:pt x="13153" y="17356"/>
                      </a:lnTo>
                      <a:lnTo>
                        <a:pt x="13098" y="17204"/>
                      </a:lnTo>
                      <a:lnTo>
                        <a:pt x="13098" y="17507"/>
                      </a:lnTo>
                      <a:lnTo>
                        <a:pt x="12850" y="17507"/>
                      </a:lnTo>
                      <a:lnTo>
                        <a:pt x="12850" y="17659"/>
                      </a:lnTo>
                      <a:lnTo>
                        <a:pt x="12740" y="17659"/>
                      </a:lnTo>
                      <a:lnTo>
                        <a:pt x="12740" y="17811"/>
                      </a:lnTo>
                      <a:lnTo>
                        <a:pt x="12740" y="17659"/>
                      </a:lnTo>
                      <a:lnTo>
                        <a:pt x="12520" y="17659"/>
                      </a:lnTo>
                      <a:lnTo>
                        <a:pt x="12520" y="17811"/>
                      </a:lnTo>
                      <a:lnTo>
                        <a:pt x="12410" y="17811"/>
                      </a:lnTo>
                      <a:lnTo>
                        <a:pt x="12410" y="17962"/>
                      </a:lnTo>
                      <a:lnTo>
                        <a:pt x="12355" y="17962"/>
                      </a:lnTo>
                      <a:lnTo>
                        <a:pt x="12355" y="17811"/>
                      </a:lnTo>
                      <a:lnTo>
                        <a:pt x="12217" y="17811"/>
                      </a:lnTo>
                      <a:lnTo>
                        <a:pt x="12217" y="17962"/>
                      </a:lnTo>
                      <a:lnTo>
                        <a:pt x="12217" y="17811"/>
                      </a:lnTo>
                      <a:lnTo>
                        <a:pt x="12107" y="17811"/>
                      </a:lnTo>
                      <a:lnTo>
                        <a:pt x="12107" y="17962"/>
                      </a:lnTo>
                      <a:lnTo>
                        <a:pt x="11997" y="17962"/>
                      </a:lnTo>
                      <a:lnTo>
                        <a:pt x="11997" y="17811"/>
                      </a:lnTo>
                      <a:lnTo>
                        <a:pt x="11832" y="17811"/>
                      </a:lnTo>
                      <a:lnTo>
                        <a:pt x="11832" y="17659"/>
                      </a:lnTo>
                      <a:lnTo>
                        <a:pt x="11777" y="17659"/>
                      </a:lnTo>
                      <a:lnTo>
                        <a:pt x="11722" y="17811"/>
                      </a:lnTo>
                      <a:lnTo>
                        <a:pt x="11667" y="17659"/>
                      </a:lnTo>
                      <a:lnTo>
                        <a:pt x="11667" y="17507"/>
                      </a:lnTo>
                      <a:lnTo>
                        <a:pt x="11722" y="17507"/>
                      </a:lnTo>
                      <a:lnTo>
                        <a:pt x="11667" y="17507"/>
                      </a:lnTo>
                      <a:lnTo>
                        <a:pt x="11667" y="17356"/>
                      </a:lnTo>
                      <a:lnTo>
                        <a:pt x="11667" y="17507"/>
                      </a:lnTo>
                      <a:lnTo>
                        <a:pt x="11639" y="17507"/>
                      </a:lnTo>
                      <a:lnTo>
                        <a:pt x="11639" y="17356"/>
                      </a:lnTo>
                      <a:lnTo>
                        <a:pt x="11584" y="17356"/>
                      </a:lnTo>
                      <a:lnTo>
                        <a:pt x="11529" y="17204"/>
                      </a:lnTo>
                      <a:lnTo>
                        <a:pt x="11474" y="17204"/>
                      </a:lnTo>
                      <a:lnTo>
                        <a:pt x="11474" y="17356"/>
                      </a:lnTo>
                      <a:lnTo>
                        <a:pt x="11419" y="17356"/>
                      </a:lnTo>
                      <a:lnTo>
                        <a:pt x="11419" y="17204"/>
                      </a:lnTo>
                      <a:lnTo>
                        <a:pt x="11309" y="17204"/>
                      </a:lnTo>
                      <a:lnTo>
                        <a:pt x="11309" y="17356"/>
                      </a:lnTo>
                      <a:lnTo>
                        <a:pt x="11254" y="17507"/>
                      </a:lnTo>
                      <a:lnTo>
                        <a:pt x="11144" y="17507"/>
                      </a:lnTo>
                      <a:lnTo>
                        <a:pt x="11144" y="17659"/>
                      </a:lnTo>
                      <a:lnTo>
                        <a:pt x="11089" y="17659"/>
                      </a:lnTo>
                      <a:lnTo>
                        <a:pt x="11089" y="17507"/>
                      </a:lnTo>
                      <a:lnTo>
                        <a:pt x="11034" y="17507"/>
                      </a:lnTo>
                      <a:lnTo>
                        <a:pt x="11034" y="17811"/>
                      </a:lnTo>
                      <a:lnTo>
                        <a:pt x="11006" y="17811"/>
                      </a:lnTo>
                      <a:lnTo>
                        <a:pt x="11006" y="17962"/>
                      </a:lnTo>
                      <a:lnTo>
                        <a:pt x="10951" y="17962"/>
                      </a:lnTo>
                      <a:lnTo>
                        <a:pt x="10951" y="17659"/>
                      </a:lnTo>
                      <a:lnTo>
                        <a:pt x="10896" y="17659"/>
                      </a:lnTo>
                      <a:lnTo>
                        <a:pt x="10896" y="17811"/>
                      </a:lnTo>
                      <a:lnTo>
                        <a:pt x="10841" y="17811"/>
                      </a:lnTo>
                      <a:lnTo>
                        <a:pt x="10841" y="17659"/>
                      </a:lnTo>
                      <a:lnTo>
                        <a:pt x="10511" y="17659"/>
                      </a:lnTo>
                      <a:lnTo>
                        <a:pt x="10511" y="17811"/>
                      </a:lnTo>
                      <a:lnTo>
                        <a:pt x="10401" y="17811"/>
                      </a:lnTo>
                      <a:lnTo>
                        <a:pt x="10401" y="17659"/>
                      </a:lnTo>
                      <a:lnTo>
                        <a:pt x="10208" y="17659"/>
                      </a:lnTo>
                      <a:lnTo>
                        <a:pt x="10153" y="17811"/>
                      </a:lnTo>
                      <a:lnTo>
                        <a:pt x="10098" y="17659"/>
                      </a:lnTo>
                      <a:lnTo>
                        <a:pt x="10098" y="17507"/>
                      </a:lnTo>
                      <a:lnTo>
                        <a:pt x="9988" y="17507"/>
                      </a:lnTo>
                      <a:lnTo>
                        <a:pt x="9988" y="17356"/>
                      </a:lnTo>
                      <a:lnTo>
                        <a:pt x="9933" y="17356"/>
                      </a:lnTo>
                      <a:lnTo>
                        <a:pt x="9933" y="17204"/>
                      </a:lnTo>
                      <a:lnTo>
                        <a:pt x="9823" y="17204"/>
                      </a:lnTo>
                      <a:lnTo>
                        <a:pt x="9823" y="17053"/>
                      </a:lnTo>
                      <a:lnTo>
                        <a:pt x="9768" y="17053"/>
                      </a:lnTo>
                      <a:lnTo>
                        <a:pt x="9768" y="17204"/>
                      </a:lnTo>
                      <a:lnTo>
                        <a:pt x="9713" y="17356"/>
                      </a:lnTo>
                      <a:lnTo>
                        <a:pt x="9713" y="17204"/>
                      </a:lnTo>
                      <a:lnTo>
                        <a:pt x="9521" y="17204"/>
                      </a:lnTo>
                      <a:lnTo>
                        <a:pt x="9521" y="17053"/>
                      </a:lnTo>
                      <a:lnTo>
                        <a:pt x="9410" y="17053"/>
                      </a:lnTo>
                      <a:lnTo>
                        <a:pt x="9410" y="16901"/>
                      </a:lnTo>
                      <a:lnTo>
                        <a:pt x="9355" y="16901"/>
                      </a:lnTo>
                      <a:lnTo>
                        <a:pt x="9355" y="16749"/>
                      </a:lnTo>
                      <a:lnTo>
                        <a:pt x="9300" y="16749"/>
                      </a:lnTo>
                      <a:lnTo>
                        <a:pt x="9300" y="16901"/>
                      </a:lnTo>
                      <a:lnTo>
                        <a:pt x="9245" y="16901"/>
                      </a:lnTo>
                      <a:lnTo>
                        <a:pt x="9245" y="17053"/>
                      </a:lnTo>
                      <a:lnTo>
                        <a:pt x="9135" y="17053"/>
                      </a:lnTo>
                      <a:lnTo>
                        <a:pt x="9135" y="16901"/>
                      </a:lnTo>
                      <a:lnTo>
                        <a:pt x="9080" y="16901"/>
                      </a:lnTo>
                      <a:lnTo>
                        <a:pt x="9080" y="17204"/>
                      </a:lnTo>
                      <a:lnTo>
                        <a:pt x="9025" y="17204"/>
                      </a:lnTo>
                      <a:lnTo>
                        <a:pt x="9025" y="17053"/>
                      </a:lnTo>
                      <a:lnTo>
                        <a:pt x="8888" y="17053"/>
                      </a:lnTo>
                      <a:lnTo>
                        <a:pt x="8888" y="16901"/>
                      </a:lnTo>
                      <a:lnTo>
                        <a:pt x="8778" y="16901"/>
                      </a:lnTo>
                      <a:lnTo>
                        <a:pt x="8723" y="16749"/>
                      </a:lnTo>
                      <a:lnTo>
                        <a:pt x="8612" y="16749"/>
                      </a:lnTo>
                      <a:lnTo>
                        <a:pt x="8557" y="16598"/>
                      </a:lnTo>
                      <a:lnTo>
                        <a:pt x="8447" y="16598"/>
                      </a:lnTo>
                      <a:lnTo>
                        <a:pt x="8447" y="16446"/>
                      </a:lnTo>
                      <a:lnTo>
                        <a:pt x="8392" y="16446"/>
                      </a:lnTo>
                      <a:lnTo>
                        <a:pt x="8392" y="16295"/>
                      </a:lnTo>
                      <a:lnTo>
                        <a:pt x="8392" y="16446"/>
                      </a:lnTo>
                      <a:lnTo>
                        <a:pt x="8365" y="16446"/>
                      </a:lnTo>
                      <a:lnTo>
                        <a:pt x="8392" y="16446"/>
                      </a:lnTo>
                      <a:lnTo>
                        <a:pt x="8392" y="16598"/>
                      </a:lnTo>
                      <a:lnTo>
                        <a:pt x="8365" y="16749"/>
                      </a:lnTo>
                      <a:lnTo>
                        <a:pt x="8310" y="16749"/>
                      </a:lnTo>
                      <a:lnTo>
                        <a:pt x="8310" y="17053"/>
                      </a:lnTo>
                      <a:lnTo>
                        <a:pt x="8255" y="17053"/>
                      </a:lnTo>
                      <a:lnTo>
                        <a:pt x="8200" y="16901"/>
                      </a:lnTo>
                      <a:lnTo>
                        <a:pt x="8145" y="16901"/>
                      </a:lnTo>
                      <a:lnTo>
                        <a:pt x="8145" y="16749"/>
                      </a:lnTo>
                      <a:lnTo>
                        <a:pt x="8090" y="16749"/>
                      </a:lnTo>
                      <a:lnTo>
                        <a:pt x="8090" y="16598"/>
                      </a:lnTo>
                      <a:lnTo>
                        <a:pt x="8035" y="16598"/>
                      </a:lnTo>
                      <a:lnTo>
                        <a:pt x="8035" y="17204"/>
                      </a:lnTo>
                      <a:lnTo>
                        <a:pt x="7980" y="17204"/>
                      </a:lnTo>
                      <a:lnTo>
                        <a:pt x="7980" y="16901"/>
                      </a:lnTo>
                      <a:lnTo>
                        <a:pt x="7815" y="16901"/>
                      </a:lnTo>
                      <a:lnTo>
                        <a:pt x="7815" y="17053"/>
                      </a:lnTo>
                      <a:lnTo>
                        <a:pt x="7759" y="17053"/>
                      </a:lnTo>
                      <a:lnTo>
                        <a:pt x="7759" y="17204"/>
                      </a:lnTo>
                      <a:lnTo>
                        <a:pt x="7704" y="17204"/>
                      </a:lnTo>
                      <a:lnTo>
                        <a:pt x="7704" y="17356"/>
                      </a:lnTo>
                      <a:lnTo>
                        <a:pt x="7677" y="17356"/>
                      </a:lnTo>
                      <a:lnTo>
                        <a:pt x="7677" y="17204"/>
                      </a:lnTo>
                      <a:lnTo>
                        <a:pt x="7567" y="17204"/>
                      </a:lnTo>
                      <a:lnTo>
                        <a:pt x="7567" y="17507"/>
                      </a:lnTo>
                      <a:lnTo>
                        <a:pt x="7512" y="17507"/>
                      </a:lnTo>
                      <a:lnTo>
                        <a:pt x="7512" y="17811"/>
                      </a:lnTo>
                      <a:lnTo>
                        <a:pt x="7292" y="17811"/>
                      </a:lnTo>
                      <a:lnTo>
                        <a:pt x="7292" y="17659"/>
                      </a:lnTo>
                      <a:lnTo>
                        <a:pt x="7292" y="17811"/>
                      </a:lnTo>
                      <a:lnTo>
                        <a:pt x="7237" y="17811"/>
                      </a:lnTo>
                      <a:lnTo>
                        <a:pt x="7237" y="17962"/>
                      </a:lnTo>
                      <a:lnTo>
                        <a:pt x="7237" y="17507"/>
                      </a:lnTo>
                      <a:lnTo>
                        <a:pt x="7182" y="17507"/>
                      </a:lnTo>
                      <a:lnTo>
                        <a:pt x="7182" y="17659"/>
                      </a:lnTo>
                      <a:lnTo>
                        <a:pt x="7072" y="17659"/>
                      </a:lnTo>
                      <a:lnTo>
                        <a:pt x="7072" y="17507"/>
                      </a:lnTo>
                      <a:lnTo>
                        <a:pt x="6989" y="17507"/>
                      </a:lnTo>
                      <a:lnTo>
                        <a:pt x="6989" y="17659"/>
                      </a:lnTo>
                      <a:lnTo>
                        <a:pt x="6934" y="17659"/>
                      </a:lnTo>
                      <a:lnTo>
                        <a:pt x="6934" y="17811"/>
                      </a:lnTo>
                      <a:lnTo>
                        <a:pt x="6989" y="17811"/>
                      </a:lnTo>
                      <a:lnTo>
                        <a:pt x="6989" y="17962"/>
                      </a:lnTo>
                      <a:lnTo>
                        <a:pt x="6934" y="17962"/>
                      </a:lnTo>
                      <a:lnTo>
                        <a:pt x="6934" y="17811"/>
                      </a:lnTo>
                      <a:lnTo>
                        <a:pt x="6879" y="17811"/>
                      </a:lnTo>
                      <a:lnTo>
                        <a:pt x="6879" y="17659"/>
                      </a:lnTo>
                      <a:lnTo>
                        <a:pt x="6824" y="17659"/>
                      </a:lnTo>
                      <a:lnTo>
                        <a:pt x="6769" y="17507"/>
                      </a:lnTo>
                      <a:lnTo>
                        <a:pt x="6714" y="17507"/>
                      </a:lnTo>
                      <a:lnTo>
                        <a:pt x="6714" y="17659"/>
                      </a:lnTo>
                      <a:lnTo>
                        <a:pt x="6769" y="17659"/>
                      </a:lnTo>
                      <a:lnTo>
                        <a:pt x="6769" y="17811"/>
                      </a:lnTo>
                      <a:lnTo>
                        <a:pt x="6824" y="17811"/>
                      </a:lnTo>
                      <a:lnTo>
                        <a:pt x="6824" y="18038"/>
                      </a:lnTo>
                      <a:lnTo>
                        <a:pt x="6714" y="18038"/>
                      </a:lnTo>
                      <a:lnTo>
                        <a:pt x="6714" y="17962"/>
                      </a:lnTo>
                      <a:lnTo>
                        <a:pt x="6659" y="17962"/>
                      </a:lnTo>
                      <a:lnTo>
                        <a:pt x="6659" y="18189"/>
                      </a:lnTo>
                      <a:lnTo>
                        <a:pt x="6494" y="18189"/>
                      </a:lnTo>
                      <a:lnTo>
                        <a:pt x="6494" y="18341"/>
                      </a:lnTo>
                      <a:lnTo>
                        <a:pt x="6384" y="18341"/>
                      </a:lnTo>
                      <a:lnTo>
                        <a:pt x="6384" y="18038"/>
                      </a:lnTo>
                      <a:lnTo>
                        <a:pt x="6356" y="18038"/>
                      </a:lnTo>
                      <a:lnTo>
                        <a:pt x="6356" y="18341"/>
                      </a:lnTo>
                      <a:lnTo>
                        <a:pt x="6301" y="18341"/>
                      </a:lnTo>
                      <a:lnTo>
                        <a:pt x="6301" y="18493"/>
                      </a:lnTo>
                      <a:lnTo>
                        <a:pt x="6301" y="18341"/>
                      </a:lnTo>
                      <a:lnTo>
                        <a:pt x="6246" y="18341"/>
                      </a:lnTo>
                      <a:lnTo>
                        <a:pt x="6246" y="18189"/>
                      </a:lnTo>
                      <a:lnTo>
                        <a:pt x="6136" y="18189"/>
                      </a:lnTo>
                      <a:lnTo>
                        <a:pt x="6136" y="17962"/>
                      </a:lnTo>
                      <a:lnTo>
                        <a:pt x="6081" y="17962"/>
                      </a:lnTo>
                      <a:lnTo>
                        <a:pt x="6081" y="18038"/>
                      </a:lnTo>
                      <a:lnTo>
                        <a:pt x="6136" y="18038"/>
                      </a:lnTo>
                      <a:lnTo>
                        <a:pt x="6136" y="18189"/>
                      </a:lnTo>
                      <a:lnTo>
                        <a:pt x="5971" y="18189"/>
                      </a:lnTo>
                      <a:lnTo>
                        <a:pt x="5971" y="18493"/>
                      </a:lnTo>
                      <a:lnTo>
                        <a:pt x="5916" y="18493"/>
                      </a:lnTo>
                      <a:lnTo>
                        <a:pt x="5916" y="18341"/>
                      </a:lnTo>
                      <a:lnTo>
                        <a:pt x="5861" y="18189"/>
                      </a:lnTo>
                      <a:lnTo>
                        <a:pt x="5806" y="18189"/>
                      </a:lnTo>
                      <a:lnTo>
                        <a:pt x="5806" y="18493"/>
                      </a:lnTo>
                      <a:lnTo>
                        <a:pt x="5861" y="18493"/>
                      </a:lnTo>
                      <a:lnTo>
                        <a:pt x="5861" y="18644"/>
                      </a:lnTo>
                      <a:lnTo>
                        <a:pt x="5751" y="18644"/>
                      </a:lnTo>
                      <a:lnTo>
                        <a:pt x="5751" y="18493"/>
                      </a:lnTo>
                      <a:lnTo>
                        <a:pt x="5723" y="18493"/>
                      </a:lnTo>
                      <a:lnTo>
                        <a:pt x="5723" y="18189"/>
                      </a:lnTo>
                      <a:lnTo>
                        <a:pt x="5558" y="18189"/>
                      </a:lnTo>
                      <a:lnTo>
                        <a:pt x="5558" y="17962"/>
                      </a:lnTo>
                      <a:lnTo>
                        <a:pt x="5448" y="17962"/>
                      </a:lnTo>
                      <a:lnTo>
                        <a:pt x="5448" y="17811"/>
                      </a:lnTo>
                      <a:lnTo>
                        <a:pt x="5448" y="17962"/>
                      </a:lnTo>
                      <a:lnTo>
                        <a:pt x="5338" y="17962"/>
                      </a:lnTo>
                      <a:lnTo>
                        <a:pt x="5338" y="18038"/>
                      </a:lnTo>
                      <a:lnTo>
                        <a:pt x="5283" y="18038"/>
                      </a:lnTo>
                      <a:lnTo>
                        <a:pt x="5283" y="18341"/>
                      </a:lnTo>
                      <a:lnTo>
                        <a:pt x="5228" y="18341"/>
                      </a:lnTo>
                      <a:lnTo>
                        <a:pt x="5228" y="18189"/>
                      </a:lnTo>
                      <a:lnTo>
                        <a:pt x="4925" y="18189"/>
                      </a:lnTo>
                      <a:lnTo>
                        <a:pt x="4925" y="18341"/>
                      </a:lnTo>
                      <a:lnTo>
                        <a:pt x="4815" y="18341"/>
                      </a:lnTo>
                      <a:lnTo>
                        <a:pt x="4760" y="18189"/>
                      </a:lnTo>
                      <a:lnTo>
                        <a:pt x="4760" y="18341"/>
                      </a:lnTo>
                      <a:lnTo>
                        <a:pt x="4705" y="18341"/>
                      </a:lnTo>
                      <a:lnTo>
                        <a:pt x="4705" y="18189"/>
                      </a:lnTo>
                      <a:lnTo>
                        <a:pt x="4595" y="18189"/>
                      </a:lnTo>
                      <a:lnTo>
                        <a:pt x="4595" y="18341"/>
                      </a:lnTo>
                      <a:lnTo>
                        <a:pt x="4540" y="18189"/>
                      </a:lnTo>
                      <a:lnTo>
                        <a:pt x="4540" y="18341"/>
                      </a:lnTo>
                      <a:lnTo>
                        <a:pt x="4540" y="18189"/>
                      </a:lnTo>
                      <a:lnTo>
                        <a:pt x="4485" y="18189"/>
                      </a:lnTo>
                      <a:lnTo>
                        <a:pt x="4485" y="18341"/>
                      </a:lnTo>
                      <a:lnTo>
                        <a:pt x="4403" y="18341"/>
                      </a:lnTo>
                      <a:lnTo>
                        <a:pt x="4403" y="18493"/>
                      </a:lnTo>
                      <a:lnTo>
                        <a:pt x="4292" y="18493"/>
                      </a:lnTo>
                      <a:lnTo>
                        <a:pt x="4292" y="18644"/>
                      </a:lnTo>
                      <a:lnTo>
                        <a:pt x="3962" y="18644"/>
                      </a:lnTo>
                      <a:lnTo>
                        <a:pt x="3962" y="18796"/>
                      </a:lnTo>
                      <a:lnTo>
                        <a:pt x="3852" y="18796"/>
                      </a:lnTo>
                      <a:lnTo>
                        <a:pt x="3852" y="18947"/>
                      </a:lnTo>
                      <a:lnTo>
                        <a:pt x="3797" y="18947"/>
                      </a:lnTo>
                      <a:lnTo>
                        <a:pt x="3797" y="19099"/>
                      </a:lnTo>
                      <a:lnTo>
                        <a:pt x="3770" y="19099"/>
                      </a:lnTo>
                      <a:lnTo>
                        <a:pt x="3770" y="19251"/>
                      </a:lnTo>
                      <a:lnTo>
                        <a:pt x="3384" y="19251"/>
                      </a:lnTo>
                      <a:lnTo>
                        <a:pt x="3384" y="19099"/>
                      </a:lnTo>
                      <a:lnTo>
                        <a:pt x="3329" y="19099"/>
                      </a:lnTo>
                      <a:lnTo>
                        <a:pt x="3329" y="19251"/>
                      </a:lnTo>
                      <a:lnTo>
                        <a:pt x="3329" y="19099"/>
                      </a:lnTo>
                      <a:lnTo>
                        <a:pt x="3274" y="19099"/>
                      </a:lnTo>
                      <a:lnTo>
                        <a:pt x="3274" y="19251"/>
                      </a:lnTo>
                      <a:lnTo>
                        <a:pt x="3274" y="19099"/>
                      </a:lnTo>
                      <a:lnTo>
                        <a:pt x="2972" y="19099"/>
                      </a:lnTo>
                      <a:lnTo>
                        <a:pt x="2972" y="19251"/>
                      </a:lnTo>
                      <a:lnTo>
                        <a:pt x="2862" y="19251"/>
                      </a:lnTo>
                      <a:lnTo>
                        <a:pt x="2862" y="19402"/>
                      </a:lnTo>
                      <a:lnTo>
                        <a:pt x="2807" y="19402"/>
                      </a:lnTo>
                      <a:lnTo>
                        <a:pt x="2807" y="19554"/>
                      </a:lnTo>
                      <a:lnTo>
                        <a:pt x="2752" y="19554"/>
                      </a:lnTo>
                      <a:lnTo>
                        <a:pt x="2752" y="19705"/>
                      </a:lnTo>
                      <a:lnTo>
                        <a:pt x="2642" y="19705"/>
                      </a:lnTo>
                      <a:lnTo>
                        <a:pt x="2642" y="19857"/>
                      </a:lnTo>
                      <a:lnTo>
                        <a:pt x="2586" y="19857"/>
                      </a:lnTo>
                      <a:lnTo>
                        <a:pt x="2586" y="19933"/>
                      </a:lnTo>
                      <a:lnTo>
                        <a:pt x="2476" y="19933"/>
                      </a:lnTo>
                      <a:lnTo>
                        <a:pt x="2449" y="20084"/>
                      </a:lnTo>
                      <a:lnTo>
                        <a:pt x="2394" y="20084"/>
                      </a:lnTo>
                      <a:lnTo>
                        <a:pt x="2394" y="19933"/>
                      </a:lnTo>
                      <a:lnTo>
                        <a:pt x="2284" y="19933"/>
                      </a:lnTo>
                      <a:lnTo>
                        <a:pt x="2284" y="20084"/>
                      </a:lnTo>
                      <a:lnTo>
                        <a:pt x="2174" y="20084"/>
                      </a:lnTo>
                      <a:lnTo>
                        <a:pt x="2174" y="20236"/>
                      </a:lnTo>
                      <a:lnTo>
                        <a:pt x="2064" y="20236"/>
                      </a:lnTo>
                      <a:lnTo>
                        <a:pt x="2064" y="20387"/>
                      </a:lnTo>
                      <a:lnTo>
                        <a:pt x="2009" y="20387"/>
                      </a:lnTo>
                      <a:lnTo>
                        <a:pt x="2009" y="20539"/>
                      </a:lnTo>
                      <a:lnTo>
                        <a:pt x="1954" y="20539"/>
                      </a:lnTo>
                      <a:lnTo>
                        <a:pt x="1954" y="20691"/>
                      </a:lnTo>
                      <a:lnTo>
                        <a:pt x="1899" y="20691"/>
                      </a:lnTo>
                      <a:lnTo>
                        <a:pt x="1899" y="20842"/>
                      </a:lnTo>
                      <a:lnTo>
                        <a:pt x="1844" y="20842"/>
                      </a:lnTo>
                      <a:lnTo>
                        <a:pt x="1844" y="20994"/>
                      </a:lnTo>
                      <a:lnTo>
                        <a:pt x="1789" y="20994"/>
                      </a:lnTo>
                      <a:lnTo>
                        <a:pt x="1789" y="21145"/>
                      </a:lnTo>
                      <a:lnTo>
                        <a:pt x="1541" y="21145"/>
                      </a:lnTo>
                      <a:lnTo>
                        <a:pt x="1486" y="20994"/>
                      </a:lnTo>
                      <a:lnTo>
                        <a:pt x="1431" y="20994"/>
                      </a:lnTo>
                      <a:lnTo>
                        <a:pt x="1431" y="20842"/>
                      </a:lnTo>
                      <a:lnTo>
                        <a:pt x="1321" y="20842"/>
                      </a:lnTo>
                      <a:lnTo>
                        <a:pt x="1321" y="20691"/>
                      </a:lnTo>
                      <a:lnTo>
                        <a:pt x="1266" y="20691"/>
                      </a:lnTo>
                      <a:lnTo>
                        <a:pt x="1266" y="20539"/>
                      </a:lnTo>
                      <a:lnTo>
                        <a:pt x="1156" y="20539"/>
                      </a:lnTo>
                      <a:lnTo>
                        <a:pt x="1128" y="20387"/>
                      </a:lnTo>
                      <a:lnTo>
                        <a:pt x="963" y="20387"/>
                      </a:lnTo>
                      <a:lnTo>
                        <a:pt x="963" y="20236"/>
                      </a:lnTo>
                      <a:lnTo>
                        <a:pt x="853" y="20236"/>
                      </a:lnTo>
                      <a:lnTo>
                        <a:pt x="853" y="20084"/>
                      </a:lnTo>
                      <a:lnTo>
                        <a:pt x="743" y="20084"/>
                      </a:lnTo>
                      <a:lnTo>
                        <a:pt x="743" y="19933"/>
                      </a:lnTo>
                      <a:lnTo>
                        <a:pt x="688" y="19933"/>
                      </a:lnTo>
                      <a:lnTo>
                        <a:pt x="633" y="19857"/>
                      </a:lnTo>
                      <a:lnTo>
                        <a:pt x="633" y="19402"/>
                      </a:lnTo>
                      <a:lnTo>
                        <a:pt x="578" y="19402"/>
                      </a:lnTo>
                      <a:lnTo>
                        <a:pt x="633" y="19402"/>
                      </a:lnTo>
                      <a:lnTo>
                        <a:pt x="578" y="19402"/>
                      </a:lnTo>
                      <a:lnTo>
                        <a:pt x="578" y="19251"/>
                      </a:lnTo>
                      <a:lnTo>
                        <a:pt x="523" y="19251"/>
                      </a:lnTo>
                      <a:lnTo>
                        <a:pt x="523" y="19099"/>
                      </a:lnTo>
                      <a:lnTo>
                        <a:pt x="578" y="19099"/>
                      </a:lnTo>
                      <a:lnTo>
                        <a:pt x="578" y="18796"/>
                      </a:lnTo>
                      <a:lnTo>
                        <a:pt x="523" y="18796"/>
                      </a:lnTo>
                      <a:lnTo>
                        <a:pt x="578" y="18796"/>
                      </a:lnTo>
                      <a:lnTo>
                        <a:pt x="523" y="18796"/>
                      </a:lnTo>
                      <a:lnTo>
                        <a:pt x="523" y="18644"/>
                      </a:lnTo>
                      <a:lnTo>
                        <a:pt x="578" y="18644"/>
                      </a:lnTo>
                      <a:lnTo>
                        <a:pt x="523" y="18644"/>
                      </a:lnTo>
                      <a:lnTo>
                        <a:pt x="578" y="18644"/>
                      </a:lnTo>
                      <a:lnTo>
                        <a:pt x="578" y="18493"/>
                      </a:lnTo>
                      <a:lnTo>
                        <a:pt x="523" y="18493"/>
                      </a:lnTo>
                      <a:lnTo>
                        <a:pt x="523" y="18341"/>
                      </a:lnTo>
                      <a:lnTo>
                        <a:pt x="275" y="18341"/>
                      </a:lnTo>
                      <a:lnTo>
                        <a:pt x="275" y="18038"/>
                      </a:lnTo>
                      <a:lnTo>
                        <a:pt x="165" y="18038"/>
                      </a:lnTo>
                      <a:lnTo>
                        <a:pt x="165" y="17962"/>
                      </a:lnTo>
                      <a:lnTo>
                        <a:pt x="110" y="17962"/>
                      </a:lnTo>
                      <a:lnTo>
                        <a:pt x="110" y="17507"/>
                      </a:lnTo>
                      <a:lnTo>
                        <a:pt x="55" y="17507"/>
                      </a:lnTo>
                      <a:lnTo>
                        <a:pt x="55" y="17356"/>
                      </a:lnTo>
                      <a:lnTo>
                        <a:pt x="0" y="17356"/>
                      </a:lnTo>
                      <a:lnTo>
                        <a:pt x="0" y="16295"/>
                      </a:lnTo>
                      <a:lnTo>
                        <a:pt x="110" y="16295"/>
                      </a:lnTo>
                      <a:lnTo>
                        <a:pt x="110" y="16219"/>
                      </a:lnTo>
                      <a:lnTo>
                        <a:pt x="220" y="16219"/>
                      </a:lnTo>
                      <a:lnTo>
                        <a:pt x="220" y="16067"/>
                      </a:lnTo>
                      <a:lnTo>
                        <a:pt x="275" y="16067"/>
                      </a:lnTo>
                      <a:lnTo>
                        <a:pt x="275" y="15916"/>
                      </a:lnTo>
                      <a:lnTo>
                        <a:pt x="330" y="15916"/>
                      </a:lnTo>
                      <a:lnTo>
                        <a:pt x="330" y="15309"/>
                      </a:lnTo>
                      <a:lnTo>
                        <a:pt x="440" y="15309"/>
                      </a:lnTo>
                      <a:lnTo>
                        <a:pt x="440" y="15158"/>
                      </a:lnTo>
                      <a:lnTo>
                        <a:pt x="468" y="15158"/>
                      </a:lnTo>
                      <a:lnTo>
                        <a:pt x="468" y="15006"/>
                      </a:lnTo>
                      <a:lnTo>
                        <a:pt x="523" y="15006"/>
                      </a:lnTo>
                      <a:lnTo>
                        <a:pt x="523" y="14855"/>
                      </a:lnTo>
                      <a:lnTo>
                        <a:pt x="578" y="14855"/>
                      </a:lnTo>
                      <a:lnTo>
                        <a:pt x="578" y="14552"/>
                      </a:lnTo>
                      <a:lnTo>
                        <a:pt x="523" y="14400"/>
                      </a:lnTo>
                      <a:lnTo>
                        <a:pt x="578" y="14400"/>
                      </a:lnTo>
                      <a:lnTo>
                        <a:pt x="578" y="14021"/>
                      </a:lnTo>
                      <a:lnTo>
                        <a:pt x="688" y="14021"/>
                      </a:lnTo>
                      <a:lnTo>
                        <a:pt x="688" y="13869"/>
                      </a:lnTo>
                      <a:lnTo>
                        <a:pt x="743" y="13869"/>
                      </a:lnTo>
                      <a:lnTo>
                        <a:pt x="743" y="13718"/>
                      </a:lnTo>
                      <a:lnTo>
                        <a:pt x="798" y="13718"/>
                      </a:lnTo>
                      <a:lnTo>
                        <a:pt x="798" y="13869"/>
                      </a:lnTo>
                      <a:lnTo>
                        <a:pt x="853" y="13869"/>
                      </a:lnTo>
                      <a:lnTo>
                        <a:pt x="853" y="14021"/>
                      </a:lnTo>
                      <a:lnTo>
                        <a:pt x="963" y="14021"/>
                      </a:lnTo>
                      <a:lnTo>
                        <a:pt x="1073" y="13718"/>
                      </a:lnTo>
                      <a:lnTo>
                        <a:pt x="1073" y="13112"/>
                      </a:lnTo>
                      <a:lnTo>
                        <a:pt x="1266" y="13112"/>
                      </a:lnTo>
                      <a:lnTo>
                        <a:pt x="1321" y="13263"/>
                      </a:lnTo>
                      <a:lnTo>
                        <a:pt x="1376" y="13112"/>
                      </a:lnTo>
                      <a:lnTo>
                        <a:pt x="1376" y="12429"/>
                      </a:lnTo>
                      <a:lnTo>
                        <a:pt x="1486" y="12429"/>
                      </a:lnTo>
                      <a:lnTo>
                        <a:pt x="1486" y="12278"/>
                      </a:lnTo>
                      <a:lnTo>
                        <a:pt x="1486" y="12429"/>
                      </a:lnTo>
                      <a:lnTo>
                        <a:pt x="1541" y="12429"/>
                      </a:lnTo>
                      <a:lnTo>
                        <a:pt x="1596" y="12278"/>
                      </a:lnTo>
                      <a:lnTo>
                        <a:pt x="1651" y="12278"/>
                      </a:lnTo>
                      <a:lnTo>
                        <a:pt x="1651" y="1212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60" name="Freeform 4871"/>
                <p:cNvSpPr/>
                <p:nvPr/>
              </p:nvSpPr>
              <p:spPr>
                <a:xfrm>
                  <a:off x="404713" y="532358"/>
                  <a:ext cx="250604" cy="236318"/>
                </a:xfrm>
                <a:custGeom>
                  <a:avLst/>
                  <a:gdLst/>
                  <a:ahLst/>
                  <a:cxnLst>
                    <a:cxn ang="0">
                      <a:pos x="wd2" y="hd2"/>
                    </a:cxn>
                    <a:cxn ang="5400000">
                      <a:pos x="wd2" y="hd2"/>
                    </a:cxn>
                    <a:cxn ang="10800000">
                      <a:pos x="wd2" y="hd2"/>
                    </a:cxn>
                    <a:cxn ang="16200000">
                      <a:pos x="wd2" y="hd2"/>
                    </a:cxn>
                  </a:cxnLst>
                  <a:rect l="0" t="0" r="r" b="b"/>
                  <a:pathLst>
                    <a:path w="21600" h="21600" extrusionOk="0">
                      <a:moveTo>
                        <a:pt x="2872" y="12805"/>
                      </a:moveTo>
                      <a:lnTo>
                        <a:pt x="2872" y="12670"/>
                      </a:lnTo>
                      <a:lnTo>
                        <a:pt x="2932" y="12670"/>
                      </a:lnTo>
                      <a:lnTo>
                        <a:pt x="2932" y="12603"/>
                      </a:lnTo>
                      <a:lnTo>
                        <a:pt x="2932" y="12670"/>
                      </a:lnTo>
                      <a:lnTo>
                        <a:pt x="2932" y="12603"/>
                      </a:lnTo>
                      <a:lnTo>
                        <a:pt x="2992" y="12603"/>
                      </a:lnTo>
                      <a:lnTo>
                        <a:pt x="2992" y="12535"/>
                      </a:lnTo>
                      <a:lnTo>
                        <a:pt x="2992" y="12603"/>
                      </a:lnTo>
                      <a:lnTo>
                        <a:pt x="2992" y="12535"/>
                      </a:lnTo>
                      <a:lnTo>
                        <a:pt x="2992" y="12603"/>
                      </a:lnTo>
                      <a:lnTo>
                        <a:pt x="3052" y="12603"/>
                      </a:lnTo>
                      <a:lnTo>
                        <a:pt x="3052" y="12401"/>
                      </a:lnTo>
                      <a:lnTo>
                        <a:pt x="3111" y="12401"/>
                      </a:lnTo>
                      <a:lnTo>
                        <a:pt x="3111" y="12367"/>
                      </a:lnTo>
                      <a:lnTo>
                        <a:pt x="3052" y="12367"/>
                      </a:lnTo>
                      <a:lnTo>
                        <a:pt x="3111" y="12367"/>
                      </a:lnTo>
                      <a:lnTo>
                        <a:pt x="3111" y="12300"/>
                      </a:lnTo>
                      <a:lnTo>
                        <a:pt x="3052" y="12300"/>
                      </a:lnTo>
                      <a:lnTo>
                        <a:pt x="3052" y="12232"/>
                      </a:lnTo>
                      <a:lnTo>
                        <a:pt x="2932" y="12232"/>
                      </a:lnTo>
                      <a:lnTo>
                        <a:pt x="2932" y="12165"/>
                      </a:lnTo>
                      <a:lnTo>
                        <a:pt x="2932" y="12232"/>
                      </a:lnTo>
                      <a:lnTo>
                        <a:pt x="2932" y="12165"/>
                      </a:lnTo>
                      <a:lnTo>
                        <a:pt x="2872" y="12165"/>
                      </a:lnTo>
                      <a:lnTo>
                        <a:pt x="2932" y="12097"/>
                      </a:lnTo>
                      <a:lnTo>
                        <a:pt x="2932" y="11963"/>
                      </a:lnTo>
                      <a:lnTo>
                        <a:pt x="2992" y="11963"/>
                      </a:lnTo>
                      <a:lnTo>
                        <a:pt x="2992" y="11828"/>
                      </a:lnTo>
                      <a:lnTo>
                        <a:pt x="3052" y="11828"/>
                      </a:lnTo>
                      <a:lnTo>
                        <a:pt x="2992" y="11828"/>
                      </a:lnTo>
                      <a:lnTo>
                        <a:pt x="2992" y="11760"/>
                      </a:lnTo>
                      <a:lnTo>
                        <a:pt x="2932" y="11760"/>
                      </a:lnTo>
                      <a:lnTo>
                        <a:pt x="2932" y="11693"/>
                      </a:lnTo>
                      <a:lnTo>
                        <a:pt x="2992" y="11693"/>
                      </a:lnTo>
                      <a:lnTo>
                        <a:pt x="2932" y="11693"/>
                      </a:lnTo>
                      <a:lnTo>
                        <a:pt x="2932" y="11626"/>
                      </a:lnTo>
                      <a:lnTo>
                        <a:pt x="2872" y="11626"/>
                      </a:lnTo>
                      <a:lnTo>
                        <a:pt x="2872" y="11558"/>
                      </a:lnTo>
                      <a:lnTo>
                        <a:pt x="2872" y="11626"/>
                      </a:lnTo>
                      <a:lnTo>
                        <a:pt x="2872" y="11524"/>
                      </a:lnTo>
                      <a:lnTo>
                        <a:pt x="2812" y="11524"/>
                      </a:lnTo>
                      <a:lnTo>
                        <a:pt x="2812" y="11457"/>
                      </a:lnTo>
                      <a:lnTo>
                        <a:pt x="2872" y="11457"/>
                      </a:lnTo>
                      <a:lnTo>
                        <a:pt x="2872" y="11390"/>
                      </a:lnTo>
                      <a:lnTo>
                        <a:pt x="2872" y="11457"/>
                      </a:lnTo>
                      <a:lnTo>
                        <a:pt x="2932" y="11457"/>
                      </a:lnTo>
                      <a:lnTo>
                        <a:pt x="2932" y="11390"/>
                      </a:lnTo>
                      <a:lnTo>
                        <a:pt x="2872" y="11390"/>
                      </a:lnTo>
                      <a:lnTo>
                        <a:pt x="2932" y="11390"/>
                      </a:lnTo>
                      <a:lnTo>
                        <a:pt x="2872" y="11390"/>
                      </a:lnTo>
                      <a:lnTo>
                        <a:pt x="2872" y="11322"/>
                      </a:lnTo>
                      <a:lnTo>
                        <a:pt x="2872" y="11390"/>
                      </a:lnTo>
                      <a:lnTo>
                        <a:pt x="2812" y="11390"/>
                      </a:lnTo>
                      <a:lnTo>
                        <a:pt x="2812" y="11322"/>
                      </a:lnTo>
                      <a:lnTo>
                        <a:pt x="2812" y="11390"/>
                      </a:lnTo>
                      <a:lnTo>
                        <a:pt x="2752" y="11390"/>
                      </a:lnTo>
                      <a:lnTo>
                        <a:pt x="2812" y="11390"/>
                      </a:lnTo>
                      <a:lnTo>
                        <a:pt x="2812" y="11322"/>
                      </a:lnTo>
                      <a:lnTo>
                        <a:pt x="2752" y="11322"/>
                      </a:lnTo>
                      <a:lnTo>
                        <a:pt x="2812" y="11322"/>
                      </a:lnTo>
                      <a:lnTo>
                        <a:pt x="2812" y="11255"/>
                      </a:lnTo>
                      <a:lnTo>
                        <a:pt x="2752" y="11255"/>
                      </a:lnTo>
                      <a:lnTo>
                        <a:pt x="2752" y="11188"/>
                      </a:lnTo>
                      <a:lnTo>
                        <a:pt x="2812" y="11188"/>
                      </a:lnTo>
                      <a:lnTo>
                        <a:pt x="2693" y="11188"/>
                      </a:lnTo>
                      <a:lnTo>
                        <a:pt x="2693" y="11120"/>
                      </a:lnTo>
                      <a:lnTo>
                        <a:pt x="2633" y="11120"/>
                      </a:lnTo>
                      <a:lnTo>
                        <a:pt x="2633" y="11053"/>
                      </a:lnTo>
                      <a:lnTo>
                        <a:pt x="2513" y="11053"/>
                      </a:lnTo>
                      <a:lnTo>
                        <a:pt x="2513" y="11188"/>
                      </a:lnTo>
                      <a:lnTo>
                        <a:pt x="2453" y="11188"/>
                      </a:lnTo>
                      <a:lnTo>
                        <a:pt x="2453" y="11255"/>
                      </a:lnTo>
                      <a:lnTo>
                        <a:pt x="2393" y="11255"/>
                      </a:lnTo>
                      <a:lnTo>
                        <a:pt x="2393" y="11322"/>
                      </a:lnTo>
                      <a:lnTo>
                        <a:pt x="2363" y="11322"/>
                      </a:lnTo>
                      <a:lnTo>
                        <a:pt x="2363" y="11390"/>
                      </a:lnTo>
                      <a:lnTo>
                        <a:pt x="2304" y="11390"/>
                      </a:lnTo>
                      <a:lnTo>
                        <a:pt x="2304" y="11457"/>
                      </a:lnTo>
                      <a:lnTo>
                        <a:pt x="2244" y="11457"/>
                      </a:lnTo>
                      <a:lnTo>
                        <a:pt x="2244" y="11524"/>
                      </a:lnTo>
                      <a:lnTo>
                        <a:pt x="2124" y="11524"/>
                      </a:lnTo>
                      <a:lnTo>
                        <a:pt x="2064" y="11558"/>
                      </a:lnTo>
                      <a:lnTo>
                        <a:pt x="2004" y="11558"/>
                      </a:lnTo>
                      <a:lnTo>
                        <a:pt x="2004" y="11626"/>
                      </a:lnTo>
                      <a:lnTo>
                        <a:pt x="1885" y="11626"/>
                      </a:lnTo>
                      <a:lnTo>
                        <a:pt x="1885" y="11693"/>
                      </a:lnTo>
                      <a:lnTo>
                        <a:pt x="1765" y="11693"/>
                      </a:lnTo>
                      <a:lnTo>
                        <a:pt x="1765" y="11626"/>
                      </a:lnTo>
                      <a:lnTo>
                        <a:pt x="1825" y="11626"/>
                      </a:lnTo>
                      <a:lnTo>
                        <a:pt x="1765" y="11626"/>
                      </a:lnTo>
                      <a:lnTo>
                        <a:pt x="1765" y="11693"/>
                      </a:lnTo>
                      <a:lnTo>
                        <a:pt x="1765" y="11626"/>
                      </a:lnTo>
                      <a:lnTo>
                        <a:pt x="1705" y="11626"/>
                      </a:lnTo>
                      <a:lnTo>
                        <a:pt x="1705" y="11693"/>
                      </a:lnTo>
                      <a:lnTo>
                        <a:pt x="1705" y="11626"/>
                      </a:lnTo>
                      <a:lnTo>
                        <a:pt x="1616" y="11626"/>
                      </a:lnTo>
                      <a:lnTo>
                        <a:pt x="1616" y="11558"/>
                      </a:lnTo>
                      <a:lnTo>
                        <a:pt x="1436" y="11558"/>
                      </a:lnTo>
                      <a:lnTo>
                        <a:pt x="1436" y="11626"/>
                      </a:lnTo>
                      <a:lnTo>
                        <a:pt x="1436" y="11558"/>
                      </a:lnTo>
                      <a:lnTo>
                        <a:pt x="1376" y="11558"/>
                      </a:lnTo>
                      <a:lnTo>
                        <a:pt x="1376" y="11524"/>
                      </a:lnTo>
                      <a:lnTo>
                        <a:pt x="1436" y="11524"/>
                      </a:lnTo>
                      <a:lnTo>
                        <a:pt x="1376" y="11524"/>
                      </a:lnTo>
                      <a:lnTo>
                        <a:pt x="1376" y="11558"/>
                      </a:lnTo>
                      <a:lnTo>
                        <a:pt x="1316" y="11558"/>
                      </a:lnTo>
                      <a:lnTo>
                        <a:pt x="1316" y="11524"/>
                      </a:lnTo>
                      <a:lnTo>
                        <a:pt x="1257" y="11524"/>
                      </a:lnTo>
                      <a:lnTo>
                        <a:pt x="1257" y="11457"/>
                      </a:lnTo>
                      <a:lnTo>
                        <a:pt x="1316" y="11457"/>
                      </a:lnTo>
                      <a:lnTo>
                        <a:pt x="1257" y="11457"/>
                      </a:lnTo>
                      <a:lnTo>
                        <a:pt x="1257" y="11390"/>
                      </a:lnTo>
                      <a:lnTo>
                        <a:pt x="1257" y="11457"/>
                      </a:lnTo>
                      <a:lnTo>
                        <a:pt x="1197" y="11457"/>
                      </a:lnTo>
                      <a:lnTo>
                        <a:pt x="1197" y="11524"/>
                      </a:lnTo>
                      <a:lnTo>
                        <a:pt x="1137" y="11524"/>
                      </a:lnTo>
                      <a:lnTo>
                        <a:pt x="1137" y="11558"/>
                      </a:lnTo>
                      <a:lnTo>
                        <a:pt x="1077" y="11558"/>
                      </a:lnTo>
                      <a:lnTo>
                        <a:pt x="1077" y="11457"/>
                      </a:lnTo>
                      <a:lnTo>
                        <a:pt x="1017" y="11457"/>
                      </a:lnTo>
                      <a:lnTo>
                        <a:pt x="1017" y="11558"/>
                      </a:lnTo>
                      <a:lnTo>
                        <a:pt x="1077" y="11558"/>
                      </a:lnTo>
                      <a:lnTo>
                        <a:pt x="957" y="11558"/>
                      </a:lnTo>
                      <a:lnTo>
                        <a:pt x="957" y="11524"/>
                      </a:lnTo>
                      <a:lnTo>
                        <a:pt x="957" y="11558"/>
                      </a:lnTo>
                      <a:lnTo>
                        <a:pt x="927" y="11558"/>
                      </a:lnTo>
                      <a:lnTo>
                        <a:pt x="927" y="11626"/>
                      </a:lnTo>
                      <a:lnTo>
                        <a:pt x="868" y="11693"/>
                      </a:lnTo>
                      <a:lnTo>
                        <a:pt x="748" y="11693"/>
                      </a:lnTo>
                      <a:lnTo>
                        <a:pt x="748" y="11626"/>
                      </a:lnTo>
                      <a:lnTo>
                        <a:pt x="688" y="11693"/>
                      </a:lnTo>
                      <a:lnTo>
                        <a:pt x="688" y="11760"/>
                      </a:lnTo>
                      <a:lnTo>
                        <a:pt x="628" y="11693"/>
                      </a:lnTo>
                      <a:lnTo>
                        <a:pt x="568" y="11693"/>
                      </a:lnTo>
                      <a:lnTo>
                        <a:pt x="568" y="11828"/>
                      </a:lnTo>
                      <a:lnTo>
                        <a:pt x="449" y="11828"/>
                      </a:lnTo>
                      <a:lnTo>
                        <a:pt x="449" y="11760"/>
                      </a:lnTo>
                      <a:lnTo>
                        <a:pt x="389" y="11760"/>
                      </a:lnTo>
                      <a:lnTo>
                        <a:pt x="389" y="11693"/>
                      </a:lnTo>
                      <a:lnTo>
                        <a:pt x="329" y="11693"/>
                      </a:lnTo>
                      <a:lnTo>
                        <a:pt x="329" y="11760"/>
                      </a:lnTo>
                      <a:lnTo>
                        <a:pt x="329" y="11693"/>
                      </a:lnTo>
                      <a:lnTo>
                        <a:pt x="239" y="11693"/>
                      </a:lnTo>
                      <a:lnTo>
                        <a:pt x="239" y="11895"/>
                      </a:lnTo>
                      <a:lnTo>
                        <a:pt x="120" y="11895"/>
                      </a:lnTo>
                      <a:lnTo>
                        <a:pt x="120" y="11760"/>
                      </a:lnTo>
                      <a:lnTo>
                        <a:pt x="60" y="11760"/>
                      </a:lnTo>
                      <a:lnTo>
                        <a:pt x="60" y="11693"/>
                      </a:lnTo>
                      <a:lnTo>
                        <a:pt x="0" y="11693"/>
                      </a:lnTo>
                      <a:lnTo>
                        <a:pt x="0" y="11558"/>
                      </a:lnTo>
                      <a:lnTo>
                        <a:pt x="60" y="11558"/>
                      </a:lnTo>
                      <a:lnTo>
                        <a:pt x="60" y="11524"/>
                      </a:lnTo>
                      <a:lnTo>
                        <a:pt x="120" y="11457"/>
                      </a:lnTo>
                      <a:lnTo>
                        <a:pt x="120" y="10985"/>
                      </a:lnTo>
                      <a:lnTo>
                        <a:pt x="180" y="10985"/>
                      </a:lnTo>
                      <a:lnTo>
                        <a:pt x="180" y="10783"/>
                      </a:lnTo>
                      <a:lnTo>
                        <a:pt x="239" y="10783"/>
                      </a:lnTo>
                      <a:lnTo>
                        <a:pt x="239" y="10682"/>
                      </a:lnTo>
                      <a:lnTo>
                        <a:pt x="269" y="10615"/>
                      </a:lnTo>
                      <a:lnTo>
                        <a:pt x="329" y="10547"/>
                      </a:lnTo>
                      <a:lnTo>
                        <a:pt x="568" y="10547"/>
                      </a:lnTo>
                      <a:lnTo>
                        <a:pt x="568" y="10480"/>
                      </a:lnTo>
                      <a:lnTo>
                        <a:pt x="628" y="10480"/>
                      </a:lnTo>
                      <a:lnTo>
                        <a:pt x="628" y="10345"/>
                      </a:lnTo>
                      <a:lnTo>
                        <a:pt x="568" y="10278"/>
                      </a:lnTo>
                      <a:lnTo>
                        <a:pt x="568" y="10210"/>
                      </a:lnTo>
                      <a:lnTo>
                        <a:pt x="509" y="10210"/>
                      </a:lnTo>
                      <a:lnTo>
                        <a:pt x="509" y="10076"/>
                      </a:lnTo>
                      <a:lnTo>
                        <a:pt x="449" y="10076"/>
                      </a:lnTo>
                      <a:lnTo>
                        <a:pt x="449" y="9941"/>
                      </a:lnTo>
                      <a:lnTo>
                        <a:pt x="389" y="9907"/>
                      </a:lnTo>
                      <a:lnTo>
                        <a:pt x="389" y="9772"/>
                      </a:lnTo>
                      <a:lnTo>
                        <a:pt x="449" y="9772"/>
                      </a:lnTo>
                      <a:lnTo>
                        <a:pt x="509" y="9705"/>
                      </a:lnTo>
                      <a:lnTo>
                        <a:pt x="808" y="9705"/>
                      </a:lnTo>
                      <a:lnTo>
                        <a:pt x="808" y="9166"/>
                      </a:lnTo>
                      <a:lnTo>
                        <a:pt x="748" y="9166"/>
                      </a:lnTo>
                      <a:lnTo>
                        <a:pt x="748" y="9098"/>
                      </a:lnTo>
                      <a:lnTo>
                        <a:pt x="808" y="9098"/>
                      </a:lnTo>
                      <a:lnTo>
                        <a:pt x="808" y="9065"/>
                      </a:lnTo>
                      <a:lnTo>
                        <a:pt x="748" y="9065"/>
                      </a:lnTo>
                      <a:lnTo>
                        <a:pt x="748" y="9098"/>
                      </a:lnTo>
                      <a:lnTo>
                        <a:pt x="748" y="8997"/>
                      </a:lnTo>
                      <a:lnTo>
                        <a:pt x="808" y="8930"/>
                      </a:lnTo>
                      <a:lnTo>
                        <a:pt x="868" y="8930"/>
                      </a:lnTo>
                      <a:lnTo>
                        <a:pt x="868" y="8862"/>
                      </a:lnTo>
                      <a:lnTo>
                        <a:pt x="808" y="8862"/>
                      </a:lnTo>
                      <a:lnTo>
                        <a:pt x="748" y="8795"/>
                      </a:lnTo>
                      <a:lnTo>
                        <a:pt x="628" y="8795"/>
                      </a:lnTo>
                      <a:lnTo>
                        <a:pt x="628" y="8728"/>
                      </a:lnTo>
                      <a:lnTo>
                        <a:pt x="568" y="8728"/>
                      </a:lnTo>
                      <a:lnTo>
                        <a:pt x="568" y="8660"/>
                      </a:lnTo>
                      <a:lnTo>
                        <a:pt x="509" y="8660"/>
                      </a:lnTo>
                      <a:lnTo>
                        <a:pt x="509" y="8593"/>
                      </a:lnTo>
                      <a:lnTo>
                        <a:pt x="449" y="8525"/>
                      </a:lnTo>
                      <a:lnTo>
                        <a:pt x="449" y="8458"/>
                      </a:lnTo>
                      <a:lnTo>
                        <a:pt x="389" y="8458"/>
                      </a:lnTo>
                      <a:lnTo>
                        <a:pt x="389" y="8391"/>
                      </a:lnTo>
                      <a:lnTo>
                        <a:pt x="449" y="8391"/>
                      </a:lnTo>
                      <a:lnTo>
                        <a:pt x="449" y="8290"/>
                      </a:lnTo>
                      <a:lnTo>
                        <a:pt x="509" y="8222"/>
                      </a:lnTo>
                      <a:lnTo>
                        <a:pt x="509" y="8155"/>
                      </a:lnTo>
                      <a:lnTo>
                        <a:pt x="568" y="8087"/>
                      </a:lnTo>
                      <a:lnTo>
                        <a:pt x="628" y="8087"/>
                      </a:lnTo>
                      <a:lnTo>
                        <a:pt x="628" y="7953"/>
                      </a:lnTo>
                      <a:lnTo>
                        <a:pt x="688" y="7953"/>
                      </a:lnTo>
                      <a:lnTo>
                        <a:pt x="688" y="7683"/>
                      </a:lnTo>
                      <a:lnTo>
                        <a:pt x="748" y="7683"/>
                      </a:lnTo>
                      <a:lnTo>
                        <a:pt x="748" y="7548"/>
                      </a:lnTo>
                      <a:lnTo>
                        <a:pt x="808" y="7548"/>
                      </a:lnTo>
                      <a:lnTo>
                        <a:pt x="808" y="7481"/>
                      </a:lnTo>
                      <a:lnTo>
                        <a:pt x="868" y="7481"/>
                      </a:lnTo>
                      <a:lnTo>
                        <a:pt x="868" y="7447"/>
                      </a:lnTo>
                      <a:lnTo>
                        <a:pt x="927" y="7447"/>
                      </a:lnTo>
                      <a:lnTo>
                        <a:pt x="927" y="7380"/>
                      </a:lnTo>
                      <a:lnTo>
                        <a:pt x="957" y="7312"/>
                      </a:lnTo>
                      <a:lnTo>
                        <a:pt x="957" y="7178"/>
                      </a:lnTo>
                      <a:lnTo>
                        <a:pt x="1017" y="7178"/>
                      </a:lnTo>
                      <a:lnTo>
                        <a:pt x="1017" y="7110"/>
                      </a:lnTo>
                      <a:lnTo>
                        <a:pt x="1077" y="7110"/>
                      </a:lnTo>
                      <a:lnTo>
                        <a:pt x="1077" y="7245"/>
                      </a:lnTo>
                      <a:lnTo>
                        <a:pt x="1137" y="7245"/>
                      </a:lnTo>
                      <a:lnTo>
                        <a:pt x="1137" y="7447"/>
                      </a:lnTo>
                      <a:lnTo>
                        <a:pt x="1197" y="7447"/>
                      </a:lnTo>
                      <a:lnTo>
                        <a:pt x="1197" y="7481"/>
                      </a:lnTo>
                      <a:lnTo>
                        <a:pt x="1257" y="7481"/>
                      </a:lnTo>
                      <a:lnTo>
                        <a:pt x="1197" y="7481"/>
                      </a:lnTo>
                      <a:lnTo>
                        <a:pt x="1197" y="7548"/>
                      </a:lnTo>
                      <a:lnTo>
                        <a:pt x="1257" y="7548"/>
                      </a:lnTo>
                      <a:lnTo>
                        <a:pt x="1197" y="7548"/>
                      </a:lnTo>
                      <a:lnTo>
                        <a:pt x="1257" y="7548"/>
                      </a:lnTo>
                      <a:lnTo>
                        <a:pt x="1257" y="7616"/>
                      </a:lnTo>
                      <a:lnTo>
                        <a:pt x="1376" y="7616"/>
                      </a:lnTo>
                      <a:lnTo>
                        <a:pt x="1376" y="7683"/>
                      </a:lnTo>
                      <a:lnTo>
                        <a:pt x="1436" y="7683"/>
                      </a:lnTo>
                      <a:lnTo>
                        <a:pt x="1436" y="7750"/>
                      </a:lnTo>
                      <a:lnTo>
                        <a:pt x="1496" y="7750"/>
                      </a:lnTo>
                      <a:lnTo>
                        <a:pt x="1496" y="7683"/>
                      </a:lnTo>
                      <a:lnTo>
                        <a:pt x="1556" y="7683"/>
                      </a:lnTo>
                      <a:lnTo>
                        <a:pt x="1556" y="7818"/>
                      </a:lnTo>
                      <a:lnTo>
                        <a:pt x="1496" y="7818"/>
                      </a:lnTo>
                      <a:lnTo>
                        <a:pt x="1556" y="7818"/>
                      </a:lnTo>
                      <a:lnTo>
                        <a:pt x="1496" y="7818"/>
                      </a:lnTo>
                      <a:lnTo>
                        <a:pt x="1556" y="7885"/>
                      </a:lnTo>
                      <a:lnTo>
                        <a:pt x="1496" y="7885"/>
                      </a:lnTo>
                      <a:lnTo>
                        <a:pt x="1556" y="7885"/>
                      </a:lnTo>
                      <a:lnTo>
                        <a:pt x="1556" y="8020"/>
                      </a:lnTo>
                      <a:lnTo>
                        <a:pt x="1496" y="8020"/>
                      </a:lnTo>
                      <a:lnTo>
                        <a:pt x="1496" y="8155"/>
                      </a:lnTo>
                      <a:lnTo>
                        <a:pt x="1556" y="8155"/>
                      </a:lnTo>
                      <a:lnTo>
                        <a:pt x="1556" y="8222"/>
                      </a:lnTo>
                      <a:lnTo>
                        <a:pt x="1616" y="8222"/>
                      </a:lnTo>
                      <a:lnTo>
                        <a:pt x="1616" y="8290"/>
                      </a:lnTo>
                      <a:lnTo>
                        <a:pt x="1675" y="8290"/>
                      </a:lnTo>
                      <a:lnTo>
                        <a:pt x="1675" y="8323"/>
                      </a:lnTo>
                      <a:lnTo>
                        <a:pt x="1705" y="8323"/>
                      </a:lnTo>
                      <a:lnTo>
                        <a:pt x="1675" y="8323"/>
                      </a:lnTo>
                      <a:lnTo>
                        <a:pt x="1675" y="8525"/>
                      </a:lnTo>
                      <a:lnTo>
                        <a:pt x="1705" y="8525"/>
                      </a:lnTo>
                      <a:lnTo>
                        <a:pt x="1705" y="8660"/>
                      </a:lnTo>
                      <a:lnTo>
                        <a:pt x="1765" y="8660"/>
                      </a:lnTo>
                      <a:lnTo>
                        <a:pt x="1765" y="8728"/>
                      </a:lnTo>
                      <a:lnTo>
                        <a:pt x="1885" y="8728"/>
                      </a:lnTo>
                      <a:lnTo>
                        <a:pt x="1885" y="8795"/>
                      </a:lnTo>
                      <a:lnTo>
                        <a:pt x="1885" y="8728"/>
                      </a:lnTo>
                      <a:lnTo>
                        <a:pt x="1885" y="8795"/>
                      </a:lnTo>
                      <a:lnTo>
                        <a:pt x="2004" y="8795"/>
                      </a:lnTo>
                      <a:lnTo>
                        <a:pt x="2004" y="8728"/>
                      </a:lnTo>
                      <a:lnTo>
                        <a:pt x="2004" y="8795"/>
                      </a:lnTo>
                      <a:lnTo>
                        <a:pt x="2064" y="8795"/>
                      </a:lnTo>
                      <a:lnTo>
                        <a:pt x="2124" y="8862"/>
                      </a:lnTo>
                      <a:lnTo>
                        <a:pt x="2124" y="8997"/>
                      </a:lnTo>
                      <a:lnTo>
                        <a:pt x="2184" y="8997"/>
                      </a:lnTo>
                      <a:lnTo>
                        <a:pt x="2184" y="9065"/>
                      </a:lnTo>
                      <a:lnTo>
                        <a:pt x="2244" y="9065"/>
                      </a:lnTo>
                      <a:lnTo>
                        <a:pt x="2244" y="9098"/>
                      </a:lnTo>
                      <a:lnTo>
                        <a:pt x="2304" y="9098"/>
                      </a:lnTo>
                      <a:lnTo>
                        <a:pt x="2244" y="9098"/>
                      </a:lnTo>
                      <a:lnTo>
                        <a:pt x="2244" y="9166"/>
                      </a:lnTo>
                      <a:lnTo>
                        <a:pt x="2363" y="9166"/>
                      </a:lnTo>
                      <a:lnTo>
                        <a:pt x="2363" y="9098"/>
                      </a:lnTo>
                      <a:lnTo>
                        <a:pt x="2363" y="9166"/>
                      </a:lnTo>
                      <a:lnTo>
                        <a:pt x="2363" y="9098"/>
                      </a:lnTo>
                      <a:lnTo>
                        <a:pt x="2393" y="9098"/>
                      </a:lnTo>
                      <a:lnTo>
                        <a:pt x="2393" y="9166"/>
                      </a:lnTo>
                      <a:lnTo>
                        <a:pt x="2573" y="9166"/>
                      </a:lnTo>
                      <a:lnTo>
                        <a:pt x="2573" y="8997"/>
                      </a:lnTo>
                      <a:lnTo>
                        <a:pt x="2693" y="8997"/>
                      </a:lnTo>
                      <a:lnTo>
                        <a:pt x="2693" y="8930"/>
                      </a:lnTo>
                      <a:lnTo>
                        <a:pt x="2812" y="8930"/>
                      </a:lnTo>
                      <a:lnTo>
                        <a:pt x="2812" y="8862"/>
                      </a:lnTo>
                      <a:lnTo>
                        <a:pt x="2872" y="8862"/>
                      </a:lnTo>
                      <a:lnTo>
                        <a:pt x="2872" y="8930"/>
                      </a:lnTo>
                      <a:lnTo>
                        <a:pt x="2872" y="8795"/>
                      </a:lnTo>
                      <a:lnTo>
                        <a:pt x="2992" y="8795"/>
                      </a:lnTo>
                      <a:lnTo>
                        <a:pt x="2992" y="8862"/>
                      </a:lnTo>
                      <a:lnTo>
                        <a:pt x="3052" y="8862"/>
                      </a:lnTo>
                      <a:lnTo>
                        <a:pt x="3052" y="8795"/>
                      </a:lnTo>
                      <a:lnTo>
                        <a:pt x="3052" y="8862"/>
                      </a:lnTo>
                      <a:lnTo>
                        <a:pt x="3111" y="8862"/>
                      </a:lnTo>
                      <a:lnTo>
                        <a:pt x="3111" y="8795"/>
                      </a:lnTo>
                      <a:lnTo>
                        <a:pt x="3111" y="8862"/>
                      </a:lnTo>
                      <a:lnTo>
                        <a:pt x="3141" y="8862"/>
                      </a:lnTo>
                      <a:lnTo>
                        <a:pt x="3141" y="8930"/>
                      </a:lnTo>
                      <a:lnTo>
                        <a:pt x="3201" y="8930"/>
                      </a:lnTo>
                      <a:lnTo>
                        <a:pt x="3261" y="8997"/>
                      </a:lnTo>
                      <a:lnTo>
                        <a:pt x="3201" y="9065"/>
                      </a:lnTo>
                      <a:lnTo>
                        <a:pt x="3201" y="9098"/>
                      </a:lnTo>
                      <a:lnTo>
                        <a:pt x="3201" y="9065"/>
                      </a:lnTo>
                      <a:lnTo>
                        <a:pt x="3201" y="9300"/>
                      </a:lnTo>
                      <a:lnTo>
                        <a:pt x="3261" y="9300"/>
                      </a:lnTo>
                      <a:lnTo>
                        <a:pt x="3261" y="9368"/>
                      </a:lnTo>
                      <a:lnTo>
                        <a:pt x="3201" y="9368"/>
                      </a:lnTo>
                      <a:lnTo>
                        <a:pt x="3201" y="9435"/>
                      </a:lnTo>
                      <a:lnTo>
                        <a:pt x="3261" y="9435"/>
                      </a:lnTo>
                      <a:lnTo>
                        <a:pt x="3261" y="9503"/>
                      </a:lnTo>
                      <a:lnTo>
                        <a:pt x="3321" y="9503"/>
                      </a:lnTo>
                      <a:lnTo>
                        <a:pt x="3321" y="9637"/>
                      </a:lnTo>
                      <a:lnTo>
                        <a:pt x="3381" y="9637"/>
                      </a:lnTo>
                      <a:lnTo>
                        <a:pt x="3381" y="9705"/>
                      </a:lnTo>
                      <a:lnTo>
                        <a:pt x="3440" y="9705"/>
                      </a:lnTo>
                      <a:lnTo>
                        <a:pt x="3440" y="9772"/>
                      </a:lnTo>
                      <a:lnTo>
                        <a:pt x="3500" y="9772"/>
                      </a:lnTo>
                      <a:lnTo>
                        <a:pt x="3500" y="9840"/>
                      </a:lnTo>
                      <a:lnTo>
                        <a:pt x="3560" y="9840"/>
                      </a:lnTo>
                      <a:lnTo>
                        <a:pt x="3500" y="9840"/>
                      </a:lnTo>
                      <a:lnTo>
                        <a:pt x="3500" y="9941"/>
                      </a:lnTo>
                      <a:lnTo>
                        <a:pt x="3440" y="9941"/>
                      </a:lnTo>
                      <a:lnTo>
                        <a:pt x="3440" y="10008"/>
                      </a:lnTo>
                      <a:lnTo>
                        <a:pt x="3381" y="10008"/>
                      </a:lnTo>
                      <a:lnTo>
                        <a:pt x="3381" y="10143"/>
                      </a:lnTo>
                      <a:lnTo>
                        <a:pt x="3500" y="10143"/>
                      </a:lnTo>
                      <a:lnTo>
                        <a:pt x="3500" y="10345"/>
                      </a:lnTo>
                      <a:lnTo>
                        <a:pt x="3440" y="10345"/>
                      </a:lnTo>
                      <a:lnTo>
                        <a:pt x="3500" y="10345"/>
                      </a:lnTo>
                      <a:lnTo>
                        <a:pt x="3440" y="10345"/>
                      </a:lnTo>
                      <a:lnTo>
                        <a:pt x="3440" y="10412"/>
                      </a:lnTo>
                      <a:lnTo>
                        <a:pt x="3381" y="10480"/>
                      </a:lnTo>
                      <a:lnTo>
                        <a:pt x="3321" y="10480"/>
                      </a:lnTo>
                      <a:lnTo>
                        <a:pt x="3321" y="10547"/>
                      </a:lnTo>
                      <a:lnTo>
                        <a:pt x="3261" y="10547"/>
                      </a:lnTo>
                      <a:lnTo>
                        <a:pt x="3261" y="10615"/>
                      </a:lnTo>
                      <a:lnTo>
                        <a:pt x="3201" y="10615"/>
                      </a:lnTo>
                      <a:lnTo>
                        <a:pt x="3201" y="10682"/>
                      </a:lnTo>
                      <a:lnTo>
                        <a:pt x="3141" y="10682"/>
                      </a:lnTo>
                      <a:lnTo>
                        <a:pt x="3141" y="10749"/>
                      </a:lnTo>
                      <a:lnTo>
                        <a:pt x="3111" y="10749"/>
                      </a:lnTo>
                      <a:lnTo>
                        <a:pt x="3111" y="10918"/>
                      </a:lnTo>
                      <a:lnTo>
                        <a:pt x="3141" y="10918"/>
                      </a:lnTo>
                      <a:lnTo>
                        <a:pt x="3141" y="11053"/>
                      </a:lnTo>
                      <a:lnTo>
                        <a:pt x="3500" y="11053"/>
                      </a:lnTo>
                      <a:lnTo>
                        <a:pt x="3500" y="10918"/>
                      </a:lnTo>
                      <a:lnTo>
                        <a:pt x="3560" y="10918"/>
                      </a:lnTo>
                      <a:lnTo>
                        <a:pt x="3560" y="10851"/>
                      </a:lnTo>
                      <a:lnTo>
                        <a:pt x="3560" y="10918"/>
                      </a:lnTo>
                      <a:lnTo>
                        <a:pt x="3620" y="10918"/>
                      </a:lnTo>
                      <a:lnTo>
                        <a:pt x="3620" y="10851"/>
                      </a:lnTo>
                      <a:lnTo>
                        <a:pt x="3560" y="10851"/>
                      </a:lnTo>
                      <a:lnTo>
                        <a:pt x="3740" y="10851"/>
                      </a:lnTo>
                      <a:lnTo>
                        <a:pt x="3740" y="10783"/>
                      </a:lnTo>
                      <a:lnTo>
                        <a:pt x="3799" y="10783"/>
                      </a:lnTo>
                      <a:lnTo>
                        <a:pt x="3740" y="10783"/>
                      </a:lnTo>
                      <a:lnTo>
                        <a:pt x="3799" y="10783"/>
                      </a:lnTo>
                      <a:lnTo>
                        <a:pt x="3799" y="10749"/>
                      </a:lnTo>
                      <a:lnTo>
                        <a:pt x="3740" y="10749"/>
                      </a:lnTo>
                      <a:lnTo>
                        <a:pt x="3740" y="10682"/>
                      </a:lnTo>
                      <a:lnTo>
                        <a:pt x="3799" y="10615"/>
                      </a:lnTo>
                      <a:lnTo>
                        <a:pt x="3799" y="10480"/>
                      </a:lnTo>
                      <a:lnTo>
                        <a:pt x="3829" y="10480"/>
                      </a:lnTo>
                      <a:lnTo>
                        <a:pt x="3799" y="10480"/>
                      </a:lnTo>
                      <a:lnTo>
                        <a:pt x="3829" y="10480"/>
                      </a:lnTo>
                      <a:lnTo>
                        <a:pt x="3829" y="10345"/>
                      </a:lnTo>
                      <a:lnTo>
                        <a:pt x="3889" y="10345"/>
                      </a:lnTo>
                      <a:lnTo>
                        <a:pt x="3889" y="10412"/>
                      </a:lnTo>
                      <a:lnTo>
                        <a:pt x="3949" y="10412"/>
                      </a:lnTo>
                      <a:lnTo>
                        <a:pt x="3949" y="10480"/>
                      </a:lnTo>
                      <a:lnTo>
                        <a:pt x="4009" y="10480"/>
                      </a:lnTo>
                      <a:lnTo>
                        <a:pt x="4069" y="10547"/>
                      </a:lnTo>
                      <a:lnTo>
                        <a:pt x="4188" y="10547"/>
                      </a:lnTo>
                      <a:lnTo>
                        <a:pt x="4188" y="10682"/>
                      </a:lnTo>
                      <a:lnTo>
                        <a:pt x="4488" y="10682"/>
                      </a:lnTo>
                      <a:lnTo>
                        <a:pt x="4488" y="10615"/>
                      </a:lnTo>
                      <a:lnTo>
                        <a:pt x="4488" y="10682"/>
                      </a:lnTo>
                      <a:lnTo>
                        <a:pt x="4547" y="10682"/>
                      </a:lnTo>
                      <a:lnTo>
                        <a:pt x="4547" y="10749"/>
                      </a:lnTo>
                      <a:lnTo>
                        <a:pt x="4488" y="10749"/>
                      </a:lnTo>
                      <a:lnTo>
                        <a:pt x="4547" y="10749"/>
                      </a:lnTo>
                      <a:lnTo>
                        <a:pt x="4547" y="10783"/>
                      </a:lnTo>
                      <a:lnTo>
                        <a:pt x="4577" y="10783"/>
                      </a:lnTo>
                      <a:lnTo>
                        <a:pt x="4577" y="10985"/>
                      </a:lnTo>
                      <a:lnTo>
                        <a:pt x="4637" y="10918"/>
                      </a:lnTo>
                      <a:lnTo>
                        <a:pt x="4637" y="11053"/>
                      </a:lnTo>
                      <a:lnTo>
                        <a:pt x="4697" y="11053"/>
                      </a:lnTo>
                      <a:lnTo>
                        <a:pt x="4637" y="11053"/>
                      </a:lnTo>
                      <a:lnTo>
                        <a:pt x="4637" y="11188"/>
                      </a:lnTo>
                      <a:lnTo>
                        <a:pt x="4996" y="11188"/>
                      </a:lnTo>
                      <a:lnTo>
                        <a:pt x="4996" y="11255"/>
                      </a:lnTo>
                      <a:lnTo>
                        <a:pt x="5116" y="11255"/>
                      </a:lnTo>
                      <a:lnTo>
                        <a:pt x="5116" y="11457"/>
                      </a:lnTo>
                      <a:lnTo>
                        <a:pt x="5176" y="11457"/>
                      </a:lnTo>
                      <a:lnTo>
                        <a:pt x="5176" y="11558"/>
                      </a:lnTo>
                      <a:lnTo>
                        <a:pt x="5235" y="11558"/>
                      </a:lnTo>
                      <a:lnTo>
                        <a:pt x="5235" y="11760"/>
                      </a:lnTo>
                      <a:lnTo>
                        <a:pt x="5265" y="11760"/>
                      </a:lnTo>
                      <a:lnTo>
                        <a:pt x="5265" y="11828"/>
                      </a:lnTo>
                      <a:lnTo>
                        <a:pt x="5325" y="11828"/>
                      </a:lnTo>
                      <a:lnTo>
                        <a:pt x="5325" y="11963"/>
                      </a:lnTo>
                      <a:lnTo>
                        <a:pt x="5385" y="11963"/>
                      </a:lnTo>
                      <a:lnTo>
                        <a:pt x="5385" y="12030"/>
                      </a:lnTo>
                      <a:lnTo>
                        <a:pt x="5505" y="12030"/>
                      </a:lnTo>
                      <a:lnTo>
                        <a:pt x="5505" y="11963"/>
                      </a:lnTo>
                      <a:lnTo>
                        <a:pt x="5565" y="11963"/>
                      </a:lnTo>
                      <a:lnTo>
                        <a:pt x="5565" y="11895"/>
                      </a:lnTo>
                      <a:lnTo>
                        <a:pt x="5864" y="11895"/>
                      </a:lnTo>
                      <a:lnTo>
                        <a:pt x="5924" y="11828"/>
                      </a:lnTo>
                      <a:lnTo>
                        <a:pt x="5924" y="11895"/>
                      </a:lnTo>
                      <a:lnTo>
                        <a:pt x="6372" y="11895"/>
                      </a:lnTo>
                      <a:lnTo>
                        <a:pt x="6372" y="11963"/>
                      </a:lnTo>
                      <a:lnTo>
                        <a:pt x="6312" y="11963"/>
                      </a:lnTo>
                      <a:lnTo>
                        <a:pt x="6312" y="12097"/>
                      </a:lnTo>
                      <a:lnTo>
                        <a:pt x="6432" y="12097"/>
                      </a:lnTo>
                      <a:lnTo>
                        <a:pt x="6432" y="12030"/>
                      </a:lnTo>
                      <a:lnTo>
                        <a:pt x="6492" y="12030"/>
                      </a:lnTo>
                      <a:lnTo>
                        <a:pt x="6492" y="11963"/>
                      </a:lnTo>
                      <a:lnTo>
                        <a:pt x="6552" y="11963"/>
                      </a:lnTo>
                      <a:lnTo>
                        <a:pt x="6552" y="11895"/>
                      </a:lnTo>
                      <a:lnTo>
                        <a:pt x="6761" y="11895"/>
                      </a:lnTo>
                      <a:lnTo>
                        <a:pt x="6761" y="12097"/>
                      </a:lnTo>
                      <a:lnTo>
                        <a:pt x="6821" y="12097"/>
                      </a:lnTo>
                      <a:lnTo>
                        <a:pt x="6821" y="12030"/>
                      </a:lnTo>
                      <a:lnTo>
                        <a:pt x="6881" y="12030"/>
                      </a:lnTo>
                      <a:lnTo>
                        <a:pt x="6881" y="11963"/>
                      </a:lnTo>
                      <a:lnTo>
                        <a:pt x="7001" y="11963"/>
                      </a:lnTo>
                      <a:lnTo>
                        <a:pt x="7001" y="11828"/>
                      </a:lnTo>
                      <a:lnTo>
                        <a:pt x="7060" y="11828"/>
                      </a:lnTo>
                      <a:lnTo>
                        <a:pt x="7060" y="11760"/>
                      </a:lnTo>
                      <a:lnTo>
                        <a:pt x="7120" y="11760"/>
                      </a:lnTo>
                      <a:lnTo>
                        <a:pt x="7120" y="11626"/>
                      </a:lnTo>
                      <a:lnTo>
                        <a:pt x="7180" y="11626"/>
                      </a:lnTo>
                      <a:lnTo>
                        <a:pt x="7180" y="11558"/>
                      </a:lnTo>
                      <a:lnTo>
                        <a:pt x="7300" y="11558"/>
                      </a:lnTo>
                      <a:lnTo>
                        <a:pt x="7300" y="11626"/>
                      </a:lnTo>
                      <a:lnTo>
                        <a:pt x="7360" y="11626"/>
                      </a:lnTo>
                      <a:lnTo>
                        <a:pt x="7360" y="11558"/>
                      </a:lnTo>
                      <a:lnTo>
                        <a:pt x="7360" y="11626"/>
                      </a:lnTo>
                      <a:lnTo>
                        <a:pt x="7360" y="11558"/>
                      </a:lnTo>
                      <a:lnTo>
                        <a:pt x="7449" y="11558"/>
                      </a:lnTo>
                      <a:lnTo>
                        <a:pt x="7449" y="11626"/>
                      </a:lnTo>
                      <a:lnTo>
                        <a:pt x="7449" y="11558"/>
                      </a:lnTo>
                      <a:lnTo>
                        <a:pt x="7569" y="11558"/>
                      </a:lnTo>
                      <a:lnTo>
                        <a:pt x="7569" y="11524"/>
                      </a:lnTo>
                      <a:lnTo>
                        <a:pt x="7629" y="11524"/>
                      </a:lnTo>
                      <a:lnTo>
                        <a:pt x="7629" y="11558"/>
                      </a:lnTo>
                      <a:lnTo>
                        <a:pt x="7689" y="11558"/>
                      </a:lnTo>
                      <a:lnTo>
                        <a:pt x="7689" y="11626"/>
                      </a:lnTo>
                      <a:lnTo>
                        <a:pt x="7748" y="11626"/>
                      </a:lnTo>
                      <a:lnTo>
                        <a:pt x="7748" y="11693"/>
                      </a:lnTo>
                      <a:lnTo>
                        <a:pt x="7808" y="11693"/>
                      </a:lnTo>
                      <a:lnTo>
                        <a:pt x="7808" y="11760"/>
                      </a:lnTo>
                      <a:lnTo>
                        <a:pt x="7928" y="11760"/>
                      </a:lnTo>
                      <a:lnTo>
                        <a:pt x="7928" y="11828"/>
                      </a:lnTo>
                      <a:lnTo>
                        <a:pt x="7988" y="11828"/>
                      </a:lnTo>
                      <a:lnTo>
                        <a:pt x="7988" y="12030"/>
                      </a:lnTo>
                      <a:lnTo>
                        <a:pt x="8048" y="12030"/>
                      </a:lnTo>
                      <a:lnTo>
                        <a:pt x="8048" y="12097"/>
                      </a:lnTo>
                      <a:lnTo>
                        <a:pt x="8137" y="12097"/>
                      </a:lnTo>
                      <a:lnTo>
                        <a:pt x="8137" y="12030"/>
                      </a:lnTo>
                      <a:lnTo>
                        <a:pt x="8197" y="12030"/>
                      </a:lnTo>
                      <a:lnTo>
                        <a:pt x="8197" y="11895"/>
                      </a:lnTo>
                      <a:lnTo>
                        <a:pt x="8257" y="11895"/>
                      </a:lnTo>
                      <a:lnTo>
                        <a:pt x="8257" y="11626"/>
                      </a:lnTo>
                      <a:lnTo>
                        <a:pt x="8317" y="11626"/>
                      </a:lnTo>
                      <a:lnTo>
                        <a:pt x="8317" y="11524"/>
                      </a:lnTo>
                      <a:lnTo>
                        <a:pt x="8257" y="11524"/>
                      </a:lnTo>
                      <a:lnTo>
                        <a:pt x="8257" y="11390"/>
                      </a:lnTo>
                      <a:lnTo>
                        <a:pt x="8317" y="11322"/>
                      </a:lnTo>
                      <a:lnTo>
                        <a:pt x="8317" y="11120"/>
                      </a:lnTo>
                      <a:lnTo>
                        <a:pt x="8377" y="11120"/>
                      </a:lnTo>
                      <a:lnTo>
                        <a:pt x="8377" y="10985"/>
                      </a:lnTo>
                      <a:lnTo>
                        <a:pt x="8437" y="10985"/>
                      </a:lnTo>
                      <a:lnTo>
                        <a:pt x="8437" y="10851"/>
                      </a:lnTo>
                      <a:lnTo>
                        <a:pt x="8496" y="10783"/>
                      </a:lnTo>
                      <a:lnTo>
                        <a:pt x="8496" y="10682"/>
                      </a:lnTo>
                      <a:lnTo>
                        <a:pt x="8377" y="10547"/>
                      </a:lnTo>
                      <a:lnTo>
                        <a:pt x="8317" y="10547"/>
                      </a:lnTo>
                      <a:lnTo>
                        <a:pt x="8257" y="10480"/>
                      </a:lnTo>
                      <a:lnTo>
                        <a:pt x="8257" y="10345"/>
                      </a:lnTo>
                      <a:lnTo>
                        <a:pt x="8197" y="10345"/>
                      </a:lnTo>
                      <a:lnTo>
                        <a:pt x="8257" y="10345"/>
                      </a:lnTo>
                      <a:lnTo>
                        <a:pt x="8257" y="10278"/>
                      </a:lnTo>
                      <a:lnTo>
                        <a:pt x="8317" y="10278"/>
                      </a:lnTo>
                      <a:lnTo>
                        <a:pt x="8317" y="10210"/>
                      </a:lnTo>
                      <a:lnTo>
                        <a:pt x="8377" y="10210"/>
                      </a:lnTo>
                      <a:lnTo>
                        <a:pt x="8377" y="10143"/>
                      </a:lnTo>
                      <a:lnTo>
                        <a:pt x="8437" y="10143"/>
                      </a:lnTo>
                      <a:lnTo>
                        <a:pt x="8437" y="10076"/>
                      </a:lnTo>
                      <a:lnTo>
                        <a:pt x="8496" y="10076"/>
                      </a:lnTo>
                      <a:lnTo>
                        <a:pt x="8496" y="9941"/>
                      </a:lnTo>
                      <a:lnTo>
                        <a:pt x="8556" y="9941"/>
                      </a:lnTo>
                      <a:lnTo>
                        <a:pt x="8556" y="9637"/>
                      </a:lnTo>
                      <a:lnTo>
                        <a:pt x="8616" y="9637"/>
                      </a:lnTo>
                      <a:lnTo>
                        <a:pt x="8616" y="9435"/>
                      </a:lnTo>
                      <a:lnTo>
                        <a:pt x="8676" y="9435"/>
                      </a:lnTo>
                      <a:lnTo>
                        <a:pt x="8676" y="9368"/>
                      </a:lnTo>
                      <a:lnTo>
                        <a:pt x="8796" y="9368"/>
                      </a:lnTo>
                      <a:lnTo>
                        <a:pt x="8796" y="9300"/>
                      </a:lnTo>
                      <a:lnTo>
                        <a:pt x="8825" y="9300"/>
                      </a:lnTo>
                      <a:lnTo>
                        <a:pt x="8825" y="9233"/>
                      </a:lnTo>
                      <a:lnTo>
                        <a:pt x="8945" y="9233"/>
                      </a:lnTo>
                      <a:lnTo>
                        <a:pt x="8945" y="9166"/>
                      </a:lnTo>
                      <a:lnTo>
                        <a:pt x="9005" y="9166"/>
                      </a:lnTo>
                      <a:lnTo>
                        <a:pt x="9005" y="9065"/>
                      </a:lnTo>
                      <a:lnTo>
                        <a:pt x="9065" y="9098"/>
                      </a:lnTo>
                      <a:lnTo>
                        <a:pt x="9065" y="8997"/>
                      </a:lnTo>
                      <a:lnTo>
                        <a:pt x="9125" y="8997"/>
                      </a:lnTo>
                      <a:lnTo>
                        <a:pt x="9065" y="8997"/>
                      </a:lnTo>
                      <a:lnTo>
                        <a:pt x="9065" y="8862"/>
                      </a:lnTo>
                      <a:lnTo>
                        <a:pt x="9125" y="8862"/>
                      </a:lnTo>
                      <a:lnTo>
                        <a:pt x="9125" y="8728"/>
                      </a:lnTo>
                      <a:lnTo>
                        <a:pt x="9184" y="8728"/>
                      </a:lnTo>
                      <a:lnTo>
                        <a:pt x="9184" y="8593"/>
                      </a:lnTo>
                      <a:lnTo>
                        <a:pt x="9304" y="8593"/>
                      </a:lnTo>
                      <a:lnTo>
                        <a:pt x="9304" y="8525"/>
                      </a:lnTo>
                      <a:lnTo>
                        <a:pt x="9304" y="8593"/>
                      </a:lnTo>
                      <a:lnTo>
                        <a:pt x="9424" y="8593"/>
                      </a:lnTo>
                      <a:lnTo>
                        <a:pt x="9424" y="8660"/>
                      </a:lnTo>
                      <a:lnTo>
                        <a:pt x="9543" y="8660"/>
                      </a:lnTo>
                      <a:lnTo>
                        <a:pt x="9543" y="8728"/>
                      </a:lnTo>
                      <a:lnTo>
                        <a:pt x="9633" y="8728"/>
                      </a:lnTo>
                      <a:lnTo>
                        <a:pt x="9633" y="8795"/>
                      </a:lnTo>
                      <a:lnTo>
                        <a:pt x="9693" y="8795"/>
                      </a:lnTo>
                      <a:lnTo>
                        <a:pt x="9693" y="8862"/>
                      </a:lnTo>
                      <a:lnTo>
                        <a:pt x="9813" y="8862"/>
                      </a:lnTo>
                      <a:lnTo>
                        <a:pt x="9813" y="8930"/>
                      </a:lnTo>
                      <a:lnTo>
                        <a:pt x="9873" y="8930"/>
                      </a:lnTo>
                      <a:lnTo>
                        <a:pt x="9932" y="8862"/>
                      </a:lnTo>
                      <a:lnTo>
                        <a:pt x="9992" y="8862"/>
                      </a:lnTo>
                      <a:lnTo>
                        <a:pt x="9992" y="8930"/>
                      </a:lnTo>
                      <a:lnTo>
                        <a:pt x="9932" y="8930"/>
                      </a:lnTo>
                      <a:lnTo>
                        <a:pt x="9992" y="8930"/>
                      </a:lnTo>
                      <a:lnTo>
                        <a:pt x="9992" y="8997"/>
                      </a:lnTo>
                      <a:lnTo>
                        <a:pt x="10052" y="8997"/>
                      </a:lnTo>
                      <a:lnTo>
                        <a:pt x="10052" y="9065"/>
                      </a:lnTo>
                      <a:lnTo>
                        <a:pt x="10112" y="9098"/>
                      </a:lnTo>
                      <a:lnTo>
                        <a:pt x="10112" y="9166"/>
                      </a:lnTo>
                      <a:lnTo>
                        <a:pt x="10172" y="9166"/>
                      </a:lnTo>
                      <a:lnTo>
                        <a:pt x="10172" y="9233"/>
                      </a:lnTo>
                      <a:lnTo>
                        <a:pt x="10232" y="9233"/>
                      </a:lnTo>
                      <a:lnTo>
                        <a:pt x="10232" y="9368"/>
                      </a:lnTo>
                      <a:lnTo>
                        <a:pt x="10261" y="9368"/>
                      </a:lnTo>
                      <a:lnTo>
                        <a:pt x="10261" y="9435"/>
                      </a:lnTo>
                      <a:lnTo>
                        <a:pt x="10321" y="9435"/>
                      </a:lnTo>
                      <a:lnTo>
                        <a:pt x="10261" y="9435"/>
                      </a:lnTo>
                      <a:lnTo>
                        <a:pt x="10321" y="9435"/>
                      </a:lnTo>
                      <a:lnTo>
                        <a:pt x="10321" y="9503"/>
                      </a:lnTo>
                      <a:lnTo>
                        <a:pt x="10321" y="9435"/>
                      </a:lnTo>
                      <a:lnTo>
                        <a:pt x="10321" y="9705"/>
                      </a:lnTo>
                      <a:lnTo>
                        <a:pt x="10261" y="9705"/>
                      </a:lnTo>
                      <a:lnTo>
                        <a:pt x="10321" y="9705"/>
                      </a:lnTo>
                      <a:lnTo>
                        <a:pt x="10261" y="9705"/>
                      </a:lnTo>
                      <a:lnTo>
                        <a:pt x="10261" y="9772"/>
                      </a:lnTo>
                      <a:lnTo>
                        <a:pt x="10321" y="9772"/>
                      </a:lnTo>
                      <a:lnTo>
                        <a:pt x="10261" y="9772"/>
                      </a:lnTo>
                      <a:lnTo>
                        <a:pt x="10261" y="9840"/>
                      </a:lnTo>
                      <a:lnTo>
                        <a:pt x="10321" y="9840"/>
                      </a:lnTo>
                      <a:lnTo>
                        <a:pt x="10261" y="9840"/>
                      </a:lnTo>
                      <a:lnTo>
                        <a:pt x="10261" y="9941"/>
                      </a:lnTo>
                      <a:lnTo>
                        <a:pt x="10232" y="9941"/>
                      </a:lnTo>
                      <a:lnTo>
                        <a:pt x="10232" y="10143"/>
                      </a:lnTo>
                      <a:lnTo>
                        <a:pt x="10172" y="10143"/>
                      </a:lnTo>
                      <a:lnTo>
                        <a:pt x="10172" y="10210"/>
                      </a:lnTo>
                      <a:lnTo>
                        <a:pt x="10172" y="10143"/>
                      </a:lnTo>
                      <a:lnTo>
                        <a:pt x="10172" y="10210"/>
                      </a:lnTo>
                      <a:lnTo>
                        <a:pt x="10172" y="10143"/>
                      </a:lnTo>
                      <a:lnTo>
                        <a:pt x="10172" y="10210"/>
                      </a:lnTo>
                      <a:lnTo>
                        <a:pt x="10112" y="10210"/>
                      </a:lnTo>
                      <a:lnTo>
                        <a:pt x="10112" y="10278"/>
                      </a:lnTo>
                      <a:lnTo>
                        <a:pt x="10172" y="10278"/>
                      </a:lnTo>
                      <a:lnTo>
                        <a:pt x="10112" y="10278"/>
                      </a:lnTo>
                      <a:lnTo>
                        <a:pt x="10112" y="10412"/>
                      </a:lnTo>
                      <a:lnTo>
                        <a:pt x="10052" y="10412"/>
                      </a:lnTo>
                      <a:lnTo>
                        <a:pt x="10052" y="10547"/>
                      </a:lnTo>
                      <a:lnTo>
                        <a:pt x="9932" y="10547"/>
                      </a:lnTo>
                      <a:lnTo>
                        <a:pt x="9932" y="10480"/>
                      </a:lnTo>
                      <a:lnTo>
                        <a:pt x="9873" y="10480"/>
                      </a:lnTo>
                      <a:lnTo>
                        <a:pt x="9813" y="10412"/>
                      </a:lnTo>
                      <a:lnTo>
                        <a:pt x="9813" y="10345"/>
                      </a:lnTo>
                      <a:lnTo>
                        <a:pt x="9813" y="10412"/>
                      </a:lnTo>
                      <a:lnTo>
                        <a:pt x="9753" y="10412"/>
                      </a:lnTo>
                      <a:lnTo>
                        <a:pt x="9753" y="10547"/>
                      </a:lnTo>
                      <a:lnTo>
                        <a:pt x="9693" y="10547"/>
                      </a:lnTo>
                      <a:lnTo>
                        <a:pt x="9693" y="10615"/>
                      </a:lnTo>
                      <a:lnTo>
                        <a:pt x="9693" y="10547"/>
                      </a:lnTo>
                      <a:lnTo>
                        <a:pt x="9633" y="10547"/>
                      </a:lnTo>
                      <a:lnTo>
                        <a:pt x="9633" y="10615"/>
                      </a:lnTo>
                      <a:lnTo>
                        <a:pt x="9693" y="10615"/>
                      </a:lnTo>
                      <a:lnTo>
                        <a:pt x="9693" y="10783"/>
                      </a:lnTo>
                      <a:lnTo>
                        <a:pt x="9633" y="10783"/>
                      </a:lnTo>
                      <a:lnTo>
                        <a:pt x="9633" y="10918"/>
                      </a:lnTo>
                      <a:lnTo>
                        <a:pt x="9573" y="10918"/>
                      </a:lnTo>
                      <a:lnTo>
                        <a:pt x="9573" y="11053"/>
                      </a:lnTo>
                      <a:lnTo>
                        <a:pt x="9543" y="11053"/>
                      </a:lnTo>
                      <a:lnTo>
                        <a:pt x="9543" y="11188"/>
                      </a:lnTo>
                      <a:lnTo>
                        <a:pt x="9573" y="11188"/>
                      </a:lnTo>
                      <a:lnTo>
                        <a:pt x="9573" y="11255"/>
                      </a:lnTo>
                      <a:lnTo>
                        <a:pt x="9693" y="11255"/>
                      </a:lnTo>
                      <a:lnTo>
                        <a:pt x="9693" y="11322"/>
                      </a:lnTo>
                      <a:lnTo>
                        <a:pt x="9753" y="11322"/>
                      </a:lnTo>
                      <a:lnTo>
                        <a:pt x="9753" y="11390"/>
                      </a:lnTo>
                      <a:lnTo>
                        <a:pt x="9873" y="11390"/>
                      </a:lnTo>
                      <a:lnTo>
                        <a:pt x="9873" y="11626"/>
                      </a:lnTo>
                      <a:lnTo>
                        <a:pt x="9992" y="11626"/>
                      </a:lnTo>
                      <a:lnTo>
                        <a:pt x="10052" y="11693"/>
                      </a:lnTo>
                      <a:lnTo>
                        <a:pt x="10172" y="11693"/>
                      </a:lnTo>
                      <a:lnTo>
                        <a:pt x="10172" y="11760"/>
                      </a:lnTo>
                      <a:lnTo>
                        <a:pt x="10232" y="11760"/>
                      </a:lnTo>
                      <a:lnTo>
                        <a:pt x="10232" y="11693"/>
                      </a:lnTo>
                      <a:lnTo>
                        <a:pt x="10261" y="11693"/>
                      </a:lnTo>
                      <a:lnTo>
                        <a:pt x="10261" y="11558"/>
                      </a:lnTo>
                      <a:lnTo>
                        <a:pt x="10321" y="11524"/>
                      </a:lnTo>
                      <a:lnTo>
                        <a:pt x="10321" y="11457"/>
                      </a:lnTo>
                      <a:lnTo>
                        <a:pt x="10381" y="11457"/>
                      </a:lnTo>
                      <a:lnTo>
                        <a:pt x="10381" y="11390"/>
                      </a:lnTo>
                      <a:lnTo>
                        <a:pt x="10441" y="11390"/>
                      </a:lnTo>
                      <a:lnTo>
                        <a:pt x="10441" y="11188"/>
                      </a:lnTo>
                      <a:lnTo>
                        <a:pt x="10501" y="11188"/>
                      </a:lnTo>
                      <a:lnTo>
                        <a:pt x="10501" y="10985"/>
                      </a:lnTo>
                      <a:lnTo>
                        <a:pt x="10561" y="10918"/>
                      </a:lnTo>
                      <a:lnTo>
                        <a:pt x="10920" y="10918"/>
                      </a:lnTo>
                      <a:lnTo>
                        <a:pt x="10980" y="10851"/>
                      </a:lnTo>
                      <a:lnTo>
                        <a:pt x="11069" y="10851"/>
                      </a:lnTo>
                      <a:lnTo>
                        <a:pt x="11069" y="10615"/>
                      </a:lnTo>
                      <a:lnTo>
                        <a:pt x="11129" y="10615"/>
                      </a:lnTo>
                      <a:lnTo>
                        <a:pt x="11129" y="10547"/>
                      </a:lnTo>
                      <a:lnTo>
                        <a:pt x="11189" y="10547"/>
                      </a:lnTo>
                      <a:lnTo>
                        <a:pt x="11189" y="10412"/>
                      </a:lnTo>
                      <a:lnTo>
                        <a:pt x="11249" y="10412"/>
                      </a:lnTo>
                      <a:lnTo>
                        <a:pt x="11249" y="10278"/>
                      </a:lnTo>
                      <a:lnTo>
                        <a:pt x="11309" y="10278"/>
                      </a:lnTo>
                      <a:lnTo>
                        <a:pt x="11309" y="10210"/>
                      </a:lnTo>
                      <a:lnTo>
                        <a:pt x="11428" y="10210"/>
                      </a:lnTo>
                      <a:lnTo>
                        <a:pt x="11428" y="10076"/>
                      </a:lnTo>
                      <a:lnTo>
                        <a:pt x="11488" y="10076"/>
                      </a:lnTo>
                      <a:lnTo>
                        <a:pt x="11488" y="10008"/>
                      </a:lnTo>
                      <a:lnTo>
                        <a:pt x="11548" y="10008"/>
                      </a:lnTo>
                      <a:lnTo>
                        <a:pt x="11548" y="9907"/>
                      </a:lnTo>
                      <a:lnTo>
                        <a:pt x="11608" y="9907"/>
                      </a:lnTo>
                      <a:lnTo>
                        <a:pt x="11548" y="9840"/>
                      </a:lnTo>
                      <a:lnTo>
                        <a:pt x="11548" y="9705"/>
                      </a:lnTo>
                      <a:lnTo>
                        <a:pt x="11608" y="9705"/>
                      </a:lnTo>
                      <a:lnTo>
                        <a:pt x="11608" y="9637"/>
                      </a:lnTo>
                      <a:lnTo>
                        <a:pt x="11668" y="9637"/>
                      </a:lnTo>
                      <a:lnTo>
                        <a:pt x="11668" y="9570"/>
                      </a:lnTo>
                      <a:lnTo>
                        <a:pt x="11698" y="9503"/>
                      </a:lnTo>
                      <a:lnTo>
                        <a:pt x="11757" y="9503"/>
                      </a:lnTo>
                      <a:lnTo>
                        <a:pt x="11817" y="9570"/>
                      </a:lnTo>
                      <a:lnTo>
                        <a:pt x="11937" y="9570"/>
                      </a:lnTo>
                      <a:lnTo>
                        <a:pt x="11937" y="9637"/>
                      </a:lnTo>
                      <a:lnTo>
                        <a:pt x="11997" y="9637"/>
                      </a:lnTo>
                      <a:lnTo>
                        <a:pt x="11997" y="9705"/>
                      </a:lnTo>
                      <a:lnTo>
                        <a:pt x="12057" y="9705"/>
                      </a:lnTo>
                      <a:lnTo>
                        <a:pt x="12057" y="9840"/>
                      </a:lnTo>
                      <a:lnTo>
                        <a:pt x="12116" y="9840"/>
                      </a:lnTo>
                      <a:lnTo>
                        <a:pt x="12116" y="9907"/>
                      </a:lnTo>
                      <a:lnTo>
                        <a:pt x="12445" y="9907"/>
                      </a:lnTo>
                      <a:lnTo>
                        <a:pt x="12505" y="9840"/>
                      </a:lnTo>
                      <a:lnTo>
                        <a:pt x="12625" y="9840"/>
                      </a:lnTo>
                      <a:lnTo>
                        <a:pt x="12625" y="9907"/>
                      </a:lnTo>
                      <a:lnTo>
                        <a:pt x="12685" y="9907"/>
                      </a:lnTo>
                      <a:lnTo>
                        <a:pt x="12685" y="9941"/>
                      </a:lnTo>
                      <a:lnTo>
                        <a:pt x="12745" y="9907"/>
                      </a:lnTo>
                      <a:lnTo>
                        <a:pt x="12745" y="9840"/>
                      </a:lnTo>
                      <a:lnTo>
                        <a:pt x="12804" y="9840"/>
                      </a:lnTo>
                      <a:lnTo>
                        <a:pt x="12804" y="9772"/>
                      </a:lnTo>
                      <a:lnTo>
                        <a:pt x="12864" y="9772"/>
                      </a:lnTo>
                      <a:lnTo>
                        <a:pt x="12864" y="9705"/>
                      </a:lnTo>
                      <a:lnTo>
                        <a:pt x="12984" y="9705"/>
                      </a:lnTo>
                      <a:lnTo>
                        <a:pt x="12984" y="9772"/>
                      </a:lnTo>
                      <a:lnTo>
                        <a:pt x="13134" y="9772"/>
                      </a:lnTo>
                      <a:lnTo>
                        <a:pt x="13134" y="9840"/>
                      </a:lnTo>
                      <a:lnTo>
                        <a:pt x="13253" y="9840"/>
                      </a:lnTo>
                      <a:lnTo>
                        <a:pt x="13253" y="9705"/>
                      </a:lnTo>
                      <a:lnTo>
                        <a:pt x="13313" y="9705"/>
                      </a:lnTo>
                      <a:lnTo>
                        <a:pt x="13313" y="9637"/>
                      </a:lnTo>
                      <a:lnTo>
                        <a:pt x="13373" y="9637"/>
                      </a:lnTo>
                      <a:lnTo>
                        <a:pt x="13373" y="9503"/>
                      </a:lnTo>
                      <a:lnTo>
                        <a:pt x="13433" y="9503"/>
                      </a:lnTo>
                      <a:lnTo>
                        <a:pt x="13433" y="9435"/>
                      </a:lnTo>
                      <a:lnTo>
                        <a:pt x="13493" y="9368"/>
                      </a:lnTo>
                      <a:lnTo>
                        <a:pt x="13552" y="9368"/>
                      </a:lnTo>
                      <a:lnTo>
                        <a:pt x="13552" y="9300"/>
                      </a:lnTo>
                      <a:lnTo>
                        <a:pt x="13612" y="9300"/>
                      </a:lnTo>
                      <a:lnTo>
                        <a:pt x="13612" y="9098"/>
                      </a:lnTo>
                      <a:lnTo>
                        <a:pt x="13672" y="9098"/>
                      </a:lnTo>
                      <a:lnTo>
                        <a:pt x="13672" y="8930"/>
                      </a:lnTo>
                      <a:lnTo>
                        <a:pt x="13732" y="8930"/>
                      </a:lnTo>
                      <a:lnTo>
                        <a:pt x="13732" y="8862"/>
                      </a:lnTo>
                      <a:lnTo>
                        <a:pt x="13852" y="8728"/>
                      </a:lnTo>
                      <a:lnTo>
                        <a:pt x="13881" y="8728"/>
                      </a:lnTo>
                      <a:lnTo>
                        <a:pt x="13881" y="8593"/>
                      </a:lnTo>
                      <a:lnTo>
                        <a:pt x="13941" y="8593"/>
                      </a:lnTo>
                      <a:lnTo>
                        <a:pt x="13941" y="8525"/>
                      </a:lnTo>
                      <a:lnTo>
                        <a:pt x="14061" y="8525"/>
                      </a:lnTo>
                      <a:lnTo>
                        <a:pt x="14061" y="8458"/>
                      </a:lnTo>
                      <a:lnTo>
                        <a:pt x="14121" y="8458"/>
                      </a:lnTo>
                      <a:lnTo>
                        <a:pt x="14121" y="8391"/>
                      </a:lnTo>
                      <a:lnTo>
                        <a:pt x="14300" y="8391"/>
                      </a:lnTo>
                      <a:lnTo>
                        <a:pt x="14300" y="8323"/>
                      </a:lnTo>
                      <a:lnTo>
                        <a:pt x="14360" y="8323"/>
                      </a:lnTo>
                      <a:lnTo>
                        <a:pt x="14360" y="8290"/>
                      </a:lnTo>
                      <a:lnTo>
                        <a:pt x="14300" y="8290"/>
                      </a:lnTo>
                      <a:lnTo>
                        <a:pt x="14300" y="8222"/>
                      </a:lnTo>
                      <a:lnTo>
                        <a:pt x="14629" y="8222"/>
                      </a:lnTo>
                      <a:lnTo>
                        <a:pt x="14629" y="8155"/>
                      </a:lnTo>
                      <a:lnTo>
                        <a:pt x="14689" y="8155"/>
                      </a:lnTo>
                      <a:lnTo>
                        <a:pt x="14689" y="7885"/>
                      </a:lnTo>
                      <a:lnTo>
                        <a:pt x="14749" y="7885"/>
                      </a:lnTo>
                      <a:lnTo>
                        <a:pt x="14749" y="7818"/>
                      </a:lnTo>
                      <a:lnTo>
                        <a:pt x="14809" y="7750"/>
                      </a:lnTo>
                      <a:lnTo>
                        <a:pt x="14809" y="7616"/>
                      </a:lnTo>
                      <a:lnTo>
                        <a:pt x="14869" y="7616"/>
                      </a:lnTo>
                      <a:lnTo>
                        <a:pt x="14869" y="7548"/>
                      </a:lnTo>
                      <a:lnTo>
                        <a:pt x="15048" y="7548"/>
                      </a:lnTo>
                      <a:lnTo>
                        <a:pt x="15048" y="7616"/>
                      </a:lnTo>
                      <a:lnTo>
                        <a:pt x="15108" y="7616"/>
                      </a:lnTo>
                      <a:lnTo>
                        <a:pt x="15108" y="7548"/>
                      </a:lnTo>
                      <a:lnTo>
                        <a:pt x="15168" y="7548"/>
                      </a:lnTo>
                      <a:lnTo>
                        <a:pt x="15168" y="7481"/>
                      </a:lnTo>
                      <a:lnTo>
                        <a:pt x="15228" y="7447"/>
                      </a:lnTo>
                      <a:lnTo>
                        <a:pt x="15317" y="7447"/>
                      </a:lnTo>
                      <a:lnTo>
                        <a:pt x="15317" y="7380"/>
                      </a:lnTo>
                      <a:lnTo>
                        <a:pt x="15288" y="7380"/>
                      </a:lnTo>
                      <a:lnTo>
                        <a:pt x="15288" y="7245"/>
                      </a:lnTo>
                      <a:lnTo>
                        <a:pt x="15317" y="7245"/>
                      </a:lnTo>
                      <a:lnTo>
                        <a:pt x="15317" y="6908"/>
                      </a:lnTo>
                      <a:lnTo>
                        <a:pt x="15377" y="6908"/>
                      </a:lnTo>
                      <a:lnTo>
                        <a:pt x="15377" y="6841"/>
                      </a:lnTo>
                      <a:lnTo>
                        <a:pt x="15497" y="6841"/>
                      </a:lnTo>
                      <a:lnTo>
                        <a:pt x="15497" y="6773"/>
                      </a:lnTo>
                      <a:lnTo>
                        <a:pt x="15437" y="6773"/>
                      </a:lnTo>
                      <a:lnTo>
                        <a:pt x="15437" y="6672"/>
                      </a:lnTo>
                      <a:lnTo>
                        <a:pt x="15317" y="6672"/>
                      </a:lnTo>
                      <a:lnTo>
                        <a:pt x="15317" y="6605"/>
                      </a:lnTo>
                      <a:lnTo>
                        <a:pt x="15288" y="6605"/>
                      </a:lnTo>
                      <a:lnTo>
                        <a:pt x="15288" y="6402"/>
                      </a:lnTo>
                      <a:lnTo>
                        <a:pt x="15317" y="6402"/>
                      </a:lnTo>
                      <a:lnTo>
                        <a:pt x="15317" y="6335"/>
                      </a:lnTo>
                      <a:lnTo>
                        <a:pt x="15437" y="6335"/>
                      </a:lnTo>
                      <a:lnTo>
                        <a:pt x="15437" y="6133"/>
                      </a:lnTo>
                      <a:lnTo>
                        <a:pt x="15497" y="6133"/>
                      </a:lnTo>
                      <a:lnTo>
                        <a:pt x="15437" y="6133"/>
                      </a:lnTo>
                      <a:lnTo>
                        <a:pt x="15497" y="6133"/>
                      </a:lnTo>
                      <a:lnTo>
                        <a:pt x="15437" y="6133"/>
                      </a:lnTo>
                      <a:lnTo>
                        <a:pt x="15437" y="6066"/>
                      </a:lnTo>
                      <a:lnTo>
                        <a:pt x="15377" y="6066"/>
                      </a:lnTo>
                      <a:lnTo>
                        <a:pt x="15377" y="5493"/>
                      </a:lnTo>
                      <a:lnTo>
                        <a:pt x="15437" y="5493"/>
                      </a:lnTo>
                      <a:lnTo>
                        <a:pt x="15437" y="5425"/>
                      </a:lnTo>
                      <a:lnTo>
                        <a:pt x="15497" y="5425"/>
                      </a:lnTo>
                      <a:lnTo>
                        <a:pt x="15437" y="5358"/>
                      </a:lnTo>
                      <a:lnTo>
                        <a:pt x="15437" y="5290"/>
                      </a:lnTo>
                      <a:lnTo>
                        <a:pt x="15377" y="5290"/>
                      </a:lnTo>
                      <a:lnTo>
                        <a:pt x="15377" y="5088"/>
                      </a:lnTo>
                      <a:lnTo>
                        <a:pt x="15317" y="5088"/>
                      </a:lnTo>
                      <a:lnTo>
                        <a:pt x="15317" y="5055"/>
                      </a:lnTo>
                      <a:lnTo>
                        <a:pt x="15168" y="5055"/>
                      </a:lnTo>
                      <a:lnTo>
                        <a:pt x="15168" y="4987"/>
                      </a:lnTo>
                      <a:lnTo>
                        <a:pt x="15108" y="4987"/>
                      </a:lnTo>
                      <a:lnTo>
                        <a:pt x="15108" y="4785"/>
                      </a:lnTo>
                      <a:lnTo>
                        <a:pt x="15048" y="4785"/>
                      </a:lnTo>
                      <a:lnTo>
                        <a:pt x="15048" y="4718"/>
                      </a:lnTo>
                      <a:lnTo>
                        <a:pt x="14809" y="4718"/>
                      </a:lnTo>
                      <a:lnTo>
                        <a:pt x="14809" y="4448"/>
                      </a:lnTo>
                      <a:lnTo>
                        <a:pt x="14869" y="4448"/>
                      </a:lnTo>
                      <a:lnTo>
                        <a:pt x="14869" y="4381"/>
                      </a:lnTo>
                      <a:lnTo>
                        <a:pt x="14988" y="4381"/>
                      </a:lnTo>
                      <a:lnTo>
                        <a:pt x="14988" y="4313"/>
                      </a:lnTo>
                      <a:lnTo>
                        <a:pt x="15048" y="4246"/>
                      </a:lnTo>
                      <a:lnTo>
                        <a:pt x="15048" y="4313"/>
                      </a:lnTo>
                      <a:lnTo>
                        <a:pt x="15108" y="4313"/>
                      </a:lnTo>
                      <a:lnTo>
                        <a:pt x="15108" y="4246"/>
                      </a:lnTo>
                      <a:lnTo>
                        <a:pt x="15228" y="4246"/>
                      </a:lnTo>
                      <a:lnTo>
                        <a:pt x="15228" y="4381"/>
                      </a:lnTo>
                      <a:lnTo>
                        <a:pt x="15317" y="4381"/>
                      </a:lnTo>
                      <a:lnTo>
                        <a:pt x="15317" y="4515"/>
                      </a:lnTo>
                      <a:lnTo>
                        <a:pt x="15497" y="4515"/>
                      </a:lnTo>
                      <a:lnTo>
                        <a:pt x="15497" y="4583"/>
                      </a:lnTo>
                      <a:lnTo>
                        <a:pt x="15557" y="4583"/>
                      </a:lnTo>
                      <a:lnTo>
                        <a:pt x="15557" y="4650"/>
                      </a:lnTo>
                      <a:lnTo>
                        <a:pt x="15617" y="4650"/>
                      </a:lnTo>
                      <a:lnTo>
                        <a:pt x="15617" y="4718"/>
                      </a:lnTo>
                      <a:lnTo>
                        <a:pt x="15676" y="4718"/>
                      </a:lnTo>
                      <a:lnTo>
                        <a:pt x="15617" y="4718"/>
                      </a:lnTo>
                      <a:lnTo>
                        <a:pt x="15676" y="4785"/>
                      </a:lnTo>
                      <a:lnTo>
                        <a:pt x="15736" y="4785"/>
                      </a:lnTo>
                      <a:lnTo>
                        <a:pt x="15676" y="4785"/>
                      </a:lnTo>
                      <a:lnTo>
                        <a:pt x="15676" y="4852"/>
                      </a:lnTo>
                      <a:lnTo>
                        <a:pt x="15736" y="4852"/>
                      </a:lnTo>
                      <a:lnTo>
                        <a:pt x="15736" y="4987"/>
                      </a:lnTo>
                      <a:lnTo>
                        <a:pt x="15796" y="4987"/>
                      </a:lnTo>
                      <a:lnTo>
                        <a:pt x="15796" y="5055"/>
                      </a:lnTo>
                      <a:lnTo>
                        <a:pt x="15856" y="5088"/>
                      </a:lnTo>
                      <a:lnTo>
                        <a:pt x="15856" y="5290"/>
                      </a:lnTo>
                      <a:lnTo>
                        <a:pt x="15916" y="5290"/>
                      </a:lnTo>
                      <a:lnTo>
                        <a:pt x="15916" y="5358"/>
                      </a:lnTo>
                      <a:lnTo>
                        <a:pt x="15976" y="5425"/>
                      </a:lnTo>
                      <a:lnTo>
                        <a:pt x="15976" y="5493"/>
                      </a:lnTo>
                      <a:lnTo>
                        <a:pt x="16006" y="5493"/>
                      </a:lnTo>
                      <a:lnTo>
                        <a:pt x="16006" y="5560"/>
                      </a:lnTo>
                      <a:lnTo>
                        <a:pt x="16305" y="5560"/>
                      </a:lnTo>
                      <a:lnTo>
                        <a:pt x="16305" y="5493"/>
                      </a:lnTo>
                      <a:lnTo>
                        <a:pt x="16424" y="5493"/>
                      </a:lnTo>
                      <a:lnTo>
                        <a:pt x="16424" y="5425"/>
                      </a:lnTo>
                      <a:lnTo>
                        <a:pt x="16424" y="5493"/>
                      </a:lnTo>
                      <a:lnTo>
                        <a:pt x="16424" y="5425"/>
                      </a:lnTo>
                      <a:lnTo>
                        <a:pt x="16484" y="5425"/>
                      </a:lnTo>
                      <a:lnTo>
                        <a:pt x="16484" y="5358"/>
                      </a:lnTo>
                      <a:lnTo>
                        <a:pt x="16544" y="5358"/>
                      </a:lnTo>
                      <a:lnTo>
                        <a:pt x="16544" y="5223"/>
                      </a:lnTo>
                      <a:lnTo>
                        <a:pt x="16664" y="5223"/>
                      </a:lnTo>
                      <a:lnTo>
                        <a:pt x="16664" y="5156"/>
                      </a:lnTo>
                      <a:lnTo>
                        <a:pt x="16753" y="5156"/>
                      </a:lnTo>
                      <a:lnTo>
                        <a:pt x="16753" y="5088"/>
                      </a:lnTo>
                      <a:lnTo>
                        <a:pt x="16993" y="5088"/>
                      </a:lnTo>
                      <a:lnTo>
                        <a:pt x="16993" y="5055"/>
                      </a:lnTo>
                      <a:lnTo>
                        <a:pt x="16933" y="5055"/>
                      </a:lnTo>
                      <a:lnTo>
                        <a:pt x="16933" y="4987"/>
                      </a:lnTo>
                      <a:lnTo>
                        <a:pt x="16873" y="4920"/>
                      </a:lnTo>
                      <a:lnTo>
                        <a:pt x="16933" y="4920"/>
                      </a:lnTo>
                      <a:lnTo>
                        <a:pt x="16933" y="4852"/>
                      </a:lnTo>
                      <a:lnTo>
                        <a:pt x="16873" y="4852"/>
                      </a:lnTo>
                      <a:lnTo>
                        <a:pt x="16873" y="4785"/>
                      </a:lnTo>
                      <a:lnTo>
                        <a:pt x="16933" y="4718"/>
                      </a:lnTo>
                      <a:lnTo>
                        <a:pt x="16933" y="4650"/>
                      </a:lnTo>
                      <a:lnTo>
                        <a:pt x="16993" y="4650"/>
                      </a:lnTo>
                      <a:lnTo>
                        <a:pt x="16993" y="4515"/>
                      </a:lnTo>
                      <a:lnTo>
                        <a:pt x="16933" y="4515"/>
                      </a:lnTo>
                      <a:lnTo>
                        <a:pt x="16933" y="4212"/>
                      </a:lnTo>
                      <a:lnTo>
                        <a:pt x="17053" y="4212"/>
                      </a:lnTo>
                      <a:lnTo>
                        <a:pt x="17053" y="4145"/>
                      </a:lnTo>
                      <a:lnTo>
                        <a:pt x="17112" y="4145"/>
                      </a:lnTo>
                      <a:lnTo>
                        <a:pt x="17112" y="3943"/>
                      </a:lnTo>
                      <a:lnTo>
                        <a:pt x="17232" y="3808"/>
                      </a:lnTo>
                      <a:lnTo>
                        <a:pt x="17292" y="3808"/>
                      </a:lnTo>
                      <a:lnTo>
                        <a:pt x="17292" y="3740"/>
                      </a:lnTo>
                      <a:lnTo>
                        <a:pt x="17352" y="3673"/>
                      </a:lnTo>
                      <a:lnTo>
                        <a:pt x="17352" y="3606"/>
                      </a:lnTo>
                      <a:lnTo>
                        <a:pt x="17412" y="3606"/>
                      </a:lnTo>
                      <a:lnTo>
                        <a:pt x="17412" y="3437"/>
                      </a:lnTo>
                      <a:lnTo>
                        <a:pt x="17352" y="3437"/>
                      </a:lnTo>
                      <a:lnTo>
                        <a:pt x="17352" y="3302"/>
                      </a:lnTo>
                      <a:lnTo>
                        <a:pt x="17412" y="3302"/>
                      </a:lnTo>
                      <a:lnTo>
                        <a:pt x="17412" y="3100"/>
                      </a:lnTo>
                      <a:lnTo>
                        <a:pt x="17352" y="3100"/>
                      </a:lnTo>
                      <a:lnTo>
                        <a:pt x="17352" y="3033"/>
                      </a:lnTo>
                      <a:lnTo>
                        <a:pt x="17292" y="2965"/>
                      </a:lnTo>
                      <a:lnTo>
                        <a:pt x="17292" y="2898"/>
                      </a:lnTo>
                      <a:lnTo>
                        <a:pt x="17352" y="2831"/>
                      </a:lnTo>
                      <a:lnTo>
                        <a:pt x="17352" y="2595"/>
                      </a:lnTo>
                      <a:lnTo>
                        <a:pt x="17292" y="2595"/>
                      </a:lnTo>
                      <a:lnTo>
                        <a:pt x="17292" y="2628"/>
                      </a:lnTo>
                      <a:lnTo>
                        <a:pt x="17292" y="2325"/>
                      </a:lnTo>
                      <a:lnTo>
                        <a:pt x="17352" y="2325"/>
                      </a:lnTo>
                      <a:lnTo>
                        <a:pt x="17352" y="2258"/>
                      </a:lnTo>
                      <a:lnTo>
                        <a:pt x="17412" y="2258"/>
                      </a:lnTo>
                      <a:lnTo>
                        <a:pt x="17412" y="2056"/>
                      </a:lnTo>
                      <a:lnTo>
                        <a:pt x="17442" y="1988"/>
                      </a:lnTo>
                      <a:lnTo>
                        <a:pt x="17442" y="1921"/>
                      </a:lnTo>
                      <a:lnTo>
                        <a:pt x="17412" y="1921"/>
                      </a:lnTo>
                      <a:lnTo>
                        <a:pt x="17412" y="1853"/>
                      </a:lnTo>
                      <a:lnTo>
                        <a:pt x="17352" y="1820"/>
                      </a:lnTo>
                      <a:lnTo>
                        <a:pt x="17352" y="1685"/>
                      </a:lnTo>
                      <a:lnTo>
                        <a:pt x="17232" y="1685"/>
                      </a:lnTo>
                      <a:lnTo>
                        <a:pt x="17232" y="1550"/>
                      </a:lnTo>
                      <a:lnTo>
                        <a:pt x="17292" y="1550"/>
                      </a:lnTo>
                      <a:lnTo>
                        <a:pt x="17292" y="1348"/>
                      </a:lnTo>
                      <a:lnTo>
                        <a:pt x="17232" y="1348"/>
                      </a:lnTo>
                      <a:lnTo>
                        <a:pt x="17292" y="1348"/>
                      </a:lnTo>
                      <a:lnTo>
                        <a:pt x="17292" y="1213"/>
                      </a:lnTo>
                      <a:lnTo>
                        <a:pt x="17352" y="1213"/>
                      </a:lnTo>
                      <a:lnTo>
                        <a:pt x="17352" y="1146"/>
                      </a:lnTo>
                      <a:lnTo>
                        <a:pt x="17352" y="1213"/>
                      </a:lnTo>
                      <a:lnTo>
                        <a:pt x="17412" y="1213"/>
                      </a:lnTo>
                      <a:lnTo>
                        <a:pt x="17412" y="1280"/>
                      </a:lnTo>
                      <a:lnTo>
                        <a:pt x="17442" y="1280"/>
                      </a:lnTo>
                      <a:lnTo>
                        <a:pt x="17501" y="1348"/>
                      </a:lnTo>
                      <a:lnTo>
                        <a:pt x="17501" y="1415"/>
                      </a:lnTo>
                      <a:lnTo>
                        <a:pt x="17621" y="1415"/>
                      </a:lnTo>
                      <a:lnTo>
                        <a:pt x="17621" y="1483"/>
                      </a:lnTo>
                      <a:lnTo>
                        <a:pt x="17741" y="1483"/>
                      </a:lnTo>
                      <a:lnTo>
                        <a:pt x="17741" y="1550"/>
                      </a:lnTo>
                      <a:lnTo>
                        <a:pt x="17860" y="1550"/>
                      </a:lnTo>
                      <a:lnTo>
                        <a:pt x="17920" y="1617"/>
                      </a:lnTo>
                      <a:lnTo>
                        <a:pt x="17980" y="1617"/>
                      </a:lnTo>
                      <a:lnTo>
                        <a:pt x="18040" y="1685"/>
                      </a:lnTo>
                      <a:lnTo>
                        <a:pt x="18040" y="1617"/>
                      </a:lnTo>
                      <a:lnTo>
                        <a:pt x="18040" y="1685"/>
                      </a:lnTo>
                      <a:lnTo>
                        <a:pt x="18160" y="1685"/>
                      </a:lnTo>
                      <a:lnTo>
                        <a:pt x="18160" y="1617"/>
                      </a:lnTo>
                      <a:lnTo>
                        <a:pt x="18189" y="1617"/>
                      </a:lnTo>
                      <a:lnTo>
                        <a:pt x="18160" y="1617"/>
                      </a:lnTo>
                      <a:lnTo>
                        <a:pt x="18189" y="1617"/>
                      </a:lnTo>
                      <a:lnTo>
                        <a:pt x="18189" y="1550"/>
                      </a:lnTo>
                      <a:lnTo>
                        <a:pt x="18249" y="1550"/>
                      </a:lnTo>
                      <a:lnTo>
                        <a:pt x="18249" y="1483"/>
                      </a:lnTo>
                      <a:lnTo>
                        <a:pt x="18429" y="1483"/>
                      </a:lnTo>
                      <a:lnTo>
                        <a:pt x="18429" y="1415"/>
                      </a:lnTo>
                      <a:lnTo>
                        <a:pt x="18489" y="1415"/>
                      </a:lnTo>
                      <a:lnTo>
                        <a:pt x="18489" y="1348"/>
                      </a:lnTo>
                      <a:lnTo>
                        <a:pt x="18548" y="1348"/>
                      </a:lnTo>
                      <a:lnTo>
                        <a:pt x="18548" y="1280"/>
                      </a:lnTo>
                      <a:lnTo>
                        <a:pt x="18608" y="1280"/>
                      </a:lnTo>
                      <a:lnTo>
                        <a:pt x="18608" y="1213"/>
                      </a:lnTo>
                      <a:lnTo>
                        <a:pt x="18668" y="1213"/>
                      </a:lnTo>
                      <a:lnTo>
                        <a:pt x="18668" y="1146"/>
                      </a:lnTo>
                      <a:lnTo>
                        <a:pt x="18728" y="1146"/>
                      </a:lnTo>
                      <a:lnTo>
                        <a:pt x="18728" y="1078"/>
                      </a:lnTo>
                      <a:lnTo>
                        <a:pt x="18788" y="1078"/>
                      </a:lnTo>
                      <a:lnTo>
                        <a:pt x="18788" y="910"/>
                      </a:lnTo>
                      <a:lnTo>
                        <a:pt x="18848" y="910"/>
                      </a:lnTo>
                      <a:lnTo>
                        <a:pt x="18848" y="708"/>
                      </a:lnTo>
                      <a:lnTo>
                        <a:pt x="18878" y="708"/>
                      </a:lnTo>
                      <a:lnTo>
                        <a:pt x="18878" y="505"/>
                      </a:lnTo>
                      <a:lnTo>
                        <a:pt x="18937" y="505"/>
                      </a:lnTo>
                      <a:lnTo>
                        <a:pt x="18937" y="438"/>
                      </a:lnTo>
                      <a:lnTo>
                        <a:pt x="18997" y="438"/>
                      </a:lnTo>
                      <a:lnTo>
                        <a:pt x="18997" y="371"/>
                      </a:lnTo>
                      <a:lnTo>
                        <a:pt x="19177" y="371"/>
                      </a:lnTo>
                      <a:lnTo>
                        <a:pt x="19177" y="438"/>
                      </a:lnTo>
                      <a:lnTo>
                        <a:pt x="19237" y="438"/>
                      </a:lnTo>
                      <a:lnTo>
                        <a:pt x="19237" y="573"/>
                      </a:lnTo>
                      <a:lnTo>
                        <a:pt x="19177" y="573"/>
                      </a:lnTo>
                      <a:lnTo>
                        <a:pt x="19177" y="640"/>
                      </a:lnTo>
                      <a:lnTo>
                        <a:pt x="19237" y="640"/>
                      </a:lnTo>
                      <a:lnTo>
                        <a:pt x="19237" y="708"/>
                      </a:lnTo>
                      <a:lnTo>
                        <a:pt x="19356" y="708"/>
                      </a:lnTo>
                      <a:lnTo>
                        <a:pt x="19356" y="640"/>
                      </a:lnTo>
                      <a:lnTo>
                        <a:pt x="19476" y="640"/>
                      </a:lnTo>
                      <a:lnTo>
                        <a:pt x="19476" y="573"/>
                      </a:lnTo>
                      <a:lnTo>
                        <a:pt x="19536" y="573"/>
                      </a:lnTo>
                      <a:lnTo>
                        <a:pt x="19536" y="438"/>
                      </a:lnTo>
                      <a:lnTo>
                        <a:pt x="19625" y="438"/>
                      </a:lnTo>
                      <a:lnTo>
                        <a:pt x="19625" y="371"/>
                      </a:lnTo>
                      <a:lnTo>
                        <a:pt x="19596" y="371"/>
                      </a:lnTo>
                      <a:lnTo>
                        <a:pt x="19596" y="236"/>
                      </a:lnTo>
                      <a:lnTo>
                        <a:pt x="19625" y="236"/>
                      </a:lnTo>
                      <a:lnTo>
                        <a:pt x="19625" y="135"/>
                      </a:lnTo>
                      <a:lnTo>
                        <a:pt x="19685" y="135"/>
                      </a:lnTo>
                      <a:lnTo>
                        <a:pt x="19685" y="67"/>
                      </a:lnTo>
                      <a:lnTo>
                        <a:pt x="19745" y="67"/>
                      </a:lnTo>
                      <a:lnTo>
                        <a:pt x="19745" y="0"/>
                      </a:lnTo>
                      <a:lnTo>
                        <a:pt x="19865" y="0"/>
                      </a:lnTo>
                      <a:lnTo>
                        <a:pt x="19865" y="67"/>
                      </a:lnTo>
                      <a:lnTo>
                        <a:pt x="19984" y="67"/>
                      </a:lnTo>
                      <a:lnTo>
                        <a:pt x="19984" y="202"/>
                      </a:lnTo>
                      <a:lnTo>
                        <a:pt x="20433" y="202"/>
                      </a:lnTo>
                      <a:lnTo>
                        <a:pt x="20433" y="135"/>
                      </a:lnTo>
                      <a:lnTo>
                        <a:pt x="20553" y="135"/>
                      </a:lnTo>
                      <a:lnTo>
                        <a:pt x="20553" y="67"/>
                      </a:lnTo>
                      <a:lnTo>
                        <a:pt x="20613" y="67"/>
                      </a:lnTo>
                      <a:lnTo>
                        <a:pt x="20673" y="135"/>
                      </a:lnTo>
                      <a:lnTo>
                        <a:pt x="20852" y="135"/>
                      </a:lnTo>
                      <a:lnTo>
                        <a:pt x="20852" y="202"/>
                      </a:lnTo>
                      <a:lnTo>
                        <a:pt x="20912" y="202"/>
                      </a:lnTo>
                      <a:lnTo>
                        <a:pt x="20912" y="236"/>
                      </a:lnTo>
                      <a:lnTo>
                        <a:pt x="20972" y="236"/>
                      </a:lnTo>
                      <a:lnTo>
                        <a:pt x="21032" y="303"/>
                      </a:lnTo>
                      <a:lnTo>
                        <a:pt x="21061" y="303"/>
                      </a:lnTo>
                      <a:lnTo>
                        <a:pt x="21061" y="371"/>
                      </a:lnTo>
                      <a:lnTo>
                        <a:pt x="21600" y="371"/>
                      </a:lnTo>
                      <a:lnTo>
                        <a:pt x="21600" y="505"/>
                      </a:lnTo>
                      <a:lnTo>
                        <a:pt x="21540" y="505"/>
                      </a:lnTo>
                      <a:lnTo>
                        <a:pt x="21600" y="505"/>
                      </a:lnTo>
                      <a:lnTo>
                        <a:pt x="21540" y="505"/>
                      </a:lnTo>
                      <a:lnTo>
                        <a:pt x="21540" y="640"/>
                      </a:lnTo>
                      <a:lnTo>
                        <a:pt x="21480" y="640"/>
                      </a:lnTo>
                      <a:lnTo>
                        <a:pt x="21480" y="708"/>
                      </a:lnTo>
                      <a:lnTo>
                        <a:pt x="21420" y="708"/>
                      </a:lnTo>
                      <a:lnTo>
                        <a:pt x="21420" y="910"/>
                      </a:lnTo>
                      <a:lnTo>
                        <a:pt x="21361" y="910"/>
                      </a:lnTo>
                      <a:lnTo>
                        <a:pt x="21361" y="1011"/>
                      </a:lnTo>
                      <a:lnTo>
                        <a:pt x="21301" y="1078"/>
                      </a:lnTo>
                      <a:lnTo>
                        <a:pt x="21301" y="1213"/>
                      </a:lnTo>
                      <a:lnTo>
                        <a:pt x="21241" y="1213"/>
                      </a:lnTo>
                      <a:lnTo>
                        <a:pt x="21241" y="1415"/>
                      </a:lnTo>
                      <a:lnTo>
                        <a:pt x="21181" y="1415"/>
                      </a:lnTo>
                      <a:lnTo>
                        <a:pt x="21181" y="1550"/>
                      </a:lnTo>
                      <a:lnTo>
                        <a:pt x="21121" y="1550"/>
                      </a:lnTo>
                      <a:lnTo>
                        <a:pt x="21121" y="1685"/>
                      </a:lnTo>
                      <a:lnTo>
                        <a:pt x="21061" y="1685"/>
                      </a:lnTo>
                      <a:lnTo>
                        <a:pt x="21061" y="1853"/>
                      </a:lnTo>
                      <a:lnTo>
                        <a:pt x="21032" y="1853"/>
                      </a:lnTo>
                      <a:lnTo>
                        <a:pt x="21032" y="1988"/>
                      </a:lnTo>
                      <a:lnTo>
                        <a:pt x="20972" y="1988"/>
                      </a:lnTo>
                      <a:lnTo>
                        <a:pt x="20972" y="2325"/>
                      </a:lnTo>
                      <a:lnTo>
                        <a:pt x="20912" y="2325"/>
                      </a:lnTo>
                      <a:lnTo>
                        <a:pt x="20912" y="2460"/>
                      </a:lnTo>
                      <a:lnTo>
                        <a:pt x="20852" y="2460"/>
                      </a:lnTo>
                      <a:lnTo>
                        <a:pt x="20852" y="2595"/>
                      </a:lnTo>
                      <a:lnTo>
                        <a:pt x="20732" y="2595"/>
                      </a:lnTo>
                      <a:lnTo>
                        <a:pt x="20732" y="2628"/>
                      </a:lnTo>
                      <a:lnTo>
                        <a:pt x="20673" y="2628"/>
                      </a:lnTo>
                      <a:lnTo>
                        <a:pt x="20673" y="2696"/>
                      </a:lnTo>
                      <a:lnTo>
                        <a:pt x="20493" y="2696"/>
                      </a:lnTo>
                      <a:lnTo>
                        <a:pt x="20493" y="2763"/>
                      </a:lnTo>
                      <a:lnTo>
                        <a:pt x="20433" y="2763"/>
                      </a:lnTo>
                      <a:lnTo>
                        <a:pt x="20433" y="2831"/>
                      </a:lnTo>
                      <a:lnTo>
                        <a:pt x="20493" y="2831"/>
                      </a:lnTo>
                      <a:lnTo>
                        <a:pt x="20493" y="2965"/>
                      </a:lnTo>
                      <a:lnTo>
                        <a:pt x="20433" y="2965"/>
                      </a:lnTo>
                      <a:lnTo>
                        <a:pt x="20433" y="3033"/>
                      </a:lnTo>
                      <a:lnTo>
                        <a:pt x="20373" y="3033"/>
                      </a:lnTo>
                      <a:lnTo>
                        <a:pt x="20373" y="3302"/>
                      </a:lnTo>
                      <a:lnTo>
                        <a:pt x="20314" y="3370"/>
                      </a:lnTo>
                      <a:lnTo>
                        <a:pt x="20314" y="3606"/>
                      </a:lnTo>
                      <a:lnTo>
                        <a:pt x="20284" y="3673"/>
                      </a:lnTo>
                      <a:lnTo>
                        <a:pt x="20284" y="3943"/>
                      </a:lnTo>
                      <a:lnTo>
                        <a:pt x="20314" y="4010"/>
                      </a:lnTo>
                      <a:lnTo>
                        <a:pt x="20314" y="4145"/>
                      </a:lnTo>
                      <a:lnTo>
                        <a:pt x="20284" y="4246"/>
                      </a:lnTo>
                      <a:lnTo>
                        <a:pt x="20284" y="4718"/>
                      </a:lnTo>
                      <a:lnTo>
                        <a:pt x="20224" y="4718"/>
                      </a:lnTo>
                      <a:lnTo>
                        <a:pt x="20224" y="4785"/>
                      </a:lnTo>
                      <a:lnTo>
                        <a:pt x="20164" y="4852"/>
                      </a:lnTo>
                      <a:lnTo>
                        <a:pt x="20164" y="4920"/>
                      </a:lnTo>
                      <a:lnTo>
                        <a:pt x="20104" y="4920"/>
                      </a:lnTo>
                      <a:lnTo>
                        <a:pt x="20044" y="4987"/>
                      </a:lnTo>
                      <a:lnTo>
                        <a:pt x="19984" y="4987"/>
                      </a:lnTo>
                      <a:lnTo>
                        <a:pt x="19984" y="4920"/>
                      </a:lnTo>
                      <a:lnTo>
                        <a:pt x="19984" y="4987"/>
                      </a:lnTo>
                      <a:lnTo>
                        <a:pt x="19865" y="4987"/>
                      </a:lnTo>
                      <a:lnTo>
                        <a:pt x="19865" y="5290"/>
                      </a:lnTo>
                      <a:lnTo>
                        <a:pt x="19805" y="5358"/>
                      </a:lnTo>
                      <a:lnTo>
                        <a:pt x="19745" y="5290"/>
                      </a:lnTo>
                      <a:lnTo>
                        <a:pt x="19536" y="5290"/>
                      </a:lnTo>
                      <a:lnTo>
                        <a:pt x="19536" y="5560"/>
                      </a:lnTo>
                      <a:lnTo>
                        <a:pt x="19416" y="5695"/>
                      </a:lnTo>
                      <a:lnTo>
                        <a:pt x="19296" y="5695"/>
                      </a:lnTo>
                      <a:lnTo>
                        <a:pt x="19296" y="5627"/>
                      </a:lnTo>
                      <a:lnTo>
                        <a:pt x="19237" y="5627"/>
                      </a:lnTo>
                      <a:lnTo>
                        <a:pt x="19237" y="5560"/>
                      </a:lnTo>
                      <a:lnTo>
                        <a:pt x="19177" y="5560"/>
                      </a:lnTo>
                      <a:lnTo>
                        <a:pt x="19177" y="5627"/>
                      </a:lnTo>
                      <a:lnTo>
                        <a:pt x="19117" y="5627"/>
                      </a:lnTo>
                      <a:lnTo>
                        <a:pt x="19117" y="5695"/>
                      </a:lnTo>
                      <a:lnTo>
                        <a:pt x="18997" y="5695"/>
                      </a:lnTo>
                      <a:lnTo>
                        <a:pt x="18997" y="5863"/>
                      </a:lnTo>
                      <a:lnTo>
                        <a:pt x="18937" y="5863"/>
                      </a:lnTo>
                      <a:lnTo>
                        <a:pt x="18997" y="5931"/>
                      </a:lnTo>
                      <a:lnTo>
                        <a:pt x="18997" y="6066"/>
                      </a:lnTo>
                      <a:lnTo>
                        <a:pt x="18937" y="6066"/>
                      </a:lnTo>
                      <a:lnTo>
                        <a:pt x="18937" y="6133"/>
                      </a:lnTo>
                      <a:lnTo>
                        <a:pt x="18878" y="6133"/>
                      </a:lnTo>
                      <a:lnTo>
                        <a:pt x="18878" y="6200"/>
                      </a:lnTo>
                      <a:lnTo>
                        <a:pt x="18848" y="6200"/>
                      </a:lnTo>
                      <a:lnTo>
                        <a:pt x="18848" y="6268"/>
                      </a:lnTo>
                      <a:lnTo>
                        <a:pt x="18728" y="6268"/>
                      </a:lnTo>
                      <a:lnTo>
                        <a:pt x="18728" y="6537"/>
                      </a:lnTo>
                      <a:lnTo>
                        <a:pt x="18668" y="6537"/>
                      </a:lnTo>
                      <a:lnTo>
                        <a:pt x="18668" y="6605"/>
                      </a:lnTo>
                      <a:lnTo>
                        <a:pt x="18608" y="6605"/>
                      </a:lnTo>
                      <a:lnTo>
                        <a:pt x="18608" y="6672"/>
                      </a:lnTo>
                      <a:lnTo>
                        <a:pt x="18489" y="6672"/>
                      </a:lnTo>
                      <a:lnTo>
                        <a:pt x="18489" y="6706"/>
                      </a:lnTo>
                      <a:lnTo>
                        <a:pt x="18369" y="6706"/>
                      </a:lnTo>
                      <a:lnTo>
                        <a:pt x="18369" y="6773"/>
                      </a:lnTo>
                      <a:lnTo>
                        <a:pt x="18249" y="6773"/>
                      </a:lnTo>
                      <a:lnTo>
                        <a:pt x="18249" y="6841"/>
                      </a:lnTo>
                      <a:lnTo>
                        <a:pt x="18189" y="6841"/>
                      </a:lnTo>
                      <a:lnTo>
                        <a:pt x="18189" y="6908"/>
                      </a:lnTo>
                      <a:lnTo>
                        <a:pt x="18160" y="6908"/>
                      </a:lnTo>
                      <a:lnTo>
                        <a:pt x="18160" y="6975"/>
                      </a:lnTo>
                      <a:lnTo>
                        <a:pt x="18100" y="7043"/>
                      </a:lnTo>
                      <a:lnTo>
                        <a:pt x="18160" y="7043"/>
                      </a:lnTo>
                      <a:lnTo>
                        <a:pt x="18160" y="7312"/>
                      </a:lnTo>
                      <a:lnTo>
                        <a:pt x="18100" y="7312"/>
                      </a:lnTo>
                      <a:lnTo>
                        <a:pt x="18100" y="7616"/>
                      </a:lnTo>
                      <a:lnTo>
                        <a:pt x="18040" y="7616"/>
                      </a:lnTo>
                      <a:lnTo>
                        <a:pt x="18040" y="7683"/>
                      </a:lnTo>
                      <a:lnTo>
                        <a:pt x="17980" y="7750"/>
                      </a:lnTo>
                      <a:lnTo>
                        <a:pt x="17980" y="7818"/>
                      </a:lnTo>
                      <a:lnTo>
                        <a:pt x="18040" y="7818"/>
                      </a:lnTo>
                      <a:lnTo>
                        <a:pt x="18040" y="7750"/>
                      </a:lnTo>
                      <a:lnTo>
                        <a:pt x="18100" y="7750"/>
                      </a:lnTo>
                      <a:lnTo>
                        <a:pt x="18100" y="7818"/>
                      </a:lnTo>
                      <a:lnTo>
                        <a:pt x="18160" y="7818"/>
                      </a:lnTo>
                      <a:lnTo>
                        <a:pt x="18160" y="8020"/>
                      </a:lnTo>
                      <a:lnTo>
                        <a:pt x="18189" y="8020"/>
                      </a:lnTo>
                      <a:lnTo>
                        <a:pt x="18189" y="8087"/>
                      </a:lnTo>
                      <a:lnTo>
                        <a:pt x="18249" y="8087"/>
                      </a:lnTo>
                      <a:lnTo>
                        <a:pt x="18249" y="8155"/>
                      </a:lnTo>
                      <a:lnTo>
                        <a:pt x="18309" y="8155"/>
                      </a:lnTo>
                      <a:lnTo>
                        <a:pt x="18309" y="8222"/>
                      </a:lnTo>
                      <a:lnTo>
                        <a:pt x="18249" y="8222"/>
                      </a:lnTo>
                      <a:lnTo>
                        <a:pt x="18249" y="8290"/>
                      </a:lnTo>
                      <a:lnTo>
                        <a:pt x="18189" y="8290"/>
                      </a:lnTo>
                      <a:lnTo>
                        <a:pt x="18189" y="8323"/>
                      </a:lnTo>
                      <a:lnTo>
                        <a:pt x="18160" y="8323"/>
                      </a:lnTo>
                      <a:lnTo>
                        <a:pt x="18160" y="8391"/>
                      </a:lnTo>
                      <a:lnTo>
                        <a:pt x="18189" y="8391"/>
                      </a:lnTo>
                      <a:lnTo>
                        <a:pt x="18189" y="8458"/>
                      </a:lnTo>
                      <a:lnTo>
                        <a:pt x="18249" y="8458"/>
                      </a:lnTo>
                      <a:lnTo>
                        <a:pt x="18249" y="8525"/>
                      </a:lnTo>
                      <a:lnTo>
                        <a:pt x="18309" y="8525"/>
                      </a:lnTo>
                      <a:lnTo>
                        <a:pt x="18309" y="8593"/>
                      </a:lnTo>
                      <a:lnTo>
                        <a:pt x="18548" y="8593"/>
                      </a:lnTo>
                      <a:lnTo>
                        <a:pt x="18548" y="8660"/>
                      </a:lnTo>
                      <a:lnTo>
                        <a:pt x="18668" y="8660"/>
                      </a:lnTo>
                      <a:lnTo>
                        <a:pt x="18668" y="8728"/>
                      </a:lnTo>
                      <a:lnTo>
                        <a:pt x="18728" y="8728"/>
                      </a:lnTo>
                      <a:lnTo>
                        <a:pt x="18728" y="8930"/>
                      </a:lnTo>
                      <a:lnTo>
                        <a:pt x="18608" y="8930"/>
                      </a:lnTo>
                      <a:lnTo>
                        <a:pt x="18608" y="8997"/>
                      </a:lnTo>
                      <a:lnTo>
                        <a:pt x="18489" y="8997"/>
                      </a:lnTo>
                      <a:lnTo>
                        <a:pt x="18489" y="9065"/>
                      </a:lnTo>
                      <a:lnTo>
                        <a:pt x="18429" y="9065"/>
                      </a:lnTo>
                      <a:lnTo>
                        <a:pt x="18429" y="9098"/>
                      </a:lnTo>
                      <a:lnTo>
                        <a:pt x="18429" y="9065"/>
                      </a:lnTo>
                      <a:lnTo>
                        <a:pt x="18369" y="9098"/>
                      </a:lnTo>
                      <a:lnTo>
                        <a:pt x="18369" y="9233"/>
                      </a:lnTo>
                      <a:lnTo>
                        <a:pt x="18429" y="9300"/>
                      </a:lnTo>
                      <a:lnTo>
                        <a:pt x="18369" y="9300"/>
                      </a:lnTo>
                      <a:lnTo>
                        <a:pt x="18429" y="9300"/>
                      </a:lnTo>
                      <a:lnTo>
                        <a:pt x="18429" y="9637"/>
                      </a:lnTo>
                      <a:lnTo>
                        <a:pt x="18369" y="9637"/>
                      </a:lnTo>
                      <a:lnTo>
                        <a:pt x="18429" y="9637"/>
                      </a:lnTo>
                      <a:lnTo>
                        <a:pt x="18369" y="9637"/>
                      </a:lnTo>
                      <a:lnTo>
                        <a:pt x="18369" y="9772"/>
                      </a:lnTo>
                      <a:lnTo>
                        <a:pt x="18309" y="9772"/>
                      </a:lnTo>
                      <a:lnTo>
                        <a:pt x="18309" y="9941"/>
                      </a:lnTo>
                      <a:lnTo>
                        <a:pt x="18249" y="9941"/>
                      </a:lnTo>
                      <a:lnTo>
                        <a:pt x="18249" y="10008"/>
                      </a:lnTo>
                      <a:lnTo>
                        <a:pt x="18189" y="10008"/>
                      </a:lnTo>
                      <a:lnTo>
                        <a:pt x="18189" y="10076"/>
                      </a:lnTo>
                      <a:lnTo>
                        <a:pt x="18249" y="10076"/>
                      </a:lnTo>
                      <a:lnTo>
                        <a:pt x="18189" y="10076"/>
                      </a:lnTo>
                      <a:lnTo>
                        <a:pt x="18189" y="10345"/>
                      </a:lnTo>
                      <a:lnTo>
                        <a:pt x="18249" y="10345"/>
                      </a:lnTo>
                      <a:lnTo>
                        <a:pt x="18249" y="10412"/>
                      </a:lnTo>
                      <a:lnTo>
                        <a:pt x="18160" y="10412"/>
                      </a:lnTo>
                      <a:lnTo>
                        <a:pt x="18160" y="10345"/>
                      </a:lnTo>
                      <a:lnTo>
                        <a:pt x="18160" y="10412"/>
                      </a:lnTo>
                      <a:lnTo>
                        <a:pt x="18160" y="10345"/>
                      </a:lnTo>
                      <a:lnTo>
                        <a:pt x="18160" y="10412"/>
                      </a:lnTo>
                      <a:lnTo>
                        <a:pt x="17980" y="10412"/>
                      </a:lnTo>
                      <a:lnTo>
                        <a:pt x="17980" y="10345"/>
                      </a:lnTo>
                      <a:lnTo>
                        <a:pt x="17980" y="10412"/>
                      </a:lnTo>
                      <a:lnTo>
                        <a:pt x="17860" y="10412"/>
                      </a:lnTo>
                      <a:lnTo>
                        <a:pt x="17860" y="10480"/>
                      </a:lnTo>
                      <a:lnTo>
                        <a:pt x="17801" y="10480"/>
                      </a:lnTo>
                      <a:lnTo>
                        <a:pt x="17801" y="10547"/>
                      </a:lnTo>
                      <a:lnTo>
                        <a:pt x="17681" y="10547"/>
                      </a:lnTo>
                      <a:lnTo>
                        <a:pt x="17681" y="10682"/>
                      </a:lnTo>
                      <a:lnTo>
                        <a:pt x="17621" y="10682"/>
                      </a:lnTo>
                      <a:lnTo>
                        <a:pt x="17621" y="10851"/>
                      </a:lnTo>
                      <a:lnTo>
                        <a:pt x="17860" y="10851"/>
                      </a:lnTo>
                      <a:lnTo>
                        <a:pt x="17860" y="10918"/>
                      </a:lnTo>
                      <a:lnTo>
                        <a:pt x="18040" y="10918"/>
                      </a:lnTo>
                      <a:lnTo>
                        <a:pt x="18040" y="10985"/>
                      </a:lnTo>
                      <a:lnTo>
                        <a:pt x="18100" y="10985"/>
                      </a:lnTo>
                      <a:lnTo>
                        <a:pt x="18100" y="11053"/>
                      </a:lnTo>
                      <a:lnTo>
                        <a:pt x="18160" y="11053"/>
                      </a:lnTo>
                      <a:lnTo>
                        <a:pt x="18160" y="11120"/>
                      </a:lnTo>
                      <a:lnTo>
                        <a:pt x="18249" y="11120"/>
                      </a:lnTo>
                      <a:lnTo>
                        <a:pt x="18249" y="11188"/>
                      </a:lnTo>
                      <a:lnTo>
                        <a:pt x="18489" y="11188"/>
                      </a:lnTo>
                      <a:lnTo>
                        <a:pt x="18489" y="11255"/>
                      </a:lnTo>
                      <a:lnTo>
                        <a:pt x="18668" y="11255"/>
                      </a:lnTo>
                      <a:lnTo>
                        <a:pt x="18668" y="11322"/>
                      </a:lnTo>
                      <a:lnTo>
                        <a:pt x="18728" y="11322"/>
                      </a:lnTo>
                      <a:lnTo>
                        <a:pt x="18728" y="11390"/>
                      </a:lnTo>
                      <a:lnTo>
                        <a:pt x="18788" y="11390"/>
                      </a:lnTo>
                      <a:lnTo>
                        <a:pt x="18788" y="11457"/>
                      </a:lnTo>
                      <a:lnTo>
                        <a:pt x="18848" y="11457"/>
                      </a:lnTo>
                      <a:lnTo>
                        <a:pt x="18848" y="11524"/>
                      </a:lnTo>
                      <a:lnTo>
                        <a:pt x="18878" y="11524"/>
                      </a:lnTo>
                      <a:lnTo>
                        <a:pt x="18878" y="11558"/>
                      </a:lnTo>
                      <a:lnTo>
                        <a:pt x="18937" y="11558"/>
                      </a:lnTo>
                      <a:lnTo>
                        <a:pt x="18878" y="11558"/>
                      </a:lnTo>
                      <a:lnTo>
                        <a:pt x="18878" y="11693"/>
                      </a:lnTo>
                      <a:lnTo>
                        <a:pt x="18937" y="11693"/>
                      </a:lnTo>
                      <a:lnTo>
                        <a:pt x="18937" y="11760"/>
                      </a:lnTo>
                      <a:lnTo>
                        <a:pt x="18997" y="11760"/>
                      </a:lnTo>
                      <a:lnTo>
                        <a:pt x="18997" y="11693"/>
                      </a:lnTo>
                      <a:lnTo>
                        <a:pt x="18997" y="11760"/>
                      </a:lnTo>
                      <a:lnTo>
                        <a:pt x="18997" y="11693"/>
                      </a:lnTo>
                      <a:lnTo>
                        <a:pt x="18997" y="11760"/>
                      </a:lnTo>
                      <a:lnTo>
                        <a:pt x="19057" y="11760"/>
                      </a:lnTo>
                      <a:lnTo>
                        <a:pt x="19057" y="11828"/>
                      </a:lnTo>
                      <a:lnTo>
                        <a:pt x="19117" y="11828"/>
                      </a:lnTo>
                      <a:lnTo>
                        <a:pt x="19117" y="11895"/>
                      </a:lnTo>
                      <a:lnTo>
                        <a:pt x="19057" y="11895"/>
                      </a:lnTo>
                      <a:lnTo>
                        <a:pt x="19117" y="11895"/>
                      </a:lnTo>
                      <a:lnTo>
                        <a:pt x="19117" y="11963"/>
                      </a:lnTo>
                      <a:lnTo>
                        <a:pt x="19117" y="11895"/>
                      </a:lnTo>
                      <a:lnTo>
                        <a:pt x="19117" y="11963"/>
                      </a:lnTo>
                      <a:lnTo>
                        <a:pt x="19117" y="11895"/>
                      </a:lnTo>
                      <a:lnTo>
                        <a:pt x="19117" y="11963"/>
                      </a:lnTo>
                      <a:lnTo>
                        <a:pt x="19177" y="11963"/>
                      </a:lnTo>
                      <a:lnTo>
                        <a:pt x="19117" y="11963"/>
                      </a:lnTo>
                      <a:lnTo>
                        <a:pt x="19177" y="11963"/>
                      </a:lnTo>
                      <a:lnTo>
                        <a:pt x="19177" y="12097"/>
                      </a:lnTo>
                      <a:lnTo>
                        <a:pt x="19237" y="12097"/>
                      </a:lnTo>
                      <a:lnTo>
                        <a:pt x="19237" y="12165"/>
                      </a:lnTo>
                      <a:lnTo>
                        <a:pt x="19296" y="12165"/>
                      </a:lnTo>
                      <a:lnTo>
                        <a:pt x="19296" y="12300"/>
                      </a:lnTo>
                      <a:lnTo>
                        <a:pt x="19237" y="12300"/>
                      </a:lnTo>
                      <a:lnTo>
                        <a:pt x="19237" y="12401"/>
                      </a:lnTo>
                      <a:lnTo>
                        <a:pt x="19177" y="12468"/>
                      </a:lnTo>
                      <a:lnTo>
                        <a:pt x="19117" y="12468"/>
                      </a:lnTo>
                      <a:lnTo>
                        <a:pt x="19117" y="12401"/>
                      </a:lnTo>
                      <a:lnTo>
                        <a:pt x="18997" y="12401"/>
                      </a:lnTo>
                      <a:lnTo>
                        <a:pt x="18997" y="12603"/>
                      </a:lnTo>
                      <a:lnTo>
                        <a:pt x="19057" y="12603"/>
                      </a:lnTo>
                      <a:lnTo>
                        <a:pt x="19057" y="12738"/>
                      </a:lnTo>
                      <a:lnTo>
                        <a:pt x="18997" y="12738"/>
                      </a:lnTo>
                      <a:lnTo>
                        <a:pt x="18997" y="12872"/>
                      </a:lnTo>
                      <a:lnTo>
                        <a:pt x="19057" y="12872"/>
                      </a:lnTo>
                      <a:lnTo>
                        <a:pt x="19057" y="12940"/>
                      </a:lnTo>
                      <a:lnTo>
                        <a:pt x="18997" y="12940"/>
                      </a:lnTo>
                      <a:lnTo>
                        <a:pt x="18997" y="13007"/>
                      </a:lnTo>
                      <a:lnTo>
                        <a:pt x="18878" y="13007"/>
                      </a:lnTo>
                      <a:lnTo>
                        <a:pt x="18878" y="13075"/>
                      </a:lnTo>
                      <a:lnTo>
                        <a:pt x="18848" y="13075"/>
                      </a:lnTo>
                      <a:lnTo>
                        <a:pt x="18878" y="13142"/>
                      </a:lnTo>
                      <a:lnTo>
                        <a:pt x="18878" y="13445"/>
                      </a:lnTo>
                      <a:lnTo>
                        <a:pt x="18848" y="13445"/>
                      </a:lnTo>
                      <a:lnTo>
                        <a:pt x="18848" y="13513"/>
                      </a:lnTo>
                      <a:lnTo>
                        <a:pt x="18878" y="13513"/>
                      </a:lnTo>
                      <a:lnTo>
                        <a:pt x="18848" y="13580"/>
                      </a:lnTo>
                      <a:lnTo>
                        <a:pt x="18848" y="13647"/>
                      </a:lnTo>
                      <a:lnTo>
                        <a:pt x="18878" y="13715"/>
                      </a:lnTo>
                      <a:lnTo>
                        <a:pt x="18878" y="13782"/>
                      </a:lnTo>
                      <a:lnTo>
                        <a:pt x="18848" y="13782"/>
                      </a:lnTo>
                      <a:lnTo>
                        <a:pt x="18848" y="13984"/>
                      </a:lnTo>
                      <a:lnTo>
                        <a:pt x="18788" y="13984"/>
                      </a:lnTo>
                      <a:lnTo>
                        <a:pt x="18788" y="14018"/>
                      </a:lnTo>
                      <a:lnTo>
                        <a:pt x="18668" y="14018"/>
                      </a:lnTo>
                      <a:lnTo>
                        <a:pt x="18668" y="13984"/>
                      </a:lnTo>
                      <a:lnTo>
                        <a:pt x="18548" y="13984"/>
                      </a:lnTo>
                      <a:lnTo>
                        <a:pt x="18548" y="13917"/>
                      </a:lnTo>
                      <a:lnTo>
                        <a:pt x="18489" y="13850"/>
                      </a:lnTo>
                      <a:lnTo>
                        <a:pt x="18429" y="13850"/>
                      </a:lnTo>
                      <a:lnTo>
                        <a:pt x="18429" y="13715"/>
                      </a:lnTo>
                      <a:lnTo>
                        <a:pt x="18369" y="13715"/>
                      </a:lnTo>
                      <a:lnTo>
                        <a:pt x="18309" y="13647"/>
                      </a:lnTo>
                      <a:lnTo>
                        <a:pt x="18309" y="13580"/>
                      </a:lnTo>
                      <a:lnTo>
                        <a:pt x="18249" y="13580"/>
                      </a:lnTo>
                      <a:lnTo>
                        <a:pt x="18249" y="13445"/>
                      </a:lnTo>
                      <a:lnTo>
                        <a:pt x="18189" y="13445"/>
                      </a:lnTo>
                      <a:lnTo>
                        <a:pt x="18189" y="13378"/>
                      </a:lnTo>
                      <a:lnTo>
                        <a:pt x="17980" y="13378"/>
                      </a:lnTo>
                      <a:lnTo>
                        <a:pt x="17980" y="13445"/>
                      </a:lnTo>
                      <a:lnTo>
                        <a:pt x="17920" y="13445"/>
                      </a:lnTo>
                      <a:lnTo>
                        <a:pt x="17920" y="13580"/>
                      </a:lnTo>
                      <a:lnTo>
                        <a:pt x="17860" y="13580"/>
                      </a:lnTo>
                      <a:lnTo>
                        <a:pt x="17860" y="13647"/>
                      </a:lnTo>
                      <a:lnTo>
                        <a:pt x="17801" y="13647"/>
                      </a:lnTo>
                      <a:lnTo>
                        <a:pt x="17801" y="13782"/>
                      </a:lnTo>
                      <a:lnTo>
                        <a:pt x="17741" y="13782"/>
                      </a:lnTo>
                      <a:lnTo>
                        <a:pt x="17741" y="13850"/>
                      </a:lnTo>
                      <a:lnTo>
                        <a:pt x="17681" y="13850"/>
                      </a:lnTo>
                      <a:lnTo>
                        <a:pt x="17681" y="13917"/>
                      </a:lnTo>
                      <a:lnTo>
                        <a:pt x="17621" y="13917"/>
                      </a:lnTo>
                      <a:lnTo>
                        <a:pt x="17621" y="13984"/>
                      </a:lnTo>
                      <a:lnTo>
                        <a:pt x="17561" y="13984"/>
                      </a:lnTo>
                      <a:lnTo>
                        <a:pt x="17561" y="14018"/>
                      </a:lnTo>
                      <a:lnTo>
                        <a:pt x="17501" y="14018"/>
                      </a:lnTo>
                      <a:lnTo>
                        <a:pt x="17501" y="14085"/>
                      </a:lnTo>
                      <a:lnTo>
                        <a:pt x="17412" y="14085"/>
                      </a:lnTo>
                      <a:lnTo>
                        <a:pt x="17412" y="14220"/>
                      </a:lnTo>
                      <a:lnTo>
                        <a:pt x="17352" y="14288"/>
                      </a:lnTo>
                      <a:lnTo>
                        <a:pt x="17352" y="14422"/>
                      </a:lnTo>
                      <a:lnTo>
                        <a:pt x="17292" y="14490"/>
                      </a:lnTo>
                      <a:lnTo>
                        <a:pt x="17292" y="14557"/>
                      </a:lnTo>
                      <a:lnTo>
                        <a:pt x="17172" y="14557"/>
                      </a:lnTo>
                      <a:lnTo>
                        <a:pt x="17172" y="14625"/>
                      </a:lnTo>
                      <a:lnTo>
                        <a:pt x="17112" y="14625"/>
                      </a:lnTo>
                      <a:lnTo>
                        <a:pt x="17053" y="14692"/>
                      </a:lnTo>
                      <a:lnTo>
                        <a:pt x="17053" y="14759"/>
                      </a:lnTo>
                      <a:lnTo>
                        <a:pt x="16993" y="14759"/>
                      </a:lnTo>
                      <a:lnTo>
                        <a:pt x="16993" y="14793"/>
                      </a:lnTo>
                      <a:lnTo>
                        <a:pt x="16933" y="14793"/>
                      </a:lnTo>
                      <a:lnTo>
                        <a:pt x="16933" y="14861"/>
                      </a:lnTo>
                      <a:lnTo>
                        <a:pt x="16873" y="14861"/>
                      </a:lnTo>
                      <a:lnTo>
                        <a:pt x="16873" y="14928"/>
                      </a:lnTo>
                      <a:lnTo>
                        <a:pt x="16753" y="14928"/>
                      </a:lnTo>
                      <a:lnTo>
                        <a:pt x="16753" y="14995"/>
                      </a:lnTo>
                      <a:lnTo>
                        <a:pt x="16664" y="14995"/>
                      </a:lnTo>
                      <a:lnTo>
                        <a:pt x="16664" y="15063"/>
                      </a:lnTo>
                      <a:lnTo>
                        <a:pt x="16724" y="15063"/>
                      </a:lnTo>
                      <a:lnTo>
                        <a:pt x="16724" y="15130"/>
                      </a:lnTo>
                      <a:lnTo>
                        <a:pt x="16753" y="15130"/>
                      </a:lnTo>
                      <a:lnTo>
                        <a:pt x="16753" y="15198"/>
                      </a:lnTo>
                      <a:lnTo>
                        <a:pt x="16724" y="15265"/>
                      </a:lnTo>
                      <a:lnTo>
                        <a:pt x="16724" y="15332"/>
                      </a:lnTo>
                      <a:lnTo>
                        <a:pt x="16604" y="15332"/>
                      </a:lnTo>
                      <a:lnTo>
                        <a:pt x="16604" y="15265"/>
                      </a:lnTo>
                      <a:lnTo>
                        <a:pt x="16544" y="15265"/>
                      </a:lnTo>
                      <a:lnTo>
                        <a:pt x="16544" y="15332"/>
                      </a:lnTo>
                      <a:lnTo>
                        <a:pt x="16365" y="15332"/>
                      </a:lnTo>
                      <a:lnTo>
                        <a:pt x="16305" y="15400"/>
                      </a:lnTo>
                      <a:lnTo>
                        <a:pt x="16245" y="15400"/>
                      </a:lnTo>
                      <a:lnTo>
                        <a:pt x="16245" y="15467"/>
                      </a:lnTo>
                      <a:lnTo>
                        <a:pt x="16185" y="15467"/>
                      </a:lnTo>
                      <a:lnTo>
                        <a:pt x="16185" y="15534"/>
                      </a:lnTo>
                      <a:lnTo>
                        <a:pt x="16125" y="15534"/>
                      </a:lnTo>
                      <a:lnTo>
                        <a:pt x="16125" y="15636"/>
                      </a:lnTo>
                      <a:lnTo>
                        <a:pt x="16065" y="15703"/>
                      </a:lnTo>
                      <a:lnTo>
                        <a:pt x="16065" y="15770"/>
                      </a:lnTo>
                      <a:lnTo>
                        <a:pt x="15976" y="15770"/>
                      </a:lnTo>
                      <a:lnTo>
                        <a:pt x="15976" y="15838"/>
                      </a:lnTo>
                      <a:lnTo>
                        <a:pt x="15916" y="15838"/>
                      </a:lnTo>
                      <a:lnTo>
                        <a:pt x="15916" y="15905"/>
                      </a:lnTo>
                      <a:lnTo>
                        <a:pt x="15856" y="15905"/>
                      </a:lnTo>
                      <a:lnTo>
                        <a:pt x="15856" y="15973"/>
                      </a:lnTo>
                      <a:lnTo>
                        <a:pt x="15736" y="15973"/>
                      </a:lnTo>
                      <a:lnTo>
                        <a:pt x="15736" y="16040"/>
                      </a:lnTo>
                      <a:lnTo>
                        <a:pt x="15676" y="16040"/>
                      </a:lnTo>
                      <a:lnTo>
                        <a:pt x="15676" y="15973"/>
                      </a:lnTo>
                      <a:lnTo>
                        <a:pt x="15617" y="15973"/>
                      </a:lnTo>
                      <a:lnTo>
                        <a:pt x="15676" y="15973"/>
                      </a:lnTo>
                      <a:lnTo>
                        <a:pt x="15557" y="15973"/>
                      </a:lnTo>
                      <a:lnTo>
                        <a:pt x="15557" y="15703"/>
                      </a:lnTo>
                      <a:lnTo>
                        <a:pt x="15497" y="15636"/>
                      </a:lnTo>
                      <a:lnTo>
                        <a:pt x="15377" y="15636"/>
                      </a:lnTo>
                      <a:lnTo>
                        <a:pt x="15377" y="15602"/>
                      </a:lnTo>
                      <a:lnTo>
                        <a:pt x="15317" y="15602"/>
                      </a:lnTo>
                      <a:lnTo>
                        <a:pt x="15317" y="15534"/>
                      </a:lnTo>
                      <a:lnTo>
                        <a:pt x="15228" y="15534"/>
                      </a:lnTo>
                      <a:lnTo>
                        <a:pt x="15228" y="15400"/>
                      </a:lnTo>
                      <a:lnTo>
                        <a:pt x="15168" y="15400"/>
                      </a:lnTo>
                      <a:lnTo>
                        <a:pt x="15168" y="15332"/>
                      </a:lnTo>
                      <a:lnTo>
                        <a:pt x="15108" y="15332"/>
                      </a:lnTo>
                      <a:lnTo>
                        <a:pt x="15108" y="15198"/>
                      </a:lnTo>
                      <a:lnTo>
                        <a:pt x="15048" y="15198"/>
                      </a:lnTo>
                      <a:lnTo>
                        <a:pt x="15048" y="15130"/>
                      </a:lnTo>
                      <a:lnTo>
                        <a:pt x="14929" y="15130"/>
                      </a:lnTo>
                      <a:lnTo>
                        <a:pt x="14929" y="15063"/>
                      </a:lnTo>
                      <a:lnTo>
                        <a:pt x="14809" y="15063"/>
                      </a:lnTo>
                      <a:lnTo>
                        <a:pt x="14749" y="15130"/>
                      </a:lnTo>
                      <a:lnTo>
                        <a:pt x="14749" y="15198"/>
                      </a:lnTo>
                      <a:lnTo>
                        <a:pt x="14629" y="15198"/>
                      </a:lnTo>
                      <a:lnTo>
                        <a:pt x="14629" y="15265"/>
                      </a:lnTo>
                      <a:lnTo>
                        <a:pt x="14570" y="15265"/>
                      </a:lnTo>
                      <a:lnTo>
                        <a:pt x="14570" y="15332"/>
                      </a:lnTo>
                      <a:lnTo>
                        <a:pt x="14540" y="15332"/>
                      </a:lnTo>
                      <a:lnTo>
                        <a:pt x="14540" y="15400"/>
                      </a:lnTo>
                      <a:lnTo>
                        <a:pt x="14480" y="15400"/>
                      </a:lnTo>
                      <a:lnTo>
                        <a:pt x="14480" y="15467"/>
                      </a:lnTo>
                      <a:lnTo>
                        <a:pt x="14420" y="15467"/>
                      </a:lnTo>
                      <a:lnTo>
                        <a:pt x="14420" y="15534"/>
                      </a:lnTo>
                      <a:lnTo>
                        <a:pt x="14360" y="15534"/>
                      </a:lnTo>
                      <a:lnTo>
                        <a:pt x="14360" y="15602"/>
                      </a:lnTo>
                      <a:lnTo>
                        <a:pt x="14300" y="15636"/>
                      </a:lnTo>
                      <a:lnTo>
                        <a:pt x="14240" y="15636"/>
                      </a:lnTo>
                      <a:lnTo>
                        <a:pt x="14240" y="15703"/>
                      </a:lnTo>
                      <a:lnTo>
                        <a:pt x="14121" y="15703"/>
                      </a:lnTo>
                      <a:lnTo>
                        <a:pt x="14121" y="15905"/>
                      </a:lnTo>
                      <a:lnTo>
                        <a:pt x="14181" y="15905"/>
                      </a:lnTo>
                      <a:lnTo>
                        <a:pt x="14121" y="15905"/>
                      </a:lnTo>
                      <a:lnTo>
                        <a:pt x="14121" y="16040"/>
                      </a:lnTo>
                      <a:lnTo>
                        <a:pt x="14061" y="16040"/>
                      </a:lnTo>
                      <a:lnTo>
                        <a:pt x="14061" y="16175"/>
                      </a:lnTo>
                      <a:lnTo>
                        <a:pt x="13852" y="16175"/>
                      </a:lnTo>
                      <a:lnTo>
                        <a:pt x="13852" y="16310"/>
                      </a:lnTo>
                      <a:lnTo>
                        <a:pt x="13732" y="16310"/>
                      </a:lnTo>
                      <a:lnTo>
                        <a:pt x="13732" y="16377"/>
                      </a:lnTo>
                      <a:lnTo>
                        <a:pt x="13672" y="16377"/>
                      </a:lnTo>
                      <a:lnTo>
                        <a:pt x="13732" y="16377"/>
                      </a:lnTo>
                      <a:lnTo>
                        <a:pt x="13732" y="16478"/>
                      </a:lnTo>
                      <a:lnTo>
                        <a:pt x="13792" y="16478"/>
                      </a:lnTo>
                      <a:lnTo>
                        <a:pt x="13792" y="16545"/>
                      </a:lnTo>
                      <a:lnTo>
                        <a:pt x="13852" y="16545"/>
                      </a:lnTo>
                      <a:lnTo>
                        <a:pt x="13852" y="16680"/>
                      </a:lnTo>
                      <a:lnTo>
                        <a:pt x="13792" y="16680"/>
                      </a:lnTo>
                      <a:lnTo>
                        <a:pt x="13792" y="16748"/>
                      </a:lnTo>
                      <a:lnTo>
                        <a:pt x="13732" y="16748"/>
                      </a:lnTo>
                      <a:lnTo>
                        <a:pt x="13732" y="16950"/>
                      </a:lnTo>
                      <a:lnTo>
                        <a:pt x="13672" y="16950"/>
                      </a:lnTo>
                      <a:lnTo>
                        <a:pt x="13672" y="17017"/>
                      </a:lnTo>
                      <a:lnTo>
                        <a:pt x="13612" y="17017"/>
                      </a:lnTo>
                      <a:lnTo>
                        <a:pt x="13612" y="17152"/>
                      </a:lnTo>
                      <a:lnTo>
                        <a:pt x="13552" y="17152"/>
                      </a:lnTo>
                      <a:lnTo>
                        <a:pt x="13552" y="17253"/>
                      </a:lnTo>
                      <a:lnTo>
                        <a:pt x="13612" y="17253"/>
                      </a:lnTo>
                      <a:lnTo>
                        <a:pt x="13612" y="17320"/>
                      </a:lnTo>
                      <a:lnTo>
                        <a:pt x="13672" y="17320"/>
                      </a:lnTo>
                      <a:lnTo>
                        <a:pt x="13672" y="17388"/>
                      </a:lnTo>
                      <a:lnTo>
                        <a:pt x="13792" y="17388"/>
                      </a:lnTo>
                      <a:lnTo>
                        <a:pt x="13792" y="17455"/>
                      </a:lnTo>
                      <a:lnTo>
                        <a:pt x="13852" y="17455"/>
                      </a:lnTo>
                      <a:lnTo>
                        <a:pt x="13852" y="17590"/>
                      </a:lnTo>
                      <a:lnTo>
                        <a:pt x="13881" y="17590"/>
                      </a:lnTo>
                      <a:lnTo>
                        <a:pt x="13881" y="17657"/>
                      </a:lnTo>
                      <a:lnTo>
                        <a:pt x="13941" y="17590"/>
                      </a:lnTo>
                      <a:lnTo>
                        <a:pt x="14061" y="17590"/>
                      </a:lnTo>
                      <a:lnTo>
                        <a:pt x="14061" y="17927"/>
                      </a:lnTo>
                      <a:lnTo>
                        <a:pt x="14001" y="17927"/>
                      </a:lnTo>
                      <a:lnTo>
                        <a:pt x="14001" y="17994"/>
                      </a:lnTo>
                      <a:lnTo>
                        <a:pt x="13941" y="17994"/>
                      </a:lnTo>
                      <a:lnTo>
                        <a:pt x="13941" y="18028"/>
                      </a:lnTo>
                      <a:lnTo>
                        <a:pt x="13881" y="18028"/>
                      </a:lnTo>
                      <a:lnTo>
                        <a:pt x="13881" y="18230"/>
                      </a:lnTo>
                      <a:lnTo>
                        <a:pt x="13852" y="18230"/>
                      </a:lnTo>
                      <a:lnTo>
                        <a:pt x="13852" y="18298"/>
                      </a:lnTo>
                      <a:lnTo>
                        <a:pt x="13792" y="18298"/>
                      </a:lnTo>
                      <a:lnTo>
                        <a:pt x="13792" y="18365"/>
                      </a:lnTo>
                      <a:lnTo>
                        <a:pt x="13732" y="18365"/>
                      </a:lnTo>
                      <a:lnTo>
                        <a:pt x="13732" y="18432"/>
                      </a:lnTo>
                      <a:lnTo>
                        <a:pt x="13672" y="18432"/>
                      </a:lnTo>
                      <a:lnTo>
                        <a:pt x="13672" y="18567"/>
                      </a:lnTo>
                      <a:lnTo>
                        <a:pt x="13612" y="18567"/>
                      </a:lnTo>
                      <a:lnTo>
                        <a:pt x="13612" y="18635"/>
                      </a:lnTo>
                      <a:lnTo>
                        <a:pt x="13552" y="18635"/>
                      </a:lnTo>
                      <a:lnTo>
                        <a:pt x="13552" y="18769"/>
                      </a:lnTo>
                      <a:lnTo>
                        <a:pt x="13493" y="18769"/>
                      </a:lnTo>
                      <a:lnTo>
                        <a:pt x="13493" y="18702"/>
                      </a:lnTo>
                      <a:lnTo>
                        <a:pt x="13433" y="18702"/>
                      </a:lnTo>
                      <a:lnTo>
                        <a:pt x="13433" y="18635"/>
                      </a:lnTo>
                      <a:lnTo>
                        <a:pt x="13373" y="18635"/>
                      </a:lnTo>
                      <a:lnTo>
                        <a:pt x="13373" y="18567"/>
                      </a:lnTo>
                      <a:lnTo>
                        <a:pt x="13253" y="18567"/>
                      </a:lnTo>
                      <a:lnTo>
                        <a:pt x="13253" y="18500"/>
                      </a:lnTo>
                      <a:lnTo>
                        <a:pt x="13253" y="18567"/>
                      </a:lnTo>
                      <a:lnTo>
                        <a:pt x="13253" y="18500"/>
                      </a:lnTo>
                      <a:lnTo>
                        <a:pt x="13193" y="18500"/>
                      </a:lnTo>
                      <a:lnTo>
                        <a:pt x="13134" y="18567"/>
                      </a:lnTo>
                      <a:lnTo>
                        <a:pt x="13134" y="18635"/>
                      </a:lnTo>
                      <a:lnTo>
                        <a:pt x="13104" y="18635"/>
                      </a:lnTo>
                      <a:lnTo>
                        <a:pt x="13104" y="18837"/>
                      </a:lnTo>
                      <a:lnTo>
                        <a:pt x="13044" y="18837"/>
                      </a:lnTo>
                      <a:lnTo>
                        <a:pt x="13044" y="19005"/>
                      </a:lnTo>
                      <a:lnTo>
                        <a:pt x="12984" y="19005"/>
                      </a:lnTo>
                      <a:lnTo>
                        <a:pt x="12984" y="19140"/>
                      </a:lnTo>
                      <a:lnTo>
                        <a:pt x="12924" y="19140"/>
                      </a:lnTo>
                      <a:lnTo>
                        <a:pt x="12924" y="19410"/>
                      </a:lnTo>
                      <a:lnTo>
                        <a:pt x="12984" y="19410"/>
                      </a:lnTo>
                      <a:lnTo>
                        <a:pt x="12984" y="19646"/>
                      </a:lnTo>
                      <a:lnTo>
                        <a:pt x="12924" y="19646"/>
                      </a:lnTo>
                      <a:lnTo>
                        <a:pt x="12924" y="19780"/>
                      </a:lnTo>
                      <a:lnTo>
                        <a:pt x="12864" y="19780"/>
                      </a:lnTo>
                      <a:lnTo>
                        <a:pt x="12864" y="19915"/>
                      </a:lnTo>
                      <a:lnTo>
                        <a:pt x="12804" y="19915"/>
                      </a:lnTo>
                      <a:lnTo>
                        <a:pt x="12804" y="20050"/>
                      </a:lnTo>
                      <a:lnTo>
                        <a:pt x="12745" y="20050"/>
                      </a:lnTo>
                      <a:lnTo>
                        <a:pt x="12745" y="20185"/>
                      </a:lnTo>
                      <a:lnTo>
                        <a:pt x="12685" y="20185"/>
                      </a:lnTo>
                      <a:lnTo>
                        <a:pt x="12685" y="20252"/>
                      </a:lnTo>
                      <a:lnTo>
                        <a:pt x="12745" y="20252"/>
                      </a:lnTo>
                      <a:lnTo>
                        <a:pt x="12745" y="20387"/>
                      </a:lnTo>
                      <a:lnTo>
                        <a:pt x="12804" y="20387"/>
                      </a:lnTo>
                      <a:lnTo>
                        <a:pt x="12804" y="20454"/>
                      </a:lnTo>
                      <a:lnTo>
                        <a:pt x="12864" y="20454"/>
                      </a:lnTo>
                      <a:lnTo>
                        <a:pt x="12864" y="20555"/>
                      </a:lnTo>
                      <a:lnTo>
                        <a:pt x="12924" y="20555"/>
                      </a:lnTo>
                      <a:lnTo>
                        <a:pt x="12924" y="20623"/>
                      </a:lnTo>
                      <a:lnTo>
                        <a:pt x="12984" y="20690"/>
                      </a:lnTo>
                      <a:lnTo>
                        <a:pt x="12984" y="20758"/>
                      </a:lnTo>
                      <a:lnTo>
                        <a:pt x="12924" y="20758"/>
                      </a:lnTo>
                      <a:lnTo>
                        <a:pt x="12984" y="20758"/>
                      </a:lnTo>
                      <a:lnTo>
                        <a:pt x="12984" y="20825"/>
                      </a:lnTo>
                      <a:lnTo>
                        <a:pt x="12924" y="20825"/>
                      </a:lnTo>
                      <a:lnTo>
                        <a:pt x="12924" y="20892"/>
                      </a:lnTo>
                      <a:lnTo>
                        <a:pt x="12804" y="20892"/>
                      </a:lnTo>
                      <a:lnTo>
                        <a:pt x="12804" y="20825"/>
                      </a:lnTo>
                      <a:lnTo>
                        <a:pt x="12745" y="20825"/>
                      </a:lnTo>
                      <a:lnTo>
                        <a:pt x="12745" y="20960"/>
                      </a:lnTo>
                      <a:lnTo>
                        <a:pt x="12685" y="20960"/>
                      </a:lnTo>
                      <a:lnTo>
                        <a:pt x="12685" y="21027"/>
                      </a:lnTo>
                      <a:lnTo>
                        <a:pt x="12745" y="21027"/>
                      </a:lnTo>
                      <a:lnTo>
                        <a:pt x="12745" y="21095"/>
                      </a:lnTo>
                      <a:lnTo>
                        <a:pt x="12685" y="21095"/>
                      </a:lnTo>
                      <a:lnTo>
                        <a:pt x="12685" y="21229"/>
                      </a:lnTo>
                      <a:lnTo>
                        <a:pt x="12625" y="21297"/>
                      </a:lnTo>
                      <a:lnTo>
                        <a:pt x="12625" y="21398"/>
                      </a:lnTo>
                      <a:lnTo>
                        <a:pt x="12565" y="21398"/>
                      </a:lnTo>
                      <a:lnTo>
                        <a:pt x="12565" y="21465"/>
                      </a:lnTo>
                      <a:lnTo>
                        <a:pt x="12505" y="21465"/>
                      </a:lnTo>
                      <a:lnTo>
                        <a:pt x="12505" y="21600"/>
                      </a:lnTo>
                      <a:lnTo>
                        <a:pt x="12445" y="21600"/>
                      </a:lnTo>
                      <a:lnTo>
                        <a:pt x="12445" y="21533"/>
                      </a:lnTo>
                      <a:lnTo>
                        <a:pt x="12416" y="21533"/>
                      </a:lnTo>
                      <a:lnTo>
                        <a:pt x="12416" y="21465"/>
                      </a:lnTo>
                      <a:lnTo>
                        <a:pt x="12356" y="21465"/>
                      </a:lnTo>
                      <a:lnTo>
                        <a:pt x="12356" y="21533"/>
                      </a:lnTo>
                      <a:lnTo>
                        <a:pt x="12236" y="21533"/>
                      </a:lnTo>
                      <a:lnTo>
                        <a:pt x="12236" y="21600"/>
                      </a:lnTo>
                      <a:lnTo>
                        <a:pt x="12057" y="21600"/>
                      </a:lnTo>
                      <a:lnTo>
                        <a:pt x="12057" y="21533"/>
                      </a:lnTo>
                      <a:lnTo>
                        <a:pt x="11877" y="21533"/>
                      </a:lnTo>
                      <a:lnTo>
                        <a:pt x="11877" y="21465"/>
                      </a:lnTo>
                      <a:lnTo>
                        <a:pt x="11757" y="21465"/>
                      </a:lnTo>
                      <a:lnTo>
                        <a:pt x="11698" y="21398"/>
                      </a:lnTo>
                      <a:lnTo>
                        <a:pt x="11548" y="21398"/>
                      </a:lnTo>
                      <a:lnTo>
                        <a:pt x="11548" y="21330"/>
                      </a:lnTo>
                      <a:lnTo>
                        <a:pt x="11488" y="21330"/>
                      </a:lnTo>
                      <a:lnTo>
                        <a:pt x="11488" y="21297"/>
                      </a:lnTo>
                      <a:lnTo>
                        <a:pt x="11428" y="21297"/>
                      </a:lnTo>
                      <a:lnTo>
                        <a:pt x="11428" y="21229"/>
                      </a:lnTo>
                      <a:lnTo>
                        <a:pt x="11488" y="21229"/>
                      </a:lnTo>
                      <a:lnTo>
                        <a:pt x="11488" y="21095"/>
                      </a:lnTo>
                      <a:lnTo>
                        <a:pt x="11548" y="21095"/>
                      </a:lnTo>
                      <a:lnTo>
                        <a:pt x="11548" y="21027"/>
                      </a:lnTo>
                      <a:lnTo>
                        <a:pt x="11608" y="20960"/>
                      </a:lnTo>
                      <a:lnTo>
                        <a:pt x="11548" y="20960"/>
                      </a:lnTo>
                      <a:lnTo>
                        <a:pt x="11548" y="20892"/>
                      </a:lnTo>
                      <a:lnTo>
                        <a:pt x="11189" y="20892"/>
                      </a:lnTo>
                      <a:lnTo>
                        <a:pt x="11189" y="20825"/>
                      </a:lnTo>
                      <a:lnTo>
                        <a:pt x="11069" y="20960"/>
                      </a:lnTo>
                      <a:lnTo>
                        <a:pt x="11069" y="21027"/>
                      </a:lnTo>
                      <a:lnTo>
                        <a:pt x="10980" y="21027"/>
                      </a:lnTo>
                      <a:lnTo>
                        <a:pt x="10980" y="20960"/>
                      </a:lnTo>
                      <a:lnTo>
                        <a:pt x="10860" y="20960"/>
                      </a:lnTo>
                      <a:lnTo>
                        <a:pt x="10860" y="20623"/>
                      </a:lnTo>
                      <a:lnTo>
                        <a:pt x="10800" y="20623"/>
                      </a:lnTo>
                      <a:lnTo>
                        <a:pt x="10860" y="20623"/>
                      </a:lnTo>
                      <a:lnTo>
                        <a:pt x="10860" y="20555"/>
                      </a:lnTo>
                      <a:lnTo>
                        <a:pt x="10740" y="20555"/>
                      </a:lnTo>
                      <a:lnTo>
                        <a:pt x="10740" y="20454"/>
                      </a:lnTo>
                      <a:lnTo>
                        <a:pt x="10620" y="20454"/>
                      </a:lnTo>
                      <a:lnTo>
                        <a:pt x="10620" y="20387"/>
                      </a:lnTo>
                      <a:lnTo>
                        <a:pt x="10381" y="20387"/>
                      </a:lnTo>
                      <a:lnTo>
                        <a:pt x="10381" y="20320"/>
                      </a:lnTo>
                      <a:lnTo>
                        <a:pt x="10321" y="20320"/>
                      </a:lnTo>
                      <a:lnTo>
                        <a:pt x="10321" y="20185"/>
                      </a:lnTo>
                      <a:lnTo>
                        <a:pt x="10381" y="20185"/>
                      </a:lnTo>
                      <a:lnTo>
                        <a:pt x="10381" y="20050"/>
                      </a:lnTo>
                      <a:lnTo>
                        <a:pt x="10321" y="20050"/>
                      </a:lnTo>
                      <a:lnTo>
                        <a:pt x="10321" y="19915"/>
                      </a:lnTo>
                      <a:lnTo>
                        <a:pt x="10261" y="19915"/>
                      </a:lnTo>
                      <a:lnTo>
                        <a:pt x="10261" y="19848"/>
                      </a:lnTo>
                      <a:lnTo>
                        <a:pt x="10172" y="19848"/>
                      </a:lnTo>
                      <a:lnTo>
                        <a:pt x="10172" y="19780"/>
                      </a:lnTo>
                      <a:lnTo>
                        <a:pt x="10172" y="19848"/>
                      </a:lnTo>
                      <a:lnTo>
                        <a:pt x="10172" y="19646"/>
                      </a:lnTo>
                      <a:lnTo>
                        <a:pt x="10112" y="19646"/>
                      </a:lnTo>
                      <a:lnTo>
                        <a:pt x="10112" y="19612"/>
                      </a:lnTo>
                      <a:lnTo>
                        <a:pt x="9813" y="19612"/>
                      </a:lnTo>
                      <a:lnTo>
                        <a:pt x="9813" y="19544"/>
                      </a:lnTo>
                      <a:lnTo>
                        <a:pt x="9693" y="19544"/>
                      </a:lnTo>
                      <a:lnTo>
                        <a:pt x="9693" y="19612"/>
                      </a:lnTo>
                      <a:lnTo>
                        <a:pt x="9633" y="19544"/>
                      </a:lnTo>
                      <a:lnTo>
                        <a:pt x="9573" y="19544"/>
                      </a:lnTo>
                      <a:lnTo>
                        <a:pt x="9573" y="19477"/>
                      </a:lnTo>
                      <a:lnTo>
                        <a:pt x="9543" y="19477"/>
                      </a:lnTo>
                      <a:lnTo>
                        <a:pt x="9543" y="19544"/>
                      </a:lnTo>
                      <a:lnTo>
                        <a:pt x="9484" y="19477"/>
                      </a:lnTo>
                      <a:lnTo>
                        <a:pt x="9424" y="19477"/>
                      </a:lnTo>
                      <a:lnTo>
                        <a:pt x="9424" y="19544"/>
                      </a:lnTo>
                      <a:lnTo>
                        <a:pt x="9364" y="19544"/>
                      </a:lnTo>
                      <a:lnTo>
                        <a:pt x="9364" y="19612"/>
                      </a:lnTo>
                      <a:lnTo>
                        <a:pt x="9364" y="19544"/>
                      </a:lnTo>
                      <a:lnTo>
                        <a:pt x="9304" y="19544"/>
                      </a:lnTo>
                      <a:lnTo>
                        <a:pt x="9304" y="19612"/>
                      </a:lnTo>
                      <a:lnTo>
                        <a:pt x="9184" y="19612"/>
                      </a:lnTo>
                      <a:lnTo>
                        <a:pt x="9125" y="19544"/>
                      </a:lnTo>
                      <a:lnTo>
                        <a:pt x="9065" y="19544"/>
                      </a:lnTo>
                      <a:lnTo>
                        <a:pt x="9065" y="19477"/>
                      </a:lnTo>
                      <a:lnTo>
                        <a:pt x="9005" y="19477"/>
                      </a:lnTo>
                      <a:lnTo>
                        <a:pt x="9005" y="19275"/>
                      </a:lnTo>
                      <a:lnTo>
                        <a:pt x="8945" y="19275"/>
                      </a:lnTo>
                      <a:lnTo>
                        <a:pt x="8945" y="19005"/>
                      </a:lnTo>
                      <a:lnTo>
                        <a:pt x="9005" y="19005"/>
                      </a:lnTo>
                      <a:lnTo>
                        <a:pt x="9005" y="18938"/>
                      </a:lnTo>
                      <a:lnTo>
                        <a:pt x="9065" y="18938"/>
                      </a:lnTo>
                      <a:lnTo>
                        <a:pt x="9065" y="18837"/>
                      </a:lnTo>
                      <a:lnTo>
                        <a:pt x="9125" y="18837"/>
                      </a:lnTo>
                      <a:lnTo>
                        <a:pt x="9125" y="18769"/>
                      </a:lnTo>
                      <a:lnTo>
                        <a:pt x="9184" y="18769"/>
                      </a:lnTo>
                      <a:lnTo>
                        <a:pt x="9184" y="18635"/>
                      </a:lnTo>
                      <a:lnTo>
                        <a:pt x="9244" y="18635"/>
                      </a:lnTo>
                      <a:lnTo>
                        <a:pt x="9244" y="18500"/>
                      </a:lnTo>
                      <a:lnTo>
                        <a:pt x="9184" y="18500"/>
                      </a:lnTo>
                      <a:lnTo>
                        <a:pt x="9184" y="18365"/>
                      </a:lnTo>
                      <a:lnTo>
                        <a:pt x="9125" y="18365"/>
                      </a:lnTo>
                      <a:lnTo>
                        <a:pt x="9125" y="18230"/>
                      </a:lnTo>
                      <a:lnTo>
                        <a:pt x="9184" y="18230"/>
                      </a:lnTo>
                      <a:lnTo>
                        <a:pt x="9184" y="18163"/>
                      </a:lnTo>
                      <a:lnTo>
                        <a:pt x="9304" y="18163"/>
                      </a:lnTo>
                      <a:lnTo>
                        <a:pt x="9364" y="18095"/>
                      </a:lnTo>
                      <a:lnTo>
                        <a:pt x="9424" y="18095"/>
                      </a:lnTo>
                      <a:lnTo>
                        <a:pt x="9424" y="18028"/>
                      </a:lnTo>
                      <a:lnTo>
                        <a:pt x="9484" y="18028"/>
                      </a:lnTo>
                      <a:lnTo>
                        <a:pt x="9424" y="18028"/>
                      </a:lnTo>
                      <a:lnTo>
                        <a:pt x="9424" y="17994"/>
                      </a:lnTo>
                      <a:lnTo>
                        <a:pt x="9484" y="17994"/>
                      </a:lnTo>
                      <a:lnTo>
                        <a:pt x="9484" y="17725"/>
                      </a:lnTo>
                      <a:lnTo>
                        <a:pt x="9424" y="17725"/>
                      </a:lnTo>
                      <a:lnTo>
                        <a:pt x="9424" y="17590"/>
                      </a:lnTo>
                      <a:lnTo>
                        <a:pt x="9364" y="17590"/>
                      </a:lnTo>
                      <a:lnTo>
                        <a:pt x="9364" y="17523"/>
                      </a:lnTo>
                      <a:lnTo>
                        <a:pt x="9424" y="17523"/>
                      </a:lnTo>
                      <a:lnTo>
                        <a:pt x="9424" y="17388"/>
                      </a:lnTo>
                      <a:lnTo>
                        <a:pt x="9364" y="17388"/>
                      </a:lnTo>
                      <a:lnTo>
                        <a:pt x="9424" y="17320"/>
                      </a:lnTo>
                      <a:lnTo>
                        <a:pt x="9424" y="17253"/>
                      </a:lnTo>
                      <a:lnTo>
                        <a:pt x="9484" y="17219"/>
                      </a:lnTo>
                      <a:lnTo>
                        <a:pt x="9484" y="17152"/>
                      </a:lnTo>
                      <a:lnTo>
                        <a:pt x="9364" y="17152"/>
                      </a:lnTo>
                      <a:lnTo>
                        <a:pt x="9364" y="17085"/>
                      </a:lnTo>
                      <a:lnTo>
                        <a:pt x="9244" y="17085"/>
                      </a:lnTo>
                      <a:lnTo>
                        <a:pt x="9244" y="16815"/>
                      </a:lnTo>
                      <a:lnTo>
                        <a:pt x="9184" y="16815"/>
                      </a:lnTo>
                      <a:lnTo>
                        <a:pt x="9125" y="16748"/>
                      </a:lnTo>
                      <a:lnTo>
                        <a:pt x="9125" y="16478"/>
                      </a:lnTo>
                      <a:lnTo>
                        <a:pt x="9184" y="16478"/>
                      </a:lnTo>
                      <a:lnTo>
                        <a:pt x="9184" y="16411"/>
                      </a:lnTo>
                      <a:lnTo>
                        <a:pt x="9125" y="16411"/>
                      </a:lnTo>
                      <a:lnTo>
                        <a:pt x="9125" y="16377"/>
                      </a:lnTo>
                      <a:lnTo>
                        <a:pt x="9065" y="16377"/>
                      </a:lnTo>
                      <a:lnTo>
                        <a:pt x="9065" y="16242"/>
                      </a:lnTo>
                      <a:lnTo>
                        <a:pt x="9125" y="16242"/>
                      </a:lnTo>
                      <a:lnTo>
                        <a:pt x="9125" y="16175"/>
                      </a:lnTo>
                      <a:lnTo>
                        <a:pt x="9065" y="16175"/>
                      </a:lnTo>
                      <a:lnTo>
                        <a:pt x="9065" y="15973"/>
                      </a:lnTo>
                      <a:lnTo>
                        <a:pt x="9005" y="15973"/>
                      </a:lnTo>
                      <a:lnTo>
                        <a:pt x="9005" y="15905"/>
                      </a:lnTo>
                      <a:lnTo>
                        <a:pt x="8945" y="15905"/>
                      </a:lnTo>
                      <a:lnTo>
                        <a:pt x="8945" y="15838"/>
                      </a:lnTo>
                      <a:lnTo>
                        <a:pt x="8825" y="15838"/>
                      </a:lnTo>
                      <a:lnTo>
                        <a:pt x="8825" y="15770"/>
                      </a:lnTo>
                      <a:lnTo>
                        <a:pt x="8736" y="15770"/>
                      </a:lnTo>
                      <a:lnTo>
                        <a:pt x="8736" y="15838"/>
                      </a:lnTo>
                      <a:lnTo>
                        <a:pt x="8676" y="15838"/>
                      </a:lnTo>
                      <a:lnTo>
                        <a:pt x="8676" y="15770"/>
                      </a:lnTo>
                      <a:lnTo>
                        <a:pt x="8616" y="15770"/>
                      </a:lnTo>
                      <a:lnTo>
                        <a:pt x="8616" y="15703"/>
                      </a:lnTo>
                      <a:lnTo>
                        <a:pt x="8556" y="15703"/>
                      </a:lnTo>
                      <a:lnTo>
                        <a:pt x="8556" y="15198"/>
                      </a:lnTo>
                      <a:lnTo>
                        <a:pt x="8496" y="15198"/>
                      </a:lnTo>
                      <a:lnTo>
                        <a:pt x="8556" y="15198"/>
                      </a:lnTo>
                      <a:lnTo>
                        <a:pt x="8556" y="15063"/>
                      </a:lnTo>
                      <a:lnTo>
                        <a:pt x="8616" y="15063"/>
                      </a:lnTo>
                      <a:lnTo>
                        <a:pt x="8616" y="14995"/>
                      </a:lnTo>
                      <a:lnTo>
                        <a:pt x="8556" y="14995"/>
                      </a:lnTo>
                      <a:lnTo>
                        <a:pt x="8556" y="14928"/>
                      </a:lnTo>
                      <a:lnTo>
                        <a:pt x="8496" y="14928"/>
                      </a:lnTo>
                      <a:lnTo>
                        <a:pt x="8496" y="14861"/>
                      </a:lnTo>
                      <a:lnTo>
                        <a:pt x="8317" y="14861"/>
                      </a:lnTo>
                      <a:lnTo>
                        <a:pt x="8317" y="14793"/>
                      </a:lnTo>
                      <a:lnTo>
                        <a:pt x="8197" y="14793"/>
                      </a:lnTo>
                      <a:lnTo>
                        <a:pt x="8197" y="14759"/>
                      </a:lnTo>
                      <a:lnTo>
                        <a:pt x="8197" y="14793"/>
                      </a:lnTo>
                      <a:lnTo>
                        <a:pt x="8107" y="14793"/>
                      </a:lnTo>
                      <a:lnTo>
                        <a:pt x="8107" y="14692"/>
                      </a:lnTo>
                      <a:lnTo>
                        <a:pt x="7988" y="14692"/>
                      </a:lnTo>
                      <a:lnTo>
                        <a:pt x="7988" y="14625"/>
                      </a:lnTo>
                      <a:lnTo>
                        <a:pt x="7928" y="14625"/>
                      </a:lnTo>
                      <a:lnTo>
                        <a:pt x="7928" y="14490"/>
                      </a:lnTo>
                      <a:lnTo>
                        <a:pt x="7868" y="14490"/>
                      </a:lnTo>
                      <a:lnTo>
                        <a:pt x="7868" y="14422"/>
                      </a:lnTo>
                      <a:lnTo>
                        <a:pt x="7928" y="14422"/>
                      </a:lnTo>
                      <a:lnTo>
                        <a:pt x="7868" y="14422"/>
                      </a:lnTo>
                      <a:lnTo>
                        <a:pt x="7868" y="14490"/>
                      </a:lnTo>
                      <a:lnTo>
                        <a:pt x="7808" y="14490"/>
                      </a:lnTo>
                      <a:lnTo>
                        <a:pt x="7808" y="14557"/>
                      </a:lnTo>
                      <a:lnTo>
                        <a:pt x="7748" y="14557"/>
                      </a:lnTo>
                      <a:lnTo>
                        <a:pt x="7748" y="14490"/>
                      </a:lnTo>
                      <a:lnTo>
                        <a:pt x="7689" y="14422"/>
                      </a:lnTo>
                      <a:lnTo>
                        <a:pt x="7569" y="14422"/>
                      </a:lnTo>
                      <a:lnTo>
                        <a:pt x="7569" y="14220"/>
                      </a:lnTo>
                      <a:lnTo>
                        <a:pt x="7449" y="14220"/>
                      </a:lnTo>
                      <a:lnTo>
                        <a:pt x="7449" y="14288"/>
                      </a:lnTo>
                      <a:lnTo>
                        <a:pt x="7360" y="14288"/>
                      </a:lnTo>
                      <a:lnTo>
                        <a:pt x="7360" y="14153"/>
                      </a:lnTo>
                      <a:lnTo>
                        <a:pt x="7180" y="14153"/>
                      </a:lnTo>
                      <a:lnTo>
                        <a:pt x="7060" y="14018"/>
                      </a:lnTo>
                      <a:lnTo>
                        <a:pt x="7060" y="13984"/>
                      </a:lnTo>
                      <a:lnTo>
                        <a:pt x="7001" y="13984"/>
                      </a:lnTo>
                      <a:lnTo>
                        <a:pt x="7001" y="13580"/>
                      </a:lnTo>
                      <a:lnTo>
                        <a:pt x="6941" y="13513"/>
                      </a:lnTo>
                      <a:lnTo>
                        <a:pt x="6941" y="13445"/>
                      </a:lnTo>
                      <a:lnTo>
                        <a:pt x="6881" y="13445"/>
                      </a:lnTo>
                      <a:lnTo>
                        <a:pt x="6881" y="13378"/>
                      </a:lnTo>
                      <a:lnTo>
                        <a:pt x="6881" y="13445"/>
                      </a:lnTo>
                      <a:lnTo>
                        <a:pt x="6821" y="13445"/>
                      </a:lnTo>
                      <a:lnTo>
                        <a:pt x="6821" y="13513"/>
                      </a:lnTo>
                      <a:lnTo>
                        <a:pt x="6761" y="13513"/>
                      </a:lnTo>
                      <a:lnTo>
                        <a:pt x="6761" y="13580"/>
                      </a:lnTo>
                      <a:lnTo>
                        <a:pt x="6612" y="13580"/>
                      </a:lnTo>
                      <a:lnTo>
                        <a:pt x="6612" y="13647"/>
                      </a:lnTo>
                      <a:lnTo>
                        <a:pt x="6492" y="13647"/>
                      </a:lnTo>
                      <a:lnTo>
                        <a:pt x="6492" y="13782"/>
                      </a:lnTo>
                      <a:lnTo>
                        <a:pt x="6372" y="13782"/>
                      </a:lnTo>
                      <a:lnTo>
                        <a:pt x="6372" y="13715"/>
                      </a:lnTo>
                      <a:lnTo>
                        <a:pt x="6312" y="13715"/>
                      </a:lnTo>
                      <a:lnTo>
                        <a:pt x="6372" y="13715"/>
                      </a:lnTo>
                      <a:lnTo>
                        <a:pt x="6372" y="13782"/>
                      </a:lnTo>
                      <a:lnTo>
                        <a:pt x="6312" y="13782"/>
                      </a:lnTo>
                      <a:lnTo>
                        <a:pt x="6312" y="13850"/>
                      </a:lnTo>
                      <a:lnTo>
                        <a:pt x="6253" y="13850"/>
                      </a:lnTo>
                      <a:lnTo>
                        <a:pt x="6253" y="13917"/>
                      </a:lnTo>
                      <a:lnTo>
                        <a:pt x="6193" y="13984"/>
                      </a:lnTo>
                      <a:lnTo>
                        <a:pt x="6193" y="14018"/>
                      </a:lnTo>
                      <a:lnTo>
                        <a:pt x="6133" y="14018"/>
                      </a:lnTo>
                      <a:lnTo>
                        <a:pt x="6133" y="14085"/>
                      </a:lnTo>
                      <a:lnTo>
                        <a:pt x="6073" y="14085"/>
                      </a:lnTo>
                      <a:lnTo>
                        <a:pt x="6073" y="14557"/>
                      </a:lnTo>
                      <a:lnTo>
                        <a:pt x="6013" y="14557"/>
                      </a:lnTo>
                      <a:lnTo>
                        <a:pt x="6013" y="14692"/>
                      </a:lnTo>
                      <a:lnTo>
                        <a:pt x="5953" y="14692"/>
                      </a:lnTo>
                      <a:lnTo>
                        <a:pt x="5953" y="14793"/>
                      </a:lnTo>
                      <a:lnTo>
                        <a:pt x="5804" y="14793"/>
                      </a:lnTo>
                      <a:lnTo>
                        <a:pt x="5804" y="14759"/>
                      </a:lnTo>
                      <a:lnTo>
                        <a:pt x="5505" y="14759"/>
                      </a:lnTo>
                      <a:lnTo>
                        <a:pt x="5505" y="14861"/>
                      </a:lnTo>
                      <a:lnTo>
                        <a:pt x="5445" y="14861"/>
                      </a:lnTo>
                      <a:lnTo>
                        <a:pt x="5445" y="15063"/>
                      </a:lnTo>
                      <a:lnTo>
                        <a:pt x="5385" y="15063"/>
                      </a:lnTo>
                      <a:lnTo>
                        <a:pt x="5385" y="15198"/>
                      </a:lnTo>
                      <a:lnTo>
                        <a:pt x="5325" y="15198"/>
                      </a:lnTo>
                      <a:lnTo>
                        <a:pt x="5325" y="15265"/>
                      </a:lnTo>
                      <a:lnTo>
                        <a:pt x="5265" y="15265"/>
                      </a:lnTo>
                      <a:lnTo>
                        <a:pt x="5265" y="15198"/>
                      </a:lnTo>
                      <a:lnTo>
                        <a:pt x="5235" y="15198"/>
                      </a:lnTo>
                      <a:lnTo>
                        <a:pt x="5235" y="15265"/>
                      </a:lnTo>
                      <a:lnTo>
                        <a:pt x="5116" y="15265"/>
                      </a:lnTo>
                      <a:lnTo>
                        <a:pt x="5116" y="15332"/>
                      </a:lnTo>
                      <a:lnTo>
                        <a:pt x="5116" y="15265"/>
                      </a:lnTo>
                      <a:lnTo>
                        <a:pt x="4996" y="15265"/>
                      </a:lnTo>
                      <a:lnTo>
                        <a:pt x="4996" y="15198"/>
                      </a:lnTo>
                      <a:lnTo>
                        <a:pt x="4817" y="15198"/>
                      </a:lnTo>
                      <a:lnTo>
                        <a:pt x="4817" y="14928"/>
                      </a:lnTo>
                      <a:lnTo>
                        <a:pt x="4757" y="14928"/>
                      </a:lnTo>
                      <a:lnTo>
                        <a:pt x="4757" y="14861"/>
                      </a:lnTo>
                      <a:lnTo>
                        <a:pt x="4697" y="14861"/>
                      </a:lnTo>
                      <a:lnTo>
                        <a:pt x="4697" y="14793"/>
                      </a:lnTo>
                      <a:lnTo>
                        <a:pt x="4637" y="14793"/>
                      </a:lnTo>
                      <a:lnTo>
                        <a:pt x="4637" y="14692"/>
                      </a:lnTo>
                      <a:lnTo>
                        <a:pt x="4577" y="14692"/>
                      </a:lnTo>
                      <a:lnTo>
                        <a:pt x="4577" y="14625"/>
                      </a:lnTo>
                      <a:lnTo>
                        <a:pt x="4547" y="14625"/>
                      </a:lnTo>
                      <a:lnTo>
                        <a:pt x="4547" y="14490"/>
                      </a:lnTo>
                      <a:lnTo>
                        <a:pt x="4577" y="14490"/>
                      </a:lnTo>
                      <a:lnTo>
                        <a:pt x="4488" y="14490"/>
                      </a:lnTo>
                      <a:lnTo>
                        <a:pt x="4488" y="14422"/>
                      </a:lnTo>
                      <a:lnTo>
                        <a:pt x="4308" y="14422"/>
                      </a:lnTo>
                      <a:lnTo>
                        <a:pt x="4308" y="14490"/>
                      </a:lnTo>
                      <a:lnTo>
                        <a:pt x="4129" y="14490"/>
                      </a:lnTo>
                      <a:lnTo>
                        <a:pt x="4129" y="14557"/>
                      </a:lnTo>
                      <a:lnTo>
                        <a:pt x="4069" y="14557"/>
                      </a:lnTo>
                      <a:lnTo>
                        <a:pt x="4069" y="14490"/>
                      </a:lnTo>
                      <a:lnTo>
                        <a:pt x="4009" y="14490"/>
                      </a:lnTo>
                      <a:lnTo>
                        <a:pt x="4009" y="14422"/>
                      </a:lnTo>
                      <a:lnTo>
                        <a:pt x="3889" y="14422"/>
                      </a:lnTo>
                      <a:lnTo>
                        <a:pt x="3889" y="14355"/>
                      </a:lnTo>
                      <a:lnTo>
                        <a:pt x="3889" y="14422"/>
                      </a:lnTo>
                      <a:lnTo>
                        <a:pt x="3889" y="14355"/>
                      </a:lnTo>
                      <a:lnTo>
                        <a:pt x="3829" y="14355"/>
                      </a:lnTo>
                      <a:lnTo>
                        <a:pt x="3829" y="14288"/>
                      </a:lnTo>
                      <a:lnTo>
                        <a:pt x="3799" y="14288"/>
                      </a:lnTo>
                      <a:lnTo>
                        <a:pt x="3799" y="14153"/>
                      </a:lnTo>
                      <a:lnTo>
                        <a:pt x="3740" y="14153"/>
                      </a:lnTo>
                      <a:lnTo>
                        <a:pt x="3740" y="14085"/>
                      </a:lnTo>
                      <a:lnTo>
                        <a:pt x="3680" y="14085"/>
                      </a:lnTo>
                      <a:lnTo>
                        <a:pt x="3680" y="14018"/>
                      </a:lnTo>
                      <a:lnTo>
                        <a:pt x="3620" y="14018"/>
                      </a:lnTo>
                      <a:lnTo>
                        <a:pt x="3440" y="14220"/>
                      </a:lnTo>
                      <a:lnTo>
                        <a:pt x="3321" y="14220"/>
                      </a:lnTo>
                      <a:lnTo>
                        <a:pt x="3321" y="14153"/>
                      </a:lnTo>
                      <a:lnTo>
                        <a:pt x="3261" y="14153"/>
                      </a:lnTo>
                      <a:lnTo>
                        <a:pt x="3261" y="14085"/>
                      </a:lnTo>
                      <a:lnTo>
                        <a:pt x="3321" y="14085"/>
                      </a:lnTo>
                      <a:lnTo>
                        <a:pt x="3261" y="14085"/>
                      </a:lnTo>
                      <a:lnTo>
                        <a:pt x="3261" y="14018"/>
                      </a:lnTo>
                      <a:lnTo>
                        <a:pt x="3321" y="14018"/>
                      </a:lnTo>
                      <a:lnTo>
                        <a:pt x="3321" y="13782"/>
                      </a:lnTo>
                      <a:lnTo>
                        <a:pt x="3381" y="13782"/>
                      </a:lnTo>
                      <a:lnTo>
                        <a:pt x="3381" y="13647"/>
                      </a:lnTo>
                      <a:lnTo>
                        <a:pt x="3321" y="13647"/>
                      </a:lnTo>
                      <a:lnTo>
                        <a:pt x="3321" y="13580"/>
                      </a:lnTo>
                      <a:lnTo>
                        <a:pt x="3261" y="13580"/>
                      </a:lnTo>
                      <a:lnTo>
                        <a:pt x="3261" y="13513"/>
                      </a:lnTo>
                      <a:lnTo>
                        <a:pt x="3111" y="13513"/>
                      </a:lnTo>
                      <a:lnTo>
                        <a:pt x="3111" y="13445"/>
                      </a:lnTo>
                      <a:lnTo>
                        <a:pt x="2992" y="13445"/>
                      </a:lnTo>
                      <a:lnTo>
                        <a:pt x="2992" y="13378"/>
                      </a:lnTo>
                      <a:lnTo>
                        <a:pt x="2932" y="13378"/>
                      </a:lnTo>
                      <a:lnTo>
                        <a:pt x="2932" y="13243"/>
                      </a:lnTo>
                      <a:lnTo>
                        <a:pt x="2872" y="13176"/>
                      </a:lnTo>
                      <a:lnTo>
                        <a:pt x="2872" y="13007"/>
                      </a:lnTo>
                      <a:lnTo>
                        <a:pt x="2812" y="13007"/>
                      </a:lnTo>
                      <a:lnTo>
                        <a:pt x="2812" y="12940"/>
                      </a:lnTo>
                      <a:lnTo>
                        <a:pt x="2812" y="13007"/>
                      </a:lnTo>
                      <a:lnTo>
                        <a:pt x="2812" y="12872"/>
                      </a:lnTo>
                      <a:lnTo>
                        <a:pt x="2872" y="12872"/>
                      </a:lnTo>
                      <a:lnTo>
                        <a:pt x="2872" y="1280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61" name="Freeform 4878"/>
                <p:cNvSpPr/>
                <p:nvPr/>
              </p:nvSpPr>
              <p:spPr>
                <a:xfrm>
                  <a:off x="222835" y="850152"/>
                  <a:ext cx="205829" cy="227838"/>
                </a:xfrm>
                <a:custGeom>
                  <a:avLst/>
                  <a:gdLst/>
                  <a:ahLst/>
                  <a:cxnLst>
                    <a:cxn ang="0">
                      <a:pos x="wd2" y="hd2"/>
                    </a:cxn>
                    <a:cxn ang="5400000">
                      <a:pos x="wd2" y="hd2"/>
                    </a:cxn>
                    <a:cxn ang="10800000">
                      <a:pos x="wd2" y="hd2"/>
                    </a:cxn>
                    <a:cxn ang="16200000">
                      <a:pos x="wd2" y="hd2"/>
                    </a:cxn>
                  </a:cxnLst>
                  <a:rect l="0" t="0" r="r" b="b"/>
                  <a:pathLst>
                    <a:path w="21600" h="21600" extrusionOk="0">
                      <a:moveTo>
                        <a:pt x="1894" y="15309"/>
                      </a:moveTo>
                      <a:lnTo>
                        <a:pt x="1931" y="15309"/>
                      </a:lnTo>
                      <a:lnTo>
                        <a:pt x="2076" y="15169"/>
                      </a:lnTo>
                      <a:lnTo>
                        <a:pt x="2076" y="15099"/>
                      </a:lnTo>
                      <a:lnTo>
                        <a:pt x="2149" y="15099"/>
                      </a:lnTo>
                      <a:lnTo>
                        <a:pt x="2149" y="14889"/>
                      </a:lnTo>
                      <a:lnTo>
                        <a:pt x="2222" y="14889"/>
                      </a:lnTo>
                      <a:lnTo>
                        <a:pt x="2222" y="14680"/>
                      </a:lnTo>
                      <a:lnTo>
                        <a:pt x="2295" y="14680"/>
                      </a:lnTo>
                      <a:lnTo>
                        <a:pt x="2295" y="14575"/>
                      </a:lnTo>
                      <a:lnTo>
                        <a:pt x="2440" y="14435"/>
                      </a:lnTo>
                      <a:lnTo>
                        <a:pt x="2586" y="14505"/>
                      </a:lnTo>
                      <a:lnTo>
                        <a:pt x="2987" y="14505"/>
                      </a:lnTo>
                      <a:lnTo>
                        <a:pt x="2987" y="14575"/>
                      </a:lnTo>
                      <a:lnTo>
                        <a:pt x="3060" y="14575"/>
                      </a:lnTo>
                      <a:lnTo>
                        <a:pt x="3060" y="14645"/>
                      </a:lnTo>
                      <a:lnTo>
                        <a:pt x="3205" y="14645"/>
                      </a:lnTo>
                      <a:lnTo>
                        <a:pt x="3205" y="14680"/>
                      </a:lnTo>
                      <a:lnTo>
                        <a:pt x="3351" y="14680"/>
                      </a:lnTo>
                      <a:lnTo>
                        <a:pt x="3351" y="14750"/>
                      </a:lnTo>
                      <a:lnTo>
                        <a:pt x="3497" y="14750"/>
                      </a:lnTo>
                      <a:lnTo>
                        <a:pt x="3570" y="14819"/>
                      </a:lnTo>
                      <a:lnTo>
                        <a:pt x="3679" y="14819"/>
                      </a:lnTo>
                      <a:lnTo>
                        <a:pt x="3752" y="14889"/>
                      </a:lnTo>
                      <a:lnTo>
                        <a:pt x="3825" y="14889"/>
                      </a:lnTo>
                      <a:lnTo>
                        <a:pt x="3970" y="15029"/>
                      </a:lnTo>
                      <a:lnTo>
                        <a:pt x="4043" y="15029"/>
                      </a:lnTo>
                      <a:lnTo>
                        <a:pt x="4043" y="15099"/>
                      </a:lnTo>
                      <a:lnTo>
                        <a:pt x="4189" y="15099"/>
                      </a:lnTo>
                      <a:lnTo>
                        <a:pt x="4262" y="15169"/>
                      </a:lnTo>
                      <a:lnTo>
                        <a:pt x="4335" y="15169"/>
                      </a:lnTo>
                      <a:lnTo>
                        <a:pt x="4407" y="15239"/>
                      </a:lnTo>
                      <a:lnTo>
                        <a:pt x="4480" y="15239"/>
                      </a:lnTo>
                      <a:lnTo>
                        <a:pt x="4517" y="15169"/>
                      </a:lnTo>
                      <a:lnTo>
                        <a:pt x="4662" y="15169"/>
                      </a:lnTo>
                      <a:lnTo>
                        <a:pt x="4662" y="15029"/>
                      </a:lnTo>
                      <a:lnTo>
                        <a:pt x="4735" y="15029"/>
                      </a:lnTo>
                      <a:lnTo>
                        <a:pt x="4735" y="14959"/>
                      </a:lnTo>
                      <a:lnTo>
                        <a:pt x="4881" y="14959"/>
                      </a:lnTo>
                      <a:lnTo>
                        <a:pt x="4881" y="14889"/>
                      </a:lnTo>
                      <a:lnTo>
                        <a:pt x="5027" y="14889"/>
                      </a:lnTo>
                      <a:lnTo>
                        <a:pt x="5027" y="14819"/>
                      </a:lnTo>
                      <a:lnTo>
                        <a:pt x="5099" y="14819"/>
                      </a:lnTo>
                      <a:lnTo>
                        <a:pt x="5027" y="14819"/>
                      </a:lnTo>
                      <a:lnTo>
                        <a:pt x="5027" y="14750"/>
                      </a:lnTo>
                      <a:lnTo>
                        <a:pt x="4881" y="14750"/>
                      </a:lnTo>
                      <a:lnTo>
                        <a:pt x="4881" y="14680"/>
                      </a:lnTo>
                      <a:lnTo>
                        <a:pt x="4735" y="14680"/>
                      </a:lnTo>
                      <a:lnTo>
                        <a:pt x="4735" y="14645"/>
                      </a:lnTo>
                      <a:lnTo>
                        <a:pt x="4662" y="14645"/>
                      </a:lnTo>
                      <a:lnTo>
                        <a:pt x="4662" y="14575"/>
                      </a:lnTo>
                      <a:lnTo>
                        <a:pt x="4590" y="14575"/>
                      </a:lnTo>
                      <a:lnTo>
                        <a:pt x="4590" y="14435"/>
                      </a:lnTo>
                      <a:lnTo>
                        <a:pt x="4517" y="14365"/>
                      </a:lnTo>
                      <a:lnTo>
                        <a:pt x="4517" y="14085"/>
                      </a:lnTo>
                      <a:lnTo>
                        <a:pt x="4590" y="14085"/>
                      </a:lnTo>
                      <a:lnTo>
                        <a:pt x="4590" y="14016"/>
                      </a:lnTo>
                      <a:lnTo>
                        <a:pt x="4662" y="13946"/>
                      </a:lnTo>
                      <a:lnTo>
                        <a:pt x="4954" y="13351"/>
                      </a:lnTo>
                      <a:lnTo>
                        <a:pt x="5027" y="13351"/>
                      </a:lnTo>
                      <a:lnTo>
                        <a:pt x="5027" y="13421"/>
                      </a:lnTo>
                      <a:lnTo>
                        <a:pt x="5099" y="13421"/>
                      </a:lnTo>
                      <a:lnTo>
                        <a:pt x="5099" y="13351"/>
                      </a:lnTo>
                      <a:lnTo>
                        <a:pt x="5172" y="13351"/>
                      </a:lnTo>
                      <a:lnTo>
                        <a:pt x="5172" y="13421"/>
                      </a:lnTo>
                      <a:lnTo>
                        <a:pt x="5318" y="13421"/>
                      </a:lnTo>
                      <a:lnTo>
                        <a:pt x="5318" y="13351"/>
                      </a:lnTo>
                      <a:lnTo>
                        <a:pt x="5500" y="13351"/>
                      </a:lnTo>
                      <a:lnTo>
                        <a:pt x="5500" y="13421"/>
                      </a:lnTo>
                      <a:lnTo>
                        <a:pt x="5573" y="13421"/>
                      </a:lnTo>
                      <a:lnTo>
                        <a:pt x="5573" y="13282"/>
                      </a:lnTo>
                      <a:lnTo>
                        <a:pt x="5719" y="13282"/>
                      </a:lnTo>
                      <a:lnTo>
                        <a:pt x="5719" y="13212"/>
                      </a:lnTo>
                      <a:lnTo>
                        <a:pt x="5792" y="13212"/>
                      </a:lnTo>
                      <a:lnTo>
                        <a:pt x="5792" y="13072"/>
                      </a:lnTo>
                      <a:lnTo>
                        <a:pt x="5864" y="13072"/>
                      </a:lnTo>
                      <a:lnTo>
                        <a:pt x="5864" y="12897"/>
                      </a:lnTo>
                      <a:lnTo>
                        <a:pt x="5937" y="12827"/>
                      </a:lnTo>
                      <a:lnTo>
                        <a:pt x="6010" y="12827"/>
                      </a:lnTo>
                      <a:lnTo>
                        <a:pt x="6010" y="12687"/>
                      </a:lnTo>
                      <a:lnTo>
                        <a:pt x="6083" y="12687"/>
                      </a:lnTo>
                      <a:lnTo>
                        <a:pt x="6083" y="12617"/>
                      </a:lnTo>
                      <a:lnTo>
                        <a:pt x="6156" y="12617"/>
                      </a:lnTo>
                      <a:lnTo>
                        <a:pt x="6156" y="12548"/>
                      </a:lnTo>
                      <a:lnTo>
                        <a:pt x="6229" y="12548"/>
                      </a:lnTo>
                      <a:lnTo>
                        <a:pt x="6156" y="12548"/>
                      </a:lnTo>
                      <a:lnTo>
                        <a:pt x="6229" y="12548"/>
                      </a:lnTo>
                      <a:lnTo>
                        <a:pt x="6229" y="12408"/>
                      </a:lnTo>
                      <a:lnTo>
                        <a:pt x="6265" y="12338"/>
                      </a:lnTo>
                      <a:lnTo>
                        <a:pt x="6338" y="12338"/>
                      </a:lnTo>
                      <a:lnTo>
                        <a:pt x="6338" y="12408"/>
                      </a:lnTo>
                      <a:lnTo>
                        <a:pt x="6411" y="12408"/>
                      </a:lnTo>
                      <a:lnTo>
                        <a:pt x="6484" y="12478"/>
                      </a:lnTo>
                      <a:lnTo>
                        <a:pt x="6556" y="12478"/>
                      </a:lnTo>
                      <a:lnTo>
                        <a:pt x="6556" y="12548"/>
                      </a:lnTo>
                      <a:lnTo>
                        <a:pt x="6556" y="12478"/>
                      </a:lnTo>
                      <a:lnTo>
                        <a:pt x="6702" y="12478"/>
                      </a:lnTo>
                      <a:lnTo>
                        <a:pt x="6702" y="12548"/>
                      </a:lnTo>
                      <a:lnTo>
                        <a:pt x="6629" y="12548"/>
                      </a:lnTo>
                      <a:lnTo>
                        <a:pt x="6702" y="12548"/>
                      </a:lnTo>
                      <a:lnTo>
                        <a:pt x="6702" y="12617"/>
                      </a:lnTo>
                      <a:lnTo>
                        <a:pt x="6775" y="12548"/>
                      </a:lnTo>
                      <a:lnTo>
                        <a:pt x="6775" y="12617"/>
                      </a:lnTo>
                      <a:lnTo>
                        <a:pt x="6848" y="12617"/>
                      </a:lnTo>
                      <a:lnTo>
                        <a:pt x="6921" y="12687"/>
                      </a:lnTo>
                      <a:lnTo>
                        <a:pt x="6848" y="12687"/>
                      </a:lnTo>
                      <a:lnTo>
                        <a:pt x="6848" y="12827"/>
                      </a:lnTo>
                      <a:lnTo>
                        <a:pt x="6921" y="12827"/>
                      </a:lnTo>
                      <a:lnTo>
                        <a:pt x="6921" y="12897"/>
                      </a:lnTo>
                      <a:lnTo>
                        <a:pt x="6994" y="12897"/>
                      </a:lnTo>
                      <a:lnTo>
                        <a:pt x="6994" y="12967"/>
                      </a:lnTo>
                      <a:lnTo>
                        <a:pt x="6994" y="12897"/>
                      </a:lnTo>
                      <a:lnTo>
                        <a:pt x="7066" y="12967"/>
                      </a:lnTo>
                      <a:lnTo>
                        <a:pt x="7139" y="12967"/>
                      </a:lnTo>
                      <a:lnTo>
                        <a:pt x="7139" y="13002"/>
                      </a:lnTo>
                      <a:lnTo>
                        <a:pt x="7066" y="13002"/>
                      </a:lnTo>
                      <a:lnTo>
                        <a:pt x="7139" y="13002"/>
                      </a:lnTo>
                      <a:lnTo>
                        <a:pt x="7139" y="13072"/>
                      </a:lnTo>
                      <a:lnTo>
                        <a:pt x="7176" y="13072"/>
                      </a:lnTo>
                      <a:lnTo>
                        <a:pt x="7176" y="13002"/>
                      </a:lnTo>
                      <a:lnTo>
                        <a:pt x="7176" y="13072"/>
                      </a:lnTo>
                      <a:lnTo>
                        <a:pt x="7176" y="13002"/>
                      </a:lnTo>
                      <a:lnTo>
                        <a:pt x="7249" y="13002"/>
                      </a:lnTo>
                      <a:lnTo>
                        <a:pt x="7249" y="13072"/>
                      </a:lnTo>
                      <a:lnTo>
                        <a:pt x="7394" y="13072"/>
                      </a:lnTo>
                      <a:lnTo>
                        <a:pt x="7394" y="13002"/>
                      </a:lnTo>
                      <a:lnTo>
                        <a:pt x="7467" y="13002"/>
                      </a:lnTo>
                      <a:lnTo>
                        <a:pt x="7467" y="12967"/>
                      </a:lnTo>
                      <a:lnTo>
                        <a:pt x="7394" y="12967"/>
                      </a:lnTo>
                      <a:lnTo>
                        <a:pt x="7467" y="12897"/>
                      </a:lnTo>
                      <a:lnTo>
                        <a:pt x="7540" y="12897"/>
                      </a:lnTo>
                      <a:lnTo>
                        <a:pt x="7467" y="12827"/>
                      </a:lnTo>
                      <a:lnTo>
                        <a:pt x="7540" y="12827"/>
                      </a:lnTo>
                      <a:lnTo>
                        <a:pt x="7540" y="12897"/>
                      </a:lnTo>
                      <a:lnTo>
                        <a:pt x="7540" y="12757"/>
                      </a:lnTo>
                      <a:lnTo>
                        <a:pt x="7613" y="12757"/>
                      </a:lnTo>
                      <a:lnTo>
                        <a:pt x="7613" y="12687"/>
                      </a:lnTo>
                      <a:lnTo>
                        <a:pt x="7686" y="12687"/>
                      </a:lnTo>
                      <a:lnTo>
                        <a:pt x="7686" y="12617"/>
                      </a:lnTo>
                      <a:lnTo>
                        <a:pt x="7759" y="12617"/>
                      </a:lnTo>
                      <a:lnTo>
                        <a:pt x="7759" y="12548"/>
                      </a:lnTo>
                      <a:lnTo>
                        <a:pt x="7759" y="12617"/>
                      </a:lnTo>
                      <a:lnTo>
                        <a:pt x="7759" y="12548"/>
                      </a:lnTo>
                      <a:lnTo>
                        <a:pt x="7904" y="12548"/>
                      </a:lnTo>
                      <a:lnTo>
                        <a:pt x="7831" y="12478"/>
                      </a:lnTo>
                      <a:lnTo>
                        <a:pt x="7831" y="12198"/>
                      </a:lnTo>
                      <a:lnTo>
                        <a:pt x="7759" y="12198"/>
                      </a:lnTo>
                      <a:lnTo>
                        <a:pt x="7759" y="12093"/>
                      </a:lnTo>
                      <a:lnTo>
                        <a:pt x="7686" y="12093"/>
                      </a:lnTo>
                      <a:lnTo>
                        <a:pt x="7686" y="12023"/>
                      </a:lnTo>
                      <a:lnTo>
                        <a:pt x="7613" y="12023"/>
                      </a:lnTo>
                      <a:lnTo>
                        <a:pt x="7686" y="12023"/>
                      </a:lnTo>
                      <a:lnTo>
                        <a:pt x="7686" y="11883"/>
                      </a:lnTo>
                      <a:lnTo>
                        <a:pt x="7613" y="11883"/>
                      </a:lnTo>
                      <a:lnTo>
                        <a:pt x="7613" y="11744"/>
                      </a:lnTo>
                      <a:lnTo>
                        <a:pt x="7759" y="11744"/>
                      </a:lnTo>
                      <a:lnTo>
                        <a:pt x="7759" y="11534"/>
                      </a:lnTo>
                      <a:lnTo>
                        <a:pt x="7831" y="11534"/>
                      </a:lnTo>
                      <a:lnTo>
                        <a:pt x="7831" y="11464"/>
                      </a:lnTo>
                      <a:lnTo>
                        <a:pt x="7904" y="11464"/>
                      </a:lnTo>
                      <a:lnTo>
                        <a:pt x="7904" y="11394"/>
                      </a:lnTo>
                      <a:lnTo>
                        <a:pt x="7977" y="11394"/>
                      </a:lnTo>
                      <a:lnTo>
                        <a:pt x="7977" y="11289"/>
                      </a:lnTo>
                      <a:lnTo>
                        <a:pt x="8013" y="11289"/>
                      </a:lnTo>
                      <a:lnTo>
                        <a:pt x="8013" y="11219"/>
                      </a:lnTo>
                      <a:lnTo>
                        <a:pt x="8013" y="11289"/>
                      </a:lnTo>
                      <a:lnTo>
                        <a:pt x="8013" y="11219"/>
                      </a:lnTo>
                      <a:lnTo>
                        <a:pt x="8086" y="11219"/>
                      </a:lnTo>
                      <a:lnTo>
                        <a:pt x="8013" y="11219"/>
                      </a:lnTo>
                      <a:lnTo>
                        <a:pt x="8086" y="11219"/>
                      </a:lnTo>
                      <a:lnTo>
                        <a:pt x="8086" y="10940"/>
                      </a:lnTo>
                      <a:lnTo>
                        <a:pt x="8159" y="10940"/>
                      </a:lnTo>
                      <a:lnTo>
                        <a:pt x="8159" y="10870"/>
                      </a:lnTo>
                      <a:lnTo>
                        <a:pt x="8159" y="10940"/>
                      </a:lnTo>
                      <a:lnTo>
                        <a:pt x="8232" y="10870"/>
                      </a:lnTo>
                      <a:lnTo>
                        <a:pt x="8232" y="10800"/>
                      </a:lnTo>
                      <a:lnTo>
                        <a:pt x="8305" y="10800"/>
                      </a:lnTo>
                      <a:lnTo>
                        <a:pt x="8305" y="10660"/>
                      </a:lnTo>
                      <a:lnTo>
                        <a:pt x="8451" y="10660"/>
                      </a:lnTo>
                      <a:lnTo>
                        <a:pt x="8451" y="10416"/>
                      </a:lnTo>
                      <a:lnTo>
                        <a:pt x="8523" y="10416"/>
                      </a:lnTo>
                      <a:lnTo>
                        <a:pt x="8523" y="10276"/>
                      </a:lnTo>
                      <a:lnTo>
                        <a:pt x="8451" y="10276"/>
                      </a:lnTo>
                      <a:lnTo>
                        <a:pt x="8451" y="10206"/>
                      </a:lnTo>
                      <a:lnTo>
                        <a:pt x="8523" y="10206"/>
                      </a:lnTo>
                      <a:lnTo>
                        <a:pt x="8523" y="10136"/>
                      </a:lnTo>
                      <a:lnTo>
                        <a:pt x="8451" y="10136"/>
                      </a:lnTo>
                      <a:lnTo>
                        <a:pt x="8451" y="10066"/>
                      </a:lnTo>
                      <a:lnTo>
                        <a:pt x="8305" y="10066"/>
                      </a:lnTo>
                      <a:lnTo>
                        <a:pt x="8305" y="9996"/>
                      </a:lnTo>
                      <a:lnTo>
                        <a:pt x="8232" y="9996"/>
                      </a:lnTo>
                      <a:lnTo>
                        <a:pt x="8232" y="9926"/>
                      </a:lnTo>
                      <a:lnTo>
                        <a:pt x="8159" y="9926"/>
                      </a:lnTo>
                      <a:lnTo>
                        <a:pt x="8159" y="9996"/>
                      </a:lnTo>
                      <a:lnTo>
                        <a:pt x="8086" y="9996"/>
                      </a:lnTo>
                      <a:lnTo>
                        <a:pt x="8086" y="9926"/>
                      </a:lnTo>
                      <a:lnTo>
                        <a:pt x="8013" y="9926"/>
                      </a:lnTo>
                      <a:lnTo>
                        <a:pt x="8013" y="9856"/>
                      </a:lnTo>
                      <a:lnTo>
                        <a:pt x="7977" y="9856"/>
                      </a:lnTo>
                      <a:lnTo>
                        <a:pt x="7977" y="9926"/>
                      </a:lnTo>
                      <a:lnTo>
                        <a:pt x="7977" y="9856"/>
                      </a:lnTo>
                      <a:lnTo>
                        <a:pt x="7977" y="9926"/>
                      </a:lnTo>
                      <a:lnTo>
                        <a:pt x="7904" y="9926"/>
                      </a:lnTo>
                      <a:lnTo>
                        <a:pt x="7904" y="9856"/>
                      </a:lnTo>
                      <a:lnTo>
                        <a:pt x="7831" y="9856"/>
                      </a:lnTo>
                      <a:lnTo>
                        <a:pt x="7831" y="9786"/>
                      </a:lnTo>
                      <a:lnTo>
                        <a:pt x="7904" y="9786"/>
                      </a:lnTo>
                      <a:lnTo>
                        <a:pt x="7759" y="9786"/>
                      </a:lnTo>
                      <a:lnTo>
                        <a:pt x="7759" y="9717"/>
                      </a:lnTo>
                      <a:lnTo>
                        <a:pt x="7394" y="9717"/>
                      </a:lnTo>
                      <a:lnTo>
                        <a:pt x="7394" y="9647"/>
                      </a:lnTo>
                      <a:lnTo>
                        <a:pt x="7394" y="9717"/>
                      </a:lnTo>
                      <a:lnTo>
                        <a:pt x="7321" y="9717"/>
                      </a:lnTo>
                      <a:lnTo>
                        <a:pt x="7321" y="9647"/>
                      </a:lnTo>
                      <a:lnTo>
                        <a:pt x="7249" y="9647"/>
                      </a:lnTo>
                      <a:lnTo>
                        <a:pt x="7249" y="9612"/>
                      </a:lnTo>
                      <a:lnTo>
                        <a:pt x="7176" y="9612"/>
                      </a:lnTo>
                      <a:lnTo>
                        <a:pt x="7176" y="9542"/>
                      </a:lnTo>
                      <a:lnTo>
                        <a:pt x="7139" y="9542"/>
                      </a:lnTo>
                      <a:lnTo>
                        <a:pt x="6921" y="9332"/>
                      </a:lnTo>
                      <a:lnTo>
                        <a:pt x="6848" y="9332"/>
                      </a:lnTo>
                      <a:lnTo>
                        <a:pt x="6848" y="9262"/>
                      </a:lnTo>
                      <a:lnTo>
                        <a:pt x="6775" y="9262"/>
                      </a:lnTo>
                      <a:lnTo>
                        <a:pt x="6775" y="9192"/>
                      </a:lnTo>
                      <a:lnTo>
                        <a:pt x="6702" y="9192"/>
                      </a:lnTo>
                      <a:lnTo>
                        <a:pt x="6702" y="9122"/>
                      </a:lnTo>
                      <a:lnTo>
                        <a:pt x="6629" y="9122"/>
                      </a:lnTo>
                      <a:lnTo>
                        <a:pt x="6629" y="9052"/>
                      </a:lnTo>
                      <a:lnTo>
                        <a:pt x="6556" y="9052"/>
                      </a:lnTo>
                      <a:lnTo>
                        <a:pt x="6411" y="8913"/>
                      </a:lnTo>
                      <a:lnTo>
                        <a:pt x="6338" y="8913"/>
                      </a:lnTo>
                      <a:lnTo>
                        <a:pt x="6338" y="8773"/>
                      </a:lnTo>
                      <a:lnTo>
                        <a:pt x="6265" y="8773"/>
                      </a:lnTo>
                      <a:lnTo>
                        <a:pt x="6265" y="8738"/>
                      </a:lnTo>
                      <a:lnTo>
                        <a:pt x="6229" y="8738"/>
                      </a:lnTo>
                      <a:lnTo>
                        <a:pt x="6229" y="8668"/>
                      </a:lnTo>
                      <a:lnTo>
                        <a:pt x="6156" y="8668"/>
                      </a:lnTo>
                      <a:lnTo>
                        <a:pt x="6156" y="8598"/>
                      </a:lnTo>
                      <a:lnTo>
                        <a:pt x="6083" y="8598"/>
                      </a:lnTo>
                      <a:lnTo>
                        <a:pt x="6010" y="8528"/>
                      </a:lnTo>
                      <a:lnTo>
                        <a:pt x="5937" y="8528"/>
                      </a:lnTo>
                      <a:lnTo>
                        <a:pt x="5937" y="8458"/>
                      </a:lnTo>
                      <a:lnTo>
                        <a:pt x="5719" y="8249"/>
                      </a:lnTo>
                      <a:lnTo>
                        <a:pt x="5719" y="8179"/>
                      </a:lnTo>
                      <a:lnTo>
                        <a:pt x="5792" y="8109"/>
                      </a:lnTo>
                      <a:lnTo>
                        <a:pt x="5792" y="7969"/>
                      </a:lnTo>
                      <a:lnTo>
                        <a:pt x="5937" y="7969"/>
                      </a:lnTo>
                      <a:lnTo>
                        <a:pt x="5937" y="7934"/>
                      </a:lnTo>
                      <a:lnTo>
                        <a:pt x="6229" y="7934"/>
                      </a:lnTo>
                      <a:lnTo>
                        <a:pt x="6229" y="8039"/>
                      </a:lnTo>
                      <a:lnTo>
                        <a:pt x="6265" y="8039"/>
                      </a:lnTo>
                      <a:lnTo>
                        <a:pt x="6229" y="8039"/>
                      </a:lnTo>
                      <a:lnTo>
                        <a:pt x="6229" y="8109"/>
                      </a:lnTo>
                      <a:lnTo>
                        <a:pt x="6265" y="8109"/>
                      </a:lnTo>
                      <a:lnTo>
                        <a:pt x="6265" y="8249"/>
                      </a:lnTo>
                      <a:lnTo>
                        <a:pt x="6411" y="8249"/>
                      </a:lnTo>
                      <a:lnTo>
                        <a:pt x="6411" y="8318"/>
                      </a:lnTo>
                      <a:lnTo>
                        <a:pt x="6484" y="8318"/>
                      </a:lnTo>
                      <a:lnTo>
                        <a:pt x="6484" y="8528"/>
                      </a:lnTo>
                      <a:lnTo>
                        <a:pt x="6556" y="8528"/>
                      </a:lnTo>
                      <a:lnTo>
                        <a:pt x="6556" y="8458"/>
                      </a:lnTo>
                      <a:lnTo>
                        <a:pt x="6775" y="8458"/>
                      </a:lnTo>
                      <a:lnTo>
                        <a:pt x="6775" y="8528"/>
                      </a:lnTo>
                      <a:lnTo>
                        <a:pt x="6921" y="8528"/>
                      </a:lnTo>
                      <a:lnTo>
                        <a:pt x="6921" y="8598"/>
                      </a:lnTo>
                      <a:lnTo>
                        <a:pt x="6921" y="8528"/>
                      </a:lnTo>
                      <a:lnTo>
                        <a:pt x="6921" y="8598"/>
                      </a:lnTo>
                      <a:lnTo>
                        <a:pt x="6994" y="8598"/>
                      </a:lnTo>
                      <a:lnTo>
                        <a:pt x="6994" y="8668"/>
                      </a:lnTo>
                      <a:lnTo>
                        <a:pt x="7066" y="8668"/>
                      </a:lnTo>
                      <a:lnTo>
                        <a:pt x="7066" y="8738"/>
                      </a:lnTo>
                      <a:lnTo>
                        <a:pt x="7139" y="8738"/>
                      </a:lnTo>
                      <a:lnTo>
                        <a:pt x="7139" y="8668"/>
                      </a:lnTo>
                      <a:lnTo>
                        <a:pt x="7176" y="8668"/>
                      </a:lnTo>
                      <a:lnTo>
                        <a:pt x="7176" y="8738"/>
                      </a:lnTo>
                      <a:lnTo>
                        <a:pt x="7176" y="8668"/>
                      </a:lnTo>
                      <a:lnTo>
                        <a:pt x="7176" y="8773"/>
                      </a:lnTo>
                      <a:lnTo>
                        <a:pt x="7321" y="8773"/>
                      </a:lnTo>
                      <a:lnTo>
                        <a:pt x="7321" y="8843"/>
                      </a:lnTo>
                      <a:lnTo>
                        <a:pt x="7394" y="8843"/>
                      </a:lnTo>
                      <a:lnTo>
                        <a:pt x="7394" y="8913"/>
                      </a:lnTo>
                      <a:lnTo>
                        <a:pt x="7759" y="8913"/>
                      </a:lnTo>
                      <a:lnTo>
                        <a:pt x="7759" y="8843"/>
                      </a:lnTo>
                      <a:lnTo>
                        <a:pt x="7831" y="8843"/>
                      </a:lnTo>
                      <a:lnTo>
                        <a:pt x="7831" y="8773"/>
                      </a:lnTo>
                      <a:lnTo>
                        <a:pt x="7904" y="8773"/>
                      </a:lnTo>
                      <a:lnTo>
                        <a:pt x="7904" y="8738"/>
                      </a:lnTo>
                      <a:lnTo>
                        <a:pt x="7977" y="8738"/>
                      </a:lnTo>
                      <a:lnTo>
                        <a:pt x="7977" y="8458"/>
                      </a:lnTo>
                      <a:lnTo>
                        <a:pt x="8013" y="8458"/>
                      </a:lnTo>
                      <a:lnTo>
                        <a:pt x="8013" y="8109"/>
                      </a:lnTo>
                      <a:lnTo>
                        <a:pt x="8086" y="8039"/>
                      </a:lnTo>
                      <a:lnTo>
                        <a:pt x="8013" y="8039"/>
                      </a:lnTo>
                      <a:lnTo>
                        <a:pt x="8086" y="7969"/>
                      </a:lnTo>
                      <a:lnTo>
                        <a:pt x="8159" y="7969"/>
                      </a:lnTo>
                      <a:lnTo>
                        <a:pt x="8232" y="7934"/>
                      </a:lnTo>
                      <a:lnTo>
                        <a:pt x="8305" y="7934"/>
                      </a:lnTo>
                      <a:lnTo>
                        <a:pt x="8305" y="7864"/>
                      </a:lnTo>
                      <a:lnTo>
                        <a:pt x="8378" y="7794"/>
                      </a:lnTo>
                      <a:lnTo>
                        <a:pt x="8451" y="7794"/>
                      </a:lnTo>
                      <a:lnTo>
                        <a:pt x="8523" y="7724"/>
                      </a:lnTo>
                      <a:lnTo>
                        <a:pt x="8596" y="7724"/>
                      </a:lnTo>
                      <a:lnTo>
                        <a:pt x="8596" y="7654"/>
                      </a:lnTo>
                      <a:lnTo>
                        <a:pt x="8669" y="7654"/>
                      </a:lnTo>
                      <a:lnTo>
                        <a:pt x="8669" y="7584"/>
                      </a:lnTo>
                      <a:lnTo>
                        <a:pt x="8815" y="7584"/>
                      </a:lnTo>
                      <a:lnTo>
                        <a:pt x="8888" y="7515"/>
                      </a:lnTo>
                      <a:lnTo>
                        <a:pt x="8924" y="7515"/>
                      </a:lnTo>
                      <a:lnTo>
                        <a:pt x="9288" y="7165"/>
                      </a:lnTo>
                      <a:lnTo>
                        <a:pt x="9361" y="7165"/>
                      </a:lnTo>
                      <a:lnTo>
                        <a:pt x="9361" y="7095"/>
                      </a:lnTo>
                      <a:lnTo>
                        <a:pt x="9507" y="7095"/>
                      </a:lnTo>
                      <a:lnTo>
                        <a:pt x="9507" y="7060"/>
                      </a:lnTo>
                      <a:lnTo>
                        <a:pt x="9653" y="7060"/>
                      </a:lnTo>
                      <a:lnTo>
                        <a:pt x="9653" y="6990"/>
                      </a:lnTo>
                      <a:lnTo>
                        <a:pt x="9725" y="6990"/>
                      </a:lnTo>
                      <a:lnTo>
                        <a:pt x="9725" y="6920"/>
                      </a:lnTo>
                      <a:lnTo>
                        <a:pt x="9762" y="6920"/>
                      </a:lnTo>
                      <a:lnTo>
                        <a:pt x="9762" y="6850"/>
                      </a:lnTo>
                      <a:lnTo>
                        <a:pt x="9835" y="6850"/>
                      </a:lnTo>
                      <a:lnTo>
                        <a:pt x="9835" y="6781"/>
                      </a:lnTo>
                      <a:lnTo>
                        <a:pt x="9908" y="6781"/>
                      </a:lnTo>
                      <a:lnTo>
                        <a:pt x="9908" y="6711"/>
                      </a:lnTo>
                      <a:lnTo>
                        <a:pt x="9980" y="6711"/>
                      </a:lnTo>
                      <a:lnTo>
                        <a:pt x="9980" y="6641"/>
                      </a:lnTo>
                      <a:lnTo>
                        <a:pt x="10126" y="6641"/>
                      </a:lnTo>
                      <a:lnTo>
                        <a:pt x="10126" y="6431"/>
                      </a:lnTo>
                      <a:lnTo>
                        <a:pt x="10199" y="6431"/>
                      </a:lnTo>
                      <a:lnTo>
                        <a:pt x="10199" y="6361"/>
                      </a:lnTo>
                      <a:lnTo>
                        <a:pt x="10126" y="6361"/>
                      </a:lnTo>
                      <a:lnTo>
                        <a:pt x="10126" y="6047"/>
                      </a:lnTo>
                      <a:lnTo>
                        <a:pt x="10199" y="6047"/>
                      </a:lnTo>
                      <a:lnTo>
                        <a:pt x="10199" y="5907"/>
                      </a:lnTo>
                      <a:lnTo>
                        <a:pt x="10272" y="5907"/>
                      </a:lnTo>
                      <a:lnTo>
                        <a:pt x="10272" y="5837"/>
                      </a:lnTo>
                      <a:lnTo>
                        <a:pt x="10199" y="5837"/>
                      </a:lnTo>
                      <a:lnTo>
                        <a:pt x="10199" y="5767"/>
                      </a:lnTo>
                      <a:lnTo>
                        <a:pt x="10272" y="5767"/>
                      </a:lnTo>
                      <a:lnTo>
                        <a:pt x="10272" y="5697"/>
                      </a:lnTo>
                      <a:lnTo>
                        <a:pt x="10199" y="5697"/>
                      </a:lnTo>
                      <a:lnTo>
                        <a:pt x="10199" y="5557"/>
                      </a:lnTo>
                      <a:lnTo>
                        <a:pt x="10272" y="5557"/>
                      </a:lnTo>
                      <a:lnTo>
                        <a:pt x="10272" y="5417"/>
                      </a:lnTo>
                      <a:lnTo>
                        <a:pt x="10345" y="5417"/>
                      </a:lnTo>
                      <a:lnTo>
                        <a:pt x="10345" y="5383"/>
                      </a:lnTo>
                      <a:lnTo>
                        <a:pt x="10490" y="5383"/>
                      </a:lnTo>
                      <a:lnTo>
                        <a:pt x="10490" y="5243"/>
                      </a:lnTo>
                      <a:lnTo>
                        <a:pt x="10563" y="5243"/>
                      </a:lnTo>
                      <a:lnTo>
                        <a:pt x="10563" y="5103"/>
                      </a:lnTo>
                      <a:lnTo>
                        <a:pt x="10673" y="5103"/>
                      </a:lnTo>
                      <a:lnTo>
                        <a:pt x="10673" y="5033"/>
                      </a:lnTo>
                      <a:lnTo>
                        <a:pt x="10636" y="5033"/>
                      </a:lnTo>
                      <a:lnTo>
                        <a:pt x="10673" y="5033"/>
                      </a:lnTo>
                      <a:lnTo>
                        <a:pt x="10673" y="4963"/>
                      </a:lnTo>
                      <a:lnTo>
                        <a:pt x="10745" y="4963"/>
                      </a:lnTo>
                      <a:lnTo>
                        <a:pt x="10745" y="4823"/>
                      </a:lnTo>
                      <a:lnTo>
                        <a:pt x="10673" y="4823"/>
                      </a:lnTo>
                      <a:lnTo>
                        <a:pt x="10673" y="4753"/>
                      </a:lnTo>
                      <a:lnTo>
                        <a:pt x="10745" y="4683"/>
                      </a:lnTo>
                      <a:lnTo>
                        <a:pt x="10964" y="4683"/>
                      </a:lnTo>
                      <a:lnTo>
                        <a:pt x="10964" y="4753"/>
                      </a:lnTo>
                      <a:lnTo>
                        <a:pt x="10964" y="4683"/>
                      </a:lnTo>
                      <a:lnTo>
                        <a:pt x="10964" y="4753"/>
                      </a:lnTo>
                      <a:lnTo>
                        <a:pt x="10964" y="4683"/>
                      </a:lnTo>
                      <a:lnTo>
                        <a:pt x="11037" y="4683"/>
                      </a:lnTo>
                      <a:lnTo>
                        <a:pt x="11110" y="4614"/>
                      </a:lnTo>
                      <a:lnTo>
                        <a:pt x="11110" y="4369"/>
                      </a:lnTo>
                      <a:lnTo>
                        <a:pt x="11182" y="4369"/>
                      </a:lnTo>
                      <a:lnTo>
                        <a:pt x="11182" y="4439"/>
                      </a:lnTo>
                      <a:lnTo>
                        <a:pt x="11255" y="4439"/>
                      </a:lnTo>
                      <a:lnTo>
                        <a:pt x="11255" y="4369"/>
                      </a:lnTo>
                      <a:lnTo>
                        <a:pt x="11255" y="4439"/>
                      </a:lnTo>
                      <a:lnTo>
                        <a:pt x="11510" y="4439"/>
                      </a:lnTo>
                      <a:lnTo>
                        <a:pt x="11510" y="4509"/>
                      </a:lnTo>
                      <a:lnTo>
                        <a:pt x="11583" y="4509"/>
                      </a:lnTo>
                      <a:lnTo>
                        <a:pt x="11583" y="4439"/>
                      </a:lnTo>
                      <a:lnTo>
                        <a:pt x="11656" y="4439"/>
                      </a:lnTo>
                      <a:lnTo>
                        <a:pt x="11656" y="4369"/>
                      </a:lnTo>
                      <a:lnTo>
                        <a:pt x="11729" y="4369"/>
                      </a:lnTo>
                      <a:lnTo>
                        <a:pt x="11729" y="4299"/>
                      </a:lnTo>
                      <a:lnTo>
                        <a:pt x="11802" y="4299"/>
                      </a:lnTo>
                      <a:lnTo>
                        <a:pt x="11729" y="4299"/>
                      </a:lnTo>
                      <a:lnTo>
                        <a:pt x="11875" y="4299"/>
                      </a:lnTo>
                      <a:lnTo>
                        <a:pt x="11947" y="4229"/>
                      </a:lnTo>
                      <a:lnTo>
                        <a:pt x="12166" y="4229"/>
                      </a:lnTo>
                      <a:lnTo>
                        <a:pt x="12166" y="4159"/>
                      </a:lnTo>
                      <a:lnTo>
                        <a:pt x="12239" y="4089"/>
                      </a:lnTo>
                      <a:lnTo>
                        <a:pt x="12166" y="4089"/>
                      </a:lnTo>
                      <a:lnTo>
                        <a:pt x="12166" y="4019"/>
                      </a:lnTo>
                      <a:lnTo>
                        <a:pt x="12239" y="4019"/>
                      </a:lnTo>
                      <a:lnTo>
                        <a:pt x="12239" y="3950"/>
                      </a:lnTo>
                      <a:lnTo>
                        <a:pt x="12312" y="3950"/>
                      </a:lnTo>
                      <a:lnTo>
                        <a:pt x="12312" y="3880"/>
                      </a:lnTo>
                      <a:lnTo>
                        <a:pt x="12312" y="3950"/>
                      </a:lnTo>
                      <a:lnTo>
                        <a:pt x="12312" y="3880"/>
                      </a:lnTo>
                      <a:lnTo>
                        <a:pt x="12384" y="3950"/>
                      </a:lnTo>
                      <a:lnTo>
                        <a:pt x="12312" y="3950"/>
                      </a:lnTo>
                      <a:lnTo>
                        <a:pt x="12494" y="3950"/>
                      </a:lnTo>
                      <a:lnTo>
                        <a:pt x="12494" y="4019"/>
                      </a:lnTo>
                      <a:lnTo>
                        <a:pt x="12567" y="4019"/>
                      </a:lnTo>
                      <a:lnTo>
                        <a:pt x="12567" y="3950"/>
                      </a:lnTo>
                      <a:lnTo>
                        <a:pt x="12712" y="3950"/>
                      </a:lnTo>
                      <a:lnTo>
                        <a:pt x="12712" y="3880"/>
                      </a:lnTo>
                      <a:lnTo>
                        <a:pt x="12639" y="3880"/>
                      </a:lnTo>
                      <a:lnTo>
                        <a:pt x="12639" y="3810"/>
                      </a:lnTo>
                      <a:lnTo>
                        <a:pt x="12712" y="3810"/>
                      </a:lnTo>
                      <a:lnTo>
                        <a:pt x="12712" y="3880"/>
                      </a:lnTo>
                      <a:lnTo>
                        <a:pt x="12785" y="3880"/>
                      </a:lnTo>
                      <a:lnTo>
                        <a:pt x="12785" y="3950"/>
                      </a:lnTo>
                      <a:lnTo>
                        <a:pt x="12858" y="3950"/>
                      </a:lnTo>
                      <a:lnTo>
                        <a:pt x="12785" y="3950"/>
                      </a:lnTo>
                      <a:lnTo>
                        <a:pt x="12858" y="3950"/>
                      </a:lnTo>
                      <a:lnTo>
                        <a:pt x="12858" y="4019"/>
                      </a:lnTo>
                      <a:lnTo>
                        <a:pt x="12931" y="4019"/>
                      </a:lnTo>
                      <a:lnTo>
                        <a:pt x="13004" y="4089"/>
                      </a:lnTo>
                      <a:lnTo>
                        <a:pt x="13077" y="4089"/>
                      </a:lnTo>
                      <a:lnTo>
                        <a:pt x="13077" y="4159"/>
                      </a:lnTo>
                      <a:lnTo>
                        <a:pt x="13222" y="4159"/>
                      </a:lnTo>
                      <a:lnTo>
                        <a:pt x="13222" y="4229"/>
                      </a:lnTo>
                      <a:lnTo>
                        <a:pt x="13259" y="4229"/>
                      </a:lnTo>
                      <a:lnTo>
                        <a:pt x="13259" y="4299"/>
                      </a:lnTo>
                      <a:lnTo>
                        <a:pt x="13404" y="4299"/>
                      </a:lnTo>
                      <a:lnTo>
                        <a:pt x="13404" y="4229"/>
                      </a:lnTo>
                      <a:lnTo>
                        <a:pt x="13332" y="4229"/>
                      </a:lnTo>
                      <a:lnTo>
                        <a:pt x="13404" y="4229"/>
                      </a:lnTo>
                      <a:lnTo>
                        <a:pt x="13404" y="4019"/>
                      </a:lnTo>
                      <a:lnTo>
                        <a:pt x="13477" y="4019"/>
                      </a:lnTo>
                      <a:lnTo>
                        <a:pt x="13477" y="3950"/>
                      </a:lnTo>
                      <a:lnTo>
                        <a:pt x="13550" y="3950"/>
                      </a:lnTo>
                      <a:lnTo>
                        <a:pt x="13550" y="3880"/>
                      </a:lnTo>
                      <a:lnTo>
                        <a:pt x="13769" y="3880"/>
                      </a:lnTo>
                      <a:lnTo>
                        <a:pt x="13769" y="3950"/>
                      </a:lnTo>
                      <a:lnTo>
                        <a:pt x="13769" y="3880"/>
                      </a:lnTo>
                      <a:lnTo>
                        <a:pt x="13841" y="3880"/>
                      </a:lnTo>
                      <a:lnTo>
                        <a:pt x="13841" y="3950"/>
                      </a:lnTo>
                      <a:lnTo>
                        <a:pt x="13841" y="3880"/>
                      </a:lnTo>
                      <a:lnTo>
                        <a:pt x="13914" y="3880"/>
                      </a:lnTo>
                      <a:lnTo>
                        <a:pt x="13914" y="3950"/>
                      </a:lnTo>
                      <a:lnTo>
                        <a:pt x="13841" y="3950"/>
                      </a:lnTo>
                      <a:lnTo>
                        <a:pt x="13841" y="4089"/>
                      </a:lnTo>
                      <a:lnTo>
                        <a:pt x="13914" y="4089"/>
                      </a:lnTo>
                      <a:lnTo>
                        <a:pt x="13841" y="4089"/>
                      </a:lnTo>
                      <a:lnTo>
                        <a:pt x="13914" y="4159"/>
                      </a:lnTo>
                      <a:lnTo>
                        <a:pt x="13987" y="4159"/>
                      </a:lnTo>
                      <a:lnTo>
                        <a:pt x="13987" y="4229"/>
                      </a:lnTo>
                      <a:lnTo>
                        <a:pt x="13987" y="4159"/>
                      </a:lnTo>
                      <a:lnTo>
                        <a:pt x="14060" y="4159"/>
                      </a:lnTo>
                      <a:lnTo>
                        <a:pt x="14060" y="4229"/>
                      </a:lnTo>
                      <a:lnTo>
                        <a:pt x="14133" y="4229"/>
                      </a:lnTo>
                      <a:lnTo>
                        <a:pt x="14060" y="4229"/>
                      </a:lnTo>
                      <a:lnTo>
                        <a:pt x="14060" y="4159"/>
                      </a:lnTo>
                      <a:lnTo>
                        <a:pt x="14133" y="4159"/>
                      </a:lnTo>
                      <a:lnTo>
                        <a:pt x="14133" y="4229"/>
                      </a:lnTo>
                      <a:lnTo>
                        <a:pt x="14133" y="3880"/>
                      </a:lnTo>
                      <a:lnTo>
                        <a:pt x="14315" y="3880"/>
                      </a:lnTo>
                      <a:lnTo>
                        <a:pt x="14315" y="3810"/>
                      </a:lnTo>
                      <a:lnTo>
                        <a:pt x="14388" y="3810"/>
                      </a:lnTo>
                      <a:lnTo>
                        <a:pt x="14315" y="3810"/>
                      </a:lnTo>
                      <a:lnTo>
                        <a:pt x="14315" y="3705"/>
                      </a:lnTo>
                      <a:lnTo>
                        <a:pt x="14534" y="3705"/>
                      </a:lnTo>
                      <a:lnTo>
                        <a:pt x="14534" y="3740"/>
                      </a:lnTo>
                      <a:lnTo>
                        <a:pt x="14606" y="3705"/>
                      </a:lnTo>
                      <a:lnTo>
                        <a:pt x="15371" y="3705"/>
                      </a:lnTo>
                      <a:lnTo>
                        <a:pt x="15371" y="3740"/>
                      </a:lnTo>
                      <a:lnTo>
                        <a:pt x="15444" y="3740"/>
                      </a:lnTo>
                      <a:lnTo>
                        <a:pt x="15444" y="3705"/>
                      </a:lnTo>
                      <a:lnTo>
                        <a:pt x="15517" y="3740"/>
                      </a:lnTo>
                      <a:lnTo>
                        <a:pt x="15444" y="3740"/>
                      </a:lnTo>
                      <a:lnTo>
                        <a:pt x="15444" y="3950"/>
                      </a:lnTo>
                      <a:lnTo>
                        <a:pt x="15517" y="3950"/>
                      </a:lnTo>
                      <a:lnTo>
                        <a:pt x="15517" y="4019"/>
                      </a:lnTo>
                      <a:lnTo>
                        <a:pt x="15590" y="4019"/>
                      </a:lnTo>
                      <a:lnTo>
                        <a:pt x="15590" y="4089"/>
                      </a:lnTo>
                      <a:lnTo>
                        <a:pt x="15517" y="4089"/>
                      </a:lnTo>
                      <a:lnTo>
                        <a:pt x="15517" y="4159"/>
                      </a:lnTo>
                      <a:lnTo>
                        <a:pt x="15298" y="4159"/>
                      </a:lnTo>
                      <a:lnTo>
                        <a:pt x="15298" y="4229"/>
                      </a:lnTo>
                      <a:lnTo>
                        <a:pt x="15226" y="4229"/>
                      </a:lnTo>
                      <a:lnTo>
                        <a:pt x="15298" y="4229"/>
                      </a:lnTo>
                      <a:lnTo>
                        <a:pt x="15298" y="4299"/>
                      </a:lnTo>
                      <a:lnTo>
                        <a:pt x="15226" y="4299"/>
                      </a:lnTo>
                      <a:lnTo>
                        <a:pt x="15226" y="4369"/>
                      </a:lnTo>
                      <a:lnTo>
                        <a:pt x="15298" y="4369"/>
                      </a:lnTo>
                      <a:lnTo>
                        <a:pt x="15298" y="4439"/>
                      </a:lnTo>
                      <a:lnTo>
                        <a:pt x="15226" y="4439"/>
                      </a:lnTo>
                      <a:lnTo>
                        <a:pt x="15226" y="4509"/>
                      </a:lnTo>
                      <a:lnTo>
                        <a:pt x="15298" y="4509"/>
                      </a:lnTo>
                      <a:lnTo>
                        <a:pt x="15298" y="4683"/>
                      </a:lnTo>
                      <a:lnTo>
                        <a:pt x="15226" y="4683"/>
                      </a:lnTo>
                      <a:lnTo>
                        <a:pt x="15226" y="4823"/>
                      </a:lnTo>
                      <a:lnTo>
                        <a:pt x="15153" y="4823"/>
                      </a:lnTo>
                      <a:lnTo>
                        <a:pt x="15153" y="4963"/>
                      </a:lnTo>
                      <a:lnTo>
                        <a:pt x="15080" y="4963"/>
                      </a:lnTo>
                      <a:lnTo>
                        <a:pt x="15153" y="4963"/>
                      </a:lnTo>
                      <a:lnTo>
                        <a:pt x="15153" y="5033"/>
                      </a:lnTo>
                      <a:lnTo>
                        <a:pt x="15736" y="5033"/>
                      </a:lnTo>
                      <a:lnTo>
                        <a:pt x="15736" y="5103"/>
                      </a:lnTo>
                      <a:lnTo>
                        <a:pt x="15808" y="5103"/>
                      </a:lnTo>
                      <a:lnTo>
                        <a:pt x="15808" y="5173"/>
                      </a:lnTo>
                      <a:lnTo>
                        <a:pt x="15881" y="5173"/>
                      </a:lnTo>
                      <a:lnTo>
                        <a:pt x="15918" y="5103"/>
                      </a:lnTo>
                      <a:lnTo>
                        <a:pt x="16209" y="5103"/>
                      </a:lnTo>
                      <a:lnTo>
                        <a:pt x="16209" y="5173"/>
                      </a:lnTo>
                      <a:lnTo>
                        <a:pt x="16209" y="5103"/>
                      </a:lnTo>
                      <a:lnTo>
                        <a:pt x="16573" y="5103"/>
                      </a:lnTo>
                      <a:lnTo>
                        <a:pt x="16573" y="5033"/>
                      </a:lnTo>
                      <a:lnTo>
                        <a:pt x="16755" y="5033"/>
                      </a:lnTo>
                      <a:lnTo>
                        <a:pt x="16755" y="4963"/>
                      </a:lnTo>
                      <a:lnTo>
                        <a:pt x="16828" y="4963"/>
                      </a:lnTo>
                      <a:lnTo>
                        <a:pt x="16828" y="4893"/>
                      </a:lnTo>
                      <a:lnTo>
                        <a:pt x="16901" y="4893"/>
                      </a:lnTo>
                      <a:lnTo>
                        <a:pt x="16901" y="4823"/>
                      </a:lnTo>
                      <a:lnTo>
                        <a:pt x="16974" y="4823"/>
                      </a:lnTo>
                      <a:lnTo>
                        <a:pt x="16974" y="4753"/>
                      </a:lnTo>
                      <a:lnTo>
                        <a:pt x="17047" y="4753"/>
                      </a:lnTo>
                      <a:lnTo>
                        <a:pt x="17047" y="4683"/>
                      </a:lnTo>
                      <a:lnTo>
                        <a:pt x="17120" y="4683"/>
                      </a:lnTo>
                      <a:lnTo>
                        <a:pt x="17120" y="4614"/>
                      </a:lnTo>
                      <a:lnTo>
                        <a:pt x="17193" y="4614"/>
                      </a:lnTo>
                      <a:lnTo>
                        <a:pt x="17265" y="4579"/>
                      </a:lnTo>
                      <a:lnTo>
                        <a:pt x="17338" y="4579"/>
                      </a:lnTo>
                      <a:lnTo>
                        <a:pt x="17338" y="4509"/>
                      </a:lnTo>
                      <a:lnTo>
                        <a:pt x="17265" y="4509"/>
                      </a:lnTo>
                      <a:lnTo>
                        <a:pt x="17411" y="4369"/>
                      </a:lnTo>
                      <a:lnTo>
                        <a:pt x="17411" y="4299"/>
                      </a:lnTo>
                      <a:lnTo>
                        <a:pt x="17484" y="4299"/>
                      </a:lnTo>
                      <a:lnTo>
                        <a:pt x="17484" y="4229"/>
                      </a:lnTo>
                      <a:lnTo>
                        <a:pt x="17557" y="4229"/>
                      </a:lnTo>
                      <a:lnTo>
                        <a:pt x="17557" y="4089"/>
                      </a:lnTo>
                      <a:lnTo>
                        <a:pt x="17630" y="4089"/>
                      </a:lnTo>
                      <a:lnTo>
                        <a:pt x="17630" y="3950"/>
                      </a:lnTo>
                      <a:lnTo>
                        <a:pt x="17666" y="3950"/>
                      </a:lnTo>
                      <a:lnTo>
                        <a:pt x="17666" y="3880"/>
                      </a:lnTo>
                      <a:lnTo>
                        <a:pt x="17739" y="3880"/>
                      </a:lnTo>
                      <a:lnTo>
                        <a:pt x="17739" y="3810"/>
                      </a:lnTo>
                      <a:lnTo>
                        <a:pt x="17885" y="3810"/>
                      </a:lnTo>
                      <a:lnTo>
                        <a:pt x="17885" y="3740"/>
                      </a:lnTo>
                      <a:lnTo>
                        <a:pt x="17958" y="3740"/>
                      </a:lnTo>
                      <a:lnTo>
                        <a:pt x="17958" y="3705"/>
                      </a:lnTo>
                      <a:lnTo>
                        <a:pt x="18030" y="3705"/>
                      </a:lnTo>
                      <a:lnTo>
                        <a:pt x="18030" y="3635"/>
                      </a:lnTo>
                      <a:lnTo>
                        <a:pt x="18103" y="3635"/>
                      </a:lnTo>
                      <a:lnTo>
                        <a:pt x="18103" y="3565"/>
                      </a:lnTo>
                      <a:lnTo>
                        <a:pt x="18176" y="3565"/>
                      </a:lnTo>
                      <a:lnTo>
                        <a:pt x="18176" y="3495"/>
                      </a:lnTo>
                      <a:lnTo>
                        <a:pt x="18103" y="3495"/>
                      </a:lnTo>
                      <a:lnTo>
                        <a:pt x="18103" y="3425"/>
                      </a:lnTo>
                      <a:lnTo>
                        <a:pt x="18030" y="3425"/>
                      </a:lnTo>
                      <a:lnTo>
                        <a:pt x="18030" y="3285"/>
                      </a:lnTo>
                      <a:lnTo>
                        <a:pt x="17958" y="3285"/>
                      </a:lnTo>
                      <a:lnTo>
                        <a:pt x="17958" y="2936"/>
                      </a:lnTo>
                      <a:lnTo>
                        <a:pt x="18030" y="2936"/>
                      </a:lnTo>
                      <a:lnTo>
                        <a:pt x="18030" y="2831"/>
                      </a:lnTo>
                      <a:lnTo>
                        <a:pt x="18176" y="2831"/>
                      </a:lnTo>
                      <a:lnTo>
                        <a:pt x="18176" y="2761"/>
                      </a:lnTo>
                      <a:lnTo>
                        <a:pt x="18176" y="2831"/>
                      </a:lnTo>
                      <a:lnTo>
                        <a:pt x="18176" y="2761"/>
                      </a:lnTo>
                      <a:lnTo>
                        <a:pt x="18249" y="2761"/>
                      </a:lnTo>
                      <a:lnTo>
                        <a:pt x="18249" y="2831"/>
                      </a:lnTo>
                      <a:lnTo>
                        <a:pt x="18322" y="2831"/>
                      </a:lnTo>
                      <a:lnTo>
                        <a:pt x="18322" y="2761"/>
                      </a:lnTo>
                      <a:lnTo>
                        <a:pt x="18395" y="2761"/>
                      </a:lnTo>
                      <a:lnTo>
                        <a:pt x="18395" y="2691"/>
                      </a:lnTo>
                      <a:lnTo>
                        <a:pt x="18467" y="2691"/>
                      </a:lnTo>
                      <a:lnTo>
                        <a:pt x="18467" y="2551"/>
                      </a:lnTo>
                      <a:lnTo>
                        <a:pt x="18504" y="2551"/>
                      </a:lnTo>
                      <a:lnTo>
                        <a:pt x="18504" y="2482"/>
                      </a:lnTo>
                      <a:lnTo>
                        <a:pt x="18467" y="2482"/>
                      </a:lnTo>
                      <a:lnTo>
                        <a:pt x="18467" y="2342"/>
                      </a:lnTo>
                      <a:lnTo>
                        <a:pt x="18395" y="2342"/>
                      </a:lnTo>
                      <a:lnTo>
                        <a:pt x="18395" y="2202"/>
                      </a:lnTo>
                      <a:lnTo>
                        <a:pt x="18467" y="2202"/>
                      </a:lnTo>
                      <a:lnTo>
                        <a:pt x="18467" y="2132"/>
                      </a:lnTo>
                      <a:lnTo>
                        <a:pt x="18504" y="2132"/>
                      </a:lnTo>
                      <a:lnTo>
                        <a:pt x="18504" y="2027"/>
                      </a:lnTo>
                      <a:lnTo>
                        <a:pt x="18577" y="2027"/>
                      </a:lnTo>
                      <a:lnTo>
                        <a:pt x="18650" y="2062"/>
                      </a:lnTo>
                      <a:lnTo>
                        <a:pt x="18650" y="2027"/>
                      </a:lnTo>
                      <a:lnTo>
                        <a:pt x="18722" y="2027"/>
                      </a:lnTo>
                      <a:lnTo>
                        <a:pt x="18722" y="1887"/>
                      </a:lnTo>
                      <a:lnTo>
                        <a:pt x="18795" y="1887"/>
                      </a:lnTo>
                      <a:lnTo>
                        <a:pt x="18722" y="1887"/>
                      </a:lnTo>
                      <a:lnTo>
                        <a:pt x="18795" y="1887"/>
                      </a:lnTo>
                      <a:lnTo>
                        <a:pt x="18722" y="1887"/>
                      </a:lnTo>
                      <a:lnTo>
                        <a:pt x="18795" y="1887"/>
                      </a:lnTo>
                      <a:lnTo>
                        <a:pt x="18795" y="1817"/>
                      </a:lnTo>
                      <a:lnTo>
                        <a:pt x="18722" y="1817"/>
                      </a:lnTo>
                      <a:lnTo>
                        <a:pt x="18795" y="1817"/>
                      </a:lnTo>
                      <a:lnTo>
                        <a:pt x="18795" y="1748"/>
                      </a:lnTo>
                      <a:lnTo>
                        <a:pt x="18868" y="1748"/>
                      </a:lnTo>
                      <a:lnTo>
                        <a:pt x="18868" y="1608"/>
                      </a:lnTo>
                      <a:lnTo>
                        <a:pt x="18941" y="1608"/>
                      </a:lnTo>
                      <a:lnTo>
                        <a:pt x="18941" y="1538"/>
                      </a:lnTo>
                      <a:lnTo>
                        <a:pt x="19014" y="1538"/>
                      </a:lnTo>
                      <a:lnTo>
                        <a:pt x="19014" y="1468"/>
                      </a:lnTo>
                      <a:lnTo>
                        <a:pt x="19160" y="1468"/>
                      </a:lnTo>
                      <a:lnTo>
                        <a:pt x="19160" y="1398"/>
                      </a:lnTo>
                      <a:lnTo>
                        <a:pt x="19232" y="1398"/>
                      </a:lnTo>
                      <a:lnTo>
                        <a:pt x="19232" y="1328"/>
                      </a:lnTo>
                      <a:lnTo>
                        <a:pt x="19378" y="1328"/>
                      </a:lnTo>
                      <a:lnTo>
                        <a:pt x="19378" y="1258"/>
                      </a:lnTo>
                      <a:lnTo>
                        <a:pt x="19415" y="1258"/>
                      </a:lnTo>
                      <a:lnTo>
                        <a:pt x="19415" y="1188"/>
                      </a:lnTo>
                      <a:lnTo>
                        <a:pt x="19487" y="1188"/>
                      </a:lnTo>
                      <a:lnTo>
                        <a:pt x="19487" y="1153"/>
                      </a:lnTo>
                      <a:lnTo>
                        <a:pt x="19560" y="1153"/>
                      </a:lnTo>
                      <a:lnTo>
                        <a:pt x="19560" y="1083"/>
                      </a:lnTo>
                      <a:lnTo>
                        <a:pt x="19633" y="1083"/>
                      </a:lnTo>
                      <a:lnTo>
                        <a:pt x="19633" y="1014"/>
                      </a:lnTo>
                      <a:lnTo>
                        <a:pt x="19779" y="1014"/>
                      </a:lnTo>
                      <a:lnTo>
                        <a:pt x="19779" y="944"/>
                      </a:lnTo>
                      <a:lnTo>
                        <a:pt x="19852" y="944"/>
                      </a:lnTo>
                      <a:lnTo>
                        <a:pt x="19852" y="874"/>
                      </a:lnTo>
                      <a:lnTo>
                        <a:pt x="19924" y="874"/>
                      </a:lnTo>
                      <a:lnTo>
                        <a:pt x="19924" y="804"/>
                      </a:lnTo>
                      <a:lnTo>
                        <a:pt x="20070" y="804"/>
                      </a:lnTo>
                      <a:lnTo>
                        <a:pt x="20070" y="734"/>
                      </a:lnTo>
                      <a:lnTo>
                        <a:pt x="20143" y="734"/>
                      </a:lnTo>
                      <a:lnTo>
                        <a:pt x="20143" y="524"/>
                      </a:lnTo>
                      <a:lnTo>
                        <a:pt x="20216" y="524"/>
                      </a:lnTo>
                      <a:lnTo>
                        <a:pt x="20143" y="524"/>
                      </a:lnTo>
                      <a:lnTo>
                        <a:pt x="20216" y="524"/>
                      </a:lnTo>
                      <a:lnTo>
                        <a:pt x="20216" y="350"/>
                      </a:lnTo>
                      <a:lnTo>
                        <a:pt x="20252" y="350"/>
                      </a:lnTo>
                      <a:lnTo>
                        <a:pt x="20252" y="280"/>
                      </a:lnTo>
                      <a:lnTo>
                        <a:pt x="20325" y="280"/>
                      </a:lnTo>
                      <a:lnTo>
                        <a:pt x="20325" y="0"/>
                      </a:lnTo>
                      <a:lnTo>
                        <a:pt x="20617" y="0"/>
                      </a:lnTo>
                      <a:lnTo>
                        <a:pt x="20617" y="70"/>
                      </a:lnTo>
                      <a:lnTo>
                        <a:pt x="20762" y="70"/>
                      </a:lnTo>
                      <a:lnTo>
                        <a:pt x="20762" y="140"/>
                      </a:lnTo>
                      <a:lnTo>
                        <a:pt x="20835" y="140"/>
                      </a:lnTo>
                      <a:lnTo>
                        <a:pt x="20835" y="210"/>
                      </a:lnTo>
                      <a:lnTo>
                        <a:pt x="20762" y="210"/>
                      </a:lnTo>
                      <a:lnTo>
                        <a:pt x="20762" y="280"/>
                      </a:lnTo>
                      <a:lnTo>
                        <a:pt x="20689" y="280"/>
                      </a:lnTo>
                      <a:lnTo>
                        <a:pt x="20762" y="350"/>
                      </a:lnTo>
                      <a:lnTo>
                        <a:pt x="20689" y="350"/>
                      </a:lnTo>
                      <a:lnTo>
                        <a:pt x="20762" y="350"/>
                      </a:lnTo>
                      <a:lnTo>
                        <a:pt x="20762" y="384"/>
                      </a:lnTo>
                      <a:lnTo>
                        <a:pt x="20981" y="384"/>
                      </a:lnTo>
                      <a:lnTo>
                        <a:pt x="20981" y="350"/>
                      </a:lnTo>
                      <a:lnTo>
                        <a:pt x="21163" y="350"/>
                      </a:lnTo>
                      <a:lnTo>
                        <a:pt x="21163" y="384"/>
                      </a:lnTo>
                      <a:lnTo>
                        <a:pt x="21126" y="384"/>
                      </a:lnTo>
                      <a:lnTo>
                        <a:pt x="21126" y="944"/>
                      </a:lnTo>
                      <a:lnTo>
                        <a:pt x="21309" y="944"/>
                      </a:lnTo>
                      <a:lnTo>
                        <a:pt x="21309" y="874"/>
                      </a:lnTo>
                      <a:lnTo>
                        <a:pt x="21381" y="874"/>
                      </a:lnTo>
                      <a:lnTo>
                        <a:pt x="21381" y="804"/>
                      </a:lnTo>
                      <a:lnTo>
                        <a:pt x="21600" y="804"/>
                      </a:lnTo>
                      <a:lnTo>
                        <a:pt x="21600" y="1188"/>
                      </a:lnTo>
                      <a:lnTo>
                        <a:pt x="21236" y="1188"/>
                      </a:lnTo>
                      <a:lnTo>
                        <a:pt x="21236" y="1258"/>
                      </a:lnTo>
                      <a:lnTo>
                        <a:pt x="21163" y="1258"/>
                      </a:lnTo>
                      <a:lnTo>
                        <a:pt x="21163" y="1328"/>
                      </a:lnTo>
                      <a:lnTo>
                        <a:pt x="21126" y="1328"/>
                      </a:lnTo>
                      <a:lnTo>
                        <a:pt x="21054" y="1398"/>
                      </a:lnTo>
                      <a:lnTo>
                        <a:pt x="20762" y="1608"/>
                      </a:lnTo>
                      <a:lnTo>
                        <a:pt x="20544" y="1817"/>
                      </a:lnTo>
                      <a:lnTo>
                        <a:pt x="20471" y="1957"/>
                      </a:lnTo>
                      <a:lnTo>
                        <a:pt x="20252" y="2202"/>
                      </a:lnTo>
                      <a:lnTo>
                        <a:pt x="20143" y="2272"/>
                      </a:lnTo>
                      <a:lnTo>
                        <a:pt x="19924" y="2621"/>
                      </a:lnTo>
                      <a:lnTo>
                        <a:pt x="19852" y="2691"/>
                      </a:lnTo>
                      <a:lnTo>
                        <a:pt x="19852" y="2831"/>
                      </a:lnTo>
                      <a:lnTo>
                        <a:pt x="19779" y="3565"/>
                      </a:lnTo>
                      <a:lnTo>
                        <a:pt x="19779" y="4439"/>
                      </a:lnTo>
                      <a:lnTo>
                        <a:pt x="19706" y="4509"/>
                      </a:lnTo>
                      <a:lnTo>
                        <a:pt x="19633" y="4753"/>
                      </a:lnTo>
                      <a:lnTo>
                        <a:pt x="19415" y="5033"/>
                      </a:lnTo>
                      <a:lnTo>
                        <a:pt x="19415" y="5103"/>
                      </a:lnTo>
                      <a:lnTo>
                        <a:pt x="19378" y="5173"/>
                      </a:lnTo>
                      <a:lnTo>
                        <a:pt x="19378" y="5243"/>
                      </a:lnTo>
                      <a:lnTo>
                        <a:pt x="19305" y="5243"/>
                      </a:lnTo>
                      <a:lnTo>
                        <a:pt x="19305" y="5313"/>
                      </a:lnTo>
                      <a:lnTo>
                        <a:pt x="19232" y="5313"/>
                      </a:lnTo>
                      <a:lnTo>
                        <a:pt x="19232" y="5417"/>
                      </a:lnTo>
                      <a:lnTo>
                        <a:pt x="19160" y="5417"/>
                      </a:lnTo>
                      <a:lnTo>
                        <a:pt x="19160" y="5487"/>
                      </a:lnTo>
                      <a:lnTo>
                        <a:pt x="19087" y="5557"/>
                      </a:lnTo>
                      <a:lnTo>
                        <a:pt x="19087" y="5837"/>
                      </a:lnTo>
                      <a:lnTo>
                        <a:pt x="19014" y="5837"/>
                      </a:lnTo>
                      <a:lnTo>
                        <a:pt x="19014" y="5977"/>
                      </a:lnTo>
                      <a:lnTo>
                        <a:pt x="18941" y="5977"/>
                      </a:lnTo>
                      <a:lnTo>
                        <a:pt x="18941" y="6047"/>
                      </a:lnTo>
                      <a:lnTo>
                        <a:pt x="18868" y="6047"/>
                      </a:lnTo>
                      <a:lnTo>
                        <a:pt x="18868" y="6117"/>
                      </a:lnTo>
                      <a:lnTo>
                        <a:pt x="18795" y="6117"/>
                      </a:lnTo>
                      <a:lnTo>
                        <a:pt x="18795" y="6186"/>
                      </a:lnTo>
                      <a:lnTo>
                        <a:pt x="18722" y="6186"/>
                      </a:lnTo>
                      <a:lnTo>
                        <a:pt x="18722" y="6256"/>
                      </a:lnTo>
                      <a:lnTo>
                        <a:pt x="18650" y="6256"/>
                      </a:lnTo>
                      <a:lnTo>
                        <a:pt x="18650" y="6431"/>
                      </a:lnTo>
                      <a:lnTo>
                        <a:pt x="18577" y="6431"/>
                      </a:lnTo>
                      <a:lnTo>
                        <a:pt x="18577" y="6711"/>
                      </a:lnTo>
                      <a:lnTo>
                        <a:pt x="18504" y="6711"/>
                      </a:lnTo>
                      <a:lnTo>
                        <a:pt x="18504" y="6781"/>
                      </a:lnTo>
                      <a:lnTo>
                        <a:pt x="18467" y="6850"/>
                      </a:lnTo>
                      <a:lnTo>
                        <a:pt x="18395" y="6850"/>
                      </a:lnTo>
                      <a:lnTo>
                        <a:pt x="18395" y="6920"/>
                      </a:lnTo>
                      <a:lnTo>
                        <a:pt x="18322" y="6990"/>
                      </a:lnTo>
                      <a:lnTo>
                        <a:pt x="18030" y="6990"/>
                      </a:lnTo>
                      <a:lnTo>
                        <a:pt x="17958" y="6920"/>
                      </a:lnTo>
                      <a:lnTo>
                        <a:pt x="17812" y="6920"/>
                      </a:lnTo>
                      <a:lnTo>
                        <a:pt x="17739" y="6990"/>
                      </a:lnTo>
                      <a:lnTo>
                        <a:pt x="17666" y="6990"/>
                      </a:lnTo>
                      <a:lnTo>
                        <a:pt x="17666" y="7060"/>
                      </a:lnTo>
                      <a:lnTo>
                        <a:pt x="17630" y="7060"/>
                      </a:lnTo>
                      <a:lnTo>
                        <a:pt x="17557" y="7095"/>
                      </a:lnTo>
                      <a:lnTo>
                        <a:pt x="17557" y="7165"/>
                      </a:lnTo>
                      <a:lnTo>
                        <a:pt x="17411" y="7165"/>
                      </a:lnTo>
                      <a:lnTo>
                        <a:pt x="17411" y="7235"/>
                      </a:lnTo>
                      <a:lnTo>
                        <a:pt x="17338" y="7305"/>
                      </a:lnTo>
                      <a:lnTo>
                        <a:pt x="17265" y="7305"/>
                      </a:lnTo>
                      <a:lnTo>
                        <a:pt x="17193" y="7375"/>
                      </a:lnTo>
                      <a:lnTo>
                        <a:pt x="17193" y="7445"/>
                      </a:lnTo>
                      <a:lnTo>
                        <a:pt x="17120" y="7445"/>
                      </a:lnTo>
                      <a:lnTo>
                        <a:pt x="17120" y="7515"/>
                      </a:lnTo>
                      <a:lnTo>
                        <a:pt x="16974" y="7654"/>
                      </a:lnTo>
                      <a:lnTo>
                        <a:pt x="16974" y="7724"/>
                      </a:lnTo>
                      <a:lnTo>
                        <a:pt x="16901" y="7724"/>
                      </a:lnTo>
                      <a:lnTo>
                        <a:pt x="16901" y="7864"/>
                      </a:lnTo>
                      <a:lnTo>
                        <a:pt x="16828" y="7864"/>
                      </a:lnTo>
                      <a:lnTo>
                        <a:pt x="16828" y="7969"/>
                      </a:lnTo>
                      <a:lnTo>
                        <a:pt x="16755" y="7969"/>
                      </a:lnTo>
                      <a:lnTo>
                        <a:pt x="16719" y="8039"/>
                      </a:lnTo>
                      <a:lnTo>
                        <a:pt x="16646" y="8039"/>
                      </a:lnTo>
                      <a:lnTo>
                        <a:pt x="16646" y="8109"/>
                      </a:lnTo>
                      <a:lnTo>
                        <a:pt x="16428" y="8109"/>
                      </a:lnTo>
                      <a:lnTo>
                        <a:pt x="16428" y="8179"/>
                      </a:lnTo>
                      <a:lnTo>
                        <a:pt x="16355" y="8179"/>
                      </a:lnTo>
                      <a:lnTo>
                        <a:pt x="16428" y="8179"/>
                      </a:lnTo>
                      <a:lnTo>
                        <a:pt x="16355" y="8179"/>
                      </a:lnTo>
                      <a:lnTo>
                        <a:pt x="16355" y="8249"/>
                      </a:lnTo>
                      <a:lnTo>
                        <a:pt x="16209" y="8249"/>
                      </a:lnTo>
                      <a:lnTo>
                        <a:pt x="16209" y="8388"/>
                      </a:lnTo>
                      <a:lnTo>
                        <a:pt x="16136" y="8388"/>
                      </a:lnTo>
                      <a:lnTo>
                        <a:pt x="16136" y="8528"/>
                      </a:lnTo>
                      <a:lnTo>
                        <a:pt x="16063" y="8598"/>
                      </a:lnTo>
                      <a:lnTo>
                        <a:pt x="16063" y="8668"/>
                      </a:lnTo>
                      <a:lnTo>
                        <a:pt x="15991" y="8668"/>
                      </a:lnTo>
                      <a:lnTo>
                        <a:pt x="15991" y="8738"/>
                      </a:lnTo>
                      <a:lnTo>
                        <a:pt x="15918" y="8738"/>
                      </a:lnTo>
                      <a:lnTo>
                        <a:pt x="15918" y="8773"/>
                      </a:lnTo>
                      <a:lnTo>
                        <a:pt x="15881" y="8773"/>
                      </a:lnTo>
                      <a:lnTo>
                        <a:pt x="15881" y="8843"/>
                      </a:lnTo>
                      <a:lnTo>
                        <a:pt x="15808" y="8843"/>
                      </a:lnTo>
                      <a:lnTo>
                        <a:pt x="15808" y="8983"/>
                      </a:lnTo>
                      <a:lnTo>
                        <a:pt x="15736" y="8983"/>
                      </a:lnTo>
                      <a:lnTo>
                        <a:pt x="15590" y="9122"/>
                      </a:lnTo>
                      <a:lnTo>
                        <a:pt x="15590" y="9192"/>
                      </a:lnTo>
                      <a:lnTo>
                        <a:pt x="15517" y="9262"/>
                      </a:lnTo>
                      <a:lnTo>
                        <a:pt x="15517" y="9332"/>
                      </a:lnTo>
                      <a:lnTo>
                        <a:pt x="15371" y="9472"/>
                      </a:lnTo>
                      <a:lnTo>
                        <a:pt x="15371" y="9542"/>
                      </a:lnTo>
                      <a:lnTo>
                        <a:pt x="15298" y="9542"/>
                      </a:lnTo>
                      <a:lnTo>
                        <a:pt x="15298" y="10346"/>
                      </a:lnTo>
                      <a:lnTo>
                        <a:pt x="15371" y="10346"/>
                      </a:lnTo>
                      <a:lnTo>
                        <a:pt x="15371" y="10450"/>
                      </a:lnTo>
                      <a:lnTo>
                        <a:pt x="15298" y="10520"/>
                      </a:lnTo>
                      <a:lnTo>
                        <a:pt x="15298" y="10730"/>
                      </a:lnTo>
                      <a:lnTo>
                        <a:pt x="15226" y="10730"/>
                      </a:lnTo>
                      <a:lnTo>
                        <a:pt x="15226" y="10800"/>
                      </a:lnTo>
                      <a:lnTo>
                        <a:pt x="15007" y="11010"/>
                      </a:lnTo>
                      <a:lnTo>
                        <a:pt x="15007" y="11080"/>
                      </a:lnTo>
                      <a:lnTo>
                        <a:pt x="14971" y="11150"/>
                      </a:lnTo>
                      <a:lnTo>
                        <a:pt x="14971" y="11219"/>
                      </a:lnTo>
                      <a:lnTo>
                        <a:pt x="14898" y="11289"/>
                      </a:lnTo>
                      <a:lnTo>
                        <a:pt x="14898" y="11324"/>
                      </a:lnTo>
                      <a:lnTo>
                        <a:pt x="14825" y="11324"/>
                      </a:lnTo>
                      <a:lnTo>
                        <a:pt x="14752" y="11394"/>
                      </a:lnTo>
                      <a:lnTo>
                        <a:pt x="14606" y="11394"/>
                      </a:lnTo>
                      <a:lnTo>
                        <a:pt x="14534" y="11464"/>
                      </a:lnTo>
                      <a:lnTo>
                        <a:pt x="14461" y="11464"/>
                      </a:lnTo>
                      <a:lnTo>
                        <a:pt x="14315" y="11604"/>
                      </a:lnTo>
                      <a:lnTo>
                        <a:pt x="14315" y="11674"/>
                      </a:lnTo>
                      <a:lnTo>
                        <a:pt x="14169" y="11674"/>
                      </a:lnTo>
                      <a:lnTo>
                        <a:pt x="14169" y="11744"/>
                      </a:lnTo>
                      <a:lnTo>
                        <a:pt x="14133" y="11814"/>
                      </a:lnTo>
                      <a:lnTo>
                        <a:pt x="14133" y="11883"/>
                      </a:lnTo>
                      <a:lnTo>
                        <a:pt x="14060" y="11883"/>
                      </a:lnTo>
                      <a:lnTo>
                        <a:pt x="14060" y="12023"/>
                      </a:lnTo>
                      <a:lnTo>
                        <a:pt x="13987" y="12023"/>
                      </a:lnTo>
                      <a:lnTo>
                        <a:pt x="13987" y="12128"/>
                      </a:lnTo>
                      <a:lnTo>
                        <a:pt x="13914" y="12128"/>
                      </a:lnTo>
                      <a:lnTo>
                        <a:pt x="13914" y="12268"/>
                      </a:lnTo>
                      <a:lnTo>
                        <a:pt x="13841" y="12268"/>
                      </a:lnTo>
                      <a:lnTo>
                        <a:pt x="13841" y="12408"/>
                      </a:lnTo>
                      <a:lnTo>
                        <a:pt x="13623" y="12617"/>
                      </a:lnTo>
                      <a:lnTo>
                        <a:pt x="13550" y="12617"/>
                      </a:lnTo>
                      <a:lnTo>
                        <a:pt x="13550" y="12687"/>
                      </a:lnTo>
                      <a:lnTo>
                        <a:pt x="13477" y="12687"/>
                      </a:lnTo>
                      <a:lnTo>
                        <a:pt x="13477" y="12757"/>
                      </a:lnTo>
                      <a:lnTo>
                        <a:pt x="13404" y="12757"/>
                      </a:lnTo>
                      <a:lnTo>
                        <a:pt x="13332" y="12827"/>
                      </a:lnTo>
                      <a:lnTo>
                        <a:pt x="13259" y="12827"/>
                      </a:lnTo>
                      <a:lnTo>
                        <a:pt x="13259" y="12897"/>
                      </a:lnTo>
                      <a:lnTo>
                        <a:pt x="13222" y="12967"/>
                      </a:lnTo>
                      <a:lnTo>
                        <a:pt x="13149" y="12967"/>
                      </a:lnTo>
                      <a:lnTo>
                        <a:pt x="13149" y="13002"/>
                      </a:lnTo>
                      <a:lnTo>
                        <a:pt x="13077" y="13002"/>
                      </a:lnTo>
                      <a:lnTo>
                        <a:pt x="13077" y="13142"/>
                      </a:lnTo>
                      <a:lnTo>
                        <a:pt x="13004" y="13142"/>
                      </a:lnTo>
                      <a:lnTo>
                        <a:pt x="13004" y="13212"/>
                      </a:lnTo>
                      <a:lnTo>
                        <a:pt x="12931" y="13212"/>
                      </a:lnTo>
                      <a:lnTo>
                        <a:pt x="12931" y="13351"/>
                      </a:lnTo>
                      <a:lnTo>
                        <a:pt x="12858" y="13351"/>
                      </a:lnTo>
                      <a:lnTo>
                        <a:pt x="12858" y="13491"/>
                      </a:lnTo>
                      <a:lnTo>
                        <a:pt x="12785" y="13491"/>
                      </a:lnTo>
                      <a:lnTo>
                        <a:pt x="12785" y="13631"/>
                      </a:lnTo>
                      <a:lnTo>
                        <a:pt x="12712" y="13631"/>
                      </a:lnTo>
                      <a:lnTo>
                        <a:pt x="12639" y="13701"/>
                      </a:lnTo>
                      <a:lnTo>
                        <a:pt x="12639" y="13806"/>
                      </a:lnTo>
                      <a:lnTo>
                        <a:pt x="12567" y="13806"/>
                      </a:lnTo>
                      <a:lnTo>
                        <a:pt x="12567" y="13946"/>
                      </a:lnTo>
                      <a:lnTo>
                        <a:pt x="12494" y="13946"/>
                      </a:lnTo>
                      <a:lnTo>
                        <a:pt x="12494" y="14155"/>
                      </a:lnTo>
                      <a:lnTo>
                        <a:pt x="12384" y="14155"/>
                      </a:lnTo>
                      <a:lnTo>
                        <a:pt x="12384" y="14225"/>
                      </a:lnTo>
                      <a:lnTo>
                        <a:pt x="12312" y="14225"/>
                      </a:lnTo>
                      <a:lnTo>
                        <a:pt x="12312" y="14155"/>
                      </a:lnTo>
                      <a:lnTo>
                        <a:pt x="12166" y="14155"/>
                      </a:lnTo>
                      <a:lnTo>
                        <a:pt x="12166" y="14225"/>
                      </a:lnTo>
                      <a:lnTo>
                        <a:pt x="12093" y="14225"/>
                      </a:lnTo>
                      <a:lnTo>
                        <a:pt x="12093" y="14295"/>
                      </a:lnTo>
                      <a:lnTo>
                        <a:pt x="11947" y="14295"/>
                      </a:lnTo>
                      <a:lnTo>
                        <a:pt x="11947" y="14365"/>
                      </a:lnTo>
                      <a:lnTo>
                        <a:pt x="11875" y="14365"/>
                      </a:lnTo>
                      <a:lnTo>
                        <a:pt x="11802" y="14435"/>
                      </a:lnTo>
                      <a:lnTo>
                        <a:pt x="11802" y="14645"/>
                      </a:lnTo>
                      <a:lnTo>
                        <a:pt x="11729" y="14645"/>
                      </a:lnTo>
                      <a:lnTo>
                        <a:pt x="11729" y="15623"/>
                      </a:lnTo>
                      <a:lnTo>
                        <a:pt x="11656" y="15623"/>
                      </a:lnTo>
                      <a:lnTo>
                        <a:pt x="11656" y="15763"/>
                      </a:lnTo>
                      <a:lnTo>
                        <a:pt x="11583" y="15763"/>
                      </a:lnTo>
                      <a:lnTo>
                        <a:pt x="11583" y="15833"/>
                      </a:lnTo>
                      <a:lnTo>
                        <a:pt x="11182" y="15833"/>
                      </a:lnTo>
                      <a:lnTo>
                        <a:pt x="11182" y="15903"/>
                      </a:lnTo>
                      <a:lnTo>
                        <a:pt x="11037" y="15903"/>
                      </a:lnTo>
                      <a:lnTo>
                        <a:pt x="11037" y="15973"/>
                      </a:lnTo>
                      <a:lnTo>
                        <a:pt x="10891" y="15973"/>
                      </a:lnTo>
                      <a:lnTo>
                        <a:pt x="10891" y="16043"/>
                      </a:lnTo>
                      <a:lnTo>
                        <a:pt x="10673" y="16043"/>
                      </a:lnTo>
                      <a:lnTo>
                        <a:pt x="10673" y="16113"/>
                      </a:lnTo>
                      <a:lnTo>
                        <a:pt x="10563" y="16113"/>
                      </a:lnTo>
                      <a:lnTo>
                        <a:pt x="10563" y="16183"/>
                      </a:lnTo>
                      <a:lnTo>
                        <a:pt x="10490" y="16183"/>
                      </a:lnTo>
                      <a:lnTo>
                        <a:pt x="10490" y="16252"/>
                      </a:lnTo>
                      <a:lnTo>
                        <a:pt x="10418" y="16322"/>
                      </a:lnTo>
                      <a:lnTo>
                        <a:pt x="10418" y="16357"/>
                      </a:lnTo>
                      <a:lnTo>
                        <a:pt x="10345" y="16357"/>
                      </a:lnTo>
                      <a:lnTo>
                        <a:pt x="10345" y="16497"/>
                      </a:lnTo>
                      <a:lnTo>
                        <a:pt x="10272" y="16497"/>
                      </a:lnTo>
                      <a:lnTo>
                        <a:pt x="10272" y="16637"/>
                      </a:lnTo>
                      <a:lnTo>
                        <a:pt x="10199" y="16637"/>
                      </a:lnTo>
                      <a:lnTo>
                        <a:pt x="10199" y="17126"/>
                      </a:lnTo>
                      <a:lnTo>
                        <a:pt x="10053" y="17126"/>
                      </a:lnTo>
                      <a:lnTo>
                        <a:pt x="10053" y="17196"/>
                      </a:lnTo>
                      <a:lnTo>
                        <a:pt x="9980" y="17196"/>
                      </a:lnTo>
                      <a:lnTo>
                        <a:pt x="9980" y="17231"/>
                      </a:lnTo>
                      <a:lnTo>
                        <a:pt x="9908" y="17231"/>
                      </a:lnTo>
                      <a:lnTo>
                        <a:pt x="9908" y="17301"/>
                      </a:lnTo>
                      <a:lnTo>
                        <a:pt x="9835" y="17301"/>
                      </a:lnTo>
                      <a:lnTo>
                        <a:pt x="9835" y="17371"/>
                      </a:lnTo>
                      <a:lnTo>
                        <a:pt x="9762" y="17371"/>
                      </a:lnTo>
                      <a:lnTo>
                        <a:pt x="9762" y="17441"/>
                      </a:lnTo>
                      <a:lnTo>
                        <a:pt x="9725" y="17441"/>
                      </a:lnTo>
                      <a:lnTo>
                        <a:pt x="9725" y="17511"/>
                      </a:lnTo>
                      <a:lnTo>
                        <a:pt x="9653" y="17511"/>
                      </a:lnTo>
                      <a:lnTo>
                        <a:pt x="9653" y="17581"/>
                      </a:lnTo>
                      <a:lnTo>
                        <a:pt x="9580" y="17581"/>
                      </a:lnTo>
                      <a:lnTo>
                        <a:pt x="9580" y="17650"/>
                      </a:lnTo>
                      <a:lnTo>
                        <a:pt x="9507" y="17650"/>
                      </a:lnTo>
                      <a:lnTo>
                        <a:pt x="9507" y="17720"/>
                      </a:lnTo>
                      <a:lnTo>
                        <a:pt x="9434" y="17720"/>
                      </a:lnTo>
                      <a:lnTo>
                        <a:pt x="9434" y="17790"/>
                      </a:lnTo>
                      <a:lnTo>
                        <a:pt x="9361" y="17790"/>
                      </a:lnTo>
                      <a:lnTo>
                        <a:pt x="9361" y="17930"/>
                      </a:lnTo>
                      <a:lnTo>
                        <a:pt x="9288" y="17930"/>
                      </a:lnTo>
                      <a:lnTo>
                        <a:pt x="9288" y="18000"/>
                      </a:lnTo>
                      <a:lnTo>
                        <a:pt x="9216" y="18035"/>
                      </a:lnTo>
                      <a:lnTo>
                        <a:pt x="8997" y="18245"/>
                      </a:lnTo>
                      <a:lnTo>
                        <a:pt x="8997" y="18315"/>
                      </a:lnTo>
                      <a:lnTo>
                        <a:pt x="8924" y="18315"/>
                      </a:lnTo>
                      <a:lnTo>
                        <a:pt x="8924" y="18384"/>
                      </a:lnTo>
                      <a:lnTo>
                        <a:pt x="8888" y="18384"/>
                      </a:lnTo>
                      <a:lnTo>
                        <a:pt x="8888" y="18454"/>
                      </a:lnTo>
                      <a:lnTo>
                        <a:pt x="8815" y="18524"/>
                      </a:lnTo>
                      <a:lnTo>
                        <a:pt x="8815" y="18734"/>
                      </a:lnTo>
                      <a:lnTo>
                        <a:pt x="8742" y="18734"/>
                      </a:lnTo>
                      <a:lnTo>
                        <a:pt x="8742" y="18804"/>
                      </a:lnTo>
                      <a:lnTo>
                        <a:pt x="8669" y="18804"/>
                      </a:lnTo>
                      <a:lnTo>
                        <a:pt x="8669" y="18874"/>
                      </a:lnTo>
                      <a:lnTo>
                        <a:pt x="8523" y="18874"/>
                      </a:lnTo>
                      <a:lnTo>
                        <a:pt x="8523" y="18909"/>
                      </a:lnTo>
                      <a:lnTo>
                        <a:pt x="8378" y="18909"/>
                      </a:lnTo>
                      <a:lnTo>
                        <a:pt x="8378" y="18979"/>
                      </a:lnTo>
                      <a:lnTo>
                        <a:pt x="8305" y="18979"/>
                      </a:lnTo>
                      <a:lnTo>
                        <a:pt x="8232" y="19049"/>
                      </a:lnTo>
                      <a:lnTo>
                        <a:pt x="8159" y="19049"/>
                      </a:lnTo>
                      <a:lnTo>
                        <a:pt x="8159" y="19118"/>
                      </a:lnTo>
                      <a:lnTo>
                        <a:pt x="8086" y="19118"/>
                      </a:lnTo>
                      <a:lnTo>
                        <a:pt x="8086" y="19188"/>
                      </a:lnTo>
                      <a:lnTo>
                        <a:pt x="8013" y="19188"/>
                      </a:lnTo>
                      <a:lnTo>
                        <a:pt x="7977" y="19258"/>
                      </a:lnTo>
                      <a:lnTo>
                        <a:pt x="7904" y="19258"/>
                      </a:lnTo>
                      <a:lnTo>
                        <a:pt x="7831" y="19328"/>
                      </a:lnTo>
                      <a:lnTo>
                        <a:pt x="7759" y="19328"/>
                      </a:lnTo>
                      <a:lnTo>
                        <a:pt x="7759" y="19398"/>
                      </a:lnTo>
                      <a:lnTo>
                        <a:pt x="7686" y="19398"/>
                      </a:lnTo>
                      <a:lnTo>
                        <a:pt x="7686" y="19468"/>
                      </a:lnTo>
                      <a:lnTo>
                        <a:pt x="7613" y="19468"/>
                      </a:lnTo>
                      <a:lnTo>
                        <a:pt x="7613" y="19608"/>
                      </a:lnTo>
                      <a:lnTo>
                        <a:pt x="7467" y="19608"/>
                      </a:lnTo>
                      <a:lnTo>
                        <a:pt x="7394" y="19678"/>
                      </a:lnTo>
                      <a:lnTo>
                        <a:pt x="7321" y="19678"/>
                      </a:lnTo>
                      <a:lnTo>
                        <a:pt x="7249" y="19608"/>
                      </a:lnTo>
                      <a:lnTo>
                        <a:pt x="7139" y="19608"/>
                      </a:lnTo>
                      <a:lnTo>
                        <a:pt x="7066" y="19538"/>
                      </a:lnTo>
                      <a:lnTo>
                        <a:pt x="6994" y="19538"/>
                      </a:lnTo>
                      <a:lnTo>
                        <a:pt x="6994" y="19608"/>
                      </a:lnTo>
                      <a:lnTo>
                        <a:pt x="6921" y="19608"/>
                      </a:lnTo>
                      <a:lnTo>
                        <a:pt x="6921" y="19678"/>
                      </a:lnTo>
                      <a:lnTo>
                        <a:pt x="6848" y="19678"/>
                      </a:lnTo>
                      <a:lnTo>
                        <a:pt x="6848" y="19852"/>
                      </a:lnTo>
                      <a:lnTo>
                        <a:pt x="6775" y="19922"/>
                      </a:lnTo>
                      <a:lnTo>
                        <a:pt x="6775" y="20062"/>
                      </a:lnTo>
                      <a:lnTo>
                        <a:pt x="6702" y="20062"/>
                      </a:lnTo>
                      <a:lnTo>
                        <a:pt x="6702" y="20202"/>
                      </a:lnTo>
                      <a:lnTo>
                        <a:pt x="6629" y="20202"/>
                      </a:lnTo>
                      <a:lnTo>
                        <a:pt x="6629" y="20272"/>
                      </a:lnTo>
                      <a:lnTo>
                        <a:pt x="6556" y="20272"/>
                      </a:lnTo>
                      <a:lnTo>
                        <a:pt x="6484" y="20342"/>
                      </a:lnTo>
                      <a:lnTo>
                        <a:pt x="6411" y="20342"/>
                      </a:lnTo>
                      <a:lnTo>
                        <a:pt x="6411" y="20482"/>
                      </a:lnTo>
                      <a:lnTo>
                        <a:pt x="6338" y="20482"/>
                      </a:lnTo>
                      <a:lnTo>
                        <a:pt x="6338" y="20586"/>
                      </a:lnTo>
                      <a:lnTo>
                        <a:pt x="6265" y="20586"/>
                      </a:lnTo>
                      <a:lnTo>
                        <a:pt x="6265" y="20656"/>
                      </a:lnTo>
                      <a:lnTo>
                        <a:pt x="6229" y="20726"/>
                      </a:lnTo>
                      <a:lnTo>
                        <a:pt x="6229" y="20866"/>
                      </a:lnTo>
                      <a:lnTo>
                        <a:pt x="6156" y="20866"/>
                      </a:lnTo>
                      <a:lnTo>
                        <a:pt x="6156" y="21006"/>
                      </a:lnTo>
                      <a:lnTo>
                        <a:pt x="6083" y="21006"/>
                      </a:lnTo>
                      <a:lnTo>
                        <a:pt x="6083" y="21076"/>
                      </a:lnTo>
                      <a:lnTo>
                        <a:pt x="5937" y="21076"/>
                      </a:lnTo>
                      <a:lnTo>
                        <a:pt x="5937" y="21146"/>
                      </a:lnTo>
                      <a:lnTo>
                        <a:pt x="5937" y="21076"/>
                      </a:lnTo>
                      <a:lnTo>
                        <a:pt x="5937" y="21146"/>
                      </a:lnTo>
                      <a:lnTo>
                        <a:pt x="5792" y="21146"/>
                      </a:lnTo>
                      <a:lnTo>
                        <a:pt x="5719" y="21216"/>
                      </a:lnTo>
                      <a:lnTo>
                        <a:pt x="5646" y="21216"/>
                      </a:lnTo>
                      <a:lnTo>
                        <a:pt x="5573" y="21285"/>
                      </a:lnTo>
                      <a:lnTo>
                        <a:pt x="5427" y="21285"/>
                      </a:lnTo>
                      <a:lnTo>
                        <a:pt x="5391" y="21355"/>
                      </a:lnTo>
                      <a:lnTo>
                        <a:pt x="5391" y="21460"/>
                      </a:lnTo>
                      <a:lnTo>
                        <a:pt x="5318" y="21460"/>
                      </a:lnTo>
                      <a:lnTo>
                        <a:pt x="5318" y="21530"/>
                      </a:lnTo>
                      <a:lnTo>
                        <a:pt x="5245" y="21600"/>
                      </a:lnTo>
                      <a:lnTo>
                        <a:pt x="5172" y="21530"/>
                      </a:lnTo>
                      <a:lnTo>
                        <a:pt x="5099" y="21530"/>
                      </a:lnTo>
                      <a:lnTo>
                        <a:pt x="5099" y="21460"/>
                      </a:lnTo>
                      <a:lnTo>
                        <a:pt x="5172" y="21390"/>
                      </a:lnTo>
                      <a:lnTo>
                        <a:pt x="5172" y="21146"/>
                      </a:lnTo>
                      <a:lnTo>
                        <a:pt x="5245" y="21146"/>
                      </a:lnTo>
                      <a:lnTo>
                        <a:pt x="5245" y="21076"/>
                      </a:lnTo>
                      <a:lnTo>
                        <a:pt x="5099" y="21076"/>
                      </a:lnTo>
                      <a:lnTo>
                        <a:pt x="5027" y="21146"/>
                      </a:lnTo>
                      <a:lnTo>
                        <a:pt x="4881" y="21146"/>
                      </a:lnTo>
                      <a:lnTo>
                        <a:pt x="4881" y="21216"/>
                      </a:lnTo>
                      <a:lnTo>
                        <a:pt x="4735" y="21216"/>
                      </a:lnTo>
                      <a:lnTo>
                        <a:pt x="4662" y="21285"/>
                      </a:lnTo>
                      <a:lnTo>
                        <a:pt x="4517" y="21285"/>
                      </a:lnTo>
                      <a:lnTo>
                        <a:pt x="4517" y="21216"/>
                      </a:lnTo>
                      <a:lnTo>
                        <a:pt x="4335" y="21216"/>
                      </a:lnTo>
                      <a:lnTo>
                        <a:pt x="4262" y="21146"/>
                      </a:lnTo>
                      <a:lnTo>
                        <a:pt x="3970" y="21146"/>
                      </a:lnTo>
                      <a:lnTo>
                        <a:pt x="3970" y="21076"/>
                      </a:lnTo>
                      <a:lnTo>
                        <a:pt x="3752" y="21076"/>
                      </a:lnTo>
                      <a:lnTo>
                        <a:pt x="3679" y="21146"/>
                      </a:lnTo>
                      <a:lnTo>
                        <a:pt x="3497" y="21146"/>
                      </a:lnTo>
                      <a:lnTo>
                        <a:pt x="3424" y="21076"/>
                      </a:lnTo>
                      <a:lnTo>
                        <a:pt x="3205" y="21076"/>
                      </a:lnTo>
                      <a:lnTo>
                        <a:pt x="3205" y="21006"/>
                      </a:lnTo>
                      <a:lnTo>
                        <a:pt x="2987" y="21006"/>
                      </a:lnTo>
                      <a:lnTo>
                        <a:pt x="2914" y="20936"/>
                      </a:lnTo>
                      <a:lnTo>
                        <a:pt x="2841" y="20936"/>
                      </a:lnTo>
                      <a:lnTo>
                        <a:pt x="2805" y="20866"/>
                      </a:lnTo>
                      <a:lnTo>
                        <a:pt x="2732" y="20866"/>
                      </a:lnTo>
                      <a:lnTo>
                        <a:pt x="2586" y="20726"/>
                      </a:lnTo>
                      <a:lnTo>
                        <a:pt x="2440" y="20726"/>
                      </a:lnTo>
                      <a:lnTo>
                        <a:pt x="2368" y="20656"/>
                      </a:lnTo>
                      <a:lnTo>
                        <a:pt x="2295" y="20656"/>
                      </a:lnTo>
                      <a:lnTo>
                        <a:pt x="2222" y="20586"/>
                      </a:lnTo>
                      <a:lnTo>
                        <a:pt x="2149" y="20586"/>
                      </a:lnTo>
                      <a:lnTo>
                        <a:pt x="2076" y="20551"/>
                      </a:lnTo>
                      <a:lnTo>
                        <a:pt x="1931" y="20551"/>
                      </a:lnTo>
                      <a:lnTo>
                        <a:pt x="1894" y="20482"/>
                      </a:lnTo>
                      <a:lnTo>
                        <a:pt x="1894" y="20412"/>
                      </a:lnTo>
                      <a:lnTo>
                        <a:pt x="1821" y="20412"/>
                      </a:lnTo>
                      <a:lnTo>
                        <a:pt x="1821" y="20202"/>
                      </a:lnTo>
                      <a:lnTo>
                        <a:pt x="1748" y="20132"/>
                      </a:lnTo>
                      <a:lnTo>
                        <a:pt x="1821" y="20062"/>
                      </a:lnTo>
                      <a:lnTo>
                        <a:pt x="1821" y="19713"/>
                      </a:lnTo>
                      <a:lnTo>
                        <a:pt x="1894" y="19678"/>
                      </a:lnTo>
                      <a:lnTo>
                        <a:pt x="1894" y="19538"/>
                      </a:lnTo>
                      <a:lnTo>
                        <a:pt x="1931" y="19538"/>
                      </a:lnTo>
                      <a:lnTo>
                        <a:pt x="1931" y="19468"/>
                      </a:lnTo>
                      <a:lnTo>
                        <a:pt x="1894" y="19398"/>
                      </a:lnTo>
                      <a:lnTo>
                        <a:pt x="1894" y="19258"/>
                      </a:lnTo>
                      <a:lnTo>
                        <a:pt x="1821" y="19188"/>
                      </a:lnTo>
                      <a:lnTo>
                        <a:pt x="1821" y="19118"/>
                      </a:lnTo>
                      <a:lnTo>
                        <a:pt x="1748" y="19049"/>
                      </a:lnTo>
                      <a:lnTo>
                        <a:pt x="1748" y="18874"/>
                      </a:lnTo>
                      <a:lnTo>
                        <a:pt x="1676" y="18804"/>
                      </a:lnTo>
                      <a:lnTo>
                        <a:pt x="1676" y="18524"/>
                      </a:lnTo>
                      <a:lnTo>
                        <a:pt x="1748" y="18524"/>
                      </a:lnTo>
                      <a:lnTo>
                        <a:pt x="1748" y="18315"/>
                      </a:lnTo>
                      <a:lnTo>
                        <a:pt x="1603" y="18175"/>
                      </a:lnTo>
                      <a:lnTo>
                        <a:pt x="1530" y="18175"/>
                      </a:lnTo>
                      <a:lnTo>
                        <a:pt x="1530" y="18105"/>
                      </a:lnTo>
                      <a:lnTo>
                        <a:pt x="1457" y="18105"/>
                      </a:lnTo>
                      <a:lnTo>
                        <a:pt x="1457" y="18000"/>
                      </a:lnTo>
                      <a:lnTo>
                        <a:pt x="1384" y="18000"/>
                      </a:lnTo>
                      <a:lnTo>
                        <a:pt x="1384" y="18035"/>
                      </a:lnTo>
                      <a:lnTo>
                        <a:pt x="1311" y="18035"/>
                      </a:lnTo>
                      <a:lnTo>
                        <a:pt x="1238" y="18000"/>
                      </a:lnTo>
                      <a:lnTo>
                        <a:pt x="1238" y="18035"/>
                      </a:lnTo>
                      <a:lnTo>
                        <a:pt x="1166" y="18035"/>
                      </a:lnTo>
                      <a:lnTo>
                        <a:pt x="1093" y="18105"/>
                      </a:lnTo>
                      <a:lnTo>
                        <a:pt x="1056" y="18175"/>
                      </a:lnTo>
                      <a:lnTo>
                        <a:pt x="983" y="18245"/>
                      </a:lnTo>
                      <a:lnTo>
                        <a:pt x="911" y="18245"/>
                      </a:lnTo>
                      <a:lnTo>
                        <a:pt x="911" y="18315"/>
                      </a:lnTo>
                      <a:lnTo>
                        <a:pt x="838" y="18315"/>
                      </a:lnTo>
                      <a:lnTo>
                        <a:pt x="838" y="18384"/>
                      </a:lnTo>
                      <a:lnTo>
                        <a:pt x="765" y="18384"/>
                      </a:lnTo>
                      <a:lnTo>
                        <a:pt x="765" y="18315"/>
                      </a:lnTo>
                      <a:lnTo>
                        <a:pt x="692" y="18315"/>
                      </a:lnTo>
                      <a:lnTo>
                        <a:pt x="692" y="18245"/>
                      </a:lnTo>
                      <a:lnTo>
                        <a:pt x="255" y="18245"/>
                      </a:lnTo>
                      <a:lnTo>
                        <a:pt x="255" y="18105"/>
                      </a:lnTo>
                      <a:lnTo>
                        <a:pt x="328" y="18105"/>
                      </a:lnTo>
                      <a:lnTo>
                        <a:pt x="328" y="17860"/>
                      </a:lnTo>
                      <a:lnTo>
                        <a:pt x="255" y="17860"/>
                      </a:lnTo>
                      <a:lnTo>
                        <a:pt x="255" y="17930"/>
                      </a:lnTo>
                      <a:lnTo>
                        <a:pt x="182" y="17930"/>
                      </a:lnTo>
                      <a:lnTo>
                        <a:pt x="182" y="17790"/>
                      </a:lnTo>
                      <a:lnTo>
                        <a:pt x="146" y="17790"/>
                      </a:lnTo>
                      <a:lnTo>
                        <a:pt x="146" y="17720"/>
                      </a:lnTo>
                      <a:lnTo>
                        <a:pt x="0" y="17720"/>
                      </a:lnTo>
                      <a:lnTo>
                        <a:pt x="0" y="17650"/>
                      </a:lnTo>
                      <a:lnTo>
                        <a:pt x="73" y="17650"/>
                      </a:lnTo>
                      <a:lnTo>
                        <a:pt x="73" y="17441"/>
                      </a:lnTo>
                      <a:lnTo>
                        <a:pt x="0" y="17441"/>
                      </a:lnTo>
                      <a:lnTo>
                        <a:pt x="0" y="17196"/>
                      </a:lnTo>
                      <a:lnTo>
                        <a:pt x="73" y="17196"/>
                      </a:lnTo>
                      <a:lnTo>
                        <a:pt x="73" y="17126"/>
                      </a:lnTo>
                      <a:lnTo>
                        <a:pt x="146" y="17126"/>
                      </a:lnTo>
                      <a:lnTo>
                        <a:pt x="146" y="17056"/>
                      </a:lnTo>
                      <a:lnTo>
                        <a:pt x="146" y="17126"/>
                      </a:lnTo>
                      <a:lnTo>
                        <a:pt x="182" y="17126"/>
                      </a:lnTo>
                      <a:lnTo>
                        <a:pt x="182" y="17056"/>
                      </a:lnTo>
                      <a:lnTo>
                        <a:pt x="255" y="16986"/>
                      </a:lnTo>
                      <a:lnTo>
                        <a:pt x="255" y="17126"/>
                      </a:lnTo>
                      <a:lnTo>
                        <a:pt x="328" y="17126"/>
                      </a:lnTo>
                      <a:lnTo>
                        <a:pt x="328" y="17056"/>
                      </a:lnTo>
                      <a:lnTo>
                        <a:pt x="401" y="17056"/>
                      </a:lnTo>
                      <a:lnTo>
                        <a:pt x="401" y="16777"/>
                      </a:lnTo>
                      <a:lnTo>
                        <a:pt x="328" y="16777"/>
                      </a:lnTo>
                      <a:lnTo>
                        <a:pt x="328" y="16567"/>
                      </a:lnTo>
                      <a:lnTo>
                        <a:pt x="401" y="16567"/>
                      </a:lnTo>
                      <a:lnTo>
                        <a:pt x="401" y="16357"/>
                      </a:lnTo>
                      <a:lnTo>
                        <a:pt x="328" y="16357"/>
                      </a:lnTo>
                      <a:lnTo>
                        <a:pt x="328" y="16183"/>
                      </a:lnTo>
                      <a:lnTo>
                        <a:pt x="255" y="16183"/>
                      </a:lnTo>
                      <a:lnTo>
                        <a:pt x="255" y="16113"/>
                      </a:lnTo>
                      <a:lnTo>
                        <a:pt x="328" y="16113"/>
                      </a:lnTo>
                      <a:lnTo>
                        <a:pt x="255" y="16043"/>
                      </a:lnTo>
                      <a:lnTo>
                        <a:pt x="328" y="16043"/>
                      </a:lnTo>
                      <a:lnTo>
                        <a:pt x="328" y="15973"/>
                      </a:lnTo>
                      <a:lnTo>
                        <a:pt x="474" y="15973"/>
                      </a:lnTo>
                      <a:lnTo>
                        <a:pt x="474" y="15833"/>
                      </a:lnTo>
                      <a:lnTo>
                        <a:pt x="546" y="15833"/>
                      </a:lnTo>
                      <a:lnTo>
                        <a:pt x="619" y="15763"/>
                      </a:lnTo>
                      <a:lnTo>
                        <a:pt x="1093" y="15763"/>
                      </a:lnTo>
                      <a:lnTo>
                        <a:pt x="1093" y="15833"/>
                      </a:lnTo>
                      <a:lnTo>
                        <a:pt x="1311" y="15833"/>
                      </a:lnTo>
                      <a:lnTo>
                        <a:pt x="1311" y="15903"/>
                      </a:lnTo>
                      <a:lnTo>
                        <a:pt x="1894" y="15903"/>
                      </a:lnTo>
                      <a:lnTo>
                        <a:pt x="1894" y="15833"/>
                      </a:lnTo>
                      <a:lnTo>
                        <a:pt x="1931" y="15833"/>
                      </a:lnTo>
                      <a:lnTo>
                        <a:pt x="1894" y="15833"/>
                      </a:lnTo>
                      <a:lnTo>
                        <a:pt x="1894" y="15693"/>
                      </a:lnTo>
                      <a:lnTo>
                        <a:pt x="1821" y="15693"/>
                      </a:lnTo>
                      <a:lnTo>
                        <a:pt x="1821" y="15379"/>
                      </a:lnTo>
                      <a:lnTo>
                        <a:pt x="1894" y="15379"/>
                      </a:lnTo>
                      <a:lnTo>
                        <a:pt x="1894" y="1530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62" name="Freeform 4850"/>
                <p:cNvSpPr/>
                <p:nvPr/>
              </p:nvSpPr>
              <p:spPr>
                <a:xfrm>
                  <a:off x="496000" y="-1"/>
                  <a:ext cx="231860" cy="203876"/>
                </a:xfrm>
                <a:custGeom>
                  <a:avLst/>
                  <a:gdLst/>
                  <a:ahLst/>
                  <a:cxnLst>
                    <a:cxn ang="0">
                      <a:pos x="wd2" y="hd2"/>
                    </a:cxn>
                    <a:cxn ang="5400000">
                      <a:pos x="wd2" y="hd2"/>
                    </a:cxn>
                    <a:cxn ang="10800000">
                      <a:pos x="wd2" y="hd2"/>
                    </a:cxn>
                    <a:cxn ang="16200000">
                      <a:pos x="wd2" y="hd2"/>
                    </a:cxn>
                  </a:cxnLst>
                  <a:rect l="0" t="0" r="r" b="b"/>
                  <a:pathLst>
                    <a:path w="21600" h="21600" extrusionOk="0">
                      <a:moveTo>
                        <a:pt x="6564" y="21366"/>
                      </a:moveTo>
                      <a:lnTo>
                        <a:pt x="6338" y="21366"/>
                      </a:lnTo>
                      <a:lnTo>
                        <a:pt x="6273" y="21444"/>
                      </a:lnTo>
                      <a:lnTo>
                        <a:pt x="5885" y="21444"/>
                      </a:lnTo>
                      <a:lnTo>
                        <a:pt x="5820" y="21522"/>
                      </a:lnTo>
                      <a:lnTo>
                        <a:pt x="5594" y="21522"/>
                      </a:lnTo>
                      <a:lnTo>
                        <a:pt x="5529" y="21444"/>
                      </a:lnTo>
                      <a:lnTo>
                        <a:pt x="5400" y="21444"/>
                      </a:lnTo>
                      <a:lnTo>
                        <a:pt x="5335" y="21522"/>
                      </a:lnTo>
                      <a:lnTo>
                        <a:pt x="5271" y="21522"/>
                      </a:lnTo>
                      <a:lnTo>
                        <a:pt x="5141" y="21366"/>
                      </a:lnTo>
                      <a:lnTo>
                        <a:pt x="5012" y="21366"/>
                      </a:lnTo>
                      <a:lnTo>
                        <a:pt x="4915" y="21288"/>
                      </a:lnTo>
                      <a:lnTo>
                        <a:pt x="4850" y="21366"/>
                      </a:lnTo>
                      <a:lnTo>
                        <a:pt x="4786" y="21366"/>
                      </a:lnTo>
                      <a:lnTo>
                        <a:pt x="4721" y="21444"/>
                      </a:lnTo>
                      <a:lnTo>
                        <a:pt x="4656" y="21444"/>
                      </a:lnTo>
                      <a:lnTo>
                        <a:pt x="4592" y="21522"/>
                      </a:lnTo>
                      <a:lnTo>
                        <a:pt x="4462" y="21600"/>
                      </a:lnTo>
                      <a:lnTo>
                        <a:pt x="4398" y="21600"/>
                      </a:lnTo>
                      <a:lnTo>
                        <a:pt x="4398" y="21522"/>
                      </a:lnTo>
                      <a:lnTo>
                        <a:pt x="4462" y="21522"/>
                      </a:lnTo>
                      <a:lnTo>
                        <a:pt x="4462" y="21366"/>
                      </a:lnTo>
                      <a:lnTo>
                        <a:pt x="4398" y="21366"/>
                      </a:lnTo>
                      <a:lnTo>
                        <a:pt x="4462" y="21366"/>
                      </a:lnTo>
                      <a:lnTo>
                        <a:pt x="4462" y="21209"/>
                      </a:lnTo>
                      <a:lnTo>
                        <a:pt x="4398" y="21209"/>
                      </a:lnTo>
                      <a:lnTo>
                        <a:pt x="4398" y="21131"/>
                      </a:lnTo>
                      <a:lnTo>
                        <a:pt x="4398" y="21209"/>
                      </a:lnTo>
                      <a:lnTo>
                        <a:pt x="4398" y="21131"/>
                      </a:lnTo>
                      <a:lnTo>
                        <a:pt x="4333" y="21131"/>
                      </a:lnTo>
                      <a:lnTo>
                        <a:pt x="4333" y="21053"/>
                      </a:lnTo>
                      <a:lnTo>
                        <a:pt x="4268" y="21053"/>
                      </a:lnTo>
                      <a:lnTo>
                        <a:pt x="4268" y="20975"/>
                      </a:lnTo>
                      <a:lnTo>
                        <a:pt x="4139" y="20975"/>
                      </a:lnTo>
                      <a:lnTo>
                        <a:pt x="4139" y="20897"/>
                      </a:lnTo>
                      <a:lnTo>
                        <a:pt x="4107" y="20897"/>
                      </a:lnTo>
                      <a:lnTo>
                        <a:pt x="4139" y="20897"/>
                      </a:lnTo>
                      <a:lnTo>
                        <a:pt x="4139" y="20858"/>
                      </a:lnTo>
                      <a:lnTo>
                        <a:pt x="4204" y="20858"/>
                      </a:lnTo>
                      <a:lnTo>
                        <a:pt x="4139" y="20858"/>
                      </a:lnTo>
                      <a:lnTo>
                        <a:pt x="4139" y="20780"/>
                      </a:lnTo>
                      <a:lnTo>
                        <a:pt x="4204" y="20780"/>
                      </a:lnTo>
                      <a:lnTo>
                        <a:pt x="4204" y="20702"/>
                      </a:lnTo>
                      <a:lnTo>
                        <a:pt x="4268" y="20702"/>
                      </a:lnTo>
                      <a:lnTo>
                        <a:pt x="4204" y="20702"/>
                      </a:lnTo>
                      <a:lnTo>
                        <a:pt x="4204" y="20624"/>
                      </a:lnTo>
                      <a:lnTo>
                        <a:pt x="4268" y="20624"/>
                      </a:lnTo>
                      <a:lnTo>
                        <a:pt x="4268" y="20702"/>
                      </a:lnTo>
                      <a:lnTo>
                        <a:pt x="4268" y="20624"/>
                      </a:lnTo>
                      <a:lnTo>
                        <a:pt x="4333" y="20624"/>
                      </a:lnTo>
                      <a:lnTo>
                        <a:pt x="4333" y="20545"/>
                      </a:lnTo>
                      <a:lnTo>
                        <a:pt x="4333" y="20624"/>
                      </a:lnTo>
                      <a:lnTo>
                        <a:pt x="4398" y="20545"/>
                      </a:lnTo>
                      <a:lnTo>
                        <a:pt x="4462" y="20545"/>
                      </a:lnTo>
                      <a:lnTo>
                        <a:pt x="4462" y="20467"/>
                      </a:lnTo>
                      <a:lnTo>
                        <a:pt x="4398" y="20467"/>
                      </a:lnTo>
                      <a:lnTo>
                        <a:pt x="4398" y="20545"/>
                      </a:lnTo>
                      <a:lnTo>
                        <a:pt x="4398" y="20467"/>
                      </a:lnTo>
                      <a:lnTo>
                        <a:pt x="4462" y="20467"/>
                      </a:lnTo>
                      <a:lnTo>
                        <a:pt x="4462" y="20311"/>
                      </a:lnTo>
                      <a:lnTo>
                        <a:pt x="4527" y="20233"/>
                      </a:lnTo>
                      <a:lnTo>
                        <a:pt x="4462" y="20233"/>
                      </a:lnTo>
                      <a:lnTo>
                        <a:pt x="4592" y="20233"/>
                      </a:lnTo>
                      <a:lnTo>
                        <a:pt x="4592" y="20311"/>
                      </a:lnTo>
                      <a:lnTo>
                        <a:pt x="4592" y="20233"/>
                      </a:lnTo>
                      <a:lnTo>
                        <a:pt x="4656" y="20233"/>
                      </a:lnTo>
                      <a:lnTo>
                        <a:pt x="4656" y="20155"/>
                      </a:lnTo>
                      <a:lnTo>
                        <a:pt x="4656" y="20233"/>
                      </a:lnTo>
                      <a:lnTo>
                        <a:pt x="4656" y="20155"/>
                      </a:lnTo>
                      <a:lnTo>
                        <a:pt x="4721" y="20155"/>
                      </a:lnTo>
                      <a:lnTo>
                        <a:pt x="4656" y="20155"/>
                      </a:lnTo>
                      <a:lnTo>
                        <a:pt x="4786" y="20155"/>
                      </a:lnTo>
                      <a:lnTo>
                        <a:pt x="4786" y="19999"/>
                      </a:lnTo>
                      <a:lnTo>
                        <a:pt x="4850" y="19999"/>
                      </a:lnTo>
                      <a:lnTo>
                        <a:pt x="4850" y="19881"/>
                      </a:lnTo>
                      <a:lnTo>
                        <a:pt x="4786" y="19881"/>
                      </a:lnTo>
                      <a:lnTo>
                        <a:pt x="4786" y="19803"/>
                      </a:lnTo>
                      <a:lnTo>
                        <a:pt x="4850" y="19803"/>
                      </a:lnTo>
                      <a:lnTo>
                        <a:pt x="4850" y="19725"/>
                      </a:lnTo>
                      <a:lnTo>
                        <a:pt x="4915" y="19725"/>
                      </a:lnTo>
                      <a:lnTo>
                        <a:pt x="4915" y="19569"/>
                      </a:lnTo>
                      <a:lnTo>
                        <a:pt x="4947" y="19569"/>
                      </a:lnTo>
                      <a:lnTo>
                        <a:pt x="4915" y="19569"/>
                      </a:lnTo>
                      <a:lnTo>
                        <a:pt x="4947" y="19569"/>
                      </a:lnTo>
                      <a:lnTo>
                        <a:pt x="4947" y="19491"/>
                      </a:lnTo>
                      <a:lnTo>
                        <a:pt x="4915" y="19491"/>
                      </a:lnTo>
                      <a:lnTo>
                        <a:pt x="4947" y="19491"/>
                      </a:lnTo>
                      <a:lnTo>
                        <a:pt x="4915" y="19491"/>
                      </a:lnTo>
                      <a:lnTo>
                        <a:pt x="4915" y="19256"/>
                      </a:lnTo>
                      <a:lnTo>
                        <a:pt x="4947" y="19256"/>
                      </a:lnTo>
                      <a:lnTo>
                        <a:pt x="4915" y="19256"/>
                      </a:lnTo>
                      <a:lnTo>
                        <a:pt x="4947" y="19256"/>
                      </a:lnTo>
                      <a:lnTo>
                        <a:pt x="4947" y="19100"/>
                      </a:lnTo>
                      <a:lnTo>
                        <a:pt x="5012" y="19100"/>
                      </a:lnTo>
                      <a:lnTo>
                        <a:pt x="4947" y="19100"/>
                      </a:lnTo>
                      <a:lnTo>
                        <a:pt x="4947" y="18983"/>
                      </a:lnTo>
                      <a:lnTo>
                        <a:pt x="4915" y="18983"/>
                      </a:lnTo>
                      <a:lnTo>
                        <a:pt x="4915" y="18905"/>
                      </a:lnTo>
                      <a:lnTo>
                        <a:pt x="4786" y="18905"/>
                      </a:lnTo>
                      <a:lnTo>
                        <a:pt x="4786" y="18827"/>
                      </a:lnTo>
                      <a:lnTo>
                        <a:pt x="4721" y="18827"/>
                      </a:lnTo>
                      <a:lnTo>
                        <a:pt x="4721" y="18749"/>
                      </a:lnTo>
                      <a:lnTo>
                        <a:pt x="4656" y="18749"/>
                      </a:lnTo>
                      <a:lnTo>
                        <a:pt x="4656" y="18671"/>
                      </a:lnTo>
                      <a:lnTo>
                        <a:pt x="4527" y="18671"/>
                      </a:lnTo>
                      <a:lnTo>
                        <a:pt x="4527" y="18592"/>
                      </a:lnTo>
                      <a:lnTo>
                        <a:pt x="4462" y="18592"/>
                      </a:lnTo>
                      <a:lnTo>
                        <a:pt x="4462" y="18514"/>
                      </a:lnTo>
                      <a:lnTo>
                        <a:pt x="4107" y="18514"/>
                      </a:lnTo>
                      <a:lnTo>
                        <a:pt x="4107" y="18436"/>
                      </a:lnTo>
                      <a:lnTo>
                        <a:pt x="3913" y="18436"/>
                      </a:lnTo>
                      <a:lnTo>
                        <a:pt x="3913" y="18358"/>
                      </a:lnTo>
                      <a:lnTo>
                        <a:pt x="3848" y="18358"/>
                      </a:lnTo>
                      <a:lnTo>
                        <a:pt x="3848" y="18124"/>
                      </a:lnTo>
                      <a:lnTo>
                        <a:pt x="3654" y="18124"/>
                      </a:lnTo>
                      <a:lnTo>
                        <a:pt x="3654" y="18085"/>
                      </a:lnTo>
                      <a:lnTo>
                        <a:pt x="3589" y="18085"/>
                      </a:lnTo>
                      <a:lnTo>
                        <a:pt x="3589" y="18124"/>
                      </a:lnTo>
                      <a:lnTo>
                        <a:pt x="3363" y="18124"/>
                      </a:lnTo>
                      <a:lnTo>
                        <a:pt x="3363" y="18202"/>
                      </a:lnTo>
                      <a:lnTo>
                        <a:pt x="3298" y="18202"/>
                      </a:lnTo>
                      <a:lnTo>
                        <a:pt x="3298" y="18124"/>
                      </a:lnTo>
                      <a:lnTo>
                        <a:pt x="3363" y="18124"/>
                      </a:lnTo>
                      <a:lnTo>
                        <a:pt x="3363" y="18007"/>
                      </a:lnTo>
                      <a:lnTo>
                        <a:pt x="3395" y="18007"/>
                      </a:lnTo>
                      <a:lnTo>
                        <a:pt x="3395" y="17928"/>
                      </a:lnTo>
                      <a:lnTo>
                        <a:pt x="3460" y="17928"/>
                      </a:lnTo>
                      <a:lnTo>
                        <a:pt x="3460" y="17772"/>
                      </a:lnTo>
                      <a:lnTo>
                        <a:pt x="3525" y="17772"/>
                      </a:lnTo>
                      <a:lnTo>
                        <a:pt x="3525" y="17694"/>
                      </a:lnTo>
                      <a:lnTo>
                        <a:pt x="3460" y="17694"/>
                      </a:lnTo>
                      <a:lnTo>
                        <a:pt x="3460" y="17460"/>
                      </a:lnTo>
                      <a:lnTo>
                        <a:pt x="3525" y="17460"/>
                      </a:lnTo>
                      <a:lnTo>
                        <a:pt x="3525" y="17382"/>
                      </a:lnTo>
                      <a:lnTo>
                        <a:pt x="3460" y="17382"/>
                      </a:lnTo>
                      <a:lnTo>
                        <a:pt x="3460" y="17303"/>
                      </a:lnTo>
                      <a:lnTo>
                        <a:pt x="3525" y="17303"/>
                      </a:lnTo>
                      <a:lnTo>
                        <a:pt x="3525" y="17225"/>
                      </a:lnTo>
                      <a:lnTo>
                        <a:pt x="3460" y="17225"/>
                      </a:lnTo>
                      <a:lnTo>
                        <a:pt x="3460" y="17147"/>
                      </a:lnTo>
                      <a:lnTo>
                        <a:pt x="3395" y="17147"/>
                      </a:lnTo>
                      <a:lnTo>
                        <a:pt x="3395" y="16952"/>
                      </a:lnTo>
                      <a:lnTo>
                        <a:pt x="3298" y="16952"/>
                      </a:lnTo>
                      <a:lnTo>
                        <a:pt x="3298" y="16874"/>
                      </a:lnTo>
                      <a:lnTo>
                        <a:pt x="3234" y="16874"/>
                      </a:lnTo>
                      <a:lnTo>
                        <a:pt x="3234" y="16796"/>
                      </a:lnTo>
                      <a:lnTo>
                        <a:pt x="3169" y="16796"/>
                      </a:lnTo>
                      <a:lnTo>
                        <a:pt x="3169" y="16874"/>
                      </a:lnTo>
                      <a:lnTo>
                        <a:pt x="3104" y="16874"/>
                      </a:lnTo>
                      <a:lnTo>
                        <a:pt x="3104" y="16952"/>
                      </a:lnTo>
                      <a:lnTo>
                        <a:pt x="2975" y="16952"/>
                      </a:lnTo>
                      <a:lnTo>
                        <a:pt x="2975" y="16874"/>
                      </a:lnTo>
                      <a:lnTo>
                        <a:pt x="2846" y="16874"/>
                      </a:lnTo>
                      <a:lnTo>
                        <a:pt x="2846" y="16796"/>
                      </a:lnTo>
                      <a:lnTo>
                        <a:pt x="2587" y="16796"/>
                      </a:lnTo>
                      <a:lnTo>
                        <a:pt x="2587" y="16874"/>
                      </a:lnTo>
                      <a:lnTo>
                        <a:pt x="2554" y="16874"/>
                      </a:lnTo>
                      <a:lnTo>
                        <a:pt x="2554" y="16796"/>
                      </a:lnTo>
                      <a:lnTo>
                        <a:pt x="2554" y="16874"/>
                      </a:lnTo>
                      <a:lnTo>
                        <a:pt x="2490" y="16874"/>
                      </a:lnTo>
                      <a:lnTo>
                        <a:pt x="2490" y="16796"/>
                      </a:lnTo>
                      <a:lnTo>
                        <a:pt x="2360" y="16796"/>
                      </a:lnTo>
                      <a:lnTo>
                        <a:pt x="2296" y="16718"/>
                      </a:lnTo>
                      <a:lnTo>
                        <a:pt x="2296" y="16796"/>
                      </a:lnTo>
                      <a:lnTo>
                        <a:pt x="2296" y="16718"/>
                      </a:lnTo>
                      <a:lnTo>
                        <a:pt x="2296" y="16796"/>
                      </a:lnTo>
                      <a:lnTo>
                        <a:pt x="2231" y="16796"/>
                      </a:lnTo>
                      <a:lnTo>
                        <a:pt x="2231" y="16718"/>
                      </a:lnTo>
                      <a:lnTo>
                        <a:pt x="2166" y="16718"/>
                      </a:lnTo>
                      <a:lnTo>
                        <a:pt x="2166" y="16796"/>
                      </a:lnTo>
                      <a:lnTo>
                        <a:pt x="2102" y="16718"/>
                      </a:lnTo>
                      <a:lnTo>
                        <a:pt x="2102" y="16796"/>
                      </a:lnTo>
                      <a:lnTo>
                        <a:pt x="2037" y="16796"/>
                      </a:lnTo>
                      <a:lnTo>
                        <a:pt x="2037" y="16718"/>
                      </a:lnTo>
                      <a:lnTo>
                        <a:pt x="1972" y="16718"/>
                      </a:lnTo>
                      <a:lnTo>
                        <a:pt x="1908" y="16796"/>
                      </a:lnTo>
                      <a:lnTo>
                        <a:pt x="1843" y="16796"/>
                      </a:lnTo>
                      <a:lnTo>
                        <a:pt x="1843" y="16718"/>
                      </a:lnTo>
                      <a:lnTo>
                        <a:pt x="1811" y="16718"/>
                      </a:lnTo>
                      <a:lnTo>
                        <a:pt x="1811" y="16796"/>
                      </a:lnTo>
                      <a:lnTo>
                        <a:pt x="1811" y="16718"/>
                      </a:lnTo>
                      <a:lnTo>
                        <a:pt x="1552" y="16718"/>
                      </a:lnTo>
                      <a:lnTo>
                        <a:pt x="1552" y="16796"/>
                      </a:lnTo>
                      <a:lnTo>
                        <a:pt x="1487" y="16796"/>
                      </a:lnTo>
                      <a:lnTo>
                        <a:pt x="1487" y="16874"/>
                      </a:lnTo>
                      <a:lnTo>
                        <a:pt x="1358" y="16874"/>
                      </a:lnTo>
                      <a:lnTo>
                        <a:pt x="1358" y="16796"/>
                      </a:lnTo>
                      <a:lnTo>
                        <a:pt x="1358" y="16874"/>
                      </a:lnTo>
                      <a:lnTo>
                        <a:pt x="1293" y="16874"/>
                      </a:lnTo>
                      <a:lnTo>
                        <a:pt x="1293" y="16952"/>
                      </a:lnTo>
                      <a:lnTo>
                        <a:pt x="1035" y="16952"/>
                      </a:lnTo>
                      <a:lnTo>
                        <a:pt x="1035" y="17030"/>
                      </a:lnTo>
                      <a:lnTo>
                        <a:pt x="1002" y="17030"/>
                      </a:lnTo>
                      <a:lnTo>
                        <a:pt x="1002" y="16952"/>
                      </a:lnTo>
                      <a:lnTo>
                        <a:pt x="1002" y="17030"/>
                      </a:lnTo>
                      <a:lnTo>
                        <a:pt x="1002" y="16952"/>
                      </a:lnTo>
                      <a:lnTo>
                        <a:pt x="1002" y="17030"/>
                      </a:lnTo>
                      <a:lnTo>
                        <a:pt x="938" y="17030"/>
                      </a:lnTo>
                      <a:lnTo>
                        <a:pt x="938" y="16952"/>
                      </a:lnTo>
                      <a:lnTo>
                        <a:pt x="808" y="16952"/>
                      </a:lnTo>
                      <a:lnTo>
                        <a:pt x="808" y="17030"/>
                      </a:lnTo>
                      <a:lnTo>
                        <a:pt x="550" y="17030"/>
                      </a:lnTo>
                      <a:lnTo>
                        <a:pt x="550" y="16952"/>
                      </a:lnTo>
                      <a:lnTo>
                        <a:pt x="485" y="16952"/>
                      </a:lnTo>
                      <a:lnTo>
                        <a:pt x="485" y="16874"/>
                      </a:lnTo>
                      <a:lnTo>
                        <a:pt x="420" y="16874"/>
                      </a:lnTo>
                      <a:lnTo>
                        <a:pt x="420" y="16561"/>
                      </a:lnTo>
                      <a:lnTo>
                        <a:pt x="356" y="16561"/>
                      </a:lnTo>
                      <a:lnTo>
                        <a:pt x="291" y="16483"/>
                      </a:lnTo>
                      <a:lnTo>
                        <a:pt x="291" y="16405"/>
                      </a:lnTo>
                      <a:lnTo>
                        <a:pt x="259" y="16405"/>
                      </a:lnTo>
                      <a:lnTo>
                        <a:pt x="259" y="16210"/>
                      </a:lnTo>
                      <a:lnTo>
                        <a:pt x="194" y="16132"/>
                      </a:lnTo>
                      <a:lnTo>
                        <a:pt x="194" y="16054"/>
                      </a:lnTo>
                      <a:lnTo>
                        <a:pt x="259" y="16054"/>
                      </a:lnTo>
                      <a:lnTo>
                        <a:pt x="259" y="15897"/>
                      </a:lnTo>
                      <a:lnTo>
                        <a:pt x="194" y="15897"/>
                      </a:lnTo>
                      <a:lnTo>
                        <a:pt x="194" y="15663"/>
                      </a:lnTo>
                      <a:lnTo>
                        <a:pt x="129" y="15663"/>
                      </a:lnTo>
                      <a:lnTo>
                        <a:pt x="65" y="15585"/>
                      </a:lnTo>
                      <a:lnTo>
                        <a:pt x="0" y="15585"/>
                      </a:lnTo>
                      <a:lnTo>
                        <a:pt x="0" y="15350"/>
                      </a:lnTo>
                      <a:lnTo>
                        <a:pt x="65" y="15272"/>
                      </a:lnTo>
                      <a:lnTo>
                        <a:pt x="129" y="15272"/>
                      </a:lnTo>
                      <a:lnTo>
                        <a:pt x="129" y="15155"/>
                      </a:lnTo>
                      <a:lnTo>
                        <a:pt x="65" y="15155"/>
                      </a:lnTo>
                      <a:lnTo>
                        <a:pt x="65" y="15077"/>
                      </a:lnTo>
                      <a:lnTo>
                        <a:pt x="129" y="15077"/>
                      </a:lnTo>
                      <a:lnTo>
                        <a:pt x="129" y="14999"/>
                      </a:lnTo>
                      <a:lnTo>
                        <a:pt x="194" y="14999"/>
                      </a:lnTo>
                      <a:lnTo>
                        <a:pt x="194" y="14921"/>
                      </a:lnTo>
                      <a:lnTo>
                        <a:pt x="259" y="14921"/>
                      </a:lnTo>
                      <a:lnTo>
                        <a:pt x="194" y="14921"/>
                      </a:lnTo>
                      <a:lnTo>
                        <a:pt x="194" y="14843"/>
                      </a:lnTo>
                      <a:lnTo>
                        <a:pt x="129" y="14843"/>
                      </a:lnTo>
                      <a:lnTo>
                        <a:pt x="129" y="14686"/>
                      </a:lnTo>
                      <a:lnTo>
                        <a:pt x="194" y="14686"/>
                      </a:lnTo>
                      <a:lnTo>
                        <a:pt x="194" y="14608"/>
                      </a:lnTo>
                      <a:lnTo>
                        <a:pt x="129" y="14608"/>
                      </a:lnTo>
                      <a:lnTo>
                        <a:pt x="194" y="14608"/>
                      </a:lnTo>
                      <a:lnTo>
                        <a:pt x="194" y="14530"/>
                      </a:lnTo>
                      <a:lnTo>
                        <a:pt x="129" y="14530"/>
                      </a:lnTo>
                      <a:lnTo>
                        <a:pt x="129" y="14335"/>
                      </a:lnTo>
                      <a:lnTo>
                        <a:pt x="194" y="14335"/>
                      </a:lnTo>
                      <a:lnTo>
                        <a:pt x="194" y="14101"/>
                      </a:lnTo>
                      <a:lnTo>
                        <a:pt x="129" y="14101"/>
                      </a:lnTo>
                      <a:lnTo>
                        <a:pt x="129" y="14022"/>
                      </a:lnTo>
                      <a:lnTo>
                        <a:pt x="65" y="14022"/>
                      </a:lnTo>
                      <a:lnTo>
                        <a:pt x="129" y="14022"/>
                      </a:lnTo>
                      <a:lnTo>
                        <a:pt x="65" y="14022"/>
                      </a:lnTo>
                      <a:lnTo>
                        <a:pt x="65" y="13944"/>
                      </a:lnTo>
                      <a:lnTo>
                        <a:pt x="129" y="13944"/>
                      </a:lnTo>
                      <a:lnTo>
                        <a:pt x="129" y="13866"/>
                      </a:lnTo>
                      <a:lnTo>
                        <a:pt x="291" y="13866"/>
                      </a:lnTo>
                      <a:lnTo>
                        <a:pt x="291" y="13788"/>
                      </a:lnTo>
                      <a:lnTo>
                        <a:pt x="356" y="13788"/>
                      </a:lnTo>
                      <a:lnTo>
                        <a:pt x="356" y="13710"/>
                      </a:lnTo>
                      <a:lnTo>
                        <a:pt x="420" y="13710"/>
                      </a:lnTo>
                      <a:lnTo>
                        <a:pt x="420" y="13554"/>
                      </a:lnTo>
                      <a:lnTo>
                        <a:pt x="485" y="13554"/>
                      </a:lnTo>
                      <a:lnTo>
                        <a:pt x="485" y="13476"/>
                      </a:lnTo>
                      <a:lnTo>
                        <a:pt x="614" y="13476"/>
                      </a:lnTo>
                      <a:lnTo>
                        <a:pt x="614" y="13397"/>
                      </a:lnTo>
                      <a:lnTo>
                        <a:pt x="679" y="13397"/>
                      </a:lnTo>
                      <a:lnTo>
                        <a:pt x="679" y="13124"/>
                      </a:lnTo>
                      <a:lnTo>
                        <a:pt x="744" y="13124"/>
                      </a:lnTo>
                      <a:lnTo>
                        <a:pt x="744" y="13046"/>
                      </a:lnTo>
                      <a:lnTo>
                        <a:pt x="679" y="13046"/>
                      </a:lnTo>
                      <a:lnTo>
                        <a:pt x="744" y="13046"/>
                      </a:lnTo>
                      <a:lnTo>
                        <a:pt x="744" y="12968"/>
                      </a:lnTo>
                      <a:lnTo>
                        <a:pt x="808" y="12968"/>
                      </a:lnTo>
                      <a:lnTo>
                        <a:pt x="808" y="12655"/>
                      </a:lnTo>
                      <a:lnTo>
                        <a:pt x="873" y="12655"/>
                      </a:lnTo>
                      <a:lnTo>
                        <a:pt x="808" y="12655"/>
                      </a:lnTo>
                      <a:lnTo>
                        <a:pt x="938" y="12655"/>
                      </a:lnTo>
                      <a:lnTo>
                        <a:pt x="938" y="12733"/>
                      </a:lnTo>
                      <a:lnTo>
                        <a:pt x="1229" y="12733"/>
                      </a:lnTo>
                      <a:lnTo>
                        <a:pt x="1229" y="12655"/>
                      </a:lnTo>
                      <a:lnTo>
                        <a:pt x="1487" y="12655"/>
                      </a:lnTo>
                      <a:lnTo>
                        <a:pt x="1487" y="12577"/>
                      </a:lnTo>
                      <a:lnTo>
                        <a:pt x="1552" y="12577"/>
                      </a:lnTo>
                      <a:lnTo>
                        <a:pt x="1552" y="12655"/>
                      </a:lnTo>
                      <a:lnTo>
                        <a:pt x="2037" y="12655"/>
                      </a:lnTo>
                      <a:lnTo>
                        <a:pt x="2037" y="12577"/>
                      </a:lnTo>
                      <a:lnTo>
                        <a:pt x="2102" y="12577"/>
                      </a:lnTo>
                      <a:lnTo>
                        <a:pt x="2166" y="12655"/>
                      </a:lnTo>
                      <a:lnTo>
                        <a:pt x="2166" y="12577"/>
                      </a:lnTo>
                      <a:lnTo>
                        <a:pt x="2296" y="12577"/>
                      </a:lnTo>
                      <a:lnTo>
                        <a:pt x="2296" y="12655"/>
                      </a:lnTo>
                      <a:lnTo>
                        <a:pt x="2296" y="12577"/>
                      </a:lnTo>
                      <a:lnTo>
                        <a:pt x="2716" y="12577"/>
                      </a:lnTo>
                      <a:lnTo>
                        <a:pt x="2716" y="12499"/>
                      </a:lnTo>
                      <a:lnTo>
                        <a:pt x="3040" y="12499"/>
                      </a:lnTo>
                      <a:lnTo>
                        <a:pt x="3040" y="12460"/>
                      </a:lnTo>
                      <a:lnTo>
                        <a:pt x="3234" y="12460"/>
                      </a:lnTo>
                      <a:lnTo>
                        <a:pt x="3234" y="12382"/>
                      </a:lnTo>
                      <a:lnTo>
                        <a:pt x="3363" y="12382"/>
                      </a:lnTo>
                      <a:lnTo>
                        <a:pt x="3363" y="12304"/>
                      </a:lnTo>
                      <a:lnTo>
                        <a:pt x="3395" y="12304"/>
                      </a:lnTo>
                      <a:lnTo>
                        <a:pt x="3395" y="12226"/>
                      </a:lnTo>
                      <a:lnTo>
                        <a:pt x="3460" y="12226"/>
                      </a:lnTo>
                      <a:lnTo>
                        <a:pt x="3460" y="12148"/>
                      </a:lnTo>
                      <a:lnTo>
                        <a:pt x="3525" y="12148"/>
                      </a:lnTo>
                      <a:lnTo>
                        <a:pt x="3525" y="12069"/>
                      </a:lnTo>
                      <a:lnTo>
                        <a:pt x="3654" y="12069"/>
                      </a:lnTo>
                      <a:lnTo>
                        <a:pt x="3654" y="11991"/>
                      </a:lnTo>
                      <a:lnTo>
                        <a:pt x="3783" y="11991"/>
                      </a:lnTo>
                      <a:lnTo>
                        <a:pt x="3783" y="11913"/>
                      </a:lnTo>
                      <a:lnTo>
                        <a:pt x="3848" y="11913"/>
                      </a:lnTo>
                      <a:lnTo>
                        <a:pt x="3848" y="11835"/>
                      </a:lnTo>
                      <a:lnTo>
                        <a:pt x="3913" y="11835"/>
                      </a:lnTo>
                      <a:lnTo>
                        <a:pt x="3913" y="11757"/>
                      </a:lnTo>
                      <a:lnTo>
                        <a:pt x="3977" y="11757"/>
                      </a:lnTo>
                      <a:lnTo>
                        <a:pt x="3977" y="11679"/>
                      </a:lnTo>
                      <a:lnTo>
                        <a:pt x="4042" y="11679"/>
                      </a:lnTo>
                      <a:lnTo>
                        <a:pt x="4042" y="11484"/>
                      </a:lnTo>
                      <a:lnTo>
                        <a:pt x="4139" y="11484"/>
                      </a:lnTo>
                      <a:lnTo>
                        <a:pt x="4139" y="11405"/>
                      </a:lnTo>
                      <a:lnTo>
                        <a:pt x="4204" y="11405"/>
                      </a:lnTo>
                      <a:lnTo>
                        <a:pt x="4204" y="11327"/>
                      </a:lnTo>
                      <a:lnTo>
                        <a:pt x="4268" y="11327"/>
                      </a:lnTo>
                      <a:lnTo>
                        <a:pt x="4333" y="11249"/>
                      </a:lnTo>
                      <a:lnTo>
                        <a:pt x="4333" y="11171"/>
                      </a:lnTo>
                      <a:lnTo>
                        <a:pt x="4398" y="11171"/>
                      </a:lnTo>
                      <a:lnTo>
                        <a:pt x="4398" y="11093"/>
                      </a:lnTo>
                      <a:lnTo>
                        <a:pt x="4527" y="11093"/>
                      </a:lnTo>
                      <a:lnTo>
                        <a:pt x="4527" y="11015"/>
                      </a:lnTo>
                      <a:lnTo>
                        <a:pt x="4721" y="11015"/>
                      </a:lnTo>
                      <a:lnTo>
                        <a:pt x="4721" y="10937"/>
                      </a:lnTo>
                      <a:lnTo>
                        <a:pt x="4850" y="10937"/>
                      </a:lnTo>
                      <a:lnTo>
                        <a:pt x="4850" y="10859"/>
                      </a:lnTo>
                      <a:lnTo>
                        <a:pt x="4915" y="10859"/>
                      </a:lnTo>
                      <a:lnTo>
                        <a:pt x="4915" y="10780"/>
                      </a:lnTo>
                      <a:lnTo>
                        <a:pt x="4947" y="10780"/>
                      </a:lnTo>
                      <a:lnTo>
                        <a:pt x="4947" y="10702"/>
                      </a:lnTo>
                      <a:lnTo>
                        <a:pt x="5012" y="10702"/>
                      </a:lnTo>
                      <a:lnTo>
                        <a:pt x="5012" y="10624"/>
                      </a:lnTo>
                      <a:lnTo>
                        <a:pt x="5077" y="10624"/>
                      </a:lnTo>
                      <a:lnTo>
                        <a:pt x="5077" y="10546"/>
                      </a:lnTo>
                      <a:lnTo>
                        <a:pt x="5141" y="10546"/>
                      </a:lnTo>
                      <a:lnTo>
                        <a:pt x="5141" y="10429"/>
                      </a:lnTo>
                      <a:lnTo>
                        <a:pt x="5206" y="10429"/>
                      </a:lnTo>
                      <a:lnTo>
                        <a:pt x="5206" y="10351"/>
                      </a:lnTo>
                      <a:lnTo>
                        <a:pt x="5271" y="10351"/>
                      </a:lnTo>
                      <a:lnTo>
                        <a:pt x="5271" y="10273"/>
                      </a:lnTo>
                      <a:lnTo>
                        <a:pt x="5335" y="10273"/>
                      </a:lnTo>
                      <a:lnTo>
                        <a:pt x="5335" y="10195"/>
                      </a:lnTo>
                      <a:lnTo>
                        <a:pt x="5465" y="10195"/>
                      </a:lnTo>
                      <a:lnTo>
                        <a:pt x="5465" y="10116"/>
                      </a:lnTo>
                      <a:lnTo>
                        <a:pt x="5594" y="10116"/>
                      </a:lnTo>
                      <a:lnTo>
                        <a:pt x="5594" y="10038"/>
                      </a:lnTo>
                      <a:lnTo>
                        <a:pt x="5659" y="10038"/>
                      </a:lnTo>
                      <a:lnTo>
                        <a:pt x="5659" y="9960"/>
                      </a:lnTo>
                      <a:lnTo>
                        <a:pt x="5820" y="9960"/>
                      </a:lnTo>
                      <a:lnTo>
                        <a:pt x="5820" y="9882"/>
                      </a:lnTo>
                      <a:lnTo>
                        <a:pt x="5950" y="9882"/>
                      </a:lnTo>
                      <a:lnTo>
                        <a:pt x="5950" y="9804"/>
                      </a:lnTo>
                      <a:lnTo>
                        <a:pt x="6014" y="9804"/>
                      </a:lnTo>
                      <a:lnTo>
                        <a:pt x="6079" y="9726"/>
                      </a:lnTo>
                      <a:lnTo>
                        <a:pt x="6144" y="9726"/>
                      </a:lnTo>
                      <a:lnTo>
                        <a:pt x="6144" y="9648"/>
                      </a:lnTo>
                      <a:lnTo>
                        <a:pt x="6273" y="9648"/>
                      </a:lnTo>
                      <a:lnTo>
                        <a:pt x="6273" y="9609"/>
                      </a:lnTo>
                      <a:lnTo>
                        <a:pt x="6402" y="9609"/>
                      </a:lnTo>
                      <a:lnTo>
                        <a:pt x="6467" y="9531"/>
                      </a:lnTo>
                      <a:lnTo>
                        <a:pt x="6499" y="9531"/>
                      </a:lnTo>
                      <a:lnTo>
                        <a:pt x="6564" y="9452"/>
                      </a:lnTo>
                      <a:lnTo>
                        <a:pt x="6629" y="9452"/>
                      </a:lnTo>
                      <a:lnTo>
                        <a:pt x="6629" y="9374"/>
                      </a:lnTo>
                      <a:lnTo>
                        <a:pt x="6693" y="9296"/>
                      </a:lnTo>
                      <a:lnTo>
                        <a:pt x="6693" y="9218"/>
                      </a:lnTo>
                      <a:lnTo>
                        <a:pt x="6758" y="9218"/>
                      </a:lnTo>
                      <a:lnTo>
                        <a:pt x="6758" y="9140"/>
                      </a:lnTo>
                      <a:lnTo>
                        <a:pt x="6823" y="9140"/>
                      </a:lnTo>
                      <a:lnTo>
                        <a:pt x="6823" y="9062"/>
                      </a:lnTo>
                      <a:lnTo>
                        <a:pt x="6887" y="9062"/>
                      </a:lnTo>
                      <a:lnTo>
                        <a:pt x="6887" y="8984"/>
                      </a:lnTo>
                      <a:lnTo>
                        <a:pt x="6952" y="8984"/>
                      </a:lnTo>
                      <a:lnTo>
                        <a:pt x="6952" y="8827"/>
                      </a:lnTo>
                      <a:lnTo>
                        <a:pt x="7017" y="8827"/>
                      </a:lnTo>
                      <a:lnTo>
                        <a:pt x="7017" y="8749"/>
                      </a:lnTo>
                      <a:lnTo>
                        <a:pt x="7081" y="8749"/>
                      </a:lnTo>
                      <a:lnTo>
                        <a:pt x="7081" y="8671"/>
                      </a:lnTo>
                      <a:lnTo>
                        <a:pt x="7146" y="8671"/>
                      </a:lnTo>
                      <a:lnTo>
                        <a:pt x="7211" y="8632"/>
                      </a:lnTo>
                      <a:lnTo>
                        <a:pt x="7243" y="8632"/>
                      </a:lnTo>
                      <a:lnTo>
                        <a:pt x="7243" y="8554"/>
                      </a:lnTo>
                      <a:lnTo>
                        <a:pt x="7308" y="8554"/>
                      </a:lnTo>
                      <a:lnTo>
                        <a:pt x="7308" y="8476"/>
                      </a:lnTo>
                      <a:lnTo>
                        <a:pt x="7372" y="8476"/>
                      </a:lnTo>
                      <a:lnTo>
                        <a:pt x="7437" y="8398"/>
                      </a:lnTo>
                      <a:lnTo>
                        <a:pt x="7437" y="8320"/>
                      </a:lnTo>
                      <a:lnTo>
                        <a:pt x="7502" y="8320"/>
                      </a:lnTo>
                      <a:lnTo>
                        <a:pt x="7502" y="8242"/>
                      </a:lnTo>
                      <a:lnTo>
                        <a:pt x="7631" y="8242"/>
                      </a:lnTo>
                      <a:lnTo>
                        <a:pt x="7631" y="8163"/>
                      </a:lnTo>
                      <a:lnTo>
                        <a:pt x="7825" y="8163"/>
                      </a:lnTo>
                      <a:lnTo>
                        <a:pt x="7825" y="8085"/>
                      </a:lnTo>
                      <a:lnTo>
                        <a:pt x="7954" y="8085"/>
                      </a:lnTo>
                      <a:lnTo>
                        <a:pt x="7954" y="8007"/>
                      </a:lnTo>
                      <a:lnTo>
                        <a:pt x="8116" y="8007"/>
                      </a:lnTo>
                      <a:lnTo>
                        <a:pt x="8116" y="7929"/>
                      </a:lnTo>
                      <a:lnTo>
                        <a:pt x="8375" y="7929"/>
                      </a:lnTo>
                      <a:lnTo>
                        <a:pt x="8375" y="7851"/>
                      </a:lnTo>
                      <a:lnTo>
                        <a:pt x="8504" y="7851"/>
                      </a:lnTo>
                      <a:lnTo>
                        <a:pt x="8504" y="7773"/>
                      </a:lnTo>
                      <a:lnTo>
                        <a:pt x="8634" y="7773"/>
                      </a:lnTo>
                      <a:lnTo>
                        <a:pt x="8698" y="7851"/>
                      </a:lnTo>
                      <a:lnTo>
                        <a:pt x="8698" y="7773"/>
                      </a:lnTo>
                      <a:lnTo>
                        <a:pt x="8860" y="7773"/>
                      </a:lnTo>
                      <a:lnTo>
                        <a:pt x="8860" y="7734"/>
                      </a:lnTo>
                      <a:lnTo>
                        <a:pt x="8925" y="7734"/>
                      </a:lnTo>
                      <a:lnTo>
                        <a:pt x="8925" y="7578"/>
                      </a:lnTo>
                      <a:lnTo>
                        <a:pt x="9054" y="7578"/>
                      </a:lnTo>
                      <a:lnTo>
                        <a:pt x="9054" y="7499"/>
                      </a:lnTo>
                      <a:lnTo>
                        <a:pt x="9183" y="7499"/>
                      </a:lnTo>
                      <a:lnTo>
                        <a:pt x="9183" y="7578"/>
                      </a:lnTo>
                      <a:lnTo>
                        <a:pt x="9313" y="7578"/>
                      </a:lnTo>
                      <a:lnTo>
                        <a:pt x="9313" y="7499"/>
                      </a:lnTo>
                      <a:lnTo>
                        <a:pt x="9507" y="7499"/>
                      </a:lnTo>
                      <a:lnTo>
                        <a:pt x="9507" y="7343"/>
                      </a:lnTo>
                      <a:lnTo>
                        <a:pt x="9571" y="7343"/>
                      </a:lnTo>
                      <a:lnTo>
                        <a:pt x="9571" y="7265"/>
                      </a:lnTo>
                      <a:lnTo>
                        <a:pt x="9668" y="7265"/>
                      </a:lnTo>
                      <a:lnTo>
                        <a:pt x="9668" y="7187"/>
                      </a:lnTo>
                      <a:lnTo>
                        <a:pt x="10315" y="7187"/>
                      </a:lnTo>
                      <a:lnTo>
                        <a:pt x="10347" y="7109"/>
                      </a:lnTo>
                      <a:lnTo>
                        <a:pt x="10412" y="7109"/>
                      </a:lnTo>
                      <a:lnTo>
                        <a:pt x="10412" y="7031"/>
                      </a:lnTo>
                      <a:lnTo>
                        <a:pt x="10606" y="7031"/>
                      </a:lnTo>
                      <a:lnTo>
                        <a:pt x="10606" y="6953"/>
                      </a:lnTo>
                      <a:lnTo>
                        <a:pt x="10671" y="6953"/>
                      </a:lnTo>
                      <a:lnTo>
                        <a:pt x="10671" y="6875"/>
                      </a:lnTo>
                      <a:lnTo>
                        <a:pt x="10800" y="6875"/>
                      </a:lnTo>
                      <a:lnTo>
                        <a:pt x="10800" y="6796"/>
                      </a:lnTo>
                      <a:lnTo>
                        <a:pt x="10865" y="6796"/>
                      </a:lnTo>
                      <a:lnTo>
                        <a:pt x="10865" y="6757"/>
                      </a:lnTo>
                      <a:lnTo>
                        <a:pt x="10994" y="6757"/>
                      </a:lnTo>
                      <a:lnTo>
                        <a:pt x="10994" y="6679"/>
                      </a:lnTo>
                      <a:lnTo>
                        <a:pt x="11123" y="6679"/>
                      </a:lnTo>
                      <a:lnTo>
                        <a:pt x="11123" y="6601"/>
                      </a:lnTo>
                      <a:lnTo>
                        <a:pt x="11123" y="6679"/>
                      </a:lnTo>
                      <a:lnTo>
                        <a:pt x="11156" y="6679"/>
                      </a:lnTo>
                      <a:lnTo>
                        <a:pt x="11156" y="6601"/>
                      </a:lnTo>
                      <a:lnTo>
                        <a:pt x="11220" y="6601"/>
                      </a:lnTo>
                      <a:lnTo>
                        <a:pt x="11220" y="6523"/>
                      </a:lnTo>
                      <a:lnTo>
                        <a:pt x="11350" y="6523"/>
                      </a:lnTo>
                      <a:lnTo>
                        <a:pt x="11350" y="6445"/>
                      </a:lnTo>
                      <a:lnTo>
                        <a:pt x="11414" y="6445"/>
                      </a:lnTo>
                      <a:lnTo>
                        <a:pt x="11414" y="6367"/>
                      </a:lnTo>
                      <a:lnTo>
                        <a:pt x="11608" y="6367"/>
                      </a:lnTo>
                      <a:lnTo>
                        <a:pt x="11608" y="6289"/>
                      </a:lnTo>
                      <a:lnTo>
                        <a:pt x="11673" y="6289"/>
                      </a:lnTo>
                      <a:lnTo>
                        <a:pt x="11673" y="6210"/>
                      </a:lnTo>
                      <a:lnTo>
                        <a:pt x="11738" y="6210"/>
                      </a:lnTo>
                      <a:lnTo>
                        <a:pt x="11738" y="6132"/>
                      </a:lnTo>
                      <a:lnTo>
                        <a:pt x="11802" y="6132"/>
                      </a:lnTo>
                      <a:lnTo>
                        <a:pt x="11802" y="6054"/>
                      </a:lnTo>
                      <a:lnTo>
                        <a:pt x="11899" y="6054"/>
                      </a:lnTo>
                      <a:lnTo>
                        <a:pt x="11899" y="5976"/>
                      </a:lnTo>
                      <a:lnTo>
                        <a:pt x="11964" y="5976"/>
                      </a:lnTo>
                      <a:lnTo>
                        <a:pt x="11964" y="5898"/>
                      </a:lnTo>
                      <a:lnTo>
                        <a:pt x="12029" y="5898"/>
                      </a:lnTo>
                      <a:lnTo>
                        <a:pt x="12029" y="5859"/>
                      </a:lnTo>
                      <a:lnTo>
                        <a:pt x="12093" y="5859"/>
                      </a:lnTo>
                      <a:lnTo>
                        <a:pt x="12093" y="5781"/>
                      </a:lnTo>
                      <a:lnTo>
                        <a:pt x="12158" y="5781"/>
                      </a:lnTo>
                      <a:lnTo>
                        <a:pt x="12158" y="5625"/>
                      </a:lnTo>
                      <a:lnTo>
                        <a:pt x="12223" y="5625"/>
                      </a:lnTo>
                      <a:lnTo>
                        <a:pt x="12223" y="5468"/>
                      </a:lnTo>
                      <a:lnTo>
                        <a:pt x="12287" y="5468"/>
                      </a:lnTo>
                      <a:lnTo>
                        <a:pt x="12287" y="5312"/>
                      </a:lnTo>
                      <a:lnTo>
                        <a:pt x="12352" y="5234"/>
                      </a:lnTo>
                      <a:lnTo>
                        <a:pt x="12352" y="5078"/>
                      </a:lnTo>
                      <a:lnTo>
                        <a:pt x="12417" y="5078"/>
                      </a:lnTo>
                      <a:lnTo>
                        <a:pt x="12417" y="4922"/>
                      </a:lnTo>
                      <a:lnTo>
                        <a:pt x="12481" y="4922"/>
                      </a:lnTo>
                      <a:lnTo>
                        <a:pt x="12481" y="4882"/>
                      </a:lnTo>
                      <a:lnTo>
                        <a:pt x="12546" y="4882"/>
                      </a:lnTo>
                      <a:lnTo>
                        <a:pt x="12546" y="4648"/>
                      </a:lnTo>
                      <a:lnTo>
                        <a:pt x="12611" y="4648"/>
                      </a:lnTo>
                      <a:lnTo>
                        <a:pt x="12611" y="4492"/>
                      </a:lnTo>
                      <a:lnTo>
                        <a:pt x="12675" y="4492"/>
                      </a:lnTo>
                      <a:lnTo>
                        <a:pt x="12675" y="4336"/>
                      </a:lnTo>
                      <a:lnTo>
                        <a:pt x="12708" y="4336"/>
                      </a:lnTo>
                      <a:lnTo>
                        <a:pt x="12708" y="4179"/>
                      </a:lnTo>
                      <a:lnTo>
                        <a:pt x="12772" y="4179"/>
                      </a:lnTo>
                      <a:lnTo>
                        <a:pt x="12772" y="3984"/>
                      </a:lnTo>
                      <a:lnTo>
                        <a:pt x="12837" y="3984"/>
                      </a:lnTo>
                      <a:lnTo>
                        <a:pt x="12837" y="3828"/>
                      </a:lnTo>
                      <a:lnTo>
                        <a:pt x="12902" y="3828"/>
                      </a:lnTo>
                      <a:lnTo>
                        <a:pt x="12902" y="3672"/>
                      </a:lnTo>
                      <a:lnTo>
                        <a:pt x="12837" y="3672"/>
                      </a:lnTo>
                      <a:lnTo>
                        <a:pt x="12837" y="2773"/>
                      </a:lnTo>
                      <a:lnTo>
                        <a:pt x="12772" y="2695"/>
                      </a:lnTo>
                      <a:lnTo>
                        <a:pt x="12772" y="2773"/>
                      </a:lnTo>
                      <a:lnTo>
                        <a:pt x="12772" y="2695"/>
                      </a:lnTo>
                      <a:lnTo>
                        <a:pt x="12546" y="2695"/>
                      </a:lnTo>
                      <a:lnTo>
                        <a:pt x="12546" y="2539"/>
                      </a:lnTo>
                      <a:lnTo>
                        <a:pt x="12675" y="2539"/>
                      </a:lnTo>
                      <a:lnTo>
                        <a:pt x="12675" y="2461"/>
                      </a:lnTo>
                      <a:lnTo>
                        <a:pt x="12708" y="2461"/>
                      </a:lnTo>
                      <a:lnTo>
                        <a:pt x="12708" y="2383"/>
                      </a:lnTo>
                      <a:lnTo>
                        <a:pt x="12708" y="2461"/>
                      </a:lnTo>
                      <a:lnTo>
                        <a:pt x="12708" y="2383"/>
                      </a:lnTo>
                      <a:lnTo>
                        <a:pt x="12837" y="2383"/>
                      </a:lnTo>
                      <a:lnTo>
                        <a:pt x="12837" y="2305"/>
                      </a:lnTo>
                      <a:lnTo>
                        <a:pt x="12902" y="2305"/>
                      </a:lnTo>
                      <a:lnTo>
                        <a:pt x="12902" y="2383"/>
                      </a:lnTo>
                      <a:lnTo>
                        <a:pt x="12966" y="2383"/>
                      </a:lnTo>
                      <a:lnTo>
                        <a:pt x="12966" y="2305"/>
                      </a:lnTo>
                      <a:lnTo>
                        <a:pt x="12966" y="2383"/>
                      </a:lnTo>
                      <a:lnTo>
                        <a:pt x="13581" y="2383"/>
                      </a:lnTo>
                      <a:lnTo>
                        <a:pt x="13581" y="2305"/>
                      </a:lnTo>
                      <a:lnTo>
                        <a:pt x="13969" y="2305"/>
                      </a:lnTo>
                      <a:lnTo>
                        <a:pt x="14034" y="2226"/>
                      </a:lnTo>
                      <a:lnTo>
                        <a:pt x="14228" y="2226"/>
                      </a:lnTo>
                      <a:lnTo>
                        <a:pt x="14228" y="2148"/>
                      </a:lnTo>
                      <a:lnTo>
                        <a:pt x="14389" y="2148"/>
                      </a:lnTo>
                      <a:lnTo>
                        <a:pt x="14389" y="2383"/>
                      </a:lnTo>
                      <a:lnTo>
                        <a:pt x="14325" y="2383"/>
                      </a:lnTo>
                      <a:lnTo>
                        <a:pt x="14325" y="2539"/>
                      </a:lnTo>
                      <a:lnTo>
                        <a:pt x="14228" y="2539"/>
                      </a:lnTo>
                      <a:lnTo>
                        <a:pt x="14228" y="2617"/>
                      </a:lnTo>
                      <a:lnTo>
                        <a:pt x="14163" y="2617"/>
                      </a:lnTo>
                      <a:lnTo>
                        <a:pt x="14163" y="2773"/>
                      </a:lnTo>
                      <a:lnTo>
                        <a:pt x="14098" y="2695"/>
                      </a:lnTo>
                      <a:lnTo>
                        <a:pt x="14098" y="2851"/>
                      </a:lnTo>
                      <a:lnTo>
                        <a:pt x="14034" y="2851"/>
                      </a:lnTo>
                      <a:lnTo>
                        <a:pt x="14098" y="2929"/>
                      </a:lnTo>
                      <a:lnTo>
                        <a:pt x="14098" y="2851"/>
                      </a:lnTo>
                      <a:lnTo>
                        <a:pt x="14098" y="2929"/>
                      </a:lnTo>
                      <a:lnTo>
                        <a:pt x="14098" y="2851"/>
                      </a:lnTo>
                      <a:lnTo>
                        <a:pt x="14098" y="2929"/>
                      </a:lnTo>
                      <a:lnTo>
                        <a:pt x="14228" y="2929"/>
                      </a:lnTo>
                      <a:lnTo>
                        <a:pt x="14228" y="3008"/>
                      </a:lnTo>
                      <a:lnTo>
                        <a:pt x="14260" y="3047"/>
                      </a:lnTo>
                      <a:lnTo>
                        <a:pt x="14228" y="3047"/>
                      </a:lnTo>
                      <a:lnTo>
                        <a:pt x="14228" y="3281"/>
                      </a:lnTo>
                      <a:lnTo>
                        <a:pt x="14260" y="3281"/>
                      </a:lnTo>
                      <a:lnTo>
                        <a:pt x="14260" y="3203"/>
                      </a:lnTo>
                      <a:lnTo>
                        <a:pt x="14325" y="3203"/>
                      </a:lnTo>
                      <a:lnTo>
                        <a:pt x="14325" y="3281"/>
                      </a:lnTo>
                      <a:lnTo>
                        <a:pt x="14325" y="3047"/>
                      </a:lnTo>
                      <a:lnTo>
                        <a:pt x="14389" y="3047"/>
                      </a:lnTo>
                      <a:lnTo>
                        <a:pt x="14389" y="3203"/>
                      </a:lnTo>
                      <a:lnTo>
                        <a:pt x="14325" y="3203"/>
                      </a:lnTo>
                      <a:lnTo>
                        <a:pt x="14389" y="3203"/>
                      </a:lnTo>
                      <a:lnTo>
                        <a:pt x="14389" y="3281"/>
                      </a:lnTo>
                      <a:lnTo>
                        <a:pt x="14389" y="3203"/>
                      </a:lnTo>
                      <a:lnTo>
                        <a:pt x="14389" y="3281"/>
                      </a:lnTo>
                      <a:lnTo>
                        <a:pt x="14519" y="3281"/>
                      </a:lnTo>
                      <a:lnTo>
                        <a:pt x="14519" y="3203"/>
                      </a:lnTo>
                      <a:lnTo>
                        <a:pt x="14713" y="3203"/>
                      </a:lnTo>
                      <a:lnTo>
                        <a:pt x="14713" y="3125"/>
                      </a:lnTo>
                      <a:lnTo>
                        <a:pt x="14842" y="3125"/>
                      </a:lnTo>
                      <a:lnTo>
                        <a:pt x="14842" y="3047"/>
                      </a:lnTo>
                      <a:lnTo>
                        <a:pt x="14777" y="3047"/>
                      </a:lnTo>
                      <a:lnTo>
                        <a:pt x="14713" y="3008"/>
                      </a:lnTo>
                      <a:lnTo>
                        <a:pt x="14713" y="2929"/>
                      </a:lnTo>
                      <a:lnTo>
                        <a:pt x="14842" y="2929"/>
                      </a:lnTo>
                      <a:lnTo>
                        <a:pt x="14842" y="2851"/>
                      </a:lnTo>
                      <a:lnTo>
                        <a:pt x="14907" y="2851"/>
                      </a:lnTo>
                      <a:lnTo>
                        <a:pt x="14907" y="2773"/>
                      </a:lnTo>
                      <a:lnTo>
                        <a:pt x="15004" y="2773"/>
                      </a:lnTo>
                      <a:lnTo>
                        <a:pt x="15004" y="2851"/>
                      </a:lnTo>
                      <a:lnTo>
                        <a:pt x="15262" y="2851"/>
                      </a:lnTo>
                      <a:lnTo>
                        <a:pt x="15262" y="2695"/>
                      </a:lnTo>
                      <a:lnTo>
                        <a:pt x="15198" y="2695"/>
                      </a:lnTo>
                      <a:lnTo>
                        <a:pt x="15262" y="2695"/>
                      </a:lnTo>
                      <a:lnTo>
                        <a:pt x="15262" y="2539"/>
                      </a:lnTo>
                      <a:lnTo>
                        <a:pt x="15327" y="2539"/>
                      </a:lnTo>
                      <a:lnTo>
                        <a:pt x="15327" y="2461"/>
                      </a:lnTo>
                      <a:lnTo>
                        <a:pt x="15262" y="2461"/>
                      </a:lnTo>
                      <a:lnTo>
                        <a:pt x="15262" y="2383"/>
                      </a:lnTo>
                      <a:lnTo>
                        <a:pt x="15262" y="2461"/>
                      </a:lnTo>
                      <a:lnTo>
                        <a:pt x="15198" y="2461"/>
                      </a:lnTo>
                      <a:lnTo>
                        <a:pt x="15198" y="2383"/>
                      </a:lnTo>
                      <a:lnTo>
                        <a:pt x="15198" y="2461"/>
                      </a:lnTo>
                      <a:lnTo>
                        <a:pt x="15198" y="2305"/>
                      </a:lnTo>
                      <a:lnTo>
                        <a:pt x="15133" y="2305"/>
                      </a:lnTo>
                      <a:lnTo>
                        <a:pt x="15198" y="2305"/>
                      </a:lnTo>
                      <a:lnTo>
                        <a:pt x="15198" y="2226"/>
                      </a:lnTo>
                      <a:lnTo>
                        <a:pt x="15133" y="2226"/>
                      </a:lnTo>
                      <a:lnTo>
                        <a:pt x="15198" y="2226"/>
                      </a:lnTo>
                      <a:lnTo>
                        <a:pt x="15133" y="2226"/>
                      </a:lnTo>
                      <a:lnTo>
                        <a:pt x="15133" y="2148"/>
                      </a:lnTo>
                      <a:lnTo>
                        <a:pt x="15068" y="2148"/>
                      </a:lnTo>
                      <a:lnTo>
                        <a:pt x="15133" y="2148"/>
                      </a:lnTo>
                      <a:lnTo>
                        <a:pt x="15133" y="2226"/>
                      </a:lnTo>
                      <a:lnTo>
                        <a:pt x="15068" y="2226"/>
                      </a:lnTo>
                      <a:lnTo>
                        <a:pt x="15068" y="2305"/>
                      </a:lnTo>
                      <a:lnTo>
                        <a:pt x="15133" y="2305"/>
                      </a:lnTo>
                      <a:lnTo>
                        <a:pt x="15004" y="2305"/>
                      </a:lnTo>
                      <a:lnTo>
                        <a:pt x="15004" y="2148"/>
                      </a:lnTo>
                      <a:lnTo>
                        <a:pt x="14971" y="2148"/>
                      </a:lnTo>
                      <a:lnTo>
                        <a:pt x="15004" y="2148"/>
                      </a:lnTo>
                      <a:lnTo>
                        <a:pt x="15004" y="2109"/>
                      </a:lnTo>
                      <a:lnTo>
                        <a:pt x="14971" y="2109"/>
                      </a:lnTo>
                      <a:lnTo>
                        <a:pt x="15004" y="2109"/>
                      </a:lnTo>
                      <a:lnTo>
                        <a:pt x="15004" y="1953"/>
                      </a:lnTo>
                      <a:lnTo>
                        <a:pt x="14971" y="1953"/>
                      </a:lnTo>
                      <a:lnTo>
                        <a:pt x="15004" y="1953"/>
                      </a:lnTo>
                      <a:lnTo>
                        <a:pt x="14519" y="1953"/>
                      </a:lnTo>
                      <a:lnTo>
                        <a:pt x="14519" y="2031"/>
                      </a:lnTo>
                      <a:lnTo>
                        <a:pt x="14389" y="2031"/>
                      </a:lnTo>
                      <a:lnTo>
                        <a:pt x="14389" y="1953"/>
                      </a:lnTo>
                      <a:lnTo>
                        <a:pt x="14519" y="1953"/>
                      </a:lnTo>
                      <a:lnTo>
                        <a:pt x="14519" y="1875"/>
                      </a:lnTo>
                      <a:lnTo>
                        <a:pt x="14583" y="1875"/>
                      </a:lnTo>
                      <a:lnTo>
                        <a:pt x="14583" y="1797"/>
                      </a:lnTo>
                      <a:lnTo>
                        <a:pt x="14648" y="1797"/>
                      </a:lnTo>
                      <a:lnTo>
                        <a:pt x="14648" y="1719"/>
                      </a:lnTo>
                      <a:lnTo>
                        <a:pt x="14713" y="1719"/>
                      </a:lnTo>
                      <a:lnTo>
                        <a:pt x="14713" y="1641"/>
                      </a:lnTo>
                      <a:lnTo>
                        <a:pt x="14842" y="1641"/>
                      </a:lnTo>
                      <a:lnTo>
                        <a:pt x="14842" y="1562"/>
                      </a:lnTo>
                      <a:lnTo>
                        <a:pt x="14907" y="1562"/>
                      </a:lnTo>
                      <a:lnTo>
                        <a:pt x="14907" y="1484"/>
                      </a:lnTo>
                      <a:lnTo>
                        <a:pt x="14971" y="1484"/>
                      </a:lnTo>
                      <a:lnTo>
                        <a:pt x="14971" y="1406"/>
                      </a:lnTo>
                      <a:lnTo>
                        <a:pt x="15004" y="1406"/>
                      </a:lnTo>
                      <a:lnTo>
                        <a:pt x="15004" y="1328"/>
                      </a:lnTo>
                      <a:lnTo>
                        <a:pt x="15068" y="1328"/>
                      </a:lnTo>
                      <a:lnTo>
                        <a:pt x="15068" y="1250"/>
                      </a:lnTo>
                      <a:lnTo>
                        <a:pt x="15133" y="1250"/>
                      </a:lnTo>
                      <a:lnTo>
                        <a:pt x="15133" y="1172"/>
                      </a:lnTo>
                      <a:lnTo>
                        <a:pt x="15198" y="1172"/>
                      </a:lnTo>
                      <a:lnTo>
                        <a:pt x="15198" y="1133"/>
                      </a:lnTo>
                      <a:lnTo>
                        <a:pt x="15262" y="1133"/>
                      </a:lnTo>
                      <a:lnTo>
                        <a:pt x="15262" y="1055"/>
                      </a:lnTo>
                      <a:lnTo>
                        <a:pt x="15262" y="1133"/>
                      </a:lnTo>
                      <a:lnTo>
                        <a:pt x="15456" y="1133"/>
                      </a:lnTo>
                      <a:lnTo>
                        <a:pt x="15456" y="1055"/>
                      </a:lnTo>
                      <a:lnTo>
                        <a:pt x="15521" y="1055"/>
                      </a:lnTo>
                      <a:lnTo>
                        <a:pt x="15521" y="898"/>
                      </a:lnTo>
                      <a:lnTo>
                        <a:pt x="15650" y="898"/>
                      </a:lnTo>
                      <a:lnTo>
                        <a:pt x="15650" y="976"/>
                      </a:lnTo>
                      <a:lnTo>
                        <a:pt x="15650" y="898"/>
                      </a:lnTo>
                      <a:lnTo>
                        <a:pt x="15650" y="976"/>
                      </a:lnTo>
                      <a:lnTo>
                        <a:pt x="15715" y="976"/>
                      </a:lnTo>
                      <a:lnTo>
                        <a:pt x="15650" y="976"/>
                      </a:lnTo>
                      <a:lnTo>
                        <a:pt x="15650" y="1055"/>
                      </a:lnTo>
                      <a:lnTo>
                        <a:pt x="15586" y="1055"/>
                      </a:lnTo>
                      <a:lnTo>
                        <a:pt x="15586" y="1133"/>
                      </a:lnTo>
                      <a:lnTo>
                        <a:pt x="15456" y="1133"/>
                      </a:lnTo>
                      <a:lnTo>
                        <a:pt x="15456" y="1172"/>
                      </a:lnTo>
                      <a:lnTo>
                        <a:pt x="15392" y="1172"/>
                      </a:lnTo>
                      <a:lnTo>
                        <a:pt x="15392" y="1328"/>
                      </a:lnTo>
                      <a:lnTo>
                        <a:pt x="15456" y="1328"/>
                      </a:lnTo>
                      <a:lnTo>
                        <a:pt x="15456" y="1406"/>
                      </a:lnTo>
                      <a:lnTo>
                        <a:pt x="15521" y="1406"/>
                      </a:lnTo>
                      <a:lnTo>
                        <a:pt x="15521" y="1562"/>
                      </a:lnTo>
                      <a:lnTo>
                        <a:pt x="15650" y="1562"/>
                      </a:lnTo>
                      <a:lnTo>
                        <a:pt x="15650" y="1641"/>
                      </a:lnTo>
                      <a:lnTo>
                        <a:pt x="15780" y="1641"/>
                      </a:lnTo>
                      <a:lnTo>
                        <a:pt x="15780" y="1406"/>
                      </a:lnTo>
                      <a:lnTo>
                        <a:pt x="15812" y="1406"/>
                      </a:lnTo>
                      <a:lnTo>
                        <a:pt x="15812" y="1328"/>
                      </a:lnTo>
                      <a:lnTo>
                        <a:pt x="16135" y="1328"/>
                      </a:lnTo>
                      <a:lnTo>
                        <a:pt x="16135" y="1250"/>
                      </a:lnTo>
                      <a:lnTo>
                        <a:pt x="16200" y="1250"/>
                      </a:lnTo>
                      <a:lnTo>
                        <a:pt x="16200" y="1172"/>
                      </a:lnTo>
                      <a:lnTo>
                        <a:pt x="16265" y="1172"/>
                      </a:lnTo>
                      <a:lnTo>
                        <a:pt x="16265" y="898"/>
                      </a:lnTo>
                      <a:lnTo>
                        <a:pt x="16200" y="898"/>
                      </a:lnTo>
                      <a:lnTo>
                        <a:pt x="16200" y="820"/>
                      </a:lnTo>
                      <a:lnTo>
                        <a:pt x="16135" y="820"/>
                      </a:lnTo>
                      <a:lnTo>
                        <a:pt x="16135" y="898"/>
                      </a:lnTo>
                      <a:lnTo>
                        <a:pt x="16135" y="820"/>
                      </a:lnTo>
                      <a:lnTo>
                        <a:pt x="16071" y="820"/>
                      </a:lnTo>
                      <a:lnTo>
                        <a:pt x="16135" y="820"/>
                      </a:lnTo>
                      <a:lnTo>
                        <a:pt x="16135" y="742"/>
                      </a:lnTo>
                      <a:lnTo>
                        <a:pt x="16265" y="742"/>
                      </a:lnTo>
                      <a:lnTo>
                        <a:pt x="16265" y="664"/>
                      </a:lnTo>
                      <a:lnTo>
                        <a:pt x="16329" y="664"/>
                      </a:lnTo>
                      <a:lnTo>
                        <a:pt x="16329" y="508"/>
                      </a:lnTo>
                      <a:lnTo>
                        <a:pt x="16265" y="508"/>
                      </a:lnTo>
                      <a:lnTo>
                        <a:pt x="16329" y="508"/>
                      </a:lnTo>
                      <a:lnTo>
                        <a:pt x="16265" y="508"/>
                      </a:lnTo>
                      <a:lnTo>
                        <a:pt x="16265" y="430"/>
                      </a:lnTo>
                      <a:lnTo>
                        <a:pt x="16329" y="430"/>
                      </a:lnTo>
                      <a:lnTo>
                        <a:pt x="16329" y="273"/>
                      </a:lnTo>
                      <a:lnTo>
                        <a:pt x="16394" y="273"/>
                      </a:lnTo>
                      <a:lnTo>
                        <a:pt x="16394" y="234"/>
                      </a:lnTo>
                      <a:lnTo>
                        <a:pt x="16556" y="234"/>
                      </a:lnTo>
                      <a:lnTo>
                        <a:pt x="16556" y="156"/>
                      </a:lnTo>
                      <a:lnTo>
                        <a:pt x="16556" y="234"/>
                      </a:lnTo>
                      <a:lnTo>
                        <a:pt x="16556" y="156"/>
                      </a:lnTo>
                      <a:lnTo>
                        <a:pt x="16685" y="156"/>
                      </a:lnTo>
                      <a:lnTo>
                        <a:pt x="16685" y="78"/>
                      </a:lnTo>
                      <a:lnTo>
                        <a:pt x="16814" y="78"/>
                      </a:lnTo>
                      <a:lnTo>
                        <a:pt x="16814" y="0"/>
                      </a:lnTo>
                      <a:lnTo>
                        <a:pt x="17008" y="0"/>
                      </a:lnTo>
                      <a:lnTo>
                        <a:pt x="17008" y="78"/>
                      </a:lnTo>
                      <a:lnTo>
                        <a:pt x="17138" y="78"/>
                      </a:lnTo>
                      <a:lnTo>
                        <a:pt x="17138" y="156"/>
                      </a:lnTo>
                      <a:lnTo>
                        <a:pt x="17202" y="156"/>
                      </a:lnTo>
                      <a:lnTo>
                        <a:pt x="17267" y="234"/>
                      </a:lnTo>
                      <a:lnTo>
                        <a:pt x="17267" y="156"/>
                      </a:lnTo>
                      <a:lnTo>
                        <a:pt x="17267" y="234"/>
                      </a:lnTo>
                      <a:lnTo>
                        <a:pt x="17687" y="234"/>
                      </a:lnTo>
                      <a:lnTo>
                        <a:pt x="17687" y="156"/>
                      </a:lnTo>
                      <a:lnTo>
                        <a:pt x="17623" y="156"/>
                      </a:lnTo>
                      <a:lnTo>
                        <a:pt x="17687" y="156"/>
                      </a:lnTo>
                      <a:lnTo>
                        <a:pt x="17687" y="234"/>
                      </a:lnTo>
                      <a:lnTo>
                        <a:pt x="17946" y="234"/>
                      </a:lnTo>
                      <a:lnTo>
                        <a:pt x="17946" y="156"/>
                      </a:lnTo>
                      <a:lnTo>
                        <a:pt x="17946" y="234"/>
                      </a:lnTo>
                      <a:lnTo>
                        <a:pt x="18108" y="234"/>
                      </a:lnTo>
                      <a:lnTo>
                        <a:pt x="18108" y="273"/>
                      </a:lnTo>
                      <a:lnTo>
                        <a:pt x="18302" y="273"/>
                      </a:lnTo>
                      <a:lnTo>
                        <a:pt x="18302" y="352"/>
                      </a:lnTo>
                      <a:lnTo>
                        <a:pt x="18496" y="352"/>
                      </a:lnTo>
                      <a:lnTo>
                        <a:pt x="18496" y="430"/>
                      </a:lnTo>
                      <a:lnTo>
                        <a:pt x="18560" y="430"/>
                      </a:lnTo>
                      <a:lnTo>
                        <a:pt x="18560" y="508"/>
                      </a:lnTo>
                      <a:lnTo>
                        <a:pt x="18690" y="508"/>
                      </a:lnTo>
                      <a:lnTo>
                        <a:pt x="18690" y="664"/>
                      </a:lnTo>
                      <a:lnTo>
                        <a:pt x="18754" y="664"/>
                      </a:lnTo>
                      <a:lnTo>
                        <a:pt x="18754" y="742"/>
                      </a:lnTo>
                      <a:lnTo>
                        <a:pt x="18819" y="742"/>
                      </a:lnTo>
                      <a:lnTo>
                        <a:pt x="18819" y="820"/>
                      </a:lnTo>
                      <a:lnTo>
                        <a:pt x="18851" y="820"/>
                      </a:lnTo>
                      <a:lnTo>
                        <a:pt x="18851" y="742"/>
                      </a:lnTo>
                      <a:lnTo>
                        <a:pt x="19175" y="742"/>
                      </a:lnTo>
                      <a:lnTo>
                        <a:pt x="19175" y="820"/>
                      </a:lnTo>
                      <a:lnTo>
                        <a:pt x="19434" y="820"/>
                      </a:lnTo>
                      <a:lnTo>
                        <a:pt x="19434" y="898"/>
                      </a:lnTo>
                      <a:lnTo>
                        <a:pt x="19563" y="898"/>
                      </a:lnTo>
                      <a:lnTo>
                        <a:pt x="19563" y="976"/>
                      </a:lnTo>
                      <a:lnTo>
                        <a:pt x="19660" y="976"/>
                      </a:lnTo>
                      <a:lnTo>
                        <a:pt x="19660" y="1055"/>
                      </a:lnTo>
                      <a:lnTo>
                        <a:pt x="19725" y="1055"/>
                      </a:lnTo>
                      <a:lnTo>
                        <a:pt x="19725" y="1133"/>
                      </a:lnTo>
                      <a:lnTo>
                        <a:pt x="19919" y="1133"/>
                      </a:lnTo>
                      <a:lnTo>
                        <a:pt x="19919" y="1055"/>
                      </a:lnTo>
                      <a:lnTo>
                        <a:pt x="19854" y="1055"/>
                      </a:lnTo>
                      <a:lnTo>
                        <a:pt x="20048" y="1055"/>
                      </a:lnTo>
                      <a:lnTo>
                        <a:pt x="20048" y="1133"/>
                      </a:lnTo>
                      <a:lnTo>
                        <a:pt x="20177" y="1133"/>
                      </a:lnTo>
                      <a:lnTo>
                        <a:pt x="20177" y="1172"/>
                      </a:lnTo>
                      <a:lnTo>
                        <a:pt x="20242" y="1172"/>
                      </a:lnTo>
                      <a:lnTo>
                        <a:pt x="20242" y="1250"/>
                      </a:lnTo>
                      <a:lnTo>
                        <a:pt x="20307" y="1250"/>
                      </a:lnTo>
                      <a:lnTo>
                        <a:pt x="20307" y="1328"/>
                      </a:lnTo>
                      <a:lnTo>
                        <a:pt x="20371" y="1328"/>
                      </a:lnTo>
                      <a:lnTo>
                        <a:pt x="20371" y="1406"/>
                      </a:lnTo>
                      <a:lnTo>
                        <a:pt x="20468" y="1406"/>
                      </a:lnTo>
                      <a:lnTo>
                        <a:pt x="20468" y="1484"/>
                      </a:lnTo>
                      <a:lnTo>
                        <a:pt x="20533" y="1484"/>
                      </a:lnTo>
                      <a:lnTo>
                        <a:pt x="20533" y="1562"/>
                      </a:lnTo>
                      <a:lnTo>
                        <a:pt x="20598" y="1562"/>
                      </a:lnTo>
                      <a:lnTo>
                        <a:pt x="20598" y="1641"/>
                      </a:lnTo>
                      <a:lnTo>
                        <a:pt x="20662" y="1641"/>
                      </a:lnTo>
                      <a:lnTo>
                        <a:pt x="20662" y="1719"/>
                      </a:lnTo>
                      <a:lnTo>
                        <a:pt x="20598" y="1719"/>
                      </a:lnTo>
                      <a:lnTo>
                        <a:pt x="20662" y="1797"/>
                      </a:lnTo>
                      <a:lnTo>
                        <a:pt x="20662" y="1875"/>
                      </a:lnTo>
                      <a:lnTo>
                        <a:pt x="20598" y="1875"/>
                      </a:lnTo>
                      <a:lnTo>
                        <a:pt x="20662" y="1875"/>
                      </a:lnTo>
                      <a:lnTo>
                        <a:pt x="20662" y="2031"/>
                      </a:lnTo>
                      <a:lnTo>
                        <a:pt x="20727" y="2031"/>
                      </a:lnTo>
                      <a:lnTo>
                        <a:pt x="20727" y="2148"/>
                      </a:lnTo>
                      <a:lnTo>
                        <a:pt x="20792" y="2148"/>
                      </a:lnTo>
                      <a:lnTo>
                        <a:pt x="20792" y="2226"/>
                      </a:lnTo>
                      <a:lnTo>
                        <a:pt x="20856" y="2226"/>
                      </a:lnTo>
                      <a:lnTo>
                        <a:pt x="20856" y="2383"/>
                      </a:lnTo>
                      <a:lnTo>
                        <a:pt x="20921" y="2383"/>
                      </a:lnTo>
                      <a:lnTo>
                        <a:pt x="20921" y="2539"/>
                      </a:lnTo>
                      <a:lnTo>
                        <a:pt x="20986" y="2539"/>
                      </a:lnTo>
                      <a:lnTo>
                        <a:pt x="20986" y="2617"/>
                      </a:lnTo>
                      <a:lnTo>
                        <a:pt x="21050" y="2695"/>
                      </a:lnTo>
                      <a:lnTo>
                        <a:pt x="21050" y="2773"/>
                      </a:lnTo>
                      <a:lnTo>
                        <a:pt x="21115" y="2773"/>
                      </a:lnTo>
                      <a:lnTo>
                        <a:pt x="21115" y="2851"/>
                      </a:lnTo>
                      <a:lnTo>
                        <a:pt x="21180" y="2851"/>
                      </a:lnTo>
                      <a:lnTo>
                        <a:pt x="21180" y="3047"/>
                      </a:lnTo>
                      <a:lnTo>
                        <a:pt x="21212" y="3047"/>
                      </a:lnTo>
                      <a:lnTo>
                        <a:pt x="21212" y="3125"/>
                      </a:lnTo>
                      <a:lnTo>
                        <a:pt x="21277" y="3125"/>
                      </a:lnTo>
                      <a:lnTo>
                        <a:pt x="21277" y="3281"/>
                      </a:lnTo>
                      <a:lnTo>
                        <a:pt x="21341" y="3281"/>
                      </a:lnTo>
                      <a:lnTo>
                        <a:pt x="21341" y="3359"/>
                      </a:lnTo>
                      <a:lnTo>
                        <a:pt x="21406" y="3359"/>
                      </a:lnTo>
                      <a:lnTo>
                        <a:pt x="21406" y="3515"/>
                      </a:lnTo>
                      <a:lnTo>
                        <a:pt x="21471" y="3515"/>
                      </a:lnTo>
                      <a:lnTo>
                        <a:pt x="21471" y="3593"/>
                      </a:lnTo>
                      <a:lnTo>
                        <a:pt x="21535" y="3593"/>
                      </a:lnTo>
                      <a:lnTo>
                        <a:pt x="21535" y="3750"/>
                      </a:lnTo>
                      <a:lnTo>
                        <a:pt x="21600" y="3750"/>
                      </a:lnTo>
                      <a:lnTo>
                        <a:pt x="21600" y="4336"/>
                      </a:lnTo>
                      <a:lnTo>
                        <a:pt x="21535" y="4336"/>
                      </a:lnTo>
                      <a:lnTo>
                        <a:pt x="21535" y="4492"/>
                      </a:lnTo>
                      <a:lnTo>
                        <a:pt x="21471" y="4492"/>
                      </a:lnTo>
                      <a:lnTo>
                        <a:pt x="21471" y="4648"/>
                      </a:lnTo>
                      <a:lnTo>
                        <a:pt x="21406" y="4648"/>
                      </a:lnTo>
                      <a:lnTo>
                        <a:pt x="21406" y="4726"/>
                      </a:lnTo>
                      <a:lnTo>
                        <a:pt x="21277" y="4726"/>
                      </a:lnTo>
                      <a:lnTo>
                        <a:pt x="21277" y="4804"/>
                      </a:lnTo>
                      <a:lnTo>
                        <a:pt x="21180" y="4804"/>
                      </a:lnTo>
                      <a:lnTo>
                        <a:pt x="21180" y="4882"/>
                      </a:lnTo>
                      <a:lnTo>
                        <a:pt x="21115" y="4882"/>
                      </a:lnTo>
                      <a:lnTo>
                        <a:pt x="21115" y="4804"/>
                      </a:lnTo>
                      <a:lnTo>
                        <a:pt x="21115" y="4882"/>
                      </a:lnTo>
                      <a:lnTo>
                        <a:pt x="21050" y="4882"/>
                      </a:lnTo>
                      <a:lnTo>
                        <a:pt x="21050" y="4922"/>
                      </a:lnTo>
                      <a:lnTo>
                        <a:pt x="20856" y="4922"/>
                      </a:lnTo>
                      <a:lnTo>
                        <a:pt x="20856" y="5000"/>
                      </a:lnTo>
                      <a:lnTo>
                        <a:pt x="20792" y="5000"/>
                      </a:lnTo>
                      <a:lnTo>
                        <a:pt x="20792" y="5078"/>
                      </a:lnTo>
                      <a:lnTo>
                        <a:pt x="20662" y="5078"/>
                      </a:lnTo>
                      <a:lnTo>
                        <a:pt x="20662" y="5156"/>
                      </a:lnTo>
                      <a:lnTo>
                        <a:pt x="20598" y="5156"/>
                      </a:lnTo>
                      <a:lnTo>
                        <a:pt x="20598" y="5234"/>
                      </a:lnTo>
                      <a:lnTo>
                        <a:pt x="20533" y="5234"/>
                      </a:lnTo>
                      <a:lnTo>
                        <a:pt x="20533" y="5312"/>
                      </a:lnTo>
                      <a:lnTo>
                        <a:pt x="20468" y="5312"/>
                      </a:lnTo>
                      <a:lnTo>
                        <a:pt x="20468" y="5390"/>
                      </a:lnTo>
                      <a:lnTo>
                        <a:pt x="20404" y="5390"/>
                      </a:lnTo>
                      <a:lnTo>
                        <a:pt x="20404" y="5468"/>
                      </a:lnTo>
                      <a:lnTo>
                        <a:pt x="20371" y="5468"/>
                      </a:lnTo>
                      <a:lnTo>
                        <a:pt x="20371" y="5546"/>
                      </a:lnTo>
                      <a:lnTo>
                        <a:pt x="20307" y="5546"/>
                      </a:lnTo>
                      <a:lnTo>
                        <a:pt x="20307" y="5625"/>
                      </a:lnTo>
                      <a:lnTo>
                        <a:pt x="20242" y="5625"/>
                      </a:lnTo>
                      <a:lnTo>
                        <a:pt x="20242" y="5703"/>
                      </a:lnTo>
                      <a:lnTo>
                        <a:pt x="20242" y="5625"/>
                      </a:lnTo>
                      <a:lnTo>
                        <a:pt x="20177" y="5625"/>
                      </a:lnTo>
                      <a:lnTo>
                        <a:pt x="20177" y="5703"/>
                      </a:lnTo>
                      <a:lnTo>
                        <a:pt x="20113" y="5703"/>
                      </a:lnTo>
                      <a:lnTo>
                        <a:pt x="20177" y="5625"/>
                      </a:lnTo>
                      <a:lnTo>
                        <a:pt x="20048" y="5625"/>
                      </a:lnTo>
                      <a:lnTo>
                        <a:pt x="20048" y="5546"/>
                      </a:lnTo>
                      <a:lnTo>
                        <a:pt x="19983" y="5546"/>
                      </a:lnTo>
                      <a:lnTo>
                        <a:pt x="19983" y="5468"/>
                      </a:lnTo>
                      <a:lnTo>
                        <a:pt x="19919" y="5468"/>
                      </a:lnTo>
                      <a:lnTo>
                        <a:pt x="19919" y="5546"/>
                      </a:lnTo>
                      <a:lnTo>
                        <a:pt x="19983" y="5546"/>
                      </a:lnTo>
                      <a:lnTo>
                        <a:pt x="19983" y="5625"/>
                      </a:lnTo>
                      <a:lnTo>
                        <a:pt x="19919" y="5546"/>
                      </a:lnTo>
                      <a:lnTo>
                        <a:pt x="19919" y="5625"/>
                      </a:lnTo>
                      <a:lnTo>
                        <a:pt x="19854" y="5625"/>
                      </a:lnTo>
                      <a:lnTo>
                        <a:pt x="19854" y="5546"/>
                      </a:lnTo>
                      <a:lnTo>
                        <a:pt x="19789" y="5546"/>
                      </a:lnTo>
                      <a:lnTo>
                        <a:pt x="19789" y="5703"/>
                      </a:lnTo>
                      <a:lnTo>
                        <a:pt x="19725" y="5703"/>
                      </a:lnTo>
                      <a:lnTo>
                        <a:pt x="19725" y="5781"/>
                      </a:lnTo>
                      <a:lnTo>
                        <a:pt x="19919" y="5781"/>
                      </a:lnTo>
                      <a:lnTo>
                        <a:pt x="19919" y="5703"/>
                      </a:lnTo>
                      <a:lnTo>
                        <a:pt x="19983" y="5703"/>
                      </a:lnTo>
                      <a:lnTo>
                        <a:pt x="19983" y="5625"/>
                      </a:lnTo>
                      <a:lnTo>
                        <a:pt x="20113" y="5625"/>
                      </a:lnTo>
                      <a:lnTo>
                        <a:pt x="20113" y="5703"/>
                      </a:lnTo>
                      <a:lnTo>
                        <a:pt x="20048" y="5703"/>
                      </a:lnTo>
                      <a:lnTo>
                        <a:pt x="20048" y="5898"/>
                      </a:lnTo>
                      <a:lnTo>
                        <a:pt x="19983" y="5898"/>
                      </a:lnTo>
                      <a:lnTo>
                        <a:pt x="19983" y="5976"/>
                      </a:lnTo>
                      <a:lnTo>
                        <a:pt x="19919" y="5976"/>
                      </a:lnTo>
                      <a:lnTo>
                        <a:pt x="19919" y="6132"/>
                      </a:lnTo>
                      <a:lnTo>
                        <a:pt x="19854" y="6132"/>
                      </a:lnTo>
                      <a:lnTo>
                        <a:pt x="19854" y="6445"/>
                      </a:lnTo>
                      <a:lnTo>
                        <a:pt x="19789" y="6445"/>
                      </a:lnTo>
                      <a:lnTo>
                        <a:pt x="19789" y="6367"/>
                      </a:lnTo>
                      <a:lnTo>
                        <a:pt x="19725" y="6367"/>
                      </a:lnTo>
                      <a:lnTo>
                        <a:pt x="19789" y="6367"/>
                      </a:lnTo>
                      <a:lnTo>
                        <a:pt x="19789" y="6289"/>
                      </a:lnTo>
                      <a:lnTo>
                        <a:pt x="19660" y="6289"/>
                      </a:lnTo>
                      <a:lnTo>
                        <a:pt x="19660" y="6367"/>
                      </a:lnTo>
                      <a:lnTo>
                        <a:pt x="19725" y="6367"/>
                      </a:lnTo>
                      <a:lnTo>
                        <a:pt x="19725" y="6445"/>
                      </a:lnTo>
                      <a:lnTo>
                        <a:pt x="19660" y="6445"/>
                      </a:lnTo>
                      <a:lnTo>
                        <a:pt x="19660" y="6523"/>
                      </a:lnTo>
                      <a:lnTo>
                        <a:pt x="19628" y="6523"/>
                      </a:lnTo>
                      <a:lnTo>
                        <a:pt x="19628" y="6445"/>
                      </a:lnTo>
                      <a:lnTo>
                        <a:pt x="19563" y="6445"/>
                      </a:lnTo>
                      <a:lnTo>
                        <a:pt x="19563" y="6367"/>
                      </a:lnTo>
                      <a:lnTo>
                        <a:pt x="19498" y="6367"/>
                      </a:lnTo>
                      <a:lnTo>
                        <a:pt x="19563" y="6367"/>
                      </a:lnTo>
                      <a:lnTo>
                        <a:pt x="19498" y="6367"/>
                      </a:lnTo>
                      <a:lnTo>
                        <a:pt x="19498" y="6445"/>
                      </a:lnTo>
                      <a:lnTo>
                        <a:pt x="19563" y="6445"/>
                      </a:lnTo>
                      <a:lnTo>
                        <a:pt x="19498" y="6445"/>
                      </a:lnTo>
                      <a:lnTo>
                        <a:pt x="19498" y="6523"/>
                      </a:lnTo>
                      <a:lnTo>
                        <a:pt x="19563" y="6523"/>
                      </a:lnTo>
                      <a:lnTo>
                        <a:pt x="19563" y="6601"/>
                      </a:lnTo>
                      <a:lnTo>
                        <a:pt x="19563" y="6523"/>
                      </a:lnTo>
                      <a:lnTo>
                        <a:pt x="19304" y="6523"/>
                      </a:lnTo>
                      <a:lnTo>
                        <a:pt x="19304" y="6679"/>
                      </a:lnTo>
                      <a:lnTo>
                        <a:pt x="19369" y="6679"/>
                      </a:lnTo>
                      <a:lnTo>
                        <a:pt x="18431" y="7109"/>
                      </a:lnTo>
                      <a:lnTo>
                        <a:pt x="18237" y="7187"/>
                      </a:lnTo>
                      <a:lnTo>
                        <a:pt x="17687" y="7343"/>
                      </a:lnTo>
                      <a:lnTo>
                        <a:pt x="17364" y="7499"/>
                      </a:lnTo>
                      <a:lnTo>
                        <a:pt x="17267" y="7578"/>
                      </a:lnTo>
                      <a:lnTo>
                        <a:pt x="17202" y="7578"/>
                      </a:lnTo>
                      <a:lnTo>
                        <a:pt x="17138" y="7656"/>
                      </a:lnTo>
                      <a:lnTo>
                        <a:pt x="16944" y="7656"/>
                      </a:lnTo>
                      <a:lnTo>
                        <a:pt x="16879" y="7734"/>
                      </a:lnTo>
                      <a:lnTo>
                        <a:pt x="16814" y="7734"/>
                      </a:lnTo>
                      <a:lnTo>
                        <a:pt x="16750" y="7773"/>
                      </a:lnTo>
                      <a:lnTo>
                        <a:pt x="16556" y="7773"/>
                      </a:lnTo>
                      <a:lnTo>
                        <a:pt x="16523" y="7851"/>
                      </a:lnTo>
                      <a:lnTo>
                        <a:pt x="16394" y="7851"/>
                      </a:lnTo>
                      <a:lnTo>
                        <a:pt x="16329" y="7929"/>
                      </a:lnTo>
                      <a:lnTo>
                        <a:pt x="16200" y="7929"/>
                      </a:lnTo>
                      <a:lnTo>
                        <a:pt x="16135" y="8007"/>
                      </a:lnTo>
                      <a:lnTo>
                        <a:pt x="16006" y="8007"/>
                      </a:lnTo>
                      <a:lnTo>
                        <a:pt x="15941" y="8085"/>
                      </a:lnTo>
                      <a:lnTo>
                        <a:pt x="15780" y="8085"/>
                      </a:lnTo>
                      <a:lnTo>
                        <a:pt x="15715" y="8163"/>
                      </a:lnTo>
                      <a:lnTo>
                        <a:pt x="15586" y="8163"/>
                      </a:lnTo>
                      <a:lnTo>
                        <a:pt x="15521" y="8242"/>
                      </a:lnTo>
                      <a:lnTo>
                        <a:pt x="15262" y="8242"/>
                      </a:lnTo>
                      <a:lnTo>
                        <a:pt x="15133" y="8320"/>
                      </a:lnTo>
                      <a:lnTo>
                        <a:pt x="15004" y="8320"/>
                      </a:lnTo>
                      <a:lnTo>
                        <a:pt x="14971" y="8398"/>
                      </a:lnTo>
                      <a:lnTo>
                        <a:pt x="14454" y="8476"/>
                      </a:lnTo>
                      <a:lnTo>
                        <a:pt x="14325" y="8554"/>
                      </a:lnTo>
                      <a:lnTo>
                        <a:pt x="14260" y="8671"/>
                      </a:lnTo>
                      <a:lnTo>
                        <a:pt x="13969" y="9452"/>
                      </a:lnTo>
                      <a:lnTo>
                        <a:pt x="13904" y="9609"/>
                      </a:lnTo>
                      <a:lnTo>
                        <a:pt x="13775" y="9804"/>
                      </a:lnTo>
                      <a:lnTo>
                        <a:pt x="13516" y="10429"/>
                      </a:lnTo>
                      <a:lnTo>
                        <a:pt x="13451" y="10507"/>
                      </a:lnTo>
                      <a:lnTo>
                        <a:pt x="13419" y="10702"/>
                      </a:lnTo>
                      <a:lnTo>
                        <a:pt x="13225" y="11093"/>
                      </a:lnTo>
                      <a:lnTo>
                        <a:pt x="13096" y="11327"/>
                      </a:lnTo>
                      <a:lnTo>
                        <a:pt x="13096" y="11484"/>
                      </a:lnTo>
                      <a:lnTo>
                        <a:pt x="13031" y="11484"/>
                      </a:lnTo>
                      <a:lnTo>
                        <a:pt x="13031" y="11523"/>
                      </a:lnTo>
                      <a:lnTo>
                        <a:pt x="12675" y="12460"/>
                      </a:lnTo>
                      <a:lnTo>
                        <a:pt x="12481" y="12812"/>
                      </a:lnTo>
                      <a:lnTo>
                        <a:pt x="12287" y="13280"/>
                      </a:lnTo>
                      <a:lnTo>
                        <a:pt x="12287" y="13358"/>
                      </a:lnTo>
                      <a:lnTo>
                        <a:pt x="12223" y="13358"/>
                      </a:lnTo>
                      <a:lnTo>
                        <a:pt x="12158" y="13476"/>
                      </a:lnTo>
                      <a:lnTo>
                        <a:pt x="12158" y="13554"/>
                      </a:lnTo>
                      <a:lnTo>
                        <a:pt x="12093" y="13710"/>
                      </a:lnTo>
                      <a:lnTo>
                        <a:pt x="12029" y="13788"/>
                      </a:lnTo>
                      <a:lnTo>
                        <a:pt x="11964" y="13788"/>
                      </a:lnTo>
                      <a:lnTo>
                        <a:pt x="11964" y="13866"/>
                      </a:lnTo>
                      <a:lnTo>
                        <a:pt x="11802" y="13866"/>
                      </a:lnTo>
                      <a:lnTo>
                        <a:pt x="11802" y="13788"/>
                      </a:lnTo>
                      <a:lnTo>
                        <a:pt x="11414" y="13788"/>
                      </a:lnTo>
                      <a:lnTo>
                        <a:pt x="11414" y="13710"/>
                      </a:lnTo>
                      <a:lnTo>
                        <a:pt x="11414" y="13788"/>
                      </a:lnTo>
                      <a:lnTo>
                        <a:pt x="11285" y="13788"/>
                      </a:lnTo>
                      <a:lnTo>
                        <a:pt x="11285" y="13710"/>
                      </a:lnTo>
                      <a:lnTo>
                        <a:pt x="11123" y="13710"/>
                      </a:lnTo>
                      <a:lnTo>
                        <a:pt x="11123" y="13788"/>
                      </a:lnTo>
                      <a:lnTo>
                        <a:pt x="11059" y="13788"/>
                      </a:lnTo>
                      <a:lnTo>
                        <a:pt x="11059" y="13866"/>
                      </a:lnTo>
                      <a:lnTo>
                        <a:pt x="10865" y="13866"/>
                      </a:lnTo>
                      <a:lnTo>
                        <a:pt x="10865" y="13944"/>
                      </a:lnTo>
                      <a:lnTo>
                        <a:pt x="10671" y="13944"/>
                      </a:lnTo>
                      <a:lnTo>
                        <a:pt x="10671" y="14022"/>
                      </a:lnTo>
                      <a:lnTo>
                        <a:pt x="10606" y="14022"/>
                      </a:lnTo>
                      <a:lnTo>
                        <a:pt x="10606" y="13944"/>
                      </a:lnTo>
                      <a:lnTo>
                        <a:pt x="10606" y="14022"/>
                      </a:lnTo>
                      <a:lnTo>
                        <a:pt x="10477" y="14022"/>
                      </a:lnTo>
                      <a:lnTo>
                        <a:pt x="10412" y="14101"/>
                      </a:lnTo>
                      <a:lnTo>
                        <a:pt x="10412" y="14022"/>
                      </a:lnTo>
                      <a:lnTo>
                        <a:pt x="10347" y="14022"/>
                      </a:lnTo>
                      <a:lnTo>
                        <a:pt x="10347" y="13944"/>
                      </a:lnTo>
                      <a:lnTo>
                        <a:pt x="10347" y="14022"/>
                      </a:lnTo>
                      <a:lnTo>
                        <a:pt x="10250" y="14022"/>
                      </a:lnTo>
                      <a:lnTo>
                        <a:pt x="10250" y="14101"/>
                      </a:lnTo>
                      <a:lnTo>
                        <a:pt x="10186" y="14101"/>
                      </a:lnTo>
                      <a:lnTo>
                        <a:pt x="10186" y="14179"/>
                      </a:lnTo>
                      <a:lnTo>
                        <a:pt x="10121" y="14179"/>
                      </a:lnTo>
                      <a:lnTo>
                        <a:pt x="10121" y="14257"/>
                      </a:lnTo>
                      <a:lnTo>
                        <a:pt x="9992" y="14257"/>
                      </a:lnTo>
                      <a:lnTo>
                        <a:pt x="9992" y="14374"/>
                      </a:lnTo>
                      <a:lnTo>
                        <a:pt x="9927" y="14374"/>
                      </a:lnTo>
                      <a:lnTo>
                        <a:pt x="9927" y="14452"/>
                      </a:lnTo>
                      <a:lnTo>
                        <a:pt x="9992" y="14452"/>
                      </a:lnTo>
                      <a:lnTo>
                        <a:pt x="9992" y="14608"/>
                      </a:lnTo>
                      <a:lnTo>
                        <a:pt x="10056" y="14608"/>
                      </a:lnTo>
                      <a:lnTo>
                        <a:pt x="10056" y="14686"/>
                      </a:lnTo>
                      <a:lnTo>
                        <a:pt x="9992" y="14686"/>
                      </a:lnTo>
                      <a:lnTo>
                        <a:pt x="9992" y="14765"/>
                      </a:lnTo>
                      <a:lnTo>
                        <a:pt x="9927" y="14843"/>
                      </a:lnTo>
                      <a:lnTo>
                        <a:pt x="9927" y="14921"/>
                      </a:lnTo>
                      <a:lnTo>
                        <a:pt x="9862" y="14921"/>
                      </a:lnTo>
                      <a:lnTo>
                        <a:pt x="9862" y="15077"/>
                      </a:lnTo>
                      <a:lnTo>
                        <a:pt x="9733" y="15077"/>
                      </a:lnTo>
                      <a:lnTo>
                        <a:pt x="9733" y="15155"/>
                      </a:lnTo>
                      <a:lnTo>
                        <a:pt x="9668" y="15155"/>
                      </a:lnTo>
                      <a:lnTo>
                        <a:pt x="9668" y="15233"/>
                      </a:lnTo>
                      <a:lnTo>
                        <a:pt x="9733" y="15233"/>
                      </a:lnTo>
                      <a:lnTo>
                        <a:pt x="9733" y="15350"/>
                      </a:lnTo>
                      <a:lnTo>
                        <a:pt x="9604" y="15350"/>
                      </a:lnTo>
                      <a:lnTo>
                        <a:pt x="9604" y="15507"/>
                      </a:lnTo>
                      <a:lnTo>
                        <a:pt x="9571" y="15507"/>
                      </a:lnTo>
                      <a:lnTo>
                        <a:pt x="9604" y="15507"/>
                      </a:lnTo>
                      <a:lnTo>
                        <a:pt x="9604" y="15585"/>
                      </a:lnTo>
                      <a:lnTo>
                        <a:pt x="9571" y="15585"/>
                      </a:lnTo>
                      <a:lnTo>
                        <a:pt x="9571" y="15663"/>
                      </a:lnTo>
                      <a:lnTo>
                        <a:pt x="9507" y="15741"/>
                      </a:lnTo>
                      <a:lnTo>
                        <a:pt x="9507" y="15897"/>
                      </a:lnTo>
                      <a:lnTo>
                        <a:pt x="9442" y="15897"/>
                      </a:lnTo>
                      <a:lnTo>
                        <a:pt x="9442" y="15975"/>
                      </a:lnTo>
                      <a:lnTo>
                        <a:pt x="9377" y="15975"/>
                      </a:lnTo>
                      <a:lnTo>
                        <a:pt x="9377" y="16132"/>
                      </a:lnTo>
                      <a:lnTo>
                        <a:pt x="9313" y="16132"/>
                      </a:lnTo>
                      <a:lnTo>
                        <a:pt x="9313" y="16210"/>
                      </a:lnTo>
                      <a:lnTo>
                        <a:pt x="9248" y="16210"/>
                      </a:lnTo>
                      <a:lnTo>
                        <a:pt x="9248" y="16249"/>
                      </a:lnTo>
                      <a:lnTo>
                        <a:pt x="9119" y="16249"/>
                      </a:lnTo>
                      <a:lnTo>
                        <a:pt x="9119" y="16327"/>
                      </a:lnTo>
                      <a:lnTo>
                        <a:pt x="8989" y="16327"/>
                      </a:lnTo>
                      <a:lnTo>
                        <a:pt x="8989" y="16483"/>
                      </a:lnTo>
                      <a:lnTo>
                        <a:pt x="8925" y="16483"/>
                      </a:lnTo>
                      <a:lnTo>
                        <a:pt x="8925" y="16561"/>
                      </a:lnTo>
                      <a:lnTo>
                        <a:pt x="8925" y="16483"/>
                      </a:lnTo>
                      <a:lnTo>
                        <a:pt x="8698" y="16483"/>
                      </a:lnTo>
                      <a:lnTo>
                        <a:pt x="8698" y="16561"/>
                      </a:lnTo>
                      <a:lnTo>
                        <a:pt x="8634" y="16561"/>
                      </a:lnTo>
                      <a:lnTo>
                        <a:pt x="8634" y="16796"/>
                      </a:lnTo>
                      <a:lnTo>
                        <a:pt x="8569" y="16796"/>
                      </a:lnTo>
                      <a:lnTo>
                        <a:pt x="8569" y="17030"/>
                      </a:lnTo>
                      <a:lnTo>
                        <a:pt x="8504" y="17030"/>
                      </a:lnTo>
                      <a:lnTo>
                        <a:pt x="8569" y="17030"/>
                      </a:lnTo>
                      <a:lnTo>
                        <a:pt x="8569" y="17108"/>
                      </a:lnTo>
                      <a:lnTo>
                        <a:pt x="8504" y="17108"/>
                      </a:lnTo>
                      <a:lnTo>
                        <a:pt x="8504" y="17147"/>
                      </a:lnTo>
                      <a:lnTo>
                        <a:pt x="8440" y="17147"/>
                      </a:lnTo>
                      <a:lnTo>
                        <a:pt x="8440" y="17382"/>
                      </a:lnTo>
                      <a:lnTo>
                        <a:pt x="8375" y="17382"/>
                      </a:lnTo>
                      <a:lnTo>
                        <a:pt x="8375" y="17850"/>
                      </a:lnTo>
                      <a:lnTo>
                        <a:pt x="8116" y="17850"/>
                      </a:lnTo>
                      <a:lnTo>
                        <a:pt x="8116" y="18007"/>
                      </a:lnTo>
                      <a:lnTo>
                        <a:pt x="8051" y="18007"/>
                      </a:lnTo>
                      <a:lnTo>
                        <a:pt x="8051" y="18358"/>
                      </a:lnTo>
                      <a:lnTo>
                        <a:pt x="8116" y="18358"/>
                      </a:lnTo>
                      <a:lnTo>
                        <a:pt x="8051" y="18436"/>
                      </a:lnTo>
                      <a:lnTo>
                        <a:pt x="8019" y="18436"/>
                      </a:lnTo>
                      <a:lnTo>
                        <a:pt x="7954" y="18514"/>
                      </a:lnTo>
                      <a:lnTo>
                        <a:pt x="7954" y="18749"/>
                      </a:lnTo>
                      <a:lnTo>
                        <a:pt x="7890" y="18749"/>
                      </a:lnTo>
                      <a:lnTo>
                        <a:pt x="7890" y="18983"/>
                      </a:lnTo>
                      <a:lnTo>
                        <a:pt x="7825" y="18983"/>
                      </a:lnTo>
                      <a:lnTo>
                        <a:pt x="7825" y="19100"/>
                      </a:lnTo>
                      <a:lnTo>
                        <a:pt x="7760" y="19100"/>
                      </a:lnTo>
                      <a:lnTo>
                        <a:pt x="7760" y="19178"/>
                      </a:lnTo>
                      <a:lnTo>
                        <a:pt x="7696" y="19178"/>
                      </a:lnTo>
                      <a:lnTo>
                        <a:pt x="7696" y="19256"/>
                      </a:lnTo>
                      <a:lnTo>
                        <a:pt x="7631" y="19256"/>
                      </a:lnTo>
                      <a:lnTo>
                        <a:pt x="7566" y="19335"/>
                      </a:lnTo>
                      <a:lnTo>
                        <a:pt x="7502" y="19335"/>
                      </a:lnTo>
                      <a:lnTo>
                        <a:pt x="7502" y="19491"/>
                      </a:lnTo>
                      <a:lnTo>
                        <a:pt x="7437" y="19491"/>
                      </a:lnTo>
                      <a:lnTo>
                        <a:pt x="7437" y="19647"/>
                      </a:lnTo>
                      <a:lnTo>
                        <a:pt x="7372" y="19725"/>
                      </a:lnTo>
                      <a:lnTo>
                        <a:pt x="7243" y="19725"/>
                      </a:lnTo>
                      <a:lnTo>
                        <a:pt x="7243" y="19803"/>
                      </a:lnTo>
                      <a:lnTo>
                        <a:pt x="7211" y="19803"/>
                      </a:lnTo>
                      <a:lnTo>
                        <a:pt x="7211" y="19881"/>
                      </a:lnTo>
                      <a:lnTo>
                        <a:pt x="7146" y="19881"/>
                      </a:lnTo>
                      <a:lnTo>
                        <a:pt x="7146" y="20077"/>
                      </a:lnTo>
                      <a:lnTo>
                        <a:pt x="7081" y="20077"/>
                      </a:lnTo>
                      <a:lnTo>
                        <a:pt x="7081" y="20155"/>
                      </a:lnTo>
                      <a:lnTo>
                        <a:pt x="7017" y="20155"/>
                      </a:lnTo>
                      <a:lnTo>
                        <a:pt x="7081" y="20155"/>
                      </a:lnTo>
                      <a:lnTo>
                        <a:pt x="7081" y="20467"/>
                      </a:lnTo>
                      <a:lnTo>
                        <a:pt x="7017" y="20467"/>
                      </a:lnTo>
                      <a:lnTo>
                        <a:pt x="7017" y="20702"/>
                      </a:lnTo>
                      <a:lnTo>
                        <a:pt x="6952" y="20702"/>
                      </a:lnTo>
                      <a:lnTo>
                        <a:pt x="6952" y="20780"/>
                      </a:lnTo>
                      <a:lnTo>
                        <a:pt x="6887" y="20780"/>
                      </a:lnTo>
                      <a:lnTo>
                        <a:pt x="6887" y="20897"/>
                      </a:lnTo>
                      <a:lnTo>
                        <a:pt x="6823" y="20897"/>
                      </a:lnTo>
                      <a:lnTo>
                        <a:pt x="6758" y="20975"/>
                      </a:lnTo>
                      <a:lnTo>
                        <a:pt x="6629" y="20975"/>
                      </a:lnTo>
                      <a:lnTo>
                        <a:pt x="6629" y="21053"/>
                      </a:lnTo>
                      <a:lnTo>
                        <a:pt x="6564" y="21053"/>
                      </a:lnTo>
                      <a:lnTo>
                        <a:pt x="6564" y="21209"/>
                      </a:lnTo>
                      <a:lnTo>
                        <a:pt x="6499" y="21209"/>
                      </a:lnTo>
                      <a:lnTo>
                        <a:pt x="6564" y="21288"/>
                      </a:lnTo>
                      <a:lnTo>
                        <a:pt x="6564" y="2136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63" name="Freeform 4851"/>
                <p:cNvSpPr/>
                <p:nvPr/>
              </p:nvSpPr>
              <p:spPr>
                <a:xfrm>
                  <a:off x="378681" y="110969"/>
                  <a:ext cx="128427" cy="239267"/>
                </a:xfrm>
                <a:custGeom>
                  <a:avLst/>
                  <a:gdLst/>
                  <a:ahLst/>
                  <a:cxnLst>
                    <a:cxn ang="0">
                      <a:pos x="wd2" y="hd2"/>
                    </a:cxn>
                    <a:cxn ang="5400000">
                      <a:pos x="wd2" y="hd2"/>
                    </a:cxn>
                    <a:cxn ang="10800000">
                      <a:pos x="wd2" y="hd2"/>
                    </a:cxn>
                    <a:cxn ang="16200000">
                      <a:pos x="wd2" y="hd2"/>
                    </a:cxn>
                  </a:cxnLst>
                  <a:rect l="0" t="0" r="r" b="b"/>
                  <a:pathLst>
                    <a:path w="21600" h="21600" extrusionOk="0">
                      <a:moveTo>
                        <a:pt x="467" y="9851"/>
                      </a:moveTo>
                      <a:lnTo>
                        <a:pt x="584" y="9785"/>
                      </a:lnTo>
                      <a:lnTo>
                        <a:pt x="584" y="9585"/>
                      </a:lnTo>
                      <a:lnTo>
                        <a:pt x="642" y="9585"/>
                      </a:lnTo>
                      <a:lnTo>
                        <a:pt x="642" y="9452"/>
                      </a:lnTo>
                      <a:lnTo>
                        <a:pt x="759" y="9452"/>
                      </a:lnTo>
                      <a:lnTo>
                        <a:pt x="759" y="9352"/>
                      </a:lnTo>
                      <a:lnTo>
                        <a:pt x="992" y="9219"/>
                      </a:lnTo>
                      <a:lnTo>
                        <a:pt x="992" y="9153"/>
                      </a:lnTo>
                      <a:lnTo>
                        <a:pt x="1109" y="9153"/>
                      </a:lnTo>
                      <a:lnTo>
                        <a:pt x="1109" y="8886"/>
                      </a:lnTo>
                      <a:lnTo>
                        <a:pt x="1226" y="8886"/>
                      </a:lnTo>
                      <a:lnTo>
                        <a:pt x="1226" y="8620"/>
                      </a:lnTo>
                      <a:lnTo>
                        <a:pt x="1343" y="8620"/>
                      </a:lnTo>
                      <a:lnTo>
                        <a:pt x="1343" y="8587"/>
                      </a:lnTo>
                      <a:lnTo>
                        <a:pt x="1459" y="8520"/>
                      </a:lnTo>
                      <a:lnTo>
                        <a:pt x="1693" y="8520"/>
                      </a:lnTo>
                      <a:lnTo>
                        <a:pt x="1810" y="8454"/>
                      </a:lnTo>
                      <a:lnTo>
                        <a:pt x="1810" y="8320"/>
                      </a:lnTo>
                      <a:lnTo>
                        <a:pt x="1926" y="8254"/>
                      </a:lnTo>
                      <a:lnTo>
                        <a:pt x="1926" y="7855"/>
                      </a:lnTo>
                      <a:lnTo>
                        <a:pt x="2043" y="7788"/>
                      </a:lnTo>
                      <a:lnTo>
                        <a:pt x="2102" y="7788"/>
                      </a:lnTo>
                      <a:lnTo>
                        <a:pt x="2102" y="7688"/>
                      </a:lnTo>
                      <a:lnTo>
                        <a:pt x="2218" y="7622"/>
                      </a:lnTo>
                      <a:lnTo>
                        <a:pt x="2218" y="7555"/>
                      </a:lnTo>
                      <a:lnTo>
                        <a:pt x="2335" y="7555"/>
                      </a:lnTo>
                      <a:lnTo>
                        <a:pt x="2335" y="7488"/>
                      </a:lnTo>
                      <a:lnTo>
                        <a:pt x="2452" y="7488"/>
                      </a:lnTo>
                      <a:lnTo>
                        <a:pt x="2452" y="7355"/>
                      </a:lnTo>
                      <a:lnTo>
                        <a:pt x="2569" y="7355"/>
                      </a:lnTo>
                      <a:lnTo>
                        <a:pt x="2802" y="7222"/>
                      </a:lnTo>
                      <a:lnTo>
                        <a:pt x="2919" y="7222"/>
                      </a:lnTo>
                      <a:lnTo>
                        <a:pt x="2919" y="7156"/>
                      </a:lnTo>
                      <a:lnTo>
                        <a:pt x="3036" y="7156"/>
                      </a:lnTo>
                      <a:lnTo>
                        <a:pt x="3152" y="7089"/>
                      </a:lnTo>
                      <a:lnTo>
                        <a:pt x="3152" y="7022"/>
                      </a:lnTo>
                      <a:lnTo>
                        <a:pt x="3269" y="7022"/>
                      </a:lnTo>
                      <a:lnTo>
                        <a:pt x="3386" y="6989"/>
                      </a:lnTo>
                      <a:lnTo>
                        <a:pt x="3386" y="6923"/>
                      </a:lnTo>
                      <a:lnTo>
                        <a:pt x="3444" y="6923"/>
                      </a:lnTo>
                      <a:lnTo>
                        <a:pt x="3444" y="6656"/>
                      </a:lnTo>
                      <a:lnTo>
                        <a:pt x="3386" y="6656"/>
                      </a:lnTo>
                      <a:lnTo>
                        <a:pt x="3386" y="6457"/>
                      </a:lnTo>
                      <a:lnTo>
                        <a:pt x="3269" y="6457"/>
                      </a:lnTo>
                      <a:lnTo>
                        <a:pt x="3269" y="6324"/>
                      </a:lnTo>
                      <a:lnTo>
                        <a:pt x="3152" y="6324"/>
                      </a:lnTo>
                      <a:lnTo>
                        <a:pt x="3152" y="6157"/>
                      </a:lnTo>
                      <a:lnTo>
                        <a:pt x="3269" y="6157"/>
                      </a:lnTo>
                      <a:lnTo>
                        <a:pt x="3269" y="6091"/>
                      </a:lnTo>
                      <a:lnTo>
                        <a:pt x="3386" y="6091"/>
                      </a:lnTo>
                      <a:lnTo>
                        <a:pt x="3386" y="6024"/>
                      </a:lnTo>
                      <a:lnTo>
                        <a:pt x="3444" y="6024"/>
                      </a:lnTo>
                      <a:lnTo>
                        <a:pt x="3444" y="5625"/>
                      </a:lnTo>
                      <a:lnTo>
                        <a:pt x="3386" y="5625"/>
                      </a:lnTo>
                      <a:lnTo>
                        <a:pt x="3386" y="5059"/>
                      </a:lnTo>
                      <a:lnTo>
                        <a:pt x="3269" y="4926"/>
                      </a:lnTo>
                      <a:lnTo>
                        <a:pt x="3269" y="4793"/>
                      </a:lnTo>
                      <a:lnTo>
                        <a:pt x="3152" y="4793"/>
                      </a:lnTo>
                      <a:lnTo>
                        <a:pt x="3152" y="4360"/>
                      </a:lnTo>
                      <a:lnTo>
                        <a:pt x="3269" y="4293"/>
                      </a:lnTo>
                      <a:lnTo>
                        <a:pt x="3269" y="4227"/>
                      </a:lnTo>
                      <a:lnTo>
                        <a:pt x="3386" y="4160"/>
                      </a:lnTo>
                      <a:lnTo>
                        <a:pt x="3386" y="4094"/>
                      </a:lnTo>
                      <a:lnTo>
                        <a:pt x="3444" y="4094"/>
                      </a:lnTo>
                      <a:lnTo>
                        <a:pt x="3444" y="3894"/>
                      </a:lnTo>
                      <a:lnTo>
                        <a:pt x="3386" y="3827"/>
                      </a:lnTo>
                      <a:lnTo>
                        <a:pt x="3269" y="3827"/>
                      </a:lnTo>
                      <a:lnTo>
                        <a:pt x="3152" y="3794"/>
                      </a:lnTo>
                      <a:lnTo>
                        <a:pt x="3036" y="3728"/>
                      </a:lnTo>
                      <a:lnTo>
                        <a:pt x="2919" y="3728"/>
                      </a:lnTo>
                      <a:lnTo>
                        <a:pt x="2919" y="3262"/>
                      </a:lnTo>
                      <a:lnTo>
                        <a:pt x="2802" y="3262"/>
                      </a:lnTo>
                      <a:lnTo>
                        <a:pt x="2802" y="3195"/>
                      </a:lnTo>
                      <a:lnTo>
                        <a:pt x="2685" y="3062"/>
                      </a:lnTo>
                      <a:lnTo>
                        <a:pt x="2685" y="2995"/>
                      </a:lnTo>
                      <a:lnTo>
                        <a:pt x="2569" y="2995"/>
                      </a:lnTo>
                      <a:lnTo>
                        <a:pt x="2452" y="2962"/>
                      </a:lnTo>
                      <a:lnTo>
                        <a:pt x="2452" y="2896"/>
                      </a:lnTo>
                      <a:lnTo>
                        <a:pt x="2335" y="2896"/>
                      </a:lnTo>
                      <a:lnTo>
                        <a:pt x="2218" y="2829"/>
                      </a:lnTo>
                      <a:lnTo>
                        <a:pt x="2102" y="2829"/>
                      </a:lnTo>
                      <a:lnTo>
                        <a:pt x="2102" y="2762"/>
                      </a:lnTo>
                      <a:lnTo>
                        <a:pt x="1926" y="2762"/>
                      </a:lnTo>
                      <a:lnTo>
                        <a:pt x="1926" y="2696"/>
                      </a:lnTo>
                      <a:lnTo>
                        <a:pt x="1810" y="2696"/>
                      </a:lnTo>
                      <a:lnTo>
                        <a:pt x="1810" y="2629"/>
                      </a:lnTo>
                      <a:lnTo>
                        <a:pt x="1576" y="2496"/>
                      </a:lnTo>
                      <a:lnTo>
                        <a:pt x="1459" y="2363"/>
                      </a:lnTo>
                      <a:lnTo>
                        <a:pt x="1459" y="2197"/>
                      </a:lnTo>
                      <a:lnTo>
                        <a:pt x="1693" y="2197"/>
                      </a:lnTo>
                      <a:lnTo>
                        <a:pt x="1693" y="2230"/>
                      </a:lnTo>
                      <a:lnTo>
                        <a:pt x="1810" y="2230"/>
                      </a:lnTo>
                      <a:lnTo>
                        <a:pt x="1926" y="2296"/>
                      </a:lnTo>
                      <a:lnTo>
                        <a:pt x="2043" y="2296"/>
                      </a:lnTo>
                      <a:lnTo>
                        <a:pt x="2043" y="2363"/>
                      </a:lnTo>
                      <a:lnTo>
                        <a:pt x="2452" y="2363"/>
                      </a:lnTo>
                      <a:lnTo>
                        <a:pt x="2452" y="2430"/>
                      </a:lnTo>
                      <a:lnTo>
                        <a:pt x="2919" y="2430"/>
                      </a:lnTo>
                      <a:lnTo>
                        <a:pt x="2919" y="2496"/>
                      </a:lnTo>
                      <a:lnTo>
                        <a:pt x="3269" y="2496"/>
                      </a:lnTo>
                      <a:lnTo>
                        <a:pt x="3269" y="2563"/>
                      </a:lnTo>
                      <a:lnTo>
                        <a:pt x="3444" y="2563"/>
                      </a:lnTo>
                      <a:lnTo>
                        <a:pt x="3444" y="2629"/>
                      </a:lnTo>
                      <a:lnTo>
                        <a:pt x="3678" y="2629"/>
                      </a:lnTo>
                      <a:lnTo>
                        <a:pt x="3678" y="2696"/>
                      </a:lnTo>
                      <a:lnTo>
                        <a:pt x="4028" y="2696"/>
                      </a:lnTo>
                      <a:lnTo>
                        <a:pt x="4028" y="2762"/>
                      </a:lnTo>
                      <a:lnTo>
                        <a:pt x="4378" y="2762"/>
                      </a:lnTo>
                      <a:lnTo>
                        <a:pt x="4378" y="2829"/>
                      </a:lnTo>
                      <a:lnTo>
                        <a:pt x="4729" y="2829"/>
                      </a:lnTo>
                      <a:lnTo>
                        <a:pt x="4729" y="2896"/>
                      </a:lnTo>
                      <a:lnTo>
                        <a:pt x="4904" y="2896"/>
                      </a:lnTo>
                      <a:lnTo>
                        <a:pt x="4904" y="2962"/>
                      </a:lnTo>
                      <a:lnTo>
                        <a:pt x="5137" y="2962"/>
                      </a:lnTo>
                      <a:lnTo>
                        <a:pt x="5137" y="2995"/>
                      </a:lnTo>
                      <a:lnTo>
                        <a:pt x="5604" y="2995"/>
                      </a:lnTo>
                      <a:lnTo>
                        <a:pt x="5604" y="3062"/>
                      </a:lnTo>
                      <a:lnTo>
                        <a:pt x="5955" y="3062"/>
                      </a:lnTo>
                      <a:lnTo>
                        <a:pt x="5955" y="3129"/>
                      </a:lnTo>
                      <a:lnTo>
                        <a:pt x="6363" y="3129"/>
                      </a:lnTo>
                      <a:lnTo>
                        <a:pt x="6363" y="3195"/>
                      </a:lnTo>
                      <a:lnTo>
                        <a:pt x="6830" y="3195"/>
                      </a:lnTo>
                      <a:lnTo>
                        <a:pt x="6830" y="3262"/>
                      </a:lnTo>
                      <a:lnTo>
                        <a:pt x="7531" y="3262"/>
                      </a:lnTo>
                      <a:lnTo>
                        <a:pt x="7939" y="3328"/>
                      </a:lnTo>
                      <a:lnTo>
                        <a:pt x="8757" y="3328"/>
                      </a:lnTo>
                      <a:lnTo>
                        <a:pt x="9049" y="3262"/>
                      </a:lnTo>
                      <a:lnTo>
                        <a:pt x="9516" y="3262"/>
                      </a:lnTo>
                      <a:lnTo>
                        <a:pt x="9749" y="3195"/>
                      </a:lnTo>
                      <a:lnTo>
                        <a:pt x="10099" y="3195"/>
                      </a:lnTo>
                      <a:lnTo>
                        <a:pt x="10099" y="3129"/>
                      </a:lnTo>
                      <a:lnTo>
                        <a:pt x="10099" y="3195"/>
                      </a:lnTo>
                      <a:lnTo>
                        <a:pt x="10216" y="3195"/>
                      </a:lnTo>
                      <a:lnTo>
                        <a:pt x="10216" y="3129"/>
                      </a:lnTo>
                      <a:lnTo>
                        <a:pt x="10216" y="3195"/>
                      </a:lnTo>
                      <a:lnTo>
                        <a:pt x="10216" y="3129"/>
                      </a:lnTo>
                      <a:lnTo>
                        <a:pt x="10333" y="3129"/>
                      </a:lnTo>
                      <a:lnTo>
                        <a:pt x="10216" y="3129"/>
                      </a:lnTo>
                      <a:lnTo>
                        <a:pt x="10333" y="3129"/>
                      </a:lnTo>
                      <a:lnTo>
                        <a:pt x="10333" y="3062"/>
                      </a:lnTo>
                      <a:lnTo>
                        <a:pt x="10625" y="3062"/>
                      </a:lnTo>
                      <a:lnTo>
                        <a:pt x="10625" y="3129"/>
                      </a:lnTo>
                      <a:lnTo>
                        <a:pt x="10858" y="3129"/>
                      </a:lnTo>
                      <a:lnTo>
                        <a:pt x="10858" y="3062"/>
                      </a:lnTo>
                      <a:lnTo>
                        <a:pt x="10975" y="3062"/>
                      </a:lnTo>
                      <a:lnTo>
                        <a:pt x="10858" y="2995"/>
                      </a:lnTo>
                      <a:lnTo>
                        <a:pt x="10858" y="2962"/>
                      </a:lnTo>
                      <a:lnTo>
                        <a:pt x="10742" y="2962"/>
                      </a:lnTo>
                      <a:lnTo>
                        <a:pt x="10742" y="2762"/>
                      </a:lnTo>
                      <a:lnTo>
                        <a:pt x="10858" y="2762"/>
                      </a:lnTo>
                      <a:lnTo>
                        <a:pt x="10975" y="2696"/>
                      </a:lnTo>
                      <a:lnTo>
                        <a:pt x="10975" y="2629"/>
                      </a:lnTo>
                      <a:lnTo>
                        <a:pt x="11092" y="2629"/>
                      </a:lnTo>
                      <a:lnTo>
                        <a:pt x="11092" y="2563"/>
                      </a:lnTo>
                      <a:lnTo>
                        <a:pt x="11209" y="2563"/>
                      </a:lnTo>
                      <a:lnTo>
                        <a:pt x="11209" y="2230"/>
                      </a:lnTo>
                      <a:lnTo>
                        <a:pt x="11092" y="2230"/>
                      </a:lnTo>
                      <a:lnTo>
                        <a:pt x="11092" y="2130"/>
                      </a:lnTo>
                      <a:lnTo>
                        <a:pt x="10975" y="2130"/>
                      </a:lnTo>
                      <a:lnTo>
                        <a:pt x="10975" y="1864"/>
                      </a:lnTo>
                      <a:lnTo>
                        <a:pt x="11092" y="1864"/>
                      </a:lnTo>
                      <a:lnTo>
                        <a:pt x="11092" y="1797"/>
                      </a:lnTo>
                      <a:lnTo>
                        <a:pt x="10975" y="1731"/>
                      </a:lnTo>
                      <a:lnTo>
                        <a:pt x="10975" y="1598"/>
                      </a:lnTo>
                      <a:lnTo>
                        <a:pt x="10858" y="1598"/>
                      </a:lnTo>
                      <a:lnTo>
                        <a:pt x="10858" y="1398"/>
                      </a:lnTo>
                      <a:lnTo>
                        <a:pt x="10975" y="1398"/>
                      </a:lnTo>
                      <a:lnTo>
                        <a:pt x="10975" y="1231"/>
                      </a:lnTo>
                      <a:lnTo>
                        <a:pt x="10858" y="1231"/>
                      </a:lnTo>
                      <a:lnTo>
                        <a:pt x="10975" y="1231"/>
                      </a:lnTo>
                      <a:lnTo>
                        <a:pt x="10975" y="1165"/>
                      </a:lnTo>
                      <a:lnTo>
                        <a:pt x="10858" y="1165"/>
                      </a:lnTo>
                      <a:lnTo>
                        <a:pt x="10858" y="1098"/>
                      </a:lnTo>
                      <a:lnTo>
                        <a:pt x="10975" y="1098"/>
                      </a:lnTo>
                      <a:lnTo>
                        <a:pt x="11092" y="1032"/>
                      </a:lnTo>
                      <a:lnTo>
                        <a:pt x="11092" y="965"/>
                      </a:lnTo>
                      <a:lnTo>
                        <a:pt x="11209" y="965"/>
                      </a:lnTo>
                      <a:lnTo>
                        <a:pt x="11209" y="899"/>
                      </a:lnTo>
                      <a:lnTo>
                        <a:pt x="11092" y="899"/>
                      </a:lnTo>
                      <a:lnTo>
                        <a:pt x="11092" y="832"/>
                      </a:lnTo>
                      <a:lnTo>
                        <a:pt x="11325" y="832"/>
                      </a:lnTo>
                      <a:lnTo>
                        <a:pt x="11325" y="765"/>
                      </a:lnTo>
                      <a:lnTo>
                        <a:pt x="11559" y="765"/>
                      </a:lnTo>
                      <a:lnTo>
                        <a:pt x="11559" y="699"/>
                      </a:lnTo>
                      <a:lnTo>
                        <a:pt x="11442" y="699"/>
                      </a:lnTo>
                      <a:lnTo>
                        <a:pt x="11559" y="699"/>
                      </a:lnTo>
                      <a:lnTo>
                        <a:pt x="11325" y="699"/>
                      </a:lnTo>
                      <a:lnTo>
                        <a:pt x="11325" y="632"/>
                      </a:lnTo>
                      <a:lnTo>
                        <a:pt x="11442" y="632"/>
                      </a:lnTo>
                      <a:lnTo>
                        <a:pt x="11442" y="599"/>
                      </a:lnTo>
                      <a:lnTo>
                        <a:pt x="11559" y="599"/>
                      </a:lnTo>
                      <a:lnTo>
                        <a:pt x="11559" y="399"/>
                      </a:lnTo>
                      <a:lnTo>
                        <a:pt x="11676" y="399"/>
                      </a:lnTo>
                      <a:lnTo>
                        <a:pt x="11676" y="466"/>
                      </a:lnTo>
                      <a:lnTo>
                        <a:pt x="11676" y="399"/>
                      </a:lnTo>
                      <a:lnTo>
                        <a:pt x="11851" y="399"/>
                      </a:lnTo>
                      <a:lnTo>
                        <a:pt x="11851" y="466"/>
                      </a:lnTo>
                      <a:lnTo>
                        <a:pt x="12201" y="466"/>
                      </a:lnTo>
                      <a:lnTo>
                        <a:pt x="12201" y="399"/>
                      </a:lnTo>
                      <a:lnTo>
                        <a:pt x="12084" y="399"/>
                      </a:lnTo>
                      <a:lnTo>
                        <a:pt x="12084" y="266"/>
                      </a:lnTo>
                      <a:lnTo>
                        <a:pt x="11968" y="266"/>
                      </a:lnTo>
                      <a:lnTo>
                        <a:pt x="11968" y="200"/>
                      </a:lnTo>
                      <a:lnTo>
                        <a:pt x="12201" y="200"/>
                      </a:lnTo>
                      <a:lnTo>
                        <a:pt x="12201" y="67"/>
                      </a:lnTo>
                      <a:lnTo>
                        <a:pt x="12318" y="133"/>
                      </a:lnTo>
                      <a:lnTo>
                        <a:pt x="12318" y="200"/>
                      </a:lnTo>
                      <a:lnTo>
                        <a:pt x="12435" y="200"/>
                      </a:lnTo>
                      <a:lnTo>
                        <a:pt x="12435" y="266"/>
                      </a:lnTo>
                      <a:lnTo>
                        <a:pt x="12551" y="266"/>
                      </a:lnTo>
                      <a:lnTo>
                        <a:pt x="12551" y="133"/>
                      </a:lnTo>
                      <a:lnTo>
                        <a:pt x="12668" y="133"/>
                      </a:lnTo>
                      <a:lnTo>
                        <a:pt x="12668" y="200"/>
                      </a:lnTo>
                      <a:lnTo>
                        <a:pt x="12785" y="200"/>
                      </a:lnTo>
                      <a:lnTo>
                        <a:pt x="12668" y="200"/>
                      </a:lnTo>
                      <a:lnTo>
                        <a:pt x="12785" y="200"/>
                      </a:lnTo>
                      <a:lnTo>
                        <a:pt x="12785" y="266"/>
                      </a:lnTo>
                      <a:lnTo>
                        <a:pt x="12902" y="266"/>
                      </a:lnTo>
                      <a:lnTo>
                        <a:pt x="12902" y="133"/>
                      </a:lnTo>
                      <a:lnTo>
                        <a:pt x="12785" y="133"/>
                      </a:lnTo>
                      <a:lnTo>
                        <a:pt x="12785" y="0"/>
                      </a:lnTo>
                      <a:lnTo>
                        <a:pt x="12902" y="0"/>
                      </a:lnTo>
                      <a:lnTo>
                        <a:pt x="12902" y="67"/>
                      </a:lnTo>
                      <a:lnTo>
                        <a:pt x="13018" y="67"/>
                      </a:lnTo>
                      <a:lnTo>
                        <a:pt x="13018" y="266"/>
                      </a:lnTo>
                      <a:lnTo>
                        <a:pt x="13310" y="266"/>
                      </a:lnTo>
                      <a:lnTo>
                        <a:pt x="13310" y="200"/>
                      </a:lnTo>
                      <a:lnTo>
                        <a:pt x="13252" y="133"/>
                      </a:lnTo>
                      <a:lnTo>
                        <a:pt x="13310" y="133"/>
                      </a:lnTo>
                      <a:lnTo>
                        <a:pt x="13310" y="67"/>
                      </a:lnTo>
                      <a:lnTo>
                        <a:pt x="13427" y="67"/>
                      </a:lnTo>
                      <a:lnTo>
                        <a:pt x="13427" y="0"/>
                      </a:lnTo>
                      <a:lnTo>
                        <a:pt x="13544" y="67"/>
                      </a:lnTo>
                      <a:lnTo>
                        <a:pt x="13427" y="67"/>
                      </a:lnTo>
                      <a:lnTo>
                        <a:pt x="13544" y="67"/>
                      </a:lnTo>
                      <a:lnTo>
                        <a:pt x="13544" y="200"/>
                      </a:lnTo>
                      <a:lnTo>
                        <a:pt x="13661" y="200"/>
                      </a:lnTo>
                      <a:lnTo>
                        <a:pt x="13661" y="133"/>
                      </a:lnTo>
                      <a:lnTo>
                        <a:pt x="13777" y="133"/>
                      </a:lnTo>
                      <a:lnTo>
                        <a:pt x="13661" y="133"/>
                      </a:lnTo>
                      <a:lnTo>
                        <a:pt x="13661" y="0"/>
                      </a:lnTo>
                      <a:lnTo>
                        <a:pt x="13894" y="0"/>
                      </a:lnTo>
                      <a:lnTo>
                        <a:pt x="13894" y="67"/>
                      </a:lnTo>
                      <a:lnTo>
                        <a:pt x="14011" y="67"/>
                      </a:lnTo>
                      <a:lnTo>
                        <a:pt x="14011" y="0"/>
                      </a:lnTo>
                      <a:lnTo>
                        <a:pt x="14128" y="0"/>
                      </a:lnTo>
                      <a:lnTo>
                        <a:pt x="14128" y="67"/>
                      </a:lnTo>
                      <a:lnTo>
                        <a:pt x="14244" y="67"/>
                      </a:lnTo>
                      <a:lnTo>
                        <a:pt x="14244" y="0"/>
                      </a:lnTo>
                      <a:lnTo>
                        <a:pt x="14361" y="0"/>
                      </a:lnTo>
                      <a:lnTo>
                        <a:pt x="14361" y="67"/>
                      </a:lnTo>
                      <a:lnTo>
                        <a:pt x="14886" y="67"/>
                      </a:lnTo>
                      <a:lnTo>
                        <a:pt x="14886" y="133"/>
                      </a:lnTo>
                      <a:lnTo>
                        <a:pt x="15003" y="133"/>
                      </a:lnTo>
                      <a:lnTo>
                        <a:pt x="15003" y="200"/>
                      </a:lnTo>
                      <a:lnTo>
                        <a:pt x="15003" y="133"/>
                      </a:lnTo>
                      <a:lnTo>
                        <a:pt x="15003" y="200"/>
                      </a:lnTo>
                      <a:lnTo>
                        <a:pt x="15120" y="200"/>
                      </a:lnTo>
                      <a:lnTo>
                        <a:pt x="15120" y="133"/>
                      </a:lnTo>
                      <a:lnTo>
                        <a:pt x="15120" y="200"/>
                      </a:lnTo>
                      <a:lnTo>
                        <a:pt x="15237" y="200"/>
                      </a:lnTo>
                      <a:lnTo>
                        <a:pt x="15237" y="333"/>
                      </a:lnTo>
                      <a:lnTo>
                        <a:pt x="15821" y="333"/>
                      </a:lnTo>
                      <a:lnTo>
                        <a:pt x="15821" y="399"/>
                      </a:lnTo>
                      <a:lnTo>
                        <a:pt x="15996" y="399"/>
                      </a:lnTo>
                      <a:lnTo>
                        <a:pt x="16112" y="466"/>
                      </a:lnTo>
                      <a:lnTo>
                        <a:pt x="16229" y="466"/>
                      </a:lnTo>
                      <a:lnTo>
                        <a:pt x="16229" y="533"/>
                      </a:lnTo>
                      <a:lnTo>
                        <a:pt x="16346" y="533"/>
                      </a:lnTo>
                      <a:lnTo>
                        <a:pt x="16346" y="599"/>
                      </a:lnTo>
                      <a:lnTo>
                        <a:pt x="16579" y="599"/>
                      </a:lnTo>
                      <a:lnTo>
                        <a:pt x="16579" y="632"/>
                      </a:lnTo>
                      <a:lnTo>
                        <a:pt x="16930" y="632"/>
                      </a:lnTo>
                      <a:lnTo>
                        <a:pt x="16930" y="699"/>
                      </a:lnTo>
                      <a:lnTo>
                        <a:pt x="17280" y="699"/>
                      </a:lnTo>
                      <a:lnTo>
                        <a:pt x="17280" y="765"/>
                      </a:lnTo>
                      <a:lnTo>
                        <a:pt x="17689" y="765"/>
                      </a:lnTo>
                      <a:lnTo>
                        <a:pt x="17689" y="832"/>
                      </a:lnTo>
                      <a:lnTo>
                        <a:pt x="18039" y="832"/>
                      </a:lnTo>
                      <a:lnTo>
                        <a:pt x="18039" y="765"/>
                      </a:lnTo>
                      <a:lnTo>
                        <a:pt x="18156" y="765"/>
                      </a:lnTo>
                      <a:lnTo>
                        <a:pt x="18156" y="699"/>
                      </a:lnTo>
                      <a:lnTo>
                        <a:pt x="18272" y="699"/>
                      </a:lnTo>
                      <a:lnTo>
                        <a:pt x="18272" y="765"/>
                      </a:lnTo>
                      <a:lnTo>
                        <a:pt x="18623" y="765"/>
                      </a:lnTo>
                      <a:lnTo>
                        <a:pt x="18739" y="832"/>
                      </a:lnTo>
                      <a:lnTo>
                        <a:pt x="19031" y="832"/>
                      </a:lnTo>
                      <a:lnTo>
                        <a:pt x="19031" y="765"/>
                      </a:lnTo>
                      <a:lnTo>
                        <a:pt x="19382" y="765"/>
                      </a:lnTo>
                      <a:lnTo>
                        <a:pt x="19382" y="832"/>
                      </a:lnTo>
                      <a:lnTo>
                        <a:pt x="20199" y="832"/>
                      </a:lnTo>
                      <a:lnTo>
                        <a:pt x="20199" y="765"/>
                      </a:lnTo>
                      <a:lnTo>
                        <a:pt x="20841" y="765"/>
                      </a:lnTo>
                      <a:lnTo>
                        <a:pt x="20841" y="699"/>
                      </a:lnTo>
                      <a:lnTo>
                        <a:pt x="20841" y="765"/>
                      </a:lnTo>
                      <a:lnTo>
                        <a:pt x="21191" y="765"/>
                      </a:lnTo>
                      <a:lnTo>
                        <a:pt x="21191" y="1032"/>
                      </a:lnTo>
                      <a:lnTo>
                        <a:pt x="21075" y="1032"/>
                      </a:lnTo>
                      <a:lnTo>
                        <a:pt x="21075" y="1098"/>
                      </a:lnTo>
                      <a:lnTo>
                        <a:pt x="20958" y="1098"/>
                      </a:lnTo>
                      <a:lnTo>
                        <a:pt x="21075" y="1098"/>
                      </a:lnTo>
                      <a:lnTo>
                        <a:pt x="21075" y="1165"/>
                      </a:lnTo>
                      <a:lnTo>
                        <a:pt x="20958" y="1165"/>
                      </a:lnTo>
                      <a:lnTo>
                        <a:pt x="20958" y="1398"/>
                      </a:lnTo>
                      <a:lnTo>
                        <a:pt x="20841" y="1398"/>
                      </a:lnTo>
                      <a:lnTo>
                        <a:pt x="20841" y="1365"/>
                      </a:lnTo>
                      <a:lnTo>
                        <a:pt x="20841" y="1464"/>
                      </a:lnTo>
                      <a:lnTo>
                        <a:pt x="20608" y="1464"/>
                      </a:lnTo>
                      <a:lnTo>
                        <a:pt x="20608" y="1531"/>
                      </a:lnTo>
                      <a:lnTo>
                        <a:pt x="20491" y="1531"/>
                      </a:lnTo>
                      <a:lnTo>
                        <a:pt x="20491" y="1664"/>
                      </a:lnTo>
                      <a:lnTo>
                        <a:pt x="20374" y="1664"/>
                      </a:lnTo>
                      <a:lnTo>
                        <a:pt x="20374" y="1731"/>
                      </a:lnTo>
                      <a:lnTo>
                        <a:pt x="20257" y="1731"/>
                      </a:lnTo>
                      <a:lnTo>
                        <a:pt x="20257" y="1797"/>
                      </a:lnTo>
                      <a:lnTo>
                        <a:pt x="19965" y="1797"/>
                      </a:lnTo>
                      <a:lnTo>
                        <a:pt x="19965" y="1864"/>
                      </a:lnTo>
                      <a:lnTo>
                        <a:pt x="19849" y="1864"/>
                      </a:lnTo>
                      <a:lnTo>
                        <a:pt x="19849" y="1930"/>
                      </a:lnTo>
                      <a:lnTo>
                        <a:pt x="19965" y="1930"/>
                      </a:lnTo>
                      <a:lnTo>
                        <a:pt x="19849" y="1930"/>
                      </a:lnTo>
                      <a:lnTo>
                        <a:pt x="19965" y="1930"/>
                      </a:lnTo>
                      <a:lnTo>
                        <a:pt x="19965" y="1997"/>
                      </a:lnTo>
                      <a:lnTo>
                        <a:pt x="20082" y="1997"/>
                      </a:lnTo>
                      <a:lnTo>
                        <a:pt x="20082" y="2197"/>
                      </a:lnTo>
                      <a:lnTo>
                        <a:pt x="19965" y="2197"/>
                      </a:lnTo>
                      <a:lnTo>
                        <a:pt x="19965" y="2363"/>
                      </a:lnTo>
                      <a:lnTo>
                        <a:pt x="20082" y="2363"/>
                      </a:lnTo>
                      <a:lnTo>
                        <a:pt x="20082" y="2430"/>
                      </a:lnTo>
                      <a:lnTo>
                        <a:pt x="19965" y="2430"/>
                      </a:lnTo>
                      <a:lnTo>
                        <a:pt x="20082" y="2430"/>
                      </a:lnTo>
                      <a:lnTo>
                        <a:pt x="20082" y="2496"/>
                      </a:lnTo>
                      <a:lnTo>
                        <a:pt x="19965" y="2496"/>
                      </a:lnTo>
                      <a:lnTo>
                        <a:pt x="19965" y="2629"/>
                      </a:lnTo>
                      <a:lnTo>
                        <a:pt x="20082" y="2629"/>
                      </a:lnTo>
                      <a:lnTo>
                        <a:pt x="20082" y="2563"/>
                      </a:lnTo>
                      <a:lnTo>
                        <a:pt x="20082" y="2696"/>
                      </a:lnTo>
                      <a:lnTo>
                        <a:pt x="20199" y="2696"/>
                      </a:lnTo>
                      <a:lnTo>
                        <a:pt x="20082" y="2696"/>
                      </a:lnTo>
                      <a:lnTo>
                        <a:pt x="20082" y="2762"/>
                      </a:lnTo>
                      <a:lnTo>
                        <a:pt x="19965" y="2762"/>
                      </a:lnTo>
                      <a:lnTo>
                        <a:pt x="19965" y="2829"/>
                      </a:lnTo>
                      <a:lnTo>
                        <a:pt x="19849" y="2829"/>
                      </a:lnTo>
                      <a:lnTo>
                        <a:pt x="19849" y="2896"/>
                      </a:lnTo>
                      <a:lnTo>
                        <a:pt x="19965" y="2896"/>
                      </a:lnTo>
                      <a:lnTo>
                        <a:pt x="19965" y="2995"/>
                      </a:lnTo>
                      <a:lnTo>
                        <a:pt x="19849" y="2995"/>
                      </a:lnTo>
                      <a:lnTo>
                        <a:pt x="19732" y="3062"/>
                      </a:lnTo>
                      <a:lnTo>
                        <a:pt x="19732" y="3262"/>
                      </a:lnTo>
                      <a:lnTo>
                        <a:pt x="19849" y="3262"/>
                      </a:lnTo>
                      <a:lnTo>
                        <a:pt x="19965" y="3328"/>
                      </a:lnTo>
                      <a:lnTo>
                        <a:pt x="20082" y="3328"/>
                      </a:lnTo>
                      <a:lnTo>
                        <a:pt x="20082" y="3528"/>
                      </a:lnTo>
                      <a:lnTo>
                        <a:pt x="20199" y="3528"/>
                      </a:lnTo>
                      <a:lnTo>
                        <a:pt x="20199" y="3661"/>
                      </a:lnTo>
                      <a:lnTo>
                        <a:pt x="20082" y="3661"/>
                      </a:lnTo>
                      <a:lnTo>
                        <a:pt x="20082" y="3728"/>
                      </a:lnTo>
                      <a:lnTo>
                        <a:pt x="20199" y="3794"/>
                      </a:lnTo>
                      <a:lnTo>
                        <a:pt x="20199" y="3961"/>
                      </a:lnTo>
                      <a:lnTo>
                        <a:pt x="20257" y="3961"/>
                      </a:lnTo>
                      <a:lnTo>
                        <a:pt x="20257" y="4027"/>
                      </a:lnTo>
                      <a:lnTo>
                        <a:pt x="20374" y="4094"/>
                      </a:lnTo>
                      <a:lnTo>
                        <a:pt x="20491" y="4094"/>
                      </a:lnTo>
                      <a:lnTo>
                        <a:pt x="20491" y="4360"/>
                      </a:lnTo>
                      <a:lnTo>
                        <a:pt x="20608" y="4360"/>
                      </a:lnTo>
                      <a:lnTo>
                        <a:pt x="20608" y="4427"/>
                      </a:lnTo>
                      <a:lnTo>
                        <a:pt x="20724" y="4427"/>
                      </a:lnTo>
                      <a:lnTo>
                        <a:pt x="20724" y="4493"/>
                      </a:lnTo>
                      <a:lnTo>
                        <a:pt x="20841" y="4493"/>
                      </a:lnTo>
                      <a:lnTo>
                        <a:pt x="20841" y="4593"/>
                      </a:lnTo>
                      <a:lnTo>
                        <a:pt x="20608" y="4593"/>
                      </a:lnTo>
                      <a:lnTo>
                        <a:pt x="20608" y="4659"/>
                      </a:lnTo>
                      <a:lnTo>
                        <a:pt x="20491" y="4659"/>
                      </a:lnTo>
                      <a:lnTo>
                        <a:pt x="20491" y="4726"/>
                      </a:lnTo>
                      <a:lnTo>
                        <a:pt x="20374" y="4726"/>
                      </a:lnTo>
                      <a:lnTo>
                        <a:pt x="20374" y="4659"/>
                      </a:lnTo>
                      <a:lnTo>
                        <a:pt x="20257" y="4659"/>
                      </a:lnTo>
                      <a:lnTo>
                        <a:pt x="20257" y="4726"/>
                      </a:lnTo>
                      <a:lnTo>
                        <a:pt x="20199" y="4726"/>
                      </a:lnTo>
                      <a:lnTo>
                        <a:pt x="20199" y="4859"/>
                      </a:lnTo>
                      <a:lnTo>
                        <a:pt x="20082" y="4859"/>
                      </a:lnTo>
                      <a:lnTo>
                        <a:pt x="20199" y="4859"/>
                      </a:lnTo>
                      <a:lnTo>
                        <a:pt x="20199" y="4926"/>
                      </a:lnTo>
                      <a:lnTo>
                        <a:pt x="20082" y="4926"/>
                      </a:lnTo>
                      <a:lnTo>
                        <a:pt x="20082" y="4992"/>
                      </a:lnTo>
                      <a:lnTo>
                        <a:pt x="20199" y="4992"/>
                      </a:lnTo>
                      <a:lnTo>
                        <a:pt x="20199" y="4926"/>
                      </a:lnTo>
                      <a:lnTo>
                        <a:pt x="20199" y="4992"/>
                      </a:lnTo>
                      <a:lnTo>
                        <a:pt x="20257" y="4992"/>
                      </a:lnTo>
                      <a:lnTo>
                        <a:pt x="20257" y="4926"/>
                      </a:lnTo>
                      <a:lnTo>
                        <a:pt x="20257" y="4992"/>
                      </a:lnTo>
                      <a:lnTo>
                        <a:pt x="20841" y="4992"/>
                      </a:lnTo>
                      <a:lnTo>
                        <a:pt x="20958" y="5059"/>
                      </a:lnTo>
                      <a:lnTo>
                        <a:pt x="20958" y="5125"/>
                      </a:lnTo>
                      <a:lnTo>
                        <a:pt x="21075" y="5125"/>
                      </a:lnTo>
                      <a:lnTo>
                        <a:pt x="21075" y="5192"/>
                      </a:lnTo>
                      <a:lnTo>
                        <a:pt x="21075" y="5125"/>
                      </a:lnTo>
                      <a:lnTo>
                        <a:pt x="21191" y="5125"/>
                      </a:lnTo>
                      <a:lnTo>
                        <a:pt x="21191" y="5192"/>
                      </a:lnTo>
                      <a:lnTo>
                        <a:pt x="21542" y="5192"/>
                      </a:lnTo>
                      <a:lnTo>
                        <a:pt x="21542" y="5259"/>
                      </a:lnTo>
                      <a:lnTo>
                        <a:pt x="21600" y="5259"/>
                      </a:lnTo>
                      <a:lnTo>
                        <a:pt x="21600" y="5325"/>
                      </a:lnTo>
                      <a:lnTo>
                        <a:pt x="21425" y="5325"/>
                      </a:lnTo>
                      <a:lnTo>
                        <a:pt x="21425" y="5392"/>
                      </a:lnTo>
                      <a:lnTo>
                        <a:pt x="21308" y="5392"/>
                      </a:lnTo>
                      <a:lnTo>
                        <a:pt x="21308" y="5425"/>
                      </a:lnTo>
                      <a:lnTo>
                        <a:pt x="21425" y="5425"/>
                      </a:lnTo>
                      <a:lnTo>
                        <a:pt x="21308" y="5492"/>
                      </a:lnTo>
                      <a:lnTo>
                        <a:pt x="21191" y="5492"/>
                      </a:lnTo>
                      <a:lnTo>
                        <a:pt x="21191" y="5558"/>
                      </a:lnTo>
                      <a:lnTo>
                        <a:pt x="21308" y="5558"/>
                      </a:lnTo>
                      <a:lnTo>
                        <a:pt x="21308" y="5625"/>
                      </a:lnTo>
                      <a:lnTo>
                        <a:pt x="20958" y="5625"/>
                      </a:lnTo>
                      <a:lnTo>
                        <a:pt x="20958" y="5558"/>
                      </a:lnTo>
                      <a:lnTo>
                        <a:pt x="20958" y="5691"/>
                      </a:lnTo>
                      <a:lnTo>
                        <a:pt x="20841" y="5691"/>
                      </a:lnTo>
                      <a:lnTo>
                        <a:pt x="20841" y="5824"/>
                      </a:lnTo>
                      <a:lnTo>
                        <a:pt x="20724" y="5824"/>
                      </a:lnTo>
                      <a:lnTo>
                        <a:pt x="20724" y="5957"/>
                      </a:lnTo>
                      <a:lnTo>
                        <a:pt x="20608" y="5957"/>
                      </a:lnTo>
                      <a:lnTo>
                        <a:pt x="20608" y="6157"/>
                      </a:lnTo>
                      <a:lnTo>
                        <a:pt x="20491" y="6190"/>
                      </a:lnTo>
                      <a:lnTo>
                        <a:pt x="20491" y="6257"/>
                      </a:lnTo>
                      <a:lnTo>
                        <a:pt x="20724" y="6257"/>
                      </a:lnTo>
                      <a:lnTo>
                        <a:pt x="20724" y="6324"/>
                      </a:lnTo>
                      <a:lnTo>
                        <a:pt x="20841" y="6324"/>
                      </a:lnTo>
                      <a:lnTo>
                        <a:pt x="20724" y="6324"/>
                      </a:lnTo>
                      <a:lnTo>
                        <a:pt x="20724" y="6590"/>
                      </a:lnTo>
                      <a:lnTo>
                        <a:pt x="20841" y="6590"/>
                      </a:lnTo>
                      <a:lnTo>
                        <a:pt x="20841" y="6656"/>
                      </a:lnTo>
                      <a:lnTo>
                        <a:pt x="20724" y="6656"/>
                      </a:lnTo>
                      <a:lnTo>
                        <a:pt x="20841" y="6656"/>
                      </a:lnTo>
                      <a:lnTo>
                        <a:pt x="20841" y="6723"/>
                      </a:lnTo>
                      <a:lnTo>
                        <a:pt x="20724" y="6723"/>
                      </a:lnTo>
                      <a:lnTo>
                        <a:pt x="20841" y="6723"/>
                      </a:lnTo>
                      <a:lnTo>
                        <a:pt x="20841" y="6790"/>
                      </a:lnTo>
                      <a:lnTo>
                        <a:pt x="20724" y="6790"/>
                      </a:lnTo>
                      <a:lnTo>
                        <a:pt x="20724" y="6856"/>
                      </a:lnTo>
                      <a:lnTo>
                        <a:pt x="20608" y="6856"/>
                      </a:lnTo>
                      <a:lnTo>
                        <a:pt x="20608" y="6923"/>
                      </a:lnTo>
                      <a:lnTo>
                        <a:pt x="20491" y="6923"/>
                      </a:lnTo>
                      <a:lnTo>
                        <a:pt x="20608" y="6923"/>
                      </a:lnTo>
                      <a:lnTo>
                        <a:pt x="20491" y="6923"/>
                      </a:lnTo>
                      <a:lnTo>
                        <a:pt x="20491" y="6989"/>
                      </a:lnTo>
                      <a:lnTo>
                        <a:pt x="20841" y="6989"/>
                      </a:lnTo>
                      <a:lnTo>
                        <a:pt x="20841" y="7022"/>
                      </a:lnTo>
                      <a:lnTo>
                        <a:pt x="20724" y="7022"/>
                      </a:lnTo>
                      <a:lnTo>
                        <a:pt x="20841" y="7022"/>
                      </a:lnTo>
                      <a:lnTo>
                        <a:pt x="20724" y="7022"/>
                      </a:lnTo>
                      <a:lnTo>
                        <a:pt x="20841" y="7022"/>
                      </a:lnTo>
                      <a:lnTo>
                        <a:pt x="20724" y="7022"/>
                      </a:lnTo>
                      <a:lnTo>
                        <a:pt x="20841" y="7022"/>
                      </a:lnTo>
                      <a:lnTo>
                        <a:pt x="20841" y="7089"/>
                      </a:lnTo>
                      <a:lnTo>
                        <a:pt x="21075" y="7089"/>
                      </a:lnTo>
                      <a:lnTo>
                        <a:pt x="21191" y="7156"/>
                      </a:lnTo>
                      <a:lnTo>
                        <a:pt x="21191" y="7222"/>
                      </a:lnTo>
                      <a:lnTo>
                        <a:pt x="21308" y="7222"/>
                      </a:lnTo>
                      <a:lnTo>
                        <a:pt x="21308" y="7289"/>
                      </a:lnTo>
                      <a:lnTo>
                        <a:pt x="21191" y="7289"/>
                      </a:lnTo>
                      <a:lnTo>
                        <a:pt x="21308" y="7289"/>
                      </a:lnTo>
                      <a:lnTo>
                        <a:pt x="21191" y="7289"/>
                      </a:lnTo>
                      <a:lnTo>
                        <a:pt x="21191" y="7355"/>
                      </a:lnTo>
                      <a:lnTo>
                        <a:pt x="21308" y="7355"/>
                      </a:lnTo>
                      <a:lnTo>
                        <a:pt x="21191" y="7355"/>
                      </a:lnTo>
                      <a:lnTo>
                        <a:pt x="21308" y="7355"/>
                      </a:lnTo>
                      <a:lnTo>
                        <a:pt x="21308" y="7555"/>
                      </a:lnTo>
                      <a:lnTo>
                        <a:pt x="20724" y="7555"/>
                      </a:lnTo>
                      <a:lnTo>
                        <a:pt x="20724" y="7488"/>
                      </a:lnTo>
                      <a:lnTo>
                        <a:pt x="20724" y="7555"/>
                      </a:lnTo>
                      <a:lnTo>
                        <a:pt x="20608" y="7555"/>
                      </a:lnTo>
                      <a:lnTo>
                        <a:pt x="20608" y="7488"/>
                      </a:lnTo>
                      <a:lnTo>
                        <a:pt x="20608" y="7555"/>
                      </a:lnTo>
                      <a:lnTo>
                        <a:pt x="20491" y="7555"/>
                      </a:lnTo>
                      <a:lnTo>
                        <a:pt x="20491" y="7488"/>
                      </a:lnTo>
                      <a:lnTo>
                        <a:pt x="20491" y="7555"/>
                      </a:lnTo>
                      <a:lnTo>
                        <a:pt x="20199" y="7555"/>
                      </a:lnTo>
                      <a:lnTo>
                        <a:pt x="20199" y="7488"/>
                      </a:lnTo>
                      <a:lnTo>
                        <a:pt x="20082" y="7488"/>
                      </a:lnTo>
                      <a:lnTo>
                        <a:pt x="20082" y="7622"/>
                      </a:lnTo>
                      <a:lnTo>
                        <a:pt x="19965" y="7622"/>
                      </a:lnTo>
                      <a:lnTo>
                        <a:pt x="20082" y="7622"/>
                      </a:lnTo>
                      <a:lnTo>
                        <a:pt x="19965" y="7622"/>
                      </a:lnTo>
                      <a:lnTo>
                        <a:pt x="20082" y="7622"/>
                      </a:lnTo>
                      <a:lnTo>
                        <a:pt x="20082" y="7688"/>
                      </a:lnTo>
                      <a:lnTo>
                        <a:pt x="19965" y="7688"/>
                      </a:lnTo>
                      <a:lnTo>
                        <a:pt x="19965" y="7788"/>
                      </a:lnTo>
                      <a:lnTo>
                        <a:pt x="20082" y="7788"/>
                      </a:lnTo>
                      <a:lnTo>
                        <a:pt x="19965" y="7788"/>
                      </a:lnTo>
                      <a:lnTo>
                        <a:pt x="19965" y="7855"/>
                      </a:lnTo>
                      <a:lnTo>
                        <a:pt x="19849" y="7855"/>
                      </a:lnTo>
                      <a:lnTo>
                        <a:pt x="19849" y="7921"/>
                      </a:lnTo>
                      <a:lnTo>
                        <a:pt x="19732" y="7921"/>
                      </a:lnTo>
                      <a:lnTo>
                        <a:pt x="19732" y="7855"/>
                      </a:lnTo>
                      <a:lnTo>
                        <a:pt x="19382" y="7855"/>
                      </a:lnTo>
                      <a:lnTo>
                        <a:pt x="19382" y="7788"/>
                      </a:lnTo>
                      <a:lnTo>
                        <a:pt x="19382" y="7855"/>
                      </a:lnTo>
                      <a:lnTo>
                        <a:pt x="19382" y="7788"/>
                      </a:lnTo>
                      <a:lnTo>
                        <a:pt x="19265" y="7788"/>
                      </a:lnTo>
                      <a:lnTo>
                        <a:pt x="19265" y="7855"/>
                      </a:lnTo>
                      <a:lnTo>
                        <a:pt x="19148" y="7855"/>
                      </a:lnTo>
                      <a:lnTo>
                        <a:pt x="19148" y="8121"/>
                      </a:lnTo>
                      <a:lnTo>
                        <a:pt x="18798" y="8121"/>
                      </a:lnTo>
                      <a:lnTo>
                        <a:pt x="18798" y="8054"/>
                      </a:lnTo>
                      <a:lnTo>
                        <a:pt x="18798" y="8121"/>
                      </a:lnTo>
                      <a:lnTo>
                        <a:pt x="18739" y="8121"/>
                      </a:lnTo>
                      <a:lnTo>
                        <a:pt x="18739" y="8054"/>
                      </a:lnTo>
                      <a:lnTo>
                        <a:pt x="18739" y="8121"/>
                      </a:lnTo>
                      <a:lnTo>
                        <a:pt x="18506" y="8121"/>
                      </a:lnTo>
                      <a:lnTo>
                        <a:pt x="18506" y="8187"/>
                      </a:lnTo>
                      <a:lnTo>
                        <a:pt x="18389" y="8187"/>
                      </a:lnTo>
                      <a:lnTo>
                        <a:pt x="18389" y="8254"/>
                      </a:lnTo>
                      <a:lnTo>
                        <a:pt x="18272" y="8254"/>
                      </a:lnTo>
                      <a:lnTo>
                        <a:pt x="18272" y="8320"/>
                      </a:lnTo>
                      <a:lnTo>
                        <a:pt x="18156" y="8320"/>
                      </a:lnTo>
                      <a:lnTo>
                        <a:pt x="18156" y="8387"/>
                      </a:lnTo>
                      <a:lnTo>
                        <a:pt x="17922" y="8387"/>
                      </a:lnTo>
                      <a:lnTo>
                        <a:pt x="17922" y="8454"/>
                      </a:lnTo>
                      <a:lnTo>
                        <a:pt x="17805" y="8454"/>
                      </a:lnTo>
                      <a:lnTo>
                        <a:pt x="17805" y="8520"/>
                      </a:lnTo>
                      <a:lnTo>
                        <a:pt x="17689" y="8454"/>
                      </a:lnTo>
                      <a:lnTo>
                        <a:pt x="17689" y="8520"/>
                      </a:lnTo>
                      <a:lnTo>
                        <a:pt x="17689" y="8454"/>
                      </a:lnTo>
                      <a:lnTo>
                        <a:pt x="17689" y="8520"/>
                      </a:lnTo>
                      <a:lnTo>
                        <a:pt x="17572" y="8454"/>
                      </a:lnTo>
                      <a:lnTo>
                        <a:pt x="17455" y="8454"/>
                      </a:lnTo>
                      <a:lnTo>
                        <a:pt x="17455" y="8520"/>
                      </a:lnTo>
                      <a:lnTo>
                        <a:pt x="17397" y="8520"/>
                      </a:lnTo>
                      <a:lnTo>
                        <a:pt x="17397" y="8587"/>
                      </a:lnTo>
                      <a:lnTo>
                        <a:pt x="17397" y="8520"/>
                      </a:lnTo>
                      <a:lnTo>
                        <a:pt x="17280" y="8520"/>
                      </a:lnTo>
                      <a:lnTo>
                        <a:pt x="17280" y="8454"/>
                      </a:lnTo>
                      <a:lnTo>
                        <a:pt x="17163" y="8454"/>
                      </a:lnTo>
                      <a:lnTo>
                        <a:pt x="17163" y="8387"/>
                      </a:lnTo>
                      <a:lnTo>
                        <a:pt x="17163" y="8454"/>
                      </a:lnTo>
                      <a:lnTo>
                        <a:pt x="17046" y="8454"/>
                      </a:lnTo>
                      <a:lnTo>
                        <a:pt x="17046" y="8387"/>
                      </a:lnTo>
                      <a:lnTo>
                        <a:pt x="17046" y="8454"/>
                      </a:lnTo>
                      <a:lnTo>
                        <a:pt x="17046" y="8387"/>
                      </a:lnTo>
                      <a:lnTo>
                        <a:pt x="17046" y="8454"/>
                      </a:lnTo>
                      <a:lnTo>
                        <a:pt x="16930" y="8454"/>
                      </a:lnTo>
                      <a:lnTo>
                        <a:pt x="16930" y="8520"/>
                      </a:lnTo>
                      <a:lnTo>
                        <a:pt x="16579" y="8520"/>
                      </a:lnTo>
                      <a:lnTo>
                        <a:pt x="16579" y="8454"/>
                      </a:lnTo>
                      <a:lnTo>
                        <a:pt x="16579" y="8520"/>
                      </a:lnTo>
                      <a:lnTo>
                        <a:pt x="16346" y="8520"/>
                      </a:lnTo>
                      <a:lnTo>
                        <a:pt x="16346" y="8454"/>
                      </a:lnTo>
                      <a:lnTo>
                        <a:pt x="16346" y="8520"/>
                      </a:lnTo>
                      <a:lnTo>
                        <a:pt x="16229" y="8520"/>
                      </a:lnTo>
                      <a:lnTo>
                        <a:pt x="16229" y="8587"/>
                      </a:lnTo>
                      <a:lnTo>
                        <a:pt x="16112" y="8587"/>
                      </a:lnTo>
                      <a:lnTo>
                        <a:pt x="16112" y="8520"/>
                      </a:lnTo>
                      <a:lnTo>
                        <a:pt x="16112" y="8587"/>
                      </a:lnTo>
                      <a:lnTo>
                        <a:pt x="15937" y="8587"/>
                      </a:lnTo>
                      <a:lnTo>
                        <a:pt x="15937" y="8620"/>
                      </a:lnTo>
                      <a:lnTo>
                        <a:pt x="15821" y="8620"/>
                      </a:lnTo>
                      <a:lnTo>
                        <a:pt x="15821" y="8687"/>
                      </a:lnTo>
                      <a:lnTo>
                        <a:pt x="15587" y="8687"/>
                      </a:lnTo>
                      <a:lnTo>
                        <a:pt x="15587" y="8753"/>
                      </a:lnTo>
                      <a:lnTo>
                        <a:pt x="15704" y="8753"/>
                      </a:lnTo>
                      <a:lnTo>
                        <a:pt x="15587" y="8753"/>
                      </a:lnTo>
                      <a:lnTo>
                        <a:pt x="15587" y="8820"/>
                      </a:lnTo>
                      <a:lnTo>
                        <a:pt x="15470" y="8820"/>
                      </a:lnTo>
                      <a:lnTo>
                        <a:pt x="15354" y="8886"/>
                      </a:lnTo>
                      <a:lnTo>
                        <a:pt x="15237" y="8886"/>
                      </a:lnTo>
                      <a:lnTo>
                        <a:pt x="15237" y="8953"/>
                      </a:lnTo>
                      <a:lnTo>
                        <a:pt x="15354" y="8953"/>
                      </a:lnTo>
                      <a:lnTo>
                        <a:pt x="15120" y="8953"/>
                      </a:lnTo>
                      <a:lnTo>
                        <a:pt x="15120" y="9019"/>
                      </a:lnTo>
                      <a:lnTo>
                        <a:pt x="15237" y="9019"/>
                      </a:lnTo>
                      <a:lnTo>
                        <a:pt x="15120" y="9019"/>
                      </a:lnTo>
                      <a:lnTo>
                        <a:pt x="15237" y="9019"/>
                      </a:lnTo>
                      <a:lnTo>
                        <a:pt x="15237" y="9086"/>
                      </a:lnTo>
                      <a:lnTo>
                        <a:pt x="15120" y="9086"/>
                      </a:lnTo>
                      <a:lnTo>
                        <a:pt x="15120" y="9153"/>
                      </a:lnTo>
                      <a:lnTo>
                        <a:pt x="15237" y="9153"/>
                      </a:lnTo>
                      <a:lnTo>
                        <a:pt x="15120" y="9153"/>
                      </a:lnTo>
                      <a:lnTo>
                        <a:pt x="15120" y="9219"/>
                      </a:lnTo>
                      <a:lnTo>
                        <a:pt x="15237" y="9219"/>
                      </a:lnTo>
                      <a:lnTo>
                        <a:pt x="15120" y="9219"/>
                      </a:lnTo>
                      <a:lnTo>
                        <a:pt x="15120" y="9386"/>
                      </a:lnTo>
                      <a:lnTo>
                        <a:pt x="15003" y="9386"/>
                      </a:lnTo>
                      <a:lnTo>
                        <a:pt x="15003" y="9452"/>
                      </a:lnTo>
                      <a:lnTo>
                        <a:pt x="14886" y="9452"/>
                      </a:lnTo>
                      <a:lnTo>
                        <a:pt x="14886" y="9519"/>
                      </a:lnTo>
                      <a:lnTo>
                        <a:pt x="14770" y="9519"/>
                      </a:lnTo>
                      <a:lnTo>
                        <a:pt x="14770" y="9585"/>
                      </a:lnTo>
                      <a:lnTo>
                        <a:pt x="14653" y="9585"/>
                      </a:lnTo>
                      <a:lnTo>
                        <a:pt x="14653" y="9652"/>
                      </a:lnTo>
                      <a:lnTo>
                        <a:pt x="14478" y="9652"/>
                      </a:lnTo>
                      <a:lnTo>
                        <a:pt x="14478" y="9718"/>
                      </a:lnTo>
                      <a:lnTo>
                        <a:pt x="14361" y="9718"/>
                      </a:lnTo>
                      <a:lnTo>
                        <a:pt x="14478" y="9718"/>
                      </a:lnTo>
                      <a:lnTo>
                        <a:pt x="14478" y="9851"/>
                      </a:lnTo>
                      <a:lnTo>
                        <a:pt x="14361" y="9851"/>
                      </a:lnTo>
                      <a:lnTo>
                        <a:pt x="14361" y="9918"/>
                      </a:lnTo>
                      <a:lnTo>
                        <a:pt x="14244" y="9918"/>
                      </a:lnTo>
                      <a:lnTo>
                        <a:pt x="14244" y="9985"/>
                      </a:lnTo>
                      <a:lnTo>
                        <a:pt x="14244" y="9918"/>
                      </a:lnTo>
                      <a:lnTo>
                        <a:pt x="14128" y="9918"/>
                      </a:lnTo>
                      <a:lnTo>
                        <a:pt x="14128" y="9985"/>
                      </a:lnTo>
                      <a:lnTo>
                        <a:pt x="14011" y="9918"/>
                      </a:lnTo>
                      <a:lnTo>
                        <a:pt x="14011" y="10051"/>
                      </a:lnTo>
                      <a:lnTo>
                        <a:pt x="13894" y="10051"/>
                      </a:lnTo>
                      <a:lnTo>
                        <a:pt x="14011" y="10051"/>
                      </a:lnTo>
                      <a:lnTo>
                        <a:pt x="14011" y="10184"/>
                      </a:lnTo>
                      <a:lnTo>
                        <a:pt x="13894" y="10184"/>
                      </a:lnTo>
                      <a:lnTo>
                        <a:pt x="14011" y="10184"/>
                      </a:lnTo>
                      <a:lnTo>
                        <a:pt x="14011" y="10218"/>
                      </a:lnTo>
                      <a:lnTo>
                        <a:pt x="13777" y="10218"/>
                      </a:lnTo>
                      <a:lnTo>
                        <a:pt x="13777" y="10284"/>
                      </a:lnTo>
                      <a:lnTo>
                        <a:pt x="13894" y="10284"/>
                      </a:lnTo>
                      <a:lnTo>
                        <a:pt x="13777" y="10284"/>
                      </a:lnTo>
                      <a:lnTo>
                        <a:pt x="13894" y="10284"/>
                      </a:lnTo>
                      <a:lnTo>
                        <a:pt x="13777" y="10284"/>
                      </a:lnTo>
                      <a:lnTo>
                        <a:pt x="13777" y="10351"/>
                      </a:lnTo>
                      <a:lnTo>
                        <a:pt x="13661" y="10351"/>
                      </a:lnTo>
                      <a:lnTo>
                        <a:pt x="13661" y="10484"/>
                      </a:lnTo>
                      <a:lnTo>
                        <a:pt x="13544" y="10484"/>
                      </a:lnTo>
                      <a:lnTo>
                        <a:pt x="13544" y="10550"/>
                      </a:lnTo>
                      <a:lnTo>
                        <a:pt x="13661" y="10550"/>
                      </a:lnTo>
                      <a:lnTo>
                        <a:pt x="13544" y="10550"/>
                      </a:lnTo>
                      <a:lnTo>
                        <a:pt x="13544" y="10617"/>
                      </a:lnTo>
                      <a:lnTo>
                        <a:pt x="13661" y="10617"/>
                      </a:lnTo>
                      <a:lnTo>
                        <a:pt x="13544" y="10617"/>
                      </a:lnTo>
                      <a:lnTo>
                        <a:pt x="13661" y="10617"/>
                      </a:lnTo>
                      <a:lnTo>
                        <a:pt x="13661" y="10684"/>
                      </a:lnTo>
                      <a:lnTo>
                        <a:pt x="13544" y="10684"/>
                      </a:lnTo>
                      <a:lnTo>
                        <a:pt x="13661" y="10684"/>
                      </a:lnTo>
                      <a:lnTo>
                        <a:pt x="13661" y="10750"/>
                      </a:lnTo>
                      <a:lnTo>
                        <a:pt x="13544" y="10750"/>
                      </a:lnTo>
                      <a:lnTo>
                        <a:pt x="13544" y="10883"/>
                      </a:lnTo>
                      <a:lnTo>
                        <a:pt x="13427" y="10883"/>
                      </a:lnTo>
                      <a:lnTo>
                        <a:pt x="13427" y="10950"/>
                      </a:lnTo>
                      <a:lnTo>
                        <a:pt x="13544" y="10950"/>
                      </a:lnTo>
                      <a:lnTo>
                        <a:pt x="13544" y="11116"/>
                      </a:lnTo>
                      <a:lnTo>
                        <a:pt x="13427" y="11116"/>
                      </a:lnTo>
                      <a:lnTo>
                        <a:pt x="13427" y="11183"/>
                      </a:lnTo>
                      <a:lnTo>
                        <a:pt x="13310" y="11183"/>
                      </a:lnTo>
                      <a:lnTo>
                        <a:pt x="13310" y="11316"/>
                      </a:lnTo>
                      <a:lnTo>
                        <a:pt x="13252" y="11316"/>
                      </a:lnTo>
                      <a:lnTo>
                        <a:pt x="13310" y="11316"/>
                      </a:lnTo>
                      <a:lnTo>
                        <a:pt x="13310" y="11382"/>
                      </a:lnTo>
                      <a:lnTo>
                        <a:pt x="13427" y="11382"/>
                      </a:lnTo>
                      <a:lnTo>
                        <a:pt x="13427" y="11449"/>
                      </a:lnTo>
                      <a:lnTo>
                        <a:pt x="13310" y="11449"/>
                      </a:lnTo>
                      <a:lnTo>
                        <a:pt x="13427" y="11449"/>
                      </a:lnTo>
                      <a:lnTo>
                        <a:pt x="13427" y="11516"/>
                      </a:lnTo>
                      <a:lnTo>
                        <a:pt x="13544" y="11516"/>
                      </a:lnTo>
                      <a:lnTo>
                        <a:pt x="13544" y="11582"/>
                      </a:lnTo>
                      <a:lnTo>
                        <a:pt x="13661" y="11582"/>
                      </a:lnTo>
                      <a:lnTo>
                        <a:pt x="13661" y="11782"/>
                      </a:lnTo>
                      <a:lnTo>
                        <a:pt x="13777" y="11782"/>
                      </a:lnTo>
                      <a:lnTo>
                        <a:pt x="13777" y="11882"/>
                      </a:lnTo>
                      <a:lnTo>
                        <a:pt x="14011" y="11882"/>
                      </a:lnTo>
                      <a:lnTo>
                        <a:pt x="14011" y="12015"/>
                      </a:lnTo>
                      <a:lnTo>
                        <a:pt x="14128" y="12015"/>
                      </a:lnTo>
                      <a:lnTo>
                        <a:pt x="14128" y="12081"/>
                      </a:lnTo>
                      <a:lnTo>
                        <a:pt x="14128" y="12015"/>
                      </a:lnTo>
                      <a:lnTo>
                        <a:pt x="14128" y="12081"/>
                      </a:lnTo>
                      <a:lnTo>
                        <a:pt x="14244" y="12081"/>
                      </a:lnTo>
                      <a:lnTo>
                        <a:pt x="14244" y="12148"/>
                      </a:lnTo>
                      <a:lnTo>
                        <a:pt x="14478" y="12148"/>
                      </a:lnTo>
                      <a:lnTo>
                        <a:pt x="14478" y="12348"/>
                      </a:lnTo>
                      <a:lnTo>
                        <a:pt x="14595" y="12348"/>
                      </a:lnTo>
                      <a:lnTo>
                        <a:pt x="14595" y="12414"/>
                      </a:lnTo>
                      <a:lnTo>
                        <a:pt x="14478" y="12414"/>
                      </a:lnTo>
                      <a:lnTo>
                        <a:pt x="14595" y="12414"/>
                      </a:lnTo>
                      <a:lnTo>
                        <a:pt x="14595" y="12481"/>
                      </a:lnTo>
                      <a:lnTo>
                        <a:pt x="14595" y="12414"/>
                      </a:lnTo>
                      <a:lnTo>
                        <a:pt x="14595" y="12547"/>
                      </a:lnTo>
                      <a:lnTo>
                        <a:pt x="15120" y="12547"/>
                      </a:lnTo>
                      <a:lnTo>
                        <a:pt x="15120" y="12614"/>
                      </a:lnTo>
                      <a:lnTo>
                        <a:pt x="15354" y="12614"/>
                      </a:lnTo>
                      <a:lnTo>
                        <a:pt x="15354" y="12714"/>
                      </a:lnTo>
                      <a:lnTo>
                        <a:pt x="15470" y="12714"/>
                      </a:lnTo>
                      <a:lnTo>
                        <a:pt x="15470" y="12780"/>
                      </a:lnTo>
                      <a:lnTo>
                        <a:pt x="15587" y="12780"/>
                      </a:lnTo>
                      <a:lnTo>
                        <a:pt x="15587" y="12847"/>
                      </a:lnTo>
                      <a:lnTo>
                        <a:pt x="15704" y="12847"/>
                      </a:lnTo>
                      <a:lnTo>
                        <a:pt x="15704" y="12913"/>
                      </a:lnTo>
                      <a:lnTo>
                        <a:pt x="15821" y="12913"/>
                      </a:lnTo>
                      <a:lnTo>
                        <a:pt x="15821" y="13047"/>
                      </a:lnTo>
                      <a:lnTo>
                        <a:pt x="15937" y="13047"/>
                      </a:lnTo>
                      <a:lnTo>
                        <a:pt x="15937" y="13180"/>
                      </a:lnTo>
                      <a:lnTo>
                        <a:pt x="15996" y="13180"/>
                      </a:lnTo>
                      <a:lnTo>
                        <a:pt x="15996" y="13246"/>
                      </a:lnTo>
                      <a:lnTo>
                        <a:pt x="16112" y="13246"/>
                      </a:lnTo>
                      <a:lnTo>
                        <a:pt x="15996" y="13246"/>
                      </a:lnTo>
                      <a:lnTo>
                        <a:pt x="15996" y="13313"/>
                      </a:lnTo>
                      <a:lnTo>
                        <a:pt x="16112" y="13313"/>
                      </a:lnTo>
                      <a:lnTo>
                        <a:pt x="16112" y="13413"/>
                      </a:lnTo>
                      <a:lnTo>
                        <a:pt x="16229" y="13413"/>
                      </a:lnTo>
                      <a:lnTo>
                        <a:pt x="16229" y="13479"/>
                      </a:lnTo>
                      <a:lnTo>
                        <a:pt x="16229" y="13413"/>
                      </a:lnTo>
                      <a:lnTo>
                        <a:pt x="16229" y="13479"/>
                      </a:lnTo>
                      <a:lnTo>
                        <a:pt x="16229" y="13413"/>
                      </a:lnTo>
                      <a:lnTo>
                        <a:pt x="16346" y="13413"/>
                      </a:lnTo>
                      <a:lnTo>
                        <a:pt x="16346" y="13479"/>
                      </a:lnTo>
                      <a:lnTo>
                        <a:pt x="16463" y="13479"/>
                      </a:lnTo>
                      <a:lnTo>
                        <a:pt x="16463" y="13612"/>
                      </a:lnTo>
                      <a:lnTo>
                        <a:pt x="16696" y="13612"/>
                      </a:lnTo>
                      <a:lnTo>
                        <a:pt x="16696" y="13679"/>
                      </a:lnTo>
                      <a:lnTo>
                        <a:pt x="16813" y="13679"/>
                      </a:lnTo>
                      <a:lnTo>
                        <a:pt x="16813" y="13612"/>
                      </a:lnTo>
                      <a:lnTo>
                        <a:pt x="16813" y="13679"/>
                      </a:lnTo>
                      <a:lnTo>
                        <a:pt x="16930" y="13679"/>
                      </a:lnTo>
                      <a:lnTo>
                        <a:pt x="16813" y="13679"/>
                      </a:lnTo>
                      <a:lnTo>
                        <a:pt x="16930" y="13679"/>
                      </a:lnTo>
                      <a:lnTo>
                        <a:pt x="16813" y="13679"/>
                      </a:lnTo>
                      <a:lnTo>
                        <a:pt x="16813" y="13745"/>
                      </a:lnTo>
                      <a:lnTo>
                        <a:pt x="17046" y="13745"/>
                      </a:lnTo>
                      <a:lnTo>
                        <a:pt x="17046" y="13879"/>
                      </a:lnTo>
                      <a:lnTo>
                        <a:pt x="17163" y="13879"/>
                      </a:lnTo>
                      <a:lnTo>
                        <a:pt x="17163" y="14078"/>
                      </a:lnTo>
                      <a:lnTo>
                        <a:pt x="17280" y="14078"/>
                      </a:lnTo>
                      <a:lnTo>
                        <a:pt x="17280" y="14211"/>
                      </a:lnTo>
                      <a:lnTo>
                        <a:pt x="17163" y="14211"/>
                      </a:lnTo>
                      <a:lnTo>
                        <a:pt x="17163" y="14311"/>
                      </a:lnTo>
                      <a:lnTo>
                        <a:pt x="17046" y="14311"/>
                      </a:lnTo>
                      <a:lnTo>
                        <a:pt x="17163" y="14311"/>
                      </a:lnTo>
                      <a:lnTo>
                        <a:pt x="17046" y="14311"/>
                      </a:lnTo>
                      <a:lnTo>
                        <a:pt x="17163" y="14378"/>
                      </a:lnTo>
                      <a:lnTo>
                        <a:pt x="17163" y="14444"/>
                      </a:lnTo>
                      <a:lnTo>
                        <a:pt x="17280" y="14378"/>
                      </a:lnTo>
                      <a:lnTo>
                        <a:pt x="17280" y="14444"/>
                      </a:lnTo>
                      <a:lnTo>
                        <a:pt x="17397" y="14444"/>
                      </a:lnTo>
                      <a:lnTo>
                        <a:pt x="17397" y="14511"/>
                      </a:lnTo>
                      <a:lnTo>
                        <a:pt x="17280" y="14511"/>
                      </a:lnTo>
                      <a:lnTo>
                        <a:pt x="17397" y="14511"/>
                      </a:lnTo>
                      <a:lnTo>
                        <a:pt x="17280" y="14511"/>
                      </a:lnTo>
                      <a:lnTo>
                        <a:pt x="17397" y="14511"/>
                      </a:lnTo>
                      <a:lnTo>
                        <a:pt x="17397" y="14578"/>
                      </a:lnTo>
                      <a:lnTo>
                        <a:pt x="17455" y="14578"/>
                      </a:lnTo>
                      <a:lnTo>
                        <a:pt x="17397" y="14578"/>
                      </a:lnTo>
                      <a:lnTo>
                        <a:pt x="17455" y="14578"/>
                      </a:lnTo>
                      <a:lnTo>
                        <a:pt x="17455" y="14711"/>
                      </a:lnTo>
                      <a:lnTo>
                        <a:pt x="17572" y="14711"/>
                      </a:lnTo>
                      <a:lnTo>
                        <a:pt x="17455" y="14711"/>
                      </a:lnTo>
                      <a:lnTo>
                        <a:pt x="17455" y="14777"/>
                      </a:lnTo>
                      <a:lnTo>
                        <a:pt x="17455" y="14711"/>
                      </a:lnTo>
                      <a:lnTo>
                        <a:pt x="17455" y="14844"/>
                      </a:lnTo>
                      <a:lnTo>
                        <a:pt x="17572" y="14844"/>
                      </a:lnTo>
                      <a:lnTo>
                        <a:pt x="17455" y="14844"/>
                      </a:lnTo>
                      <a:lnTo>
                        <a:pt x="17455" y="14910"/>
                      </a:lnTo>
                      <a:lnTo>
                        <a:pt x="17572" y="14910"/>
                      </a:lnTo>
                      <a:lnTo>
                        <a:pt x="17572" y="14977"/>
                      </a:lnTo>
                      <a:lnTo>
                        <a:pt x="17455" y="14977"/>
                      </a:lnTo>
                      <a:lnTo>
                        <a:pt x="17572" y="14977"/>
                      </a:lnTo>
                      <a:lnTo>
                        <a:pt x="17572" y="15210"/>
                      </a:lnTo>
                      <a:lnTo>
                        <a:pt x="17689" y="15210"/>
                      </a:lnTo>
                      <a:lnTo>
                        <a:pt x="17689" y="15276"/>
                      </a:lnTo>
                      <a:lnTo>
                        <a:pt x="17805" y="15276"/>
                      </a:lnTo>
                      <a:lnTo>
                        <a:pt x="17805" y="15343"/>
                      </a:lnTo>
                      <a:lnTo>
                        <a:pt x="17922" y="15343"/>
                      </a:lnTo>
                      <a:lnTo>
                        <a:pt x="17922" y="15476"/>
                      </a:lnTo>
                      <a:lnTo>
                        <a:pt x="18039" y="15476"/>
                      </a:lnTo>
                      <a:lnTo>
                        <a:pt x="18039" y="15543"/>
                      </a:lnTo>
                      <a:lnTo>
                        <a:pt x="17922" y="15543"/>
                      </a:lnTo>
                      <a:lnTo>
                        <a:pt x="18039" y="15543"/>
                      </a:lnTo>
                      <a:lnTo>
                        <a:pt x="18039" y="15609"/>
                      </a:lnTo>
                      <a:lnTo>
                        <a:pt x="17922" y="15609"/>
                      </a:lnTo>
                      <a:lnTo>
                        <a:pt x="17922" y="15676"/>
                      </a:lnTo>
                      <a:lnTo>
                        <a:pt x="17805" y="15676"/>
                      </a:lnTo>
                      <a:lnTo>
                        <a:pt x="17805" y="15742"/>
                      </a:lnTo>
                      <a:lnTo>
                        <a:pt x="17689" y="15742"/>
                      </a:lnTo>
                      <a:lnTo>
                        <a:pt x="17572" y="15676"/>
                      </a:lnTo>
                      <a:lnTo>
                        <a:pt x="17572" y="15609"/>
                      </a:lnTo>
                      <a:lnTo>
                        <a:pt x="17689" y="15609"/>
                      </a:lnTo>
                      <a:lnTo>
                        <a:pt x="17689" y="15543"/>
                      </a:lnTo>
                      <a:lnTo>
                        <a:pt x="17572" y="15543"/>
                      </a:lnTo>
                      <a:lnTo>
                        <a:pt x="17572" y="15609"/>
                      </a:lnTo>
                      <a:lnTo>
                        <a:pt x="17280" y="15609"/>
                      </a:lnTo>
                      <a:lnTo>
                        <a:pt x="17163" y="15676"/>
                      </a:lnTo>
                      <a:lnTo>
                        <a:pt x="17046" y="15676"/>
                      </a:lnTo>
                      <a:lnTo>
                        <a:pt x="16930" y="15742"/>
                      </a:lnTo>
                      <a:lnTo>
                        <a:pt x="16112" y="15742"/>
                      </a:lnTo>
                      <a:lnTo>
                        <a:pt x="16112" y="15809"/>
                      </a:lnTo>
                      <a:lnTo>
                        <a:pt x="15937" y="15809"/>
                      </a:lnTo>
                      <a:lnTo>
                        <a:pt x="15937" y="15742"/>
                      </a:lnTo>
                      <a:lnTo>
                        <a:pt x="15470" y="15742"/>
                      </a:lnTo>
                      <a:lnTo>
                        <a:pt x="15470" y="15676"/>
                      </a:lnTo>
                      <a:lnTo>
                        <a:pt x="15354" y="15676"/>
                      </a:lnTo>
                      <a:lnTo>
                        <a:pt x="15470" y="15609"/>
                      </a:lnTo>
                      <a:lnTo>
                        <a:pt x="15354" y="15609"/>
                      </a:lnTo>
                      <a:lnTo>
                        <a:pt x="15354" y="15676"/>
                      </a:lnTo>
                      <a:lnTo>
                        <a:pt x="15237" y="15676"/>
                      </a:lnTo>
                      <a:lnTo>
                        <a:pt x="15237" y="15742"/>
                      </a:lnTo>
                      <a:lnTo>
                        <a:pt x="14886" y="15742"/>
                      </a:lnTo>
                      <a:lnTo>
                        <a:pt x="14886" y="15676"/>
                      </a:lnTo>
                      <a:lnTo>
                        <a:pt x="14770" y="15676"/>
                      </a:lnTo>
                      <a:lnTo>
                        <a:pt x="14770" y="15609"/>
                      </a:lnTo>
                      <a:lnTo>
                        <a:pt x="14011" y="15609"/>
                      </a:lnTo>
                      <a:lnTo>
                        <a:pt x="14011" y="15676"/>
                      </a:lnTo>
                      <a:lnTo>
                        <a:pt x="13894" y="15676"/>
                      </a:lnTo>
                      <a:lnTo>
                        <a:pt x="13894" y="15742"/>
                      </a:lnTo>
                      <a:lnTo>
                        <a:pt x="13777" y="15742"/>
                      </a:lnTo>
                      <a:lnTo>
                        <a:pt x="13777" y="15809"/>
                      </a:lnTo>
                      <a:lnTo>
                        <a:pt x="13661" y="15809"/>
                      </a:lnTo>
                      <a:lnTo>
                        <a:pt x="13661" y="15842"/>
                      </a:lnTo>
                      <a:lnTo>
                        <a:pt x="13427" y="15842"/>
                      </a:lnTo>
                      <a:lnTo>
                        <a:pt x="13427" y="15909"/>
                      </a:lnTo>
                      <a:lnTo>
                        <a:pt x="13310" y="15909"/>
                      </a:lnTo>
                      <a:lnTo>
                        <a:pt x="13310" y="16042"/>
                      </a:lnTo>
                      <a:lnTo>
                        <a:pt x="13135" y="16042"/>
                      </a:lnTo>
                      <a:lnTo>
                        <a:pt x="13135" y="16175"/>
                      </a:lnTo>
                      <a:lnTo>
                        <a:pt x="13018" y="16242"/>
                      </a:lnTo>
                      <a:lnTo>
                        <a:pt x="12902" y="16242"/>
                      </a:lnTo>
                      <a:lnTo>
                        <a:pt x="12902" y="16308"/>
                      </a:lnTo>
                      <a:lnTo>
                        <a:pt x="12785" y="16308"/>
                      </a:lnTo>
                      <a:lnTo>
                        <a:pt x="12785" y="16375"/>
                      </a:lnTo>
                      <a:lnTo>
                        <a:pt x="12668" y="16375"/>
                      </a:lnTo>
                      <a:lnTo>
                        <a:pt x="12668" y="16441"/>
                      </a:lnTo>
                      <a:lnTo>
                        <a:pt x="12435" y="16441"/>
                      </a:lnTo>
                      <a:lnTo>
                        <a:pt x="12435" y="16508"/>
                      </a:lnTo>
                      <a:lnTo>
                        <a:pt x="12668" y="16508"/>
                      </a:lnTo>
                      <a:lnTo>
                        <a:pt x="12668" y="16574"/>
                      </a:lnTo>
                      <a:lnTo>
                        <a:pt x="12785" y="16574"/>
                      </a:lnTo>
                      <a:lnTo>
                        <a:pt x="12785" y="16608"/>
                      </a:lnTo>
                      <a:lnTo>
                        <a:pt x="12785" y="16574"/>
                      </a:lnTo>
                      <a:lnTo>
                        <a:pt x="12902" y="16574"/>
                      </a:lnTo>
                      <a:lnTo>
                        <a:pt x="12902" y="16608"/>
                      </a:lnTo>
                      <a:lnTo>
                        <a:pt x="13135" y="16608"/>
                      </a:lnTo>
                      <a:lnTo>
                        <a:pt x="13135" y="16674"/>
                      </a:lnTo>
                      <a:lnTo>
                        <a:pt x="13252" y="16674"/>
                      </a:lnTo>
                      <a:lnTo>
                        <a:pt x="13252" y="16741"/>
                      </a:lnTo>
                      <a:lnTo>
                        <a:pt x="13310" y="16741"/>
                      </a:lnTo>
                      <a:lnTo>
                        <a:pt x="13310" y="16807"/>
                      </a:lnTo>
                      <a:lnTo>
                        <a:pt x="13544" y="16807"/>
                      </a:lnTo>
                      <a:lnTo>
                        <a:pt x="13544" y="16941"/>
                      </a:lnTo>
                      <a:lnTo>
                        <a:pt x="13661" y="16941"/>
                      </a:lnTo>
                      <a:lnTo>
                        <a:pt x="13661" y="17007"/>
                      </a:lnTo>
                      <a:lnTo>
                        <a:pt x="13777" y="17007"/>
                      </a:lnTo>
                      <a:lnTo>
                        <a:pt x="13777" y="17074"/>
                      </a:lnTo>
                      <a:lnTo>
                        <a:pt x="14128" y="17074"/>
                      </a:lnTo>
                      <a:lnTo>
                        <a:pt x="14128" y="17140"/>
                      </a:lnTo>
                      <a:lnTo>
                        <a:pt x="14244" y="17140"/>
                      </a:lnTo>
                      <a:lnTo>
                        <a:pt x="14244" y="17207"/>
                      </a:lnTo>
                      <a:lnTo>
                        <a:pt x="14478" y="17207"/>
                      </a:lnTo>
                      <a:lnTo>
                        <a:pt x="14478" y="17273"/>
                      </a:lnTo>
                      <a:lnTo>
                        <a:pt x="14595" y="17273"/>
                      </a:lnTo>
                      <a:lnTo>
                        <a:pt x="14595" y="17340"/>
                      </a:lnTo>
                      <a:lnTo>
                        <a:pt x="14653" y="17340"/>
                      </a:lnTo>
                      <a:lnTo>
                        <a:pt x="14653" y="17406"/>
                      </a:lnTo>
                      <a:lnTo>
                        <a:pt x="14653" y="17340"/>
                      </a:lnTo>
                      <a:lnTo>
                        <a:pt x="14653" y="17406"/>
                      </a:lnTo>
                      <a:lnTo>
                        <a:pt x="14595" y="17406"/>
                      </a:lnTo>
                      <a:lnTo>
                        <a:pt x="14653" y="17406"/>
                      </a:lnTo>
                      <a:lnTo>
                        <a:pt x="14653" y="17906"/>
                      </a:lnTo>
                      <a:lnTo>
                        <a:pt x="14770" y="17906"/>
                      </a:lnTo>
                      <a:lnTo>
                        <a:pt x="14770" y="18105"/>
                      </a:lnTo>
                      <a:lnTo>
                        <a:pt x="14886" y="18105"/>
                      </a:lnTo>
                      <a:lnTo>
                        <a:pt x="14886" y="18172"/>
                      </a:lnTo>
                      <a:lnTo>
                        <a:pt x="15354" y="18172"/>
                      </a:lnTo>
                      <a:lnTo>
                        <a:pt x="15354" y="18205"/>
                      </a:lnTo>
                      <a:lnTo>
                        <a:pt x="15470" y="18205"/>
                      </a:lnTo>
                      <a:lnTo>
                        <a:pt x="15470" y="18538"/>
                      </a:lnTo>
                      <a:lnTo>
                        <a:pt x="15354" y="18538"/>
                      </a:lnTo>
                      <a:lnTo>
                        <a:pt x="15354" y="18804"/>
                      </a:lnTo>
                      <a:lnTo>
                        <a:pt x="15237" y="18804"/>
                      </a:lnTo>
                      <a:lnTo>
                        <a:pt x="15237" y="18871"/>
                      </a:lnTo>
                      <a:lnTo>
                        <a:pt x="15120" y="18871"/>
                      </a:lnTo>
                      <a:lnTo>
                        <a:pt x="15120" y="19004"/>
                      </a:lnTo>
                      <a:lnTo>
                        <a:pt x="15354" y="19004"/>
                      </a:lnTo>
                      <a:lnTo>
                        <a:pt x="15354" y="19104"/>
                      </a:lnTo>
                      <a:lnTo>
                        <a:pt x="15237" y="19104"/>
                      </a:lnTo>
                      <a:lnTo>
                        <a:pt x="15237" y="19170"/>
                      </a:lnTo>
                      <a:lnTo>
                        <a:pt x="15587" y="19170"/>
                      </a:lnTo>
                      <a:lnTo>
                        <a:pt x="15587" y="19237"/>
                      </a:lnTo>
                      <a:lnTo>
                        <a:pt x="16229" y="19237"/>
                      </a:lnTo>
                      <a:lnTo>
                        <a:pt x="16229" y="19304"/>
                      </a:lnTo>
                      <a:lnTo>
                        <a:pt x="16346" y="19304"/>
                      </a:lnTo>
                      <a:lnTo>
                        <a:pt x="16346" y="19170"/>
                      </a:lnTo>
                      <a:lnTo>
                        <a:pt x="16579" y="19170"/>
                      </a:lnTo>
                      <a:lnTo>
                        <a:pt x="16579" y="19237"/>
                      </a:lnTo>
                      <a:lnTo>
                        <a:pt x="16696" y="19237"/>
                      </a:lnTo>
                      <a:lnTo>
                        <a:pt x="16696" y="19570"/>
                      </a:lnTo>
                      <a:lnTo>
                        <a:pt x="16579" y="19570"/>
                      </a:lnTo>
                      <a:lnTo>
                        <a:pt x="16579" y="19703"/>
                      </a:lnTo>
                      <a:lnTo>
                        <a:pt x="16696" y="19703"/>
                      </a:lnTo>
                      <a:lnTo>
                        <a:pt x="16696" y="19803"/>
                      </a:lnTo>
                      <a:lnTo>
                        <a:pt x="16930" y="19936"/>
                      </a:lnTo>
                      <a:lnTo>
                        <a:pt x="17046" y="19936"/>
                      </a:lnTo>
                      <a:lnTo>
                        <a:pt x="17280" y="20069"/>
                      </a:lnTo>
                      <a:lnTo>
                        <a:pt x="17397" y="20069"/>
                      </a:lnTo>
                      <a:lnTo>
                        <a:pt x="17397" y="20136"/>
                      </a:lnTo>
                      <a:lnTo>
                        <a:pt x="17455" y="20136"/>
                      </a:lnTo>
                      <a:lnTo>
                        <a:pt x="17455" y="20202"/>
                      </a:lnTo>
                      <a:lnTo>
                        <a:pt x="17689" y="20202"/>
                      </a:lnTo>
                      <a:lnTo>
                        <a:pt x="17689" y="20402"/>
                      </a:lnTo>
                      <a:lnTo>
                        <a:pt x="17805" y="20402"/>
                      </a:lnTo>
                      <a:lnTo>
                        <a:pt x="17805" y="20468"/>
                      </a:lnTo>
                      <a:lnTo>
                        <a:pt x="17689" y="20468"/>
                      </a:lnTo>
                      <a:lnTo>
                        <a:pt x="17689" y="20402"/>
                      </a:lnTo>
                      <a:lnTo>
                        <a:pt x="17572" y="20402"/>
                      </a:lnTo>
                      <a:lnTo>
                        <a:pt x="17572" y="20468"/>
                      </a:lnTo>
                      <a:lnTo>
                        <a:pt x="17689" y="20468"/>
                      </a:lnTo>
                      <a:lnTo>
                        <a:pt x="17689" y="20535"/>
                      </a:lnTo>
                      <a:lnTo>
                        <a:pt x="17572" y="20535"/>
                      </a:lnTo>
                      <a:lnTo>
                        <a:pt x="17572" y="20602"/>
                      </a:lnTo>
                      <a:lnTo>
                        <a:pt x="17397" y="20602"/>
                      </a:lnTo>
                      <a:lnTo>
                        <a:pt x="17397" y="20635"/>
                      </a:lnTo>
                      <a:lnTo>
                        <a:pt x="17280" y="20635"/>
                      </a:lnTo>
                      <a:lnTo>
                        <a:pt x="17397" y="20635"/>
                      </a:lnTo>
                      <a:lnTo>
                        <a:pt x="17280" y="20635"/>
                      </a:lnTo>
                      <a:lnTo>
                        <a:pt x="17397" y="20701"/>
                      </a:lnTo>
                      <a:lnTo>
                        <a:pt x="17397" y="20768"/>
                      </a:lnTo>
                      <a:lnTo>
                        <a:pt x="17280" y="20768"/>
                      </a:lnTo>
                      <a:lnTo>
                        <a:pt x="17280" y="20835"/>
                      </a:lnTo>
                      <a:lnTo>
                        <a:pt x="17397" y="20835"/>
                      </a:lnTo>
                      <a:lnTo>
                        <a:pt x="17280" y="20835"/>
                      </a:lnTo>
                      <a:lnTo>
                        <a:pt x="17280" y="20968"/>
                      </a:lnTo>
                      <a:lnTo>
                        <a:pt x="17163" y="20968"/>
                      </a:lnTo>
                      <a:lnTo>
                        <a:pt x="17280" y="20968"/>
                      </a:lnTo>
                      <a:lnTo>
                        <a:pt x="17280" y="21034"/>
                      </a:lnTo>
                      <a:lnTo>
                        <a:pt x="17163" y="21034"/>
                      </a:lnTo>
                      <a:lnTo>
                        <a:pt x="17163" y="21167"/>
                      </a:lnTo>
                      <a:lnTo>
                        <a:pt x="16930" y="21167"/>
                      </a:lnTo>
                      <a:lnTo>
                        <a:pt x="16930" y="21234"/>
                      </a:lnTo>
                      <a:lnTo>
                        <a:pt x="17046" y="21234"/>
                      </a:lnTo>
                      <a:lnTo>
                        <a:pt x="16930" y="21234"/>
                      </a:lnTo>
                      <a:lnTo>
                        <a:pt x="16930" y="21400"/>
                      </a:lnTo>
                      <a:lnTo>
                        <a:pt x="16813" y="21400"/>
                      </a:lnTo>
                      <a:lnTo>
                        <a:pt x="16813" y="21533"/>
                      </a:lnTo>
                      <a:lnTo>
                        <a:pt x="16696" y="21533"/>
                      </a:lnTo>
                      <a:lnTo>
                        <a:pt x="16696" y="21600"/>
                      </a:lnTo>
                      <a:lnTo>
                        <a:pt x="16579" y="21600"/>
                      </a:lnTo>
                      <a:lnTo>
                        <a:pt x="16579" y="21533"/>
                      </a:lnTo>
                      <a:lnTo>
                        <a:pt x="16696" y="21467"/>
                      </a:lnTo>
                      <a:lnTo>
                        <a:pt x="16696" y="21367"/>
                      </a:lnTo>
                      <a:lnTo>
                        <a:pt x="16579" y="21300"/>
                      </a:lnTo>
                      <a:lnTo>
                        <a:pt x="16579" y="21234"/>
                      </a:lnTo>
                      <a:lnTo>
                        <a:pt x="16463" y="21167"/>
                      </a:lnTo>
                      <a:lnTo>
                        <a:pt x="16463" y="21034"/>
                      </a:lnTo>
                      <a:lnTo>
                        <a:pt x="16229" y="21034"/>
                      </a:lnTo>
                      <a:lnTo>
                        <a:pt x="16229" y="20968"/>
                      </a:lnTo>
                      <a:lnTo>
                        <a:pt x="16112" y="20968"/>
                      </a:lnTo>
                      <a:lnTo>
                        <a:pt x="16112" y="21034"/>
                      </a:lnTo>
                      <a:lnTo>
                        <a:pt x="15704" y="21034"/>
                      </a:lnTo>
                      <a:lnTo>
                        <a:pt x="15704" y="20968"/>
                      </a:lnTo>
                      <a:lnTo>
                        <a:pt x="15587" y="20968"/>
                      </a:lnTo>
                      <a:lnTo>
                        <a:pt x="15470" y="20901"/>
                      </a:lnTo>
                      <a:lnTo>
                        <a:pt x="15120" y="20901"/>
                      </a:lnTo>
                      <a:lnTo>
                        <a:pt x="15120" y="20968"/>
                      </a:lnTo>
                      <a:lnTo>
                        <a:pt x="14886" y="20968"/>
                      </a:lnTo>
                      <a:lnTo>
                        <a:pt x="14886" y="20901"/>
                      </a:lnTo>
                      <a:lnTo>
                        <a:pt x="14770" y="20901"/>
                      </a:lnTo>
                      <a:lnTo>
                        <a:pt x="14770" y="20835"/>
                      </a:lnTo>
                      <a:lnTo>
                        <a:pt x="14653" y="20835"/>
                      </a:lnTo>
                      <a:lnTo>
                        <a:pt x="14653" y="20901"/>
                      </a:lnTo>
                      <a:lnTo>
                        <a:pt x="14595" y="20901"/>
                      </a:lnTo>
                      <a:lnTo>
                        <a:pt x="14595" y="20768"/>
                      </a:lnTo>
                      <a:lnTo>
                        <a:pt x="14653" y="20701"/>
                      </a:lnTo>
                      <a:lnTo>
                        <a:pt x="14770" y="20768"/>
                      </a:lnTo>
                      <a:lnTo>
                        <a:pt x="14886" y="20768"/>
                      </a:lnTo>
                      <a:lnTo>
                        <a:pt x="14886" y="20701"/>
                      </a:lnTo>
                      <a:lnTo>
                        <a:pt x="14653" y="20701"/>
                      </a:lnTo>
                      <a:lnTo>
                        <a:pt x="14653" y="20635"/>
                      </a:lnTo>
                      <a:lnTo>
                        <a:pt x="14595" y="20635"/>
                      </a:lnTo>
                      <a:lnTo>
                        <a:pt x="14595" y="20602"/>
                      </a:lnTo>
                      <a:lnTo>
                        <a:pt x="14128" y="20602"/>
                      </a:lnTo>
                      <a:lnTo>
                        <a:pt x="14128" y="20468"/>
                      </a:lnTo>
                      <a:lnTo>
                        <a:pt x="14011" y="20468"/>
                      </a:lnTo>
                      <a:lnTo>
                        <a:pt x="13894" y="20535"/>
                      </a:lnTo>
                      <a:lnTo>
                        <a:pt x="13894" y="20602"/>
                      </a:lnTo>
                      <a:lnTo>
                        <a:pt x="13777" y="20635"/>
                      </a:lnTo>
                      <a:lnTo>
                        <a:pt x="13544" y="20635"/>
                      </a:lnTo>
                      <a:lnTo>
                        <a:pt x="13427" y="20602"/>
                      </a:lnTo>
                      <a:lnTo>
                        <a:pt x="13310" y="20635"/>
                      </a:lnTo>
                      <a:lnTo>
                        <a:pt x="13252" y="20701"/>
                      </a:lnTo>
                      <a:lnTo>
                        <a:pt x="13135" y="20701"/>
                      </a:lnTo>
                      <a:lnTo>
                        <a:pt x="13135" y="20635"/>
                      </a:lnTo>
                      <a:lnTo>
                        <a:pt x="13018" y="20635"/>
                      </a:lnTo>
                      <a:lnTo>
                        <a:pt x="13018" y="20602"/>
                      </a:lnTo>
                      <a:lnTo>
                        <a:pt x="12902" y="20535"/>
                      </a:lnTo>
                      <a:lnTo>
                        <a:pt x="12902" y="20468"/>
                      </a:lnTo>
                      <a:lnTo>
                        <a:pt x="12785" y="20468"/>
                      </a:lnTo>
                      <a:lnTo>
                        <a:pt x="12785" y="20535"/>
                      </a:lnTo>
                      <a:lnTo>
                        <a:pt x="12668" y="20602"/>
                      </a:lnTo>
                      <a:lnTo>
                        <a:pt x="12435" y="20602"/>
                      </a:lnTo>
                      <a:lnTo>
                        <a:pt x="12435" y="20468"/>
                      </a:lnTo>
                      <a:lnTo>
                        <a:pt x="12785" y="20468"/>
                      </a:lnTo>
                      <a:lnTo>
                        <a:pt x="12785" y="20402"/>
                      </a:lnTo>
                      <a:lnTo>
                        <a:pt x="12668" y="20402"/>
                      </a:lnTo>
                      <a:lnTo>
                        <a:pt x="12668" y="20335"/>
                      </a:lnTo>
                      <a:lnTo>
                        <a:pt x="12551" y="20335"/>
                      </a:lnTo>
                      <a:lnTo>
                        <a:pt x="12551" y="20269"/>
                      </a:lnTo>
                      <a:lnTo>
                        <a:pt x="12435" y="20269"/>
                      </a:lnTo>
                      <a:lnTo>
                        <a:pt x="12435" y="20335"/>
                      </a:lnTo>
                      <a:lnTo>
                        <a:pt x="12201" y="20335"/>
                      </a:lnTo>
                      <a:lnTo>
                        <a:pt x="12201" y="20202"/>
                      </a:lnTo>
                      <a:lnTo>
                        <a:pt x="11851" y="20202"/>
                      </a:lnTo>
                      <a:lnTo>
                        <a:pt x="11851" y="20002"/>
                      </a:lnTo>
                      <a:lnTo>
                        <a:pt x="11559" y="20002"/>
                      </a:lnTo>
                      <a:lnTo>
                        <a:pt x="11559" y="19936"/>
                      </a:lnTo>
                      <a:lnTo>
                        <a:pt x="11442" y="19936"/>
                      </a:lnTo>
                      <a:lnTo>
                        <a:pt x="11442" y="19803"/>
                      </a:lnTo>
                      <a:lnTo>
                        <a:pt x="11209" y="19803"/>
                      </a:lnTo>
                      <a:lnTo>
                        <a:pt x="11209" y="19769"/>
                      </a:lnTo>
                      <a:lnTo>
                        <a:pt x="11092" y="19769"/>
                      </a:lnTo>
                      <a:lnTo>
                        <a:pt x="11092" y="19703"/>
                      </a:lnTo>
                      <a:lnTo>
                        <a:pt x="11209" y="19703"/>
                      </a:lnTo>
                      <a:lnTo>
                        <a:pt x="11209" y="19636"/>
                      </a:lnTo>
                      <a:lnTo>
                        <a:pt x="11092" y="19636"/>
                      </a:lnTo>
                      <a:lnTo>
                        <a:pt x="11092" y="19570"/>
                      </a:lnTo>
                      <a:lnTo>
                        <a:pt x="10975" y="19570"/>
                      </a:lnTo>
                      <a:lnTo>
                        <a:pt x="10858" y="19503"/>
                      </a:lnTo>
                      <a:lnTo>
                        <a:pt x="10858" y="19437"/>
                      </a:lnTo>
                      <a:lnTo>
                        <a:pt x="10742" y="19370"/>
                      </a:lnTo>
                      <a:lnTo>
                        <a:pt x="10333" y="19370"/>
                      </a:lnTo>
                      <a:lnTo>
                        <a:pt x="10333" y="19437"/>
                      </a:lnTo>
                      <a:lnTo>
                        <a:pt x="9983" y="19437"/>
                      </a:lnTo>
                      <a:lnTo>
                        <a:pt x="9983" y="19237"/>
                      </a:lnTo>
                      <a:lnTo>
                        <a:pt x="10099" y="19237"/>
                      </a:lnTo>
                      <a:lnTo>
                        <a:pt x="10099" y="19037"/>
                      </a:lnTo>
                      <a:lnTo>
                        <a:pt x="9983" y="19037"/>
                      </a:lnTo>
                      <a:lnTo>
                        <a:pt x="9866" y="19004"/>
                      </a:lnTo>
                      <a:lnTo>
                        <a:pt x="9749" y="19004"/>
                      </a:lnTo>
                      <a:lnTo>
                        <a:pt x="9632" y="18937"/>
                      </a:lnTo>
                      <a:lnTo>
                        <a:pt x="9516" y="18937"/>
                      </a:lnTo>
                      <a:lnTo>
                        <a:pt x="9399" y="18871"/>
                      </a:lnTo>
                      <a:lnTo>
                        <a:pt x="9399" y="18804"/>
                      </a:lnTo>
                      <a:lnTo>
                        <a:pt x="8990" y="18804"/>
                      </a:lnTo>
                      <a:lnTo>
                        <a:pt x="8990" y="18871"/>
                      </a:lnTo>
                      <a:lnTo>
                        <a:pt x="8757" y="18871"/>
                      </a:lnTo>
                      <a:lnTo>
                        <a:pt x="8757" y="18937"/>
                      </a:lnTo>
                      <a:lnTo>
                        <a:pt x="8290" y="18937"/>
                      </a:lnTo>
                      <a:lnTo>
                        <a:pt x="8290" y="18871"/>
                      </a:lnTo>
                      <a:lnTo>
                        <a:pt x="8173" y="18804"/>
                      </a:lnTo>
                      <a:lnTo>
                        <a:pt x="8173" y="18738"/>
                      </a:lnTo>
                      <a:lnTo>
                        <a:pt x="8056" y="18738"/>
                      </a:lnTo>
                      <a:lnTo>
                        <a:pt x="8056" y="18605"/>
                      </a:lnTo>
                      <a:lnTo>
                        <a:pt x="7939" y="18538"/>
                      </a:lnTo>
                      <a:lnTo>
                        <a:pt x="7939" y="18405"/>
                      </a:lnTo>
                      <a:lnTo>
                        <a:pt x="7823" y="18405"/>
                      </a:lnTo>
                      <a:lnTo>
                        <a:pt x="7706" y="18471"/>
                      </a:lnTo>
                      <a:lnTo>
                        <a:pt x="7297" y="18471"/>
                      </a:lnTo>
                      <a:lnTo>
                        <a:pt x="7297" y="18538"/>
                      </a:lnTo>
                      <a:lnTo>
                        <a:pt x="7181" y="18538"/>
                      </a:lnTo>
                      <a:lnTo>
                        <a:pt x="7181" y="18605"/>
                      </a:lnTo>
                      <a:lnTo>
                        <a:pt x="7064" y="18671"/>
                      </a:lnTo>
                      <a:lnTo>
                        <a:pt x="6947" y="18671"/>
                      </a:lnTo>
                      <a:lnTo>
                        <a:pt x="6947" y="18738"/>
                      </a:lnTo>
                      <a:lnTo>
                        <a:pt x="6714" y="18738"/>
                      </a:lnTo>
                      <a:lnTo>
                        <a:pt x="6714" y="18804"/>
                      </a:lnTo>
                      <a:lnTo>
                        <a:pt x="6597" y="18804"/>
                      </a:lnTo>
                      <a:lnTo>
                        <a:pt x="6597" y="18738"/>
                      </a:lnTo>
                      <a:lnTo>
                        <a:pt x="6363" y="18738"/>
                      </a:lnTo>
                      <a:lnTo>
                        <a:pt x="6363" y="18538"/>
                      </a:lnTo>
                      <a:lnTo>
                        <a:pt x="6246" y="18471"/>
                      </a:lnTo>
                      <a:lnTo>
                        <a:pt x="6188" y="18471"/>
                      </a:lnTo>
                      <a:lnTo>
                        <a:pt x="6188" y="18405"/>
                      </a:lnTo>
                      <a:lnTo>
                        <a:pt x="6071" y="18338"/>
                      </a:lnTo>
                      <a:lnTo>
                        <a:pt x="6071" y="18272"/>
                      </a:lnTo>
                      <a:lnTo>
                        <a:pt x="5955" y="18272"/>
                      </a:lnTo>
                      <a:lnTo>
                        <a:pt x="5955" y="18172"/>
                      </a:lnTo>
                      <a:lnTo>
                        <a:pt x="5838" y="18105"/>
                      </a:lnTo>
                      <a:lnTo>
                        <a:pt x="5838" y="18039"/>
                      </a:lnTo>
                      <a:lnTo>
                        <a:pt x="5604" y="18039"/>
                      </a:lnTo>
                      <a:lnTo>
                        <a:pt x="5604" y="17972"/>
                      </a:lnTo>
                      <a:lnTo>
                        <a:pt x="5371" y="17972"/>
                      </a:lnTo>
                      <a:lnTo>
                        <a:pt x="5371" y="17906"/>
                      </a:lnTo>
                      <a:lnTo>
                        <a:pt x="5137" y="17906"/>
                      </a:lnTo>
                      <a:lnTo>
                        <a:pt x="5137" y="17639"/>
                      </a:lnTo>
                      <a:lnTo>
                        <a:pt x="5021" y="17573"/>
                      </a:lnTo>
                      <a:lnTo>
                        <a:pt x="5021" y="17506"/>
                      </a:lnTo>
                      <a:lnTo>
                        <a:pt x="4845" y="17506"/>
                      </a:lnTo>
                      <a:lnTo>
                        <a:pt x="4845" y="17440"/>
                      </a:lnTo>
                      <a:lnTo>
                        <a:pt x="4378" y="17440"/>
                      </a:lnTo>
                      <a:lnTo>
                        <a:pt x="4378" y="17340"/>
                      </a:lnTo>
                      <a:lnTo>
                        <a:pt x="4262" y="17340"/>
                      </a:lnTo>
                      <a:lnTo>
                        <a:pt x="4262" y="17207"/>
                      </a:lnTo>
                      <a:lnTo>
                        <a:pt x="4145" y="17207"/>
                      </a:lnTo>
                      <a:lnTo>
                        <a:pt x="4145" y="17140"/>
                      </a:lnTo>
                      <a:lnTo>
                        <a:pt x="3911" y="17140"/>
                      </a:lnTo>
                      <a:lnTo>
                        <a:pt x="3911" y="17074"/>
                      </a:lnTo>
                      <a:lnTo>
                        <a:pt x="3678" y="17074"/>
                      </a:lnTo>
                      <a:lnTo>
                        <a:pt x="3678" y="17140"/>
                      </a:lnTo>
                      <a:lnTo>
                        <a:pt x="3269" y="17140"/>
                      </a:lnTo>
                      <a:lnTo>
                        <a:pt x="3269" y="16941"/>
                      </a:lnTo>
                      <a:lnTo>
                        <a:pt x="3152" y="16941"/>
                      </a:lnTo>
                      <a:lnTo>
                        <a:pt x="3152" y="16874"/>
                      </a:lnTo>
                      <a:lnTo>
                        <a:pt x="2919" y="16741"/>
                      </a:lnTo>
                      <a:lnTo>
                        <a:pt x="2569" y="16741"/>
                      </a:lnTo>
                      <a:lnTo>
                        <a:pt x="2569" y="16807"/>
                      </a:lnTo>
                      <a:lnTo>
                        <a:pt x="2452" y="16807"/>
                      </a:lnTo>
                      <a:lnTo>
                        <a:pt x="2452" y="16874"/>
                      </a:lnTo>
                      <a:lnTo>
                        <a:pt x="2335" y="16874"/>
                      </a:lnTo>
                      <a:lnTo>
                        <a:pt x="2335" y="16941"/>
                      </a:lnTo>
                      <a:lnTo>
                        <a:pt x="2218" y="16941"/>
                      </a:lnTo>
                      <a:lnTo>
                        <a:pt x="2102" y="16874"/>
                      </a:lnTo>
                      <a:lnTo>
                        <a:pt x="2102" y="16674"/>
                      </a:lnTo>
                      <a:lnTo>
                        <a:pt x="2218" y="16674"/>
                      </a:lnTo>
                      <a:lnTo>
                        <a:pt x="2335" y="16608"/>
                      </a:lnTo>
                      <a:lnTo>
                        <a:pt x="2452" y="16574"/>
                      </a:lnTo>
                      <a:lnTo>
                        <a:pt x="2569" y="16508"/>
                      </a:lnTo>
                      <a:lnTo>
                        <a:pt x="2569" y="16308"/>
                      </a:lnTo>
                      <a:lnTo>
                        <a:pt x="2452" y="16242"/>
                      </a:lnTo>
                      <a:lnTo>
                        <a:pt x="2452" y="16175"/>
                      </a:lnTo>
                      <a:lnTo>
                        <a:pt x="2218" y="16042"/>
                      </a:lnTo>
                      <a:lnTo>
                        <a:pt x="2102" y="16042"/>
                      </a:lnTo>
                      <a:lnTo>
                        <a:pt x="2102" y="15909"/>
                      </a:lnTo>
                      <a:lnTo>
                        <a:pt x="2218" y="15909"/>
                      </a:lnTo>
                      <a:lnTo>
                        <a:pt x="2335" y="15842"/>
                      </a:lnTo>
                      <a:lnTo>
                        <a:pt x="2452" y="15809"/>
                      </a:lnTo>
                      <a:lnTo>
                        <a:pt x="2685" y="15676"/>
                      </a:lnTo>
                      <a:lnTo>
                        <a:pt x="2685" y="15343"/>
                      </a:lnTo>
                      <a:lnTo>
                        <a:pt x="2569" y="15276"/>
                      </a:lnTo>
                      <a:lnTo>
                        <a:pt x="2569" y="15143"/>
                      </a:lnTo>
                      <a:lnTo>
                        <a:pt x="2452" y="15143"/>
                      </a:lnTo>
                      <a:lnTo>
                        <a:pt x="2452" y="15077"/>
                      </a:lnTo>
                      <a:lnTo>
                        <a:pt x="2335" y="15077"/>
                      </a:lnTo>
                      <a:lnTo>
                        <a:pt x="2335" y="15010"/>
                      </a:lnTo>
                      <a:lnTo>
                        <a:pt x="2218" y="15010"/>
                      </a:lnTo>
                      <a:lnTo>
                        <a:pt x="2218" y="14844"/>
                      </a:lnTo>
                      <a:lnTo>
                        <a:pt x="2102" y="14844"/>
                      </a:lnTo>
                      <a:lnTo>
                        <a:pt x="2102" y="14777"/>
                      </a:lnTo>
                      <a:lnTo>
                        <a:pt x="1926" y="14777"/>
                      </a:lnTo>
                      <a:lnTo>
                        <a:pt x="1926" y="14711"/>
                      </a:lnTo>
                      <a:lnTo>
                        <a:pt x="1810" y="14711"/>
                      </a:lnTo>
                      <a:lnTo>
                        <a:pt x="1810" y="14378"/>
                      </a:lnTo>
                      <a:lnTo>
                        <a:pt x="2043" y="14378"/>
                      </a:lnTo>
                      <a:lnTo>
                        <a:pt x="2043" y="14245"/>
                      </a:lnTo>
                      <a:lnTo>
                        <a:pt x="2102" y="14245"/>
                      </a:lnTo>
                      <a:lnTo>
                        <a:pt x="2102" y="14145"/>
                      </a:lnTo>
                      <a:lnTo>
                        <a:pt x="2218" y="14078"/>
                      </a:lnTo>
                      <a:lnTo>
                        <a:pt x="2218" y="13879"/>
                      </a:lnTo>
                      <a:lnTo>
                        <a:pt x="2043" y="13879"/>
                      </a:lnTo>
                      <a:lnTo>
                        <a:pt x="2043" y="13812"/>
                      </a:lnTo>
                      <a:lnTo>
                        <a:pt x="1926" y="13812"/>
                      </a:lnTo>
                      <a:lnTo>
                        <a:pt x="1926" y="13745"/>
                      </a:lnTo>
                      <a:lnTo>
                        <a:pt x="1810" y="13745"/>
                      </a:lnTo>
                      <a:lnTo>
                        <a:pt x="1810" y="13679"/>
                      </a:lnTo>
                      <a:lnTo>
                        <a:pt x="1693" y="13679"/>
                      </a:lnTo>
                      <a:lnTo>
                        <a:pt x="1693" y="13612"/>
                      </a:lnTo>
                      <a:lnTo>
                        <a:pt x="1459" y="13612"/>
                      </a:lnTo>
                      <a:lnTo>
                        <a:pt x="1459" y="13546"/>
                      </a:lnTo>
                      <a:lnTo>
                        <a:pt x="1343" y="13546"/>
                      </a:lnTo>
                      <a:lnTo>
                        <a:pt x="1343" y="13479"/>
                      </a:lnTo>
                      <a:lnTo>
                        <a:pt x="1226" y="13479"/>
                      </a:lnTo>
                      <a:lnTo>
                        <a:pt x="1226" y="13413"/>
                      </a:lnTo>
                      <a:lnTo>
                        <a:pt x="1109" y="13413"/>
                      </a:lnTo>
                      <a:lnTo>
                        <a:pt x="1109" y="13379"/>
                      </a:lnTo>
                      <a:lnTo>
                        <a:pt x="992" y="13313"/>
                      </a:lnTo>
                      <a:lnTo>
                        <a:pt x="992" y="12913"/>
                      </a:lnTo>
                      <a:lnTo>
                        <a:pt x="1109" y="12913"/>
                      </a:lnTo>
                      <a:lnTo>
                        <a:pt x="1109" y="12847"/>
                      </a:lnTo>
                      <a:lnTo>
                        <a:pt x="1226" y="12847"/>
                      </a:lnTo>
                      <a:lnTo>
                        <a:pt x="1226" y="12481"/>
                      </a:lnTo>
                      <a:lnTo>
                        <a:pt x="1343" y="12481"/>
                      </a:lnTo>
                      <a:lnTo>
                        <a:pt x="1343" y="12414"/>
                      </a:lnTo>
                      <a:lnTo>
                        <a:pt x="1459" y="12414"/>
                      </a:lnTo>
                      <a:lnTo>
                        <a:pt x="1459" y="12348"/>
                      </a:lnTo>
                      <a:lnTo>
                        <a:pt x="1810" y="12348"/>
                      </a:lnTo>
                      <a:lnTo>
                        <a:pt x="1810" y="12281"/>
                      </a:lnTo>
                      <a:lnTo>
                        <a:pt x="1926" y="12281"/>
                      </a:lnTo>
                      <a:lnTo>
                        <a:pt x="1926" y="12214"/>
                      </a:lnTo>
                      <a:lnTo>
                        <a:pt x="2043" y="12214"/>
                      </a:lnTo>
                      <a:lnTo>
                        <a:pt x="2043" y="12148"/>
                      </a:lnTo>
                      <a:lnTo>
                        <a:pt x="2102" y="12148"/>
                      </a:lnTo>
                      <a:lnTo>
                        <a:pt x="2102" y="12081"/>
                      </a:lnTo>
                      <a:lnTo>
                        <a:pt x="2335" y="12081"/>
                      </a:lnTo>
                      <a:lnTo>
                        <a:pt x="2335" y="11782"/>
                      </a:lnTo>
                      <a:lnTo>
                        <a:pt x="2218" y="11782"/>
                      </a:lnTo>
                      <a:lnTo>
                        <a:pt x="2102" y="11715"/>
                      </a:lnTo>
                      <a:lnTo>
                        <a:pt x="2102" y="11649"/>
                      </a:lnTo>
                      <a:lnTo>
                        <a:pt x="2043" y="11649"/>
                      </a:lnTo>
                      <a:lnTo>
                        <a:pt x="2043" y="11582"/>
                      </a:lnTo>
                      <a:lnTo>
                        <a:pt x="1926" y="11582"/>
                      </a:lnTo>
                      <a:lnTo>
                        <a:pt x="1926" y="11449"/>
                      </a:lnTo>
                      <a:lnTo>
                        <a:pt x="1810" y="11449"/>
                      </a:lnTo>
                      <a:lnTo>
                        <a:pt x="1810" y="11382"/>
                      </a:lnTo>
                      <a:lnTo>
                        <a:pt x="1693" y="11382"/>
                      </a:lnTo>
                      <a:lnTo>
                        <a:pt x="1693" y="11316"/>
                      </a:lnTo>
                      <a:lnTo>
                        <a:pt x="1576" y="11249"/>
                      </a:lnTo>
                      <a:lnTo>
                        <a:pt x="1459" y="11249"/>
                      </a:lnTo>
                      <a:lnTo>
                        <a:pt x="1459" y="11183"/>
                      </a:lnTo>
                      <a:lnTo>
                        <a:pt x="1343" y="11183"/>
                      </a:lnTo>
                      <a:lnTo>
                        <a:pt x="1343" y="11116"/>
                      </a:lnTo>
                      <a:lnTo>
                        <a:pt x="1109" y="11116"/>
                      </a:lnTo>
                      <a:lnTo>
                        <a:pt x="1109" y="11050"/>
                      </a:lnTo>
                      <a:lnTo>
                        <a:pt x="992" y="11050"/>
                      </a:lnTo>
                      <a:lnTo>
                        <a:pt x="992" y="10983"/>
                      </a:lnTo>
                      <a:lnTo>
                        <a:pt x="759" y="10983"/>
                      </a:lnTo>
                      <a:lnTo>
                        <a:pt x="759" y="11050"/>
                      </a:lnTo>
                      <a:lnTo>
                        <a:pt x="234" y="11050"/>
                      </a:lnTo>
                      <a:lnTo>
                        <a:pt x="234" y="10983"/>
                      </a:lnTo>
                      <a:lnTo>
                        <a:pt x="117" y="10983"/>
                      </a:lnTo>
                      <a:lnTo>
                        <a:pt x="117" y="10883"/>
                      </a:lnTo>
                      <a:lnTo>
                        <a:pt x="0" y="10817"/>
                      </a:lnTo>
                      <a:lnTo>
                        <a:pt x="0" y="10684"/>
                      </a:lnTo>
                      <a:lnTo>
                        <a:pt x="117" y="10550"/>
                      </a:lnTo>
                      <a:lnTo>
                        <a:pt x="117" y="10484"/>
                      </a:lnTo>
                      <a:lnTo>
                        <a:pt x="234" y="10484"/>
                      </a:lnTo>
                      <a:lnTo>
                        <a:pt x="234" y="10284"/>
                      </a:lnTo>
                      <a:lnTo>
                        <a:pt x="350" y="10284"/>
                      </a:lnTo>
                      <a:lnTo>
                        <a:pt x="350" y="10118"/>
                      </a:lnTo>
                      <a:lnTo>
                        <a:pt x="467" y="10118"/>
                      </a:lnTo>
                      <a:lnTo>
                        <a:pt x="467" y="985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64" name="Freeform 4855"/>
                <p:cNvSpPr/>
                <p:nvPr/>
              </p:nvSpPr>
              <p:spPr>
                <a:xfrm>
                  <a:off x="308568" y="229312"/>
                  <a:ext cx="107948" cy="183230"/>
                </a:xfrm>
                <a:custGeom>
                  <a:avLst/>
                  <a:gdLst/>
                  <a:ahLst/>
                  <a:cxnLst>
                    <a:cxn ang="0">
                      <a:pos x="wd2" y="hd2"/>
                    </a:cxn>
                    <a:cxn ang="5400000">
                      <a:pos x="wd2" y="hd2"/>
                    </a:cxn>
                    <a:cxn ang="10800000">
                      <a:pos x="wd2" y="hd2"/>
                    </a:cxn>
                    <a:cxn ang="16200000">
                      <a:pos x="wd2" y="hd2"/>
                    </a:cxn>
                  </a:cxnLst>
                  <a:rect l="0" t="0" r="r" b="b"/>
                  <a:pathLst>
                    <a:path w="21600" h="21600" extrusionOk="0">
                      <a:moveTo>
                        <a:pt x="695" y="9431"/>
                      </a:moveTo>
                      <a:lnTo>
                        <a:pt x="695" y="9344"/>
                      </a:lnTo>
                      <a:lnTo>
                        <a:pt x="695" y="9431"/>
                      </a:lnTo>
                      <a:lnTo>
                        <a:pt x="695" y="9344"/>
                      </a:lnTo>
                      <a:lnTo>
                        <a:pt x="556" y="9344"/>
                      </a:lnTo>
                      <a:lnTo>
                        <a:pt x="556" y="9257"/>
                      </a:lnTo>
                      <a:lnTo>
                        <a:pt x="417" y="9257"/>
                      </a:lnTo>
                      <a:lnTo>
                        <a:pt x="417" y="9170"/>
                      </a:lnTo>
                      <a:lnTo>
                        <a:pt x="0" y="9170"/>
                      </a:lnTo>
                      <a:lnTo>
                        <a:pt x="0" y="8909"/>
                      </a:lnTo>
                      <a:lnTo>
                        <a:pt x="139" y="8909"/>
                      </a:lnTo>
                      <a:lnTo>
                        <a:pt x="139" y="8823"/>
                      </a:lnTo>
                      <a:lnTo>
                        <a:pt x="278" y="8823"/>
                      </a:lnTo>
                      <a:lnTo>
                        <a:pt x="278" y="8779"/>
                      </a:lnTo>
                      <a:lnTo>
                        <a:pt x="417" y="8779"/>
                      </a:lnTo>
                      <a:lnTo>
                        <a:pt x="278" y="8779"/>
                      </a:lnTo>
                      <a:lnTo>
                        <a:pt x="278" y="8692"/>
                      </a:lnTo>
                      <a:lnTo>
                        <a:pt x="139" y="8692"/>
                      </a:lnTo>
                      <a:lnTo>
                        <a:pt x="139" y="8518"/>
                      </a:lnTo>
                      <a:lnTo>
                        <a:pt x="417" y="8518"/>
                      </a:lnTo>
                      <a:lnTo>
                        <a:pt x="417" y="8605"/>
                      </a:lnTo>
                      <a:lnTo>
                        <a:pt x="695" y="8605"/>
                      </a:lnTo>
                      <a:lnTo>
                        <a:pt x="695" y="8518"/>
                      </a:lnTo>
                      <a:lnTo>
                        <a:pt x="972" y="8518"/>
                      </a:lnTo>
                      <a:lnTo>
                        <a:pt x="972" y="8431"/>
                      </a:lnTo>
                      <a:lnTo>
                        <a:pt x="1250" y="8431"/>
                      </a:lnTo>
                      <a:lnTo>
                        <a:pt x="1250" y="8344"/>
                      </a:lnTo>
                      <a:lnTo>
                        <a:pt x="1389" y="8344"/>
                      </a:lnTo>
                      <a:lnTo>
                        <a:pt x="1389" y="8258"/>
                      </a:lnTo>
                      <a:lnTo>
                        <a:pt x="1459" y="8258"/>
                      </a:lnTo>
                      <a:lnTo>
                        <a:pt x="1459" y="8171"/>
                      </a:lnTo>
                      <a:lnTo>
                        <a:pt x="1597" y="8171"/>
                      </a:lnTo>
                      <a:lnTo>
                        <a:pt x="1597" y="7997"/>
                      </a:lnTo>
                      <a:lnTo>
                        <a:pt x="1736" y="7997"/>
                      </a:lnTo>
                      <a:lnTo>
                        <a:pt x="1736" y="7823"/>
                      </a:lnTo>
                      <a:lnTo>
                        <a:pt x="1875" y="7823"/>
                      </a:lnTo>
                      <a:lnTo>
                        <a:pt x="1875" y="7736"/>
                      </a:lnTo>
                      <a:lnTo>
                        <a:pt x="2014" y="7693"/>
                      </a:lnTo>
                      <a:lnTo>
                        <a:pt x="2014" y="7519"/>
                      </a:lnTo>
                      <a:lnTo>
                        <a:pt x="2153" y="7519"/>
                      </a:lnTo>
                      <a:lnTo>
                        <a:pt x="2153" y="7258"/>
                      </a:lnTo>
                      <a:lnTo>
                        <a:pt x="2292" y="7171"/>
                      </a:lnTo>
                      <a:lnTo>
                        <a:pt x="2431" y="6997"/>
                      </a:lnTo>
                      <a:lnTo>
                        <a:pt x="2431" y="6693"/>
                      </a:lnTo>
                      <a:lnTo>
                        <a:pt x="2570" y="6693"/>
                      </a:lnTo>
                      <a:lnTo>
                        <a:pt x="2570" y="6171"/>
                      </a:lnTo>
                      <a:lnTo>
                        <a:pt x="2431" y="6171"/>
                      </a:lnTo>
                      <a:lnTo>
                        <a:pt x="2431" y="5824"/>
                      </a:lnTo>
                      <a:lnTo>
                        <a:pt x="2292" y="5824"/>
                      </a:lnTo>
                      <a:lnTo>
                        <a:pt x="2292" y="5737"/>
                      </a:lnTo>
                      <a:lnTo>
                        <a:pt x="2153" y="5737"/>
                      </a:lnTo>
                      <a:lnTo>
                        <a:pt x="2153" y="5650"/>
                      </a:lnTo>
                      <a:lnTo>
                        <a:pt x="2014" y="5650"/>
                      </a:lnTo>
                      <a:lnTo>
                        <a:pt x="2014" y="5433"/>
                      </a:lnTo>
                      <a:lnTo>
                        <a:pt x="1875" y="5433"/>
                      </a:lnTo>
                      <a:lnTo>
                        <a:pt x="1875" y="5259"/>
                      </a:lnTo>
                      <a:lnTo>
                        <a:pt x="1736" y="5259"/>
                      </a:lnTo>
                      <a:lnTo>
                        <a:pt x="1597" y="5172"/>
                      </a:lnTo>
                      <a:lnTo>
                        <a:pt x="1597" y="5259"/>
                      </a:lnTo>
                      <a:lnTo>
                        <a:pt x="1389" y="5259"/>
                      </a:lnTo>
                      <a:lnTo>
                        <a:pt x="1389" y="5172"/>
                      </a:lnTo>
                      <a:lnTo>
                        <a:pt x="1250" y="5172"/>
                      </a:lnTo>
                      <a:lnTo>
                        <a:pt x="1250" y="5085"/>
                      </a:lnTo>
                      <a:lnTo>
                        <a:pt x="972" y="5085"/>
                      </a:lnTo>
                      <a:lnTo>
                        <a:pt x="1111" y="4607"/>
                      </a:lnTo>
                      <a:lnTo>
                        <a:pt x="1111" y="4520"/>
                      </a:lnTo>
                      <a:lnTo>
                        <a:pt x="1250" y="4520"/>
                      </a:lnTo>
                      <a:lnTo>
                        <a:pt x="1250" y="4259"/>
                      </a:lnTo>
                      <a:lnTo>
                        <a:pt x="1389" y="4259"/>
                      </a:lnTo>
                      <a:lnTo>
                        <a:pt x="1389" y="4172"/>
                      </a:lnTo>
                      <a:lnTo>
                        <a:pt x="1459" y="4172"/>
                      </a:lnTo>
                      <a:lnTo>
                        <a:pt x="1459" y="3998"/>
                      </a:lnTo>
                      <a:lnTo>
                        <a:pt x="1597" y="3998"/>
                      </a:lnTo>
                      <a:lnTo>
                        <a:pt x="1597" y="3520"/>
                      </a:lnTo>
                      <a:lnTo>
                        <a:pt x="1736" y="3520"/>
                      </a:lnTo>
                      <a:lnTo>
                        <a:pt x="1736" y="3346"/>
                      </a:lnTo>
                      <a:lnTo>
                        <a:pt x="1597" y="3346"/>
                      </a:lnTo>
                      <a:lnTo>
                        <a:pt x="1597" y="3086"/>
                      </a:lnTo>
                      <a:lnTo>
                        <a:pt x="1736" y="3086"/>
                      </a:lnTo>
                      <a:lnTo>
                        <a:pt x="1736" y="2999"/>
                      </a:lnTo>
                      <a:lnTo>
                        <a:pt x="1875" y="2999"/>
                      </a:lnTo>
                      <a:lnTo>
                        <a:pt x="1875" y="2825"/>
                      </a:lnTo>
                      <a:lnTo>
                        <a:pt x="2014" y="2825"/>
                      </a:lnTo>
                      <a:lnTo>
                        <a:pt x="2014" y="2651"/>
                      </a:lnTo>
                      <a:lnTo>
                        <a:pt x="2153" y="2651"/>
                      </a:lnTo>
                      <a:lnTo>
                        <a:pt x="2153" y="2434"/>
                      </a:lnTo>
                      <a:lnTo>
                        <a:pt x="2014" y="2434"/>
                      </a:lnTo>
                      <a:lnTo>
                        <a:pt x="2153" y="2434"/>
                      </a:lnTo>
                      <a:lnTo>
                        <a:pt x="2153" y="2347"/>
                      </a:lnTo>
                      <a:lnTo>
                        <a:pt x="2292" y="2347"/>
                      </a:lnTo>
                      <a:lnTo>
                        <a:pt x="2292" y="2260"/>
                      </a:lnTo>
                      <a:lnTo>
                        <a:pt x="2431" y="2260"/>
                      </a:lnTo>
                      <a:lnTo>
                        <a:pt x="2431" y="1478"/>
                      </a:lnTo>
                      <a:lnTo>
                        <a:pt x="2570" y="1478"/>
                      </a:lnTo>
                      <a:lnTo>
                        <a:pt x="2570" y="652"/>
                      </a:lnTo>
                      <a:lnTo>
                        <a:pt x="3125" y="391"/>
                      </a:lnTo>
                      <a:lnTo>
                        <a:pt x="3889" y="0"/>
                      </a:lnTo>
                      <a:lnTo>
                        <a:pt x="3473" y="391"/>
                      </a:lnTo>
                      <a:lnTo>
                        <a:pt x="3125" y="1173"/>
                      </a:lnTo>
                      <a:lnTo>
                        <a:pt x="3125" y="1260"/>
                      </a:lnTo>
                      <a:lnTo>
                        <a:pt x="3195" y="1260"/>
                      </a:lnTo>
                      <a:lnTo>
                        <a:pt x="3195" y="1347"/>
                      </a:lnTo>
                      <a:lnTo>
                        <a:pt x="3473" y="1347"/>
                      </a:lnTo>
                      <a:lnTo>
                        <a:pt x="3473" y="1434"/>
                      </a:lnTo>
                      <a:lnTo>
                        <a:pt x="3750" y="1434"/>
                      </a:lnTo>
                      <a:lnTo>
                        <a:pt x="3750" y="1260"/>
                      </a:lnTo>
                      <a:lnTo>
                        <a:pt x="4306" y="1260"/>
                      </a:lnTo>
                      <a:lnTo>
                        <a:pt x="4306" y="1478"/>
                      </a:lnTo>
                      <a:lnTo>
                        <a:pt x="4167" y="1478"/>
                      </a:lnTo>
                      <a:lnTo>
                        <a:pt x="4167" y="1565"/>
                      </a:lnTo>
                      <a:lnTo>
                        <a:pt x="4306" y="1565"/>
                      </a:lnTo>
                      <a:lnTo>
                        <a:pt x="4306" y="1912"/>
                      </a:lnTo>
                      <a:lnTo>
                        <a:pt x="4445" y="1912"/>
                      </a:lnTo>
                      <a:lnTo>
                        <a:pt x="4445" y="2086"/>
                      </a:lnTo>
                      <a:lnTo>
                        <a:pt x="4584" y="2086"/>
                      </a:lnTo>
                      <a:lnTo>
                        <a:pt x="4584" y="2260"/>
                      </a:lnTo>
                      <a:lnTo>
                        <a:pt x="4445" y="2260"/>
                      </a:lnTo>
                      <a:lnTo>
                        <a:pt x="4445" y="2347"/>
                      </a:lnTo>
                      <a:lnTo>
                        <a:pt x="4306" y="2347"/>
                      </a:lnTo>
                      <a:lnTo>
                        <a:pt x="4306" y="2521"/>
                      </a:lnTo>
                      <a:lnTo>
                        <a:pt x="4167" y="2521"/>
                      </a:lnTo>
                      <a:lnTo>
                        <a:pt x="4167" y="2564"/>
                      </a:lnTo>
                      <a:lnTo>
                        <a:pt x="4306" y="2564"/>
                      </a:lnTo>
                      <a:lnTo>
                        <a:pt x="4306" y="2651"/>
                      </a:lnTo>
                      <a:lnTo>
                        <a:pt x="4167" y="2651"/>
                      </a:lnTo>
                      <a:lnTo>
                        <a:pt x="4167" y="2738"/>
                      </a:lnTo>
                      <a:lnTo>
                        <a:pt x="4445" y="2738"/>
                      </a:lnTo>
                      <a:lnTo>
                        <a:pt x="4445" y="2651"/>
                      </a:lnTo>
                      <a:lnTo>
                        <a:pt x="4584" y="2651"/>
                      </a:lnTo>
                      <a:lnTo>
                        <a:pt x="4584" y="2825"/>
                      </a:lnTo>
                      <a:lnTo>
                        <a:pt x="4723" y="2825"/>
                      </a:lnTo>
                      <a:lnTo>
                        <a:pt x="4723" y="2912"/>
                      </a:lnTo>
                      <a:lnTo>
                        <a:pt x="4931" y="2912"/>
                      </a:lnTo>
                      <a:lnTo>
                        <a:pt x="5070" y="2999"/>
                      </a:lnTo>
                      <a:lnTo>
                        <a:pt x="5626" y="2999"/>
                      </a:lnTo>
                      <a:lnTo>
                        <a:pt x="5626" y="3086"/>
                      </a:lnTo>
                      <a:lnTo>
                        <a:pt x="6042" y="3086"/>
                      </a:lnTo>
                      <a:lnTo>
                        <a:pt x="6042" y="3173"/>
                      </a:lnTo>
                      <a:lnTo>
                        <a:pt x="6459" y="3173"/>
                      </a:lnTo>
                      <a:lnTo>
                        <a:pt x="6459" y="3086"/>
                      </a:lnTo>
                      <a:lnTo>
                        <a:pt x="6529" y="3086"/>
                      </a:lnTo>
                      <a:lnTo>
                        <a:pt x="6459" y="3086"/>
                      </a:lnTo>
                      <a:lnTo>
                        <a:pt x="6459" y="2999"/>
                      </a:lnTo>
                      <a:lnTo>
                        <a:pt x="6459" y="3086"/>
                      </a:lnTo>
                      <a:lnTo>
                        <a:pt x="6459" y="2912"/>
                      </a:lnTo>
                      <a:lnTo>
                        <a:pt x="6529" y="2912"/>
                      </a:lnTo>
                      <a:lnTo>
                        <a:pt x="6529" y="3086"/>
                      </a:lnTo>
                      <a:lnTo>
                        <a:pt x="6668" y="3086"/>
                      </a:lnTo>
                      <a:lnTo>
                        <a:pt x="6806" y="3173"/>
                      </a:lnTo>
                      <a:lnTo>
                        <a:pt x="6806" y="3086"/>
                      </a:lnTo>
                      <a:lnTo>
                        <a:pt x="6806" y="3173"/>
                      </a:lnTo>
                      <a:lnTo>
                        <a:pt x="6806" y="3086"/>
                      </a:lnTo>
                      <a:lnTo>
                        <a:pt x="6945" y="3086"/>
                      </a:lnTo>
                      <a:lnTo>
                        <a:pt x="6945" y="3173"/>
                      </a:lnTo>
                      <a:lnTo>
                        <a:pt x="7084" y="3173"/>
                      </a:lnTo>
                      <a:lnTo>
                        <a:pt x="7084" y="3260"/>
                      </a:lnTo>
                      <a:lnTo>
                        <a:pt x="6945" y="3260"/>
                      </a:lnTo>
                      <a:lnTo>
                        <a:pt x="6945" y="3433"/>
                      </a:lnTo>
                      <a:lnTo>
                        <a:pt x="6806" y="3433"/>
                      </a:lnTo>
                      <a:lnTo>
                        <a:pt x="6806" y="3520"/>
                      </a:lnTo>
                      <a:lnTo>
                        <a:pt x="6945" y="3520"/>
                      </a:lnTo>
                      <a:lnTo>
                        <a:pt x="6945" y="3564"/>
                      </a:lnTo>
                      <a:lnTo>
                        <a:pt x="6945" y="3520"/>
                      </a:lnTo>
                      <a:lnTo>
                        <a:pt x="6945" y="3564"/>
                      </a:lnTo>
                      <a:lnTo>
                        <a:pt x="6806" y="3564"/>
                      </a:lnTo>
                      <a:lnTo>
                        <a:pt x="6806" y="3738"/>
                      </a:lnTo>
                      <a:lnTo>
                        <a:pt x="6668" y="3738"/>
                      </a:lnTo>
                      <a:lnTo>
                        <a:pt x="6668" y="3825"/>
                      </a:lnTo>
                      <a:lnTo>
                        <a:pt x="6529" y="3825"/>
                      </a:lnTo>
                      <a:lnTo>
                        <a:pt x="6668" y="3825"/>
                      </a:lnTo>
                      <a:lnTo>
                        <a:pt x="6529" y="3825"/>
                      </a:lnTo>
                      <a:lnTo>
                        <a:pt x="6529" y="3998"/>
                      </a:lnTo>
                      <a:lnTo>
                        <a:pt x="6668" y="3998"/>
                      </a:lnTo>
                      <a:lnTo>
                        <a:pt x="6668" y="3911"/>
                      </a:lnTo>
                      <a:lnTo>
                        <a:pt x="6668" y="3998"/>
                      </a:lnTo>
                      <a:lnTo>
                        <a:pt x="6945" y="3998"/>
                      </a:lnTo>
                      <a:lnTo>
                        <a:pt x="6945" y="4085"/>
                      </a:lnTo>
                      <a:lnTo>
                        <a:pt x="6806" y="4085"/>
                      </a:lnTo>
                      <a:lnTo>
                        <a:pt x="6806" y="4259"/>
                      </a:lnTo>
                      <a:lnTo>
                        <a:pt x="6668" y="4259"/>
                      </a:lnTo>
                      <a:lnTo>
                        <a:pt x="6668" y="4346"/>
                      </a:lnTo>
                      <a:lnTo>
                        <a:pt x="6806" y="4346"/>
                      </a:lnTo>
                      <a:lnTo>
                        <a:pt x="6668" y="4346"/>
                      </a:lnTo>
                      <a:lnTo>
                        <a:pt x="6806" y="4346"/>
                      </a:lnTo>
                      <a:lnTo>
                        <a:pt x="6668" y="4346"/>
                      </a:lnTo>
                      <a:lnTo>
                        <a:pt x="6806" y="4346"/>
                      </a:lnTo>
                      <a:lnTo>
                        <a:pt x="6668" y="4346"/>
                      </a:lnTo>
                      <a:lnTo>
                        <a:pt x="6806" y="4346"/>
                      </a:lnTo>
                      <a:lnTo>
                        <a:pt x="6668" y="4346"/>
                      </a:lnTo>
                      <a:lnTo>
                        <a:pt x="6668" y="4607"/>
                      </a:lnTo>
                      <a:lnTo>
                        <a:pt x="6529" y="4607"/>
                      </a:lnTo>
                      <a:lnTo>
                        <a:pt x="6668" y="4607"/>
                      </a:lnTo>
                      <a:lnTo>
                        <a:pt x="6668" y="4650"/>
                      </a:lnTo>
                      <a:lnTo>
                        <a:pt x="6529" y="4650"/>
                      </a:lnTo>
                      <a:lnTo>
                        <a:pt x="6529" y="4737"/>
                      </a:lnTo>
                      <a:lnTo>
                        <a:pt x="6529" y="4650"/>
                      </a:lnTo>
                      <a:lnTo>
                        <a:pt x="6529" y="4737"/>
                      </a:lnTo>
                      <a:lnTo>
                        <a:pt x="6459" y="4737"/>
                      </a:lnTo>
                      <a:lnTo>
                        <a:pt x="6459" y="4824"/>
                      </a:lnTo>
                      <a:lnTo>
                        <a:pt x="6320" y="4824"/>
                      </a:lnTo>
                      <a:lnTo>
                        <a:pt x="6459" y="4911"/>
                      </a:lnTo>
                      <a:lnTo>
                        <a:pt x="6320" y="4911"/>
                      </a:lnTo>
                      <a:lnTo>
                        <a:pt x="6459" y="4911"/>
                      </a:lnTo>
                      <a:lnTo>
                        <a:pt x="6459" y="5346"/>
                      </a:lnTo>
                      <a:lnTo>
                        <a:pt x="6181" y="5346"/>
                      </a:lnTo>
                      <a:lnTo>
                        <a:pt x="6181" y="5737"/>
                      </a:lnTo>
                      <a:lnTo>
                        <a:pt x="6320" y="5737"/>
                      </a:lnTo>
                      <a:lnTo>
                        <a:pt x="6320" y="5650"/>
                      </a:lnTo>
                      <a:lnTo>
                        <a:pt x="6320" y="5824"/>
                      </a:lnTo>
                      <a:lnTo>
                        <a:pt x="6181" y="5911"/>
                      </a:lnTo>
                      <a:lnTo>
                        <a:pt x="6181" y="5998"/>
                      </a:lnTo>
                      <a:lnTo>
                        <a:pt x="6320" y="5998"/>
                      </a:lnTo>
                      <a:lnTo>
                        <a:pt x="6320" y="5911"/>
                      </a:lnTo>
                      <a:lnTo>
                        <a:pt x="6320" y="5998"/>
                      </a:lnTo>
                      <a:lnTo>
                        <a:pt x="6320" y="5911"/>
                      </a:lnTo>
                      <a:lnTo>
                        <a:pt x="6459" y="5911"/>
                      </a:lnTo>
                      <a:lnTo>
                        <a:pt x="6459" y="5824"/>
                      </a:lnTo>
                      <a:lnTo>
                        <a:pt x="6320" y="5824"/>
                      </a:lnTo>
                      <a:lnTo>
                        <a:pt x="6459" y="5824"/>
                      </a:lnTo>
                      <a:lnTo>
                        <a:pt x="6320" y="5824"/>
                      </a:lnTo>
                      <a:lnTo>
                        <a:pt x="6459" y="5824"/>
                      </a:lnTo>
                      <a:lnTo>
                        <a:pt x="6320" y="5824"/>
                      </a:lnTo>
                      <a:lnTo>
                        <a:pt x="6320" y="5737"/>
                      </a:lnTo>
                      <a:lnTo>
                        <a:pt x="6459" y="5737"/>
                      </a:lnTo>
                      <a:lnTo>
                        <a:pt x="6459" y="5824"/>
                      </a:lnTo>
                      <a:lnTo>
                        <a:pt x="6459" y="5737"/>
                      </a:lnTo>
                      <a:lnTo>
                        <a:pt x="6529" y="5737"/>
                      </a:lnTo>
                      <a:lnTo>
                        <a:pt x="6529" y="5824"/>
                      </a:lnTo>
                      <a:lnTo>
                        <a:pt x="6668" y="5824"/>
                      </a:lnTo>
                      <a:lnTo>
                        <a:pt x="6668" y="5911"/>
                      </a:lnTo>
                      <a:lnTo>
                        <a:pt x="6806" y="5911"/>
                      </a:lnTo>
                      <a:lnTo>
                        <a:pt x="6806" y="5998"/>
                      </a:lnTo>
                      <a:lnTo>
                        <a:pt x="6945" y="5998"/>
                      </a:lnTo>
                      <a:lnTo>
                        <a:pt x="6806" y="5998"/>
                      </a:lnTo>
                      <a:lnTo>
                        <a:pt x="6806" y="6171"/>
                      </a:lnTo>
                      <a:lnTo>
                        <a:pt x="6945" y="6171"/>
                      </a:lnTo>
                      <a:lnTo>
                        <a:pt x="6945" y="6085"/>
                      </a:lnTo>
                      <a:lnTo>
                        <a:pt x="7084" y="6085"/>
                      </a:lnTo>
                      <a:lnTo>
                        <a:pt x="7084" y="5737"/>
                      </a:lnTo>
                      <a:lnTo>
                        <a:pt x="7223" y="5737"/>
                      </a:lnTo>
                      <a:lnTo>
                        <a:pt x="7084" y="5737"/>
                      </a:lnTo>
                      <a:lnTo>
                        <a:pt x="7084" y="5650"/>
                      </a:lnTo>
                      <a:lnTo>
                        <a:pt x="7223" y="5650"/>
                      </a:lnTo>
                      <a:lnTo>
                        <a:pt x="7223" y="5737"/>
                      </a:lnTo>
                      <a:lnTo>
                        <a:pt x="7223" y="5650"/>
                      </a:lnTo>
                      <a:lnTo>
                        <a:pt x="7501" y="5650"/>
                      </a:lnTo>
                      <a:lnTo>
                        <a:pt x="7501" y="5520"/>
                      </a:lnTo>
                      <a:lnTo>
                        <a:pt x="7640" y="5520"/>
                      </a:lnTo>
                      <a:lnTo>
                        <a:pt x="7640" y="5433"/>
                      </a:lnTo>
                      <a:lnTo>
                        <a:pt x="7918" y="5433"/>
                      </a:lnTo>
                      <a:lnTo>
                        <a:pt x="7918" y="5346"/>
                      </a:lnTo>
                      <a:lnTo>
                        <a:pt x="8126" y="5346"/>
                      </a:lnTo>
                      <a:lnTo>
                        <a:pt x="8126" y="5433"/>
                      </a:lnTo>
                      <a:lnTo>
                        <a:pt x="8057" y="5433"/>
                      </a:lnTo>
                      <a:lnTo>
                        <a:pt x="8057" y="5520"/>
                      </a:lnTo>
                      <a:lnTo>
                        <a:pt x="8126" y="5520"/>
                      </a:lnTo>
                      <a:lnTo>
                        <a:pt x="8126" y="5606"/>
                      </a:lnTo>
                      <a:lnTo>
                        <a:pt x="8265" y="5606"/>
                      </a:lnTo>
                      <a:lnTo>
                        <a:pt x="8265" y="5650"/>
                      </a:lnTo>
                      <a:lnTo>
                        <a:pt x="8404" y="5650"/>
                      </a:lnTo>
                      <a:lnTo>
                        <a:pt x="8404" y="5606"/>
                      </a:lnTo>
                      <a:lnTo>
                        <a:pt x="8404" y="5650"/>
                      </a:lnTo>
                      <a:lnTo>
                        <a:pt x="8682" y="5650"/>
                      </a:lnTo>
                      <a:lnTo>
                        <a:pt x="8682" y="5737"/>
                      </a:lnTo>
                      <a:lnTo>
                        <a:pt x="9376" y="5737"/>
                      </a:lnTo>
                      <a:lnTo>
                        <a:pt x="9376" y="5824"/>
                      </a:lnTo>
                      <a:lnTo>
                        <a:pt x="10001" y="5824"/>
                      </a:lnTo>
                      <a:lnTo>
                        <a:pt x="10001" y="5737"/>
                      </a:lnTo>
                      <a:lnTo>
                        <a:pt x="10001" y="5824"/>
                      </a:lnTo>
                      <a:lnTo>
                        <a:pt x="9862" y="5824"/>
                      </a:lnTo>
                      <a:lnTo>
                        <a:pt x="9862" y="5911"/>
                      </a:lnTo>
                      <a:lnTo>
                        <a:pt x="9793" y="5911"/>
                      </a:lnTo>
                      <a:lnTo>
                        <a:pt x="9793" y="5998"/>
                      </a:lnTo>
                      <a:lnTo>
                        <a:pt x="9654" y="5998"/>
                      </a:lnTo>
                      <a:lnTo>
                        <a:pt x="9654" y="6345"/>
                      </a:lnTo>
                      <a:lnTo>
                        <a:pt x="9793" y="6345"/>
                      </a:lnTo>
                      <a:lnTo>
                        <a:pt x="9793" y="6258"/>
                      </a:lnTo>
                      <a:lnTo>
                        <a:pt x="9862" y="6258"/>
                      </a:lnTo>
                      <a:lnTo>
                        <a:pt x="9862" y="6171"/>
                      </a:lnTo>
                      <a:lnTo>
                        <a:pt x="10001" y="6171"/>
                      </a:lnTo>
                      <a:lnTo>
                        <a:pt x="10001" y="6258"/>
                      </a:lnTo>
                      <a:lnTo>
                        <a:pt x="10140" y="6258"/>
                      </a:lnTo>
                      <a:lnTo>
                        <a:pt x="10140" y="6345"/>
                      </a:lnTo>
                      <a:lnTo>
                        <a:pt x="10557" y="6345"/>
                      </a:lnTo>
                      <a:lnTo>
                        <a:pt x="10557" y="6606"/>
                      </a:lnTo>
                      <a:lnTo>
                        <a:pt x="10835" y="6606"/>
                      </a:lnTo>
                      <a:lnTo>
                        <a:pt x="10835" y="6693"/>
                      </a:lnTo>
                      <a:lnTo>
                        <a:pt x="10974" y="6693"/>
                      </a:lnTo>
                      <a:lnTo>
                        <a:pt x="10974" y="6736"/>
                      </a:lnTo>
                      <a:lnTo>
                        <a:pt x="11113" y="6736"/>
                      </a:lnTo>
                      <a:lnTo>
                        <a:pt x="11113" y="6693"/>
                      </a:lnTo>
                      <a:lnTo>
                        <a:pt x="11113" y="6736"/>
                      </a:lnTo>
                      <a:lnTo>
                        <a:pt x="11251" y="6736"/>
                      </a:lnTo>
                      <a:lnTo>
                        <a:pt x="11251" y="6823"/>
                      </a:lnTo>
                      <a:lnTo>
                        <a:pt x="11390" y="6823"/>
                      </a:lnTo>
                      <a:lnTo>
                        <a:pt x="11390" y="6910"/>
                      </a:lnTo>
                      <a:lnTo>
                        <a:pt x="11460" y="6910"/>
                      </a:lnTo>
                      <a:lnTo>
                        <a:pt x="11460" y="7084"/>
                      </a:lnTo>
                      <a:lnTo>
                        <a:pt x="12015" y="7084"/>
                      </a:lnTo>
                      <a:lnTo>
                        <a:pt x="12154" y="6997"/>
                      </a:lnTo>
                      <a:lnTo>
                        <a:pt x="12293" y="6997"/>
                      </a:lnTo>
                      <a:lnTo>
                        <a:pt x="12432" y="7084"/>
                      </a:lnTo>
                      <a:lnTo>
                        <a:pt x="12571" y="7084"/>
                      </a:lnTo>
                      <a:lnTo>
                        <a:pt x="12571" y="7171"/>
                      </a:lnTo>
                      <a:lnTo>
                        <a:pt x="12710" y="7171"/>
                      </a:lnTo>
                      <a:lnTo>
                        <a:pt x="12710" y="7258"/>
                      </a:lnTo>
                      <a:lnTo>
                        <a:pt x="12571" y="7258"/>
                      </a:lnTo>
                      <a:lnTo>
                        <a:pt x="12710" y="7258"/>
                      </a:lnTo>
                      <a:lnTo>
                        <a:pt x="12571" y="7258"/>
                      </a:lnTo>
                      <a:lnTo>
                        <a:pt x="12571" y="7432"/>
                      </a:lnTo>
                      <a:lnTo>
                        <a:pt x="12432" y="7432"/>
                      </a:lnTo>
                      <a:lnTo>
                        <a:pt x="12571" y="7432"/>
                      </a:lnTo>
                      <a:lnTo>
                        <a:pt x="12571" y="7606"/>
                      </a:lnTo>
                      <a:lnTo>
                        <a:pt x="12432" y="7606"/>
                      </a:lnTo>
                      <a:lnTo>
                        <a:pt x="12432" y="7736"/>
                      </a:lnTo>
                      <a:lnTo>
                        <a:pt x="12293" y="7736"/>
                      </a:lnTo>
                      <a:lnTo>
                        <a:pt x="12432" y="7736"/>
                      </a:lnTo>
                      <a:lnTo>
                        <a:pt x="12432" y="7910"/>
                      </a:lnTo>
                      <a:lnTo>
                        <a:pt x="12710" y="7910"/>
                      </a:lnTo>
                      <a:lnTo>
                        <a:pt x="12988" y="8084"/>
                      </a:lnTo>
                      <a:lnTo>
                        <a:pt x="13196" y="8084"/>
                      </a:lnTo>
                      <a:lnTo>
                        <a:pt x="13196" y="8171"/>
                      </a:lnTo>
                      <a:lnTo>
                        <a:pt x="13335" y="8171"/>
                      </a:lnTo>
                      <a:lnTo>
                        <a:pt x="13335" y="8084"/>
                      </a:lnTo>
                      <a:lnTo>
                        <a:pt x="13335" y="8171"/>
                      </a:lnTo>
                      <a:lnTo>
                        <a:pt x="13474" y="8171"/>
                      </a:lnTo>
                      <a:lnTo>
                        <a:pt x="13474" y="8084"/>
                      </a:lnTo>
                      <a:lnTo>
                        <a:pt x="13613" y="8084"/>
                      </a:lnTo>
                      <a:lnTo>
                        <a:pt x="13613" y="7997"/>
                      </a:lnTo>
                      <a:lnTo>
                        <a:pt x="13752" y="7997"/>
                      </a:lnTo>
                      <a:lnTo>
                        <a:pt x="13752" y="7910"/>
                      </a:lnTo>
                      <a:lnTo>
                        <a:pt x="13891" y="7910"/>
                      </a:lnTo>
                      <a:lnTo>
                        <a:pt x="13891" y="7823"/>
                      </a:lnTo>
                      <a:lnTo>
                        <a:pt x="14168" y="7823"/>
                      </a:lnTo>
                      <a:lnTo>
                        <a:pt x="14168" y="7910"/>
                      </a:lnTo>
                      <a:lnTo>
                        <a:pt x="14030" y="7910"/>
                      </a:lnTo>
                      <a:lnTo>
                        <a:pt x="14030" y="7997"/>
                      </a:lnTo>
                      <a:lnTo>
                        <a:pt x="13891" y="7997"/>
                      </a:lnTo>
                      <a:lnTo>
                        <a:pt x="13891" y="8084"/>
                      </a:lnTo>
                      <a:lnTo>
                        <a:pt x="13891" y="7997"/>
                      </a:lnTo>
                      <a:lnTo>
                        <a:pt x="14168" y="7997"/>
                      </a:lnTo>
                      <a:lnTo>
                        <a:pt x="14168" y="8084"/>
                      </a:lnTo>
                      <a:lnTo>
                        <a:pt x="14446" y="8084"/>
                      </a:lnTo>
                      <a:lnTo>
                        <a:pt x="14446" y="8171"/>
                      </a:lnTo>
                      <a:lnTo>
                        <a:pt x="14724" y="8171"/>
                      </a:lnTo>
                      <a:lnTo>
                        <a:pt x="14724" y="8258"/>
                      </a:lnTo>
                      <a:lnTo>
                        <a:pt x="14932" y="8258"/>
                      </a:lnTo>
                      <a:lnTo>
                        <a:pt x="14932" y="8344"/>
                      </a:lnTo>
                      <a:lnTo>
                        <a:pt x="14932" y="8258"/>
                      </a:lnTo>
                      <a:lnTo>
                        <a:pt x="15071" y="8258"/>
                      </a:lnTo>
                      <a:lnTo>
                        <a:pt x="15071" y="8431"/>
                      </a:lnTo>
                      <a:lnTo>
                        <a:pt x="14724" y="8431"/>
                      </a:lnTo>
                      <a:lnTo>
                        <a:pt x="14724" y="8518"/>
                      </a:lnTo>
                      <a:lnTo>
                        <a:pt x="14585" y="8518"/>
                      </a:lnTo>
                      <a:lnTo>
                        <a:pt x="14585" y="8605"/>
                      </a:lnTo>
                      <a:lnTo>
                        <a:pt x="14446" y="8605"/>
                      </a:lnTo>
                      <a:lnTo>
                        <a:pt x="14446" y="8823"/>
                      </a:lnTo>
                      <a:lnTo>
                        <a:pt x="14307" y="8823"/>
                      </a:lnTo>
                      <a:lnTo>
                        <a:pt x="14307" y="9083"/>
                      </a:lnTo>
                      <a:lnTo>
                        <a:pt x="14168" y="9083"/>
                      </a:lnTo>
                      <a:lnTo>
                        <a:pt x="14168" y="9170"/>
                      </a:lnTo>
                      <a:lnTo>
                        <a:pt x="14030" y="9170"/>
                      </a:lnTo>
                      <a:lnTo>
                        <a:pt x="14030" y="9257"/>
                      </a:lnTo>
                      <a:lnTo>
                        <a:pt x="13891" y="9257"/>
                      </a:lnTo>
                      <a:lnTo>
                        <a:pt x="13891" y="9344"/>
                      </a:lnTo>
                      <a:lnTo>
                        <a:pt x="14030" y="9344"/>
                      </a:lnTo>
                      <a:lnTo>
                        <a:pt x="14030" y="9431"/>
                      </a:lnTo>
                      <a:lnTo>
                        <a:pt x="14168" y="9431"/>
                      </a:lnTo>
                      <a:lnTo>
                        <a:pt x="14307" y="9518"/>
                      </a:lnTo>
                      <a:lnTo>
                        <a:pt x="14307" y="9605"/>
                      </a:lnTo>
                      <a:lnTo>
                        <a:pt x="14168" y="9605"/>
                      </a:lnTo>
                      <a:lnTo>
                        <a:pt x="14168" y="9822"/>
                      </a:lnTo>
                      <a:lnTo>
                        <a:pt x="14307" y="9822"/>
                      </a:lnTo>
                      <a:lnTo>
                        <a:pt x="14307" y="10344"/>
                      </a:lnTo>
                      <a:lnTo>
                        <a:pt x="14585" y="10344"/>
                      </a:lnTo>
                      <a:lnTo>
                        <a:pt x="14724" y="10431"/>
                      </a:lnTo>
                      <a:lnTo>
                        <a:pt x="14724" y="10604"/>
                      </a:lnTo>
                      <a:lnTo>
                        <a:pt x="14794" y="10604"/>
                      </a:lnTo>
                      <a:lnTo>
                        <a:pt x="14794" y="10691"/>
                      </a:lnTo>
                      <a:lnTo>
                        <a:pt x="14724" y="10691"/>
                      </a:lnTo>
                      <a:lnTo>
                        <a:pt x="14724" y="10865"/>
                      </a:lnTo>
                      <a:lnTo>
                        <a:pt x="14794" y="10865"/>
                      </a:lnTo>
                      <a:lnTo>
                        <a:pt x="14794" y="10909"/>
                      </a:lnTo>
                      <a:lnTo>
                        <a:pt x="14724" y="10909"/>
                      </a:lnTo>
                      <a:lnTo>
                        <a:pt x="14724" y="10996"/>
                      </a:lnTo>
                      <a:lnTo>
                        <a:pt x="14794" y="10996"/>
                      </a:lnTo>
                      <a:lnTo>
                        <a:pt x="14794" y="11169"/>
                      </a:lnTo>
                      <a:lnTo>
                        <a:pt x="14724" y="11169"/>
                      </a:lnTo>
                      <a:lnTo>
                        <a:pt x="14724" y="11256"/>
                      </a:lnTo>
                      <a:lnTo>
                        <a:pt x="14794" y="11256"/>
                      </a:lnTo>
                      <a:lnTo>
                        <a:pt x="14794" y="11430"/>
                      </a:lnTo>
                      <a:lnTo>
                        <a:pt x="15349" y="11430"/>
                      </a:lnTo>
                      <a:lnTo>
                        <a:pt x="15349" y="11517"/>
                      </a:lnTo>
                      <a:lnTo>
                        <a:pt x="15488" y="11517"/>
                      </a:lnTo>
                      <a:lnTo>
                        <a:pt x="15488" y="11604"/>
                      </a:lnTo>
                      <a:lnTo>
                        <a:pt x="15766" y="11604"/>
                      </a:lnTo>
                      <a:lnTo>
                        <a:pt x="15766" y="11865"/>
                      </a:lnTo>
                      <a:lnTo>
                        <a:pt x="15905" y="11865"/>
                      </a:lnTo>
                      <a:lnTo>
                        <a:pt x="15905" y="12082"/>
                      </a:lnTo>
                      <a:lnTo>
                        <a:pt x="16044" y="12082"/>
                      </a:lnTo>
                      <a:lnTo>
                        <a:pt x="16044" y="12256"/>
                      </a:lnTo>
                      <a:lnTo>
                        <a:pt x="16183" y="12256"/>
                      </a:lnTo>
                      <a:lnTo>
                        <a:pt x="16183" y="12604"/>
                      </a:lnTo>
                      <a:lnTo>
                        <a:pt x="16460" y="12604"/>
                      </a:lnTo>
                      <a:lnTo>
                        <a:pt x="16460" y="12691"/>
                      </a:lnTo>
                      <a:lnTo>
                        <a:pt x="16808" y="12691"/>
                      </a:lnTo>
                      <a:lnTo>
                        <a:pt x="16808" y="12777"/>
                      </a:lnTo>
                      <a:lnTo>
                        <a:pt x="16947" y="12777"/>
                      </a:lnTo>
                      <a:lnTo>
                        <a:pt x="16947" y="12864"/>
                      </a:lnTo>
                      <a:lnTo>
                        <a:pt x="17363" y="12864"/>
                      </a:lnTo>
                      <a:lnTo>
                        <a:pt x="17363" y="12777"/>
                      </a:lnTo>
                      <a:lnTo>
                        <a:pt x="17641" y="12777"/>
                      </a:lnTo>
                      <a:lnTo>
                        <a:pt x="17641" y="12951"/>
                      </a:lnTo>
                      <a:lnTo>
                        <a:pt x="17780" y="12951"/>
                      </a:lnTo>
                      <a:lnTo>
                        <a:pt x="17780" y="12995"/>
                      </a:lnTo>
                      <a:lnTo>
                        <a:pt x="17919" y="12995"/>
                      </a:lnTo>
                      <a:lnTo>
                        <a:pt x="17919" y="13082"/>
                      </a:lnTo>
                      <a:lnTo>
                        <a:pt x="18127" y="13082"/>
                      </a:lnTo>
                      <a:lnTo>
                        <a:pt x="18127" y="13169"/>
                      </a:lnTo>
                      <a:lnTo>
                        <a:pt x="19100" y="13169"/>
                      </a:lnTo>
                      <a:lnTo>
                        <a:pt x="19100" y="13342"/>
                      </a:lnTo>
                      <a:lnTo>
                        <a:pt x="19239" y="13342"/>
                      </a:lnTo>
                      <a:lnTo>
                        <a:pt x="19377" y="13429"/>
                      </a:lnTo>
                      <a:lnTo>
                        <a:pt x="19516" y="13429"/>
                      </a:lnTo>
                      <a:lnTo>
                        <a:pt x="19516" y="13516"/>
                      </a:lnTo>
                      <a:lnTo>
                        <a:pt x="19655" y="13516"/>
                      </a:lnTo>
                      <a:lnTo>
                        <a:pt x="19655" y="13603"/>
                      </a:lnTo>
                      <a:lnTo>
                        <a:pt x="19794" y="13603"/>
                      </a:lnTo>
                      <a:lnTo>
                        <a:pt x="19794" y="13864"/>
                      </a:lnTo>
                      <a:lnTo>
                        <a:pt x="19864" y="13864"/>
                      </a:lnTo>
                      <a:lnTo>
                        <a:pt x="19864" y="13994"/>
                      </a:lnTo>
                      <a:lnTo>
                        <a:pt x="20003" y="13994"/>
                      </a:lnTo>
                      <a:lnTo>
                        <a:pt x="19864" y="13994"/>
                      </a:lnTo>
                      <a:lnTo>
                        <a:pt x="19864" y="14081"/>
                      </a:lnTo>
                      <a:lnTo>
                        <a:pt x="20280" y="14081"/>
                      </a:lnTo>
                      <a:lnTo>
                        <a:pt x="20280" y="14168"/>
                      </a:lnTo>
                      <a:lnTo>
                        <a:pt x="20141" y="14168"/>
                      </a:lnTo>
                      <a:lnTo>
                        <a:pt x="20280" y="14255"/>
                      </a:lnTo>
                      <a:lnTo>
                        <a:pt x="20280" y="14342"/>
                      </a:lnTo>
                      <a:lnTo>
                        <a:pt x="20419" y="14342"/>
                      </a:lnTo>
                      <a:lnTo>
                        <a:pt x="20419" y="14603"/>
                      </a:lnTo>
                      <a:lnTo>
                        <a:pt x="20558" y="14603"/>
                      </a:lnTo>
                      <a:lnTo>
                        <a:pt x="20419" y="14603"/>
                      </a:lnTo>
                      <a:lnTo>
                        <a:pt x="20419" y="14690"/>
                      </a:lnTo>
                      <a:lnTo>
                        <a:pt x="20558" y="14690"/>
                      </a:lnTo>
                      <a:lnTo>
                        <a:pt x="20697" y="14777"/>
                      </a:lnTo>
                      <a:lnTo>
                        <a:pt x="20697" y="14690"/>
                      </a:lnTo>
                      <a:lnTo>
                        <a:pt x="20836" y="14690"/>
                      </a:lnTo>
                      <a:lnTo>
                        <a:pt x="20836" y="14864"/>
                      </a:lnTo>
                      <a:lnTo>
                        <a:pt x="20697" y="14864"/>
                      </a:lnTo>
                      <a:lnTo>
                        <a:pt x="20697" y="15081"/>
                      </a:lnTo>
                      <a:lnTo>
                        <a:pt x="20836" y="15081"/>
                      </a:lnTo>
                      <a:lnTo>
                        <a:pt x="20836" y="15168"/>
                      </a:lnTo>
                      <a:lnTo>
                        <a:pt x="21114" y="15168"/>
                      </a:lnTo>
                      <a:lnTo>
                        <a:pt x="21114" y="15255"/>
                      </a:lnTo>
                      <a:lnTo>
                        <a:pt x="21253" y="15255"/>
                      </a:lnTo>
                      <a:lnTo>
                        <a:pt x="21253" y="15342"/>
                      </a:lnTo>
                      <a:lnTo>
                        <a:pt x="21392" y="15342"/>
                      </a:lnTo>
                      <a:lnTo>
                        <a:pt x="21392" y="15429"/>
                      </a:lnTo>
                      <a:lnTo>
                        <a:pt x="21461" y="15515"/>
                      </a:lnTo>
                      <a:lnTo>
                        <a:pt x="21461" y="15602"/>
                      </a:lnTo>
                      <a:lnTo>
                        <a:pt x="21114" y="15602"/>
                      </a:lnTo>
                      <a:lnTo>
                        <a:pt x="21114" y="15689"/>
                      </a:lnTo>
                      <a:lnTo>
                        <a:pt x="20975" y="15689"/>
                      </a:lnTo>
                      <a:lnTo>
                        <a:pt x="20975" y="15776"/>
                      </a:lnTo>
                      <a:lnTo>
                        <a:pt x="20836" y="15776"/>
                      </a:lnTo>
                      <a:lnTo>
                        <a:pt x="20836" y="15863"/>
                      </a:lnTo>
                      <a:lnTo>
                        <a:pt x="20975" y="15863"/>
                      </a:lnTo>
                      <a:lnTo>
                        <a:pt x="20975" y="15950"/>
                      </a:lnTo>
                      <a:lnTo>
                        <a:pt x="20836" y="15950"/>
                      </a:lnTo>
                      <a:lnTo>
                        <a:pt x="20836" y="15863"/>
                      </a:lnTo>
                      <a:lnTo>
                        <a:pt x="20836" y="15950"/>
                      </a:lnTo>
                      <a:lnTo>
                        <a:pt x="20697" y="15950"/>
                      </a:lnTo>
                      <a:lnTo>
                        <a:pt x="20558" y="16037"/>
                      </a:lnTo>
                      <a:lnTo>
                        <a:pt x="20280" y="16037"/>
                      </a:lnTo>
                      <a:lnTo>
                        <a:pt x="20141" y="16080"/>
                      </a:lnTo>
                      <a:lnTo>
                        <a:pt x="20280" y="16080"/>
                      </a:lnTo>
                      <a:lnTo>
                        <a:pt x="20280" y="16167"/>
                      </a:lnTo>
                      <a:lnTo>
                        <a:pt x="20419" y="16167"/>
                      </a:lnTo>
                      <a:lnTo>
                        <a:pt x="20419" y="16341"/>
                      </a:lnTo>
                      <a:lnTo>
                        <a:pt x="20280" y="16341"/>
                      </a:lnTo>
                      <a:lnTo>
                        <a:pt x="20280" y="16602"/>
                      </a:lnTo>
                      <a:lnTo>
                        <a:pt x="20419" y="16602"/>
                      </a:lnTo>
                      <a:lnTo>
                        <a:pt x="20419" y="16776"/>
                      </a:lnTo>
                      <a:lnTo>
                        <a:pt x="20558" y="16863"/>
                      </a:lnTo>
                      <a:lnTo>
                        <a:pt x="20558" y="16950"/>
                      </a:lnTo>
                      <a:lnTo>
                        <a:pt x="20419" y="16950"/>
                      </a:lnTo>
                      <a:lnTo>
                        <a:pt x="20419" y="17037"/>
                      </a:lnTo>
                      <a:lnTo>
                        <a:pt x="20558" y="17037"/>
                      </a:lnTo>
                      <a:lnTo>
                        <a:pt x="20558" y="17167"/>
                      </a:lnTo>
                      <a:lnTo>
                        <a:pt x="20419" y="17167"/>
                      </a:lnTo>
                      <a:lnTo>
                        <a:pt x="20419" y="17341"/>
                      </a:lnTo>
                      <a:lnTo>
                        <a:pt x="20558" y="17341"/>
                      </a:lnTo>
                      <a:lnTo>
                        <a:pt x="20558" y="17862"/>
                      </a:lnTo>
                      <a:lnTo>
                        <a:pt x="20419" y="17949"/>
                      </a:lnTo>
                      <a:lnTo>
                        <a:pt x="20419" y="18036"/>
                      </a:lnTo>
                      <a:lnTo>
                        <a:pt x="20697" y="18036"/>
                      </a:lnTo>
                      <a:lnTo>
                        <a:pt x="20697" y="18123"/>
                      </a:lnTo>
                      <a:lnTo>
                        <a:pt x="20975" y="18123"/>
                      </a:lnTo>
                      <a:lnTo>
                        <a:pt x="20975" y="18340"/>
                      </a:lnTo>
                      <a:lnTo>
                        <a:pt x="20836" y="18340"/>
                      </a:lnTo>
                      <a:lnTo>
                        <a:pt x="20836" y="18427"/>
                      </a:lnTo>
                      <a:lnTo>
                        <a:pt x="20975" y="18427"/>
                      </a:lnTo>
                      <a:lnTo>
                        <a:pt x="20975" y="18514"/>
                      </a:lnTo>
                      <a:lnTo>
                        <a:pt x="21114" y="18514"/>
                      </a:lnTo>
                      <a:lnTo>
                        <a:pt x="20975" y="18514"/>
                      </a:lnTo>
                      <a:lnTo>
                        <a:pt x="21114" y="18514"/>
                      </a:lnTo>
                      <a:lnTo>
                        <a:pt x="21114" y="18601"/>
                      </a:lnTo>
                      <a:lnTo>
                        <a:pt x="20975" y="18601"/>
                      </a:lnTo>
                      <a:lnTo>
                        <a:pt x="20975" y="18775"/>
                      </a:lnTo>
                      <a:lnTo>
                        <a:pt x="21114" y="18775"/>
                      </a:lnTo>
                      <a:lnTo>
                        <a:pt x="21114" y="18862"/>
                      </a:lnTo>
                      <a:lnTo>
                        <a:pt x="20975" y="18949"/>
                      </a:lnTo>
                      <a:lnTo>
                        <a:pt x="20975" y="19036"/>
                      </a:lnTo>
                      <a:lnTo>
                        <a:pt x="21114" y="19036"/>
                      </a:lnTo>
                      <a:lnTo>
                        <a:pt x="21114" y="18949"/>
                      </a:lnTo>
                      <a:lnTo>
                        <a:pt x="21253" y="18949"/>
                      </a:lnTo>
                      <a:lnTo>
                        <a:pt x="21253" y="19036"/>
                      </a:lnTo>
                      <a:lnTo>
                        <a:pt x="21392" y="19123"/>
                      </a:lnTo>
                      <a:lnTo>
                        <a:pt x="21461" y="19210"/>
                      </a:lnTo>
                      <a:lnTo>
                        <a:pt x="21461" y="19253"/>
                      </a:lnTo>
                      <a:lnTo>
                        <a:pt x="21600" y="19253"/>
                      </a:lnTo>
                      <a:lnTo>
                        <a:pt x="21600" y="19601"/>
                      </a:lnTo>
                      <a:lnTo>
                        <a:pt x="21461" y="19688"/>
                      </a:lnTo>
                      <a:lnTo>
                        <a:pt x="21461" y="19948"/>
                      </a:lnTo>
                      <a:lnTo>
                        <a:pt x="21392" y="19948"/>
                      </a:lnTo>
                      <a:lnTo>
                        <a:pt x="21392" y="20035"/>
                      </a:lnTo>
                      <a:lnTo>
                        <a:pt x="21253" y="20035"/>
                      </a:lnTo>
                      <a:lnTo>
                        <a:pt x="21253" y="20122"/>
                      </a:lnTo>
                      <a:lnTo>
                        <a:pt x="21114" y="20209"/>
                      </a:lnTo>
                      <a:lnTo>
                        <a:pt x="21114" y="20340"/>
                      </a:lnTo>
                      <a:lnTo>
                        <a:pt x="20975" y="20340"/>
                      </a:lnTo>
                      <a:lnTo>
                        <a:pt x="20975" y="20427"/>
                      </a:lnTo>
                      <a:lnTo>
                        <a:pt x="20836" y="20340"/>
                      </a:lnTo>
                      <a:lnTo>
                        <a:pt x="20697" y="20340"/>
                      </a:lnTo>
                      <a:lnTo>
                        <a:pt x="20697" y="20427"/>
                      </a:lnTo>
                      <a:lnTo>
                        <a:pt x="20697" y="20340"/>
                      </a:lnTo>
                      <a:lnTo>
                        <a:pt x="20558" y="20340"/>
                      </a:lnTo>
                      <a:lnTo>
                        <a:pt x="20558" y="20296"/>
                      </a:lnTo>
                      <a:lnTo>
                        <a:pt x="20280" y="20296"/>
                      </a:lnTo>
                      <a:lnTo>
                        <a:pt x="20280" y="20209"/>
                      </a:lnTo>
                      <a:lnTo>
                        <a:pt x="20141" y="20209"/>
                      </a:lnTo>
                      <a:lnTo>
                        <a:pt x="20141" y="20687"/>
                      </a:lnTo>
                      <a:lnTo>
                        <a:pt x="20003" y="20687"/>
                      </a:lnTo>
                      <a:lnTo>
                        <a:pt x="20003" y="20774"/>
                      </a:lnTo>
                      <a:lnTo>
                        <a:pt x="20141" y="20774"/>
                      </a:lnTo>
                      <a:lnTo>
                        <a:pt x="20141" y="20861"/>
                      </a:lnTo>
                      <a:lnTo>
                        <a:pt x="20003" y="20861"/>
                      </a:lnTo>
                      <a:lnTo>
                        <a:pt x="20003" y="20948"/>
                      </a:lnTo>
                      <a:lnTo>
                        <a:pt x="19864" y="20948"/>
                      </a:lnTo>
                      <a:lnTo>
                        <a:pt x="19864" y="21122"/>
                      </a:lnTo>
                      <a:lnTo>
                        <a:pt x="19655" y="21122"/>
                      </a:lnTo>
                      <a:lnTo>
                        <a:pt x="19655" y="21209"/>
                      </a:lnTo>
                      <a:lnTo>
                        <a:pt x="19516" y="21209"/>
                      </a:lnTo>
                      <a:lnTo>
                        <a:pt x="19516" y="21600"/>
                      </a:lnTo>
                      <a:lnTo>
                        <a:pt x="19239" y="21600"/>
                      </a:lnTo>
                      <a:lnTo>
                        <a:pt x="19239" y="21426"/>
                      </a:lnTo>
                      <a:lnTo>
                        <a:pt x="18127" y="21426"/>
                      </a:lnTo>
                      <a:lnTo>
                        <a:pt x="18127" y="21600"/>
                      </a:lnTo>
                      <a:lnTo>
                        <a:pt x="18058" y="21600"/>
                      </a:lnTo>
                      <a:lnTo>
                        <a:pt x="17919" y="21513"/>
                      </a:lnTo>
                      <a:lnTo>
                        <a:pt x="17919" y="21426"/>
                      </a:lnTo>
                      <a:lnTo>
                        <a:pt x="17780" y="21513"/>
                      </a:lnTo>
                      <a:lnTo>
                        <a:pt x="17641" y="21426"/>
                      </a:lnTo>
                      <a:lnTo>
                        <a:pt x="17502" y="21426"/>
                      </a:lnTo>
                      <a:lnTo>
                        <a:pt x="17502" y="21513"/>
                      </a:lnTo>
                      <a:lnTo>
                        <a:pt x="17363" y="21513"/>
                      </a:lnTo>
                      <a:lnTo>
                        <a:pt x="17363" y="21426"/>
                      </a:lnTo>
                      <a:lnTo>
                        <a:pt x="17363" y="21513"/>
                      </a:lnTo>
                      <a:lnTo>
                        <a:pt x="17224" y="21513"/>
                      </a:lnTo>
                      <a:lnTo>
                        <a:pt x="17224" y="21600"/>
                      </a:lnTo>
                      <a:lnTo>
                        <a:pt x="16669" y="21600"/>
                      </a:lnTo>
                      <a:lnTo>
                        <a:pt x="16669" y="21339"/>
                      </a:lnTo>
                      <a:lnTo>
                        <a:pt x="16530" y="21339"/>
                      </a:lnTo>
                      <a:lnTo>
                        <a:pt x="16530" y="21296"/>
                      </a:lnTo>
                      <a:lnTo>
                        <a:pt x="16669" y="21296"/>
                      </a:lnTo>
                      <a:lnTo>
                        <a:pt x="16669" y="21209"/>
                      </a:lnTo>
                      <a:lnTo>
                        <a:pt x="16530" y="21209"/>
                      </a:lnTo>
                      <a:lnTo>
                        <a:pt x="16530" y="21122"/>
                      </a:lnTo>
                      <a:lnTo>
                        <a:pt x="16669" y="21122"/>
                      </a:lnTo>
                      <a:lnTo>
                        <a:pt x="16669" y="20687"/>
                      </a:lnTo>
                      <a:lnTo>
                        <a:pt x="16530" y="20687"/>
                      </a:lnTo>
                      <a:lnTo>
                        <a:pt x="16530" y="20600"/>
                      </a:lnTo>
                      <a:lnTo>
                        <a:pt x="16669" y="20600"/>
                      </a:lnTo>
                      <a:lnTo>
                        <a:pt x="16669" y="20513"/>
                      </a:lnTo>
                      <a:lnTo>
                        <a:pt x="16530" y="20513"/>
                      </a:lnTo>
                      <a:lnTo>
                        <a:pt x="16530" y="20427"/>
                      </a:lnTo>
                      <a:lnTo>
                        <a:pt x="16183" y="20427"/>
                      </a:lnTo>
                      <a:lnTo>
                        <a:pt x="16183" y="20296"/>
                      </a:lnTo>
                      <a:lnTo>
                        <a:pt x="15488" y="20296"/>
                      </a:lnTo>
                      <a:lnTo>
                        <a:pt x="15488" y="20209"/>
                      </a:lnTo>
                      <a:lnTo>
                        <a:pt x="15349" y="20209"/>
                      </a:lnTo>
                      <a:lnTo>
                        <a:pt x="15349" y="20035"/>
                      </a:lnTo>
                      <a:lnTo>
                        <a:pt x="15210" y="19948"/>
                      </a:lnTo>
                      <a:lnTo>
                        <a:pt x="15210" y="19775"/>
                      </a:lnTo>
                      <a:lnTo>
                        <a:pt x="15071" y="19775"/>
                      </a:lnTo>
                      <a:lnTo>
                        <a:pt x="15210" y="19775"/>
                      </a:lnTo>
                      <a:lnTo>
                        <a:pt x="15071" y="19775"/>
                      </a:lnTo>
                      <a:lnTo>
                        <a:pt x="15071" y="19688"/>
                      </a:lnTo>
                      <a:lnTo>
                        <a:pt x="14932" y="19688"/>
                      </a:lnTo>
                      <a:lnTo>
                        <a:pt x="14932" y="19601"/>
                      </a:lnTo>
                      <a:lnTo>
                        <a:pt x="14794" y="19601"/>
                      </a:lnTo>
                      <a:lnTo>
                        <a:pt x="14932" y="19601"/>
                      </a:lnTo>
                      <a:lnTo>
                        <a:pt x="14794" y="19601"/>
                      </a:lnTo>
                      <a:lnTo>
                        <a:pt x="14794" y="19514"/>
                      </a:lnTo>
                      <a:lnTo>
                        <a:pt x="14585" y="19514"/>
                      </a:lnTo>
                      <a:lnTo>
                        <a:pt x="14585" y="19340"/>
                      </a:lnTo>
                      <a:lnTo>
                        <a:pt x="14446" y="19340"/>
                      </a:lnTo>
                      <a:lnTo>
                        <a:pt x="14446" y="19427"/>
                      </a:lnTo>
                      <a:lnTo>
                        <a:pt x="14446" y="19340"/>
                      </a:lnTo>
                      <a:lnTo>
                        <a:pt x="14307" y="19340"/>
                      </a:lnTo>
                      <a:lnTo>
                        <a:pt x="14307" y="19253"/>
                      </a:lnTo>
                      <a:lnTo>
                        <a:pt x="14030" y="19253"/>
                      </a:lnTo>
                      <a:lnTo>
                        <a:pt x="14030" y="19210"/>
                      </a:lnTo>
                      <a:lnTo>
                        <a:pt x="13752" y="19210"/>
                      </a:lnTo>
                      <a:lnTo>
                        <a:pt x="13752" y="19253"/>
                      </a:lnTo>
                      <a:lnTo>
                        <a:pt x="13613" y="19253"/>
                      </a:lnTo>
                      <a:lnTo>
                        <a:pt x="13613" y="19514"/>
                      </a:lnTo>
                      <a:lnTo>
                        <a:pt x="13474" y="19514"/>
                      </a:lnTo>
                      <a:lnTo>
                        <a:pt x="13474" y="19427"/>
                      </a:lnTo>
                      <a:lnTo>
                        <a:pt x="13335" y="19427"/>
                      </a:lnTo>
                      <a:lnTo>
                        <a:pt x="13335" y="19340"/>
                      </a:lnTo>
                      <a:lnTo>
                        <a:pt x="13196" y="19340"/>
                      </a:lnTo>
                      <a:lnTo>
                        <a:pt x="13127" y="19253"/>
                      </a:lnTo>
                      <a:lnTo>
                        <a:pt x="13127" y="19340"/>
                      </a:lnTo>
                      <a:lnTo>
                        <a:pt x="12988" y="19253"/>
                      </a:lnTo>
                      <a:lnTo>
                        <a:pt x="12849" y="19253"/>
                      </a:lnTo>
                      <a:lnTo>
                        <a:pt x="12849" y="19210"/>
                      </a:lnTo>
                      <a:lnTo>
                        <a:pt x="12710" y="19210"/>
                      </a:lnTo>
                      <a:lnTo>
                        <a:pt x="12710" y="19123"/>
                      </a:lnTo>
                      <a:lnTo>
                        <a:pt x="12571" y="19036"/>
                      </a:lnTo>
                      <a:lnTo>
                        <a:pt x="12571" y="19210"/>
                      </a:lnTo>
                      <a:lnTo>
                        <a:pt x="12432" y="19210"/>
                      </a:lnTo>
                      <a:lnTo>
                        <a:pt x="12571" y="19210"/>
                      </a:lnTo>
                      <a:lnTo>
                        <a:pt x="12571" y="19253"/>
                      </a:lnTo>
                      <a:lnTo>
                        <a:pt x="12432" y="19253"/>
                      </a:lnTo>
                      <a:lnTo>
                        <a:pt x="12432" y="19340"/>
                      </a:lnTo>
                      <a:lnTo>
                        <a:pt x="12571" y="19340"/>
                      </a:lnTo>
                      <a:lnTo>
                        <a:pt x="12571" y="19427"/>
                      </a:lnTo>
                      <a:lnTo>
                        <a:pt x="12432" y="19427"/>
                      </a:lnTo>
                      <a:lnTo>
                        <a:pt x="12571" y="19427"/>
                      </a:lnTo>
                      <a:lnTo>
                        <a:pt x="12432" y="19427"/>
                      </a:lnTo>
                      <a:lnTo>
                        <a:pt x="12432" y="19514"/>
                      </a:lnTo>
                      <a:lnTo>
                        <a:pt x="12154" y="19514"/>
                      </a:lnTo>
                      <a:lnTo>
                        <a:pt x="12154" y="19427"/>
                      </a:lnTo>
                      <a:lnTo>
                        <a:pt x="12154" y="19514"/>
                      </a:lnTo>
                      <a:lnTo>
                        <a:pt x="12015" y="19514"/>
                      </a:lnTo>
                      <a:lnTo>
                        <a:pt x="12015" y="19427"/>
                      </a:lnTo>
                      <a:lnTo>
                        <a:pt x="12015" y="19601"/>
                      </a:lnTo>
                      <a:lnTo>
                        <a:pt x="11738" y="19601"/>
                      </a:lnTo>
                      <a:lnTo>
                        <a:pt x="11738" y="19775"/>
                      </a:lnTo>
                      <a:lnTo>
                        <a:pt x="11599" y="19775"/>
                      </a:lnTo>
                      <a:lnTo>
                        <a:pt x="11599" y="19688"/>
                      </a:lnTo>
                      <a:lnTo>
                        <a:pt x="11460" y="19688"/>
                      </a:lnTo>
                      <a:lnTo>
                        <a:pt x="11460" y="19775"/>
                      </a:lnTo>
                      <a:lnTo>
                        <a:pt x="11390" y="19775"/>
                      </a:lnTo>
                      <a:lnTo>
                        <a:pt x="11460" y="19775"/>
                      </a:lnTo>
                      <a:lnTo>
                        <a:pt x="11460" y="19862"/>
                      </a:lnTo>
                      <a:lnTo>
                        <a:pt x="11390" y="19862"/>
                      </a:lnTo>
                      <a:lnTo>
                        <a:pt x="11390" y="19948"/>
                      </a:lnTo>
                      <a:lnTo>
                        <a:pt x="11251" y="19948"/>
                      </a:lnTo>
                      <a:lnTo>
                        <a:pt x="11251" y="19862"/>
                      </a:lnTo>
                      <a:lnTo>
                        <a:pt x="11113" y="19948"/>
                      </a:lnTo>
                      <a:lnTo>
                        <a:pt x="11251" y="19948"/>
                      </a:lnTo>
                      <a:lnTo>
                        <a:pt x="11251" y="20035"/>
                      </a:lnTo>
                      <a:lnTo>
                        <a:pt x="10974" y="20035"/>
                      </a:lnTo>
                      <a:lnTo>
                        <a:pt x="10974" y="20209"/>
                      </a:lnTo>
                      <a:lnTo>
                        <a:pt x="10835" y="20122"/>
                      </a:lnTo>
                      <a:lnTo>
                        <a:pt x="10835" y="20209"/>
                      </a:lnTo>
                      <a:lnTo>
                        <a:pt x="10696" y="20122"/>
                      </a:lnTo>
                      <a:lnTo>
                        <a:pt x="10557" y="20209"/>
                      </a:lnTo>
                      <a:lnTo>
                        <a:pt x="10279" y="20209"/>
                      </a:lnTo>
                      <a:lnTo>
                        <a:pt x="10279" y="20296"/>
                      </a:lnTo>
                      <a:lnTo>
                        <a:pt x="10140" y="20340"/>
                      </a:lnTo>
                      <a:lnTo>
                        <a:pt x="10001" y="20340"/>
                      </a:lnTo>
                      <a:lnTo>
                        <a:pt x="10001" y="20296"/>
                      </a:lnTo>
                      <a:lnTo>
                        <a:pt x="10140" y="20296"/>
                      </a:lnTo>
                      <a:lnTo>
                        <a:pt x="9654" y="20296"/>
                      </a:lnTo>
                      <a:lnTo>
                        <a:pt x="9654" y="20209"/>
                      </a:lnTo>
                      <a:lnTo>
                        <a:pt x="9515" y="20209"/>
                      </a:lnTo>
                      <a:lnTo>
                        <a:pt x="9376" y="20122"/>
                      </a:lnTo>
                      <a:lnTo>
                        <a:pt x="9376" y="19948"/>
                      </a:lnTo>
                      <a:lnTo>
                        <a:pt x="9237" y="19948"/>
                      </a:lnTo>
                      <a:lnTo>
                        <a:pt x="9237" y="20122"/>
                      </a:lnTo>
                      <a:lnTo>
                        <a:pt x="9098" y="20122"/>
                      </a:lnTo>
                      <a:lnTo>
                        <a:pt x="9098" y="20035"/>
                      </a:lnTo>
                      <a:lnTo>
                        <a:pt x="8959" y="20035"/>
                      </a:lnTo>
                      <a:lnTo>
                        <a:pt x="9098" y="20035"/>
                      </a:lnTo>
                      <a:lnTo>
                        <a:pt x="8959" y="20035"/>
                      </a:lnTo>
                      <a:lnTo>
                        <a:pt x="8959" y="19775"/>
                      </a:lnTo>
                      <a:lnTo>
                        <a:pt x="9098" y="19688"/>
                      </a:lnTo>
                      <a:lnTo>
                        <a:pt x="9237" y="19688"/>
                      </a:lnTo>
                      <a:lnTo>
                        <a:pt x="9237" y="19601"/>
                      </a:lnTo>
                      <a:lnTo>
                        <a:pt x="9376" y="19601"/>
                      </a:lnTo>
                      <a:lnTo>
                        <a:pt x="9376" y="19514"/>
                      </a:lnTo>
                      <a:lnTo>
                        <a:pt x="9237" y="19514"/>
                      </a:lnTo>
                      <a:lnTo>
                        <a:pt x="9237" y="19427"/>
                      </a:lnTo>
                      <a:lnTo>
                        <a:pt x="9098" y="19427"/>
                      </a:lnTo>
                      <a:lnTo>
                        <a:pt x="9098" y="19340"/>
                      </a:lnTo>
                      <a:lnTo>
                        <a:pt x="8959" y="19340"/>
                      </a:lnTo>
                      <a:lnTo>
                        <a:pt x="8959" y="19427"/>
                      </a:lnTo>
                      <a:lnTo>
                        <a:pt x="8959" y="19253"/>
                      </a:lnTo>
                      <a:lnTo>
                        <a:pt x="8821" y="19340"/>
                      </a:lnTo>
                      <a:lnTo>
                        <a:pt x="8682" y="19340"/>
                      </a:lnTo>
                      <a:lnTo>
                        <a:pt x="8682" y="19253"/>
                      </a:lnTo>
                      <a:lnTo>
                        <a:pt x="8543" y="19253"/>
                      </a:lnTo>
                      <a:lnTo>
                        <a:pt x="8543" y="19210"/>
                      </a:lnTo>
                      <a:lnTo>
                        <a:pt x="7918" y="19210"/>
                      </a:lnTo>
                      <a:lnTo>
                        <a:pt x="7918" y="19123"/>
                      </a:lnTo>
                      <a:lnTo>
                        <a:pt x="7362" y="19123"/>
                      </a:lnTo>
                      <a:lnTo>
                        <a:pt x="7362" y="19036"/>
                      </a:lnTo>
                      <a:lnTo>
                        <a:pt x="7501" y="19036"/>
                      </a:lnTo>
                      <a:lnTo>
                        <a:pt x="7362" y="19036"/>
                      </a:lnTo>
                      <a:lnTo>
                        <a:pt x="7362" y="18949"/>
                      </a:lnTo>
                      <a:lnTo>
                        <a:pt x="7223" y="18862"/>
                      </a:lnTo>
                      <a:lnTo>
                        <a:pt x="7362" y="18775"/>
                      </a:lnTo>
                      <a:lnTo>
                        <a:pt x="7362" y="18688"/>
                      </a:lnTo>
                      <a:lnTo>
                        <a:pt x="7223" y="18688"/>
                      </a:lnTo>
                      <a:lnTo>
                        <a:pt x="7362" y="18688"/>
                      </a:lnTo>
                      <a:lnTo>
                        <a:pt x="7362" y="18601"/>
                      </a:lnTo>
                      <a:lnTo>
                        <a:pt x="7223" y="18601"/>
                      </a:lnTo>
                      <a:lnTo>
                        <a:pt x="7223" y="18514"/>
                      </a:lnTo>
                      <a:lnTo>
                        <a:pt x="7084" y="18514"/>
                      </a:lnTo>
                      <a:lnTo>
                        <a:pt x="7084" y="18427"/>
                      </a:lnTo>
                      <a:lnTo>
                        <a:pt x="6945" y="18427"/>
                      </a:lnTo>
                      <a:lnTo>
                        <a:pt x="6945" y="18340"/>
                      </a:lnTo>
                      <a:lnTo>
                        <a:pt x="7084" y="18340"/>
                      </a:lnTo>
                      <a:lnTo>
                        <a:pt x="7084" y="18210"/>
                      </a:lnTo>
                      <a:lnTo>
                        <a:pt x="7223" y="18210"/>
                      </a:lnTo>
                      <a:lnTo>
                        <a:pt x="7223" y="18036"/>
                      </a:lnTo>
                      <a:lnTo>
                        <a:pt x="7084" y="18036"/>
                      </a:lnTo>
                      <a:lnTo>
                        <a:pt x="7084" y="17862"/>
                      </a:lnTo>
                      <a:lnTo>
                        <a:pt x="6945" y="17862"/>
                      </a:lnTo>
                      <a:lnTo>
                        <a:pt x="6945" y="17689"/>
                      </a:lnTo>
                      <a:lnTo>
                        <a:pt x="6806" y="17689"/>
                      </a:lnTo>
                      <a:lnTo>
                        <a:pt x="6806" y="17602"/>
                      </a:lnTo>
                      <a:lnTo>
                        <a:pt x="6945" y="17515"/>
                      </a:lnTo>
                      <a:lnTo>
                        <a:pt x="6945" y="17428"/>
                      </a:lnTo>
                      <a:lnTo>
                        <a:pt x="6806" y="17428"/>
                      </a:lnTo>
                      <a:lnTo>
                        <a:pt x="6945" y="17428"/>
                      </a:lnTo>
                      <a:lnTo>
                        <a:pt x="6945" y="17254"/>
                      </a:lnTo>
                      <a:lnTo>
                        <a:pt x="6668" y="17254"/>
                      </a:lnTo>
                      <a:lnTo>
                        <a:pt x="6668" y="16950"/>
                      </a:lnTo>
                      <a:lnTo>
                        <a:pt x="6806" y="16950"/>
                      </a:lnTo>
                      <a:lnTo>
                        <a:pt x="6806" y="16776"/>
                      </a:lnTo>
                      <a:lnTo>
                        <a:pt x="6668" y="16776"/>
                      </a:lnTo>
                      <a:lnTo>
                        <a:pt x="6668" y="16515"/>
                      </a:lnTo>
                      <a:lnTo>
                        <a:pt x="6806" y="16515"/>
                      </a:lnTo>
                      <a:lnTo>
                        <a:pt x="6806" y="16428"/>
                      </a:lnTo>
                      <a:lnTo>
                        <a:pt x="6945" y="16428"/>
                      </a:lnTo>
                      <a:lnTo>
                        <a:pt x="6945" y="16341"/>
                      </a:lnTo>
                      <a:lnTo>
                        <a:pt x="6806" y="16341"/>
                      </a:lnTo>
                      <a:lnTo>
                        <a:pt x="6806" y="16167"/>
                      </a:lnTo>
                      <a:lnTo>
                        <a:pt x="7084" y="16167"/>
                      </a:lnTo>
                      <a:lnTo>
                        <a:pt x="7084" y="16080"/>
                      </a:lnTo>
                      <a:lnTo>
                        <a:pt x="6806" y="16080"/>
                      </a:lnTo>
                      <a:lnTo>
                        <a:pt x="6806" y="16037"/>
                      </a:lnTo>
                      <a:lnTo>
                        <a:pt x="6668" y="16037"/>
                      </a:lnTo>
                      <a:lnTo>
                        <a:pt x="6668" y="15950"/>
                      </a:lnTo>
                      <a:lnTo>
                        <a:pt x="6668" y="16037"/>
                      </a:lnTo>
                      <a:lnTo>
                        <a:pt x="6668" y="15950"/>
                      </a:lnTo>
                      <a:lnTo>
                        <a:pt x="6668" y="16037"/>
                      </a:lnTo>
                      <a:lnTo>
                        <a:pt x="6668" y="15950"/>
                      </a:lnTo>
                      <a:lnTo>
                        <a:pt x="6529" y="15950"/>
                      </a:lnTo>
                      <a:lnTo>
                        <a:pt x="6529" y="15863"/>
                      </a:lnTo>
                      <a:lnTo>
                        <a:pt x="6320" y="15863"/>
                      </a:lnTo>
                      <a:lnTo>
                        <a:pt x="6320" y="15689"/>
                      </a:lnTo>
                      <a:lnTo>
                        <a:pt x="6181" y="15689"/>
                      </a:lnTo>
                      <a:lnTo>
                        <a:pt x="6181" y="15342"/>
                      </a:lnTo>
                      <a:lnTo>
                        <a:pt x="5904" y="15342"/>
                      </a:lnTo>
                      <a:lnTo>
                        <a:pt x="5904" y="15255"/>
                      </a:lnTo>
                      <a:lnTo>
                        <a:pt x="5765" y="15255"/>
                      </a:lnTo>
                      <a:lnTo>
                        <a:pt x="5626" y="15168"/>
                      </a:lnTo>
                      <a:lnTo>
                        <a:pt x="5626" y="15081"/>
                      </a:lnTo>
                      <a:lnTo>
                        <a:pt x="5904" y="15081"/>
                      </a:lnTo>
                      <a:lnTo>
                        <a:pt x="5904" y="15037"/>
                      </a:lnTo>
                      <a:lnTo>
                        <a:pt x="5904" y="15081"/>
                      </a:lnTo>
                      <a:lnTo>
                        <a:pt x="6042" y="15081"/>
                      </a:lnTo>
                      <a:lnTo>
                        <a:pt x="6042" y="15037"/>
                      </a:lnTo>
                      <a:lnTo>
                        <a:pt x="6459" y="15037"/>
                      </a:lnTo>
                      <a:lnTo>
                        <a:pt x="6459" y="15081"/>
                      </a:lnTo>
                      <a:lnTo>
                        <a:pt x="6459" y="15037"/>
                      </a:lnTo>
                      <a:lnTo>
                        <a:pt x="6529" y="15037"/>
                      </a:lnTo>
                      <a:lnTo>
                        <a:pt x="6529" y="15081"/>
                      </a:lnTo>
                      <a:lnTo>
                        <a:pt x="6529" y="15037"/>
                      </a:lnTo>
                      <a:lnTo>
                        <a:pt x="6668" y="15037"/>
                      </a:lnTo>
                      <a:lnTo>
                        <a:pt x="6668" y="15081"/>
                      </a:lnTo>
                      <a:lnTo>
                        <a:pt x="6806" y="15081"/>
                      </a:lnTo>
                      <a:lnTo>
                        <a:pt x="6806" y="15037"/>
                      </a:lnTo>
                      <a:lnTo>
                        <a:pt x="6806" y="15081"/>
                      </a:lnTo>
                      <a:lnTo>
                        <a:pt x="6806" y="15037"/>
                      </a:lnTo>
                      <a:lnTo>
                        <a:pt x="6945" y="15037"/>
                      </a:lnTo>
                      <a:lnTo>
                        <a:pt x="6945" y="15081"/>
                      </a:lnTo>
                      <a:lnTo>
                        <a:pt x="7362" y="15081"/>
                      </a:lnTo>
                      <a:lnTo>
                        <a:pt x="7362" y="14864"/>
                      </a:lnTo>
                      <a:lnTo>
                        <a:pt x="7640" y="14864"/>
                      </a:lnTo>
                      <a:lnTo>
                        <a:pt x="7640" y="14777"/>
                      </a:lnTo>
                      <a:lnTo>
                        <a:pt x="7779" y="14777"/>
                      </a:lnTo>
                      <a:lnTo>
                        <a:pt x="7779" y="14690"/>
                      </a:lnTo>
                      <a:lnTo>
                        <a:pt x="8057" y="14690"/>
                      </a:lnTo>
                      <a:lnTo>
                        <a:pt x="8057" y="14516"/>
                      </a:lnTo>
                      <a:lnTo>
                        <a:pt x="8126" y="14516"/>
                      </a:lnTo>
                      <a:lnTo>
                        <a:pt x="8126" y="14429"/>
                      </a:lnTo>
                      <a:lnTo>
                        <a:pt x="8126" y="14516"/>
                      </a:lnTo>
                      <a:lnTo>
                        <a:pt x="8265" y="14516"/>
                      </a:lnTo>
                      <a:lnTo>
                        <a:pt x="8265" y="14429"/>
                      </a:lnTo>
                      <a:lnTo>
                        <a:pt x="8265" y="14516"/>
                      </a:lnTo>
                      <a:lnTo>
                        <a:pt x="8404" y="14516"/>
                      </a:lnTo>
                      <a:lnTo>
                        <a:pt x="8265" y="14516"/>
                      </a:lnTo>
                      <a:lnTo>
                        <a:pt x="8265" y="14603"/>
                      </a:lnTo>
                      <a:lnTo>
                        <a:pt x="8543" y="14603"/>
                      </a:lnTo>
                      <a:lnTo>
                        <a:pt x="8543" y="14516"/>
                      </a:lnTo>
                      <a:lnTo>
                        <a:pt x="8682" y="14516"/>
                      </a:lnTo>
                      <a:lnTo>
                        <a:pt x="8682" y="14429"/>
                      </a:lnTo>
                      <a:lnTo>
                        <a:pt x="8821" y="14429"/>
                      </a:lnTo>
                      <a:lnTo>
                        <a:pt x="8821" y="14342"/>
                      </a:lnTo>
                      <a:lnTo>
                        <a:pt x="8959" y="14342"/>
                      </a:lnTo>
                      <a:lnTo>
                        <a:pt x="8959" y="14255"/>
                      </a:lnTo>
                      <a:lnTo>
                        <a:pt x="9237" y="14255"/>
                      </a:lnTo>
                      <a:lnTo>
                        <a:pt x="9237" y="13690"/>
                      </a:lnTo>
                      <a:lnTo>
                        <a:pt x="9793" y="13690"/>
                      </a:lnTo>
                      <a:lnTo>
                        <a:pt x="9793" y="13603"/>
                      </a:lnTo>
                      <a:lnTo>
                        <a:pt x="9654" y="13603"/>
                      </a:lnTo>
                      <a:lnTo>
                        <a:pt x="9654" y="13429"/>
                      </a:lnTo>
                      <a:lnTo>
                        <a:pt x="9515" y="13429"/>
                      </a:lnTo>
                      <a:lnTo>
                        <a:pt x="9515" y="13342"/>
                      </a:lnTo>
                      <a:lnTo>
                        <a:pt x="9376" y="13342"/>
                      </a:lnTo>
                      <a:lnTo>
                        <a:pt x="9237" y="13256"/>
                      </a:lnTo>
                      <a:lnTo>
                        <a:pt x="9098" y="13256"/>
                      </a:lnTo>
                      <a:lnTo>
                        <a:pt x="9098" y="13169"/>
                      </a:lnTo>
                      <a:lnTo>
                        <a:pt x="8959" y="13169"/>
                      </a:lnTo>
                      <a:lnTo>
                        <a:pt x="8959" y="13082"/>
                      </a:lnTo>
                      <a:lnTo>
                        <a:pt x="8821" y="13082"/>
                      </a:lnTo>
                      <a:lnTo>
                        <a:pt x="8821" y="12995"/>
                      </a:lnTo>
                      <a:lnTo>
                        <a:pt x="9098" y="12995"/>
                      </a:lnTo>
                      <a:lnTo>
                        <a:pt x="9098" y="12777"/>
                      </a:lnTo>
                      <a:lnTo>
                        <a:pt x="9237" y="12777"/>
                      </a:lnTo>
                      <a:lnTo>
                        <a:pt x="9237" y="12864"/>
                      </a:lnTo>
                      <a:lnTo>
                        <a:pt x="9237" y="12777"/>
                      </a:lnTo>
                      <a:lnTo>
                        <a:pt x="9098" y="12777"/>
                      </a:lnTo>
                      <a:lnTo>
                        <a:pt x="9098" y="12691"/>
                      </a:lnTo>
                      <a:lnTo>
                        <a:pt x="9098" y="12777"/>
                      </a:lnTo>
                      <a:lnTo>
                        <a:pt x="9098" y="12691"/>
                      </a:lnTo>
                      <a:lnTo>
                        <a:pt x="9098" y="12777"/>
                      </a:lnTo>
                      <a:lnTo>
                        <a:pt x="9098" y="12691"/>
                      </a:lnTo>
                      <a:lnTo>
                        <a:pt x="8821" y="12691"/>
                      </a:lnTo>
                      <a:lnTo>
                        <a:pt x="8821" y="12604"/>
                      </a:lnTo>
                      <a:lnTo>
                        <a:pt x="8682" y="12604"/>
                      </a:lnTo>
                      <a:lnTo>
                        <a:pt x="8682" y="12517"/>
                      </a:lnTo>
                      <a:lnTo>
                        <a:pt x="8543" y="12517"/>
                      </a:lnTo>
                      <a:lnTo>
                        <a:pt x="8543" y="12430"/>
                      </a:lnTo>
                      <a:lnTo>
                        <a:pt x="7779" y="12430"/>
                      </a:lnTo>
                      <a:lnTo>
                        <a:pt x="7779" y="12517"/>
                      </a:lnTo>
                      <a:lnTo>
                        <a:pt x="7640" y="12517"/>
                      </a:lnTo>
                      <a:lnTo>
                        <a:pt x="7640" y="12430"/>
                      </a:lnTo>
                      <a:lnTo>
                        <a:pt x="7779" y="12430"/>
                      </a:lnTo>
                      <a:lnTo>
                        <a:pt x="7779" y="12169"/>
                      </a:lnTo>
                      <a:lnTo>
                        <a:pt x="7501" y="12169"/>
                      </a:lnTo>
                      <a:lnTo>
                        <a:pt x="7501" y="12082"/>
                      </a:lnTo>
                      <a:lnTo>
                        <a:pt x="7362" y="12082"/>
                      </a:lnTo>
                      <a:lnTo>
                        <a:pt x="7362" y="11995"/>
                      </a:lnTo>
                      <a:lnTo>
                        <a:pt x="7223" y="11995"/>
                      </a:lnTo>
                      <a:lnTo>
                        <a:pt x="7223" y="11908"/>
                      </a:lnTo>
                      <a:lnTo>
                        <a:pt x="7084" y="11908"/>
                      </a:lnTo>
                      <a:lnTo>
                        <a:pt x="7084" y="11865"/>
                      </a:lnTo>
                      <a:lnTo>
                        <a:pt x="7084" y="11908"/>
                      </a:lnTo>
                      <a:lnTo>
                        <a:pt x="6945" y="11908"/>
                      </a:lnTo>
                      <a:lnTo>
                        <a:pt x="6945" y="11865"/>
                      </a:lnTo>
                      <a:lnTo>
                        <a:pt x="6806" y="11865"/>
                      </a:lnTo>
                      <a:lnTo>
                        <a:pt x="6806" y="11778"/>
                      </a:lnTo>
                      <a:lnTo>
                        <a:pt x="6459" y="11778"/>
                      </a:lnTo>
                      <a:lnTo>
                        <a:pt x="6459" y="11865"/>
                      </a:lnTo>
                      <a:lnTo>
                        <a:pt x="6320" y="11865"/>
                      </a:lnTo>
                      <a:lnTo>
                        <a:pt x="6320" y="11691"/>
                      </a:lnTo>
                      <a:lnTo>
                        <a:pt x="6181" y="11691"/>
                      </a:lnTo>
                      <a:lnTo>
                        <a:pt x="6181" y="11517"/>
                      </a:lnTo>
                      <a:lnTo>
                        <a:pt x="6042" y="11604"/>
                      </a:lnTo>
                      <a:lnTo>
                        <a:pt x="5765" y="11604"/>
                      </a:lnTo>
                      <a:lnTo>
                        <a:pt x="5765" y="11691"/>
                      </a:lnTo>
                      <a:lnTo>
                        <a:pt x="5209" y="11691"/>
                      </a:lnTo>
                      <a:lnTo>
                        <a:pt x="5209" y="11604"/>
                      </a:lnTo>
                      <a:lnTo>
                        <a:pt x="5070" y="11604"/>
                      </a:lnTo>
                      <a:lnTo>
                        <a:pt x="5209" y="11604"/>
                      </a:lnTo>
                      <a:lnTo>
                        <a:pt x="5209" y="11517"/>
                      </a:lnTo>
                      <a:lnTo>
                        <a:pt x="5070" y="11517"/>
                      </a:lnTo>
                      <a:lnTo>
                        <a:pt x="5209" y="11517"/>
                      </a:lnTo>
                      <a:lnTo>
                        <a:pt x="5209" y="11343"/>
                      </a:lnTo>
                      <a:lnTo>
                        <a:pt x="4931" y="11343"/>
                      </a:lnTo>
                      <a:lnTo>
                        <a:pt x="4931" y="11256"/>
                      </a:lnTo>
                      <a:lnTo>
                        <a:pt x="4792" y="11256"/>
                      </a:lnTo>
                      <a:lnTo>
                        <a:pt x="4792" y="11169"/>
                      </a:lnTo>
                      <a:lnTo>
                        <a:pt x="4723" y="11169"/>
                      </a:lnTo>
                      <a:lnTo>
                        <a:pt x="4723" y="11082"/>
                      </a:lnTo>
                      <a:lnTo>
                        <a:pt x="4445" y="11082"/>
                      </a:lnTo>
                      <a:lnTo>
                        <a:pt x="4445" y="10691"/>
                      </a:lnTo>
                      <a:lnTo>
                        <a:pt x="4584" y="10691"/>
                      </a:lnTo>
                      <a:lnTo>
                        <a:pt x="4584" y="10604"/>
                      </a:lnTo>
                      <a:lnTo>
                        <a:pt x="4445" y="10604"/>
                      </a:lnTo>
                      <a:lnTo>
                        <a:pt x="4584" y="10604"/>
                      </a:lnTo>
                      <a:lnTo>
                        <a:pt x="4445" y="10604"/>
                      </a:lnTo>
                      <a:lnTo>
                        <a:pt x="4445" y="10518"/>
                      </a:lnTo>
                      <a:lnTo>
                        <a:pt x="4584" y="10518"/>
                      </a:lnTo>
                      <a:lnTo>
                        <a:pt x="4445" y="10518"/>
                      </a:lnTo>
                      <a:lnTo>
                        <a:pt x="4584" y="10518"/>
                      </a:lnTo>
                      <a:lnTo>
                        <a:pt x="4584" y="10257"/>
                      </a:lnTo>
                      <a:lnTo>
                        <a:pt x="4445" y="10257"/>
                      </a:lnTo>
                      <a:lnTo>
                        <a:pt x="4445" y="10344"/>
                      </a:lnTo>
                      <a:lnTo>
                        <a:pt x="4445" y="10257"/>
                      </a:lnTo>
                      <a:lnTo>
                        <a:pt x="4445" y="10344"/>
                      </a:lnTo>
                      <a:lnTo>
                        <a:pt x="4306" y="10344"/>
                      </a:lnTo>
                      <a:lnTo>
                        <a:pt x="4306" y="10257"/>
                      </a:lnTo>
                      <a:lnTo>
                        <a:pt x="4306" y="10344"/>
                      </a:lnTo>
                      <a:lnTo>
                        <a:pt x="4167" y="10344"/>
                      </a:lnTo>
                      <a:lnTo>
                        <a:pt x="4167" y="10431"/>
                      </a:lnTo>
                      <a:lnTo>
                        <a:pt x="4167" y="10344"/>
                      </a:lnTo>
                      <a:lnTo>
                        <a:pt x="4028" y="10344"/>
                      </a:lnTo>
                      <a:lnTo>
                        <a:pt x="4028" y="10431"/>
                      </a:lnTo>
                      <a:lnTo>
                        <a:pt x="3889" y="10431"/>
                      </a:lnTo>
                      <a:lnTo>
                        <a:pt x="3889" y="10257"/>
                      </a:lnTo>
                      <a:lnTo>
                        <a:pt x="3750" y="10170"/>
                      </a:lnTo>
                      <a:lnTo>
                        <a:pt x="3750" y="10083"/>
                      </a:lnTo>
                      <a:lnTo>
                        <a:pt x="3889" y="10083"/>
                      </a:lnTo>
                      <a:lnTo>
                        <a:pt x="3612" y="10083"/>
                      </a:lnTo>
                      <a:lnTo>
                        <a:pt x="3612" y="10257"/>
                      </a:lnTo>
                      <a:lnTo>
                        <a:pt x="2848" y="10257"/>
                      </a:lnTo>
                      <a:lnTo>
                        <a:pt x="2848" y="10170"/>
                      </a:lnTo>
                      <a:lnTo>
                        <a:pt x="2709" y="10170"/>
                      </a:lnTo>
                      <a:lnTo>
                        <a:pt x="2709" y="10083"/>
                      </a:lnTo>
                      <a:lnTo>
                        <a:pt x="2570" y="10083"/>
                      </a:lnTo>
                      <a:lnTo>
                        <a:pt x="2570" y="9996"/>
                      </a:lnTo>
                      <a:lnTo>
                        <a:pt x="2431" y="9996"/>
                      </a:lnTo>
                      <a:lnTo>
                        <a:pt x="2431" y="9692"/>
                      </a:lnTo>
                      <a:lnTo>
                        <a:pt x="2292" y="9692"/>
                      </a:lnTo>
                      <a:lnTo>
                        <a:pt x="2292" y="9779"/>
                      </a:lnTo>
                      <a:lnTo>
                        <a:pt x="2292" y="9692"/>
                      </a:lnTo>
                      <a:lnTo>
                        <a:pt x="2014" y="9692"/>
                      </a:lnTo>
                      <a:lnTo>
                        <a:pt x="2014" y="9605"/>
                      </a:lnTo>
                      <a:lnTo>
                        <a:pt x="1875" y="9605"/>
                      </a:lnTo>
                      <a:lnTo>
                        <a:pt x="1875" y="9518"/>
                      </a:lnTo>
                      <a:lnTo>
                        <a:pt x="1736" y="9518"/>
                      </a:lnTo>
                      <a:lnTo>
                        <a:pt x="1736" y="9344"/>
                      </a:lnTo>
                      <a:lnTo>
                        <a:pt x="1597" y="9344"/>
                      </a:lnTo>
                      <a:lnTo>
                        <a:pt x="1597" y="9257"/>
                      </a:lnTo>
                      <a:lnTo>
                        <a:pt x="1459" y="9257"/>
                      </a:lnTo>
                      <a:lnTo>
                        <a:pt x="1459" y="9170"/>
                      </a:lnTo>
                      <a:lnTo>
                        <a:pt x="1459" y="9257"/>
                      </a:lnTo>
                      <a:lnTo>
                        <a:pt x="1250" y="9257"/>
                      </a:lnTo>
                      <a:lnTo>
                        <a:pt x="1250" y="9431"/>
                      </a:lnTo>
                      <a:lnTo>
                        <a:pt x="695" y="943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65" name="Freeform 4856"/>
                <p:cNvSpPr/>
                <p:nvPr/>
              </p:nvSpPr>
              <p:spPr>
                <a:xfrm>
                  <a:off x="233942" y="298622"/>
                  <a:ext cx="160013" cy="205350"/>
                </a:xfrm>
                <a:custGeom>
                  <a:avLst/>
                  <a:gdLst/>
                  <a:ahLst/>
                  <a:cxnLst>
                    <a:cxn ang="0">
                      <a:pos x="wd2" y="hd2"/>
                    </a:cxn>
                    <a:cxn ang="5400000">
                      <a:pos x="wd2" y="hd2"/>
                    </a:cxn>
                    <a:cxn ang="10800000">
                      <a:pos x="wd2" y="hd2"/>
                    </a:cxn>
                    <a:cxn ang="16200000">
                      <a:pos x="wd2" y="hd2"/>
                    </a:cxn>
                  </a:cxnLst>
                  <a:rect l="0" t="0" r="r" b="b"/>
                  <a:pathLst>
                    <a:path w="21600" h="21600" extrusionOk="0">
                      <a:moveTo>
                        <a:pt x="1171" y="14659"/>
                      </a:moveTo>
                      <a:lnTo>
                        <a:pt x="1171" y="14581"/>
                      </a:lnTo>
                      <a:lnTo>
                        <a:pt x="1078" y="14581"/>
                      </a:lnTo>
                      <a:lnTo>
                        <a:pt x="1078" y="14465"/>
                      </a:lnTo>
                      <a:lnTo>
                        <a:pt x="1171" y="14465"/>
                      </a:lnTo>
                      <a:lnTo>
                        <a:pt x="1171" y="13999"/>
                      </a:lnTo>
                      <a:lnTo>
                        <a:pt x="1265" y="13999"/>
                      </a:lnTo>
                      <a:lnTo>
                        <a:pt x="1265" y="13922"/>
                      </a:lnTo>
                      <a:lnTo>
                        <a:pt x="1359" y="13844"/>
                      </a:lnTo>
                      <a:lnTo>
                        <a:pt x="1546" y="13844"/>
                      </a:lnTo>
                      <a:lnTo>
                        <a:pt x="1546" y="13767"/>
                      </a:lnTo>
                      <a:lnTo>
                        <a:pt x="1640" y="13767"/>
                      </a:lnTo>
                      <a:lnTo>
                        <a:pt x="1640" y="13689"/>
                      </a:lnTo>
                      <a:lnTo>
                        <a:pt x="1734" y="13611"/>
                      </a:lnTo>
                      <a:lnTo>
                        <a:pt x="1734" y="13340"/>
                      </a:lnTo>
                      <a:lnTo>
                        <a:pt x="1827" y="13340"/>
                      </a:lnTo>
                      <a:lnTo>
                        <a:pt x="1827" y="13185"/>
                      </a:lnTo>
                      <a:lnTo>
                        <a:pt x="1921" y="13185"/>
                      </a:lnTo>
                      <a:lnTo>
                        <a:pt x="1921" y="13030"/>
                      </a:lnTo>
                      <a:lnTo>
                        <a:pt x="2108" y="13030"/>
                      </a:lnTo>
                      <a:lnTo>
                        <a:pt x="2155" y="12952"/>
                      </a:lnTo>
                      <a:lnTo>
                        <a:pt x="2155" y="12797"/>
                      </a:lnTo>
                      <a:lnTo>
                        <a:pt x="2249" y="12797"/>
                      </a:lnTo>
                      <a:lnTo>
                        <a:pt x="2249" y="12681"/>
                      </a:lnTo>
                      <a:lnTo>
                        <a:pt x="2343" y="12681"/>
                      </a:lnTo>
                      <a:lnTo>
                        <a:pt x="2343" y="12371"/>
                      </a:lnTo>
                      <a:lnTo>
                        <a:pt x="2436" y="12371"/>
                      </a:lnTo>
                      <a:lnTo>
                        <a:pt x="2436" y="12060"/>
                      </a:lnTo>
                      <a:lnTo>
                        <a:pt x="2530" y="12060"/>
                      </a:lnTo>
                      <a:lnTo>
                        <a:pt x="2530" y="11905"/>
                      </a:lnTo>
                      <a:lnTo>
                        <a:pt x="2624" y="11905"/>
                      </a:lnTo>
                      <a:lnTo>
                        <a:pt x="2624" y="11983"/>
                      </a:lnTo>
                      <a:lnTo>
                        <a:pt x="2718" y="11983"/>
                      </a:lnTo>
                      <a:lnTo>
                        <a:pt x="2718" y="11750"/>
                      </a:lnTo>
                      <a:lnTo>
                        <a:pt x="2624" y="11750"/>
                      </a:lnTo>
                      <a:lnTo>
                        <a:pt x="2624" y="11634"/>
                      </a:lnTo>
                      <a:lnTo>
                        <a:pt x="2811" y="11634"/>
                      </a:lnTo>
                      <a:lnTo>
                        <a:pt x="2811" y="11479"/>
                      </a:lnTo>
                      <a:lnTo>
                        <a:pt x="2905" y="11479"/>
                      </a:lnTo>
                      <a:lnTo>
                        <a:pt x="2905" y="11401"/>
                      </a:lnTo>
                      <a:lnTo>
                        <a:pt x="2999" y="11401"/>
                      </a:lnTo>
                      <a:lnTo>
                        <a:pt x="2999" y="11324"/>
                      </a:lnTo>
                      <a:lnTo>
                        <a:pt x="3092" y="11324"/>
                      </a:lnTo>
                      <a:lnTo>
                        <a:pt x="3092" y="11246"/>
                      </a:lnTo>
                      <a:lnTo>
                        <a:pt x="3186" y="11246"/>
                      </a:lnTo>
                      <a:lnTo>
                        <a:pt x="3186" y="11168"/>
                      </a:lnTo>
                      <a:lnTo>
                        <a:pt x="3327" y="11168"/>
                      </a:lnTo>
                      <a:lnTo>
                        <a:pt x="3327" y="11091"/>
                      </a:lnTo>
                      <a:lnTo>
                        <a:pt x="3514" y="11091"/>
                      </a:lnTo>
                      <a:lnTo>
                        <a:pt x="3514" y="11013"/>
                      </a:lnTo>
                      <a:lnTo>
                        <a:pt x="3702" y="11013"/>
                      </a:lnTo>
                      <a:lnTo>
                        <a:pt x="3702" y="10936"/>
                      </a:lnTo>
                      <a:lnTo>
                        <a:pt x="3795" y="10936"/>
                      </a:lnTo>
                      <a:lnTo>
                        <a:pt x="3795" y="10858"/>
                      </a:lnTo>
                      <a:lnTo>
                        <a:pt x="3983" y="10858"/>
                      </a:lnTo>
                      <a:lnTo>
                        <a:pt x="3983" y="10819"/>
                      </a:lnTo>
                      <a:lnTo>
                        <a:pt x="4076" y="10819"/>
                      </a:lnTo>
                      <a:lnTo>
                        <a:pt x="4076" y="10742"/>
                      </a:lnTo>
                      <a:lnTo>
                        <a:pt x="4170" y="10742"/>
                      </a:lnTo>
                      <a:lnTo>
                        <a:pt x="4076" y="10742"/>
                      </a:lnTo>
                      <a:lnTo>
                        <a:pt x="4076" y="10664"/>
                      </a:lnTo>
                      <a:lnTo>
                        <a:pt x="4170" y="10664"/>
                      </a:lnTo>
                      <a:lnTo>
                        <a:pt x="4170" y="10587"/>
                      </a:lnTo>
                      <a:lnTo>
                        <a:pt x="4170" y="10664"/>
                      </a:lnTo>
                      <a:lnTo>
                        <a:pt x="3983" y="10664"/>
                      </a:lnTo>
                      <a:lnTo>
                        <a:pt x="3795" y="10509"/>
                      </a:lnTo>
                      <a:lnTo>
                        <a:pt x="3795" y="9850"/>
                      </a:lnTo>
                      <a:lnTo>
                        <a:pt x="3702" y="9850"/>
                      </a:lnTo>
                      <a:lnTo>
                        <a:pt x="3702" y="9772"/>
                      </a:lnTo>
                      <a:lnTo>
                        <a:pt x="3420" y="9772"/>
                      </a:lnTo>
                      <a:lnTo>
                        <a:pt x="3420" y="9695"/>
                      </a:lnTo>
                      <a:lnTo>
                        <a:pt x="3327" y="9695"/>
                      </a:lnTo>
                      <a:lnTo>
                        <a:pt x="3327" y="9617"/>
                      </a:lnTo>
                      <a:lnTo>
                        <a:pt x="3233" y="9617"/>
                      </a:lnTo>
                      <a:lnTo>
                        <a:pt x="3233" y="9385"/>
                      </a:lnTo>
                      <a:lnTo>
                        <a:pt x="3420" y="9385"/>
                      </a:lnTo>
                      <a:lnTo>
                        <a:pt x="3420" y="9307"/>
                      </a:lnTo>
                      <a:lnTo>
                        <a:pt x="3514" y="9307"/>
                      </a:lnTo>
                      <a:lnTo>
                        <a:pt x="3514" y="9074"/>
                      </a:lnTo>
                      <a:lnTo>
                        <a:pt x="3608" y="9074"/>
                      </a:lnTo>
                      <a:lnTo>
                        <a:pt x="3608" y="8958"/>
                      </a:lnTo>
                      <a:lnTo>
                        <a:pt x="3514" y="8958"/>
                      </a:lnTo>
                      <a:lnTo>
                        <a:pt x="3514" y="8880"/>
                      </a:lnTo>
                      <a:lnTo>
                        <a:pt x="3420" y="8880"/>
                      </a:lnTo>
                      <a:lnTo>
                        <a:pt x="3420" y="8648"/>
                      </a:lnTo>
                      <a:lnTo>
                        <a:pt x="3327" y="8648"/>
                      </a:lnTo>
                      <a:lnTo>
                        <a:pt x="3327" y="8570"/>
                      </a:lnTo>
                      <a:lnTo>
                        <a:pt x="3233" y="8570"/>
                      </a:lnTo>
                      <a:lnTo>
                        <a:pt x="3233" y="8493"/>
                      </a:lnTo>
                      <a:lnTo>
                        <a:pt x="3092" y="8493"/>
                      </a:lnTo>
                      <a:lnTo>
                        <a:pt x="3092" y="8260"/>
                      </a:lnTo>
                      <a:lnTo>
                        <a:pt x="3186" y="8260"/>
                      </a:lnTo>
                      <a:lnTo>
                        <a:pt x="2999" y="8260"/>
                      </a:lnTo>
                      <a:lnTo>
                        <a:pt x="2811" y="8105"/>
                      </a:lnTo>
                      <a:lnTo>
                        <a:pt x="2530" y="8105"/>
                      </a:lnTo>
                      <a:lnTo>
                        <a:pt x="2530" y="8182"/>
                      </a:lnTo>
                      <a:lnTo>
                        <a:pt x="2343" y="8182"/>
                      </a:lnTo>
                      <a:lnTo>
                        <a:pt x="2343" y="8105"/>
                      </a:lnTo>
                      <a:lnTo>
                        <a:pt x="2343" y="8182"/>
                      </a:lnTo>
                      <a:lnTo>
                        <a:pt x="2249" y="8182"/>
                      </a:lnTo>
                      <a:lnTo>
                        <a:pt x="2249" y="8260"/>
                      </a:lnTo>
                      <a:lnTo>
                        <a:pt x="2155" y="8260"/>
                      </a:lnTo>
                      <a:lnTo>
                        <a:pt x="2155" y="8182"/>
                      </a:lnTo>
                      <a:lnTo>
                        <a:pt x="2108" y="8182"/>
                      </a:lnTo>
                      <a:lnTo>
                        <a:pt x="2108" y="8027"/>
                      </a:lnTo>
                      <a:lnTo>
                        <a:pt x="2015" y="8027"/>
                      </a:lnTo>
                      <a:lnTo>
                        <a:pt x="2015" y="7911"/>
                      </a:lnTo>
                      <a:lnTo>
                        <a:pt x="1921" y="7911"/>
                      </a:lnTo>
                      <a:lnTo>
                        <a:pt x="1921" y="7756"/>
                      </a:lnTo>
                      <a:lnTo>
                        <a:pt x="1827" y="7756"/>
                      </a:lnTo>
                      <a:lnTo>
                        <a:pt x="1827" y="7678"/>
                      </a:lnTo>
                      <a:lnTo>
                        <a:pt x="1734" y="7678"/>
                      </a:lnTo>
                      <a:lnTo>
                        <a:pt x="1734" y="7523"/>
                      </a:lnTo>
                      <a:lnTo>
                        <a:pt x="1827" y="7523"/>
                      </a:lnTo>
                      <a:lnTo>
                        <a:pt x="1827" y="7446"/>
                      </a:lnTo>
                      <a:lnTo>
                        <a:pt x="1734" y="7446"/>
                      </a:lnTo>
                      <a:lnTo>
                        <a:pt x="1734" y="7368"/>
                      </a:lnTo>
                      <a:lnTo>
                        <a:pt x="1640" y="7368"/>
                      </a:lnTo>
                      <a:lnTo>
                        <a:pt x="1640" y="7290"/>
                      </a:lnTo>
                      <a:lnTo>
                        <a:pt x="1546" y="7290"/>
                      </a:lnTo>
                      <a:lnTo>
                        <a:pt x="1546" y="7135"/>
                      </a:lnTo>
                      <a:lnTo>
                        <a:pt x="1265" y="7135"/>
                      </a:lnTo>
                      <a:lnTo>
                        <a:pt x="1265" y="7019"/>
                      </a:lnTo>
                      <a:lnTo>
                        <a:pt x="1359" y="6941"/>
                      </a:lnTo>
                      <a:lnTo>
                        <a:pt x="1359" y="6864"/>
                      </a:lnTo>
                      <a:lnTo>
                        <a:pt x="1452" y="6864"/>
                      </a:lnTo>
                      <a:lnTo>
                        <a:pt x="1452" y="6786"/>
                      </a:lnTo>
                      <a:lnTo>
                        <a:pt x="1452" y="6864"/>
                      </a:lnTo>
                      <a:lnTo>
                        <a:pt x="1546" y="6864"/>
                      </a:lnTo>
                      <a:lnTo>
                        <a:pt x="1546" y="6786"/>
                      </a:lnTo>
                      <a:lnTo>
                        <a:pt x="1640" y="6786"/>
                      </a:lnTo>
                      <a:lnTo>
                        <a:pt x="1640" y="6709"/>
                      </a:lnTo>
                      <a:lnTo>
                        <a:pt x="1734" y="6709"/>
                      </a:lnTo>
                      <a:lnTo>
                        <a:pt x="1640" y="6631"/>
                      </a:lnTo>
                      <a:lnTo>
                        <a:pt x="1640" y="6476"/>
                      </a:lnTo>
                      <a:lnTo>
                        <a:pt x="1546" y="6399"/>
                      </a:lnTo>
                      <a:lnTo>
                        <a:pt x="1546" y="6243"/>
                      </a:lnTo>
                      <a:lnTo>
                        <a:pt x="1452" y="6243"/>
                      </a:lnTo>
                      <a:lnTo>
                        <a:pt x="1452" y="6050"/>
                      </a:lnTo>
                      <a:lnTo>
                        <a:pt x="1359" y="6050"/>
                      </a:lnTo>
                      <a:lnTo>
                        <a:pt x="1359" y="5817"/>
                      </a:lnTo>
                      <a:lnTo>
                        <a:pt x="1265" y="5817"/>
                      </a:lnTo>
                      <a:lnTo>
                        <a:pt x="1265" y="5662"/>
                      </a:lnTo>
                      <a:lnTo>
                        <a:pt x="1359" y="5662"/>
                      </a:lnTo>
                      <a:lnTo>
                        <a:pt x="1452" y="5584"/>
                      </a:lnTo>
                      <a:lnTo>
                        <a:pt x="1640" y="5584"/>
                      </a:lnTo>
                      <a:lnTo>
                        <a:pt x="1640" y="5507"/>
                      </a:lnTo>
                      <a:lnTo>
                        <a:pt x="1921" y="5507"/>
                      </a:lnTo>
                      <a:lnTo>
                        <a:pt x="2015" y="5429"/>
                      </a:lnTo>
                      <a:lnTo>
                        <a:pt x="2155" y="5429"/>
                      </a:lnTo>
                      <a:lnTo>
                        <a:pt x="2155" y="5352"/>
                      </a:lnTo>
                      <a:lnTo>
                        <a:pt x="2249" y="5352"/>
                      </a:lnTo>
                      <a:lnTo>
                        <a:pt x="2343" y="5274"/>
                      </a:lnTo>
                      <a:lnTo>
                        <a:pt x="2343" y="5196"/>
                      </a:lnTo>
                      <a:lnTo>
                        <a:pt x="2436" y="5196"/>
                      </a:lnTo>
                      <a:lnTo>
                        <a:pt x="2436" y="5003"/>
                      </a:lnTo>
                      <a:lnTo>
                        <a:pt x="2530" y="4925"/>
                      </a:lnTo>
                      <a:lnTo>
                        <a:pt x="2624" y="4925"/>
                      </a:lnTo>
                      <a:lnTo>
                        <a:pt x="2718" y="4847"/>
                      </a:lnTo>
                      <a:lnTo>
                        <a:pt x="2811" y="4847"/>
                      </a:lnTo>
                      <a:lnTo>
                        <a:pt x="2811" y="4770"/>
                      </a:lnTo>
                      <a:lnTo>
                        <a:pt x="2905" y="4770"/>
                      </a:lnTo>
                      <a:lnTo>
                        <a:pt x="2905" y="4692"/>
                      </a:lnTo>
                      <a:lnTo>
                        <a:pt x="2999" y="4692"/>
                      </a:lnTo>
                      <a:lnTo>
                        <a:pt x="2999" y="4615"/>
                      </a:lnTo>
                      <a:lnTo>
                        <a:pt x="3092" y="4615"/>
                      </a:lnTo>
                      <a:lnTo>
                        <a:pt x="3186" y="4537"/>
                      </a:lnTo>
                      <a:lnTo>
                        <a:pt x="3186" y="4188"/>
                      </a:lnTo>
                      <a:lnTo>
                        <a:pt x="3233" y="4188"/>
                      </a:lnTo>
                      <a:lnTo>
                        <a:pt x="3233" y="3955"/>
                      </a:lnTo>
                      <a:lnTo>
                        <a:pt x="3327" y="3955"/>
                      </a:lnTo>
                      <a:lnTo>
                        <a:pt x="3327" y="3878"/>
                      </a:lnTo>
                      <a:lnTo>
                        <a:pt x="3420" y="3878"/>
                      </a:lnTo>
                      <a:lnTo>
                        <a:pt x="3514" y="3800"/>
                      </a:lnTo>
                      <a:lnTo>
                        <a:pt x="3608" y="3800"/>
                      </a:lnTo>
                      <a:lnTo>
                        <a:pt x="3608" y="3723"/>
                      </a:lnTo>
                      <a:lnTo>
                        <a:pt x="3702" y="3723"/>
                      </a:lnTo>
                      <a:lnTo>
                        <a:pt x="3702" y="3645"/>
                      </a:lnTo>
                      <a:lnTo>
                        <a:pt x="3795" y="3645"/>
                      </a:lnTo>
                      <a:lnTo>
                        <a:pt x="3795" y="3568"/>
                      </a:lnTo>
                      <a:lnTo>
                        <a:pt x="3889" y="3568"/>
                      </a:lnTo>
                      <a:lnTo>
                        <a:pt x="3889" y="3490"/>
                      </a:lnTo>
                      <a:lnTo>
                        <a:pt x="3983" y="3490"/>
                      </a:lnTo>
                      <a:lnTo>
                        <a:pt x="3983" y="3413"/>
                      </a:lnTo>
                      <a:lnTo>
                        <a:pt x="4076" y="3413"/>
                      </a:lnTo>
                      <a:lnTo>
                        <a:pt x="4076" y="3335"/>
                      </a:lnTo>
                      <a:lnTo>
                        <a:pt x="4076" y="3413"/>
                      </a:lnTo>
                      <a:lnTo>
                        <a:pt x="4076" y="3335"/>
                      </a:lnTo>
                      <a:lnTo>
                        <a:pt x="4170" y="3335"/>
                      </a:lnTo>
                      <a:lnTo>
                        <a:pt x="4170" y="3064"/>
                      </a:lnTo>
                      <a:lnTo>
                        <a:pt x="4264" y="3064"/>
                      </a:lnTo>
                      <a:lnTo>
                        <a:pt x="4264" y="2404"/>
                      </a:lnTo>
                      <a:lnTo>
                        <a:pt x="4311" y="2404"/>
                      </a:lnTo>
                      <a:lnTo>
                        <a:pt x="4311" y="2172"/>
                      </a:lnTo>
                      <a:lnTo>
                        <a:pt x="4404" y="2172"/>
                      </a:lnTo>
                      <a:lnTo>
                        <a:pt x="4404" y="2094"/>
                      </a:lnTo>
                      <a:lnTo>
                        <a:pt x="4592" y="2094"/>
                      </a:lnTo>
                      <a:lnTo>
                        <a:pt x="4685" y="2017"/>
                      </a:lnTo>
                      <a:lnTo>
                        <a:pt x="4873" y="2017"/>
                      </a:lnTo>
                      <a:lnTo>
                        <a:pt x="4873" y="1939"/>
                      </a:lnTo>
                      <a:lnTo>
                        <a:pt x="4967" y="1939"/>
                      </a:lnTo>
                      <a:lnTo>
                        <a:pt x="4967" y="1861"/>
                      </a:lnTo>
                      <a:lnTo>
                        <a:pt x="5060" y="1861"/>
                      </a:lnTo>
                      <a:lnTo>
                        <a:pt x="5060" y="1784"/>
                      </a:lnTo>
                      <a:lnTo>
                        <a:pt x="5154" y="1784"/>
                      </a:lnTo>
                      <a:lnTo>
                        <a:pt x="5154" y="1706"/>
                      </a:lnTo>
                      <a:lnTo>
                        <a:pt x="5248" y="1706"/>
                      </a:lnTo>
                      <a:lnTo>
                        <a:pt x="5248" y="1551"/>
                      </a:lnTo>
                      <a:lnTo>
                        <a:pt x="5154" y="1551"/>
                      </a:lnTo>
                      <a:lnTo>
                        <a:pt x="5154" y="1474"/>
                      </a:lnTo>
                      <a:lnTo>
                        <a:pt x="5060" y="1474"/>
                      </a:lnTo>
                      <a:lnTo>
                        <a:pt x="5060" y="1357"/>
                      </a:lnTo>
                      <a:lnTo>
                        <a:pt x="5248" y="1357"/>
                      </a:lnTo>
                      <a:lnTo>
                        <a:pt x="5248" y="1280"/>
                      </a:lnTo>
                      <a:lnTo>
                        <a:pt x="5435" y="1125"/>
                      </a:lnTo>
                      <a:lnTo>
                        <a:pt x="5435" y="1047"/>
                      </a:lnTo>
                      <a:lnTo>
                        <a:pt x="5669" y="1047"/>
                      </a:lnTo>
                      <a:lnTo>
                        <a:pt x="5669" y="969"/>
                      </a:lnTo>
                      <a:lnTo>
                        <a:pt x="6044" y="969"/>
                      </a:lnTo>
                      <a:lnTo>
                        <a:pt x="6044" y="892"/>
                      </a:lnTo>
                      <a:lnTo>
                        <a:pt x="6325" y="892"/>
                      </a:lnTo>
                      <a:lnTo>
                        <a:pt x="6325" y="814"/>
                      </a:lnTo>
                      <a:lnTo>
                        <a:pt x="6419" y="814"/>
                      </a:lnTo>
                      <a:lnTo>
                        <a:pt x="6513" y="737"/>
                      </a:lnTo>
                      <a:lnTo>
                        <a:pt x="6560" y="737"/>
                      </a:lnTo>
                      <a:lnTo>
                        <a:pt x="6653" y="659"/>
                      </a:lnTo>
                      <a:lnTo>
                        <a:pt x="6747" y="659"/>
                      </a:lnTo>
                      <a:lnTo>
                        <a:pt x="6747" y="582"/>
                      </a:lnTo>
                      <a:lnTo>
                        <a:pt x="6841" y="582"/>
                      </a:lnTo>
                      <a:lnTo>
                        <a:pt x="6841" y="543"/>
                      </a:lnTo>
                      <a:lnTo>
                        <a:pt x="6934" y="543"/>
                      </a:lnTo>
                      <a:lnTo>
                        <a:pt x="6934" y="465"/>
                      </a:lnTo>
                      <a:lnTo>
                        <a:pt x="7028" y="388"/>
                      </a:lnTo>
                      <a:lnTo>
                        <a:pt x="7028" y="155"/>
                      </a:lnTo>
                      <a:lnTo>
                        <a:pt x="7122" y="155"/>
                      </a:lnTo>
                      <a:lnTo>
                        <a:pt x="7122" y="78"/>
                      </a:lnTo>
                      <a:lnTo>
                        <a:pt x="7309" y="78"/>
                      </a:lnTo>
                      <a:lnTo>
                        <a:pt x="7309" y="0"/>
                      </a:lnTo>
                      <a:lnTo>
                        <a:pt x="7497" y="0"/>
                      </a:lnTo>
                      <a:lnTo>
                        <a:pt x="7497" y="155"/>
                      </a:lnTo>
                      <a:lnTo>
                        <a:pt x="8293" y="155"/>
                      </a:lnTo>
                      <a:lnTo>
                        <a:pt x="8293" y="78"/>
                      </a:lnTo>
                      <a:lnTo>
                        <a:pt x="8996" y="78"/>
                      </a:lnTo>
                      <a:lnTo>
                        <a:pt x="8996" y="310"/>
                      </a:lnTo>
                      <a:lnTo>
                        <a:pt x="8902" y="310"/>
                      </a:lnTo>
                      <a:lnTo>
                        <a:pt x="8902" y="233"/>
                      </a:lnTo>
                      <a:lnTo>
                        <a:pt x="8902" y="310"/>
                      </a:lnTo>
                      <a:lnTo>
                        <a:pt x="8809" y="310"/>
                      </a:lnTo>
                      <a:lnTo>
                        <a:pt x="8809" y="233"/>
                      </a:lnTo>
                      <a:lnTo>
                        <a:pt x="8574" y="233"/>
                      </a:lnTo>
                      <a:lnTo>
                        <a:pt x="8574" y="310"/>
                      </a:lnTo>
                      <a:lnTo>
                        <a:pt x="8481" y="310"/>
                      </a:lnTo>
                      <a:lnTo>
                        <a:pt x="8481" y="388"/>
                      </a:lnTo>
                      <a:lnTo>
                        <a:pt x="8574" y="388"/>
                      </a:lnTo>
                      <a:lnTo>
                        <a:pt x="8574" y="310"/>
                      </a:lnTo>
                      <a:lnTo>
                        <a:pt x="8574" y="388"/>
                      </a:lnTo>
                      <a:lnTo>
                        <a:pt x="8481" y="388"/>
                      </a:lnTo>
                      <a:lnTo>
                        <a:pt x="8574" y="388"/>
                      </a:lnTo>
                      <a:lnTo>
                        <a:pt x="8481" y="388"/>
                      </a:lnTo>
                      <a:lnTo>
                        <a:pt x="8481" y="465"/>
                      </a:lnTo>
                      <a:lnTo>
                        <a:pt x="8574" y="465"/>
                      </a:lnTo>
                      <a:lnTo>
                        <a:pt x="8481" y="465"/>
                      </a:lnTo>
                      <a:lnTo>
                        <a:pt x="8481" y="543"/>
                      </a:lnTo>
                      <a:lnTo>
                        <a:pt x="8481" y="465"/>
                      </a:lnTo>
                      <a:lnTo>
                        <a:pt x="8809" y="465"/>
                      </a:lnTo>
                      <a:lnTo>
                        <a:pt x="8809" y="388"/>
                      </a:lnTo>
                      <a:lnTo>
                        <a:pt x="8902" y="388"/>
                      </a:lnTo>
                      <a:lnTo>
                        <a:pt x="8809" y="388"/>
                      </a:lnTo>
                      <a:lnTo>
                        <a:pt x="8809" y="465"/>
                      </a:lnTo>
                      <a:lnTo>
                        <a:pt x="9090" y="465"/>
                      </a:lnTo>
                      <a:lnTo>
                        <a:pt x="9090" y="543"/>
                      </a:lnTo>
                      <a:lnTo>
                        <a:pt x="9090" y="465"/>
                      </a:lnTo>
                      <a:lnTo>
                        <a:pt x="9184" y="465"/>
                      </a:lnTo>
                      <a:lnTo>
                        <a:pt x="9184" y="388"/>
                      </a:lnTo>
                      <a:lnTo>
                        <a:pt x="9277" y="388"/>
                      </a:lnTo>
                      <a:lnTo>
                        <a:pt x="9184" y="388"/>
                      </a:lnTo>
                      <a:lnTo>
                        <a:pt x="9465" y="388"/>
                      </a:lnTo>
                      <a:lnTo>
                        <a:pt x="9465" y="310"/>
                      </a:lnTo>
                      <a:lnTo>
                        <a:pt x="9558" y="310"/>
                      </a:lnTo>
                      <a:lnTo>
                        <a:pt x="9558" y="233"/>
                      </a:lnTo>
                      <a:lnTo>
                        <a:pt x="9933" y="233"/>
                      </a:lnTo>
                      <a:lnTo>
                        <a:pt x="9933" y="310"/>
                      </a:lnTo>
                      <a:lnTo>
                        <a:pt x="10167" y="310"/>
                      </a:lnTo>
                      <a:lnTo>
                        <a:pt x="10167" y="465"/>
                      </a:lnTo>
                      <a:lnTo>
                        <a:pt x="10261" y="465"/>
                      </a:lnTo>
                      <a:lnTo>
                        <a:pt x="10261" y="543"/>
                      </a:lnTo>
                      <a:lnTo>
                        <a:pt x="10355" y="543"/>
                      </a:lnTo>
                      <a:lnTo>
                        <a:pt x="10261" y="543"/>
                      </a:lnTo>
                      <a:lnTo>
                        <a:pt x="10261" y="582"/>
                      </a:lnTo>
                      <a:lnTo>
                        <a:pt x="10167" y="582"/>
                      </a:lnTo>
                      <a:lnTo>
                        <a:pt x="10167" y="659"/>
                      </a:lnTo>
                      <a:lnTo>
                        <a:pt x="10074" y="659"/>
                      </a:lnTo>
                      <a:lnTo>
                        <a:pt x="10074" y="892"/>
                      </a:lnTo>
                      <a:lnTo>
                        <a:pt x="10355" y="892"/>
                      </a:lnTo>
                      <a:lnTo>
                        <a:pt x="10355" y="814"/>
                      </a:lnTo>
                      <a:lnTo>
                        <a:pt x="10355" y="969"/>
                      </a:lnTo>
                      <a:lnTo>
                        <a:pt x="10449" y="969"/>
                      </a:lnTo>
                      <a:lnTo>
                        <a:pt x="10449" y="1047"/>
                      </a:lnTo>
                      <a:lnTo>
                        <a:pt x="10542" y="1047"/>
                      </a:lnTo>
                      <a:lnTo>
                        <a:pt x="10542" y="1125"/>
                      </a:lnTo>
                      <a:lnTo>
                        <a:pt x="10542" y="1047"/>
                      </a:lnTo>
                      <a:lnTo>
                        <a:pt x="10542" y="1125"/>
                      </a:lnTo>
                      <a:lnTo>
                        <a:pt x="10917" y="1125"/>
                      </a:lnTo>
                      <a:lnTo>
                        <a:pt x="10917" y="969"/>
                      </a:lnTo>
                      <a:lnTo>
                        <a:pt x="11058" y="969"/>
                      </a:lnTo>
                      <a:lnTo>
                        <a:pt x="11058" y="892"/>
                      </a:lnTo>
                      <a:lnTo>
                        <a:pt x="11058" y="969"/>
                      </a:lnTo>
                      <a:lnTo>
                        <a:pt x="11151" y="969"/>
                      </a:lnTo>
                      <a:lnTo>
                        <a:pt x="11151" y="1047"/>
                      </a:lnTo>
                      <a:lnTo>
                        <a:pt x="11245" y="1047"/>
                      </a:lnTo>
                      <a:lnTo>
                        <a:pt x="11245" y="1202"/>
                      </a:lnTo>
                      <a:lnTo>
                        <a:pt x="11339" y="1202"/>
                      </a:lnTo>
                      <a:lnTo>
                        <a:pt x="11339" y="1280"/>
                      </a:lnTo>
                      <a:lnTo>
                        <a:pt x="11433" y="1280"/>
                      </a:lnTo>
                      <a:lnTo>
                        <a:pt x="11433" y="1357"/>
                      </a:lnTo>
                      <a:lnTo>
                        <a:pt x="11620" y="1357"/>
                      </a:lnTo>
                      <a:lnTo>
                        <a:pt x="11620" y="1435"/>
                      </a:lnTo>
                      <a:lnTo>
                        <a:pt x="11620" y="1357"/>
                      </a:lnTo>
                      <a:lnTo>
                        <a:pt x="11714" y="1357"/>
                      </a:lnTo>
                      <a:lnTo>
                        <a:pt x="11714" y="1629"/>
                      </a:lnTo>
                      <a:lnTo>
                        <a:pt x="11807" y="1629"/>
                      </a:lnTo>
                      <a:lnTo>
                        <a:pt x="11807" y="1706"/>
                      </a:lnTo>
                      <a:lnTo>
                        <a:pt x="11901" y="1706"/>
                      </a:lnTo>
                      <a:lnTo>
                        <a:pt x="11901" y="1784"/>
                      </a:lnTo>
                      <a:lnTo>
                        <a:pt x="11995" y="1784"/>
                      </a:lnTo>
                      <a:lnTo>
                        <a:pt x="11995" y="1861"/>
                      </a:lnTo>
                      <a:lnTo>
                        <a:pt x="12510" y="1861"/>
                      </a:lnTo>
                      <a:lnTo>
                        <a:pt x="12510" y="1706"/>
                      </a:lnTo>
                      <a:lnTo>
                        <a:pt x="12604" y="1706"/>
                      </a:lnTo>
                      <a:lnTo>
                        <a:pt x="12604" y="1784"/>
                      </a:lnTo>
                      <a:lnTo>
                        <a:pt x="12698" y="1861"/>
                      </a:lnTo>
                      <a:lnTo>
                        <a:pt x="12698" y="2017"/>
                      </a:lnTo>
                      <a:lnTo>
                        <a:pt x="12791" y="2017"/>
                      </a:lnTo>
                      <a:lnTo>
                        <a:pt x="12791" y="1939"/>
                      </a:lnTo>
                      <a:lnTo>
                        <a:pt x="12885" y="1939"/>
                      </a:lnTo>
                      <a:lnTo>
                        <a:pt x="12885" y="2017"/>
                      </a:lnTo>
                      <a:lnTo>
                        <a:pt x="12885" y="1939"/>
                      </a:lnTo>
                      <a:lnTo>
                        <a:pt x="12979" y="1939"/>
                      </a:lnTo>
                      <a:lnTo>
                        <a:pt x="12979" y="1861"/>
                      </a:lnTo>
                      <a:lnTo>
                        <a:pt x="12979" y="1939"/>
                      </a:lnTo>
                      <a:lnTo>
                        <a:pt x="13072" y="1939"/>
                      </a:lnTo>
                      <a:lnTo>
                        <a:pt x="13072" y="1861"/>
                      </a:lnTo>
                      <a:lnTo>
                        <a:pt x="13072" y="1939"/>
                      </a:lnTo>
                      <a:lnTo>
                        <a:pt x="13072" y="1861"/>
                      </a:lnTo>
                      <a:lnTo>
                        <a:pt x="13166" y="1861"/>
                      </a:lnTo>
                      <a:lnTo>
                        <a:pt x="13166" y="2094"/>
                      </a:lnTo>
                      <a:lnTo>
                        <a:pt x="13072" y="2094"/>
                      </a:lnTo>
                      <a:lnTo>
                        <a:pt x="13166" y="2094"/>
                      </a:lnTo>
                      <a:lnTo>
                        <a:pt x="13072" y="2094"/>
                      </a:lnTo>
                      <a:lnTo>
                        <a:pt x="13072" y="2172"/>
                      </a:lnTo>
                      <a:lnTo>
                        <a:pt x="13166" y="2172"/>
                      </a:lnTo>
                      <a:lnTo>
                        <a:pt x="13072" y="2172"/>
                      </a:lnTo>
                      <a:lnTo>
                        <a:pt x="13166" y="2172"/>
                      </a:lnTo>
                      <a:lnTo>
                        <a:pt x="13166" y="2249"/>
                      </a:lnTo>
                      <a:lnTo>
                        <a:pt x="13072" y="2249"/>
                      </a:lnTo>
                      <a:lnTo>
                        <a:pt x="13072" y="2598"/>
                      </a:lnTo>
                      <a:lnTo>
                        <a:pt x="13260" y="2598"/>
                      </a:lnTo>
                      <a:lnTo>
                        <a:pt x="13260" y="2676"/>
                      </a:lnTo>
                      <a:lnTo>
                        <a:pt x="13307" y="2676"/>
                      </a:lnTo>
                      <a:lnTo>
                        <a:pt x="13307" y="2753"/>
                      </a:lnTo>
                      <a:lnTo>
                        <a:pt x="13400" y="2753"/>
                      </a:lnTo>
                      <a:lnTo>
                        <a:pt x="13400" y="2831"/>
                      </a:lnTo>
                      <a:lnTo>
                        <a:pt x="13588" y="2831"/>
                      </a:lnTo>
                      <a:lnTo>
                        <a:pt x="13588" y="2986"/>
                      </a:lnTo>
                      <a:lnTo>
                        <a:pt x="13494" y="2986"/>
                      </a:lnTo>
                      <a:lnTo>
                        <a:pt x="13588" y="2986"/>
                      </a:lnTo>
                      <a:lnTo>
                        <a:pt x="13588" y="3064"/>
                      </a:lnTo>
                      <a:lnTo>
                        <a:pt x="13494" y="3064"/>
                      </a:lnTo>
                      <a:lnTo>
                        <a:pt x="13588" y="3064"/>
                      </a:lnTo>
                      <a:lnTo>
                        <a:pt x="13588" y="3141"/>
                      </a:lnTo>
                      <a:lnTo>
                        <a:pt x="13963" y="3141"/>
                      </a:lnTo>
                      <a:lnTo>
                        <a:pt x="13963" y="3064"/>
                      </a:lnTo>
                      <a:lnTo>
                        <a:pt x="14150" y="3064"/>
                      </a:lnTo>
                      <a:lnTo>
                        <a:pt x="14244" y="2986"/>
                      </a:lnTo>
                      <a:lnTo>
                        <a:pt x="14244" y="3141"/>
                      </a:lnTo>
                      <a:lnTo>
                        <a:pt x="14338" y="3141"/>
                      </a:lnTo>
                      <a:lnTo>
                        <a:pt x="14338" y="3296"/>
                      </a:lnTo>
                      <a:lnTo>
                        <a:pt x="14431" y="3296"/>
                      </a:lnTo>
                      <a:lnTo>
                        <a:pt x="14431" y="3219"/>
                      </a:lnTo>
                      <a:lnTo>
                        <a:pt x="14666" y="3219"/>
                      </a:lnTo>
                      <a:lnTo>
                        <a:pt x="14666" y="3296"/>
                      </a:lnTo>
                      <a:lnTo>
                        <a:pt x="14759" y="3296"/>
                      </a:lnTo>
                      <a:lnTo>
                        <a:pt x="14759" y="3335"/>
                      </a:lnTo>
                      <a:lnTo>
                        <a:pt x="14853" y="3335"/>
                      </a:lnTo>
                      <a:lnTo>
                        <a:pt x="14853" y="3296"/>
                      </a:lnTo>
                      <a:lnTo>
                        <a:pt x="14853" y="3335"/>
                      </a:lnTo>
                      <a:lnTo>
                        <a:pt x="14947" y="3335"/>
                      </a:lnTo>
                      <a:lnTo>
                        <a:pt x="14947" y="3413"/>
                      </a:lnTo>
                      <a:lnTo>
                        <a:pt x="15040" y="3413"/>
                      </a:lnTo>
                      <a:lnTo>
                        <a:pt x="15040" y="3490"/>
                      </a:lnTo>
                      <a:lnTo>
                        <a:pt x="15134" y="3490"/>
                      </a:lnTo>
                      <a:lnTo>
                        <a:pt x="15134" y="3568"/>
                      </a:lnTo>
                      <a:lnTo>
                        <a:pt x="15321" y="3568"/>
                      </a:lnTo>
                      <a:lnTo>
                        <a:pt x="15321" y="3800"/>
                      </a:lnTo>
                      <a:lnTo>
                        <a:pt x="15228" y="3800"/>
                      </a:lnTo>
                      <a:lnTo>
                        <a:pt x="15228" y="3878"/>
                      </a:lnTo>
                      <a:lnTo>
                        <a:pt x="15321" y="3878"/>
                      </a:lnTo>
                      <a:lnTo>
                        <a:pt x="15321" y="3800"/>
                      </a:lnTo>
                      <a:lnTo>
                        <a:pt x="15837" y="3800"/>
                      </a:lnTo>
                      <a:lnTo>
                        <a:pt x="15837" y="3878"/>
                      </a:lnTo>
                      <a:lnTo>
                        <a:pt x="15931" y="3878"/>
                      </a:lnTo>
                      <a:lnTo>
                        <a:pt x="15931" y="3955"/>
                      </a:lnTo>
                      <a:lnTo>
                        <a:pt x="16024" y="3955"/>
                      </a:lnTo>
                      <a:lnTo>
                        <a:pt x="16024" y="4033"/>
                      </a:lnTo>
                      <a:lnTo>
                        <a:pt x="16212" y="4033"/>
                      </a:lnTo>
                      <a:lnTo>
                        <a:pt x="16212" y="4111"/>
                      </a:lnTo>
                      <a:lnTo>
                        <a:pt x="16212" y="4033"/>
                      </a:lnTo>
                      <a:lnTo>
                        <a:pt x="16212" y="4111"/>
                      </a:lnTo>
                      <a:lnTo>
                        <a:pt x="16212" y="4033"/>
                      </a:lnTo>
                      <a:lnTo>
                        <a:pt x="16212" y="4111"/>
                      </a:lnTo>
                      <a:lnTo>
                        <a:pt x="16305" y="4111"/>
                      </a:lnTo>
                      <a:lnTo>
                        <a:pt x="16305" y="4033"/>
                      </a:lnTo>
                      <a:lnTo>
                        <a:pt x="16305" y="4111"/>
                      </a:lnTo>
                      <a:lnTo>
                        <a:pt x="16212" y="4111"/>
                      </a:lnTo>
                      <a:lnTo>
                        <a:pt x="16212" y="4304"/>
                      </a:lnTo>
                      <a:lnTo>
                        <a:pt x="16024" y="4304"/>
                      </a:lnTo>
                      <a:lnTo>
                        <a:pt x="16024" y="4382"/>
                      </a:lnTo>
                      <a:lnTo>
                        <a:pt x="16118" y="4382"/>
                      </a:lnTo>
                      <a:lnTo>
                        <a:pt x="16118" y="4460"/>
                      </a:lnTo>
                      <a:lnTo>
                        <a:pt x="16212" y="4460"/>
                      </a:lnTo>
                      <a:lnTo>
                        <a:pt x="16212" y="4537"/>
                      </a:lnTo>
                      <a:lnTo>
                        <a:pt x="16305" y="4537"/>
                      </a:lnTo>
                      <a:lnTo>
                        <a:pt x="16399" y="4615"/>
                      </a:lnTo>
                      <a:lnTo>
                        <a:pt x="16493" y="4615"/>
                      </a:lnTo>
                      <a:lnTo>
                        <a:pt x="16493" y="4692"/>
                      </a:lnTo>
                      <a:lnTo>
                        <a:pt x="16587" y="4692"/>
                      </a:lnTo>
                      <a:lnTo>
                        <a:pt x="16587" y="4847"/>
                      </a:lnTo>
                      <a:lnTo>
                        <a:pt x="16680" y="4847"/>
                      </a:lnTo>
                      <a:lnTo>
                        <a:pt x="16680" y="4925"/>
                      </a:lnTo>
                      <a:lnTo>
                        <a:pt x="16305" y="4925"/>
                      </a:lnTo>
                      <a:lnTo>
                        <a:pt x="16305" y="5429"/>
                      </a:lnTo>
                      <a:lnTo>
                        <a:pt x="16118" y="5429"/>
                      </a:lnTo>
                      <a:lnTo>
                        <a:pt x="16118" y="5507"/>
                      </a:lnTo>
                      <a:lnTo>
                        <a:pt x="16024" y="5507"/>
                      </a:lnTo>
                      <a:lnTo>
                        <a:pt x="16024" y="5584"/>
                      </a:lnTo>
                      <a:lnTo>
                        <a:pt x="15931" y="5584"/>
                      </a:lnTo>
                      <a:lnTo>
                        <a:pt x="15931" y="5662"/>
                      </a:lnTo>
                      <a:lnTo>
                        <a:pt x="15837" y="5662"/>
                      </a:lnTo>
                      <a:lnTo>
                        <a:pt x="15837" y="5739"/>
                      </a:lnTo>
                      <a:lnTo>
                        <a:pt x="15649" y="5739"/>
                      </a:lnTo>
                      <a:lnTo>
                        <a:pt x="15649" y="5662"/>
                      </a:lnTo>
                      <a:lnTo>
                        <a:pt x="15743" y="5662"/>
                      </a:lnTo>
                      <a:lnTo>
                        <a:pt x="15649" y="5662"/>
                      </a:lnTo>
                      <a:lnTo>
                        <a:pt x="15649" y="5584"/>
                      </a:lnTo>
                      <a:lnTo>
                        <a:pt x="15649" y="5662"/>
                      </a:lnTo>
                      <a:lnTo>
                        <a:pt x="15556" y="5662"/>
                      </a:lnTo>
                      <a:lnTo>
                        <a:pt x="15556" y="5584"/>
                      </a:lnTo>
                      <a:lnTo>
                        <a:pt x="15556" y="5662"/>
                      </a:lnTo>
                      <a:lnTo>
                        <a:pt x="15509" y="5662"/>
                      </a:lnTo>
                      <a:lnTo>
                        <a:pt x="15509" y="5817"/>
                      </a:lnTo>
                      <a:lnTo>
                        <a:pt x="15321" y="5817"/>
                      </a:lnTo>
                      <a:lnTo>
                        <a:pt x="15321" y="5894"/>
                      </a:lnTo>
                      <a:lnTo>
                        <a:pt x="15228" y="5894"/>
                      </a:lnTo>
                      <a:lnTo>
                        <a:pt x="15228" y="5972"/>
                      </a:lnTo>
                      <a:lnTo>
                        <a:pt x="15040" y="5972"/>
                      </a:lnTo>
                      <a:lnTo>
                        <a:pt x="15040" y="5894"/>
                      </a:lnTo>
                      <a:lnTo>
                        <a:pt x="15040" y="6166"/>
                      </a:lnTo>
                      <a:lnTo>
                        <a:pt x="14759" y="6166"/>
                      </a:lnTo>
                      <a:lnTo>
                        <a:pt x="14759" y="6127"/>
                      </a:lnTo>
                      <a:lnTo>
                        <a:pt x="14666" y="6127"/>
                      </a:lnTo>
                      <a:lnTo>
                        <a:pt x="14666" y="6166"/>
                      </a:lnTo>
                      <a:lnTo>
                        <a:pt x="14666" y="6127"/>
                      </a:lnTo>
                      <a:lnTo>
                        <a:pt x="14666" y="6166"/>
                      </a:lnTo>
                      <a:lnTo>
                        <a:pt x="14572" y="6166"/>
                      </a:lnTo>
                      <a:lnTo>
                        <a:pt x="14572" y="6127"/>
                      </a:lnTo>
                      <a:lnTo>
                        <a:pt x="14478" y="6127"/>
                      </a:lnTo>
                      <a:lnTo>
                        <a:pt x="14478" y="6166"/>
                      </a:lnTo>
                      <a:lnTo>
                        <a:pt x="14478" y="6127"/>
                      </a:lnTo>
                      <a:lnTo>
                        <a:pt x="14431" y="6127"/>
                      </a:lnTo>
                      <a:lnTo>
                        <a:pt x="14431" y="6166"/>
                      </a:lnTo>
                      <a:lnTo>
                        <a:pt x="14431" y="6127"/>
                      </a:lnTo>
                      <a:lnTo>
                        <a:pt x="14150" y="6127"/>
                      </a:lnTo>
                      <a:lnTo>
                        <a:pt x="14150" y="6166"/>
                      </a:lnTo>
                      <a:lnTo>
                        <a:pt x="14056" y="6166"/>
                      </a:lnTo>
                      <a:lnTo>
                        <a:pt x="14056" y="6127"/>
                      </a:lnTo>
                      <a:lnTo>
                        <a:pt x="14056" y="6166"/>
                      </a:lnTo>
                      <a:lnTo>
                        <a:pt x="13869" y="6166"/>
                      </a:lnTo>
                      <a:lnTo>
                        <a:pt x="13869" y="6243"/>
                      </a:lnTo>
                      <a:lnTo>
                        <a:pt x="13963" y="6321"/>
                      </a:lnTo>
                      <a:lnTo>
                        <a:pt x="14056" y="6321"/>
                      </a:lnTo>
                      <a:lnTo>
                        <a:pt x="14056" y="6399"/>
                      </a:lnTo>
                      <a:lnTo>
                        <a:pt x="14244" y="6399"/>
                      </a:lnTo>
                      <a:lnTo>
                        <a:pt x="14244" y="6709"/>
                      </a:lnTo>
                      <a:lnTo>
                        <a:pt x="14338" y="6709"/>
                      </a:lnTo>
                      <a:lnTo>
                        <a:pt x="14338" y="6864"/>
                      </a:lnTo>
                      <a:lnTo>
                        <a:pt x="14478" y="6864"/>
                      </a:lnTo>
                      <a:lnTo>
                        <a:pt x="14478" y="6941"/>
                      </a:lnTo>
                      <a:lnTo>
                        <a:pt x="14572" y="6941"/>
                      </a:lnTo>
                      <a:lnTo>
                        <a:pt x="14572" y="7019"/>
                      </a:lnTo>
                      <a:lnTo>
                        <a:pt x="14572" y="6941"/>
                      </a:lnTo>
                      <a:lnTo>
                        <a:pt x="14572" y="7019"/>
                      </a:lnTo>
                      <a:lnTo>
                        <a:pt x="14572" y="6941"/>
                      </a:lnTo>
                      <a:lnTo>
                        <a:pt x="14572" y="7019"/>
                      </a:lnTo>
                      <a:lnTo>
                        <a:pt x="14666" y="7019"/>
                      </a:lnTo>
                      <a:lnTo>
                        <a:pt x="14666" y="7058"/>
                      </a:lnTo>
                      <a:lnTo>
                        <a:pt x="14853" y="7058"/>
                      </a:lnTo>
                      <a:lnTo>
                        <a:pt x="14853" y="7135"/>
                      </a:lnTo>
                      <a:lnTo>
                        <a:pt x="14947" y="7135"/>
                      </a:lnTo>
                      <a:lnTo>
                        <a:pt x="14666" y="7135"/>
                      </a:lnTo>
                      <a:lnTo>
                        <a:pt x="14666" y="7290"/>
                      </a:lnTo>
                      <a:lnTo>
                        <a:pt x="14759" y="7290"/>
                      </a:lnTo>
                      <a:lnTo>
                        <a:pt x="14759" y="7368"/>
                      </a:lnTo>
                      <a:lnTo>
                        <a:pt x="14666" y="7368"/>
                      </a:lnTo>
                      <a:lnTo>
                        <a:pt x="14666" y="7446"/>
                      </a:lnTo>
                      <a:lnTo>
                        <a:pt x="14572" y="7446"/>
                      </a:lnTo>
                      <a:lnTo>
                        <a:pt x="14572" y="7678"/>
                      </a:lnTo>
                      <a:lnTo>
                        <a:pt x="14666" y="7678"/>
                      </a:lnTo>
                      <a:lnTo>
                        <a:pt x="14666" y="7833"/>
                      </a:lnTo>
                      <a:lnTo>
                        <a:pt x="14572" y="7833"/>
                      </a:lnTo>
                      <a:lnTo>
                        <a:pt x="14572" y="8105"/>
                      </a:lnTo>
                      <a:lnTo>
                        <a:pt x="14759" y="8105"/>
                      </a:lnTo>
                      <a:lnTo>
                        <a:pt x="14759" y="8260"/>
                      </a:lnTo>
                      <a:lnTo>
                        <a:pt x="14666" y="8260"/>
                      </a:lnTo>
                      <a:lnTo>
                        <a:pt x="14759" y="8260"/>
                      </a:lnTo>
                      <a:lnTo>
                        <a:pt x="14759" y="8338"/>
                      </a:lnTo>
                      <a:lnTo>
                        <a:pt x="14666" y="8415"/>
                      </a:lnTo>
                      <a:lnTo>
                        <a:pt x="14666" y="8493"/>
                      </a:lnTo>
                      <a:lnTo>
                        <a:pt x="14759" y="8493"/>
                      </a:lnTo>
                      <a:lnTo>
                        <a:pt x="14759" y="8648"/>
                      </a:lnTo>
                      <a:lnTo>
                        <a:pt x="14853" y="8648"/>
                      </a:lnTo>
                      <a:lnTo>
                        <a:pt x="14853" y="8803"/>
                      </a:lnTo>
                      <a:lnTo>
                        <a:pt x="14947" y="8803"/>
                      </a:lnTo>
                      <a:lnTo>
                        <a:pt x="14947" y="8958"/>
                      </a:lnTo>
                      <a:lnTo>
                        <a:pt x="14853" y="8958"/>
                      </a:lnTo>
                      <a:lnTo>
                        <a:pt x="14853" y="9074"/>
                      </a:lnTo>
                      <a:lnTo>
                        <a:pt x="14759" y="9074"/>
                      </a:lnTo>
                      <a:lnTo>
                        <a:pt x="14759" y="9152"/>
                      </a:lnTo>
                      <a:lnTo>
                        <a:pt x="14853" y="9152"/>
                      </a:lnTo>
                      <a:lnTo>
                        <a:pt x="14853" y="9229"/>
                      </a:lnTo>
                      <a:lnTo>
                        <a:pt x="14947" y="9229"/>
                      </a:lnTo>
                      <a:lnTo>
                        <a:pt x="14947" y="9307"/>
                      </a:lnTo>
                      <a:lnTo>
                        <a:pt x="15040" y="9307"/>
                      </a:lnTo>
                      <a:lnTo>
                        <a:pt x="15040" y="9385"/>
                      </a:lnTo>
                      <a:lnTo>
                        <a:pt x="14947" y="9385"/>
                      </a:lnTo>
                      <a:lnTo>
                        <a:pt x="15040" y="9385"/>
                      </a:lnTo>
                      <a:lnTo>
                        <a:pt x="15040" y="9462"/>
                      </a:lnTo>
                      <a:lnTo>
                        <a:pt x="14947" y="9540"/>
                      </a:lnTo>
                      <a:lnTo>
                        <a:pt x="15040" y="9617"/>
                      </a:lnTo>
                      <a:lnTo>
                        <a:pt x="15040" y="9695"/>
                      </a:lnTo>
                      <a:lnTo>
                        <a:pt x="15134" y="9695"/>
                      </a:lnTo>
                      <a:lnTo>
                        <a:pt x="15040" y="9695"/>
                      </a:lnTo>
                      <a:lnTo>
                        <a:pt x="15040" y="9772"/>
                      </a:lnTo>
                      <a:lnTo>
                        <a:pt x="15415" y="9772"/>
                      </a:lnTo>
                      <a:lnTo>
                        <a:pt x="15415" y="9850"/>
                      </a:lnTo>
                      <a:lnTo>
                        <a:pt x="15837" y="9850"/>
                      </a:lnTo>
                      <a:lnTo>
                        <a:pt x="15837" y="9889"/>
                      </a:lnTo>
                      <a:lnTo>
                        <a:pt x="15931" y="9889"/>
                      </a:lnTo>
                      <a:lnTo>
                        <a:pt x="15931" y="9966"/>
                      </a:lnTo>
                      <a:lnTo>
                        <a:pt x="16024" y="9966"/>
                      </a:lnTo>
                      <a:lnTo>
                        <a:pt x="16118" y="9889"/>
                      </a:lnTo>
                      <a:lnTo>
                        <a:pt x="16118" y="9966"/>
                      </a:lnTo>
                      <a:lnTo>
                        <a:pt x="16212" y="9966"/>
                      </a:lnTo>
                      <a:lnTo>
                        <a:pt x="16212" y="10044"/>
                      </a:lnTo>
                      <a:lnTo>
                        <a:pt x="16305" y="10044"/>
                      </a:lnTo>
                      <a:lnTo>
                        <a:pt x="16305" y="10121"/>
                      </a:lnTo>
                      <a:lnTo>
                        <a:pt x="16399" y="10121"/>
                      </a:lnTo>
                      <a:lnTo>
                        <a:pt x="16399" y="10044"/>
                      </a:lnTo>
                      <a:lnTo>
                        <a:pt x="16399" y="10199"/>
                      </a:lnTo>
                      <a:lnTo>
                        <a:pt x="16305" y="10199"/>
                      </a:lnTo>
                      <a:lnTo>
                        <a:pt x="16305" y="10276"/>
                      </a:lnTo>
                      <a:lnTo>
                        <a:pt x="16212" y="10276"/>
                      </a:lnTo>
                      <a:lnTo>
                        <a:pt x="16118" y="10354"/>
                      </a:lnTo>
                      <a:lnTo>
                        <a:pt x="16118" y="10587"/>
                      </a:lnTo>
                      <a:lnTo>
                        <a:pt x="16212" y="10587"/>
                      </a:lnTo>
                      <a:lnTo>
                        <a:pt x="16118" y="10587"/>
                      </a:lnTo>
                      <a:lnTo>
                        <a:pt x="16212" y="10587"/>
                      </a:lnTo>
                      <a:lnTo>
                        <a:pt x="16212" y="10664"/>
                      </a:lnTo>
                      <a:lnTo>
                        <a:pt x="16305" y="10664"/>
                      </a:lnTo>
                      <a:lnTo>
                        <a:pt x="16305" y="10509"/>
                      </a:lnTo>
                      <a:lnTo>
                        <a:pt x="16399" y="10509"/>
                      </a:lnTo>
                      <a:lnTo>
                        <a:pt x="16399" y="10664"/>
                      </a:lnTo>
                      <a:lnTo>
                        <a:pt x="16493" y="10742"/>
                      </a:lnTo>
                      <a:lnTo>
                        <a:pt x="16587" y="10742"/>
                      </a:lnTo>
                      <a:lnTo>
                        <a:pt x="16587" y="10819"/>
                      </a:lnTo>
                      <a:lnTo>
                        <a:pt x="16821" y="10819"/>
                      </a:lnTo>
                      <a:lnTo>
                        <a:pt x="16821" y="10858"/>
                      </a:lnTo>
                      <a:lnTo>
                        <a:pt x="16915" y="10858"/>
                      </a:lnTo>
                      <a:lnTo>
                        <a:pt x="17008" y="10819"/>
                      </a:lnTo>
                      <a:lnTo>
                        <a:pt x="17008" y="10742"/>
                      </a:lnTo>
                      <a:lnTo>
                        <a:pt x="17196" y="10742"/>
                      </a:lnTo>
                      <a:lnTo>
                        <a:pt x="17289" y="10664"/>
                      </a:lnTo>
                      <a:lnTo>
                        <a:pt x="17383" y="10742"/>
                      </a:lnTo>
                      <a:lnTo>
                        <a:pt x="17383" y="10664"/>
                      </a:lnTo>
                      <a:lnTo>
                        <a:pt x="17477" y="10742"/>
                      </a:lnTo>
                      <a:lnTo>
                        <a:pt x="17477" y="10587"/>
                      </a:lnTo>
                      <a:lnTo>
                        <a:pt x="17664" y="10587"/>
                      </a:lnTo>
                      <a:lnTo>
                        <a:pt x="17664" y="10509"/>
                      </a:lnTo>
                      <a:lnTo>
                        <a:pt x="17570" y="10509"/>
                      </a:lnTo>
                      <a:lnTo>
                        <a:pt x="17664" y="10432"/>
                      </a:lnTo>
                      <a:lnTo>
                        <a:pt x="17664" y="10509"/>
                      </a:lnTo>
                      <a:lnTo>
                        <a:pt x="17758" y="10509"/>
                      </a:lnTo>
                      <a:lnTo>
                        <a:pt x="17758" y="10432"/>
                      </a:lnTo>
                      <a:lnTo>
                        <a:pt x="17805" y="10432"/>
                      </a:lnTo>
                      <a:lnTo>
                        <a:pt x="17805" y="10354"/>
                      </a:lnTo>
                      <a:lnTo>
                        <a:pt x="17758" y="10354"/>
                      </a:lnTo>
                      <a:lnTo>
                        <a:pt x="17805" y="10354"/>
                      </a:lnTo>
                      <a:lnTo>
                        <a:pt x="17805" y="10276"/>
                      </a:lnTo>
                      <a:lnTo>
                        <a:pt x="17898" y="10276"/>
                      </a:lnTo>
                      <a:lnTo>
                        <a:pt x="17898" y="10354"/>
                      </a:lnTo>
                      <a:lnTo>
                        <a:pt x="17992" y="10354"/>
                      </a:lnTo>
                      <a:lnTo>
                        <a:pt x="17992" y="10199"/>
                      </a:lnTo>
                      <a:lnTo>
                        <a:pt x="18180" y="10199"/>
                      </a:lnTo>
                      <a:lnTo>
                        <a:pt x="18180" y="10121"/>
                      </a:lnTo>
                      <a:lnTo>
                        <a:pt x="18273" y="10121"/>
                      </a:lnTo>
                      <a:lnTo>
                        <a:pt x="18273" y="10044"/>
                      </a:lnTo>
                      <a:lnTo>
                        <a:pt x="18273" y="10121"/>
                      </a:lnTo>
                      <a:lnTo>
                        <a:pt x="18461" y="10121"/>
                      </a:lnTo>
                      <a:lnTo>
                        <a:pt x="18461" y="10044"/>
                      </a:lnTo>
                      <a:lnTo>
                        <a:pt x="18554" y="10044"/>
                      </a:lnTo>
                      <a:lnTo>
                        <a:pt x="18461" y="10044"/>
                      </a:lnTo>
                      <a:lnTo>
                        <a:pt x="18554" y="10044"/>
                      </a:lnTo>
                      <a:lnTo>
                        <a:pt x="18554" y="9966"/>
                      </a:lnTo>
                      <a:lnTo>
                        <a:pt x="18461" y="9966"/>
                      </a:lnTo>
                      <a:lnTo>
                        <a:pt x="18461" y="9889"/>
                      </a:lnTo>
                      <a:lnTo>
                        <a:pt x="18554" y="9889"/>
                      </a:lnTo>
                      <a:lnTo>
                        <a:pt x="18554" y="9850"/>
                      </a:lnTo>
                      <a:lnTo>
                        <a:pt x="18461" y="9850"/>
                      </a:lnTo>
                      <a:lnTo>
                        <a:pt x="18554" y="9850"/>
                      </a:lnTo>
                      <a:lnTo>
                        <a:pt x="18554" y="9695"/>
                      </a:lnTo>
                      <a:lnTo>
                        <a:pt x="18648" y="9772"/>
                      </a:lnTo>
                      <a:lnTo>
                        <a:pt x="18648" y="9850"/>
                      </a:lnTo>
                      <a:lnTo>
                        <a:pt x="18742" y="9850"/>
                      </a:lnTo>
                      <a:lnTo>
                        <a:pt x="18742" y="9889"/>
                      </a:lnTo>
                      <a:lnTo>
                        <a:pt x="18836" y="9889"/>
                      </a:lnTo>
                      <a:lnTo>
                        <a:pt x="18929" y="9966"/>
                      </a:lnTo>
                      <a:lnTo>
                        <a:pt x="18929" y="9889"/>
                      </a:lnTo>
                      <a:lnTo>
                        <a:pt x="18976" y="9966"/>
                      </a:lnTo>
                      <a:lnTo>
                        <a:pt x="19070" y="9966"/>
                      </a:lnTo>
                      <a:lnTo>
                        <a:pt x="19070" y="10044"/>
                      </a:lnTo>
                      <a:lnTo>
                        <a:pt x="19164" y="10044"/>
                      </a:lnTo>
                      <a:lnTo>
                        <a:pt x="19164" y="10121"/>
                      </a:lnTo>
                      <a:lnTo>
                        <a:pt x="19257" y="10121"/>
                      </a:lnTo>
                      <a:lnTo>
                        <a:pt x="19257" y="9889"/>
                      </a:lnTo>
                      <a:lnTo>
                        <a:pt x="19351" y="9889"/>
                      </a:lnTo>
                      <a:lnTo>
                        <a:pt x="19351" y="9850"/>
                      </a:lnTo>
                      <a:lnTo>
                        <a:pt x="19257" y="9850"/>
                      </a:lnTo>
                      <a:lnTo>
                        <a:pt x="19538" y="9850"/>
                      </a:lnTo>
                      <a:lnTo>
                        <a:pt x="19538" y="9889"/>
                      </a:lnTo>
                      <a:lnTo>
                        <a:pt x="19726" y="9889"/>
                      </a:lnTo>
                      <a:lnTo>
                        <a:pt x="19726" y="9966"/>
                      </a:lnTo>
                      <a:lnTo>
                        <a:pt x="19820" y="9966"/>
                      </a:lnTo>
                      <a:lnTo>
                        <a:pt x="19820" y="10044"/>
                      </a:lnTo>
                      <a:lnTo>
                        <a:pt x="19820" y="9966"/>
                      </a:lnTo>
                      <a:lnTo>
                        <a:pt x="19913" y="9966"/>
                      </a:lnTo>
                      <a:lnTo>
                        <a:pt x="19913" y="10121"/>
                      </a:lnTo>
                      <a:lnTo>
                        <a:pt x="20054" y="10121"/>
                      </a:lnTo>
                      <a:lnTo>
                        <a:pt x="20054" y="10199"/>
                      </a:lnTo>
                      <a:lnTo>
                        <a:pt x="20148" y="10199"/>
                      </a:lnTo>
                      <a:lnTo>
                        <a:pt x="20054" y="10199"/>
                      </a:lnTo>
                      <a:lnTo>
                        <a:pt x="20148" y="10199"/>
                      </a:lnTo>
                      <a:lnTo>
                        <a:pt x="20148" y="10276"/>
                      </a:lnTo>
                      <a:lnTo>
                        <a:pt x="20241" y="10276"/>
                      </a:lnTo>
                      <a:lnTo>
                        <a:pt x="20241" y="10354"/>
                      </a:lnTo>
                      <a:lnTo>
                        <a:pt x="20335" y="10354"/>
                      </a:lnTo>
                      <a:lnTo>
                        <a:pt x="20241" y="10354"/>
                      </a:lnTo>
                      <a:lnTo>
                        <a:pt x="20335" y="10354"/>
                      </a:lnTo>
                      <a:lnTo>
                        <a:pt x="20335" y="10509"/>
                      </a:lnTo>
                      <a:lnTo>
                        <a:pt x="20429" y="10587"/>
                      </a:lnTo>
                      <a:lnTo>
                        <a:pt x="20429" y="10742"/>
                      </a:lnTo>
                      <a:lnTo>
                        <a:pt x="20522" y="10742"/>
                      </a:lnTo>
                      <a:lnTo>
                        <a:pt x="20522" y="10819"/>
                      </a:lnTo>
                      <a:lnTo>
                        <a:pt x="20991" y="10819"/>
                      </a:lnTo>
                      <a:lnTo>
                        <a:pt x="20991" y="10936"/>
                      </a:lnTo>
                      <a:lnTo>
                        <a:pt x="21225" y="10936"/>
                      </a:lnTo>
                      <a:lnTo>
                        <a:pt x="21225" y="11013"/>
                      </a:lnTo>
                      <a:lnTo>
                        <a:pt x="21319" y="11013"/>
                      </a:lnTo>
                      <a:lnTo>
                        <a:pt x="21319" y="11091"/>
                      </a:lnTo>
                      <a:lnTo>
                        <a:pt x="21225" y="11091"/>
                      </a:lnTo>
                      <a:lnTo>
                        <a:pt x="21225" y="11168"/>
                      </a:lnTo>
                      <a:lnTo>
                        <a:pt x="21319" y="11168"/>
                      </a:lnTo>
                      <a:lnTo>
                        <a:pt x="21319" y="11556"/>
                      </a:lnTo>
                      <a:lnTo>
                        <a:pt x="21225" y="11556"/>
                      </a:lnTo>
                      <a:lnTo>
                        <a:pt x="21225" y="11634"/>
                      </a:lnTo>
                      <a:lnTo>
                        <a:pt x="21319" y="11634"/>
                      </a:lnTo>
                      <a:lnTo>
                        <a:pt x="21319" y="11711"/>
                      </a:lnTo>
                      <a:lnTo>
                        <a:pt x="21225" y="11711"/>
                      </a:lnTo>
                      <a:lnTo>
                        <a:pt x="21225" y="11750"/>
                      </a:lnTo>
                      <a:lnTo>
                        <a:pt x="21319" y="11750"/>
                      </a:lnTo>
                      <a:lnTo>
                        <a:pt x="21319" y="11983"/>
                      </a:lnTo>
                      <a:lnTo>
                        <a:pt x="21600" y="11983"/>
                      </a:lnTo>
                      <a:lnTo>
                        <a:pt x="21600" y="12060"/>
                      </a:lnTo>
                      <a:lnTo>
                        <a:pt x="21413" y="12060"/>
                      </a:lnTo>
                      <a:lnTo>
                        <a:pt x="21413" y="12138"/>
                      </a:lnTo>
                      <a:lnTo>
                        <a:pt x="21319" y="12138"/>
                      </a:lnTo>
                      <a:lnTo>
                        <a:pt x="21319" y="12060"/>
                      </a:lnTo>
                      <a:lnTo>
                        <a:pt x="21225" y="12060"/>
                      </a:lnTo>
                      <a:lnTo>
                        <a:pt x="21225" y="12215"/>
                      </a:lnTo>
                      <a:lnTo>
                        <a:pt x="21319" y="12215"/>
                      </a:lnTo>
                      <a:lnTo>
                        <a:pt x="21319" y="12293"/>
                      </a:lnTo>
                      <a:lnTo>
                        <a:pt x="21413" y="12293"/>
                      </a:lnTo>
                      <a:lnTo>
                        <a:pt x="21413" y="12371"/>
                      </a:lnTo>
                      <a:lnTo>
                        <a:pt x="21319" y="12371"/>
                      </a:lnTo>
                      <a:lnTo>
                        <a:pt x="21225" y="12448"/>
                      </a:lnTo>
                      <a:lnTo>
                        <a:pt x="21225" y="12526"/>
                      </a:lnTo>
                      <a:lnTo>
                        <a:pt x="21178" y="12526"/>
                      </a:lnTo>
                      <a:lnTo>
                        <a:pt x="21178" y="12603"/>
                      </a:lnTo>
                      <a:lnTo>
                        <a:pt x="21178" y="12526"/>
                      </a:lnTo>
                      <a:lnTo>
                        <a:pt x="21085" y="12526"/>
                      </a:lnTo>
                      <a:lnTo>
                        <a:pt x="21085" y="12603"/>
                      </a:lnTo>
                      <a:lnTo>
                        <a:pt x="20897" y="12603"/>
                      </a:lnTo>
                      <a:lnTo>
                        <a:pt x="20991" y="12681"/>
                      </a:lnTo>
                      <a:lnTo>
                        <a:pt x="20897" y="12681"/>
                      </a:lnTo>
                      <a:lnTo>
                        <a:pt x="20897" y="12720"/>
                      </a:lnTo>
                      <a:lnTo>
                        <a:pt x="20991" y="12720"/>
                      </a:lnTo>
                      <a:lnTo>
                        <a:pt x="20991" y="12797"/>
                      </a:lnTo>
                      <a:lnTo>
                        <a:pt x="20429" y="12797"/>
                      </a:lnTo>
                      <a:lnTo>
                        <a:pt x="20429" y="13185"/>
                      </a:lnTo>
                      <a:lnTo>
                        <a:pt x="20522" y="13185"/>
                      </a:lnTo>
                      <a:lnTo>
                        <a:pt x="20429" y="13185"/>
                      </a:lnTo>
                      <a:lnTo>
                        <a:pt x="20522" y="13185"/>
                      </a:lnTo>
                      <a:lnTo>
                        <a:pt x="20522" y="13262"/>
                      </a:lnTo>
                      <a:lnTo>
                        <a:pt x="20429" y="13262"/>
                      </a:lnTo>
                      <a:lnTo>
                        <a:pt x="20429" y="13418"/>
                      </a:lnTo>
                      <a:lnTo>
                        <a:pt x="20335" y="13418"/>
                      </a:lnTo>
                      <a:lnTo>
                        <a:pt x="20335" y="13573"/>
                      </a:lnTo>
                      <a:lnTo>
                        <a:pt x="20241" y="13573"/>
                      </a:lnTo>
                      <a:lnTo>
                        <a:pt x="20241" y="13611"/>
                      </a:lnTo>
                      <a:lnTo>
                        <a:pt x="20148" y="13611"/>
                      </a:lnTo>
                      <a:lnTo>
                        <a:pt x="20148" y="13767"/>
                      </a:lnTo>
                      <a:lnTo>
                        <a:pt x="20007" y="13767"/>
                      </a:lnTo>
                      <a:lnTo>
                        <a:pt x="20007" y="13844"/>
                      </a:lnTo>
                      <a:lnTo>
                        <a:pt x="19913" y="13844"/>
                      </a:lnTo>
                      <a:lnTo>
                        <a:pt x="19913" y="13999"/>
                      </a:lnTo>
                      <a:lnTo>
                        <a:pt x="19820" y="13999"/>
                      </a:lnTo>
                      <a:lnTo>
                        <a:pt x="19820" y="14077"/>
                      </a:lnTo>
                      <a:lnTo>
                        <a:pt x="19726" y="14077"/>
                      </a:lnTo>
                      <a:lnTo>
                        <a:pt x="19726" y="14154"/>
                      </a:lnTo>
                      <a:lnTo>
                        <a:pt x="19632" y="14154"/>
                      </a:lnTo>
                      <a:lnTo>
                        <a:pt x="19632" y="14077"/>
                      </a:lnTo>
                      <a:lnTo>
                        <a:pt x="18976" y="14077"/>
                      </a:lnTo>
                      <a:lnTo>
                        <a:pt x="18976" y="14154"/>
                      </a:lnTo>
                      <a:lnTo>
                        <a:pt x="18742" y="14154"/>
                      </a:lnTo>
                      <a:lnTo>
                        <a:pt x="18742" y="14232"/>
                      </a:lnTo>
                      <a:lnTo>
                        <a:pt x="18648" y="14232"/>
                      </a:lnTo>
                      <a:lnTo>
                        <a:pt x="18648" y="14154"/>
                      </a:lnTo>
                      <a:lnTo>
                        <a:pt x="18648" y="14232"/>
                      </a:lnTo>
                      <a:lnTo>
                        <a:pt x="18461" y="14232"/>
                      </a:lnTo>
                      <a:lnTo>
                        <a:pt x="18461" y="14310"/>
                      </a:lnTo>
                      <a:lnTo>
                        <a:pt x="18273" y="14310"/>
                      </a:lnTo>
                      <a:lnTo>
                        <a:pt x="18273" y="14387"/>
                      </a:lnTo>
                      <a:lnTo>
                        <a:pt x="17898" y="14387"/>
                      </a:lnTo>
                      <a:lnTo>
                        <a:pt x="17898" y="14310"/>
                      </a:lnTo>
                      <a:lnTo>
                        <a:pt x="17805" y="14310"/>
                      </a:lnTo>
                      <a:lnTo>
                        <a:pt x="17805" y="14232"/>
                      </a:lnTo>
                      <a:lnTo>
                        <a:pt x="17758" y="14232"/>
                      </a:lnTo>
                      <a:lnTo>
                        <a:pt x="17758" y="14077"/>
                      </a:lnTo>
                      <a:lnTo>
                        <a:pt x="17664" y="14154"/>
                      </a:lnTo>
                      <a:lnTo>
                        <a:pt x="17664" y="14310"/>
                      </a:lnTo>
                      <a:lnTo>
                        <a:pt x="17570" y="14310"/>
                      </a:lnTo>
                      <a:lnTo>
                        <a:pt x="17570" y="14387"/>
                      </a:lnTo>
                      <a:lnTo>
                        <a:pt x="17008" y="14387"/>
                      </a:lnTo>
                      <a:lnTo>
                        <a:pt x="17008" y="14310"/>
                      </a:lnTo>
                      <a:lnTo>
                        <a:pt x="16821" y="14310"/>
                      </a:lnTo>
                      <a:lnTo>
                        <a:pt x="16821" y="14387"/>
                      </a:lnTo>
                      <a:lnTo>
                        <a:pt x="16493" y="14387"/>
                      </a:lnTo>
                      <a:lnTo>
                        <a:pt x="16493" y="14310"/>
                      </a:lnTo>
                      <a:lnTo>
                        <a:pt x="16399" y="14232"/>
                      </a:lnTo>
                      <a:lnTo>
                        <a:pt x="16305" y="14232"/>
                      </a:lnTo>
                      <a:lnTo>
                        <a:pt x="16305" y="14154"/>
                      </a:lnTo>
                      <a:lnTo>
                        <a:pt x="16212" y="14154"/>
                      </a:lnTo>
                      <a:lnTo>
                        <a:pt x="16212" y="14232"/>
                      </a:lnTo>
                      <a:lnTo>
                        <a:pt x="16024" y="14232"/>
                      </a:lnTo>
                      <a:lnTo>
                        <a:pt x="16024" y="14387"/>
                      </a:lnTo>
                      <a:lnTo>
                        <a:pt x="15931" y="14387"/>
                      </a:lnTo>
                      <a:lnTo>
                        <a:pt x="15931" y="14465"/>
                      </a:lnTo>
                      <a:lnTo>
                        <a:pt x="15837" y="14465"/>
                      </a:lnTo>
                      <a:lnTo>
                        <a:pt x="15837" y="14581"/>
                      </a:lnTo>
                      <a:lnTo>
                        <a:pt x="15743" y="14581"/>
                      </a:lnTo>
                      <a:lnTo>
                        <a:pt x="15743" y="14814"/>
                      </a:lnTo>
                      <a:lnTo>
                        <a:pt x="15649" y="14814"/>
                      </a:lnTo>
                      <a:lnTo>
                        <a:pt x="15649" y="14891"/>
                      </a:lnTo>
                      <a:lnTo>
                        <a:pt x="15556" y="14969"/>
                      </a:lnTo>
                      <a:lnTo>
                        <a:pt x="15415" y="14969"/>
                      </a:lnTo>
                      <a:lnTo>
                        <a:pt x="15415" y="15046"/>
                      </a:lnTo>
                      <a:lnTo>
                        <a:pt x="15321" y="15124"/>
                      </a:lnTo>
                      <a:lnTo>
                        <a:pt x="15228" y="15124"/>
                      </a:lnTo>
                      <a:lnTo>
                        <a:pt x="15228" y="15357"/>
                      </a:lnTo>
                      <a:lnTo>
                        <a:pt x="15040" y="15357"/>
                      </a:lnTo>
                      <a:lnTo>
                        <a:pt x="15040" y="15434"/>
                      </a:lnTo>
                      <a:lnTo>
                        <a:pt x="14947" y="15434"/>
                      </a:lnTo>
                      <a:lnTo>
                        <a:pt x="14947" y="15473"/>
                      </a:lnTo>
                      <a:lnTo>
                        <a:pt x="14759" y="15473"/>
                      </a:lnTo>
                      <a:lnTo>
                        <a:pt x="14759" y="15434"/>
                      </a:lnTo>
                      <a:lnTo>
                        <a:pt x="14666" y="15434"/>
                      </a:lnTo>
                      <a:lnTo>
                        <a:pt x="14666" y="15550"/>
                      </a:lnTo>
                      <a:lnTo>
                        <a:pt x="14759" y="15550"/>
                      </a:lnTo>
                      <a:lnTo>
                        <a:pt x="14759" y="15706"/>
                      </a:lnTo>
                      <a:lnTo>
                        <a:pt x="14572" y="15706"/>
                      </a:lnTo>
                      <a:lnTo>
                        <a:pt x="14572" y="16171"/>
                      </a:lnTo>
                      <a:lnTo>
                        <a:pt x="14478" y="16171"/>
                      </a:lnTo>
                      <a:lnTo>
                        <a:pt x="14478" y="16248"/>
                      </a:lnTo>
                      <a:lnTo>
                        <a:pt x="14338" y="16248"/>
                      </a:lnTo>
                      <a:lnTo>
                        <a:pt x="14244" y="16326"/>
                      </a:lnTo>
                      <a:lnTo>
                        <a:pt x="14150" y="16326"/>
                      </a:lnTo>
                      <a:lnTo>
                        <a:pt x="14056" y="16404"/>
                      </a:lnTo>
                      <a:lnTo>
                        <a:pt x="13869" y="16404"/>
                      </a:lnTo>
                      <a:lnTo>
                        <a:pt x="13869" y="16442"/>
                      </a:lnTo>
                      <a:lnTo>
                        <a:pt x="13775" y="16442"/>
                      </a:lnTo>
                      <a:lnTo>
                        <a:pt x="13775" y="16520"/>
                      </a:lnTo>
                      <a:lnTo>
                        <a:pt x="13588" y="16520"/>
                      </a:lnTo>
                      <a:lnTo>
                        <a:pt x="13588" y="16597"/>
                      </a:lnTo>
                      <a:lnTo>
                        <a:pt x="13307" y="16597"/>
                      </a:lnTo>
                      <a:lnTo>
                        <a:pt x="13307" y="16520"/>
                      </a:lnTo>
                      <a:lnTo>
                        <a:pt x="13072" y="16520"/>
                      </a:lnTo>
                      <a:lnTo>
                        <a:pt x="13072" y="16675"/>
                      </a:lnTo>
                      <a:lnTo>
                        <a:pt x="12979" y="16753"/>
                      </a:lnTo>
                      <a:lnTo>
                        <a:pt x="12979" y="16985"/>
                      </a:lnTo>
                      <a:lnTo>
                        <a:pt x="13072" y="16985"/>
                      </a:lnTo>
                      <a:lnTo>
                        <a:pt x="13072" y="17218"/>
                      </a:lnTo>
                      <a:lnTo>
                        <a:pt x="12979" y="17218"/>
                      </a:lnTo>
                      <a:lnTo>
                        <a:pt x="12979" y="17296"/>
                      </a:lnTo>
                      <a:lnTo>
                        <a:pt x="12885" y="17296"/>
                      </a:lnTo>
                      <a:lnTo>
                        <a:pt x="12885" y="17567"/>
                      </a:lnTo>
                      <a:lnTo>
                        <a:pt x="12791" y="17567"/>
                      </a:lnTo>
                      <a:lnTo>
                        <a:pt x="12791" y="17722"/>
                      </a:lnTo>
                      <a:lnTo>
                        <a:pt x="12698" y="17722"/>
                      </a:lnTo>
                      <a:lnTo>
                        <a:pt x="12698" y="17877"/>
                      </a:lnTo>
                      <a:lnTo>
                        <a:pt x="12510" y="17877"/>
                      </a:lnTo>
                      <a:lnTo>
                        <a:pt x="12510" y="17955"/>
                      </a:lnTo>
                      <a:lnTo>
                        <a:pt x="12416" y="17955"/>
                      </a:lnTo>
                      <a:lnTo>
                        <a:pt x="12416" y="18032"/>
                      </a:lnTo>
                      <a:lnTo>
                        <a:pt x="12229" y="18032"/>
                      </a:lnTo>
                      <a:lnTo>
                        <a:pt x="12229" y="18110"/>
                      </a:lnTo>
                      <a:lnTo>
                        <a:pt x="12182" y="18187"/>
                      </a:lnTo>
                      <a:lnTo>
                        <a:pt x="12182" y="18304"/>
                      </a:lnTo>
                      <a:lnTo>
                        <a:pt x="11995" y="18304"/>
                      </a:lnTo>
                      <a:lnTo>
                        <a:pt x="11995" y="18381"/>
                      </a:lnTo>
                      <a:lnTo>
                        <a:pt x="11901" y="18381"/>
                      </a:lnTo>
                      <a:lnTo>
                        <a:pt x="11901" y="18459"/>
                      </a:lnTo>
                      <a:lnTo>
                        <a:pt x="11714" y="18614"/>
                      </a:lnTo>
                      <a:lnTo>
                        <a:pt x="11620" y="18614"/>
                      </a:lnTo>
                      <a:lnTo>
                        <a:pt x="11620" y="18692"/>
                      </a:lnTo>
                      <a:lnTo>
                        <a:pt x="11526" y="18692"/>
                      </a:lnTo>
                      <a:lnTo>
                        <a:pt x="11433" y="18769"/>
                      </a:lnTo>
                      <a:lnTo>
                        <a:pt x="11339" y="18769"/>
                      </a:lnTo>
                      <a:lnTo>
                        <a:pt x="11339" y="18847"/>
                      </a:lnTo>
                      <a:lnTo>
                        <a:pt x="11245" y="18847"/>
                      </a:lnTo>
                      <a:lnTo>
                        <a:pt x="11245" y="18924"/>
                      </a:lnTo>
                      <a:lnTo>
                        <a:pt x="11151" y="18924"/>
                      </a:lnTo>
                      <a:lnTo>
                        <a:pt x="11151" y="19002"/>
                      </a:lnTo>
                      <a:lnTo>
                        <a:pt x="11058" y="19002"/>
                      </a:lnTo>
                      <a:lnTo>
                        <a:pt x="11058" y="19079"/>
                      </a:lnTo>
                      <a:lnTo>
                        <a:pt x="11011" y="19079"/>
                      </a:lnTo>
                      <a:lnTo>
                        <a:pt x="10917" y="19157"/>
                      </a:lnTo>
                      <a:lnTo>
                        <a:pt x="10730" y="19157"/>
                      </a:lnTo>
                      <a:lnTo>
                        <a:pt x="10730" y="19196"/>
                      </a:lnTo>
                      <a:lnTo>
                        <a:pt x="10542" y="19196"/>
                      </a:lnTo>
                      <a:lnTo>
                        <a:pt x="10449" y="19273"/>
                      </a:lnTo>
                      <a:lnTo>
                        <a:pt x="10355" y="19273"/>
                      </a:lnTo>
                      <a:lnTo>
                        <a:pt x="10355" y="19351"/>
                      </a:lnTo>
                      <a:lnTo>
                        <a:pt x="10167" y="19351"/>
                      </a:lnTo>
                      <a:lnTo>
                        <a:pt x="10167" y="19428"/>
                      </a:lnTo>
                      <a:lnTo>
                        <a:pt x="9980" y="19428"/>
                      </a:lnTo>
                      <a:lnTo>
                        <a:pt x="9980" y="19506"/>
                      </a:lnTo>
                      <a:lnTo>
                        <a:pt x="9933" y="19506"/>
                      </a:lnTo>
                      <a:lnTo>
                        <a:pt x="9839" y="19583"/>
                      </a:lnTo>
                      <a:lnTo>
                        <a:pt x="9746" y="19583"/>
                      </a:lnTo>
                      <a:lnTo>
                        <a:pt x="9652" y="19661"/>
                      </a:lnTo>
                      <a:lnTo>
                        <a:pt x="9558" y="19661"/>
                      </a:lnTo>
                      <a:lnTo>
                        <a:pt x="9558" y="19739"/>
                      </a:lnTo>
                      <a:lnTo>
                        <a:pt x="9465" y="19739"/>
                      </a:lnTo>
                      <a:lnTo>
                        <a:pt x="9371" y="19816"/>
                      </a:lnTo>
                      <a:lnTo>
                        <a:pt x="9277" y="19816"/>
                      </a:lnTo>
                      <a:lnTo>
                        <a:pt x="9277" y="19894"/>
                      </a:lnTo>
                      <a:lnTo>
                        <a:pt x="9184" y="19894"/>
                      </a:lnTo>
                      <a:lnTo>
                        <a:pt x="9184" y="20126"/>
                      </a:lnTo>
                      <a:lnTo>
                        <a:pt x="9090" y="20126"/>
                      </a:lnTo>
                      <a:lnTo>
                        <a:pt x="9090" y="20320"/>
                      </a:lnTo>
                      <a:lnTo>
                        <a:pt x="8996" y="20320"/>
                      </a:lnTo>
                      <a:lnTo>
                        <a:pt x="8996" y="20553"/>
                      </a:lnTo>
                      <a:lnTo>
                        <a:pt x="8902" y="20553"/>
                      </a:lnTo>
                      <a:lnTo>
                        <a:pt x="8902" y="20631"/>
                      </a:lnTo>
                      <a:lnTo>
                        <a:pt x="8574" y="20631"/>
                      </a:lnTo>
                      <a:lnTo>
                        <a:pt x="8574" y="20863"/>
                      </a:lnTo>
                      <a:lnTo>
                        <a:pt x="8668" y="20863"/>
                      </a:lnTo>
                      <a:lnTo>
                        <a:pt x="8668" y="21018"/>
                      </a:lnTo>
                      <a:lnTo>
                        <a:pt x="8481" y="21018"/>
                      </a:lnTo>
                      <a:lnTo>
                        <a:pt x="8481" y="21445"/>
                      </a:lnTo>
                      <a:lnTo>
                        <a:pt x="8387" y="21445"/>
                      </a:lnTo>
                      <a:lnTo>
                        <a:pt x="8387" y="21522"/>
                      </a:lnTo>
                      <a:lnTo>
                        <a:pt x="8293" y="21522"/>
                      </a:lnTo>
                      <a:lnTo>
                        <a:pt x="8200" y="21600"/>
                      </a:lnTo>
                      <a:lnTo>
                        <a:pt x="8012" y="21600"/>
                      </a:lnTo>
                      <a:lnTo>
                        <a:pt x="6841" y="21522"/>
                      </a:lnTo>
                      <a:lnTo>
                        <a:pt x="6513" y="21522"/>
                      </a:lnTo>
                      <a:lnTo>
                        <a:pt x="5951" y="21600"/>
                      </a:lnTo>
                      <a:lnTo>
                        <a:pt x="5576" y="21600"/>
                      </a:lnTo>
                      <a:lnTo>
                        <a:pt x="4873" y="21522"/>
                      </a:lnTo>
                      <a:lnTo>
                        <a:pt x="3983" y="21522"/>
                      </a:lnTo>
                      <a:lnTo>
                        <a:pt x="3233" y="21445"/>
                      </a:lnTo>
                      <a:lnTo>
                        <a:pt x="2811" y="21445"/>
                      </a:lnTo>
                      <a:lnTo>
                        <a:pt x="1265" y="21367"/>
                      </a:lnTo>
                      <a:lnTo>
                        <a:pt x="1078" y="21367"/>
                      </a:lnTo>
                      <a:lnTo>
                        <a:pt x="1078" y="21135"/>
                      </a:lnTo>
                      <a:lnTo>
                        <a:pt x="984" y="21057"/>
                      </a:lnTo>
                      <a:lnTo>
                        <a:pt x="984" y="20786"/>
                      </a:lnTo>
                      <a:lnTo>
                        <a:pt x="937" y="20708"/>
                      </a:lnTo>
                      <a:lnTo>
                        <a:pt x="843" y="20631"/>
                      </a:lnTo>
                      <a:lnTo>
                        <a:pt x="843" y="20475"/>
                      </a:lnTo>
                      <a:lnTo>
                        <a:pt x="750" y="20475"/>
                      </a:lnTo>
                      <a:lnTo>
                        <a:pt x="750" y="20398"/>
                      </a:lnTo>
                      <a:lnTo>
                        <a:pt x="656" y="20398"/>
                      </a:lnTo>
                      <a:lnTo>
                        <a:pt x="656" y="20165"/>
                      </a:lnTo>
                      <a:lnTo>
                        <a:pt x="562" y="20165"/>
                      </a:lnTo>
                      <a:lnTo>
                        <a:pt x="562" y="20049"/>
                      </a:lnTo>
                      <a:lnTo>
                        <a:pt x="375" y="20049"/>
                      </a:lnTo>
                      <a:lnTo>
                        <a:pt x="375" y="19894"/>
                      </a:lnTo>
                      <a:lnTo>
                        <a:pt x="187" y="19894"/>
                      </a:lnTo>
                      <a:lnTo>
                        <a:pt x="187" y="19739"/>
                      </a:lnTo>
                      <a:lnTo>
                        <a:pt x="94" y="19661"/>
                      </a:lnTo>
                      <a:lnTo>
                        <a:pt x="94" y="19506"/>
                      </a:lnTo>
                      <a:lnTo>
                        <a:pt x="187" y="19506"/>
                      </a:lnTo>
                      <a:lnTo>
                        <a:pt x="187" y="19428"/>
                      </a:lnTo>
                      <a:lnTo>
                        <a:pt x="94" y="19428"/>
                      </a:lnTo>
                      <a:lnTo>
                        <a:pt x="94" y="19273"/>
                      </a:lnTo>
                      <a:lnTo>
                        <a:pt x="0" y="19273"/>
                      </a:lnTo>
                      <a:lnTo>
                        <a:pt x="0" y="19079"/>
                      </a:lnTo>
                      <a:lnTo>
                        <a:pt x="94" y="19079"/>
                      </a:lnTo>
                      <a:lnTo>
                        <a:pt x="94" y="18536"/>
                      </a:lnTo>
                      <a:lnTo>
                        <a:pt x="187" y="18536"/>
                      </a:lnTo>
                      <a:lnTo>
                        <a:pt x="187" y="18187"/>
                      </a:lnTo>
                      <a:lnTo>
                        <a:pt x="94" y="18110"/>
                      </a:lnTo>
                      <a:lnTo>
                        <a:pt x="94" y="17877"/>
                      </a:lnTo>
                      <a:lnTo>
                        <a:pt x="187" y="17800"/>
                      </a:lnTo>
                      <a:lnTo>
                        <a:pt x="187" y="17489"/>
                      </a:lnTo>
                      <a:lnTo>
                        <a:pt x="281" y="17489"/>
                      </a:lnTo>
                      <a:lnTo>
                        <a:pt x="281" y="17412"/>
                      </a:lnTo>
                      <a:lnTo>
                        <a:pt x="375" y="17412"/>
                      </a:lnTo>
                      <a:lnTo>
                        <a:pt x="375" y="17334"/>
                      </a:lnTo>
                      <a:lnTo>
                        <a:pt x="469" y="17334"/>
                      </a:lnTo>
                      <a:lnTo>
                        <a:pt x="469" y="16675"/>
                      </a:lnTo>
                      <a:lnTo>
                        <a:pt x="562" y="16597"/>
                      </a:lnTo>
                      <a:lnTo>
                        <a:pt x="562" y="16520"/>
                      </a:lnTo>
                      <a:lnTo>
                        <a:pt x="656" y="16520"/>
                      </a:lnTo>
                      <a:lnTo>
                        <a:pt x="656" y="16171"/>
                      </a:lnTo>
                      <a:lnTo>
                        <a:pt x="937" y="16171"/>
                      </a:lnTo>
                      <a:lnTo>
                        <a:pt x="937" y="16093"/>
                      </a:lnTo>
                      <a:lnTo>
                        <a:pt x="843" y="16093"/>
                      </a:lnTo>
                      <a:lnTo>
                        <a:pt x="937" y="16093"/>
                      </a:lnTo>
                      <a:lnTo>
                        <a:pt x="937" y="15938"/>
                      </a:lnTo>
                      <a:lnTo>
                        <a:pt x="984" y="15938"/>
                      </a:lnTo>
                      <a:lnTo>
                        <a:pt x="984" y="15861"/>
                      </a:lnTo>
                      <a:lnTo>
                        <a:pt x="1078" y="15861"/>
                      </a:lnTo>
                      <a:lnTo>
                        <a:pt x="1078" y="15783"/>
                      </a:lnTo>
                      <a:lnTo>
                        <a:pt x="1171" y="15783"/>
                      </a:lnTo>
                      <a:lnTo>
                        <a:pt x="1171" y="15706"/>
                      </a:lnTo>
                      <a:lnTo>
                        <a:pt x="1265" y="15706"/>
                      </a:lnTo>
                      <a:lnTo>
                        <a:pt x="1265" y="14891"/>
                      </a:lnTo>
                      <a:lnTo>
                        <a:pt x="1171" y="14814"/>
                      </a:lnTo>
                      <a:lnTo>
                        <a:pt x="1171" y="1465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66" name="Freeform 4859"/>
                <p:cNvSpPr/>
                <p:nvPr/>
              </p:nvSpPr>
              <p:spPr>
                <a:xfrm>
                  <a:off x="107599" y="374937"/>
                  <a:ext cx="173896" cy="458994"/>
                </a:xfrm>
                <a:custGeom>
                  <a:avLst/>
                  <a:gdLst/>
                  <a:ahLst/>
                  <a:cxnLst>
                    <a:cxn ang="0">
                      <a:pos x="wd2" y="hd2"/>
                    </a:cxn>
                    <a:cxn ang="5400000">
                      <a:pos x="wd2" y="hd2"/>
                    </a:cxn>
                    <a:cxn ang="10800000">
                      <a:pos x="wd2" y="hd2"/>
                    </a:cxn>
                    <a:cxn ang="16200000">
                      <a:pos x="wd2" y="hd2"/>
                    </a:cxn>
                  </a:cxnLst>
                  <a:rect l="0" t="0" r="r" b="b"/>
                  <a:pathLst>
                    <a:path w="21600" h="21600" extrusionOk="0">
                      <a:moveTo>
                        <a:pt x="2069" y="5378"/>
                      </a:moveTo>
                      <a:lnTo>
                        <a:pt x="2069" y="5344"/>
                      </a:lnTo>
                      <a:lnTo>
                        <a:pt x="2113" y="5344"/>
                      </a:lnTo>
                      <a:lnTo>
                        <a:pt x="2113" y="5309"/>
                      </a:lnTo>
                      <a:lnTo>
                        <a:pt x="2069" y="5309"/>
                      </a:lnTo>
                      <a:lnTo>
                        <a:pt x="2069" y="5240"/>
                      </a:lnTo>
                      <a:lnTo>
                        <a:pt x="1983" y="5240"/>
                      </a:lnTo>
                      <a:lnTo>
                        <a:pt x="1983" y="5170"/>
                      </a:lnTo>
                      <a:lnTo>
                        <a:pt x="1897" y="5170"/>
                      </a:lnTo>
                      <a:lnTo>
                        <a:pt x="1897" y="5135"/>
                      </a:lnTo>
                      <a:lnTo>
                        <a:pt x="1811" y="5101"/>
                      </a:lnTo>
                      <a:lnTo>
                        <a:pt x="1811" y="5066"/>
                      </a:lnTo>
                      <a:lnTo>
                        <a:pt x="1725" y="5066"/>
                      </a:lnTo>
                      <a:lnTo>
                        <a:pt x="1725" y="4997"/>
                      </a:lnTo>
                      <a:lnTo>
                        <a:pt x="1638" y="4997"/>
                      </a:lnTo>
                      <a:lnTo>
                        <a:pt x="1638" y="4979"/>
                      </a:lnTo>
                      <a:lnTo>
                        <a:pt x="1725" y="4979"/>
                      </a:lnTo>
                      <a:lnTo>
                        <a:pt x="1725" y="4875"/>
                      </a:lnTo>
                      <a:lnTo>
                        <a:pt x="1638" y="4875"/>
                      </a:lnTo>
                      <a:lnTo>
                        <a:pt x="1638" y="4632"/>
                      </a:lnTo>
                      <a:lnTo>
                        <a:pt x="1725" y="4632"/>
                      </a:lnTo>
                      <a:lnTo>
                        <a:pt x="1725" y="4598"/>
                      </a:lnTo>
                      <a:lnTo>
                        <a:pt x="1811" y="4598"/>
                      </a:lnTo>
                      <a:lnTo>
                        <a:pt x="1811" y="4580"/>
                      </a:lnTo>
                      <a:lnTo>
                        <a:pt x="2285" y="4580"/>
                      </a:lnTo>
                      <a:lnTo>
                        <a:pt x="2285" y="4598"/>
                      </a:lnTo>
                      <a:lnTo>
                        <a:pt x="2457" y="4598"/>
                      </a:lnTo>
                      <a:lnTo>
                        <a:pt x="2457" y="4667"/>
                      </a:lnTo>
                      <a:lnTo>
                        <a:pt x="2716" y="4667"/>
                      </a:lnTo>
                      <a:lnTo>
                        <a:pt x="2716" y="4702"/>
                      </a:lnTo>
                      <a:lnTo>
                        <a:pt x="2802" y="4702"/>
                      </a:lnTo>
                      <a:lnTo>
                        <a:pt x="2802" y="4806"/>
                      </a:lnTo>
                      <a:lnTo>
                        <a:pt x="2889" y="4806"/>
                      </a:lnTo>
                      <a:lnTo>
                        <a:pt x="2889" y="4910"/>
                      </a:lnTo>
                      <a:lnTo>
                        <a:pt x="2975" y="4910"/>
                      </a:lnTo>
                      <a:lnTo>
                        <a:pt x="2975" y="4997"/>
                      </a:lnTo>
                      <a:lnTo>
                        <a:pt x="3061" y="4997"/>
                      </a:lnTo>
                      <a:lnTo>
                        <a:pt x="3061" y="5031"/>
                      </a:lnTo>
                      <a:lnTo>
                        <a:pt x="3147" y="5031"/>
                      </a:lnTo>
                      <a:lnTo>
                        <a:pt x="3147" y="5066"/>
                      </a:lnTo>
                      <a:lnTo>
                        <a:pt x="3190" y="5101"/>
                      </a:lnTo>
                      <a:lnTo>
                        <a:pt x="3190" y="5170"/>
                      </a:lnTo>
                      <a:lnTo>
                        <a:pt x="3277" y="5170"/>
                      </a:lnTo>
                      <a:lnTo>
                        <a:pt x="3277" y="5205"/>
                      </a:lnTo>
                      <a:lnTo>
                        <a:pt x="3363" y="5205"/>
                      </a:lnTo>
                      <a:lnTo>
                        <a:pt x="3363" y="5274"/>
                      </a:lnTo>
                      <a:lnTo>
                        <a:pt x="3449" y="5309"/>
                      </a:lnTo>
                      <a:lnTo>
                        <a:pt x="3708" y="5309"/>
                      </a:lnTo>
                      <a:lnTo>
                        <a:pt x="3794" y="5274"/>
                      </a:lnTo>
                      <a:lnTo>
                        <a:pt x="3880" y="5274"/>
                      </a:lnTo>
                      <a:lnTo>
                        <a:pt x="3880" y="5205"/>
                      </a:lnTo>
                      <a:lnTo>
                        <a:pt x="3966" y="5205"/>
                      </a:lnTo>
                      <a:lnTo>
                        <a:pt x="3966" y="5170"/>
                      </a:lnTo>
                      <a:lnTo>
                        <a:pt x="4053" y="5170"/>
                      </a:lnTo>
                      <a:lnTo>
                        <a:pt x="4053" y="5135"/>
                      </a:lnTo>
                      <a:lnTo>
                        <a:pt x="4139" y="5135"/>
                      </a:lnTo>
                      <a:lnTo>
                        <a:pt x="4139" y="5066"/>
                      </a:lnTo>
                      <a:lnTo>
                        <a:pt x="4053" y="5066"/>
                      </a:lnTo>
                      <a:lnTo>
                        <a:pt x="4053" y="5031"/>
                      </a:lnTo>
                      <a:lnTo>
                        <a:pt x="4139" y="5031"/>
                      </a:lnTo>
                      <a:lnTo>
                        <a:pt x="4139" y="4979"/>
                      </a:lnTo>
                      <a:lnTo>
                        <a:pt x="4182" y="4979"/>
                      </a:lnTo>
                      <a:lnTo>
                        <a:pt x="4182" y="4945"/>
                      </a:lnTo>
                      <a:lnTo>
                        <a:pt x="4268" y="4945"/>
                      </a:lnTo>
                      <a:lnTo>
                        <a:pt x="4268" y="4910"/>
                      </a:lnTo>
                      <a:lnTo>
                        <a:pt x="4441" y="4910"/>
                      </a:lnTo>
                      <a:lnTo>
                        <a:pt x="4441" y="4875"/>
                      </a:lnTo>
                      <a:lnTo>
                        <a:pt x="4527" y="4875"/>
                      </a:lnTo>
                      <a:lnTo>
                        <a:pt x="4527" y="4840"/>
                      </a:lnTo>
                      <a:lnTo>
                        <a:pt x="4613" y="4840"/>
                      </a:lnTo>
                      <a:lnTo>
                        <a:pt x="4699" y="4806"/>
                      </a:lnTo>
                      <a:lnTo>
                        <a:pt x="4699" y="4771"/>
                      </a:lnTo>
                      <a:lnTo>
                        <a:pt x="4786" y="4771"/>
                      </a:lnTo>
                      <a:lnTo>
                        <a:pt x="4786" y="4736"/>
                      </a:lnTo>
                      <a:lnTo>
                        <a:pt x="4872" y="4736"/>
                      </a:lnTo>
                      <a:lnTo>
                        <a:pt x="4872" y="4702"/>
                      </a:lnTo>
                      <a:lnTo>
                        <a:pt x="4958" y="4702"/>
                      </a:lnTo>
                      <a:lnTo>
                        <a:pt x="4958" y="4667"/>
                      </a:lnTo>
                      <a:lnTo>
                        <a:pt x="5044" y="4667"/>
                      </a:lnTo>
                      <a:lnTo>
                        <a:pt x="5044" y="4632"/>
                      </a:lnTo>
                      <a:lnTo>
                        <a:pt x="5131" y="4632"/>
                      </a:lnTo>
                      <a:lnTo>
                        <a:pt x="5131" y="4598"/>
                      </a:lnTo>
                      <a:lnTo>
                        <a:pt x="5217" y="4598"/>
                      </a:lnTo>
                      <a:lnTo>
                        <a:pt x="5217" y="4580"/>
                      </a:lnTo>
                      <a:lnTo>
                        <a:pt x="5260" y="4580"/>
                      </a:lnTo>
                      <a:lnTo>
                        <a:pt x="5260" y="4546"/>
                      </a:lnTo>
                      <a:lnTo>
                        <a:pt x="5346" y="4546"/>
                      </a:lnTo>
                      <a:lnTo>
                        <a:pt x="5346" y="4511"/>
                      </a:lnTo>
                      <a:lnTo>
                        <a:pt x="5432" y="4511"/>
                      </a:lnTo>
                      <a:lnTo>
                        <a:pt x="5432" y="4476"/>
                      </a:lnTo>
                      <a:lnTo>
                        <a:pt x="5519" y="4476"/>
                      </a:lnTo>
                      <a:lnTo>
                        <a:pt x="5519" y="4441"/>
                      </a:lnTo>
                      <a:lnTo>
                        <a:pt x="5605" y="4407"/>
                      </a:lnTo>
                      <a:lnTo>
                        <a:pt x="5691" y="4407"/>
                      </a:lnTo>
                      <a:lnTo>
                        <a:pt x="5691" y="4372"/>
                      </a:lnTo>
                      <a:lnTo>
                        <a:pt x="5863" y="4372"/>
                      </a:lnTo>
                      <a:lnTo>
                        <a:pt x="5863" y="4303"/>
                      </a:lnTo>
                      <a:lnTo>
                        <a:pt x="5950" y="4303"/>
                      </a:lnTo>
                      <a:lnTo>
                        <a:pt x="5950" y="4268"/>
                      </a:lnTo>
                      <a:lnTo>
                        <a:pt x="6036" y="4268"/>
                      </a:lnTo>
                      <a:lnTo>
                        <a:pt x="6036" y="4199"/>
                      </a:lnTo>
                      <a:lnTo>
                        <a:pt x="6122" y="4199"/>
                      </a:lnTo>
                      <a:lnTo>
                        <a:pt x="6122" y="4164"/>
                      </a:lnTo>
                      <a:lnTo>
                        <a:pt x="6208" y="4164"/>
                      </a:lnTo>
                      <a:lnTo>
                        <a:pt x="6208" y="4077"/>
                      </a:lnTo>
                      <a:lnTo>
                        <a:pt x="6251" y="4077"/>
                      </a:lnTo>
                      <a:lnTo>
                        <a:pt x="6251" y="3973"/>
                      </a:lnTo>
                      <a:lnTo>
                        <a:pt x="6338" y="3973"/>
                      </a:lnTo>
                      <a:lnTo>
                        <a:pt x="6338" y="3869"/>
                      </a:lnTo>
                      <a:lnTo>
                        <a:pt x="6424" y="3834"/>
                      </a:lnTo>
                      <a:lnTo>
                        <a:pt x="6424" y="3678"/>
                      </a:lnTo>
                      <a:lnTo>
                        <a:pt x="6510" y="3678"/>
                      </a:lnTo>
                      <a:lnTo>
                        <a:pt x="6510" y="3643"/>
                      </a:lnTo>
                      <a:lnTo>
                        <a:pt x="6596" y="3643"/>
                      </a:lnTo>
                      <a:lnTo>
                        <a:pt x="6683" y="3609"/>
                      </a:lnTo>
                      <a:lnTo>
                        <a:pt x="6769" y="3609"/>
                      </a:lnTo>
                      <a:lnTo>
                        <a:pt x="6941" y="3539"/>
                      </a:lnTo>
                      <a:lnTo>
                        <a:pt x="7028" y="3539"/>
                      </a:lnTo>
                      <a:lnTo>
                        <a:pt x="7028" y="3470"/>
                      </a:lnTo>
                      <a:lnTo>
                        <a:pt x="7114" y="3470"/>
                      </a:lnTo>
                      <a:lnTo>
                        <a:pt x="7200" y="3435"/>
                      </a:lnTo>
                      <a:lnTo>
                        <a:pt x="7760" y="3435"/>
                      </a:lnTo>
                      <a:lnTo>
                        <a:pt x="7760" y="3366"/>
                      </a:lnTo>
                      <a:lnTo>
                        <a:pt x="7933" y="3366"/>
                      </a:lnTo>
                      <a:lnTo>
                        <a:pt x="7933" y="3331"/>
                      </a:lnTo>
                      <a:lnTo>
                        <a:pt x="8019" y="3331"/>
                      </a:lnTo>
                      <a:lnTo>
                        <a:pt x="8019" y="3366"/>
                      </a:lnTo>
                      <a:lnTo>
                        <a:pt x="8105" y="3366"/>
                      </a:lnTo>
                      <a:lnTo>
                        <a:pt x="8192" y="3331"/>
                      </a:lnTo>
                      <a:lnTo>
                        <a:pt x="8278" y="3331"/>
                      </a:lnTo>
                      <a:lnTo>
                        <a:pt x="8278" y="3279"/>
                      </a:lnTo>
                      <a:lnTo>
                        <a:pt x="8321" y="3279"/>
                      </a:lnTo>
                      <a:lnTo>
                        <a:pt x="8321" y="3244"/>
                      </a:lnTo>
                      <a:lnTo>
                        <a:pt x="8407" y="3244"/>
                      </a:lnTo>
                      <a:lnTo>
                        <a:pt x="8407" y="3210"/>
                      </a:lnTo>
                      <a:lnTo>
                        <a:pt x="8493" y="3210"/>
                      </a:lnTo>
                      <a:lnTo>
                        <a:pt x="8493" y="3175"/>
                      </a:lnTo>
                      <a:lnTo>
                        <a:pt x="8580" y="3175"/>
                      </a:lnTo>
                      <a:lnTo>
                        <a:pt x="8666" y="3140"/>
                      </a:lnTo>
                      <a:lnTo>
                        <a:pt x="8493" y="3140"/>
                      </a:lnTo>
                      <a:lnTo>
                        <a:pt x="8493" y="3106"/>
                      </a:lnTo>
                      <a:lnTo>
                        <a:pt x="8407" y="3106"/>
                      </a:lnTo>
                      <a:lnTo>
                        <a:pt x="8407" y="3071"/>
                      </a:lnTo>
                      <a:lnTo>
                        <a:pt x="8321" y="3071"/>
                      </a:lnTo>
                      <a:lnTo>
                        <a:pt x="8321" y="3036"/>
                      </a:lnTo>
                      <a:lnTo>
                        <a:pt x="8278" y="3036"/>
                      </a:lnTo>
                      <a:lnTo>
                        <a:pt x="8278" y="3001"/>
                      </a:lnTo>
                      <a:lnTo>
                        <a:pt x="8278" y="3036"/>
                      </a:lnTo>
                      <a:lnTo>
                        <a:pt x="8192" y="3036"/>
                      </a:lnTo>
                      <a:lnTo>
                        <a:pt x="8192" y="3001"/>
                      </a:lnTo>
                      <a:lnTo>
                        <a:pt x="8019" y="3001"/>
                      </a:lnTo>
                      <a:lnTo>
                        <a:pt x="8019" y="2967"/>
                      </a:lnTo>
                      <a:lnTo>
                        <a:pt x="8019" y="3001"/>
                      </a:lnTo>
                      <a:lnTo>
                        <a:pt x="8019" y="2967"/>
                      </a:lnTo>
                      <a:lnTo>
                        <a:pt x="7933" y="2967"/>
                      </a:lnTo>
                      <a:lnTo>
                        <a:pt x="7933" y="2880"/>
                      </a:lnTo>
                      <a:lnTo>
                        <a:pt x="7847" y="2880"/>
                      </a:lnTo>
                      <a:lnTo>
                        <a:pt x="7847" y="2845"/>
                      </a:lnTo>
                      <a:lnTo>
                        <a:pt x="7847" y="2880"/>
                      </a:lnTo>
                      <a:lnTo>
                        <a:pt x="7588" y="2880"/>
                      </a:lnTo>
                      <a:lnTo>
                        <a:pt x="7502" y="2845"/>
                      </a:lnTo>
                      <a:lnTo>
                        <a:pt x="7502" y="2741"/>
                      </a:lnTo>
                      <a:lnTo>
                        <a:pt x="7588" y="2741"/>
                      </a:lnTo>
                      <a:lnTo>
                        <a:pt x="7588" y="2637"/>
                      </a:lnTo>
                      <a:lnTo>
                        <a:pt x="7674" y="2637"/>
                      </a:lnTo>
                      <a:lnTo>
                        <a:pt x="7588" y="2637"/>
                      </a:lnTo>
                      <a:lnTo>
                        <a:pt x="7588" y="2533"/>
                      </a:lnTo>
                      <a:lnTo>
                        <a:pt x="7502" y="2533"/>
                      </a:lnTo>
                      <a:lnTo>
                        <a:pt x="7502" y="2498"/>
                      </a:lnTo>
                      <a:lnTo>
                        <a:pt x="7416" y="2498"/>
                      </a:lnTo>
                      <a:lnTo>
                        <a:pt x="7416" y="2446"/>
                      </a:lnTo>
                      <a:lnTo>
                        <a:pt x="7502" y="2412"/>
                      </a:lnTo>
                      <a:lnTo>
                        <a:pt x="7416" y="2377"/>
                      </a:lnTo>
                      <a:lnTo>
                        <a:pt x="7286" y="2377"/>
                      </a:lnTo>
                      <a:lnTo>
                        <a:pt x="7286" y="2342"/>
                      </a:lnTo>
                      <a:lnTo>
                        <a:pt x="7200" y="2342"/>
                      </a:lnTo>
                      <a:lnTo>
                        <a:pt x="7200" y="2307"/>
                      </a:lnTo>
                      <a:lnTo>
                        <a:pt x="7286" y="2307"/>
                      </a:lnTo>
                      <a:lnTo>
                        <a:pt x="7286" y="2169"/>
                      </a:lnTo>
                      <a:lnTo>
                        <a:pt x="7200" y="2169"/>
                      </a:lnTo>
                      <a:lnTo>
                        <a:pt x="7200" y="2134"/>
                      </a:lnTo>
                      <a:lnTo>
                        <a:pt x="7114" y="2134"/>
                      </a:lnTo>
                      <a:lnTo>
                        <a:pt x="7114" y="2099"/>
                      </a:lnTo>
                      <a:lnTo>
                        <a:pt x="7028" y="2099"/>
                      </a:lnTo>
                      <a:lnTo>
                        <a:pt x="7028" y="2082"/>
                      </a:lnTo>
                      <a:lnTo>
                        <a:pt x="6941" y="2082"/>
                      </a:lnTo>
                      <a:lnTo>
                        <a:pt x="6941" y="2047"/>
                      </a:lnTo>
                      <a:lnTo>
                        <a:pt x="6596" y="2047"/>
                      </a:lnTo>
                      <a:lnTo>
                        <a:pt x="6596" y="1839"/>
                      </a:lnTo>
                      <a:lnTo>
                        <a:pt x="6510" y="1839"/>
                      </a:lnTo>
                      <a:lnTo>
                        <a:pt x="6510" y="1770"/>
                      </a:lnTo>
                      <a:lnTo>
                        <a:pt x="6251" y="1770"/>
                      </a:lnTo>
                      <a:lnTo>
                        <a:pt x="6251" y="1666"/>
                      </a:lnTo>
                      <a:lnTo>
                        <a:pt x="6338" y="1666"/>
                      </a:lnTo>
                      <a:lnTo>
                        <a:pt x="6338" y="1440"/>
                      </a:lnTo>
                      <a:lnTo>
                        <a:pt x="6251" y="1440"/>
                      </a:lnTo>
                      <a:lnTo>
                        <a:pt x="6251" y="1336"/>
                      </a:lnTo>
                      <a:lnTo>
                        <a:pt x="6208" y="1336"/>
                      </a:lnTo>
                      <a:lnTo>
                        <a:pt x="6208" y="1249"/>
                      </a:lnTo>
                      <a:lnTo>
                        <a:pt x="6251" y="1214"/>
                      </a:lnTo>
                      <a:lnTo>
                        <a:pt x="6251" y="1180"/>
                      </a:lnTo>
                      <a:lnTo>
                        <a:pt x="6208" y="1180"/>
                      </a:lnTo>
                      <a:lnTo>
                        <a:pt x="6208" y="1145"/>
                      </a:lnTo>
                      <a:lnTo>
                        <a:pt x="6122" y="1110"/>
                      </a:lnTo>
                      <a:lnTo>
                        <a:pt x="6122" y="1076"/>
                      </a:lnTo>
                      <a:lnTo>
                        <a:pt x="6036" y="1076"/>
                      </a:lnTo>
                      <a:lnTo>
                        <a:pt x="6036" y="1041"/>
                      </a:lnTo>
                      <a:lnTo>
                        <a:pt x="5950" y="1041"/>
                      </a:lnTo>
                      <a:lnTo>
                        <a:pt x="5950" y="1006"/>
                      </a:lnTo>
                      <a:lnTo>
                        <a:pt x="5863" y="972"/>
                      </a:lnTo>
                      <a:lnTo>
                        <a:pt x="5863" y="937"/>
                      </a:lnTo>
                      <a:lnTo>
                        <a:pt x="5777" y="937"/>
                      </a:lnTo>
                      <a:lnTo>
                        <a:pt x="5777" y="867"/>
                      </a:lnTo>
                      <a:lnTo>
                        <a:pt x="5691" y="867"/>
                      </a:lnTo>
                      <a:lnTo>
                        <a:pt x="5691" y="833"/>
                      </a:lnTo>
                      <a:lnTo>
                        <a:pt x="5217" y="833"/>
                      </a:lnTo>
                      <a:lnTo>
                        <a:pt x="5131" y="815"/>
                      </a:lnTo>
                      <a:lnTo>
                        <a:pt x="5044" y="781"/>
                      </a:lnTo>
                      <a:lnTo>
                        <a:pt x="5044" y="677"/>
                      </a:lnTo>
                      <a:lnTo>
                        <a:pt x="5131" y="677"/>
                      </a:lnTo>
                      <a:lnTo>
                        <a:pt x="5131" y="642"/>
                      </a:lnTo>
                      <a:lnTo>
                        <a:pt x="5217" y="607"/>
                      </a:lnTo>
                      <a:lnTo>
                        <a:pt x="5217" y="573"/>
                      </a:lnTo>
                      <a:lnTo>
                        <a:pt x="5260" y="573"/>
                      </a:lnTo>
                      <a:lnTo>
                        <a:pt x="5260" y="434"/>
                      </a:lnTo>
                      <a:lnTo>
                        <a:pt x="5346" y="434"/>
                      </a:lnTo>
                      <a:lnTo>
                        <a:pt x="5432" y="416"/>
                      </a:lnTo>
                      <a:lnTo>
                        <a:pt x="5519" y="416"/>
                      </a:lnTo>
                      <a:lnTo>
                        <a:pt x="5519" y="382"/>
                      </a:lnTo>
                      <a:lnTo>
                        <a:pt x="5605" y="382"/>
                      </a:lnTo>
                      <a:lnTo>
                        <a:pt x="5605" y="347"/>
                      </a:lnTo>
                      <a:lnTo>
                        <a:pt x="5691" y="347"/>
                      </a:lnTo>
                      <a:lnTo>
                        <a:pt x="5691" y="278"/>
                      </a:lnTo>
                      <a:lnTo>
                        <a:pt x="5777" y="278"/>
                      </a:lnTo>
                      <a:lnTo>
                        <a:pt x="5691" y="278"/>
                      </a:lnTo>
                      <a:lnTo>
                        <a:pt x="5691" y="208"/>
                      </a:lnTo>
                      <a:lnTo>
                        <a:pt x="5605" y="208"/>
                      </a:lnTo>
                      <a:lnTo>
                        <a:pt x="5605" y="69"/>
                      </a:lnTo>
                      <a:lnTo>
                        <a:pt x="5950" y="69"/>
                      </a:lnTo>
                      <a:lnTo>
                        <a:pt x="5950" y="35"/>
                      </a:lnTo>
                      <a:lnTo>
                        <a:pt x="6036" y="35"/>
                      </a:lnTo>
                      <a:lnTo>
                        <a:pt x="6036" y="0"/>
                      </a:lnTo>
                      <a:lnTo>
                        <a:pt x="6208" y="0"/>
                      </a:lnTo>
                      <a:lnTo>
                        <a:pt x="6208" y="35"/>
                      </a:lnTo>
                      <a:lnTo>
                        <a:pt x="6251" y="35"/>
                      </a:lnTo>
                      <a:lnTo>
                        <a:pt x="6251" y="69"/>
                      </a:lnTo>
                      <a:lnTo>
                        <a:pt x="6208" y="69"/>
                      </a:lnTo>
                      <a:lnTo>
                        <a:pt x="6208" y="104"/>
                      </a:lnTo>
                      <a:lnTo>
                        <a:pt x="6251" y="104"/>
                      </a:lnTo>
                      <a:lnTo>
                        <a:pt x="6251" y="173"/>
                      </a:lnTo>
                      <a:lnTo>
                        <a:pt x="6424" y="173"/>
                      </a:lnTo>
                      <a:lnTo>
                        <a:pt x="6424" y="208"/>
                      </a:lnTo>
                      <a:lnTo>
                        <a:pt x="6510" y="208"/>
                      </a:lnTo>
                      <a:lnTo>
                        <a:pt x="6510" y="278"/>
                      </a:lnTo>
                      <a:lnTo>
                        <a:pt x="6683" y="278"/>
                      </a:lnTo>
                      <a:lnTo>
                        <a:pt x="6596" y="312"/>
                      </a:lnTo>
                      <a:lnTo>
                        <a:pt x="6683" y="312"/>
                      </a:lnTo>
                      <a:lnTo>
                        <a:pt x="6683" y="347"/>
                      </a:lnTo>
                      <a:lnTo>
                        <a:pt x="6769" y="347"/>
                      </a:lnTo>
                      <a:lnTo>
                        <a:pt x="6769" y="382"/>
                      </a:lnTo>
                      <a:lnTo>
                        <a:pt x="6941" y="382"/>
                      </a:lnTo>
                      <a:lnTo>
                        <a:pt x="6941" y="434"/>
                      </a:lnTo>
                      <a:lnTo>
                        <a:pt x="7028" y="434"/>
                      </a:lnTo>
                      <a:lnTo>
                        <a:pt x="6941" y="468"/>
                      </a:lnTo>
                      <a:lnTo>
                        <a:pt x="7028" y="468"/>
                      </a:lnTo>
                      <a:lnTo>
                        <a:pt x="7028" y="607"/>
                      </a:lnTo>
                      <a:lnTo>
                        <a:pt x="7114" y="607"/>
                      </a:lnTo>
                      <a:lnTo>
                        <a:pt x="7114" y="642"/>
                      </a:lnTo>
                      <a:lnTo>
                        <a:pt x="7028" y="642"/>
                      </a:lnTo>
                      <a:lnTo>
                        <a:pt x="7028" y="711"/>
                      </a:lnTo>
                      <a:lnTo>
                        <a:pt x="7114" y="711"/>
                      </a:lnTo>
                      <a:lnTo>
                        <a:pt x="7114" y="746"/>
                      </a:lnTo>
                      <a:lnTo>
                        <a:pt x="7200" y="746"/>
                      </a:lnTo>
                      <a:lnTo>
                        <a:pt x="7286" y="781"/>
                      </a:lnTo>
                      <a:lnTo>
                        <a:pt x="7286" y="833"/>
                      </a:lnTo>
                      <a:lnTo>
                        <a:pt x="7329" y="833"/>
                      </a:lnTo>
                      <a:lnTo>
                        <a:pt x="7329" y="867"/>
                      </a:lnTo>
                      <a:lnTo>
                        <a:pt x="7416" y="867"/>
                      </a:lnTo>
                      <a:lnTo>
                        <a:pt x="7502" y="902"/>
                      </a:lnTo>
                      <a:lnTo>
                        <a:pt x="7588" y="902"/>
                      </a:lnTo>
                      <a:lnTo>
                        <a:pt x="7588" y="937"/>
                      </a:lnTo>
                      <a:lnTo>
                        <a:pt x="7674" y="937"/>
                      </a:lnTo>
                      <a:lnTo>
                        <a:pt x="7760" y="972"/>
                      </a:lnTo>
                      <a:lnTo>
                        <a:pt x="7847" y="972"/>
                      </a:lnTo>
                      <a:lnTo>
                        <a:pt x="7847" y="1006"/>
                      </a:lnTo>
                      <a:lnTo>
                        <a:pt x="8105" y="1006"/>
                      </a:lnTo>
                      <a:lnTo>
                        <a:pt x="8105" y="1041"/>
                      </a:lnTo>
                      <a:lnTo>
                        <a:pt x="8278" y="1041"/>
                      </a:lnTo>
                      <a:lnTo>
                        <a:pt x="8278" y="1006"/>
                      </a:lnTo>
                      <a:lnTo>
                        <a:pt x="8278" y="1041"/>
                      </a:lnTo>
                      <a:lnTo>
                        <a:pt x="8321" y="1041"/>
                      </a:lnTo>
                      <a:lnTo>
                        <a:pt x="8278" y="1041"/>
                      </a:lnTo>
                      <a:lnTo>
                        <a:pt x="8321" y="1076"/>
                      </a:lnTo>
                      <a:lnTo>
                        <a:pt x="8321" y="1110"/>
                      </a:lnTo>
                      <a:lnTo>
                        <a:pt x="8580" y="1110"/>
                      </a:lnTo>
                      <a:lnTo>
                        <a:pt x="8580" y="1145"/>
                      </a:lnTo>
                      <a:lnTo>
                        <a:pt x="8580" y="1110"/>
                      </a:lnTo>
                      <a:lnTo>
                        <a:pt x="8580" y="1145"/>
                      </a:lnTo>
                      <a:lnTo>
                        <a:pt x="8666" y="1145"/>
                      </a:lnTo>
                      <a:lnTo>
                        <a:pt x="8666" y="1214"/>
                      </a:lnTo>
                      <a:lnTo>
                        <a:pt x="8752" y="1214"/>
                      </a:lnTo>
                      <a:lnTo>
                        <a:pt x="8752" y="1249"/>
                      </a:lnTo>
                      <a:lnTo>
                        <a:pt x="8838" y="1249"/>
                      </a:lnTo>
                      <a:lnTo>
                        <a:pt x="8838" y="1267"/>
                      </a:lnTo>
                      <a:lnTo>
                        <a:pt x="8838" y="1249"/>
                      </a:lnTo>
                      <a:lnTo>
                        <a:pt x="8838" y="1301"/>
                      </a:lnTo>
                      <a:lnTo>
                        <a:pt x="8925" y="1301"/>
                      </a:lnTo>
                      <a:lnTo>
                        <a:pt x="8838" y="1301"/>
                      </a:lnTo>
                      <a:lnTo>
                        <a:pt x="8838" y="1267"/>
                      </a:lnTo>
                      <a:lnTo>
                        <a:pt x="8838" y="1336"/>
                      </a:lnTo>
                      <a:lnTo>
                        <a:pt x="8925" y="1371"/>
                      </a:lnTo>
                      <a:lnTo>
                        <a:pt x="8925" y="1405"/>
                      </a:lnTo>
                      <a:lnTo>
                        <a:pt x="9011" y="1405"/>
                      </a:lnTo>
                      <a:lnTo>
                        <a:pt x="9011" y="1440"/>
                      </a:lnTo>
                      <a:lnTo>
                        <a:pt x="9097" y="1440"/>
                      </a:lnTo>
                      <a:lnTo>
                        <a:pt x="9097" y="1509"/>
                      </a:lnTo>
                      <a:lnTo>
                        <a:pt x="9183" y="1509"/>
                      </a:lnTo>
                      <a:lnTo>
                        <a:pt x="9183" y="1544"/>
                      </a:lnTo>
                      <a:lnTo>
                        <a:pt x="9269" y="1544"/>
                      </a:lnTo>
                      <a:lnTo>
                        <a:pt x="9269" y="1613"/>
                      </a:lnTo>
                      <a:lnTo>
                        <a:pt x="9356" y="1613"/>
                      </a:lnTo>
                      <a:lnTo>
                        <a:pt x="9269" y="1648"/>
                      </a:lnTo>
                      <a:lnTo>
                        <a:pt x="9356" y="1648"/>
                      </a:lnTo>
                      <a:lnTo>
                        <a:pt x="9356" y="1666"/>
                      </a:lnTo>
                      <a:lnTo>
                        <a:pt x="9399" y="1666"/>
                      </a:lnTo>
                      <a:lnTo>
                        <a:pt x="9399" y="1700"/>
                      </a:lnTo>
                      <a:lnTo>
                        <a:pt x="9485" y="1700"/>
                      </a:lnTo>
                      <a:lnTo>
                        <a:pt x="9485" y="1735"/>
                      </a:lnTo>
                      <a:lnTo>
                        <a:pt x="9571" y="1735"/>
                      </a:lnTo>
                      <a:lnTo>
                        <a:pt x="9571" y="1770"/>
                      </a:lnTo>
                      <a:lnTo>
                        <a:pt x="9657" y="1770"/>
                      </a:lnTo>
                      <a:lnTo>
                        <a:pt x="9657" y="1804"/>
                      </a:lnTo>
                      <a:lnTo>
                        <a:pt x="9571" y="1804"/>
                      </a:lnTo>
                      <a:lnTo>
                        <a:pt x="9657" y="1804"/>
                      </a:lnTo>
                      <a:lnTo>
                        <a:pt x="9657" y="1874"/>
                      </a:lnTo>
                      <a:lnTo>
                        <a:pt x="10261" y="1874"/>
                      </a:lnTo>
                      <a:lnTo>
                        <a:pt x="10261" y="1839"/>
                      </a:lnTo>
                      <a:lnTo>
                        <a:pt x="10347" y="1839"/>
                      </a:lnTo>
                      <a:lnTo>
                        <a:pt x="10390" y="1874"/>
                      </a:lnTo>
                      <a:lnTo>
                        <a:pt x="10390" y="2047"/>
                      </a:lnTo>
                      <a:lnTo>
                        <a:pt x="10477" y="2082"/>
                      </a:lnTo>
                      <a:lnTo>
                        <a:pt x="10477" y="2169"/>
                      </a:lnTo>
                      <a:lnTo>
                        <a:pt x="10563" y="2169"/>
                      </a:lnTo>
                      <a:lnTo>
                        <a:pt x="10649" y="2203"/>
                      </a:lnTo>
                      <a:lnTo>
                        <a:pt x="10649" y="2238"/>
                      </a:lnTo>
                      <a:lnTo>
                        <a:pt x="10735" y="2273"/>
                      </a:lnTo>
                      <a:lnTo>
                        <a:pt x="10649" y="2307"/>
                      </a:lnTo>
                      <a:lnTo>
                        <a:pt x="10649" y="2568"/>
                      </a:lnTo>
                      <a:lnTo>
                        <a:pt x="10735" y="2568"/>
                      </a:lnTo>
                      <a:lnTo>
                        <a:pt x="10735" y="2602"/>
                      </a:lnTo>
                      <a:lnTo>
                        <a:pt x="10822" y="2637"/>
                      </a:lnTo>
                      <a:lnTo>
                        <a:pt x="10822" y="2776"/>
                      </a:lnTo>
                      <a:lnTo>
                        <a:pt x="10735" y="2811"/>
                      </a:lnTo>
                      <a:lnTo>
                        <a:pt x="10735" y="2845"/>
                      </a:lnTo>
                      <a:lnTo>
                        <a:pt x="10649" y="2880"/>
                      </a:lnTo>
                      <a:lnTo>
                        <a:pt x="10563" y="2880"/>
                      </a:lnTo>
                      <a:lnTo>
                        <a:pt x="10477" y="2915"/>
                      </a:lnTo>
                      <a:lnTo>
                        <a:pt x="10261" y="2915"/>
                      </a:lnTo>
                      <a:lnTo>
                        <a:pt x="10261" y="2932"/>
                      </a:lnTo>
                      <a:lnTo>
                        <a:pt x="10175" y="2967"/>
                      </a:lnTo>
                      <a:lnTo>
                        <a:pt x="10175" y="3036"/>
                      </a:lnTo>
                      <a:lnTo>
                        <a:pt x="10089" y="3036"/>
                      </a:lnTo>
                      <a:lnTo>
                        <a:pt x="10089" y="3210"/>
                      </a:lnTo>
                      <a:lnTo>
                        <a:pt x="10175" y="3244"/>
                      </a:lnTo>
                      <a:lnTo>
                        <a:pt x="10089" y="3279"/>
                      </a:lnTo>
                      <a:lnTo>
                        <a:pt x="9916" y="3279"/>
                      </a:lnTo>
                      <a:lnTo>
                        <a:pt x="9916" y="3314"/>
                      </a:lnTo>
                      <a:lnTo>
                        <a:pt x="10002" y="3331"/>
                      </a:lnTo>
                      <a:lnTo>
                        <a:pt x="10002" y="3366"/>
                      </a:lnTo>
                      <a:lnTo>
                        <a:pt x="9916" y="3435"/>
                      </a:lnTo>
                      <a:lnTo>
                        <a:pt x="9830" y="3470"/>
                      </a:lnTo>
                      <a:lnTo>
                        <a:pt x="9830" y="3574"/>
                      </a:lnTo>
                      <a:lnTo>
                        <a:pt x="9744" y="3609"/>
                      </a:lnTo>
                      <a:lnTo>
                        <a:pt x="9744" y="3643"/>
                      </a:lnTo>
                      <a:lnTo>
                        <a:pt x="9657" y="3643"/>
                      </a:lnTo>
                      <a:lnTo>
                        <a:pt x="9399" y="3747"/>
                      </a:lnTo>
                      <a:lnTo>
                        <a:pt x="9269" y="3747"/>
                      </a:lnTo>
                      <a:lnTo>
                        <a:pt x="9269" y="3765"/>
                      </a:lnTo>
                      <a:lnTo>
                        <a:pt x="9183" y="3765"/>
                      </a:lnTo>
                      <a:lnTo>
                        <a:pt x="9183" y="3800"/>
                      </a:lnTo>
                      <a:lnTo>
                        <a:pt x="9011" y="3869"/>
                      </a:lnTo>
                      <a:lnTo>
                        <a:pt x="8925" y="3869"/>
                      </a:lnTo>
                      <a:lnTo>
                        <a:pt x="8925" y="3834"/>
                      </a:lnTo>
                      <a:lnTo>
                        <a:pt x="8752" y="3834"/>
                      </a:lnTo>
                      <a:lnTo>
                        <a:pt x="8752" y="3800"/>
                      </a:lnTo>
                      <a:lnTo>
                        <a:pt x="8666" y="3834"/>
                      </a:lnTo>
                      <a:lnTo>
                        <a:pt x="8666" y="4008"/>
                      </a:lnTo>
                      <a:lnTo>
                        <a:pt x="8752" y="4008"/>
                      </a:lnTo>
                      <a:lnTo>
                        <a:pt x="8752" y="4042"/>
                      </a:lnTo>
                      <a:lnTo>
                        <a:pt x="8838" y="4042"/>
                      </a:lnTo>
                      <a:lnTo>
                        <a:pt x="8838" y="4077"/>
                      </a:lnTo>
                      <a:lnTo>
                        <a:pt x="8580" y="4077"/>
                      </a:lnTo>
                      <a:lnTo>
                        <a:pt x="8580" y="4164"/>
                      </a:lnTo>
                      <a:lnTo>
                        <a:pt x="8666" y="4164"/>
                      </a:lnTo>
                      <a:lnTo>
                        <a:pt x="8752" y="4199"/>
                      </a:lnTo>
                      <a:lnTo>
                        <a:pt x="9097" y="4199"/>
                      </a:lnTo>
                      <a:lnTo>
                        <a:pt x="9097" y="4233"/>
                      </a:lnTo>
                      <a:lnTo>
                        <a:pt x="9399" y="4233"/>
                      </a:lnTo>
                      <a:lnTo>
                        <a:pt x="9399" y="4303"/>
                      </a:lnTo>
                      <a:lnTo>
                        <a:pt x="9485" y="4337"/>
                      </a:lnTo>
                      <a:lnTo>
                        <a:pt x="9485" y="4407"/>
                      </a:lnTo>
                      <a:lnTo>
                        <a:pt x="9571" y="4407"/>
                      </a:lnTo>
                      <a:lnTo>
                        <a:pt x="9571" y="4441"/>
                      </a:lnTo>
                      <a:lnTo>
                        <a:pt x="9657" y="4441"/>
                      </a:lnTo>
                      <a:lnTo>
                        <a:pt x="9657" y="4476"/>
                      </a:lnTo>
                      <a:lnTo>
                        <a:pt x="9744" y="4476"/>
                      </a:lnTo>
                      <a:lnTo>
                        <a:pt x="9830" y="4511"/>
                      </a:lnTo>
                      <a:lnTo>
                        <a:pt x="9916" y="4511"/>
                      </a:lnTo>
                      <a:lnTo>
                        <a:pt x="9916" y="4546"/>
                      </a:lnTo>
                      <a:lnTo>
                        <a:pt x="10002" y="4546"/>
                      </a:lnTo>
                      <a:lnTo>
                        <a:pt x="10002" y="4580"/>
                      </a:lnTo>
                      <a:lnTo>
                        <a:pt x="10089" y="4580"/>
                      </a:lnTo>
                      <a:lnTo>
                        <a:pt x="10089" y="4632"/>
                      </a:lnTo>
                      <a:lnTo>
                        <a:pt x="10175" y="4632"/>
                      </a:lnTo>
                      <a:lnTo>
                        <a:pt x="10175" y="4736"/>
                      </a:lnTo>
                      <a:lnTo>
                        <a:pt x="10089" y="4736"/>
                      </a:lnTo>
                      <a:lnTo>
                        <a:pt x="10089" y="4840"/>
                      </a:lnTo>
                      <a:lnTo>
                        <a:pt x="10261" y="4910"/>
                      </a:lnTo>
                      <a:lnTo>
                        <a:pt x="10347" y="4910"/>
                      </a:lnTo>
                      <a:lnTo>
                        <a:pt x="10390" y="4875"/>
                      </a:lnTo>
                      <a:lnTo>
                        <a:pt x="10477" y="4875"/>
                      </a:lnTo>
                      <a:lnTo>
                        <a:pt x="10649" y="4840"/>
                      </a:lnTo>
                      <a:lnTo>
                        <a:pt x="10822" y="4840"/>
                      </a:lnTo>
                      <a:lnTo>
                        <a:pt x="10822" y="4875"/>
                      </a:lnTo>
                      <a:lnTo>
                        <a:pt x="10994" y="4910"/>
                      </a:lnTo>
                      <a:lnTo>
                        <a:pt x="10994" y="4945"/>
                      </a:lnTo>
                      <a:lnTo>
                        <a:pt x="11080" y="4979"/>
                      </a:lnTo>
                      <a:lnTo>
                        <a:pt x="12244" y="4979"/>
                      </a:lnTo>
                      <a:lnTo>
                        <a:pt x="12244" y="4997"/>
                      </a:lnTo>
                      <a:lnTo>
                        <a:pt x="12417" y="4997"/>
                      </a:lnTo>
                      <a:lnTo>
                        <a:pt x="12417" y="5031"/>
                      </a:lnTo>
                      <a:lnTo>
                        <a:pt x="12460" y="5066"/>
                      </a:lnTo>
                      <a:lnTo>
                        <a:pt x="12546" y="5101"/>
                      </a:lnTo>
                      <a:lnTo>
                        <a:pt x="12546" y="5135"/>
                      </a:lnTo>
                      <a:lnTo>
                        <a:pt x="12805" y="5344"/>
                      </a:lnTo>
                      <a:lnTo>
                        <a:pt x="12891" y="5378"/>
                      </a:lnTo>
                      <a:lnTo>
                        <a:pt x="12891" y="5430"/>
                      </a:lnTo>
                      <a:lnTo>
                        <a:pt x="12977" y="5500"/>
                      </a:lnTo>
                      <a:lnTo>
                        <a:pt x="12977" y="5534"/>
                      </a:lnTo>
                      <a:lnTo>
                        <a:pt x="12891" y="5569"/>
                      </a:lnTo>
                      <a:lnTo>
                        <a:pt x="12891" y="5604"/>
                      </a:lnTo>
                      <a:lnTo>
                        <a:pt x="12977" y="5639"/>
                      </a:lnTo>
                      <a:lnTo>
                        <a:pt x="12977" y="5933"/>
                      </a:lnTo>
                      <a:lnTo>
                        <a:pt x="13063" y="6003"/>
                      </a:lnTo>
                      <a:lnTo>
                        <a:pt x="13063" y="6072"/>
                      </a:lnTo>
                      <a:lnTo>
                        <a:pt x="13236" y="6072"/>
                      </a:lnTo>
                      <a:lnTo>
                        <a:pt x="13236" y="6142"/>
                      </a:lnTo>
                      <a:lnTo>
                        <a:pt x="13150" y="6142"/>
                      </a:lnTo>
                      <a:lnTo>
                        <a:pt x="13150" y="6176"/>
                      </a:lnTo>
                      <a:lnTo>
                        <a:pt x="13236" y="6176"/>
                      </a:lnTo>
                      <a:lnTo>
                        <a:pt x="13236" y="6142"/>
                      </a:lnTo>
                      <a:lnTo>
                        <a:pt x="13322" y="6142"/>
                      </a:lnTo>
                      <a:lnTo>
                        <a:pt x="13322" y="6176"/>
                      </a:lnTo>
                      <a:lnTo>
                        <a:pt x="13408" y="6176"/>
                      </a:lnTo>
                      <a:lnTo>
                        <a:pt x="13408" y="6246"/>
                      </a:lnTo>
                      <a:lnTo>
                        <a:pt x="13495" y="6246"/>
                      </a:lnTo>
                      <a:lnTo>
                        <a:pt x="13495" y="6211"/>
                      </a:lnTo>
                      <a:lnTo>
                        <a:pt x="13538" y="6211"/>
                      </a:lnTo>
                      <a:lnTo>
                        <a:pt x="13538" y="6176"/>
                      </a:lnTo>
                      <a:lnTo>
                        <a:pt x="13624" y="6176"/>
                      </a:lnTo>
                      <a:lnTo>
                        <a:pt x="13624" y="6211"/>
                      </a:lnTo>
                      <a:lnTo>
                        <a:pt x="13796" y="6211"/>
                      </a:lnTo>
                      <a:lnTo>
                        <a:pt x="13796" y="6263"/>
                      </a:lnTo>
                      <a:lnTo>
                        <a:pt x="13883" y="6263"/>
                      </a:lnTo>
                      <a:lnTo>
                        <a:pt x="13883" y="6246"/>
                      </a:lnTo>
                      <a:lnTo>
                        <a:pt x="13969" y="6246"/>
                      </a:lnTo>
                      <a:lnTo>
                        <a:pt x="13969" y="6211"/>
                      </a:lnTo>
                      <a:lnTo>
                        <a:pt x="14228" y="6211"/>
                      </a:lnTo>
                      <a:lnTo>
                        <a:pt x="14228" y="6246"/>
                      </a:lnTo>
                      <a:lnTo>
                        <a:pt x="14314" y="6246"/>
                      </a:lnTo>
                      <a:lnTo>
                        <a:pt x="14314" y="6211"/>
                      </a:lnTo>
                      <a:lnTo>
                        <a:pt x="14400" y="6211"/>
                      </a:lnTo>
                      <a:lnTo>
                        <a:pt x="14400" y="6246"/>
                      </a:lnTo>
                      <a:lnTo>
                        <a:pt x="14616" y="6246"/>
                      </a:lnTo>
                      <a:lnTo>
                        <a:pt x="14616" y="6263"/>
                      </a:lnTo>
                      <a:lnTo>
                        <a:pt x="14788" y="6263"/>
                      </a:lnTo>
                      <a:lnTo>
                        <a:pt x="14788" y="6298"/>
                      </a:lnTo>
                      <a:lnTo>
                        <a:pt x="14788" y="6263"/>
                      </a:lnTo>
                      <a:lnTo>
                        <a:pt x="14788" y="6298"/>
                      </a:lnTo>
                      <a:lnTo>
                        <a:pt x="14874" y="6298"/>
                      </a:lnTo>
                      <a:lnTo>
                        <a:pt x="14874" y="6263"/>
                      </a:lnTo>
                      <a:lnTo>
                        <a:pt x="14960" y="6263"/>
                      </a:lnTo>
                      <a:lnTo>
                        <a:pt x="14960" y="6298"/>
                      </a:lnTo>
                      <a:lnTo>
                        <a:pt x="15047" y="6333"/>
                      </a:lnTo>
                      <a:lnTo>
                        <a:pt x="15047" y="6402"/>
                      </a:lnTo>
                      <a:lnTo>
                        <a:pt x="15133" y="6402"/>
                      </a:lnTo>
                      <a:lnTo>
                        <a:pt x="15133" y="6437"/>
                      </a:lnTo>
                      <a:lnTo>
                        <a:pt x="15219" y="6437"/>
                      </a:lnTo>
                      <a:lnTo>
                        <a:pt x="15219" y="6471"/>
                      </a:lnTo>
                      <a:lnTo>
                        <a:pt x="15392" y="6471"/>
                      </a:lnTo>
                      <a:lnTo>
                        <a:pt x="15392" y="6506"/>
                      </a:lnTo>
                      <a:lnTo>
                        <a:pt x="15478" y="6506"/>
                      </a:lnTo>
                      <a:lnTo>
                        <a:pt x="15478" y="6541"/>
                      </a:lnTo>
                      <a:lnTo>
                        <a:pt x="15564" y="6541"/>
                      </a:lnTo>
                      <a:lnTo>
                        <a:pt x="15564" y="6610"/>
                      </a:lnTo>
                      <a:lnTo>
                        <a:pt x="15607" y="6610"/>
                      </a:lnTo>
                      <a:lnTo>
                        <a:pt x="15607" y="6645"/>
                      </a:lnTo>
                      <a:lnTo>
                        <a:pt x="15693" y="6680"/>
                      </a:lnTo>
                      <a:lnTo>
                        <a:pt x="15693" y="6766"/>
                      </a:lnTo>
                      <a:lnTo>
                        <a:pt x="15780" y="6766"/>
                      </a:lnTo>
                      <a:lnTo>
                        <a:pt x="15780" y="6801"/>
                      </a:lnTo>
                      <a:lnTo>
                        <a:pt x="15866" y="6801"/>
                      </a:lnTo>
                      <a:lnTo>
                        <a:pt x="15780" y="6801"/>
                      </a:lnTo>
                      <a:lnTo>
                        <a:pt x="15780" y="6870"/>
                      </a:lnTo>
                      <a:lnTo>
                        <a:pt x="15866" y="6870"/>
                      </a:lnTo>
                      <a:lnTo>
                        <a:pt x="15780" y="6870"/>
                      </a:lnTo>
                      <a:lnTo>
                        <a:pt x="15780" y="6905"/>
                      </a:lnTo>
                      <a:lnTo>
                        <a:pt x="15866" y="6905"/>
                      </a:lnTo>
                      <a:lnTo>
                        <a:pt x="15866" y="6974"/>
                      </a:lnTo>
                      <a:lnTo>
                        <a:pt x="15952" y="6974"/>
                      </a:lnTo>
                      <a:lnTo>
                        <a:pt x="15952" y="7009"/>
                      </a:lnTo>
                      <a:lnTo>
                        <a:pt x="16038" y="7009"/>
                      </a:lnTo>
                      <a:lnTo>
                        <a:pt x="16038" y="7079"/>
                      </a:lnTo>
                      <a:lnTo>
                        <a:pt x="16125" y="7079"/>
                      </a:lnTo>
                      <a:lnTo>
                        <a:pt x="16038" y="7079"/>
                      </a:lnTo>
                      <a:lnTo>
                        <a:pt x="16038" y="7096"/>
                      </a:lnTo>
                      <a:lnTo>
                        <a:pt x="16038" y="7079"/>
                      </a:lnTo>
                      <a:lnTo>
                        <a:pt x="15952" y="7096"/>
                      </a:lnTo>
                      <a:lnTo>
                        <a:pt x="15952" y="7079"/>
                      </a:lnTo>
                      <a:lnTo>
                        <a:pt x="15780" y="7079"/>
                      </a:lnTo>
                      <a:lnTo>
                        <a:pt x="15780" y="7044"/>
                      </a:lnTo>
                      <a:lnTo>
                        <a:pt x="15780" y="7165"/>
                      </a:lnTo>
                      <a:lnTo>
                        <a:pt x="15693" y="7165"/>
                      </a:lnTo>
                      <a:lnTo>
                        <a:pt x="15693" y="7200"/>
                      </a:lnTo>
                      <a:lnTo>
                        <a:pt x="15607" y="7200"/>
                      </a:lnTo>
                      <a:lnTo>
                        <a:pt x="15607" y="7235"/>
                      </a:lnTo>
                      <a:lnTo>
                        <a:pt x="15564" y="7235"/>
                      </a:lnTo>
                      <a:lnTo>
                        <a:pt x="15564" y="7339"/>
                      </a:lnTo>
                      <a:lnTo>
                        <a:pt x="15478" y="7339"/>
                      </a:lnTo>
                      <a:lnTo>
                        <a:pt x="15478" y="7408"/>
                      </a:lnTo>
                      <a:lnTo>
                        <a:pt x="15564" y="7408"/>
                      </a:lnTo>
                      <a:lnTo>
                        <a:pt x="15564" y="7443"/>
                      </a:lnTo>
                      <a:lnTo>
                        <a:pt x="15478" y="7478"/>
                      </a:lnTo>
                      <a:lnTo>
                        <a:pt x="15478" y="7530"/>
                      </a:lnTo>
                      <a:lnTo>
                        <a:pt x="15564" y="7530"/>
                      </a:lnTo>
                      <a:lnTo>
                        <a:pt x="15564" y="7668"/>
                      </a:lnTo>
                      <a:lnTo>
                        <a:pt x="15478" y="7668"/>
                      </a:lnTo>
                      <a:lnTo>
                        <a:pt x="15478" y="7634"/>
                      </a:lnTo>
                      <a:lnTo>
                        <a:pt x="15392" y="7634"/>
                      </a:lnTo>
                      <a:lnTo>
                        <a:pt x="15392" y="7668"/>
                      </a:lnTo>
                      <a:lnTo>
                        <a:pt x="15305" y="7668"/>
                      </a:lnTo>
                      <a:lnTo>
                        <a:pt x="15305" y="7738"/>
                      </a:lnTo>
                      <a:lnTo>
                        <a:pt x="15133" y="7738"/>
                      </a:lnTo>
                      <a:lnTo>
                        <a:pt x="15133" y="7773"/>
                      </a:lnTo>
                      <a:lnTo>
                        <a:pt x="15047" y="7773"/>
                      </a:lnTo>
                      <a:lnTo>
                        <a:pt x="15047" y="7807"/>
                      </a:lnTo>
                      <a:lnTo>
                        <a:pt x="15047" y="7773"/>
                      </a:lnTo>
                      <a:lnTo>
                        <a:pt x="14874" y="7773"/>
                      </a:lnTo>
                      <a:lnTo>
                        <a:pt x="14874" y="7668"/>
                      </a:lnTo>
                      <a:lnTo>
                        <a:pt x="14788" y="7668"/>
                      </a:lnTo>
                      <a:lnTo>
                        <a:pt x="14788" y="7634"/>
                      </a:lnTo>
                      <a:lnTo>
                        <a:pt x="14702" y="7668"/>
                      </a:lnTo>
                      <a:lnTo>
                        <a:pt x="14702" y="7703"/>
                      </a:lnTo>
                      <a:lnTo>
                        <a:pt x="14702" y="7668"/>
                      </a:lnTo>
                      <a:lnTo>
                        <a:pt x="14616" y="7668"/>
                      </a:lnTo>
                      <a:lnTo>
                        <a:pt x="14616" y="7634"/>
                      </a:lnTo>
                      <a:lnTo>
                        <a:pt x="14228" y="7634"/>
                      </a:lnTo>
                      <a:lnTo>
                        <a:pt x="14228" y="7668"/>
                      </a:lnTo>
                      <a:lnTo>
                        <a:pt x="14141" y="7668"/>
                      </a:lnTo>
                      <a:lnTo>
                        <a:pt x="14141" y="7634"/>
                      </a:lnTo>
                      <a:lnTo>
                        <a:pt x="14055" y="7634"/>
                      </a:lnTo>
                      <a:lnTo>
                        <a:pt x="14055" y="7599"/>
                      </a:lnTo>
                      <a:lnTo>
                        <a:pt x="13883" y="7599"/>
                      </a:lnTo>
                      <a:lnTo>
                        <a:pt x="13883" y="7564"/>
                      </a:lnTo>
                      <a:lnTo>
                        <a:pt x="13796" y="7564"/>
                      </a:lnTo>
                      <a:lnTo>
                        <a:pt x="13796" y="7599"/>
                      </a:lnTo>
                      <a:lnTo>
                        <a:pt x="13624" y="7599"/>
                      </a:lnTo>
                      <a:lnTo>
                        <a:pt x="13495" y="7564"/>
                      </a:lnTo>
                      <a:lnTo>
                        <a:pt x="12417" y="7703"/>
                      </a:lnTo>
                      <a:lnTo>
                        <a:pt x="12331" y="7703"/>
                      </a:lnTo>
                      <a:lnTo>
                        <a:pt x="12331" y="7738"/>
                      </a:lnTo>
                      <a:lnTo>
                        <a:pt x="11986" y="7738"/>
                      </a:lnTo>
                      <a:lnTo>
                        <a:pt x="12072" y="7773"/>
                      </a:lnTo>
                      <a:lnTo>
                        <a:pt x="12072" y="7807"/>
                      </a:lnTo>
                      <a:lnTo>
                        <a:pt x="11986" y="7807"/>
                      </a:lnTo>
                      <a:lnTo>
                        <a:pt x="12158" y="7807"/>
                      </a:lnTo>
                      <a:lnTo>
                        <a:pt x="12158" y="7842"/>
                      </a:lnTo>
                      <a:lnTo>
                        <a:pt x="12072" y="7842"/>
                      </a:lnTo>
                      <a:lnTo>
                        <a:pt x="12072" y="7911"/>
                      </a:lnTo>
                      <a:lnTo>
                        <a:pt x="12158" y="7911"/>
                      </a:lnTo>
                      <a:lnTo>
                        <a:pt x="12158" y="7842"/>
                      </a:lnTo>
                      <a:lnTo>
                        <a:pt x="12244" y="7842"/>
                      </a:lnTo>
                      <a:lnTo>
                        <a:pt x="12244" y="7911"/>
                      </a:lnTo>
                      <a:lnTo>
                        <a:pt x="12331" y="7911"/>
                      </a:lnTo>
                      <a:lnTo>
                        <a:pt x="12331" y="7929"/>
                      </a:lnTo>
                      <a:lnTo>
                        <a:pt x="12331" y="7911"/>
                      </a:lnTo>
                      <a:lnTo>
                        <a:pt x="12417" y="7911"/>
                      </a:lnTo>
                      <a:lnTo>
                        <a:pt x="12417" y="8137"/>
                      </a:lnTo>
                      <a:lnTo>
                        <a:pt x="12460" y="8137"/>
                      </a:lnTo>
                      <a:lnTo>
                        <a:pt x="12460" y="8276"/>
                      </a:lnTo>
                      <a:lnTo>
                        <a:pt x="12417" y="8276"/>
                      </a:lnTo>
                      <a:lnTo>
                        <a:pt x="12460" y="8276"/>
                      </a:lnTo>
                      <a:lnTo>
                        <a:pt x="12460" y="8310"/>
                      </a:lnTo>
                      <a:lnTo>
                        <a:pt x="12417" y="8310"/>
                      </a:lnTo>
                      <a:lnTo>
                        <a:pt x="12417" y="8345"/>
                      </a:lnTo>
                      <a:lnTo>
                        <a:pt x="11986" y="8345"/>
                      </a:lnTo>
                      <a:lnTo>
                        <a:pt x="11986" y="8362"/>
                      </a:lnTo>
                      <a:lnTo>
                        <a:pt x="12072" y="8362"/>
                      </a:lnTo>
                      <a:lnTo>
                        <a:pt x="12158" y="8397"/>
                      </a:lnTo>
                      <a:lnTo>
                        <a:pt x="12158" y="8432"/>
                      </a:lnTo>
                      <a:lnTo>
                        <a:pt x="11986" y="8432"/>
                      </a:lnTo>
                      <a:lnTo>
                        <a:pt x="11986" y="8467"/>
                      </a:lnTo>
                      <a:lnTo>
                        <a:pt x="11813" y="8467"/>
                      </a:lnTo>
                      <a:lnTo>
                        <a:pt x="11813" y="8432"/>
                      </a:lnTo>
                      <a:lnTo>
                        <a:pt x="11727" y="8432"/>
                      </a:lnTo>
                      <a:lnTo>
                        <a:pt x="11727" y="8397"/>
                      </a:lnTo>
                      <a:lnTo>
                        <a:pt x="11554" y="8397"/>
                      </a:lnTo>
                      <a:lnTo>
                        <a:pt x="11554" y="8362"/>
                      </a:lnTo>
                      <a:lnTo>
                        <a:pt x="11468" y="8362"/>
                      </a:lnTo>
                      <a:lnTo>
                        <a:pt x="11468" y="8397"/>
                      </a:lnTo>
                      <a:lnTo>
                        <a:pt x="11425" y="8397"/>
                      </a:lnTo>
                      <a:lnTo>
                        <a:pt x="11425" y="8432"/>
                      </a:lnTo>
                      <a:lnTo>
                        <a:pt x="11253" y="8432"/>
                      </a:lnTo>
                      <a:lnTo>
                        <a:pt x="11253" y="8467"/>
                      </a:lnTo>
                      <a:lnTo>
                        <a:pt x="11253" y="8432"/>
                      </a:lnTo>
                      <a:lnTo>
                        <a:pt x="11080" y="8432"/>
                      </a:lnTo>
                      <a:lnTo>
                        <a:pt x="11080" y="8397"/>
                      </a:lnTo>
                      <a:lnTo>
                        <a:pt x="11080" y="8432"/>
                      </a:lnTo>
                      <a:lnTo>
                        <a:pt x="11080" y="8397"/>
                      </a:lnTo>
                      <a:lnTo>
                        <a:pt x="10994" y="8397"/>
                      </a:lnTo>
                      <a:lnTo>
                        <a:pt x="10994" y="8467"/>
                      </a:lnTo>
                      <a:lnTo>
                        <a:pt x="10908" y="8467"/>
                      </a:lnTo>
                      <a:lnTo>
                        <a:pt x="10908" y="8536"/>
                      </a:lnTo>
                      <a:lnTo>
                        <a:pt x="10390" y="8536"/>
                      </a:lnTo>
                      <a:lnTo>
                        <a:pt x="10390" y="8640"/>
                      </a:lnTo>
                      <a:lnTo>
                        <a:pt x="10563" y="8640"/>
                      </a:lnTo>
                      <a:lnTo>
                        <a:pt x="10477" y="8675"/>
                      </a:lnTo>
                      <a:lnTo>
                        <a:pt x="10477" y="8831"/>
                      </a:lnTo>
                      <a:lnTo>
                        <a:pt x="10390" y="8831"/>
                      </a:lnTo>
                      <a:lnTo>
                        <a:pt x="10390" y="8866"/>
                      </a:lnTo>
                      <a:lnTo>
                        <a:pt x="10477" y="8866"/>
                      </a:lnTo>
                      <a:lnTo>
                        <a:pt x="10477" y="8935"/>
                      </a:lnTo>
                      <a:lnTo>
                        <a:pt x="10563" y="8935"/>
                      </a:lnTo>
                      <a:lnTo>
                        <a:pt x="10563" y="8970"/>
                      </a:lnTo>
                      <a:lnTo>
                        <a:pt x="10822" y="8970"/>
                      </a:lnTo>
                      <a:lnTo>
                        <a:pt x="10822" y="9039"/>
                      </a:lnTo>
                      <a:lnTo>
                        <a:pt x="10735" y="9039"/>
                      </a:lnTo>
                      <a:lnTo>
                        <a:pt x="10735" y="9074"/>
                      </a:lnTo>
                      <a:lnTo>
                        <a:pt x="10649" y="9074"/>
                      </a:lnTo>
                      <a:lnTo>
                        <a:pt x="10649" y="9108"/>
                      </a:lnTo>
                      <a:lnTo>
                        <a:pt x="10477" y="9108"/>
                      </a:lnTo>
                      <a:lnTo>
                        <a:pt x="10477" y="9178"/>
                      </a:lnTo>
                      <a:lnTo>
                        <a:pt x="10563" y="9178"/>
                      </a:lnTo>
                      <a:lnTo>
                        <a:pt x="10563" y="9195"/>
                      </a:lnTo>
                      <a:lnTo>
                        <a:pt x="10649" y="9195"/>
                      </a:lnTo>
                      <a:lnTo>
                        <a:pt x="10649" y="9178"/>
                      </a:lnTo>
                      <a:lnTo>
                        <a:pt x="10735" y="9178"/>
                      </a:lnTo>
                      <a:lnTo>
                        <a:pt x="10735" y="9143"/>
                      </a:lnTo>
                      <a:lnTo>
                        <a:pt x="10735" y="9265"/>
                      </a:lnTo>
                      <a:lnTo>
                        <a:pt x="10822" y="9265"/>
                      </a:lnTo>
                      <a:lnTo>
                        <a:pt x="10822" y="9299"/>
                      </a:lnTo>
                      <a:lnTo>
                        <a:pt x="10994" y="9299"/>
                      </a:lnTo>
                      <a:lnTo>
                        <a:pt x="10994" y="9230"/>
                      </a:lnTo>
                      <a:lnTo>
                        <a:pt x="11080" y="9230"/>
                      </a:lnTo>
                      <a:lnTo>
                        <a:pt x="11080" y="9195"/>
                      </a:lnTo>
                      <a:lnTo>
                        <a:pt x="11253" y="9195"/>
                      </a:lnTo>
                      <a:lnTo>
                        <a:pt x="11253" y="9299"/>
                      </a:lnTo>
                      <a:lnTo>
                        <a:pt x="11166" y="9299"/>
                      </a:lnTo>
                      <a:lnTo>
                        <a:pt x="11080" y="9334"/>
                      </a:lnTo>
                      <a:lnTo>
                        <a:pt x="11080" y="9403"/>
                      </a:lnTo>
                      <a:lnTo>
                        <a:pt x="11641" y="9403"/>
                      </a:lnTo>
                      <a:lnTo>
                        <a:pt x="11641" y="9507"/>
                      </a:lnTo>
                      <a:lnTo>
                        <a:pt x="11339" y="9507"/>
                      </a:lnTo>
                      <a:lnTo>
                        <a:pt x="11339" y="9542"/>
                      </a:lnTo>
                      <a:lnTo>
                        <a:pt x="11253" y="9542"/>
                      </a:lnTo>
                      <a:lnTo>
                        <a:pt x="11253" y="9664"/>
                      </a:lnTo>
                      <a:lnTo>
                        <a:pt x="11339" y="9664"/>
                      </a:lnTo>
                      <a:lnTo>
                        <a:pt x="11339" y="9698"/>
                      </a:lnTo>
                      <a:lnTo>
                        <a:pt x="11425" y="9698"/>
                      </a:lnTo>
                      <a:lnTo>
                        <a:pt x="11425" y="9733"/>
                      </a:lnTo>
                      <a:lnTo>
                        <a:pt x="11425" y="9698"/>
                      </a:lnTo>
                      <a:lnTo>
                        <a:pt x="11468" y="9698"/>
                      </a:lnTo>
                      <a:lnTo>
                        <a:pt x="11468" y="9664"/>
                      </a:lnTo>
                      <a:lnTo>
                        <a:pt x="11641" y="9664"/>
                      </a:lnTo>
                      <a:lnTo>
                        <a:pt x="11813" y="9733"/>
                      </a:lnTo>
                      <a:lnTo>
                        <a:pt x="11813" y="9872"/>
                      </a:lnTo>
                      <a:lnTo>
                        <a:pt x="11899" y="9872"/>
                      </a:lnTo>
                      <a:lnTo>
                        <a:pt x="11899" y="9907"/>
                      </a:lnTo>
                      <a:lnTo>
                        <a:pt x="11986" y="9907"/>
                      </a:lnTo>
                      <a:lnTo>
                        <a:pt x="11986" y="9872"/>
                      </a:lnTo>
                      <a:lnTo>
                        <a:pt x="12158" y="9872"/>
                      </a:lnTo>
                      <a:lnTo>
                        <a:pt x="12158" y="9907"/>
                      </a:lnTo>
                      <a:lnTo>
                        <a:pt x="12072" y="9941"/>
                      </a:lnTo>
                      <a:lnTo>
                        <a:pt x="12072" y="10011"/>
                      </a:lnTo>
                      <a:lnTo>
                        <a:pt x="12158" y="10028"/>
                      </a:lnTo>
                      <a:lnTo>
                        <a:pt x="12072" y="10028"/>
                      </a:lnTo>
                      <a:lnTo>
                        <a:pt x="12072" y="10063"/>
                      </a:lnTo>
                      <a:lnTo>
                        <a:pt x="12158" y="10063"/>
                      </a:lnTo>
                      <a:lnTo>
                        <a:pt x="12244" y="10028"/>
                      </a:lnTo>
                      <a:lnTo>
                        <a:pt x="12244" y="10011"/>
                      </a:lnTo>
                      <a:lnTo>
                        <a:pt x="12331" y="9976"/>
                      </a:lnTo>
                      <a:lnTo>
                        <a:pt x="12417" y="9976"/>
                      </a:lnTo>
                      <a:lnTo>
                        <a:pt x="12417" y="10011"/>
                      </a:lnTo>
                      <a:lnTo>
                        <a:pt x="12460" y="10011"/>
                      </a:lnTo>
                      <a:lnTo>
                        <a:pt x="12460" y="10028"/>
                      </a:lnTo>
                      <a:lnTo>
                        <a:pt x="12632" y="10028"/>
                      </a:lnTo>
                      <a:lnTo>
                        <a:pt x="12632" y="10063"/>
                      </a:lnTo>
                      <a:lnTo>
                        <a:pt x="12719" y="10063"/>
                      </a:lnTo>
                      <a:lnTo>
                        <a:pt x="12719" y="10167"/>
                      </a:lnTo>
                      <a:lnTo>
                        <a:pt x="12632" y="10167"/>
                      </a:lnTo>
                      <a:lnTo>
                        <a:pt x="12632" y="10097"/>
                      </a:lnTo>
                      <a:lnTo>
                        <a:pt x="12546" y="10097"/>
                      </a:lnTo>
                      <a:lnTo>
                        <a:pt x="12546" y="10201"/>
                      </a:lnTo>
                      <a:lnTo>
                        <a:pt x="12417" y="10201"/>
                      </a:lnTo>
                      <a:lnTo>
                        <a:pt x="12417" y="10306"/>
                      </a:lnTo>
                      <a:lnTo>
                        <a:pt x="12632" y="10306"/>
                      </a:lnTo>
                      <a:lnTo>
                        <a:pt x="12632" y="10271"/>
                      </a:lnTo>
                      <a:lnTo>
                        <a:pt x="12719" y="10271"/>
                      </a:lnTo>
                      <a:lnTo>
                        <a:pt x="12719" y="10306"/>
                      </a:lnTo>
                      <a:lnTo>
                        <a:pt x="12805" y="10306"/>
                      </a:lnTo>
                      <a:lnTo>
                        <a:pt x="12805" y="10340"/>
                      </a:lnTo>
                      <a:lnTo>
                        <a:pt x="12719" y="10340"/>
                      </a:lnTo>
                      <a:lnTo>
                        <a:pt x="12719" y="10375"/>
                      </a:lnTo>
                      <a:lnTo>
                        <a:pt x="12546" y="10375"/>
                      </a:lnTo>
                      <a:lnTo>
                        <a:pt x="12546" y="10340"/>
                      </a:lnTo>
                      <a:lnTo>
                        <a:pt x="12460" y="10340"/>
                      </a:lnTo>
                      <a:lnTo>
                        <a:pt x="12417" y="10375"/>
                      </a:lnTo>
                      <a:lnTo>
                        <a:pt x="12417" y="10410"/>
                      </a:lnTo>
                      <a:lnTo>
                        <a:pt x="12460" y="10427"/>
                      </a:lnTo>
                      <a:lnTo>
                        <a:pt x="12546" y="10427"/>
                      </a:lnTo>
                      <a:lnTo>
                        <a:pt x="12632" y="10462"/>
                      </a:lnTo>
                      <a:lnTo>
                        <a:pt x="12719" y="10462"/>
                      </a:lnTo>
                      <a:lnTo>
                        <a:pt x="12719" y="10566"/>
                      </a:lnTo>
                      <a:lnTo>
                        <a:pt x="12632" y="10566"/>
                      </a:lnTo>
                      <a:lnTo>
                        <a:pt x="12632" y="10531"/>
                      </a:lnTo>
                      <a:lnTo>
                        <a:pt x="12546" y="10531"/>
                      </a:lnTo>
                      <a:lnTo>
                        <a:pt x="12460" y="10566"/>
                      </a:lnTo>
                      <a:lnTo>
                        <a:pt x="12546" y="10600"/>
                      </a:lnTo>
                      <a:lnTo>
                        <a:pt x="12632" y="10600"/>
                      </a:lnTo>
                      <a:lnTo>
                        <a:pt x="12632" y="10670"/>
                      </a:lnTo>
                      <a:lnTo>
                        <a:pt x="12460" y="10670"/>
                      </a:lnTo>
                      <a:lnTo>
                        <a:pt x="12460" y="10774"/>
                      </a:lnTo>
                      <a:lnTo>
                        <a:pt x="12546" y="10774"/>
                      </a:lnTo>
                      <a:lnTo>
                        <a:pt x="12632" y="10809"/>
                      </a:lnTo>
                      <a:lnTo>
                        <a:pt x="12460" y="10809"/>
                      </a:lnTo>
                      <a:lnTo>
                        <a:pt x="12460" y="10861"/>
                      </a:lnTo>
                      <a:lnTo>
                        <a:pt x="12546" y="10861"/>
                      </a:lnTo>
                      <a:lnTo>
                        <a:pt x="12546" y="10930"/>
                      </a:lnTo>
                      <a:lnTo>
                        <a:pt x="12460" y="10930"/>
                      </a:lnTo>
                      <a:lnTo>
                        <a:pt x="12546" y="10930"/>
                      </a:lnTo>
                      <a:lnTo>
                        <a:pt x="12546" y="11000"/>
                      </a:lnTo>
                      <a:lnTo>
                        <a:pt x="12891" y="11000"/>
                      </a:lnTo>
                      <a:lnTo>
                        <a:pt x="12891" y="11034"/>
                      </a:lnTo>
                      <a:lnTo>
                        <a:pt x="12977" y="11034"/>
                      </a:lnTo>
                      <a:lnTo>
                        <a:pt x="12891" y="11034"/>
                      </a:lnTo>
                      <a:lnTo>
                        <a:pt x="12891" y="11069"/>
                      </a:lnTo>
                      <a:lnTo>
                        <a:pt x="12805" y="11069"/>
                      </a:lnTo>
                      <a:lnTo>
                        <a:pt x="12805" y="11138"/>
                      </a:lnTo>
                      <a:lnTo>
                        <a:pt x="12891" y="11138"/>
                      </a:lnTo>
                      <a:lnTo>
                        <a:pt x="12891" y="11173"/>
                      </a:lnTo>
                      <a:lnTo>
                        <a:pt x="12977" y="11173"/>
                      </a:lnTo>
                      <a:lnTo>
                        <a:pt x="13063" y="11208"/>
                      </a:lnTo>
                      <a:lnTo>
                        <a:pt x="13236" y="11208"/>
                      </a:lnTo>
                      <a:lnTo>
                        <a:pt x="13236" y="11260"/>
                      </a:lnTo>
                      <a:lnTo>
                        <a:pt x="13150" y="11260"/>
                      </a:lnTo>
                      <a:lnTo>
                        <a:pt x="13236" y="11260"/>
                      </a:lnTo>
                      <a:lnTo>
                        <a:pt x="13236" y="11294"/>
                      </a:lnTo>
                      <a:lnTo>
                        <a:pt x="13322" y="11294"/>
                      </a:lnTo>
                      <a:lnTo>
                        <a:pt x="13322" y="11329"/>
                      </a:lnTo>
                      <a:lnTo>
                        <a:pt x="13236" y="11329"/>
                      </a:lnTo>
                      <a:lnTo>
                        <a:pt x="13236" y="11399"/>
                      </a:lnTo>
                      <a:lnTo>
                        <a:pt x="13322" y="11399"/>
                      </a:lnTo>
                      <a:lnTo>
                        <a:pt x="13322" y="11468"/>
                      </a:lnTo>
                      <a:lnTo>
                        <a:pt x="13236" y="11468"/>
                      </a:lnTo>
                      <a:lnTo>
                        <a:pt x="13236" y="11503"/>
                      </a:lnTo>
                      <a:lnTo>
                        <a:pt x="13322" y="11503"/>
                      </a:lnTo>
                      <a:lnTo>
                        <a:pt x="13322" y="11537"/>
                      </a:lnTo>
                      <a:lnTo>
                        <a:pt x="13538" y="11537"/>
                      </a:lnTo>
                      <a:lnTo>
                        <a:pt x="13538" y="11572"/>
                      </a:lnTo>
                      <a:lnTo>
                        <a:pt x="13538" y="11537"/>
                      </a:lnTo>
                      <a:lnTo>
                        <a:pt x="13624" y="11537"/>
                      </a:lnTo>
                      <a:lnTo>
                        <a:pt x="13624" y="11572"/>
                      </a:lnTo>
                      <a:lnTo>
                        <a:pt x="13624" y="11537"/>
                      </a:lnTo>
                      <a:lnTo>
                        <a:pt x="13710" y="11537"/>
                      </a:lnTo>
                      <a:lnTo>
                        <a:pt x="13624" y="11537"/>
                      </a:lnTo>
                      <a:lnTo>
                        <a:pt x="13710" y="11537"/>
                      </a:lnTo>
                      <a:lnTo>
                        <a:pt x="13710" y="11503"/>
                      </a:lnTo>
                      <a:lnTo>
                        <a:pt x="13796" y="11503"/>
                      </a:lnTo>
                      <a:lnTo>
                        <a:pt x="13796" y="11537"/>
                      </a:lnTo>
                      <a:lnTo>
                        <a:pt x="13796" y="11503"/>
                      </a:lnTo>
                      <a:lnTo>
                        <a:pt x="13796" y="11537"/>
                      </a:lnTo>
                      <a:lnTo>
                        <a:pt x="13969" y="11537"/>
                      </a:lnTo>
                      <a:lnTo>
                        <a:pt x="13969" y="11503"/>
                      </a:lnTo>
                      <a:lnTo>
                        <a:pt x="14055" y="11503"/>
                      </a:lnTo>
                      <a:lnTo>
                        <a:pt x="14055" y="11537"/>
                      </a:lnTo>
                      <a:lnTo>
                        <a:pt x="14141" y="11537"/>
                      </a:lnTo>
                      <a:lnTo>
                        <a:pt x="14141" y="11503"/>
                      </a:lnTo>
                      <a:lnTo>
                        <a:pt x="14486" y="11503"/>
                      </a:lnTo>
                      <a:lnTo>
                        <a:pt x="14486" y="11468"/>
                      </a:lnTo>
                      <a:lnTo>
                        <a:pt x="14702" y="11468"/>
                      </a:lnTo>
                      <a:lnTo>
                        <a:pt x="14702" y="11433"/>
                      </a:lnTo>
                      <a:lnTo>
                        <a:pt x="14788" y="11433"/>
                      </a:lnTo>
                      <a:lnTo>
                        <a:pt x="14788" y="11468"/>
                      </a:lnTo>
                      <a:lnTo>
                        <a:pt x="15305" y="11468"/>
                      </a:lnTo>
                      <a:lnTo>
                        <a:pt x="15305" y="11503"/>
                      </a:lnTo>
                      <a:lnTo>
                        <a:pt x="15392" y="11503"/>
                      </a:lnTo>
                      <a:lnTo>
                        <a:pt x="15478" y="11537"/>
                      </a:lnTo>
                      <a:lnTo>
                        <a:pt x="16125" y="11537"/>
                      </a:lnTo>
                      <a:lnTo>
                        <a:pt x="16211" y="11503"/>
                      </a:lnTo>
                      <a:lnTo>
                        <a:pt x="16297" y="11503"/>
                      </a:lnTo>
                      <a:lnTo>
                        <a:pt x="16944" y="11468"/>
                      </a:lnTo>
                      <a:lnTo>
                        <a:pt x="17461" y="11433"/>
                      </a:lnTo>
                      <a:lnTo>
                        <a:pt x="17763" y="11433"/>
                      </a:lnTo>
                      <a:lnTo>
                        <a:pt x="18539" y="11364"/>
                      </a:lnTo>
                      <a:lnTo>
                        <a:pt x="18841" y="11364"/>
                      </a:lnTo>
                      <a:lnTo>
                        <a:pt x="18841" y="11399"/>
                      </a:lnTo>
                      <a:lnTo>
                        <a:pt x="18927" y="11399"/>
                      </a:lnTo>
                      <a:lnTo>
                        <a:pt x="18927" y="11433"/>
                      </a:lnTo>
                      <a:lnTo>
                        <a:pt x="19099" y="11433"/>
                      </a:lnTo>
                      <a:lnTo>
                        <a:pt x="19099" y="11572"/>
                      </a:lnTo>
                      <a:lnTo>
                        <a:pt x="19272" y="11572"/>
                      </a:lnTo>
                      <a:lnTo>
                        <a:pt x="19272" y="11607"/>
                      </a:lnTo>
                      <a:lnTo>
                        <a:pt x="19186" y="11607"/>
                      </a:lnTo>
                      <a:lnTo>
                        <a:pt x="19186" y="11676"/>
                      </a:lnTo>
                      <a:lnTo>
                        <a:pt x="19444" y="11676"/>
                      </a:lnTo>
                      <a:lnTo>
                        <a:pt x="19444" y="11693"/>
                      </a:lnTo>
                      <a:lnTo>
                        <a:pt x="19358" y="11693"/>
                      </a:lnTo>
                      <a:lnTo>
                        <a:pt x="19358" y="11728"/>
                      </a:lnTo>
                      <a:lnTo>
                        <a:pt x="19272" y="11728"/>
                      </a:lnTo>
                      <a:lnTo>
                        <a:pt x="19272" y="11971"/>
                      </a:lnTo>
                      <a:lnTo>
                        <a:pt x="19358" y="12006"/>
                      </a:lnTo>
                      <a:lnTo>
                        <a:pt x="19358" y="12075"/>
                      </a:lnTo>
                      <a:lnTo>
                        <a:pt x="19444" y="12093"/>
                      </a:lnTo>
                      <a:lnTo>
                        <a:pt x="19531" y="12093"/>
                      </a:lnTo>
                      <a:lnTo>
                        <a:pt x="19531" y="12127"/>
                      </a:lnTo>
                      <a:lnTo>
                        <a:pt x="19660" y="12127"/>
                      </a:lnTo>
                      <a:lnTo>
                        <a:pt x="19660" y="12093"/>
                      </a:lnTo>
                      <a:lnTo>
                        <a:pt x="19746" y="12127"/>
                      </a:lnTo>
                      <a:lnTo>
                        <a:pt x="19746" y="12301"/>
                      </a:lnTo>
                      <a:lnTo>
                        <a:pt x="19832" y="12301"/>
                      </a:lnTo>
                      <a:lnTo>
                        <a:pt x="19832" y="12335"/>
                      </a:lnTo>
                      <a:lnTo>
                        <a:pt x="20005" y="12335"/>
                      </a:lnTo>
                      <a:lnTo>
                        <a:pt x="20005" y="12301"/>
                      </a:lnTo>
                      <a:lnTo>
                        <a:pt x="20091" y="12301"/>
                      </a:lnTo>
                      <a:lnTo>
                        <a:pt x="20091" y="12231"/>
                      </a:lnTo>
                      <a:lnTo>
                        <a:pt x="20350" y="12231"/>
                      </a:lnTo>
                      <a:lnTo>
                        <a:pt x="20350" y="12266"/>
                      </a:lnTo>
                      <a:lnTo>
                        <a:pt x="20436" y="12266"/>
                      </a:lnTo>
                      <a:lnTo>
                        <a:pt x="20436" y="12301"/>
                      </a:lnTo>
                      <a:lnTo>
                        <a:pt x="20522" y="12301"/>
                      </a:lnTo>
                      <a:lnTo>
                        <a:pt x="20522" y="12335"/>
                      </a:lnTo>
                      <a:lnTo>
                        <a:pt x="20695" y="12335"/>
                      </a:lnTo>
                      <a:lnTo>
                        <a:pt x="20695" y="12370"/>
                      </a:lnTo>
                      <a:lnTo>
                        <a:pt x="20738" y="12370"/>
                      </a:lnTo>
                      <a:lnTo>
                        <a:pt x="20738" y="12405"/>
                      </a:lnTo>
                      <a:lnTo>
                        <a:pt x="20824" y="12405"/>
                      </a:lnTo>
                      <a:lnTo>
                        <a:pt x="20824" y="12440"/>
                      </a:lnTo>
                      <a:lnTo>
                        <a:pt x="20910" y="12440"/>
                      </a:lnTo>
                      <a:lnTo>
                        <a:pt x="20910" y="12665"/>
                      </a:lnTo>
                      <a:lnTo>
                        <a:pt x="20608" y="12665"/>
                      </a:lnTo>
                      <a:lnTo>
                        <a:pt x="20608" y="12700"/>
                      </a:lnTo>
                      <a:lnTo>
                        <a:pt x="20436" y="12700"/>
                      </a:lnTo>
                      <a:lnTo>
                        <a:pt x="20436" y="12734"/>
                      </a:lnTo>
                      <a:lnTo>
                        <a:pt x="20350" y="12734"/>
                      </a:lnTo>
                      <a:lnTo>
                        <a:pt x="20350" y="12769"/>
                      </a:lnTo>
                      <a:lnTo>
                        <a:pt x="20263" y="12804"/>
                      </a:lnTo>
                      <a:lnTo>
                        <a:pt x="20263" y="12908"/>
                      </a:lnTo>
                      <a:lnTo>
                        <a:pt x="20177" y="12908"/>
                      </a:lnTo>
                      <a:lnTo>
                        <a:pt x="20177" y="12995"/>
                      </a:lnTo>
                      <a:lnTo>
                        <a:pt x="20263" y="12995"/>
                      </a:lnTo>
                      <a:lnTo>
                        <a:pt x="20263" y="13029"/>
                      </a:lnTo>
                      <a:lnTo>
                        <a:pt x="20350" y="13029"/>
                      </a:lnTo>
                      <a:lnTo>
                        <a:pt x="20350" y="13099"/>
                      </a:lnTo>
                      <a:lnTo>
                        <a:pt x="20263" y="13099"/>
                      </a:lnTo>
                      <a:lnTo>
                        <a:pt x="20263" y="13203"/>
                      </a:lnTo>
                      <a:lnTo>
                        <a:pt x="20177" y="13203"/>
                      </a:lnTo>
                      <a:lnTo>
                        <a:pt x="20177" y="13238"/>
                      </a:lnTo>
                      <a:lnTo>
                        <a:pt x="20263" y="13238"/>
                      </a:lnTo>
                      <a:lnTo>
                        <a:pt x="20263" y="13342"/>
                      </a:lnTo>
                      <a:lnTo>
                        <a:pt x="20350" y="13342"/>
                      </a:lnTo>
                      <a:lnTo>
                        <a:pt x="20350" y="13428"/>
                      </a:lnTo>
                      <a:lnTo>
                        <a:pt x="20436" y="13428"/>
                      </a:lnTo>
                      <a:lnTo>
                        <a:pt x="20436" y="13498"/>
                      </a:lnTo>
                      <a:lnTo>
                        <a:pt x="20350" y="13498"/>
                      </a:lnTo>
                      <a:lnTo>
                        <a:pt x="20436" y="13498"/>
                      </a:lnTo>
                      <a:lnTo>
                        <a:pt x="20436" y="13741"/>
                      </a:lnTo>
                      <a:lnTo>
                        <a:pt x="20350" y="13741"/>
                      </a:lnTo>
                      <a:lnTo>
                        <a:pt x="20350" y="13793"/>
                      </a:lnTo>
                      <a:lnTo>
                        <a:pt x="20436" y="13827"/>
                      </a:lnTo>
                      <a:lnTo>
                        <a:pt x="20436" y="13897"/>
                      </a:lnTo>
                      <a:lnTo>
                        <a:pt x="20522" y="13932"/>
                      </a:lnTo>
                      <a:lnTo>
                        <a:pt x="20608" y="13932"/>
                      </a:lnTo>
                      <a:lnTo>
                        <a:pt x="20608" y="13966"/>
                      </a:lnTo>
                      <a:lnTo>
                        <a:pt x="20695" y="13966"/>
                      </a:lnTo>
                      <a:lnTo>
                        <a:pt x="20738" y="14001"/>
                      </a:lnTo>
                      <a:lnTo>
                        <a:pt x="20824" y="14001"/>
                      </a:lnTo>
                      <a:lnTo>
                        <a:pt x="21083" y="14105"/>
                      </a:lnTo>
                      <a:lnTo>
                        <a:pt x="21083" y="14140"/>
                      </a:lnTo>
                      <a:lnTo>
                        <a:pt x="21169" y="14174"/>
                      </a:lnTo>
                      <a:lnTo>
                        <a:pt x="21169" y="14435"/>
                      </a:lnTo>
                      <a:lnTo>
                        <a:pt x="21255" y="14435"/>
                      </a:lnTo>
                      <a:lnTo>
                        <a:pt x="21255" y="14539"/>
                      </a:lnTo>
                      <a:lnTo>
                        <a:pt x="21341" y="14539"/>
                      </a:lnTo>
                      <a:lnTo>
                        <a:pt x="21341" y="14608"/>
                      </a:lnTo>
                      <a:lnTo>
                        <a:pt x="21428" y="14626"/>
                      </a:lnTo>
                      <a:lnTo>
                        <a:pt x="21428" y="14660"/>
                      </a:lnTo>
                      <a:lnTo>
                        <a:pt x="21514" y="14660"/>
                      </a:lnTo>
                      <a:lnTo>
                        <a:pt x="21514" y="14730"/>
                      </a:lnTo>
                      <a:lnTo>
                        <a:pt x="21600" y="14730"/>
                      </a:lnTo>
                      <a:lnTo>
                        <a:pt x="21600" y="14764"/>
                      </a:lnTo>
                      <a:lnTo>
                        <a:pt x="21514" y="14764"/>
                      </a:lnTo>
                      <a:lnTo>
                        <a:pt x="21514" y="14799"/>
                      </a:lnTo>
                      <a:lnTo>
                        <a:pt x="20996" y="14799"/>
                      </a:lnTo>
                      <a:lnTo>
                        <a:pt x="20910" y="14834"/>
                      </a:lnTo>
                      <a:lnTo>
                        <a:pt x="20738" y="14834"/>
                      </a:lnTo>
                      <a:lnTo>
                        <a:pt x="20608" y="14868"/>
                      </a:lnTo>
                      <a:lnTo>
                        <a:pt x="20522" y="14903"/>
                      </a:lnTo>
                      <a:lnTo>
                        <a:pt x="20263" y="15059"/>
                      </a:lnTo>
                      <a:lnTo>
                        <a:pt x="20177" y="15059"/>
                      </a:lnTo>
                      <a:lnTo>
                        <a:pt x="20005" y="15094"/>
                      </a:lnTo>
                      <a:lnTo>
                        <a:pt x="19660" y="15094"/>
                      </a:lnTo>
                      <a:lnTo>
                        <a:pt x="19617" y="15129"/>
                      </a:lnTo>
                      <a:lnTo>
                        <a:pt x="19186" y="15129"/>
                      </a:lnTo>
                      <a:lnTo>
                        <a:pt x="19186" y="15198"/>
                      </a:lnTo>
                      <a:lnTo>
                        <a:pt x="19272" y="15198"/>
                      </a:lnTo>
                      <a:lnTo>
                        <a:pt x="19272" y="15233"/>
                      </a:lnTo>
                      <a:lnTo>
                        <a:pt x="19186" y="15233"/>
                      </a:lnTo>
                      <a:lnTo>
                        <a:pt x="19186" y="15337"/>
                      </a:lnTo>
                      <a:lnTo>
                        <a:pt x="19099" y="15441"/>
                      </a:lnTo>
                      <a:lnTo>
                        <a:pt x="19099" y="15458"/>
                      </a:lnTo>
                      <a:lnTo>
                        <a:pt x="19013" y="15458"/>
                      </a:lnTo>
                      <a:lnTo>
                        <a:pt x="19013" y="15493"/>
                      </a:lnTo>
                      <a:lnTo>
                        <a:pt x="18927" y="15528"/>
                      </a:lnTo>
                      <a:lnTo>
                        <a:pt x="18927" y="15562"/>
                      </a:lnTo>
                      <a:lnTo>
                        <a:pt x="18841" y="15562"/>
                      </a:lnTo>
                      <a:lnTo>
                        <a:pt x="18841" y="15597"/>
                      </a:lnTo>
                      <a:lnTo>
                        <a:pt x="18754" y="15597"/>
                      </a:lnTo>
                      <a:lnTo>
                        <a:pt x="18754" y="15632"/>
                      </a:lnTo>
                      <a:lnTo>
                        <a:pt x="18668" y="15632"/>
                      </a:lnTo>
                      <a:lnTo>
                        <a:pt x="18668" y="15667"/>
                      </a:lnTo>
                      <a:lnTo>
                        <a:pt x="18625" y="15667"/>
                      </a:lnTo>
                      <a:lnTo>
                        <a:pt x="18625" y="15736"/>
                      </a:lnTo>
                      <a:lnTo>
                        <a:pt x="18754" y="15736"/>
                      </a:lnTo>
                      <a:lnTo>
                        <a:pt x="18754" y="15771"/>
                      </a:lnTo>
                      <a:lnTo>
                        <a:pt x="18841" y="15771"/>
                      </a:lnTo>
                      <a:lnTo>
                        <a:pt x="18927" y="15805"/>
                      </a:lnTo>
                      <a:lnTo>
                        <a:pt x="18927" y="15840"/>
                      </a:lnTo>
                      <a:lnTo>
                        <a:pt x="19013" y="15840"/>
                      </a:lnTo>
                      <a:lnTo>
                        <a:pt x="19013" y="15857"/>
                      </a:lnTo>
                      <a:lnTo>
                        <a:pt x="19099" y="15857"/>
                      </a:lnTo>
                      <a:lnTo>
                        <a:pt x="19099" y="15892"/>
                      </a:lnTo>
                      <a:lnTo>
                        <a:pt x="20091" y="15892"/>
                      </a:lnTo>
                      <a:lnTo>
                        <a:pt x="20091" y="15927"/>
                      </a:lnTo>
                      <a:lnTo>
                        <a:pt x="20177" y="15927"/>
                      </a:lnTo>
                      <a:lnTo>
                        <a:pt x="20177" y="15996"/>
                      </a:lnTo>
                      <a:lnTo>
                        <a:pt x="20263" y="15996"/>
                      </a:lnTo>
                      <a:lnTo>
                        <a:pt x="20263" y="16204"/>
                      </a:lnTo>
                      <a:lnTo>
                        <a:pt x="20350" y="16204"/>
                      </a:lnTo>
                      <a:lnTo>
                        <a:pt x="20350" y="16395"/>
                      </a:lnTo>
                      <a:lnTo>
                        <a:pt x="20436" y="16395"/>
                      </a:lnTo>
                      <a:lnTo>
                        <a:pt x="20436" y="16465"/>
                      </a:lnTo>
                      <a:lnTo>
                        <a:pt x="20522" y="16499"/>
                      </a:lnTo>
                      <a:lnTo>
                        <a:pt x="20522" y="16534"/>
                      </a:lnTo>
                      <a:lnTo>
                        <a:pt x="20608" y="16534"/>
                      </a:lnTo>
                      <a:lnTo>
                        <a:pt x="20608" y="16569"/>
                      </a:lnTo>
                      <a:lnTo>
                        <a:pt x="20695" y="16569"/>
                      </a:lnTo>
                      <a:lnTo>
                        <a:pt x="20695" y="16760"/>
                      </a:lnTo>
                      <a:lnTo>
                        <a:pt x="20738" y="16760"/>
                      </a:lnTo>
                      <a:lnTo>
                        <a:pt x="20738" y="16794"/>
                      </a:lnTo>
                      <a:lnTo>
                        <a:pt x="20824" y="16794"/>
                      </a:lnTo>
                      <a:lnTo>
                        <a:pt x="20824" y="16864"/>
                      </a:lnTo>
                      <a:lnTo>
                        <a:pt x="20608" y="16864"/>
                      </a:lnTo>
                      <a:lnTo>
                        <a:pt x="20608" y="16898"/>
                      </a:lnTo>
                      <a:lnTo>
                        <a:pt x="20436" y="16898"/>
                      </a:lnTo>
                      <a:lnTo>
                        <a:pt x="20436" y="17037"/>
                      </a:lnTo>
                      <a:lnTo>
                        <a:pt x="20522" y="17037"/>
                      </a:lnTo>
                      <a:lnTo>
                        <a:pt x="20522" y="17193"/>
                      </a:lnTo>
                      <a:lnTo>
                        <a:pt x="20436" y="17193"/>
                      </a:lnTo>
                      <a:lnTo>
                        <a:pt x="20436" y="17332"/>
                      </a:lnTo>
                      <a:lnTo>
                        <a:pt x="20177" y="17332"/>
                      </a:lnTo>
                      <a:lnTo>
                        <a:pt x="20177" y="17367"/>
                      </a:lnTo>
                      <a:lnTo>
                        <a:pt x="20091" y="17367"/>
                      </a:lnTo>
                      <a:lnTo>
                        <a:pt x="20091" y="17332"/>
                      </a:lnTo>
                      <a:lnTo>
                        <a:pt x="20005" y="17332"/>
                      </a:lnTo>
                      <a:lnTo>
                        <a:pt x="20005" y="17401"/>
                      </a:lnTo>
                      <a:lnTo>
                        <a:pt x="20177" y="17401"/>
                      </a:lnTo>
                      <a:lnTo>
                        <a:pt x="20177" y="17506"/>
                      </a:lnTo>
                      <a:lnTo>
                        <a:pt x="20091" y="17523"/>
                      </a:lnTo>
                      <a:lnTo>
                        <a:pt x="20005" y="17558"/>
                      </a:lnTo>
                      <a:lnTo>
                        <a:pt x="20005" y="17627"/>
                      </a:lnTo>
                      <a:lnTo>
                        <a:pt x="19919" y="17627"/>
                      </a:lnTo>
                      <a:lnTo>
                        <a:pt x="19919" y="17696"/>
                      </a:lnTo>
                      <a:lnTo>
                        <a:pt x="19746" y="17696"/>
                      </a:lnTo>
                      <a:lnTo>
                        <a:pt x="19746" y="17731"/>
                      </a:lnTo>
                      <a:lnTo>
                        <a:pt x="19660" y="17731"/>
                      </a:lnTo>
                      <a:lnTo>
                        <a:pt x="19660" y="17696"/>
                      </a:lnTo>
                      <a:lnTo>
                        <a:pt x="19099" y="17696"/>
                      </a:lnTo>
                      <a:lnTo>
                        <a:pt x="19099" y="17662"/>
                      </a:lnTo>
                      <a:lnTo>
                        <a:pt x="19099" y="17696"/>
                      </a:lnTo>
                      <a:lnTo>
                        <a:pt x="18927" y="17696"/>
                      </a:lnTo>
                      <a:lnTo>
                        <a:pt x="18927" y="17731"/>
                      </a:lnTo>
                      <a:lnTo>
                        <a:pt x="18841" y="17766"/>
                      </a:lnTo>
                      <a:lnTo>
                        <a:pt x="18841" y="17835"/>
                      </a:lnTo>
                      <a:lnTo>
                        <a:pt x="18754" y="17835"/>
                      </a:lnTo>
                      <a:lnTo>
                        <a:pt x="18754" y="17870"/>
                      </a:lnTo>
                      <a:lnTo>
                        <a:pt x="18668" y="17870"/>
                      </a:lnTo>
                      <a:lnTo>
                        <a:pt x="18668" y="17905"/>
                      </a:lnTo>
                      <a:lnTo>
                        <a:pt x="18539" y="17905"/>
                      </a:lnTo>
                      <a:lnTo>
                        <a:pt x="18539" y="17939"/>
                      </a:lnTo>
                      <a:lnTo>
                        <a:pt x="18453" y="17939"/>
                      </a:lnTo>
                      <a:lnTo>
                        <a:pt x="18366" y="17957"/>
                      </a:lnTo>
                      <a:lnTo>
                        <a:pt x="18366" y="17991"/>
                      </a:lnTo>
                      <a:lnTo>
                        <a:pt x="18280" y="17991"/>
                      </a:lnTo>
                      <a:lnTo>
                        <a:pt x="18280" y="18026"/>
                      </a:lnTo>
                      <a:lnTo>
                        <a:pt x="18194" y="18026"/>
                      </a:lnTo>
                      <a:lnTo>
                        <a:pt x="18194" y="18061"/>
                      </a:lnTo>
                      <a:lnTo>
                        <a:pt x="18022" y="18061"/>
                      </a:lnTo>
                      <a:lnTo>
                        <a:pt x="18022" y="18095"/>
                      </a:lnTo>
                      <a:lnTo>
                        <a:pt x="17935" y="18095"/>
                      </a:lnTo>
                      <a:lnTo>
                        <a:pt x="17935" y="18130"/>
                      </a:lnTo>
                      <a:lnTo>
                        <a:pt x="18022" y="18130"/>
                      </a:lnTo>
                      <a:lnTo>
                        <a:pt x="18022" y="18165"/>
                      </a:lnTo>
                      <a:lnTo>
                        <a:pt x="18108" y="18165"/>
                      </a:lnTo>
                      <a:lnTo>
                        <a:pt x="18108" y="18200"/>
                      </a:lnTo>
                      <a:lnTo>
                        <a:pt x="18194" y="18200"/>
                      </a:lnTo>
                      <a:lnTo>
                        <a:pt x="18194" y="18338"/>
                      </a:lnTo>
                      <a:lnTo>
                        <a:pt x="18108" y="18338"/>
                      </a:lnTo>
                      <a:lnTo>
                        <a:pt x="18108" y="18425"/>
                      </a:lnTo>
                      <a:lnTo>
                        <a:pt x="18022" y="18425"/>
                      </a:lnTo>
                      <a:lnTo>
                        <a:pt x="18022" y="18599"/>
                      </a:lnTo>
                      <a:lnTo>
                        <a:pt x="17935" y="18599"/>
                      </a:lnTo>
                      <a:lnTo>
                        <a:pt x="17935" y="18668"/>
                      </a:lnTo>
                      <a:lnTo>
                        <a:pt x="17849" y="18668"/>
                      </a:lnTo>
                      <a:lnTo>
                        <a:pt x="17849" y="18772"/>
                      </a:lnTo>
                      <a:lnTo>
                        <a:pt x="17763" y="18772"/>
                      </a:lnTo>
                      <a:lnTo>
                        <a:pt x="17763" y="18789"/>
                      </a:lnTo>
                      <a:lnTo>
                        <a:pt x="17677" y="18789"/>
                      </a:lnTo>
                      <a:lnTo>
                        <a:pt x="17763" y="18789"/>
                      </a:lnTo>
                      <a:lnTo>
                        <a:pt x="17677" y="18789"/>
                      </a:lnTo>
                      <a:lnTo>
                        <a:pt x="17677" y="18859"/>
                      </a:lnTo>
                      <a:lnTo>
                        <a:pt x="17547" y="18859"/>
                      </a:lnTo>
                      <a:lnTo>
                        <a:pt x="17547" y="18928"/>
                      </a:lnTo>
                      <a:lnTo>
                        <a:pt x="17634" y="18928"/>
                      </a:lnTo>
                      <a:lnTo>
                        <a:pt x="17634" y="18963"/>
                      </a:lnTo>
                      <a:lnTo>
                        <a:pt x="17461" y="18963"/>
                      </a:lnTo>
                      <a:lnTo>
                        <a:pt x="17461" y="18998"/>
                      </a:lnTo>
                      <a:lnTo>
                        <a:pt x="17289" y="18998"/>
                      </a:lnTo>
                      <a:lnTo>
                        <a:pt x="17289" y="19032"/>
                      </a:lnTo>
                      <a:lnTo>
                        <a:pt x="17202" y="19067"/>
                      </a:lnTo>
                      <a:lnTo>
                        <a:pt x="17202" y="19327"/>
                      </a:lnTo>
                      <a:lnTo>
                        <a:pt x="17116" y="19327"/>
                      </a:lnTo>
                      <a:lnTo>
                        <a:pt x="17116" y="19431"/>
                      </a:lnTo>
                      <a:lnTo>
                        <a:pt x="17030" y="19431"/>
                      </a:lnTo>
                      <a:lnTo>
                        <a:pt x="17030" y="19397"/>
                      </a:lnTo>
                      <a:lnTo>
                        <a:pt x="16944" y="19397"/>
                      </a:lnTo>
                      <a:lnTo>
                        <a:pt x="16944" y="19431"/>
                      </a:lnTo>
                      <a:lnTo>
                        <a:pt x="16857" y="19466"/>
                      </a:lnTo>
                      <a:lnTo>
                        <a:pt x="16857" y="19501"/>
                      </a:lnTo>
                      <a:lnTo>
                        <a:pt x="16771" y="19501"/>
                      </a:lnTo>
                      <a:lnTo>
                        <a:pt x="16771" y="19535"/>
                      </a:lnTo>
                      <a:lnTo>
                        <a:pt x="16685" y="19535"/>
                      </a:lnTo>
                      <a:lnTo>
                        <a:pt x="16685" y="19570"/>
                      </a:lnTo>
                      <a:lnTo>
                        <a:pt x="16556" y="19570"/>
                      </a:lnTo>
                      <a:lnTo>
                        <a:pt x="16556" y="19605"/>
                      </a:lnTo>
                      <a:lnTo>
                        <a:pt x="16383" y="19605"/>
                      </a:lnTo>
                      <a:lnTo>
                        <a:pt x="16383" y="19622"/>
                      </a:lnTo>
                      <a:lnTo>
                        <a:pt x="16038" y="19622"/>
                      </a:lnTo>
                      <a:lnTo>
                        <a:pt x="16038" y="19657"/>
                      </a:lnTo>
                      <a:lnTo>
                        <a:pt x="15780" y="19657"/>
                      </a:lnTo>
                      <a:lnTo>
                        <a:pt x="15780" y="19692"/>
                      </a:lnTo>
                      <a:lnTo>
                        <a:pt x="15607" y="19692"/>
                      </a:lnTo>
                      <a:lnTo>
                        <a:pt x="15607" y="19726"/>
                      </a:lnTo>
                      <a:lnTo>
                        <a:pt x="15607" y="19692"/>
                      </a:lnTo>
                      <a:lnTo>
                        <a:pt x="15392" y="19692"/>
                      </a:lnTo>
                      <a:lnTo>
                        <a:pt x="15392" y="19726"/>
                      </a:lnTo>
                      <a:lnTo>
                        <a:pt x="15305" y="19726"/>
                      </a:lnTo>
                      <a:lnTo>
                        <a:pt x="15305" y="19761"/>
                      </a:lnTo>
                      <a:lnTo>
                        <a:pt x="15219" y="19796"/>
                      </a:lnTo>
                      <a:lnTo>
                        <a:pt x="15219" y="20195"/>
                      </a:lnTo>
                      <a:lnTo>
                        <a:pt x="15305" y="20195"/>
                      </a:lnTo>
                      <a:lnTo>
                        <a:pt x="15305" y="20264"/>
                      </a:lnTo>
                      <a:lnTo>
                        <a:pt x="15392" y="20299"/>
                      </a:lnTo>
                      <a:lnTo>
                        <a:pt x="15392" y="20333"/>
                      </a:lnTo>
                      <a:lnTo>
                        <a:pt x="15478" y="20333"/>
                      </a:lnTo>
                      <a:lnTo>
                        <a:pt x="15478" y="20403"/>
                      </a:lnTo>
                      <a:lnTo>
                        <a:pt x="15564" y="20403"/>
                      </a:lnTo>
                      <a:lnTo>
                        <a:pt x="15564" y="20438"/>
                      </a:lnTo>
                      <a:lnTo>
                        <a:pt x="15693" y="20438"/>
                      </a:lnTo>
                      <a:lnTo>
                        <a:pt x="15693" y="20455"/>
                      </a:lnTo>
                      <a:lnTo>
                        <a:pt x="16038" y="20455"/>
                      </a:lnTo>
                      <a:lnTo>
                        <a:pt x="16038" y="20438"/>
                      </a:lnTo>
                      <a:lnTo>
                        <a:pt x="16038" y="20524"/>
                      </a:lnTo>
                      <a:lnTo>
                        <a:pt x="16125" y="20524"/>
                      </a:lnTo>
                      <a:lnTo>
                        <a:pt x="16125" y="20594"/>
                      </a:lnTo>
                      <a:lnTo>
                        <a:pt x="16211" y="20594"/>
                      </a:lnTo>
                      <a:lnTo>
                        <a:pt x="16211" y="20733"/>
                      </a:lnTo>
                      <a:lnTo>
                        <a:pt x="16125" y="20733"/>
                      </a:lnTo>
                      <a:lnTo>
                        <a:pt x="16125" y="20837"/>
                      </a:lnTo>
                      <a:lnTo>
                        <a:pt x="16211" y="20837"/>
                      </a:lnTo>
                      <a:lnTo>
                        <a:pt x="16211" y="21097"/>
                      </a:lnTo>
                      <a:lnTo>
                        <a:pt x="16125" y="21097"/>
                      </a:lnTo>
                      <a:lnTo>
                        <a:pt x="16125" y="21166"/>
                      </a:lnTo>
                      <a:lnTo>
                        <a:pt x="16038" y="21166"/>
                      </a:lnTo>
                      <a:lnTo>
                        <a:pt x="16038" y="21201"/>
                      </a:lnTo>
                      <a:lnTo>
                        <a:pt x="15952" y="21236"/>
                      </a:lnTo>
                      <a:lnTo>
                        <a:pt x="15952" y="21270"/>
                      </a:lnTo>
                      <a:lnTo>
                        <a:pt x="15866" y="21270"/>
                      </a:lnTo>
                      <a:lnTo>
                        <a:pt x="15866" y="21288"/>
                      </a:lnTo>
                      <a:lnTo>
                        <a:pt x="15780" y="21288"/>
                      </a:lnTo>
                      <a:lnTo>
                        <a:pt x="15780" y="21322"/>
                      </a:lnTo>
                      <a:lnTo>
                        <a:pt x="15305" y="21496"/>
                      </a:lnTo>
                      <a:lnTo>
                        <a:pt x="15219" y="21496"/>
                      </a:lnTo>
                      <a:lnTo>
                        <a:pt x="15219" y="21531"/>
                      </a:lnTo>
                      <a:lnTo>
                        <a:pt x="15219" y="21496"/>
                      </a:lnTo>
                      <a:lnTo>
                        <a:pt x="15219" y="21531"/>
                      </a:lnTo>
                      <a:lnTo>
                        <a:pt x="15133" y="21531"/>
                      </a:lnTo>
                      <a:lnTo>
                        <a:pt x="15133" y="21496"/>
                      </a:lnTo>
                      <a:lnTo>
                        <a:pt x="14874" y="21496"/>
                      </a:lnTo>
                      <a:lnTo>
                        <a:pt x="14874" y="21461"/>
                      </a:lnTo>
                      <a:lnTo>
                        <a:pt x="14702" y="21461"/>
                      </a:lnTo>
                      <a:lnTo>
                        <a:pt x="14702" y="21427"/>
                      </a:lnTo>
                      <a:lnTo>
                        <a:pt x="14400" y="21427"/>
                      </a:lnTo>
                      <a:lnTo>
                        <a:pt x="14400" y="21461"/>
                      </a:lnTo>
                      <a:lnTo>
                        <a:pt x="14055" y="21461"/>
                      </a:lnTo>
                      <a:lnTo>
                        <a:pt x="14055" y="21496"/>
                      </a:lnTo>
                      <a:lnTo>
                        <a:pt x="13710" y="21496"/>
                      </a:lnTo>
                      <a:lnTo>
                        <a:pt x="13710" y="21531"/>
                      </a:lnTo>
                      <a:lnTo>
                        <a:pt x="13538" y="21531"/>
                      </a:lnTo>
                      <a:lnTo>
                        <a:pt x="13538" y="21565"/>
                      </a:lnTo>
                      <a:lnTo>
                        <a:pt x="13322" y="21565"/>
                      </a:lnTo>
                      <a:lnTo>
                        <a:pt x="13322" y="21600"/>
                      </a:lnTo>
                      <a:lnTo>
                        <a:pt x="12891" y="21600"/>
                      </a:lnTo>
                      <a:lnTo>
                        <a:pt x="12805" y="21565"/>
                      </a:lnTo>
                      <a:lnTo>
                        <a:pt x="12719" y="21565"/>
                      </a:lnTo>
                      <a:lnTo>
                        <a:pt x="12632" y="21600"/>
                      </a:lnTo>
                      <a:lnTo>
                        <a:pt x="12546" y="21600"/>
                      </a:lnTo>
                      <a:lnTo>
                        <a:pt x="12546" y="21565"/>
                      </a:lnTo>
                      <a:lnTo>
                        <a:pt x="12417" y="21565"/>
                      </a:lnTo>
                      <a:lnTo>
                        <a:pt x="12417" y="21531"/>
                      </a:lnTo>
                      <a:lnTo>
                        <a:pt x="12072" y="21531"/>
                      </a:lnTo>
                      <a:lnTo>
                        <a:pt x="12072" y="21496"/>
                      </a:lnTo>
                      <a:lnTo>
                        <a:pt x="11986" y="21496"/>
                      </a:lnTo>
                      <a:lnTo>
                        <a:pt x="11986" y="21392"/>
                      </a:lnTo>
                      <a:lnTo>
                        <a:pt x="11899" y="21392"/>
                      </a:lnTo>
                      <a:lnTo>
                        <a:pt x="11813" y="21357"/>
                      </a:lnTo>
                      <a:lnTo>
                        <a:pt x="11727" y="21392"/>
                      </a:lnTo>
                      <a:lnTo>
                        <a:pt x="11641" y="21392"/>
                      </a:lnTo>
                      <a:lnTo>
                        <a:pt x="11641" y="21427"/>
                      </a:lnTo>
                      <a:lnTo>
                        <a:pt x="11339" y="21427"/>
                      </a:lnTo>
                      <a:lnTo>
                        <a:pt x="11339" y="21392"/>
                      </a:lnTo>
                      <a:lnTo>
                        <a:pt x="11425" y="21392"/>
                      </a:lnTo>
                      <a:lnTo>
                        <a:pt x="11468" y="21357"/>
                      </a:lnTo>
                      <a:lnTo>
                        <a:pt x="11468" y="21322"/>
                      </a:lnTo>
                      <a:lnTo>
                        <a:pt x="11425" y="21322"/>
                      </a:lnTo>
                      <a:lnTo>
                        <a:pt x="11425" y="21270"/>
                      </a:lnTo>
                      <a:lnTo>
                        <a:pt x="11253" y="21270"/>
                      </a:lnTo>
                      <a:lnTo>
                        <a:pt x="11253" y="21201"/>
                      </a:lnTo>
                      <a:lnTo>
                        <a:pt x="11166" y="21201"/>
                      </a:lnTo>
                      <a:lnTo>
                        <a:pt x="11166" y="21166"/>
                      </a:lnTo>
                      <a:lnTo>
                        <a:pt x="11080" y="21166"/>
                      </a:lnTo>
                      <a:lnTo>
                        <a:pt x="11080" y="21132"/>
                      </a:lnTo>
                      <a:lnTo>
                        <a:pt x="11166" y="21132"/>
                      </a:lnTo>
                      <a:lnTo>
                        <a:pt x="10994" y="21132"/>
                      </a:lnTo>
                      <a:lnTo>
                        <a:pt x="10908" y="21097"/>
                      </a:lnTo>
                      <a:lnTo>
                        <a:pt x="10735" y="21097"/>
                      </a:lnTo>
                      <a:lnTo>
                        <a:pt x="10735" y="21062"/>
                      </a:lnTo>
                      <a:lnTo>
                        <a:pt x="10649" y="21062"/>
                      </a:lnTo>
                      <a:lnTo>
                        <a:pt x="10649" y="21027"/>
                      </a:lnTo>
                      <a:lnTo>
                        <a:pt x="10477" y="21027"/>
                      </a:lnTo>
                      <a:lnTo>
                        <a:pt x="10390" y="20993"/>
                      </a:lnTo>
                      <a:lnTo>
                        <a:pt x="10175" y="20993"/>
                      </a:lnTo>
                      <a:lnTo>
                        <a:pt x="10089" y="20958"/>
                      </a:lnTo>
                      <a:lnTo>
                        <a:pt x="10089" y="21062"/>
                      </a:lnTo>
                      <a:lnTo>
                        <a:pt x="10002" y="21062"/>
                      </a:lnTo>
                      <a:lnTo>
                        <a:pt x="10002" y="21097"/>
                      </a:lnTo>
                      <a:lnTo>
                        <a:pt x="9744" y="21097"/>
                      </a:lnTo>
                      <a:lnTo>
                        <a:pt x="9744" y="21132"/>
                      </a:lnTo>
                      <a:lnTo>
                        <a:pt x="9744" y="21097"/>
                      </a:lnTo>
                      <a:lnTo>
                        <a:pt x="9657" y="21097"/>
                      </a:lnTo>
                      <a:lnTo>
                        <a:pt x="9657" y="21132"/>
                      </a:lnTo>
                      <a:lnTo>
                        <a:pt x="9657" y="21097"/>
                      </a:lnTo>
                      <a:lnTo>
                        <a:pt x="9269" y="21097"/>
                      </a:lnTo>
                      <a:lnTo>
                        <a:pt x="9269" y="21132"/>
                      </a:lnTo>
                      <a:lnTo>
                        <a:pt x="9183" y="21132"/>
                      </a:lnTo>
                      <a:lnTo>
                        <a:pt x="9183" y="21097"/>
                      </a:lnTo>
                      <a:lnTo>
                        <a:pt x="9097" y="21062"/>
                      </a:lnTo>
                      <a:lnTo>
                        <a:pt x="9097" y="21027"/>
                      </a:lnTo>
                      <a:lnTo>
                        <a:pt x="9011" y="21027"/>
                      </a:lnTo>
                      <a:lnTo>
                        <a:pt x="9011" y="20993"/>
                      </a:lnTo>
                      <a:lnTo>
                        <a:pt x="8925" y="20993"/>
                      </a:lnTo>
                      <a:lnTo>
                        <a:pt x="8752" y="21062"/>
                      </a:lnTo>
                      <a:lnTo>
                        <a:pt x="8666" y="21027"/>
                      </a:lnTo>
                      <a:lnTo>
                        <a:pt x="8580" y="21027"/>
                      </a:lnTo>
                      <a:lnTo>
                        <a:pt x="8580" y="20923"/>
                      </a:lnTo>
                      <a:lnTo>
                        <a:pt x="8493" y="20889"/>
                      </a:lnTo>
                      <a:lnTo>
                        <a:pt x="8493" y="20871"/>
                      </a:lnTo>
                      <a:lnTo>
                        <a:pt x="8407" y="20871"/>
                      </a:lnTo>
                      <a:lnTo>
                        <a:pt x="8407" y="20837"/>
                      </a:lnTo>
                      <a:lnTo>
                        <a:pt x="8321" y="20837"/>
                      </a:lnTo>
                      <a:lnTo>
                        <a:pt x="8321" y="20802"/>
                      </a:lnTo>
                      <a:lnTo>
                        <a:pt x="8278" y="20802"/>
                      </a:lnTo>
                      <a:lnTo>
                        <a:pt x="8278" y="20767"/>
                      </a:lnTo>
                      <a:lnTo>
                        <a:pt x="8192" y="20733"/>
                      </a:lnTo>
                      <a:lnTo>
                        <a:pt x="8105" y="20733"/>
                      </a:lnTo>
                      <a:lnTo>
                        <a:pt x="8105" y="20698"/>
                      </a:lnTo>
                      <a:lnTo>
                        <a:pt x="8019" y="20733"/>
                      </a:lnTo>
                      <a:lnTo>
                        <a:pt x="7847" y="20767"/>
                      </a:lnTo>
                      <a:lnTo>
                        <a:pt x="7588" y="20767"/>
                      </a:lnTo>
                      <a:lnTo>
                        <a:pt x="7588" y="20802"/>
                      </a:lnTo>
                      <a:lnTo>
                        <a:pt x="7502" y="20837"/>
                      </a:lnTo>
                      <a:lnTo>
                        <a:pt x="7329" y="20837"/>
                      </a:lnTo>
                      <a:lnTo>
                        <a:pt x="7329" y="20802"/>
                      </a:lnTo>
                      <a:lnTo>
                        <a:pt x="7286" y="20802"/>
                      </a:lnTo>
                      <a:lnTo>
                        <a:pt x="7114" y="20733"/>
                      </a:lnTo>
                      <a:lnTo>
                        <a:pt x="7114" y="20490"/>
                      </a:lnTo>
                      <a:lnTo>
                        <a:pt x="7028" y="20455"/>
                      </a:lnTo>
                      <a:lnTo>
                        <a:pt x="6941" y="20455"/>
                      </a:lnTo>
                      <a:lnTo>
                        <a:pt x="6941" y="20490"/>
                      </a:lnTo>
                      <a:lnTo>
                        <a:pt x="6855" y="20490"/>
                      </a:lnTo>
                      <a:lnTo>
                        <a:pt x="6769" y="20524"/>
                      </a:lnTo>
                      <a:lnTo>
                        <a:pt x="6683" y="20594"/>
                      </a:lnTo>
                      <a:lnTo>
                        <a:pt x="6683" y="20733"/>
                      </a:lnTo>
                      <a:lnTo>
                        <a:pt x="6596" y="20733"/>
                      </a:lnTo>
                      <a:lnTo>
                        <a:pt x="6424" y="20802"/>
                      </a:lnTo>
                      <a:lnTo>
                        <a:pt x="6338" y="20802"/>
                      </a:lnTo>
                      <a:lnTo>
                        <a:pt x="6251" y="20767"/>
                      </a:lnTo>
                      <a:lnTo>
                        <a:pt x="6208" y="20733"/>
                      </a:lnTo>
                      <a:lnTo>
                        <a:pt x="6208" y="20698"/>
                      </a:lnTo>
                      <a:lnTo>
                        <a:pt x="6122" y="20663"/>
                      </a:lnTo>
                      <a:lnTo>
                        <a:pt x="6036" y="20663"/>
                      </a:lnTo>
                      <a:lnTo>
                        <a:pt x="5950" y="20628"/>
                      </a:lnTo>
                      <a:lnTo>
                        <a:pt x="5863" y="20628"/>
                      </a:lnTo>
                      <a:lnTo>
                        <a:pt x="5691" y="20698"/>
                      </a:lnTo>
                      <a:lnTo>
                        <a:pt x="5605" y="20698"/>
                      </a:lnTo>
                      <a:lnTo>
                        <a:pt x="5605" y="20802"/>
                      </a:lnTo>
                      <a:lnTo>
                        <a:pt x="5432" y="20802"/>
                      </a:lnTo>
                      <a:lnTo>
                        <a:pt x="5432" y="20871"/>
                      </a:lnTo>
                      <a:lnTo>
                        <a:pt x="5519" y="20871"/>
                      </a:lnTo>
                      <a:lnTo>
                        <a:pt x="5432" y="20871"/>
                      </a:lnTo>
                      <a:lnTo>
                        <a:pt x="5346" y="20889"/>
                      </a:lnTo>
                      <a:lnTo>
                        <a:pt x="5260" y="20871"/>
                      </a:lnTo>
                      <a:lnTo>
                        <a:pt x="5260" y="20889"/>
                      </a:lnTo>
                      <a:lnTo>
                        <a:pt x="4872" y="20889"/>
                      </a:lnTo>
                      <a:lnTo>
                        <a:pt x="4872" y="20993"/>
                      </a:lnTo>
                      <a:lnTo>
                        <a:pt x="5044" y="21062"/>
                      </a:lnTo>
                      <a:lnTo>
                        <a:pt x="5044" y="21132"/>
                      </a:lnTo>
                      <a:lnTo>
                        <a:pt x="4958" y="21201"/>
                      </a:lnTo>
                      <a:lnTo>
                        <a:pt x="4872" y="21236"/>
                      </a:lnTo>
                      <a:lnTo>
                        <a:pt x="4872" y="21288"/>
                      </a:lnTo>
                      <a:lnTo>
                        <a:pt x="4786" y="21322"/>
                      </a:lnTo>
                      <a:lnTo>
                        <a:pt x="4699" y="21322"/>
                      </a:lnTo>
                      <a:lnTo>
                        <a:pt x="4699" y="21288"/>
                      </a:lnTo>
                      <a:lnTo>
                        <a:pt x="4613" y="21288"/>
                      </a:lnTo>
                      <a:lnTo>
                        <a:pt x="4613" y="21270"/>
                      </a:lnTo>
                      <a:lnTo>
                        <a:pt x="4527" y="21270"/>
                      </a:lnTo>
                      <a:lnTo>
                        <a:pt x="4527" y="21236"/>
                      </a:lnTo>
                      <a:lnTo>
                        <a:pt x="4441" y="21236"/>
                      </a:lnTo>
                      <a:lnTo>
                        <a:pt x="4441" y="21166"/>
                      </a:lnTo>
                      <a:lnTo>
                        <a:pt x="4354" y="21166"/>
                      </a:lnTo>
                      <a:lnTo>
                        <a:pt x="4354" y="21132"/>
                      </a:lnTo>
                      <a:lnTo>
                        <a:pt x="4268" y="21132"/>
                      </a:lnTo>
                      <a:lnTo>
                        <a:pt x="4268" y="21097"/>
                      </a:lnTo>
                      <a:lnTo>
                        <a:pt x="4182" y="21097"/>
                      </a:lnTo>
                      <a:lnTo>
                        <a:pt x="4182" y="21062"/>
                      </a:lnTo>
                      <a:lnTo>
                        <a:pt x="4139" y="21062"/>
                      </a:lnTo>
                      <a:lnTo>
                        <a:pt x="4139" y="21027"/>
                      </a:lnTo>
                      <a:lnTo>
                        <a:pt x="4053" y="21027"/>
                      </a:lnTo>
                      <a:lnTo>
                        <a:pt x="4053" y="20958"/>
                      </a:lnTo>
                      <a:lnTo>
                        <a:pt x="3966" y="20958"/>
                      </a:lnTo>
                      <a:lnTo>
                        <a:pt x="3966" y="20923"/>
                      </a:lnTo>
                      <a:lnTo>
                        <a:pt x="3880" y="20923"/>
                      </a:lnTo>
                      <a:lnTo>
                        <a:pt x="3966" y="20923"/>
                      </a:lnTo>
                      <a:lnTo>
                        <a:pt x="3966" y="20663"/>
                      </a:lnTo>
                      <a:lnTo>
                        <a:pt x="3880" y="20628"/>
                      </a:lnTo>
                      <a:lnTo>
                        <a:pt x="3880" y="20368"/>
                      </a:lnTo>
                      <a:lnTo>
                        <a:pt x="3966" y="20333"/>
                      </a:lnTo>
                      <a:lnTo>
                        <a:pt x="3966" y="20299"/>
                      </a:lnTo>
                      <a:lnTo>
                        <a:pt x="4053" y="20264"/>
                      </a:lnTo>
                      <a:lnTo>
                        <a:pt x="4053" y="20229"/>
                      </a:lnTo>
                      <a:lnTo>
                        <a:pt x="4139" y="20229"/>
                      </a:lnTo>
                      <a:lnTo>
                        <a:pt x="4182" y="20195"/>
                      </a:lnTo>
                      <a:lnTo>
                        <a:pt x="4354" y="20195"/>
                      </a:lnTo>
                      <a:lnTo>
                        <a:pt x="4441" y="20229"/>
                      </a:lnTo>
                      <a:lnTo>
                        <a:pt x="4354" y="20229"/>
                      </a:lnTo>
                      <a:lnTo>
                        <a:pt x="4354" y="20299"/>
                      </a:lnTo>
                      <a:lnTo>
                        <a:pt x="4268" y="20299"/>
                      </a:lnTo>
                      <a:lnTo>
                        <a:pt x="4268" y="20333"/>
                      </a:lnTo>
                      <a:lnTo>
                        <a:pt x="4182" y="20333"/>
                      </a:lnTo>
                      <a:lnTo>
                        <a:pt x="4182" y="20368"/>
                      </a:lnTo>
                      <a:lnTo>
                        <a:pt x="4182" y="20333"/>
                      </a:lnTo>
                      <a:lnTo>
                        <a:pt x="4268" y="20333"/>
                      </a:lnTo>
                      <a:lnTo>
                        <a:pt x="4268" y="20368"/>
                      </a:lnTo>
                      <a:lnTo>
                        <a:pt x="4354" y="20368"/>
                      </a:lnTo>
                      <a:lnTo>
                        <a:pt x="4354" y="20403"/>
                      </a:lnTo>
                      <a:lnTo>
                        <a:pt x="4354" y="20333"/>
                      </a:lnTo>
                      <a:lnTo>
                        <a:pt x="4441" y="20333"/>
                      </a:lnTo>
                      <a:lnTo>
                        <a:pt x="4527" y="20299"/>
                      </a:lnTo>
                      <a:lnTo>
                        <a:pt x="4613" y="20299"/>
                      </a:lnTo>
                      <a:lnTo>
                        <a:pt x="4613" y="20264"/>
                      </a:lnTo>
                      <a:lnTo>
                        <a:pt x="4786" y="20264"/>
                      </a:lnTo>
                      <a:lnTo>
                        <a:pt x="4786" y="20229"/>
                      </a:lnTo>
                      <a:lnTo>
                        <a:pt x="4872" y="20229"/>
                      </a:lnTo>
                      <a:lnTo>
                        <a:pt x="4786" y="20229"/>
                      </a:lnTo>
                      <a:lnTo>
                        <a:pt x="4786" y="20195"/>
                      </a:lnTo>
                      <a:lnTo>
                        <a:pt x="4699" y="20195"/>
                      </a:lnTo>
                      <a:lnTo>
                        <a:pt x="4699" y="20229"/>
                      </a:lnTo>
                      <a:lnTo>
                        <a:pt x="4699" y="20160"/>
                      </a:lnTo>
                      <a:lnTo>
                        <a:pt x="4872" y="20160"/>
                      </a:lnTo>
                      <a:lnTo>
                        <a:pt x="4872" y="20125"/>
                      </a:lnTo>
                      <a:lnTo>
                        <a:pt x="4958" y="20125"/>
                      </a:lnTo>
                      <a:lnTo>
                        <a:pt x="4958" y="20160"/>
                      </a:lnTo>
                      <a:lnTo>
                        <a:pt x="5044" y="20125"/>
                      </a:lnTo>
                      <a:lnTo>
                        <a:pt x="4786" y="20125"/>
                      </a:lnTo>
                      <a:lnTo>
                        <a:pt x="4786" y="20091"/>
                      </a:lnTo>
                      <a:lnTo>
                        <a:pt x="5044" y="20091"/>
                      </a:lnTo>
                      <a:lnTo>
                        <a:pt x="5044" y="20056"/>
                      </a:lnTo>
                      <a:lnTo>
                        <a:pt x="5131" y="20056"/>
                      </a:lnTo>
                      <a:lnTo>
                        <a:pt x="5131" y="20004"/>
                      </a:lnTo>
                      <a:lnTo>
                        <a:pt x="5217" y="20004"/>
                      </a:lnTo>
                      <a:lnTo>
                        <a:pt x="5217" y="19934"/>
                      </a:lnTo>
                      <a:lnTo>
                        <a:pt x="5260" y="19934"/>
                      </a:lnTo>
                      <a:lnTo>
                        <a:pt x="5260" y="19900"/>
                      </a:lnTo>
                      <a:lnTo>
                        <a:pt x="5346" y="19900"/>
                      </a:lnTo>
                      <a:lnTo>
                        <a:pt x="5346" y="19865"/>
                      </a:lnTo>
                      <a:lnTo>
                        <a:pt x="5432" y="19865"/>
                      </a:lnTo>
                      <a:lnTo>
                        <a:pt x="5432" y="19830"/>
                      </a:lnTo>
                      <a:lnTo>
                        <a:pt x="5519" y="19830"/>
                      </a:lnTo>
                      <a:lnTo>
                        <a:pt x="5519" y="19796"/>
                      </a:lnTo>
                      <a:lnTo>
                        <a:pt x="5605" y="19796"/>
                      </a:lnTo>
                      <a:lnTo>
                        <a:pt x="5605" y="19761"/>
                      </a:lnTo>
                      <a:lnTo>
                        <a:pt x="5691" y="19761"/>
                      </a:lnTo>
                      <a:lnTo>
                        <a:pt x="5691" y="19692"/>
                      </a:lnTo>
                      <a:lnTo>
                        <a:pt x="5777" y="19692"/>
                      </a:lnTo>
                      <a:lnTo>
                        <a:pt x="5777" y="19657"/>
                      </a:lnTo>
                      <a:lnTo>
                        <a:pt x="5777" y="19692"/>
                      </a:lnTo>
                      <a:lnTo>
                        <a:pt x="5863" y="19692"/>
                      </a:lnTo>
                      <a:lnTo>
                        <a:pt x="5863" y="19622"/>
                      </a:lnTo>
                      <a:lnTo>
                        <a:pt x="5950" y="19622"/>
                      </a:lnTo>
                      <a:lnTo>
                        <a:pt x="5863" y="19622"/>
                      </a:lnTo>
                      <a:lnTo>
                        <a:pt x="5950" y="19622"/>
                      </a:lnTo>
                      <a:lnTo>
                        <a:pt x="5950" y="19466"/>
                      </a:lnTo>
                      <a:lnTo>
                        <a:pt x="6036" y="19466"/>
                      </a:lnTo>
                      <a:lnTo>
                        <a:pt x="6036" y="19171"/>
                      </a:lnTo>
                      <a:lnTo>
                        <a:pt x="6208" y="19171"/>
                      </a:lnTo>
                      <a:lnTo>
                        <a:pt x="6208" y="19136"/>
                      </a:lnTo>
                      <a:lnTo>
                        <a:pt x="6251" y="19136"/>
                      </a:lnTo>
                      <a:lnTo>
                        <a:pt x="6251" y="19102"/>
                      </a:lnTo>
                      <a:lnTo>
                        <a:pt x="6208" y="19102"/>
                      </a:lnTo>
                      <a:lnTo>
                        <a:pt x="6208" y="19067"/>
                      </a:lnTo>
                      <a:lnTo>
                        <a:pt x="6208" y="19102"/>
                      </a:lnTo>
                      <a:lnTo>
                        <a:pt x="6122" y="19102"/>
                      </a:lnTo>
                      <a:lnTo>
                        <a:pt x="6122" y="18963"/>
                      </a:lnTo>
                      <a:lnTo>
                        <a:pt x="6208" y="18963"/>
                      </a:lnTo>
                      <a:lnTo>
                        <a:pt x="6208" y="18928"/>
                      </a:lnTo>
                      <a:lnTo>
                        <a:pt x="6251" y="18928"/>
                      </a:lnTo>
                      <a:lnTo>
                        <a:pt x="6251" y="18893"/>
                      </a:lnTo>
                      <a:lnTo>
                        <a:pt x="6208" y="18893"/>
                      </a:lnTo>
                      <a:lnTo>
                        <a:pt x="6208" y="18859"/>
                      </a:lnTo>
                      <a:lnTo>
                        <a:pt x="6251" y="18859"/>
                      </a:lnTo>
                      <a:lnTo>
                        <a:pt x="6251" y="18599"/>
                      </a:lnTo>
                      <a:lnTo>
                        <a:pt x="6208" y="18599"/>
                      </a:lnTo>
                      <a:lnTo>
                        <a:pt x="6208" y="18460"/>
                      </a:lnTo>
                      <a:lnTo>
                        <a:pt x="6251" y="18460"/>
                      </a:lnTo>
                      <a:lnTo>
                        <a:pt x="6251" y="18425"/>
                      </a:lnTo>
                      <a:lnTo>
                        <a:pt x="6338" y="18460"/>
                      </a:lnTo>
                      <a:lnTo>
                        <a:pt x="6251" y="18460"/>
                      </a:lnTo>
                      <a:lnTo>
                        <a:pt x="6424" y="18460"/>
                      </a:lnTo>
                      <a:lnTo>
                        <a:pt x="6424" y="18390"/>
                      </a:lnTo>
                      <a:lnTo>
                        <a:pt x="6251" y="18390"/>
                      </a:lnTo>
                      <a:lnTo>
                        <a:pt x="6251" y="18373"/>
                      </a:lnTo>
                      <a:lnTo>
                        <a:pt x="6251" y="18390"/>
                      </a:lnTo>
                      <a:lnTo>
                        <a:pt x="6208" y="18390"/>
                      </a:lnTo>
                      <a:lnTo>
                        <a:pt x="6208" y="18061"/>
                      </a:lnTo>
                      <a:lnTo>
                        <a:pt x="6251" y="18095"/>
                      </a:lnTo>
                      <a:lnTo>
                        <a:pt x="6338" y="18095"/>
                      </a:lnTo>
                      <a:lnTo>
                        <a:pt x="6338" y="18130"/>
                      </a:lnTo>
                      <a:lnTo>
                        <a:pt x="6596" y="18130"/>
                      </a:lnTo>
                      <a:lnTo>
                        <a:pt x="6596" y="18165"/>
                      </a:lnTo>
                      <a:lnTo>
                        <a:pt x="6769" y="18165"/>
                      </a:lnTo>
                      <a:lnTo>
                        <a:pt x="6769" y="18130"/>
                      </a:lnTo>
                      <a:lnTo>
                        <a:pt x="6596" y="18130"/>
                      </a:lnTo>
                      <a:lnTo>
                        <a:pt x="6596" y="18095"/>
                      </a:lnTo>
                      <a:lnTo>
                        <a:pt x="6424" y="18095"/>
                      </a:lnTo>
                      <a:lnTo>
                        <a:pt x="6424" y="17991"/>
                      </a:lnTo>
                      <a:lnTo>
                        <a:pt x="6338" y="17991"/>
                      </a:lnTo>
                      <a:lnTo>
                        <a:pt x="6338" y="17957"/>
                      </a:lnTo>
                      <a:lnTo>
                        <a:pt x="6208" y="17957"/>
                      </a:lnTo>
                      <a:lnTo>
                        <a:pt x="6208" y="17991"/>
                      </a:lnTo>
                      <a:lnTo>
                        <a:pt x="5863" y="17991"/>
                      </a:lnTo>
                      <a:lnTo>
                        <a:pt x="5863" y="17939"/>
                      </a:lnTo>
                      <a:lnTo>
                        <a:pt x="5950" y="17939"/>
                      </a:lnTo>
                      <a:lnTo>
                        <a:pt x="5950" y="17905"/>
                      </a:lnTo>
                      <a:lnTo>
                        <a:pt x="6036" y="17905"/>
                      </a:lnTo>
                      <a:lnTo>
                        <a:pt x="6036" y="17870"/>
                      </a:lnTo>
                      <a:lnTo>
                        <a:pt x="6208" y="17870"/>
                      </a:lnTo>
                      <a:lnTo>
                        <a:pt x="6208" y="17835"/>
                      </a:lnTo>
                      <a:lnTo>
                        <a:pt x="6036" y="17835"/>
                      </a:lnTo>
                      <a:lnTo>
                        <a:pt x="6036" y="17870"/>
                      </a:lnTo>
                      <a:lnTo>
                        <a:pt x="5950" y="17835"/>
                      </a:lnTo>
                      <a:lnTo>
                        <a:pt x="5950" y="17766"/>
                      </a:lnTo>
                      <a:lnTo>
                        <a:pt x="5863" y="17696"/>
                      </a:lnTo>
                      <a:lnTo>
                        <a:pt x="5863" y="17627"/>
                      </a:lnTo>
                      <a:lnTo>
                        <a:pt x="5777" y="17592"/>
                      </a:lnTo>
                      <a:lnTo>
                        <a:pt x="5777" y="17471"/>
                      </a:lnTo>
                      <a:lnTo>
                        <a:pt x="5863" y="17471"/>
                      </a:lnTo>
                      <a:lnTo>
                        <a:pt x="5777" y="17471"/>
                      </a:lnTo>
                      <a:lnTo>
                        <a:pt x="5777" y="17401"/>
                      </a:lnTo>
                      <a:lnTo>
                        <a:pt x="5863" y="17367"/>
                      </a:lnTo>
                      <a:lnTo>
                        <a:pt x="5777" y="17367"/>
                      </a:lnTo>
                      <a:lnTo>
                        <a:pt x="5777" y="17263"/>
                      </a:lnTo>
                      <a:lnTo>
                        <a:pt x="5691" y="17263"/>
                      </a:lnTo>
                      <a:lnTo>
                        <a:pt x="5691" y="17159"/>
                      </a:lnTo>
                      <a:lnTo>
                        <a:pt x="5605" y="17159"/>
                      </a:lnTo>
                      <a:lnTo>
                        <a:pt x="5777" y="17159"/>
                      </a:lnTo>
                      <a:lnTo>
                        <a:pt x="5777" y="17193"/>
                      </a:lnTo>
                      <a:lnTo>
                        <a:pt x="5863" y="17159"/>
                      </a:lnTo>
                      <a:lnTo>
                        <a:pt x="5691" y="17159"/>
                      </a:lnTo>
                      <a:lnTo>
                        <a:pt x="5691" y="17124"/>
                      </a:lnTo>
                      <a:lnTo>
                        <a:pt x="5605" y="17107"/>
                      </a:lnTo>
                      <a:lnTo>
                        <a:pt x="5605" y="17072"/>
                      </a:lnTo>
                      <a:lnTo>
                        <a:pt x="5691" y="17072"/>
                      </a:lnTo>
                      <a:lnTo>
                        <a:pt x="5691" y="16794"/>
                      </a:lnTo>
                      <a:lnTo>
                        <a:pt x="5605" y="16760"/>
                      </a:lnTo>
                      <a:lnTo>
                        <a:pt x="5605" y="16534"/>
                      </a:lnTo>
                      <a:lnTo>
                        <a:pt x="5691" y="16499"/>
                      </a:lnTo>
                      <a:lnTo>
                        <a:pt x="5691" y="16569"/>
                      </a:lnTo>
                      <a:lnTo>
                        <a:pt x="5777" y="16569"/>
                      </a:lnTo>
                      <a:lnTo>
                        <a:pt x="5777" y="16465"/>
                      </a:lnTo>
                      <a:lnTo>
                        <a:pt x="5691" y="16465"/>
                      </a:lnTo>
                      <a:lnTo>
                        <a:pt x="5691" y="16430"/>
                      </a:lnTo>
                      <a:lnTo>
                        <a:pt x="5519" y="16430"/>
                      </a:lnTo>
                      <a:lnTo>
                        <a:pt x="5519" y="16204"/>
                      </a:lnTo>
                      <a:lnTo>
                        <a:pt x="5432" y="16204"/>
                      </a:lnTo>
                      <a:lnTo>
                        <a:pt x="5432" y="16170"/>
                      </a:lnTo>
                      <a:lnTo>
                        <a:pt x="5346" y="16170"/>
                      </a:lnTo>
                      <a:lnTo>
                        <a:pt x="5346" y="16135"/>
                      </a:lnTo>
                      <a:lnTo>
                        <a:pt x="5432" y="16135"/>
                      </a:lnTo>
                      <a:lnTo>
                        <a:pt x="5432" y="15927"/>
                      </a:lnTo>
                      <a:lnTo>
                        <a:pt x="5519" y="15927"/>
                      </a:lnTo>
                      <a:lnTo>
                        <a:pt x="5519" y="15771"/>
                      </a:lnTo>
                      <a:lnTo>
                        <a:pt x="5432" y="15736"/>
                      </a:lnTo>
                      <a:lnTo>
                        <a:pt x="5432" y="15597"/>
                      </a:lnTo>
                      <a:lnTo>
                        <a:pt x="5346" y="15562"/>
                      </a:lnTo>
                      <a:lnTo>
                        <a:pt x="5432" y="15562"/>
                      </a:lnTo>
                      <a:lnTo>
                        <a:pt x="5346" y="15562"/>
                      </a:lnTo>
                      <a:lnTo>
                        <a:pt x="5346" y="15493"/>
                      </a:lnTo>
                      <a:lnTo>
                        <a:pt x="5432" y="15493"/>
                      </a:lnTo>
                      <a:lnTo>
                        <a:pt x="5432" y="15458"/>
                      </a:lnTo>
                      <a:lnTo>
                        <a:pt x="5346" y="15458"/>
                      </a:lnTo>
                      <a:lnTo>
                        <a:pt x="5346" y="15372"/>
                      </a:lnTo>
                      <a:lnTo>
                        <a:pt x="5432" y="15372"/>
                      </a:lnTo>
                      <a:lnTo>
                        <a:pt x="5432" y="15337"/>
                      </a:lnTo>
                      <a:lnTo>
                        <a:pt x="5519" y="15337"/>
                      </a:lnTo>
                      <a:lnTo>
                        <a:pt x="5346" y="15337"/>
                      </a:lnTo>
                      <a:lnTo>
                        <a:pt x="5346" y="15267"/>
                      </a:lnTo>
                      <a:lnTo>
                        <a:pt x="5260" y="15267"/>
                      </a:lnTo>
                      <a:lnTo>
                        <a:pt x="5260" y="15094"/>
                      </a:lnTo>
                      <a:lnTo>
                        <a:pt x="5217" y="15059"/>
                      </a:lnTo>
                      <a:lnTo>
                        <a:pt x="5217" y="15025"/>
                      </a:lnTo>
                      <a:lnTo>
                        <a:pt x="5131" y="15025"/>
                      </a:lnTo>
                      <a:lnTo>
                        <a:pt x="5131" y="14973"/>
                      </a:lnTo>
                      <a:lnTo>
                        <a:pt x="5519" y="14973"/>
                      </a:lnTo>
                      <a:lnTo>
                        <a:pt x="5519" y="15007"/>
                      </a:lnTo>
                      <a:lnTo>
                        <a:pt x="5605" y="15007"/>
                      </a:lnTo>
                      <a:lnTo>
                        <a:pt x="5605" y="14973"/>
                      </a:lnTo>
                      <a:lnTo>
                        <a:pt x="5519" y="14973"/>
                      </a:lnTo>
                      <a:lnTo>
                        <a:pt x="5519" y="14868"/>
                      </a:lnTo>
                      <a:lnTo>
                        <a:pt x="5432" y="14868"/>
                      </a:lnTo>
                      <a:lnTo>
                        <a:pt x="5432" y="14903"/>
                      </a:lnTo>
                      <a:lnTo>
                        <a:pt x="5432" y="14868"/>
                      </a:lnTo>
                      <a:lnTo>
                        <a:pt x="5432" y="14903"/>
                      </a:lnTo>
                      <a:lnTo>
                        <a:pt x="5346" y="14903"/>
                      </a:lnTo>
                      <a:lnTo>
                        <a:pt x="5346" y="14834"/>
                      </a:lnTo>
                      <a:lnTo>
                        <a:pt x="5260" y="14834"/>
                      </a:lnTo>
                      <a:lnTo>
                        <a:pt x="5217" y="14868"/>
                      </a:lnTo>
                      <a:lnTo>
                        <a:pt x="5217" y="14938"/>
                      </a:lnTo>
                      <a:lnTo>
                        <a:pt x="5044" y="14938"/>
                      </a:lnTo>
                      <a:lnTo>
                        <a:pt x="5044" y="14730"/>
                      </a:lnTo>
                      <a:lnTo>
                        <a:pt x="4958" y="14730"/>
                      </a:lnTo>
                      <a:lnTo>
                        <a:pt x="4958" y="14695"/>
                      </a:lnTo>
                      <a:lnTo>
                        <a:pt x="4958" y="14730"/>
                      </a:lnTo>
                      <a:lnTo>
                        <a:pt x="4872" y="14730"/>
                      </a:lnTo>
                      <a:lnTo>
                        <a:pt x="4872" y="14660"/>
                      </a:lnTo>
                      <a:lnTo>
                        <a:pt x="4527" y="14660"/>
                      </a:lnTo>
                      <a:lnTo>
                        <a:pt x="4527" y="14695"/>
                      </a:lnTo>
                      <a:lnTo>
                        <a:pt x="4527" y="14660"/>
                      </a:lnTo>
                      <a:lnTo>
                        <a:pt x="4527" y="14695"/>
                      </a:lnTo>
                      <a:lnTo>
                        <a:pt x="4354" y="14695"/>
                      </a:lnTo>
                      <a:lnTo>
                        <a:pt x="4354" y="14764"/>
                      </a:lnTo>
                      <a:lnTo>
                        <a:pt x="4268" y="14764"/>
                      </a:lnTo>
                      <a:lnTo>
                        <a:pt x="4268" y="14695"/>
                      </a:lnTo>
                      <a:lnTo>
                        <a:pt x="3794" y="14695"/>
                      </a:lnTo>
                      <a:lnTo>
                        <a:pt x="3794" y="14660"/>
                      </a:lnTo>
                      <a:lnTo>
                        <a:pt x="3880" y="14660"/>
                      </a:lnTo>
                      <a:lnTo>
                        <a:pt x="3794" y="14660"/>
                      </a:lnTo>
                      <a:lnTo>
                        <a:pt x="3880" y="14660"/>
                      </a:lnTo>
                      <a:lnTo>
                        <a:pt x="3880" y="14626"/>
                      </a:lnTo>
                      <a:lnTo>
                        <a:pt x="3966" y="14626"/>
                      </a:lnTo>
                      <a:lnTo>
                        <a:pt x="3966" y="14573"/>
                      </a:lnTo>
                      <a:lnTo>
                        <a:pt x="4053" y="14573"/>
                      </a:lnTo>
                      <a:lnTo>
                        <a:pt x="4053" y="14539"/>
                      </a:lnTo>
                      <a:lnTo>
                        <a:pt x="4139" y="14539"/>
                      </a:lnTo>
                      <a:lnTo>
                        <a:pt x="4139" y="14504"/>
                      </a:lnTo>
                      <a:lnTo>
                        <a:pt x="4182" y="14504"/>
                      </a:lnTo>
                      <a:lnTo>
                        <a:pt x="4182" y="14469"/>
                      </a:lnTo>
                      <a:lnTo>
                        <a:pt x="4139" y="14469"/>
                      </a:lnTo>
                      <a:lnTo>
                        <a:pt x="4139" y="14400"/>
                      </a:lnTo>
                      <a:lnTo>
                        <a:pt x="4182" y="14400"/>
                      </a:lnTo>
                      <a:lnTo>
                        <a:pt x="4182" y="14296"/>
                      </a:lnTo>
                      <a:lnTo>
                        <a:pt x="4139" y="14296"/>
                      </a:lnTo>
                      <a:lnTo>
                        <a:pt x="4182" y="14296"/>
                      </a:lnTo>
                      <a:lnTo>
                        <a:pt x="4139" y="14296"/>
                      </a:lnTo>
                      <a:lnTo>
                        <a:pt x="4182" y="14296"/>
                      </a:lnTo>
                      <a:lnTo>
                        <a:pt x="4182" y="14192"/>
                      </a:lnTo>
                      <a:lnTo>
                        <a:pt x="4268" y="14192"/>
                      </a:lnTo>
                      <a:lnTo>
                        <a:pt x="4268" y="14140"/>
                      </a:lnTo>
                      <a:lnTo>
                        <a:pt x="4354" y="14140"/>
                      </a:lnTo>
                      <a:lnTo>
                        <a:pt x="4354" y="14105"/>
                      </a:lnTo>
                      <a:lnTo>
                        <a:pt x="4354" y="14140"/>
                      </a:lnTo>
                      <a:lnTo>
                        <a:pt x="4441" y="14140"/>
                      </a:lnTo>
                      <a:lnTo>
                        <a:pt x="4441" y="14174"/>
                      </a:lnTo>
                      <a:lnTo>
                        <a:pt x="4786" y="14174"/>
                      </a:lnTo>
                      <a:lnTo>
                        <a:pt x="4872" y="14140"/>
                      </a:lnTo>
                      <a:lnTo>
                        <a:pt x="4958" y="14140"/>
                      </a:lnTo>
                      <a:lnTo>
                        <a:pt x="4958" y="14105"/>
                      </a:lnTo>
                      <a:lnTo>
                        <a:pt x="5044" y="14105"/>
                      </a:lnTo>
                      <a:lnTo>
                        <a:pt x="5044" y="14070"/>
                      </a:lnTo>
                      <a:lnTo>
                        <a:pt x="5131" y="14070"/>
                      </a:lnTo>
                      <a:lnTo>
                        <a:pt x="5131" y="14036"/>
                      </a:lnTo>
                      <a:lnTo>
                        <a:pt x="5131" y="14070"/>
                      </a:lnTo>
                      <a:lnTo>
                        <a:pt x="5131" y="14036"/>
                      </a:lnTo>
                      <a:lnTo>
                        <a:pt x="5217" y="14036"/>
                      </a:lnTo>
                      <a:lnTo>
                        <a:pt x="5217" y="14001"/>
                      </a:lnTo>
                      <a:lnTo>
                        <a:pt x="5260" y="14001"/>
                      </a:lnTo>
                      <a:lnTo>
                        <a:pt x="5260" y="14036"/>
                      </a:lnTo>
                      <a:lnTo>
                        <a:pt x="5260" y="14001"/>
                      </a:lnTo>
                      <a:lnTo>
                        <a:pt x="5346" y="14001"/>
                      </a:lnTo>
                      <a:lnTo>
                        <a:pt x="5346" y="14036"/>
                      </a:lnTo>
                      <a:lnTo>
                        <a:pt x="5605" y="14036"/>
                      </a:lnTo>
                      <a:lnTo>
                        <a:pt x="5605" y="14105"/>
                      </a:lnTo>
                      <a:lnTo>
                        <a:pt x="6036" y="14105"/>
                      </a:lnTo>
                      <a:lnTo>
                        <a:pt x="6036" y="14070"/>
                      </a:lnTo>
                      <a:lnTo>
                        <a:pt x="6122" y="14070"/>
                      </a:lnTo>
                      <a:lnTo>
                        <a:pt x="6122" y="14036"/>
                      </a:lnTo>
                      <a:lnTo>
                        <a:pt x="6208" y="14036"/>
                      </a:lnTo>
                      <a:lnTo>
                        <a:pt x="6208" y="13966"/>
                      </a:lnTo>
                      <a:lnTo>
                        <a:pt x="6251" y="13966"/>
                      </a:lnTo>
                      <a:lnTo>
                        <a:pt x="6251" y="13932"/>
                      </a:lnTo>
                      <a:lnTo>
                        <a:pt x="6251" y="13966"/>
                      </a:lnTo>
                      <a:lnTo>
                        <a:pt x="6208" y="13966"/>
                      </a:lnTo>
                      <a:lnTo>
                        <a:pt x="6208" y="13932"/>
                      </a:lnTo>
                      <a:lnTo>
                        <a:pt x="6251" y="13932"/>
                      </a:lnTo>
                      <a:lnTo>
                        <a:pt x="6251" y="13897"/>
                      </a:lnTo>
                      <a:lnTo>
                        <a:pt x="6251" y="13932"/>
                      </a:lnTo>
                      <a:lnTo>
                        <a:pt x="6251" y="13897"/>
                      </a:lnTo>
                      <a:lnTo>
                        <a:pt x="6338" y="13932"/>
                      </a:lnTo>
                      <a:lnTo>
                        <a:pt x="6338" y="13827"/>
                      </a:lnTo>
                      <a:lnTo>
                        <a:pt x="6424" y="13827"/>
                      </a:lnTo>
                      <a:lnTo>
                        <a:pt x="6424" y="13862"/>
                      </a:lnTo>
                      <a:lnTo>
                        <a:pt x="6424" y="13827"/>
                      </a:lnTo>
                      <a:lnTo>
                        <a:pt x="6596" y="13827"/>
                      </a:lnTo>
                      <a:lnTo>
                        <a:pt x="6596" y="13793"/>
                      </a:lnTo>
                      <a:lnTo>
                        <a:pt x="6683" y="13775"/>
                      </a:lnTo>
                      <a:lnTo>
                        <a:pt x="6769" y="13741"/>
                      </a:lnTo>
                      <a:lnTo>
                        <a:pt x="6769" y="13671"/>
                      </a:lnTo>
                      <a:lnTo>
                        <a:pt x="6855" y="13671"/>
                      </a:lnTo>
                      <a:lnTo>
                        <a:pt x="6855" y="13637"/>
                      </a:lnTo>
                      <a:lnTo>
                        <a:pt x="6941" y="13637"/>
                      </a:lnTo>
                      <a:lnTo>
                        <a:pt x="7028" y="13602"/>
                      </a:lnTo>
                      <a:lnTo>
                        <a:pt x="7028" y="13498"/>
                      </a:lnTo>
                      <a:lnTo>
                        <a:pt x="7114" y="13463"/>
                      </a:lnTo>
                      <a:lnTo>
                        <a:pt x="7114" y="13428"/>
                      </a:lnTo>
                      <a:lnTo>
                        <a:pt x="7028" y="13394"/>
                      </a:lnTo>
                      <a:lnTo>
                        <a:pt x="7028" y="13307"/>
                      </a:lnTo>
                      <a:lnTo>
                        <a:pt x="7200" y="13307"/>
                      </a:lnTo>
                      <a:lnTo>
                        <a:pt x="7200" y="13272"/>
                      </a:lnTo>
                      <a:lnTo>
                        <a:pt x="7114" y="13272"/>
                      </a:lnTo>
                      <a:lnTo>
                        <a:pt x="7114" y="13307"/>
                      </a:lnTo>
                      <a:lnTo>
                        <a:pt x="7028" y="13307"/>
                      </a:lnTo>
                      <a:lnTo>
                        <a:pt x="7028" y="13168"/>
                      </a:lnTo>
                      <a:lnTo>
                        <a:pt x="6941" y="13168"/>
                      </a:lnTo>
                      <a:lnTo>
                        <a:pt x="6941" y="13133"/>
                      </a:lnTo>
                      <a:lnTo>
                        <a:pt x="6855" y="13133"/>
                      </a:lnTo>
                      <a:lnTo>
                        <a:pt x="6941" y="13133"/>
                      </a:lnTo>
                      <a:lnTo>
                        <a:pt x="6855" y="13133"/>
                      </a:lnTo>
                      <a:lnTo>
                        <a:pt x="6855" y="13029"/>
                      </a:lnTo>
                      <a:lnTo>
                        <a:pt x="6769" y="13029"/>
                      </a:lnTo>
                      <a:lnTo>
                        <a:pt x="6769" y="12995"/>
                      </a:lnTo>
                      <a:lnTo>
                        <a:pt x="6769" y="13029"/>
                      </a:lnTo>
                      <a:lnTo>
                        <a:pt x="6683" y="13029"/>
                      </a:lnTo>
                      <a:lnTo>
                        <a:pt x="6683" y="12960"/>
                      </a:lnTo>
                      <a:lnTo>
                        <a:pt x="6596" y="12960"/>
                      </a:lnTo>
                      <a:lnTo>
                        <a:pt x="6596" y="12943"/>
                      </a:lnTo>
                      <a:lnTo>
                        <a:pt x="6683" y="12943"/>
                      </a:lnTo>
                      <a:lnTo>
                        <a:pt x="6596" y="12943"/>
                      </a:lnTo>
                      <a:lnTo>
                        <a:pt x="6596" y="12908"/>
                      </a:lnTo>
                      <a:lnTo>
                        <a:pt x="6683" y="12908"/>
                      </a:lnTo>
                      <a:lnTo>
                        <a:pt x="6596" y="12908"/>
                      </a:lnTo>
                      <a:lnTo>
                        <a:pt x="6683" y="12908"/>
                      </a:lnTo>
                      <a:lnTo>
                        <a:pt x="6683" y="12873"/>
                      </a:lnTo>
                      <a:lnTo>
                        <a:pt x="6510" y="12873"/>
                      </a:lnTo>
                      <a:lnTo>
                        <a:pt x="6510" y="12908"/>
                      </a:lnTo>
                      <a:lnTo>
                        <a:pt x="6510" y="12769"/>
                      </a:lnTo>
                      <a:lnTo>
                        <a:pt x="6424" y="12769"/>
                      </a:lnTo>
                      <a:lnTo>
                        <a:pt x="6510" y="12769"/>
                      </a:lnTo>
                      <a:lnTo>
                        <a:pt x="6424" y="12769"/>
                      </a:lnTo>
                      <a:lnTo>
                        <a:pt x="6424" y="12700"/>
                      </a:lnTo>
                      <a:lnTo>
                        <a:pt x="6510" y="12700"/>
                      </a:lnTo>
                      <a:lnTo>
                        <a:pt x="6510" y="12665"/>
                      </a:lnTo>
                      <a:lnTo>
                        <a:pt x="6424" y="12665"/>
                      </a:lnTo>
                      <a:lnTo>
                        <a:pt x="6424" y="12596"/>
                      </a:lnTo>
                      <a:lnTo>
                        <a:pt x="6338" y="12596"/>
                      </a:lnTo>
                      <a:lnTo>
                        <a:pt x="6338" y="12561"/>
                      </a:lnTo>
                      <a:lnTo>
                        <a:pt x="6338" y="12596"/>
                      </a:lnTo>
                      <a:lnTo>
                        <a:pt x="6338" y="12561"/>
                      </a:lnTo>
                      <a:lnTo>
                        <a:pt x="6251" y="12561"/>
                      </a:lnTo>
                      <a:lnTo>
                        <a:pt x="6338" y="12561"/>
                      </a:lnTo>
                      <a:lnTo>
                        <a:pt x="6338" y="12526"/>
                      </a:lnTo>
                      <a:lnTo>
                        <a:pt x="6251" y="12526"/>
                      </a:lnTo>
                      <a:lnTo>
                        <a:pt x="6251" y="12405"/>
                      </a:lnTo>
                      <a:lnTo>
                        <a:pt x="6208" y="12405"/>
                      </a:lnTo>
                      <a:lnTo>
                        <a:pt x="6251" y="12405"/>
                      </a:lnTo>
                      <a:lnTo>
                        <a:pt x="6208" y="12405"/>
                      </a:lnTo>
                      <a:lnTo>
                        <a:pt x="6208" y="12301"/>
                      </a:lnTo>
                      <a:lnTo>
                        <a:pt x="6122" y="12301"/>
                      </a:lnTo>
                      <a:lnTo>
                        <a:pt x="6122" y="12231"/>
                      </a:lnTo>
                      <a:lnTo>
                        <a:pt x="6036" y="12231"/>
                      </a:lnTo>
                      <a:lnTo>
                        <a:pt x="6036" y="12093"/>
                      </a:lnTo>
                      <a:lnTo>
                        <a:pt x="5950" y="12093"/>
                      </a:lnTo>
                      <a:lnTo>
                        <a:pt x="5950" y="12075"/>
                      </a:lnTo>
                      <a:lnTo>
                        <a:pt x="5863" y="12075"/>
                      </a:lnTo>
                      <a:lnTo>
                        <a:pt x="5863" y="12040"/>
                      </a:lnTo>
                      <a:lnTo>
                        <a:pt x="5950" y="12040"/>
                      </a:lnTo>
                      <a:lnTo>
                        <a:pt x="5863" y="12040"/>
                      </a:lnTo>
                      <a:lnTo>
                        <a:pt x="5950" y="12040"/>
                      </a:lnTo>
                      <a:lnTo>
                        <a:pt x="5863" y="12040"/>
                      </a:lnTo>
                      <a:lnTo>
                        <a:pt x="5863" y="12093"/>
                      </a:lnTo>
                      <a:lnTo>
                        <a:pt x="5950" y="12093"/>
                      </a:lnTo>
                      <a:lnTo>
                        <a:pt x="5950" y="12301"/>
                      </a:lnTo>
                      <a:lnTo>
                        <a:pt x="6036" y="12301"/>
                      </a:lnTo>
                      <a:lnTo>
                        <a:pt x="6036" y="12335"/>
                      </a:lnTo>
                      <a:lnTo>
                        <a:pt x="5950" y="12301"/>
                      </a:lnTo>
                      <a:lnTo>
                        <a:pt x="5950" y="12335"/>
                      </a:lnTo>
                      <a:lnTo>
                        <a:pt x="5950" y="12301"/>
                      </a:lnTo>
                      <a:lnTo>
                        <a:pt x="5863" y="12301"/>
                      </a:lnTo>
                      <a:lnTo>
                        <a:pt x="5863" y="12266"/>
                      </a:lnTo>
                      <a:lnTo>
                        <a:pt x="5863" y="12301"/>
                      </a:lnTo>
                      <a:lnTo>
                        <a:pt x="5863" y="12231"/>
                      </a:lnTo>
                      <a:lnTo>
                        <a:pt x="5777" y="12231"/>
                      </a:lnTo>
                      <a:lnTo>
                        <a:pt x="5777" y="12197"/>
                      </a:lnTo>
                      <a:lnTo>
                        <a:pt x="5777" y="12231"/>
                      </a:lnTo>
                      <a:lnTo>
                        <a:pt x="5863" y="12231"/>
                      </a:lnTo>
                      <a:lnTo>
                        <a:pt x="5863" y="12197"/>
                      </a:lnTo>
                      <a:lnTo>
                        <a:pt x="5777" y="12197"/>
                      </a:lnTo>
                      <a:lnTo>
                        <a:pt x="5863" y="12197"/>
                      </a:lnTo>
                      <a:lnTo>
                        <a:pt x="5777" y="12197"/>
                      </a:lnTo>
                      <a:lnTo>
                        <a:pt x="5777" y="12127"/>
                      </a:lnTo>
                      <a:lnTo>
                        <a:pt x="5691" y="12127"/>
                      </a:lnTo>
                      <a:lnTo>
                        <a:pt x="5691" y="12093"/>
                      </a:lnTo>
                      <a:lnTo>
                        <a:pt x="5777" y="12093"/>
                      </a:lnTo>
                      <a:lnTo>
                        <a:pt x="5691" y="12093"/>
                      </a:lnTo>
                      <a:lnTo>
                        <a:pt x="5691" y="12075"/>
                      </a:lnTo>
                      <a:lnTo>
                        <a:pt x="5432" y="11971"/>
                      </a:lnTo>
                      <a:lnTo>
                        <a:pt x="5346" y="11971"/>
                      </a:lnTo>
                      <a:lnTo>
                        <a:pt x="5346" y="11936"/>
                      </a:lnTo>
                      <a:lnTo>
                        <a:pt x="5260" y="11936"/>
                      </a:lnTo>
                      <a:lnTo>
                        <a:pt x="5260" y="11902"/>
                      </a:lnTo>
                      <a:lnTo>
                        <a:pt x="5217" y="11902"/>
                      </a:lnTo>
                      <a:lnTo>
                        <a:pt x="5131" y="11867"/>
                      </a:lnTo>
                      <a:lnTo>
                        <a:pt x="5131" y="11832"/>
                      </a:lnTo>
                      <a:lnTo>
                        <a:pt x="5044" y="11832"/>
                      </a:lnTo>
                      <a:lnTo>
                        <a:pt x="5044" y="11763"/>
                      </a:lnTo>
                      <a:lnTo>
                        <a:pt x="4958" y="11763"/>
                      </a:lnTo>
                      <a:lnTo>
                        <a:pt x="4958" y="11728"/>
                      </a:lnTo>
                      <a:lnTo>
                        <a:pt x="4872" y="11728"/>
                      </a:lnTo>
                      <a:lnTo>
                        <a:pt x="4872" y="11693"/>
                      </a:lnTo>
                      <a:lnTo>
                        <a:pt x="4786" y="11693"/>
                      </a:lnTo>
                      <a:lnTo>
                        <a:pt x="4786" y="11641"/>
                      </a:lnTo>
                      <a:lnTo>
                        <a:pt x="4699" y="11641"/>
                      </a:lnTo>
                      <a:lnTo>
                        <a:pt x="4699" y="11572"/>
                      </a:lnTo>
                      <a:lnTo>
                        <a:pt x="4613" y="11572"/>
                      </a:lnTo>
                      <a:lnTo>
                        <a:pt x="4613" y="11503"/>
                      </a:lnTo>
                      <a:lnTo>
                        <a:pt x="4527" y="11503"/>
                      </a:lnTo>
                      <a:lnTo>
                        <a:pt x="4527" y="11433"/>
                      </a:lnTo>
                      <a:lnTo>
                        <a:pt x="4441" y="11433"/>
                      </a:lnTo>
                      <a:lnTo>
                        <a:pt x="4441" y="11399"/>
                      </a:lnTo>
                      <a:lnTo>
                        <a:pt x="4527" y="11399"/>
                      </a:lnTo>
                      <a:lnTo>
                        <a:pt x="4527" y="11364"/>
                      </a:lnTo>
                      <a:lnTo>
                        <a:pt x="4441" y="11364"/>
                      </a:lnTo>
                      <a:lnTo>
                        <a:pt x="4527" y="11364"/>
                      </a:lnTo>
                      <a:lnTo>
                        <a:pt x="4527" y="11294"/>
                      </a:lnTo>
                      <a:lnTo>
                        <a:pt x="4613" y="11260"/>
                      </a:lnTo>
                      <a:lnTo>
                        <a:pt x="4613" y="11034"/>
                      </a:lnTo>
                      <a:lnTo>
                        <a:pt x="4699" y="11034"/>
                      </a:lnTo>
                      <a:lnTo>
                        <a:pt x="4613" y="11000"/>
                      </a:lnTo>
                      <a:lnTo>
                        <a:pt x="4613" y="10930"/>
                      </a:lnTo>
                      <a:lnTo>
                        <a:pt x="4699" y="10930"/>
                      </a:lnTo>
                      <a:lnTo>
                        <a:pt x="4613" y="10930"/>
                      </a:lnTo>
                      <a:lnTo>
                        <a:pt x="4613" y="10965"/>
                      </a:lnTo>
                      <a:lnTo>
                        <a:pt x="4699" y="10965"/>
                      </a:lnTo>
                      <a:lnTo>
                        <a:pt x="4699" y="11000"/>
                      </a:lnTo>
                      <a:lnTo>
                        <a:pt x="4786" y="11000"/>
                      </a:lnTo>
                      <a:lnTo>
                        <a:pt x="4786" y="11034"/>
                      </a:lnTo>
                      <a:lnTo>
                        <a:pt x="4958" y="11034"/>
                      </a:lnTo>
                      <a:lnTo>
                        <a:pt x="4958" y="11069"/>
                      </a:lnTo>
                      <a:lnTo>
                        <a:pt x="4958" y="11034"/>
                      </a:lnTo>
                      <a:lnTo>
                        <a:pt x="5044" y="11034"/>
                      </a:lnTo>
                      <a:lnTo>
                        <a:pt x="5044" y="11069"/>
                      </a:lnTo>
                      <a:lnTo>
                        <a:pt x="5131" y="11069"/>
                      </a:lnTo>
                      <a:lnTo>
                        <a:pt x="5131" y="11138"/>
                      </a:lnTo>
                      <a:lnTo>
                        <a:pt x="5217" y="11138"/>
                      </a:lnTo>
                      <a:lnTo>
                        <a:pt x="5217" y="11208"/>
                      </a:lnTo>
                      <a:lnTo>
                        <a:pt x="5260" y="11208"/>
                      </a:lnTo>
                      <a:lnTo>
                        <a:pt x="5260" y="11242"/>
                      </a:lnTo>
                      <a:lnTo>
                        <a:pt x="5432" y="11242"/>
                      </a:lnTo>
                      <a:lnTo>
                        <a:pt x="5432" y="11208"/>
                      </a:lnTo>
                      <a:lnTo>
                        <a:pt x="5519" y="11208"/>
                      </a:lnTo>
                      <a:lnTo>
                        <a:pt x="5519" y="11138"/>
                      </a:lnTo>
                      <a:lnTo>
                        <a:pt x="5432" y="11138"/>
                      </a:lnTo>
                      <a:lnTo>
                        <a:pt x="5432" y="11104"/>
                      </a:lnTo>
                      <a:lnTo>
                        <a:pt x="5519" y="11104"/>
                      </a:lnTo>
                      <a:lnTo>
                        <a:pt x="5519" y="11069"/>
                      </a:lnTo>
                      <a:lnTo>
                        <a:pt x="5605" y="11069"/>
                      </a:lnTo>
                      <a:lnTo>
                        <a:pt x="5605" y="11000"/>
                      </a:lnTo>
                      <a:lnTo>
                        <a:pt x="5691" y="11000"/>
                      </a:lnTo>
                      <a:lnTo>
                        <a:pt x="5605" y="11000"/>
                      </a:lnTo>
                      <a:lnTo>
                        <a:pt x="5605" y="10895"/>
                      </a:lnTo>
                      <a:lnTo>
                        <a:pt x="5691" y="10895"/>
                      </a:lnTo>
                      <a:lnTo>
                        <a:pt x="5691" y="10739"/>
                      </a:lnTo>
                      <a:lnTo>
                        <a:pt x="5777" y="10739"/>
                      </a:lnTo>
                      <a:lnTo>
                        <a:pt x="5777" y="10635"/>
                      </a:lnTo>
                      <a:lnTo>
                        <a:pt x="5691" y="10635"/>
                      </a:lnTo>
                      <a:lnTo>
                        <a:pt x="5691" y="10600"/>
                      </a:lnTo>
                      <a:lnTo>
                        <a:pt x="5605" y="10600"/>
                      </a:lnTo>
                      <a:lnTo>
                        <a:pt x="5605" y="10635"/>
                      </a:lnTo>
                      <a:lnTo>
                        <a:pt x="5519" y="10635"/>
                      </a:lnTo>
                      <a:lnTo>
                        <a:pt x="5519" y="10566"/>
                      </a:lnTo>
                      <a:lnTo>
                        <a:pt x="5432" y="10566"/>
                      </a:lnTo>
                      <a:lnTo>
                        <a:pt x="5432" y="10531"/>
                      </a:lnTo>
                      <a:lnTo>
                        <a:pt x="5346" y="10531"/>
                      </a:lnTo>
                      <a:lnTo>
                        <a:pt x="5346" y="10566"/>
                      </a:lnTo>
                      <a:lnTo>
                        <a:pt x="5346" y="10531"/>
                      </a:lnTo>
                      <a:lnTo>
                        <a:pt x="5260" y="10531"/>
                      </a:lnTo>
                      <a:lnTo>
                        <a:pt x="5346" y="10496"/>
                      </a:lnTo>
                      <a:lnTo>
                        <a:pt x="5260" y="10496"/>
                      </a:lnTo>
                      <a:lnTo>
                        <a:pt x="5346" y="10496"/>
                      </a:lnTo>
                      <a:lnTo>
                        <a:pt x="5346" y="10462"/>
                      </a:lnTo>
                      <a:lnTo>
                        <a:pt x="5432" y="10462"/>
                      </a:lnTo>
                      <a:lnTo>
                        <a:pt x="5432" y="10496"/>
                      </a:lnTo>
                      <a:lnTo>
                        <a:pt x="5605" y="10496"/>
                      </a:lnTo>
                      <a:lnTo>
                        <a:pt x="5691" y="10462"/>
                      </a:lnTo>
                      <a:lnTo>
                        <a:pt x="5691" y="10496"/>
                      </a:lnTo>
                      <a:lnTo>
                        <a:pt x="5691" y="10462"/>
                      </a:lnTo>
                      <a:lnTo>
                        <a:pt x="5691" y="10496"/>
                      </a:lnTo>
                      <a:lnTo>
                        <a:pt x="5863" y="10496"/>
                      </a:lnTo>
                      <a:lnTo>
                        <a:pt x="5863" y="10462"/>
                      </a:lnTo>
                      <a:lnTo>
                        <a:pt x="5950" y="10462"/>
                      </a:lnTo>
                      <a:lnTo>
                        <a:pt x="5950" y="10410"/>
                      </a:lnTo>
                      <a:lnTo>
                        <a:pt x="5863" y="10410"/>
                      </a:lnTo>
                      <a:lnTo>
                        <a:pt x="5863" y="10340"/>
                      </a:lnTo>
                      <a:lnTo>
                        <a:pt x="5777" y="10340"/>
                      </a:lnTo>
                      <a:lnTo>
                        <a:pt x="5777" y="10375"/>
                      </a:lnTo>
                      <a:lnTo>
                        <a:pt x="5777" y="10340"/>
                      </a:lnTo>
                      <a:lnTo>
                        <a:pt x="5691" y="10340"/>
                      </a:lnTo>
                      <a:lnTo>
                        <a:pt x="5777" y="10340"/>
                      </a:lnTo>
                      <a:lnTo>
                        <a:pt x="5777" y="10306"/>
                      </a:lnTo>
                      <a:lnTo>
                        <a:pt x="5863" y="10306"/>
                      </a:lnTo>
                      <a:lnTo>
                        <a:pt x="5863" y="10340"/>
                      </a:lnTo>
                      <a:lnTo>
                        <a:pt x="5863" y="10201"/>
                      </a:lnTo>
                      <a:lnTo>
                        <a:pt x="5950" y="10201"/>
                      </a:lnTo>
                      <a:lnTo>
                        <a:pt x="5950" y="10167"/>
                      </a:lnTo>
                      <a:lnTo>
                        <a:pt x="5950" y="10201"/>
                      </a:lnTo>
                      <a:lnTo>
                        <a:pt x="5950" y="10167"/>
                      </a:lnTo>
                      <a:lnTo>
                        <a:pt x="6036" y="10167"/>
                      </a:lnTo>
                      <a:lnTo>
                        <a:pt x="6036" y="10097"/>
                      </a:lnTo>
                      <a:lnTo>
                        <a:pt x="5863" y="10097"/>
                      </a:lnTo>
                      <a:lnTo>
                        <a:pt x="5863" y="10063"/>
                      </a:lnTo>
                      <a:lnTo>
                        <a:pt x="5950" y="10063"/>
                      </a:lnTo>
                      <a:lnTo>
                        <a:pt x="5950" y="10028"/>
                      </a:lnTo>
                      <a:lnTo>
                        <a:pt x="6036" y="10028"/>
                      </a:lnTo>
                      <a:lnTo>
                        <a:pt x="6036" y="10011"/>
                      </a:lnTo>
                      <a:lnTo>
                        <a:pt x="6122" y="10011"/>
                      </a:lnTo>
                      <a:lnTo>
                        <a:pt x="6122" y="9976"/>
                      </a:lnTo>
                      <a:lnTo>
                        <a:pt x="6208" y="9976"/>
                      </a:lnTo>
                      <a:lnTo>
                        <a:pt x="6208" y="9802"/>
                      </a:lnTo>
                      <a:lnTo>
                        <a:pt x="6251" y="9802"/>
                      </a:lnTo>
                      <a:lnTo>
                        <a:pt x="6251" y="9698"/>
                      </a:lnTo>
                      <a:lnTo>
                        <a:pt x="6208" y="9698"/>
                      </a:lnTo>
                      <a:lnTo>
                        <a:pt x="6208" y="9664"/>
                      </a:lnTo>
                      <a:lnTo>
                        <a:pt x="6122" y="9629"/>
                      </a:lnTo>
                      <a:lnTo>
                        <a:pt x="6122" y="9594"/>
                      </a:lnTo>
                      <a:lnTo>
                        <a:pt x="5950" y="9594"/>
                      </a:lnTo>
                      <a:lnTo>
                        <a:pt x="5950" y="9629"/>
                      </a:lnTo>
                      <a:lnTo>
                        <a:pt x="5950" y="9594"/>
                      </a:lnTo>
                      <a:lnTo>
                        <a:pt x="5777" y="9594"/>
                      </a:lnTo>
                      <a:lnTo>
                        <a:pt x="5777" y="9577"/>
                      </a:lnTo>
                      <a:lnTo>
                        <a:pt x="5691" y="9577"/>
                      </a:lnTo>
                      <a:lnTo>
                        <a:pt x="5777" y="9577"/>
                      </a:lnTo>
                      <a:lnTo>
                        <a:pt x="5777" y="9507"/>
                      </a:lnTo>
                      <a:lnTo>
                        <a:pt x="5691" y="9507"/>
                      </a:lnTo>
                      <a:lnTo>
                        <a:pt x="5691" y="9473"/>
                      </a:lnTo>
                      <a:lnTo>
                        <a:pt x="5519" y="9473"/>
                      </a:lnTo>
                      <a:lnTo>
                        <a:pt x="5519" y="9438"/>
                      </a:lnTo>
                      <a:lnTo>
                        <a:pt x="5432" y="9438"/>
                      </a:lnTo>
                      <a:lnTo>
                        <a:pt x="5432" y="9369"/>
                      </a:lnTo>
                      <a:lnTo>
                        <a:pt x="5519" y="9369"/>
                      </a:lnTo>
                      <a:lnTo>
                        <a:pt x="5432" y="9369"/>
                      </a:lnTo>
                      <a:lnTo>
                        <a:pt x="5432" y="9334"/>
                      </a:lnTo>
                      <a:lnTo>
                        <a:pt x="5346" y="9334"/>
                      </a:lnTo>
                      <a:lnTo>
                        <a:pt x="5346" y="9299"/>
                      </a:lnTo>
                      <a:lnTo>
                        <a:pt x="5432" y="9299"/>
                      </a:lnTo>
                      <a:lnTo>
                        <a:pt x="5432" y="9265"/>
                      </a:lnTo>
                      <a:lnTo>
                        <a:pt x="5432" y="9299"/>
                      </a:lnTo>
                      <a:lnTo>
                        <a:pt x="5519" y="9299"/>
                      </a:lnTo>
                      <a:lnTo>
                        <a:pt x="5519" y="9230"/>
                      </a:lnTo>
                      <a:lnTo>
                        <a:pt x="5346" y="9230"/>
                      </a:lnTo>
                      <a:lnTo>
                        <a:pt x="5346" y="9195"/>
                      </a:lnTo>
                      <a:lnTo>
                        <a:pt x="5432" y="9195"/>
                      </a:lnTo>
                      <a:lnTo>
                        <a:pt x="5432" y="9143"/>
                      </a:lnTo>
                      <a:lnTo>
                        <a:pt x="5346" y="9143"/>
                      </a:lnTo>
                      <a:lnTo>
                        <a:pt x="5346" y="9108"/>
                      </a:lnTo>
                      <a:lnTo>
                        <a:pt x="5217" y="9108"/>
                      </a:lnTo>
                      <a:lnTo>
                        <a:pt x="5217" y="9143"/>
                      </a:lnTo>
                      <a:lnTo>
                        <a:pt x="5131" y="9143"/>
                      </a:lnTo>
                      <a:lnTo>
                        <a:pt x="5131" y="9074"/>
                      </a:lnTo>
                      <a:lnTo>
                        <a:pt x="5044" y="9074"/>
                      </a:lnTo>
                      <a:lnTo>
                        <a:pt x="5044" y="9039"/>
                      </a:lnTo>
                      <a:lnTo>
                        <a:pt x="4613" y="9039"/>
                      </a:lnTo>
                      <a:lnTo>
                        <a:pt x="4527" y="9074"/>
                      </a:lnTo>
                      <a:lnTo>
                        <a:pt x="4441" y="9074"/>
                      </a:lnTo>
                      <a:lnTo>
                        <a:pt x="4354" y="9108"/>
                      </a:lnTo>
                      <a:lnTo>
                        <a:pt x="4268" y="9108"/>
                      </a:lnTo>
                      <a:lnTo>
                        <a:pt x="4268" y="9143"/>
                      </a:lnTo>
                      <a:lnTo>
                        <a:pt x="4182" y="9143"/>
                      </a:lnTo>
                      <a:lnTo>
                        <a:pt x="4268" y="9143"/>
                      </a:lnTo>
                      <a:lnTo>
                        <a:pt x="4182" y="9143"/>
                      </a:lnTo>
                      <a:lnTo>
                        <a:pt x="4182" y="9178"/>
                      </a:lnTo>
                      <a:lnTo>
                        <a:pt x="4268" y="9178"/>
                      </a:lnTo>
                      <a:lnTo>
                        <a:pt x="4182" y="9178"/>
                      </a:lnTo>
                      <a:lnTo>
                        <a:pt x="4182" y="9265"/>
                      </a:lnTo>
                      <a:lnTo>
                        <a:pt x="4268" y="9265"/>
                      </a:lnTo>
                      <a:lnTo>
                        <a:pt x="4268" y="9299"/>
                      </a:lnTo>
                      <a:lnTo>
                        <a:pt x="4268" y="9265"/>
                      </a:lnTo>
                      <a:lnTo>
                        <a:pt x="4139" y="9265"/>
                      </a:lnTo>
                      <a:lnTo>
                        <a:pt x="4139" y="9230"/>
                      </a:lnTo>
                      <a:lnTo>
                        <a:pt x="4053" y="9230"/>
                      </a:lnTo>
                      <a:lnTo>
                        <a:pt x="4053" y="9299"/>
                      </a:lnTo>
                      <a:lnTo>
                        <a:pt x="3966" y="9299"/>
                      </a:lnTo>
                      <a:lnTo>
                        <a:pt x="4053" y="9299"/>
                      </a:lnTo>
                      <a:lnTo>
                        <a:pt x="3966" y="9265"/>
                      </a:lnTo>
                      <a:lnTo>
                        <a:pt x="3966" y="9299"/>
                      </a:lnTo>
                      <a:lnTo>
                        <a:pt x="3966" y="9230"/>
                      </a:lnTo>
                      <a:lnTo>
                        <a:pt x="3880" y="9265"/>
                      </a:lnTo>
                      <a:lnTo>
                        <a:pt x="3880" y="9230"/>
                      </a:lnTo>
                      <a:lnTo>
                        <a:pt x="3966" y="9230"/>
                      </a:lnTo>
                      <a:lnTo>
                        <a:pt x="3880" y="9230"/>
                      </a:lnTo>
                      <a:lnTo>
                        <a:pt x="3880" y="9195"/>
                      </a:lnTo>
                      <a:lnTo>
                        <a:pt x="3966" y="9195"/>
                      </a:lnTo>
                      <a:lnTo>
                        <a:pt x="3880" y="9195"/>
                      </a:lnTo>
                      <a:lnTo>
                        <a:pt x="3966" y="9195"/>
                      </a:lnTo>
                      <a:lnTo>
                        <a:pt x="3966" y="9178"/>
                      </a:lnTo>
                      <a:lnTo>
                        <a:pt x="3880" y="9178"/>
                      </a:lnTo>
                      <a:lnTo>
                        <a:pt x="3880" y="9074"/>
                      </a:lnTo>
                      <a:lnTo>
                        <a:pt x="3966" y="9074"/>
                      </a:lnTo>
                      <a:lnTo>
                        <a:pt x="3880" y="9074"/>
                      </a:lnTo>
                      <a:lnTo>
                        <a:pt x="3966" y="9074"/>
                      </a:lnTo>
                      <a:lnTo>
                        <a:pt x="3880" y="9039"/>
                      </a:lnTo>
                      <a:lnTo>
                        <a:pt x="3880" y="8970"/>
                      </a:lnTo>
                      <a:lnTo>
                        <a:pt x="3794" y="8970"/>
                      </a:lnTo>
                      <a:lnTo>
                        <a:pt x="3794" y="8866"/>
                      </a:lnTo>
                      <a:lnTo>
                        <a:pt x="3708" y="8866"/>
                      </a:lnTo>
                      <a:lnTo>
                        <a:pt x="3794" y="8866"/>
                      </a:lnTo>
                      <a:lnTo>
                        <a:pt x="3708" y="8866"/>
                      </a:lnTo>
                      <a:lnTo>
                        <a:pt x="3794" y="8831"/>
                      </a:lnTo>
                      <a:lnTo>
                        <a:pt x="3708" y="8831"/>
                      </a:lnTo>
                      <a:lnTo>
                        <a:pt x="3708" y="8796"/>
                      </a:lnTo>
                      <a:lnTo>
                        <a:pt x="3622" y="8796"/>
                      </a:lnTo>
                      <a:lnTo>
                        <a:pt x="3622" y="8761"/>
                      </a:lnTo>
                      <a:lnTo>
                        <a:pt x="3535" y="8761"/>
                      </a:lnTo>
                      <a:lnTo>
                        <a:pt x="3622" y="8761"/>
                      </a:lnTo>
                      <a:lnTo>
                        <a:pt x="3622" y="8709"/>
                      </a:lnTo>
                      <a:lnTo>
                        <a:pt x="3535" y="8709"/>
                      </a:lnTo>
                      <a:lnTo>
                        <a:pt x="3535" y="8605"/>
                      </a:lnTo>
                      <a:lnTo>
                        <a:pt x="3449" y="8605"/>
                      </a:lnTo>
                      <a:lnTo>
                        <a:pt x="3449" y="8571"/>
                      </a:lnTo>
                      <a:lnTo>
                        <a:pt x="3363" y="8571"/>
                      </a:lnTo>
                      <a:lnTo>
                        <a:pt x="3363" y="8536"/>
                      </a:lnTo>
                      <a:lnTo>
                        <a:pt x="3277" y="8536"/>
                      </a:lnTo>
                      <a:lnTo>
                        <a:pt x="3277" y="8501"/>
                      </a:lnTo>
                      <a:lnTo>
                        <a:pt x="3190" y="8501"/>
                      </a:lnTo>
                      <a:lnTo>
                        <a:pt x="3190" y="8467"/>
                      </a:lnTo>
                      <a:lnTo>
                        <a:pt x="3190" y="8501"/>
                      </a:lnTo>
                      <a:lnTo>
                        <a:pt x="3190" y="8467"/>
                      </a:lnTo>
                      <a:lnTo>
                        <a:pt x="3147" y="8467"/>
                      </a:lnTo>
                      <a:lnTo>
                        <a:pt x="3147" y="8432"/>
                      </a:lnTo>
                      <a:lnTo>
                        <a:pt x="3061" y="8432"/>
                      </a:lnTo>
                      <a:lnTo>
                        <a:pt x="3061" y="8397"/>
                      </a:lnTo>
                      <a:lnTo>
                        <a:pt x="2975" y="8397"/>
                      </a:lnTo>
                      <a:lnTo>
                        <a:pt x="2889" y="8362"/>
                      </a:lnTo>
                      <a:lnTo>
                        <a:pt x="2802" y="8362"/>
                      </a:lnTo>
                      <a:lnTo>
                        <a:pt x="2802" y="8345"/>
                      </a:lnTo>
                      <a:lnTo>
                        <a:pt x="2457" y="8345"/>
                      </a:lnTo>
                      <a:lnTo>
                        <a:pt x="2457" y="8310"/>
                      </a:lnTo>
                      <a:lnTo>
                        <a:pt x="2544" y="8310"/>
                      </a:lnTo>
                      <a:lnTo>
                        <a:pt x="2457" y="8310"/>
                      </a:lnTo>
                      <a:lnTo>
                        <a:pt x="2457" y="8241"/>
                      </a:lnTo>
                      <a:lnTo>
                        <a:pt x="2199" y="8241"/>
                      </a:lnTo>
                      <a:lnTo>
                        <a:pt x="2199" y="8310"/>
                      </a:lnTo>
                      <a:lnTo>
                        <a:pt x="2113" y="8310"/>
                      </a:lnTo>
                      <a:lnTo>
                        <a:pt x="2199" y="8345"/>
                      </a:lnTo>
                      <a:lnTo>
                        <a:pt x="2113" y="8345"/>
                      </a:lnTo>
                      <a:lnTo>
                        <a:pt x="2199" y="8345"/>
                      </a:lnTo>
                      <a:lnTo>
                        <a:pt x="2113" y="8345"/>
                      </a:lnTo>
                      <a:lnTo>
                        <a:pt x="2113" y="8432"/>
                      </a:lnTo>
                      <a:lnTo>
                        <a:pt x="2069" y="8432"/>
                      </a:lnTo>
                      <a:lnTo>
                        <a:pt x="2069" y="8397"/>
                      </a:lnTo>
                      <a:lnTo>
                        <a:pt x="1983" y="8397"/>
                      </a:lnTo>
                      <a:lnTo>
                        <a:pt x="1983" y="8241"/>
                      </a:lnTo>
                      <a:lnTo>
                        <a:pt x="1897" y="8241"/>
                      </a:lnTo>
                      <a:lnTo>
                        <a:pt x="1897" y="8137"/>
                      </a:lnTo>
                      <a:lnTo>
                        <a:pt x="1983" y="8137"/>
                      </a:lnTo>
                      <a:lnTo>
                        <a:pt x="1897" y="8137"/>
                      </a:lnTo>
                      <a:lnTo>
                        <a:pt x="1983" y="8137"/>
                      </a:lnTo>
                      <a:lnTo>
                        <a:pt x="1983" y="8067"/>
                      </a:lnTo>
                      <a:lnTo>
                        <a:pt x="2069" y="8067"/>
                      </a:lnTo>
                      <a:lnTo>
                        <a:pt x="2069" y="7929"/>
                      </a:lnTo>
                      <a:lnTo>
                        <a:pt x="2199" y="7929"/>
                      </a:lnTo>
                      <a:lnTo>
                        <a:pt x="2199" y="7877"/>
                      </a:lnTo>
                      <a:lnTo>
                        <a:pt x="2285" y="7877"/>
                      </a:lnTo>
                      <a:lnTo>
                        <a:pt x="2285" y="7911"/>
                      </a:lnTo>
                      <a:lnTo>
                        <a:pt x="2371" y="7911"/>
                      </a:lnTo>
                      <a:lnTo>
                        <a:pt x="2457" y="7877"/>
                      </a:lnTo>
                      <a:lnTo>
                        <a:pt x="2457" y="7842"/>
                      </a:lnTo>
                      <a:lnTo>
                        <a:pt x="2544" y="7842"/>
                      </a:lnTo>
                      <a:lnTo>
                        <a:pt x="2544" y="7738"/>
                      </a:lnTo>
                      <a:lnTo>
                        <a:pt x="2457" y="7738"/>
                      </a:lnTo>
                      <a:lnTo>
                        <a:pt x="2457" y="7668"/>
                      </a:lnTo>
                      <a:lnTo>
                        <a:pt x="2371" y="7634"/>
                      </a:lnTo>
                      <a:lnTo>
                        <a:pt x="2371" y="7599"/>
                      </a:lnTo>
                      <a:lnTo>
                        <a:pt x="2285" y="7599"/>
                      </a:lnTo>
                      <a:lnTo>
                        <a:pt x="2285" y="7530"/>
                      </a:lnTo>
                      <a:lnTo>
                        <a:pt x="2199" y="7530"/>
                      </a:lnTo>
                      <a:lnTo>
                        <a:pt x="2199" y="7512"/>
                      </a:lnTo>
                      <a:lnTo>
                        <a:pt x="2113" y="7512"/>
                      </a:lnTo>
                      <a:lnTo>
                        <a:pt x="1983" y="7443"/>
                      </a:lnTo>
                      <a:lnTo>
                        <a:pt x="1552" y="7269"/>
                      </a:lnTo>
                      <a:lnTo>
                        <a:pt x="1466" y="7269"/>
                      </a:lnTo>
                      <a:lnTo>
                        <a:pt x="1466" y="7235"/>
                      </a:lnTo>
                      <a:lnTo>
                        <a:pt x="1380" y="7235"/>
                      </a:lnTo>
                      <a:lnTo>
                        <a:pt x="1380" y="7200"/>
                      </a:lnTo>
                      <a:lnTo>
                        <a:pt x="1293" y="7200"/>
                      </a:lnTo>
                      <a:lnTo>
                        <a:pt x="1293" y="7165"/>
                      </a:lnTo>
                      <a:lnTo>
                        <a:pt x="1207" y="7165"/>
                      </a:lnTo>
                      <a:lnTo>
                        <a:pt x="1207" y="7131"/>
                      </a:lnTo>
                      <a:lnTo>
                        <a:pt x="1121" y="7131"/>
                      </a:lnTo>
                      <a:lnTo>
                        <a:pt x="1207" y="7096"/>
                      </a:lnTo>
                      <a:lnTo>
                        <a:pt x="1121" y="7096"/>
                      </a:lnTo>
                      <a:lnTo>
                        <a:pt x="1121" y="7044"/>
                      </a:lnTo>
                      <a:lnTo>
                        <a:pt x="1078" y="7044"/>
                      </a:lnTo>
                      <a:lnTo>
                        <a:pt x="1078" y="7009"/>
                      </a:lnTo>
                      <a:lnTo>
                        <a:pt x="905" y="7009"/>
                      </a:lnTo>
                      <a:lnTo>
                        <a:pt x="905" y="6974"/>
                      </a:lnTo>
                      <a:lnTo>
                        <a:pt x="819" y="6974"/>
                      </a:lnTo>
                      <a:lnTo>
                        <a:pt x="819" y="7009"/>
                      </a:lnTo>
                      <a:lnTo>
                        <a:pt x="819" y="6974"/>
                      </a:lnTo>
                      <a:lnTo>
                        <a:pt x="733" y="6974"/>
                      </a:lnTo>
                      <a:lnTo>
                        <a:pt x="733" y="7009"/>
                      </a:lnTo>
                      <a:lnTo>
                        <a:pt x="733" y="6974"/>
                      </a:lnTo>
                      <a:lnTo>
                        <a:pt x="647" y="6974"/>
                      </a:lnTo>
                      <a:lnTo>
                        <a:pt x="647" y="6940"/>
                      </a:lnTo>
                      <a:lnTo>
                        <a:pt x="647" y="6974"/>
                      </a:lnTo>
                      <a:lnTo>
                        <a:pt x="647" y="6940"/>
                      </a:lnTo>
                      <a:lnTo>
                        <a:pt x="560" y="6940"/>
                      </a:lnTo>
                      <a:lnTo>
                        <a:pt x="560" y="6905"/>
                      </a:lnTo>
                      <a:lnTo>
                        <a:pt x="560" y="6940"/>
                      </a:lnTo>
                      <a:lnTo>
                        <a:pt x="560" y="6905"/>
                      </a:lnTo>
                      <a:lnTo>
                        <a:pt x="474" y="6905"/>
                      </a:lnTo>
                      <a:lnTo>
                        <a:pt x="474" y="6836"/>
                      </a:lnTo>
                      <a:lnTo>
                        <a:pt x="388" y="6801"/>
                      </a:lnTo>
                      <a:lnTo>
                        <a:pt x="474" y="6801"/>
                      </a:lnTo>
                      <a:lnTo>
                        <a:pt x="302" y="6801"/>
                      </a:lnTo>
                      <a:lnTo>
                        <a:pt x="302" y="6766"/>
                      </a:lnTo>
                      <a:lnTo>
                        <a:pt x="216" y="6766"/>
                      </a:lnTo>
                      <a:lnTo>
                        <a:pt x="216" y="6732"/>
                      </a:lnTo>
                      <a:lnTo>
                        <a:pt x="216" y="6766"/>
                      </a:lnTo>
                      <a:lnTo>
                        <a:pt x="129" y="6766"/>
                      </a:lnTo>
                      <a:lnTo>
                        <a:pt x="129" y="6697"/>
                      </a:lnTo>
                      <a:lnTo>
                        <a:pt x="43" y="6697"/>
                      </a:lnTo>
                      <a:lnTo>
                        <a:pt x="43" y="6680"/>
                      </a:lnTo>
                      <a:lnTo>
                        <a:pt x="0" y="6680"/>
                      </a:lnTo>
                      <a:lnTo>
                        <a:pt x="0" y="6610"/>
                      </a:lnTo>
                      <a:lnTo>
                        <a:pt x="43" y="6610"/>
                      </a:lnTo>
                      <a:lnTo>
                        <a:pt x="43" y="6575"/>
                      </a:lnTo>
                      <a:lnTo>
                        <a:pt x="129" y="6575"/>
                      </a:lnTo>
                      <a:lnTo>
                        <a:pt x="129" y="6437"/>
                      </a:lnTo>
                      <a:lnTo>
                        <a:pt x="216" y="6437"/>
                      </a:lnTo>
                      <a:lnTo>
                        <a:pt x="216" y="6298"/>
                      </a:lnTo>
                      <a:lnTo>
                        <a:pt x="302" y="6298"/>
                      </a:lnTo>
                      <a:lnTo>
                        <a:pt x="302" y="6246"/>
                      </a:lnTo>
                      <a:lnTo>
                        <a:pt x="388" y="6246"/>
                      </a:lnTo>
                      <a:lnTo>
                        <a:pt x="388" y="6072"/>
                      </a:lnTo>
                      <a:lnTo>
                        <a:pt x="474" y="6072"/>
                      </a:lnTo>
                      <a:lnTo>
                        <a:pt x="474" y="6038"/>
                      </a:lnTo>
                      <a:lnTo>
                        <a:pt x="560" y="6038"/>
                      </a:lnTo>
                      <a:lnTo>
                        <a:pt x="560" y="5933"/>
                      </a:lnTo>
                      <a:lnTo>
                        <a:pt x="647" y="5933"/>
                      </a:lnTo>
                      <a:lnTo>
                        <a:pt x="647" y="5829"/>
                      </a:lnTo>
                      <a:lnTo>
                        <a:pt x="733" y="5829"/>
                      </a:lnTo>
                      <a:lnTo>
                        <a:pt x="733" y="5743"/>
                      </a:lnTo>
                      <a:lnTo>
                        <a:pt x="819" y="5743"/>
                      </a:lnTo>
                      <a:lnTo>
                        <a:pt x="819" y="5639"/>
                      </a:lnTo>
                      <a:lnTo>
                        <a:pt x="905" y="5639"/>
                      </a:lnTo>
                      <a:lnTo>
                        <a:pt x="905" y="5534"/>
                      </a:lnTo>
                      <a:lnTo>
                        <a:pt x="992" y="5534"/>
                      </a:lnTo>
                      <a:lnTo>
                        <a:pt x="992" y="5500"/>
                      </a:lnTo>
                      <a:lnTo>
                        <a:pt x="1078" y="5465"/>
                      </a:lnTo>
                      <a:lnTo>
                        <a:pt x="1078" y="5500"/>
                      </a:lnTo>
                      <a:lnTo>
                        <a:pt x="1121" y="5500"/>
                      </a:lnTo>
                      <a:lnTo>
                        <a:pt x="1121" y="5534"/>
                      </a:lnTo>
                      <a:lnTo>
                        <a:pt x="1207" y="5534"/>
                      </a:lnTo>
                      <a:lnTo>
                        <a:pt x="1207" y="5500"/>
                      </a:lnTo>
                      <a:lnTo>
                        <a:pt x="1725" y="5500"/>
                      </a:lnTo>
                      <a:lnTo>
                        <a:pt x="1725" y="5465"/>
                      </a:lnTo>
                      <a:lnTo>
                        <a:pt x="1811" y="5465"/>
                      </a:lnTo>
                      <a:lnTo>
                        <a:pt x="1811" y="5430"/>
                      </a:lnTo>
                      <a:lnTo>
                        <a:pt x="1897" y="5430"/>
                      </a:lnTo>
                      <a:lnTo>
                        <a:pt x="1897" y="5378"/>
                      </a:lnTo>
                      <a:lnTo>
                        <a:pt x="2069" y="537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67" name="Freeform 4864"/>
                <p:cNvSpPr/>
                <p:nvPr/>
              </p:nvSpPr>
              <p:spPr>
                <a:xfrm>
                  <a:off x="136755" y="733283"/>
                  <a:ext cx="171120" cy="192447"/>
                </a:xfrm>
                <a:custGeom>
                  <a:avLst/>
                  <a:gdLst/>
                  <a:ahLst/>
                  <a:cxnLst>
                    <a:cxn ang="0">
                      <a:pos x="wd2" y="hd2"/>
                    </a:cxn>
                    <a:cxn ang="5400000">
                      <a:pos x="wd2" y="hd2"/>
                    </a:cxn>
                    <a:cxn ang="10800000">
                      <a:pos x="wd2" y="hd2"/>
                    </a:cxn>
                    <a:cxn ang="16200000">
                      <a:pos x="wd2" y="hd2"/>
                    </a:cxn>
                  </a:cxnLst>
                  <a:rect l="0" t="0" r="r" b="b"/>
                  <a:pathLst>
                    <a:path w="21600" h="21600" extrusionOk="0">
                      <a:moveTo>
                        <a:pt x="8062" y="10883"/>
                      </a:moveTo>
                      <a:lnTo>
                        <a:pt x="8149" y="10883"/>
                      </a:lnTo>
                      <a:lnTo>
                        <a:pt x="8149" y="10800"/>
                      </a:lnTo>
                      <a:lnTo>
                        <a:pt x="8237" y="10800"/>
                      </a:lnTo>
                      <a:lnTo>
                        <a:pt x="8325" y="10717"/>
                      </a:lnTo>
                      <a:lnTo>
                        <a:pt x="8412" y="10800"/>
                      </a:lnTo>
                      <a:lnTo>
                        <a:pt x="8500" y="10800"/>
                      </a:lnTo>
                      <a:lnTo>
                        <a:pt x="8500" y="11048"/>
                      </a:lnTo>
                      <a:lnTo>
                        <a:pt x="8587" y="11048"/>
                      </a:lnTo>
                      <a:lnTo>
                        <a:pt x="8587" y="11131"/>
                      </a:lnTo>
                      <a:lnTo>
                        <a:pt x="8938" y="11131"/>
                      </a:lnTo>
                      <a:lnTo>
                        <a:pt x="8938" y="11214"/>
                      </a:lnTo>
                      <a:lnTo>
                        <a:pt x="9069" y="11214"/>
                      </a:lnTo>
                      <a:lnTo>
                        <a:pt x="9069" y="11297"/>
                      </a:lnTo>
                      <a:lnTo>
                        <a:pt x="9157" y="11297"/>
                      </a:lnTo>
                      <a:lnTo>
                        <a:pt x="9245" y="11214"/>
                      </a:lnTo>
                      <a:lnTo>
                        <a:pt x="9332" y="11214"/>
                      </a:lnTo>
                      <a:lnTo>
                        <a:pt x="9420" y="11297"/>
                      </a:lnTo>
                      <a:lnTo>
                        <a:pt x="9858" y="11297"/>
                      </a:lnTo>
                      <a:lnTo>
                        <a:pt x="9858" y="11214"/>
                      </a:lnTo>
                      <a:lnTo>
                        <a:pt x="10077" y="11214"/>
                      </a:lnTo>
                      <a:lnTo>
                        <a:pt x="10077" y="11131"/>
                      </a:lnTo>
                      <a:lnTo>
                        <a:pt x="10252" y="11131"/>
                      </a:lnTo>
                      <a:lnTo>
                        <a:pt x="10252" y="11048"/>
                      </a:lnTo>
                      <a:lnTo>
                        <a:pt x="10603" y="11048"/>
                      </a:lnTo>
                      <a:lnTo>
                        <a:pt x="10603" y="10966"/>
                      </a:lnTo>
                      <a:lnTo>
                        <a:pt x="10953" y="10966"/>
                      </a:lnTo>
                      <a:lnTo>
                        <a:pt x="10953" y="10883"/>
                      </a:lnTo>
                      <a:lnTo>
                        <a:pt x="11260" y="10883"/>
                      </a:lnTo>
                      <a:lnTo>
                        <a:pt x="11260" y="10966"/>
                      </a:lnTo>
                      <a:lnTo>
                        <a:pt x="11435" y="10966"/>
                      </a:lnTo>
                      <a:lnTo>
                        <a:pt x="11435" y="11048"/>
                      </a:lnTo>
                      <a:lnTo>
                        <a:pt x="11698" y="11048"/>
                      </a:lnTo>
                      <a:lnTo>
                        <a:pt x="11698" y="11131"/>
                      </a:lnTo>
                      <a:lnTo>
                        <a:pt x="11786" y="11131"/>
                      </a:lnTo>
                      <a:lnTo>
                        <a:pt x="11786" y="11048"/>
                      </a:lnTo>
                      <a:lnTo>
                        <a:pt x="11786" y="11131"/>
                      </a:lnTo>
                      <a:lnTo>
                        <a:pt x="11786" y="11048"/>
                      </a:lnTo>
                      <a:lnTo>
                        <a:pt x="11873" y="11048"/>
                      </a:lnTo>
                      <a:lnTo>
                        <a:pt x="12355" y="10634"/>
                      </a:lnTo>
                      <a:lnTo>
                        <a:pt x="12355" y="10552"/>
                      </a:lnTo>
                      <a:lnTo>
                        <a:pt x="12443" y="10552"/>
                      </a:lnTo>
                      <a:lnTo>
                        <a:pt x="12443" y="10510"/>
                      </a:lnTo>
                      <a:lnTo>
                        <a:pt x="12531" y="10510"/>
                      </a:lnTo>
                      <a:lnTo>
                        <a:pt x="12531" y="10428"/>
                      </a:lnTo>
                      <a:lnTo>
                        <a:pt x="12618" y="10345"/>
                      </a:lnTo>
                      <a:lnTo>
                        <a:pt x="12618" y="10262"/>
                      </a:lnTo>
                      <a:lnTo>
                        <a:pt x="12706" y="10262"/>
                      </a:lnTo>
                      <a:lnTo>
                        <a:pt x="12706" y="10097"/>
                      </a:lnTo>
                      <a:lnTo>
                        <a:pt x="12794" y="10097"/>
                      </a:lnTo>
                      <a:lnTo>
                        <a:pt x="12794" y="9476"/>
                      </a:lnTo>
                      <a:lnTo>
                        <a:pt x="12706" y="9476"/>
                      </a:lnTo>
                      <a:lnTo>
                        <a:pt x="12706" y="9228"/>
                      </a:lnTo>
                      <a:lnTo>
                        <a:pt x="12794" y="9228"/>
                      </a:lnTo>
                      <a:lnTo>
                        <a:pt x="12794" y="8897"/>
                      </a:lnTo>
                      <a:lnTo>
                        <a:pt x="12706" y="8897"/>
                      </a:lnTo>
                      <a:lnTo>
                        <a:pt x="12706" y="8731"/>
                      </a:lnTo>
                      <a:lnTo>
                        <a:pt x="12618" y="8731"/>
                      </a:lnTo>
                      <a:lnTo>
                        <a:pt x="12618" y="8566"/>
                      </a:lnTo>
                      <a:lnTo>
                        <a:pt x="12268" y="8566"/>
                      </a:lnTo>
                      <a:lnTo>
                        <a:pt x="12268" y="8524"/>
                      </a:lnTo>
                      <a:lnTo>
                        <a:pt x="12136" y="8524"/>
                      </a:lnTo>
                      <a:lnTo>
                        <a:pt x="12136" y="8441"/>
                      </a:lnTo>
                      <a:lnTo>
                        <a:pt x="12049" y="8441"/>
                      </a:lnTo>
                      <a:lnTo>
                        <a:pt x="12049" y="8276"/>
                      </a:lnTo>
                      <a:lnTo>
                        <a:pt x="11961" y="8276"/>
                      </a:lnTo>
                      <a:lnTo>
                        <a:pt x="11961" y="8193"/>
                      </a:lnTo>
                      <a:lnTo>
                        <a:pt x="11873" y="8110"/>
                      </a:lnTo>
                      <a:lnTo>
                        <a:pt x="11873" y="7945"/>
                      </a:lnTo>
                      <a:lnTo>
                        <a:pt x="11786" y="7945"/>
                      </a:lnTo>
                      <a:lnTo>
                        <a:pt x="11786" y="6993"/>
                      </a:lnTo>
                      <a:lnTo>
                        <a:pt x="11873" y="6910"/>
                      </a:lnTo>
                      <a:lnTo>
                        <a:pt x="11873" y="6828"/>
                      </a:lnTo>
                      <a:lnTo>
                        <a:pt x="11961" y="6828"/>
                      </a:lnTo>
                      <a:lnTo>
                        <a:pt x="11961" y="6745"/>
                      </a:lnTo>
                      <a:lnTo>
                        <a:pt x="12180" y="6745"/>
                      </a:lnTo>
                      <a:lnTo>
                        <a:pt x="12180" y="6828"/>
                      </a:lnTo>
                      <a:lnTo>
                        <a:pt x="12180" y="6745"/>
                      </a:lnTo>
                      <a:lnTo>
                        <a:pt x="12355" y="6745"/>
                      </a:lnTo>
                      <a:lnTo>
                        <a:pt x="12355" y="6662"/>
                      </a:lnTo>
                      <a:lnTo>
                        <a:pt x="12618" y="6662"/>
                      </a:lnTo>
                      <a:lnTo>
                        <a:pt x="12618" y="6579"/>
                      </a:lnTo>
                      <a:lnTo>
                        <a:pt x="12969" y="6579"/>
                      </a:lnTo>
                      <a:lnTo>
                        <a:pt x="12969" y="6538"/>
                      </a:lnTo>
                      <a:lnTo>
                        <a:pt x="13144" y="6538"/>
                      </a:lnTo>
                      <a:lnTo>
                        <a:pt x="13144" y="6455"/>
                      </a:lnTo>
                      <a:lnTo>
                        <a:pt x="13275" y="6455"/>
                      </a:lnTo>
                      <a:lnTo>
                        <a:pt x="13275" y="6372"/>
                      </a:lnTo>
                      <a:lnTo>
                        <a:pt x="13363" y="6372"/>
                      </a:lnTo>
                      <a:lnTo>
                        <a:pt x="13363" y="6290"/>
                      </a:lnTo>
                      <a:lnTo>
                        <a:pt x="13451" y="6290"/>
                      </a:lnTo>
                      <a:lnTo>
                        <a:pt x="13451" y="6207"/>
                      </a:lnTo>
                      <a:lnTo>
                        <a:pt x="13538" y="6124"/>
                      </a:lnTo>
                      <a:lnTo>
                        <a:pt x="13538" y="6041"/>
                      </a:lnTo>
                      <a:lnTo>
                        <a:pt x="13626" y="6041"/>
                      </a:lnTo>
                      <a:lnTo>
                        <a:pt x="13626" y="6124"/>
                      </a:lnTo>
                      <a:lnTo>
                        <a:pt x="13714" y="6124"/>
                      </a:lnTo>
                      <a:lnTo>
                        <a:pt x="13714" y="5876"/>
                      </a:lnTo>
                      <a:lnTo>
                        <a:pt x="13801" y="5876"/>
                      </a:lnTo>
                      <a:lnTo>
                        <a:pt x="13801" y="5255"/>
                      </a:lnTo>
                      <a:lnTo>
                        <a:pt x="13889" y="5172"/>
                      </a:lnTo>
                      <a:lnTo>
                        <a:pt x="13889" y="5090"/>
                      </a:lnTo>
                      <a:lnTo>
                        <a:pt x="14064" y="5090"/>
                      </a:lnTo>
                      <a:lnTo>
                        <a:pt x="14064" y="5007"/>
                      </a:lnTo>
                      <a:lnTo>
                        <a:pt x="14239" y="5007"/>
                      </a:lnTo>
                      <a:lnTo>
                        <a:pt x="14239" y="4924"/>
                      </a:lnTo>
                      <a:lnTo>
                        <a:pt x="14152" y="4924"/>
                      </a:lnTo>
                      <a:lnTo>
                        <a:pt x="14152" y="4759"/>
                      </a:lnTo>
                      <a:lnTo>
                        <a:pt x="14283" y="4759"/>
                      </a:lnTo>
                      <a:lnTo>
                        <a:pt x="14283" y="4593"/>
                      </a:lnTo>
                      <a:lnTo>
                        <a:pt x="14371" y="4593"/>
                      </a:lnTo>
                      <a:lnTo>
                        <a:pt x="14283" y="4593"/>
                      </a:lnTo>
                      <a:lnTo>
                        <a:pt x="14371" y="4593"/>
                      </a:lnTo>
                      <a:lnTo>
                        <a:pt x="14371" y="4552"/>
                      </a:lnTo>
                      <a:lnTo>
                        <a:pt x="14458" y="4552"/>
                      </a:lnTo>
                      <a:lnTo>
                        <a:pt x="14458" y="4303"/>
                      </a:lnTo>
                      <a:lnTo>
                        <a:pt x="14546" y="4303"/>
                      </a:lnTo>
                      <a:lnTo>
                        <a:pt x="14546" y="4138"/>
                      </a:lnTo>
                      <a:lnTo>
                        <a:pt x="14634" y="4138"/>
                      </a:lnTo>
                      <a:lnTo>
                        <a:pt x="14634" y="3724"/>
                      </a:lnTo>
                      <a:lnTo>
                        <a:pt x="14721" y="3724"/>
                      </a:lnTo>
                      <a:lnTo>
                        <a:pt x="14721" y="3517"/>
                      </a:lnTo>
                      <a:lnTo>
                        <a:pt x="14809" y="3517"/>
                      </a:lnTo>
                      <a:lnTo>
                        <a:pt x="14809" y="3186"/>
                      </a:lnTo>
                      <a:lnTo>
                        <a:pt x="14721" y="3186"/>
                      </a:lnTo>
                      <a:lnTo>
                        <a:pt x="14721" y="3103"/>
                      </a:lnTo>
                      <a:lnTo>
                        <a:pt x="14634" y="3103"/>
                      </a:lnTo>
                      <a:lnTo>
                        <a:pt x="14634" y="3021"/>
                      </a:lnTo>
                      <a:lnTo>
                        <a:pt x="14546" y="3021"/>
                      </a:lnTo>
                      <a:lnTo>
                        <a:pt x="14546" y="2938"/>
                      </a:lnTo>
                      <a:lnTo>
                        <a:pt x="14634" y="2938"/>
                      </a:lnTo>
                      <a:lnTo>
                        <a:pt x="14634" y="2855"/>
                      </a:lnTo>
                      <a:lnTo>
                        <a:pt x="14809" y="2855"/>
                      </a:lnTo>
                      <a:lnTo>
                        <a:pt x="14809" y="2772"/>
                      </a:lnTo>
                      <a:lnTo>
                        <a:pt x="14897" y="2772"/>
                      </a:lnTo>
                      <a:lnTo>
                        <a:pt x="14897" y="2690"/>
                      </a:lnTo>
                      <a:lnTo>
                        <a:pt x="14984" y="2690"/>
                      </a:lnTo>
                      <a:lnTo>
                        <a:pt x="14984" y="2607"/>
                      </a:lnTo>
                      <a:lnTo>
                        <a:pt x="15072" y="2566"/>
                      </a:lnTo>
                      <a:lnTo>
                        <a:pt x="15159" y="2566"/>
                      </a:lnTo>
                      <a:lnTo>
                        <a:pt x="15159" y="2483"/>
                      </a:lnTo>
                      <a:lnTo>
                        <a:pt x="15291" y="2483"/>
                      </a:lnTo>
                      <a:lnTo>
                        <a:pt x="15291" y="2400"/>
                      </a:lnTo>
                      <a:lnTo>
                        <a:pt x="15378" y="2400"/>
                      </a:lnTo>
                      <a:lnTo>
                        <a:pt x="15378" y="2317"/>
                      </a:lnTo>
                      <a:lnTo>
                        <a:pt x="15466" y="2317"/>
                      </a:lnTo>
                      <a:lnTo>
                        <a:pt x="15466" y="2152"/>
                      </a:lnTo>
                      <a:lnTo>
                        <a:pt x="15554" y="2069"/>
                      </a:lnTo>
                      <a:lnTo>
                        <a:pt x="15554" y="1986"/>
                      </a:lnTo>
                      <a:lnTo>
                        <a:pt x="15729" y="1986"/>
                      </a:lnTo>
                      <a:lnTo>
                        <a:pt x="15729" y="1903"/>
                      </a:lnTo>
                      <a:lnTo>
                        <a:pt x="15729" y="1986"/>
                      </a:lnTo>
                      <a:lnTo>
                        <a:pt x="16299" y="1986"/>
                      </a:lnTo>
                      <a:lnTo>
                        <a:pt x="16299" y="2069"/>
                      </a:lnTo>
                      <a:lnTo>
                        <a:pt x="16386" y="2069"/>
                      </a:lnTo>
                      <a:lnTo>
                        <a:pt x="16386" y="1986"/>
                      </a:lnTo>
                      <a:lnTo>
                        <a:pt x="16561" y="1986"/>
                      </a:lnTo>
                      <a:lnTo>
                        <a:pt x="16561" y="1821"/>
                      </a:lnTo>
                      <a:lnTo>
                        <a:pt x="16649" y="1821"/>
                      </a:lnTo>
                      <a:lnTo>
                        <a:pt x="16649" y="1655"/>
                      </a:lnTo>
                      <a:lnTo>
                        <a:pt x="16737" y="1572"/>
                      </a:lnTo>
                      <a:lnTo>
                        <a:pt x="16824" y="1531"/>
                      </a:lnTo>
                      <a:lnTo>
                        <a:pt x="16824" y="1283"/>
                      </a:lnTo>
                      <a:lnTo>
                        <a:pt x="16649" y="1283"/>
                      </a:lnTo>
                      <a:lnTo>
                        <a:pt x="16649" y="1117"/>
                      </a:lnTo>
                      <a:lnTo>
                        <a:pt x="16737" y="1117"/>
                      </a:lnTo>
                      <a:lnTo>
                        <a:pt x="16737" y="1200"/>
                      </a:lnTo>
                      <a:lnTo>
                        <a:pt x="16824" y="1200"/>
                      </a:lnTo>
                      <a:lnTo>
                        <a:pt x="16824" y="1117"/>
                      </a:lnTo>
                      <a:lnTo>
                        <a:pt x="17087" y="1117"/>
                      </a:lnTo>
                      <a:lnTo>
                        <a:pt x="17087" y="786"/>
                      </a:lnTo>
                      <a:lnTo>
                        <a:pt x="17175" y="786"/>
                      </a:lnTo>
                      <a:lnTo>
                        <a:pt x="17175" y="414"/>
                      </a:lnTo>
                      <a:lnTo>
                        <a:pt x="17087" y="414"/>
                      </a:lnTo>
                      <a:lnTo>
                        <a:pt x="17087" y="83"/>
                      </a:lnTo>
                      <a:lnTo>
                        <a:pt x="17262" y="83"/>
                      </a:lnTo>
                      <a:lnTo>
                        <a:pt x="17262" y="0"/>
                      </a:lnTo>
                      <a:lnTo>
                        <a:pt x="17482" y="0"/>
                      </a:lnTo>
                      <a:lnTo>
                        <a:pt x="17482" y="83"/>
                      </a:lnTo>
                      <a:lnTo>
                        <a:pt x="17569" y="83"/>
                      </a:lnTo>
                      <a:lnTo>
                        <a:pt x="17569" y="248"/>
                      </a:lnTo>
                      <a:lnTo>
                        <a:pt x="17657" y="248"/>
                      </a:lnTo>
                      <a:lnTo>
                        <a:pt x="17657" y="414"/>
                      </a:lnTo>
                      <a:lnTo>
                        <a:pt x="17744" y="414"/>
                      </a:lnTo>
                      <a:lnTo>
                        <a:pt x="17744" y="579"/>
                      </a:lnTo>
                      <a:lnTo>
                        <a:pt x="17832" y="579"/>
                      </a:lnTo>
                      <a:lnTo>
                        <a:pt x="17744" y="579"/>
                      </a:lnTo>
                      <a:lnTo>
                        <a:pt x="17832" y="579"/>
                      </a:lnTo>
                      <a:lnTo>
                        <a:pt x="17832" y="621"/>
                      </a:lnTo>
                      <a:lnTo>
                        <a:pt x="17744" y="621"/>
                      </a:lnTo>
                      <a:lnTo>
                        <a:pt x="17832" y="621"/>
                      </a:lnTo>
                      <a:lnTo>
                        <a:pt x="17832" y="869"/>
                      </a:lnTo>
                      <a:lnTo>
                        <a:pt x="17920" y="869"/>
                      </a:lnTo>
                      <a:lnTo>
                        <a:pt x="17920" y="952"/>
                      </a:lnTo>
                      <a:lnTo>
                        <a:pt x="18095" y="952"/>
                      </a:lnTo>
                      <a:lnTo>
                        <a:pt x="18095" y="1034"/>
                      </a:lnTo>
                      <a:lnTo>
                        <a:pt x="18183" y="1034"/>
                      </a:lnTo>
                      <a:lnTo>
                        <a:pt x="18183" y="1117"/>
                      </a:lnTo>
                      <a:lnTo>
                        <a:pt x="18270" y="1117"/>
                      </a:lnTo>
                      <a:lnTo>
                        <a:pt x="18270" y="1200"/>
                      </a:lnTo>
                      <a:lnTo>
                        <a:pt x="18358" y="1117"/>
                      </a:lnTo>
                      <a:lnTo>
                        <a:pt x="18358" y="1572"/>
                      </a:lnTo>
                      <a:lnTo>
                        <a:pt x="18402" y="1572"/>
                      </a:lnTo>
                      <a:lnTo>
                        <a:pt x="18402" y="1738"/>
                      </a:lnTo>
                      <a:lnTo>
                        <a:pt x="18665" y="1738"/>
                      </a:lnTo>
                      <a:lnTo>
                        <a:pt x="18752" y="1655"/>
                      </a:lnTo>
                      <a:lnTo>
                        <a:pt x="18752" y="1738"/>
                      </a:lnTo>
                      <a:lnTo>
                        <a:pt x="19015" y="1738"/>
                      </a:lnTo>
                      <a:lnTo>
                        <a:pt x="19103" y="1655"/>
                      </a:lnTo>
                      <a:lnTo>
                        <a:pt x="19103" y="1572"/>
                      </a:lnTo>
                      <a:lnTo>
                        <a:pt x="19103" y="1655"/>
                      </a:lnTo>
                      <a:lnTo>
                        <a:pt x="19190" y="1655"/>
                      </a:lnTo>
                      <a:lnTo>
                        <a:pt x="19190" y="1572"/>
                      </a:lnTo>
                      <a:lnTo>
                        <a:pt x="19190" y="1655"/>
                      </a:lnTo>
                      <a:lnTo>
                        <a:pt x="19366" y="1821"/>
                      </a:lnTo>
                      <a:lnTo>
                        <a:pt x="19278" y="1903"/>
                      </a:lnTo>
                      <a:lnTo>
                        <a:pt x="19366" y="1986"/>
                      </a:lnTo>
                      <a:lnTo>
                        <a:pt x="19278" y="2069"/>
                      </a:lnTo>
                      <a:lnTo>
                        <a:pt x="19278" y="2234"/>
                      </a:lnTo>
                      <a:lnTo>
                        <a:pt x="19103" y="2234"/>
                      </a:lnTo>
                      <a:lnTo>
                        <a:pt x="19015" y="2317"/>
                      </a:lnTo>
                      <a:lnTo>
                        <a:pt x="18927" y="2317"/>
                      </a:lnTo>
                      <a:lnTo>
                        <a:pt x="19015" y="2317"/>
                      </a:lnTo>
                      <a:lnTo>
                        <a:pt x="19015" y="2400"/>
                      </a:lnTo>
                      <a:lnTo>
                        <a:pt x="19103" y="2400"/>
                      </a:lnTo>
                      <a:lnTo>
                        <a:pt x="19103" y="2483"/>
                      </a:lnTo>
                      <a:lnTo>
                        <a:pt x="19190" y="2483"/>
                      </a:lnTo>
                      <a:lnTo>
                        <a:pt x="19103" y="2566"/>
                      </a:lnTo>
                      <a:lnTo>
                        <a:pt x="19015" y="2566"/>
                      </a:lnTo>
                      <a:lnTo>
                        <a:pt x="19015" y="2607"/>
                      </a:lnTo>
                      <a:lnTo>
                        <a:pt x="19103" y="2607"/>
                      </a:lnTo>
                      <a:lnTo>
                        <a:pt x="19015" y="2607"/>
                      </a:lnTo>
                      <a:lnTo>
                        <a:pt x="19015" y="2772"/>
                      </a:lnTo>
                      <a:lnTo>
                        <a:pt x="19103" y="2772"/>
                      </a:lnTo>
                      <a:lnTo>
                        <a:pt x="19103" y="2855"/>
                      </a:lnTo>
                      <a:lnTo>
                        <a:pt x="19190" y="2855"/>
                      </a:lnTo>
                      <a:lnTo>
                        <a:pt x="19190" y="2772"/>
                      </a:lnTo>
                      <a:lnTo>
                        <a:pt x="19190" y="2938"/>
                      </a:lnTo>
                      <a:lnTo>
                        <a:pt x="19366" y="2938"/>
                      </a:lnTo>
                      <a:lnTo>
                        <a:pt x="19366" y="2855"/>
                      </a:lnTo>
                      <a:lnTo>
                        <a:pt x="19453" y="2855"/>
                      </a:lnTo>
                      <a:lnTo>
                        <a:pt x="19497" y="2938"/>
                      </a:lnTo>
                      <a:lnTo>
                        <a:pt x="19497" y="2855"/>
                      </a:lnTo>
                      <a:lnTo>
                        <a:pt x="19585" y="2855"/>
                      </a:lnTo>
                      <a:lnTo>
                        <a:pt x="19585" y="2772"/>
                      </a:lnTo>
                      <a:lnTo>
                        <a:pt x="19672" y="2772"/>
                      </a:lnTo>
                      <a:lnTo>
                        <a:pt x="19672" y="2690"/>
                      </a:lnTo>
                      <a:lnTo>
                        <a:pt x="19847" y="2690"/>
                      </a:lnTo>
                      <a:lnTo>
                        <a:pt x="19847" y="2607"/>
                      </a:lnTo>
                      <a:lnTo>
                        <a:pt x="19935" y="2607"/>
                      </a:lnTo>
                      <a:lnTo>
                        <a:pt x="19935" y="2690"/>
                      </a:lnTo>
                      <a:lnTo>
                        <a:pt x="20023" y="2690"/>
                      </a:lnTo>
                      <a:lnTo>
                        <a:pt x="20023" y="2938"/>
                      </a:lnTo>
                      <a:lnTo>
                        <a:pt x="19935" y="2938"/>
                      </a:lnTo>
                      <a:lnTo>
                        <a:pt x="20023" y="2938"/>
                      </a:lnTo>
                      <a:lnTo>
                        <a:pt x="19935" y="3021"/>
                      </a:lnTo>
                      <a:lnTo>
                        <a:pt x="19935" y="3103"/>
                      </a:lnTo>
                      <a:lnTo>
                        <a:pt x="19847" y="3186"/>
                      </a:lnTo>
                      <a:lnTo>
                        <a:pt x="19935" y="3186"/>
                      </a:lnTo>
                      <a:lnTo>
                        <a:pt x="19935" y="3103"/>
                      </a:lnTo>
                      <a:lnTo>
                        <a:pt x="19935" y="3186"/>
                      </a:lnTo>
                      <a:lnTo>
                        <a:pt x="20110" y="3186"/>
                      </a:lnTo>
                      <a:lnTo>
                        <a:pt x="20110" y="3103"/>
                      </a:lnTo>
                      <a:lnTo>
                        <a:pt x="20286" y="3103"/>
                      </a:lnTo>
                      <a:lnTo>
                        <a:pt x="20286" y="3186"/>
                      </a:lnTo>
                      <a:lnTo>
                        <a:pt x="20286" y="3103"/>
                      </a:lnTo>
                      <a:lnTo>
                        <a:pt x="20286" y="3186"/>
                      </a:lnTo>
                      <a:lnTo>
                        <a:pt x="20505" y="3186"/>
                      </a:lnTo>
                      <a:lnTo>
                        <a:pt x="20505" y="3269"/>
                      </a:lnTo>
                      <a:lnTo>
                        <a:pt x="20592" y="3269"/>
                      </a:lnTo>
                      <a:lnTo>
                        <a:pt x="20505" y="3269"/>
                      </a:lnTo>
                      <a:lnTo>
                        <a:pt x="20592" y="3352"/>
                      </a:lnTo>
                      <a:lnTo>
                        <a:pt x="20592" y="3269"/>
                      </a:lnTo>
                      <a:lnTo>
                        <a:pt x="20592" y="3352"/>
                      </a:lnTo>
                      <a:lnTo>
                        <a:pt x="20680" y="3352"/>
                      </a:lnTo>
                      <a:lnTo>
                        <a:pt x="20680" y="3269"/>
                      </a:lnTo>
                      <a:lnTo>
                        <a:pt x="20855" y="3269"/>
                      </a:lnTo>
                      <a:lnTo>
                        <a:pt x="20855" y="3352"/>
                      </a:lnTo>
                      <a:lnTo>
                        <a:pt x="20855" y="3269"/>
                      </a:lnTo>
                      <a:lnTo>
                        <a:pt x="20855" y="3352"/>
                      </a:lnTo>
                      <a:lnTo>
                        <a:pt x="20943" y="3352"/>
                      </a:lnTo>
                      <a:lnTo>
                        <a:pt x="20943" y="3434"/>
                      </a:lnTo>
                      <a:lnTo>
                        <a:pt x="21118" y="3434"/>
                      </a:lnTo>
                      <a:lnTo>
                        <a:pt x="21118" y="3352"/>
                      </a:lnTo>
                      <a:lnTo>
                        <a:pt x="21118" y="3434"/>
                      </a:lnTo>
                      <a:lnTo>
                        <a:pt x="21118" y="3352"/>
                      </a:lnTo>
                      <a:lnTo>
                        <a:pt x="21118" y="3434"/>
                      </a:lnTo>
                      <a:lnTo>
                        <a:pt x="21469" y="3434"/>
                      </a:lnTo>
                      <a:lnTo>
                        <a:pt x="21469" y="3352"/>
                      </a:lnTo>
                      <a:lnTo>
                        <a:pt x="21556" y="3352"/>
                      </a:lnTo>
                      <a:lnTo>
                        <a:pt x="21600" y="3641"/>
                      </a:lnTo>
                      <a:lnTo>
                        <a:pt x="21600" y="3972"/>
                      </a:lnTo>
                      <a:lnTo>
                        <a:pt x="21556" y="4055"/>
                      </a:lnTo>
                      <a:lnTo>
                        <a:pt x="21293" y="4055"/>
                      </a:lnTo>
                      <a:lnTo>
                        <a:pt x="21293" y="3972"/>
                      </a:lnTo>
                      <a:lnTo>
                        <a:pt x="21206" y="3972"/>
                      </a:lnTo>
                      <a:lnTo>
                        <a:pt x="21206" y="4055"/>
                      </a:lnTo>
                      <a:lnTo>
                        <a:pt x="20855" y="4055"/>
                      </a:lnTo>
                      <a:lnTo>
                        <a:pt x="20855" y="3972"/>
                      </a:lnTo>
                      <a:lnTo>
                        <a:pt x="20855" y="4055"/>
                      </a:lnTo>
                      <a:lnTo>
                        <a:pt x="20768" y="4055"/>
                      </a:lnTo>
                      <a:lnTo>
                        <a:pt x="20768" y="3972"/>
                      </a:lnTo>
                      <a:lnTo>
                        <a:pt x="20768" y="4055"/>
                      </a:lnTo>
                      <a:lnTo>
                        <a:pt x="20680" y="4055"/>
                      </a:lnTo>
                      <a:lnTo>
                        <a:pt x="20768" y="4055"/>
                      </a:lnTo>
                      <a:lnTo>
                        <a:pt x="20680" y="4055"/>
                      </a:lnTo>
                      <a:lnTo>
                        <a:pt x="20680" y="3972"/>
                      </a:lnTo>
                      <a:lnTo>
                        <a:pt x="20768" y="3972"/>
                      </a:lnTo>
                      <a:lnTo>
                        <a:pt x="20373" y="3972"/>
                      </a:lnTo>
                      <a:lnTo>
                        <a:pt x="20373" y="3890"/>
                      </a:lnTo>
                      <a:lnTo>
                        <a:pt x="20286" y="3890"/>
                      </a:lnTo>
                      <a:lnTo>
                        <a:pt x="20286" y="3972"/>
                      </a:lnTo>
                      <a:lnTo>
                        <a:pt x="20286" y="3890"/>
                      </a:lnTo>
                      <a:lnTo>
                        <a:pt x="20198" y="3890"/>
                      </a:lnTo>
                      <a:lnTo>
                        <a:pt x="20198" y="4055"/>
                      </a:lnTo>
                      <a:lnTo>
                        <a:pt x="20110" y="4055"/>
                      </a:lnTo>
                      <a:lnTo>
                        <a:pt x="20110" y="4138"/>
                      </a:lnTo>
                      <a:lnTo>
                        <a:pt x="20023" y="4138"/>
                      </a:lnTo>
                      <a:lnTo>
                        <a:pt x="19935" y="4221"/>
                      </a:lnTo>
                      <a:lnTo>
                        <a:pt x="19935" y="4386"/>
                      </a:lnTo>
                      <a:lnTo>
                        <a:pt x="19847" y="4386"/>
                      </a:lnTo>
                      <a:lnTo>
                        <a:pt x="19847" y="4469"/>
                      </a:lnTo>
                      <a:lnTo>
                        <a:pt x="19760" y="4469"/>
                      </a:lnTo>
                      <a:lnTo>
                        <a:pt x="19760" y="4593"/>
                      </a:lnTo>
                      <a:lnTo>
                        <a:pt x="19847" y="4593"/>
                      </a:lnTo>
                      <a:lnTo>
                        <a:pt x="19760" y="4593"/>
                      </a:lnTo>
                      <a:lnTo>
                        <a:pt x="19847" y="4593"/>
                      </a:lnTo>
                      <a:lnTo>
                        <a:pt x="19847" y="4676"/>
                      </a:lnTo>
                      <a:lnTo>
                        <a:pt x="19672" y="4759"/>
                      </a:lnTo>
                      <a:lnTo>
                        <a:pt x="19672" y="4924"/>
                      </a:lnTo>
                      <a:lnTo>
                        <a:pt x="19760" y="4924"/>
                      </a:lnTo>
                      <a:lnTo>
                        <a:pt x="19760" y="4841"/>
                      </a:lnTo>
                      <a:lnTo>
                        <a:pt x="19760" y="5007"/>
                      </a:lnTo>
                      <a:lnTo>
                        <a:pt x="19672" y="5007"/>
                      </a:lnTo>
                      <a:lnTo>
                        <a:pt x="19672" y="5090"/>
                      </a:lnTo>
                      <a:lnTo>
                        <a:pt x="19585" y="5090"/>
                      </a:lnTo>
                      <a:lnTo>
                        <a:pt x="19585" y="5172"/>
                      </a:lnTo>
                      <a:lnTo>
                        <a:pt x="19672" y="5172"/>
                      </a:lnTo>
                      <a:lnTo>
                        <a:pt x="19672" y="5255"/>
                      </a:lnTo>
                      <a:lnTo>
                        <a:pt x="19585" y="5255"/>
                      </a:lnTo>
                      <a:lnTo>
                        <a:pt x="19585" y="5421"/>
                      </a:lnTo>
                      <a:lnTo>
                        <a:pt x="19672" y="5421"/>
                      </a:lnTo>
                      <a:lnTo>
                        <a:pt x="19672" y="5793"/>
                      </a:lnTo>
                      <a:lnTo>
                        <a:pt x="19585" y="5793"/>
                      </a:lnTo>
                      <a:lnTo>
                        <a:pt x="19585" y="5876"/>
                      </a:lnTo>
                      <a:lnTo>
                        <a:pt x="19672" y="5876"/>
                      </a:lnTo>
                      <a:lnTo>
                        <a:pt x="19672" y="5959"/>
                      </a:lnTo>
                      <a:lnTo>
                        <a:pt x="19672" y="5876"/>
                      </a:lnTo>
                      <a:lnTo>
                        <a:pt x="19672" y="6041"/>
                      </a:lnTo>
                      <a:lnTo>
                        <a:pt x="19585" y="6041"/>
                      </a:lnTo>
                      <a:lnTo>
                        <a:pt x="19585" y="6207"/>
                      </a:lnTo>
                      <a:lnTo>
                        <a:pt x="19672" y="6207"/>
                      </a:lnTo>
                      <a:lnTo>
                        <a:pt x="19672" y="6290"/>
                      </a:lnTo>
                      <a:lnTo>
                        <a:pt x="19497" y="6290"/>
                      </a:lnTo>
                      <a:lnTo>
                        <a:pt x="19497" y="6538"/>
                      </a:lnTo>
                      <a:lnTo>
                        <a:pt x="19453" y="6538"/>
                      </a:lnTo>
                      <a:lnTo>
                        <a:pt x="19453" y="6662"/>
                      </a:lnTo>
                      <a:lnTo>
                        <a:pt x="19935" y="6662"/>
                      </a:lnTo>
                      <a:lnTo>
                        <a:pt x="19935" y="6745"/>
                      </a:lnTo>
                      <a:lnTo>
                        <a:pt x="20023" y="6745"/>
                      </a:lnTo>
                      <a:lnTo>
                        <a:pt x="20023" y="6828"/>
                      </a:lnTo>
                      <a:lnTo>
                        <a:pt x="20198" y="6828"/>
                      </a:lnTo>
                      <a:lnTo>
                        <a:pt x="20198" y="6745"/>
                      </a:lnTo>
                      <a:lnTo>
                        <a:pt x="20286" y="6745"/>
                      </a:lnTo>
                      <a:lnTo>
                        <a:pt x="20286" y="6828"/>
                      </a:lnTo>
                      <a:lnTo>
                        <a:pt x="20373" y="6828"/>
                      </a:lnTo>
                      <a:lnTo>
                        <a:pt x="20373" y="6745"/>
                      </a:lnTo>
                      <a:lnTo>
                        <a:pt x="20461" y="6828"/>
                      </a:lnTo>
                      <a:lnTo>
                        <a:pt x="20505" y="6828"/>
                      </a:lnTo>
                      <a:lnTo>
                        <a:pt x="20505" y="6993"/>
                      </a:lnTo>
                      <a:lnTo>
                        <a:pt x="20461" y="6993"/>
                      </a:lnTo>
                      <a:lnTo>
                        <a:pt x="20461" y="7076"/>
                      </a:lnTo>
                      <a:lnTo>
                        <a:pt x="20505" y="7076"/>
                      </a:lnTo>
                      <a:lnTo>
                        <a:pt x="20461" y="7076"/>
                      </a:lnTo>
                      <a:lnTo>
                        <a:pt x="20461" y="7159"/>
                      </a:lnTo>
                      <a:lnTo>
                        <a:pt x="20505" y="7159"/>
                      </a:lnTo>
                      <a:lnTo>
                        <a:pt x="20505" y="7241"/>
                      </a:lnTo>
                      <a:lnTo>
                        <a:pt x="20592" y="7241"/>
                      </a:lnTo>
                      <a:lnTo>
                        <a:pt x="20592" y="7614"/>
                      </a:lnTo>
                      <a:lnTo>
                        <a:pt x="20505" y="7614"/>
                      </a:lnTo>
                      <a:lnTo>
                        <a:pt x="20505" y="7697"/>
                      </a:lnTo>
                      <a:lnTo>
                        <a:pt x="20592" y="7697"/>
                      </a:lnTo>
                      <a:lnTo>
                        <a:pt x="20505" y="7697"/>
                      </a:lnTo>
                      <a:lnTo>
                        <a:pt x="20505" y="7779"/>
                      </a:lnTo>
                      <a:lnTo>
                        <a:pt x="20592" y="7779"/>
                      </a:lnTo>
                      <a:lnTo>
                        <a:pt x="20592" y="7945"/>
                      </a:lnTo>
                      <a:lnTo>
                        <a:pt x="20680" y="7945"/>
                      </a:lnTo>
                      <a:lnTo>
                        <a:pt x="20592" y="7945"/>
                      </a:lnTo>
                      <a:lnTo>
                        <a:pt x="20680" y="7945"/>
                      </a:lnTo>
                      <a:lnTo>
                        <a:pt x="20680" y="8028"/>
                      </a:lnTo>
                      <a:lnTo>
                        <a:pt x="20592" y="8028"/>
                      </a:lnTo>
                      <a:lnTo>
                        <a:pt x="20592" y="8193"/>
                      </a:lnTo>
                      <a:lnTo>
                        <a:pt x="20505" y="8193"/>
                      </a:lnTo>
                      <a:lnTo>
                        <a:pt x="20505" y="8359"/>
                      </a:lnTo>
                      <a:lnTo>
                        <a:pt x="20461" y="8359"/>
                      </a:lnTo>
                      <a:lnTo>
                        <a:pt x="20461" y="8524"/>
                      </a:lnTo>
                      <a:lnTo>
                        <a:pt x="20373" y="8524"/>
                      </a:lnTo>
                      <a:lnTo>
                        <a:pt x="20373" y="8648"/>
                      </a:lnTo>
                      <a:lnTo>
                        <a:pt x="20286" y="8648"/>
                      </a:lnTo>
                      <a:lnTo>
                        <a:pt x="20373" y="8648"/>
                      </a:lnTo>
                      <a:lnTo>
                        <a:pt x="20373" y="8897"/>
                      </a:lnTo>
                      <a:lnTo>
                        <a:pt x="20286" y="8979"/>
                      </a:lnTo>
                      <a:lnTo>
                        <a:pt x="20286" y="9145"/>
                      </a:lnTo>
                      <a:lnTo>
                        <a:pt x="20198" y="9145"/>
                      </a:lnTo>
                      <a:lnTo>
                        <a:pt x="20198" y="9310"/>
                      </a:lnTo>
                      <a:lnTo>
                        <a:pt x="20110" y="9310"/>
                      </a:lnTo>
                      <a:lnTo>
                        <a:pt x="20110" y="9476"/>
                      </a:lnTo>
                      <a:lnTo>
                        <a:pt x="20023" y="9476"/>
                      </a:lnTo>
                      <a:lnTo>
                        <a:pt x="20023" y="9931"/>
                      </a:lnTo>
                      <a:lnTo>
                        <a:pt x="20110" y="9931"/>
                      </a:lnTo>
                      <a:lnTo>
                        <a:pt x="20110" y="10097"/>
                      </a:lnTo>
                      <a:lnTo>
                        <a:pt x="20023" y="10097"/>
                      </a:lnTo>
                      <a:lnTo>
                        <a:pt x="20110" y="10097"/>
                      </a:lnTo>
                      <a:lnTo>
                        <a:pt x="20023" y="10097"/>
                      </a:lnTo>
                      <a:lnTo>
                        <a:pt x="20023" y="10179"/>
                      </a:lnTo>
                      <a:lnTo>
                        <a:pt x="20461" y="10179"/>
                      </a:lnTo>
                      <a:lnTo>
                        <a:pt x="20505" y="10262"/>
                      </a:lnTo>
                      <a:lnTo>
                        <a:pt x="20680" y="10262"/>
                      </a:lnTo>
                      <a:lnTo>
                        <a:pt x="20768" y="10345"/>
                      </a:lnTo>
                      <a:lnTo>
                        <a:pt x="20768" y="10428"/>
                      </a:lnTo>
                      <a:lnTo>
                        <a:pt x="21118" y="10428"/>
                      </a:lnTo>
                      <a:lnTo>
                        <a:pt x="21118" y="10552"/>
                      </a:lnTo>
                      <a:lnTo>
                        <a:pt x="21293" y="10552"/>
                      </a:lnTo>
                      <a:lnTo>
                        <a:pt x="21293" y="10634"/>
                      </a:lnTo>
                      <a:lnTo>
                        <a:pt x="21206" y="10634"/>
                      </a:lnTo>
                      <a:lnTo>
                        <a:pt x="21206" y="10717"/>
                      </a:lnTo>
                      <a:lnTo>
                        <a:pt x="21118" y="10717"/>
                      </a:lnTo>
                      <a:lnTo>
                        <a:pt x="21118" y="10883"/>
                      </a:lnTo>
                      <a:lnTo>
                        <a:pt x="21030" y="10883"/>
                      </a:lnTo>
                      <a:lnTo>
                        <a:pt x="20943" y="10966"/>
                      </a:lnTo>
                      <a:lnTo>
                        <a:pt x="20855" y="10966"/>
                      </a:lnTo>
                      <a:lnTo>
                        <a:pt x="20855" y="11131"/>
                      </a:lnTo>
                      <a:lnTo>
                        <a:pt x="20768" y="11131"/>
                      </a:lnTo>
                      <a:lnTo>
                        <a:pt x="20768" y="11214"/>
                      </a:lnTo>
                      <a:lnTo>
                        <a:pt x="20768" y="11131"/>
                      </a:lnTo>
                      <a:lnTo>
                        <a:pt x="20592" y="11131"/>
                      </a:lnTo>
                      <a:lnTo>
                        <a:pt x="20592" y="11297"/>
                      </a:lnTo>
                      <a:lnTo>
                        <a:pt x="20505" y="11379"/>
                      </a:lnTo>
                      <a:lnTo>
                        <a:pt x="20592" y="11379"/>
                      </a:lnTo>
                      <a:lnTo>
                        <a:pt x="20592" y="11586"/>
                      </a:lnTo>
                      <a:lnTo>
                        <a:pt x="20505" y="11669"/>
                      </a:lnTo>
                      <a:lnTo>
                        <a:pt x="20461" y="11752"/>
                      </a:lnTo>
                      <a:lnTo>
                        <a:pt x="20461" y="12083"/>
                      </a:lnTo>
                      <a:lnTo>
                        <a:pt x="20373" y="12083"/>
                      </a:lnTo>
                      <a:lnTo>
                        <a:pt x="20373" y="12166"/>
                      </a:lnTo>
                      <a:lnTo>
                        <a:pt x="20286" y="12166"/>
                      </a:lnTo>
                      <a:lnTo>
                        <a:pt x="20286" y="12331"/>
                      </a:lnTo>
                      <a:lnTo>
                        <a:pt x="20198" y="12331"/>
                      </a:lnTo>
                      <a:lnTo>
                        <a:pt x="20198" y="12248"/>
                      </a:lnTo>
                      <a:lnTo>
                        <a:pt x="20110" y="12248"/>
                      </a:lnTo>
                      <a:lnTo>
                        <a:pt x="20023" y="12331"/>
                      </a:lnTo>
                      <a:lnTo>
                        <a:pt x="20023" y="12414"/>
                      </a:lnTo>
                      <a:lnTo>
                        <a:pt x="19935" y="12414"/>
                      </a:lnTo>
                      <a:lnTo>
                        <a:pt x="19935" y="12497"/>
                      </a:lnTo>
                      <a:lnTo>
                        <a:pt x="19847" y="12497"/>
                      </a:lnTo>
                      <a:lnTo>
                        <a:pt x="19847" y="12538"/>
                      </a:lnTo>
                      <a:lnTo>
                        <a:pt x="19760" y="12621"/>
                      </a:lnTo>
                      <a:lnTo>
                        <a:pt x="19760" y="12786"/>
                      </a:lnTo>
                      <a:lnTo>
                        <a:pt x="19847" y="12786"/>
                      </a:lnTo>
                      <a:lnTo>
                        <a:pt x="19847" y="12869"/>
                      </a:lnTo>
                      <a:lnTo>
                        <a:pt x="19935" y="12869"/>
                      </a:lnTo>
                      <a:lnTo>
                        <a:pt x="19760" y="12869"/>
                      </a:lnTo>
                      <a:lnTo>
                        <a:pt x="19760" y="13117"/>
                      </a:lnTo>
                      <a:lnTo>
                        <a:pt x="19672" y="13117"/>
                      </a:lnTo>
                      <a:lnTo>
                        <a:pt x="19672" y="13200"/>
                      </a:lnTo>
                      <a:lnTo>
                        <a:pt x="19585" y="13200"/>
                      </a:lnTo>
                      <a:lnTo>
                        <a:pt x="19585" y="13283"/>
                      </a:lnTo>
                      <a:lnTo>
                        <a:pt x="19453" y="13283"/>
                      </a:lnTo>
                      <a:lnTo>
                        <a:pt x="19453" y="13448"/>
                      </a:lnTo>
                      <a:lnTo>
                        <a:pt x="19366" y="13448"/>
                      </a:lnTo>
                      <a:lnTo>
                        <a:pt x="19366" y="13572"/>
                      </a:lnTo>
                      <a:lnTo>
                        <a:pt x="19278" y="13572"/>
                      </a:lnTo>
                      <a:lnTo>
                        <a:pt x="19278" y="13738"/>
                      </a:lnTo>
                      <a:lnTo>
                        <a:pt x="19190" y="13738"/>
                      </a:lnTo>
                      <a:lnTo>
                        <a:pt x="19190" y="13986"/>
                      </a:lnTo>
                      <a:lnTo>
                        <a:pt x="19103" y="14069"/>
                      </a:lnTo>
                      <a:lnTo>
                        <a:pt x="19103" y="14152"/>
                      </a:lnTo>
                      <a:lnTo>
                        <a:pt x="19103" y="14069"/>
                      </a:lnTo>
                      <a:lnTo>
                        <a:pt x="19015" y="14069"/>
                      </a:lnTo>
                      <a:lnTo>
                        <a:pt x="19015" y="14152"/>
                      </a:lnTo>
                      <a:lnTo>
                        <a:pt x="18927" y="14152"/>
                      </a:lnTo>
                      <a:lnTo>
                        <a:pt x="18927" y="14234"/>
                      </a:lnTo>
                      <a:lnTo>
                        <a:pt x="18840" y="14234"/>
                      </a:lnTo>
                      <a:lnTo>
                        <a:pt x="18840" y="14400"/>
                      </a:lnTo>
                      <a:lnTo>
                        <a:pt x="18665" y="14400"/>
                      </a:lnTo>
                      <a:lnTo>
                        <a:pt x="18665" y="14690"/>
                      </a:lnTo>
                      <a:lnTo>
                        <a:pt x="18752" y="14690"/>
                      </a:lnTo>
                      <a:lnTo>
                        <a:pt x="18752" y="14772"/>
                      </a:lnTo>
                      <a:lnTo>
                        <a:pt x="18665" y="14855"/>
                      </a:lnTo>
                      <a:lnTo>
                        <a:pt x="18752" y="14855"/>
                      </a:lnTo>
                      <a:lnTo>
                        <a:pt x="18665" y="14855"/>
                      </a:lnTo>
                      <a:lnTo>
                        <a:pt x="18665" y="14938"/>
                      </a:lnTo>
                      <a:lnTo>
                        <a:pt x="18489" y="14938"/>
                      </a:lnTo>
                      <a:lnTo>
                        <a:pt x="18489" y="15021"/>
                      </a:lnTo>
                      <a:lnTo>
                        <a:pt x="18402" y="15021"/>
                      </a:lnTo>
                      <a:lnTo>
                        <a:pt x="18402" y="15186"/>
                      </a:lnTo>
                      <a:lnTo>
                        <a:pt x="18270" y="15186"/>
                      </a:lnTo>
                      <a:lnTo>
                        <a:pt x="18270" y="15352"/>
                      </a:lnTo>
                      <a:lnTo>
                        <a:pt x="18358" y="15352"/>
                      </a:lnTo>
                      <a:lnTo>
                        <a:pt x="18358" y="15517"/>
                      </a:lnTo>
                      <a:lnTo>
                        <a:pt x="18270" y="15517"/>
                      </a:lnTo>
                      <a:lnTo>
                        <a:pt x="18270" y="15641"/>
                      </a:lnTo>
                      <a:lnTo>
                        <a:pt x="18358" y="15641"/>
                      </a:lnTo>
                      <a:lnTo>
                        <a:pt x="18358" y="16138"/>
                      </a:lnTo>
                      <a:lnTo>
                        <a:pt x="18270" y="16138"/>
                      </a:lnTo>
                      <a:lnTo>
                        <a:pt x="18270" y="16303"/>
                      </a:lnTo>
                      <a:lnTo>
                        <a:pt x="18183" y="16303"/>
                      </a:lnTo>
                      <a:lnTo>
                        <a:pt x="18270" y="16303"/>
                      </a:lnTo>
                      <a:lnTo>
                        <a:pt x="18183" y="16303"/>
                      </a:lnTo>
                      <a:lnTo>
                        <a:pt x="18183" y="16510"/>
                      </a:lnTo>
                      <a:lnTo>
                        <a:pt x="18095" y="16510"/>
                      </a:lnTo>
                      <a:lnTo>
                        <a:pt x="18095" y="16593"/>
                      </a:lnTo>
                      <a:lnTo>
                        <a:pt x="18007" y="16593"/>
                      </a:lnTo>
                      <a:lnTo>
                        <a:pt x="18007" y="16676"/>
                      </a:lnTo>
                      <a:lnTo>
                        <a:pt x="17920" y="16759"/>
                      </a:lnTo>
                      <a:lnTo>
                        <a:pt x="17920" y="16841"/>
                      </a:lnTo>
                      <a:lnTo>
                        <a:pt x="17832" y="16841"/>
                      </a:lnTo>
                      <a:lnTo>
                        <a:pt x="17832" y="16924"/>
                      </a:lnTo>
                      <a:lnTo>
                        <a:pt x="17920" y="16924"/>
                      </a:lnTo>
                      <a:lnTo>
                        <a:pt x="17920" y="17090"/>
                      </a:lnTo>
                      <a:lnTo>
                        <a:pt x="17832" y="17090"/>
                      </a:lnTo>
                      <a:lnTo>
                        <a:pt x="17832" y="17255"/>
                      </a:lnTo>
                      <a:lnTo>
                        <a:pt x="17744" y="17255"/>
                      </a:lnTo>
                      <a:lnTo>
                        <a:pt x="17744" y="17421"/>
                      </a:lnTo>
                      <a:lnTo>
                        <a:pt x="17657" y="17421"/>
                      </a:lnTo>
                      <a:lnTo>
                        <a:pt x="17657" y="17545"/>
                      </a:lnTo>
                      <a:lnTo>
                        <a:pt x="17744" y="17628"/>
                      </a:lnTo>
                      <a:lnTo>
                        <a:pt x="17657" y="17628"/>
                      </a:lnTo>
                      <a:lnTo>
                        <a:pt x="17657" y="17876"/>
                      </a:lnTo>
                      <a:lnTo>
                        <a:pt x="17744" y="17876"/>
                      </a:lnTo>
                      <a:lnTo>
                        <a:pt x="17744" y="17959"/>
                      </a:lnTo>
                      <a:lnTo>
                        <a:pt x="17832" y="17876"/>
                      </a:lnTo>
                      <a:lnTo>
                        <a:pt x="17832" y="18041"/>
                      </a:lnTo>
                      <a:lnTo>
                        <a:pt x="17657" y="18041"/>
                      </a:lnTo>
                      <a:lnTo>
                        <a:pt x="17657" y="18124"/>
                      </a:lnTo>
                      <a:lnTo>
                        <a:pt x="17569" y="18124"/>
                      </a:lnTo>
                      <a:lnTo>
                        <a:pt x="17569" y="18290"/>
                      </a:lnTo>
                      <a:lnTo>
                        <a:pt x="17482" y="18290"/>
                      </a:lnTo>
                      <a:lnTo>
                        <a:pt x="17482" y="18372"/>
                      </a:lnTo>
                      <a:lnTo>
                        <a:pt x="17394" y="18372"/>
                      </a:lnTo>
                      <a:lnTo>
                        <a:pt x="17482" y="18372"/>
                      </a:lnTo>
                      <a:lnTo>
                        <a:pt x="17482" y="18538"/>
                      </a:lnTo>
                      <a:lnTo>
                        <a:pt x="17569" y="18538"/>
                      </a:lnTo>
                      <a:lnTo>
                        <a:pt x="17569" y="18579"/>
                      </a:lnTo>
                      <a:lnTo>
                        <a:pt x="17482" y="18579"/>
                      </a:lnTo>
                      <a:lnTo>
                        <a:pt x="17482" y="18662"/>
                      </a:lnTo>
                      <a:lnTo>
                        <a:pt x="17569" y="18662"/>
                      </a:lnTo>
                      <a:lnTo>
                        <a:pt x="17569" y="18745"/>
                      </a:lnTo>
                      <a:lnTo>
                        <a:pt x="17657" y="18745"/>
                      </a:lnTo>
                      <a:lnTo>
                        <a:pt x="17657" y="18910"/>
                      </a:lnTo>
                      <a:lnTo>
                        <a:pt x="17744" y="18910"/>
                      </a:lnTo>
                      <a:lnTo>
                        <a:pt x="17744" y="18993"/>
                      </a:lnTo>
                      <a:lnTo>
                        <a:pt x="17657" y="18993"/>
                      </a:lnTo>
                      <a:lnTo>
                        <a:pt x="17657" y="19076"/>
                      </a:lnTo>
                      <a:lnTo>
                        <a:pt x="17569" y="19076"/>
                      </a:lnTo>
                      <a:lnTo>
                        <a:pt x="17569" y="19407"/>
                      </a:lnTo>
                      <a:lnTo>
                        <a:pt x="17657" y="19407"/>
                      </a:lnTo>
                      <a:lnTo>
                        <a:pt x="17657" y="19490"/>
                      </a:lnTo>
                      <a:lnTo>
                        <a:pt x="17744" y="19490"/>
                      </a:lnTo>
                      <a:lnTo>
                        <a:pt x="17657" y="19531"/>
                      </a:lnTo>
                      <a:lnTo>
                        <a:pt x="17569" y="19531"/>
                      </a:lnTo>
                      <a:lnTo>
                        <a:pt x="17569" y="19614"/>
                      </a:lnTo>
                      <a:lnTo>
                        <a:pt x="17482" y="19614"/>
                      </a:lnTo>
                      <a:lnTo>
                        <a:pt x="17482" y="19862"/>
                      </a:lnTo>
                      <a:lnTo>
                        <a:pt x="17394" y="19862"/>
                      </a:lnTo>
                      <a:lnTo>
                        <a:pt x="17394" y="19945"/>
                      </a:lnTo>
                      <a:lnTo>
                        <a:pt x="17350" y="19945"/>
                      </a:lnTo>
                      <a:lnTo>
                        <a:pt x="17350" y="19862"/>
                      </a:lnTo>
                      <a:lnTo>
                        <a:pt x="17175" y="19862"/>
                      </a:lnTo>
                      <a:lnTo>
                        <a:pt x="17175" y="19779"/>
                      </a:lnTo>
                      <a:lnTo>
                        <a:pt x="16912" y="19779"/>
                      </a:lnTo>
                      <a:lnTo>
                        <a:pt x="16912" y="19697"/>
                      </a:lnTo>
                      <a:lnTo>
                        <a:pt x="16824" y="19697"/>
                      </a:lnTo>
                      <a:lnTo>
                        <a:pt x="16824" y="19779"/>
                      </a:lnTo>
                      <a:lnTo>
                        <a:pt x="16386" y="19779"/>
                      </a:lnTo>
                      <a:lnTo>
                        <a:pt x="16386" y="19614"/>
                      </a:lnTo>
                      <a:lnTo>
                        <a:pt x="16299" y="19614"/>
                      </a:lnTo>
                      <a:lnTo>
                        <a:pt x="16299" y="19697"/>
                      </a:lnTo>
                      <a:lnTo>
                        <a:pt x="16255" y="19697"/>
                      </a:lnTo>
                      <a:lnTo>
                        <a:pt x="16255" y="19614"/>
                      </a:lnTo>
                      <a:lnTo>
                        <a:pt x="16255" y="19697"/>
                      </a:lnTo>
                      <a:lnTo>
                        <a:pt x="15904" y="19697"/>
                      </a:lnTo>
                      <a:lnTo>
                        <a:pt x="15904" y="19614"/>
                      </a:lnTo>
                      <a:lnTo>
                        <a:pt x="15817" y="19614"/>
                      </a:lnTo>
                      <a:lnTo>
                        <a:pt x="15817" y="19531"/>
                      </a:lnTo>
                      <a:lnTo>
                        <a:pt x="15729" y="19490"/>
                      </a:lnTo>
                      <a:lnTo>
                        <a:pt x="15729" y="19407"/>
                      </a:lnTo>
                      <a:lnTo>
                        <a:pt x="15641" y="19407"/>
                      </a:lnTo>
                      <a:lnTo>
                        <a:pt x="15641" y="19324"/>
                      </a:lnTo>
                      <a:lnTo>
                        <a:pt x="15554" y="19324"/>
                      </a:lnTo>
                      <a:lnTo>
                        <a:pt x="15554" y="19241"/>
                      </a:lnTo>
                      <a:lnTo>
                        <a:pt x="15247" y="19241"/>
                      </a:lnTo>
                      <a:lnTo>
                        <a:pt x="15247" y="19159"/>
                      </a:lnTo>
                      <a:lnTo>
                        <a:pt x="15159" y="19241"/>
                      </a:lnTo>
                      <a:lnTo>
                        <a:pt x="15159" y="19159"/>
                      </a:lnTo>
                      <a:lnTo>
                        <a:pt x="15072" y="19159"/>
                      </a:lnTo>
                      <a:lnTo>
                        <a:pt x="15072" y="19241"/>
                      </a:lnTo>
                      <a:lnTo>
                        <a:pt x="14984" y="19241"/>
                      </a:lnTo>
                      <a:lnTo>
                        <a:pt x="14897" y="19159"/>
                      </a:lnTo>
                      <a:lnTo>
                        <a:pt x="14809" y="19159"/>
                      </a:lnTo>
                      <a:lnTo>
                        <a:pt x="14721" y="19076"/>
                      </a:lnTo>
                      <a:lnTo>
                        <a:pt x="14634" y="19076"/>
                      </a:lnTo>
                      <a:lnTo>
                        <a:pt x="14634" y="19159"/>
                      </a:lnTo>
                      <a:lnTo>
                        <a:pt x="14634" y="19076"/>
                      </a:lnTo>
                      <a:lnTo>
                        <a:pt x="14546" y="19076"/>
                      </a:lnTo>
                      <a:lnTo>
                        <a:pt x="14546" y="19159"/>
                      </a:lnTo>
                      <a:lnTo>
                        <a:pt x="14239" y="19159"/>
                      </a:lnTo>
                      <a:lnTo>
                        <a:pt x="14239" y="19076"/>
                      </a:lnTo>
                      <a:lnTo>
                        <a:pt x="14239" y="19159"/>
                      </a:lnTo>
                      <a:lnTo>
                        <a:pt x="14152" y="19159"/>
                      </a:lnTo>
                      <a:lnTo>
                        <a:pt x="14064" y="19076"/>
                      </a:lnTo>
                      <a:lnTo>
                        <a:pt x="13626" y="19076"/>
                      </a:lnTo>
                      <a:lnTo>
                        <a:pt x="13626" y="18993"/>
                      </a:lnTo>
                      <a:lnTo>
                        <a:pt x="13363" y="18993"/>
                      </a:lnTo>
                      <a:lnTo>
                        <a:pt x="13363" y="18910"/>
                      </a:lnTo>
                      <a:lnTo>
                        <a:pt x="13275" y="18910"/>
                      </a:lnTo>
                      <a:lnTo>
                        <a:pt x="13275" y="18828"/>
                      </a:lnTo>
                      <a:lnTo>
                        <a:pt x="13056" y="18828"/>
                      </a:lnTo>
                      <a:lnTo>
                        <a:pt x="13056" y="18745"/>
                      </a:lnTo>
                      <a:lnTo>
                        <a:pt x="12881" y="18745"/>
                      </a:lnTo>
                      <a:lnTo>
                        <a:pt x="12881" y="18662"/>
                      </a:lnTo>
                      <a:lnTo>
                        <a:pt x="12794" y="18662"/>
                      </a:lnTo>
                      <a:lnTo>
                        <a:pt x="12794" y="18579"/>
                      </a:lnTo>
                      <a:lnTo>
                        <a:pt x="12794" y="18745"/>
                      </a:lnTo>
                      <a:lnTo>
                        <a:pt x="12706" y="18745"/>
                      </a:lnTo>
                      <a:lnTo>
                        <a:pt x="12706" y="18828"/>
                      </a:lnTo>
                      <a:lnTo>
                        <a:pt x="12618" y="18828"/>
                      </a:lnTo>
                      <a:lnTo>
                        <a:pt x="12618" y="18745"/>
                      </a:lnTo>
                      <a:lnTo>
                        <a:pt x="12531" y="18745"/>
                      </a:lnTo>
                      <a:lnTo>
                        <a:pt x="12618" y="18828"/>
                      </a:lnTo>
                      <a:lnTo>
                        <a:pt x="12618" y="18910"/>
                      </a:lnTo>
                      <a:lnTo>
                        <a:pt x="12531" y="18910"/>
                      </a:lnTo>
                      <a:lnTo>
                        <a:pt x="12531" y="18993"/>
                      </a:lnTo>
                      <a:lnTo>
                        <a:pt x="12443" y="18993"/>
                      </a:lnTo>
                      <a:lnTo>
                        <a:pt x="12443" y="18910"/>
                      </a:lnTo>
                      <a:lnTo>
                        <a:pt x="12443" y="18993"/>
                      </a:lnTo>
                      <a:lnTo>
                        <a:pt x="12355" y="18993"/>
                      </a:lnTo>
                      <a:lnTo>
                        <a:pt x="12355" y="19076"/>
                      </a:lnTo>
                      <a:lnTo>
                        <a:pt x="12618" y="19076"/>
                      </a:lnTo>
                      <a:lnTo>
                        <a:pt x="12618" y="19159"/>
                      </a:lnTo>
                      <a:lnTo>
                        <a:pt x="12618" y="19076"/>
                      </a:lnTo>
                      <a:lnTo>
                        <a:pt x="12443" y="19076"/>
                      </a:lnTo>
                      <a:lnTo>
                        <a:pt x="12443" y="19241"/>
                      </a:lnTo>
                      <a:lnTo>
                        <a:pt x="12531" y="19159"/>
                      </a:lnTo>
                      <a:lnTo>
                        <a:pt x="12618" y="19159"/>
                      </a:lnTo>
                      <a:lnTo>
                        <a:pt x="12618" y="19324"/>
                      </a:lnTo>
                      <a:lnTo>
                        <a:pt x="12706" y="19324"/>
                      </a:lnTo>
                      <a:lnTo>
                        <a:pt x="12706" y="19407"/>
                      </a:lnTo>
                      <a:lnTo>
                        <a:pt x="12794" y="19407"/>
                      </a:lnTo>
                      <a:lnTo>
                        <a:pt x="12794" y="19490"/>
                      </a:lnTo>
                      <a:lnTo>
                        <a:pt x="12706" y="19490"/>
                      </a:lnTo>
                      <a:lnTo>
                        <a:pt x="12706" y="19531"/>
                      </a:lnTo>
                      <a:lnTo>
                        <a:pt x="12794" y="19531"/>
                      </a:lnTo>
                      <a:lnTo>
                        <a:pt x="12706" y="19531"/>
                      </a:lnTo>
                      <a:lnTo>
                        <a:pt x="12706" y="19490"/>
                      </a:lnTo>
                      <a:lnTo>
                        <a:pt x="12618" y="19490"/>
                      </a:lnTo>
                      <a:lnTo>
                        <a:pt x="12618" y="19531"/>
                      </a:lnTo>
                      <a:lnTo>
                        <a:pt x="12706" y="19531"/>
                      </a:lnTo>
                      <a:lnTo>
                        <a:pt x="12706" y="19614"/>
                      </a:lnTo>
                      <a:lnTo>
                        <a:pt x="12618" y="19614"/>
                      </a:lnTo>
                      <a:lnTo>
                        <a:pt x="12618" y="19531"/>
                      </a:lnTo>
                      <a:lnTo>
                        <a:pt x="12531" y="19531"/>
                      </a:lnTo>
                      <a:lnTo>
                        <a:pt x="12618" y="19531"/>
                      </a:lnTo>
                      <a:lnTo>
                        <a:pt x="12618" y="19614"/>
                      </a:lnTo>
                      <a:lnTo>
                        <a:pt x="12531" y="19614"/>
                      </a:lnTo>
                      <a:lnTo>
                        <a:pt x="12531" y="19697"/>
                      </a:lnTo>
                      <a:lnTo>
                        <a:pt x="12618" y="19697"/>
                      </a:lnTo>
                      <a:lnTo>
                        <a:pt x="12618" y="19862"/>
                      </a:lnTo>
                      <a:lnTo>
                        <a:pt x="12531" y="19779"/>
                      </a:lnTo>
                      <a:lnTo>
                        <a:pt x="12531" y="19862"/>
                      </a:lnTo>
                      <a:lnTo>
                        <a:pt x="12443" y="19862"/>
                      </a:lnTo>
                      <a:lnTo>
                        <a:pt x="12443" y="19945"/>
                      </a:lnTo>
                      <a:lnTo>
                        <a:pt x="12443" y="19862"/>
                      </a:lnTo>
                      <a:lnTo>
                        <a:pt x="12355" y="19862"/>
                      </a:lnTo>
                      <a:lnTo>
                        <a:pt x="12355" y="20028"/>
                      </a:lnTo>
                      <a:lnTo>
                        <a:pt x="12268" y="20028"/>
                      </a:lnTo>
                      <a:lnTo>
                        <a:pt x="12268" y="20110"/>
                      </a:lnTo>
                      <a:lnTo>
                        <a:pt x="12355" y="20110"/>
                      </a:lnTo>
                      <a:lnTo>
                        <a:pt x="12355" y="20028"/>
                      </a:lnTo>
                      <a:lnTo>
                        <a:pt x="12355" y="20110"/>
                      </a:lnTo>
                      <a:lnTo>
                        <a:pt x="12443" y="20193"/>
                      </a:lnTo>
                      <a:lnTo>
                        <a:pt x="12355" y="20193"/>
                      </a:lnTo>
                      <a:lnTo>
                        <a:pt x="12355" y="20276"/>
                      </a:lnTo>
                      <a:lnTo>
                        <a:pt x="12443" y="20276"/>
                      </a:lnTo>
                      <a:lnTo>
                        <a:pt x="12443" y="20359"/>
                      </a:lnTo>
                      <a:lnTo>
                        <a:pt x="12355" y="20359"/>
                      </a:lnTo>
                      <a:lnTo>
                        <a:pt x="12355" y="20441"/>
                      </a:lnTo>
                      <a:lnTo>
                        <a:pt x="12268" y="20441"/>
                      </a:lnTo>
                      <a:lnTo>
                        <a:pt x="12268" y="20524"/>
                      </a:lnTo>
                      <a:lnTo>
                        <a:pt x="12180" y="20524"/>
                      </a:lnTo>
                      <a:lnTo>
                        <a:pt x="12180" y="20566"/>
                      </a:lnTo>
                      <a:lnTo>
                        <a:pt x="12268" y="20566"/>
                      </a:lnTo>
                      <a:lnTo>
                        <a:pt x="12268" y="20648"/>
                      </a:lnTo>
                      <a:lnTo>
                        <a:pt x="12180" y="20648"/>
                      </a:lnTo>
                      <a:lnTo>
                        <a:pt x="12180" y="20566"/>
                      </a:lnTo>
                      <a:lnTo>
                        <a:pt x="12136" y="20566"/>
                      </a:lnTo>
                      <a:lnTo>
                        <a:pt x="12136" y="20648"/>
                      </a:lnTo>
                      <a:lnTo>
                        <a:pt x="12136" y="20566"/>
                      </a:lnTo>
                      <a:lnTo>
                        <a:pt x="12049" y="20566"/>
                      </a:lnTo>
                      <a:lnTo>
                        <a:pt x="12049" y="20648"/>
                      </a:lnTo>
                      <a:lnTo>
                        <a:pt x="12136" y="20648"/>
                      </a:lnTo>
                      <a:lnTo>
                        <a:pt x="12049" y="20648"/>
                      </a:lnTo>
                      <a:lnTo>
                        <a:pt x="12049" y="20731"/>
                      </a:lnTo>
                      <a:lnTo>
                        <a:pt x="12136" y="20731"/>
                      </a:lnTo>
                      <a:lnTo>
                        <a:pt x="12136" y="20814"/>
                      </a:lnTo>
                      <a:lnTo>
                        <a:pt x="12049" y="20814"/>
                      </a:lnTo>
                      <a:lnTo>
                        <a:pt x="12049" y="20731"/>
                      </a:lnTo>
                      <a:lnTo>
                        <a:pt x="11961" y="20731"/>
                      </a:lnTo>
                      <a:lnTo>
                        <a:pt x="11961" y="20814"/>
                      </a:lnTo>
                      <a:lnTo>
                        <a:pt x="11961" y="20731"/>
                      </a:lnTo>
                      <a:lnTo>
                        <a:pt x="11961" y="20814"/>
                      </a:lnTo>
                      <a:lnTo>
                        <a:pt x="12049" y="20814"/>
                      </a:lnTo>
                      <a:lnTo>
                        <a:pt x="12049" y="20897"/>
                      </a:lnTo>
                      <a:lnTo>
                        <a:pt x="12136" y="20897"/>
                      </a:lnTo>
                      <a:lnTo>
                        <a:pt x="12136" y="20979"/>
                      </a:lnTo>
                      <a:lnTo>
                        <a:pt x="12136" y="20897"/>
                      </a:lnTo>
                      <a:lnTo>
                        <a:pt x="12049" y="20897"/>
                      </a:lnTo>
                      <a:lnTo>
                        <a:pt x="12049" y="20979"/>
                      </a:lnTo>
                      <a:lnTo>
                        <a:pt x="11961" y="20979"/>
                      </a:lnTo>
                      <a:lnTo>
                        <a:pt x="11961" y="20897"/>
                      </a:lnTo>
                      <a:lnTo>
                        <a:pt x="11873" y="20897"/>
                      </a:lnTo>
                      <a:lnTo>
                        <a:pt x="11873" y="21062"/>
                      </a:lnTo>
                      <a:lnTo>
                        <a:pt x="11786" y="21062"/>
                      </a:lnTo>
                      <a:lnTo>
                        <a:pt x="11786" y="21145"/>
                      </a:lnTo>
                      <a:lnTo>
                        <a:pt x="11786" y="21062"/>
                      </a:lnTo>
                      <a:lnTo>
                        <a:pt x="11523" y="21062"/>
                      </a:lnTo>
                      <a:lnTo>
                        <a:pt x="11523" y="20979"/>
                      </a:lnTo>
                      <a:lnTo>
                        <a:pt x="11435" y="20979"/>
                      </a:lnTo>
                      <a:lnTo>
                        <a:pt x="11435" y="20897"/>
                      </a:lnTo>
                      <a:lnTo>
                        <a:pt x="11523" y="20897"/>
                      </a:lnTo>
                      <a:lnTo>
                        <a:pt x="11435" y="20897"/>
                      </a:lnTo>
                      <a:lnTo>
                        <a:pt x="11435" y="20814"/>
                      </a:lnTo>
                      <a:lnTo>
                        <a:pt x="11348" y="20814"/>
                      </a:lnTo>
                      <a:lnTo>
                        <a:pt x="11348" y="20897"/>
                      </a:lnTo>
                      <a:lnTo>
                        <a:pt x="11435" y="20897"/>
                      </a:lnTo>
                      <a:lnTo>
                        <a:pt x="11435" y="20979"/>
                      </a:lnTo>
                      <a:lnTo>
                        <a:pt x="11348" y="20979"/>
                      </a:lnTo>
                      <a:lnTo>
                        <a:pt x="11348" y="20897"/>
                      </a:lnTo>
                      <a:lnTo>
                        <a:pt x="11348" y="20979"/>
                      </a:lnTo>
                      <a:lnTo>
                        <a:pt x="11172" y="20979"/>
                      </a:lnTo>
                      <a:lnTo>
                        <a:pt x="11260" y="21062"/>
                      </a:lnTo>
                      <a:lnTo>
                        <a:pt x="11260" y="21145"/>
                      </a:lnTo>
                      <a:lnTo>
                        <a:pt x="11172" y="21145"/>
                      </a:lnTo>
                      <a:lnTo>
                        <a:pt x="11172" y="21062"/>
                      </a:lnTo>
                      <a:lnTo>
                        <a:pt x="11085" y="21062"/>
                      </a:lnTo>
                      <a:lnTo>
                        <a:pt x="11085" y="21145"/>
                      </a:lnTo>
                      <a:lnTo>
                        <a:pt x="11172" y="21145"/>
                      </a:lnTo>
                      <a:lnTo>
                        <a:pt x="11172" y="21228"/>
                      </a:lnTo>
                      <a:lnTo>
                        <a:pt x="10953" y="21228"/>
                      </a:lnTo>
                      <a:lnTo>
                        <a:pt x="10866" y="21145"/>
                      </a:lnTo>
                      <a:lnTo>
                        <a:pt x="10866" y="20897"/>
                      </a:lnTo>
                      <a:lnTo>
                        <a:pt x="10778" y="20897"/>
                      </a:lnTo>
                      <a:lnTo>
                        <a:pt x="10778" y="20814"/>
                      </a:lnTo>
                      <a:lnTo>
                        <a:pt x="10690" y="20814"/>
                      </a:lnTo>
                      <a:lnTo>
                        <a:pt x="10690" y="20979"/>
                      </a:lnTo>
                      <a:lnTo>
                        <a:pt x="10603" y="20979"/>
                      </a:lnTo>
                      <a:lnTo>
                        <a:pt x="10690" y="20979"/>
                      </a:lnTo>
                      <a:lnTo>
                        <a:pt x="10515" y="21145"/>
                      </a:lnTo>
                      <a:lnTo>
                        <a:pt x="10428" y="21145"/>
                      </a:lnTo>
                      <a:lnTo>
                        <a:pt x="10515" y="21145"/>
                      </a:lnTo>
                      <a:lnTo>
                        <a:pt x="10165" y="21145"/>
                      </a:lnTo>
                      <a:lnTo>
                        <a:pt x="10165" y="21062"/>
                      </a:lnTo>
                      <a:lnTo>
                        <a:pt x="10077" y="21062"/>
                      </a:lnTo>
                      <a:lnTo>
                        <a:pt x="10077" y="20979"/>
                      </a:lnTo>
                      <a:lnTo>
                        <a:pt x="10077" y="21062"/>
                      </a:lnTo>
                      <a:lnTo>
                        <a:pt x="10033" y="21062"/>
                      </a:lnTo>
                      <a:lnTo>
                        <a:pt x="10033" y="20979"/>
                      </a:lnTo>
                      <a:lnTo>
                        <a:pt x="9946" y="20979"/>
                      </a:lnTo>
                      <a:lnTo>
                        <a:pt x="9946" y="20897"/>
                      </a:lnTo>
                      <a:lnTo>
                        <a:pt x="9858" y="20979"/>
                      </a:lnTo>
                      <a:lnTo>
                        <a:pt x="9858" y="20897"/>
                      </a:lnTo>
                      <a:lnTo>
                        <a:pt x="9858" y="20979"/>
                      </a:lnTo>
                      <a:lnTo>
                        <a:pt x="9770" y="20897"/>
                      </a:lnTo>
                      <a:lnTo>
                        <a:pt x="9770" y="20979"/>
                      </a:lnTo>
                      <a:lnTo>
                        <a:pt x="9683" y="20979"/>
                      </a:lnTo>
                      <a:lnTo>
                        <a:pt x="9683" y="20897"/>
                      </a:lnTo>
                      <a:lnTo>
                        <a:pt x="9508" y="20897"/>
                      </a:lnTo>
                      <a:lnTo>
                        <a:pt x="9508" y="20814"/>
                      </a:lnTo>
                      <a:lnTo>
                        <a:pt x="9420" y="20814"/>
                      </a:lnTo>
                      <a:lnTo>
                        <a:pt x="9420" y="20648"/>
                      </a:lnTo>
                      <a:lnTo>
                        <a:pt x="9332" y="20648"/>
                      </a:lnTo>
                      <a:lnTo>
                        <a:pt x="9332" y="20731"/>
                      </a:lnTo>
                      <a:lnTo>
                        <a:pt x="9245" y="20731"/>
                      </a:lnTo>
                      <a:lnTo>
                        <a:pt x="9245" y="20897"/>
                      </a:lnTo>
                      <a:lnTo>
                        <a:pt x="9157" y="20897"/>
                      </a:lnTo>
                      <a:lnTo>
                        <a:pt x="9157" y="20979"/>
                      </a:lnTo>
                      <a:lnTo>
                        <a:pt x="8982" y="20979"/>
                      </a:lnTo>
                      <a:lnTo>
                        <a:pt x="8982" y="21062"/>
                      </a:lnTo>
                      <a:lnTo>
                        <a:pt x="8763" y="21062"/>
                      </a:lnTo>
                      <a:lnTo>
                        <a:pt x="8675" y="21145"/>
                      </a:lnTo>
                      <a:lnTo>
                        <a:pt x="8675" y="21310"/>
                      </a:lnTo>
                      <a:lnTo>
                        <a:pt x="8587" y="21310"/>
                      </a:lnTo>
                      <a:lnTo>
                        <a:pt x="8587" y="21393"/>
                      </a:lnTo>
                      <a:lnTo>
                        <a:pt x="8412" y="21393"/>
                      </a:lnTo>
                      <a:lnTo>
                        <a:pt x="8412" y="21476"/>
                      </a:lnTo>
                      <a:lnTo>
                        <a:pt x="8237" y="21476"/>
                      </a:lnTo>
                      <a:lnTo>
                        <a:pt x="8237" y="21517"/>
                      </a:lnTo>
                      <a:lnTo>
                        <a:pt x="8149" y="21517"/>
                      </a:lnTo>
                      <a:lnTo>
                        <a:pt x="8149" y="21600"/>
                      </a:lnTo>
                      <a:lnTo>
                        <a:pt x="8062" y="21600"/>
                      </a:lnTo>
                      <a:lnTo>
                        <a:pt x="8062" y="21517"/>
                      </a:lnTo>
                      <a:lnTo>
                        <a:pt x="7755" y="21517"/>
                      </a:lnTo>
                      <a:lnTo>
                        <a:pt x="7755" y="21476"/>
                      </a:lnTo>
                      <a:lnTo>
                        <a:pt x="7667" y="21476"/>
                      </a:lnTo>
                      <a:lnTo>
                        <a:pt x="7755" y="21476"/>
                      </a:lnTo>
                      <a:lnTo>
                        <a:pt x="7755" y="21393"/>
                      </a:lnTo>
                      <a:lnTo>
                        <a:pt x="7492" y="21393"/>
                      </a:lnTo>
                      <a:lnTo>
                        <a:pt x="7492" y="21228"/>
                      </a:lnTo>
                      <a:lnTo>
                        <a:pt x="7404" y="21228"/>
                      </a:lnTo>
                      <a:lnTo>
                        <a:pt x="7404" y="21310"/>
                      </a:lnTo>
                      <a:lnTo>
                        <a:pt x="7317" y="21310"/>
                      </a:lnTo>
                      <a:lnTo>
                        <a:pt x="7404" y="21310"/>
                      </a:lnTo>
                      <a:lnTo>
                        <a:pt x="7317" y="21228"/>
                      </a:lnTo>
                      <a:lnTo>
                        <a:pt x="7229" y="21228"/>
                      </a:lnTo>
                      <a:lnTo>
                        <a:pt x="7229" y="21145"/>
                      </a:lnTo>
                      <a:lnTo>
                        <a:pt x="7142" y="21145"/>
                      </a:lnTo>
                      <a:lnTo>
                        <a:pt x="7142" y="21062"/>
                      </a:lnTo>
                      <a:lnTo>
                        <a:pt x="6966" y="21062"/>
                      </a:lnTo>
                      <a:lnTo>
                        <a:pt x="6966" y="20979"/>
                      </a:lnTo>
                      <a:lnTo>
                        <a:pt x="6835" y="20979"/>
                      </a:lnTo>
                      <a:lnTo>
                        <a:pt x="6835" y="20897"/>
                      </a:lnTo>
                      <a:lnTo>
                        <a:pt x="6835" y="20979"/>
                      </a:lnTo>
                      <a:lnTo>
                        <a:pt x="6747" y="20979"/>
                      </a:lnTo>
                      <a:lnTo>
                        <a:pt x="6747" y="20897"/>
                      </a:lnTo>
                      <a:lnTo>
                        <a:pt x="6660" y="20897"/>
                      </a:lnTo>
                      <a:lnTo>
                        <a:pt x="6660" y="20814"/>
                      </a:lnTo>
                      <a:lnTo>
                        <a:pt x="6747" y="20814"/>
                      </a:lnTo>
                      <a:lnTo>
                        <a:pt x="6747" y="20731"/>
                      </a:lnTo>
                      <a:lnTo>
                        <a:pt x="6572" y="20731"/>
                      </a:lnTo>
                      <a:lnTo>
                        <a:pt x="6572" y="20566"/>
                      </a:lnTo>
                      <a:lnTo>
                        <a:pt x="6484" y="20566"/>
                      </a:lnTo>
                      <a:lnTo>
                        <a:pt x="6484" y="20524"/>
                      </a:lnTo>
                      <a:lnTo>
                        <a:pt x="6397" y="20566"/>
                      </a:lnTo>
                      <a:lnTo>
                        <a:pt x="6222" y="20566"/>
                      </a:lnTo>
                      <a:lnTo>
                        <a:pt x="6222" y="20524"/>
                      </a:lnTo>
                      <a:lnTo>
                        <a:pt x="6134" y="20524"/>
                      </a:lnTo>
                      <a:lnTo>
                        <a:pt x="6134" y="20441"/>
                      </a:lnTo>
                      <a:lnTo>
                        <a:pt x="5827" y="20441"/>
                      </a:lnTo>
                      <a:lnTo>
                        <a:pt x="5827" y="20359"/>
                      </a:lnTo>
                      <a:lnTo>
                        <a:pt x="5740" y="20359"/>
                      </a:lnTo>
                      <a:lnTo>
                        <a:pt x="5740" y="20441"/>
                      </a:lnTo>
                      <a:lnTo>
                        <a:pt x="5740" y="20359"/>
                      </a:lnTo>
                      <a:lnTo>
                        <a:pt x="5564" y="20359"/>
                      </a:lnTo>
                      <a:lnTo>
                        <a:pt x="5564" y="20276"/>
                      </a:lnTo>
                      <a:lnTo>
                        <a:pt x="5389" y="20276"/>
                      </a:lnTo>
                      <a:lnTo>
                        <a:pt x="5389" y="20193"/>
                      </a:lnTo>
                      <a:lnTo>
                        <a:pt x="5389" y="20276"/>
                      </a:lnTo>
                      <a:lnTo>
                        <a:pt x="5301" y="20193"/>
                      </a:lnTo>
                      <a:lnTo>
                        <a:pt x="5214" y="20193"/>
                      </a:lnTo>
                      <a:lnTo>
                        <a:pt x="5214" y="20276"/>
                      </a:lnTo>
                      <a:lnTo>
                        <a:pt x="5126" y="20276"/>
                      </a:lnTo>
                      <a:lnTo>
                        <a:pt x="5126" y="20359"/>
                      </a:lnTo>
                      <a:lnTo>
                        <a:pt x="5039" y="20359"/>
                      </a:lnTo>
                      <a:lnTo>
                        <a:pt x="5039" y="20441"/>
                      </a:lnTo>
                      <a:lnTo>
                        <a:pt x="4951" y="20441"/>
                      </a:lnTo>
                      <a:lnTo>
                        <a:pt x="4863" y="20524"/>
                      </a:lnTo>
                      <a:lnTo>
                        <a:pt x="4863" y="20441"/>
                      </a:lnTo>
                      <a:lnTo>
                        <a:pt x="4776" y="20441"/>
                      </a:lnTo>
                      <a:lnTo>
                        <a:pt x="4776" y="20359"/>
                      </a:lnTo>
                      <a:lnTo>
                        <a:pt x="4732" y="20359"/>
                      </a:lnTo>
                      <a:lnTo>
                        <a:pt x="4732" y="20441"/>
                      </a:lnTo>
                      <a:lnTo>
                        <a:pt x="4732" y="20359"/>
                      </a:lnTo>
                      <a:lnTo>
                        <a:pt x="4557" y="20359"/>
                      </a:lnTo>
                      <a:lnTo>
                        <a:pt x="4557" y="20441"/>
                      </a:lnTo>
                      <a:lnTo>
                        <a:pt x="4381" y="20441"/>
                      </a:lnTo>
                      <a:lnTo>
                        <a:pt x="4381" y="20524"/>
                      </a:lnTo>
                      <a:lnTo>
                        <a:pt x="4294" y="20524"/>
                      </a:lnTo>
                      <a:lnTo>
                        <a:pt x="4294" y="20566"/>
                      </a:lnTo>
                      <a:lnTo>
                        <a:pt x="4206" y="20566"/>
                      </a:lnTo>
                      <a:lnTo>
                        <a:pt x="4206" y="20648"/>
                      </a:lnTo>
                      <a:lnTo>
                        <a:pt x="4118" y="20648"/>
                      </a:lnTo>
                      <a:lnTo>
                        <a:pt x="4118" y="20731"/>
                      </a:lnTo>
                      <a:lnTo>
                        <a:pt x="4118" y="20648"/>
                      </a:lnTo>
                      <a:lnTo>
                        <a:pt x="4031" y="20648"/>
                      </a:lnTo>
                      <a:lnTo>
                        <a:pt x="4031" y="20731"/>
                      </a:lnTo>
                      <a:lnTo>
                        <a:pt x="3856" y="20731"/>
                      </a:lnTo>
                      <a:lnTo>
                        <a:pt x="3856" y="20897"/>
                      </a:lnTo>
                      <a:lnTo>
                        <a:pt x="3768" y="20979"/>
                      </a:lnTo>
                      <a:lnTo>
                        <a:pt x="3724" y="20979"/>
                      </a:lnTo>
                      <a:lnTo>
                        <a:pt x="3724" y="21062"/>
                      </a:lnTo>
                      <a:lnTo>
                        <a:pt x="3637" y="21062"/>
                      </a:lnTo>
                      <a:lnTo>
                        <a:pt x="3637" y="20979"/>
                      </a:lnTo>
                      <a:lnTo>
                        <a:pt x="3549" y="20979"/>
                      </a:lnTo>
                      <a:lnTo>
                        <a:pt x="3549" y="20897"/>
                      </a:lnTo>
                      <a:lnTo>
                        <a:pt x="3549" y="20979"/>
                      </a:lnTo>
                      <a:lnTo>
                        <a:pt x="3461" y="20979"/>
                      </a:lnTo>
                      <a:lnTo>
                        <a:pt x="3461" y="20814"/>
                      </a:lnTo>
                      <a:lnTo>
                        <a:pt x="3374" y="20814"/>
                      </a:lnTo>
                      <a:lnTo>
                        <a:pt x="3374" y="20731"/>
                      </a:lnTo>
                      <a:lnTo>
                        <a:pt x="3286" y="20731"/>
                      </a:lnTo>
                      <a:lnTo>
                        <a:pt x="3286" y="20648"/>
                      </a:lnTo>
                      <a:lnTo>
                        <a:pt x="3198" y="20648"/>
                      </a:lnTo>
                      <a:lnTo>
                        <a:pt x="3198" y="20814"/>
                      </a:lnTo>
                      <a:lnTo>
                        <a:pt x="3111" y="20814"/>
                      </a:lnTo>
                      <a:lnTo>
                        <a:pt x="3111" y="20731"/>
                      </a:lnTo>
                      <a:lnTo>
                        <a:pt x="3023" y="20731"/>
                      </a:lnTo>
                      <a:lnTo>
                        <a:pt x="3023" y="20566"/>
                      </a:lnTo>
                      <a:lnTo>
                        <a:pt x="3111" y="20566"/>
                      </a:lnTo>
                      <a:lnTo>
                        <a:pt x="3111" y="20524"/>
                      </a:lnTo>
                      <a:lnTo>
                        <a:pt x="2935" y="20524"/>
                      </a:lnTo>
                      <a:lnTo>
                        <a:pt x="2760" y="20359"/>
                      </a:lnTo>
                      <a:lnTo>
                        <a:pt x="2629" y="20359"/>
                      </a:lnTo>
                      <a:lnTo>
                        <a:pt x="2673" y="20441"/>
                      </a:lnTo>
                      <a:lnTo>
                        <a:pt x="2541" y="20441"/>
                      </a:lnTo>
                      <a:lnTo>
                        <a:pt x="2541" y="20566"/>
                      </a:lnTo>
                      <a:lnTo>
                        <a:pt x="2454" y="20566"/>
                      </a:lnTo>
                      <a:lnTo>
                        <a:pt x="2366" y="20648"/>
                      </a:lnTo>
                      <a:lnTo>
                        <a:pt x="2103" y="20648"/>
                      </a:lnTo>
                      <a:lnTo>
                        <a:pt x="2103" y="20359"/>
                      </a:lnTo>
                      <a:lnTo>
                        <a:pt x="1928" y="20359"/>
                      </a:lnTo>
                      <a:lnTo>
                        <a:pt x="1928" y="19945"/>
                      </a:lnTo>
                      <a:lnTo>
                        <a:pt x="1840" y="19945"/>
                      </a:lnTo>
                      <a:lnTo>
                        <a:pt x="1840" y="19862"/>
                      </a:lnTo>
                      <a:lnTo>
                        <a:pt x="1665" y="19862"/>
                      </a:lnTo>
                      <a:lnTo>
                        <a:pt x="1665" y="19779"/>
                      </a:lnTo>
                      <a:lnTo>
                        <a:pt x="1621" y="19779"/>
                      </a:lnTo>
                      <a:lnTo>
                        <a:pt x="1621" y="19697"/>
                      </a:lnTo>
                      <a:lnTo>
                        <a:pt x="1533" y="19614"/>
                      </a:lnTo>
                      <a:lnTo>
                        <a:pt x="1533" y="19531"/>
                      </a:lnTo>
                      <a:lnTo>
                        <a:pt x="1446" y="19531"/>
                      </a:lnTo>
                      <a:lnTo>
                        <a:pt x="1446" y="19490"/>
                      </a:lnTo>
                      <a:lnTo>
                        <a:pt x="1271" y="19490"/>
                      </a:lnTo>
                      <a:lnTo>
                        <a:pt x="1183" y="19531"/>
                      </a:lnTo>
                      <a:lnTo>
                        <a:pt x="1095" y="19531"/>
                      </a:lnTo>
                      <a:lnTo>
                        <a:pt x="1095" y="19614"/>
                      </a:lnTo>
                      <a:lnTo>
                        <a:pt x="920" y="19614"/>
                      </a:lnTo>
                      <a:lnTo>
                        <a:pt x="920" y="19697"/>
                      </a:lnTo>
                      <a:lnTo>
                        <a:pt x="1008" y="19697"/>
                      </a:lnTo>
                      <a:lnTo>
                        <a:pt x="1008" y="19779"/>
                      </a:lnTo>
                      <a:lnTo>
                        <a:pt x="920" y="19779"/>
                      </a:lnTo>
                      <a:lnTo>
                        <a:pt x="920" y="19697"/>
                      </a:lnTo>
                      <a:lnTo>
                        <a:pt x="920" y="19862"/>
                      </a:lnTo>
                      <a:lnTo>
                        <a:pt x="832" y="19862"/>
                      </a:lnTo>
                      <a:lnTo>
                        <a:pt x="745" y="19945"/>
                      </a:lnTo>
                      <a:lnTo>
                        <a:pt x="745" y="19862"/>
                      </a:lnTo>
                      <a:lnTo>
                        <a:pt x="88" y="19862"/>
                      </a:lnTo>
                      <a:lnTo>
                        <a:pt x="88" y="19945"/>
                      </a:lnTo>
                      <a:lnTo>
                        <a:pt x="0" y="19945"/>
                      </a:lnTo>
                      <a:lnTo>
                        <a:pt x="0" y="19614"/>
                      </a:lnTo>
                      <a:lnTo>
                        <a:pt x="88" y="19614"/>
                      </a:lnTo>
                      <a:lnTo>
                        <a:pt x="88" y="19490"/>
                      </a:lnTo>
                      <a:lnTo>
                        <a:pt x="175" y="19490"/>
                      </a:lnTo>
                      <a:lnTo>
                        <a:pt x="175" y="19407"/>
                      </a:lnTo>
                      <a:lnTo>
                        <a:pt x="263" y="19407"/>
                      </a:lnTo>
                      <a:lnTo>
                        <a:pt x="263" y="19324"/>
                      </a:lnTo>
                      <a:lnTo>
                        <a:pt x="351" y="19324"/>
                      </a:lnTo>
                      <a:lnTo>
                        <a:pt x="351" y="19241"/>
                      </a:lnTo>
                      <a:lnTo>
                        <a:pt x="438" y="19159"/>
                      </a:lnTo>
                      <a:lnTo>
                        <a:pt x="438" y="19076"/>
                      </a:lnTo>
                      <a:lnTo>
                        <a:pt x="526" y="19076"/>
                      </a:lnTo>
                      <a:lnTo>
                        <a:pt x="526" y="18993"/>
                      </a:lnTo>
                      <a:lnTo>
                        <a:pt x="570" y="18993"/>
                      </a:lnTo>
                      <a:lnTo>
                        <a:pt x="570" y="18828"/>
                      </a:lnTo>
                      <a:lnTo>
                        <a:pt x="745" y="18828"/>
                      </a:lnTo>
                      <a:lnTo>
                        <a:pt x="745" y="18662"/>
                      </a:lnTo>
                      <a:lnTo>
                        <a:pt x="832" y="18662"/>
                      </a:lnTo>
                      <a:lnTo>
                        <a:pt x="920" y="18579"/>
                      </a:lnTo>
                      <a:lnTo>
                        <a:pt x="1008" y="18579"/>
                      </a:lnTo>
                      <a:lnTo>
                        <a:pt x="1008" y="18538"/>
                      </a:lnTo>
                      <a:lnTo>
                        <a:pt x="1095" y="18538"/>
                      </a:lnTo>
                      <a:lnTo>
                        <a:pt x="1095" y="18455"/>
                      </a:lnTo>
                      <a:lnTo>
                        <a:pt x="1183" y="18455"/>
                      </a:lnTo>
                      <a:lnTo>
                        <a:pt x="1183" y="18372"/>
                      </a:lnTo>
                      <a:lnTo>
                        <a:pt x="1358" y="18372"/>
                      </a:lnTo>
                      <a:lnTo>
                        <a:pt x="1358" y="18290"/>
                      </a:lnTo>
                      <a:lnTo>
                        <a:pt x="1446" y="18290"/>
                      </a:lnTo>
                      <a:lnTo>
                        <a:pt x="1446" y="18207"/>
                      </a:lnTo>
                      <a:lnTo>
                        <a:pt x="1533" y="18207"/>
                      </a:lnTo>
                      <a:lnTo>
                        <a:pt x="1533" y="18290"/>
                      </a:lnTo>
                      <a:lnTo>
                        <a:pt x="1621" y="18290"/>
                      </a:lnTo>
                      <a:lnTo>
                        <a:pt x="1621" y="18207"/>
                      </a:lnTo>
                      <a:lnTo>
                        <a:pt x="1665" y="18124"/>
                      </a:lnTo>
                      <a:lnTo>
                        <a:pt x="1665" y="18041"/>
                      </a:lnTo>
                      <a:lnTo>
                        <a:pt x="1621" y="18041"/>
                      </a:lnTo>
                      <a:lnTo>
                        <a:pt x="1665" y="18041"/>
                      </a:lnTo>
                      <a:lnTo>
                        <a:pt x="1665" y="17959"/>
                      </a:lnTo>
                      <a:lnTo>
                        <a:pt x="1753" y="17959"/>
                      </a:lnTo>
                      <a:lnTo>
                        <a:pt x="1753" y="17876"/>
                      </a:lnTo>
                      <a:lnTo>
                        <a:pt x="1840" y="17876"/>
                      </a:lnTo>
                      <a:lnTo>
                        <a:pt x="1840" y="17710"/>
                      </a:lnTo>
                      <a:lnTo>
                        <a:pt x="1928" y="17710"/>
                      </a:lnTo>
                      <a:lnTo>
                        <a:pt x="1928" y="17628"/>
                      </a:lnTo>
                      <a:lnTo>
                        <a:pt x="2015" y="17545"/>
                      </a:lnTo>
                      <a:lnTo>
                        <a:pt x="2015" y="17421"/>
                      </a:lnTo>
                      <a:lnTo>
                        <a:pt x="2103" y="17421"/>
                      </a:lnTo>
                      <a:lnTo>
                        <a:pt x="2103" y="17255"/>
                      </a:lnTo>
                      <a:lnTo>
                        <a:pt x="2191" y="17255"/>
                      </a:lnTo>
                      <a:lnTo>
                        <a:pt x="2103" y="17172"/>
                      </a:lnTo>
                      <a:lnTo>
                        <a:pt x="2103" y="16924"/>
                      </a:lnTo>
                      <a:lnTo>
                        <a:pt x="2191" y="16924"/>
                      </a:lnTo>
                      <a:lnTo>
                        <a:pt x="2191" y="16841"/>
                      </a:lnTo>
                      <a:lnTo>
                        <a:pt x="2278" y="16841"/>
                      </a:lnTo>
                      <a:lnTo>
                        <a:pt x="2278" y="16759"/>
                      </a:lnTo>
                      <a:lnTo>
                        <a:pt x="2366" y="16759"/>
                      </a:lnTo>
                      <a:lnTo>
                        <a:pt x="2366" y="16676"/>
                      </a:lnTo>
                      <a:lnTo>
                        <a:pt x="2454" y="16676"/>
                      </a:lnTo>
                      <a:lnTo>
                        <a:pt x="2454" y="16593"/>
                      </a:lnTo>
                      <a:lnTo>
                        <a:pt x="2541" y="16593"/>
                      </a:lnTo>
                      <a:lnTo>
                        <a:pt x="2541" y="16386"/>
                      </a:lnTo>
                      <a:lnTo>
                        <a:pt x="2629" y="16386"/>
                      </a:lnTo>
                      <a:lnTo>
                        <a:pt x="2629" y="16303"/>
                      </a:lnTo>
                      <a:lnTo>
                        <a:pt x="2673" y="16221"/>
                      </a:lnTo>
                      <a:lnTo>
                        <a:pt x="2760" y="16138"/>
                      </a:lnTo>
                      <a:lnTo>
                        <a:pt x="2760" y="16055"/>
                      </a:lnTo>
                      <a:lnTo>
                        <a:pt x="2848" y="16055"/>
                      </a:lnTo>
                      <a:lnTo>
                        <a:pt x="2935" y="15972"/>
                      </a:lnTo>
                      <a:lnTo>
                        <a:pt x="2935" y="16055"/>
                      </a:lnTo>
                      <a:lnTo>
                        <a:pt x="3023" y="16055"/>
                      </a:lnTo>
                      <a:lnTo>
                        <a:pt x="3023" y="15972"/>
                      </a:lnTo>
                      <a:lnTo>
                        <a:pt x="3111" y="15972"/>
                      </a:lnTo>
                      <a:lnTo>
                        <a:pt x="3111" y="15890"/>
                      </a:lnTo>
                      <a:lnTo>
                        <a:pt x="3461" y="15890"/>
                      </a:lnTo>
                      <a:lnTo>
                        <a:pt x="3461" y="15807"/>
                      </a:lnTo>
                      <a:lnTo>
                        <a:pt x="3637" y="15807"/>
                      </a:lnTo>
                      <a:lnTo>
                        <a:pt x="3637" y="15890"/>
                      </a:lnTo>
                      <a:lnTo>
                        <a:pt x="3724" y="15890"/>
                      </a:lnTo>
                      <a:lnTo>
                        <a:pt x="3724" y="15807"/>
                      </a:lnTo>
                      <a:lnTo>
                        <a:pt x="3768" y="15807"/>
                      </a:lnTo>
                      <a:lnTo>
                        <a:pt x="3768" y="15724"/>
                      </a:lnTo>
                      <a:lnTo>
                        <a:pt x="3856" y="15724"/>
                      </a:lnTo>
                      <a:lnTo>
                        <a:pt x="3856" y="15641"/>
                      </a:lnTo>
                      <a:lnTo>
                        <a:pt x="3943" y="15641"/>
                      </a:lnTo>
                      <a:lnTo>
                        <a:pt x="3943" y="15559"/>
                      </a:lnTo>
                      <a:lnTo>
                        <a:pt x="4031" y="15559"/>
                      </a:lnTo>
                      <a:lnTo>
                        <a:pt x="4031" y="15517"/>
                      </a:lnTo>
                      <a:lnTo>
                        <a:pt x="4031" y="15559"/>
                      </a:lnTo>
                      <a:lnTo>
                        <a:pt x="4118" y="15559"/>
                      </a:lnTo>
                      <a:lnTo>
                        <a:pt x="4118" y="15352"/>
                      </a:lnTo>
                      <a:lnTo>
                        <a:pt x="4206" y="15269"/>
                      </a:lnTo>
                      <a:lnTo>
                        <a:pt x="4206" y="14400"/>
                      </a:lnTo>
                      <a:lnTo>
                        <a:pt x="4118" y="14317"/>
                      </a:lnTo>
                      <a:lnTo>
                        <a:pt x="4118" y="13986"/>
                      </a:lnTo>
                      <a:lnTo>
                        <a:pt x="4206" y="13903"/>
                      </a:lnTo>
                      <a:lnTo>
                        <a:pt x="4294" y="13903"/>
                      </a:lnTo>
                      <a:lnTo>
                        <a:pt x="4381" y="13821"/>
                      </a:lnTo>
                      <a:lnTo>
                        <a:pt x="4381" y="13448"/>
                      </a:lnTo>
                      <a:lnTo>
                        <a:pt x="4294" y="13366"/>
                      </a:lnTo>
                      <a:lnTo>
                        <a:pt x="4294" y="13283"/>
                      </a:lnTo>
                      <a:lnTo>
                        <a:pt x="4206" y="13200"/>
                      </a:lnTo>
                      <a:lnTo>
                        <a:pt x="4206" y="13117"/>
                      </a:lnTo>
                      <a:lnTo>
                        <a:pt x="3943" y="13117"/>
                      </a:lnTo>
                      <a:lnTo>
                        <a:pt x="3943" y="13034"/>
                      </a:lnTo>
                      <a:lnTo>
                        <a:pt x="3856" y="13034"/>
                      </a:lnTo>
                      <a:lnTo>
                        <a:pt x="3768" y="13117"/>
                      </a:lnTo>
                      <a:lnTo>
                        <a:pt x="3768" y="13034"/>
                      </a:lnTo>
                      <a:lnTo>
                        <a:pt x="3549" y="13034"/>
                      </a:lnTo>
                      <a:lnTo>
                        <a:pt x="3549" y="13117"/>
                      </a:lnTo>
                      <a:lnTo>
                        <a:pt x="3461" y="13034"/>
                      </a:lnTo>
                      <a:lnTo>
                        <a:pt x="3286" y="13034"/>
                      </a:lnTo>
                      <a:lnTo>
                        <a:pt x="3286" y="12952"/>
                      </a:lnTo>
                      <a:lnTo>
                        <a:pt x="3111" y="12952"/>
                      </a:lnTo>
                      <a:lnTo>
                        <a:pt x="3111" y="12869"/>
                      </a:lnTo>
                      <a:lnTo>
                        <a:pt x="3023" y="12869"/>
                      </a:lnTo>
                      <a:lnTo>
                        <a:pt x="3023" y="12786"/>
                      </a:lnTo>
                      <a:lnTo>
                        <a:pt x="2935" y="12786"/>
                      </a:lnTo>
                      <a:lnTo>
                        <a:pt x="2935" y="12703"/>
                      </a:lnTo>
                      <a:lnTo>
                        <a:pt x="2848" y="12703"/>
                      </a:lnTo>
                      <a:lnTo>
                        <a:pt x="2848" y="12621"/>
                      </a:lnTo>
                      <a:lnTo>
                        <a:pt x="2760" y="12621"/>
                      </a:lnTo>
                      <a:lnTo>
                        <a:pt x="2760" y="12538"/>
                      </a:lnTo>
                      <a:lnTo>
                        <a:pt x="2366" y="12414"/>
                      </a:lnTo>
                      <a:lnTo>
                        <a:pt x="2278" y="12331"/>
                      </a:lnTo>
                      <a:lnTo>
                        <a:pt x="2191" y="12331"/>
                      </a:lnTo>
                      <a:lnTo>
                        <a:pt x="2191" y="12083"/>
                      </a:lnTo>
                      <a:lnTo>
                        <a:pt x="2103" y="12000"/>
                      </a:lnTo>
                      <a:lnTo>
                        <a:pt x="2191" y="11917"/>
                      </a:lnTo>
                      <a:lnTo>
                        <a:pt x="2103" y="11917"/>
                      </a:lnTo>
                      <a:lnTo>
                        <a:pt x="2103" y="11752"/>
                      </a:lnTo>
                      <a:lnTo>
                        <a:pt x="2015" y="11669"/>
                      </a:lnTo>
                      <a:lnTo>
                        <a:pt x="2015" y="11586"/>
                      </a:lnTo>
                      <a:lnTo>
                        <a:pt x="1928" y="11586"/>
                      </a:lnTo>
                      <a:lnTo>
                        <a:pt x="1928" y="11545"/>
                      </a:lnTo>
                      <a:lnTo>
                        <a:pt x="1840" y="11545"/>
                      </a:lnTo>
                      <a:lnTo>
                        <a:pt x="1665" y="11379"/>
                      </a:lnTo>
                      <a:lnTo>
                        <a:pt x="1621" y="11297"/>
                      </a:lnTo>
                      <a:lnTo>
                        <a:pt x="1446" y="11131"/>
                      </a:lnTo>
                      <a:lnTo>
                        <a:pt x="1358" y="11131"/>
                      </a:lnTo>
                      <a:lnTo>
                        <a:pt x="1358" y="11048"/>
                      </a:lnTo>
                      <a:lnTo>
                        <a:pt x="1271" y="10966"/>
                      </a:lnTo>
                      <a:lnTo>
                        <a:pt x="1271" y="10717"/>
                      </a:lnTo>
                      <a:lnTo>
                        <a:pt x="1183" y="10634"/>
                      </a:lnTo>
                      <a:lnTo>
                        <a:pt x="1095" y="10634"/>
                      </a:lnTo>
                      <a:lnTo>
                        <a:pt x="1183" y="10634"/>
                      </a:lnTo>
                      <a:lnTo>
                        <a:pt x="1271" y="10552"/>
                      </a:lnTo>
                      <a:lnTo>
                        <a:pt x="1271" y="10428"/>
                      </a:lnTo>
                      <a:lnTo>
                        <a:pt x="1358" y="10345"/>
                      </a:lnTo>
                      <a:lnTo>
                        <a:pt x="1446" y="10179"/>
                      </a:lnTo>
                      <a:lnTo>
                        <a:pt x="1446" y="10014"/>
                      </a:lnTo>
                      <a:lnTo>
                        <a:pt x="1271" y="9848"/>
                      </a:lnTo>
                      <a:lnTo>
                        <a:pt x="1271" y="9600"/>
                      </a:lnTo>
                      <a:lnTo>
                        <a:pt x="1665" y="9600"/>
                      </a:lnTo>
                      <a:lnTo>
                        <a:pt x="1665" y="9559"/>
                      </a:lnTo>
                      <a:lnTo>
                        <a:pt x="1753" y="9600"/>
                      </a:lnTo>
                      <a:lnTo>
                        <a:pt x="1840" y="9559"/>
                      </a:lnTo>
                      <a:lnTo>
                        <a:pt x="1928" y="9559"/>
                      </a:lnTo>
                      <a:lnTo>
                        <a:pt x="1840" y="9559"/>
                      </a:lnTo>
                      <a:lnTo>
                        <a:pt x="1840" y="9393"/>
                      </a:lnTo>
                      <a:lnTo>
                        <a:pt x="2015" y="9393"/>
                      </a:lnTo>
                      <a:lnTo>
                        <a:pt x="2015" y="9145"/>
                      </a:lnTo>
                      <a:lnTo>
                        <a:pt x="2103" y="9145"/>
                      </a:lnTo>
                      <a:lnTo>
                        <a:pt x="2278" y="8979"/>
                      </a:lnTo>
                      <a:lnTo>
                        <a:pt x="2366" y="8979"/>
                      </a:lnTo>
                      <a:lnTo>
                        <a:pt x="2454" y="9062"/>
                      </a:lnTo>
                      <a:lnTo>
                        <a:pt x="2541" y="9062"/>
                      </a:lnTo>
                      <a:lnTo>
                        <a:pt x="2629" y="9145"/>
                      </a:lnTo>
                      <a:lnTo>
                        <a:pt x="2629" y="9228"/>
                      </a:lnTo>
                      <a:lnTo>
                        <a:pt x="2673" y="9310"/>
                      </a:lnTo>
                      <a:lnTo>
                        <a:pt x="2760" y="9393"/>
                      </a:lnTo>
                      <a:lnTo>
                        <a:pt x="2848" y="9393"/>
                      </a:lnTo>
                      <a:lnTo>
                        <a:pt x="3023" y="9228"/>
                      </a:lnTo>
                      <a:lnTo>
                        <a:pt x="3111" y="9228"/>
                      </a:lnTo>
                      <a:lnTo>
                        <a:pt x="3111" y="8897"/>
                      </a:lnTo>
                      <a:lnTo>
                        <a:pt x="3198" y="8731"/>
                      </a:lnTo>
                      <a:lnTo>
                        <a:pt x="3286" y="8648"/>
                      </a:lnTo>
                      <a:lnTo>
                        <a:pt x="3374" y="8648"/>
                      </a:lnTo>
                      <a:lnTo>
                        <a:pt x="3374" y="8566"/>
                      </a:lnTo>
                      <a:lnTo>
                        <a:pt x="3461" y="8566"/>
                      </a:lnTo>
                      <a:lnTo>
                        <a:pt x="3549" y="8648"/>
                      </a:lnTo>
                      <a:lnTo>
                        <a:pt x="3549" y="9228"/>
                      </a:lnTo>
                      <a:lnTo>
                        <a:pt x="3724" y="9393"/>
                      </a:lnTo>
                      <a:lnTo>
                        <a:pt x="3768" y="9393"/>
                      </a:lnTo>
                      <a:lnTo>
                        <a:pt x="3768" y="9476"/>
                      </a:lnTo>
                      <a:lnTo>
                        <a:pt x="3943" y="9476"/>
                      </a:lnTo>
                      <a:lnTo>
                        <a:pt x="4031" y="9393"/>
                      </a:lnTo>
                      <a:lnTo>
                        <a:pt x="4031" y="9310"/>
                      </a:lnTo>
                      <a:lnTo>
                        <a:pt x="4294" y="9310"/>
                      </a:lnTo>
                      <a:lnTo>
                        <a:pt x="4469" y="9228"/>
                      </a:lnTo>
                      <a:lnTo>
                        <a:pt x="4557" y="9145"/>
                      </a:lnTo>
                      <a:lnTo>
                        <a:pt x="4557" y="9228"/>
                      </a:lnTo>
                      <a:lnTo>
                        <a:pt x="4644" y="9228"/>
                      </a:lnTo>
                      <a:lnTo>
                        <a:pt x="4732" y="9310"/>
                      </a:lnTo>
                      <a:lnTo>
                        <a:pt x="4732" y="9393"/>
                      </a:lnTo>
                      <a:lnTo>
                        <a:pt x="4776" y="9393"/>
                      </a:lnTo>
                      <a:lnTo>
                        <a:pt x="4776" y="9476"/>
                      </a:lnTo>
                      <a:lnTo>
                        <a:pt x="4863" y="9476"/>
                      </a:lnTo>
                      <a:lnTo>
                        <a:pt x="4863" y="9559"/>
                      </a:lnTo>
                      <a:lnTo>
                        <a:pt x="4951" y="9559"/>
                      </a:lnTo>
                      <a:lnTo>
                        <a:pt x="4951" y="9600"/>
                      </a:lnTo>
                      <a:lnTo>
                        <a:pt x="5039" y="9683"/>
                      </a:lnTo>
                      <a:lnTo>
                        <a:pt x="5039" y="9931"/>
                      </a:lnTo>
                      <a:lnTo>
                        <a:pt x="5126" y="9931"/>
                      </a:lnTo>
                      <a:lnTo>
                        <a:pt x="5214" y="10014"/>
                      </a:lnTo>
                      <a:lnTo>
                        <a:pt x="5389" y="9848"/>
                      </a:lnTo>
                      <a:lnTo>
                        <a:pt x="5477" y="9848"/>
                      </a:lnTo>
                      <a:lnTo>
                        <a:pt x="5477" y="9931"/>
                      </a:lnTo>
                      <a:lnTo>
                        <a:pt x="5564" y="9931"/>
                      </a:lnTo>
                      <a:lnTo>
                        <a:pt x="5564" y="10014"/>
                      </a:lnTo>
                      <a:lnTo>
                        <a:pt x="5652" y="10097"/>
                      </a:lnTo>
                      <a:lnTo>
                        <a:pt x="5652" y="10179"/>
                      </a:lnTo>
                      <a:lnTo>
                        <a:pt x="5740" y="10179"/>
                      </a:lnTo>
                      <a:lnTo>
                        <a:pt x="5740" y="10097"/>
                      </a:lnTo>
                      <a:lnTo>
                        <a:pt x="6134" y="10097"/>
                      </a:lnTo>
                      <a:lnTo>
                        <a:pt x="6134" y="10179"/>
                      </a:lnTo>
                      <a:lnTo>
                        <a:pt x="6134" y="10097"/>
                      </a:lnTo>
                      <a:lnTo>
                        <a:pt x="6222" y="10097"/>
                      </a:lnTo>
                      <a:lnTo>
                        <a:pt x="6222" y="10179"/>
                      </a:lnTo>
                      <a:lnTo>
                        <a:pt x="6222" y="10097"/>
                      </a:lnTo>
                      <a:lnTo>
                        <a:pt x="6484" y="10097"/>
                      </a:lnTo>
                      <a:lnTo>
                        <a:pt x="6484" y="10014"/>
                      </a:lnTo>
                      <a:lnTo>
                        <a:pt x="6572" y="10014"/>
                      </a:lnTo>
                      <a:lnTo>
                        <a:pt x="6572" y="9766"/>
                      </a:lnTo>
                      <a:lnTo>
                        <a:pt x="6660" y="9848"/>
                      </a:lnTo>
                      <a:lnTo>
                        <a:pt x="6879" y="9848"/>
                      </a:lnTo>
                      <a:lnTo>
                        <a:pt x="6966" y="9931"/>
                      </a:lnTo>
                      <a:lnTo>
                        <a:pt x="7142" y="9931"/>
                      </a:lnTo>
                      <a:lnTo>
                        <a:pt x="7142" y="10014"/>
                      </a:lnTo>
                      <a:lnTo>
                        <a:pt x="7229" y="10014"/>
                      </a:lnTo>
                      <a:lnTo>
                        <a:pt x="7229" y="10097"/>
                      </a:lnTo>
                      <a:lnTo>
                        <a:pt x="7404" y="10097"/>
                      </a:lnTo>
                      <a:lnTo>
                        <a:pt x="7492" y="10179"/>
                      </a:lnTo>
                      <a:lnTo>
                        <a:pt x="7580" y="10179"/>
                      </a:lnTo>
                      <a:lnTo>
                        <a:pt x="7580" y="10262"/>
                      </a:lnTo>
                      <a:lnTo>
                        <a:pt x="7667" y="10262"/>
                      </a:lnTo>
                      <a:lnTo>
                        <a:pt x="7667" y="10345"/>
                      </a:lnTo>
                      <a:lnTo>
                        <a:pt x="7755" y="10345"/>
                      </a:lnTo>
                      <a:lnTo>
                        <a:pt x="7755" y="10510"/>
                      </a:lnTo>
                      <a:lnTo>
                        <a:pt x="7930" y="10510"/>
                      </a:lnTo>
                      <a:lnTo>
                        <a:pt x="7930" y="10634"/>
                      </a:lnTo>
                      <a:lnTo>
                        <a:pt x="7974" y="10634"/>
                      </a:lnTo>
                      <a:lnTo>
                        <a:pt x="7974" y="10717"/>
                      </a:lnTo>
                      <a:lnTo>
                        <a:pt x="7930" y="10800"/>
                      </a:lnTo>
                      <a:lnTo>
                        <a:pt x="7843" y="10800"/>
                      </a:lnTo>
                      <a:lnTo>
                        <a:pt x="7843" y="10883"/>
                      </a:lnTo>
                      <a:lnTo>
                        <a:pt x="8062" y="10883"/>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68" name="Freeform 4866"/>
                <p:cNvSpPr/>
                <p:nvPr/>
              </p:nvSpPr>
              <p:spPr>
                <a:xfrm>
                  <a:off x="-1" y="962596"/>
                  <a:ext cx="202705" cy="228207"/>
                </a:xfrm>
                <a:custGeom>
                  <a:avLst/>
                  <a:gdLst/>
                  <a:ahLst/>
                  <a:cxnLst>
                    <a:cxn ang="0">
                      <a:pos x="wd2" y="hd2"/>
                    </a:cxn>
                    <a:cxn ang="5400000">
                      <a:pos x="wd2" y="hd2"/>
                    </a:cxn>
                    <a:cxn ang="10800000">
                      <a:pos x="wd2" y="hd2"/>
                    </a:cxn>
                    <a:cxn ang="16200000">
                      <a:pos x="wd2" y="hd2"/>
                    </a:cxn>
                  </a:cxnLst>
                  <a:rect l="0" t="0" r="r" b="b"/>
                  <a:pathLst>
                    <a:path w="21600" h="21600" extrusionOk="0">
                      <a:moveTo>
                        <a:pt x="3070" y="4501"/>
                      </a:moveTo>
                      <a:lnTo>
                        <a:pt x="3070" y="4292"/>
                      </a:lnTo>
                      <a:lnTo>
                        <a:pt x="3144" y="4292"/>
                      </a:lnTo>
                      <a:lnTo>
                        <a:pt x="3144" y="4222"/>
                      </a:lnTo>
                      <a:lnTo>
                        <a:pt x="3218" y="4153"/>
                      </a:lnTo>
                      <a:lnTo>
                        <a:pt x="3218" y="4083"/>
                      </a:lnTo>
                      <a:lnTo>
                        <a:pt x="3292" y="4083"/>
                      </a:lnTo>
                      <a:lnTo>
                        <a:pt x="3292" y="3838"/>
                      </a:lnTo>
                      <a:lnTo>
                        <a:pt x="3440" y="3699"/>
                      </a:lnTo>
                      <a:lnTo>
                        <a:pt x="3514" y="3699"/>
                      </a:lnTo>
                      <a:lnTo>
                        <a:pt x="3514" y="3629"/>
                      </a:lnTo>
                      <a:lnTo>
                        <a:pt x="3551" y="3629"/>
                      </a:lnTo>
                      <a:lnTo>
                        <a:pt x="3625" y="3559"/>
                      </a:lnTo>
                      <a:lnTo>
                        <a:pt x="3625" y="3489"/>
                      </a:lnTo>
                      <a:lnTo>
                        <a:pt x="3699" y="3420"/>
                      </a:lnTo>
                      <a:lnTo>
                        <a:pt x="3699" y="3350"/>
                      </a:lnTo>
                      <a:lnTo>
                        <a:pt x="3773" y="3280"/>
                      </a:lnTo>
                      <a:lnTo>
                        <a:pt x="3773" y="3141"/>
                      </a:lnTo>
                      <a:lnTo>
                        <a:pt x="3847" y="3106"/>
                      </a:lnTo>
                      <a:lnTo>
                        <a:pt x="3847" y="2896"/>
                      </a:lnTo>
                      <a:lnTo>
                        <a:pt x="3921" y="2826"/>
                      </a:lnTo>
                      <a:lnTo>
                        <a:pt x="3847" y="2826"/>
                      </a:lnTo>
                      <a:lnTo>
                        <a:pt x="3921" y="2826"/>
                      </a:lnTo>
                      <a:lnTo>
                        <a:pt x="3995" y="2757"/>
                      </a:lnTo>
                      <a:lnTo>
                        <a:pt x="3995" y="2687"/>
                      </a:lnTo>
                      <a:lnTo>
                        <a:pt x="4068" y="2687"/>
                      </a:lnTo>
                      <a:lnTo>
                        <a:pt x="4068" y="2617"/>
                      </a:lnTo>
                      <a:lnTo>
                        <a:pt x="4142" y="2617"/>
                      </a:lnTo>
                      <a:lnTo>
                        <a:pt x="4142" y="2547"/>
                      </a:lnTo>
                      <a:lnTo>
                        <a:pt x="4216" y="2478"/>
                      </a:lnTo>
                      <a:lnTo>
                        <a:pt x="4216" y="2408"/>
                      </a:lnTo>
                      <a:lnTo>
                        <a:pt x="4290" y="2338"/>
                      </a:lnTo>
                      <a:lnTo>
                        <a:pt x="4290" y="2303"/>
                      </a:lnTo>
                      <a:lnTo>
                        <a:pt x="4364" y="2233"/>
                      </a:lnTo>
                      <a:lnTo>
                        <a:pt x="4364" y="2163"/>
                      </a:lnTo>
                      <a:lnTo>
                        <a:pt x="4401" y="2163"/>
                      </a:lnTo>
                      <a:lnTo>
                        <a:pt x="4401" y="2094"/>
                      </a:lnTo>
                      <a:lnTo>
                        <a:pt x="4549" y="1954"/>
                      </a:lnTo>
                      <a:lnTo>
                        <a:pt x="4549" y="1815"/>
                      </a:lnTo>
                      <a:lnTo>
                        <a:pt x="4697" y="1675"/>
                      </a:lnTo>
                      <a:lnTo>
                        <a:pt x="4993" y="1675"/>
                      </a:lnTo>
                      <a:lnTo>
                        <a:pt x="4993" y="1466"/>
                      </a:lnTo>
                      <a:lnTo>
                        <a:pt x="5067" y="1466"/>
                      </a:lnTo>
                      <a:lnTo>
                        <a:pt x="5067" y="1361"/>
                      </a:lnTo>
                      <a:lnTo>
                        <a:pt x="5141" y="1361"/>
                      </a:lnTo>
                      <a:lnTo>
                        <a:pt x="5289" y="1221"/>
                      </a:lnTo>
                      <a:lnTo>
                        <a:pt x="5326" y="1152"/>
                      </a:lnTo>
                      <a:lnTo>
                        <a:pt x="5400" y="1082"/>
                      </a:lnTo>
                      <a:lnTo>
                        <a:pt x="5474" y="1082"/>
                      </a:lnTo>
                      <a:lnTo>
                        <a:pt x="5474" y="942"/>
                      </a:lnTo>
                      <a:lnTo>
                        <a:pt x="5548" y="942"/>
                      </a:lnTo>
                      <a:lnTo>
                        <a:pt x="5548" y="803"/>
                      </a:lnTo>
                      <a:lnTo>
                        <a:pt x="5622" y="803"/>
                      </a:lnTo>
                      <a:lnTo>
                        <a:pt x="5548" y="733"/>
                      </a:lnTo>
                      <a:lnTo>
                        <a:pt x="5844" y="733"/>
                      </a:lnTo>
                      <a:lnTo>
                        <a:pt x="5844" y="663"/>
                      </a:lnTo>
                      <a:lnTo>
                        <a:pt x="5992" y="663"/>
                      </a:lnTo>
                      <a:lnTo>
                        <a:pt x="6140" y="733"/>
                      </a:lnTo>
                      <a:lnTo>
                        <a:pt x="6140" y="663"/>
                      </a:lnTo>
                      <a:lnTo>
                        <a:pt x="6177" y="663"/>
                      </a:lnTo>
                      <a:lnTo>
                        <a:pt x="6177" y="558"/>
                      </a:lnTo>
                      <a:lnTo>
                        <a:pt x="6251" y="558"/>
                      </a:lnTo>
                      <a:lnTo>
                        <a:pt x="6251" y="489"/>
                      </a:lnTo>
                      <a:lnTo>
                        <a:pt x="6325" y="419"/>
                      </a:lnTo>
                      <a:lnTo>
                        <a:pt x="6473" y="419"/>
                      </a:lnTo>
                      <a:lnTo>
                        <a:pt x="6621" y="279"/>
                      </a:lnTo>
                      <a:lnTo>
                        <a:pt x="6695" y="279"/>
                      </a:lnTo>
                      <a:lnTo>
                        <a:pt x="6768" y="209"/>
                      </a:lnTo>
                      <a:lnTo>
                        <a:pt x="6768" y="279"/>
                      </a:lnTo>
                      <a:lnTo>
                        <a:pt x="6842" y="209"/>
                      </a:lnTo>
                      <a:lnTo>
                        <a:pt x="7101" y="209"/>
                      </a:lnTo>
                      <a:lnTo>
                        <a:pt x="7175" y="279"/>
                      </a:lnTo>
                      <a:lnTo>
                        <a:pt x="7249" y="209"/>
                      </a:lnTo>
                      <a:lnTo>
                        <a:pt x="7323" y="279"/>
                      </a:lnTo>
                      <a:lnTo>
                        <a:pt x="7323" y="209"/>
                      </a:lnTo>
                      <a:lnTo>
                        <a:pt x="7471" y="209"/>
                      </a:lnTo>
                      <a:lnTo>
                        <a:pt x="7545" y="140"/>
                      </a:lnTo>
                      <a:lnTo>
                        <a:pt x="8026" y="140"/>
                      </a:lnTo>
                      <a:lnTo>
                        <a:pt x="8100" y="70"/>
                      </a:lnTo>
                      <a:lnTo>
                        <a:pt x="8396" y="70"/>
                      </a:lnTo>
                      <a:lnTo>
                        <a:pt x="8396" y="0"/>
                      </a:lnTo>
                      <a:lnTo>
                        <a:pt x="8692" y="0"/>
                      </a:lnTo>
                      <a:lnTo>
                        <a:pt x="8692" y="140"/>
                      </a:lnTo>
                      <a:lnTo>
                        <a:pt x="8766" y="140"/>
                      </a:lnTo>
                      <a:lnTo>
                        <a:pt x="8766" y="279"/>
                      </a:lnTo>
                      <a:lnTo>
                        <a:pt x="8840" y="349"/>
                      </a:lnTo>
                      <a:lnTo>
                        <a:pt x="8840" y="419"/>
                      </a:lnTo>
                      <a:lnTo>
                        <a:pt x="8877" y="419"/>
                      </a:lnTo>
                      <a:lnTo>
                        <a:pt x="8877" y="349"/>
                      </a:lnTo>
                      <a:lnTo>
                        <a:pt x="9173" y="349"/>
                      </a:lnTo>
                      <a:lnTo>
                        <a:pt x="9173" y="419"/>
                      </a:lnTo>
                      <a:lnTo>
                        <a:pt x="9247" y="419"/>
                      </a:lnTo>
                      <a:lnTo>
                        <a:pt x="9247" y="489"/>
                      </a:lnTo>
                      <a:lnTo>
                        <a:pt x="9395" y="489"/>
                      </a:lnTo>
                      <a:lnTo>
                        <a:pt x="9395" y="558"/>
                      </a:lnTo>
                      <a:lnTo>
                        <a:pt x="9542" y="558"/>
                      </a:lnTo>
                      <a:lnTo>
                        <a:pt x="9616" y="489"/>
                      </a:lnTo>
                      <a:lnTo>
                        <a:pt x="9616" y="419"/>
                      </a:lnTo>
                      <a:lnTo>
                        <a:pt x="9690" y="349"/>
                      </a:lnTo>
                      <a:lnTo>
                        <a:pt x="9727" y="349"/>
                      </a:lnTo>
                      <a:lnTo>
                        <a:pt x="9727" y="279"/>
                      </a:lnTo>
                      <a:lnTo>
                        <a:pt x="9727" y="349"/>
                      </a:lnTo>
                      <a:lnTo>
                        <a:pt x="9875" y="349"/>
                      </a:lnTo>
                      <a:lnTo>
                        <a:pt x="9949" y="279"/>
                      </a:lnTo>
                      <a:lnTo>
                        <a:pt x="10097" y="279"/>
                      </a:lnTo>
                      <a:lnTo>
                        <a:pt x="10171" y="209"/>
                      </a:lnTo>
                      <a:lnTo>
                        <a:pt x="10393" y="209"/>
                      </a:lnTo>
                      <a:lnTo>
                        <a:pt x="10467" y="279"/>
                      </a:lnTo>
                      <a:lnTo>
                        <a:pt x="10800" y="279"/>
                      </a:lnTo>
                      <a:lnTo>
                        <a:pt x="10800" y="209"/>
                      </a:lnTo>
                      <a:lnTo>
                        <a:pt x="10874" y="209"/>
                      </a:lnTo>
                      <a:lnTo>
                        <a:pt x="10874" y="279"/>
                      </a:lnTo>
                      <a:lnTo>
                        <a:pt x="10948" y="349"/>
                      </a:lnTo>
                      <a:lnTo>
                        <a:pt x="10948" y="489"/>
                      </a:lnTo>
                      <a:lnTo>
                        <a:pt x="11022" y="489"/>
                      </a:lnTo>
                      <a:lnTo>
                        <a:pt x="11022" y="628"/>
                      </a:lnTo>
                      <a:lnTo>
                        <a:pt x="11096" y="628"/>
                      </a:lnTo>
                      <a:lnTo>
                        <a:pt x="11096" y="733"/>
                      </a:lnTo>
                      <a:lnTo>
                        <a:pt x="11022" y="733"/>
                      </a:lnTo>
                      <a:lnTo>
                        <a:pt x="11022" y="803"/>
                      </a:lnTo>
                      <a:lnTo>
                        <a:pt x="10948" y="803"/>
                      </a:lnTo>
                      <a:lnTo>
                        <a:pt x="10948" y="872"/>
                      </a:lnTo>
                      <a:lnTo>
                        <a:pt x="11022" y="942"/>
                      </a:lnTo>
                      <a:lnTo>
                        <a:pt x="11022" y="1012"/>
                      </a:lnTo>
                      <a:lnTo>
                        <a:pt x="10874" y="1012"/>
                      </a:lnTo>
                      <a:lnTo>
                        <a:pt x="10874" y="1431"/>
                      </a:lnTo>
                      <a:lnTo>
                        <a:pt x="10948" y="1431"/>
                      </a:lnTo>
                      <a:lnTo>
                        <a:pt x="10948" y="1466"/>
                      </a:lnTo>
                      <a:lnTo>
                        <a:pt x="10874" y="1466"/>
                      </a:lnTo>
                      <a:lnTo>
                        <a:pt x="10874" y="1745"/>
                      </a:lnTo>
                      <a:lnTo>
                        <a:pt x="10948" y="1745"/>
                      </a:lnTo>
                      <a:lnTo>
                        <a:pt x="10948" y="1815"/>
                      </a:lnTo>
                      <a:lnTo>
                        <a:pt x="10874" y="1815"/>
                      </a:lnTo>
                      <a:lnTo>
                        <a:pt x="10874" y="2024"/>
                      </a:lnTo>
                      <a:lnTo>
                        <a:pt x="10948" y="2094"/>
                      </a:lnTo>
                      <a:lnTo>
                        <a:pt x="10948" y="2163"/>
                      </a:lnTo>
                      <a:lnTo>
                        <a:pt x="11022" y="2163"/>
                      </a:lnTo>
                      <a:lnTo>
                        <a:pt x="11022" y="2233"/>
                      </a:lnTo>
                      <a:lnTo>
                        <a:pt x="11096" y="2233"/>
                      </a:lnTo>
                      <a:lnTo>
                        <a:pt x="11096" y="2478"/>
                      </a:lnTo>
                      <a:lnTo>
                        <a:pt x="11022" y="2478"/>
                      </a:lnTo>
                      <a:lnTo>
                        <a:pt x="11022" y="2687"/>
                      </a:lnTo>
                      <a:lnTo>
                        <a:pt x="11096" y="2687"/>
                      </a:lnTo>
                      <a:lnTo>
                        <a:pt x="11096" y="2757"/>
                      </a:lnTo>
                      <a:lnTo>
                        <a:pt x="11170" y="2757"/>
                      </a:lnTo>
                      <a:lnTo>
                        <a:pt x="11170" y="2826"/>
                      </a:lnTo>
                      <a:lnTo>
                        <a:pt x="11244" y="2826"/>
                      </a:lnTo>
                      <a:lnTo>
                        <a:pt x="11244" y="2896"/>
                      </a:lnTo>
                      <a:lnTo>
                        <a:pt x="11318" y="2896"/>
                      </a:lnTo>
                      <a:lnTo>
                        <a:pt x="11318" y="3036"/>
                      </a:lnTo>
                      <a:lnTo>
                        <a:pt x="11244" y="3036"/>
                      </a:lnTo>
                      <a:lnTo>
                        <a:pt x="11244" y="3280"/>
                      </a:lnTo>
                      <a:lnTo>
                        <a:pt x="11318" y="3280"/>
                      </a:lnTo>
                      <a:lnTo>
                        <a:pt x="11318" y="3489"/>
                      </a:lnTo>
                      <a:lnTo>
                        <a:pt x="11392" y="3489"/>
                      </a:lnTo>
                      <a:lnTo>
                        <a:pt x="11318" y="3489"/>
                      </a:lnTo>
                      <a:lnTo>
                        <a:pt x="11318" y="3699"/>
                      </a:lnTo>
                      <a:lnTo>
                        <a:pt x="11392" y="3699"/>
                      </a:lnTo>
                      <a:lnTo>
                        <a:pt x="11392" y="3769"/>
                      </a:lnTo>
                      <a:lnTo>
                        <a:pt x="11318" y="3769"/>
                      </a:lnTo>
                      <a:lnTo>
                        <a:pt x="11392" y="3769"/>
                      </a:lnTo>
                      <a:lnTo>
                        <a:pt x="11318" y="3769"/>
                      </a:lnTo>
                      <a:lnTo>
                        <a:pt x="11318" y="3838"/>
                      </a:lnTo>
                      <a:lnTo>
                        <a:pt x="11466" y="3838"/>
                      </a:lnTo>
                      <a:lnTo>
                        <a:pt x="11466" y="4013"/>
                      </a:lnTo>
                      <a:lnTo>
                        <a:pt x="11503" y="4013"/>
                      </a:lnTo>
                      <a:lnTo>
                        <a:pt x="11503" y="4083"/>
                      </a:lnTo>
                      <a:lnTo>
                        <a:pt x="11577" y="4083"/>
                      </a:lnTo>
                      <a:lnTo>
                        <a:pt x="11577" y="4292"/>
                      </a:lnTo>
                      <a:lnTo>
                        <a:pt x="11503" y="4292"/>
                      </a:lnTo>
                      <a:lnTo>
                        <a:pt x="11503" y="4362"/>
                      </a:lnTo>
                      <a:lnTo>
                        <a:pt x="11577" y="4362"/>
                      </a:lnTo>
                      <a:lnTo>
                        <a:pt x="11503" y="4362"/>
                      </a:lnTo>
                      <a:lnTo>
                        <a:pt x="11503" y="4501"/>
                      </a:lnTo>
                      <a:lnTo>
                        <a:pt x="11577" y="4501"/>
                      </a:lnTo>
                      <a:lnTo>
                        <a:pt x="11577" y="4711"/>
                      </a:lnTo>
                      <a:lnTo>
                        <a:pt x="11651" y="4711"/>
                      </a:lnTo>
                      <a:lnTo>
                        <a:pt x="11651" y="4781"/>
                      </a:lnTo>
                      <a:lnTo>
                        <a:pt x="12021" y="4781"/>
                      </a:lnTo>
                      <a:lnTo>
                        <a:pt x="12021" y="4816"/>
                      </a:lnTo>
                      <a:lnTo>
                        <a:pt x="12095" y="4816"/>
                      </a:lnTo>
                      <a:lnTo>
                        <a:pt x="12095" y="4955"/>
                      </a:lnTo>
                      <a:lnTo>
                        <a:pt x="12168" y="4955"/>
                      </a:lnTo>
                      <a:lnTo>
                        <a:pt x="12168" y="5025"/>
                      </a:lnTo>
                      <a:lnTo>
                        <a:pt x="12390" y="5025"/>
                      </a:lnTo>
                      <a:lnTo>
                        <a:pt x="12390" y="5095"/>
                      </a:lnTo>
                      <a:lnTo>
                        <a:pt x="12427" y="5095"/>
                      </a:lnTo>
                      <a:lnTo>
                        <a:pt x="12427" y="5164"/>
                      </a:lnTo>
                      <a:lnTo>
                        <a:pt x="12575" y="5164"/>
                      </a:lnTo>
                      <a:lnTo>
                        <a:pt x="12575" y="5095"/>
                      </a:lnTo>
                      <a:lnTo>
                        <a:pt x="12649" y="5095"/>
                      </a:lnTo>
                      <a:lnTo>
                        <a:pt x="12649" y="5164"/>
                      </a:lnTo>
                      <a:lnTo>
                        <a:pt x="12723" y="5164"/>
                      </a:lnTo>
                      <a:lnTo>
                        <a:pt x="12723" y="5095"/>
                      </a:lnTo>
                      <a:lnTo>
                        <a:pt x="12797" y="5095"/>
                      </a:lnTo>
                      <a:lnTo>
                        <a:pt x="12797" y="5025"/>
                      </a:lnTo>
                      <a:lnTo>
                        <a:pt x="13019" y="5025"/>
                      </a:lnTo>
                      <a:lnTo>
                        <a:pt x="13019" y="4955"/>
                      </a:lnTo>
                      <a:lnTo>
                        <a:pt x="13093" y="4955"/>
                      </a:lnTo>
                      <a:lnTo>
                        <a:pt x="13093" y="4885"/>
                      </a:lnTo>
                      <a:lnTo>
                        <a:pt x="13500" y="4885"/>
                      </a:lnTo>
                      <a:lnTo>
                        <a:pt x="13500" y="4816"/>
                      </a:lnTo>
                      <a:lnTo>
                        <a:pt x="14018" y="4816"/>
                      </a:lnTo>
                      <a:lnTo>
                        <a:pt x="14092" y="4781"/>
                      </a:lnTo>
                      <a:lnTo>
                        <a:pt x="14425" y="4781"/>
                      </a:lnTo>
                      <a:lnTo>
                        <a:pt x="14499" y="4816"/>
                      </a:lnTo>
                      <a:lnTo>
                        <a:pt x="14868" y="4816"/>
                      </a:lnTo>
                      <a:lnTo>
                        <a:pt x="14942" y="4781"/>
                      </a:lnTo>
                      <a:lnTo>
                        <a:pt x="15016" y="4781"/>
                      </a:lnTo>
                      <a:lnTo>
                        <a:pt x="15016" y="4711"/>
                      </a:lnTo>
                      <a:lnTo>
                        <a:pt x="15053" y="4711"/>
                      </a:lnTo>
                      <a:lnTo>
                        <a:pt x="15127" y="4641"/>
                      </a:lnTo>
                      <a:lnTo>
                        <a:pt x="15127" y="4571"/>
                      </a:lnTo>
                      <a:lnTo>
                        <a:pt x="15201" y="4571"/>
                      </a:lnTo>
                      <a:lnTo>
                        <a:pt x="15201" y="4501"/>
                      </a:lnTo>
                      <a:lnTo>
                        <a:pt x="15275" y="4501"/>
                      </a:lnTo>
                      <a:lnTo>
                        <a:pt x="15275" y="4432"/>
                      </a:lnTo>
                      <a:lnTo>
                        <a:pt x="15349" y="4432"/>
                      </a:lnTo>
                      <a:lnTo>
                        <a:pt x="15349" y="4362"/>
                      </a:lnTo>
                      <a:lnTo>
                        <a:pt x="15423" y="4362"/>
                      </a:lnTo>
                      <a:lnTo>
                        <a:pt x="15423" y="4292"/>
                      </a:lnTo>
                      <a:lnTo>
                        <a:pt x="15497" y="4292"/>
                      </a:lnTo>
                      <a:lnTo>
                        <a:pt x="15497" y="4222"/>
                      </a:lnTo>
                      <a:lnTo>
                        <a:pt x="15719" y="4222"/>
                      </a:lnTo>
                      <a:lnTo>
                        <a:pt x="15719" y="4153"/>
                      </a:lnTo>
                      <a:lnTo>
                        <a:pt x="15793" y="4153"/>
                      </a:lnTo>
                      <a:lnTo>
                        <a:pt x="15793" y="4222"/>
                      </a:lnTo>
                      <a:lnTo>
                        <a:pt x="16644" y="4222"/>
                      </a:lnTo>
                      <a:lnTo>
                        <a:pt x="16644" y="4292"/>
                      </a:lnTo>
                      <a:lnTo>
                        <a:pt x="16792" y="4292"/>
                      </a:lnTo>
                      <a:lnTo>
                        <a:pt x="16792" y="4362"/>
                      </a:lnTo>
                      <a:lnTo>
                        <a:pt x="16829" y="4362"/>
                      </a:lnTo>
                      <a:lnTo>
                        <a:pt x="16829" y="4501"/>
                      </a:lnTo>
                      <a:lnTo>
                        <a:pt x="16903" y="4501"/>
                      </a:lnTo>
                      <a:lnTo>
                        <a:pt x="16903" y="4571"/>
                      </a:lnTo>
                      <a:lnTo>
                        <a:pt x="16977" y="4571"/>
                      </a:lnTo>
                      <a:lnTo>
                        <a:pt x="16903" y="4571"/>
                      </a:lnTo>
                      <a:lnTo>
                        <a:pt x="16903" y="4885"/>
                      </a:lnTo>
                      <a:lnTo>
                        <a:pt x="16977" y="4885"/>
                      </a:lnTo>
                      <a:lnTo>
                        <a:pt x="16977" y="5513"/>
                      </a:lnTo>
                      <a:lnTo>
                        <a:pt x="16903" y="5513"/>
                      </a:lnTo>
                      <a:lnTo>
                        <a:pt x="16903" y="5583"/>
                      </a:lnTo>
                      <a:lnTo>
                        <a:pt x="16829" y="5583"/>
                      </a:lnTo>
                      <a:lnTo>
                        <a:pt x="16829" y="5758"/>
                      </a:lnTo>
                      <a:lnTo>
                        <a:pt x="16792" y="5758"/>
                      </a:lnTo>
                      <a:lnTo>
                        <a:pt x="16718" y="5827"/>
                      </a:lnTo>
                      <a:lnTo>
                        <a:pt x="16718" y="5897"/>
                      </a:lnTo>
                      <a:lnTo>
                        <a:pt x="16792" y="5897"/>
                      </a:lnTo>
                      <a:lnTo>
                        <a:pt x="16792" y="5967"/>
                      </a:lnTo>
                      <a:lnTo>
                        <a:pt x="16903" y="5967"/>
                      </a:lnTo>
                      <a:lnTo>
                        <a:pt x="16903" y="6107"/>
                      </a:lnTo>
                      <a:lnTo>
                        <a:pt x="17125" y="6107"/>
                      </a:lnTo>
                      <a:lnTo>
                        <a:pt x="17125" y="6176"/>
                      </a:lnTo>
                      <a:lnTo>
                        <a:pt x="17199" y="6176"/>
                      </a:lnTo>
                      <a:lnTo>
                        <a:pt x="17199" y="6246"/>
                      </a:lnTo>
                      <a:lnTo>
                        <a:pt x="17273" y="6246"/>
                      </a:lnTo>
                      <a:lnTo>
                        <a:pt x="17273" y="6316"/>
                      </a:lnTo>
                      <a:lnTo>
                        <a:pt x="17347" y="6316"/>
                      </a:lnTo>
                      <a:lnTo>
                        <a:pt x="17347" y="6386"/>
                      </a:lnTo>
                      <a:lnTo>
                        <a:pt x="17421" y="6386"/>
                      </a:lnTo>
                      <a:lnTo>
                        <a:pt x="17421" y="6456"/>
                      </a:lnTo>
                      <a:lnTo>
                        <a:pt x="17753" y="6456"/>
                      </a:lnTo>
                      <a:lnTo>
                        <a:pt x="17753" y="6525"/>
                      </a:lnTo>
                      <a:lnTo>
                        <a:pt x="17827" y="6525"/>
                      </a:lnTo>
                      <a:lnTo>
                        <a:pt x="17827" y="6560"/>
                      </a:lnTo>
                      <a:lnTo>
                        <a:pt x="17901" y="6560"/>
                      </a:lnTo>
                      <a:lnTo>
                        <a:pt x="17901" y="6770"/>
                      </a:lnTo>
                      <a:lnTo>
                        <a:pt x="17975" y="6770"/>
                      </a:lnTo>
                      <a:lnTo>
                        <a:pt x="17975" y="6839"/>
                      </a:lnTo>
                      <a:lnTo>
                        <a:pt x="17901" y="6839"/>
                      </a:lnTo>
                      <a:lnTo>
                        <a:pt x="17901" y="6979"/>
                      </a:lnTo>
                      <a:lnTo>
                        <a:pt x="17753" y="6979"/>
                      </a:lnTo>
                      <a:lnTo>
                        <a:pt x="17753" y="7049"/>
                      </a:lnTo>
                      <a:lnTo>
                        <a:pt x="17827" y="7049"/>
                      </a:lnTo>
                      <a:lnTo>
                        <a:pt x="17827" y="7119"/>
                      </a:lnTo>
                      <a:lnTo>
                        <a:pt x="17642" y="7119"/>
                      </a:lnTo>
                      <a:lnTo>
                        <a:pt x="17642" y="7188"/>
                      </a:lnTo>
                      <a:lnTo>
                        <a:pt x="17568" y="7188"/>
                      </a:lnTo>
                      <a:lnTo>
                        <a:pt x="17568" y="7502"/>
                      </a:lnTo>
                      <a:lnTo>
                        <a:pt x="17495" y="7502"/>
                      </a:lnTo>
                      <a:lnTo>
                        <a:pt x="17495" y="7572"/>
                      </a:lnTo>
                      <a:lnTo>
                        <a:pt x="17347" y="7572"/>
                      </a:lnTo>
                      <a:lnTo>
                        <a:pt x="17347" y="7642"/>
                      </a:lnTo>
                      <a:lnTo>
                        <a:pt x="17199" y="7642"/>
                      </a:lnTo>
                      <a:lnTo>
                        <a:pt x="17199" y="7782"/>
                      </a:lnTo>
                      <a:lnTo>
                        <a:pt x="17125" y="7782"/>
                      </a:lnTo>
                      <a:lnTo>
                        <a:pt x="17125" y="7851"/>
                      </a:lnTo>
                      <a:lnTo>
                        <a:pt x="17051" y="7851"/>
                      </a:lnTo>
                      <a:lnTo>
                        <a:pt x="17051" y="8061"/>
                      </a:lnTo>
                      <a:lnTo>
                        <a:pt x="16977" y="8061"/>
                      </a:lnTo>
                      <a:lnTo>
                        <a:pt x="16977" y="8200"/>
                      </a:lnTo>
                      <a:lnTo>
                        <a:pt x="16903" y="8200"/>
                      </a:lnTo>
                      <a:lnTo>
                        <a:pt x="16903" y="8235"/>
                      </a:lnTo>
                      <a:lnTo>
                        <a:pt x="16977" y="8235"/>
                      </a:lnTo>
                      <a:lnTo>
                        <a:pt x="16903" y="8305"/>
                      </a:lnTo>
                      <a:lnTo>
                        <a:pt x="16903" y="8375"/>
                      </a:lnTo>
                      <a:lnTo>
                        <a:pt x="16903" y="8305"/>
                      </a:lnTo>
                      <a:lnTo>
                        <a:pt x="16977" y="8375"/>
                      </a:lnTo>
                      <a:lnTo>
                        <a:pt x="16977" y="8445"/>
                      </a:lnTo>
                      <a:lnTo>
                        <a:pt x="17051" y="8445"/>
                      </a:lnTo>
                      <a:lnTo>
                        <a:pt x="17051" y="8584"/>
                      </a:lnTo>
                      <a:lnTo>
                        <a:pt x="16977" y="8584"/>
                      </a:lnTo>
                      <a:lnTo>
                        <a:pt x="16977" y="8794"/>
                      </a:lnTo>
                      <a:lnTo>
                        <a:pt x="16903" y="8794"/>
                      </a:lnTo>
                      <a:lnTo>
                        <a:pt x="16903" y="9003"/>
                      </a:lnTo>
                      <a:lnTo>
                        <a:pt x="16829" y="9003"/>
                      </a:lnTo>
                      <a:lnTo>
                        <a:pt x="16829" y="9038"/>
                      </a:lnTo>
                      <a:lnTo>
                        <a:pt x="16792" y="9108"/>
                      </a:lnTo>
                      <a:lnTo>
                        <a:pt x="16792" y="9177"/>
                      </a:lnTo>
                      <a:lnTo>
                        <a:pt x="16718" y="9247"/>
                      </a:lnTo>
                      <a:lnTo>
                        <a:pt x="16718" y="9317"/>
                      </a:lnTo>
                      <a:lnTo>
                        <a:pt x="16792" y="9317"/>
                      </a:lnTo>
                      <a:lnTo>
                        <a:pt x="16792" y="9387"/>
                      </a:lnTo>
                      <a:lnTo>
                        <a:pt x="16829" y="9317"/>
                      </a:lnTo>
                      <a:lnTo>
                        <a:pt x="16829" y="9387"/>
                      </a:lnTo>
                      <a:lnTo>
                        <a:pt x="16977" y="9387"/>
                      </a:lnTo>
                      <a:lnTo>
                        <a:pt x="16977" y="9457"/>
                      </a:lnTo>
                      <a:lnTo>
                        <a:pt x="17051" y="9457"/>
                      </a:lnTo>
                      <a:lnTo>
                        <a:pt x="17051" y="9387"/>
                      </a:lnTo>
                      <a:lnTo>
                        <a:pt x="17051" y="9457"/>
                      </a:lnTo>
                      <a:lnTo>
                        <a:pt x="17125" y="9457"/>
                      </a:lnTo>
                      <a:lnTo>
                        <a:pt x="17125" y="9387"/>
                      </a:lnTo>
                      <a:lnTo>
                        <a:pt x="17199" y="9387"/>
                      </a:lnTo>
                      <a:lnTo>
                        <a:pt x="17199" y="9526"/>
                      </a:lnTo>
                      <a:lnTo>
                        <a:pt x="17273" y="9526"/>
                      </a:lnTo>
                      <a:lnTo>
                        <a:pt x="17273" y="9457"/>
                      </a:lnTo>
                      <a:lnTo>
                        <a:pt x="17495" y="9457"/>
                      </a:lnTo>
                      <a:lnTo>
                        <a:pt x="17495" y="9526"/>
                      </a:lnTo>
                      <a:lnTo>
                        <a:pt x="17495" y="9457"/>
                      </a:lnTo>
                      <a:lnTo>
                        <a:pt x="17495" y="9526"/>
                      </a:lnTo>
                      <a:lnTo>
                        <a:pt x="17568" y="9526"/>
                      </a:lnTo>
                      <a:lnTo>
                        <a:pt x="17568" y="9596"/>
                      </a:lnTo>
                      <a:lnTo>
                        <a:pt x="17568" y="9526"/>
                      </a:lnTo>
                      <a:lnTo>
                        <a:pt x="17753" y="9526"/>
                      </a:lnTo>
                      <a:lnTo>
                        <a:pt x="17753" y="9457"/>
                      </a:lnTo>
                      <a:lnTo>
                        <a:pt x="17901" y="9457"/>
                      </a:lnTo>
                      <a:lnTo>
                        <a:pt x="17901" y="9387"/>
                      </a:lnTo>
                      <a:lnTo>
                        <a:pt x="17901" y="9457"/>
                      </a:lnTo>
                      <a:lnTo>
                        <a:pt x="17901" y="9387"/>
                      </a:lnTo>
                      <a:lnTo>
                        <a:pt x="17975" y="9387"/>
                      </a:lnTo>
                      <a:lnTo>
                        <a:pt x="17975" y="9457"/>
                      </a:lnTo>
                      <a:lnTo>
                        <a:pt x="17975" y="9387"/>
                      </a:lnTo>
                      <a:lnTo>
                        <a:pt x="18419" y="9387"/>
                      </a:lnTo>
                      <a:lnTo>
                        <a:pt x="18419" y="9317"/>
                      </a:lnTo>
                      <a:lnTo>
                        <a:pt x="18493" y="9317"/>
                      </a:lnTo>
                      <a:lnTo>
                        <a:pt x="18493" y="9247"/>
                      </a:lnTo>
                      <a:lnTo>
                        <a:pt x="18493" y="9317"/>
                      </a:lnTo>
                      <a:lnTo>
                        <a:pt x="18567" y="9317"/>
                      </a:lnTo>
                      <a:lnTo>
                        <a:pt x="18567" y="9526"/>
                      </a:lnTo>
                      <a:lnTo>
                        <a:pt x="18604" y="9526"/>
                      </a:lnTo>
                      <a:lnTo>
                        <a:pt x="18604" y="9596"/>
                      </a:lnTo>
                      <a:lnTo>
                        <a:pt x="18604" y="9526"/>
                      </a:lnTo>
                      <a:lnTo>
                        <a:pt x="19048" y="9526"/>
                      </a:lnTo>
                      <a:lnTo>
                        <a:pt x="19122" y="9457"/>
                      </a:lnTo>
                      <a:lnTo>
                        <a:pt x="19270" y="9457"/>
                      </a:lnTo>
                      <a:lnTo>
                        <a:pt x="19270" y="9387"/>
                      </a:lnTo>
                      <a:lnTo>
                        <a:pt x="19344" y="9317"/>
                      </a:lnTo>
                      <a:lnTo>
                        <a:pt x="19344" y="9247"/>
                      </a:lnTo>
                      <a:lnTo>
                        <a:pt x="19418" y="9247"/>
                      </a:lnTo>
                      <a:lnTo>
                        <a:pt x="19418" y="9108"/>
                      </a:lnTo>
                      <a:lnTo>
                        <a:pt x="19492" y="9108"/>
                      </a:lnTo>
                      <a:lnTo>
                        <a:pt x="19492" y="9177"/>
                      </a:lnTo>
                      <a:lnTo>
                        <a:pt x="19529" y="9177"/>
                      </a:lnTo>
                      <a:lnTo>
                        <a:pt x="19529" y="9038"/>
                      </a:lnTo>
                      <a:lnTo>
                        <a:pt x="19973" y="9038"/>
                      </a:lnTo>
                      <a:lnTo>
                        <a:pt x="19973" y="9108"/>
                      </a:lnTo>
                      <a:lnTo>
                        <a:pt x="19973" y="9038"/>
                      </a:lnTo>
                      <a:lnTo>
                        <a:pt x="20342" y="9038"/>
                      </a:lnTo>
                      <a:lnTo>
                        <a:pt x="20342" y="8933"/>
                      </a:lnTo>
                      <a:lnTo>
                        <a:pt x="20379" y="8933"/>
                      </a:lnTo>
                      <a:lnTo>
                        <a:pt x="20379" y="9003"/>
                      </a:lnTo>
                      <a:lnTo>
                        <a:pt x="20379" y="8933"/>
                      </a:lnTo>
                      <a:lnTo>
                        <a:pt x="20601" y="8933"/>
                      </a:lnTo>
                      <a:lnTo>
                        <a:pt x="20601" y="8863"/>
                      </a:lnTo>
                      <a:lnTo>
                        <a:pt x="20601" y="8933"/>
                      </a:lnTo>
                      <a:lnTo>
                        <a:pt x="20675" y="8933"/>
                      </a:lnTo>
                      <a:lnTo>
                        <a:pt x="20675" y="9038"/>
                      </a:lnTo>
                      <a:lnTo>
                        <a:pt x="20749" y="9038"/>
                      </a:lnTo>
                      <a:lnTo>
                        <a:pt x="20749" y="9108"/>
                      </a:lnTo>
                      <a:lnTo>
                        <a:pt x="20823" y="9108"/>
                      </a:lnTo>
                      <a:lnTo>
                        <a:pt x="20823" y="9387"/>
                      </a:lnTo>
                      <a:lnTo>
                        <a:pt x="20897" y="9387"/>
                      </a:lnTo>
                      <a:lnTo>
                        <a:pt x="20897" y="9526"/>
                      </a:lnTo>
                      <a:lnTo>
                        <a:pt x="21045" y="9526"/>
                      </a:lnTo>
                      <a:lnTo>
                        <a:pt x="21045" y="9596"/>
                      </a:lnTo>
                      <a:lnTo>
                        <a:pt x="21119" y="9596"/>
                      </a:lnTo>
                      <a:lnTo>
                        <a:pt x="21193" y="9666"/>
                      </a:lnTo>
                      <a:lnTo>
                        <a:pt x="21267" y="9666"/>
                      </a:lnTo>
                      <a:lnTo>
                        <a:pt x="21267" y="9736"/>
                      </a:lnTo>
                      <a:lnTo>
                        <a:pt x="21378" y="9736"/>
                      </a:lnTo>
                      <a:lnTo>
                        <a:pt x="21378" y="9805"/>
                      </a:lnTo>
                      <a:lnTo>
                        <a:pt x="21452" y="9805"/>
                      </a:lnTo>
                      <a:lnTo>
                        <a:pt x="21452" y="9875"/>
                      </a:lnTo>
                      <a:lnTo>
                        <a:pt x="21526" y="9875"/>
                      </a:lnTo>
                      <a:lnTo>
                        <a:pt x="21526" y="9910"/>
                      </a:lnTo>
                      <a:lnTo>
                        <a:pt x="21600" y="9910"/>
                      </a:lnTo>
                      <a:lnTo>
                        <a:pt x="21600" y="10120"/>
                      </a:lnTo>
                      <a:lnTo>
                        <a:pt x="21526" y="10120"/>
                      </a:lnTo>
                      <a:lnTo>
                        <a:pt x="21526" y="10259"/>
                      </a:lnTo>
                      <a:lnTo>
                        <a:pt x="21452" y="10259"/>
                      </a:lnTo>
                      <a:lnTo>
                        <a:pt x="21452" y="10329"/>
                      </a:lnTo>
                      <a:lnTo>
                        <a:pt x="21378" y="10329"/>
                      </a:lnTo>
                      <a:lnTo>
                        <a:pt x="21378" y="10678"/>
                      </a:lnTo>
                      <a:lnTo>
                        <a:pt x="21452" y="10678"/>
                      </a:lnTo>
                      <a:lnTo>
                        <a:pt x="21452" y="10713"/>
                      </a:lnTo>
                      <a:lnTo>
                        <a:pt x="21378" y="10713"/>
                      </a:lnTo>
                      <a:lnTo>
                        <a:pt x="21378" y="10783"/>
                      </a:lnTo>
                      <a:lnTo>
                        <a:pt x="21267" y="10783"/>
                      </a:lnTo>
                      <a:lnTo>
                        <a:pt x="21267" y="10852"/>
                      </a:lnTo>
                      <a:lnTo>
                        <a:pt x="21193" y="10852"/>
                      </a:lnTo>
                      <a:lnTo>
                        <a:pt x="21193" y="10783"/>
                      </a:lnTo>
                      <a:lnTo>
                        <a:pt x="21045" y="10783"/>
                      </a:lnTo>
                      <a:lnTo>
                        <a:pt x="21045" y="10852"/>
                      </a:lnTo>
                      <a:lnTo>
                        <a:pt x="20971" y="10852"/>
                      </a:lnTo>
                      <a:lnTo>
                        <a:pt x="20971" y="10922"/>
                      </a:lnTo>
                      <a:lnTo>
                        <a:pt x="20897" y="10922"/>
                      </a:lnTo>
                      <a:lnTo>
                        <a:pt x="20897" y="10992"/>
                      </a:lnTo>
                      <a:lnTo>
                        <a:pt x="20675" y="10992"/>
                      </a:lnTo>
                      <a:lnTo>
                        <a:pt x="20675" y="11271"/>
                      </a:lnTo>
                      <a:lnTo>
                        <a:pt x="20749" y="11271"/>
                      </a:lnTo>
                      <a:lnTo>
                        <a:pt x="20749" y="11341"/>
                      </a:lnTo>
                      <a:lnTo>
                        <a:pt x="20675" y="11341"/>
                      </a:lnTo>
                      <a:lnTo>
                        <a:pt x="20675" y="11411"/>
                      </a:lnTo>
                      <a:lnTo>
                        <a:pt x="20749" y="11411"/>
                      </a:lnTo>
                      <a:lnTo>
                        <a:pt x="20749" y="11655"/>
                      </a:lnTo>
                      <a:lnTo>
                        <a:pt x="20823" y="11655"/>
                      </a:lnTo>
                      <a:lnTo>
                        <a:pt x="20823" y="11725"/>
                      </a:lnTo>
                      <a:lnTo>
                        <a:pt x="20749" y="11725"/>
                      </a:lnTo>
                      <a:lnTo>
                        <a:pt x="20749" y="11934"/>
                      </a:lnTo>
                      <a:lnTo>
                        <a:pt x="20675" y="11934"/>
                      </a:lnTo>
                      <a:lnTo>
                        <a:pt x="20675" y="12283"/>
                      </a:lnTo>
                      <a:lnTo>
                        <a:pt x="20749" y="12283"/>
                      </a:lnTo>
                      <a:lnTo>
                        <a:pt x="20749" y="12353"/>
                      </a:lnTo>
                      <a:lnTo>
                        <a:pt x="20675" y="12353"/>
                      </a:lnTo>
                      <a:lnTo>
                        <a:pt x="20749" y="12353"/>
                      </a:lnTo>
                      <a:lnTo>
                        <a:pt x="20749" y="12458"/>
                      </a:lnTo>
                      <a:lnTo>
                        <a:pt x="20823" y="12458"/>
                      </a:lnTo>
                      <a:lnTo>
                        <a:pt x="20823" y="12597"/>
                      </a:lnTo>
                      <a:lnTo>
                        <a:pt x="20897" y="12597"/>
                      </a:lnTo>
                      <a:lnTo>
                        <a:pt x="20897" y="12737"/>
                      </a:lnTo>
                      <a:lnTo>
                        <a:pt x="20823" y="12737"/>
                      </a:lnTo>
                      <a:lnTo>
                        <a:pt x="20823" y="12806"/>
                      </a:lnTo>
                      <a:lnTo>
                        <a:pt x="20749" y="12806"/>
                      </a:lnTo>
                      <a:lnTo>
                        <a:pt x="20749" y="12876"/>
                      </a:lnTo>
                      <a:lnTo>
                        <a:pt x="20675" y="12876"/>
                      </a:lnTo>
                      <a:lnTo>
                        <a:pt x="20675" y="12946"/>
                      </a:lnTo>
                      <a:lnTo>
                        <a:pt x="20601" y="13016"/>
                      </a:lnTo>
                      <a:lnTo>
                        <a:pt x="20601" y="13155"/>
                      </a:lnTo>
                      <a:lnTo>
                        <a:pt x="20453" y="13155"/>
                      </a:lnTo>
                      <a:lnTo>
                        <a:pt x="20453" y="13086"/>
                      </a:lnTo>
                      <a:lnTo>
                        <a:pt x="20379" y="13086"/>
                      </a:lnTo>
                      <a:lnTo>
                        <a:pt x="20379" y="13155"/>
                      </a:lnTo>
                      <a:lnTo>
                        <a:pt x="20342" y="13155"/>
                      </a:lnTo>
                      <a:lnTo>
                        <a:pt x="20342" y="13016"/>
                      </a:lnTo>
                      <a:lnTo>
                        <a:pt x="20268" y="13016"/>
                      </a:lnTo>
                      <a:lnTo>
                        <a:pt x="20268" y="12946"/>
                      </a:lnTo>
                      <a:lnTo>
                        <a:pt x="20195" y="12946"/>
                      </a:lnTo>
                      <a:lnTo>
                        <a:pt x="20195" y="13155"/>
                      </a:lnTo>
                      <a:lnTo>
                        <a:pt x="20121" y="13155"/>
                      </a:lnTo>
                      <a:lnTo>
                        <a:pt x="20121" y="13225"/>
                      </a:lnTo>
                      <a:lnTo>
                        <a:pt x="20195" y="13225"/>
                      </a:lnTo>
                      <a:lnTo>
                        <a:pt x="20195" y="13260"/>
                      </a:lnTo>
                      <a:lnTo>
                        <a:pt x="20268" y="13260"/>
                      </a:lnTo>
                      <a:lnTo>
                        <a:pt x="20268" y="13400"/>
                      </a:lnTo>
                      <a:lnTo>
                        <a:pt x="20195" y="13469"/>
                      </a:lnTo>
                      <a:lnTo>
                        <a:pt x="20047" y="13469"/>
                      </a:lnTo>
                      <a:lnTo>
                        <a:pt x="20047" y="13539"/>
                      </a:lnTo>
                      <a:lnTo>
                        <a:pt x="19751" y="13539"/>
                      </a:lnTo>
                      <a:lnTo>
                        <a:pt x="19751" y="13609"/>
                      </a:lnTo>
                      <a:lnTo>
                        <a:pt x="19677" y="13609"/>
                      </a:lnTo>
                      <a:lnTo>
                        <a:pt x="19677" y="13679"/>
                      </a:lnTo>
                      <a:lnTo>
                        <a:pt x="19603" y="13749"/>
                      </a:lnTo>
                      <a:lnTo>
                        <a:pt x="19529" y="13749"/>
                      </a:lnTo>
                      <a:lnTo>
                        <a:pt x="19529" y="13818"/>
                      </a:lnTo>
                      <a:lnTo>
                        <a:pt x="19492" y="13818"/>
                      </a:lnTo>
                      <a:lnTo>
                        <a:pt x="19492" y="13888"/>
                      </a:lnTo>
                      <a:lnTo>
                        <a:pt x="19344" y="13888"/>
                      </a:lnTo>
                      <a:lnTo>
                        <a:pt x="19344" y="13958"/>
                      </a:lnTo>
                      <a:lnTo>
                        <a:pt x="19048" y="13958"/>
                      </a:lnTo>
                      <a:lnTo>
                        <a:pt x="19048" y="14028"/>
                      </a:lnTo>
                      <a:lnTo>
                        <a:pt x="19122" y="14028"/>
                      </a:lnTo>
                      <a:lnTo>
                        <a:pt x="19122" y="14063"/>
                      </a:lnTo>
                      <a:lnTo>
                        <a:pt x="19048" y="14063"/>
                      </a:lnTo>
                      <a:lnTo>
                        <a:pt x="19048" y="14202"/>
                      </a:lnTo>
                      <a:lnTo>
                        <a:pt x="18974" y="14202"/>
                      </a:lnTo>
                      <a:lnTo>
                        <a:pt x="18974" y="14412"/>
                      </a:lnTo>
                      <a:lnTo>
                        <a:pt x="19048" y="14481"/>
                      </a:lnTo>
                      <a:lnTo>
                        <a:pt x="19048" y="15144"/>
                      </a:lnTo>
                      <a:lnTo>
                        <a:pt x="19122" y="15144"/>
                      </a:lnTo>
                      <a:lnTo>
                        <a:pt x="19122" y="15075"/>
                      </a:lnTo>
                      <a:lnTo>
                        <a:pt x="19196" y="15075"/>
                      </a:lnTo>
                      <a:lnTo>
                        <a:pt x="19196" y="15005"/>
                      </a:lnTo>
                      <a:lnTo>
                        <a:pt x="19270" y="15005"/>
                      </a:lnTo>
                      <a:lnTo>
                        <a:pt x="19270" y="15075"/>
                      </a:lnTo>
                      <a:lnTo>
                        <a:pt x="19344" y="15144"/>
                      </a:lnTo>
                      <a:lnTo>
                        <a:pt x="19344" y="15214"/>
                      </a:lnTo>
                      <a:lnTo>
                        <a:pt x="19418" y="15354"/>
                      </a:lnTo>
                      <a:lnTo>
                        <a:pt x="19492" y="15354"/>
                      </a:lnTo>
                      <a:lnTo>
                        <a:pt x="19529" y="15284"/>
                      </a:lnTo>
                      <a:lnTo>
                        <a:pt x="19603" y="15284"/>
                      </a:lnTo>
                      <a:lnTo>
                        <a:pt x="19603" y="15354"/>
                      </a:lnTo>
                      <a:lnTo>
                        <a:pt x="19677" y="15424"/>
                      </a:lnTo>
                      <a:lnTo>
                        <a:pt x="19677" y="15493"/>
                      </a:lnTo>
                      <a:lnTo>
                        <a:pt x="19603" y="15563"/>
                      </a:lnTo>
                      <a:lnTo>
                        <a:pt x="19603" y="15703"/>
                      </a:lnTo>
                      <a:lnTo>
                        <a:pt x="19529" y="15738"/>
                      </a:lnTo>
                      <a:lnTo>
                        <a:pt x="19529" y="15877"/>
                      </a:lnTo>
                      <a:lnTo>
                        <a:pt x="19492" y="15877"/>
                      </a:lnTo>
                      <a:lnTo>
                        <a:pt x="19492" y="15947"/>
                      </a:lnTo>
                      <a:lnTo>
                        <a:pt x="19418" y="15947"/>
                      </a:lnTo>
                      <a:lnTo>
                        <a:pt x="19418" y="16226"/>
                      </a:lnTo>
                      <a:lnTo>
                        <a:pt x="19344" y="16226"/>
                      </a:lnTo>
                      <a:lnTo>
                        <a:pt x="19344" y="17099"/>
                      </a:lnTo>
                      <a:lnTo>
                        <a:pt x="19270" y="17099"/>
                      </a:lnTo>
                      <a:lnTo>
                        <a:pt x="19270" y="17168"/>
                      </a:lnTo>
                      <a:lnTo>
                        <a:pt x="19122" y="17308"/>
                      </a:lnTo>
                      <a:lnTo>
                        <a:pt x="19048" y="17308"/>
                      </a:lnTo>
                      <a:lnTo>
                        <a:pt x="19048" y="17378"/>
                      </a:lnTo>
                      <a:lnTo>
                        <a:pt x="18974" y="17413"/>
                      </a:lnTo>
                      <a:lnTo>
                        <a:pt x="18826" y="17552"/>
                      </a:lnTo>
                      <a:lnTo>
                        <a:pt x="18826" y="17622"/>
                      </a:lnTo>
                      <a:lnTo>
                        <a:pt x="18752" y="17692"/>
                      </a:lnTo>
                      <a:lnTo>
                        <a:pt x="18752" y="17831"/>
                      </a:lnTo>
                      <a:lnTo>
                        <a:pt x="18678" y="17831"/>
                      </a:lnTo>
                      <a:lnTo>
                        <a:pt x="18678" y="17901"/>
                      </a:lnTo>
                      <a:lnTo>
                        <a:pt x="18197" y="18180"/>
                      </a:lnTo>
                      <a:lnTo>
                        <a:pt x="17827" y="18355"/>
                      </a:lnTo>
                      <a:lnTo>
                        <a:pt x="17568" y="18564"/>
                      </a:lnTo>
                      <a:lnTo>
                        <a:pt x="17568" y="18634"/>
                      </a:lnTo>
                      <a:lnTo>
                        <a:pt x="17642" y="18634"/>
                      </a:lnTo>
                      <a:lnTo>
                        <a:pt x="17716" y="18704"/>
                      </a:lnTo>
                      <a:lnTo>
                        <a:pt x="17716" y="18774"/>
                      </a:lnTo>
                      <a:lnTo>
                        <a:pt x="17753" y="18774"/>
                      </a:lnTo>
                      <a:lnTo>
                        <a:pt x="17753" y="18843"/>
                      </a:lnTo>
                      <a:lnTo>
                        <a:pt x="17827" y="18843"/>
                      </a:lnTo>
                      <a:lnTo>
                        <a:pt x="17827" y="18913"/>
                      </a:lnTo>
                      <a:lnTo>
                        <a:pt x="17901" y="18913"/>
                      </a:lnTo>
                      <a:lnTo>
                        <a:pt x="17975" y="18983"/>
                      </a:lnTo>
                      <a:lnTo>
                        <a:pt x="18049" y="18983"/>
                      </a:lnTo>
                      <a:lnTo>
                        <a:pt x="18123" y="19122"/>
                      </a:lnTo>
                      <a:lnTo>
                        <a:pt x="18123" y="19157"/>
                      </a:lnTo>
                      <a:lnTo>
                        <a:pt x="18197" y="19157"/>
                      </a:lnTo>
                      <a:lnTo>
                        <a:pt x="18197" y="19227"/>
                      </a:lnTo>
                      <a:lnTo>
                        <a:pt x="18271" y="19227"/>
                      </a:lnTo>
                      <a:lnTo>
                        <a:pt x="18271" y="19297"/>
                      </a:lnTo>
                      <a:lnTo>
                        <a:pt x="18419" y="19297"/>
                      </a:lnTo>
                      <a:lnTo>
                        <a:pt x="18419" y="19367"/>
                      </a:lnTo>
                      <a:lnTo>
                        <a:pt x="18493" y="19367"/>
                      </a:lnTo>
                      <a:lnTo>
                        <a:pt x="18493" y="19297"/>
                      </a:lnTo>
                      <a:lnTo>
                        <a:pt x="18567" y="19367"/>
                      </a:lnTo>
                      <a:lnTo>
                        <a:pt x="18604" y="19367"/>
                      </a:lnTo>
                      <a:lnTo>
                        <a:pt x="18604" y="19437"/>
                      </a:lnTo>
                      <a:lnTo>
                        <a:pt x="18678" y="19437"/>
                      </a:lnTo>
                      <a:lnTo>
                        <a:pt x="18678" y="19367"/>
                      </a:lnTo>
                      <a:lnTo>
                        <a:pt x="18752" y="19367"/>
                      </a:lnTo>
                      <a:lnTo>
                        <a:pt x="18752" y="19437"/>
                      </a:lnTo>
                      <a:lnTo>
                        <a:pt x="18826" y="19437"/>
                      </a:lnTo>
                      <a:lnTo>
                        <a:pt x="18752" y="19437"/>
                      </a:lnTo>
                      <a:lnTo>
                        <a:pt x="18826" y="19506"/>
                      </a:lnTo>
                      <a:lnTo>
                        <a:pt x="18752" y="19506"/>
                      </a:lnTo>
                      <a:lnTo>
                        <a:pt x="18826" y="19506"/>
                      </a:lnTo>
                      <a:lnTo>
                        <a:pt x="18826" y="19576"/>
                      </a:lnTo>
                      <a:lnTo>
                        <a:pt x="18752" y="19576"/>
                      </a:lnTo>
                      <a:lnTo>
                        <a:pt x="18752" y="19716"/>
                      </a:lnTo>
                      <a:lnTo>
                        <a:pt x="18826" y="19716"/>
                      </a:lnTo>
                      <a:lnTo>
                        <a:pt x="18826" y="19785"/>
                      </a:lnTo>
                      <a:lnTo>
                        <a:pt x="18678" y="19785"/>
                      </a:lnTo>
                      <a:lnTo>
                        <a:pt x="18678" y="20169"/>
                      </a:lnTo>
                      <a:lnTo>
                        <a:pt x="18752" y="20169"/>
                      </a:lnTo>
                      <a:lnTo>
                        <a:pt x="18752" y="20379"/>
                      </a:lnTo>
                      <a:lnTo>
                        <a:pt x="18826" y="20379"/>
                      </a:lnTo>
                      <a:lnTo>
                        <a:pt x="18752" y="20379"/>
                      </a:lnTo>
                      <a:lnTo>
                        <a:pt x="18752" y="20448"/>
                      </a:lnTo>
                      <a:lnTo>
                        <a:pt x="18826" y="20448"/>
                      </a:lnTo>
                      <a:lnTo>
                        <a:pt x="18826" y="20518"/>
                      </a:lnTo>
                      <a:lnTo>
                        <a:pt x="18900" y="20518"/>
                      </a:lnTo>
                      <a:lnTo>
                        <a:pt x="18900" y="20588"/>
                      </a:lnTo>
                      <a:lnTo>
                        <a:pt x="18974" y="20588"/>
                      </a:lnTo>
                      <a:lnTo>
                        <a:pt x="18974" y="20728"/>
                      </a:lnTo>
                      <a:lnTo>
                        <a:pt x="18900" y="20728"/>
                      </a:lnTo>
                      <a:lnTo>
                        <a:pt x="18900" y="20972"/>
                      </a:lnTo>
                      <a:lnTo>
                        <a:pt x="19048" y="20972"/>
                      </a:lnTo>
                      <a:lnTo>
                        <a:pt x="19048" y="21042"/>
                      </a:lnTo>
                      <a:lnTo>
                        <a:pt x="19122" y="21042"/>
                      </a:lnTo>
                      <a:lnTo>
                        <a:pt x="19048" y="21042"/>
                      </a:lnTo>
                      <a:lnTo>
                        <a:pt x="19048" y="21111"/>
                      </a:lnTo>
                      <a:lnTo>
                        <a:pt x="18974" y="21111"/>
                      </a:lnTo>
                      <a:lnTo>
                        <a:pt x="18974" y="21181"/>
                      </a:lnTo>
                      <a:lnTo>
                        <a:pt x="19048" y="21181"/>
                      </a:lnTo>
                      <a:lnTo>
                        <a:pt x="19048" y="21251"/>
                      </a:lnTo>
                      <a:lnTo>
                        <a:pt x="19122" y="21251"/>
                      </a:lnTo>
                      <a:lnTo>
                        <a:pt x="19122" y="21321"/>
                      </a:lnTo>
                      <a:lnTo>
                        <a:pt x="19048" y="21321"/>
                      </a:lnTo>
                      <a:lnTo>
                        <a:pt x="19048" y="21391"/>
                      </a:lnTo>
                      <a:lnTo>
                        <a:pt x="18974" y="21391"/>
                      </a:lnTo>
                      <a:lnTo>
                        <a:pt x="18974" y="21460"/>
                      </a:lnTo>
                      <a:lnTo>
                        <a:pt x="18900" y="21460"/>
                      </a:lnTo>
                      <a:lnTo>
                        <a:pt x="18900" y="21391"/>
                      </a:lnTo>
                      <a:lnTo>
                        <a:pt x="18826" y="21391"/>
                      </a:lnTo>
                      <a:lnTo>
                        <a:pt x="18826" y="21530"/>
                      </a:lnTo>
                      <a:lnTo>
                        <a:pt x="18752" y="21530"/>
                      </a:lnTo>
                      <a:lnTo>
                        <a:pt x="18752" y="21460"/>
                      </a:lnTo>
                      <a:lnTo>
                        <a:pt x="18604" y="21460"/>
                      </a:lnTo>
                      <a:lnTo>
                        <a:pt x="18604" y="21530"/>
                      </a:lnTo>
                      <a:lnTo>
                        <a:pt x="18567" y="21530"/>
                      </a:lnTo>
                      <a:lnTo>
                        <a:pt x="18567" y="21460"/>
                      </a:lnTo>
                      <a:lnTo>
                        <a:pt x="18419" y="21460"/>
                      </a:lnTo>
                      <a:lnTo>
                        <a:pt x="18419" y="21391"/>
                      </a:lnTo>
                      <a:lnTo>
                        <a:pt x="18123" y="21391"/>
                      </a:lnTo>
                      <a:lnTo>
                        <a:pt x="18123" y="21460"/>
                      </a:lnTo>
                      <a:lnTo>
                        <a:pt x="18049" y="21460"/>
                      </a:lnTo>
                      <a:lnTo>
                        <a:pt x="18049" y="21530"/>
                      </a:lnTo>
                      <a:lnTo>
                        <a:pt x="17975" y="21530"/>
                      </a:lnTo>
                      <a:lnTo>
                        <a:pt x="17975" y="21600"/>
                      </a:lnTo>
                      <a:lnTo>
                        <a:pt x="17421" y="21600"/>
                      </a:lnTo>
                      <a:lnTo>
                        <a:pt x="17421" y="21530"/>
                      </a:lnTo>
                      <a:lnTo>
                        <a:pt x="17347" y="21530"/>
                      </a:lnTo>
                      <a:lnTo>
                        <a:pt x="17273" y="21600"/>
                      </a:lnTo>
                      <a:lnTo>
                        <a:pt x="16977" y="21600"/>
                      </a:lnTo>
                      <a:lnTo>
                        <a:pt x="16977" y="21530"/>
                      </a:lnTo>
                      <a:lnTo>
                        <a:pt x="16903" y="21530"/>
                      </a:lnTo>
                      <a:lnTo>
                        <a:pt x="16903" y="21460"/>
                      </a:lnTo>
                      <a:lnTo>
                        <a:pt x="16792" y="21460"/>
                      </a:lnTo>
                      <a:lnTo>
                        <a:pt x="16792" y="21391"/>
                      </a:lnTo>
                      <a:lnTo>
                        <a:pt x="16644" y="21391"/>
                      </a:lnTo>
                      <a:lnTo>
                        <a:pt x="16570" y="21321"/>
                      </a:lnTo>
                      <a:lnTo>
                        <a:pt x="16348" y="21321"/>
                      </a:lnTo>
                      <a:lnTo>
                        <a:pt x="16348" y="21251"/>
                      </a:lnTo>
                      <a:lnTo>
                        <a:pt x="16274" y="21251"/>
                      </a:lnTo>
                      <a:lnTo>
                        <a:pt x="16200" y="21321"/>
                      </a:lnTo>
                      <a:lnTo>
                        <a:pt x="16126" y="21321"/>
                      </a:lnTo>
                      <a:lnTo>
                        <a:pt x="16200" y="21321"/>
                      </a:lnTo>
                      <a:lnTo>
                        <a:pt x="16200" y="21391"/>
                      </a:lnTo>
                      <a:lnTo>
                        <a:pt x="16052" y="21391"/>
                      </a:lnTo>
                      <a:lnTo>
                        <a:pt x="16052" y="21251"/>
                      </a:lnTo>
                      <a:lnTo>
                        <a:pt x="15867" y="21251"/>
                      </a:lnTo>
                      <a:lnTo>
                        <a:pt x="15867" y="21321"/>
                      </a:lnTo>
                      <a:lnTo>
                        <a:pt x="15571" y="21321"/>
                      </a:lnTo>
                      <a:lnTo>
                        <a:pt x="15571" y="21391"/>
                      </a:lnTo>
                      <a:lnTo>
                        <a:pt x="15275" y="21391"/>
                      </a:lnTo>
                      <a:lnTo>
                        <a:pt x="15275" y="21460"/>
                      </a:lnTo>
                      <a:lnTo>
                        <a:pt x="15201" y="21460"/>
                      </a:lnTo>
                      <a:lnTo>
                        <a:pt x="15201" y="21530"/>
                      </a:lnTo>
                      <a:lnTo>
                        <a:pt x="14942" y="21530"/>
                      </a:lnTo>
                      <a:lnTo>
                        <a:pt x="14942" y="21460"/>
                      </a:lnTo>
                      <a:lnTo>
                        <a:pt x="14795" y="21460"/>
                      </a:lnTo>
                      <a:lnTo>
                        <a:pt x="14795" y="21321"/>
                      </a:lnTo>
                      <a:lnTo>
                        <a:pt x="14721" y="21321"/>
                      </a:lnTo>
                      <a:lnTo>
                        <a:pt x="14721" y="21111"/>
                      </a:lnTo>
                      <a:lnTo>
                        <a:pt x="14795" y="21111"/>
                      </a:lnTo>
                      <a:lnTo>
                        <a:pt x="14795" y="20832"/>
                      </a:lnTo>
                      <a:lnTo>
                        <a:pt x="14868" y="20832"/>
                      </a:lnTo>
                      <a:lnTo>
                        <a:pt x="14868" y="20728"/>
                      </a:lnTo>
                      <a:lnTo>
                        <a:pt x="14795" y="20728"/>
                      </a:lnTo>
                      <a:lnTo>
                        <a:pt x="14795" y="20658"/>
                      </a:lnTo>
                      <a:lnTo>
                        <a:pt x="14721" y="20658"/>
                      </a:lnTo>
                      <a:lnTo>
                        <a:pt x="14795" y="20658"/>
                      </a:lnTo>
                      <a:lnTo>
                        <a:pt x="14795" y="20379"/>
                      </a:lnTo>
                      <a:lnTo>
                        <a:pt x="14868" y="20379"/>
                      </a:lnTo>
                      <a:lnTo>
                        <a:pt x="14868" y="20239"/>
                      </a:lnTo>
                      <a:lnTo>
                        <a:pt x="14795" y="20239"/>
                      </a:lnTo>
                      <a:lnTo>
                        <a:pt x="14868" y="20239"/>
                      </a:lnTo>
                      <a:lnTo>
                        <a:pt x="14868" y="20169"/>
                      </a:lnTo>
                      <a:lnTo>
                        <a:pt x="14795" y="20169"/>
                      </a:lnTo>
                      <a:lnTo>
                        <a:pt x="14795" y="20030"/>
                      </a:lnTo>
                      <a:lnTo>
                        <a:pt x="14868" y="20030"/>
                      </a:lnTo>
                      <a:lnTo>
                        <a:pt x="14868" y="19855"/>
                      </a:lnTo>
                      <a:lnTo>
                        <a:pt x="14942" y="19855"/>
                      </a:lnTo>
                      <a:lnTo>
                        <a:pt x="14942" y="19716"/>
                      </a:lnTo>
                      <a:lnTo>
                        <a:pt x="15016" y="19716"/>
                      </a:lnTo>
                      <a:lnTo>
                        <a:pt x="15016" y="19576"/>
                      </a:lnTo>
                      <a:lnTo>
                        <a:pt x="15127" y="19576"/>
                      </a:lnTo>
                      <a:lnTo>
                        <a:pt x="15127" y="19367"/>
                      </a:lnTo>
                      <a:lnTo>
                        <a:pt x="15201" y="19367"/>
                      </a:lnTo>
                      <a:lnTo>
                        <a:pt x="15201" y="18983"/>
                      </a:lnTo>
                      <a:lnTo>
                        <a:pt x="15127" y="18983"/>
                      </a:lnTo>
                      <a:lnTo>
                        <a:pt x="15127" y="18913"/>
                      </a:lnTo>
                      <a:lnTo>
                        <a:pt x="15201" y="18913"/>
                      </a:lnTo>
                      <a:lnTo>
                        <a:pt x="15201" y="18843"/>
                      </a:lnTo>
                      <a:lnTo>
                        <a:pt x="15127" y="18913"/>
                      </a:lnTo>
                      <a:lnTo>
                        <a:pt x="15127" y="18843"/>
                      </a:lnTo>
                      <a:lnTo>
                        <a:pt x="14942" y="18843"/>
                      </a:lnTo>
                      <a:lnTo>
                        <a:pt x="14942" y="18913"/>
                      </a:lnTo>
                      <a:lnTo>
                        <a:pt x="14942" y="18843"/>
                      </a:lnTo>
                      <a:lnTo>
                        <a:pt x="14942" y="18913"/>
                      </a:lnTo>
                      <a:lnTo>
                        <a:pt x="14942" y="18843"/>
                      </a:lnTo>
                      <a:lnTo>
                        <a:pt x="14795" y="18843"/>
                      </a:lnTo>
                      <a:lnTo>
                        <a:pt x="14795" y="18913"/>
                      </a:lnTo>
                      <a:lnTo>
                        <a:pt x="14795" y="18843"/>
                      </a:lnTo>
                      <a:lnTo>
                        <a:pt x="14721" y="18843"/>
                      </a:lnTo>
                      <a:lnTo>
                        <a:pt x="14721" y="18913"/>
                      </a:lnTo>
                      <a:lnTo>
                        <a:pt x="14425" y="18913"/>
                      </a:lnTo>
                      <a:lnTo>
                        <a:pt x="14425" y="18983"/>
                      </a:lnTo>
                      <a:lnTo>
                        <a:pt x="14425" y="18913"/>
                      </a:lnTo>
                      <a:lnTo>
                        <a:pt x="14351" y="18913"/>
                      </a:lnTo>
                      <a:lnTo>
                        <a:pt x="14351" y="18843"/>
                      </a:lnTo>
                      <a:lnTo>
                        <a:pt x="14203" y="18843"/>
                      </a:lnTo>
                      <a:lnTo>
                        <a:pt x="14203" y="18774"/>
                      </a:lnTo>
                      <a:lnTo>
                        <a:pt x="14166" y="18774"/>
                      </a:lnTo>
                      <a:lnTo>
                        <a:pt x="14166" y="18704"/>
                      </a:lnTo>
                      <a:lnTo>
                        <a:pt x="14018" y="18704"/>
                      </a:lnTo>
                      <a:lnTo>
                        <a:pt x="14018" y="18634"/>
                      </a:lnTo>
                      <a:lnTo>
                        <a:pt x="13944" y="18634"/>
                      </a:lnTo>
                      <a:lnTo>
                        <a:pt x="13944" y="18564"/>
                      </a:lnTo>
                      <a:lnTo>
                        <a:pt x="13796" y="18564"/>
                      </a:lnTo>
                      <a:lnTo>
                        <a:pt x="13796" y="18494"/>
                      </a:lnTo>
                      <a:lnTo>
                        <a:pt x="13648" y="18494"/>
                      </a:lnTo>
                      <a:lnTo>
                        <a:pt x="13648" y="18425"/>
                      </a:lnTo>
                      <a:lnTo>
                        <a:pt x="13426" y="18425"/>
                      </a:lnTo>
                      <a:lnTo>
                        <a:pt x="13426" y="18355"/>
                      </a:lnTo>
                      <a:lnTo>
                        <a:pt x="13352" y="18355"/>
                      </a:lnTo>
                      <a:lnTo>
                        <a:pt x="13426" y="18285"/>
                      </a:lnTo>
                      <a:lnTo>
                        <a:pt x="13426" y="18250"/>
                      </a:lnTo>
                      <a:lnTo>
                        <a:pt x="13352" y="18250"/>
                      </a:lnTo>
                      <a:lnTo>
                        <a:pt x="13352" y="18180"/>
                      </a:lnTo>
                      <a:lnTo>
                        <a:pt x="13278" y="18111"/>
                      </a:lnTo>
                      <a:lnTo>
                        <a:pt x="13241" y="18111"/>
                      </a:lnTo>
                      <a:lnTo>
                        <a:pt x="13167" y="18041"/>
                      </a:lnTo>
                      <a:lnTo>
                        <a:pt x="13093" y="18041"/>
                      </a:lnTo>
                      <a:lnTo>
                        <a:pt x="13093" y="17831"/>
                      </a:lnTo>
                      <a:lnTo>
                        <a:pt x="13167" y="17831"/>
                      </a:lnTo>
                      <a:lnTo>
                        <a:pt x="13167" y="17762"/>
                      </a:lnTo>
                      <a:lnTo>
                        <a:pt x="13241" y="17762"/>
                      </a:lnTo>
                      <a:lnTo>
                        <a:pt x="13278" y="17692"/>
                      </a:lnTo>
                      <a:lnTo>
                        <a:pt x="13352" y="17692"/>
                      </a:lnTo>
                      <a:lnTo>
                        <a:pt x="13352" y="17622"/>
                      </a:lnTo>
                      <a:lnTo>
                        <a:pt x="13278" y="17622"/>
                      </a:lnTo>
                      <a:lnTo>
                        <a:pt x="13278" y="17482"/>
                      </a:lnTo>
                      <a:lnTo>
                        <a:pt x="13352" y="17482"/>
                      </a:lnTo>
                      <a:lnTo>
                        <a:pt x="13352" y="17378"/>
                      </a:lnTo>
                      <a:lnTo>
                        <a:pt x="13278" y="17378"/>
                      </a:lnTo>
                      <a:lnTo>
                        <a:pt x="13278" y="17308"/>
                      </a:lnTo>
                      <a:lnTo>
                        <a:pt x="13167" y="17308"/>
                      </a:lnTo>
                      <a:lnTo>
                        <a:pt x="13167" y="17238"/>
                      </a:lnTo>
                      <a:lnTo>
                        <a:pt x="13167" y="17308"/>
                      </a:lnTo>
                      <a:lnTo>
                        <a:pt x="13167" y="17238"/>
                      </a:lnTo>
                      <a:lnTo>
                        <a:pt x="13093" y="17238"/>
                      </a:lnTo>
                      <a:lnTo>
                        <a:pt x="13093" y="17168"/>
                      </a:lnTo>
                      <a:lnTo>
                        <a:pt x="12945" y="17168"/>
                      </a:lnTo>
                      <a:lnTo>
                        <a:pt x="12945" y="17099"/>
                      </a:lnTo>
                      <a:lnTo>
                        <a:pt x="12871" y="17099"/>
                      </a:lnTo>
                      <a:lnTo>
                        <a:pt x="12871" y="17029"/>
                      </a:lnTo>
                      <a:lnTo>
                        <a:pt x="12871" y="17099"/>
                      </a:lnTo>
                      <a:lnTo>
                        <a:pt x="12871" y="17029"/>
                      </a:lnTo>
                      <a:lnTo>
                        <a:pt x="12797" y="17099"/>
                      </a:lnTo>
                      <a:lnTo>
                        <a:pt x="12723" y="17099"/>
                      </a:lnTo>
                      <a:lnTo>
                        <a:pt x="12723" y="17168"/>
                      </a:lnTo>
                      <a:lnTo>
                        <a:pt x="12575" y="17168"/>
                      </a:lnTo>
                      <a:lnTo>
                        <a:pt x="12575" y="17238"/>
                      </a:lnTo>
                      <a:lnTo>
                        <a:pt x="12501" y="17238"/>
                      </a:lnTo>
                      <a:lnTo>
                        <a:pt x="12501" y="17168"/>
                      </a:lnTo>
                      <a:lnTo>
                        <a:pt x="12242" y="17168"/>
                      </a:lnTo>
                      <a:lnTo>
                        <a:pt x="12242" y="17238"/>
                      </a:lnTo>
                      <a:lnTo>
                        <a:pt x="12168" y="17238"/>
                      </a:lnTo>
                      <a:lnTo>
                        <a:pt x="12168" y="17168"/>
                      </a:lnTo>
                      <a:lnTo>
                        <a:pt x="12168" y="17238"/>
                      </a:lnTo>
                      <a:lnTo>
                        <a:pt x="11947" y="17238"/>
                      </a:lnTo>
                      <a:lnTo>
                        <a:pt x="11947" y="17378"/>
                      </a:lnTo>
                      <a:lnTo>
                        <a:pt x="11873" y="17378"/>
                      </a:lnTo>
                      <a:lnTo>
                        <a:pt x="11873" y="17413"/>
                      </a:lnTo>
                      <a:lnTo>
                        <a:pt x="11799" y="17413"/>
                      </a:lnTo>
                      <a:lnTo>
                        <a:pt x="11799" y="17482"/>
                      </a:lnTo>
                      <a:lnTo>
                        <a:pt x="11799" y="17413"/>
                      </a:lnTo>
                      <a:lnTo>
                        <a:pt x="11725" y="17482"/>
                      </a:lnTo>
                      <a:lnTo>
                        <a:pt x="11725" y="17413"/>
                      </a:lnTo>
                      <a:lnTo>
                        <a:pt x="11725" y="17482"/>
                      </a:lnTo>
                      <a:lnTo>
                        <a:pt x="11651" y="17482"/>
                      </a:lnTo>
                      <a:lnTo>
                        <a:pt x="11577" y="17552"/>
                      </a:lnTo>
                      <a:lnTo>
                        <a:pt x="11503" y="17482"/>
                      </a:lnTo>
                      <a:lnTo>
                        <a:pt x="11244" y="17482"/>
                      </a:lnTo>
                      <a:lnTo>
                        <a:pt x="11244" y="17413"/>
                      </a:lnTo>
                      <a:lnTo>
                        <a:pt x="10726" y="17413"/>
                      </a:lnTo>
                      <a:lnTo>
                        <a:pt x="10652" y="17482"/>
                      </a:lnTo>
                      <a:lnTo>
                        <a:pt x="10615" y="17482"/>
                      </a:lnTo>
                      <a:lnTo>
                        <a:pt x="10541" y="17552"/>
                      </a:lnTo>
                      <a:lnTo>
                        <a:pt x="10393" y="17552"/>
                      </a:lnTo>
                      <a:lnTo>
                        <a:pt x="10393" y="17482"/>
                      </a:lnTo>
                      <a:lnTo>
                        <a:pt x="10319" y="17413"/>
                      </a:lnTo>
                      <a:lnTo>
                        <a:pt x="10245" y="17413"/>
                      </a:lnTo>
                      <a:lnTo>
                        <a:pt x="10245" y="17378"/>
                      </a:lnTo>
                      <a:lnTo>
                        <a:pt x="10171" y="17378"/>
                      </a:lnTo>
                      <a:lnTo>
                        <a:pt x="10171" y="17238"/>
                      </a:lnTo>
                      <a:lnTo>
                        <a:pt x="10023" y="17238"/>
                      </a:lnTo>
                      <a:lnTo>
                        <a:pt x="10023" y="17168"/>
                      </a:lnTo>
                      <a:lnTo>
                        <a:pt x="9801" y="17168"/>
                      </a:lnTo>
                      <a:lnTo>
                        <a:pt x="9801" y="17029"/>
                      </a:lnTo>
                      <a:lnTo>
                        <a:pt x="9727" y="17029"/>
                      </a:lnTo>
                      <a:lnTo>
                        <a:pt x="9727" y="16889"/>
                      </a:lnTo>
                      <a:lnTo>
                        <a:pt x="9690" y="16889"/>
                      </a:lnTo>
                      <a:lnTo>
                        <a:pt x="9690" y="16819"/>
                      </a:lnTo>
                      <a:lnTo>
                        <a:pt x="9616" y="16819"/>
                      </a:lnTo>
                      <a:lnTo>
                        <a:pt x="9616" y="16750"/>
                      </a:lnTo>
                      <a:lnTo>
                        <a:pt x="9542" y="16750"/>
                      </a:lnTo>
                      <a:lnTo>
                        <a:pt x="9468" y="16680"/>
                      </a:lnTo>
                      <a:lnTo>
                        <a:pt x="9468" y="16610"/>
                      </a:lnTo>
                      <a:lnTo>
                        <a:pt x="9321" y="16610"/>
                      </a:lnTo>
                      <a:lnTo>
                        <a:pt x="9321" y="16575"/>
                      </a:lnTo>
                      <a:lnTo>
                        <a:pt x="9247" y="16575"/>
                      </a:lnTo>
                      <a:lnTo>
                        <a:pt x="9247" y="16505"/>
                      </a:lnTo>
                      <a:lnTo>
                        <a:pt x="9099" y="16505"/>
                      </a:lnTo>
                      <a:lnTo>
                        <a:pt x="9099" y="16436"/>
                      </a:lnTo>
                      <a:lnTo>
                        <a:pt x="9025" y="16436"/>
                      </a:lnTo>
                      <a:lnTo>
                        <a:pt x="9025" y="16366"/>
                      </a:lnTo>
                      <a:lnTo>
                        <a:pt x="8951" y="16366"/>
                      </a:lnTo>
                      <a:lnTo>
                        <a:pt x="8951" y="16296"/>
                      </a:lnTo>
                      <a:lnTo>
                        <a:pt x="8877" y="16296"/>
                      </a:lnTo>
                      <a:lnTo>
                        <a:pt x="8877" y="16226"/>
                      </a:lnTo>
                      <a:lnTo>
                        <a:pt x="8840" y="16156"/>
                      </a:lnTo>
                      <a:lnTo>
                        <a:pt x="8840" y="16087"/>
                      </a:lnTo>
                      <a:lnTo>
                        <a:pt x="8766" y="16087"/>
                      </a:lnTo>
                      <a:lnTo>
                        <a:pt x="8766" y="16017"/>
                      </a:lnTo>
                      <a:lnTo>
                        <a:pt x="8692" y="16017"/>
                      </a:lnTo>
                      <a:lnTo>
                        <a:pt x="8692" y="15947"/>
                      </a:lnTo>
                      <a:lnTo>
                        <a:pt x="8618" y="15947"/>
                      </a:lnTo>
                      <a:lnTo>
                        <a:pt x="8618" y="15877"/>
                      </a:lnTo>
                      <a:lnTo>
                        <a:pt x="8544" y="15877"/>
                      </a:lnTo>
                      <a:lnTo>
                        <a:pt x="8544" y="15807"/>
                      </a:lnTo>
                      <a:lnTo>
                        <a:pt x="8470" y="15807"/>
                      </a:lnTo>
                      <a:lnTo>
                        <a:pt x="8470" y="15738"/>
                      </a:lnTo>
                      <a:lnTo>
                        <a:pt x="8396" y="15738"/>
                      </a:lnTo>
                      <a:lnTo>
                        <a:pt x="8396" y="15633"/>
                      </a:lnTo>
                      <a:lnTo>
                        <a:pt x="8322" y="15633"/>
                      </a:lnTo>
                      <a:lnTo>
                        <a:pt x="8322" y="15563"/>
                      </a:lnTo>
                      <a:lnTo>
                        <a:pt x="8248" y="15493"/>
                      </a:lnTo>
                      <a:lnTo>
                        <a:pt x="8248" y="15424"/>
                      </a:lnTo>
                      <a:lnTo>
                        <a:pt x="8174" y="15424"/>
                      </a:lnTo>
                      <a:lnTo>
                        <a:pt x="8174" y="15633"/>
                      </a:lnTo>
                      <a:lnTo>
                        <a:pt x="8248" y="15633"/>
                      </a:lnTo>
                      <a:lnTo>
                        <a:pt x="8248" y="15703"/>
                      </a:lnTo>
                      <a:lnTo>
                        <a:pt x="8026" y="15703"/>
                      </a:lnTo>
                      <a:lnTo>
                        <a:pt x="8026" y="15633"/>
                      </a:lnTo>
                      <a:lnTo>
                        <a:pt x="7915" y="15633"/>
                      </a:lnTo>
                      <a:lnTo>
                        <a:pt x="7841" y="15563"/>
                      </a:lnTo>
                      <a:lnTo>
                        <a:pt x="7693" y="15563"/>
                      </a:lnTo>
                      <a:lnTo>
                        <a:pt x="7693" y="15424"/>
                      </a:lnTo>
                      <a:lnTo>
                        <a:pt x="7545" y="15424"/>
                      </a:lnTo>
                      <a:lnTo>
                        <a:pt x="7545" y="15354"/>
                      </a:lnTo>
                      <a:lnTo>
                        <a:pt x="7471" y="15354"/>
                      </a:lnTo>
                      <a:lnTo>
                        <a:pt x="7545" y="15354"/>
                      </a:lnTo>
                      <a:lnTo>
                        <a:pt x="7471" y="15284"/>
                      </a:lnTo>
                      <a:lnTo>
                        <a:pt x="7471" y="15354"/>
                      </a:lnTo>
                      <a:lnTo>
                        <a:pt x="7471" y="15284"/>
                      </a:lnTo>
                      <a:lnTo>
                        <a:pt x="7397" y="15284"/>
                      </a:lnTo>
                      <a:lnTo>
                        <a:pt x="7397" y="15214"/>
                      </a:lnTo>
                      <a:lnTo>
                        <a:pt x="7323" y="15214"/>
                      </a:lnTo>
                      <a:lnTo>
                        <a:pt x="7323" y="15144"/>
                      </a:lnTo>
                      <a:lnTo>
                        <a:pt x="7249" y="15144"/>
                      </a:lnTo>
                      <a:lnTo>
                        <a:pt x="7249" y="15005"/>
                      </a:lnTo>
                      <a:lnTo>
                        <a:pt x="7323" y="14935"/>
                      </a:lnTo>
                      <a:lnTo>
                        <a:pt x="7397" y="14935"/>
                      </a:lnTo>
                      <a:lnTo>
                        <a:pt x="7397" y="14900"/>
                      </a:lnTo>
                      <a:lnTo>
                        <a:pt x="7471" y="14900"/>
                      </a:lnTo>
                      <a:lnTo>
                        <a:pt x="7471" y="14935"/>
                      </a:lnTo>
                      <a:lnTo>
                        <a:pt x="7545" y="14935"/>
                      </a:lnTo>
                      <a:lnTo>
                        <a:pt x="7545" y="14830"/>
                      </a:lnTo>
                      <a:lnTo>
                        <a:pt x="7471" y="14830"/>
                      </a:lnTo>
                      <a:lnTo>
                        <a:pt x="7471" y="14900"/>
                      </a:lnTo>
                      <a:lnTo>
                        <a:pt x="7471" y="14830"/>
                      </a:lnTo>
                      <a:lnTo>
                        <a:pt x="7545" y="14830"/>
                      </a:lnTo>
                      <a:lnTo>
                        <a:pt x="7545" y="14691"/>
                      </a:lnTo>
                      <a:lnTo>
                        <a:pt x="7471" y="14761"/>
                      </a:lnTo>
                      <a:lnTo>
                        <a:pt x="7397" y="14761"/>
                      </a:lnTo>
                      <a:lnTo>
                        <a:pt x="7397" y="14621"/>
                      </a:lnTo>
                      <a:lnTo>
                        <a:pt x="7249" y="14621"/>
                      </a:lnTo>
                      <a:lnTo>
                        <a:pt x="7249" y="14691"/>
                      </a:lnTo>
                      <a:lnTo>
                        <a:pt x="7249" y="14621"/>
                      </a:lnTo>
                      <a:lnTo>
                        <a:pt x="7175" y="14621"/>
                      </a:lnTo>
                      <a:lnTo>
                        <a:pt x="7249" y="14621"/>
                      </a:lnTo>
                      <a:lnTo>
                        <a:pt x="7249" y="14551"/>
                      </a:lnTo>
                      <a:lnTo>
                        <a:pt x="7175" y="14551"/>
                      </a:lnTo>
                      <a:lnTo>
                        <a:pt x="7175" y="14481"/>
                      </a:lnTo>
                      <a:lnTo>
                        <a:pt x="7175" y="14551"/>
                      </a:lnTo>
                      <a:lnTo>
                        <a:pt x="7175" y="14412"/>
                      </a:lnTo>
                      <a:lnTo>
                        <a:pt x="7101" y="14412"/>
                      </a:lnTo>
                      <a:lnTo>
                        <a:pt x="7101" y="14272"/>
                      </a:lnTo>
                      <a:lnTo>
                        <a:pt x="7064" y="14272"/>
                      </a:lnTo>
                      <a:lnTo>
                        <a:pt x="7101" y="14272"/>
                      </a:lnTo>
                      <a:lnTo>
                        <a:pt x="7064" y="14272"/>
                      </a:lnTo>
                      <a:lnTo>
                        <a:pt x="7064" y="14202"/>
                      </a:lnTo>
                      <a:lnTo>
                        <a:pt x="7101" y="14202"/>
                      </a:lnTo>
                      <a:lnTo>
                        <a:pt x="7101" y="14132"/>
                      </a:lnTo>
                      <a:lnTo>
                        <a:pt x="7064" y="14202"/>
                      </a:lnTo>
                      <a:lnTo>
                        <a:pt x="7064" y="14132"/>
                      </a:lnTo>
                      <a:lnTo>
                        <a:pt x="7101" y="14132"/>
                      </a:lnTo>
                      <a:lnTo>
                        <a:pt x="7064" y="14132"/>
                      </a:lnTo>
                      <a:lnTo>
                        <a:pt x="7101" y="14132"/>
                      </a:lnTo>
                      <a:lnTo>
                        <a:pt x="7101" y="14063"/>
                      </a:lnTo>
                      <a:lnTo>
                        <a:pt x="6990" y="14063"/>
                      </a:lnTo>
                      <a:lnTo>
                        <a:pt x="6990" y="14028"/>
                      </a:lnTo>
                      <a:lnTo>
                        <a:pt x="7064" y="14028"/>
                      </a:lnTo>
                      <a:lnTo>
                        <a:pt x="6990" y="14028"/>
                      </a:lnTo>
                      <a:lnTo>
                        <a:pt x="6990" y="13958"/>
                      </a:lnTo>
                      <a:lnTo>
                        <a:pt x="6916" y="13958"/>
                      </a:lnTo>
                      <a:lnTo>
                        <a:pt x="6990" y="13958"/>
                      </a:lnTo>
                      <a:lnTo>
                        <a:pt x="6916" y="13958"/>
                      </a:lnTo>
                      <a:lnTo>
                        <a:pt x="6916" y="13888"/>
                      </a:lnTo>
                      <a:lnTo>
                        <a:pt x="6990" y="13888"/>
                      </a:lnTo>
                      <a:lnTo>
                        <a:pt x="6842" y="13888"/>
                      </a:lnTo>
                      <a:lnTo>
                        <a:pt x="6842" y="13818"/>
                      </a:lnTo>
                      <a:lnTo>
                        <a:pt x="6768" y="13818"/>
                      </a:lnTo>
                      <a:lnTo>
                        <a:pt x="6768" y="13958"/>
                      </a:lnTo>
                      <a:lnTo>
                        <a:pt x="6695" y="13958"/>
                      </a:lnTo>
                      <a:lnTo>
                        <a:pt x="6695" y="14028"/>
                      </a:lnTo>
                      <a:lnTo>
                        <a:pt x="6621" y="14028"/>
                      </a:lnTo>
                      <a:lnTo>
                        <a:pt x="6621" y="13958"/>
                      </a:lnTo>
                      <a:lnTo>
                        <a:pt x="6547" y="13958"/>
                      </a:lnTo>
                      <a:lnTo>
                        <a:pt x="6473" y="14028"/>
                      </a:lnTo>
                      <a:lnTo>
                        <a:pt x="6473" y="13958"/>
                      </a:lnTo>
                      <a:lnTo>
                        <a:pt x="6473" y="14028"/>
                      </a:lnTo>
                      <a:lnTo>
                        <a:pt x="6251" y="14028"/>
                      </a:lnTo>
                      <a:lnTo>
                        <a:pt x="6251" y="14132"/>
                      </a:lnTo>
                      <a:lnTo>
                        <a:pt x="6177" y="14132"/>
                      </a:lnTo>
                      <a:lnTo>
                        <a:pt x="6177" y="14202"/>
                      </a:lnTo>
                      <a:lnTo>
                        <a:pt x="6177" y="14132"/>
                      </a:lnTo>
                      <a:lnTo>
                        <a:pt x="6177" y="14202"/>
                      </a:lnTo>
                      <a:lnTo>
                        <a:pt x="5992" y="14202"/>
                      </a:lnTo>
                      <a:lnTo>
                        <a:pt x="5992" y="14132"/>
                      </a:lnTo>
                      <a:lnTo>
                        <a:pt x="5844" y="14132"/>
                      </a:lnTo>
                      <a:lnTo>
                        <a:pt x="5844" y="14202"/>
                      </a:lnTo>
                      <a:lnTo>
                        <a:pt x="5770" y="14202"/>
                      </a:lnTo>
                      <a:lnTo>
                        <a:pt x="5844" y="14202"/>
                      </a:lnTo>
                      <a:lnTo>
                        <a:pt x="5844" y="14272"/>
                      </a:lnTo>
                      <a:lnTo>
                        <a:pt x="5918" y="14272"/>
                      </a:lnTo>
                      <a:lnTo>
                        <a:pt x="5918" y="14342"/>
                      </a:lnTo>
                      <a:lnTo>
                        <a:pt x="5696" y="14342"/>
                      </a:lnTo>
                      <a:lnTo>
                        <a:pt x="5696" y="14063"/>
                      </a:lnTo>
                      <a:lnTo>
                        <a:pt x="5770" y="14063"/>
                      </a:lnTo>
                      <a:lnTo>
                        <a:pt x="5770" y="13888"/>
                      </a:lnTo>
                      <a:lnTo>
                        <a:pt x="5622" y="13888"/>
                      </a:lnTo>
                      <a:lnTo>
                        <a:pt x="5622" y="13958"/>
                      </a:lnTo>
                      <a:lnTo>
                        <a:pt x="5548" y="13958"/>
                      </a:lnTo>
                      <a:lnTo>
                        <a:pt x="5548" y="14028"/>
                      </a:lnTo>
                      <a:lnTo>
                        <a:pt x="5400" y="14028"/>
                      </a:lnTo>
                      <a:lnTo>
                        <a:pt x="5400" y="13958"/>
                      </a:lnTo>
                      <a:lnTo>
                        <a:pt x="5400" y="14028"/>
                      </a:lnTo>
                      <a:lnTo>
                        <a:pt x="5326" y="14028"/>
                      </a:lnTo>
                      <a:lnTo>
                        <a:pt x="5326" y="13888"/>
                      </a:lnTo>
                      <a:lnTo>
                        <a:pt x="5215" y="13888"/>
                      </a:lnTo>
                      <a:lnTo>
                        <a:pt x="5215" y="13958"/>
                      </a:lnTo>
                      <a:lnTo>
                        <a:pt x="5141" y="13958"/>
                      </a:lnTo>
                      <a:lnTo>
                        <a:pt x="5141" y="13818"/>
                      </a:lnTo>
                      <a:lnTo>
                        <a:pt x="4993" y="13818"/>
                      </a:lnTo>
                      <a:lnTo>
                        <a:pt x="4993" y="13958"/>
                      </a:lnTo>
                      <a:lnTo>
                        <a:pt x="5067" y="13958"/>
                      </a:lnTo>
                      <a:lnTo>
                        <a:pt x="5067" y="14028"/>
                      </a:lnTo>
                      <a:lnTo>
                        <a:pt x="4845" y="14028"/>
                      </a:lnTo>
                      <a:lnTo>
                        <a:pt x="4845" y="13958"/>
                      </a:lnTo>
                      <a:lnTo>
                        <a:pt x="4771" y="13958"/>
                      </a:lnTo>
                      <a:lnTo>
                        <a:pt x="4771" y="13888"/>
                      </a:lnTo>
                      <a:lnTo>
                        <a:pt x="4697" y="13958"/>
                      </a:lnTo>
                      <a:lnTo>
                        <a:pt x="4697" y="13888"/>
                      </a:lnTo>
                      <a:lnTo>
                        <a:pt x="4623" y="13888"/>
                      </a:lnTo>
                      <a:lnTo>
                        <a:pt x="4697" y="13818"/>
                      </a:lnTo>
                      <a:lnTo>
                        <a:pt x="4623" y="13818"/>
                      </a:lnTo>
                      <a:lnTo>
                        <a:pt x="4623" y="13749"/>
                      </a:lnTo>
                      <a:lnTo>
                        <a:pt x="4549" y="13749"/>
                      </a:lnTo>
                      <a:lnTo>
                        <a:pt x="4623" y="13749"/>
                      </a:lnTo>
                      <a:lnTo>
                        <a:pt x="4401" y="13749"/>
                      </a:lnTo>
                      <a:lnTo>
                        <a:pt x="4401" y="13679"/>
                      </a:lnTo>
                      <a:lnTo>
                        <a:pt x="4364" y="13679"/>
                      </a:lnTo>
                      <a:lnTo>
                        <a:pt x="4364" y="13609"/>
                      </a:lnTo>
                      <a:lnTo>
                        <a:pt x="4290" y="13609"/>
                      </a:lnTo>
                      <a:lnTo>
                        <a:pt x="4290" y="13539"/>
                      </a:lnTo>
                      <a:lnTo>
                        <a:pt x="4216" y="13539"/>
                      </a:lnTo>
                      <a:lnTo>
                        <a:pt x="4216" y="13469"/>
                      </a:lnTo>
                      <a:lnTo>
                        <a:pt x="4290" y="13400"/>
                      </a:lnTo>
                      <a:lnTo>
                        <a:pt x="4068" y="13400"/>
                      </a:lnTo>
                      <a:lnTo>
                        <a:pt x="4068" y="13330"/>
                      </a:lnTo>
                      <a:lnTo>
                        <a:pt x="3847" y="13330"/>
                      </a:lnTo>
                      <a:lnTo>
                        <a:pt x="3847" y="13260"/>
                      </a:lnTo>
                      <a:lnTo>
                        <a:pt x="3773" y="13225"/>
                      </a:lnTo>
                      <a:lnTo>
                        <a:pt x="3773" y="13155"/>
                      </a:lnTo>
                      <a:lnTo>
                        <a:pt x="3699" y="13155"/>
                      </a:lnTo>
                      <a:lnTo>
                        <a:pt x="3699" y="13225"/>
                      </a:lnTo>
                      <a:lnTo>
                        <a:pt x="3625" y="13225"/>
                      </a:lnTo>
                      <a:lnTo>
                        <a:pt x="3625" y="13155"/>
                      </a:lnTo>
                      <a:lnTo>
                        <a:pt x="3551" y="13086"/>
                      </a:lnTo>
                      <a:lnTo>
                        <a:pt x="3551" y="13016"/>
                      </a:lnTo>
                      <a:lnTo>
                        <a:pt x="3625" y="13016"/>
                      </a:lnTo>
                      <a:lnTo>
                        <a:pt x="3625" y="12946"/>
                      </a:lnTo>
                      <a:lnTo>
                        <a:pt x="3551" y="12946"/>
                      </a:lnTo>
                      <a:lnTo>
                        <a:pt x="3551" y="12876"/>
                      </a:lnTo>
                      <a:lnTo>
                        <a:pt x="3514" y="12876"/>
                      </a:lnTo>
                      <a:lnTo>
                        <a:pt x="3514" y="12737"/>
                      </a:lnTo>
                      <a:lnTo>
                        <a:pt x="3440" y="12737"/>
                      </a:lnTo>
                      <a:lnTo>
                        <a:pt x="3514" y="12737"/>
                      </a:lnTo>
                      <a:lnTo>
                        <a:pt x="3514" y="12667"/>
                      </a:lnTo>
                      <a:lnTo>
                        <a:pt x="3366" y="12667"/>
                      </a:lnTo>
                      <a:lnTo>
                        <a:pt x="3292" y="12597"/>
                      </a:lnTo>
                      <a:lnTo>
                        <a:pt x="3292" y="12527"/>
                      </a:lnTo>
                      <a:lnTo>
                        <a:pt x="3144" y="12527"/>
                      </a:lnTo>
                      <a:lnTo>
                        <a:pt x="3144" y="12597"/>
                      </a:lnTo>
                      <a:lnTo>
                        <a:pt x="3144" y="12527"/>
                      </a:lnTo>
                      <a:lnTo>
                        <a:pt x="3070" y="12527"/>
                      </a:lnTo>
                      <a:lnTo>
                        <a:pt x="3070" y="12458"/>
                      </a:lnTo>
                      <a:lnTo>
                        <a:pt x="3070" y="12527"/>
                      </a:lnTo>
                      <a:lnTo>
                        <a:pt x="3070" y="12388"/>
                      </a:lnTo>
                      <a:lnTo>
                        <a:pt x="2996" y="12388"/>
                      </a:lnTo>
                      <a:lnTo>
                        <a:pt x="3070" y="12388"/>
                      </a:lnTo>
                      <a:lnTo>
                        <a:pt x="2996" y="12388"/>
                      </a:lnTo>
                      <a:lnTo>
                        <a:pt x="2996" y="12283"/>
                      </a:lnTo>
                      <a:lnTo>
                        <a:pt x="2848" y="12283"/>
                      </a:lnTo>
                      <a:lnTo>
                        <a:pt x="2848" y="12213"/>
                      </a:lnTo>
                      <a:lnTo>
                        <a:pt x="2700" y="12213"/>
                      </a:lnTo>
                      <a:lnTo>
                        <a:pt x="2700" y="12143"/>
                      </a:lnTo>
                      <a:lnTo>
                        <a:pt x="2663" y="12143"/>
                      </a:lnTo>
                      <a:lnTo>
                        <a:pt x="2589" y="12074"/>
                      </a:lnTo>
                      <a:lnTo>
                        <a:pt x="2589" y="12004"/>
                      </a:lnTo>
                      <a:lnTo>
                        <a:pt x="2293" y="12004"/>
                      </a:lnTo>
                      <a:lnTo>
                        <a:pt x="2293" y="11864"/>
                      </a:lnTo>
                      <a:lnTo>
                        <a:pt x="2145" y="11864"/>
                      </a:lnTo>
                      <a:lnTo>
                        <a:pt x="2145" y="11725"/>
                      </a:lnTo>
                      <a:lnTo>
                        <a:pt x="2071" y="11725"/>
                      </a:lnTo>
                      <a:lnTo>
                        <a:pt x="2071" y="11655"/>
                      </a:lnTo>
                      <a:lnTo>
                        <a:pt x="1923" y="11655"/>
                      </a:lnTo>
                      <a:lnTo>
                        <a:pt x="1923" y="11550"/>
                      </a:lnTo>
                      <a:lnTo>
                        <a:pt x="1849" y="11550"/>
                      </a:lnTo>
                      <a:lnTo>
                        <a:pt x="1849" y="11480"/>
                      </a:lnTo>
                      <a:lnTo>
                        <a:pt x="1738" y="11480"/>
                      </a:lnTo>
                      <a:lnTo>
                        <a:pt x="1738" y="11411"/>
                      </a:lnTo>
                      <a:lnTo>
                        <a:pt x="1775" y="11411"/>
                      </a:lnTo>
                      <a:lnTo>
                        <a:pt x="1775" y="11341"/>
                      </a:lnTo>
                      <a:lnTo>
                        <a:pt x="1923" y="11341"/>
                      </a:lnTo>
                      <a:lnTo>
                        <a:pt x="1923" y="11271"/>
                      </a:lnTo>
                      <a:lnTo>
                        <a:pt x="1849" y="11271"/>
                      </a:lnTo>
                      <a:lnTo>
                        <a:pt x="1849" y="11201"/>
                      </a:lnTo>
                      <a:lnTo>
                        <a:pt x="1516" y="11201"/>
                      </a:lnTo>
                      <a:lnTo>
                        <a:pt x="1516" y="11062"/>
                      </a:lnTo>
                      <a:lnTo>
                        <a:pt x="1442" y="11062"/>
                      </a:lnTo>
                      <a:lnTo>
                        <a:pt x="1442" y="10992"/>
                      </a:lnTo>
                      <a:lnTo>
                        <a:pt x="1368" y="10992"/>
                      </a:lnTo>
                      <a:lnTo>
                        <a:pt x="1368" y="10783"/>
                      </a:lnTo>
                      <a:lnTo>
                        <a:pt x="1442" y="10713"/>
                      </a:lnTo>
                      <a:lnTo>
                        <a:pt x="1442" y="10678"/>
                      </a:lnTo>
                      <a:lnTo>
                        <a:pt x="1368" y="10678"/>
                      </a:lnTo>
                      <a:lnTo>
                        <a:pt x="1442" y="10678"/>
                      </a:lnTo>
                      <a:lnTo>
                        <a:pt x="1368" y="10678"/>
                      </a:lnTo>
                      <a:lnTo>
                        <a:pt x="1368" y="10468"/>
                      </a:lnTo>
                      <a:lnTo>
                        <a:pt x="1295" y="10468"/>
                      </a:lnTo>
                      <a:lnTo>
                        <a:pt x="1295" y="10538"/>
                      </a:lnTo>
                      <a:lnTo>
                        <a:pt x="1221" y="10538"/>
                      </a:lnTo>
                      <a:lnTo>
                        <a:pt x="1221" y="10608"/>
                      </a:lnTo>
                      <a:lnTo>
                        <a:pt x="999" y="10608"/>
                      </a:lnTo>
                      <a:lnTo>
                        <a:pt x="999" y="10468"/>
                      </a:lnTo>
                      <a:lnTo>
                        <a:pt x="925" y="10399"/>
                      </a:lnTo>
                      <a:lnTo>
                        <a:pt x="888" y="10329"/>
                      </a:lnTo>
                      <a:lnTo>
                        <a:pt x="888" y="10468"/>
                      </a:lnTo>
                      <a:lnTo>
                        <a:pt x="740" y="10329"/>
                      </a:lnTo>
                      <a:lnTo>
                        <a:pt x="740" y="10259"/>
                      </a:lnTo>
                      <a:lnTo>
                        <a:pt x="666" y="10259"/>
                      </a:lnTo>
                      <a:lnTo>
                        <a:pt x="518" y="10120"/>
                      </a:lnTo>
                      <a:lnTo>
                        <a:pt x="444" y="10120"/>
                      </a:lnTo>
                      <a:lnTo>
                        <a:pt x="444" y="10050"/>
                      </a:lnTo>
                      <a:lnTo>
                        <a:pt x="370" y="10050"/>
                      </a:lnTo>
                      <a:lnTo>
                        <a:pt x="296" y="10120"/>
                      </a:lnTo>
                      <a:lnTo>
                        <a:pt x="222" y="10120"/>
                      </a:lnTo>
                      <a:lnTo>
                        <a:pt x="222" y="10050"/>
                      </a:lnTo>
                      <a:lnTo>
                        <a:pt x="148" y="10050"/>
                      </a:lnTo>
                      <a:lnTo>
                        <a:pt x="148" y="9910"/>
                      </a:lnTo>
                      <a:lnTo>
                        <a:pt x="74" y="9910"/>
                      </a:lnTo>
                      <a:lnTo>
                        <a:pt x="74" y="9736"/>
                      </a:lnTo>
                      <a:lnTo>
                        <a:pt x="0" y="9736"/>
                      </a:lnTo>
                      <a:lnTo>
                        <a:pt x="74" y="9736"/>
                      </a:lnTo>
                      <a:lnTo>
                        <a:pt x="0" y="9736"/>
                      </a:lnTo>
                      <a:lnTo>
                        <a:pt x="0" y="9526"/>
                      </a:lnTo>
                      <a:lnTo>
                        <a:pt x="74" y="9526"/>
                      </a:lnTo>
                      <a:lnTo>
                        <a:pt x="74" y="9457"/>
                      </a:lnTo>
                      <a:lnTo>
                        <a:pt x="148" y="9457"/>
                      </a:lnTo>
                      <a:lnTo>
                        <a:pt x="148" y="9387"/>
                      </a:lnTo>
                      <a:lnTo>
                        <a:pt x="370" y="9387"/>
                      </a:lnTo>
                      <a:lnTo>
                        <a:pt x="370" y="9317"/>
                      </a:lnTo>
                      <a:lnTo>
                        <a:pt x="444" y="9317"/>
                      </a:lnTo>
                      <a:lnTo>
                        <a:pt x="444" y="9247"/>
                      </a:lnTo>
                      <a:lnTo>
                        <a:pt x="518" y="9247"/>
                      </a:lnTo>
                      <a:lnTo>
                        <a:pt x="518" y="9177"/>
                      </a:lnTo>
                      <a:lnTo>
                        <a:pt x="592" y="9177"/>
                      </a:lnTo>
                      <a:lnTo>
                        <a:pt x="592" y="9038"/>
                      </a:lnTo>
                      <a:lnTo>
                        <a:pt x="666" y="9038"/>
                      </a:lnTo>
                      <a:lnTo>
                        <a:pt x="666" y="9003"/>
                      </a:lnTo>
                      <a:lnTo>
                        <a:pt x="740" y="8933"/>
                      </a:lnTo>
                      <a:lnTo>
                        <a:pt x="740" y="8863"/>
                      </a:lnTo>
                      <a:lnTo>
                        <a:pt x="814" y="8863"/>
                      </a:lnTo>
                      <a:lnTo>
                        <a:pt x="814" y="8794"/>
                      </a:lnTo>
                      <a:lnTo>
                        <a:pt x="888" y="8794"/>
                      </a:lnTo>
                      <a:lnTo>
                        <a:pt x="888" y="8724"/>
                      </a:lnTo>
                      <a:lnTo>
                        <a:pt x="925" y="8724"/>
                      </a:lnTo>
                      <a:lnTo>
                        <a:pt x="925" y="8654"/>
                      </a:lnTo>
                      <a:lnTo>
                        <a:pt x="999" y="8654"/>
                      </a:lnTo>
                      <a:lnTo>
                        <a:pt x="999" y="8584"/>
                      </a:lnTo>
                      <a:lnTo>
                        <a:pt x="1073" y="8584"/>
                      </a:lnTo>
                      <a:lnTo>
                        <a:pt x="1073" y="8514"/>
                      </a:lnTo>
                      <a:lnTo>
                        <a:pt x="1147" y="8514"/>
                      </a:lnTo>
                      <a:lnTo>
                        <a:pt x="1295" y="8375"/>
                      </a:lnTo>
                      <a:lnTo>
                        <a:pt x="1295" y="8305"/>
                      </a:lnTo>
                      <a:lnTo>
                        <a:pt x="1368" y="8305"/>
                      </a:lnTo>
                      <a:lnTo>
                        <a:pt x="1368" y="8235"/>
                      </a:lnTo>
                      <a:lnTo>
                        <a:pt x="1442" y="8200"/>
                      </a:lnTo>
                      <a:lnTo>
                        <a:pt x="1516" y="8200"/>
                      </a:lnTo>
                      <a:lnTo>
                        <a:pt x="1516" y="8131"/>
                      </a:lnTo>
                      <a:lnTo>
                        <a:pt x="1590" y="8131"/>
                      </a:lnTo>
                      <a:lnTo>
                        <a:pt x="1664" y="8061"/>
                      </a:lnTo>
                      <a:lnTo>
                        <a:pt x="1738" y="8061"/>
                      </a:lnTo>
                      <a:lnTo>
                        <a:pt x="1738" y="7991"/>
                      </a:lnTo>
                      <a:lnTo>
                        <a:pt x="1849" y="7991"/>
                      </a:lnTo>
                      <a:lnTo>
                        <a:pt x="1923" y="7921"/>
                      </a:lnTo>
                      <a:lnTo>
                        <a:pt x="2219" y="7921"/>
                      </a:lnTo>
                      <a:lnTo>
                        <a:pt x="2293" y="7851"/>
                      </a:lnTo>
                      <a:lnTo>
                        <a:pt x="2367" y="7921"/>
                      </a:lnTo>
                      <a:lnTo>
                        <a:pt x="2293" y="7921"/>
                      </a:lnTo>
                      <a:lnTo>
                        <a:pt x="2293" y="7991"/>
                      </a:lnTo>
                      <a:lnTo>
                        <a:pt x="2219" y="8061"/>
                      </a:lnTo>
                      <a:lnTo>
                        <a:pt x="2145" y="8061"/>
                      </a:lnTo>
                      <a:lnTo>
                        <a:pt x="2145" y="8131"/>
                      </a:lnTo>
                      <a:lnTo>
                        <a:pt x="2219" y="8131"/>
                      </a:lnTo>
                      <a:lnTo>
                        <a:pt x="2219" y="8061"/>
                      </a:lnTo>
                      <a:lnTo>
                        <a:pt x="2293" y="8061"/>
                      </a:lnTo>
                      <a:lnTo>
                        <a:pt x="2293" y="7991"/>
                      </a:lnTo>
                      <a:lnTo>
                        <a:pt x="2367" y="7991"/>
                      </a:lnTo>
                      <a:lnTo>
                        <a:pt x="2367" y="7921"/>
                      </a:lnTo>
                      <a:lnTo>
                        <a:pt x="2441" y="7921"/>
                      </a:lnTo>
                      <a:lnTo>
                        <a:pt x="2441" y="7851"/>
                      </a:lnTo>
                      <a:lnTo>
                        <a:pt x="2441" y="7921"/>
                      </a:lnTo>
                      <a:lnTo>
                        <a:pt x="2515" y="7921"/>
                      </a:lnTo>
                      <a:lnTo>
                        <a:pt x="2515" y="7991"/>
                      </a:lnTo>
                      <a:lnTo>
                        <a:pt x="2700" y="7991"/>
                      </a:lnTo>
                      <a:lnTo>
                        <a:pt x="2700" y="7921"/>
                      </a:lnTo>
                      <a:lnTo>
                        <a:pt x="2848" y="7921"/>
                      </a:lnTo>
                      <a:lnTo>
                        <a:pt x="2848" y="7991"/>
                      </a:lnTo>
                      <a:lnTo>
                        <a:pt x="2774" y="7991"/>
                      </a:lnTo>
                      <a:lnTo>
                        <a:pt x="2774" y="8061"/>
                      </a:lnTo>
                      <a:lnTo>
                        <a:pt x="2700" y="8061"/>
                      </a:lnTo>
                      <a:lnTo>
                        <a:pt x="2700" y="8235"/>
                      </a:lnTo>
                      <a:lnTo>
                        <a:pt x="2996" y="8235"/>
                      </a:lnTo>
                      <a:lnTo>
                        <a:pt x="2996" y="8375"/>
                      </a:lnTo>
                      <a:lnTo>
                        <a:pt x="3070" y="8375"/>
                      </a:lnTo>
                      <a:lnTo>
                        <a:pt x="3070" y="8445"/>
                      </a:lnTo>
                      <a:lnTo>
                        <a:pt x="3144" y="8445"/>
                      </a:lnTo>
                      <a:lnTo>
                        <a:pt x="3144" y="8375"/>
                      </a:lnTo>
                      <a:lnTo>
                        <a:pt x="3218" y="8375"/>
                      </a:lnTo>
                      <a:lnTo>
                        <a:pt x="3292" y="8305"/>
                      </a:lnTo>
                      <a:lnTo>
                        <a:pt x="3551" y="8305"/>
                      </a:lnTo>
                      <a:lnTo>
                        <a:pt x="3551" y="8235"/>
                      </a:lnTo>
                      <a:lnTo>
                        <a:pt x="3625" y="8235"/>
                      </a:lnTo>
                      <a:lnTo>
                        <a:pt x="3625" y="8305"/>
                      </a:lnTo>
                      <a:lnTo>
                        <a:pt x="3773" y="8305"/>
                      </a:lnTo>
                      <a:lnTo>
                        <a:pt x="3773" y="8235"/>
                      </a:lnTo>
                      <a:lnTo>
                        <a:pt x="4068" y="8235"/>
                      </a:lnTo>
                      <a:lnTo>
                        <a:pt x="4068" y="8305"/>
                      </a:lnTo>
                      <a:lnTo>
                        <a:pt x="4142" y="8305"/>
                      </a:lnTo>
                      <a:lnTo>
                        <a:pt x="4142" y="8375"/>
                      </a:lnTo>
                      <a:lnTo>
                        <a:pt x="4401" y="8375"/>
                      </a:lnTo>
                      <a:lnTo>
                        <a:pt x="4401" y="8445"/>
                      </a:lnTo>
                      <a:lnTo>
                        <a:pt x="4475" y="8445"/>
                      </a:lnTo>
                      <a:lnTo>
                        <a:pt x="4475" y="8235"/>
                      </a:lnTo>
                      <a:lnTo>
                        <a:pt x="4549" y="8235"/>
                      </a:lnTo>
                      <a:lnTo>
                        <a:pt x="4623" y="8200"/>
                      </a:lnTo>
                      <a:lnTo>
                        <a:pt x="4623" y="8131"/>
                      </a:lnTo>
                      <a:lnTo>
                        <a:pt x="4623" y="8200"/>
                      </a:lnTo>
                      <a:lnTo>
                        <a:pt x="4623" y="8061"/>
                      </a:lnTo>
                      <a:lnTo>
                        <a:pt x="4549" y="8061"/>
                      </a:lnTo>
                      <a:lnTo>
                        <a:pt x="4549" y="7991"/>
                      </a:lnTo>
                      <a:lnTo>
                        <a:pt x="4623" y="7991"/>
                      </a:lnTo>
                      <a:lnTo>
                        <a:pt x="4549" y="7991"/>
                      </a:lnTo>
                      <a:lnTo>
                        <a:pt x="4549" y="7921"/>
                      </a:lnTo>
                      <a:lnTo>
                        <a:pt x="4623" y="7921"/>
                      </a:lnTo>
                      <a:lnTo>
                        <a:pt x="4623" y="7851"/>
                      </a:lnTo>
                      <a:lnTo>
                        <a:pt x="4697" y="7782"/>
                      </a:lnTo>
                      <a:lnTo>
                        <a:pt x="4697" y="7642"/>
                      </a:lnTo>
                      <a:lnTo>
                        <a:pt x="4623" y="7642"/>
                      </a:lnTo>
                      <a:lnTo>
                        <a:pt x="4623" y="7363"/>
                      </a:lnTo>
                      <a:lnTo>
                        <a:pt x="4549" y="7363"/>
                      </a:lnTo>
                      <a:lnTo>
                        <a:pt x="4549" y="7328"/>
                      </a:lnTo>
                      <a:lnTo>
                        <a:pt x="4475" y="7258"/>
                      </a:lnTo>
                      <a:lnTo>
                        <a:pt x="4364" y="7258"/>
                      </a:lnTo>
                      <a:lnTo>
                        <a:pt x="4364" y="7328"/>
                      </a:lnTo>
                      <a:lnTo>
                        <a:pt x="4290" y="7328"/>
                      </a:lnTo>
                      <a:lnTo>
                        <a:pt x="4290" y="7258"/>
                      </a:lnTo>
                      <a:lnTo>
                        <a:pt x="4290" y="7328"/>
                      </a:lnTo>
                      <a:lnTo>
                        <a:pt x="4142" y="7328"/>
                      </a:lnTo>
                      <a:lnTo>
                        <a:pt x="4142" y="7258"/>
                      </a:lnTo>
                      <a:lnTo>
                        <a:pt x="4068" y="7258"/>
                      </a:lnTo>
                      <a:lnTo>
                        <a:pt x="4068" y="7188"/>
                      </a:lnTo>
                      <a:lnTo>
                        <a:pt x="4142" y="7188"/>
                      </a:lnTo>
                      <a:lnTo>
                        <a:pt x="4142" y="7119"/>
                      </a:lnTo>
                      <a:lnTo>
                        <a:pt x="4068" y="7119"/>
                      </a:lnTo>
                      <a:lnTo>
                        <a:pt x="4068" y="7049"/>
                      </a:lnTo>
                      <a:lnTo>
                        <a:pt x="4142" y="7049"/>
                      </a:lnTo>
                      <a:lnTo>
                        <a:pt x="4068" y="7049"/>
                      </a:lnTo>
                      <a:lnTo>
                        <a:pt x="4068" y="6770"/>
                      </a:lnTo>
                      <a:lnTo>
                        <a:pt x="4142" y="6770"/>
                      </a:lnTo>
                      <a:lnTo>
                        <a:pt x="4142" y="6700"/>
                      </a:lnTo>
                      <a:lnTo>
                        <a:pt x="4216" y="6700"/>
                      </a:lnTo>
                      <a:lnTo>
                        <a:pt x="4216" y="6630"/>
                      </a:lnTo>
                      <a:lnTo>
                        <a:pt x="4216" y="6700"/>
                      </a:lnTo>
                      <a:lnTo>
                        <a:pt x="4216" y="6560"/>
                      </a:lnTo>
                      <a:lnTo>
                        <a:pt x="4142" y="6560"/>
                      </a:lnTo>
                      <a:lnTo>
                        <a:pt x="4142" y="6456"/>
                      </a:lnTo>
                      <a:lnTo>
                        <a:pt x="4068" y="6456"/>
                      </a:lnTo>
                      <a:lnTo>
                        <a:pt x="4068" y="6386"/>
                      </a:lnTo>
                      <a:lnTo>
                        <a:pt x="3847" y="6386"/>
                      </a:lnTo>
                      <a:lnTo>
                        <a:pt x="3847" y="6246"/>
                      </a:lnTo>
                      <a:lnTo>
                        <a:pt x="3773" y="6246"/>
                      </a:lnTo>
                      <a:lnTo>
                        <a:pt x="3773" y="6316"/>
                      </a:lnTo>
                      <a:lnTo>
                        <a:pt x="3699" y="6316"/>
                      </a:lnTo>
                      <a:lnTo>
                        <a:pt x="3699" y="6456"/>
                      </a:lnTo>
                      <a:lnTo>
                        <a:pt x="3625" y="6456"/>
                      </a:lnTo>
                      <a:lnTo>
                        <a:pt x="3625" y="6525"/>
                      </a:lnTo>
                      <a:lnTo>
                        <a:pt x="3551" y="6560"/>
                      </a:lnTo>
                      <a:lnTo>
                        <a:pt x="3551" y="6525"/>
                      </a:lnTo>
                      <a:lnTo>
                        <a:pt x="3514" y="6525"/>
                      </a:lnTo>
                      <a:lnTo>
                        <a:pt x="3514" y="6560"/>
                      </a:lnTo>
                      <a:lnTo>
                        <a:pt x="3366" y="6560"/>
                      </a:lnTo>
                      <a:lnTo>
                        <a:pt x="3366" y="6456"/>
                      </a:lnTo>
                      <a:lnTo>
                        <a:pt x="3440" y="6456"/>
                      </a:lnTo>
                      <a:lnTo>
                        <a:pt x="3440" y="6037"/>
                      </a:lnTo>
                      <a:lnTo>
                        <a:pt x="3366" y="6037"/>
                      </a:lnTo>
                      <a:lnTo>
                        <a:pt x="3366" y="5897"/>
                      </a:lnTo>
                      <a:lnTo>
                        <a:pt x="3440" y="5827"/>
                      </a:lnTo>
                      <a:lnTo>
                        <a:pt x="3292" y="5827"/>
                      </a:lnTo>
                      <a:lnTo>
                        <a:pt x="3292" y="5653"/>
                      </a:lnTo>
                      <a:lnTo>
                        <a:pt x="3218" y="5583"/>
                      </a:lnTo>
                      <a:lnTo>
                        <a:pt x="3218" y="5374"/>
                      </a:lnTo>
                      <a:lnTo>
                        <a:pt x="3144" y="5304"/>
                      </a:lnTo>
                      <a:lnTo>
                        <a:pt x="3070" y="5304"/>
                      </a:lnTo>
                      <a:lnTo>
                        <a:pt x="3070" y="5164"/>
                      </a:lnTo>
                      <a:lnTo>
                        <a:pt x="2996" y="5095"/>
                      </a:lnTo>
                      <a:lnTo>
                        <a:pt x="2996" y="4816"/>
                      </a:lnTo>
                      <a:lnTo>
                        <a:pt x="2922" y="4816"/>
                      </a:lnTo>
                      <a:lnTo>
                        <a:pt x="2922" y="4781"/>
                      </a:lnTo>
                      <a:lnTo>
                        <a:pt x="2996" y="4781"/>
                      </a:lnTo>
                      <a:lnTo>
                        <a:pt x="2996" y="4571"/>
                      </a:lnTo>
                      <a:lnTo>
                        <a:pt x="3070" y="4571"/>
                      </a:lnTo>
                      <a:lnTo>
                        <a:pt x="3070" y="450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69" name="Freeform 4867"/>
                <p:cNvSpPr/>
                <p:nvPr/>
              </p:nvSpPr>
              <p:spPr>
                <a:xfrm>
                  <a:off x="650457" y="1022320"/>
                  <a:ext cx="272471" cy="325536"/>
                </a:xfrm>
                <a:custGeom>
                  <a:avLst/>
                  <a:gdLst/>
                  <a:ahLst/>
                  <a:cxnLst>
                    <a:cxn ang="0">
                      <a:pos x="wd2" y="hd2"/>
                    </a:cxn>
                    <a:cxn ang="5400000">
                      <a:pos x="wd2" y="hd2"/>
                    </a:cxn>
                    <a:cxn ang="10800000">
                      <a:pos x="wd2" y="hd2"/>
                    </a:cxn>
                    <a:cxn ang="16200000">
                      <a:pos x="wd2" y="hd2"/>
                    </a:cxn>
                  </a:cxnLst>
                  <a:rect l="0" t="0" r="r" b="b"/>
                  <a:pathLst>
                    <a:path w="21600" h="21600" extrusionOk="0">
                      <a:moveTo>
                        <a:pt x="1596" y="7681"/>
                      </a:moveTo>
                      <a:lnTo>
                        <a:pt x="1816" y="7681"/>
                      </a:lnTo>
                      <a:lnTo>
                        <a:pt x="1844" y="7657"/>
                      </a:lnTo>
                      <a:lnTo>
                        <a:pt x="1844" y="7608"/>
                      </a:lnTo>
                      <a:lnTo>
                        <a:pt x="1899" y="7608"/>
                      </a:lnTo>
                      <a:lnTo>
                        <a:pt x="1899" y="7314"/>
                      </a:lnTo>
                      <a:lnTo>
                        <a:pt x="2009" y="7216"/>
                      </a:lnTo>
                      <a:lnTo>
                        <a:pt x="2064" y="7216"/>
                      </a:lnTo>
                      <a:lnTo>
                        <a:pt x="2064" y="7167"/>
                      </a:lnTo>
                      <a:lnTo>
                        <a:pt x="2119" y="7118"/>
                      </a:lnTo>
                      <a:lnTo>
                        <a:pt x="2119" y="7070"/>
                      </a:lnTo>
                      <a:lnTo>
                        <a:pt x="2119" y="7118"/>
                      </a:lnTo>
                      <a:lnTo>
                        <a:pt x="2229" y="7118"/>
                      </a:lnTo>
                      <a:lnTo>
                        <a:pt x="2284" y="7070"/>
                      </a:lnTo>
                      <a:lnTo>
                        <a:pt x="2394" y="7070"/>
                      </a:lnTo>
                      <a:lnTo>
                        <a:pt x="2394" y="7118"/>
                      </a:lnTo>
                      <a:lnTo>
                        <a:pt x="2449" y="7070"/>
                      </a:lnTo>
                      <a:lnTo>
                        <a:pt x="2449" y="7118"/>
                      </a:lnTo>
                      <a:lnTo>
                        <a:pt x="2476" y="7118"/>
                      </a:lnTo>
                      <a:lnTo>
                        <a:pt x="2476" y="7167"/>
                      </a:lnTo>
                      <a:lnTo>
                        <a:pt x="2531" y="7167"/>
                      </a:lnTo>
                      <a:lnTo>
                        <a:pt x="2531" y="7216"/>
                      </a:lnTo>
                      <a:lnTo>
                        <a:pt x="2586" y="7216"/>
                      </a:lnTo>
                      <a:lnTo>
                        <a:pt x="2586" y="7167"/>
                      </a:lnTo>
                      <a:lnTo>
                        <a:pt x="2752" y="7167"/>
                      </a:lnTo>
                      <a:lnTo>
                        <a:pt x="2752" y="7118"/>
                      </a:lnTo>
                      <a:lnTo>
                        <a:pt x="2807" y="7118"/>
                      </a:lnTo>
                      <a:lnTo>
                        <a:pt x="2752" y="7118"/>
                      </a:lnTo>
                      <a:lnTo>
                        <a:pt x="2807" y="7070"/>
                      </a:lnTo>
                      <a:lnTo>
                        <a:pt x="2807" y="7118"/>
                      </a:lnTo>
                      <a:lnTo>
                        <a:pt x="2807" y="7070"/>
                      </a:lnTo>
                      <a:lnTo>
                        <a:pt x="2862" y="7070"/>
                      </a:lnTo>
                      <a:lnTo>
                        <a:pt x="2862" y="7045"/>
                      </a:lnTo>
                      <a:lnTo>
                        <a:pt x="2917" y="7045"/>
                      </a:lnTo>
                      <a:lnTo>
                        <a:pt x="2862" y="7045"/>
                      </a:lnTo>
                      <a:lnTo>
                        <a:pt x="2917" y="7045"/>
                      </a:lnTo>
                      <a:lnTo>
                        <a:pt x="2917" y="6947"/>
                      </a:lnTo>
                      <a:lnTo>
                        <a:pt x="2972" y="6947"/>
                      </a:lnTo>
                      <a:lnTo>
                        <a:pt x="2972" y="6898"/>
                      </a:lnTo>
                      <a:lnTo>
                        <a:pt x="2917" y="6947"/>
                      </a:lnTo>
                      <a:lnTo>
                        <a:pt x="2917" y="6898"/>
                      </a:lnTo>
                      <a:lnTo>
                        <a:pt x="2972" y="6898"/>
                      </a:lnTo>
                      <a:lnTo>
                        <a:pt x="2972" y="6849"/>
                      </a:lnTo>
                      <a:lnTo>
                        <a:pt x="3027" y="6849"/>
                      </a:lnTo>
                      <a:lnTo>
                        <a:pt x="3027" y="6800"/>
                      </a:lnTo>
                      <a:lnTo>
                        <a:pt x="3082" y="6800"/>
                      </a:lnTo>
                      <a:lnTo>
                        <a:pt x="3082" y="6752"/>
                      </a:lnTo>
                      <a:lnTo>
                        <a:pt x="3082" y="6800"/>
                      </a:lnTo>
                      <a:lnTo>
                        <a:pt x="3082" y="6752"/>
                      </a:lnTo>
                      <a:lnTo>
                        <a:pt x="3164" y="6752"/>
                      </a:lnTo>
                      <a:lnTo>
                        <a:pt x="3164" y="6703"/>
                      </a:lnTo>
                      <a:lnTo>
                        <a:pt x="3137" y="6703"/>
                      </a:lnTo>
                      <a:lnTo>
                        <a:pt x="3219" y="6703"/>
                      </a:lnTo>
                      <a:lnTo>
                        <a:pt x="3219" y="6605"/>
                      </a:lnTo>
                      <a:lnTo>
                        <a:pt x="3274" y="6605"/>
                      </a:lnTo>
                      <a:lnTo>
                        <a:pt x="3274" y="6556"/>
                      </a:lnTo>
                      <a:lnTo>
                        <a:pt x="3219" y="6556"/>
                      </a:lnTo>
                      <a:lnTo>
                        <a:pt x="3274" y="6556"/>
                      </a:lnTo>
                      <a:lnTo>
                        <a:pt x="3274" y="6507"/>
                      </a:lnTo>
                      <a:lnTo>
                        <a:pt x="3329" y="6507"/>
                      </a:lnTo>
                      <a:lnTo>
                        <a:pt x="3329" y="6556"/>
                      </a:lnTo>
                      <a:lnTo>
                        <a:pt x="3329" y="6482"/>
                      </a:lnTo>
                      <a:lnTo>
                        <a:pt x="3384" y="6482"/>
                      </a:lnTo>
                      <a:lnTo>
                        <a:pt x="3384" y="6434"/>
                      </a:lnTo>
                      <a:lnTo>
                        <a:pt x="3329" y="6434"/>
                      </a:lnTo>
                      <a:lnTo>
                        <a:pt x="3384" y="6434"/>
                      </a:lnTo>
                      <a:lnTo>
                        <a:pt x="3384" y="6385"/>
                      </a:lnTo>
                      <a:lnTo>
                        <a:pt x="3329" y="6385"/>
                      </a:lnTo>
                      <a:lnTo>
                        <a:pt x="3329" y="6434"/>
                      </a:lnTo>
                      <a:lnTo>
                        <a:pt x="3274" y="6434"/>
                      </a:lnTo>
                      <a:lnTo>
                        <a:pt x="3274" y="6385"/>
                      </a:lnTo>
                      <a:lnTo>
                        <a:pt x="3329" y="6385"/>
                      </a:lnTo>
                      <a:lnTo>
                        <a:pt x="3274" y="6385"/>
                      </a:lnTo>
                      <a:lnTo>
                        <a:pt x="3274" y="6336"/>
                      </a:lnTo>
                      <a:lnTo>
                        <a:pt x="3329" y="6336"/>
                      </a:lnTo>
                      <a:lnTo>
                        <a:pt x="3274" y="6336"/>
                      </a:lnTo>
                      <a:lnTo>
                        <a:pt x="3274" y="6287"/>
                      </a:lnTo>
                      <a:lnTo>
                        <a:pt x="3329" y="6287"/>
                      </a:lnTo>
                      <a:lnTo>
                        <a:pt x="3329" y="6336"/>
                      </a:lnTo>
                      <a:lnTo>
                        <a:pt x="3329" y="6287"/>
                      </a:lnTo>
                      <a:lnTo>
                        <a:pt x="3384" y="6287"/>
                      </a:lnTo>
                      <a:lnTo>
                        <a:pt x="3384" y="6238"/>
                      </a:lnTo>
                      <a:lnTo>
                        <a:pt x="3329" y="6238"/>
                      </a:lnTo>
                      <a:lnTo>
                        <a:pt x="3384" y="6238"/>
                      </a:lnTo>
                      <a:lnTo>
                        <a:pt x="3384" y="6189"/>
                      </a:lnTo>
                      <a:lnTo>
                        <a:pt x="3329" y="6189"/>
                      </a:lnTo>
                      <a:lnTo>
                        <a:pt x="3439" y="6189"/>
                      </a:lnTo>
                      <a:lnTo>
                        <a:pt x="3439" y="6140"/>
                      </a:lnTo>
                      <a:lnTo>
                        <a:pt x="3439" y="6189"/>
                      </a:lnTo>
                      <a:lnTo>
                        <a:pt x="3495" y="6238"/>
                      </a:lnTo>
                      <a:lnTo>
                        <a:pt x="3495" y="6287"/>
                      </a:lnTo>
                      <a:lnTo>
                        <a:pt x="3605" y="6287"/>
                      </a:lnTo>
                      <a:lnTo>
                        <a:pt x="3605" y="6189"/>
                      </a:lnTo>
                      <a:lnTo>
                        <a:pt x="3550" y="6189"/>
                      </a:lnTo>
                      <a:lnTo>
                        <a:pt x="3550" y="6140"/>
                      </a:lnTo>
                      <a:lnTo>
                        <a:pt x="3495" y="6091"/>
                      </a:lnTo>
                      <a:lnTo>
                        <a:pt x="3495" y="5993"/>
                      </a:lnTo>
                      <a:lnTo>
                        <a:pt x="3550" y="5944"/>
                      </a:lnTo>
                      <a:lnTo>
                        <a:pt x="3715" y="5944"/>
                      </a:lnTo>
                      <a:lnTo>
                        <a:pt x="3715" y="6042"/>
                      </a:lnTo>
                      <a:lnTo>
                        <a:pt x="3660" y="6091"/>
                      </a:lnTo>
                      <a:lnTo>
                        <a:pt x="3660" y="6189"/>
                      </a:lnTo>
                      <a:lnTo>
                        <a:pt x="3715" y="6238"/>
                      </a:lnTo>
                      <a:lnTo>
                        <a:pt x="3715" y="6287"/>
                      </a:lnTo>
                      <a:lnTo>
                        <a:pt x="3770" y="6287"/>
                      </a:lnTo>
                      <a:lnTo>
                        <a:pt x="3797" y="6336"/>
                      </a:lnTo>
                      <a:lnTo>
                        <a:pt x="3962" y="6336"/>
                      </a:lnTo>
                      <a:lnTo>
                        <a:pt x="4017" y="6287"/>
                      </a:lnTo>
                      <a:lnTo>
                        <a:pt x="4017" y="6238"/>
                      </a:lnTo>
                      <a:lnTo>
                        <a:pt x="3962" y="6238"/>
                      </a:lnTo>
                      <a:lnTo>
                        <a:pt x="3962" y="6140"/>
                      </a:lnTo>
                      <a:lnTo>
                        <a:pt x="3852" y="6140"/>
                      </a:lnTo>
                      <a:lnTo>
                        <a:pt x="3852" y="6042"/>
                      </a:lnTo>
                      <a:lnTo>
                        <a:pt x="3907" y="6042"/>
                      </a:lnTo>
                      <a:lnTo>
                        <a:pt x="3852" y="6042"/>
                      </a:lnTo>
                      <a:lnTo>
                        <a:pt x="3852" y="5993"/>
                      </a:lnTo>
                      <a:lnTo>
                        <a:pt x="3797" y="5993"/>
                      </a:lnTo>
                      <a:lnTo>
                        <a:pt x="3797" y="5944"/>
                      </a:lnTo>
                      <a:lnTo>
                        <a:pt x="3770" y="5944"/>
                      </a:lnTo>
                      <a:lnTo>
                        <a:pt x="3770" y="5895"/>
                      </a:lnTo>
                      <a:lnTo>
                        <a:pt x="3797" y="5895"/>
                      </a:lnTo>
                      <a:lnTo>
                        <a:pt x="3770" y="5895"/>
                      </a:lnTo>
                      <a:lnTo>
                        <a:pt x="3770" y="5871"/>
                      </a:lnTo>
                      <a:lnTo>
                        <a:pt x="3660" y="5871"/>
                      </a:lnTo>
                      <a:lnTo>
                        <a:pt x="3715" y="5822"/>
                      </a:lnTo>
                      <a:lnTo>
                        <a:pt x="3715" y="5773"/>
                      </a:lnTo>
                      <a:lnTo>
                        <a:pt x="3660" y="5773"/>
                      </a:lnTo>
                      <a:lnTo>
                        <a:pt x="3660" y="5724"/>
                      </a:lnTo>
                      <a:lnTo>
                        <a:pt x="3715" y="5724"/>
                      </a:lnTo>
                      <a:lnTo>
                        <a:pt x="3660" y="5724"/>
                      </a:lnTo>
                      <a:lnTo>
                        <a:pt x="3660" y="5675"/>
                      </a:lnTo>
                      <a:lnTo>
                        <a:pt x="3605" y="5675"/>
                      </a:lnTo>
                      <a:lnTo>
                        <a:pt x="3660" y="5675"/>
                      </a:lnTo>
                      <a:lnTo>
                        <a:pt x="3605" y="5675"/>
                      </a:lnTo>
                      <a:lnTo>
                        <a:pt x="3605" y="5724"/>
                      </a:lnTo>
                      <a:lnTo>
                        <a:pt x="3605" y="5675"/>
                      </a:lnTo>
                      <a:lnTo>
                        <a:pt x="3495" y="5675"/>
                      </a:lnTo>
                      <a:lnTo>
                        <a:pt x="3550" y="5626"/>
                      </a:lnTo>
                      <a:lnTo>
                        <a:pt x="3495" y="5626"/>
                      </a:lnTo>
                      <a:lnTo>
                        <a:pt x="3550" y="5626"/>
                      </a:lnTo>
                      <a:lnTo>
                        <a:pt x="3550" y="5577"/>
                      </a:lnTo>
                      <a:lnTo>
                        <a:pt x="3605" y="5577"/>
                      </a:lnTo>
                      <a:lnTo>
                        <a:pt x="3605" y="5382"/>
                      </a:lnTo>
                      <a:lnTo>
                        <a:pt x="3550" y="5382"/>
                      </a:lnTo>
                      <a:lnTo>
                        <a:pt x="3550" y="5333"/>
                      </a:lnTo>
                      <a:lnTo>
                        <a:pt x="3605" y="5333"/>
                      </a:lnTo>
                      <a:lnTo>
                        <a:pt x="3605" y="5308"/>
                      </a:lnTo>
                      <a:lnTo>
                        <a:pt x="3550" y="5333"/>
                      </a:lnTo>
                      <a:lnTo>
                        <a:pt x="3550" y="5259"/>
                      </a:lnTo>
                      <a:lnTo>
                        <a:pt x="3495" y="5210"/>
                      </a:lnTo>
                      <a:lnTo>
                        <a:pt x="3715" y="5210"/>
                      </a:lnTo>
                      <a:lnTo>
                        <a:pt x="3715" y="5161"/>
                      </a:lnTo>
                      <a:lnTo>
                        <a:pt x="3660" y="5161"/>
                      </a:lnTo>
                      <a:lnTo>
                        <a:pt x="3660" y="5113"/>
                      </a:lnTo>
                      <a:lnTo>
                        <a:pt x="3715" y="5113"/>
                      </a:lnTo>
                      <a:lnTo>
                        <a:pt x="3660" y="5064"/>
                      </a:lnTo>
                      <a:lnTo>
                        <a:pt x="3715" y="5064"/>
                      </a:lnTo>
                      <a:lnTo>
                        <a:pt x="3715" y="5113"/>
                      </a:lnTo>
                      <a:lnTo>
                        <a:pt x="3770" y="5113"/>
                      </a:lnTo>
                      <a:lnTo>
                        <a:pt x="3770" y="5064"/>
                      </a:lnTo>
                      <a:lnTo>
                        <a:pt x="3715" y="5064"/>
                      </a:lnTo>
                      <a:lnTo>
                        <a:pt x="3715" y="5113"/>
                      </a:lnTo>
                      <a:lnTo>
                        <a:pt x="3715" y="5064"/>
                      </a:lnTo>
                      <a:lnTo>
                        <a:pt x="3770" y="5064"/>
                      </a:lnTo>
                      <a:lnTo>
                        <a:pt x="3770" y="4966"/>
                      </a:lnTo>
                      <a:lnTo>
                        <a:pt x="3797" y="4966"/>
                      </a:lnTo>
                      <a:lnTo>
                        <a:pt x="3797" y="4917"/>
                      </a:lnTo>
                      <a:lnTo>
                        <a:pt x="3770" y="4917"/>
                      </a:lnTo>
                      <a:lnTo>
                        <a:pt x="3797" y="4868"/>
                      </a:lnTo>
                      <a:lnTo>
                        <a:pt x="3797" y="4819"/>
                      </a:lnTo>
                      <a:lnTo>
                        <a:pt x="3852" y="4819"/>
                      </a:lnTo>
                      <a:lnTo>
                        <a:pt x="3797" y="4770"/>
                      </a:lnTo>
                      <a:lnTo>
                        <a:pt x="3852" y="4770"/>
                      </a:lnTo>
                      <a:lnTo>
                        <a:pt x="3852" y="4648"/>
                      </a:lnTo>
                      <a:lnTo>
                        <a:pt x="3962" y="4648"/>
                      </a:lnTo>
                      <a:lnTo>
                        <a:pt x="3962" y="4599"/>
                      </a:lnTo>
                      <a:lnTo>
                        <a:pt x="3907" y="4599"/>
                      </a:lnTo>
                      <a:lnTo>
                        <a:pt x="3962" y="4599"/>
                      </a:lnTo>
                      <a:lnTo>
                        <a:pt x="3962" y="4501"/>
                      </a:lnTo>
                      <a:lnTo>
                        <a:pt x="4017" y="4501"/>
                      </a:lnTo>
                      <a:lnTo>
                        <a:pt x="3962" y="4501"/>
                      </a:lnTo>
                      <a:lnTo>
                        <a:pt x="4017" y="4501"/>
                      </a:lnTo>
                      <a:lnTo>
                        <a:pt x="4017" y="4403"/>
                      </a:lnTo>
                      <a:lnTo>
                        <a:pt x="4072" y="4403"/>
                      </a:lnTo>
                      <a:lnTo>
                        <a:pt x="4017" y="4403"/>
                      </a:lnTo>
                      <a:lnTo>
                        <a:pt x="4072" y="4403"/>
                      </a:lnTo>
                      <a:lnTo>
                        <a:pt x="4072" y="4256"/>
                      </a:lnTo>
                      <a:lnTo>
                        <a:pt x="4017" y="4207"/>
                      </a:lnTo>
                      <a:lnTo>
                        <a:pt x="4072" y="4207"/>
                      </a:lnTo>
                      <a:lnTo>
                        <a:pt x="4017" y="4207"/>
                      </a:lnTo>
                      <a:lnTo>
                        <a:pt x="4017" y="4159"/>
                      </a:lnTo>
                      <a:lnTo>
                        <a:pt x="4072" y="4159"/>
                      </a:lnTo>
                      <a:lnTo>
                        <a:pt x="4017" y="4159"/>
                      </a:lnTo>
                      <a:lnTo>
                        <a:pt x="4017" y="4134"/>
                      </a:lnTo>
                      <a:lnTo>
                        <a:pt x="3962" y="4134"/>
                      </a:lnTo>
                      <a:lnTo>
                        <a:pt x="4017" y="4134"/>
                      </a:lnTo>
                      <a:lnTo>
                        <a:pt x="4017" y="4085"/>
                      </a:lnTo>
                      <a:lnTo>
                        <a:pt x="4127" y="4085"/>
                      </a:lnTo>
                      <a:lnTo>
                        <a:pt x="4127" y="4036"/>
                      </a:lnTo>
                      <a:lnTo>
                        <a:pt x="4182" y="4036"/>
                      </a:lnTo>
                      <a:lnTo>
                        <a:pt x="4182" y="3987"/>
                      </a:lnTo>
                      <a:lnTo>
                        <a:pt x="4237" y="3987"/>
                      </a:lnTo>
                      <a:lnTo>
                        <a:pt x="4237" y="3792"/>
                      </a:lnTo>
                      <a:lnTo>
                        <a:pt x="4292" y="3792"/>
                      </a:lnTo>
                      <a:lnTo>
                        <a:pt x="4292" y="3645"/>
                      </a:lnTo>
                      <a:lnTo>
                        <a:pt x="4348" y="3645"/>
                      </a:lnTo>
                      <a:lnTo>
                        <a:pt x="4348" y="3327"/>
                      </a:lnTo>
                      <a:lnTo>
                        <a:pt x="4403" y="3327"/>
                      </a:lnTo>
                      <a:lnTo>
                        <a:pt x="4348" y="3278"/>
                      </a:lnTo>
                      <a:lnTo>
                        <a:pt x="4403" y="3278"/>
                      </a:lnTo>
                      <a:lnTo>
                        <a:pt x="4403" y="3327"/>
                      </a:lnTo>
                      <a:lnTo>
                        <a:pt x="4458" y="3327"/>
                      </a:lnTo>
                      <a:lnTo>
                        <a:pt x="4458" y="3376"/>
                      </a:lnTo>
                      <a:lnTo>
                        <a:pt x="4485" y="3327"/>
                      </a:lnTo>
                      <a:lnTo>
                        <a:pt x="4540" y="3327"/>
                      </a:lnTo>
                      <a:lnTo>
                        <a:pt x="4540" y="3278"/>
                      </a:lnTo>
                      <a:lnTo>
                        <a:pt x="4595" y="3278"/>
                      </a:lnTo>
                      <a:lnTo>
                        <a:pt x="4595" y="3229"/>
                      </a:lnTo>
                      <a:lnTo>
                        <a:pt x="4650" y="3229"/>
                      </a:lnTo>
                      <a:lnTo>
                        <a:pt x="4650" y="3180"/>
                      </a:lnTo>
                      <a:lnTo>
                        <a:pt x="4705" y="3180"/>
                      </a:lnTo>
                      <a:lnTo>
                        <a:pt x="4705" y="3082"/>
                      </a:lnTo>
                      <a:lnTo>
                        <a:pt x="4650" y="3082"/>
                      </a:lnTo>
                      <a:lnTo>
                        <a:pt x="4650" y="3033"/>
                      </a:lnTo>
                      <a:lnTo>
                        <a:pt x="4705" y="2984"/>
                      </a:lnTo>
                      <a:lnTo>
                        <a:pt x="4705" y="2764"/>
                      </a:lnTo>
                      <a:lnTo>
                        <a:pt x="4760" y="2715"/>
                      </a:lnTo>
                      <a:lnTo>
                        <a:pt x="4760" y="2617"/>
                      </a:lnTo>
                      <a:lnTo>
                        <a:pt x="4705" y="2617"/>
                      </a:lnTo>
                      <a:lnTo>
                        <a:pt x="4705" y="2348"/>
                      </a:lnTo>
                      <a:lnTo>
                        <a:pt x="4760" y="2299"/>
                      </a:lnTo>
                      <a:lnTo>
                        <a:pt x="4760" y="2251"/>
                      </a:lnTo>
                      <a:lnTo>
                        <a:pt x="4815" y="2202"/>
                      </a:lnTo>
                      <a:lnTo>
                        <a:pt x="4760" y="2202"/>
                      </a:lnTo>
                      <a:lnTo>
                        <a:pt x="4760" y="2153"/>
                      </a:lnTo>
                      <a:lnTo>
                        <a:pt x="4925" y="2153"/>
                      </a:lnTo>
                      <a:lnTo>
                        <a:pt x="4925" y="2251"/>
                      </a:lnTo>
                      <a:lnTo>
                        <a:pt x="5035" y="2251"/>
                      </a:lnTo>
                      <a:lnTo>
                        <a:pt x="5035" y="2299"/>
                      </a:lnTo>
                      <a:lnTo>
                        <a:pt x="5090" y="2348"/>
                      </a:lnTo>
                      <a:lnTo>
                        <a:pt x="5090" y="2373"/>
                      </a:lnTo>
                      <a:lnTo>
                        <a:pt x="5173" y="2373"/>
                      </a:lnTo>
                      <a:lnTo>
                        <a:pt x="5173" y="2348"/>
                      </a:lnTo>
                      <a:lnTo>
                        <a:pt x="5228" y="2348"/>
                      </a:lnTo>
                      <a:lnTo>
                        <a:pt x="5283" y="2373"/>
                      </a:lnTo>
                      <a:lnTo>
                        <a:pt x="5283" y="2348"/>
                      </a:lnTo>
                      <a:lnTo>
                        <a:pt x="5338" y="2348"/>
                      </a:lnTo>
                      <a:lnTo>
                        <a:pt x="5338" y="2422"/>
                      </a:lnTo>
                      <a:lnTo>
                        <a:pt x="5393" y="2422"/>
                      </a:lnTo>
                      <a:lnTo>
                        <a:pt x="5393" y="2471"/>
                      </a:lnTo>
                      <a:lnTo>
                        <a:pt x="5448" y="2471"/>
                      </a:lnTo>
                      <a:lnTo>
                        <a:pt x="5448" y="2520"/>
                      </a:lnTo>
                      <a:lnTo>
                        <a:pt x="5503" y="2520"/>
                      </a:lnTo>
                      <a:lnTo>
                        <a:pt x="5503" y="2569"/>
                      </a:lnTo>
                      <a:lnTo>
                        <a:pt x="5558" y="2520"/>
                      </a:lnTo>
                      <a:lnTo>
                        <a:pt x="5558" y="2569"/>
                      </a:lnTo>
                      <a:lnTo>
                        <a:pt x="5668" y="2569"/>
                      </a:lnTo>
                      <a:lnTo>
                        <a:pt x="5668" y="2666"/>
                      </a:lnTo>
                      <a:lnTo>
                        <a:pt x="5723" y="2666"/>
                      </a:lnTo>
                      <a:lnTo>
                        <a:pt x="5723" y="2617"/>
                      </a:lnTo>
                      <a:lnTo>
                        <a:pt x="5806" y="2617"/>
                      </a:lnTo>
                      <a:lnTo>
                        <a:pt x="5806" y="2520"/>
                      </a:lnTo>
                      <a:lnTo>
                        <a:pt x="5916" y="2520"/>
                      </a:lnTo>
                      <a:lnTo>
                        <a:pt x="5916" y="2422"/>
                      </a:lnTo>
                      <a:lnTo>
                        <a:pt x="6026" y="2422"/>
                      </a:lnTo>
                      <a:lnTo>
                        <a:pt x="6026" y="2373"/>
                      </a:lnTo>
                      <a:lnTo>
                        <a:pt x="6081" y="2373"/>
                      </a:lnTo>
                      <a:lnTo>
                        <a:pt x="6081" y="2348"/>
                      </a:lnTo>
                      <a:lnTo>
                        <a:pt x="6136" y="2348"/>
                      </a:lnTo>
                      <a:lnTo>
                        <a:pt x="6136" y="2251"/>
                      </a:lnTo>
                      <a:lnTo>
                        <a:pt x="6191" y="2251"/>
                      </a:lnTo>
                      <a:lnTo>
                        <a:pt x="6191" y="2202"/>
                      </a:lnTo>
                      <a:lnTo>
                        <a:pt x="6246" y="2202"/>
                      </a:lnTo>
                      <a:lnTo>
                        <a:pt x="6246" y="2153"/>
                      </a:lnTo>
                      <a:lnTo>
                        <a:pt x="6301" y="2153"/>
                      </a:lnTo>
                      <a:lnTo>
                        <a:pt x="6301" y="2104"/>
                      </a:lnTo>
                      <a:lnTo>
                        <a:pt x="6356" y="2104"/>
                      </a:lnTo>
                      <a:lnTo>
                        <a:pt x="6411" y="2055"/>
                      </a:lnTo>
                      <a:lnTo>
                        <a:pt x="6411" y="2104"/>
                      </a:lnTo>
                      <a:lnTo>
                        <a:pt x="6411" y="2055"/>
                      </a:lnTo>
                      <a:lnTo>
                        <a:pt x="6439" y="2055"/>
                      </a:lnTo>
                      <a:lnTo>
                        <a:pt x="6494" y="2006"/>
                      </a:lnTo>
                      <a:lnTo>
                        <a:pt x="6494" y="2055"/>
                      </a:lnTo>
                      <a:lnTo>
                        <a:pt x="6494" y="2006"/>
                      </a:lnTo>
                      <a:lnTo>
                        <a:pt x="6604" y="2006"/>
                      </a:lnTo>
                      <a:lnTo>
                        <a:pt x="6604" y="1957"/>
                      </a:lnTo>
                      <a:lnTo>
                        <a:pt x="6604" y="2006"/>
                      </a:lnTo>
                      <a:lnTo>
                        <a:pt x="6604" y="1957"/>
                      </a:lnTo>
                      <a:lnTo>
                        <a:pt x="6604" y="2006"/>
                      </a:lnTo>
                      <a:lnTo>
                        <a:pt x="6604" y="1957"/>
                      </a:lnTo>
                      <a:lnTo>
                        <a:pt x="6659" y="1957"/>
                      </a:lnTo>
                      <a:lnTo>
                        <a:pt x="6659" y="1908"/>
                      </a:lnTo>
                      <a:lnTo>
                        <a:pt x="6769" y="1908"/>
                      </a:lnTo>
                      <a:lnTo>
                        <a:pt x="6769" y="1859"/>
                      </a:lnTo>
                      <a:lnTo>
                        <a:pt x="6769" y="1908"/>
                      </a:lnTo>
                      <a:lnTo>
                        <a:pt x="6769" y="1859"/>
                      </a:lnTo>
                      <a:lnTo>
                        <a:pt x="6769" y="1908"/>
                      </a:lnTo>
                      <a:lnTo>
                        <a:pt x="6934" y="1908"/>
                      </a:lnTo>
                      <a:lnTo>
                        <a:pt x="6934" y="1859"/>
                      </a:lnTo>
                      <a:lnTo>
                        <a:pt x="6879" y="1859"/>
                      </a:lnTo>
                      <a:lnTo>
                        <a:pt x="6934" y="1859"/>
                      </a:lnTo>
                      <a:lnTo>
                        <a:pt x="6934" y="1786"/>
                      </a:lnTo>
                      <a:lnTo>
                        <a:pt x="6879" y="1786"/>
                      </a:lnTo>
                      <a:lnTo>
                        <a:pt x="6989" y="1786"/>
                      </a:lnTo>
                      <a:lnTo>
                        <a:pt x="6989" y="1810"/>
                      </a:lnTo>
                      <a:lnTo>
                        <a:pt x="7044" y="1786"/>
                      </a:lnTo>
                      <a:lnTo>
                        <a:pt x="7099" y="1786"/>
                      </a:lnTo>
                      <a:lnTo>
                        <a:pt x="7099" y="1737"/>
                      </a:lnTo>
                      <a:lnTo>
                        <a:pt x="7099" y="1786"/>
                      </a:lnTo>
                      <a:lnTo>
                        <a:pt x="7127" y="1786"/>
                      </a:lnTo>
                      <a:lnTo>
                        <a:pt x="7127" y="1737"/>
                      </a:lnTo>
                      <a:lnTo>
                        <a:pt x="7182" y="1737"/>
                      </a:lnTo>
                      <a:lnTo>
                        <a:pt x="7182" y="1786"/>
                      </a:lnTo>
                      <a:lnTo>
                        <a:pt x="7182" y="1737"/>
                      </a:lnTo>
                      <a:lnTo>
                        <a:pt x="7182" y="1786"/>
                      </a:lnTo>
                      <a:lnTo>
                        <a:pt x="7237" y="1786"/>
                      </a:lnTo>
                      <a:lnTo>
                        <a:pt x="7237" y="1737"/>
                      </a:lnTo>
                      <a:lnTo>
                        <a:pt x="7292" y="1737"/>
                      </a:lnTo>
                      <a:lnTo>
                        <a:pt x="7292" y="1688"/>
                      </a:lnTo>
                      <a:lnTo>
                        <a:pt x="7292" y="1737"/>
                      </a:lnTo>
                      <a:lnTo>
                        <a:pt x="7457" y="1737"/>
                      </a:lnTo>
                      <a:lnTo>
                        <a:pt x="7457" y="1688"/>
                      </a:lnTo>
                      <a:lnTo>
                        <a:pt x="7512" y="1688"/>
                      </a:lnTo>
                      <a:lnTo>
                        <a:pt x="7512" y="1639"/>
                      </a:lnTo>
                      <a:lnTo>
                        <a:pt x="7567" y="1639"/>
                      </a:lnTo>
                      <a:lnTo>
                        <a:pt x="7567" y="1688"/>
                      </a:lnTo>
                      <a:lnTo>
                        <a:pt x="7622" y="1688"/>
                      </a:lnTo>
                      <a:lnTo>
                        <a:pt x="7622" y="1639"/>
                      </a:lnTo>
                      <a:lnTo>
                        <a:pt x="7732" y="1639"/>
                      </a:lnTo>
                      <a:lnTo>
                        <a:pt x="7732" y="1590"/>
                      </a:lnTo>
                      <a:lnTo>
                        <a:pt x="7677" y="1590"/>
                      </a:lnTo>
                      <a:lnTo>
                        <a:pt x="7677" y="1541"/>
                      </a:lnTo>
                      <a:lnTo>
                        <a:pt x="7677" y="1590"/>
                      </a:lnTo>
                      <a:lnTo>
                        <a:pt x="7732" y="1590"/>
                      </a:lnTo>
                      <a:lnTo>
                        <a:pt x="7732" y="1541"/>
                      </a:lnTo>
                      <a:lnTo>
                        <a:pt x="7759" y="1541"/>
                      </a:lnTo>
                      <a:lnTo>
                        <a:pt x="7759" y="1492"/>
                      </a:lnTo>
                      <a:lnTo>
                        <a:pt x="7815" y="1492"/>
                      </a:lnTo>
                      <a:lnTo>
                        <a:pt x="7815" y="1541"/>
                      </a:lnTo>
                      <a:lnTo>
                        <a:pt x="7815" y="1492"/>
                      </a:lnTo>
                      <a:lnTo>
                        <a:pt x="7815" y="1541"/>
                      </a:lnTo>
                      <a:lnTo>
                        <a:pt x="7870" y="1541"/>
                      </a:lnTo>
                      <a:lnTo>
                        <a:pt x="7870" y="1492"/>
                      </a:lnTo>
                      <a:lnTo>
                        <a:pt x="7925" y="1492"/>
                      </a:lnTo>
                      <a:lnTo>
                        <a:pt x="7925" y="1443"/>
                      </a:lnTo>
                      <a:lnTo>
                        <a:pt x="7980" y="1443"/>
                      </a:lnTo>
                      <a:lnTo>
                        <a:pt x="7980" y="1394"/>
                      </a:lnTo>
                      <a:lnTo>
                        <a:pt x="8035" y="1394"/>
                      </a:lnTo>
                      <a:lnTo>
                        <a:pt x="7980" y="1345"/>
                      </a:lnTo>
                      <a:lnTo>
                        <a:pt x="8090" y="1345"/>
                      </a:lnTo>
                      <a:lnTo>
                        <a:pt x="8090" y="1296"/>
                      </a:lnTo>
                      <a:lnTo>
                        <a:pt x="8145" y="1296"/>
                      </a:lnTo>
                      <a:lnTo>
                        <a:pt x="8145" y="1248"/>
                      </a:lnTo>
                      <a:lnTo>
                        <a:pt x="8200" y="1248"/>
                      </a:lnTo>
                      <a:lnTo>
                        <a:pt x="8200" y="1199"/>
                      </a:lnTo>
                      <a:lnTo>
                        <a:pt x="8255" y="1199"/>
                      </a:lnTo>
                      <a:lnTo>
                        <a:pt x="8255" y="1248"/>
                      </a:lnTo>
                      <a:lnTo>
                        <a:pt x="8255" y="1199"/>
                      </a:lnTo>
                      <a:lnTo>
                        <a:pt x="8310" y="1199"/>
                      </a:lnTo>
                      <a:lnTo>
                        <a:pt x="8310" y="1174"/>
                      </a:lnTo>
                      <a:lnTo>
                        <a:pt x="8255" y="1174"/>
                      </a:lnTo>
                      <a:lnTo>
                        <a:pt x="8310" y="1174"/>
                      </a:lnTo>
                      <a:lnTo>
                        <a:pt x="8310" y="1125"/>
                      </a:lnTo>
                      <a:lnTo>
                        <a:pt x="8310" y="1174"/>
                      </a:lnTo>
                      <a:lnTo>
                        <a:pt x="8310" y="1125"/>
                      </a:lnTo>
                      <a:lnTo>
                        <a:pt x="8365" y="1125"/>
                      </a:lnTo>
                      <a:lnTo>
                        <a:pt x="8365" y="1027"/>
                      </a:lnTo>
                      <a:lnTo>
                        <a:pt x="8420" y="1027"/>
                      </a:lnTo>
                      <a:lnTo>
                        <a:pt x="8365" y="1027"/>
                      </a:lnTo>
                      <a:lnTo>
                        <a:pt x="8420" y="1027"/>
                      </a:lnTo>
                      <a:lnTo>
                        <a:pt x="8420" y="978"/>
                      </a:lnTo>
                      <a:lnTo>
                        <a:pt x="8365" y="978"/>
                      </a:lnTo>
                      <a:lnTo>
                        <a:pt x="8365" y="930"/>
                      </a:lnTo>
                      <a:lnTo>
                        <a:pt x="8420" y="930"/>
                      </a:lnTo>
                      <a:lnTo>
                        <a:pt x="8420" y="978"/>
                      </a:lnTo>
                      <a:lnTo>
                        <a:pt x="8447" y="978"/>
                      </a:lnTo>
                      <a:lnTo>
                        <a:pt x="8447" y="930"/>
                      </a:lnTo>
                      <a:lnTo>
                        <a:pt x="8502" y="930"/>
                      </a:lnTo>
                      <a:lnTo>
                        <a:pt x="8502" y="978"/>
                      </a:lnTo>
                      <a:lnTo>
                        <a:pt x="8557" y="978"/>
                      </a:lnTo>
                      <a:lnTo>
                        <a:pt x="8557" y="1076"/>
                      </a:lnTo>
                      <a:lnTo>
                        <a:pt x="8612" y="1076"/>
                      </a:lnTo>
                      <a:lnTo>
                        <a:pt x="8612" y="1027"/>
                      </a:lnTo>
                      <a:lnTo>
                        <a:pt x="8668" y="1076"/>
                      </a:lnTo>
                      <a:lnTo>
                        <a:pt x="8668" y="1027"/>
                      </a:lnTo>
                      <a:lnTo>
                        <a:pt x="8723" y="1027"/>
                      </a:lnTo>
                      <a:lnTo>
                        <a:pt x="8723" y="978"/>
                      </a:lnTo>
                      <a:lnTo>
                        <a:pt x="8723" y="1027"/>
                      </a:lnTo>
                      <a:lnTo>
                        <a:pt x="8833" y="1027"/>
                      </a:lnTo>
                      <a:lnTo>
                        <a:pt x="8833" y="1076"/>
                      </a:lnTo>
                      <a:lnTo>
                        <a:pt x="8833" y="1027"/>
                      </a:lnTo>
                      <a:lnTo>
                        <a:pt x="8888" y="1027"/>
                      </a:lnTo>
                      <a:lnTo>
                        <a:pt x="8888" y="1076"/>
                      </a:lnTo>
                      <a:lnTo>
                        <a:pt x="8998" y="1076"/>
                      </a:lnTo>
                      <a:lnTo>
                        <a:pt x="8998" y="1027"/>
                      </a:lnTo>
                      <a:lnTo>
                        <a:pt x="8998" y="1076"/>
                      </a:lnTo>
                      <a:lnTo>
                        <a:pt x="9053" y="1076"/>
                      </a:lnTo>
                      <a:lnTo>
                        <a:pt x="9053" y="1125"/>
                      </a:lnTo>
                      <a:lnTo>
                        <a:pt x="9080" y="1125"/>
                      </a:lnTo>
                      <a:lnTo>
                        <a:pt x="9080" y="1027"/>
                      </a:lnTo>
                      <a:lnTo>
                        <a:pt x="9190" y="1027"/>
                      </a:lnTo>
                      <a:lnTo>
                        <a:pt x="9190" y="1076"/>
                      </a:lnTo>
                      <a:lnTo>
                        <a:pt x="9245" y="1027"/>
                      </a:lnTo>
                      <a:lnTo>
                        <a:pt x="9245" y="978"/>
                      </a:lnTo>
                      <a:lnTo>
                        <a:pt x="9190" y="978"/>
                      </a:lnTo>
                      <a:lnTo>
                        <a:pt x="9245" y="978"/>
                      </a:lnTo>
                      <a:lnTo>
                        <a:pt x="9245" y="1027"/>
                      </a:lnTo>
                      <a:lnTo>
                        <a:pt x="9245" y="978"/>
                      </a:lnTo>
                      <a:lnTo>
                        <a:pt x="9300" y="978"/>
                      </a:lnTo>
                      <a:lnTo>
                        <a:pt x="9245" y="978"/>
                      </a:lnTo>
                      <a:lnTo>
                        <a:pt x="9300" y="930"/>
                      </a:lnTo>
                      <a:lnTo>
                        <a:pt x="9300" y="978"/>
                      </a:lnTo>
                      <a:lnTo>
                        <a:pt x="9355" y="978"/>
                      </a:lnTo>
                      <a:lnTo>
                        <a:pt x="9355" y="1076"/>
                      </a:lnTo>
                      <a:lnTo>
                        <a:pt x="9410" y="1076"/>
                      </a:lnTo>
                      <a:lnTo>
                        <a:pt x="9410" y="1027"/>
                      </a:lnTo>
                      <a:lnTo>
                        <a:pt x="9410" y="1076"/>
                      </a:lnTo>
                      <a:lnTo>
                        <a:pt x="9465" y="1076"/>
                      </a:lnTo>
                      <a:lnTo>
                        <a:pt x="9465" y="1027"/>
                      </a:lnTo>
                      <a:lnTo>
                        <a:pt x="9465" y="1076"/>
                      </a:lnTo>
                      <a:lnTo>
                        <a:pt x="9521" y="1076"/>
                      </a:lnTo>
                      <a:lnTo>
                        <a:pt x="9521" y="1027"/>
                      </a:lnTo>
                      <a:lnTo>
                        <a:pt x="9465" y="1027"/>
                      </a:lnTo>
                      <a:lnTo>
                        <a:pt x="9465" y="978"/>
                      </a:lnTo>
                      <a:lnTo>
                        <a:pt x="9631" y="978"/>
                      </a:lnTo>
                      <a:lnTo>
                        <a:pt x="9686" y="1027"/>
                      </a:lnTo>
                      <a:lnTo>
                        <a:pt x="9631" y="1027"/>
                      </a:lnTo>
                      <a:lnTo>
                        <a:pt x="9686" y="1027"/>
                      </a:lnTo>
                      <a:lnTo>
                        <a:pt x="9686" y="1076"/>
                      </a:lnTo>
                      <a:lnTo>
                        <a:pt x="9686" y="1027"/>
                      </a:lnTo>
                      <a:lnTo>
                        <a:pt x="9823" y="1027"/>
                      </a:lnTo>
                      <a:lnTo>
                        <a:pt x="9823" y="1076"/>
                      </a:lnTo>
                      <a:lnTo>
                        <a:pt x="9768" y="1076"/>
                      </a:lnTo>
                      <a:lnTo>
                        <a:pt x="9823" y="1076"/>
                      </a:lnTo>
                      <a:lnTo>
                        <a:pt x="9823" y="1125"/>
                      </a:lnTo>
                      <a:lnTo>
                        <a:pt x="9823" y="1076"/>
                      </a:lnTo>
                      <a:lnTo>
                        <a:pt x="9878" y="1076"/>
                      </a:lnTo>
                      <a:lnTo>
                        <a:pt x="9878" y="1125"/>
                      </a:lnTo>
                      <a:lnTo>
                        <a:pt x="9823" y="1125"/>
                      </a:lnTo>
                      <a:lnTo>
                        <a:pt x="9878" y="1125"/>
                      </a:lnTo>
                      <a:lnTo>
                        <a:pt x="9878" y="1174"/>
                      </a:lnTo>
                      <a:lnTo>
                        <a:pt x="9878" y="1125"/>
                      </a:lnTo>
                      <a:lnTo>
                        <a:pt x="9933" y="1125"/>
                      </a:lnTo>
                      <a:lnTo>
                        <a:pt x="9933" y="1076"/>
                      </a:lnTo>
                      <a:lnTo>
                        <a:pt x="9933" y="1125"/>
                      </a:lnTo>
                      <a:lnTo>
                        <a:pt x="9988" y="1125"/>
                      </a:lnTo>
                      <a:lnTo>
                        <a:pt x="9988" y="1076"/>
                      </a:lnTo>
                      <a:lnTo>
                        <a:pt x="10043" y="1076"/>
                      </a:lnTo>
                      <a:lnTo>
                        <a:pt x="10043" y="1125"/>
                      </a:lnTo>
                      <a:lnTo>
                        <a:pt x="10043" y="1076"/>
                      </a:lnTo>
                      <a:lnTo>
                        <a:pt x="10098" y="1076"/>
                      </a:lnTo>
                      <a:lnTo>
                        <a:pt x="10098" y="1027"/>
                      </a:lnTo>
                      <a:lnTo>
                        <a:pt x="10098" y="1076"/>
                      </a:lnTo>
                      <a:lnTo>
                        <a:pt x="10208" y="1076"/>
                      </a:lnTo>
                      <a:lnTo>
                        <a:pt x="10208" y="1125"/>
                      </a:lnTo>
                      <a:lnTo>
                        <a:pt x="10208" y="1076"/>
                      </a:lnTo>
                      <a:lnTo>
                        <a:pt x="10263" y="1076"/>
                      </a:lnTo>
                      <a:lnTo>
                        <a:pt x="10263" y="1125"/>
                      </a:lnTo>
                      <a:lnTo>
                        <a:pt x="10318" y="1125"/>
                      </a:lnTo>
                      <a:lnTo>
                        <a:pt x="10318" y="1076"/>
                      </a:lnTo>
                      <a:lnTo>
                        <a:pt x="10263" y="1076"/>
                      </a:lnTo>
                      <a:lnTo>
                        <a:pt x="10318" y="1076"/>
                      </a:lnTo>
                      <a:lnTo>
                        <a:pt x="10318" y="978"/>
                      </a:lnTo>
                      <a:lnTo>
                        <a:pt x="10374" y="978"/>
                      </a:lnTo>
                      <a:lnTo>
                        <a:pt x="10374" y="1027"/>
                      </a:lnTo>
                      <a:lnTo>
                        <a:pt x="10374" y="978"/>
                      </a:lnTo>
                      <a:lnTo>
                        <a:pt x="10401" y="978"/>
                      </a:lnTo>
                      <a:lnTo>
                        <a:pt x="10401" y="930"/>
                      </a:lnTo>
                      <a:lnTo>
                        <a:pt x="10456" y="930"/>
                      </a:lnTo>
                      <a:lnTo>
                        <a:pt x="10456" y="978"/>
                      </a:lnTo>
                      <a:lnTo>
                        <a:pt x="10511" y="978"/>
                      </a:lnTo>
                      <a:lnTo>
                        <a:pt x="10456" y="930"/>
                      </a:lnTo>
                      <a:lnTo>
                        <a:pt x="10511" y="930"/>
                      </a:lnTo>
                      <a:lnTo>
                        <a:pt x="10511" y="978"/>
                      </a:lnTo>
                      <a:lnTo>
                        <a:pt x="10511" y="930"/>
                      </a:lnTo>
                      <a:lnTo>
                        <a:pt x="10566" y="881"/>
                      </a:lnTo>
                      <a:lnTo>
                        <a:pt x="10566" y="930"/>
                      </a:lnTo>
                      <a:lnTo>
                        <a:pt x="10566" y="881"/>
                      </a:lnTo>
                      <a:lnTo>
                        <a:pt x="10676" y="881"/>
                      </a:lnTo>
                      <a:lnTo>
                        <a:pt x="10676" y="930"/>
                      </a:lnTo>
                      <a:lnTo>
                        <a:pt x="10731" y="930"/>
                      </a:lnTo>
                      <a:lnTo>
                        <a:pt x="10731" y="881"/>
                      </a:lnTo>
                      <a:lnTo>
                        <a:pt x="10786" y="881"/>
                      </a:lnTo>
                      <a:lnTo>
                        <a:pt x="10786" y="930"/>
                      </a:lnTo>
                      <a:lnTo>
                        <a:pt x="10841" y="881"/>
                      </a:lnTo>
                      <a:lnTo>
                        <a:pt x="10841" y="832"/>
                      </a:lnTo>
                      <a:lnTo>
                        <a:pt x="10841" y="881"/>
                      </a:lnTo>
                      <a:lnTo>
                        <a:pt x="10896" y="832"/>
                      </a:lnTo>
                      <a:lnTo>
                        <a:pt x="10896" y="881"/>
                      </a:lnTo>
                      <a:lnTo>
                        <a:pt x="10951" y="881"/>
                      </a:lnTo>
                      <a:lnTo>
                        <a:pt x="10951" y="832"/>
                      </a:lnTo>
                      <a:lnTo>
                        <a:pt x="11006" y="832"/>
                      </a:lnTo>
                      <a:lnTo>
                        <a:pt x="11006" y="783"/>
                      </a:lnTo>
                      <a:lnTo>
                        <a:pt x="11061" y="783"/>
                      </a:lnTo>
                      <a:lnTo>
                        <a:pt x="11061" y="734"/>
                      </a:lnTo>
                      <a:lnTo>
                        <a:pt x="11089" y="734"/>
                      </a:lnTo>
                      <a:lnTo>
                        <a:pt x="11089" y="832"/>
                      </a:lnTo>
                      <a:lnTo>
                        <a:pt x="11144" y="783"/>
                      </a:lnTo>
                      <a:lnTo>
                        <a:pt x="11089" y="783"/>
                      </a:lnTo>
                      <a:lnTo>
                        <a:pt x="11144" y="734"/>
                      </a:lnTo>
                      <a:lnTo>
                        <a:pt x="11144" y="783"/>
                      </a:lnTo>
                      <a:lnTo>
                        <a:pt x="11144" y="734"/>
                      </a:lnTo>
                      <a:lnTo>
                        <a:pt x="11199" y="734"/>
                      </a:lnTo>
                      <a:lnTo>
                        <a:pt x="11199" y="832"/>
                      </a:lnTo>
                      <a:lnTo>
                        <a:pt x="11254" y="832"/>
                      </a:lnTo>
                      <a:lnTo>
                        <a:pt x="11254" y="783"/>
                      </a:lnTo>
                      <a:lnTo>
                        <a:pt x="11364" y="783"/>
                      </a:lnTo>
                      <a:lnTo>
                        <a:pt x="11364" y="832"/>
                      </a:lnTo>
                      <a:lnTo>
                        <a:pt x="11419" y="832"/>
                      </a:lnTo>
                      <a:lnTo>
                        <a:pt x="11419" y="783"/>
                      </a:lnTo>
                      <a:lnTo>
                        <a:pt x="11364" y="783"/>
                      </a:lnTo>
                      <a:lnTo>
                        <a:pt x="11419" y="783"/>
                      </a:lnTo>
                      <a:lnTo>
                        <a:pt x="11419" y="734"/>
                      </a:lnTo>
                      <a:lnTo>
                        <a:pt x="11474" y="734"/>
                      </a:lnTo>
                      <a:lnTo>
                        <a:pt x="11419" y="685"/>
                      </a:lnTo>
                      <a:lnTo>
                        <a:pt x="11419" y="734"/>
                      </a:lnTo>
                      <a:lnTo>
                        <a:pt x="11419" y="685"/>
                      </a:lnTo>
                      <a:lnTo>
                        <a:pt x="11529" y="685"/>
                      </a:lnTo>
                      <a:lnTo>
                        <a:pt x="11529" y="636"/>
                      </a:lnTo>
                      <a:lnTo>
                        <a:pt x="11584" y="636"/>
                      </a:lnTo>
                      <a:lnTo>
                        <a:pt x="11584" y="685"/>
                      </a:lnTo>
                      <a:lnTo>
                        <a:pt x="11639" y="636"/>
                      </a:lnTo>
                      <a:lnTo>
                        <a:pt x="11584" y="636"/>
                      </a:lnTo>
                      <a:lnTo>
                        <a:pt x="11584" y="612"/>
                      </a:lnTo>
                      <a:lnTo>
                        <a:pt x="11529" y="612"/>
                      </a:lnTo>
                      <a:lnTo>
                        <a:pt x="11584" y="612"/>
                      </a:lnTo>
                      <a:lnTo>
                        <a:pt x="11584" y="563"/>
                      </a:lnTo>
                      <a:lnTo>
                        <a:pt x="11722" y="563"/>
                      </a:lnTo>
                      <a:lnTo>
                        <a:pt x="11722" y="514"/>
                      </a:lnTo>
                      <a:lnTo>
                        <a:pt x="11777" y="465"/>
                      </a:lnTo>
                      <a:lnTo>
                        <a:pt x="11777" y="514"/>
                      </a:lnTo>
                      <a:lnTo>
                        <a:pt x="11832" y="563"/>
                      </a:lnTo>
                      <a:lnTo>
                        <a:pt x="11832" y="514"/>
                      </a:lnTo>
                      <a:lnTo>
                        <a:pt x="11832" y="563"/>
                      </a:lnTo>
                      <a:lnTo>
                        <a:pt x="11942" y="563"/>
                      </a:lnTo>
                      <a:lnTo>
                        <a:pt x="11942" y="514"/>
                      </a:lnTo>
                      <a:lnTo>
                        <a:pt x="11997" y="514"/>
                      </a:lnTo>
                      <a:lnTo>
                        <a:pt x="11997" y="563"/>
                      </a:lnTo>
                      <a:lnTo>
                        <a:pt x="11997" y="514"/>
                      </a:lnTo>
                      <a:lnTo>
                        <a:pt x="12052" y="465"/>
                      </a:lnTo>
                      <a:lnTo>
                        <a:pt x="12052" y="514"/>
                      </a:lnTo>
                      <a:lnTo>
                        <a:pt x="12107" y="514"/>
                      </a:lnTo>
                      <a:lnTo>
                        <a:pt x="12107" y="563"/>
                      </a:lnTo>
                      <a:lnTo>
                        <a:pt x="12217" y="563"/>
                      </a:lnTo>
                      <a:lnTo>
                        <a:pt x="12217" y="514"/>
                      </a:lnTo>
                      <a:lnTo>
                        <a:pt x="12162" y="514"/>
                      </a:lnTo>
                      <a:lnTo>
                        <a:pt x="12162" y="465"/>
                      </a:lnTo>
                      <a:lnTo>
                        <a:pt x="12272" y="465"/>
                      </a:lnTo>
                      <a:lnTo>
                        <a:pt x="12327" y="514"/>
                      </a:lnTo>
                      <a:lnTo>
                        <a:pt x="12327" y="563"/>
                      </a:lnTo>
                      <a:lnTo>
                        <a:pt x="12382" y="563"/>
                      </a:lnTo>
                      <a:lnTo>
                        <a:pt x="12410" y="612"/>
                      </a:lnTo>
                      <a:lnTo>
                        <a:pt x="12410" y="563"/>
                      </a:lnTo>
                      <a:lnTo>
                        <a:pt x="12465" y="563"/>
                      </a:lnTo>
                      <a:lnTo>
                        <a:pt x="12465" y="514"/>
                      </a:lnTo>
                      <a:lnTo>
                        <a:pt x="12520" y="514"/>
                      </a:lnTo>
                      <a:lnTo>
                        <a:pt x="12520" y="465"/>
                      </a:lnTo>
                      <a:lnTo>
                        <a:pt x="12630" y="465"/>
                      </a:lnTo>
                      <a:lnTo>
                        <a:pt x="12630" y="416"/>
                      </a:lnTo>
                      <a:lnTo>
                        <a:pt x="12630" y="465"/>
                      </a:lnTo>
                      <a:lnTo>
                        <a:pt x="12630" y="367"/>
                      </a:lnTo>
                      <a:lnTo>
                        <a:pt x="12685" y="367"/>
                      </a:lnTo>
                      <a:lnTo>
                        <a:pt x="12685" y="416"/>
                      </a:lnTo>
                      <a:lnTo>
                        <a:pt x="12740" y="416"/>
                      </a:lnTo>
                      <a:lnTo>
                        <a:pt x="12740" y="367"/>
                      </a:lnTo>
                      <a:lnTo>
                        <a:pt x="12960" y="367"/>
                      </a:lnTo>
                      <a:lnTo>
                        <a:pt x="12960" y="318"/>
                      </a:lnTo>
                      <a:lnTo>
                        <a:pt x="12960" y="367"/>
                      </a:lnTo>
                      <a:lnTo>
                        <a:pt x="13015" y="318"/>
                      </a:lnTo>
                      <a:lnTo>
                        <a:pt x="13043" y="318"/>
                      </a:lnTo>
                      <a:lnTo>
                        <a:pt x="13043" y="367"/>
                      </a:lnTo>
                      <a:lnTo>
                        <a:pt x="13098" y="367"/>
                      </a:lnTo>
                      <a:lnTo>
                        <a:pt x="13098" y="269"/>
                      </a:lnTo>
                      <a:lnTo>
                        <a:pt x="13153" y="269"/>
                      </a:lnTo>
                      <a:lnTo>
                        <a:pt x="13153" y="318"/>
                      </a:lnTo>
                      <a:lnTo>
                        <a:pt x="13208" y="318"/>
                      </a:lnTo>
                      <a:lnTo>
                        <a:pt x="13208" y="269"/>
                      </a:lnTo>
                      <a:lnTo>
                        <a:pt x="13263" y="269"/>
                      </a:lnTo>
                      <a:lnTo>
                        <a:pt x="13263" y="220"/>
                      </a:lnTo>
                      <a:lnTo>
                        <a:pt x="13318" y="220"/>
                      </a:lnTo>
                      <a:lnTo>
                        <a:pt x="13318" y="269"/>
                      </a:lnTo>
                      <a:lnTo>
                        <a:pt x="13373" y="269"/>
                      </a:lnTo>
                      <a:lnTo>
                        <a:pt x="13373" y="318"/>
                      </a:lnTo>
                      <a:lnTo>
                        <a:pt x="13428" y="318"/>
                      </a:lnTo>
                      <a:lnTo>
                        <a:pt x="13373" y="318"/>
                      </a:lnTo>
                      <a:lnTo>
                        <a:pt x="13428" y="318"/>
                      </a:lnTo>
                      <a:lnTo>
                        <a:pt x="13428" y="269"/>
                      </a:lnTo>
                      <a:lnTo>
                        <a:pt x="13428" y="318"/>
                      </a:lnTo>
                      <a:lnTo>
                        <a:pt x="13483" y="318"/>
                      </a:lnTo>
                      <a:lnTo>
                        <a:pt x="13428" y="318"/>
                      </a:lnTo>
                      <a:lnTo>
                        <a:pt x="13483" y="318"/>
                      </a:lnTo>
                      <a:lnTo>
                        <a:pt x="13483" y="269"/>
                      </a:lnTo>
                      <a:lnTo>
                        <a:pt x="13538" y="269"/>
                      </a:lnTo>
                      <a:lnTo>
                        <a:pt x="13538" y="318"/>
                      </a:lnTo>
                      <a:lnTo>
                        <a:pt x="13593" y="318"/>
                      </a:lnTo>
                      <a:lnTo>
                        <a:pt x="13593" y="269"/>
                      </a:lnTo>
                      <a:lnTo>
                        <a:pt x="13593" y="318"/>
                      </a:lnTo>
                      <a:lnTo>
                        <a:pt x="13648" y="318"/>
                      </a:lnTo>
                      <a:lnTo>
                        <a:pt x="13648" y="269"/>
                      </a:lnTo>
                      <a:lnTo>
                        <a:pt x="13648" y="318"/>
                      </a:lnTo>
                      <a:lnTo>
                        <a:pt x="13703" y="269"/>
                      </a:lnTo>
                      <a:lnTo>
                        <a:pt x="13648" y="269"/>
                      </a:lnTo>
                      <a:lnTo>
                        <a:pt x="13703" y="269"/>
                      </a:lnTo>
                      <a:lnTo>
                        <a:pt x="13703" y="171"/>
                      </a:lnTo>
                      <a:lnTo>
                        <a:pt x="13730" y="171"/>
                      </a:lnTo>
                      <a:lnTo>
                        <a:pt x="13730" y="220"/>
                      </a:lnTo>
                      <a:lnTo>
                        <a:pt x="13730" y="171"/>
                      </a:lnTo>
                      <a:lnTo>
                        <a:pt x="13785" y="171"/>
                      </a:lnTo>
                      <a:lnTo>
                        <a:pt x="13785" y="24"/>
                      </a:lnTo>
                      <a:lnTo>
                        <a:pt x="13841" y="24"/>
                      </a:lnTo>
                      <a:lnTo>
                        <a:pt x="13841" y="0"/>
                      </a:lnTo>
                      <a:lnTo>
                        <a:pt x="13896" y="0"/>
                      </a:lnTo>
                      <a:lnTo>
                        <a:pt x="13896" y="24"/>
                      </a:lnTo>
                      <a:lnTo>
                        <a:pt x="14006" y="24"/>
                      </a:lnTo>
                      <a:lnTo>
                        <a:pt x="14006" y="0"/>
                      </a:lnTo>
                      <a:lnTo>
                        <a:pt x="14116" y="0"/>
                      </a:lnTo>
                      <a:lnTo>
                        <a:pt x="14171" y="122"/>
                      </a:lnTo>
                      <a:lnTo>
                        <a:pt x="14116" y="122"/>
                      </a:lnTo>
                      <a:lnTo>
                        <a:pt x="14116" y="220"/>
                      </a:lnTo>
                      <a:lnTo>
                        <a:pt x="14061" y="220"/>
                      </a:lnTo>
                      <a:lnTo>
                        <a:pt x="14116" y="220"/>
                      </a:lnTo>
                      <a:lnTo>
                        <a:pt x="14116" y="318"/>
                      </a:lnTo>
                      <a:lnTo>
                        <a:pt x="14061" y="318"/>
                      </a:lnTo>
                      <a:lnTo>
                        <a:pt x="14061" y="465"/>
                      </a:lnTo>
                      <a:lnTo>
                        <a:pt x="14006" y="465"/>
                      </a:lnTo>
                      <a:lnTo>
                        <a:pt x="14006" y="563"/>
                      </a:lnTo>
                      <a:lnTo>
                        <a:pt x="13951" y="563"/>
                      </a:lnTo>
                      <a:lnTo>
                        <a:pt x="13951" y="685"/>
                      </a:lnTo>
                      <a:lnTo>
                        <a:pt x="13896" y="685"/>
                      </a:lnTo>
                      <a:lnTo>
                        <a:pt x="13896" y="734"/>
                      </a:lnTo>
                      <a:lnTo>
                        <a:pt x="13841" y="734"/>
                      </a:lnTo>
                      <a:lnTo>
                        <a:pt x="13841" y="832"/>
                      </a:lnTo>
                      <a:lnTo>
                        <a:pt x="13785" y="881"/>
                      </a:lnTo>
                      <a:lnTo>
                        <a:pt x="13785" y="930"/>
                      </a:lnTo>
                      <a:lnTo>
                        <a:pt x="13841" y="978"/>
                      </a:lnTo>
                      <a:lnTo>
                        <a:pt x="13785" y="978"/>
                      </a:lnTo>
                      <a:lnTo>
                        <a:pt x="13785" y="1076"/>
                      </a:lnTo>
                      <a:lnTo>
                        <a:pt x="13730" y="1076"/>
                      </a:lnTo>
                      <a:lnTo>
                        <a:pt x="13730" y="1174"/>
                      </a:lnTo>
                      <a:lnTo>
                        <a:pt x="13703" y="1174"/>
                      </a:lnTo>
                      <a:lnTo>
                        <a:pt x="13703" y="1296"/>
                      </a:lnTo>
                      <a:lnTo>
                        <a:pt x="13730" y="1296"/>
                      </a:lnTo>
                      <a:lnTo>
                        <a:pt x="13730" y="1345"/>
                      </a:lnTo>
                      <a:lnTo>
                        <a:pt x="13730" y="1296"/>
                      </a:lnTo>
                      <a:lnTo>
                        <a:pt x="13896" y="1296"/>
                      </a:lnTo>
                      <a:lnTo>
                        <a:pt x="13896" y="1345"/>
                      </a:lnTo>
                      <a:lnTo>
                        <a:pt x="13951" y="1345"/>
                      </a:lnTo>
                      <a:lnTo>
                        <a:pt x="13896" y="1345"/>
                      </a:lnTo>
                      <a:lnTo>
                        <a:pt x="13951" y="1345"/>
                      </a:lnTo>
                      <a:lnTo>
                        <a:pt x="13951" y="1394"/>
                      </a:lnTo>
                      <a:lnTo>
                        <a:pt x="14006" y="1394"/>
                      </a:lnTo>
                      <a:lnTo>
                        <a:pt x="14006" y="1443"/>
                      </a:lnTo>
                      <a:lnTo>
                        <a:pt x="14061" y="1443"/>
                      </a:lnTo>
                      <a:lnTo>
                        <a:pt x="14061" y="1541"/>
                      </a:lnTo>
                      <a:lnTo>
                        <a:pt x="14171" y="1541"/>
                      </a:lnTo>
                      <a:lnTo>
                        <a:pt x="14171" y="1590"/>
                      </a:lnTo>
                      <a:lnTo>
                        <a:pt x="14226" y="1590"/>
                      </a:lnTo>
                      <a:lnTo>
                        <a:pt x="14226" y="1639"/>
                      </a:lnTo>
                      <a:lnTo>
                        <a:pt x="14281" y="1639"/>
                      </a:lnTo>
                      <a:lnTo>
                        <a:pt x="14281" y="1688"/>
                      </a:lnTo>
                      <a:lnTo>
                        <a:pt x="14336" y="1688"/>
                      </a:lnTo>
                      <a:lnTo>
                        <a:pt x="14336" y="1737"/>
                      </a:lnTo>
                      <a:lnTo>
                        <a:pt x="14336" y="1688"/>
                      </a:lnTo>
                      <a:lnTo>
                        <a:pt x="14336" y="1737"/>
                      </a:lnTo>
                      <a:lnTo>
                        <a:pt x="14363" y="1737"/>
                      </a:lnTo>
                      <a:lnTo>
                        <a:pt x="14363" y="1786"/>
                      </a:lnTo>
                      <a:lnTo>
                        <a:pt x="14528" y="1786"/>
                      </a:lnTo>
                      <a:lnTo>
                        <a:pt x="14528" y="1859"/>
                      </a:lnTo>
                      <a:lnTo>
                        <a:pt x="14583" y="1859"/>
                      </a:lnTo>
                      <a:lnTo>
                        <a:pt x="14583" y="1908"/>
                      </a:lnTo>
                      <a:lnTo>
                        <a:pt x="14583" y="1859"/>
                      </a:lnTo>
                      <a:lnTo>
                        <a:pt x="14583" y="1908"/>
                      </a:lnTo>
                      <a:lnTo>
                        <a:pt x="14638" y="1908"/>
                      </a:lnTo>
                      <a:lnTo>
                        <a:pt x="14583" y="1908"/>
                      </a:lnTo>
                      <a:lnTo>
                        <a:pt x="14638" y="1908"/>
                      </a:lnTo>
                      <a:lnTo>
                        <a:pt x="14638" y="1957"/>
                      </a:lnTo>
                      <a:lnTo>
                        <a:pt x="14749" y="1957"/>
                      </a:lnTo>
                      <a:lnTo>
                        <a:pt x="14749" y="2006"/>
                      </a:lnTo>
                      <a:lnTo>
                        <a:pt x="14749" y="1957"/>
                      </a:lnTo>
                      <a:lnTo>
                        <a:pt x="14749" y="2006"/>
                      </a:lnTo>
                      <a:lnTo>
                        <a:pt x="14749" y="1957"/>
                      </a:lnTo>
                      <a:lnTo>
                        <a:pt x="14749" y="2006"/>
                      </a:lnTo>
                      <a:lnTo>
                        <a:pt x="14804" y="2006"/>
                      </a:lnTo>
                      <a:lnTo>
                        <a:pt x="14804" y="1957"/>
                      </a:lnTo>
                      <a:lnTo>
                        <a:pt x="14804" y="2006"/>
                      </a:lnTo>
                      <a:lnTo>
                        <a:pt x="14859" y="2006"/>
                      </a:lnTo>
                      <a:lnTo>
                        <a:pt x="14859" y="2055"/>
                      </a:lnTo>
                      <a:lnTo>
                        <a:pt x="14859" y="2006"/>
                      </a:lnTo>
                      <a:lnTo>
                        <a:pt x="14859" y="2055"/>
                      </a:lnTo>
                      <a:lnTo>
                        <a:pt x="15024" y="2055"/>
                      </a:lnTo>
                      <a:lnTo>
                        <a:pt x="15024" y="2006"/>
                      </a:lnTo>
                      <a:lnTo>
                        <a:pt x="15024" y="2055"/>
                      </a:lnTo>
                      <a:lnTo>
                        <a:pt x="15051" y="2055"/>
                      </a:lnTo>
                      <a:lnTo>
                        <a:pt x="15024" y="2055"/>
                      </a:lnTo>
                      <a:lnTo>
                        <a:pt x="15051" y="2055"/>
                      </a:lnTo>
                      <a:lnTo>
                        <a:pt x="15051" y="2104"/>
                      </a:lnTo>
                      <a:lnTo>
                        <a:pt x="15161" y="2104"/>
                      </a:lnTo>
                      <a:lnTo>
                        <a:pt x="15161" y="2153"/>
                      </a:lnTo>
                      <a:lnTo>
                        <a:pt x="15602" y="2153"/>
                      </a:lnTo>
                      <a:lnTo>
                        <a:pt x="15602" y="2104"/>
                      </a:lnTo>
                      <a:lnTo>
                        <a:pt x="15602" y="2153"/>
                      </a:lnTo>
                      <a:lnTo>
                        <a:pt x="15602" y="2104"/>
                      </a:lnTo>
                      <a:lnTo>
                        <a:pt x="15657" y="2104"/>
                      </a:lnTo>
                      <a:lnTo>
                        <a:pt x="15657" y="2153"/>
                      </a:lnTo>
                      <a:lnTo>
                        <a:pt x="15602" y="2153"/>
                      </a:lnTo>
                      <a:lnTo>
                        <a:pt x="15657" y="2153"/>
                      </a:lnTo>
                      <a:lnTo>
                        <a:pt x="15657" y="2104"/>
                      </a:lnTo>
                      <a:lnTo>
                        <a:pt x="15657" y="2153"/>
                      </a:lnTo>
                      <a:lnTo>
                        <a:pt x="15739" y="2153"/>
                      </a:lnTo>
                      <a:lnTo>
                        <a:pt x="15739" y="2202"/>
                      </a:lnTo>
                      <a:lnTo>
                        <a:pt x="15739" y="2153"/>
                      </a:lnTo>
                      <a:lnTo>
                        <a:pt x="15739" y="2202"/>
                      </a:lnTo>
                      <a:lnTo>
                        <a:pt x="15794" y="2202"/>
                      </a:lnTo>
                      <a:lnTo>
                        <a:pt x="15794" y="2251"/>
                      </a:lnTo>
                      <a:lnTo>
                        <a:pt x="15849" y="2251"/>
                      </a:lnTo>
                      <a:lnTo>
                        <a:pt x="15849" y="2202"/>
                      </a:lnTo>
                      <a:lnTo>
                        <a:pt x="15849" y="2251"/>
                      </a:lnTo>
                      <a:lnTo>
                        <a:pt x="15849" y="2202"/>
                      </a:lnTo>
                      <a:lnTo>
                        <a:pt x="15849" y="2251"/>
                      </a:lnTo>
                      <a:lnTo>
                        <a:pt x="15849" y="2202"/>
                      </a:lnTo>
                      <a:lnTo>
                        <a:pt x="15849" y="2251"/>
                      </a:lnTo>
                      <a:lnTo>
                        <a:pt x="15904" y="2251"/>
                      </a:lnTo>
                      <a:lnTo>
                        <a:pt x="15904" y="2299"/>
                      </a:lnTo>
                      <a:lnTo>
                        <a:pt x="15904" y="2251"/>
                      </a:lnTo>
                      <a:lnTo>
                        <a:pt x="15959" y="2251"/>
                      </a:lnTo>
                      <a:lnTo>
                        <a:pt x="15959" y="2299"/>
                      </a:lnTo>
                      <a:lnTo>
                        <a:pt x="16014" y="2299"/>
                      </a:lnTo>
                      <a:lnTo>
                        <a:pt x="15959" y="2299"/>
                      </a:lnTo>
                      <a:lnTo>
                        <a:pt x="15959" y="2348"/>
                      </a:lnTo>
                      <a:lnTo>
                        <a:pt x="16014" y="2348"/>
                      </a:lnTo>
                      <a:lnTo>
                        <a:pt x="16014" y="2299"/>
                      </a:lnTo>
                      <a:lnTo>
                        <a:pt x="16124" y="2299"/>
                      </a:lnTo>
                      <a:lnTo>
                        <a:pt x="16124" y="4966"/>
                      </a:lnTo>
                      <a:lnTo>
                        <a:pt x="16179" y="6385"/>
                      </a:lnTo>
                      <a:lnTo>
                        <a:pt x="16179" y="6434"/>
                      </a:lnTo>
                      <a:lnTo>
                        <a:pt x="16124" y="6434"/>
                      </a:lnTo>
                      <a:lnTo>
                        <a:pt x="16124" y="6507"/>
                      </a:lnTo>
                      <a:lnTo>
                        <a:pt x="16179" y="6507"/>
                      </a:lnTo>
                      <a:lnTo>
                        <a:pt x="16179" y="6482"/>
                      </a:lnTo>
                      <a:lnTo>
                        <a:pt x="16234" y="6482"/>
                      </a:lnTo>
                      <a:lnTo>
                        <a:pt x="16234" y="6507"/>
                      </a:lnTo>
                      <a:lnTo>
                        <a:pt x="16289" y="6507"/>
                      </a:lnTo>
                      <a:lnTo>
                        <a:pt x="16289" y="6556"/>
                      </a:lnTo>
                      <a:lnTo>
                        <a:pt x="16482" y="6556"/>
                      </a:lnTo>
                      <a:lnTo>
                        <a:pt x="16482" y="6507"/>
                      </a:lnTo>
                      <a:lnTo>
                        <a:pt x="16537" y="6507"/>
                      </a:lnTo>
                      <a:lnTo>
                        <a:pt x="16537" y="6434"/>
                      </a:lnTo>
                      <a:lnTo>
                        <a:pt x="16592" y="6434"/>
                      </a:lnTo>
                      <a:lnTo>
                        <a:pt x="16592" y="6385"/>
                      </a:lnTo>
                      <a:lnTo>
                        <a:pt x="16647" y="6385"/>
                      </a:lnTo>
                      <a:lnTo>
                        <a:pt x="16647" y="6336"/>
                      </a:lnTo>
                      <a:lnTo>
                        <a:pt x="16702" y="6336"/>
                      </a:lnTo>
                      <a:lnTo>
                        <a:pt x="16757" y="6287"/>
                      </a:lnTo>
                      <a:lnTo>
                        <a:pt x="16812" y="6287"/>
                      </a:lnTo>
                      <a:lnTo>
                        <a:pt x="16867" y="6238"/>
                      </a:lnTo>
                      <a:lnTo>
                        <a:pt x="16977" y="6238"/>
                      </a:lnTo>
                      <a:lnTo>
                        <a:pt x="16977" y="6287"/>
                      </a:lnTo>
                      <a:lnTo>
                        <a:pt x="17060" y="6287"/>
                      </a:lnTo>
                      <a:lnTo>
                        <a:pt x="17115" y="6238"/>
                      </a:lnTo>
                      <a:lnTo>
                        <a:pt x="17225" y="6238"/>
                      </a:lnTo>
                      <a:lnTo>
                        <a:pt x="17225" y="6287"/>
                      </a:lnTo>
                      <a:lnTo>
                        <a:pt x="17170" y="6287"/>
                      </a:lnTo>
                      <a:lnTo>
                        <a:pt x="17170" y="6482"/>
                      </a:lnTo>
                      <a:lnTo>
                        <a:pt x="17225" y="6507"/>
                      </a:lnTo>
                      <a:lnTo>
                        <a:pt x="17335" y="6507"/>
                      </a:lnTo>
                      <a:lnTo>
                        <a:pt x="17390" y="6556"/>
                      </a:lnTo>
                      <a:lnTo>
                        <a:pt x="17445" y="6507"/>
                      </a:lnTo>
                      <a:lnTo>
                        <a:pt x="17445" y="6482"/>
                      </a:lnTo>
                      <a:lnTo>
                        <a:pt x="17555" y="6482"/>
                      </a:lnTo>
                      <a:lnTo>
                        <a:pt x="17610" y="6434"/>
                      </a:lnTo>
                      <a:lnTo>
                        <a:pt x="17748" y="6434"/>
                      </a:lnTo>
                      <a:lnTo>
                        <a:pt x="17748" y="6385"/>
                      </a:lnTo>
                      <a:lnTo>
                        <a:pt x="17803" y="6385"/>
                      </a:lnTo>
                      <a:lnTo>
                        <a:pt x="17858" y="6336"/>
                      </a:lnTo>
                      <a:lnTo>
                        <a:pt x="17913" y="6385"/>
                      </a:lnTo>
                      <a:lnTo>
                        <a:pt x="17968" y="6385"/>
                      </a:lnTo>
                      <a:lnTo>
                        <a:pt x="18078" y="6482"/>
                      </a:lnTo>
                      <a:lnTo>
                        <a:pt x="18133" y="6507"/>
                      </a:lnTo>
                      <a:lnTo>
                        <a:pt x="18711" y="6507"/>
                      </a:lnTo>
                      <a:lnTo>
                        <a:pt x="18766" y="6482"/>
                      </a:lnTo>
                      <a:lnTo>
                        <a:pt x="18876" y="6482"/>
                      </a:lnTo>
                      <a:lnTo>
                        <a:pt x="18876" y="6507"/>
                      </a:lnTo>
                      <a:lnTo>
                        <a:pt x="19179" y="6507"/>
                      </a:lnTo>
                      <a:lnTo>
                        <a:pt x="19179" y="6556"/>
                      </a:lnTo>
                      <a:lnTo>
                        <a:pt x="19234" y="6556"/>
                      </a:lnTo>
                      <a:lnTo>
                        <a:pt x="19179" y="6556"/>
                      </a:lnTo>
                      <a:lnTo>
                        <a:pt x="19179" y="6605"/>
                      </a:lnTo>
                      <a:lnTo>
                        <a:pt x="19234" y="6654"/>
                      </a:lnTo>
                      <a:lnTo>
                        <a:pt x="19234" y="6703"/>
                      </a:lnTo>
                      <a:lnTo>
                        <a:pt x="19344" y="6703"/>
                      </a:lnTo>
                      <a:lnTo>
                        <a:pt x="19344" y="6752"/>
                      </a:lnTo>
                      <a:lnTo>
                        <a:pt x="19399" y="6703"/>
                      </a:lnTo>
                      <a:lnTo>
                        <a:pt x="19399" y="6654"/>
                      </a:lnTo>
                      <a:lnTo>
                        <a:pt x="19454" y="6654"/>
                      </a:lnTo>
                      <a:lnTo>
                        <a:pt x="19454" y="6605"/>
                      </a:lnTo>
                      <a:lnTo>
                        <a:pt x="19509" y="6605"/>
                      </a:lnTo>
                      <a:lnTo>
                        <a:pt x="19509" y="6556"/>
                      </a:lnTo>
                      <a:lnTo>
                        <a:pt x="19564" y="6556"/>
                      </a:lnTo>
                      <a:lnTo>
                        <a:pt x="19619" y="6507"/>
                      </a:lnTo>
                      <a:lnTo>
                        <a:pt x="19619" y="6482"/>
                      </a:lnTo>
                      <a:lnTo>
                        <a:pt x="19646" y="6482"/>
                      </a:lnTo>
                      <a:lnTo>
                        <a:pt x="19646" y="6434"/>
                      </a:lnTo>
                      <a:lnTo>
                        <a:pt x="19646" y="6482"/>
                      </a:lnTo>
                      <a:lnTo>
                        <a:pt x="19977" y="6482"/>
                      </a:lnTo>
                      <a:lnTo>
                        <a:pt x="19977" y="6434"/>
                      </a:lnTo>
                      <a:lnTo>
                        <a:pt x="20087" y="6434"/>
                      </a:lnTo>
                      <a:lnTo>
                        <a:pt x="20087" y="6482"/>
                      </a:lnTo>
                      <a:lnTo>
                        <a:pt x="20142" y="6482"/>
                      </a:lnTo>
                      <a:lnTo>
                        <a:pt x="20142" y="6507"/>
                      </a:lnTo>
                      <a:lnTo>
                        <a:pt x="20197" y="6507"/>
                      </a:lnTo>
                      <a:lnTo>
                        <a:pt x="20197" y="6556"/>
                      </a:lnTo>
                      <a:lnTo>
                        <a:pt x="20142" y="6556"/>
                      </a:lnTo>
                      <a:lnTo>
                        <a:pt x="20197" y="6556"/>
                      </a:lnTo>
                      <a:lnTo>
                        <a:pt x="20197" y="6605"/>
                      </a:lnTo>
                      <a:lnTo>
                        <a:pt x="20279" y="6605"/>
                      </a:lnTo>
                      <a:lnTo>
                        <a:pt x="20279" y="6654"/>
                      </a:lnTo>
                      <a:lnTo>
                        <a:pt x="20499" y="6654"/>
                      </a:lnTo>
                      <a:lnTo>
                        <a:pt x="20554" y="6605"/>
                      </a:lnTo>
                      <a:lnTo>
                        <a:pt x="20609" y="6605"/>
                      </a:lnTo>
                      <a:lnTo>
                        <a:pt x="20609" y="6703"/>
                      </a:lnTo>
                      <a:lnTo>
                        <a:pt x="20664" y="6752"/>
                      </a:lnTo>
                      <a:lnTo>
                        <a:pt x="20719" y="6752"/>
                      </a:lnTo>
                      <a:lnTo>
                        <a:pt x="20719" y="6800"/>
                      </a:lnTo>
                      <a:lnTo>
                        <a:pt x="20775" y="6800"/>
                      </a:lnTo>
                      <a:lnTo>
                        <a:pt x="20775" y="6849"/>
                      </a:lnTo>
                      <a:lnTo>
                        <a:pt x="20830" y="6849"/>
                      </a:lnTo>
                      <a:lnTo>
                        <a:pt x="20885" y="6898"/>
                      </a:lnTo>
                      <a:lnTo>
                        <a:pt x="20940" y="6898"/>
                      </a:lnTo>
                      <a:lnTo>
                        <a:pt x="20940" y="7045"/>
                      </a:lnTo>
                      <a:lnTo>
                        <a:pt x="20885" y="7070"/>
                      </a:lnTo>
                      <a:lnTo>
                        <a:pt x="20830" y="7070"/>
                      </a:lnTo>
                      <a:lnTo>
                        <a:pt x="20830" y="7167"/>
                      </a:lnTo>
                      <a:lnTo>
                        <a:pt x="20940" y="7167"/>
                      </a:lnTo>
                      <a:lnTo>
                        <a:pt x="20940" y="7216"/>
                      </a:lnTo>
                      <a:lnTo>
                        <a:pt x="20967" y="7216"/>
                      </a:lnTo>
                      <a:lnTo>
                        <a:pt x="21022" y="7265"/>
                      </a:lnTo>
                      <a:lnTo>
                        <a:pt x="21132" y="7265"/>
                      </a:lnTo>
                      <a:lnTo>
                        <a:pt x="21132" y="7314"/>
                      </a:lnTo>
                      <a:lnTo>
                        <a:pt x="21187" y="7314"/>
                      </a:lnTo>
                      <a:lnTo>
                        <a:pt x="21187" y="7363"/>
                      </a:lnTo>
                      <a:lnTo>
                        <a:pt x="21242" y="7363"/>
                      </a:lnTo>
                      <a:lnTo>
                        <a:pt x="21242" y="7412"/>
                      </a:lnTo>
                      <a:lnTo>
                        <a:pt x="21077" y="7412"/>
                      </a:lnTo>
                      <a:lnTo>
                        <a:pt x="21077" y="7608"/>
                      </a:lnTo>
                      <a:lnTo>
                        <a:pt x="21132" y="7608"/>
                      </a:lnTo>
                      <a:lnTo>
                        <a:pt x="21132" y="7657"/>
                      </a:lnTo>
                      <a:lnTo>
                        <a:pt x="21242" y="7657"/>
                      </a:lnTo>
                      <a:lnTo>
                        <a:pt x="21242" y="7681"/>
                      </a:lnTo>
                      <a:lnTo>
                        <a:pt x="21297" y="7681"/>
                      </a:lnTo>
                      <a:lnTo>
                        <a:pt x="21297" y="7730"/>
                      </a:lnTo>
                      <a:lnTo>
                        <a:pt x="21352" y="7730"/>
                      </a:lnTo>
                      <a:lnTo>
                        <a:pt x="21352" y="7779"/>
                      </a:lnTo>
                      <a:lnTo>
                        <a:pt x="21407" y="7779"/>
                      </a:lnTo>
                      <a:lnTo>
                        <a:pt x="21407" y="7730"/>
                      </a:lnTo>
                      <a:lnTo>
                        <a:pt x="21462" y="7730"/>
                      </a:lnTo>
                      <a:lnTo>
                        <a:pt x="21462" y="7975"/>
                      </a:lnTo>
                      <a:lnTo>
                        <a:pt x="21242" y="7975"/>
                      </a:lnTo>
                      <a:lnTo>
                        <a:pt x="21242" y="8219"/>
                      </a:lnTo>
                      <a:lnTo>
                        <a:pt x="21297" y="8219"/>
                      </a:lnTo>
                      <a:lnTo>
                        <a:pt x="21352" y="8244"/>
                      </a:lnTo>
                      <a:lnTo>
                        <a:pt x="21352" y="8390"/>
                      </a:lnTo>
                      <a:lnTo>
                        <a:pt x="21407" y="8390"/>
                      </a:lnTo>
                      <a:lnTo>
                        <a:pt x="21407" y="8488"/>
                      </a:lnTo>
                      <a:lnTo>
                        <a:pt x="21352" y="8488"/>
                      </a:lnTo>
                      <a:lnTo>
                        <a:pt x="21352" y="8537"/>
                      </a:lnTo>
                      <a:lnTo>
                        <a:pt x="21297" y="8537"/>
                      </a:lnTo>
                      <a:lnTo>
                        <a:pt x="21297" y="8586"/>
                      </a:lnTo>
                      <a:lnTo>
                        <a:pt x="21242" y="8586"/>
                      </a:lnTo>
                      <a:lnTo>
                        <a:pt x="21242" y="8537"/>
                      </a:lnTo>
                      <a:lnTo>
                        <a:pt x="21187" y="8537"/>
                      </a:lnTo>
                      <a:lnTo>
                        <a:pt x="21187" y="8586"/>
                      </a:lnTo>
                      <a:lnTo>
                        <a:pt x="21132" y="8586"/>
                      </a:lnTo>
                      <a:lnTo>
                        <a:pt x="21132" y="8635"/>
                      </a:lnTo>
                      <a:lnTo>
                        <a:pt x="21077" y="8635"/>
                      </a:lnTo>
                      <a:lnTo>
                        <a:pt x="21077" y="8782"/>
                      </a:lnTo>
                      <a:lnTo>
                        <a:pt x="21132" y="8782"/>
                      </a:lnTo>
                      <a:lnTo>
                        <a:pt x="21132" y="8831"/>
                      </a:lnTo>
                      <a:lnTo>
                        <a:pt x="21187" y="8855"/>
                      </a:lnTo>
                      <a:lnTo>
                        <a:pt x="21352" y="8855"/>
                      </a:lnTo>
                      <a:lnTo>
                        <a:pt x="21462" y="8953"/>
                      </a:lnTo>
                      <a:lnTo>
                        <a:pt x="21462" y="9002"/>
                      </a:lnTo>
                      <a:lnTo>
                        <a:pt x="21517" y="9002"/>
                      </a:lnTo>
                      <a:lnTo>
                        <a:pt x="21517" y="9051"/>
                      </a:lnTo>
                      <a:lnTo>
                        <a:pt x="21572" y="9100"/>
                      </a:lnTo>
                      <a:lnTo>
                        <a:pt x="21572" y="9198"/>
                      </a:lnTo>
                      <a:lnTo>
                        <a:pt x="21600" y="9198"/>
                      </a:lnTo>
                      <a:lnTo>
                        <a:pt x="21600" y="9345"/>
                      </a:lnTo>
                      <a:lnTo>
                        <a:pt x="21517" y="9345"/>
                      </a:lnTo>
                      <a:lnTo>
                        <a:pt x="21517" y="9296"/>
                      </a:lnTo>
                      <a:lnTo>
                        <a:pt x="21297" y="9296"/>
                      </a:lnTo>
                      <a:lnTo>
                        <a:pt x="21297" y="9247"/>
                      </a:lnTo>
                      <a:lnTo>
                        <a:pt x="21077" y="9247"/>
                      </a:lnTo>
                      <a:lnTo>
                        <a:pt x="21077" y="9296"/>
                      </a:lnTo>
                      <a:lnTo>
                        <a:pt x="21022" y="9296"/>
                      </a:lnTo>
                      <a:lnTo>
                        <a:pt x="21022" y="9393"/>
                      </a:lnTo>
                      <a:lnTo>
                        <a:pt x="20967" y="9393"/>
                      </a:lnTo>
                      <a:lnTo>
                        <a:pt x="20967" y="9516"/>
                      </a:lnTo>
                      <a:lnTo>
                        <a:pt x="20940" y="9565"/>
                      </a:lnTo>
                      <a:lnTo>
                        <a:pt x="20719" y="9565"/>
                      </a:lnTo>
                      <a:lnTo>
                        <a:pt x="20719" y="9614"/>
                      </a:lnTo>
                      <a:lnTo>
                        <a:pt x="20664" y="9614"/>
                      </a:lnTo>
                      <a:lnTo>
                        <a:pt x="20664" y="9565"/>
                      </a:lnTo>
                      <a:lnTo>
                        <a:pt x="20444" y="9565"/>
                      </a:lnTo>
                      <a:lnTo>
                        <a:pt x="20389" y="9614"/>
                      </a:lnTo>
                      <a:lnTo>
                        <a:pt x="20334" y="9614"/>
                      </a:lnTo>
                      <a:lnTo>
                        <a:pt x="20334" y="9565"/>
                      </a:lnTo>
                      <a:lnTo>
                        <a:pt x="20252" y="9565"/>
                      </a:lnTo>
                      <a:lnTo>
                        <a:pt x="20252" y="9516"/>
                      </a:lnTo>
                      <a:lnTo>
                        <a:pt x="20279" y="9516"/>
                      </a:lnTo>
                      <a:lnTo>
                        <a:pt x="20279" y="9296"/>
                      </a:lnTo>
                      <a:lnTo>
                        <a:pt x="20252" y="9296"/>
                      </a:lnTo>
                      <a:lnTo>
                        <a:pt x="20142" y="9393"/>
                      </a:lnTo>
                      <a:lnTo>
                        <a:pt x="20087" y="9393"/>
                      </a:lnTo>
                      <a:lnTo>
                        <a:pt x="20087" y="9442"/>
                      </a:lnTo>
                      <a:lnTo>
                        <a:pt x="20032" y="9442"/>
                      </a:lnTo>
                      <a:lnTo>
                        <a:pt x="20032" y="9393"/>
                      </a:lnTo>
                      <a:lnTo>
                        <a:pt x="19977" y="9345"/>
                      </a:lnTo>
                      <a:lnTo>
                        <a:pt x="19922" y="9345"/>
                      </a:lnTo>
                      <a:lnTo>
                        <a:pt x="19922" y="9442"/>
                      </a:lnTo>
                      <a:lnTo>
                        <a:pt x="19866" y="9442"/>
                      </a:lnTo>
                      <a:lnTo>
                        <a:pt x="19866" y="9467"/>
                      </a:lnTo>
                      <a:lnTo>
                        <a:pt x="19811" y="9516"/>
                      </a:lnTo>
                      <a:lnTo>
                        <a:pt x="19756" y="9516"/>
                      </a:lnTo>
                      <a:lnTo>
                        <a:pt x="19756" y="9467"/>
                      </a:lnTo>
                      <a:lnTo>
                        <a:pt x="19701" y="9442"/>
                      </a:lnTo>
                      <a:lnTo>
                        <a:pt x="19646" y="9393"/>
                      </a:lnTo>
                      <a:lnTo>
                        <a:pt x="19619" y="9345"/>
                      </a:lnTo>
                      <a:lnTo>
                        <a:pt x="19454" y="9198"/>
                      </a:lnTo>
                      <a:lnTo>
                        <a:pt x="19454" y="9149"/>
                      </a:lnTo>
                      <a:lnTo>
                        <a:pt x="19399" y="9149"/>
                      </a:lnTo>
                      <a:lnTo>
                        <a:pt x="19399" y="9051"/>
                      </a:lnTo>
                      <a:lnTo>
                        <a:pt x="19344" y="9051"/>
                      </a:lnTo>
                      <a:lnTo>
                        <a:pt x="19289" y="9002"/>
                      </a:lnTo>
                      <a:lnTo>
                        <a:pt x="19234" y="9002"/>
                      </a:lnTo>
                      <a:lnTo>
                        <a:pt x="19179" y="8953"/>
                      </a:lnTo>
                      <a:lnTo>
                        <a:pt x="19179" y="8904"/>
                      </a:lnTo>
                      <a:lnTo>
                        <a:pt x="19234" y="8904"/>
                      </a:lnTo>
                      <a:lnTo>
                        <a:pt x="19234" y="8855"/>
                      </a:lnTo>
                      <a:lnTo>
                        <a:pt x="19069" y="8855"/>
                      </a:lnTo>
                      <a:lnTo>
                        <a:pt x="19014" y="8831"/>
                      </a:lnTo>
                      <a:lnTo>
                        <a:pt x="19014" y="8733"/>
                      </a:lnTo>
                      <a:lnTo>
                        <a:pt x="18876" y="8733"/>
                      </a:lnTo>
                      <a:lnTo>
                        <a:pt x="18821" y="8782"/>
                      </a:lnTo>
                      <a:lnTo>
                        <a:pt x="18766" y="8782"/>
                      </a:lnTo>
                      <a:lnTo>
                        <a:pt x="18711" y="8831"/>
                      </a:lnTo>
                      <a:lnTo>
                        <a:pt x="18711" y="8855"/>
                      </a:lnTo>
                      <a:lnTo>
                        <a:pt x="18601" y="8855"/>
                      </a:lnTo>
                      <a:lnTo>
                        <a:pt x="18491" y="8953"/>
                      </a:lnTo>
                      <a:lnTo>
                        <a:pt x="18491" y="9051"/>
                      </a:lnTo>
                      <a:lnTo>
                        <a:pt x="18436" y="9100"/>
                      </a:lnTo>
                      <a:lnTo>
                        <a:pt x="18298" y="9100"/>
                      </a:lnTo>
                      <a:lnTo>
                        <a:pt x="18298" y="9051"/>
                      </a:lnTo>
                      <a:lnTo>
                        <a:pt x="18243" y="9051"/>
                      </a:lnTo>
                      <a:lnTo>
                        <a:pt x="18243" y="9149"/>
                      </a:lnTo>
                      <a:lnTo>
                        <a:pt x="18188" y="9149"/>
                      </a:lnTo>
                      <a:lnTo>
                        <a:pt x="18188" y="9198"/>
                      </a:lnTo>
                      <a:lnTo>
                        <a:pt x="18078" y="9198"/>
                      </a:lnTo>
                      <a:lnTo>
                        <a:pt x="18078" y="9296"/>
                      </a:lnTo>
                      <a:lnTo>
                        <a:pt x="18023" y="9296"/>
                      </a:lnTo>
                      <a:lnTo>
                        <a:pt x="18078" y="9296"/>
                      </a:lnTo>
                      <a:lnTo>
                        <a:pt x="18023" y="9345"/>
                      </a:lnTo>
                      <a:lnTo>
                        <a:pt x="18078" y="9345"/>
                      </a:lnTo>
                      <a:lnTo>
                        <a:pt x="18078" y="9393"/>
                      </a:lnTo>
                      <a:lnTo>
                        <a:pt x="17913" y="9393"/>
                      </a:lnTo>
                      <a:lnTo>
                        <a:pt x="17913" y="9516"/>
                      </a:lnTo>
                      <a:lnTo>
                        <a:pt x="17968" y="9516"/>
                      </a:lnTo>
                      <a:lnTo>
                        <a:pt x="17913" y="9516"/>
                      </a:lnTo>
                      <a:lnTo>
                        <a:pt x="17913" y="9467"/>
                      </a:lnTo>
                      <a:lnTo>
                        <a:pt x="17858" y="9467"/>
                      </a:lnTo>
                      <a:lnTo>
                        <a:pt x="17858" y="9393"/>
                      </a:lnTo>
                      <a:lnTo>
                        <a:pt x="17748" y="9393"/>
                      </a:lnTo>
                      <a:lnTo>
                        <a:pt x="17748" y="9442"/>
                      </a:lnTo>
                      <a:lnTo>
                        <a:pt x="17748" y="9393"/>
                      </a:lnTo>
                      <a:lnTo>
                        <a:pt x="17693" y="9393"/>
                      </a:lnTo>
                      <a:lnTo>
                        <a:pt x="17693" y="9296"/>
                      </a:lnTo>
                      <a:lnTo>
                        <a:pt x="17665" y="9296"/>
                      </a:lnTo>
                      <a:lnTo>
                        <a:pt x="17665" y="9247"/>
                      </a:lnTo>
                      <a:lnTo>
                        <a:pt x="17610" y="9247"/>
                      </a:lnTo>
                      <a:lnTo>
                        <a:pt x="17610" y="9198"/>
                      </a:lnTo>
                      <a:lnTo>
                        <a:pt x="17335" y="9198"/>
                      </a:lnTo>
                      <a:lnTo>
                        <a:pt x="17335" y="9296"/>
                      </a:lnTo>
                      <a:lnTo>
                        <a:pt x="17280" y="9296"/>
                      </a:lnTo>
                      <a:lnTo>
                        <a:pt x="17280" y="9247"/>
                      </a:lnTo>
                      <a:lnTo>
                        <a:pt x="17280" y="9296"/>
                      </a:lnTo>
                      <a:lnTo>
                        <a:pt x="17170" y="9296"/>
                      </a:lnTo>
                      <a:lnTo>
                        <a:pt x="17170" y="9345"/>
                      </a:lnTo>
                      <a:lnTo>
                        <a:pt x="17115" y="9393"/>
                      </a:lnTo>
                      <a:lnTo>
                        <a:pt x="17115" y="9345"/>
                      </a:lnTo>
                      <a:lnTo>
                        <a:pt x="17115" y="9442"/>
                      </a:lnTo>
                      <a:lnTo>
                        <a:pt x="17060" y="9467"/>
                      </a:lnTo>
                      <a:lnTo>
                        <a:pt x="17060" y="9516"/>
                      </a:lnTo>
                      <a:lnTo>
                        <a:pt x="16977" y="9516"/>
                      </a:lnTo>
                      <a:lnTo>
                        <a:pt x="16977" y="9565"/>
                      </a:lnTo>
                      <a:lnTo>
                        <a:pt x="16922" y="9565"/>
                      </a:lnTo>
                      <a:lnTo>
                        <a:pt x="16922" y="9467"/>
                      </a:lnTo>
                      <a:lnTo>
                        <a:pt x="16867" y="9467"/>
                      </a:lnTo>
                      <a:lnTo>
                        <a:pt x="16867" y="9516"/>
                      </a:lnTo>
                      <a:lnTo>
                        <a:pt x="16812" y="9516"/>
                      </a:lnTo>
                      <a:lnTo>
                        <a:pt x="16812" y="9565"/>
                      </a:lnTo>
                      <a:lnTo>
                        <a:pt x="16757" y="9565"/>
                      </a:lnTo>
                      <a:lnTo>
                        <a:pt x="16757" y="9614"/>
                      </a:lnTo>
                      <a:lnTo>
                        <a:pt x="16647" y="9614"/>
                      </a:lnTo>
                      <a:lnTo>
                        <a:pt x="16647" y="9663"/>
                      </a:lnTo>
                      <a:lnTo>
                        <a:pt x="16592" y="9663"/>
                      </a:lnTo>
                      <a:lnTo>
                        <a:pt x="16592" y="9711"/>
                      </a:lnTo>
                      <a:lnTo>
                        <a:pt x="16537" y="9711"/>
                      </a:lnTo>
                      <a:lnTo>
                        <a:pt x="16537" y="9760"/>
                      </a:lnTo>
                      <a:lnTo>
                        <a:pt x="16482" y="9760"/>
                      </a:lnTo>
                      <a:lnTo>
                        <a:pt x="16482" y="9809"/>
                      </a:lnTo>
                      <a:lnTo>
                        <a:pt x="16427" y="9809"/>
                      </a:lnTo>
                      <a:lnTo>
                        <a:pt x="16427" y="9760"/>
                      </a:lnTo>
                      <a:lnTo>
                        <a:pt x="16372" y="9711"/>
                      </a:lnTo>
                      <a:lnTo>
                        <a:pt x="16344" y="9711"/>
                      </a:lnTo>
                      <a:lnTo>
                        <a:pt x="16344" y="9663"/>
                      </a:lnTo>
                      <a:lnTo>
                        <a:pt x="16234" y="9663"/>
                      </a:lnTo>
                      <a:lnTo>
                        <a:pt x="16234" y="9711"/>
                      </a:lnTo>
                      <a:lnTo>
                        <a:pt x="16069" y="9711"/>
                      </a:lnTo>
                      <a:lnTo>
                        <a:pt x="16069" y="9760"/>
                      </a:lnTo>
                      <a:lnTo>
                        <a:pt x="16014" y="9760"/>
                      </a:lnTo>
                      <a:lnTo>
                        <a:pt x="16014" y="9711"/>
                      </a:lnTo>
                      <a:lnTo>
                        <a:pt x="15959" y="9711"/>
                      </a:lnTo>
                      <a:lnTo>
                        <a:pt x="15959" y="9760"/>
                      </a:lnTo>
                      <a:lnTo>
                        <a:pt x="15794" y="9760"/>
                      </a:lnTo>
                      <a:lnTo>
                        <a:pt x="15794" y="9711"/>
                      </a:lnTo>
                      <a:lnTo>
                        <a:pt x="15739" y="9711"/>
                      </a:lnTo>
                      <a:lnTo>
                        <a:pt x="15739" y="9760"/>
                      </a:lnTo>
                      <a:lnTo>
                        <a:pt x="15684" y="9760"/>
                      </a:lnTo>
                      <a:lnTo>
                        <a:pt x="15684" y="9711"/>
                      </a:lnTo>
                      <a:lnTo>
                        <a:pt x="15657" y="9711"/>
                      </a:lnTo>
                      <a:lnTo>
                        <a:pt x="15657" y="9663"/>
                      </a:lnTo>
                      <a:lnTo>
                        <a:pt x="15657" y="9809"/>
                      </a:lnTo>
                      <a:lnTo>
                        <a:pt x="15602" y="9809"/>
                      </a:lnTo>
                      <a:lnTo>
                        <a:pt x="15602" y="9858"/>
                      </a:lnTo>
                      <a:lnTo>
                        <a:pt x="15546" y="9858"/>
                      </a:lnTo>
                      <a:lnTo>
                        <a:pt x="15546" y="9907"/>
                      </a:lnTo>
                      <a:lnTo>
                        <a:pt x="15491" y="9907"/>
                      </a:lnTo>
                      <a:lnTo>
                        <a:pt x="15491" y="9956"/>
                      </a:lnTo>
                      <a:lnTo>
                        <a:pt x="15491" y="9907"/>
                      </a:lnTo>
                      <a:lnTo>
                        <a:pt x="15326" y="9907"/>
                      </a:lnTo>
                      <a:lnTo>
                        <a:pt x="15326" y="9858"/>
                      </a:lnTo>
                      <a:lnTo>
                        <a:pt x="15271" y="9858"/>
                      </a:lnTo>
                      <a:lnTo>
                        <a:pt x="15271" y="9809"/>
                      </a:lnTo>
                      <a:lnTo>
                        <a:pt x="15216" y="9809"/>
                      </a:lnTo>
                      <a:lnTo>
                        <a:pt x="15216" y="9760"/>
                      </a:lnTo>
                      <a:lnTo>
                        <a:pt x="15161" y="9760"/>
                      </a:lnTo>
                      <a:lnTo>
                        <a:pt x="15106" y="9809"/>
                      </a:lnTo>
                      <a:lnTo>
                        <a:pt x="15106" y="9760"/>
                      </a:lnTo>
                      <a:lnTo>
                        <a:pt x="15106" y="9809"/>
                      </a:lnTo>
                      <a:lnTo>
                        <a:pt x="15051" y="9809"/>
                      </a:lnTo>
                      <a:lnTo>
                        <a:pt x="15051" y="9956"/>
                      </a:lnTo>
                      <a:lnTo>
                        <a:pt x="15024" y="10005"/>
                      </a:lnTo>
                      <a:lnTo>
                        <a:pt x="14969" y="10005"/>
                      </a:lnTo>
                      <a:lnTo>
                        <a:pt x="14969" y="9956"/>
                      </a:lnTo>
                      <a:lnTo>
                        <a:pt x="14914" y="10005"/>
                      </a:lnTo>
                      <a:lnTo>
                        <a:pt x="14859" y="10005"/>
                      </a:lnTo>
                      <a:lnTo>
                        <a:pt x="14859" y="9907"/>
                      </a:lnTo>
                      <a:lnTo>
                        <a:pt x="14804" y="9858"/>
                      </a:lnTo>
                      <a:lnTo>
                        <a:pt x="14694" y="9858"/>
                      </a:lnTo>
                      <a:lnTo>
                        <a:pt x="14694" y="11791"/>
                      </a:lnTo>
                      <a:lnTo>
                        <a:pt x="14638" y="11791"/>
                      </a:lnTo>
                      <a:lnTo>
                        <a:pt x="14638" y="11815"/>
                      </a:lnTo>
                      <a:lnTo>
                        <a:pt x="14694" y="11864"/>
                      </a:lnTo>
                      <a:lnTo>
                        <a:pt x="14749" y="14212"/>
                      </a:lnTo>
                      <a:lnTo>
                        <a:pt x="14749" y="14408"/>
                      </a:lnTo>
                      <a:lnTo>
                        <a:pt x="14804" y="14408"/>
                      </a:lnTo>
                      <a:lnTo>
                        <a:pt x="14804" y="14506"/>
                      </a:lnTo>
                      <a:lnTo>
                        <a:pt x="14859" y="14506"/>
                      </a:lnTo>
                      <a:lnTo>
                        <a:pt x="14969" y="14604"/>
                      </a:lnTo>
                      <a:lnTo>
                        <a:pt x="14969" y="14726"/>
                      </a:lnTo>
                      <a:lnTo>
                        <a:pt x="14914" y="14775"/>
                      </a:lnTo>
                      <a:lnTo>
                        <a:pt x="14914" y="14824"/>
                      </a:lnTo>
                      <a:lnTo>
                        <a:pt x="14859" y="14873"/>
                      </a:lnTo>
                      <a:lnTo>
                        <a:pt x="14914" y="14873"/>
                      </a:lnTo>
                      <a:lnTo>
                        <a:pt x="14914" y="14922"/>
                      </a:lnTo>
                      <a:lnTo>
                        <a:pt x="14969" y="14971"/>
                      </a:lnTo>
                      <a:lnTo>
                        <a:pt x="14969" y="15020"/>
                      </a:lnTo>
                      <a:lnTo>
                        <a:pt x="15024" y="15020"/>
                      </a:lnTo>
                      <a:lnTo>
                        <a:pt x="15024" y="15118"/>
                      </a:lnTo>
                      <a:lnTo>
                        <a:pt x="15051" y="15118"/>
                      </a:lnTo>
                      <a:lnTo>
                        <a:pt x="15051" y="15166"/>
                      </a:lnTo>
                      <a:lnTo>
                        <a:pt x="15106" y="15166"/>
                      </a:lnTo>
                      <a:lnTo>
                        <a:pt x="15106" y="15264"/>
                      </a:lnTo>
                      <a:lnTo>
                        <a:pt x="15161" y="15264"/>
                      </a:lnTo>
                      <a:lnTo>
                        <a:pt x="15161" y="15313"/>
                      </a:lnTo>
                      <a:lnTo>
                        <a:pt x="15216" y="15313"/>
                      </a:lnTo>
                      <a:lnTo>
                        <a:pt x="15216" y="15338"/>
                      </a:lnTo>
                      <a:lnTo>
                        <a:pt x="15271" y="15338"/>
                      </a:lnTo>
                      <a:lnTo>
                        <a:pt x="15326" y="15387"/>
                      </a:lnTo>
                      <a:lnTo>
                        <a:pt x="15381" y="15387"/>
                      </a:lnTo>
                      <a:lnTo>
                        <a:pt x="15381" y="15484"/>
                      </a:lnTo>
                      <a:lnTo>
                        <a:pt x="15491" y="15484"/>
                      </a:lnTo>
                      <a:lnTo>
                        <a:pt x="15491" y="15582"/>
                      </a:lnTo>
                      <a:lnTo>
                        <a:pt x="15546" y="15582"/>
                      </a:lnTo>
                      <a:lnTo>
                        <a:pt x="15546" y="15631"/>
                      </a:lnTo>
                      <a:lnTo>
                        <a:pt x="15602" y="15631"/>
                      </a:lnTo>
                      <a:lnTo>
                        <a:pt x="15602" y="15680"/>
                      </a:lnTo>
                      <a:lnTo>
                        <a:pt x="15657" y="15680"/>
                      </a:lnTo>
                      <a:lnTo>
                        <a:pt x="15657" y="15729"/>
                      </a:lnTo>
                      <a:lnTo>
                        <a:pt x="15684" y="15729"/>
                      </a:lnTo>
                      <a:lnTo>
                        <a:pt x="15684" y="15778"/>
                      </a:lnTo>
                      <a:lnTo>
                        <a:pt x="15849" y="15778"/>
                      </a:lnTo>
                      <a:lnTo>
                        <a:pt x="15849" y="15729"/>
                      </a:lnTo>
                      <a:lnTo>
                        <a:pt x="15904" y="15729"/>
                      </a:lnTo>
                      <a:lnTo>
                        <a:pt x="15904" y="15778"/>
                      </a:lnTo>
                      <a:lnTo>
                        <a:pt x="16179" y="15778"/>
                      </a:lnTo>
                      <a:lnTo>
                        <a:pt x="16234" y="15827"/>
                      </a:lnTo>
                      <a:lnTo>
                        <a:pt x="16234" y="15876"/>
                      </a:lnTo>
                      <a:lnTo>
                        <a:pt x="16289" y="15876"/>
                      </a:lnTo>
                      <a:lnTo>
                        <a:pt x="16289" y="15998"/>
                      </a:lnTo>
                      <a:lnTo>
                        <a:pt x="16482" y="15998"/>
                      </a:lnTo>
                      <a:lnTo>
                        <a:pt x="16482" y="16047"/>
                      </a:lnTo>
                      <a:lnTo>
                        <a:pt x="16592" y="16047"/>
                      </a:lnTo>
                      <a:lnTo>
                        <a:pt x="16592" y="16096"/>
                      </a:lnTo>
                      <a:lnTo>
                        <a:pt x="16647" y="16145"/>
                      </a:lnTo>
                      <a:lnTo>
                        <a:pt x="16647" y="16096"/>
                      </a:lnTo>
                      <a:lnTo>
                        <a:pt x="16647" y="16145"/>
                      </a:lnTo>
                      <a:lnTo>
                        <a:pt x="16702" y="16145"/>
                      </a:lnTo>
                      <a:lnTo>
                        <a:pt x="16702" y="16096"/>
                      </a:lnTo>
                      <a:lnTo>
                        <a:pt x="16702" y="16145"/>
                      </a:lnTo>
                      <a:lnTo>
                        <a:pt x="16812" y="16145"/>
                      </a:lnTo>
                      <a:lnTo>
                        <a:pt x="16812" y="16194"/>
                      </a:lnTo>
                      <a:lnTo>
                        <a:pt x="16867" y="16194"/>
                      </a:lnTo>
                      <a:lnTo>
                        <a:pt x="16922" y="16243"/>
                      </a:lnTo>
                      <a:lnTo>
                        <a:pt x="16867" y="16243"/>
                      </a:lnTo>
                      <a:lnTo>
                        <a:pt x="16922" y="16292"/>
                      </a:lnTo>
                      <a:lnTo>
                        <a:pt x="16922" y="16243"/>
                      </a:lnTo>
                      <a:lnTo>
                        <a:pt x="16922" y="16292"/>
                      </a:lnTo>
                      <a:lnTo>
                        <a:pt x="16977" y="16292"/>
                      </a:lnTo>
                      <a:lnTo>
                        <a:pt x="16977" y="16390"/>
                      </a:lnTo>
                      <a:lnTo>
                        <a:pt x="17005" y="16390"/>
                      </a:lnTo>
                      <a:lnTo>
                        <a:pt x="17005" y="16439"/>
                      </a:lnTo>
                      <a:lnTo>
                        <a:pt x="17060" y="16439"/>
                      </a:lnTo>
                      <a:lnTo>
                        <a:pt x="17060" y="16487"/>
                      </a:lnTo>
                      <a:lnTo>
                        <a:pt x="17170" y="16487"/>
                      </a:lnTo>
                      <a:lnTo>
                        <a:pt x="17170" y="16512"/>
                      </a:lnTo>
                      <a:lnTo>
                        <a:pt x="17170" y="16487"/>
                      </a:lnTo>
                      <a:lnTo>
                        <a:pt x="17225" y="16512"/>
                      </a:lnTo>
                      <a:lnTo>
                        <a:pt x="17335" y="16512"/>
                      </a:lnTo>
                      <a:lnTo>
                        <a:pt x="17335" y="16561"/>
                      </a:lnTo>
                      <a:lnTo>
                        <a:pt x="17445" y="16561"/>
                      </a:lnTo>
                      <a:lnTo>
                        <a:pt x="17445" y="16610"/>
                      </a:lnTo>
                      <a:lnTo>
                        <a:pt x="17610" y="16610"/>
                      </a:lnTo>
                      <a:lnTo>
                        <a:pt x="17610" y="16659"/>
                      </a:lnTo>
                      <a:lnTo>
                        <a:pt x="17665" y="16659"/>
                      </a:lnTo>
                      <a:lnTo>
                        <a:pt x="17693" y="16708"/>
                      </a:lnTo>
                      <a:lnTo>
                        <a:pt x="17693" y="16805"/>
                      </a:lnTo>
                      <a:lnTo>
                        <a:pt x="17803" y="16805"/>
                      </a:lnTo>
                      <a:lnTo>
                        <a:pt x="17858" y="16854"/>
                      </a:lnTo>
                      <a:lnTo>
                        <a:pt x="17858" y="16805"/>
                      </a:lnTo>
                      <a:lnTo>
                        <a:pt x="17913" y="16854"/>
                      </a:lnTo>
                      <a:lnTo>
                        <a:pt x="17968" y="16854"/>
                      </a:lnTo>
                      <a:lnTo>
                        <a:pt x="17968" y="16952"/>
                      </a:lnTo>
                      <a:lnTo>
                        <a:pt x="17913" y="16952"/>
                      </a:lnTo>
                      <a:lnTo>
                        <a:pt x="17913" y="17075"/>
                      </a:lnTo>
                      <a:lnTo>
                        <a:pt x="17968" y="17075"/>
                      </a:lnTo>
                      <a:lnTo>
                        <a:pt x="17968" y="17123"/>
                      </a:lnTo>
                      <a:lnTo>
                        <a:pt x="18023" y="17123"/>
                      </a:lnTo>
                      <a:lnTo>
                        <a:pt x="18023" y="17172"/>
                      </a:lnTo>
                      <a:lnTo>
                        <a:pt x="18078" y="17172"/>
                      </a:lnTo>
                      <a:lnTo>
                        <a:pt x="18078" y="17319"/>
                      </a:lnTo>
                      <a:lnTo>
                        <a:pt x="18023" y="17368"/>
                      </a:lnTo>
                      <a:lnTo>
                        <a:pt x="18078" y="17368"/>
                      </a:lnTo>
                      <a:lnTo>
                        <a:pt x="18023" y="17417"/>
                      </a:lnTo>
                      <a:lnTo>
                        <a:pt x="17968" y="17417"/>
                      </a:lnTo>
                      <a:lnTo>
                        <a:pt x="17968" y="17466"/>
                      </a:lnTo>
                      <a:lnTo>
                        <a:pt x="18023" y="17466"/>
                      </a:lnTo>
                      <a:lnTo>
                        <a:pt x="18023" y="17515"/>
                      </a:lnTo>
                      <a:lnTo>
                        <a:pt x="18078" y="17515"/>
                      </a:lnTo>
                      <a:lnTo>
                        <a:pt x="18078" y="17564"/>
                      </a:lnTo>
                      <a:lnTo>
                        <a:pt x="18133" y="17564"/>
                      </a:lnTo>
                      <a:lnTo>
                        <a:pt x="18133" y="17662"/>
                      </a:lnTo>
                      <a:lnTo>
                        <a:pt x="18188" y="17613"/>
                      </a:lnTo>
                      <a:lnTo>
                        <a:pt x="18243" y="17662"/>
                      </a:lnTo>
                      <a:lnTo>
                        <a:pt x="18243" y="17686"/>
                      </a:lnTo>
                      <a:lnTo>
                        <a:pt x="18188" y="17686"/>
                      </a:lnTo>
                      <a:lnTo>
                        <a:pt x="18243" y="17686"/>
                      </a:lnTo>
                      <a:lnTo>
                        <a:pt x="18298" y="17735"/>
                      </a:lnTo>
                      <a:lnTo>
                        <a:pt x="18298" y="17784"/>
                      </a:lnTo>
                      <a:lnTo>
                        <a:pt x="18243" y="17784"/>
                      </a:lnTo>
                      <a:lnTo>
                        <a:pt x="18243" y="17833"/>
                      </a:lnTo>
                      <a:lnTo>
                        <a:pt x="18188" y="17833"/>
                      </a:lnTo>
                      <a:lnTo>
                        <a:pt x="18188" y="17931"/>
                      </a:lnTo>
                      <a:lnTo>
                        <a:pt x="18133" y="17882"/>
                      </a:lnTo>
                      <a:lnTo>
                        <a:pt x="18133" y="17931"/>
                      </a:lnTo>
                      <a:lnTo>
                        <a:pt x="18188" y="17931"/>
                      </a:lnTo>
                      <a:lnTo>
                        <a:pt x="18188" y="17980"/>
                      </a:lnTo>
                      <a:lnTo>
                        <a:pt x="18133" y="17980"/>
                      </a:lnTo>
                      <a:lnTo>
                        <a:pt x="18133" y="18029"/>
                      </a:lnTo>
                      <a:lnTo>
                        <a:pt x="18078" y="18029"/>
                      </a:lnTo>
                      <a:lnTo>
                        <a:pt x="18078" y="18077"/>
                      </a:lnTo>
                      <a:lnTo>
                        <a:pt x="18023" y="18077"/>
                      </a:lnTo>
                      <a:lnTo>
                        <a:pt x="18078" y="18077"/>
                      </a:lnTo>
                      <a:lnTo>
                        <a:pt x="18078" y="18126"/>
                      </a:lnTo>
                      <a:lnTo>
                        <a:pt x="18023" y="18126"/>
                      </a:lnTo>
                      <a:lnTo>
                        <a:pt x="18023" y="18077"/>
                      </a:lnTo>
                      <a:lnTo>
                        <a:pt x="18023" y="18126"/>
                      </a:lnTo>
                      <a:lnTo>
                        <a:pt x="17968" y="18126"/>
                      </a:lnTo>
                      <a:lnTo>
                        <a:pt x="18023" y="18126"/>
                      </a:lnTo>
                      <a:lnTo>
                        <a:pt x="18023" y="18175"/>
                      </a:lnTo>
                      <a:lnTo>
                        <a:pt x="17968" y="18175"/>
                      </a:lnTo>
                      <a:lnTo>
                        <a:pt x="18023" y="18175"/>
                      </a:lnTo>
                      <a:lnTo>
                        <a:pt x="17968" y="18224"/>
                      </a:lnTo>
                      <a:lnTo>
                        <a:pt x="17968" y="18298"/>
                      </a:lnTo>
                      <a:lnTo>
                        <a:pt x="17913" y="18273"/>
                      </a:lnTo>
                      <a:lnTo>
                        <a:pt x="17858" y="18273"/>
                      </a:lnTo>
                      <a:lnTo>
                        <a:pt x="17913" y="18298"/>
                      </a:lnTo>
                      <a:lnTo>
                        <a:pt x="17913" y="18347"/>
                      </a:lnTo>
                      <a:lnTo>
                        <a:pt x="17858" y="18347"/>
                      </a:lnTo>
                      <a:lnTo>
                        <a:pt x="17858" y="18444"/>
                      </a:lnTo>
                      <a:lnTo>
                        <a:pt x="17803" y="18444"/>
                      </a:lnTo>
                      <a:lnTo>
                        <a:pt x="17858" y="18493"/>
                      </a:lnTo>
                      <a:lnTo>
                        <a:pt x="17858" y="18444"/>
                      </a:lnTo>
                      <a:lnTo>
                        <a:pt x="17913" y="18444"/>
                      </a:lnTo>
                      <a:lnTo>
                        <a:pt x="17913" y="18493"/>
                      </a:lnTo>
                      <a:lnTo>
                        <a:pt x="17858" y="18542"/>
                      </a:lnTo>
                      <a:lnTo>
                        <a:pt x="17968" y="18542"/>
                      </a:lnTo>
                      <a:lnTo>
                        <a:pt x="17913" y="18591"/>
                      </a:lnTo>
                      <a:lnTo>
                        <a:pt x="17968" y="18591"/>
                      </a:lnTo>
                      <a:lnTo>
                        <a:pt x="17968" y="18640"/>
                      </a:lnTo>
                      <a:lnTo>
                        <a:pt x="18023" y="18640"/>
                      </a:lnTo>
                      <a:lnTo>
                        <a:pt x="17968" y="18640"/>
                      </a:lnTo>
                      <a:lnTo>
                        <a:pt x="17968" y="18689"/>
                      </a:lnTo>
                      <a:lnTo>
                        <a:pt x="18023" y="18689"/>
                      </a:lnTo>
                      <a:lnTo>
                        <a:pt x="18023" y="18738"/>
                      </a:lnTo>
                      <a:lnTo>
                        <a:pt x="18078" y="18738"/>
                      </a:lnTo>
                      <a:lnTo>
                        <a:pt x="18078" y="18689"/>
                      </a:lnTo>
                      <a:lnTo>
                        <a:pt x="18133" y="18689"/>
                      </a:lnTo>
                      <a:lnTo>
                        <a:pt x="18133" y="18738"/>
                      </a:lnTo>
                      <a:lnTo>
                        <a:pt x="18078" y="18738"/>
                      </a:lnTo>
                      <a:lnTo>
                        <a:pt x="18078" y="18787"/>
                      </a:lnTo>
                      <a:lnTo>
                        <a:pt x="18133" y="18787"/>
                      </a:lnTo>
                      <a:lnTo>
                        <a:pt x="18133" y="18836"/>
                      </a:lnTo>
                      <a:lnTo>
                        <a:pt x="18188" y="18836"/>
                      </a:lnTo>
                      <a:lnTo>
                        <a:pt x="18188" y="18860"/>
                      </a:lnTo>
                      <a:lnTo>
                        <a:pt x="18243" y="18909"/>
                      </a:lnTo>
                      <a:lnTo>
                        <a:pt x="18243" y="18860"/>
                      </a:lnTo>
                      <a:lnTo>
                        <a:pt x="18298" y="18860"/>
                      </a:lnTo>
                      <a:lnTo>
                        <a:pt x="18298" y="19007"/>
                      </a:lnTo>
                      <a:lnTo>
                        <a:pt x="18243" y="19056"/>
                      </a:lnTo>
                      <a:lnTo>
                        <a:pt x="18243" y="19105"/>
                      </a:lnTo>
                      <a:lnTo>
                        <a:pt x="18298" y="19105"/>
                      </a:lnTo>
                      <a:lnTo>
                        <a:pt x="18298" y="19154"/>
                      </a:lnTo>
                      <a:lnTo>
                        <a:pt x="18298" y="19105"/>
                      </a:lnTo>
                      <a:lnTo>
                        <a:pt x="18326" y="19105"/>
                      </a:lnTo>
                      <a:lnTo>
                        <a:pt x="18326" y="19154"/>
                      </a:lnTo>
                      <a:lnTo>
                        <a:pt x="18381" y="19154"/>
                      </a:lnTo>
                      <a:lnTo>
                        <a:pt x="18381" y="19203"/>
                      </a:lnTo>
                      <a:lnTo>
                        <a:pt x="18436" y="19203"/>
                      </a:lnTo>
                      <a:lnTo>
                        <a:pt x="18436" y="19252"/>
                      </a:lnTo>
                      <a:lnTo>
                        <a:pt x="18491" y="19252"/>
                      </a:lnTo>
                      <a:lnTo>
                        <a:pt x="18491" y="19203"/>
                      </a:lnTo>
                      <a:lnTo>
                        <a:pt x="18491" y="19252"/>
                      </a:lnTo>
                      <a:lnTo>
                        <a:pt x="18546" y="19252"/>
                      </a:lnTo>
                      <a:lnTo>
                        <a:pt x="18546" y="19301"/>
                      </a:lnTo>
                      <a:lnTo>
                        <a:pt x="18491" y="19301"/>
                      </a:lnTo>
                      <a:lnTo>
                        <a:pt x="18546" y="19301"/>
                      </a:lnTo>
                      <a:lnTo>
                        <a:pt x="18546" y="19447"/>
                      </a:lnTo>
                      <a:lnTo>
                        <a:pt x="18491" y="19447"/>
                      </a:lnTo>
                      <a:lnTo>
                        <a:pt x="18546" y="19447"/>
                      </a:lnTo>
                      <a:lnTo>
                        <a:pt x="18546" y="19472"/>
                      </a:lnTo>
                      <a:lnTo>
                        <a:pt x="18601" y="19472"/>
                      </a:lnTo>
                      <a:lnTo>
                        <a:pt x="18491" y="19472"/>
                      </a:lnTo>
                      <a:lnTo>
                        <a:pt x="18491" y="19521"/>
                      </a:lnTo>
                      <a:lnTo>
                        <a:pt x="18546" y="19521"/>
                      </a:lnTo>
                      <a:lnTo>
                        <a:pt x="18546" y="19667"/>
                      </a:lnTo>
                      <a:lnTo>
                        <a:pt x="18656" y="19667"/>
                      </a:lnTo>
                      <a:lnTo>
                        <a:pt x="18656" y="19716"/>
                      </a:lnTo>
                      <a:lnTo>
                        <a:pt x="18711" y="19716"/>
                      </a:lnTo>
                      <a:lnTo>
                        <a:pt x="18711" y="19765"/>
                      </a:lnTo>
                      <a:lnTo>
                        <a:pt x="18766" y="19765"/>
                      </a:lnTo>
                      <a:lnTo>
                        <a:pt x="18766" y="19814"/>
                      </a:lnTo>
                      <a:lnTo>
                        <a:pt x="18821" y="19765"/>
                      </a:lnTo>
                      <a:lnTo>
                        <a:pt x="18821" y="19814"/>
                      </a:lnTo>
                      <a:lnTo>
                        <a:pt x="18931" y="19814"/>
                      </a:lnTo>
                      <a:lnTo>
                        <a:pt x="18931" y="19863"/>
                      </a:lnTo>
                      <a:lnTo>
                        <a:pt x="18958" y="19863"/>
                      </a:lnTo>
                      <a:lnTo>
                        <a:pt x="18958" y="19912"/>
                      </a:lnTo>
                      <a:lnTo>
                        <a:pt x="19014" y="19912"/>
                      </a:lnTo>
                      <a:lnTo>
                        <a:pt x="19014" y="20034"/>
                      </a:lnTo>
                      <a:lnTo>
                        <a:pt x="19069" y="20034"/>
                      </a:lnTo>
                      <a:lnTo>
                        <a:pt x="19069" y="20083"/>
                      </a:lnTo>
                      <a:lnTo>
                        <a:pt x="19234" y="20083"/>
                      </a:lnTo>
                      <a:lnTo>
                        <a:pt x="19234" y="20132"/>
                      </a:lnTo>
                      <a:lnTo>
                        <a:pt x="19344" y="20132"/>
                      </a:lnTo>
                      <a:lnTo>
                        <a:pt x="19344" y="20083"/>
                      </a:lnTo>
                      <a:lnTo>
                        <a:pt x="19344" y="20181"/>
                      </a:lnTo>
                      <a:lnTo>
                        <a:pt x="19289" y="20181"/>
                      </a:lnTo>
                      <a:lnTo>
                        <a:pt x="19289" y="20132"/>
                      </a:lnTo>
                      <a:lnTo>
                        <a:pt x="19289" y="20181"/>
                      </a:lnTo>
                      <a:lnTo>
                        <a:pt x="19234" y="20181"/>
                      </a:lnTo>
                      <a:lnTo>
                        <a:pt x="19289" y="20181"/>
                      </a:lnTo>
                      <a:lnTo>
                        <a:pt x="19289" y="20230"/>
                      </a:lnTo>
                      <a:lnTo>
                        <a:pt x="19344" y="20181"/>
                      </a:lnTo>
                      <a:lnTo>
                        <a:pt x="19344" y="20230"/>
                      </a:lnTo>
                      <a:lnTo>
                        <a:pt x="19234" y="20230"/>
                      </a:lnTo>
                      <a:lnTo>
                        <a:pt x="19234" y="20328"/>
                      </a:lnTo>
                      <a:lnTo>
                        <a:pt x="19179" y="20328"/>
                      </a:lnTo>
                      <a:lnTo>
                        <a:pt x="19179" y="20279"/>
                      </a:lnTo>
                      <a:lnTo>
                        <a:pt x="19179" y="20377"/>
                      </a:lnTo>
                      <a:lnTo>
                        <a:pt x="19289" y="20377"/>
                      </a:lnTo>
                      <a:lnTo>
                        <a:pt x="19289" y="20426"/>
                      </a:lnTo>
                      <a:lnTo>
                        <a:pt x="19344" y="20426"/>
                      </a:lnTo>
                      <a:lnTo>
                        <a:pt x="19344" y="20475"/>
                      </a:lnTo>
                      <a:lnTo>
                        <a:pt x="19289" y="20524"/>
                      </a:lnTo>
                      <a:lnTo>
                        <a:pt x="19289" y="20573"/>
                      </a:lnTo>
                      <a:lnTo>
                        <a:pt x="19344" y="20573"/>
                      </a:lnTo>
                      <a:lnTo>
                        <a:pt x="19344" y="20622"/>
                      </a:lnTo>
                      <a:lnTo>
                        <a:pt x="19289" y="20622"/>
                      </a:lnTo>
                      <a:lnTo>
                        <a:pt x="19289" y="20573"/>
                      </a:lnTo>
                      <a:lnTo>
                        <a:pt x="19234" y="20573"/>
                      </a:lnTo>
                      <a:lnTo>
                        <a:pt x="19234" y="20622"/>
                      </a:lnTo>
                      <a:lnTo>
                        <a:pt x="19014" y="20622"/>
                      </a:lnTo>
                      <a:lnTo>
                        <a:pt x="19014" y="20695"/>
                      </a:lnTo>
                      <a:lnTo>
                        <a:pt x="18958" y="20695"/>
                      </a:lnTo>
                      <a:lnTo>
                        <a:pt x="18958" y="20793"/>
                      </a:lnTo>
                      <a:lnTo>
                        <a:pt x="19014" y="20842"/>
                      </a:lnTo>
                      <a:lnTo>
                        <a:pt x="19014" y="20940"/>
                      </a:lnTo>
                      <a:lnTo>
                        <a:pt x="19069" y="20988"/>
                      </a:lnTo>
                      <a:lnTo>
                        <a:pt x="19069" y="21037"/>
                      </a:lnTo>
                      <a:lnTo>
                        <a:pt x="19014" y="21037"/>
                      </a:lnTo>
                      <a:lnTo>
                        <a:pt x="19014" y="21086"/>
                      </a:lnTo>
                      <a:lnTo>
                        <a:pt x="18876" y="21086"/>
                      </a:lnTo>
                      <a:lnTo>
                        <a:pt x="18821" y="21135"/>
                      </a:lnTo>
                      <a:lnTo>
                        <a:pt x="18876" y="21135"/>
                      </a:lnTo>
                      <a:lnTo>
                        <a:pt x="18876" y="21184"/>
                      </a:lnTo>
                      <a:lnTo>
                        <a:pt x="18958" y="21184"/>
                      </a:lnTo>
                      <a:lnTo>
                        <a:pt x="18958" y="21209"/>
                      </a:lnTo>
                      <a:lnTo>
                        <a:pt x="19014" y="21258"/>
                      </a:lnTo>
                      <a:lnTo>
                        <a:pt x="19014" y="21404"/>
                      </a:lnTo>
                      <a:lnTo>
                        <a:pt x="18958" y="21404"/>
                      </a:lnTo>
                      <a:lnTo>
                        <a:pt x="18958" y="21502"/>
                      </a:lnTo>
                      <a:lnTo>
                        <a:pt x="18931" y="21502"/>
                      </a:lnTo>
                      <a:lnTo>
                        <a:pt x="18876" y="21551"/>
                      </a:lnTo>
                      <a:lnTo>
                        <a:pt x="18656" y="21551"/>
                      </a:lnTo>
                      <a:lnTo>
                        <a:pt x="18656" y="21502"/>
                      </a:lnTo>
                      <a:lnTo>
                        <a:pt x="18601" y="21502"/>
                      </a:lnTo>
                      <a:lnTo>
                        <a:pt x="18601" y="21453"/>
                      </a:lnTo>
                      <a:lnTo>
                        <a:pt x="18546" y="21453"/>
                      </a:lnTo>
                      <a:lnTo>
                        <a:pt x="18546" y="21404"/>
                      </a:lnTo>
                      <a:lnTo>
                        <a:pt x="18491" y="21404"/>
                      </a:lnTo>
                      <a:lnTo>
                        <a:pt x="18491" y="21355"/>
                      </a:lnTo>
                      <a:lnTo>
                        <a:pt x="18298" y="21355"/>
                      </a:lnTo>
                      <a:lnTo>
                        <a:pt x="18298" y="21306"/>
                      </a:lnTo>
                      <a:lnTo>
                        <a:pt x="18243" y="21258"/>
                      </a:lnTo>
                      <a:lnTo>
                        <a:pt x="18243" y="21209"/>
                      </a:lnTo>
                      <a:lnTo>
                        <a:pt x="18188" y="21184"/>
                      </a:lnTo>
                      <a:lnTo>
                        <a:pt x="18188" y="21135"/>
                      </a:lnTo>
                      <a:lnTo>
                        <a:pt x="18133" y="21086"/>
                      </a:lnTo>
                      <a:lnTo>
                        <a:pt x="18023" y="21086"/>
                      </a:lnTo>
                      <a:lnTo>
                        <a:pt x="17968" y="21135"/>
                      </a:lnTo>
                      <a:lnTo>
                        <a:pt x="17968" y="21184"/>
                      </a:lnTo>
                      <a:lnTo>
                        <a:pt x="17913" y="21184"/>
                      </a:lnTo>
                      <a:lnTo>
                        <a:pt x="17858" y="21209"/>
                      </a:lnTo>
                      <a:lnTo>
                        <a:pt x="17803" y="21209"/>
                      </a:lnTo>
                      <a:lnTo>
                        <a:pt x="17748" y="21258"/>
                      </a:lnTo>
                      <a:lnTo>
                        <a:pt x="17748" y="21551"/>
                      </a:lnTo>
                      <a:lnTo>
                        <a:pt x="17693" y="21551"/>
                      </a:lnTo>
                      <a:lnTo>
                        <a:pt x="17693" y="21600"/>
                      </a:lnTo>
                      <a:lnTo>
                        <a:pt x="17555" y="21600"/>
                      </a:lnTo>
                      <a:lnTo>
                        <a:pt x="17445" y="21502"/>
                      </a:lnTo>
                      <a:lnTo>
                        <a:pt x="17445" y="20891"/>
                      </a:lnTo>
                      <a:lnTo>
                        <a:pt x="17610" y="20891"/>
                      </a:lnTo>
                      <a:lnTo>
                        <a:pt x="17610" y="20988"/>
                      </a:lnTo>
                      <a:lnTo>
                        <a:pt x="17693" y="20988"/>
                      </a:lnTo>
                      <a:lnTo>
                        <a:pt x="17693" y="20940"/>
                      </a:lnTo>
                      <a:lnTo>
                        <a:pt x="17665" y="20891"/>
                      </a:lnTo>
                      <a:lnTo>
                        <a:pt x="17665" y="20842"/>
                      </a:lnTo>
                      <a:lnTo>
                        <a:pt x="17500" y="20695"/>
                      </a:lnTo>
                      <a:lnTo>
                        <a:pt x="17445" y="20695"/>
                      </a:lnTo>
                      <a:lnTo>
                        <a:pt x="17445" y="20646"/>
                      </a:lnTo>
                      <a:lnTo>
                        <a:pt x="17390" y="20622"/>
                      </a:lnTo>
                      <a:lnTo>
                        <a:pt x="17390" y="20573"/>
                      </a:lnTo>
                      <a:lnTo>
                        <a:pt x="17280" y="20475"/>
                      </a:lnTo>
                      <a:lnTo>
                        <a:pt x="17280" y="20426"/>
                      </a:lnTo>
                      <a:lnTo>
                        <a:pt x="17225" y="20426"/>
                      </a:lnTo>
                      <a:lnTo>
                        <a:pt x="17170" y="20377"/>
                      </a:lnTo>
                      <a:lnTo>
                        <a:pt x="16977" y="20377"/>
                      </a:lnTo>
                      <a:lnTo>
                        <a:pt x="16977" y="20279"/>
                      </a:lnTo>
                      <a:lnTo>
                        <a:pt x="16922" y="20279"/>
                      </a:lnTo>
                      <a:lnTo>
                        <a:pt x="16922" y="20328"/>
                      </a:lnTo>
                      <a:lnTo>
                        <a:pt x="16812" y="20328"/>
                      </a:lnTo>
                      <a:lnTo>
                        <a:pt x="16757" y="20377"/>
                      </a:lnTo>
                      <a:lnTo>
                        <a:pt x="16757" y="20426"/>
                      </a:lnTo>
                      <a:lnTo>
                        <a:pt x="16812" y="20426"/>
                      </a:lnTo>
                      <a:lnTo>
                        <a:pt x="16812" y="20573"/>
                      </a:lnTo>
                      <a:lnTo>
                        <a:pt x="16867" y="20622"/>
                      </a:lnTo>
                      <a:lnTo>
                        <a:pt x="17005" y="20622"/>
                      </a:lnTo>
                      <a:lnTo>
                        <a:pt x="17005" y="20646"/>
                      </a:lnTo>
                      <a:lnTo>
                        <a:pt x="17060" y="20646"/>
                      </a:lnTo>
                      <a:lnTo>
                        <a:pt x="17005" y="20695"/>
                      </a:lnTo>
                      <a:lnTo>
                        <a:pt x="17005" y="20744"/>
                      </a:lnTo>
                      <a:lnTo>
                        <a:pt x="16757" y="20744"/>
                      </a:lnTo>
                      <a:lnTo>
                        <a:pt x="16647" y="20646"/>
                      </a:lnTo>
                      <a:lnTo>
                        <a:pt x="16592" y="20573"/>
                      </a:lnTo>
                      <a:lnTo>
                        <a:pt x="16537" y="20524"/>
                      </a:lnTo>
                      <a:lnTo>
                        <a:pt x="16537" y="20475"/>
                      </a:lnTo>
                      <a:lnTo>
                        <a:pt x="16482" y="20426"/>
                      </a:lnTo>
                      <a:lnTo>
                        <a:pt x="16482" y="20377"/>
                      </a:lnTo>
                      <a:lnTo>
                        <a:pt x="16372" y="20279"/>
                      </a:lnTo>
                      <a:lnTo>
                        <a:pt x="16344" y="20279"/>
                      </a:lnTo>
                      <a:lnTo>
                        <a:pt x="16289" y="20328"/>
                      </a:lnTo>
                      <a:lnTo>
                        <a:pt x="16179" y="20328"/>
                      </a:lnTo>
                      <a:lnTo>
                        <a:pt x="16179" y="20377"/>
                      </a:lnTo>
                      <a:lnTo>
                        <a:pt x="16124" y="20426"/>
                      </a:lnTo>
                      <a:lnTo>
                        <a:pt x="16124" y="20475"/>
                      </a:lnTo>
                      <a:lnTo>
                        <a:pt x="16069" y="20573"/>
                      </a:lnTo>
                      <a:lnTo>
                        <a:pt x="16014" y="20622"/>
                      </a:lnTo>
                      <a:lnTo>
                        <a:pt x="15959" y="20646"/>
                      </a:lnTo>
                      <a:lnTo>
                        <a:pt x="15684" y="20646"/>
                      </a:lnTo>
                      <a:lnTo>
                        <a:pt x="15657" y="20695"/>
                      </a:lnTo>
                      <a:lnTo>
                        <a:pt x="15602" y="20695"/>
                      </a:lnTo>
                      <a:lnTo>
                        <a:pt x="15546" y="20744"/>
                      </a:lnTo>
                      <a:lnTo>
                        <a:pt x="15381" y="20744"/>
                      </a:lnTo>
                      <a:lnTo>
                        <a:pt x="15271" y="20646"/>
                      </a:lnTo>
                      <a:lnTo>
                        <a:pt x="15271" y="20573"/>
                      </a:lnTo>
                      <a:lnTo>
                        <a:pt x="15381" y="20475"/>
                      </a:lnTo>
                      <a:lnTo>
                        <a:pt x="15381" y="20426"/>
                      </a:lnTo>
                      <a:lnTo>
                        <a:pt x="15436" y="20426"/>
                      </a:lnTo>
                      <a:lnTo>
                        <a:pt x="15546" y="20328"/>
                      </a:lnTo>
                      <a:lnTo>
                        <a:pt x="15546" y="20279"/>
                      </a:lnTo>
                      <a:lnTo>
                        <a:pt x="15491" y="20279"/>
                      </a:lnTo>
                      <a:lnTo>
                        <a:pt x="15491" y="20230"/>
                      </a:lnTo>
                      <a:lnTo>
                        <a:pt x="15436" y="20181"/>
                      </a:lnTo>
                      <a:lnTo>
                        <a:pt x="15436" y="20034"/>
                      </a:lnTo>
                      <a:lnTo>
                        <a:pt x="15546" y="20034"/>
                      </a:lnTo>
                      <a:lnTo>
                        <a:pt x="15602" y="20010"/>
                      </a:lnTo>
                      <a:lnTo>
                        <a:pt x="15657" y="19961"/>
                      </a:lnTo>
                      <a:lnTo>
                        <a:pt x="15794" y="19961"/>
                      </a:lnTo>
                      <a:lnTo>
                        <a:pt x="15794" y="19912"/>
                      </a:lnTo>
                      <a:lnTo>
                        <a:pt x="15684" y="19814"/>
                      </a:lnTo>
                      <a:lnTo>
                        <a:pt x="15657" y="19814"/>
                      </a:lnTo>
                      <a:lnTo>
                        <a:pt x="15602" y="19765"/>
                      </a:lnTo>
                      <a:lnTo>
                        <a:pt x="15491" y="19765"/>
                      </a:lnTo>
                      <a:lnTo>
                        <a:pt x="15491" y="19814"/>
                      </a:lnTo>
                      <a:lnTo>
                        <a:pt x="15436" y="19814"/>
                      </a:lnTo>
                      <a:lnTo>
                        <a:pt x="15436" y="19863"/>
                      </a:lnTo>
                      <a:lnTo>
                        <a:pt x="15381" y="19912"/>
                      </a:lnTo>
                      <a:lnTo>
                        <a:pt x="15326" y="19912"/>
                      </a:lnTo>
                      <a:lnTo>
                        <a:pt x="15216" y="19961"/>
                      </a:lnTo>
                      <a:lnTo>
                        <a:pt x="15051" y="19961"/>
                      </a:lnTo>
                      <a:lnTo>
                        <a:pt x="15024" y="19912"/>
                      </a:lnTo>
                      <a:lnTo>
                        <a:pt x="15024" y="19863"/>
                      </a:lnTo>
                      <a:lnTo>
                        <a:pt x="15051" y="19814"/>
                      </a:lnTo>
                      <a:lnTo>
                        <a:pt x="15051" y="19716"/>
                      </a:lnTo>
                      <a:lnTo>
                        <a:pt x="15024" y="19716"/>
                      </a:lnTo>
                      <a:lnTo>
                        <a:pt x="14969" y="19667"/>
                      </a:lnTo>
                      <a:lnTo>
                        <a:pt x="14914" y="19716"/>
                      </a:lnTo>
                      <a:lnTo>
                        <a:pt x="14914" y="19961"/>
                      </a:lnTo>
                      <a:lnTo>
                        <a:pt x="14859" y="19961"/>
                      </a:lnTo>
                      <a:lnTo>
                        <a:pt x="14859" y="20010"/>
                      </a:lnTo>
                      <a:lnTo>
                        <a:pt x="14749" y="20010"/>
                      </a:lnTo>
                      <a:lnTo>
                        <a:pt x="14694" y="19961"/>
                      </a:lnTo>
                      <a:lnTo>
                        <a:pt x="14694" y="19912"/>
                      </a:lnTo>
                      <a:lnTo>
                        <a:pt x="14583" y="19814"/>
                      </a:lnTo>
                      <a:lnTo>
                        <a:pt x="14583" y="19765"/>
                      </a:lnTo>
                      <a:lnTo>
                        <a:pt x="14363" y="19765"/>
                      </a:lnTo>
                      <a:lnTo>
                        <a:pt x="14336" y="19814"/>
                      </a:lnTo>
                      <a:lnTo>
                        <a:pt x="14116" y="20010"/>
                      </a:lnTo>
                      <a:lnTo>
                        <a:pt x="14061" y="20010"/>
                      </a:lnTo>
                      <a:lnTo>
                        <a:pt x="14061" y="20230"/>
                      </a:lnTo>
                      <a:lnTo>
                        <a:pt x="14226" y="20230"/>
                      </a:lnTo>
                      <a:lnTo>
                        <a:pt x="14226" y="20181"/>
                      </a:lnTo>
                      <a:lnTo>
                        <a:pt x="14418" y="20181"/>
                      </a:lnTo>
                      <a:lnTo>
                        <a:pt x="14473" y="20230"/>
                      </a:lnTo>
                      <a:lnTo>
                        <a:pt x="14473" y="20377"/>
                      </a:lnTo>
                      <a:lnTo>
                        <a:pt x="14418" y="20426"/>
                      </a:lnTo>
                      <a:lnTo>
                        <a:pt x="14418" y="20475"/>
                      </a:lnTo>
                      <a:lnTo>
                        <a:pt x="14363" y="20475"/>
                      </a:lnTo>
                      <a:lnTo>
                        <a:pt x="14336" y="20524"/>
                      </a:lnTo>
                      <a:lnTo>
                        <a:pt x="14336" y="20573"/>
                      </a:lnTo>
                      <a:lnTo>
                        <a:pt x="14281" y="20573"/>
                      </a:lnTo>
                      <a:lnTo>
                        <a:pt x="14226" y="20622"/>
                      </a:lnTo>
                      <a:lnTo>
                        <a:pt x="14226" y="20646"/>
                      </a:lnTo>
                      <a:lnTo>
                        <a:pt x="14171" y="20646"/>
                      </a:lnTo>
                      <a:lnTo>
                        <a:pt x="14171" y="20793"/>
                      </a:lnTo>
                      <a:lnTo>
                        <a:pt x="14116" y="20842"/>
                      </a:lnTo>
                      <a:lnTo>
                        <a:pt x="14006" y="20842"/>
                      </a:lnTo>
                      <a:lnTo>
                        <a:pt x="13951" y="20891"/>
                      </a:lnTo>
                      <a:lnTo>
                        <a:pt x="13896" y="20891"/>
                      </a:lnTo>
                      <a:lnTo>
                        <a:pt x="13785" y="20793"/>
                      </a:lnTo>
                      <a:lnTo>
                        <a:pt x="13785" y="20622"/>
                      </a:lnTo>
                      <a:lnTo>
                        <a:pt x="13730" y="20573"/>
                      </a:lnTo>
                      <a:lnTo>
                        <a:pt x="13538" y="20573"/>
                      </a:lnTo>
                      <a:lnTo>
                        <a:pt x="13428" y="20475"/>
                      </a:lnTo>
                      <a:lnTo>
                        <a:pt x="13428" y="20426"/>
                      </a:lnTo>
                      <a:lnTo>
                        <a:pt x="13373" y="20426"/>
                      </a:lnTo>
                      <a:lnTo>
                        <a:pt x="13373" y="20377"/>
                      </a:lnTo>
                      <a:lnTo>
                        <a:pt x="13428" y="20328"/>
                      </a:lnTo>
                      <a:lnTo>
                        <a:pt x="13428" y="20279"/>
                      </a:lnTo>
                      <a:lnTo>
                        <a:pt x="13483" y="20230"/>
                      </a:lnTo>
                      <a:lnTo>
                        <a:pt x="13538" y="20230"/>
                      </a:lnTo>
                      <a:lnTo>
                        <a:pt x="13593" y="20181"/>
                      </a:lnTo>
                      <a:lnTo>
                        <a:pt x="13593" y="20132"/>
                      </a:lnTo>
                      <a:lnTo>
                        <a:pt x="13648" y="20034"/>
                      </a:lnTo>
                      <a:lnTo>
                        <a:pt x="13648" y="20010"/>
                      </a:lnTo>
                      <a:lnTo>
                        <a:pt x="13428" y="20010"/>
                      </a:lnTo>
                      <a:lnTo>
                        <a:pt x="13428" y="20034"/>
                      </a:lnTo>
                      <a:lnTo>
                        <a:pt x="13373" y="20083"/>
                      </a:lnTo>
                      <a:lnTo>
                        <a:pt x="13373" y="20181"/>
                      </a:lnTo>
                      <a:lnTo>
                        <a:pt x="13318" y="20230"/>
                      </a:lnTo>
                      <a:lnTo>
                        <a:pt x="13153" y="20230"/>
                      </a:lnTo>
                      <a:lnTo>
                        <a:pt x="13098" y="20181"/>
                      </a:lnTo>
                      <a:lnTo>
                        <a:pt x="13043" y="20181"/>
                      </a:lnTo>
                      <a:lnTo>
                        <a:pt x="13043" y="20132"/>
                      </a:lnTo>
                      <a:lnTo>
                        <a:pt x="13015" y="20083"/>
                      </a:lnTo>
                      <a:lnTo>
                        <a:pt x="12960" y="20034"/>
                      </a:lnTo>
                      <a:lnTo>
                        <a:pt x="12850" y="20010"/>
                      </a:lnTo>
                      <a:lnTo>
                        <a:pt x="12850" y="19961"/>
                      </a:lnTo>
                      <a:lnTo>
                        <a:pt x="12795" y="19912"/>
                      </a:lnTo>
                      <a:lnTo>
                        <a:pt x="12795" y="19814"/>
                      </a:lnTo>
                      <a:lnTo>
                        <a:pt x="12850" y="19765"/>
                      </a:lnTo>
                      <a:lnTo>
                        <a:pt x="12850" y="19716"/>
                      </a:lnTo>
                      <a:lnTo>
                        <a:pt x="12905" y="19716"/>
                      </a:lnTo>
                      <a:lnTo>
                        <a:pt x="12905" y="19667"/>
                      </a:lnTo>
                      <a:lnTo>
                        <a:pt x="13015" y="19667"/>
                      </a:lnTo>
                      <a:lnTo>
                        <a:pt x="13043" y="19716"/>
                      </a:lnTo>
                      <a:lnTo>
                        <a:pt x="13098" y="19716"/>
                      </a:lnTo>
                      <a:lnTo>
                        <a:pt x="13208" y="19619"/>
                      </a:lnTo>
                      <a:lnTo>
                        <a:pt x="13208" y="19521"/>
                      </a:lnTo>
                      <a:lnTo>
                        <a:pt x="13263" y="19472"/>
                      </a:lnTo>
                      <a:lnTo>
                        <a:pt x="13318" y="19447"/>
                      </a:lnTo>
                      <a:lnTo>
                        <a:pt x="13373" y="19447"/>
                      </a:lnTo>
                      <a:lnTo>
                        <a:pt x="13428" y="19398"/>
                      </a:lnTo>
                      <a:lnTo>
                        <a:pt x="13428" y="19301"/>
                      </a:lnTo>
                      <a:lnTo>
                        <a:pt x="13373" y="19301"/>
                      </a:lnTo>
                      <a:lnTo>
                        <a:pt x="13318" y="19203"/>
                      </a:lnTo>
                      <a:lnTo>
                        <a:pt x="13208" y="19105"/>
                      </a:lnTo>
                      <a:lnTo>
                        <a:pt x="13208" y="19056"/>
                      </a:lnTo>
                      <a:lnTo>
                        <a:pt x="13098" y="18958"/>
                      </a:lnTo>
                      <a:lnTo>
                        <a:pt x="13043" y="18958"/>
                      </a:lnTo>
                      <a:lnTo>
                        <a:pt x="13015" y="18909"/>
                      </a:lnTo>
                      <a:lnTo>
                        <a:pt x="12960" y="18909"/>
                      </a:lnTo>
                      <a:lnTo>
                        <a:pt x="12960" y="18860"/>
                      </a:lnTo>
                      <a:lnTo>
                        <a:pt x="12905" y="18860"/>
                      </a:lnTo>
                      <a:lnTo>
                        <a:pt x="12905" y="18836"/>
                      </a:lnTo>
                      <a:lnTo>
                        <a:pt x="12850" y="18787"/>
                      </a:lnTo>
                      <a:lnTo>
                        <a:pt x="12850" y="18591"/>
                      </a:lnTo>
                      <a:lnTo>
                        <a:pt x="12905" y="18542"/>
                      </a:lnTo>
                      <a:lnTo>
                        <a:pt x="12905" y="18444"/>
                      </a:lnTo>
                      <a:lnTo>
                        <a:pt x="13153" y="18444"/>
                      </a:lnTo>
                      <a:lnTo>
                        <a:pt x="13208" y="18395"/>
                      </a:lnTo>
                      <a:lnTo>
                        <a:pt x="13208" y="18347"/>
                      </a:lnTo>
                      <a:lnTo>
                        <a:pt x="13153" y="18298"/>
                      </a:lnTo>
                      <a:lnTo>
                        <a:pt x="13153" y="18273"/>
                      </a:lnTo>
                      <a:lnTo>
                        <a:pt x="13098" y="18224"/>
                      </a:lnTo>
                      <a:lnTo>
                        <a:pt x="13098" y="18077"/>
                      </a:lnTo>
                      <a:lnTo>
                        <a:pt x="13153" y="18029"/>
                      </a:lnTo>
                      <a:lnTo>
                        <a:pt x="13153" y="17980"/>
                      </a:lnTo>
                      <a:lnTo>
                        <a:pt x="13208" y="17980"/>
                      </a:lnTo>
                      <a:lnTo>
                        <a:pt x="13208" y="17931"/>
                      </a:lnTo>
                      <a:lnTo>
                        <a:pt x="13153" y="17882"/>
                      </a:lnTo>
                      <a:lnTo>
                        <a:pt x="13153" y="17662"/>
                      </a:lnTo>
                      <a:lnTo>
                        <a:pt x="13208" y="17662"/>
                      </a:lnTo>
                      <a:lnTo>
                        <a:pt x="13153" y="17613"/>
                      </a:lnTo>
                      <a:lnTo>
                        <a:pt x="13153" y="17417"/>
                      </a:lnTo>
                      <a:lnTo>
                        <a:pt x="13098" y="17368"/>
                      </a:lnTo>
                      <a:lnTo>
                        <a:pt x="13098" y="17270"/>
                      </a:lnTo>
                      <a:lnTo>
                        <a:pt x="13043" y="17270"/>
                      </a:lnTo>
                      <a:lnTo>
                        <a:pt x="13043" y="17221"/>
                      </a:lnTo>
                      <a:lnTo>
                        <a:pt x="13015" y="17221"/>
                      </a:lnTo>
                      <a:lnTo>
                        <a:pt x="13015" y="17172"/>
                      </a:lnTo>
                      <a:lnTo>
                        <a:pt x="12905" y="17172"/>
                      </a:lnTo>
                      <a:lnTo>
                        <a:pt x="12905" y="17221"/>
                      </a:lnTo>
                      <a:lnTo>
                        <a:pt x="12850" y="17221"/>
                      </a:lnTo>
                      <a:lnTo>
                        <a:pt x="12850" y="17417"/>
                      </a:lnTo>
                      <a:lnTo>
                        <a:pt x="12740" y="17417"/>
                      </a:lnTo>
                      <a:lnTo>
                        <a:pt x="12740" y="17368"/>
                      </a:lnTo>
                      <a:lnTo>
                        <a:pt x="12685" y="17368"/>
                      </a:lnTo>
                      <a:lnTo>
                        <a:pt x="12685" y="17172"/>
                      </a:lnTo>
                      <a:lnTo>
                        <a:pt x="12740" y="17172"/>
                      </a:lnTo>
                      <a:lnTo>
                        <a:pt x="12740" y="17123"/>
                      </a:lnTo>
                      <a:lnTo>
                        <a:pt x="12795" y="17075"/>
                      </a:lnTo>
                      <a:lnTo>
                        <a:pt x="12850" y="17050"/>
                      </a:lnTo>
                      <a:lnTo>
                        <a:pt x="12850" y="17001"/>
                      </a:lnTo>
                      <a:lnTo>
                        <a:pt x="12905" y="17001"/>
                      </a:lnTo>
                      <a:lnTo>
                        <a:pt x="12905" y="16952"/>
                      </a:lnTo>
                      <a:lnTo>
                        <a:pt x="13015" y="16854"/>
                      </a:lnTo>
                      <a:lnTo>
                        <a:pt x="13043" y="16854"/>
                      </a:lnTo>
                      <a:lnTo>
                        <a:pt x="13098" y="16805"/>
                      </a:lnTo>
                      <a:lnTo>
                        <a:pt x="13153" y="16805"/>
                      </a:lnTo>
                      <a:lnTo>
                        <a:pt x="13153" y="16757"/>
                      </a:lnTo>
                      <a:lnTo>
                        <a:pt x="13208" y="16757"/>
                      </a:lnTo>
                      <a:lnTo>
                        <a:pt x="13208" y="16708"/>
                      </a:lnTo>
                      <a:lnTo>
                        <a:pt x="13263" y="16708"/>
                      </a:lnTo>
                      <a:lnTo>
                        <a:pt x="13263" y="16610"/>
                      </a:lnTo>
                      <a:lnTo>
                        <a:pt x="13428" y="16610"/>
                      </a:lnTo>
                      <a:lnTo>
                        <a:pt x="13483" y="16659"/>
                      </a:lnTo>
                      <a:lnTo>
                        <a:pt x="13648" y="16659"/>
                      </a:lnTo>
                      <a:lnTo>
                        <a:pt x="13648" y="16561"/>
                      </a:lnTo>
                      <a:lnTo>
                        <a:pt x="13593" y="16512"/>
                      </a:lnTo>
                      <a:lnTo>
                        <a:pt x="13593" y="16439"/>
                      </a:lnTo>
                      <a:lnTo>
                        <a:pt x="13538" y="16439"/>
                      </a:lnTo>
                      <a:lnTo>
                        <a:pt x="13483" y="16390"/>
                      </a:lnTo>
                      <a:lnTo>
                        <a:pt x="13428" y="16439"/>
                      </a:lnTo>
                      <a:lnTo>
                        <a:pt x="13373" y="16439"/>
                      </a:lnTo>
                      <a:lnTo>
                        <a:pt x="13318" y="16487"/>
                      </a:lnTo>
                      <a:lnTo>
                        <a:pt x="13153" y="16341"/>
                      </a:lnTo>
                      <a:lnTo>
                        <a:pt x="13153" y="16292"/>
                      </a:lnTo>
                      <a:lnTo>
                        <a:pt x="13098" y="16292"/>
                      </a:lnTo>
                      <a:lnTo>
                        <a:pt x="13043" y="16243"/>
                      </a:lnTo>
                      <a:lnTo>
                        <a:pt x="12960" y="16243"/>
                      </a:lnTo>
                      <a:lnTo>
                        <a:pt x="12960" y="16292"/>
                      </a:lnTo>
                      <a:lnTo>
                        <a:pt x="12905" y="16292"/>
                      </a:lnTo>
                      <a:lnTo>
                        <a:pt x="12905" y="16341"/>
                      </a:lnTo>
                      <a:lnTo>
                        <a:pt x="12850" y="16390"/>
                      </a:lnTo>
                      <a:lnTo>
                        <a:pt x="12850" y="16439"/>
                      </a:lnTo>
                      <a:lnTo>
                        <a:pt x="12575" y="16439"/>
                      </a:lnTo>
                      <a:lnTo>
                        <a:pt x="12575" y="16487"/>
                      </a:lnTo>
                      <a:lnTo>
                        <a:pt x="12410" y="16487"/>
                      </a:lnTo>
                      <a:lnTo>
                        <a:pt x="12410" y="16512"/>
                      </a:lnTo>
                      <a:lnTo>
                        <a:pt x="12382" y="16512"/>
                      </a:lnTo>
                      <a:lnTo>
                        <a:pt x="12382" y="16561"/>
                      </a:lnTo>
                      <a:lnTo>
                        <a:pt x="12410" y="16561"/>
                      </a:lnTo>
                      <a:lnTo>
                        <a:pt x="12410" y="16610"/>
                      </a:lnTo>
                      <a:lnTo>
                        <a:pt x="12465" y="16610"/>
                      </a:lnTo>
                      <a:lnTo>
                        <a:pt x="12575" y="16659"/>
                      </a:lnTo>
                      <a:lnTo>
                        <a:pt x="12575" y="16610"/>
                      </a:lnTo>
                      <a:lnTo>
                        <a:pt x="12740" y="16610"/>
                      </a:lnTo>
                      <a:lnTo>
                        <a:pt x="12740" y="16757"/>
                      </a:lnTo>
                      <a:lnTo>
                        <a:pt x="12685" y="16757"/>
                      </a:lnTo>
                      <a:lnTo>
                        <a:pt x="12630" y="16805"/>
                      </a:lnTo>
                      <a:lnTo>
                        <a:pt x="12272" y="16805"/>
                      </a:lnTo>
                      <a:lnTo>
                        <a:pt x="12272" y="16659"/>
                      </a:lnTo>
                      <a:lnTo>
                        <a:pt x="12217" y="16610"/>
                      </a:lnTo>
                      <a:lnTo>
                        <a:pt x="12217" y="16561"/>
                      </a:lnTo>
                      <a:lnTo>
                        <a:pt x="12052" y="16561"/>
                      </a:lnTo>
                      <a:lnTo>
                        <a:pt x="11997" y="16610"/>
                      </a:lnTo>
                      <a:lnTo>
                        <a:pt x="11887" y="16610"/>
                      </a:lnTo>
                      <a:lnTo>
                        <a:pt x="11887" y="16659"/>
                      </a:lnTo>
                      <a:lnTo>
                        <a:pt x="11777" y="16659"/>
                      </a:lnTo>
                      <a:lnTo>
                        <a:pt x="11777" y="16708"/>
                      </a:lnTo>
                      <a:lnTo>
                        <a:pt x="11722" y="16757"/>
                      </a:lnTo>
                      <a:lnTo>
                        <a:pt x="11722" y="16805"/>
                      </a:lnTo>
                      <a:lnTo>
                        <a:pt x="11694" y="16805"/>
                      </a:lnTo>
                      <a:lnTo>
                        <a:pt x="11639" y="16757"/>
                      </a:lnTo>
                      <a:lnTo>
                        <a:pt x="11639" y="16610"/>
                      </a:lnTo>
                      <a:lnTo>
                        <a:pt x="11694" y="16610"/>
                      </a:lnTo>
                      <a:lnTo>
                        <a:pt x="11722" y="16561"/>
                      </a:lnTo>
                      <a:lnTo>
                        <a:pt x="11722" y="16487"/>
                      </a:lnTo>
                      <a:lnTo>
                        <a:pt x="11694" y="16439"/>
                      </a:lnTo>
                      <a:lnTo>
                        <a:pt x="11694" y="16390"/>
                      </a:lnTo>
                      <a:lnTo>
                        <a:pt x="11584" y="16292"/>
                      </a:lnTo>
                      <a:lnTo>
                        <a:pt x="11584" y="16243"/>
                      </a:lnTo>
                      <a:lnTo>
                        <a:pt x="11529" y="16194"/>
                      </a:lnTo>
                      <a:lnTo>
                        <a:pt x="11529" y="16145"/>
                      </a:lnTo>
                      <a:lnTo>
                        <a:pt x="11474" y="16145"/>
                      </a:lnTo>
                      <a:lnTo>
                        <a:pt x="11419" y="16096"/>
                      </a:lnTo>
                      <a:lnTo>
                        <a:pt x="11364" y="16096"/>
                      </a:lnTo>
                      <a:lnTo>
                        <a:pt x="11364" y="16047"/>
                      </a:lnTo>
                      <a:lnTo>
                        <a:pt x="11309" y="16047"/>
                      </a:lnTo>
                      <a:lnTo>
                        <a:pt x="11254" y="15998"/>
                      </a:lnTo>
                      <a:lnTo>
                        <a:pt x="11254" y="15900"/>
                      </a:lnTo>
                      <a:lnTo>
                        <a:pt x="11199" y="15900"/>
                      </a:lnTo>
                      <a:lnTo>
                        <a:pt x="11199" y="15876"/>
                      </a:lnTo>
                      <a:lnTo>
                        <a:pt x="11144" y="15876"/>
                      </a:lnTo>
                      <a:lnTo>
                        <a:pt x="11144" y="15900"/>
                      </a:lnTo>
                      <a:lnTo>
                        <a:pt x="11089" y="15900"/>
                      </a:lnTo>
                      <a:lnTo>
                        <a:pt x="11089" y="15949"/>
                      </a:lnTo>
                      <a:lnTo>
                        <a:pt x="11144" y="15998"/>
                      </a:lnTo>
                      <a:lnTo>
                        <a:pt x="11089" y="15998"/>
                      </a:lnTo>
                      <a:lnTo>
                        <a:pt x="11061" y="15949"/>
                      </a:lnTo>
                      <a:lnTo>
                        <a:pt x="11006" y="15900"/>
                      </a:lnTo>
                      <a:lnTo>
                        <a:pt x="10951" y="15900"/>
                      </a:lnTo>
                      <a:lnTo>
                        <a:pt x="10951" y="15949"/>
                      </a:lnTo>
                      <a:lnTo>
                        <a:pt x="10896" y="15949"/>
                      </a:lnTo>
                      <a:lnTo>
                        <a:pt x="10896" y="15998"/>
                      </a:lnTo>
                      <a:lnTo>
                        <a:pt x="10841" y="15998"/>
                      </a:lnTo>
                      <a:lnTo>
                        <a:pt x="10841" y="16096"/>
                      </a:lnTo>
                      <a:lnTo>
                        <a:pt x="10786" y="16145"/>
                      </a:lnTo>
                      <a:lnTo>
                        <a:pt x="10786" y="16096"/>
                      </a:lnTo>
                      <a:lnTo>
                        <a:pt x="10676" y="16096"/>
                      </a:lnTo>
                      <a:lnTo>
                        <a:pt x="10676" y="15998"/>
                      </a:lnTo>
                      <a:lnTo>
                        <a:pt x="10621" y="15998"/>
                      </a:lnTo>
                      <a:lnTo>
                        <a:pt x="10621" y="15949"/>
                      </a:lnTo>
                      <a:lnTo>
                        <a:pt x="10566" y="15900"/>
                      </a:lnTo>
                      <a:lnTo>
                        <a:pt x="10566" y="15827"/>
                      </a:lnTo>
                      <a:lnTo>
                        <a:pt x="10511" y="15827"/>
                      </a:lnTo>
                      <a:lnTo>
                        <a:pt x="10511" y="15778"/>
                      </a:lnTo>
                      <a:lnTo>
                        <a:pt x="10456" y="15778"/>
                      </a:lnTo>
                      <a:lnTo>
                        <a:pt x="10456" y="15729"/>
                      </a:lnTo>
                      <a:lnTo>
                        <a:pt x="10401" y="15680"/>
                      </a:lnTo>
                      <a:lnTo>
                        <a:pt x="10401" y="15631"/>
                      </a:lnTo>
                      <a:lnTo>
                        <a:pt x="10263" y="15631"/>
                      </a:lnTo>
                      <a:lnTo>
                        <a:pt x="10263" y="15680"/>
                      </a:lnTo>
                      <a:lnTo>
                        <a:pt x="10208" y="15680"/>
                      </a:lnTo>
                      <a:lnTo>
                        <a:pt x="10208" y="15729"/>
                      </a:lnTo>
                      <a:lnTo>
                        <a:pt x="10153" y="15729"/>
                      </a:lnTo>
                      <a:lnTo>
                        <a:pt x="10153" y="15827"/>
                      </a:lnTo>
                      <a:lnTo>
                        <a:pt x="10098" y="15827"/>
                      </a:lnTo>
                      <a:lnTo>
                        <a:pt x="10043" y="15876"/>
                      </a:lnTo>
                      <a:lnTo>
                        <a:pt x="9988" y="15827"/>
                      </a:lnTo>
                      <a:lnTo>
                        <a:pt x="9988" y="15778"/>
                      </a:lnTo>
                      <a:lnTo>
                        <a:pt x="9933" y="15778"/>
                      </a:lnTo>
                      <a:lnTo>
                        <a:pt x="9933" y="15729"/>
                      </a:lnTo>
                      <a:lnTo>
                        <a:pt x="9823" y="15631"/>
                      </a:lnTo>
                      <a:lnTo>
                        <a:pt x="9768" y="15631"/>
                      </a:lnTo>
                      <a:lnTo>
                        <a:pt x="9768" y="15582"/>
                      </a:lnTo>
                      <a:lnTo>
                        <a:pt x="9741" y="15582"/>
                      </a:lnTo>
                      <a:lnTo>
                        <a:pt x="9741" y="15533"/>
                      </a:lnTo>
                      <a:lnTo>
                        <a:pt x="9686" y="15533"/>
                      </a:lnTo>
                      <a:lnTo>
                        <a:pt x="9686" y="15484"/>
                      </a:lnTo>
                      <a:lnTo>
                        <a:pt x="9631" y="15484"/>
                      </a:lnTo>
                      <a:lnTo>
                        <a:pt x="9631" y="15436"/>
                      </a:lnTo>
                      <a:lnTo>
                        <a:pt x="9576" y="15387"/>
                      </a:lnTo>
                      <a:lnTo>
                        <a:pt x="9465" y="15387"/>
                      </a:lnTo>
                      <a:lnTo>
                        <a:pt x="9465" y="15436"/>
                      </a:lnTo>
                      <a:lnTo>
                        <a:pt x="9300" y="15436"/>
                      </a:lnTo>
                      <a:lnTo>
                        <a:pt x="9245" y="15484"/>
                      </a:lnTo>
                      <a:lnTo>
                        <a:pt x="9190" y="15484"/>
                      </a:lnTo>
                      <a:lnTo>
                        <a:pt x="9190" y="15582"/>
                      </a:lnTo>
                      <a:lnTo>
                        <a:pt x="9355" y="15582"/>
                      </a:lnTo>
                      <a:lnTo>
                        <a:pt x="9355" y="15680"/>
                      </a:lnTo>
                      <a:lnTo>
                        <a:pt x="9300" y="15680"/>
                      </a:lnTo>
                      <a:lnTo>
                        <a:pt x="9245" y="15729"/>
                      </a:lnTo>
                      <a:lnTo>
                        <a:pt x="9080" y="15729"/>
                      </a:lnTo>
                      <a:lnTo>
                        <a:pt x="9080" y="15778"/>
                      </a:lnTo>
                      <a:lnTo>
                        <a:pt x="8943" y="15778"/>
                      </a:lnTo>
                      <a:lnTo>
                        <a:pt x="8943" y="15900"/>
                      </a:lnTo>
                      <a:lnTo>
                        <a:pt x="8778" y="15900"/>
                      </a:lnTo>
                      <a:lnTo>
                        <a:pt x="8778" y="15778"/>
                      </a:lnTo>
                      <a:lnTo>
                        <a:pt x="8723" y="15778"/>
                      </a:lnTo>
                      <a:lnTo>
                        <a:pt x="8668" y="15729"/>
                      </a:lnTo>
                      <a:lnTo>
                        <a:pt x="8668" y="15631"/>
                      </a:lnTo>
                      <a:lnTo>
                        <a:pt x="8612" y="15582"/>
                      </a:lnTo>
                      <a:lnTo>
                        <a:pt x="8557" y="15582"/>
                      </a:lnTo>
                      <a:lnTo>
                        <a:pt x="8502" y="15533"/>
                      </a:lnTo>
                      <a:lnTo>
                        <a:pt x="8502" y="15387"/>
                      </a:lnTo>
                      <a:lnTo>
                        <a:pt x="8447" y="15387"/>
                      </a:lnTo>
                      <a:lnTo>
                        <a:pt x="8420" y="15338"/>
                      </a:lnTo>
                      <a:lnTo>
                        <a:pt x="8420" y="15313"/>
                      </a:lnTo>
                      <a:lnTo>
                        <a:pt x="8447" y="15264"/>
                      </a:lnTo>
                      <a:lnTo>
                        <a:pt x="8447" y="15118"/>
                      </a:lnTo>
                      <a:lnTo>
                        <a:pt x="8420" y="15069"/>
                      </a:lnTo>
                      <a:lnTo>
                        <a:pt x="8420" y="15020"/>
                      </a:lnTo>
                      <a:lnTo>
                        <a:pt x="8365" y="15020"/>
                      </a:lnTo>
                      <a:lnTo>
                        <a:pt x="8365" y="14873"/>
                      </a:lnTo>
                      <a:lnTo>
                        <a:pt x="8145" y="14873"/>
                      </a:lnTo>
                      <a:lnTo>
                        <a:pt x="8145" y="14824"/>
                      </a:lnTo>
                      <a:lnTo>
                        <a:pt x="8090" y="14775"/>
                      </a:lnTo>
                      <a:lnTo>
                        <a:pt x="8145" y="14726"/>
                      </a:lnTo>
                      <a:lnTo>
                        <a:pt x="8090" y="14702"/>
                      </a:lnTo>
                      <a:lnTo>
                        <a:pt x="8035" y="14702"/>
                      </a:lnTo>
                      <a:lnTo>
                        <a:pt x="7925" y="14604"/>
                      </a:lnTo>
                      <a:lnTo>
                        <a:pt x="7925" y="14555"/>
                      </a:lnTo>
                      <a:lnTo>
                        <a:pt x="7870" y="14555"/>
                      </a:lnTo>
                      <a:lnTo>
                        <a:pt x="7870" y="14506"/>
                      </a:lnTo>
                      <a:lnTo>
                        <a:pt x="8035" y="14359"/>
                      </a:lnTo>
                      <a:lnTo>
                        <a:pt x="8090" y="14359"/>
                      </a:lnTo>
                      <a:lnTo>
                        <a:pt x="8090" y="14310"/>
                      </a:lnTo>
                      <a:lnTo>
                        <a:pt x="8145" y="14310"/>
                      </a:lnTo>
                      <a:lnTo>
                        <a:pt x="8145" y="14359"/>
                      </a:lnTo>
                      <a:lnTo>
                        <a:pt x="8200" y="14359"/>
                      </a:lnTo>
                      <a:lnTo>
                        <a:pt x="8200" y="14408"/>
                      </a:lnTo>
                      <a:lnTo>
                        <a:pt x="8255" y="14408"/>
                      </a:lnTo>
                      <a:lnTo>
                        <a:pt x="8255" y="14310"/>
                      </a:lnTo>
                      <a:lnTo>
                        <a:pt x="8310" y="14310"/>
                      </a:lnTo>
                      <a:lnTo>
                        <a:pt x="8310" y="14212"/>
                      </a:lnTo>
                      <a:lnTo>
                        <a:pt x="8255" y="14212"/>
                      </a:lnTo>
                      <a:lnTo>
                        <a:pt x="8255" y="14164"/>
                      </a:lnTo>
                      <a:lnTo>
                        <a:pt x="8090" y="14164"/>
                      </a:lnTo>
                      <a:lnTo>
                        <a:pt x="8035" y="14139"/>
                      </a:lnTo>
                      <a:lnTo>
                        <a:pt x="8035" y="13894"/>
                      </a:lnTo>
                      <a:lnTo>
                        <a:pt x="7980" y="13894"/>
                      </a:lnTo>
                      <a:lnTo>
                        <a:pt x="7980" y="13846"/>
                      </a:lnTo>
                      <a:lnTo>
                        <a:pt x="7925" y="13846"/>
                      </a:lnTo>
                      <a:lnTo>
                        <a:pt x="7925" y="13797"/>
                      </a:lnTo>
                      <a:lnTo>
                        <a:pt x="7815" y="13797"/>
                      </a:lnTo>
                      <a:lnTo>
                        <a:pt x="7759" y="13748"/>
                      </a:lnTo>
                      <a:lnTo>
                        <a:pt x="7732" y="13748"/>
                      </a:lnTo>
                      <a:lnTo>
                        <a:pt x="7732" y="13552"/>
                      </a:lnTo>
                      <a:lnTo>
                        <a:pt x="7512" y="13552"/>
                      </a:lnTo>
                      <a:lnTo>
                        <a:pt x="7457" y="13601"/>
                      </a:lnTo>
                      <a:lnTo>
                        <a:pt x="7402" y="13601"/>
                      </a:lnTo>
                      <a:lnTo>
                        <a:pt x="7402" y="13650"/>
                      </a:lnTo>
                      <a:lnTo>
                        <a:pt x="7347" y="13650"/>
                      </a:lnTo>
                      <a:lnTo>
                        <a:pt x="7402" y="13699"/>
                      </a:lnTo>
                      <a:lnTo>
                        <a:pt x="7402" y="13846"/>
                      </a:lnTo>
                      <a:lnTo>
                        <a:pt x="7237" y="13846"/>
                      </a:lnTo>
                      <a:lnTo>
                        <a:pt x="7237" y="13797"/>
                      </a:lnTo>
                      <a:lnTo>
                        <a:pt x="7182" y="13797"/>
                      </a:lnTo>
                      <a:lnTo>
                        <a:pt x="7127" y="13748"/>
                      </a:lnTo>
                      <a:lnTo>
                        <a:pt x="7127" y="13699"/>
                      </a:lnTo>
                      <a:lnTo>
                        <a:pt x="7182" y="13699"/>
                      </a:lnTo>
                      <a:lnTo>
                        <a:pt x="7237" y="13650"/>
                      </a:lnTo>
                      <a:lnTo>
                        <a:pt x="7237" y="13552"/>
                      </a:lnTo>
                      <a:lnTo>
                        <a:pt x="7127" y="13552"/>
                      </a:lnTo>
                      <a:lnTo>
                        <a:pt x="7127" y="13601"/>
                      </a:lnTo>
                      <a:lnTo>
                        <a:pt x="7044" y="13601"/>
                      </a:lnTo>
                      <a:lnTo>
                        <a:pt x="7044" y="13552"/>
                      </a:lnTo>
                      <a:lnTo>
                        <a:pt x="6989" y="13552"/>
                      </a:lnTo>
                      <a:lnTo>
                        <a:pt x="6989" y="13528"/>
                      </a:lnTo>
                      <a:lnTo>
                        <a:pt x="6934" y="13528"/>
                      </a:lnTo>
                      <a:lnTo>
                        <a:pt x="6934" y="13430"/>
                      </a:lnTo>
                      <a:lnTo>
                        <a:pt x="6879" y="13430"/>
                      </a:lnTo>
                      <a:lnTo>
                        <a:pt x="6879" y="13381"/>
                      </a:lnTo>
                      <a:lnTo>
                        <a:pt x="6769" y="13381"/>
                      </a:lnTo>
                      <a:lnTo>
                        <a:pt x="6769" y="13479"/>
                      </a:lnTo>
                      <a:lnTo>
                        <a:pt x="6714" y="13528"/>
                      </a:lnTo>
                      <a:lnTo>
                        <a:pt x="6604" y="13528"/>
                      </a:lnTo>
                      <a:lnTo>
                        <a:pt x="6604" y="13479"/>
                      </a:lnTo>
                      <a:lnTo>
                        <a:pt x="6549" y="13430"/>
                      </a:lnTo>
                      <a:lnTo>
                        <a:pt x="6549" y="13381"/>
                      </a:lnTo>
                      <a:lnTo>
                        <a:pt x="6494" y="13332"/>
                      </a:lnTo>
                      <a:lnTo>
                        <a:pt x="6494" y="13234"/>
                      </a:lnTo>
                      <a:lnTo>
                        <a:pt x="6549" y="13185"/>
                      </a:lnTo>
                      <a:lnTo>
                        <a:pt x="6549" y="13136"/>
                      </a:lnTo>
                      <a:lnTo>
                        <a:pt x="6494" y="13087"/>
                      </a:lnTo>
                      <a:lnTo>
                        <a:pt x="6439" y="13087"/>
                      </a:lnTo>
                      <a:lnTo>
                        <a:pt x="6439" y="13038"/>
                      </a:lnTo>
                      <a:lnTo>
                        <a:pt x="6411" y="13038"/>
                      </a:lnTo>
                      <a:lnTo>
                        <a:pt x="6411" y="12989"/>
                      </a:lnTo>
                      <a:lnTo>
                        <a:pt x="6356" y="12965"/>
                      </a:lnTo>
                      <a:lnTo>
                        <a:pt x="6301" y="12916"/>
                      </a:lnTo>
                      <a:lnTo>
                        <a:pt x="6191" y="12916"/>
                      </a:lnTo>
                      <a:lnTo>
                        <a:pt x="6191" y="12965"/>
                      </a:lnTo>
                      <a:lnTo>
                        <a:pt x="6246" y="12965"/>
                      </a:lnTo>
                      <a:lnTo>
                        <a:pt x="6246" y="12989"/>
                      </a:lnTo>
                      <a:lnTo>
                        <a:pt x="6191" y="13038"/>
                      </a:lnTo>
                      <a:lnTo>
                        <a:pt x="6136" y="13038"/>
                      </a:lnTo>
                      <a:lnTo>
                        <a:pt x="6081" y="13087"/>
                      </a:lnTo>
                      <a:lnTo>
                        <a:pt x="6026" y="13087"/>
                      </a:lnTo>
                      <a:lnTo>
                        <a:pt x="5971" y="13136"/>
                      </a:lnTo>
                      <a:lnTo>
                        <a:pt x="5971" y="13185"/>
                      </a:lnTo>
                      <a:lnTo>
                        <a:pt x="5916" y="13185"/>
                      </a:lnTo>
                      <a:lnTo>
                        <a:pt x="5916" y="13136"/>
                      </a:lnTo>
                      <a:lnTo>
                        <a:pt x="5861" y="13087"/>
                      </a:lnTo>
                      <a:lnTo>
                        <a:pt x="5806" y="13087"/>
                      </a:lnTo>
                      <a:lnTo>
                        <a:pt x="5806" y="13136"/>
                      </a:lnTo>
                      <a:lnTo>
                        <a:pt x="5778" y="13136"/>
                      </a:lnTo>
                      <a:lnTo>
                        <a:pt x="5778" y="13185"/>
                      </a:lnTo>
                      <a:lnTo>
                        <a:pt x="5778" y="13136"/>
                      </a:lnTo>
                      <a:lnTo>
                        <a:pt x="5723" y="13136"/>
                      </a:lnTo>
                      <a:lnTo>
                        <a:pt x="5723" y="13087"/>
                      </a:lnTo>
                      <a:lnTo>
                        <a:pt x="5393" y="13087"/>
                      </a:lnTo>
                      <a:lnTo>
                        <a:pt x="5448" y="13038"/>
                      </a:lnTo>
                      <a:lnTo>
                        <a:pt x="5448" y="12916"/>
                      </a:lnTo>
                      <a:lnTo>
                        <a:pt x="5393" y="12867"/>
                      </a:lnTo>
                      <a:lnTo>
                        <a:pt x="5283" y="12867"/>
                      </a:lnTo>
                      <a:lnTo>
                        <a:pt x="5283" y="12818"/>
                      </a:lnTo>
                      <a:lnTo>
                        <a:pt x="5173" y="12818"/>
                      </a:lnTo>
                      <a:lnTo>
                        <a:pt x="5173" y="12769"/>
                      </a:lnTo>
                      <a:lnTo>
                        <a:pt x="5228" y="12720"/>
                      </a:lnTo>
                      <a:lnTo>
                        <a:pt x="5228" y="12622"/>
                      </a:lnTo>
                      <a:lnTo>
                        <a:pt x="5173" y="12622"/>
                      </a:lnTo>
                      <a:lnTo>
                        <a:pt x="5173" y="12573"/>
                      </a:lnTo>
                      <a:lnTo>
                        <a:pt x="5118" y="12573"/>
                      </a:lnTo>
                      <a:lnTo>
                        <a:pt x="5118" y="12525"/>
                      </a:lnTo>
                      <a:lnTo>
                        <a:pt x="5090" y="12525"/>
                      </a:lnTo>
                      <a:lnTo>
                        <a:pt x="5090" y="12573"/>
                      </a:lnTo>
                      <a:lnTo>
                        <a:pt x="5118" y="12622"/>
                      </a:lnTo>
                      <a:lnTo>
                        <a:pt x="4925" y="12622"/>
                      </a:lnTo>
                      <a:lnTo>
                        <a:pt x="4925" y="12573"/>
                      </a:lnTo>
                      <a:lnTo>
                        <a:pt x="4870" y="12573"/>
                      </a:lnTo>
                      <a:lnTo>
                        <a:pt x="4870" y="12378"/>
                      </a:lnTo>
                      <a:lnTo>
                        <a:pt x="4705" y="12378"/>
                      </a:lnTo>
                      <a:lnTo>
                        <a:pt x="4705" y="12353"/>
                      </a:lnTo>
                      <a:lnTo>
                        <a:pt x="4650" y="12353"/>
                      </a:lnTo>
                      <a:lnTo>
                        <a:pt x="4650" y="12525"/>
                      </a:lnTo>
                      <a:lnTo>
                        <a:pt x="4595" y="12525"/>
                      </a:lnTo>
                      <a:lnTo>
                        <a:pt x="4595" y="12573"/>
                      </a:lnTo>
                      <a:lnTo>
                        <a:pt x="4540" y="12573"/>
                      </a:lnTo>
                      <a:lnTo>
                        <a:pt x="4485" y="12622"/>
                      </a:lnTo>
                      <a:lnTo>
                        <a:pt x="4237" y="12622"/>
                      </a:lnTo>
                      <a:lnTo>
                        <a:pt x="4237" y="12573"/>
                      </a:lnTo>
                      <a:lnTo>
                        <a:pt x="4182" y="12573"/>
                      </a:lnTo>
                      <a:lnTo>
                        <a:pt x="4127" y="12525"/>
                      </a:lnTo>
                      <a:lnTo>
                        <a:pt x="4182" y="12476"/>
                      </a:lnTo>
                      <a:lnTo>
                        <a:pt x="4237" y="12476"/>
                      </a:lnTo>
                      <a:lnTo>
                        <a:pt x="4237" y="12378"/>
                      </a:lnTo>
                      <a:lnTo>
                        <a:pt x="4182" y="12378"/>
                      </a:lnTo>
                      <a:lnTo>
                        <a:pt x="4182" y="12353"/>
                      </a:lnTo>
                      <a:lnTo>
                        <a:pt x="4072" y="12353"/>
                      </a:lnTo>
                      <a:lnTo>
                        <a:pt x="4072" y="12427"/>
                      </a:lnTo>
                      <a:lnTo>
                        <a:pt x="4017" y="12476"/>
                      </a:lnTo>
                      <a:lnTo>
                        <a:pt x="4072" y="12525"/>
                      </a:lnTo>
                      <a:lnTo>
                        <a:pt x="4017" y="12525"/>
                      </a:lnTo>
                      <a:lnTo>
                        <a:pt x="4072" y="12573"/>
                      </a:lnTo>
                      <a:lnTo>
                        <a:pt x="3962" y="12573"/>
                      </a:lnTo>
                      <a:lnTo>
                        <a:pt x="3962" y="12671"/>
                      </a:lnTo>
                      <a:lnTo>
                        <a:pt x="3907" y="12671"/>
                      </a:lnTo>
                      <a:lnTo>
                        <a:pt x="3907" y="12720"/>
                      </a:lnTo>
                      <a:lnTo>
                        <a:pt x="3852" y="12671"/>
                      </a:lnTo>
                      <a:lnTo>
                        <a:pt x="3797" y="12671"/>
                      </a:lnTo>
                      <a:lnTo>
                        <a:pt x="3770" y="12720"/>
                      </a:lnTo>
                      <a:lnTo>
                        <a:pt x="3770" y="12769"/>
                      </a:lnTo>
                      <a:lnTo>
                        <a:pt x="3660" y="12769"/>
                      </a:lnTo>
                      <a:lnTo>
                        <a:pt x="3660" y="12720"/>
                      </a:lnTo>
                      <a:lnTo>
                        <a:pt x="3605" y="12720"/>
                      </a:lnTo>
                      <a:lnTo>
                        <a:pt x="3605" y="12671"/>
                      </a:lnTo>
                      <a:lnTo>
                        <a:pt x="3660" y="12622"/>
                      </a:lnTo>
                      <a:lnTo>
                        <a:pt x="3715" y="12622"/>
                      </a:lnTo>
                      <a:lnTo>
                        <a:pt x="3715" y="12525"/>
                      </a:lnTo>
                      <a:lnTo>
                        <a:pt x="3770" y="12525"/>
                      </a:lnTo>
                      <a:lnTo>
                        <a:pt x="3715" y="12525"/>
                      </a:lnTo>
                      <a:lnTo>
                        <a:pt x="3715" y="12476"/>
                      </a:lnTo>
                      <a:lnTo>
                        <a:pt x="3660" y="12427"/>
                      </a:lnTo>
                      <a:lnTo>
                        <a:pt x="3605" y="12427"/>
                      </a:lnTo>
                      <a:lnTo>
                        <a:pt x="3605" y="12378"/>
                      </a:lnTo>
                      <a:lnTo>
                        <a:pt x="3550" y="12378"/>
                      </a:lnTo>
                      <a:lnTo>
                        <a:pt x="3550" y="12427"/>
                      </a:lnTo>
                      <a:lnTo>
                        <a:pt x="3384" y="12427"/>
                      </a:lnTo>
                      <a:lnTo>
                        <a:pt x="3384" y="12476"/>
                      </a:lnTo>
                      <a:lnTo>
                        <a:pt x="3274" y="12476"/>
                      </a:lnTo>
                      <a:lnTo>
                        <a:pt x="3274" y="12427"/>
                      </a:lnTo>
                      <a:lnTo>
                        <a:pt x="3329" y="12378"/>
                      </a:lnTo>
                      <a:lnTo>
                        <a:pt x="3329" y="12255"/>
                      </a:lnTo>
                      <a:lnTo>
                        <a:pt x="3384" y="12255"/>
                      </a:lnTo>
                      <a:lnTo>
                        <a:pt x="3384" y="12207"/>
                      </a:lnTo>
                      <a:lnTo>
                        <a:pt x="3495" y="12207"/>
                      </a:lnTo>
                      <a:lnTo>
                        <a:pt x="3495" y="12158"/>
                      </a:lnTo>
                      <a:lnTo>
                        <a:pt x="3439" y="12109"/>
                      </a:lnTo>
                      <a:lnTo>
                        <a:pt x="3274" y="12255"/>
                      </a:lnTo>
                      <a:lnTo>
                        <a:pt x="3219" y="12255"/>
                      </a:lnTo>
                      <a:lnTo>
                        <a:pt x="3164" y="12304"/>
                      </a:lnTo>
                      <a:lnTo>
                        <a:pt x="3164" y="12353"/>
                      </a:lnTo>
                      <a:lnTo>
                        <a:pt x="2917" y="12353"/>
                      </a:lnTo>
                      <a:lnTo>
                        <a:pt x="2917" y="12304"/>
                      </a:lnTo>
                      <a:lnTo>
                        <a:pt x="3082" y="12304"/>
                      </a:lnTo>
                      <a:lnTo>
                        <a:pt x="3082" y="12255"/>
                      </a:lnTo>
                      <a:lnTo>
                        <a:pt x="3027" y="12255"/>
                      </a:lnTo>
                      <a:lnTo>
                        <a:pt x="2972" y="12207"/>
                      </a:lnTo>
                      <a:lnTo>
                        <a:pt x="3027" y="12158"/>
                      </a:lnTo>
                      <a:lnTo>
                        <a:pt x="2917" y="12158"/>
                      </a:lnTo>
                      <a:lnTo>
                        <a:pt x="2917" y="12207"/>
                      </a:lnTo>
                      <a:lnTo>
                        <a:pt x="2862" y="12207"/>
                      </a:lnTo>
                      <a:lnTo>
                        <a:pt x="2752" y="12109"/>
                      </a:lnTo>
                      <a:lnTo>
                        <a:pt x="2642" y="12109"/>
                      </a:lnTo>
                      <a:lnTo>
                        <a:pt x="2531" y="12011"/>
                      </a:lnTo>
                      <a:lnTo>
                        <a:pt x="2449" y="12011"/>
                      </a:lnTo>
                      <a:lnTo>
                        <a:pt x="2449" y="11962"/>
                      </a:lnTo>
                      <a:lnTo>
                        <a:pt x="2339" y="11864"/>
                      </a:lnTo>
                      <a:lnTo>
                        <a:pt x="2339" y="11815"/>
                      </a:lnTo>
                      <a:lnTo>
                        <a:pt x="2284" y="11791"/>
                      </a:lnTo>
                      <a:lnTo>
                        <a:pt x="2284" y="11742"/>
                      </a:lnTo>
                      <a:lnTo>
                        <a:pt x="2229" y="11742"/>
                      </a:lnTo>
                      <a:lnTo>
                        <a:pt x="2229" y="11693"/>
                      </a:lnTo>
                      <a:lnTo>
                        <a:pt x="2284" y="11693"/>
                      </a:lnTo>
                      <a:lnTo>
                        <a:pt x="2284" y="11644"/>
                      </a:lnTo>
                      <a:lnTo>
                        <a:pt x="2449" y="11644"/>
                      </a:lnTo>
                      <a:lnTo>
                        <a:pt x="2449" y="11497"/>
                      </a:lnTo>
                      <a:lnTo>
                        <a:pt x="2394" y="11448"/>
                      </a:lnTo>
                      <a:lnTo>
                        <a:pt x="2394" y="11497"/>
                      </a:lnTo>
                      <a:lnTo>
                        <a:pt x="2284" y="11497"/>
                      </a:lnTo>
                      <a:lnTo>
                        <a:pt x="2229" y="11546"/>
                      </a:lnTo>
                      <a:lnTo>
                        <a:pt x="2229" y="11595"/>
                      </a:lnTo>
                      <a:lnTo>
                        <a:pt x="2174" y="11595"/>
                      </a:lnTo>
                      <a:lnTo>
                        <a:pt x="2174" y="11693"/>
                      </a:lnTo>
                      <a:lnTo>
                        <a:pt x="2119" y="11693"/>
                      </a:lnTo>
                      <a:lnTo>
                        <a:pt x="2064" y="11644"/>
                      </a:lnTo>
                      <a:lnTo>
                        <a:pt x="2064" y="11497"/>
                      </a:lnTo>
                      <a:lnTo>
                        <a:pt x="2009" y="11497"/>
                      </a:lnTo>
                      <a:lnTo>
                        <a:pt x="2009" y="11448"/>
                      </a:lnTo>
                      <a:lnTo>
                        <a:pt x="2064" y="11399"/>
                      </a:lnTo>
                      <a:lnTo>
                        <a:pt x="2009" y="11350"/>
                      </a:lnTo>
                      <a:lnTo>
                        <a:pt x="2009" y="11399"/>
                      </a:lnTo>
                      <a:lnTo>
                        <a:pt x="1816" y="11399"/>
                      </a:lnTo>
                      <a:lnTo>
                        <a:pt x="1816" y="11301"/>
                      </a:lnTo>
                      <a:lnTo>
                        <a:pt x="1844" y="11301"/>
                      </a:lnTo>
                      <a:lnTo>
                        <a:pt x="1899" y="11253"/>
                      </a:lnTo>
                      <a:lnTo>
                        <a:pt x="1899" y="11179"/>
                      </a:lnTo>
                      <a:lnTo>
                        <a:pt x="1954" y="11179"/>
                      </a:lnTo>
                      <a:lnTo>
                        <a:pt x="1954" y="11130"/>
                      </a:lnTo>
                      <a:lnTo>
                        <a:pt x="1899" y="11130"/>
                      </a:lnTo>
                      <a:lnTo>
                        <a:pt x="1899" y="11179"/>
                      </a:lnTo>
                      <a:lnTo>
                        <a:pt x="1706" y="11179"/>
                      </a:lnTo>
                      <a:lnTo>
                        <a:pt x="1651" y="11130"/>
                      </a:lnTo>
                      <a:lnTo>
                        <a:pt x="1596" y="11130"/>
                      </a:lnTo>
                      <a:lnTo>
                        <a:pt x="1596" y="11179"/>
                      </a:lnTo>
                      <a:lnTo>
                        <a:pt x="1706" y="11179"/>
                      </a:lnTo>
                      <a:lnTo>
                        <a:pt x="1706" y="11253"/>
                      </a:lnTo>
                      <a:lnTo>
                        <a:pt x="1651" y="11253"/>
                      </a:lnTo>
                      <a:lnTo>
                        <a:pt x="1651" y="11301"/>
                      </a:lnTo>
                      <a:lnTo>
                        <a:pt x="1541" y="11301"/>
                      </a:lnTo>
                      <a:lnTo>
                        <a:pt x="1486" y="11350"/>
                      </a:lnTo>
                      <a:lnTo>
                        <a:pt x="1431" y="11350"/>
                      </a:lnTo>
                      <a:lnTo>
                        <a:pt x="1431" y="11301"/>
                      </a:lnTo>
                      <a:lnTo>
                        <a:pt x="1376" y="11301"/>
                      </a:lnTo>
                      <a:lnTo>
                        <a:pt x="1321" y="11253"/>
                      </a:lnTo>
                      <a:lnTo>
                        <a:pt x="1266" y="11253"/>
                      </a:lnTo>
                      <a:lnTo>
                        <a:pt x="1266" y="11204"/>
                      </a:lnTo>
                      <a:lnTo>
                        <a:pt x="1376" y="11204"/>
                      </a:lnTo>
                      <a:lnTo>
                        <a:pt x="1431" y="11179"/>
                      </a:lnTo>
                      <a:lnTo>
                        <a:pt x="1431" y="10935"/>
                      </a:lnTo>
                      <a:lnTo>
                        <a:pt x="1541" y="10935"/>
                      </a:lnTo>
                      <a:lnTo>
                        <a:pt x="1541" y="10886"/>
                      </a:lnTo>
                      <a:lnTo>
                        <a:pt x="1376" y="10886"/>
                      </a:lnTo>
                      <a:lnTo>
                        <a:pt x="1376" y="10837"/>
                      </a:lnTo>
                      <a:lnTo>
                        <a:pt x="1321" y="10837"/>
                      </a:lnTo>
                      <a:lnTo>
                        <a:pt x="1321" y="10788"/>
                      </a:lnTo>
                      <a:lnTo>
                        <a:pt x="1376" y="10788"/>
                      </a:lnTo>
                      <a:lnTo>
                        <a:pt x="1376" y="10739"/>
                      </a:lnTo>
                      <a:lnTo>
                        <a:pt x="1321" y="10690"/>
                      </a:lnTo>
                      <a:lnTo>
                        <a:pt x="1321" y="10641"/>
                      </a:lnTo>
                      <a:lnTo>
                        <a:pt x="1266" y="10617"/>
                      </a:lnTo>
                      <a:lnTo>
                        <a:pt x="1266" y="10568"/>
                      </a:lnTo>
                      <a:lnTo>
                        <a:pt x="1183" y="10568"/>
                      </a:lnTo>
                      <a:lnTo>
                        <a:pt x="1128" y="10519"/>
                      </a:lnTo>
                      <a:lnTo>
                        <a:pt x="1073" y="10519"/>
                      </a:lnTo>
                      <a:lnTo>
                        <a:pt x="1073" y="10470"/>
                      </a:lnTo>
                      <a:lnTo>
                        <a:pt x="1073" y="10617"/>
                      </a:lnTo>
                      <a:lnTo>
                        <a:pt x="1018" y="10641"/>
                      </a:lnTo>
                      <a:lnTo>
                        <a:pt x="853" y="10641"/>
                      </a:lnTo>
                      <a:lnTo>
                        <a:pt x="798" y="10617"/>
                      </a:lnTo>
                      <a:lnTo>
                        <a:pt x="798" y="10568"/>
                      </a:lnTo>
                      <a:lnTo>
                        <a:pt x="853" y="10519"/>
                      </a:lnTo>
                      <a:lnTo>
                        <a:pt x="908" y="10519"/>
                      </a:lnTo>
                      <a:lnTo>
                        <a:pt x="963" y="10470"/>
                      </a:lnTo>
                      <a:lnTo>
                        <a:pt x="908" y="10470"/>
                      </a:lnTo>
                      <a:lnTo>
                        <a:pt x="908" y="10421"/>
                      </a:lnTo>
                      <a:lnTo>
                        <a:pt x="743" y="10421"/>
                      </a:lnTo>
                      <a:lnTo>
                        <a:pt x="743" y="10274"/>
                      </a:lnTo>
                      <a:lnTo>
                        <a:pt x="798" y="10274"/>
                      </a:lnTo>
                      <a:lnTo>
                        <a:pt x="798" y="10225"/>
                      </a:lnTo>
                      <a:lnTo>
                        <a:pt x="853" y="10225"/>
                      </a:lnTo>
                      <a:lnTo>
                        <a:pt x="853" y="10127"/>
                      </a:lnTo>
                      <a:lnTo>
                        <a:pt x="743" y="10029"/>
                      </a:lnTo>
                      <a:lnTo>
                        <a:pt x="743" y="9907"/>
                      </a:lnTo>
                      <a:lnTo>
                        <a:pt x="688" y="9907"/>
                      </a:lnTo>
                      <a:lnTo>
                        <a:pt x="688" y="9809"/>
                      </a:lnTo>
                      <a:lnTo>
                        <a:pt x="633" y="9809"/>
                      </a:lnTo>
                      <a:lnTo>
                        <a:pt x="633" y="9956"/>
                      </a:lnTo>
                      <a:lnTo>
                        <a:pt x="578" y="10005"/>
                      </a:lnTo>
                      <a:lnTo>
                        <a:pt x="578" y="10029"/>
                      </a:lnTo>
                      <a:lnTo>
                        <a:pt x="523" y="10029"/>
                      </a:lnTo>
                      <a:lnTo>
                        <a:pt x="523" y="9956"/>
                      </a:lnTo>
                      <a:lnTo>
                        <a:pt x="495" y="9907"/>
                      </a:lnTo>
                      <a:lnTo>
                        <a:pt x="330" y="9907"/>
                      </a:lnTo>
                      <a:lnTo>
                        <a:pt x="275" y="9858"/>
                      </a:lnTo>
                      <a:lnTo>
                        <a:pt x="275" y="9760"/>
                      </a:lnTo>
                      <a:lnTo>
                        <a:pt x="330" y="9711"/>
                      </a:lnTo>
                      <a:lnTo>
                        <a:pt x="275" y="9711"/>
                      </a:lnTo>
                      <a:lnTo>
                        <a:pt x="220" y="9663"/>
                      </a:lnTo>
                      <a:lnTo>
                        <a:pt x="110" y="9663"/>
                      </a:lnTo>
                      <a:lnTo>
                        <a:pt x="165" y="9614"/>
                      </a:lnTo>
                      <a:lnTo>
                        <a:pt x="220" y="9614"/>
                      </a:lnTo>
                      <a:lnTo>
                        <a:pt x="275" y="9565"/>
                      </a:lnTo>
                      <a:lnTo>
                        <a:pt x="275" y="9516"/>
                      </a:lnTo>
                      <a:lnTo>
                        <a:pt x="330" y="9467"/>
                      </a:lnTo>
                      <a:lnTo>
                        <a:pt x="385" y="9442"/>
                      </a:lnTo>
                      <a:lnTo>
                        <a:pt x="275" y="9442"/>
                      </a:lnTo>
                      <a:lnTo>
                        <a:pt x="275" y="9345"/>
                      </a:lnTo>
                      <a:lnTo>
                        <a:pt x="220" y="9296"/>
                      </a:lnTo>
                      <a:lnTo>
                        <a:pt x="220" y="9247"/>
                      </a:lnTo>
                      <a:lnTo>
                        <a:pt x="165" y="9247"/>
                      </a:lnTo>
                      <a:lnTo>
                        <a:pt x="165" y="9296"/>
                      </a:lnTo>
                      <a:lnTo>
                        <a:pt x="55" y="9296"/>
                      </a:lnTo>
                      <a:lnTo>
                        <a:pt x="55" y="9198"/>
                      </a:lnTo>
                      <a:lnTo>
                        <a:pt x="0" y="9198"/>
                      </a:lnTo>
                      <a:lnTo>
                        <a:pt x="1596" y="7730"/>
                      </a:lnTo>
                      <a:lnTo>
                        <a:pt x="1596" y="768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70" name="Freeform 4868"/>
                <p:cNvSpPr/>
                <p:nvPr/>
              </p:nvSpPr>
              <p:spPr>
                <a:xfrm>
                  <a:off x="164870" y="1077252"/>
                  <a:ext cx="315859" cy="203137"/>
                </a:xfrm>
                <a:custGeom>
                  <a:avLst/>
                  <a:gdLst/>
                  <a:ahLst/>
                  <a:cxnLst>
                    <a:cxn ang="0">
                      <a:pos x="wd2" y="hd2"/>
                    </a:cxn>
                    <a:cxn ang="5400000">
                      <a:pos x="wd2" y="hd2"/>
                    </a:cxn>
                    <a:cxn ang="10800000">
                      <a:pos x="wd2" y="hd2"/>
                    </a:cxn>
                    <a:cxn ang="16200000">
                      <a:pos x="wd2" y="hd2"/>
                    </a:cxn>
                  </a:cxnLst>
                  <a:rect l="0" t="0" r="r" b="b"/>
                  <a:pathLst>
                    <a:path w="21600" h="21600" extrusionOk="0">
                      <a:moveTo>
                        <a:pt x="902" y="10937"/>
                      </a:moveTo>
                      <a:lnTo>
                        <a:pt x="855" y="10937"/>
                      </a:lnTo>
                      <a:lnTo>
                        <a:pt x="855" y="10859"/>
                      </a:lnTo>
                      <a:lnTo>
                        <a:pt x="807" y="10859"/>
                      </a:lnTo>
                      <a:lnTo>
                        <a:pt x="807" y="10780"/>
                      </a:lnTo>
                      <a:lnTo>
                        <a:pt x="760" y="10780"/>
                      </a:lnTo>
                      <a:lnTo>
                        <a:pt x="760" y="10702"/>
                      </a:lnTo>
                      <a:lnTo>
                        <a:pt x="807" y="10702"/>
                      </a:lnTo>
                      <a:lnTo>
                        <a:pt x="760" y="10702"/>
                      </a:lnTo>
                      <a:lnTo>
                        <a:pt x="760" y="10467"/>
                      </a:lnTo>
                      <a:lnTo>
                        <a:pt x="712" y="10467"/>
                      </a:lnTo>
                      <a:lnTo>
                        <a:pt x="712" y="10036"/>
                      </a:lnTo>
                      <a:lnTo>
                        <a:pt x="807" y="10036"/>
                      </a:lnTo>
                      <a:lnTo>
                        <a:pt x="807" y="9957"/>
                      </a:lnTo>
                      <a:lnTo>
                        <a:pt x="760" y="9957"/>
                      </a:lnTo>
                      <a:lnTo>
                        <a:pt x="760" y="9800"/>
                      </a:lnTo>
                      <a:lnTo>
                        <a:pt x="807" y="9800"/>
                      </a:lnTo>
                      <a:lnTo>
                        <a:pt x="807" y="9722"/>
                      </a:lnTo>
                      <a:lnTo>
                        <a:pt x="760" y="9722"/>
                      </a:lnTo>
                      <a:lnTo>
                        <a:pt x="807" y="9722"/>
                      </a:lnTo>
                      <a:lnTo>
                        <a:pt x="760" y="9644"/>
                      </a:lnTo>
                      <a:lnTo>
                        <a:pt x="807" y="9644"/>
                      </a:lnTo>
                      <a:lnTo>
                        <a:pt x="760" y="9644"/>
                      </a:lnTo>
                      <a:lnTo>
                        <a:pt x="760" y="9565"/>
                      </a:lnTo>
                      <a:lnTo>
                        <a:pt x="712" y="9565"/>
                      </a:lnTo>
                      <a:lnTo>
                        <a:pt x="712" y="9644"/>
                      </a:lnTo>
                      <a:lnTo>
                        <a:pt x="665" y="9644"/>
                      </a:lnTo>
                      <a:lnTo>
                        <a:pt x="665" y="9565"/>
                      </a:lnTo>
                      <a:lnTo>
                        <a:pt x="641" y="9565"/>
                      </a:lnTo>
                      <a:lnTo>
                        <a:pt x="593" y="9487"/>
                      </a:lnTo>
                      <a:lnTo>
                        <a:pt x="593" y="9565"/>
                      </a:lnTo>
                      <a:lnTo>
                        <a:pt x="546" y="9565"/>
                      </a:lnTo>
                      <a:lnTo>
                        <a:pt x="546" y="9487"/>
                      </a:lnTo>
                      <a:lnTo>
                        <a:pt x="451" y="9487"/>
                      </a:lnTo>
                      <a:lnTo>
                        <a:pt x="451" y="9408"/>
                      </a:lnTo>
                      <a:lnTo>
                        <a:pt x="404" y="9408"/>
                      </a:lnTo>
                      <a:lnTo>
                        <a:pt x="404" y="9330"/>
                      </a:lnTo>
                      <a:lnTo>
                        <a:pt x="356" y="9330"/>
                      </a:lnTo>
                      <a:lnTo>
                        <a:pt x="356" y="9291"/>
                      </a:lnTo>
                      <a:lnTo>
                        <a:pt x="309" y="9134"/>
                      </a:lnTo>
                      <a:lnTo>
                        <a:pt x="261" y="9134"/>
                      </a:lnTo>
                      <a:lnTo>
                        <a:pt x="214" y="9056"/>
                      </a:lnTo>
                      <a:lnTo>
                        <a:pt x="166" y="9056"/>
                      </a:lnTo>
                      <a:lnTo>
                        <a:pt x="166" y="8977"/>
                      </a:lnTo>
                      <a:lnTo>
                        <a:pt x="119" y="8977"/>
                      </a:lnTo>
                      <a:lnTo>
                        <a:pt x="119" y="8899"/>
                      </a:lnTo>
                      <a:lnTo>
                        <a:pt x="95" y="8899"/>
                      </a:lnTo>
                      <a:lnTo>
                        <a:pt x="95" y="8820"/>
                      </a:lnTo>
                      <a:lnTo>
                        <a:pt x="47" y="8742"/>
                      </a:lnTo>
                      <a:lnTo>
                        <a:pt x="0" y="8742"/>
                      </a:lnTo>
                      <a:lnTo>
                        <a:pt x="0" y="8664"/>
                      </a:lnTo>
                      <a:lnTo>
                        <a:pt x="166" y="8428"/>
                      </a:lnTo>
                      <a:lnTo>
                        <a:pt x="404" y="8232"/>
                      </a:lnTo>
                      <a:lnTo>
                        <a:pt x="712" y="7919"/>
                      </a:lnTo>
                      <a:lnTo>
                        <a:pt x="712" y="7840"/>
                      </a:lnTo>
                      <a:lnTo>
                        <a:pt x="760" y="7840"/>
                      </a:lnTo>
                      <a:lnTo>
                        <a:pt x="760" y="7683"/>
                      </a:lnTo>
                      <a:lnTo>
                        <a:pt x="807" y="7605"/>
                      </a:lnTo>
                      <a:lnTo>
                        <a:pt x="807" y="7527"/>
                      </a:lnTo>
                      <a:lnTo>
                        <a:pt x="902" y="7370"/>
                      </a:lnTo>
                      <a:lnTo>
                        <a:pt x="949" y="7331"/>
                      </a:lnTo>
                      <a:lnTo>
                        <a:pt x="949" y="7252"/>
                      </a:lnTo>
                      <a:lnTo>
                        <a:pt x="997" y="7252"/>
                      </a:lnTo>
                      <a:lnTo>
                        <a:pt x="1092" y="7095"/>
                      </a:lnTo>
                      <a:lnTo>
                        <a:pt x="1092" y="7017"/>
                      </a:lnTo>
                      <a:lnTo>
                        <a:pt x="1139" y="7017"/>
                      </a:lnTo>
                      <a:lnTo>
                        <a:pt x="1139" y="6037"/>
                      </a:lnTo>
                      <a:lnTo>
                        <a:pt x="1187" y="6037"/>
                      </a:lnTo>
                      <a:lnTo>
                        <a:pt x="1187" y="5723"/>
                      </a:lnTo>
                      <a:lnTo>
                        <a:pt x="1234" y="5723"/>
                      </a:lnTo>
                      <a:lnTo>
                        <a:pt x="1234" y="5645"/>
                      </a:lnTo>
                      <a:lnTo>
                        <a:pt x="1258" y="5645"/>
                      </a:lnTo>
                      <a:lnTo>
                        <a:pt x="1258" y="5488"/>
                      </a:lnTo>
                      <a:lnTo>
                        <a:pt x="1305" y="5449"/>
                      </a:lnTo>
                      <a:lnTo>
                        <a:pt x="1305" y="5292"/>
                      </a:lnTo>
                      <a:lnTo>
                        <a:pt x="1353" y="5214"/>
                      </a:lnTo>
                      <a:lnTo>
                        <a:pt x="1353" y="5135"/>
                      </a:lnTo>
                      <a:lnTo>
                        <a:pt x="1305" y="5057"/>
                      </a:lnTo>
                      <a:lnTo>
                        <a:pt x="1305" y="4979"/>
                      </a:lnTo>
                      <a:lnTo>
                        <a:pt x="1258" y="4979"/>
                      </a:lnTo>
                      <a:lnTo>
                        <a:pt x="1234" y="5057"/>
                      </a:lnTo>
                      <a:lnTo>
                        <a:pt x="1187" y="5057"/>
                      </a:lnTo>
                      <a:lnTo>
                        <a:pt x="1139" y="4900"/>
                      </a:lnTo>
                      <a:lnTo>
                        <a:pt x="1139" y="4822"/>
                      </a:lnTo>
                      <a:lnTo>
                        <a:pt x="1092" y="4743"/>
                      </a:lnTo>
                      <a:lnTo>
                        <a:pt x="1092" y="4665"/>
                      </a:lnTo>
                      <a:lnTo>
                        <a:pt x="1044" y="4665"/>
                      </a:lnTo>
                      <a:lnTo>
                        <a:pt x="1044" y="4743"/>
                      </a:lnTo>
                      <a:lnTo>
                        <a:pt x="997" y="4743"/>
                      </a:lnTo>
                      <a:lnTo>
                        <a:pt x="997" y="4822"/>
                      </a:lnTo>
                      <a:lnTo>
                        <a:pt x="949" y="4822"/>
                      </a:lnTo>
                      <a:lnTo>
                        <a:pt x="949" y="4077"/>
                      </a:lnTo>
                      <a:lnTo>
                        <a:pt x="902" y="3999"/>
                      </a:lnTo>
                      <a:lnTo>
                        <a:pt x="902" y="3763"/>
                      </a:lnTo>
                      <a:lnTo>
                        <a:pt x="949" y="3763"/>
                      </a:lnTo>
                      <a:lnTo>
                        <a:pt x="949" y="3607"/>
                      </a:lnTo>
                      <a:lnTo>
                        <a:pt x="997" y="3607"/>
                      </a:lnTo>
                      <a:lnTo>
                        <a:pt x="997" y="3567"/>
                      </a:lnTo>
                      <a:lnTo>
                        <a:pt x="949" y="3567"/>
                      </a:lnTo>
                      <a:lnTo>
                        <a:pt x="949" y="3489"/>
                      </a:lnTo>
                      <a:lnTo>
                        <a:pt x="1139" y="3489"/>
                      </a:lnTo>
                      <a:lnTo>
                        <a:pt x="1139" y="3411"/>
                      </a:lnTo>
                      <a:lnTo>
                        <a:pt x="1234" y="3411"/>
                      </a:lnTo>
                      <a:lnTo>
                        <a:pt x="1234" y="3332"/>
                      </a:lnTo>
                      <a:lnTo>
                        <a:pt x="1258" y="3332"/>
                      </a:lnTo>
                      <a:lnTo>
                        <a:pt x="1258" y="3254"/>
                      </a:lnTo>
                      <a:lnTo>
                        <a:pt x="1305" y="3254"/>
                      </a:lnTo>
                      <a:lnTo>
                        <a:pt x="1353" y="3175"/>
                      </a:lnTo>
                      <a:lnTo>
                        <a:pt x="1353" y="3097"/>
                      </a:lnTo>
                      <a:lnTo>
                        <a:pt x="1400" y="3097"/>
                      </a:lnTo>
                      <a:lnTo>
                        <a:pt x="1400" y="3019"/>
                      </a:lnTo>
                      <a:lnTo>
                        <a:pt x="1590" y="3019"/>
                      </a:lnTo>
                      <a:lnTo>
                        <a:pt x="1590" y="2940"/>
                      </a:lnTo>
                      <a:lnTo>
                        <a:pt x="1685" y="2940"/>
                      </a:lnTo>
                      <a:lnTo>
                        <a:pt x="1733" y="2862"/>
                      </a:lnTo>
                      <a:lnTo>
                        <a:pt x="1733" y="2705"/>
                      </a:lnTo>
                      <a:lnTo>
                        <a:pt x="1685" y="2705"/>
                      </a:lnTo>
                      <a:lnTo>
                        <a:pt x="1685" y="2666"/>
                      </a:lnTo>
                      <a:lnTo>
                        <a:pt x="1638" y="2666"/>
                      </a:lnTo>
                      <a:lnTo>
                        <a:pt x="1638" y="2587"/>
                      </a:lnTo>
                      <a:lnTo>
                        <a:pt x="1685" y="2587"/>
                      </a:lnTo>
                      <a:lnTo>
                        <a:pt x="1685" y="2352"/>
                      </a:lnTo>
                      <a:lnTo>
                        <a:pt x="1733" y="2352"/>
                      </a:lnTo>
                      <a:lnTo>
                        <a:pt x="1733" y="2430"/>
                      </a:lnTo>
                      <a:lnTo>
                        <a:pt x="1780" y="2430"/>
                      </a:lnTo>
                      <a:lnTo>
                        <a:pt x="1780" y="2587"/>
                      </a:lnTo>
                      <a:lnTo>
                        <a:pt x="1804" y="2587"/>
                      </a:lnTo>
                      <a:lnTo>
                        <a:pt x="1804" y="2509"/>
                      </a:lnTo>
                      <a:lnTo>
                        <a:pt x="1851" y="2509"/>
                      </a:lnTo>
                      <a:lnTo>
                        <a:pt x="1851" y="2587"/>
                      </a:lnTo>
                      <a:lnTo>
                        <a:pt x="1946" y="2587"/>
                      </a:lnTo>
                      <a:lnTo>
                        <a:pt x="1946" y="2430"/>
                      </a:lnTo>
                      <a:lnTo>
                        <a:pt x="1994" y="2352"/>
                      </a:lnTo>
                      <a:lnTo>
                        <a:pt x="1994" y="2274"/>
                      </a:lnTo>
                      <a:lnTo>
                        <a:pt x="2041" y="2274"/>
                      </a:lnTo>
                      <a:lnTo>
                        <a:pt x="2041" y="2195"/>
                      </a:lnTo>
                      <a:lnTo>
                        <a:pt x="2089" y="2195"/>
                      </a:lnTo>
                      <a:lnTo>
                        <a:pt x="2089" y="2117"/>
                      </a:lnTo>
                      <a:lnTo>
                        <a:pt x="2136" y="2117"/>
                      </a:lnTo>
                      <a:lnTo>
                        <a:pt x="2136" y="1960"/>
                      </a:lnTo>
                      <a:lnTo>
                        <a:pt x="2089" y="1960"/>
                      </a:lnTo>
                      <a:lnTo>
                        <a:pt x="2089" y="1803"/>
                      </a:lnTo>
                      <a:lnTo>
                        <a:pt x="2041" y="1803"/>
                      </a:lnTo>
                      <a:lnTo>
                        <a:pt x="2041" y="1686"/>
                      </a:lnTo>
                      <a:lnTo>
                        <a:pt x="1994" y="1686"/>
                      </a:lnTo>
                      <a:lnTo>
                        <a:pt x="2041" y="1686"/>
                      </a:lnTo>
                      <a:lnTo>
                        <a:pt x="2041" y="1607"/>
                      </a:lnTo>
                      <a:lnTo>
                        <a:pt x="1994" y="1607"/>
                      </a:lnTo>
                      <a:lnTo>
                        <a:pt x="1994" y="1215"/>
                      </a:lnTo>
                      <a:lnTo>
                        <a:pt x="2041" y="1215"/>
                      </a:lnTo>
                      <a:lnTo>
                        <a:pt x="2041" y="980"/>
                      </a:lnTo>
                      <a:lnTo>
                        <a:pt x="2089" y="980"/>
                      </a:lnTo>
                      <a:lnTo>
                        <a:pt x="2089" y="902"/>
                      </a:lnTo>
                      <a:lnTo>
                        <a:pt x="2041" y="902"/>
                      </a:lnTo>
                      <a:lnTo>
                        <a:pt x="2041" y="627"/>
                      </a:lnTo>
                      <a:lnTo>
                        <a:pt x="1994" y="627"/>
                      </a:lnTo>
                      <a:lnTo>
                        <a:pt x="1994" y="549"/>
                      </a:lnTo>
                      <a:lnTo>
                        <a:pt x="2041" y="549"/>
                      </a:lnTo>
                      <a:lnTo>
                        <a:pt x="2041" y="470"/>
                      </a:lnTo>
                      <a:lnTo>
                        <a:pt x="1994" y="470"/>
                      </a:lnTo>
                      <a:lnTo>
                        <a:pt x="1994" y="157"/>
                      </a:lnTo>
                      <a:lnTo>
                        <a:pt x="2136" y="157"/>
                      </a:lnTo>
                      <a:lnTo>
                        <a:pt x="2136" y="78"/>
                      </a:lnTo>
                      <a:lnTo>
                        <a:pt x="2184" y="78"/>
                      </a:lnTo>
                      <a:lnTo>
                        <a:pt x="2184" y="0"/>
                      </a:lnTo>
                      <a:lnTo>
                        <a:pt x="2231" y="0"/>
                      </a:lnTo>
                      <a:lnTo>
                        <a:pt x="2231" y="78"/>
                      </a:lnTo>
                      <a:lnTo>
                        <a:pt x="2184" y="78"/>
                      </a:lnTo>
                      <a:lnTo>
                        <a:pt x="2184" y="157"/>
                      </a:lnTo>
                      <a:lnTo>
                        <a:pt x="2231" y="235"/>
                      </a:lnTo>
                      <a:lnTo>
                        <a:pt x="2279" y="235"/>
                      </a:lnTo>
                      <a:lnTo>
                        <a:pt x="2279" y="392"/>
                      </a:lnTo>
                      <a:lnTo>
                        <a:pt x="2326" y="392"/>
                      </a:lnTo>
                      <a:lnTo>
                        <a:pt x="2326" y="470"/>
                      </a:lnTo>
                      <a:lnTo>
                        <a:pt x="2374" y="470"/>
                      </a:lnTo>
                      <a:lnTo>
                        <a:pt x="2374" y="549"/>
                      </a:lnTo>
                      <a:lnTo>
                        <a:pt x="2397" y="549"/>
                      </a:lnTo>
                      <a:lnTo>
                        <a:pt x="2397" y="627"/>
                      </a:lnTo>
                      <a:lnTo>
                        <a:pt x="2492" y="627"/>
                      </a:lnTo>
                      <a:lnTo>
                        <a:pt x="2492" y="706"/>
                      </a:lnTo>
                      <a:lnTo>
                        <a:pt x="2540" y="706"/>
                      </a:lnTo>
                      <a:lnTo>
                        <a:pt x="2540" y="784"/>
                      </a:lnTo>
                      <a:lnTo>
                        <a:pt x="2777" y="784"/>
                      </a:lnTo>
                      <a:lnTo>
                        <a:pt x="2777" y="823"/>
                      </a:lnTo>
                      <a:lnTo>
                        <a:pt x="2872" y="823"/>
                      </a:lnTo>
                      <a:lnTo>
                        <a:pt x="2872" y="902"/>
                      </a:lnTo>
                      <a:lnTo>
                        <a:pt x="2991" y="902"/>
                      </a:lnTo>
                      <a:lnTo>
                        <a:pt x="2991" y="980"/>
                      </a:lnTo>
                      <a:lnTo>
                        <a:pt x="3086" y="980"/>
                      </a:lnTo>
                      <a:lnTo>
                        <a:pt x="3086" y="1058"/>
                      </a:lnTo>
                      <a:lnTo>
                        <a:pt x="3086" y="980"/>
                      </a:lnTo>
                      <a:lnTo>
                        <a:pt x="3133" y="980"/>
                      </a:lnTo>
                      <a:lnTo>
                        <a:pt x="3133" y="1058"/>
                      </a:lnTo>
                      <a:lnTo>
                        <a:pt x="3133" y="980"/>
                      </a:lnTo>
                      <a:lnTo>
                        <a:pt x="3181" y="980"/>
                      </a:lnTo>
                      <a:lnTo>
                        <a:pt x="3181" y="902"/>
                      </a:lnTo>
                      <a:lnTo>
                        <a:pt x="3323" y="902"/>
                      </a:lnTo>
                      <a:lnTo>
                        <a:pt x="3323" y="823"/>
                      </a:lnTo>
                      <a:lnTo>
                        <a:pt x="3418" y="823"/>
                      </a:lnTo>
                      <a:lnTo>
                        <a:pt x="3418" y="784"/>
                      </a:lnTo>
                      <a:lnTo>
                        <a:pt x="3513" y="784"/>
                      </a:lnTo>
                      <a:lnTo>
                        <a:pt x="3513" y="706"/>
                      </a:lnTo>
                      <a:lnTo>
                        <a:pt x="3537" y="706"/>
                      </a:lnTo>
                      <a:lnTo>
                        <a:pt x="3537" y="627"/>
                      </a:lnTo>
                      <a:lnTo>
                        <a:pt x="3584" y="627"/>
                      </a:lnTo>
                      <a:lnTo>
                        <a:pt x="3584" y="549"/>
                      </a:lnTo>
                      <a:lnTo>
                        <a:pt x="3679" y="549"/>
                      </a:lnTo>
                      <a:lnTo>
                        <a:pt x="3679" y="627"/>
                      </a:lnTo>
                      <a:lnTo>
                        <a:pt x="3774" y="627"/>
                      </a:lnTo>
                      <a:lnTo>
                        <a:pt x="3774" y="706"/>
                      </a:lnTo>
                      <a:lnTo>
                        <a:pt x="3774" y="627"/>
                      </a:lnTo>
                      <a:lnTo>
                        <a:pt x="3822" y="706"/>
                      </a:lnTo>
                      <a:lnTo>
                        <a:pt x="3774" y="706"/>
                      </a:lnTo>
                      <a:lnTo>
                        <a:pt x="3822" y="706"/>
                      </a:lnTo>
                      <a:lnTo>
                        <a:pt x="3822" y="784"/>
                      </a:lnTo>
                      <a:lnTo>
                        <a:pt x="3869" y="784"/>
                      </a:lnTo>
                      <a:lnTo>
                        <a:pt x="3869" y="902"/>
                      </a:lnTo>
                      <a:lnTo>
                        <a:pt x="3916" y="902"/>
                      </a:lnTo>
                      <a:lnTo>
                        <a:pt x="3916" y="980"/>
                      </a:lnTo>
                      <a:lnTo>
                        <a:pt x="4011" y="980"/>
                      </a:lnTo>
                      <a:lnTo>
                        <a:pt x="4011" y="1058"/>
                      </a:lnTo>
                      <a:lnTo>
                        <a:pt x="4083" y="1058"/>
                      </a:lnTo>
                      <a:lnTo>
                        <a:pt x="4083" y="1215"/>
                      </a:lnTo>
                      <a:lnTo>
                        <a:pt x="4130" y="1215"/>
                      </a:lnTo>
                      <a:lnTo>
                        <a:pt x="4130" y="1372"/>
                      </a:lnTo>
                      <a:lnTo>
                        <a:pt x="4178" y="1372"/>
                      </a:lnTo>
                      <a:lnTo>
                        <a:pt x="4225" y="1294"/>
                      </a:lnTo>
                      <a:lnTo>
                        <a:pt x="4225" y="1372"/>
                      </a:lnTo>
                      <a:lnTo>
                        <a:pt x="4273" y="1372"/>
                      </a:lnTo>
                      <a:lnTo>
                        <a:pt x="4273" y="1450"/>
                      </a:lnTo>
                      <a:lnTo>
                        <a:pt x="4225" y="1450"/>
                      </a:lnTo>
                      <a:lnTo>
                        <a:pt x="4225" y="1803"/>
                      </a:lnTo>
                      <a:lnTo>
                        <a:pt x="4178" y="1803"/>
                      </a:lnTo>
                      <a:lnTo>
                        <a:pt x="4178" y="1882"/>
                      </a:lnTo>
                      <a:lnTo>
                        <a:pt x="4225" y="1882"/>
                      </a:lnTo>
                      <a:lnTo>
                        <a:pt x="4225" y="1960"/>
                      </a:lnTo>
                      <a:lnTo>
                        <a:pt x="4273" y="1960"/>
                      </a:lnTo>
                      <a:lnTo>
                        <a:pt x="4273" y="2038"/>
                      </a:lnTo>
                      <a:lnTo>
                        <a:pt x="4225" y="2038"/>
                      </a:lnTo>
                      <a:lnTo>
                        <a:pt x="4225" y="2195"/>
                      </a:lnTo>
                      <a:lnTo>
                        <a:pt x="4178" y="2195"/>
                      </a:lnTo>
                      <a:lnTo>
                        <a:pt x="4178" y="2352"/>
                      </a:lnTo>
                      <a:lnTo>
                        <a:pt x="4225" y="2352"/>
                      </a:lnTo>
                      <a:lnTo>
                        <a:pt x="4225" y="2509"/>
                      </a:lnTo>
                      <a:lnTo>
                        <a:pt x="4273" y="2587"/>
                      </a:lnTo>
                      <a:lnTo>
                        <a:pt x="4273" y="2783"/>
                      </a:lnTo>
                      <a:lnTo>
                        <a:pt x="4320" y="2783"/>
                      </a:lnTo>
                      <a:lnTo>
                        <a:pt x="4320" y="2940"/>
                      </a:lnTo>
                      <a:lnTo>
                        <a:pt x="4367" y="2940"/>
                      </a:lnTo>
                      <a:lnTo>
                        <a:pt x="4367" y="3019"/>
                      </a:lnTo>
                      <a:lnTo>
                        <a:pt x="4415" y="3019"/>
                      </a:lnTo>
                      <a:lnTo>
                        <a:pt x="4415" y="3097"/>
                      </a:lnTo>
                      <a:lnTo>
                        <a:pt x="4462" y="3097"/>
                      </a:lnTo>
                      <a:lnTo>
                        <a:pt x="4462" y="3175"/>
                      </a:lnTo>
                      <a:lnTo>
                        <a:pt x="4510" y="3175"/>
                      </a:lnTo>
                      <a:lnTo>
                        <a:pt x="4510" y="3254"/>
                      </a:lnTo>
                      <a:lnTo>
                        <a:pt x="4462" y="3254"/>
                      </a:lnTo>
                      <a:lnTo>
                        <a:pt x="4462" y="3763"/>
                      </a:lnTo>
                      <a:lnTo>
                        <a:pt x="4415" y="3763"/>
                      </a:lnTo>
                      <a:lnTo>
                        <a:pt x="4415" y="4155"/>
                      </a:lnTo>
                      <a:lnTo>
                        <a:pt x="4367" y="4155"/>
                      </a:lnTo>
                      <a:lnTo>
                        <a:pt x="4367" y="4312"/>
                      </a:lnTo>
                      <a:lnTo>
                        <a:pt x="4273" y="4312"/>
                      </a:lnTo>
                      <a:lnTo>
                        <a:pt x="4273" y="4391"/>
                      </a:lnTo>
                      <a:lnTo>
                        <a:pt x="4320" y="4391"/>
                      </a:lnTo>
                      <a:lnTo>
                        <a:pt x="4320" y="4469"/>
                      </a:lnTo>
                      <a:lnTo>
                        <a:pt x="4273" y="4469"/>
                      </a:lnTo>
                      <a:lnTo>
                        <a:pt x="4273" y="4547"/>
                      </a:lnTo>
                      <a:lnTo>
                        <a:pt x="4320" y="4547"/>
                      </a:lnTo>
                      <a:lnTo>
                        <a:pt x="4320" y="4665"/>
                      </a:lnTo>
                      <a:lnTo>
                        <a:pt x="4367" y="4665"/>
                      </a:lnTo>
                      <a:lnTo>
                        <a:pt x="4367" y="4822"/>
                      </a:lnTo>
                      <a:lnTo>
                        <a:pt x="4415" y="4822"/>
                      </a:lnTo>
                      <a:lnTo>
                        <a:pt x="4415" y="4979"/>
                      </a:lnTo>
                      <a:lnTo>
                        <a:pt x="4462" y="5057"/>
                      </a:lnTo>
                      <a:lnTo>
                        <a:pt x="4510" y="5057"/>
                      </a:lnTo>
                      <a:lnTo>
                        <a:pt x="4510" y="5214"/>
                      </a:lnTo>
                      <a:lnTo>
                        <a:pt x="4557" y="5214"/>
                      </a:lnTo>
                      <a:lnTo>
                        <a:pt x="4557" y="5135"/>
                      </a:lnTo>
                      <a:lnTo>
                        <a:pt x="4605" y="5135"/>
                      </a:lnTo>
                      <a:lnTo>
                        <a:pt x="4605" y="5214"/>
                      </a:lnTo>
                      <a:lnTo>
                        <a:pt x="4605" y="5135"/>
                      </a:lnTo>
                      <a:lnTo>
                        <a:pt x="4771" y="5135"/>
                      </a:lnTo>
                      <a:lnTo>
                        <a:pt x="4771" y="5214"/>
                      </a:lnTo>
                      <a:lnTo>
                        <a:pt x="4818" y="5214"/>
                      </a:lnTo>
                      <a:lnTo>
                        <a:pt x="4818" y="5371"/>
                      </a:lnTo>
                      <a:lnTo>
                        <a:pt x="4866" y="5371"/>
                      </a:lnTo>
                      <a:lnTo>
                        <a:pt x="4866" y="5449"/>
                      </a:lnTo>
                      <a:lnTo>
                        <a:pt x="4961" y="5449"/>
                      </a:lnTo>
                      <a:lnTo>
                        <a:pt x="4961" y="5567"/>
                      </a:lnTo>
                      <a:lnTo>
                        <a:pt x="5008" y="5567"/>
                      </a:lnTo>
                      <a:lnTo>
                        <a:pt x="5008" y="5645"/>
                      </a:lnTo>
                      <a:lnTo>
                        <a:pt x="5103" y="5645"/>
                      </a:lnTo>
                      <a:lnTo>
                        <a:pt x="5103" y="5723"/>
                      </a:lnTo>
                      <a:lnTo>
                        <a:pt x="5151" y="5723"/>
                      </a:lnTo>
                      <a:lnTo>
                        <a:pt x="5151" y="5802"/>
                      </a:lnTo>
                      <a:lnTo>
                        <a:pt x="5317" y="5802"/>
                      </a:lnTo>
                      <a:lnTo>
                        <a:pt x="5317" y="5645"/>
                      </a:lnTo>
                      <a:lnTo>
                        <a:pt x="5507" y="5645"/>
                      </a:lnTo>
                      <a:lnTo>
                        <a:pt x="5507" y="5567"/>
                      </a:lnTo>
                      <a:lnTo>
                        <a:pt x="5649" y="5567"/>
                      </a:lnTo>
                      <a:lnTo>
                        <a:pt x="5697" y="5645"/>
                      </a:lnTo>
                      <a:lnTo>
                        <a:pt x="5792" y="5645"/>
                      </a:lnTo>
                      <a:lnTo>
                        <a:pt x="5815" y="5723"/>
                      </a:lnTo>
                      <a:lnTo>
                        <a:pt x="5815" y="5802"/>
                      </a:lnTo>
                      <a:lnTo>
                        <a:pt x="5792" y="5802"/>
                      </a:lnTo>
                      <a:lnTo>
                        <a:pt x="5815" y="5802"/>
                      </a:lnTo>
                      <a:lnTo>
                        <a:pt x="5815" y="5880"/>
                      </a:lnTo>
                      <a:lnTo>
                        <a:pt x="5815" y="5802"/>
                      </a:lnTo>
                      <a:lnTo>
                        <a:pt x="6053" y="5802"/>
                      </a:lnTo>
                      <a:lnTo>
                        <a:pt x="6053" y="5723"/>
                      </a:lnTo>
                      <a:lnTo>
                        <a:pt x="6100" y="5723"/>
                      </a:lnTo>
                      <a:lnTo>
                        <a:pt x="6100" y="5645"/>
                      </a:lnTo>
                      <a:lnTo>
                        <a:pt x="6148" y="5645"/>
                      </a:lnTo>
                      <a:lnTo>
                        <a:pt x="6148" y="5567"/>
                      </a:lnTo>
                      <a:lnTo>
                        <a:pt x="6195" y="5567"/>
                      </a:lnTo>
                      <a:lnTo>
                        <a:pt x="6195" y="5723"/>
                      </a:lnTo>
                      <a:lnTo>
                        <a:pt x="6290" y="5723"/>
                      </a:lnTo>
                      <a:lnTo>
                        <a:pt x="6290" y="5645"/>
                      </a:lnTo>
                      <a:lnTo>
                        <a:pt x="6338" y="5645"/>
                      </a:lnTo>
                      <a:lnTo>
                        <a:pt x="6338" y="5723"/>
                      </a:lnTo>
                      <a:lnTo>
                        <a:pt x="6361" y="5723"/>
                      </a:lnTo>
                      <a:lnTo>
                        <a:pt x="6361" y="5802"/>
                      </a:lnTo>
                      <a:lnTo>
                        <a:pt x="6409" y="5802"/>
                      </a:lnTo>
                      <a:lnTo>
                        <a:pt x="6409" y="5567"/>
                      </a:lnTo>
                      <a:lnTo>
                        <a:pt x="6456" y="5567"/>
                      </a:lnTo>
                      <a:lnTo>
                        <a:pt x="6456" y="5645"/>
                      </a:lnTo>
                      <a:lnTo>
                        <a:pt x="6599" y="5645"/>
                      </a:lnTo>
                      <a:lnTo>
                        <a:pt x="6599" y="5567"/>
                      </a:lnTo>
                      <a:lnTo>
                        <a:pt x="6646" y="5567"/>
                      </a:lnTo>
                      <a:lnTo>
                        <a:pt x="6646" y="5488"/>
                      </a:lnTo>
                      <a:lnTo>
                        <a:pt x="6694" y="5488"/>
                      </a:lnTo>
                      <a:lnTo>
                        <a:pt x="6694" y="5371"/>
                      </a:lnTo>
                      <a:lnTo>
                        <a:pt x="6646" y="5371"/>
                      </a:lnTo>
                      <a:lnTo>
                        <a:pt x="6646" y="5449"/>
                      </a:lnTo>
                      <a:lnTo>
                        <a:pt x="6599" y="5449"/>
                      </a:lnTo>
                      <a:lnTo>
                        <a:pt x="6599" y="5214"/>
                      </a:lnTo>
                      <a:lnTo>
                        <a:pt x="6646" y="5214"/>
                      </a:lnTo>
                      <a:lnTo>
                        <a:pt x="6646" y="5292"/>
                      </a:lnTo>
                      <a:lnTo>
                        <a:pt x="6741" y="5292"/>
                      </a:lnTo>
                      <a:lnTo>
                        <a:pt x="6741" y="5371"/>
                      </a:lnTo>
                      <a:lnTo>
                        <a:pt x="6836" y="5371"/>
                      </a:lnTo>
                      <a:lnTo>
                        <a:pt x="6836" y="5135"/>
                      </a:lnTo>
                      <a:lnTo>
                        <a:pt x="6789" y="5135"/>
                      </a:lnTo>
                      <a:lnTo>
                        <a:pt x="6884" y="5135"/>
                      </a:lnTo>
                      <a:lnTo>
                        <a:pt x="6907" y="5214"/>
                      </a:lnTo>
                      <a:lnTo>
                        <a:pt x="7002" y="5214"/>
                      </a:lnTo>
                      <a:lnTo>
                        <a:pt x="7002" y="5292"/>
                      </a:lnTo>
                      <a:lnTo>
                        <a:pt x="7050" y="5292"/>
                      </a:lnTo>
                      <a:lnTo>
                        <a:pt x="7050" y="5371"/>
                      </a:lnTo>
                      <a:lnTo>
                        <a:pt x="7145" y="5371"/>
                      </a:lnTo>
                      <a:lnTo>
                        <a:pt x="7145" y="5292"/>
                      </a:lnTo>
                      <a:lnTo>
                        <a:pt x="7192" y="5292"/>
                      </a:lnTo>
                      <a:lnTo>
                        <a:pt x="7192" y="5214"/>
                      </a:lnTo>
                      <a:lnTo>
                        <a:pt x="7240" y="5214"/>
                      </a:lnTo>
                      <a:lnTo>
                        <a:pt x="7240" y="5135"/>
                      </a:lnTo>
                      <a:lnTo>
                        <a:pt x="7287" y="5135"/>
                      </a:lnTo>
                      <a:lnTo>
                        <a:pt x="7287" y="5214"/>
                      </a:lnTo>
                      <a:lnTo>
                        <a:pt x="7429" y="5214"/>
                      </a:lnTo>
                      <a:lnTo>
                        <a:pt x="7429" y="4979"/>
                      </a:lnTo>
                      <a:lnTo>
                        <a:pt x="7382" y="4900"/>
                      </a:lnTo>
                      <a:lnTo>
                        <a:pt x="7335" y="4900"/>
                      </a:lnTo>
                      <a:lnTo>
                        <a:pt x="7335" y="4822"/>
                      </a:lnTo>
                      <a:lnTo>
                        <a:pt x="7501" y="4822"/>
                      </a:lnTo>
                      <a:lnTo>
                        <a:pt x="7501" y="4900"/>
                      </a:lnTo>
                      <a:lnTo>
                        <a:pt x="7643" y="4900"/>
                      </a:lnTo>
                      <a:lnTo>
                        <a:pt x="7643" y="4822"/>
                      </a:lnTo>
                      <a:lnTo>
                        <a:pt x="7691" y="4900"/>
                      </a:lnTo>
                      <a:lnTo>
                        <a:pt x="7833" y="4900"/>
                      </a:lnTo>
                      <a:lnTo>
                        <a:pt x="7833" y="4822"/>
                      </a:lnTo>
                      <a:lnTo>
                        <a:pt x="7928" y="4822"/>
                      </a:lnTo>
                      <a:lnTo>
                        <a:pt x="7928" y="4979"/>
                      </a:lnTo>
                      <a:lnTo>
                        <a:pt x="7880" y="4979"/>
                      </a:lnTo>
                      <a:lnTo>
                        <a:pt x="7880" y="5057"/>
                      </a:lnTo>
                      <a:lnTo>
                        <a:pt x="7928" y="5057"/>
                      </a:lnTo>
                      <a:lnTo>
                        <a:pt x="7928" y="5135"/>
                      </a:lnTo>
                      <a:lnTo>
                        <a:pt x="7975" y="5135"/>
                      </a:lnTo>
                      <a:lnTo>
                        <a:pt x="7975" y="4979"/>
                      </a:lnTo>
                      <a:lnTo>
                        <a:pt x="8023" y="4979"/>
                      </a:lnTo>
                      <a:lnTo>
                        <a:pt x="8023" y="4900"/>
                      </a:lnTo>
                      <a:lnTo>
                        <a:pt x="7975" y="4822"/>
                      </a:lnTo>
                      <a:lnTo>
                        <a:pt x="7975" y="4743"/>
                      </a:lnTo>
                      <a:lnTo>
                        <a:pt x="7928" y="4743"/>
                      </a:lnTo>
                      <a:lnTo>
                        <a:pt x="7928" y="4665"/>
                      </a:lnTo>
                      <a:lnTo>
                        <a:pt x="8023" y="4665"/>
                      </a:lnTo>
                      <a:lnTo>
                        <a:pt x="8023" y="4743"/>
                      </a:lnTo>
                      <a:lnTo>
                        <a:pt x="8047" y="4743"/>
                      </a:lnTo>
                      <a:lnTo>
                        <a:pt x="8094" y="4822"/>
                      </a:lnTo>
                      <a:lnTo>
                        <a:pt x="8094" y="4900"/>
                      </a:lnTo>
                      <a:lnTo>
                        <a:pt x="8142" y="4900"/>
                      </a:lnTo>
                      <a:lnTo>
                        <a:pt x="8142" y="4979"/>
                      </a:lnTo>
                      <a:lnTo>
                        <a:pt x="8189" y="4979"/>
                      </a:lnTo>
                      <a:lnTo>
                        <a:pt x="8189" y="5057"/>
                      </a:lnTo>
                      <a:lnTo>
                        <a:pt x="8236" y="5057"/>
                      </a:lnTo>
                      <a:lnTo>
                        <a:pt x="8236" y="5135"/>
                      </a:lnTo>
                      <a:lnTo>
                        <a:pt x="8379" y="5135"/>
                      </a:lnTo>
                      <a:lnTo>
                        <a:pt x="8379" y="5057"/>
                      </a:lnTo>
                      <a:lnTo>
                        <a:pt x="8426" y="5057"/>
                      </a:lnTo>
                      <a:lnTo>
                        <a:pt x="8426" y="5292"/>
                      </a:lnTo>
                      <a:lnTo>
                        <a:pt x="8379" y="5292"/>
                      </a:lnTo>
                      <a:lnTo>
                        <a:pt x="8331" y="5371"/>
                      </a:lnTo>
                      <a:lnTo>
                        <a:pt x="8331" y="5567"/>
                      </a:lnTo>
                      <a:lnTo>
                        <a:pt x="8236" y="5567"/>
                      </a:lnTo>
                      <a:lnTo>
                        <a:pt x="8236" y="5645"/>
                      </a:lnTo>
                      <a:lnTo>
                        <a:pt x="8474" y="5645"/>
                      </a:lnTo>
                      <a:lnTo>
                        <a:pt x="8521" y="5723"/>
                      </a:lnTo>
                      <a:lnTo>
                        <a:pt x="8521" y="5959"/>
                      </a:lnTo>
                      <a:lnTo>
                        <a:pt x="8569" y="6037"/>
                      </a:lnTo>
                      <a:lnTo>
                        <a:pt x="8616" y="6037"/>
                      </a:lnTo>
                      <a:lnTo>
                        <a:pt x="8616" y="6115"/>
                      </a:lnTo>
                      <a:lnTo>
                        <a:pt x="8640" y="6115"/>
                      </a:lnTo>
                      <a:lnTo>
                        <a:pt x="8640" y="6194"/>
                      </a:lnTo>
                      <a:lnTo>
                        <a:pt x="8782" y="6194"/>
                      </a:lnTo>
                      <a:lnTo>
                        <a:pt x="8782" y="6429"/>
                      </a:lnTo>
                      <a:lnTo>
                        <a:pt x="8735" y="6429"/>
                      </a:lnTo>
                      <a:lnTo>
                        <a:pt x="8735" y="6468"/>
                      </a:lnTo>
                      <a:lnTo>
                        <a:pt x="8782" y="6547"/>
                      </a:lnTo>
                      <a:lnTo>
                        <a:pt x="8782" y="6625"/>
                      </a:lnTo>
                      <a:lnTo>
                        <a:pt x="8830" y="6625"/>
                      </a:lnTo>
                      <a:lnTo>
                        <a:pt x="8877" y="6703"/>
                      </a:lnTo>
                      <a:lnTo>
                        <a:pt x="9020" y="6703"/>
                      </a:lnTo>
                      <a:lnTo>
                        <a:pt x="9020" y="6625"/>
                      </a:lnTo>
                      <a:lnTo>
                        <a:pt x="9067" y="6625"/>
                      </a:lnTo>
                      <a:lnTo>
                        <a:pt x="9067" y="6547"/>
                      </a:lnTo>
                      <a:lnTo>
                        <a:pt x="9115" y="6547"/>
                      </a:lnTo>
                      <a:lnTo>
                        <a:pt x="9115" y="6468"/>
                      </a:lnTo>
                      <a:lnTo>
                        <a:pt x="9186" y="6468"/>
                      </a:lnTo>
                      <a:lnTo>
                        <a:pt x="9186" y="6547"/>
                      </a:lnTo>
                      <a:lnTo>
                        <a:pt x="9281" y="6703"/>
                      </a:lnTo>
                      <a:lnTo>
                        <a:pt x="9328" y="6703"/>
                      </a:lnTo>
                      <a:lnTo>
                        <a:pt x="9328" y="6782"/>
                      </a:lnTo>
                      <a:lnTo>
                        <a:pt x="9376" y="6860"/>
                      </a:lnTo>
                      <a:lnTo>
                        <a:pt x="9376" y="6939"/>
                      </a:lnTo>
                      <a:lnTo>
                        <a:pt x="9423" y="6939"/>
                      </a:lnTo>
                      <a:lnTo>
                        <a:pt x="9423" y="7174"/>
                      </a:lnTo>
                      <a:lnTo>
                        <a:pt x="9471" y="7174"/>
                      </a:lnTo>
                      <a:lnTo>
                        <a:pt x="9471" y="7095"/>
                      </a:lnTo>
                      <a:lnTo>
                        <a:pt x="9518" y="7095"/>
                      </a:lnTo>
                      <a:lnTo>
                        <a:pt x="9518" y="6939"/>
                      </a:lnTo>
                      <a:lnTo>
                        <a:pt x="9566" y="6939"/>
                      </a:lnTo>
                      <a:lnTo>
                        <a:pt x="9613" y="6860"/>
                      </a:lnTo>
                      <a:lnTo>
                        <a:pt x="10017" y="6860"/>
                      </a:lnTo>
                      <a:lnTo>
                        <a:pt x="10017" y="6703"/>
                      </a:lnTo>
                      <a:lnTo>
                        <a:pt x="10302" y="6703"/>
                      </a:lnTo>
                      <a:lnTo>
                        <a:pt x="10302" y="6782"/>
                      </a:lnTo>
                      <a:lnTo>
                        <a:pt x="10325" y="6782"/>
                      </a:lnTo>
                      <a:lnTo>
                        <a:pt x="10373" y="6860"/>
                      </a:lnTo>
                      <a:lnTo>
                        <a:pt x="10373" y="7095"/>
                      </a:lnTo>
                      <a:lnTo>
                        <a:pt x="10420" y="7095"/>
                      </a:lnTo>
                      <a:lnTo>
                        <a:pt x="10420" y="7174"/>
                      </a:lnTo>
                      <a:lnTo>
                        <a:pt x="10705" y="7174"/>
                      </a:lnTo>
                      <a:lnTo>
                        <a:pt x="10705" y="7252"/>
                      </a:lnTo>
                      <a:lnTo>
                        <a:pt x="10753" y="7252"/>
                      </a:lnTo>
                      <a:lnTo>
                        <a:pt x="10753" y="7174"/>
                      </a:lnTo>
                      <a:lnTo>
                        <a:pt x="10847" y="7174"/>
                      </a:lnTo>
                      <a:lnTo>
                        <a:pt x="10847" y="7252"/>
                      </a:lnTo>
                      <a:lnTo>
                        <a:pt x="10895" y="7252"/>
                      </a:lnTo>
                      <a:lnTo>
                        <a:pt x="10895" y="7331"/>
                      </a:lnTo>
                      <a:lnTo>
                        <a:pt x="10847" y="7331"/>
                      </a:lnTo>
                      <a:lnTo>
                        <a:pt x="10847" y="7683"/>
                      </a:lnTo>
                      <a:lnTo>
                        <a:pt x="10895" y="7683"/>
                      </a:lnTo>
                      <a:lnTo>
                        <a:pt x="10919" y="7762"/>
                      </a:lnTo>
                      <a:lnTo>
                        <a:pt x="11014" y="7762"/>
                      </a:lnTo>
                      <a:lnTo>
                        <a:pt x="11014" y="7840"/>
                      </a:lnTo>
                      <a:lnTo>
                        <a:pt x="11109" y="7840"/>
                      </a:lnTo>
                      <a:lnTo>
                        <a:pt x="11109" y="7762"/>
                      </a:lnTo>
                      <a:lnTo>
                        <a:pt x="11156" y="7762"/>
                      </a:lnTo>
                      <a:lnTo>
                        <a:pt x="11156" y="7683"/>
                      </a:lnTo>
                      <a:lnTo>
                        <a:pt x="11251" y="7683"/>
                      </a:lnTo>
                      <a:lnTo>
                        <a:pt x="11251" y="7762"/>
                      </a:lnTo>
                      <a:lnTo>
                        <a:pt x="11298" y="7840"/>
                      </a:lnTo>
                      <a:lnTo>
                        <a:pt x="11346" y="7840"/>
                      </a:lnTo>
                      <a:lnTo>
                        <a:pt x="11346" y="7919"/>
                      </a:lnTo>
                      <a:lnTo>
                        <a:pt x="11393" y="7919"/>
                      </a:lnTo>
                      <a:lnTo>
                        <a:pt x="11393" y="7997"/>
                      </a:lnTo>
                      <a:lnTo>
                        <a:pt x="11441" y="7997"/>
                      </a:lnTo>
                      <a:lnTo>
                        <a:pt x="11441" y="8075"/>
                      </a:lnTo>
                      <a:lnTo>
                        <a:pt x="11560" y="8075"/>
                      </a:lnTo>
                      <a:lnTo>
                        <a:pt x="11560" y="8154"/>
                      </a:lnTo>
                      <a:lnTo>
                        <a:pt x="11749" y="8154"/>
                      </a:lnTo>
                      <a:lnTo>
                        <a:pt x="11749" y="8075"/>
                      </a:lnTo>
                      <a:lnTo>
                        <a:pt x="11797" y="8075"/>
                      </a:lnTo>
                      <a:lnTo>
                        <a:pt x="11797" y="7997"/>
                      </a:lnTo>
                      <a:lnTo>
                        <a:pt x="12034" y="7997"/>
                      </a:lnTo>
                      <a:lnTo>
                        <a:pt x="12034" y="7919"/>
                      </a:lnTo>
                      <a:lnTo>
                        <a:pt x="12058" y="7919"/>
                      </a:lnTo>
                      <a:lnTo>
                        <a:pt x="12058" y="7840"/>
                      </a:lnTo>
                      <a:lnTo>
                        <a:pt x="12105" y="7840"/>
                      </a:lnTo>
                      <a:lnTo>
                        <a:pt x="12105" y="7762"/>
                      </a:lnTo>
                      <a:lnTo>
                        <a:pt x="12153" y="7840"/>
                      </a:lnTo>
                      <a:lnTo>
                        <a:pt x="12153" y="8075"/>
                      </a:lnTo>
                      <a:lnTo>
                        <a:pt x="12343" y="8075"/>
                      </a:lnTo>
                      <a:lnTo>
                        <a:pt x="12343" y="8154"/>
                      </a:lnTo>
                      <a:lnTo>
                        <a:pt x="12390" y="8154"/>
                      </a:lnTo>
                      <a:lnTo>
                        <a:pt x="12390" y="8311"/>
                      </a:lnTo>
                      <a:lnTo>
                        <a:pt x="12438" y="8311"/>
                      </a:lnTo>
                      <a:lnTo>
                        <a:pt x="12438" y="8232"/>
                      </a:lnTo>
                      <a:lnTo>
                        <a:pt x="12533" y="8232"/>
                      </a:lnTo>
                      <a:lnTo>
                        <a:pt x="12533" y="8311"/>
                      </a:lnTo>
                      <a:lnTo>
                        <a:pt x="12580" y="8311"/>
                      </a:lnTo>
                      <a:lnTo>
                        <a:pt x="12604" y="8350"/>
                      </a:lnTo>
                      <a:lnTo>
                        <a:pt x="12604" y="8428"/>
                      </a:lnTo>
                      <a:lnTo>
                        <a:pt x="12651" y="8428"/>
                      </a:lnTo>
                      <a:lnTo>
                        <a:pt x="12651" y="8507"/>
                      </a:lnTo>
                      <a:lnTo>
                        <a:pt x="12604" y="8507"/>
                      </a:lnTo>
                      <a:lnTo>
                        <a:pt x="12604" y="8664"/>
                      </a:lnTo>
                      <a:lnTo>
                        <a:pt x="12580" y="8742"/>
                      </a:lnTo>
                      <a:lnTo>
                        <a:pt x="12533" y="8742"/>
                      </a:lnTo>
                      <a:lnTo>
                        <a:pt x="12533" y="8977"/>
                      </a:lnTo>
                      <a:lnTo>
                        <a:pt x="12651" y="8977"/>
                      </a:lnTo>
                      <a:lnTo>
                        <a:pt x="12651" y="9056"/>
                      </a:lnTo>
                      <a:lnTo>
                        <a:pt x="12746" y="9056"/>
                      </a:lnTo>
                      <a:lnTo>
                        <a:pt x="12794" y="9134"/>
                      </a:lnTo>
                      <a:lnTo>
                        <a:pt x="12841" y="9134"/>
                      </a:lnTo>
                      <a:lnTo>
                        <a:pt x="12841" y="9212"/>
                      </a:lnTo>
                      <a:lnTo>
                        <a:pt x="12889" y="9212"/>
                      </a:lnTo>
                      <a:lnTo>
                        <a:pt x="12889" y="9408"/>
                      </a:lnTo>
                      <a:lnTo>
                        <a:pt x="12936" y="9487"/>
                      </a:lnTo>
                      <a:lnTo>
                        <a:pt x="12936" y="9800"/>
                      </a:lnTo>
                      <a:lnTo>
                        <a:pt x="12746" y="9800"/>
                      </a:lnTo>
                      <a:lnTo>
                        <a:pt x="12746" y="9879"/>
                      </a:lnTo>
                      <a:lnTo>
                        <a:pt x="12699" y="9879"/>
                      </a:lnTo>
                      <a:lnTo>
                        <a:pt x="12699" y="9957"/>
                      </a:lnTo>
                      <a:lnTo>
                        <a:pt x="12746" y="10036"/>
                      </a:lnTo>
                      <a:lnTo>
                        <a:pt x="12746" y="10114"/>
                      </a:lnTo>
                      <a:lnTo>
                        <a:pt x="12794" y="10114"/>
                      </a:lnTo>
                      <a:lnTo>
                        <a:pt x="12794" y="10192"/>
                      </a:lnTo>
                      <a:lnTo>
                        <a:pt x="12841" y="10192"/>
                      </a:lnTo>
                      <a:lnTo>
                        <a:pt x="12841" y="10310"/>
                      </a:lnTo>
                      <a:lnTo>
                        <a:pt x="12889" y="10310"/>
                      </a:lnTo>
                      <a:lnTo>
                        <a:pt x="12889" y="10388"/>
                      </a:lnTo>
                      <a:lnTo>
                        <a:pt x="12936" y="10388"/>
                      </a:lnTo>
                      <a:lnTo>
                        <a:pt x="12936" y="10467"/>
                      </a:lnTo>
                      <a:lnTo>
                        <a:pt x="12984" y="10545"/>
                      </a:lnTo>
                      <a:lnTo>
                        <a:pt x="13031" y="10545"/>
                      </a:lnTo>
                      <a:lnTo>
                        <a:pt x="13031" y="10624"/>
                      </a:lnTo>
                      <a:lnTo>
                        <a:pt x="12984" y="10702"/>
                      </a:lnTo>
                      <a:lnTo>
                        <a:pt x="12889" y="10702"/>
                      </a:lnTo>
                      <a:lnTo>
                        <a:pt x="12889" y="10859"/>
                      </a:lnTo>
                      <a:lnTo>
                        <a:pt x="12984" y="10859"/>
                      </a:lnTo>
                      <a:lnTo>
                        <a:pt x="13031" y="10780"/>
                      </a:lnTo>
                      <a:lnTo>
                        <a:pt x="13197" y="10780"/>
                      </a:lnTo>
                      <a:lnTo>
                        <a:pt x="13245" y="10859"/>
                      </a:lnTo>
                      <a:lnTo>
                        <a:pt x="13292" y="10859"/>
                      </a:lnTo>
                      <a:lnTo>
                        <a:pt x="13340" y="10780"/>
                      </a:lnTo>
                      <a:lnTo>
                        <a:pt x="13387" y="10780"/>
                      </a:lnTo>
                      <a:lnTo>
                        <a:pt x="13435" y="10702"/>
                      </a:lnTo>
                      <a:lnTo>
                        <a:pt x="13435" y="10624"/>
                      </a:lnTo>
                      <a:lnTo>
                        <a:pt x="13482" y="10624"/>
                      </a:lnTo>
                      <a:lnTo>
                        <a:pt x="13482" y="10545"/>
                      </a:lnTo>
                      <a:lnTo>
                        <a:pt x="13530" y="10545"/>
                      </a:lnTo>
                      <a:lnTo>
                        <a:pt x="13577" y="10467"/>
                      </a:lnTo>
                      <a:lnTo>
                        <a:pt x="13625" y="10467"/>
                      </a:lnTo>
                      <a:lnTo>
                        <a:pt x="13625" y="10545"/>
                      </a:lnTo>
                      <a:lnTo>
                        <a:pt x="13672" y="10545"/>
                      </a:lnTo>
                      <a:lnTo>
                        <a:pt x="13672" y="10859"/>
                      </a:lnTo>
                      <a:lnTo>
                        <a:pt x="13625" y="10859"/>
                      </a:lnTo>
                      <a:lnTo>
                        <a:pt x="13625" y="10937"/>
                      </a:lnTo>
                      <a:lnTo>
                        <a:pt x="13743" y="10937"/>
                      </a:lnTo>
                      <a:lnTo>
                        <a:pt x="13743" y="10859"/>
                      </a:lnTo>
                      <a:lnTo>
                        <a:pt x="13791" y="10859"/>
                      </a:lnTo>
                      <a:lnTo>
                        <a:pt x="13791" y="10780"/>
                      </a:lnTo>
                      <a:lnTo>
                        <a:pt x="13886" y="10780"/>
                      </a:lnTo>
                      <a:lnTo>
                        <a:pt x="13933" y="10859"/>
                      </a:lnTo>
                      <a:lnTo>
                        <a:pt x="14123" y="10859"/>
                      </a:lnTo>
                      <a:lnTo>
                        <a:pt x="14171" y="10937"/>
                      </a:lnTo>
                      <a:lnTo>
                        <a:pt x="14171" y="11016"/>
                      </a:lnTo>
                      <a:lnTo>
                        <a:pt x="14218" y="11094"/>
                      </a:lnTo>
                      <a:lnTo>
                        <a:pt x="14218" y="11212"/>
                      </a:lnTo>
                      <a:lnTo>
                        <a:pt x="14313" y="11368"/>
                      </a:lnTo>
                      <a:lnTo>
                        <a:pt x="14337" y="11447"/>
                      </a:lnTo>
                      <a:lnTo>
                        <a:pt x="14384" y="11525"/>
                      </a:lnTo>
                      <a:lnTo>
                        <a:pt x="14384" y="11682"/>
                      </a:lnTo>
                      <a:lnTo>
                        <a:pt x="14337" y="11760"/>
                      </a:lnTo>
                      <a:lnTo>
                        <a:pt x="14218" y="11760"/>
                      </a:lnTo>
                      <a:lnTo>
                        <a:pt x="14171" y="11839"/>
                      </a:lnTo>
                      <a:lnTo>
                        <a:pt x="14171" y="11917"/>
                      </a:lnTo>
                      <a:lnTo>
                        <a:pt x="14218" y="11996"/>
                      </a:lnTo>
                      <a:lnTo>
                        <a:pt x="14218" y="12270"/>
                      </a:lnTo>
                      <a:lnTo>
                        <a:pt x="14265" y="12348"/>
                      </a:lnTo>
                      <a:lnTo>
                        <a:pt x="14313" y="12348"/>
                      </a:lnTo>
                      <a:lnTo>
                        <a:pt x="14313" y="12427"/>
                      </a:lnTo>
                      <a:lnTo>
                        <a:pt x="14337" y="12427"/>
                      </a:lnTo>
                      <a:lnTo>
                        <a:pt x="14384" y="12505"/>
                      </a:lnTo>
                      <a:lnTo>
                        <a:pt x="14384" y="12740"/>
                      </a:lnTo>
                      <a:lnTo>
                        <a:pt x="14265" y="12740"/>
                      </a:lnTo>
                      <a:lnTo>
                        <a:pt x="14218" y="12819"/>
                      </a:lnTo>
                      <a:lnTo>
                        <a:pt x="14218" y="12976"/>
                      </a:lnTo>
                      <a:lnTo>
                        <a:pt x="14265" y="12976"/>
                      </a:lnTo>
                      <a:lnTo>
                        <a:pt x="14265" y="13054"/>
                      </a:lnTo>
                      <a:lnTo>
                        <a:pt x="14313" y="13054"/>
                      </a:lnTo>
                      <a:lnTo>
                        <a:pt x="14337" y="13093"/>
                      </a:lnTo>
                      <a:lnTo>
                        <a:pt x="14384" y="13093"/>
                      </a:lnTo>
                      <a:lnTo>
                        <a:pt x="14527" y="13328"/>
                      </a:lnTo>
                      <a:lnTo>
                        <a:pt x="14669" y="13328"/>
                      </a:lnTo>
                      <a:lnTo>
                        <a:pt x="14669" y="13250"/>
                      </a:lnTo>
                      <a:lnTo>
                        <a:pt x="14978" y="13250"/>
                      </a:lnTo>
                      <a:lnTo>
                        <a:pt x="15073" y="13407"/>
                      </a:lnTo>
                      <a:lnTo>
                        <a:pt x="15073" y="13485"/>
                      </a:lnTo>
                      <a:lnTo>
                        <a:pt x="15120" y="13485"/>
                      </a:lnTo>
                      <a:lnTo>
                        <a:pt x="15215" y="13564"/>
                      </a:lnTo>
                      <a:lnTo>
                        <a:pt x="15262" y="13642"/>
                      </a:lnTo>
                      <a:lnTo>
                        <a:pt x="15524" y="13642"/>
                      </a:lnTo>
                      <a:lnTo>
                        <a:pt x="15571" y="13721"/>
                      </a:lnTo>
                      <a:lnTo>
                        <a:pt x="15713" y="13721"/>
                      </a:lnTo>
                      <a:lnTo>
                        <a:pt x="15761" y="13642"/>
                      </a:lnTo>
                      <a:lnTo>
                        <a:pt x="15856" y="13642"/>
                      </a:lnTo>
                      <a:lnTo>
                        <a:pt x="15951" y="13721"/>
                      </a:lnTo>
                      <a:lnTo>
                        <a:pt x="16022" y="13721"/>
                      </a:lnTo>
                      <a:lnTo>
                        <a:pt x="16069" y="13799"/>
                      </a:lnTo>
                      <a:lnTo>
                        <a:pt x="16117" y="13799"/>
                      </a:lnTo>
                      <a:lnTo>
                        <a:pt x="16117" y="13877"/>
                      </a:lnTo>
                      <a:lnTo>
                        <a:pt x="16164" y="13956"/>
                      </a:lnTo>
                      <a:lnTo>
                        <a:pt x="16212" y="13995"/>
                      </a:lnTo>
                      <a:lnTo>
                        <a:pt x="16259" y="14073"/>
                      </a:lnTo>
                      <a:lnTo>
                        <a:pt x="16307" y="14073"/>
                      </a:lnTo>
                      <a:lnTo>
                        <a:pt x="16307" y="14152"/>
                      </a:lnTo>
                      <a:lnTo>
                        <a:pt x="16354" y="14230"/>
                      </a:lnTo>
                      <a:lnTo>
                        <a:pt x="16354" y="14936"/>
                      </a:lnTo>
                      <a:lnTo>
                        <a:pt x="16259" y="14936"/>
                      </a:lnTo>
                      <a:lnTo>
                        <a:pt x="16259" y="14975"/>
                      </a:lnTo>
                      <a:lnTo>
                        <a:pt x="16212" y="14975"/>
                      </a:lnTo>
                      <a:lnTo>
                        <a:pt x="16212" y="14936"/>
                      </a:lnTo>
                      <a:lnTo>
                        <a:pt x="16164" y="14936"/>
                      </a:lnTo>
                      <a:lnTo>
                        <a:pt x="16164" y="14857"/>
                      </a:lnTo>
                      <a:lnTo>
                        <a:pt x="16117" y="14857"/>
                      </a:lnTo>
                      <a:lnTo>
                        <a:pt x="16069" y="14936"/>
                      </a:lnTo>
                      <a:lnTo>
                        <a:pt x="16117" y="14936"/>
                      </a:lnTo>
                      <a:lnTo>
                        <a:pt x="16164" y="14975"/>
                      </a:lnTo>
                      <a:lnTo>
                        <a:pt x="16164" y="15053"/>
                      </a:lnTo>
                      <a:lnTo>
                        <a:pt x="16259" y="15053"/>
                      </a:lnTo>
                      <a:lnTo>
                        <a:pt x="16307" y="14975"/>
                      </a:lnTo>
                      <a:lnTo>
                        <a:pt x="16354" y="14975"/>
                      </a:lnTo>
                      <a:lnTo>
                        <a:pt x="16402" y="15053"/>
                      </a:lnTo>
                      <a:lnTo>
                        <a:pt x="16497" y="15053"/>
                      </a:lnTo>
                      <a:lnTo>
                        <a:pt x="16497" y="15210"/>
                      </a:lnTo>
                      <a:lnTo>
                        <a:pt x="16449" y="15210"/>
                      </a:lnTo>
                      <a:lnTo>
                        <a:pt x="16449" y="15289"/>
                      </a:lnTo>
                      <a:lnTo>
                        <a:pt x="16402" y="15367"/>
                      </a:lnTo>
                      <a:lnTo>
                        <a:pt x="16354" y="15367"/>
                      </a:lnTo>
                      <a:lnTo>
                        <a:pt x="16307" y="15445"/>
                      </a:lnTo>
                      <a:lnTo>
                        <a:pt x="16259" y="15445"/>
                      </a:lnTo>
                      <a:lnTo>
                        <a:pt x="16212" y="15367"/>
                      </a:lnTo>
                      <a:lnTo>
                        <a:pt x="16164" y="15367"/>
                      </a:lnTo>
                      <a:lnTo>
                        <a:pt x="16164" y="15524"/>
                      </a:lnTo>
                      <a:lnTo>
                        <a:pt x="16212" y="15602"/>
                      </a:lnTo>
                      <a:lnTo>
                        <a:pt x="16212" y="15681"/>
                      </a:lnTo>
                      <a:lnTo>
                        <a:pt x="16307" y="15681"/>
                      </a:lnTo>
                      <a:lnTo>
                        <a:pt x="16307" y="15759"/>
                      </a:lnTo>
                      <a:lnTo>
                        <a:pt x="16354" y="15759"/>
                      </a:lnTo>
                      <a:lnTo>
                        <a:pt x="16402" y="15837"/>
                      </a:lnTo>
                      <a:lnTo>
                        <a:pt x="16449" y="15877"/>
                      </a:lnTo>
                      <a:lnTo>
                        <a:pt x="16449" y="15955"/>
                      </a:lnTo>
                      <a:lnTo>
                        <a:pt x="16497" y="16033"/>
                      </a:lnTo>
                      <a:lnTo>
                        <a:pt x="16497" y="16190"/>
                      </a:lnTo>
                      <a:lnTo>
                        <a:pt x="16449" y="16190"/>
                      </a:lnTo>
                      <a:lnTo>
                        <a:pt x="16449" y="16269"/>
                      </a:lnTo>
                      <a:lnTo>
                        <a:pt x="16402" y="16269"/>
                      </a:lnTo>
                      <a:lnTo>
                        <a:pt x="16354" y="16347"/>
                      </a:lnTo>
                      <a:lnTo>
                        <a:pt x="16307" y="16347"/>
                      </a:lnTo>
                      <a:lnTo>
                        <a:pt x="16307" y="16504"/>
                      </a:lnTo>
                      <a:lnTo>
                        <a:pt x="16402" y="16504"/>
                      </a:lnTo>
                      <a:lnTo>
                        <a:pt x="16497" y="16347"/>
                      </a:lnTo>
                      <a:lnTo>
                        <a:pt x="16497" y="16269"/>
                      </a:lnTo>
                      <a:lnTo>
                        <a:pt x="16592" y="16269"/>
                      </a:lnTo>
                      <a:lnTo>
                        <a:pt x="16592" y="16347"/>
                      </a:lnTo>
                      <a:lnTo>
                        <a:pt x="16663" y="16347"/>
                      </a:lnTo>
                      <a:lnTo>
                        <a:pt x="16710" y="16425"/>
                      </a:lnTo>
                      <a:lnTo>
                        <a:pt x="16710" y="16661"/>
                      </a:lnTo>
                      <a:lnTo>
                        <a:pt x="16663" y="16739"/>
                      </a:lnTo>
                      <a:lnTo>
                        <a:pt x="16615" y="16739"/>
                      </a:lnTo>
                      <a:lnTo>
                        <a:pt x="16615" y="16817"/>
                      </a:lnTo>
                      <a:lnTo>
                        <a:pt x="16663" y="16817"/>
                      </a:lnTo>
                      <a:lnTo>
                        <a:pt x="16710" y="16857"/>
                      </a:lnTo>
                      <a:lnTo>
                        <a:pt x="16805" y="16857"/>
                      </a:lnTo>
                      <a:lnTo>
                        <a:pt x="16900" y="17013"/>
                      </a:lnTo>
                      <a:lnTo>
                        <a:pt x="16995" y="17013"/>
                      </a:lnTo>
                      <a:lnTo>
                        <a:pt x="17090" y="17092"/>
                      </a:lnTo>
                      <a:lnTo>
                        <a:pt x="17161" y="17092"/>
                      </a:lnTo>
                      <a:lnTo>
                        <a:pt x="17209" y="17170"/>
                      </a:lnTo>
                      <a:lnTo>
                        <a:pt x="17304" y="17170"/>
                      </a:lnTo>
                      <a:lnTo>
                        <a:pt x="17304" y="17013"/>
                      </a:lnTo>
                      <a:lnTo>
                        <a:pt x="17256" y="17013"/>
                      </a:lnTo>
                      <a:lnTo>
                        <a:pt x="17256" y="16817"/>
                      </a:lnTo>
                      <a:lnTo>
                        <a:pt x="17351" y="16817"/>
                      </a:lnTo>
                      <a:lnTo>
                        <a:pt x="17399" y="16857"/>
                      </a:lnTo>
                      <a:lnTo>
                        <a:pt x="17399" y="16935"/>
                      </a:lnTo>
                      <a:lnTo>
                        <a:pt x="17446" y="17013"/>
                      </a:lnTo>
                      <a:lnTo>
                        <a:pt x="17399" y="17013"/>
                      </a:lnTo>
                      <a:lnTo>
                        <a:pt x="17399" y="17170"/>
                      </a:lnTo>
                      <a:lnTo>
                        <a:pt x="17446" y="17249"/>
                      </a:lnTo>
                      <a:lnTo>
                        <a:pt x="17446" y="17327"/>
                      </a:lnTo>
                      <a:lnTo>
                        <a:pt x="17589" y="17327"/>
                      </a:lnTo>
                      <a:lnTo>
                        <a:pt x="17636" y="17249"/>
                      </a:lnTo>
                      <a:lnTo>
                        <a:pt x="17684" y="17092"/>
                      </a:lnTo>
                      <a:lnTo>
                        <a:pt x="17684" y="17013"/>
                      </a:lnTo>
                      <a:lnTo>
                        <a:pt x="17731" y="16935"/>
                      </a:lnTo>
                      <a:lnTo>
                        <a:pt x="17731" y="16857"/>
                      </a:lnTo>
                      <a:lnTo>
                        <a:pt x="17684" y="16857"/>
                      </a:lnTo>
                      <a:lnTo>
                        <a:pt x="17731" y="16817"/>
                      </a:lnTo>
                      <a:lnTo>
                        <a:pt x="17731" y="16661"/>
                      </a:lnTo>
                      <a:lnTo>
                        <a:pt x="17755" y="16661"/>
                      </a:lnTo>
                      <a:lnTo>
                        <a:pt x="17755" y="16582"/>
                      </a:lnTo>
                      <a:lnTo>
                        <a:pt x="17802" y="16661"/>
                      </a:lnTo>
                      <a:lnTo>
                        <a:pt x="17850" y="16661"/>
                      </a:lnTo>
                      <a:lnTo>
                        <a:pt x="17945" y="16817"/>
                      </a:lnTo>
                      <a:lnTo>
                        <a:pt x="17945" y="17013"/>
                      </a:lnTo>
                      <a:lnTo>
                        <a:pt x="17850" y="17170"/>
                      </a:lnTo>
                      <a:lnTo>
                        <a:pt x="17802" y="17170"/>
                      </a:lnTo>
                      <a:lnTo>
                        <a:pt x="17802" y="17249"/>
                      </a:lnTo>
                      <a:lnTo>
                        <a:pt x="17755" y="17249"/>
                      </a:lnTo>
                      <a:lnTo>
                        <a:pt x="17802" y="17327"/>
                      </a:lnTo>
                      <a:lnTo>
                        <a:pt x="17850" y="17327"/>
                      </a:lnTo>
                      <a:lnTo>
                        <a:pt x="17897" y="17249"/>
                      </a:lnTo>
                      <a:lnTo>
                        <a:pt x="17945" y="17249"/>
                      </a:lnTo>
                      <a:lnTo>
                        <a:pt x="18040" y="17092"/>
                      </a:lnTo>
                      <a:lnTo>
                        <a:pt x="18087" y="17092"/>
                      </a:lnTo>
                      <a:lnTo>
                        <a:pt x="18182" y="17013"/>
                      </a:lnTo>
                      <a:lnTo>
                        <a:pt x="18538" y="17013"/>
                      </a:lnTo>
                      <a:lnTo>
                        <a:pt x="18538" y="17092"/>
                      </a:lnTo>
                      <a:lnTo>
                        <a:pt x="18633" y="17249"/>
                      </a:lnTo>
                      <a:lnTo>
                        <a:pt x="18633" y="17327"/>
                      </a:lnTo>
                      <a:lnTo>
                        <a:pt x="18680" y="17405"/>
                      </a:lnTo>
                      <a:lnTo>
                        <a:pt x="18823" y="17405"/>
                      </a:lnTo>
                      <a:lnTo>
                        <a:pt x="18870" y="17327"/>
                      </a:lnTo>
                      <a:lnTo>
                        <a:pt x="18894" y="17327"/>
                      </a:lnTo>
                      <a:lnTo>
                        <a:pt x="18942" y="17405"/>
                      </a:lnTo>
                      <a:lnTo>
                        <a:pt x="18942" y="17562"/>
                      </a:lnTo>
                      <a:lnTo>
                        <a:pt x="18894" y="17641"/>
                      </a:lnTo>
                      <a:lnTo>
                        <a:pt x="18870" y="17641"/>
                      </a:lnTo>
                      <a:lnTo>
                        <a:pt x="18823" y="17719"/>
                      </a:lnTo>
                      <a:lnTo>
                        <a:pt x="18823" y="17993"/>
                      </a:lnTo>
                      <a:lnTo>
                        <a:pt x="18870" y="17993"/>
                      </a:lnTo>
                      <a:lnTo>
                        <a:pt x="18894" y="18072"/>
                      </a:lnTo>
                      <a:lnTo>
                        <a:pt x="18989" y="18229"/>
                      </a:lnTo>
                      <a:lnTo>
                        <a:pt x="18989" y="18150"/>
                      </a:lnTo>
                      <a:lnTo>
                        <a:pt x="19036" y="18229"/>
                      </a:lnTo>
                      <a:lnTo>
                        <a:pt x="19084" y="18229"/>
                      </a:lnTo>
                      <a:lnTo>
                        <a:pt x="19084" y="18307"/>
                      </a:lnTo>
                      <a:lnTo>
                        <a:pt x="19131" y="18385"/>
                      </a:lnTo>
                      <a:lnTo>
                        <a:pt x="19226" y="18385"/>
                      </a:lnTo>
                      <a:lnTo>
                        <a:pt x="19226" y="18229"/>
                      </a:lnTo>
                      <a:lnTo>
                        <a:pt x="19274" y="18150"/>
                      </a:lnTo>
                      <a:lnTo>
                        <a:pt x="19274" y="18072"/>
                      </a:lnTo>
                      <a:lnTo>
                        <a:pt x="19416" y="18072"/>
                      </a:lnTo>
                      <a:lnTo>
                        <a:pt x="19416" y="18229"/>
                      </a:lnTo>
                      <a:lnTo>
                        <a:pt x="19440" y="18229"/>
                      </a:lnTo>
                      <a:lnTo>
                        <a:pt x="19440" y="18621"/>
                      </a:lnTo>
                      <a:lnTo>
                        <a:pt x="19487" y="18621"/>
                      </a:lnTo>
                      <a:lnTo>
                        <a:pt x="19535" y="18699"/>
                      </a:lnTo>
                      <a:lnTo>
                        <a:pt x="19630" y="18699"/>
                      </a:lnTo>
                      <a:lnTo>
                        <a:pt x="19630" y="18621"/>
                      </a:lnTo>
                      <a:lnTo>
                        <a:pt x="19677" y="18621"/>
                      </a:lnTo>
                      <a:lnTo>
                        <a:pt x="19677" y="18464"/>
                      </a:lnTo>
                      <a:lnTo>
                        <a:pt x="19725" y="18385"/>
                      </a:lnTo>
                      <a:lnTo>
                        <a:pt x="19772" y="18385"/>
                      </a:lnTo>
                      <a:lnTo>
                        <a:pt x="19820" y="18307"/>
                      </a:lnTo>
                      <a:lnTo>
                        <a:pt x="19962" y="18307"/>
                      </a:lnTo>
                      <a:lnTo>
                        <a:pt x="19962" y="18385"/>
                      </a:lnTo>
                      <a:lnTo>
                        <a:pt x="20010" y="18464"/>
                      </a:lnTo>
                      <a:lnTo>
                        <a:pt x="20010" y="18542"/>
                      </a:lnTo>
                      <a:lnTo>
                        <a:pt x="20033" y="18542"/>
                      </a:lnTo>
                      <a:lnTo>
                        <a:pt x="20033" y="18621"/>
                      </a:lnTo>
                      <a:lnTo>
                        <a:pt x="20081" y="18699"/>
                      </a:lnTo>
                      <a:lnTo>
                        <a:pt x="20081" y="18738"/>
                      </a:lnTo>
                      <a:lnTo>
                        <a:pt x="20128" y="18817"/>
                      </a:lnTo>
                      <a:lnTo>
                        <a:pt x="20223" y="18817"/>
                      </a:lnTo>
                      <a:lnTo>
                        <a:pt x="20223" y="18738"/>
                      </a:lnTo>
                      <a:lnTo>
                        <a:pt x="20271" y="18738"/>
                      </a:lnTo>
                      <a:lnTo>
                        <a:pt x="20318" y="18699"/>
                      </a:lnTo>
                      <a:lnTo>
                        <a:pt x="20366" y="18738"/>
                      </a:lnTo>
                      <a:lnTo>
                        <a:pt x="20413" y="18817"/>
                      </a:lnTo>
                      <a:lnTo>
                        <a:pt x="20413" y="19052"/>
                      </a:lnTo>
                      <a:lnTo>
                        <a:pt x="20508" y="19209"/>
                      </a:lnTo>
                      <a:lnTo>
                        <a:pt x="20508" y="19287"/>
                      </a:lnTo>
                      <a:lnTo>
                        <a:pt x="20556" y="19287"/>
                      </a:lnTo>
                      <a:lnTo>
                        <a:pt x="20556" y="19366"/>
                      </a:lnTo>
                      <a:lnTo>
                        <a:pt x="20579" y="19444"/>
                      </a:lnTo>
                      <a:lnTo>
                        <a:pt x="20627" y="19444"/>
                      </a:lnTo>
                      <a:lnTo>
                        <a:pt x="20722" y="19522"/>
                      </a:lnTo>
                      <a:lnTo>
                        <a:pt x="20912" y="19522"/>
                      </a:lnTo>
                      <a:lnTo>
                        <a:pt x="20959" y="19601"/>
                      </a:lnTo>
                      <a:lnTo>
                        <a:pt x="21125" y="19640"/>
                      </a:lnTo>
                      <a:lnTo>
                        <a:pt x="21220" y="19640"/>
                      </a:lnTo>
                      <a:lnTo>
                        <a:pt x="21220" y="19718"/>
                      </a:lnTo>
                      <a:lnTo>
                        <a:pt x="21410" y="19718"/>
                      </a:lnTo>
                      <a:lnTo>
                        <a:pt x="21458" y="19797"/>
                      </a:lnTo>
                      <a:lnTo>
                        <a:pt x="21505" y="19797"/>
                      </a:lnTo>
                      <a:lnTo>
                        <a:pt x="21600" y="19954"/>
                      </a:lnTo>
                      <a:lnTo>
                        <a:pt x="21220" y="20189"/>
                      </a:lnTo>
                      <a:lnTo>
                        <a:pt x="20674" y="20424"/>
                      </a:lnTo>
                      <a:lnTo>
                        <a:pt x="20128" y="20698"/>
                      </a:lnTo>
                      <a:lnTo>
                        <a:pt x="19582" y="21012"/>
                      </a:lnTo>
                      <a:lnTo>
                        <a:pt x="19036" y="21247"/>
                      </a:lnTo>
                      <a:lnTo>
                        <a:pt x="18443" y="21522"/>
                      </a:lnTo>
                      <a:lnTo>
                        <a:pt x="18182" y="21600"/>
                      </a:lnTo>
                      <a:lnTo>
                        <a:pt x="18182" y="21522"/>
                      </a:lnTo>
                      <a:lnTo>
                        <a:pt x="18087" y="21522"/>
                      </a:lnTo>
                      <a:lnTo>
                        <a:pt x="18087" y="21600"/>
                      </a:lnTo>
                      <a:lnTo>
                        <a:pt x="17945" y="21600"/>
                      </a:lnTo>
                      <a:lnTo>
                        <a:pt x="17945" y="21169"/>
                      </a:lnTo>
                      <a:lnTo>
                        <a:pt x="17992" y="21169"/>
                      </a:lnTo>
                      <a:lnTo>
                        <a:pt x="17945" y="21169"/>
                      </a:lnTo>
                      <a:lnTo>
                        <a:pt x="17945" y="21090"/>
                      </a:lnTo>
                      <a:lnTo>
                        <a:pt x="17850" y="21090"/>
                      </a:lnTo>
                      <a:lnTo>
                        <a:pt x="17802" y="21012"/>
                      </a:lnTo>
                      <a:lnTo>
                        <a:pt x="17731" y="21012"/>
                      </a:lnTo>
                      <a:lnTo>
                        <a:pt x="17684" y="20934"/>
                      </a:lnTo>
                      <a:lnTo>
                        <a:pt x="17684" y="20855"/>
                      </a:lnTo>
                      <a:lnTo>
                        <a:pt x="17636" y="20855"/>
                      </a:lnTo>
                      <a:lnTo>
                        <a:pt x="17636" y="20777"/>
                      </a:lnTo>
                      <a:lnTo>
                        <a:pt x="17541" y="20934"/>
                      </a:lnTo>
                      <a:lnTo>
                        <a:pt x="17446" y="20934"/>
                      </a:lnTo>
                      <a:lnTo>
                        <a:pt x="17446" y="20855"/>
                      </a:lnTo>
                      <a:lnTo>
                        <a:pt x="17494" y="20855"/>
                      </a:lnTo>
                      <a:lnTo>
                        <a:pt x="17494" y="20698"/>
                      </a:lnTo>
                      <a:lnTo>
                        <a:pt x="17399" y="20698"/>
                      </a:lnTo>
                      <a:lnTo>
                        <a:pt x="17351" y="20777"/>
                      </a:lnTo>
                      <a:lnTo>
                        <a:pt x="17304" y="20777"/>
                      </a:lnTo>
                      <a:lnTo>
                        <a:pt x="17209" y="20620"/>
                      </a:lnTo>
                      <a:lnTo>
                        <a:pt x="17209" y="20581"/>
                      </a:lnTo>
                      <a:lnTo>
                        <a:pt x="17161" y="20502"/>
                      </a:lnTo>
                      <a:lnTo>
                        <a:pt x="17161" y="20189"/>
                      </a:lnTo>
                      <a:lnTo>
                        <a:pt x="17138" y="20189"/>
                      </a:lnTo>
                      <a:lnTo>
                        <a:pt x="16948" y="19875"/>
                      </a:lnTo>
                      <a:lnTo>
                        <a:pt x="16853" y="19875"/>
                      </a:lnTo>
                      <a:lnTo>
                        <a:pt x="16853" y="19797"/>
                      </a:lnTo>
                      <a:lnTo>
                        <a:pt x="16805" y="19797"/>
                      </a:lnTo>
                      <a:lnTo>
                        <a:pt x="16805" y="19718"/>
                      </a:lnTo>
                      <a:lnTo>
                        <a:pt x="16758" y="19718"/>
                      </a:lnTo>
                      <a:lnTo>
                        <a:pt x="16758" y="19522"/>
                      </a:lnTo>
                      <a:lnTo>
                        <a:pt x="16710" y="19522"/>
                      </a:lnTo>
                      <a:lnTo>
                        <a:pt x="16663" y="19601"/>
                      </a:lnTo>
                      <a:lnTo>
                        <a:pt x="16615" y="19601"/>
                      </a:lnTo>
                      <a:lnTo>
                        <a:pt x="16592" y="19640"/>
                      </a:lnTo>
                      <a:lnTo>
                        <a:pt x="16497" y="19640"/>
                      </a:lnTo>
                      <a:lnTo>
                        <a:pt x="16497" y="19718"/>
                      </a:lnTo>
                      <a:lnTo>
                        <a:pt x="16449" y="19797"/>
                      </a:lnTo>
                      <a:lnTo>
                        <a:pt x="16402" y="19797"/>
                      </a:lnTo>
                      <a:lnTo>
                        <a:pt x="16402" y="19718"/>
                      </a:lnTo>
                      <a:lnTo>
                        <a:pt x="16354" y="19718"/>
                      </a:lnTo>
                      <a:lnTo>
                        <a:pt x="16354" y="19640"/>
                      </a:lnTo>
                      <a:lnTo>
                        <a:pt x="16307" y="19601"/>
                      </a:lnTo>
                      <a:lnTo>
                        <a:pt x="16307" y="19444"/>
                      </a:lnTo>
                      <a:lnTo>
                        <a:pt x="16354" y="19366"/>
                      </a:lnTo>
                      <a:lnTo>
                        <a:pt x="16354" y="19287"/>
                      </a:lnTo>
                      <a:lnTo>
                        <a:pt x="16259" y="19287"/>
                      </a:lnTo>
                      <a:lnTo>
                        <a:pt x="16164" y="19444"/>
                      </a:lnTo>
                      <a:lnTo>
                        <a:pt x="16164" y="19522"/>
                      </a:lnTo>
                      <a:lnTo>
                        <a:pt x="16022" y="19522"/>
                      </a:lnTo>
                      <a:lnTo>
                        <a:pt x="15998" y="19444"/>
                      </a:lnTo>
                      <a:lnTo>
                        <a:pt x="15998" y="18817"/>
                      </a:lnTo>
                      <a:lnTo>
                        <a:pt x="15951" y="18738"/>
                      </a:lnTo>
                      <a:lnTo>
                        <a:pt x="15903" y="18738"/>
                      </a:lnTo>
                      <a:lnTo>
                        <a:pt x="15903" y="18621"/>
                      </a:lnTo>
                      <a:lnTo>
                        <a:pt x="15856" y="18542"/>
                      </a:lnTo>
                      <a:lnTo>
                        <a:pt x="15856" y="18464"/>
                      </a:lnTo>
                      <a:lnTo>
                        <a:pt x="15808" y="18307"/>
                      </a:lnTo>
                      <a:lnTo>
                        <a:pt x="15808" y="18229"/>
                      </a:lnTo>
                      <a:lnTo>
                        <a:pt x="15713" y="18072"/>
                      </a:lnTo>
                      <a:lnTo>
                        <a:pt x="15713" y="17993"/>
                      </a:lnTo>
                      <a:lnTo>
                        <a:pt x="15666" y="17993"/>
                      </a:lnTo>
                      <a:lnTo>
                        <a:pt x="15666" y="17915"/>
                      </a:lnTo>
                      <a:lnTo>
                        <a:pt x="15618" y="17915"/>
                      </a:lnTo>
                      <a:lnTo>
                        <a:pt x="15618" y="17837"/>
                      </a:lnTo>
                      <a:lnTo>
                        <a:pt x="15476" y="17837"/>
                      </a:lnTo>
                      <a:lnTo>
                        <a:pt x="15452" y="17915"/>
                      </a:lnTo>
                      <a:lnTo>
                        <a:pt x="15405" y="17915"/>
                      </a:lnTo>
                      <a:lnTo>
                        <a:pt x="15405" y="17993"/>
                      </a:lnTo>
                      <a:lnTo>
                        <a:pt x="15357" y="17993"/>
                      </a:lnTo>
                      <a:lnTo>
                        <a:pt x="15310" y="18072"/>
                      </a:lnTo>
                      <a:lnTo>
                        <a:pt x="15310" y="18229"/>
                      </a:lnTo>
                      <a:lnTo>
                        <a:pt x="15262" y="18229"/>
                      </a:lnTo>
                      <a:lnTo>
                        <a:pt x="15262" y="18307"/>
                      </a:lnTo>
                      <a:lnTo>
                        <a:pt x="15215" y="18385"/>
                      </a:lnTo>
                      <a:lnTo>
                        <a:pt x="14930" y="18385"/>
                      </a:lnTo>
                      <a:lnTo>
                        <a:pt x="14930" y="18229"/>
                      </a:lnTo>
                      <a:lnTo>
                        <a:pt x="14883" y="18150"/>
                      </a:lnTo>
                      <a:lnTo>
                        <a:pt x="14883" y="17993"/>
                      </a:lnTo>
                      <a:lnTo>
                        <a:pt x="14811" y="17993"/>
                      </a:lnTo>
                      <a:lnTo>
                        <a:pt x="14811" y="18229"/>
                      </a:lnTo>
                      <a:lnTo>
                        <a:pt x="14716" y="18229"/>
                      </a:lnTo>
                      <a:lnTo>
                        <a:pt x="14716" y="17993"/>
                      </a:lnTo>
                      <a:lnTo>
                        <a:pt x="14574" y="17993"/>
                      </a:lnTo>
                      <a:lnTo>
                        <a:pt x="14574" y="17915"/>
                      </a:lnTo>
                      <a:lnTo>
                        <a:pt x="14527" y="17915"/>
                      </a:lnTo>
                      <a:lnTo>
                        <a:pt x="14527" y="17719"/>
                      </a:lnTo>
                      <a:lnTo>
                        <a:pt x="14479" y="17641"/>
                      </a:lnTo>
                      <a:lnTo>
                        <a:pt x="14479" y="17562"/>
                      </a:lnTo>
                      <a:lnTo>
                        <a:pt x="14432" y="17562"/>
                      </a:lnTo>
                      <a:lnTo>
                        <a:pt x="14432" y="17484"/>
                      </a:lnTo>
                      <a:lnTo>
                        <a:pt x="14384" y="17405"/>
                      </a:lnTo>
                      <a:lnTo>
                        <a:pt x="14218" y="17405"/>
                      </a:lnTo>
                      <a:lnTo>
                        <a:pt x="14123" y="17327"/>
                      </a:lnTo>
                      <a:lnTo>
                        <a:pt x="14123" y="17170"/>
                      </a:lnTo>
                      <a:lnTo>
                        <a:pt x="14076" y="17170"/>
                      </a:lnTo>
                      <a:lnTo>
                        <a:pt x="14028" y="17092"/>
                      </a:lnTo>
                      <a:lnTo>
                        <a:pt x="14028" y="17013"/>
                      </a:lnTo>
                      <a:lnTo>
                        <a:pt x="13933" y="17013"/>
                      </a:lnTo>
                      <a:lnTo>
                        <a:pt x="13838" y="16857"/>
                      </a:lnTo>
                      <a:lnTo>
                        <a:pt x="13791" y="16817"/>
                      </a:lnTo>
                      <a:lnTo>
                        <a:pt x="13791" y="16739"/>
                      </a:lnTo>
                      <a:lnTo>
                        <a:pt x="13672" y="16739"/>
                      </a:lnTo>
                      <a:lnTo>
                        <a:pt x="13625" y="16661"/>
                      </a:lnTo>
                      <a:lnTo>
                        <a:pt x="13530" y="16661"/>
                      </a:lnTo>
                      <a:lnTo>
                        <a:pt x="13435" y="16582"/>
                      </a:lnTo>
                      <a:lnTo>
                        <a:pt x="13340" y="16582"/>
                      </a:lnTo>
                      <a:lnTo>
                        <a:pt x="13340" y="16504"/>
                      </a:lnTo>
                      <a:lnTo>
                        <a:pt x="13197" y="16269"/>
                      </a:lnTo>
                      <a:lnTo>
                        <a:pt x="13079" y="16269"/>
                      </a:lnTo>
                      <a:lnTo>
                        <a:pt x="13031" y="16347"/>
                      </a:lnTo>
                      <a:lnTo>
                        <a:pt x="12936" y="16347"/>
                      </a:lnTo>
                      <a:lnTo>
                        <a:pt x="12889" y="16425"/>
                      </a:lnTo>
                      <a:lnTo>
                        <a:pt x="12889" y="16661"/>
                      </a:lnTo>
                      <a:lnTo>
                        <a:pt x="12794" y="16817"/>
                      </a:lnTo>
                      <a:lnTo>
                        <a:pt x="12746" y="16857"/>
                      </a:lnTo>
                      <a:lnTo>
                        <a:pt x="12699" y="17013"/>
                      </a:lnTo>
                      <a:lnTo>
                        <a:pt x="12604" y="17092"/>
                      </a:lnTo>
                      <a:lnTo>
                        <a:pt x="12580" y="17170"/>
                      </a:lnTo>
                      <a:lnTo>
                        <a:pt x="12533" y="17170"/>
                      </a:lnTo>
                      <a:lnTo>
                        <a:pt x="12485" y="17092"/>
                      </a:lnTo>
                      <a:lnTo>
                        <a:pt x="12438" y="17092"/>
                      </a:lnTo>
                      <a:lnTo>
                        <a:pt x="12438" y="17013"/>
                      </a:lnTo>
                      <a:lnTo>
                        <a:pt x="12390" y="17013"/>
                      </a:lnTo>
                      <a:lnTo>
                        <a:pt x="12390" y="16935"/>
                      </a:lnTo>
                      <a:lnTo>
                        <a:pt x="12105" y="16935"/>
                      </a:lnTo>
                      <a:lnTo>
                        <a:pt x="12034" y="16817"/>
                      </a:lnTo>
                      <a:lnTo>
                        <a:pt x="11939" y="16817"/>
                      </a:lnTo>
                      <a:lnTo>
                        <a:pt x="11892" y="16857"/>
                      </a:lnTo>
                      <a:lnTo>
                        <a:pt x="11702" y="16857"/>
                      </a:lnTo>
                      <a:lnTo>
                        <a:pt x="11655" y="16817"/>
                      </a:lnTo>
                      <a:lnTo>
                        <a:pt x="11560" y="16817"/>
                      </a:lnTo>
                      <a:lnTo>
                        <a:pt x="11512" y="16739"/>
                      </a:lnTo>
                      <a:lnTo>
                        <a:pt x="11465" y="16739"/>
                      </a:lnTo>
                      <a:lnTo>
                        <a:pt x="11441" y="16661"/>
                      </a:lnTo>
                      <a:lnTo>
                        <a:pt x="11393" y="16582"/>
                      </a:lnTo>
                      <a:lnTo>
                        <a:pt x="11393" y="16504"/>
                      </a:lnTo>
                      <a:lnTo>
                        <a:pt x="11346" y="16504"/>
                      </a:lnTo>
                      <a:lnTo>
                        <a:pt x="11346" y="16425"/>
                      </a:lnTo>
                      <a:lnTo>
                        <a:pt x="11298" y="16425"/>
                      </a:lnTo>
                      <a:lnTo>
                        <a:pt x="11251" y="16347"/>
                      </a:lnTo>
                      <a:lnTo>
                        <a:pt x="11204" y="16347"/>
                      </a:lnTo>
                      <a:lnTo>
                        <a:pt x="11156" y="16425"/>
                      </a:lnTo>
                      <a:lnTo>
                        <a:pt x="11061" y="16425"/>
                      </a:lnTo>
                      <a:lnTo>
                        <a:pt x="11061" y="16347"/>
                      </a:lnTo>
                      <a:lnTo>
                        <a:pt x="11014" y="16269"/>
                      </a:lnTo>
                      <a:lnTo>
                        <a:pt x="11014" y="16190"/>
                      </a:lnTo>
                      <a:lnTo>
                        <a:pt x="10966" y="16190"/>
                      </a:lnTo>
                      <a:lnTo>
                        <a:pt x="10919" y="16112"/>
                      </a:lnTo>
                      <a:lnTo>
                        <a:pt x="10895" y="16033"/>
                      </a:lnTo>
                      <a:lnTo>
                        <a:pt x="10800" y="16033"/>
                      </a:lnTo>
                      <a:lnTo>
                        <a:pt x="10800" y="16112"/>
                      </a:lnTo>
                      <a:lnTo>
                        <a:pt x="10563" y="16112"/>
                      </a:lnTo>
                      <a:lnTo>
                        <a:pt x="10563" y="15837"/>
                      </a:lnTo>
                      <a:lnTo>
                        <a:pt x="10610" y="15837"/>
                      </a:lnTo>
                      <a:lnTo>
                        <a:pt x="10563" y="15837"/>
                      </a:lnTo>
                      <a:lnTo>
                        <a:pt x="10563" y="15681"/>
                      </a:lnTo>
                      <a:lnTo>
                        <a:pt x="10515" y="15681"/>
                      </a:lnTo>
                      <a:lnTo>
                        <a:pt x="10468" y="15759"/>
                      </a:lnTo>
                      <a:lnTo>
                        <a:pt x="10420" y="15759"/>
                      </a:lnTo>
                      <a:lnTo>
                        <a:pt x="10373" y="15681"/>
                      </a:lnTo>
                      <a:lnTo>
                        <a:pt x="10325" y="15681"/>
                      </a:lnTo>
                      <a:lnTo>
                        <a:pt x="10325" y="15602"/>
                      </a:lnTo>
                      <a:lnTo>
                        <a:pt x="10254" y="15602"/>
                      </a:lnTo>
                      <a:lnTo>
                        <a:pt x="10254" y="15367"/>
                      </a:lnTo>
                      <a:lnTo>
                        <a:pt x="10207" y="15367"/>
                      </a:lnTo>
                      <a:lnTo>
                        <a:pt x="10207" y="15524"/>
                      </a:lnTo>
                      <a:lnTo>
                        <a:pt x="10112" y="15524"/>
                      </a:lnTo>
                      <a:lnTo>
                        <a:pt x="10064" y="15445"/>
                      </a:lnTo>
                      <a:lnTo>
                        <a:pt x="9661" y="15445"/>
                      </a:lnTo>
                      <a:lnTo>
                        <a:pt x="9613" y="15524"/>
                      </a:lnTo>
                      <a:lnTo>
                        <a:pt x="9518" y="15524"/>
                      </a:lnTo>
                      <a:lnTo>
                        <a:pt x="9471" y="15445"/>
                      </a:lnTo>
                      <a:lnTo>
                        <a:pt x="9423" y="15445"/>
                      </a:lnTo>
                      <a:lnTo>
                        <a:pt x="9328" y="15289"/>
                      </a:lnTo>
                      <a:lnTo>
                        <a:pt x="9186" y="15289"/>
                      </a:lnTo>
                      <a:lnTo>
                        <a:pt x="9186" y="15367"/>
                      </a:lnTo>
                      <a:lnTo>
                        <a:pt x="9162" y="15367"/>
                      </a:lnTo>
                      <a:lnTo>
                        <a:pt x="9115" y="15289"/>
                      </a:lnTo>
                      <a:lnTo>
                        <a:pt x="9115" y="15053"/>
                      </a:lnTo>
                      <a:lnTo>
                        <a:pt x="9067" y="15053"/>
                      </a:lnTo>
                      <a:lnTo>
                        <a:pt x="9067" y="14975"/>
                      </a:lnTo>
                      <a:lnTo>
                        <a:pt x="9020" y="14936"/>
                      </a:lnTo>
                      <a:lnTo>
                        <a:pt x="8877" y="14701"/>
                      </a:lnTo>
                      <a:lnTo>
                        <a:pt x="8877" y="14544"/>
                      </a:lnTo>
                      <a:lnTo>
                        <a:pt x="8830" y="14544"/>
                      </a:lnTo>
                      <a:lnTo>
                        <a:pt x="8830" y="14465"/>
                      </a:lnTo>
                      <a:lnTo>
                        <a:pt x="8735" y="14465"/>
                      </a:lnTo>
                      <a:lnTo>
                        <a:pt x="8735" y="14622"/>
                      </a:lnTo>
                      <a:lnTo>
                        <a:pt x="8640" y="14622"/>
                      </a:lnTo>
                      <a:lnTo>
                        <a:pt x="8640" y="14387"/>
                      </a:lnTo>
                      <a:lnTo>
                        <a:pt x="8569" y="14387"/>
                      </a:lnTo>
                      <a:lnTo>
                        <a:pt x="8569" y="14465"/>
                      </a:lnTo>
                      <a:lnTo>
                        <a:pt x="8521" y="14465"/>
                      </a:lnTo>
                      <a:lnTo>
                        <a:pt x="8521" y="14309"/>
                      </a:lnTo>
                      <a:lnTo>
                        <a:pt x="8569" y="14309"/>
                      </a:lnTo>
                      <a:lnTo>
                        <a:pt x="8569" y="14152"/>
                      </a:lnTo>
                      <a:lnTo>
                        <a:pt x="8521" y="14152"/>
                      </a:lnTo>
                      <a:lnTo>
                        <a:pt x="8474" y="14073"/>
                      </a:lnTo>
                      <a:lnTo>
                        <a:pt x="8426" y="14073"/>
                      </a:lnTo>
                      <a:lnTo>
                        <a:pt x="8426" y="13956"/>
                      </a:lnTo>
                      <a:lnTo>
                        <a:pt x="8331" y="13799"/>
                      </a:lnTo>
                      <a:lnTo>
                        <a:pt x="8236" y="13799"/>
                      </a:lnTo>
                      <a:lnTo>
                        <a:pt x="8142" y="13642"/>
                      </a:lnTo>
                      <a:lnTo>
                        <a:pt x="8236" y="13642"/>
                      </a:lnTo>
                      <a:lnTo>
                        <a:pt x="8236" y="13564"/>
                      </a:lnTo>
                      <a:lnTo>
                        <a:pt x="8284" y="13485"/>
                      </a:lnTo>
                      <a:lnTo>
                        <a:pt x="8236" y="13485"/>
                      </a:lnTo>
                      <a:lnTo>
                        <a:pt x="8236" y="13564"/>
                      </a:lnTo>
                      <a:lnTo>
                        <a:pt x="8189" y="13564"/>
                      </a:lnTo>
                      <a:lnTo>
                        <a:pt x="8189" y="13485"/>
                      </a:lnTo>
                      <a:lnTo>
                        <a:pt x="8142" y="13485"/>
                      </a:lnTo>
                      <a:lnTo>
                        <a:pt x="8189" y="13485"/>
                      </a:lnTo>
                      <a:lnTo>
                        <a:pt x="8189" y="13407"/>
                      </a:lnTo>
                      <a:lnTo>
                        <a:pt x="8142" y="13407"/>
                      </a:lnTo>
                      <a:lnTo>
                        <a:pt x="8142" y="13328"/>
                      </a:lnTo>
                      <a:lnTo>
                        <a:pt x="7975" y="13328"/>
                      </a:lnTo>
                      <a:lnTo>
                        <a:pt x="7928" y="13250"/>
                      </a:lnTo>
                      <a:lnTo>
                        <a:pt x="7880" y="13250"/>
                      </a:lnTo>
                      <a:lnTo>
                        <a:pt x="7880" y="13172"/>
                      </a:lnTo>
                      <a:lnTo>
                        <a:pt x="7975" y="13172"/>
                      </a:lnTo>
                      <a:lnTo>
                        <a:pt x="8023" y="13250"/>
                      </a:lnTo>
                      <a:lnTo>
                        <a:pt x="8023" y="13093"/>
                      </a:lnTo>
                      <a:lnTo>
                        <a:pt x="7928" y="13093"/>
                      </a:lnTo>
                      <a:lnTo>
                        <a:pt x="7928" y="12819"/>
                      </a:lnTo>
                      <a:lnTo>
                        <a:pt x="7880" y="12819"/>
                      </a:lnTo>
                      <a:lnTo>
                        <a:pt x="7880" y="12740"/>
                      </a:lnTo>
                      <a:lnTo>
                        <a:pt x="7785" y="12740"/>
                      </a:lnTo>
                      <a:lnTo>
                        <a:pt x="7738" y="12662"/>
                      </a:lnTo>
                      <a:lnTo>
                        <a:pt x="7596" y="12662"/>
                      </a:lnTo>
                      <a:lnTo>
                        <a:pt x="7596" y="12427"/>
                      </a:lnTo>
                      <a:lnTo>
                        <a:pt x="7548" y="12427"/>
                      </a:lnTo>
                      <a:lnTo>
                        <a:pt x="7548" y="12348"/>
                      </a:lnTo>
                      <a:lnTo>
                        <a:pt x="7335" y="12348"/>
                      </a:lnTo>
                      <a:lnTo>
                        <a:pt x="7335" y="12505"/>
                      </a:lnTo>
                      <a:lnTo>
                        <a:pt x="7287" y="12505"/>
                      </a:lnTo>
                      <a:lnTo>
                        <a:pt x="7287" y="12584"/>
                      </a:lnTo>
                      <a:lnTo>
                        <a:pt x="7192" y="12584"/>
                      </a:lnTo>
                      <a:lnTo>
                        <a:pt x="7145" y="12505"/>
                      </a:lnTo>
                      <a:lnTo>
                        <a:pt x="7145" y="12192"/>
                      </a:lnTo>
                      <a:lnTo>
                        <a:pt x="7097" y="12113"/>
                      </a:lnTo>
                      <a:lnTo>
                        <a:pt x="7097" y="11996"/>
                      </a:lnTo>
                      <a:lnTo>
                        <a:pt x="7002" y="11996"/>
                      </a:lnTo>
                      <a:lnTo>
                        <a:pt x="7002" y="11917"/>
                      </a:lnTo>
                      <a:lnTo>
                        <a:pt x="6955" y="11917"/>
                      </a:lnTo>
                      <a:lnTo>
                        <a:pt x="6907" y="11839"/>
                      </a:lnTo>
                      <a:lnTo>
                        <a:pt x="6884" y="11839"/>
                      </a:lnTo>
                      <a:lnTo>
                        <a:pt x="6884" y="11917"/>
                      </a:lnTo>
                      <a:lnTo>
                        <a:pt x="6836" y="11917"/>
                      </a:lnTo>
                      <a:lnTo>
                        <a:pt x="6789" y="11996"/>
                      </a:lnTo>
                      <a:lnTo>
                        <a:pt x="6646" y="11996"/>
                      </a:lnTo>
                      <a:lnTo>
                        <a:pt x="6646" y="11917"/>
                      </a:lnTo>
                      <a:lnTo>
                        <a:pt x="6599" y="11839"/>
                      </a:lnTo>
                      <a:lnTo>
                        <a:pt x="6551" y="11839"/>
                      </a:lnTo>
                      <a:lnTo>
                        <a:pt x="6551" y="11917"/>
                      </a:lnTo>
                      <a:lnTo>
                        <a:pt x="6456" y="11917"/>
                      </a:lnTo>
                      <a:lnTo>
                        <a:pt x="6456" y="11682"/>
                      </a:lnTo>
                      <a:lnTo>
                        <a:pt x="6409" y="11682"/>
                      </a:lnTo>
                      <a:lnTo>
                        <a:pt x="6409" y="11604"/>
                      </a:lnTo>
                      <a:lnTo>
                        <a:pt x="6361" y="11604"/>
                      </a:lnTo>
                      <a:lnTo>
                        <a:pt x="6361" y="11682"/>
                      </a:lnTo>
                      <a:lnTo>
                        <a:pt x="6243" y="11682"/>
                      </a:lnTo>
                      <a:lnTo>
                        <a:pt x="6243" y="11525"/>
                      </a:lnTo>
                      <a:lnTo>
                        <a:pt x="6290" y="11525"/>
                      </a:lnTo>
                      <a:lnTo>
                        <a:pt x="6290" y="11447"/>
                      </a:lnTo>
                      <a:lnTo>
                        <a:pt x="6243" y="11368"/>
                      </a:lnTo>
                      <a:lnTo>
                        <a:pt x="6195" y="11368"/>
                      </a:lnTo>
                      <a:lnTo>
                        <a:pt x="6195" y="11290"/>
                      </a:lnTo>
                      <a:lnTo>
                        <a:pt x="6100" y="11290"/>
                      </a:lnTo>
                      <a:lnTo>
                        <a:pt x="6100" y="11368"/>
                      </a:lnTo>
                      <a:lnTo>
                        <a:pt x="6053" y="11368"/>
                      </a:lnTo>
                      <a:lnTo>
                        <a:pt x="6053" y="11447"/>
                      </a:lnTo>
                      <a:lnTo>
                        <a:pt x="5958" y="11447"/>
                      </a:lnTo>
                      <a:lnTo>
                        <a:pt x="5958" y="11368"/>
                      </a:lnTo>
                      <a:lnTo>
                        <a:pt x="5910" y="11290"/>
                      </a:lnTo>
                      <a:lnTo>
                        <a:pt x="5910" y="11368"/>
                      </a:lnTo>
                      <a:lnTo>
                        <a:pt x="5863" y="11368"/>
                      </a:lnTo>
                      <a:lnTo>
                        <a:pt x="5863" y="11447"/>
                      </a:lnTo>
                      <a:lnTo>
                        <a:pt x="5815" y="11447"/>
                      </a:lnTo>
                      <a:lnTo>
                        <a:pt x="5815" y="11525"/>
                      </a:lnTo>
                      <a:lnTo>
                        <a:pt x="5792" y="11525"/>
                      </a:lnTo>
                      <a:lnTo>
                        <a:pt x="5792" y="11839"/>
                      </a:lnTo>
                      <a:lnTo>
                        <a:pt x="5744" y="11839"/>
                      </a:lnTo>
                      <a:lnTo>
                        <a:pt x="5744" y="11917"/>
                      </a:lnTo>
                      <a:lnTo>
                        <a:pt x="5649" y="11917"/>
                      </a:lnTo>
                      <a:lnTo>
                        <a:pt x="5649" y="11839"/>
                      </a:lnTo>
                      <a:lnTo>
                        <a:pt x="5602" y="11839"/>
                      </a:lnTo>
                      <a:lnTo>
                        <a:pt x="5602" y="11760"/>
                      </a:lnTo>
                      <a:lnTo>
                        <a:pt x="5459" y="11760"/>
                      </a:lnTo>
                      <a:lnTo>
                        <a:pt x="5459" y="11839"/>
                      </a:lnTo>
                      <a:lnTo>
                        <a:pt x="5412" y="11839"/>
                      </a:lnTo>
                      <a:lnTo>
                        <a:pt x="5364" y="11917"/>
                      </a:lnTo>
                      <a:lnTo>
                        <a:pt x="5269" y="11917"/>
                      </a:lnTo>
                      <a:lnTo>
                        <a:pt x="5269" y="13328"/>
                      </a:lnTo>
                      <a:lnTo>
                        <a:pt x="5222" y="13407"/>
                      </a:lnTo>
                      <a:lnTo>
                        <a:pt x="5198" y="13407"/>
                      </a:lnTo>
                      <a:lnTo>
                        <a:pt x="5198" y="13172"/>
                      </a:lnTo>
                      <a:lnTo>
                        <a:pt x="5056" y="13172"/>
                      </a:lnTo>
                      <a:lnTo>
                        <a:pt x="5103" y="13250"/>
                      </a:lnTo>
                      <a:lnTo>
                        <a:pt x="5103" y="13328"/>
                      </a:lnTo>
                      <a:lnTo>
                        <a:pt x="4724" y="13328"/>
                      </a:lnTo>
                      <a:lnTo>
                        <a:pt x="4724" y="13407"/>
                      </a:lnTo>
                      <a:lnTo>
                        <a:pt x="4676" y="13407"/>
                      </a:lnTo>
                      <a:lnTo>
                        <a:pt x="4652" y="13328"/>
                      </a:lnTo>
                      <a:lnTo>
                        <a:pt x="4605" y="13250"/>
                      </a:lnTo>
                      <a:lnTo>
                        <a:pt x="4557" y="13250"/>
                      </a:lnTo>
                      <a:lnTo>
                        <a:pt x="4557" y="13172"/>
                      </a:lnTo>
                      <a:lnTo>
                        <a:pt x="4462" y="13172"/>
                      </a:lnTo>
                      <a:lnTo>
                        <a:pt x="4415" y="13250"/>
                      </a:lnTo>
                      <a:lnTo>
                        <a:pt x="4367" y="13250"/>
                      </a:lnTo>
                      <a:lnTo>
                        <a:pt x="4320" y="13328"/>
                      </a:lnTo>
                      <a:lnTo>
                        <a:pt x="4273" y="13328"/>
                      </a:lnTo>
                      <a:lnTo>
                        <a:pt x="4273" y="13407"/>
                      </a:lnTo>
                      <a:lnTo>
                        <a:pt x="4225" y="13407"/>
                      </a:lnTo>
                      <a:lnTo>
                        <a:pt x="4225" y="13564"/>
                      </a:lnTo>
                      <a:lnTo>
                        <a:pt x="4130" y="13564"/>
                      </a:lnTo>
                      <a:lnTo>
                        <a:pt x="4130" y="13485"/>
                      </a:lnTo>
                      <a:lnTo>
                        <a:pt x="4059" y="13485"/>
                      </a:lnTo>
                      <a:lnTo>
                        <a:pt x="4059" y="13328"/>
                      </a:lnTo>
                      <a:lnTo>
                        <a:pt x="4011" y="13328"/>
                      </a:lnTo>
                      <a:lnTo>
                        <a:pt x="4011" y="13250"/>
                      </a:lnTo>
                      <a:lnTo>
                        <a:pt x="3916" y="13093"/>
                      </a:lnTo>
                      <a:lnTo>
                        <a:pt x="3869" y="13093"/>
                      </a:lnTo>
                      <a:lnTo>
                        <a:pt x="3822" y="13172"/>
                      </a:lnTo>
                      <a:lnTo>
                        <a:pt x="3774" y="13172"/>
                      </a:lnTo>
                      <a:lnTo>
                        <a:pt x="3774" y="13250"/>
                      </a:lnTo>
                      <a:lnTo>
                        <a:pt x="3727" y="13250"/>
                      </a:lnTo>
                      <a:lnTo>
                        <a:pt x="3727" y="13054"/>
                      </a:lnTo>
                      <a:lnTo>
                        <a:pt x="3537" y="13054"/>
                      </a:lnTo>
                      <a:lnTo>
                        <a:pt x="3513" y="12976"/>
                      </a:lnTo>
                      <a:lnTo>
                        <a:pt x="3418" y="12976"/>
                      </a:lnTo>
                      <a:lnTo>
                        <a:pt x="3418" y="13054"/>
                      </a:lnTo>
                      <a:lnTo>
                        <a:pt x="3323" y="13054"/>
                      </a:lnTo>
                      <a:lnTo>
                        <a:pt x="3323" y="12976"/>
                      </a:lnTo>
                      <a:lnTo>
                        <a:pt x="3276" y="12897"/>
                      </a:lnTo>
                      <a:lnTo>
                        <a:pt x="3228" y="12897"/>
                      </a:lnTo>
                      <a:lnTo>
                        <a:pt x="3228" y="12976"/>
                      </a:lnTo>
                      <a:lnTo>
                        <a:pt x="3133" y="12976"/>
                      </a:lnTo>
                      <a:lnTo>
                        <a:pt x="3086" y="13054"/>
                      </a:lnTo>
                      <a:lnTo>
                        <a:pt x="3038" y="13054"/>
                      </a:lnTo>
                      <a:lnTo>
                        <a:pt x="3038" y="13172"/>
                      </a:lnTo>
                      <a:lnTo>
                        <a:pt x="3133" y="13172"/>
                      </a:lnTo>
                      <a:lnTo>
                        <a:pt x="3133" y="13250"/>
                      </a:lnTo>
                      <a:lnTo>
                        <a:pt x="3038" y="13250"/>
                      </a:lnTo>
                      <a:lnTo>
                        <a:pt x="3038" y="13328"/>
                      </a:lnTo>
                      <a:lnTo>
                        <a:pt x="2991" y="13328"/>
                      </a:lnTo>
                      <a:lnTo>
                        <a:pt x="2991" y="13250"/>
                      </a:lnTo>
                      <a:lnTo>
                        <a:pt x="2943" y="13250"/>
                      </a:lnTo>
                      <a:lnTo>
                        <a:pt x="2943" y="13172"/>
                      </a:lnTo>
                      <a:lnTo>
                        <a:pt x="2920" y="13093"/>
                      </a:lnTo>
                      <a:lnTo>
                        <a:pt x="2777" y="13093"/>
                      </a:lnTo>
                      <a:lnTo>
                        <a:pt x="2777" y="13172"/>
                      </a:lnTo>
                      <a:lnTo>
                        <a:pt x="2635" y="13172"/>
                      </a:lnTo>
                      <a:lnTo>
                        <a:pt x="2635" y="13250"/>
                      </a:lnTo>
                      <a:lnTo>
                        <a:pt x="2587" y="13250"/>
                      </a:lnTo>
                      <a:lnTo>
                        <a:pt x="2587" y="13328"/>
                      </a:lnTo>
                      <a:lnTo>
                        <a:pt x="2445" y="13328"/>
                      </a:lnTo>
                      <a:lnTo>
                        <a:pt x="2445" y="13250"/>
                      </a:lnTo>
                      <a:lnTo>
                        <a:pt x="2184" y="13250"/>
                      </a:lnTo>
                      <a:lnTo>
                        <a:pt x="2136" y="13328"/>
                      </a:lnTo>
                      <a:lnTo>
                        <a:pt x="2136" y="13250"/>
                      </a:lnTo>
                      <a:lnTo>
                        <a:pt x="2089" y="13250"/>
                      </a:lnTo>
                      <a:lnTo>
                        <a:pt x="2041" y="13172"/>
                      </a:lnTo>
                      <a:lnTo>
                        <a:pt x="1994" y="13172"/>
                      </a:lnTo>
                      <a:lnTo>
                        <a:pt x="1946" y="13093"/>
                      </a:lnTo>
                      <a:lnTo>
                        <a:pt x="1994" y="13093"/>
                      </a:lnTo>
                      <a:lnTo>
                        <a:pt x="1994" y="12976"/>
                      </a:lnTo>
                      <a:lnTo>
                        <a:pt x="1946" y="12976"/>
                      </a:lnTo>
                      <a:lnTo>
                        <a:pt x="1899" y="13054"/>
                      </a:lnTo>
                      <a:lnTo>
                        <a:pt x="1685" y="13054"/>
                      </a:lnTo>
                      <a:lnTo>
                        <a:pt x="1685" y="13093"/>
                      </a:lnTo>
                      <a:lnTo>
                        <a:pt x="1638" y="13093"/>
                      </a:lnTo>
                      <a:lnTo>
                        <a:pt x="1638" y="13054"/>
                      </a:lnTo>
                      <a:lnTo>
                        <a:pt x="1590" y="13054"/>
                      </a:lnTo>
                      <a:lnTo>
                        <a:pt x="1590" y="12976"/>
                      </a:lnTo>
                      <a:lnTo>
                        <a:pt x="1543" y="12976"/>
                      </a:lnTo>
                      <a:lnTo>
                        <a:pt x="1543" y="12819"/>
                      </a:lnTo>
                      <a:lnTo>
                        <a:pt x="1448" y="12819"/>
                      </a:lnTo>
                      <a:lnTo>
                        <a:pt x="1400" y="12897"/>
                      </a:lnTo>
                      <a:lnTo>
                        <a:pt x="1400" y="12976"/>
                      </a:lnTo>
                      <a:lnTo>
                        <a:pt x="1305" y="12976"/>
                      </a:lnTo>
                      <a:lnTo>
                        <a:pt x="1305" y="12897"/>
                      </a:lnTo>
                      <a:lnTo>
                        <a:pt x="1258" y="12897"/>
                      </a:lnTo>
                      <a:lnTo>
                        <a:pt x="1258" y="12819"/>
                      </a:lnTo>
                      <a:lnTo>
                        <a:pt x="1234" y="12819"/>
                      </a:lnTo>
                      <a:lnTo>
                        <a:pt x="1234" y="12897"/>
                      </a:lnTo>
                      <a:lnTo>
                        <a:pt x="1044" y="12897"/>
                      </a:lnTo>
                      <a:lnTo>
                        <a:pt x="1044" y="12819"/>
                      </a:lnTo>
                      <a:lnTo>
                        <a:pt x="997" y="12740"/>
                      </a:lnTo>
                      <a:lnTo>
                        <a:pt x="997" y="12662"/>
                      </a:lnTo>
                      <a:lnTo>
                        <a:pt x="1044" y="12662"/>
                      </a:lnTo>
                      <a:lnTo>
                        <a:pt x="1044" y="12584"/>
                      </a:lnTo>
                      <a:lnTo>
                        <a:pt x="997" y="12505"/>
                      </a:lnTo>
                      <a:lnTo>
                        <a:pt x="949" y="12505"/>
                      </a:lnTo>
                      <a:lnTo>
                        <a:pt x="949" y="12427"/>
                      </a:lnTo>
                      <a:lnTo>
                        <a:pt x="902" y="12427"/>
                      </a:lnTo>
                      <a:lnTo>
                        <a:pt x="902" y="12270"/>
                      </a:lnTo>
                      <a:lnTo>
                        <a:pt x="855" y="12270"/>
                      </a:lnTo>
                      <a:lnTo>
                        <a:pt x="855" y="12074"/>
                      </a:lnTo>
                      <a:lnTo>
                        <a:pt x="807" y="12074"/>
                      </a:lnTo>
                      <a:lnTo>
                        <a:pt x="807" y="11839"/>
                      </a:lnTo>
                      <a:lnTo>
                        <a:pt x="855" y="11839"/>
                      </a:lnTo>
                      <a:lnTo>
                        <a:pt x="855" y="11917"/>
                      </a:lnTo>
                      <a:lnTo>
                        <a:pt x="902" y="11917"/>
                      </a:lnTo>
                      <a:lnTo>
                        <a:pt x="902" y="11839"/>
                      </a:lnTo>
                      <a:lnTo>
                        <a:pt x="949" y="11839"/>
                      </a:lnTo>
                      <a:lnTo>
                        <a:pt x="949" y="11760"/>
                      </a:lnTo>
                      <a:lnTo>
                        <a:pt x="902" y="11760"/>
                      </a:lnTo>
                      <a:lnTo>
                        <a:pt x="997" y="11760"/>
                      </a:lnTo>
                      <a:lnTo>
                        <a:pt x="997" y="11682"/>
                      </a:lnTo>
                      <a:lnTo>
                        <a:pt x="949" y="11682"/>
                      </a:lnTo>
                      <a:lnTo>
                        <a:pt x="949" y="11604"/>
                      </a:lnTo>
                      <a:lnTo>
                        <a:pt x="902" y="11604"/>
                      </a:lnTo>
                      <a:lnTo>
                        <a:pt x="902" y="11525"/>
                      </a:lnTo>
                      <a:lnTo>
                        <a:pt x="949" y="11525"/>
                      </a:lnTo>
                      <a:lnTo>
                        <a:pt x="949" y="11447"/>
                      </a:lnTo>
                      <a:lnTo>
                        <a:pt x="997" y="11447"/>
                      </a:lnTo>
                      <a:lnTo>
                        <a:pt x="949" y="11447"/>
                      </a:lnTo>
                      <a:lnTo>
                        <a:pt x="949" y="11368"/>
                      </a:lnTo>
                      <a:lnTo>
                        <a:pt x="855" y="11368"/>
                      </a:lnTo>
                      <a:lnTo>
                        <a:pt x="855" y="11094"/>
                      </a:lnTo>
                      <a:lnTo>
                        <a:pt x="902" y="11094"/>
                      </a:lnTo>
                      <a:lnTo>
                        <a:pt x="902" y="10937"/>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71" name="Freeform 4869"/>
                <p:cNvSpPr/>
                <p:nvPr/>
              </p:nvSpPr>
              <p:spPr>
                <a:xfrm>
                  <a:off x="430746" y="1215503"/>
                  <a:ext cx="466498" cy="428026"/>
                </a:xfrm>
                <a:custGeom>
                  <a:avLst/>
                  <a:gdLst/>
                  <a:ahLst/>
                  <a:cxnLst>
                    <a:cxn ang="0">
                      <a:pos x="wd2" y="hd2"/>
                    </a:cxn>
                    <a:cxn ang="5400000">
                      <a:pos x="wd2" y="hd2"/>
                    </a:cxn>
                    <a:cxn ang="10800000">
                      <a:pos x="wd2" y="hd2"/>
                    </a:cxn>
                    <a:cxn ang="16200000">
                      <a:pos x="wd2" y="hd2"/>
                    </a:cxn>
                  </a:cxnLst>
                  <a:rect l="0" t="0" r="r" b="b"/>
                  <a:pathLst>
                    <a:path w="21600" h="21600" extrusionOk="0">
                      <a:moveTo>
                        <a:pt x="0" y="3386"/>
                      </a:moveTo>
                      <a:lnTo>
                        <a:pt x="0" y="3274"/>
                      </a:lnTo>
                      <a:lnTo>
                        <a:pt x="177" y="3237"/>
                      </a:lnTo>
                      <a:lnTo>
                        <a:pt x="579" y="3107"/>
                      </a:lnTo>
                      <a:lnTo>
                        <a:pt x="948" y="2995"/>
                      </a:lnTo>
                      <a:lnTo>
                        <a:pt x="1318" y="2847"/>
                      </a:lnTo>
                      <a:lnTo>
                        <a:pt x="1688" y="2716"/>
                      </a:lnTo>
                      <a:lnTo>
                        <a:pt x="2057" y="2605"/>
                      </a:lnTo>
                      <a:lnTo>
                        <a:pt x="2314" y="2493"/>
                      </a:lnTo>
                      <a:lnTo>
                        <a:pt x="2379" y="2530"/>
                      </a:lnTo>
                      <a:lnTo>
                        <a:pt x="2395" y="2567"/>
                      </a:lnTo>
                      <a:lnTo>
                        <a:pt x="2427" y="2605"/>
                      </a:lnTo>
                      <a:lnTo>
                        <a:pt x="2555" y="2605"/>
                      </a:lnTo>
                      <a:lnTo>
                        <a:pt x="2588" y="2567"/>
                      </a:lnTo>
                      <a:lnTo>
                        <a:pt x="2652" y="2567"/>
                      </a:lnTo>
                      <a:lnTo>
                        <a:pt x="2652" y="2605"/>
                      </a:lnTo>
                      <a:lnTo>
                        <a:pt x="2684" y="2605"/>
                      </a:lnTo>
                      <a:lnTo>
                        <a:pt x="2716" y="2567"/>
                      </a:lnTo>
                      <a:lnTo>
                        <a:pt x="2748" y="2567"/>
                      </a:lnTo>
                      <a:lnTo>
                        <a:pt x="2748" y="2530"/>
                      </a:lnTo>
                      <a:lnTo>
                        <a:pt x="2764" y="2493"/>
                      </a:lnTo>
                      <a:lnTo>
                        <a:pt x="2796" y="2456"/>
                      </a:lnTo>
                      <a:lnTo>
                        <a:pt x="2829" y="2456"/>
                      </a:lnTo>
                      <a:lnTo>
                        <a:pt x="2861" y="2419"/>
                      </a:lnTo>
                      <a:lnTo>
                        <a:pt x="2893" y="2456"/>
                      </a:lnTo>
                      <a:lnTo>
                        <a:pt x="2925" y="2456"/>
                      </a:lnTo>
                      <a:lnTo>
                        <a:pt x="2957" y="2493"/>
                      </a:lnTo>
                      <a:lnTo>
                        <a:pt x="2957" y="2530"/>
                      </a:lnTo>
                      <a:lnTo>
                        <a:pt x="3054" y="2642"/>
                      </a:lnTo>
                      <a:lnTo>
                        <a:pt x="3166" y="2642"/>
                      </a:lnTo>
                      <a:lnTo>
                        <a:pt x="3198" y="2605"/>
                      </a:lnTo>
                      <a:lnTo>
                        <a:pt x="3230" y="2642"/>
                      </a:lnTo>
                      <a:lnTo>
                        <a:pt x="3230" y="2716"/>
                      </a:lnTo>
                      <a:lnTo>
                        <a:pt x="3166" y="2791"/>
                      </a:lnTo>
                      <a:lnTo>
                        <a:pt x="3166" y="2809"/>
                      </a:lnTo>
                      <a:lnTo>
                        <a:pt x="3198" y="2809"/>
                      </a:lnTo>
                      <a:lnTo>
                        <a:pt x="3230" y="2791"/>
                      </a:lnTo>
                      <a:lnTo>
                        <a:pt x="3263" y="2791"/>
                      </a:lnTo>
                      <a:lnTo>
                        <a:pt x="3295" y="2753"/>
                      </a:lnTo>
                      <a:lnTo>
                        <a:pt x="3423" y="2753"/>
                      </a:lnTo>
                      <a:lnTo>
                        <a:pt x="3455" y="2791"/>
                      </a:lnTo>
                      <a:lnTo>
                        <a:pt x="3488" y="2791"/>
                      </a:lnTo>
                      <a:lnTo>
                        <a:pt x="3488" y="2958"/>
                      </a:lnTo>
                      <a:lnTo>
                        <a:pt x="3455" y="2958"/>
                      </a:lnTo>
                      <a:lnTo>
                        <a:pt x="3455" y="3070"/>
                      </a:lnTo>
                      <a:lnTo>
                        <a:pt x="3488" y="3070"/>
                      </a:lnTo>
                      <a:lnTo>
                        <a:pt x="3520" y="3107"/>
                      </a:lnTo>
                      <a:lnTo>
                        <a:pt x="3536" y="3144"/>
                      </a:lnTo>
                      <a:lnTo>
                        <a:pt x="3568" y="3144"/>
                      </a:lnTo>
                      <a:lnTo>
                        <a:pt x="3664" y="3033"/>
                      </a:lnTo>
                      <a:lnTo>
                        <a:pt x="3664" y="2958"/>
                      </a:lnTo>
                      <a:lnTo>
                        <a:pt x="3696" y="2958"/>
                      </a:lnTo>
                      <a:lnTo>
                        <a:pt x="3696" y="3070"/>
                      </a:lnTo>
                      <a:lnTo>
                        <a:pt x="3729" y="3070"/>
                      </a:lnTo>
                      <a:lnTo>
                        <a:pt x="3729" y="3144"/>
                      </a:lnTo>
                      <a:lnTo>
                        <a:pt x="3793" y="3144"/>
                      </a:lnTo>
                      <a:lnTo>
                        <a:pt x="3825" y="3181"/>
                      </a:lnTo>
                      <a:lnTo>
                        <a:pt x="3921" y="3181"/>
                      </a:lnTo>
                      <a:lnTo>
                        <a:pt x="3938" y="3144"/>
                      </a:lnTo>
                      <a:lnTo>
                        <a:pt x="4002" y="3144"/>
                      </a:lnTo>
                      <a:lnTo>
                        <a:pt x="4034" y="3107"/>
                      </a:lnTo>
                      <a:lnTo>
                        <a:pt x="4195" y="3107"/>
                      </a:lnTo>
                      <a:lnTo>
                        <a:pt x="4259" y="3181"/>
                      </a:lnTo>
                      <a:lnTo>
                        <a:pt x="4291" y="3181"/>
                      </a:lnTo>
                      <a:lnTo>
                        <a:pt x="4291" y="3219"/>
                      </a:lnTo>
                      <a:lnTo>
                        <a:pt x="4371" y="3219"/>
                      </a:lnTo>
                      <a:lnTo>
                        <a:pt x="4371" y="3181"/>
                      </a:lnTo>
                      <a:lnTo>
                        <a:pt x="4468" y="3070"/>
                      </a:lnTo>
                      <a:lnTo>
                        <a:pt x="4564" y="3070"/>
                      </a:lnTo>
                      <a:lnTo>
                        <a:pt x="4564" y="3107"/>
                      </a:lnTo>
                      <a:lnTo>
                        <a:pt x="4596" y="3144"/>
                      </a:lnTo>
                      <a:lnTo>
                        <a:pt x="4596" y="3181"/>
                      </a:lnTo>
                      <a:lnTo>
                        <a:pt x="4629" y="3181"/>
                      </a:lnTo>
                      <a:lnTo>
                        <a:pt x="4709" y="3237"/>
                      </a:lnTo>
                      <a:lnTo>
                        <a:pt x="4773" y="3237"/>
                      </a:lnTo>
                      <a:lnTo>
                        <a:pt x="4870" y="3349"/>
                      </a:lnTo>
                      <a:lnTo>
                        <a:pt x="4870" y="3423"/>
                      </a:lnTo>
                      <a:lnTo>
                        <a:pt x="4902" y="3423"/>
                      </a:lnTo>
                      <a:lnTo>
                        <a:pt x="4934" y="3460"/>
                      </a:lnTo>
                      <a:lnTo>
                        <a:pt x="4966" y="3460"/>
                      </a:lnTo>
                      <a:lnTo>
                        <a:pt x="4966" y="3498"/>
                      </a:lnTo>
                      <a:lnTo>
                        <a:pt x="4998" y="3572"/>
                      </a:lnTo>
                      <a:lnTo>
                        <a:pt x="5030" y="3572"/>
                      </a:lnTo>
                      <a:lnTo>
                        <a:pt x="5063" y="3609"/>
                      </a:lnTo>
                      <a:lnTo>
                        <a:pt x="5063" y="3647"/>
                      </a:lnTo>
                      <a:lnTo>
                        <a:pt x="5079" y="3647"/>
                      </a:lnTo>
                      <a:lnTo>
                        <a:pt x="5079" y="3684"/>
                      </a:lnTo>
                      <a:lnTo>
                        <a:pt x="5143" y="3684"/>
                      </a:lnTo>
                      <a:lnTo>
                        <a:pt x="5175" y="3647"/>
                      </a:lnTo>
                      <a:lnTo>
                        <a:pt x="5271" y="3647"/>
                      </a:lnTo>
                      <a:lnTo>
                        <a:pt x="5304" y="3609"/>
                      </a:lnTo>
                      <a:lnTo>
                        <a:pt x="5368" y="3609"/>
                      </a:lnTo>
                      <a:lnTo>
                        <a:pt x="5432" y="3572"/>
                      </a:lnTo>
                      <a:lnTo>
                        <a:pt x="5513" y="3572"/>
                      </a:lnTo>
                      <a:lnTo>
                        <a:pt x="5545" y="3609"/>
                      </a:lnTo>
                      <a:lnTo>
                        <a:pt x="5577" y="3609"/>
                      </a:lnTo>
                      <a:lnTo>
                        <a:pt x="5577" y="3647"/>
                      </a:lnTo>
                      <a:lnTo>
                        <a:pt x="5673" y="3647"/>
                      </a:lnTo>
                      <a:lnTo>
                        <a:pt x="5673" y="3386"/>
                      </a:lnTo>
                      <a:lnTo>
                        <a:pt x="5738" y="3312"/>
                      </a:lnTo>
                      <a:lnTo>
                        <a:pt x="5738" y="3274"/>
                      </a:lnTo>
                      <a:lnTo>
                        <a:pt x="5770" y="3237"/>
                      </a:lnTo>
                      <a:lnTo>
                        <a:pt x="5802" y="3219"/>
                      </a:lnTo>
                      <a:lnTo>
                        <a:pt x="5834" y="3219"/>
                      </a:lnTo>
                      <a:lnTo>
                        <a:pt x="5850" y="3181"/>
                      </a:lnTo>
                      <a:lnTo>
                        <a:pt x="5914" y="3181"/>
                      </a:lnTo>
                      <a:lnTo>
                        <a:pt x="5979" y="3219"/>
                      </a:lnTo>
                      <a:lnTo>
                        <a:pt x="6043" y="3219"/>
                      </a:lnTo>
                      <a:lnTo>
                        <a:pt x="6107" y="3274"/>
                      </a:lnTo>
                      <a:lnTo>
                        <a:pt x="6171" y="3312"/>
                      </a:lnTo>
                      <a:lnTo>
                        <a:pt x="6171" y="3349"/>
                      </a:lnTo>
                      <a:lnTo>
                        <a:pt x="6204" y="3423"/>
                      </a:lnTo>
                      <a:lnTo>
                        <a:pt x="6236" y="3460"/>
                      </a:lnTo>
                      <a:lnTo>
                        <a:pt x="6236" y="3535"/>
                      </a:lnTo>
                      <a:lnTo>
                        <a:pt x="6252" y="3572"/>
                      </a:lnTo>
                      <a:lnTo>
                        <a:pt x="6284" y="3609"/>
                      </a:lnTo>
                      <a:lnTo>
                        <a:pt x="6573" y="3609"/>
                      </a:lnTo>
                      <a:lnTo>
                        <a:pt x="6621" y="3572"/>
                      </a:lnTo>
                      <a:lnTo>
                        <a:pt x="6686" y="3535"/>
                      </a:lnTo>
                      <a:lnTo>
                        <a:pt x="6814" y="3535"/>
                      </a:lnTo>
                      <a:lnTo>
                        <a:pt x="6814" y="3460"/>
                      </a:lnTo>
                      <a:lnTo>
                        <a:pt x="6846" y="3423"/>
                      </a:lnTo>
                      <a:lnTo>
                        <a:pt x="6975" y="3423"/>
                      </a:lnTo>
                      <a:lnTo>
                        <a:pt x="6975" y="3386"/>
                      </a:lnTo>
                      <a:lnTo>
                        <a:pt x="7007" y="3349"/>
                      </a:lnTo>
                      <a:lnTo>
                        <a:pt x="7023" y="3312"/>
                      </a:lnTo>
                      <a:lnTo>
                        <a:pt x="7055" y="3312"/>
                      </a:lnTo>
                      <a:lnTo>
                        <a:pt x="7088" y="3349"/>
                      </a:lnTo>
                      <a:lnTo>
                        <a:pt x="7088" y="3423"/>
                      </a:lnTo>
                      <a:lnTo>
                        <a:pt x="7120" y="3460"/>
                      </a:lnTo>
                      <a:lnTo>
                        <a:pt x="7184" y="3460"/>
                      </a:lnTo>
                      <a:lnTo>
                        <a:pt x="7184" y="3498"/>
                      </a:lnTo>
                      <a:lnTo>
                        <a:pt x="7216" y="3498"/>
                      </a:lnTo>
                      <a:lnTo>
                        <a:pt x="7313" y="3609"/>
                      </a:lnTo>
                      <a:lnTo>
                        <a:pt x="7377" y="3609"/>
                      </a:lnTo>
                      <a:lnTo>
                        <a:pt x="7377" y="3702"/>
                      </a:lnTo>
                      <a:lnTo>
                        <a:pt x="7393" y="3702"/>
                      </a:lnTo>
                      <a:lnTo>
                        <a:pt x="7425" y="3740"/>
                      </a:lnTo>
                      <a:lnTo>
                        <a:pt x="7457" y="3740"/>
                      </a:lnTo>
                      <a:lnTo>
                        <a:pt x="7457" y="3777"/>
                      </a:lnTo>
                      <a:lnTo>
                        <a:pt x="7489" y="3777"/>
                      </a:lnTo>
                      <a:lnTo>
                        <a:pt x="7521" y="3814"/>
                      </a:lnTo>
                      <a:lnTo>
                        <a:pt x="7554" y="3814"/>
                      </a:lnTo>
                      <a:lnTo>
                        <a:pt x="7650" y="3926"/>
                      </a:lnTo>
                      <a:lnTo>
                        <a:pt x="7682" y="3926"/>
                      </a:lnTo>
                      <a:lnTo>
                        <a:pt x="7682" y="3963"/>
                      </a:lnTo>
                      <a:lnTo>
                        <a:pt x="7714" y="3963"/>
                      </a:lnTo>
                      <a:lnTo>
                        <a:pt x="7827" y="4037"/>
                      </a:lnTo>
                      <a:lnTo>
                        <a:pt x="7859" y="4037"/>
                      </a:lnTo>
                      <a:lnTo>
                        <a:pt x="7859" y="4074"/>
                      </a:lnTo>
                      <a:lnTo>
                        <a:pt x="7891" y="4074"/>
                      </a:lnTo>
                      <a:lnTo>
                        <a:pt x="7923" y="4037"/>
                      </a:lnTo>
                      <a:lnTo>
                        <a:pt x="7923" y="4000"/>
                      </a:lnTo>
                      <a:lnTo>
                        <a:pt x="8020" y="3888"/>
                      </a:lnTo>
                      <a:lnTo>
                        <a:pt x="8020" y="3851"/>
                      </a:lnTo>
                      <a:lnTo>
                        <a:pt x="8052" y="3851"/>
                      </a:lnTo>
                      <a:lnTo>
                        <a:pt x="8084" y="3814"/>
                      </a:lnTo>
                      <a:lnTo>
                        <a:pt x="8116" y="3740"/>
                      </a:lnTo>
                      <a:lnTo>
                        <a:pt x="8261" y="3572"/>
                      </a:lnTo>
                      <a:lnTo>
                        <a:pt x="8261" y="3535"/>
                      </a:lnTo>
                      <a:lnTo>
                        <a:pt x="8293" y="3498"/>
                      </a:lnTo>
                      <a:lnTo>
                        <a:pt x="8389" y="3423"/>
                      </a:lnTo>
                      <a:lnTo>
                        <a:pt x="8421" y="3386"/>
                      </a:lnTo>
                      <a:lnTo>
                        <a:pt x="8421" y="3349"/>
                      </a:lnTo>
                      <a:lnTo>
                        <a:pt x="8550" y="3349"/>
                      </a:lnTo>
                      <a:lnTo>
                        <a:pt x="8550" y="3572"/>
                      </a:lnTo>
                      <a:lnTo>
                        <a:pt x="8566" y="3572"/>
                      </a:lnTo>
                      <a:lnTo>
                        <a:pt x="8630" y="3647"/>
                      </a:lnTo>
                      <a:lnTo>
                        <a:pt x="8695" y="3647"/>
                      </a:lnTo>
                      <a:lnTo>
                        <a:pt x="8727" y="3684"/>
                      </a:lnTo>
                      <a:lnTo>
                        <a:pt x="8727" y="3702"/>
                      </a:lnTo>
                      <a:lnTo>
                        <a:pt x="8791" y="3702"/>
                      </a:lnTo>
                      <a:lnTo>
                        <a:pt x="8791" y="3740"/>
                      </a:lnTo>
                      <a:lnTo>
                        <a:pt x="8855" y="3740"/>
                      </a:lnTo>
                      <a:lnTo>
                        <a:pt x="8888" y="3777"/>
                      </a:lnTo>
                      <a:lnTo>
                        <a:pt x="8888" y="3740"/>
                      </a:lnTo>
                      <a:lnTo>
                        <a:pt x="8936" y="3740"/>
                      </a:lnTo>
                      <a:lnTo>
                        <a:pt x="8968" y="3702"/>
                      </a:lnTo>
                      <a:lnTo>
                        <a:pt x="9032" y="3702"/>
                      </a:lnTo>
                      <a:lnTo>
                        <a:pt x="9064" y="3684"/>
                      </a:lnTo>
                      <a:lnTo>
                        <a:pt x="9096" y="3684"/>
                      </a:lnTo>
                      <a:lnTo>
                        <a:pt x="9129" y="3647"/>
                      </a:lnTo>
                      <a:lnTo>
                        <a:pt x="9193" y="3647"/>
                      </a:lnTo>
                      <a:lnTo>
                        <a:pt x="9193" y="3609"/>
                      </a:lnTo>
                      <a:lnTo>
                        <a:pt x="9257" y="3609"/>
                      </a:lnTo>
                      <a:lnTo>
                        <a:pt x="9257" y="3572"/>
                      </a:lnTo>
                      <a:lnTo>
                        <a:pt x="9289" y="3535"/>
                      </a:lnTo>
                      <a:lnTo>
                        <a:pt x="9289" y="3498"/>
                      </a:lnTo>
                      <a:lnTo>
                        <a:pt x="9321" y="3460"/>
                      </a:lnTo>
                      <a:lnTo>
                        <a:pt x="9289" y="3460"/>
                      </a:lnTo>
                      <a:lnTo>
                        <a:pt x="9289" y="3386"/>
                      </a:lnTo>
                      <a:lnTo>
                        <a:pt x="9257" y="3386"/>
                      </a:lnTo>
                      <a:lnTo>
                        <a:pt x="9257" y="3274"/>
                      </a:lnTo>
                      <a:lnTo>
                        <a:pt x="9225" y="3237"/>
                      </a:lnTo>
                      <a:lnTo>
                        <a:pt x="9225" y="3107"/>
                      </a:lnTo>
                      <a:lnTo>
                        <a:pt x="9257" y="3033"/>
                      </a:lnTo>
                      <a:lnTo>
                        <a:pt x="9257" y="2884"/>
                      </a:lnTo>
                      <a:lnTo>
                        <a:pt x="9289" y="2884"/>
                      </a:lnTo>
                      <a:lnTo>
                        <a:pt x="9370" y="2791"/>
                      </a:lnTo>
                      <a:lnTo>
                        <a:pt x="9434" y="2753"/>
                      </a:lnTo>
                      <a:lnTo>
                        <a:pt x="9434" y="2716"/>
                      </a:lnTo>
                      <a:lnTo>
                        <a:pt x="9466" y="2716"/>
                      </a:lnTo>
                      <a:lnTo>
                        <a:pt x="9466" y="2679"/>
                      </a:lnTo>
                      <a:lnTo>
                        <a:pt x="9530" y="2605"/>
                      </a:lnTo>
                      <a:lnTo>
                        <a:pt x="9530" y="2567"/>
                      </a:lnTo>
                      <a:lnTo>
                        <a:pt x="9563" y="2493"/>
                      </a:lnTo>
                      <a:lnTo>
                        <a:pt x="9563" y="2456"/>
                      </a:lnTo>
                      <a:lnTo>
                        <a:pt x="9595" y="2419"/>
                      </a:lnTo>
                      <a:lnTo>
                        <a:pt x="9595" y="2381"/>
                      </a:lnTo>
                      <a:lnTo>
                        <a:pt x="9627" y="2344"/>
                      </a:lnTo>
                      <a:lnTo>
                        <a:pt x="9627" y="2326"/>
                      </a:lnTo>
                      <a:lnTo>
                        <a:pt x="9659" y="2326"/>
                      </a:lnTo>
                      <a:lnTo>
                        <a:pt x="9659" y="2288"/>
                      </a:lnTo>
                      <a:lnTo>
                        <a:pt x="9691" y="2251"/>
                      </a:lnTo>
                      <a:lnTo>
                        <a:pt x="9707" y="2251"/>
                      </a:lnTo>
                      <a:lnTo>
                        <a:pt x="9707" y="2214"/>
                      </a:lnTo>
                      <a:lnTo>
                        <a:pt x="9739" y="2214"/>
                      </a:lnTo>
                      <a:lnTo>
                        <a:pt x="9771" y="2177"/>
                      </a:lnTo>
                      <a:lnTo>
                        <a:pt x="9964" y="2177"/>
                      </a:lnTo>
                      <a:lnTo>
                        <a:pt x="9964" y="2140"/>
                      </a:lnTo>
                      <a:lnTo>
                        <a:pt x="9996" y="2140"/>
                      </a:lnTo>
                      <a:lnTo>
                        <a:pt x="9996" y="2102"/>
                      </a:lnTo>
                      <a:lnTo>
                        <a:pt x="10029" y="2102"/>
                      </a:lnTo>
                      <a:lnTo>
                        <a:pt x="10029" y="2065"/>
                      </a:lnTo>
                      <a:lnTo>
                        <a:pt x="10061" y="2028"/>
                      </a:lnTo>
                      <a:lnTo>
                        <a:pt x="10061" y="1991"/>
                      </a:lnTo>
                      <a:lnTo>
                        <a:pt x="10093" y="1953"/>
                      </a:lnTo>
                      <a:lnTo>
                        <a:pt x="10093" y="1898"/>
                      </a:lnTo>
                      <a:lnTo>
                        <a:pt x="10109" y="1898"/>
                      </a:lnTo>
                      <a:lnTo>
                        <a:pt x="10109" y="1860"/>
                      </a:lnTo>
                      <a:lnTo>
                        <a:pt x="10141" y="1823"/>
                      </a:lnTo>
                      <a:lnTo>
                        <a:pt x="10205" y="1823"/>
                      </a:lnTo>
                      <a:lnTo>
                        <a:pt x="10238" y="1860"/>
                      </a:lnTo>
                      <a:lnTo>
                        <a:pt x="10463" y="1860"/>
                      </a:lnTo>
                      <a:lnTo>
                        <a:pt x="10479" y="1823"/>
                      </a:lnTo>
                      <a:lnTo>
                        <a:pt x="10607" y="1823"/>
                      </a:lnTo>
                      <a:lnTo>
                        <a:pt x="10639" y="1860"/>
                      </a:lnTo>
                      <a:lnTo>
                        <a:pt x="10864" y="1860"/>
                      </a:lnTo>
                      <a:lnTo>
                        <a:pt x="10880" y="1898"/>
                      </a:lnTo>
                      <a:lnTo>
                        <a:pt x="11041" y="1898"/>
                      </a:lnTo>
                      <a:lnTo>
                        <a:pt x="11041" y="1860"/>
                      </a:lnTo>
                      <a:lnTo>
                        <a:pt x="11105" y="1860"/>
                      </a:lnTo>
                      <a:lnTo>
                        <a:pt x="11105" y="1823"/>
                      </a:lnTo>
                      <a:lnTo>
                        <a:pt x="11137" y="1786"/>
                      </a:lnTo>
                      <a:lnTo>
                        <a:pt x="11170" y="1786"/>
                      </a:lnTo>
                      <a:lnTo>
                        <a:pt x="11202" y="1749"/>
                      </a:lnTo>
                      <a:lnTo>
                        <a:pt x="11314" y="1749"/>
                      </a:lnTo>
                      <a:lnTo>
                        <a:pt x="11346" y="1712"/>
                      </a:lnTo>
                      <a:lnTo>
                        <a:pt x="11379" y="1712"/>
                      </a:lnTo>
                      <a:lnTo>
                        <a:pt x="11379" y="1674"/>
                      </a:lnTo>
                      <a:lnTo>
                        <a:pt x="11411" y="1637"/>
                      </a:lnTo>
                      <a:lnTo>
                        <a:pt x="11411" y="1563"/>
                      </a:lnTo>
                      <a:lnTo>
                        <a:pt x="11443" y="1488"/>
                      </a:lnTo>
                      <a:lnTo>
                        <a:pt x="11443" y="1172"/>
                      </a:lnTo>
                      <a:lnTo>
                        <a:pt x="11475" y="1135"/>
                      </a:lnTo>
                      <a:lnTo>
                        <a:pt x="11475" y="1098"/>
                      </a:lnTo>
                      <a:lnTo>
                        <a:pt x="11507" y="1098"/>
                      </a:lnTo>
                      <a:lnTo>
                        <a:pt x="11539" y="1060"/>
                      </a:lnTo>
                      <a:lnTo>
                        <a:pt x="11539" y="1023"/>
                      </a:lnTo>
                      <a:lnTo>
                        <a:pt x="11571" y="1023"/>
                      </a:lnTo>
                      <a:lnTo>
                        <a:pt x="11604" y="1005"/>
                      </a:lnTo>
                      <a:lnTo>
                        <a:pt x="11620" y="967"/>
                      </a:lnTo>
                      <a:lnTo>
                        <a:pt x="11652" y="967"/>
                      </a:lnTo>
                      <a:lnTo>
                        <a:pt x="11684" y="930"/>
                      </a:lnTo>
                      <a:lnTo>
                        <a:pt x="11716" y="930"/>
                      </a:lnTo>
                      <a:lnTo>
                        <a:pt x="11780" y="856"/>
                      </a:lnTo>
                      <a:lnTo>
                        <a:pt x="11812" y="856"/>
                      </a:lnTo>
                      <a:lnTo>
                        <a:pt x="11941" y="707"/>
                      </a:lnTo>
                      <a:lnTo>
                        <a:pt x="11941" y="670"/>
                      </a:lnTo>
                      <a:lnTo>
                        <a:pt x="11973" y="633"/>
                      </a:lnTo>
                      <a:lnTo>
                        <a:pt x="12005" y="633"/>
                      </a:lnTo>
                      <a:lnTo>
                        <a:pt x="12005" y="595"/>
                      </a:lnTo>
                      <a:lnTo>
                        <a:pt x="12086" y="595"/>
                      </a:lnTo>
                      <a:lnTo>
                        <a:pt x="12086" y="558"/>
                      </a:lnTo>
                      <a:lnTo>
                        <a:pt x="12375" y="558"/>
                      </a:lnTo>
                      <a:lnTo>
                        <a:pt x="12375" y="540"/>
                      </a:lnTo>
                      <a:lnTo>
                        <a:pt x="12455" y="540"/>
                      </a:lnTo>
                      <a:lnTo>
                        <a:pt x="12455" y="502"/>
                      </a:lnTo>
                      <a:lnTo>
                        <a:pt x="12520" y="502"/>
                      </a:lnTo>
                      <a:lnTo>
                        <a:pt x="12552" y="465"/>
                      </a:lnTo>
                      <a:lnTo>
                        <a:pt x="12825" y="465"/>
                      </a:lnTo>
                      <a:lnTo>
                        <a:pt x="12825" y="428"/>
                      </a:lnTo>
                      <a:lnTo>
                        <a:pt x="12921" y="428"/>
                      </a:lnTo>
                      <a:lnTo>
                        <a:pt x="12921" y="391"/>
                      </a:lnTo>
                      <a:lnTo>
                        <a:pt x="12954" y="391"/>
                      </a:lnTo>
                      <a:lnTo>
                        <a:pt x="12986" y="353"/>
                      </a:lnTo>
                      <a:lnTo>
                        <a:pt x="13018" y="353"/>
                      </a:lnTo>
                      <a:lnTo>
                        <a:pt x="13082" y="279"/>
                      </a:lnTo>
                      <a:lnTo>
                        <a:pt x="13114" y="279"/>
                      </a:lnTo>
                      <a:lnTo>
                        <a:pt x="13114" y="242"/>
                      </a:lnTo>
                      <a:lnTo>
                        <a:pt x="13146" y="205"/>
                      </a:lnTo>
                      <a:lnTo>
                        <a:pt x="13162" y="167"/>
                      </a:lnTo>
                      <a:lnTo>
                        <a:pt x="13162" y="130"/>
                      </a:lnTo>
                      <a:lnTo>
                        <a:pt x="13195" y="130"/>
                      </a:lnTo>
                      <a:lnTo>
                        <a:pt x="13195" y="74"/>
                      </a:lnTo>
                      <a:lnTo>
                        <a:pt x="13227" y="74"/>
                      </a:lnTo>
                      <a:lnTo>
                        <a:pt x="13227" y="37"/>
                      </a:lnTo>
                      <a:lnTo>
                        <a:pt x="13259" y="0"/>
                      </a:lnTo>
                      <a:lnTo>
                        <a:pt x="13259" y="37"/>
                      </a:lnTo>
                      <a:lnTo>
                        <a:pt x="13323" y="37"/>
                      </a:lnTo>
                      <a:lnTo>
                        <a:pt x="13355" y="74"/>
                      </a:lnTo>
                      <a:lnTo>
                        <a:pt x="13355" y="167"/>
                      </a:lnTo>
                      <a:lnTo>
                        <a:pt x="13323" y="205"/>
                      </a:lnTo>
                      <a:lnTo>
                        <a:pt x="13516" y="205"/>
                      </a:lnTo>
                      <a:lnTo>
                        <a:pt x="13516" y="242"/>
                      </a:lnTo>
                      <a:lnTo>
                        <a:pt x="13548" y="242"/>
                      </a:lnTo>
                      <a:lnTo>
                        <a:pt x="13548" y="279"/>
                      </a:lnTo>
                      <a:lnTo>
                        <a:pt x="13548" y="242"/>
                      </a:lnTo>
                      <a:lnTo>
                        <a:pt x="13564" y="242"/>
                      </a:lnTo>
                      <a:lnTo>
                        <a:pt x="13564" y="205"/>
                      </a:lnTo>
                      <a:lnTo>
                        <a:pt x="13596" y="205"/>
                      </a:lnTo>
                      <a:lnTo>
                        <a:pt x="13629" y="242"/>
                      </a:lnTo>
                      <a:lnTo>
                        <a:pt x="13629" y="279"/>
                      </a:lnTo>
                      <a:lnTo>
                        <a:pt x="13661" y="279"/>
                      </a:lnTo>
                      <a:lnTo>
                        <a:pt x="13661" y="242"/>
                      </a:lnTo>
                      <a:lnTo>
                        <a:pt x="13693" y="205"/>
                      </a:lnTo>
                      <a:lnTo>
                        <a:pt x="13725" y="205"/>
                      </a:lnTo>
                      <a:lnTo>
                        <a:pt x="13757" y="167"/>
                      </a:lnTo>
                      <a:lnTo>
                        <a:pt x="13789" y="167"/>
                      </a:lnTo>
                      <a:lnTo>
                        <a:pt x="13821" y="130"/>
                      </a:lnTo>
                      <a:lnTo>
                        <a:pt x="13821" y="112"/>
                      </a:lnTo>
                      <a:lnTo>
                        <a:pt x="13789" y="112"/>
                      </a:lnTo>
                      <a:lnTo>
                        <a:pt x="13789" y="74"/>
                      </a:lnTo>
                      <a:lnTo>
                        <a:pt x="13854" y="74"/>
                      </a:lnTo>
                      <a:lnTo>
                        <a:pt x="13886" y="112"/>
                      </a:lnTo>
                      <a:lnTo>
                        <a:pt x="13918" y="130"/>
                      </a:lnTo>
                      <a:lnTo>
                        <a:pt x="13918" y="167"/>
                      </a:lnTo>
                      <a:lnTo>
                        <a:pt x="13934" y="167"/>
                      </a:lnTo>
                      <a:lnTo>
                        <a:pt x="13934" y="205"/>
                      </a:lnTo>
                      <a:lnTo>
                        <a:pt x="13966" y="205"/>
                      </a:lnTo>
                      <a:lnTo>
                        <a:pt x="13998" y="242"/>
                      </a:lnTo>
                      <a:lnTo>
                        <a:pt x="13998" y="279"/>
                      </a:lnTo>
                      <a:lnTo>
                        <a:pt x="13966" y="316"/>
                      </a:lnTo>
                      <a:lnTo>
                        <a:pt x="13966" y="391"/>
                      </a:lnTo>
                      <a:lnTo>
                        <a:pt x="13998" y="428"/>
                      </a:lnTo>
                      <a:lnTo>
                        <a:pt x="13998" y="465"/>
                      </a:lnTo>
                      <a:lnTo>
                        <a:pt x="14030" y="502"/>
                      </a:lnTo>
                      <a:lnTo>
                        <a:pt x="14030" y="540"/>
                      </a:lnTo>
                      <a:lnTo>
                        <a:pt x="14095" y="540"/>
                      </a:lnTo>
                      <a:lnTo>
                        <a:pt x="14127" y="502"/>
                      </a:lnTo>
                      <a:lnTo>
                        <a:pt x="14127" y="428"/>
                      </a:lnTo>
                      <a:lnTo>
                        <a:pt x="14191" y="428"/>
                      </a:lnTo>
                      <a:lnTo>
                        <a:pt x="14191" y="465"/>
                      </a:lnTo>
                      <a:lnTo>
                        <a:pt x="14223" y="465"/>
                      </a:lnTo>
                      <a:lnTo>
                        <a:pt x="14223" y="540"/>
                      </a:lnTo>
                      <a:lnTo>
                        <a:pt x="14255" y="540"/>
                      </a:lnTo>
                      <a:lnTo>
                        <a:pt x="14255" y="558"/>
                      </a:lnTo>
                      <a:lnTo>
                        <a:pt x="14287" y="558"/>
                      </a:lnTo>
                      <a:lnTo>
                        <a:pt x="14287" y="595"/>
                      </a:lnTo>
                      <a:lnTo>
                        <a:pt x="14336" y="595"/>
                      </a:lnTo>
                      <a:lnTo>
                        <a:pt x="14336" y="558"/>
                      </a:lnTo>
                      <a:lnTo>
                        <a:pt x="14400" y="558"/>
                      </a:lnTo>
                      <a:lnTo>
                        <a:pt x="14400" y="633"/>
                      </a:lnTo>
                      <a:lnTo>
                        <a:pt x="14368" y="670"/>
                      </a:lnTo>
                      <a:lnTo>
                        <a:pt x="14336" y="670"/>
                      </a:lnTo>
                      <a:lnTo>
                        <a:pt x="14336" y="707"/>
                      </a:lnTo>
                      <a:lnTo>
                        <a:pt x="14368" y="744"/>
                      </a:lnTo>
                      <a:lnTo>
                        <a:pt x="14400" y="744"/>
                      </a:lnTo>
                      <a:lnTo>
                        <a:pt x="14400" y="781"/>
                      </a:lnTo>
                      <a:lnTo>
                        <a:pt x="14496" y="781"/>
                      </a:lnTo>
                      <a:lnTo>
                        <a:pt x="14496" y="670"/>
                      </a:lnTo>
                      <a:lnTo>
                        <a:pt x="14464" y="633"/>
                      </a:lnTo>
                      <a:lnTo>
                        <a:pt x="14496" y="633"/>
                      </a:lnTo>
                      <a:lnTo>
                        <a:pt x="14496" y="595"/>
                      </a:lnTo>
                      <a:lnTo>
                        <a:pt x="14529" y="595"/>
                      </a:lnTo>
                      <a:lnTo>
                        <a:pt x="14561" y="558"/>
                      </a:lnTo>
                      <a:lnTo>
                        <a:pt x="14689" y="558"/>
                      </a:lnTo>
                      <a:lnTo>
                        <a:pt x="14689" y="707"/>
                      </a:lnTo>
                      <a:lnTo>
                        <a:pt x="14705" y="707"/>
                      </a:lnTo>
                      <a:lnTo>
                        <a:pt x="14737" y="744"/>
                      </a:lnTo>
                      <a:lnTo>
                        <a:pt x="14802" y="744"/>
                      </a:lnTo>
                      <a:lnTo>
                        <a:pt x="14802" y="781"/>
                      </a:lnTo>
                      <a:lnTo>
                        <a:pt x="14834" y="781"/>
                      </a:lnTo>
                      <a:lnTo>
                        <a:pt x="14834" y="819"/>
                      </a:lnTo>
                      <a:lnTo>
                        <a:pt x="14866" y="819"/>
                      </a:lnTo>
                      <a:lnTo>
                        <a:pt x="14866" y="781"/>
                      </a:lnTo>
                      <a:lnTo>
                        <a:pt x="14866" y="1005"/>
                      </a:lnTo>
                      <a:lnTo>
                        <a:pt x="14898" y="1023"/>
                      </a:lnTo>
                      <a:lnTo>
                        <a:pt x="14995" y="1023"/>
                      </a:lnTo>
                      <a:lnTo>
                        <a:pt x="14995" y="1060"/>
                      </a:lnTo>
                      <a:lnTo>
                        <a:pt x="15027" y="1060"/>
                      </a:lnTo>
                      <a:lnTo>
                        <a:pt x="15027" y="1135"/>
                      </a:lnTo>
                      <a:lnTo>
                        <a:pt x="14995" y="1135"/>
                      </a:lnTo>
                      <a:lnTo>
                        <a:pt x="14995" y="1209"/>
                      </a:lnTo>
                      <a:lnTo>
                        <a:pt x="14962" y="1209"/>
                      </a:lnTo>
                      <a:lnTo>
                        <a:pt x="14962" y="1172"/>
                      </a:lnTo>
                      <a:lnTo>
                        <a:pt x="14930" y="1172"/>
                      </a:lnTo>
                      <a:lnTo>
                        <a:pt x="14930" y="1135"/>
                      </a:lnTo>
                      <a:lnTo>
                        <a:pt x="14898" y="1135"/>
                      </a:lnTo>
                      <a:lnTo>
                        <a:pt x="14898" y="1172"/>
                      </a:lnTo>
                      <a:lnTo>
                        <a:pt x="14866" y="1172"/>
                      </a:lnTo>
                      <a:lnTo>
                        <a:pt x="14770" y="1284"/>
                      </a:lnTo>
                      <a:lnTo>
                        <a:pt x="14770" y="1321"/>
                      </a:lnTo>
                      <a:lnTo>
                        <a:pt x="14802" y="1321"/>
                      </a:lnTo>
                      <a:lnTo>
                        <a:pt x="14802" y="1358"/>
                      </a:lnTo>
                      <a:lnTo>
                        <a:pt x="14866" y="1433"/>
                      </a:lnTo>
                      <a:lnTo>
                        <a:pt x="14898" y="1433"/>
                      </a:lnTo>
                      <a:lnTo>
                        <a:pt x="14930" y="1451"/>
                      </a:lnTo>
                      <a:lnTo>
                        <a:pt x="14898" y="1488"/>
                      </a:lnTo>
                      <a:lnTo>
                        <a:pt x="14930" y="1526"/>
                      </a:lnTo>
                      <a:lnTo>
                        <a:pt x="14930" y="1563"/>
                      </a:lnTo>
                      <a:lnTo>
                        <a:pt x="15059" y="1563"/>
                      </a:lnTo>
                      <a:lnTo>
                        <a:pt x="15059" y="1674"/>
                      </a:lnTo>
                      <a:lnTo>
                        <a:pt x="15091" y="1674"/>
                      </a:lnTo>
                      <a:lnTo>
                        <a:pt x="15091" y="1712"/>
                      </a:lnTo>
                      <a:lnTo>
                        <a:pt x="15107" y="1749"/>
                      </a:lnTo>
                      <a:lnTo>
                        <a:pt x="15107" y="1860"/>
                      </a:lnTo>
                      <a:lnTo>
                        <a:pt x="15091" y="1898"/>
                      </a:lnTo>
                      <a:lnTo>
                        <a:pt x="15091" y="1916"/>
                      </a:lnTo>
                      <a:lnTo>
                        <a:pt x="15107" y="1953"/>
                      </a:lnTo>
                      <a:lnTo>
                        <a:pt x="15139" y="1953"/>
                      </a:lnTo>
                      <a:lnTo>
                        <a:pt x="15139" y="2065"/>
                      </a:lnTo>
                      <a:lnTo>
                        <a:pt x="15171" y="2102"/>
                      </a:lnTo>
                      <a:lnTo>
                        <a:pt x="15204" y="2102"/>
                      </a:lnTo>
                      <a:lnTo>
                        <a:pt x="15236" y="2140"/>
                      </a:lnTo>
                      <a:lnTo>
                        <a:pt x="15236" y="2214"/>
                      </a:lnTo>
                      <a:lnTo>
                        <a:pt x="15268" y="2251"/>
                      </a:lnTo>
                      <a:lnTo>
                        <a:pt x="15300" y="2251"/>
                      </a:lnTo>
                      <a:lnTo>
                        <a:pt x="15300" y="2344"/>
                      </a:lnTo>
                      <a:lnTo>
                        <a:pt x="15396" y="2344"/>
                      </a:lnTo>
                      <a:lnTo>
                        <a:pt x="15396" y="2251"/>
                      </a:lnTo>
                      <a:lnTo>
                        <a:pt x="15477" y="2251"/>
                      </a:lnTo>
                      <a:lnTo>
                        <a:pt x="15477" y="2214"/>
                      </a:lnTo>
                      <a:lnTo>
                        <a:pt x="15573" y="2214"/>
                      </a:lnTo>
                      <a:lnTo>
                        <a:pt x="15605" y="2177"/>
                      </a:lnTo>
                      <a:lnTo>
                        <a:pt x="15637" y="2177"/>
                      </a:lnTo>
                      <a:lnTo>
                        <a:pt x="15637" y="2102"/>
                      </a:lnTo>
                      <a:lnTo>
                        <a:pt x="15541" y="2102"/>
                      </a:lnTo>
                      <a:lnTo>
                        <a:pt x="15541" y="2028"/>
                      </a:lnTo>
                      <a:lnTo>
                        <a:pt x="15573" y="2028"/>
                      </a:lnTo>
                      <a:lnTo>
                        <a:pt x="15605" y="1991"/>
                      </a:lnTo>
                      <a:lnTo>
                        <a:pt x="15702" y="1991"/>
                      </a:lnTo>
                      <a:lnTo>
                        <a:pt x="15702" y="1953"/>
                      </a:lnTo>
                      <a:lnTo>
                        <a:pt x="15766" y="1953"/>
                      </a:lnTo>
                      <a:lnTo>
                        <a:pt x="15798" y="1991"/>
                      </a:lnTo>
                      <a:lnTo>
                        <a:pt x="15798" y="2028"/>
                      </a:lnTo>
                      <a:lnTo>
                        <a:pt x="15830" y="2028"/>
                      </a:lnTo>
                      <a:lnTo>
                        <a:pt x="15830" y="2065"/>
                      </a:lnTo>
                      <a:lnTo>
                        <a:pt x="15862" y="2065"/>
                      </a:lnTo>
                      <a:lnTo>
                        <a:pt x="15862" y="2102"/>
                      </a:lnTo>
                      <a:lnTo>
                        <a:pt x="15879" y="2102"/>
                      </a:lnTo>
                      <a:lnTo>
                        <a:pt x="15879" y="2140"/>
                      </a:lnTo>
                      <a:lnTo>
                        <a:pt x="15911" y="2140"/>
                      </a:lnTo>
                      <a:lnTo>
                        <a:pt x="15975" y="2214"/>
                      </a:lnTo>
                      <a:lnTo>
                        <a:pt x="15975" y="2251"/>
                      </a:lnTo>
                      <a:lnTo>
                        <a:pt x="16007" y="2251"/>
                      </a:lnTo>
                      <a:lnTo>
                        <a:pt x="16007" y="2288"/>
                      </a:lnTo>
                      <a:lnTo>
                        <a:pt x="16039" y="2326"/>
                      </a:lnTo>
                      <a:lnTo>
                        <a:pt x="16071" y="2288"/>
                      </a:lnTo>
                      <a:lnTo>
                        <a:pt x="16104" y="2288"/>
                      </a:lnTo>
                      <a:lnTo>
                        <a:pt x="16104" y="2214"/>
                      </a:lnTo>
                      <a:lnTo>
                        <a:pt x="16136" y="2214"/>
                      </a:lnTo>
                      <a:lnTo>
                        <a:pt x="16136" y="2177"/>
                      </a:lnTo>
                      <a:lnTo>
                        <a:pt x="16168" y="2177"/>
                      </a:lnTo>
                      <a:lnTo>
                        <a:pt x="16168" y="2140"/>
                      </a:lnTo>
                      <a:lnTo>
                        <a:pt x="16248" y="2140"/>
                      </a:lnTo>
                      <a:lnTo>
                        <a:pt x="16248" y="2177"/>
                      </a:lnTo>
                      <a:lnTo>
                        <a:pt x="16280" y="2214"/>
                      </a:lnTo>
                      <a:lnTo>
                        <a:pt x="16280" y="2251"/>
                      </a:lnTo>
                      <a:lnTo>
                        <a:pt x="16312" y="2251"/>
                      </a:lnTo>
                      <a:lnTo>
                        <a:pt x="16312" y="2288"/>
                      </a:lnTo>
                      <a:lnTo>
                        <a:pt x="16345" y="2288"/>
                      </a:lnTo>
                      <a:lnTo>
                        <a:pt x="16345" y="2344"/>
                      </a:lnTo>
                      <a:lnTo>
                        <a:pt x="16377" y="2381"/>
                      </a:lnTo>
                      <a:lnTo>
                        <a:pt x="16377" y="2419"/>
                      </a:lnTo>
                      <a:lnTo>
                        <a:pt x="16409" y="2419"/>
                      </a:lnTo>
                      <a:lnTo>
                        <a:pt x="16409" y="2493"/>
                      </a:lnTo>
                      <a:lnTo>
                        <a:pt x="16473" y="2493"/>
                      </a:lnTo>
                      <a:lnTo>
                        <a:pt x="16473" y="2530"/>
                      </a:lnTo>
                      <a:lnTo>
                        <a:pt x="16505" y="2493"/>
                      </a:lnTo>
                      <a:lnTo>
                        <a:pt x="16505" y="2419"/>
                      </a:lnTo>
                      <a:lnTo>
                        <a:pt x="16537" y="2419"/>
                      </a:lnTo>
                      <a:lnTo>
                        <a:pt x="16537" y="2381"/>
                      </a:lnTo>
                      <a:lnTo>
                        <a:pt x="16570" y="2381"/>
                      </a:lnTo>
                      <a:lnTo>
                        <a:pt x="16570" y="2344"/>
                      </a:lnTo>
                      <a:lnTo>
                        <a:pt x="16602" y="2344"/>
                      </a:lnTo>
                      <a:lnTo>
                        <a:pt x="16634" y="2381"/>
                      </a:lnTo>
                      <a:lnTo>
                        <a:pt x="16650" y="2419"/>
                      </a:lnTo>
                      <a:lnTo>
                        <a:pt x="16682" y="2419"/>
                      </a:lnTo>
                      <a:lnTo>
                        <a:pt x="16650" y="2381"/>
                      </a:lnTo>
                      <a:lnTo>
                        <a:pt x="16650" y="2344"/>
                      </a:lnTo>
                      <a:lnTo>
                        <a:pt x="16682" y="2344"/>
                      </a:lnTo>
                      <a:lnTo>
                        <a:pt x="16682" y="2326"/>
                      </a:lnTo>
                      <a:lnTo>
                        <a:pt x="16714" y="2326"/>
                      </a:lnTo>
                      <a:lnTo>
                        <a:pt x="16714" y="2344"/>
                      </a:lnTo>
                      <a:lnTo>
                        <a:pt x="16746" y="2344"/>
                      </a:lnTo>
                      <a:lnTo>
                        <a:pt x="16746" y="2419"/>
                      </a:lnTo>
                      <a:lnTo>
                        <a:pt x="16779" y="2456"/>
                      </a:lnTo>
                      <a:lnTo>
                        <a:pt x="16811" y="2456"/>
                      </a:lnTo>
                      <a:lnTo>
                        <a:pt x="16811" y="2493"/>
                      </a:lnTo>
                      <a:lnTo>
                        <a:pt x="16843" y="2493"/>
                      </a:lnTo>
                      <a:lnTo>
                        <a:pt x="16875" y="2530"/>
                      </a:lnTo>
                      <a:lnTo>
                        <a:pt x="16907" y="2530"/>
                      </a:lnTo>
                      <a:lnTo>
                        <a:pt x="16907" y="2567"/>
                      </a:lnTo>
                      <a:lnTo>
                        <a:pt x="16939" y="2605"/>
                      </a:lnTo>
                      <a:lnTo>
                        <a:pt x="16939" y="2642"/>
                      </a:lnTo>
                      <a:lnTo>
                        <a:pt x="17004" y="2716"/>
                      </a:lnTo>
                      <a:lnTo>
                        <a:pt x="17004" y="2753"/>
                      </a:lnTo>
                      <a:lnTo>
                        <a:pt x="17020" y="2791"/>
                      </a:lnTo>
                      <a:lnTo>
                        <a:pt x="17020" y="2847"/>
                      </a:lnTo>
                      <a:lnTo>
                        <a:pt x="17004" y="2884"/>
                      </a:lnTo>
                      <a:lnTo>
                        <a:pt x="16971" y="2884"/>
                      </a:lnTo>
                      <a:lnTo>
                        <a:pt x="16971" y="2995"/>
                      </a:lnTo>
                      <a:lnTo>
                        <a:pt x="17004" y="3033"/>
                      </a:lnTo>
                      <a:lnTo>
                        <a:pt x="17020" y="3033"/>
                      </a:lnTo>
                      <a:lnTo>
                        <a:pt x="17020" y="2995"/>
                      </a:lnTo>
                      <a:lnTo>
                        <a:pt x="17052" y="2958"/>
                      </a:lnTo>
                      <a:lnTo>
                        <a:pt x="17052" y="2921"/>
                      </a:lnTo>
                      <a:lnTo>
                        <a:pt x="17116" y="2921"/>
                      </a:lnTo>
                      <a:lnTo>
                        <a:pt x="17116" y="2884"/>
                      </a:lnTo>
                      <a:lnTo>
                        <a:pt x="17180" y="2884"/>
                      </a:lnTo>
                      <a:lnTo>
                        <a:pt x="17212" y="2847"/>
                      </a:lnTo>
                      <a:lnTo>
                        <a:pt x="17309" y="2847"/>
                      </a:lnTo>
                      <a:lnTo>
                        <a:pt x="17309" y="2884"/>
                      </a:lnTo>
                      <a:lnTo>
                        <a:pt x="17341" y="2921"/>
                      </a:lnTo>
                      <a:lnTo>
                        <a:pt x="17341" y="3033"/>
                      </a:lnTo>
                      <a:lnTo>
                        <a:pt x="17550" y="3033"/>
                      </a:lnTo>
                      <a:lnTo>
                        <a:pt x="17582" y="2995"/>
                      </a:lnTo>
                      <a:lnTo>
                        <a:pt x="17614" y="2995"/>
                      </a:lnTo>
                      <a:lnTo>
                        <a:pt x="17614" y="2884"/>
                      </a:lnTo>
                      <a:lnTo>
                        <a:pt x="17518" y="2884"/>
                      </a:lnTo>
                      <a:lnTo>
                        <a:pt x="17518" y="2921"/>
                      </a:lnTo>
                      <a:lnTo>
                        <a:pt x="17454" y="2884"/>
                      </a:lnTo>
                      <a:lnTo>
                        <a:pt x="17421" y="2884"/>
                      </a:lnTo>
                      <a:lnTo>
                        <a:pt x="17421" y="2847"/>
                      </a:lnTo>
                      <a:lnTo>
                        <a:pt x="17405" y="2847"/>
                      </a:lnTo>
                      <a:lnTo>
                        <a:pt x="17405" y="2809"/>
                      </a:lnTo>
                      <a:lnTo>
                        <a:pt x="17421" y="2809"/>
                      </a:lnTo>
                      <a:lnTo>
                        <a:pt x="17421" y="2791"/>
                      </a:lnTo>
                      <a:lnTo>
                        <a:pt x="17518" y="2791"/>
                      </a:lnTo>
                      <a:lnTo>
                        <a:pt x="17518" y="2753"/>
                      </a:lnTo>
                      <a:lnTo>
                        <a:pt x="17679" y="2753"/>
                      </a:lnTo>
                      <a:lnTo>
                        <a:pt x="17679" y="2716"/>
                      </a:lnTo>
                      <a:lnTo>
                        <a:pt x="17711" y="2679"/>
                      </a:lnTo>
                      <a:lnTo>
                        <a:pt x="17711" y="2642"/>
                      </a:lnTo>
                      <a:lnTo>
                        <a:pt x="17743" y="2642"/>
                      </a:lnTo>
                      <a:lnTo>
                        <a:pt x="17743" y="2605"/>
                      </a:lnTo>
                      <a:lnTo>
                        <a:pt x="17791" y="2605"/>
                      </a:lnTo>
                      <a:lnTo>
                        <a:pt x="17823" y="2642"/>
                      </a:lnTo>
                      <a:lnTo>
                        <a:pt x="17855" y="2642"/>
                      </a:lnTo>
                      <a:lnTo>
                        <a:pt x="17855" y="2679"/>
                      </a:lnTo>
                      <a:lnTo>
                        <a:pt x="17952" y="2791"/>
                      </a:lnTo>
                      <a:lnTo>
                        <a:pt x="17984" y="2753"/>
                      </a:lnTo>
                      <a:lnTo>
                        <a:pt x="18016" y="2753"/>
                      </a:lnTo>
                      <a:lnTo>
                        <a:pt x="18048" y="2716"/>
                      </a:lnTo>
                      <a:lnTo>
                        <a:pt x="18080" y="2753"/>
                      </a:lnTo>
                      <a:lnTo>
                        <a:pt x="18112" y="2753"/>
                      </a:lnTo>
                      <a:lnTo>
                        <a:pt x="18112" y="2809"/>
                      </a:lnTo>
                      <a:lnTo>
                        <a:pt x="18145" y="2847"/>
                      </a:lnTo>
                      <a:lnTo>
                        <a:pt x="18145" y="2921"/>
                      </a:lnTo>
                      <a:lnTo>
                        <a:pt x="18048" y="2921"/>
                      </a:lnTo>
                      <a:lnTo>
                        <a:pt x="18016" y="2884"/>
                      </a:lnTo>
                      <a:lnTo>
                        <a:pt x="17920" y="2884"/>
                      </a:lnTo>
                      <a:lnTo>
                        <a:pt x="17920" y="2958"/>
                      </a:lnTo>
                      <a:lnTo>
                        <a:pt x="17887" y="2958"/>
                      </a:lnTo>
                      <a:lnTo>
                        <a:pt x="17887" y="2995"/>
                      </a:lnTo>
                      <a:lnTo>
                        <a:pt x="17855" y="2995"/>
                      </a:lnTo>
                      <a:lnTo>
                        <a:pt x="17855" y="3033"/>
                      </a:lnTo>
                      <a:lnTo>
                        <a:pt x="17823" y="3033"/>
                      </a:lnTo>
                      <a:lnTo>
                        <a:pt x="17791" y="3070"/>
                      </a:lnTo>
                      <a:lnTo>
                        <a:pt x="17775" y="3070"/>
                      </a:lnTo>
                      <a:lnTo>
                        <a:pt x="17711" y="3144"/>
                      </a:lnTo>
                      <a:lnTo>
                        <a:pt x="17711" y="3181"/>
                      </a:lnTo>
                      <a:lnTo>
                        <a:pt x="17679" y="3181"/>
                      </a:lnTo>
                      <a:lnTo>
                        <a:pt x="17679" y="3219"/>
                      </a:lnTo>
                      <a:lnTo>
                        <a:pt x="17646" y="3237"/>
                      </a:lnTo>
                      <a:lnTo>
                        <a:pt x="17614" y="3274"/>
                      </a:lnTo>
                      <a:lnTo>
                        <a:pt x="17614" y="3312"/>
                      </a:lnTo>
                      <a:lnTo>
                        <a:pt x="17582" y="3312"/>
                      </a:lnTo>
                      <a:lnTo>
                        <a:pt x="17582" y="3460"/>
                      </a:lnTo>
                      <a:lnTo>
                        <a:pt x="17614" y="3460"/>
                      </a:lnTo>
                      <a:lnTo>
                        <a:pt x="17614" y="3498"/>
                      </a:lnTo>
                      <a:lnTo>
                        <a:pt x="17679" y="3498"/>
                      </a:lnTo>
                      <a:lnTo>
                        <a:pt x="17679" y="3349"/>
                      </a:lnTo>
                      <a:lnTo>
                        <a:pt x="17711" y="3349"/>
                      </a:lnTo>
                      <a:lnTo>
                        <a:pt x="17711" y="3312"/>
                      </a:lnTo>
                      <a:lnTo>
                        <a:pt x="17775" y="3312"/>
                      </a:lnTo>
                      <a:lnTo>
                        <a:pt x="17775" y="3349"/>
                      </a:lnTo>
                      <a:lnTo>
                        <a:pt x="17791" y="3349"/>
                      </a:lnTo>
                      <a:lnTo>
                        <a:pt x="17791" y="3386"/>
                      </a:lnTo>
                      <a:lnTo>
                        <a:pt x="17823" y="3386"/>
                      </a:lnTo>
                      <a:lnTo>
                        <a:pt x="17823" y="3460"/>
                      </a:lnTo>
                      <a:lnTo>
                        <a:pt x="17855" y="3498"/>
                      </a:lnTo>
                      <a:lnTo>
                        <a:pt x="17855" y="3647"/>
                      </a:lnTo>
                      <a:lnTo>
                        <a:pt x="17887" y="3684"/>
                      </a:lnTo>
                      <a:lnTo>
                        <a:pt x="17855" y="3684"/>
                      </a:lnTo>
                      <a:lnTo>
                        <a:pt x="17855" y="3851"/>
                      </a:lnTo>
                      <a:lnTo>
                        <a:pt x="17887" y="3888"/>
                      </a:lnTo>
                      <a:lnTo>
                        <a:pt x="17887" y="3926"/>
                      </a:lnTo>
                      <a:lnTo>
                        <a:pt x="17855" y="3926"/>
                      </a:lnTo>
                      <a:lnTo>
                        <a:pt x="17855" y="3963"/>
                      </a:lnTo>
                      <a:lnTo>
                        <a:pt x="17823" y="4000"/>
                      </a:lnTo>
                      <a:lnTo>
                        <a:pt x="17823" y="4112"/>
                      </a:lnTo>
                      <a:lnTo>
                        <a:pt x="17855" y="4149"/>
                      </a:lnTo>
                      <a:lnTo>
                        <a:pt x="17855" y="4167"/>
                      </a:lnTo>
                      <a:lnTo>
                        <a:pt x="17887" y="4205"/>
                      </a:lnTo>
                      <a:lnTo>
                        <a:pt x="17887" y="4242"/>
                      </a:lnTo>
                      <a:lnTo>
                        <a:pt x="17855" y="4279"/>
                      </a:lnTo>
                      <a:lnTo>
                        <a:pt x="17711" y="4279"/>
                      </a:lnTo>
                      <a:lnTo>
                        <a:pt x="17711" y="4353"/>
                      </a:lnTo>
                      <a:lnTo>
                        <a:pt x="17679" y="4391"/>
                      </a:lnTo>
                      <a:lnTo>
                        <a:pt x="17679" y="4540"/>
                      </a:lnTo>
                      <a:lnTo>
                        <a:pt x="17711" y="4577"/>
                      </a:lnTo>
                      <a:lnTo>
                        <a:pt x="17711" y="4595"/>
                      </a:lnTo>
                      <a:lnTo>
                        <a:pt x="17743" y="4595"/>
                      </a:lnTo>
                      <a:lnTo>
                        <a:pt x="17743" y="4633"/>
                      </a:lnTo>
                      <a:lnTo>
                        <a:pt x="17775" y="4633"/>
                      </a:lnTo>
                      <a:lnTo>
                        <a:pt x="17791" y="4670"/>
                      </a:lnTo>
                      <a:lnTo>
                        <a:pt x="17823" y="4670"/>
                      </a:lnTo>
                      <a:lnTo>
                        <a:pt x="17887" y="4744"/>
                      </a:lnTo>
                      <a:lnTo>
                        <a:pt x="17887" y="4781"/>
                      </a:lnTo>
                      <a:lnTo>
                        <a:pt x="17952" y="4856"/>
                      </a:lnTo>
                      <a:lnTo>
                        <a:pt x="17984" y="4930"/>
                      </a:lnTo>
                      <a:lnTo>
                        <a:pt x="18016" y="4930"/>
                      </a:lnTo>
                      <a:lnTo>
                        <a:pt x="18016" y="5005"/>
                      </a:lnTo>
                      <a:lnTo>
                        <a:pt x="17984" y="5042"/>
                      </a:lnTo>
                      <a:lnTo>
                        <a:pt x="17952" y="5042"/>
                      </a:lnTo>
                      <a:lnTo>
                        <a:pt x="17920" y="5060"/>
                      </a:lnTo>
                      <a:lnTo>
                        <a:pt x="17887" y="5098"/>
                      </a:lnTo>
                      <a:lnTo>
                        <a:pt x="17887" y="5172"/>
                      </a:lnTo>
                      <a:lnTo>
                        <a:pt x="17823" y="5247"/>
                      </a:lnTo>
                      <a:lnTo>
                        <a:pt x="17791" y="5247"/>
                      </a:lnTo>
                      <a:lnTo>
                        <a:pt x="17775" y="5209"/>
                      </a:lnTo>
                      <a:lnTo>
                        <a:pt x="17711" y="5209"/>
                      </a:lnTo>
                      <a:lnTo>
                        <a:pt x="17711" y="5247"/>
                      </a:lnTo>
                      <a:lnTo>
                        <a:pt x="17679" y="5247"/>
                      </a:lnTo>
                      <a:lnTo>
                        <a:pt x="17679" y="5284"/>
                      </a:lnTo>
                      <a:lnTo>
                        <a:pt x="17646" y="5321"/>
                      </a:lnTo>
                      <a:lnTo>
                        <a:pt x="17646" y="5395"/>
                      </a:lnTo>
                      <a:lnTo>
                        <a:pt x="17679" y="5433"/>
                      </a:lnTo>
                      <a:lnTo>
                        <a:pt x="17679" y="5470"/>
                      </a:lnTo>
                      <a:lnTo>
                        <a:pt x="17743" y="5488"/>
                      </a:lnTo>
                      <a:lnTo>
                        <a:pt x="17775" y="5526"/>
                      </a:lnTo>
                      <a:lnTo>
                        <a:pt x="17791" y="5563"/>
                      </a:lnTo>
                      <a:lnTo>
                        <a:pt x="17791" y="5600"/>
                      </a:lnTo>
                      <a:lnTo>
                        <a:pt x="17823" y="5600"/>
                      </a:lnTo>
                      <a:lnTo>
                        <a:pt x="17855" y="5637"/>
                      </a:lnTo>
                      <a:lnTo>
                        <a:pt x="17952" y="5637"/>
                      </a:lnTo>
                      <a:lnTo>
                        <a:pt x="17984" y="5600"/>
                      </a:lnTo>
                      <a:lnTo>
                        <a:pt x="17984" y="5526"/>
                      </a:lnTo>
                      <a:lnTo>
                        <a:pt x="18016" y="5488"/>
                      </a:lnTo>
                      <a:lnTo>
                        <a:pt x="18016" y="5470"/>
                      </a:lnTo>
                      <a:lnTo>
                        <a:pt x="18145" y="5470"/>
                      </a:lnTo>
                      <a:lnTo>
                        <a:pt x="18145" y="5488"/>
                      </a:lnTo>
                      <a:lnTo>
                        <a:pt x="18112" y="5563"/>
                      </a:lnTo>
                      <a:lnTo>
                        <a:pt x="18112" y="5600"/>
                      </a:lnTo>
                      <a:lnTo>
                        <a:pt x="18080" y="5637"/>
                      </a:lnTo>
                      <a:lnTo>
                        <a:pt x="18048" y="5637"/>
                      </a:lnTo>
                      <a:lnTo>
                        <a:pt x="18016" y="5674"/>
                      </a:lnTo>
                      <a:lnTo>
                        <a:pt x="18016" y="5712"/>
                      </a:lnTo>
                      <a:lnTo>
                        <a:pt x="17984" y="5749"/>
                      </a:lnTo>
                      <a:lnTo>
                        <a:pt x="17984" y="5786"/>
                      </a:lnTo>
                      <a:lnTo>
                        <a:pt x="18016" y="5786"/>
                      </a:lnTo>
                      <a:lnTo>
                        <a:pt x="18016" y="5823"/>
                      </a:lnTo>
                      <a:lnTo>
                        <a:pt x="18080" y="5898"/>
                      </a:lnTo>
                      <a:lnTo>
                        <a:pt x="18193" y="5898"/>
                      </a:lnTo>
                      <a:lnTo>
                        <a:pt x="18225" y="5935"/>
                      </a:lnTo>
                      <a:lnTo>
                        <a:pt x="18225" y="6065"/>
                      </a:lnTo>
                      <a:lnTo>
                        <a:pt x="18289" y="6140"/>
                      </a:lnTo>
                      <a:lnTo>
                        <a:pt x="18321" y="6140"/>
                      </a:lnTo>
                      <a:lnTo>
                        <a:pt x="18354" y="6102"/>
                      </a:lnTo>
                      <a:lnTo>
                        <a:pt x="18418" y="6102"/>
                      </a:lnTo>
                      <a:lnTo>
                        <a:pt x="18450" y="6065"/>
                      </a:lnTo>
                      <a:lnTo>
                        <a:pt x="18450" y="5953"/>
                      </a:lnTo>
                      <a:lnTo>
                        <a:pt x="18482" y="5953"/>
                      </a:lnTo>
                      <a:lnTo>
                        <a:pt x="18482" y="5935"/>
                      </a:lnTo>
                      <a:lnTo>
                        <a:pt x="18514" y="5898"/>
                      </a:lnTo>
                      <a:lnTo>
                        <a:pt x="18546" y="5898"/>
                      </a:lnTo>
                      <a:lnTo>
                        <a:pt x="18546" y="5860"/>
                      </a:lnTo>
                      <a:lnTo>
                        <a:pt x="18562" y="5823"/>
                      </a:lnTo>
                      <a:lnTo>
                        <a:pt x="18595" y="5823"/>
                      </a:lnTo>
                      <a:lnTo>
                        <a:pt x="18595" y="5786"/>
                      </a:lnTo>
                      <a:lnTo>
                        <a:pt x="18627" y="5749"/>
                      </a:lnTo>
                      <a:lnTo>
                        <a:pt x="18627" y="5637"/>
                      </a:lnTo>
                      <a:lnTo>
                        <a:pt x="18595" y="5600"/>
                      </a:lnTo>
                      <a:lnTo>
                        <a:pt x="18482" y="5600"/>
                      </a:lnTo>
                      <a:lnTo>
                        <a:pt x="18482" y="5637"/>
                      </a:lnTo>
                      <a:lnTo>
                        <a:pt x="18386" y="5637"/>
                      </a:lnTo>
                      <a:lnTo>
                        <a:pt x="18386" y="5470"/>
                      </a:lnTo>
                      <a:lnTo>
                        <a:pt x="18418" y="5470"/>
                      </a:lnTo>
                      <a:lnTo>
                        <a:pt x="18546" y="5321"/>
                      </a:lnTo>
                      <a:lnTo>
                        <a:pt x="18562" y="5284"/>
                      </a:lnTo>
                      <a:lnTo>
                        <a:pt x="18691" y="5284"/>
                      </a:lnTo>
                      <a:lnTo>
                        <a:pt x="18691" y="5321"/>
                      </a:lnTo>
                      <a:lnTo>
                        <a:pt x="18755" y="5395"/>
                      </a:lnTo>
                      <a:lnTo>
                        <a:pt x="18755" y="5433"/>
                      </a:lnTo>
                      <a:lnTo>
                        <a:pt x="18787" y="5470"/>
                      </a:lnTo>
                      <a:lnTo>
                        <a:pt x="18852" y="5470"/>
                      </a:lnTo>
                      <a:lnTo>
                        <a:pt x="18852" y="5433"/>
                      </a:lnTo>
                      <a:lnTo>
                        <a:pt x="18884" y="5433"/>
                      </a:lnTo>
                      <a:lnTo>
                        <a:pt x="18884" y="5247"/>
                      </a:lnTo>
                      <a:lnTo>
                        <a:pt x="18916" y="5209"/>
                      </a:lnTo>
                      <a:lnTo>
                        <a:pt x="18948" y="5247"/>
                      </a:lnTo>
                      <a:lnTo>
                        <a:pt x="18964" y="5247"/>
                      </a:lnTo>
                      <a:lnTo>
                        <a:pt x="18964" y="5321"/>
                      </a:lnTo>
                      <a:lnTo>
                        <a:pt x="18948" y="5358"/>
                      </a:lnTo>
                      <a:lnTo>
                        <a:pt x="18948" y="5395"/>
                      </a:lnTo>
                      <a:lnTo>
                        <a:pt x="18964" y="5433"/>
                      </a:lnTo>
                      <a:lnTo>
                        <a:pt x="19061" y="5433"/>
                      </a:lnTo>
                      <a:lnTo>
                        <a:pt x="19125" y="5395"/>
                      </a:lnTo>
                      <a:lnTo>
                        <a:pt x="19157" y="5395"/>
                      </a:lnTo>
                      <a:lnTo>
                        <a:pt x="19189" y="5358"/>
                      </a:lnTo>
                      <a:lnTo>
                        <a:pt x="19189" y="5321"/>
                      </a:lnTo>
                      <a:lnTo>
                        <a:pt x="19221" y="5321"/>
                      </a:lnTo>
                      <a:lnTo>
                        <a:pt x="19221" y="5284"/>
                      </a:lnTo>
                      <a:lnTo>
                        <a:pt x="19286" y="5284"/>
                      </a:lnTo>
                      <a:lnTo>
                        <a:pt x="19318" y="5321"/>
                      </a:lnTo>
                      <a:lnTo>
                        <a:pt x="19334" y="5321"/>
                      </a:lnTo>
                      <a:lnTo>
                        <a:pt x="19398" y="5395"/>
                      </a:lnTo>
                      <a:lnTo>
                        <a:pt x="19398" y="5433"/>
                      </a:lnTo>
                      <a:lnTo>
                        <a:pt x="19318" y="5433"/>
                      </a:lnTo>
                      <a:lnTo>
                        <a:pt x="19286" y="5470"/>
                      </a:lnTo>
                      <a:lnTo>
                        <a:pt x="19254" y="5488"/>
                      </a:lnTo>
                      <a:lnTo>
                        <a:pt x="19189" y="5488"/>
                      </a:lnTo>
                      <a:lnTo>
                        <a:pt x="19189" y="5600"/>
                      </a:lnTo>
                      <a:lnTo>
                        <a:pt x="19221" y="5637"/>
                      </a:lnTo>
                      <a:lnTo>
                        <a:pt x="19221" y="5674"/>
                      </a:lnTo>
                      <a:lnTo>
                        <a:pt x="19254" y="5674"/>
                      </a:lnTo>
                      <a:lnTo>
                        <a:pt x="19254" y="5712"/>
                      </a:lnTo>
                      <a:lnTo>
                        <a:pt x="19189" y="5786"/>
                      </a:lnTo>
                      <a:lnTo>
                        <a:pt x="19157" y="5786"/>
                      </a:lnTo>
                      <a:lnTo>
                        <a:pt x="19157" y="5823"/>
                      </a:lnTo>
                      <a:lnTo>
                        <a:pt x="19093" y="5898"/>
                      </a:lnTo>
                      <a:lnTo>
                        <a:pt x="19093" y="5953"/>
                      </a:lnTo>
                      <a:lnTo>
                        <a:pt x="19157" y="6028"/>
                      </a:lnTo>
                      <a:lnTo>
                        <a:pt x="19254" y="6028"/>
                      </a:lnTo>
                      <a:lnTo>
                        <a:pt x="19286" y="5991"/>
                      </a:lnTo>
                      <a:lnTo>
                        <a:pt x="19318" y="5991"/>
                      </a:lnTo>
                      <a:lnTo>
                        <a:pt x="19334" y="5953"/>
                      </a:lnTo>
                      <a:lnTo>
                        <a:pt x="19495" y="5953"/>
                      </a:lnTo>
                      <a:lnTo>
                        <a:pt x="19527" y="5935"/>
                      </a:lnTo>
                      <a:lnTo>
                        <a:pt x="19559" y="5898"/>
                      </a:lnTo>
                      <a:lnTo>
                        <a:pt x="19591" y="5823"/>
                      </a:lnTo>
                      <a:lnTo>
                        <a:pt x="19591" y="5786"/>
                      </a:lnTo>
                      <a:lnTo>
                        <a:pt x="19623" y="5749"/>
                      </a:lnTo>
                      <a:lnTo>
                        <a:pt x="19623" y="5712"/>
                      </a:lnTo>
                      <a:lnTo>
                        <a:pt x="19687" y="5712"/>
                      </a:lnTo>
                      <a:lnTo>
                        <a:pt x="19720" y="5674"/>
                      </a:lnTo>
                      <a:lnTo>
                        <a:pt x="19736" y="5674"/>
                      </a:lnTo>
                      <a:lnTo>
                        <a:pt x="19800" y="5749"/>
                      </a:lnTo>
                      <a:lnTo>
                        <a:pt x="19800" y="5786"/>
                      </a:lnTo>
                      <a:lnTo>
                        <a:pt x="19832" y="5823"/>
                      </a:lnTo>
                      <a:lnTo>
                        <a:pt x="19832" y="5860"/>
                      </a:lnTo>
                      <a:lnTo>
                        <a:pt x="19864" y="5898"/>
                      </a:lnTo>
                      <a:lnTo>
                        <a:pt x="19896" y="5953"/>
                      </a:lnTo>
                      <a:lnTo>
                        <a:pt x="19961" y="6028"/>
                      </a:lnTo>
                      <a:lnTo>
                        <a:pt x="20105" y="6028"/>
                      </a:lnTo>
                      <a:lnTo>
                        <a:pt x="20105" y="5991"/>
                      </a:lnTo>
                      <a:lnTo>
                        <a:pt x="20137" y="5953"/>
                      </a:lnTo>
                      <a:lnTo>
                        <a:pt x="20105" y="5953"/>
                      </a:lnTo>
                      <a:lnTo>
                        <a:pt x="20105" y="5935"/>
                      </a:lnTo>
                      <a:lnTo>
                        <a:pt x="20025" y="5935"/>
                      </a:lnTo>
                      <a:lnTo>
                        <a:pt x="19993" y="5898"/>
                      </a:lnTo>
                      <a:lnTo>
                        <a:pt x="19993" y="5786"/>
                      </a:lnTo>
                      <a:lnTo>
                        <a:pt x="19961" y="5786"/>
                      </a:lnTo>
                      <a:lnTo>
                        <a:pt x="19961" y="5749"/>
                      </a:lnTo>
                      <a:lnTo>
                        <a:pt x="19993" y="5712"/>
                      </a:lnTo>
                      <a:lnTo>
                        <a:pt x="20057" y="5712"/>
                      </a:lnTo>
                      <a:lnTo>
                        <a:pt x="20057" y="5674"/>
                      </a:lnTo>
                      <a:lnTo>
                        <a:pt x="20089" y="5674"/>
                      </a:lnTo>
                      <a:lnTo>
                        <a:pt x="20089" y="5749"/>
                      </a:lnTo>
                      <a:lnTo>
                        <a:pt x="20202" y="5749"/>
                      </a:lnTo>
                      <a:lnTo>
                        <a:pt x="20234" y="5786"/>
                      </a:lnTo>
                      <a:lnTo>
                        <a:pt x="20266" y="5786"/>
                      </a:lnTo>
                      <a:lnTo>
                        <a:pt x="20266" y="5823"/>
                      </a:lnTo>
                      <a:lnTo>
                        <a:pt x="20330" y="5898"/>
                      </a:lnTo>
                      <a:lnTo>
                        <a:pt x="20330" y="5935"/>
                      </a:lnTo>
                      <a:lnTo>
                        <a:pt x="20362" y="5953"/>
                      </a:lnTo>
                      <a:lnTo>
                        <a:pt x="20362" y="5991"/>
                      </a:lnTo>
                      <a:lnTo>
                        <a:pt x="20395" y="5991"/>
                      </a:lnTo>
                      <a:lnTo>
                        <a:pt x="20491" y="6102"/>
                      </a:lnTo>
                      <a:lnTo>
                        <a:pt x="20491" y="6140"/>
                      </a:lnTo>
                      <a:lnTo>
                        <a:pt x="20507" y="6177"/>
                      </a:lnTo>
                      <a:lnTo>
                        <a:pt x="20507" y="6214"/>
                      </a:lnTo>
                      <a:lnTo>
                        <a:pt x="20459" y="6214"/>
                      </a:lnTo>
                      <a:lnTo>
                        <a:pt x="20459" y="6140"/>
                      </a:lnTo>
                      <a:lnTo>
                        <a:pt x="20362" y="6140"/>
                      </a:lnTo>
                      <a:lnTo>
                        <a:pt x="20362" y="6605"/>
                      </a:lnTo>
                      <a:lnTo>
                        <a:pt x="20427" y="6679"/>
                      </a:lnTo>
                      <a:lnTo>
                        <a:pt x="20507" y="6679"/>
                      </a:lnTo>
                      <a:lnTo>
                        <a:pt x="20507" y="6642"/>
                      </a:lnTo>
                      <a:lnTo>
                        <a:pt x="20539" y="6642"/>
                      </a:lnTo>
                      <a:lnTo>
                        <a:pt x="20539" y="6419"/>
                      </a:lnTo>
                      <a:lnTo>
                        <a:pt x="20571" y="6381"/>
                      </a:lnTo>
                      <a:lnTo>
                        <a:pt x="20604" y="6381"/>
                      </a:lnTo>
                      <a:lnTo>
                        <a:pt x="20636" y="6363"/>
                      </a:lnTo>
                      <a:lnTo>
                        <a:pt x="20668" y="6363"/>
                      </a:lnTo>
                      <a:lnTo>
                        <a:pt x="20668" y="6326"/>
                      </a:lnTo>
                      <a:lnTo>
                        <a:pt x="20700" y="6288"/>
                      </a:lnTo>
                      <a:lnTo>
                        <a:pt x="20764" y="6288"/>
                      </a:lnTo>
                      <a:lnTo>
                        <a:pt x="20796" y="6326"/>
                      </a:lnTo>
                      <a:lnTo>
                        <a:pt x="20796" y="6363"/>
                      </a:lnTo>
                      <a:lnTo>
                        <a:pt x="20829" y="6381"/>
                      </a:lnTo>
                      <a:lnTo>
                        <a:pt x="20829" y="6419"/>
                      </a:lnTo>
                      <a:lnTo>
                        <a:pt x="20861" y="6456"/>
                      </a:lnTo>
                      <a:lnTo>
                        <a:pt x="20861" y="6493"/>
                      </a:lnTo>
                      <a:lnTo>
                        <a:pt x="20973" y="6493"/>
                      </a:lnTo>
                      <a:lnTo>
                        <a:pt x="20973" y="6530"/>
                      </a:lnTo>
                      <a:lnTo>
                        <a:pt x="21005" y="6530"/>
                      </a:lnTo>
                      <a:lnTo>
                        <a:pt x="21005" y="6567"/>
                      </a:lnTo>
                      <a:lnTo>
                        <a:pt x="21037" y="6567"/>
                      </a:lnTo>
                      <a:lnTo>
                        <a:pt x="21037" y="6605"/>
                      </a:lnTo>
                      <a:lnTo>
                        <a:pt x="21070" y="6605"/>
                      </a:lnTo>
                      <a:lnTo>
                        <a:pt x="21070" y="6642"/>
                      </a:lnTo>
                      <a:lnTo>
                        <a:pt x="21198" y="6642"/>
                      </a:lnTo>
                      <a:lnTo>
                        <a:pt x="21230" y="6605"/>
                      </a:lnTo>
                      <a:lnTo>
                        <a:pt x="21246" y="6605"/>
                      </a:lnTo>
                      <a:lnTo>
                        <a:pt x="21246" y="6530"/>
                      </a:lnTo>
                      <a:lnTo>
                        <a:pt x="21279" y="6530"/>
                      </a:lnTo>
                      <a:lnTo>
                        <a:pt x="21279" y="6419"/>
                      </a:lnTo>
                      <a:lnTo>
                        <a:pt x="21246" y="6381"/>
                      </a:lnTo>
                      <a:lnTo>
                        <a:pt x="21246" y="6363"/>
                      </a:lnTo>
                      <a:lnTo>
                        <a:pt x="21198" y="6363"/>
                      </a:lnTo>
                      <a:lnTo>
                        <a:pt x="21198" y="6326"/>
                      </a:lnTo>
                      <a:lnTo>
                        <a:pt x="21166" y="6326"/>
                      </a:lnTo>
                      <a:lnTo>
                        <a:pt x="21198" y="6288"/>
                      </a:lnTo>
                      <a:lnTo>
                        <a:pt x="21279" y="6288"/>
                      </a:lnTo>
                      <a:lnTo>
                        <a:pt x="21279" y="6251"/>
                      </a:lnTo>
                      <a:lnTo>
                        <a:pt x="21311" y="6251"/>
                      </a:lnTo>
                      <a:lnTo>
                        <a:pt x="21311" y="6214"/>
                      </a:lnTo>
                      <a:lnTo>
                        <a:pt x="21279" y="6177"/>
                      </a:lnTo>
                      <a:lnTo>
                        <a:pt x="21279" y="6102"/>
                      </a:lnTo>
                      <a:lnTo>
                        <a:pt x="21246" y="6065"/>
                      </a:lnTo>
                      <a:lnTo>
                        <a:pt x="21246" y="5991"/>
                      </a:lnTo>
                      <a:lnTo>
                        <a:pt x="21279" y="5991"/>
                      </a:lnTo>
                      <a:lnTo>
                        <a:pt x="21279" y="5935"/>
                      </a:lnTo>
                      <a:lnTo>
                        <a:pt x="21439" y="5935"/>
                      </a:lnTo>
                      <a:lnTo>
                        <a:pt x="21439" y="5953"/>
                      </a:lnTo>
                      <a:lnTo>
                        <a:pt x="21471" y="5953"/>
                      </a:lnTo>
                      <a:lnTo>
                        <a:pt x="21504" y="6028"/>
                      </a:lnTo>
                      <a:lnTo>
                        <a:pt x="21568" y="6102"/>
                      </a:lnTo>
                      <a:lnTo>
                        <a:pt x="21568" y="6177"/>
                      </a:lnTo>
                      <a:lnTo>
                        <a:pt x="21600" y="6177"/>
                      </a:lnTo>
                      <a:lnTo>
                        <a:pt x="21568" y="6177"/>
                      </a:lnTo>
                      <a:lnTo>
                        <a:pt x="21600" y="6214"/>
                      </a:lnTo>
                      <a:lnTo>
                        <a:pt x="21568" y="6214"/>
                      </a:lnTo>
                      <a:lnTo>
                        <a:pt x="21568" y="6288"/>
                      </a:lnTo>
                      <a:lnTo>
                        <a:pt x="21536" y="6288"/>
                      </a:lnTo>
                      <a:lnTo>
                        <a:pt x="21504" y="6326"/>
                      </a:lnTo>
                      <a:lnTo>
                        <a:pt x="21504" y="6493"/>
                      </a:lnTo>
                      <a:lnTo>
                        <a:pt x="21471" y="6493"/>
                      </a:lnTo>
                      <a:lnTo>
                        <a:pt x="21471" y="6530"/>
                      </a:lnTo>
                      <a:lnTo>
                        <a:pt x="21439" y="6567"/>
                      </a:lnTo>
                      <a:lnTo>
                        <a:pt x="21439" y="6642"/>
                      </a:lnTo>
                      <a:lnTo>
                        <a:pt x="21407" y="6679"/>
                      </a:lnTo>
                      <a:lnTo>
                        <a:pt x="21407" y="6753"/>
                      </a:lnTo>
                      <a:lnTo>
                        <a:pt x="21439" y="6753"/>
                      </a:lnTo>
                      <a:lnTo>
                        <a:pt x="21439" y="6828"/>
                      </a:lnTo>
                      <a:lnTo>
                        <a:pt x="21471" y="6847"/>
                      </a:lnTo>
                      <a:lnTo>
                        <a:pt x="21471" y="6884"/>
                      </a:lnTo>
                      <a:lnTo>
                        <a:pt x="21504" y="6921"/>
                      </a:lnTo>
                      <a:lnTo>
                        <a:pt x="21504" y="7219"/>
                      </a:lnTo>
                      <a:lnTo>
                        <a:pt x="21536" y="7256"/>
                      </a:lnTo>
                      <a:lnTo>
                        <a:pt x="21536" y="7386"/>
                      </a:lnTo>
                      <a:lnTo>
                        <a:pt x="21471" y="7386"/>
                      </a:lnTo>
                      <a:lnTo>
                        <a:pt x="21471" y="7423"/>
                      </a:lnTo>
                      <a:lnTo>
                        <a:pt x="21439" y="7423"/>
                      </a:lnTo>
                      <a:lnTo>
                        <a:pt x="21407" y="7460"/>
                      </a:lnTo>
                      <a:lnTo>
                        <a:pt x="21407" y="7572"/>
                      </a:lnTo>
                      <a:lnTo>
                        <a:pt x="21375" y="7572"/>
                      </a:lnTo>
                      <a:lnTo>
                        <a:pt x="21375" y="7609"/>
                      </a:lnTo>
                      <a:lnTo>
                        <a:pt x="21407" y="7647"/>
                      </a:lnTo>
                      <a:lnTo>
                        <a:pt x="21407" y="7851"/>
                      </a:lnTo>
                      <a:lnTo>
                        <a:pt x="21343" y="7926"/>
                      </a:lnTo>
                      <a:lnTo>
                        <a:pt x="21343" y="7963"/>
                      </a:lnTo>
                      <a:lnTo>
                        <a:pt x="21311" y="7963"/>
                      </a:lnTo>
                      <a:lnTo>
                        <a:pt x="21311" y="8167"/>
                      </a:lnTo>
                      <a:lnTo>
                        <a:pt x="21343" y="8205"/>
                      </a:lnTo>
                      <a:lnTo>
                        <a:pt x="21311" y="8279"/>
                      </a:lnTo>
                      <a:lnTo>
                        <a:pt x="20941" y="10605"/>
                      </a:lnTo>
                      <a:lnTo>
                        <a:pt x="20829" y="11349"/>
                      </a:lnTo>
                      <a:lnTo>
                        <a:pt x="20829" y="11423"/>
                      </a:lnTo>
                      <a:lnTo>
                        <a:pt x="20732" y="11888"/>
                      </a:lnTo>
                      <a:lnTo>
                        <a:pt x="20668" y="12316"/>
                      </a:lnTo>
                      <a:lnTo>
                        <a:pt x="20539" y="13098"/>
                      </a:lnTo>
                      <a:lnTo>
                        <a:pt x="20459" y="13563"/>
                      </a:lnTo>
                      <a:lnTo>
                        <a:pt x="20427" y="13935"/>
                      </a:lnTo>
                      <a:lnTo>
                        <a:pt x="20330" y="14456"/>
                      </a:lnTo>
                      <a:lnTo>
                        <a:pt x="20266" y="14791"/>
                      </a:lnTo>
                      <a:lnTo>
                        <a:pt x="20170" y="15498"/>
                      </a:lnTo>
                      <a:lnTo>
                        <a:pt x="20170" y="15535"/>
                      </a:lnTo>
                      <a:lnTo>
                        <a:pt x="19800" y="17898"/>
                      </a:lnTo>
                      <a:lnTo>
                        <a:pt x="19591" y="19107"/>
                      </a:lnTo>
                      <a:lnTo>
                        <a:pt x="19559" y="19330"/>
                      </a:lnTo>
                      <a:lnTo>
                        <a:pt x="19495" y="19758"/>
                      </a:lnTo>
                      <a:lnTo>
                        <a:pt x="19318" y="20781"/>
                      </a:lnTo>
                      <a:lnTo>
                        <a:pt x="19286" y="21042"/>
                      </a:lnTo>
                      <a:lnTo>
                        <a:pt x="19221" y="21433"/>
                      </a:lnTo>
                      <a:lnTo>
                        <a:pt x="19189" y="21581"/>
                      </a:lnTo>
                      <a:lnTo>
                        <a:pt x="19157" y="21581"/>
                      </a:lnTo>
                      <a:lnTo>
                        <a:pt x="19157" y="21600"/>
                      </a:lnTo>
                      <a:lnTo>
                        <a:pt x="19125" y="21600"/>
                      </a:lnTo>
                      <a:lnTo>
                        <a:pt x="19125" y="21581"/>
                      </a:lnTo>
                      <a:lnTo>
                        <a:pt x="19125" y="21600"/>
                      </a:lnTo>
                      <a:lnTo>
                        <a:pt x="19093" y="21600"/>
                      </a:lnTo>
                      <a:lnTo>
                        <a:pt x="19093" y="21544"/>
                      </a:lnTo>
                      <a:lnTo>
                        <a:pt x="19061" y="21544"/>
                      </a:lnTo>
                      <a:lnTo>
                        <a:pt x="19061" y="21507"/>
                      </a:lnTo>
                      <a:lnTo>
                        <a:pt x="18996" y="21433"/>
                      </a:lnTo>
                      <a:lnTo>
                        <a:pt x="18964" y="21433"/>
                      </a:lnTo>
                      <a:lnTo>
                        <a:pt x="18964" y="21395"/>
                      </a:lnTo>
                      <a:lnTo>
                        <a:pt x="18948" y="21395"/>
                      </a:lnTo>
                      <a:lnTo>
                        <a:pt x="18948" y="21358"/>
                      </a:lnTo>
                      <a:lnTo>
                        <a:pt x="18916" y="21358"/>
                      </a:lnTo>
                      <a:lnTo>
                        <a:pt x="18916" y="21284"/>
                      </a:lnTo>
                      <a:lnTo>
                        <a:pt x="18852" y="21284"/>
                      </a:lnTo>
                      <a:lnTo>
                        <a:pt x="18852" y="21247"/>
                      </a:lnTo>
                      <a:lnTo>
                        <a:pt x="18820" y="21247"/>
                      </a:lnTo>
                      <a:lnTo>
                        <a:pt x="18755" y="21172"/>
                      </a:lnTo>
                      <a:lnTo>
                        <a:pt x="18755" y="21153"/>
                      </a:lnTo>
                      <a:lnTo>
                        <a:pt x="18723" y="21153"/>
                      </a:lnTo>
                      <a:lnTo>
                        <a:pt x="18723" y="21116"/>
                      </a:lnTo>
                      <a:lnTo>
                        <a:pt x="18691" y="21079"/>
                      </a:lnTo>
                      <a:lnTo>
                        <a:pt x="18691" y="21042"/>
                      </a:lnTo>
                      <a:lnTo>
                        <a:pt x="18659" y="21005"/>
                      </a:lnTo>
                      <a:lnTo>
                        <a:pt x="18659" y="20930"/>
                      </a:lnTo>
                      <a:lnTo>
                        <a:pt x="18562" y="20819"/>
                      </a:lnTo>
                      <a:lnTo>
                        <a:pt x="18514" y="20819"/>
                      </a:lnTo>
                      <a:lnTo>
                        <a:pt x="18514" y="20781"/>
                      </a:lnTo>
                      <a:lnTo>
                        <a:pt x="18386" y="20781"/>
                      </a:lnTo>
                      <a:lnTo>
                        <a:pt x="18321" y="20744"/>
                      </a:lnTo>
                      <a:lnTo>
                        <a:pt x="18289" y="20744"/>
                      </a:lnTo>
                      <a:lnTo>
                        <a:pt x="18257" y="20707"/>
                      </a:lnTo>
                      <a:lnTo>
                        <a:pt x="18225" y="20707"/>
                      </a:lnTo>
                      <a:lnTo>
                        <a:pt x="18225" y="20688"/>
                      </a:lnTo>
                      <a:lnTo>
                        <a:pt x="18193" y="20688"/>
                      </a:lnTo>
                      <a:lnTo>
                        <a:pt x="18193" y="20651"/>
                      </a:lnTo>
                      <a:lnTo>
                        <a:pt x="18177" y="20614"/>
                      </a:lnTo>
                      <a:lnTo>
                        <a:pt x="18177" y="20316"/>
                      </a:lnTo>
                      <a:lnTo>
                        <a:pt x="18145" y="20279"/>
                      </a:lnTo>
                      <a:lnTo>
                        <a:pt x="18145" y="20149"/>
                      </a:lnTo>
                      <a:lnTo>
                        <a:pt x="18112" y="20149"/>
                      </a:lnTo>
                      <a:lnTo>
                        <a:pt x="18112" y="20037"/>
                      </a:lnTo>
                      <a:lnTo>
                        <a:pt x="18080" y="20037"/>
                      </a:lnTo>
                      <a:lnTo>
                        <a:pt x="18080" y="20000"/>
                      </a:lnTo>
                      <a:lnTo>
                        <a:pt x="17920" y="20000"/>
                      </a:lnTo>
                      <a:lnTo>
                        <a:pt x="17887" y="19963"/>
                      </a:lnTo>
                      <a:lnTo>
                        <a:pt x="17823" y="19963"/>
                      </a:lnTo>
                      <a:lnTo>
                        <a:pt x="17823" y="19926"/>
                      </a:lnTo>
                      <a:lnTo>
                        <a:pt x="17791" y="19926"/>
                      </a:lnTo>
                      <a:lnTo>
                        <a:pt x="17791" y="19888"/>
                      </a:lnTo>
                      <a:lnTo>
                        <a:pt x="17775" y="19888"/>
                      </a:lnTo>
                      <a:lnTo>
                        <a:pt x="17775" y="19814"/>
                      </a:lnTo>
                      <a:lnTo>
                        <a:pt x="17743" y="19814"/>
                      </a:lnTo>
                      <a:lnTo>
                        <a:pt x="17743" y="19795"/>
                      </a:lnTo>
                      <a:lnTo>
                        <a:pt x="17711" y="19758"/>
                      </a:lnTo>
                      <a:lnTo>
                        <a:pt x="17711" y="19721"/>
                      </a:lnTo>
                      <a:lnTo>
                        <a:pt x="17646" y="19647"/>
                      </a:lnTo>
                      <a:lnTo>
                        <a:pt x="17646" y="19609"/>
                      </a:lnTo>
                      <a:lnTo>
                        <a:pt x="17582" y="19609"/>
                      </a:lnTo>
                      <a:lnTo>
                        <a:pt x="17582" y="19572"/>
                      </a:lnTo>
                      <a:lnTo>
                        <a:pt x="17518" y="19572"/>
                      </a:lnTo>
                      <a:lnTo>
                        <a:pt x="17518" y="19535"/>
                      </a:lnTo>
                      <a:lnTo>
                        <a:pt x="17454" y="19535"/>
                      </a:lnTo>
                      <a:lnTo>
                        <a:pt x="17421" y="19498"/>
                      </a:lnTo>
                      <a:lnTo>
                        <a:pt x="17405" y="19498"/>
                      </a:lnTo>
                      <a:lnTo>
                        <a:pt x="17373" y="19535"/>
                      </a:lnTo>
                      <a:lnTo>
                        <a:pt x="17341" y="19535"/>
                      </a:lnTo>
                      <a:lnTo>
                        <a:pt x="17309" y="19572"/>
                      </a:lnTo>
                      <a:lnTo>
                        <a:pt x="17277" y="19572"/>
                      </a:lnTo>
                      <a:lnTo>
                        <a:pt x="17277" y="19609"/>
                      </a:lnTo>
                      <a:lnTo>
                        <a:pt x="17245" y="19609"/>
                      </a:lnTo>
                      <a:lnTo>
                        <a:pt x="17245" y="19647"/>
                      </a:lnTo>
                      <a:lnTo>
                        <a:pt x="17212" y="19647"/>
                      </a:lnTo>
                      <a:lnTo>
                        <a:pt x="17212" y="19684"/>
                      </a:lnTo>
                      <a:lnTo>
                        <a:pt x="17116" y="19795"/>
                      </a:lnTo>
                      <a:lnTo>
                        <a:pt x="17084" y="19795"/>
                      </a:lnTo>
                      <a:lnTo>
                        <a:pt x="17052" y="19814"/>
                      </a:lnTo>
                      <a:lnTo>
                        <a:pt x="17004" y="19814"/>
                      </a:lnTo>
                      <a:lnTo>
                        <a:pt x="16971" y="19851"/>
                      </a:lnTo>
                      <a:lnTo>
                        <a:pt x="16875" y="19851"/>
                      </a:lnTo>
                      <a:lnTo>
                        <a:pt x="16843" y="19888"/>
                      </a:lnTo>
                      <a:lnTo>
                        <a:pt x="16714" y="19888"/>
                      </a:lnTo>
                      <a:lnTo>
                        <a:pt x="16682" y="19851"/>
                      </a:lnTo>
                      <a:lnTo>
                        <a:pt x="16634" y="19851"/>
                      </a:lnTo>
                      <a:lnTo>
                        <a:pt x="16570" y="19814"/>
                      </a:lnTo>
                      <a:lnTo>
                        <a:pt x="16537" y="19814"/>
                      </a:lnTo>
                      <a:lnTo>
                        <a:pt x="16537" y="19795"/>
                      </a:lnTo>
                      <a:lnTo>
                        <a:pt x="16505" y="19795"/>
                      </a:lnTo>
                      <a:lnTo>
                        <a:pt x="16505" y="19721"/>
                      </a:lnTo>
                      <a:lnTo>
                        <a:pt x="16473" y="19721"/>
                      </a:lnTo>
                      <a:lnTo>
                        <a:pt x="16473" y="19684"/>
                      </a:lnTo>
                      <a:lnTo>
                        <a:pt x="16441" y="19684"/>
                      </a:lnTo>
                      <a:lnTo>
                        <a:pt x="16409" y="19647"/>
                      </a:lnTo>
                      <a:lnTo>
                        <a:pt x="16312" y="19647"/>
                      </a:lnTo>
                      <a:lnTo>
                        <a:pt x="16312" y="19684"/>
                      </a:lnTo>
                      <a:lnTo>
                        <a:pt x="16104" y="19684"/>
                      </a:lnTo>
                      <a:lnTo>
                        <a:pt x="16071" y="19647"/>
                      </a:lnTo>
                      <a:lnTo>
                        <a:pt x="16039" y="19647"/>
                      </a:lnTo>
                      <a:lnTo>
                        <a:pt x="16039" y="19535"/>
                      </a:lnTo>
                      <a:lnTo>
                        <a:pt x="16007" y="19535"/>
                      </a:lnTo>
                      <a:lnTo>
                        <a:pt x="16007" y="19460"/>
                      </a:lnTo>
                      <a:lnTo>
                        <a:pt x="15975" y="19460"/>
                      </a:lnTo>
                      <a:lnTo>
                        <a:pt x="15975" y="19423"/>
                      </a:lnTo>
                      <a:lnTo>
                        <a:pt x="15943" y="19423"/>
                      </a:lnTo>
                      <a:lnTo>
                        <a:pt x="15911" y="19386"/>
                      </a:lnTo>
                      <a:lnTo>
                        <a:pt x="15879" y="19423"/>
                      </a:lnTo>
                      <a:lnTo>
                        <a:pt x="15862" y="19423"/>
                      </a:lnTo>
                      <a:lnTo>
                        <a:pt x="15862" y="19386"/>
                      </a:lnTo>
                      <a:lnTo>
                        <a:pt x="15879" y="19367"/>
                      </a:lnTo>
                      <a:lnTo>
                        <a:pt x="15911" y="19293"/>
                      </a:lnTo>
                      <a:lnTo>
                        <a:pt x="15943" y="19256"/>
                      </a:lnTo>
                      <a:lnTo>
                        <a:pt x="16039" y="19070"/>
                      </a:lnTo>
                      <a:lnTo>
                        <a:pt x="16602" y="18102"/>
                      </a:lnTo>
                      <a:lnTo>
                        <a:pt x="17486" y="16502"/>
                      </a:lnTo>
                      <a:lnTo>
                        <a:pt x="18048" y="15498"/>
                      </a:lnTo>
                      <a:lnTo>
                        <a:pt x="18321" y="14995"/>
                      </a:lnTo>
                      <a:lnTo>
                        <a:pt x="18595" y="14493"/>
                      </a:lnTo>
                      <a:lnTo>
                        <a:pt x="18595" y="14456"/>
                      </a:lnTo>
                      <a:lnTo>
                        <a:pt x="18627" y="14456"/>
                      </a:lnTo>
                      <a:lnTo>
                        <a:pt x="18627" y="14437"/>
                      </a:lnTo>
                      <a:lnTo>
                        <a:pt x="18691" y="14326"/>
                      </a:lnTo>
                      <a:lnTo>
                        <a:pt x="18691" y="14288"/>
                      </a:lnTo>
                      <a:lnTo>
                        <a:pt x="18659" y="14288"/>
                      </a:lnTo>
                      <a:lnTo>
                        <a:pt x="18659" y="14251"/>
                      </a:lnTo>
                      <a:lnTo>
                        <a:pt x="18627" y="14214"/>
                      </a:lnTo>
                      <a:lnTo>
                        <a:pt x="18627" y="14028"/>
                      </a:lnTo>
                      <a:lnTo>
                        <a:pt x="18659" y="14028"/>
                      </a:lnTo>
                      <a:lnTo>
                        <a:pt x="18659" y="13898"/>
                      </a:lnTo>
                      <a:lnTo>
                        <a:pt x="18627" y="13898"/>
                      </a:lnTo>
                      <a:lnTo>
                        <a:pt x="18627" y="13823"/>
                      </a:lnTo>
                      <a:lnTo>
                        <a:pt x="18595" y="13823"/>
                      </a:lnTo>
                      <a:lnTo>
                        <a:pt x="18595" y="13786"/>
                      </a:lnTo>
                      <a:lnTo>
                        <a:pt x="18562" y="13749"/>
                      </a:lnTo>
                      <a:lnTo>
                        <a:pt x="18514" y="13749"/>
                      </a:lnTo>
                      <a:lnTo>
                        <a:pt x="18482" y="13786"/>
                      </a:lnTo>
                      <a:lnTo>
                        <a:pt x="18482" y="13860"/>
                      </a:lnTo>
                      <a:lnTo>
                        <a:pt x="18450" y="13898"/>
                      </a:lnTo>
                      <a:lnTo>
                        <a:pt x="18450" y="13972"/>
                      </a:lnTo>
                      <a:lnTo>
                        <a:pt x="18418" y="13991"/>
                      </a:lnTo>
                      <a:lnTo>
                        <a:pt x="18386" y="13991"/>
                      </a:lnTo>
                      <a:lnTo>
                        <a:pt x="18386" y="14028"/>
                      </a:lnTo>
                      <a:lnTo>
                        <a:pt x="18354" y="13991"/>
                      </a:lnTo>
                      <a:lnTo>
                        <a:pt x="18321" y="13991"/>
                      </a:lnTo>
                      <a:lnTo>
                        <a:pt x="18289" y="13972"/>
                      </a:lnTo>
                      <a:lnTo>
                        <a:pt x="18225" y="13972"/>
                      </a:lnTo>
                      <a:lnTo>
                        <a:pt x="18225" y="13898"/>
                      </a:lnTo>
                      <a:lnTo>
                        <a:pt x="18257" y="13860"/>
                      </a:lnTo>
                      <a:lnTo>
                        <a:pt x="18257" y="13712"/>
                      </a:lnTo>
                      <a:lnTo>
                        <a:pt x="18225" y="13712"/>
                      </a:lnTo>
                      <a:lnTo>
                        <a:pt x="18225" y="13674"/>
                      </a:lnTo>
                      <a:lnTo>
                        <a:pt x="18145" y="13674"/>
                      </a:lnTo>
                      <a:lnTo>
                        <a:pt x="18145" y="13749"/>
                      </a:lnTo>
                      <a:lnTo>
                        <a:pt x="18080" y="13823"/>
                      </a:lnTo>
                      <a:lnTo>
                        <a:pt x="18048" y="13786"/>
                      </a:lnTo>
                      <a:lnTo>
                        <a:pt x="18016" y="13786"/>
                      </a:lnTo>
                      <a:lnTo>
                        <a:pt x="18016" y="13749"/>
                      </a:lnTo>
                      <a:lnTo>
                        <a:pt x="17984" y="13749"/>
                      </a:lnTo>
                      <a:lnTo>
                        <a:pt x="17984" y="13674"/>
                      </a:lnTo>
                      <a:lnTo>
                        <a:pt x="17952" y="13637"/>
                      </a:lnTo>
                      <a:lnTo>
                        <a:pt x="17952" y="13321"/>
                      </a:lnTo>
                      <a:lnTo>
                        <a:pt x="17920" y="13321"/>
                      </a:lnTo>
                      <a:lnTo>
                        <a:pt x="17920" y="13284"/>
                      </a:lnTo>
                      <a:lnTo>
                        <a:pt x="17887" y="13284"/>
                      </a:lnTo>
                      <a:lnTo>
                        <a:pt x="17855" y="13247"/>
                      </a:lnTo>
                      <a:lnTo>
                        <a:pt x="17823" y="13247"/>
                      </a:lnTo>
                      <a:lnTo>
                        <a:pt x="17791" y="13209"/>
                      </a:lnTo>
                      <a:lnTo>
                        <a:pt x="17775" y="13209"/>
                      </a:lnTo>
                      <a:lnTo>
                        <a:pt x="17775" y="13247"/>
                      </a:lnTo>
                      <a:lnTo>
                        <a:pt x="17743" y="13247"/>
                      </a:lnTo>
                      <a:lnTo>
                        <a:pt x="17743" y="13284"/>
                      </a:lnTo>
                      <a:lnTo>
                        <a:pt x="17679" y="13321"/>
                      </a:lnTo>
                      <a:lnTo>
                        <a:pt x="17614" y="13395"/>
                      </a:lnTo>
                      <a:lnTo>
                        <a:pt x="17454" y="13395"/>
                      </a:lnTo>
                      <a:lnTo>
                        <a:pt x="17421" y="13358"/>
                      </a:lnTo>
                      <a:lnTo>
                        <a:pt x="17405" y="13358"/>
                      </a:lnTo>
                      <a:lnTo>
                        <a:pt x="17405" y="13321"/>
                      </a:lnTo>
                      <a:lnTo>
                        <a:pt x="17373" y="13321"/>
                      </a:lnTo>
                      <a:lnTo>
                        <a:pt x="17373" y="13284"/>
                      </a:lnTo>
                      <a:lnTo>
                        <a:pt x="17405" y="13247"/>
                      </a:lnTo>
                      <a:lnTo>
                        <a:pt x="17421" y="13209"/>
                      </a:lnTo>
                      <a:lnTo>
                        <a:pt x="17518" y="13209"/>
                      </a:lnTo>
                      <a:lnTo>
                        <a:pt x="17582" y="13172"/>
                      </a:lnTo>
                      <a:lnTo>
                        <a:pt x="17614" y="13172"/>
                      </a:lnTo>
                      <a:lnTo>
                        <a:pt x="17646" y="13135"/>
                      </a:lnTo>
                      <a:lnTo>
                        <a:pt x="17646" y="13042"/>
                      </a:lnTo>
                      <a:lnTo>
                        <a:pt x="17518" y="13042"/>
                      </a:lnTo>
                      <a:lnTo>
                        <a:pt x="17486" y="13005"/>
                      </a:lnTo>
                      <a:lnTo>
                        <a:pt x="17454" y="13005"/>
                      </a:lnTo>
                      <a:lnTo>
                        <a:pt x="17421" y="12967"/>
                      </a:lnTo>
                      <a:lnTo>
                        <a:pt x="17341" y="12967"/>
                      </a:lnTo>
                      <a:lnTo>
                        <a:pt x="17309" y="13005"/>
                      </a:lnTo>
                      <a:lnTo>
                        <a:pt x="17277" y="13005"/>
                      </a:lnTo>
                      <a:lnTo>
                        <a:pt x="17212" y="13079"/>
                      </a:lnTo>
                      <a:lnTo>
                        <a:pt x="17212" y="13098"/>
                      </a:lnTo>
                      <a:lnTo>
                        <a:pt x="17180" y="13098"/>
                      </a:lnTo>
                      <a:lnTo>
                        <a:pt x="17180" y="13135"/>
                      </a:lnTo>
                      <a:lnTo>
                        <a:pt x="17084" y="13135"/>
                      </a:lnTo>
                      <a:lnTo>
                        <a:pt x="17052" y="13098"/>
                      </a:lnTo>
                      <a:lnTo>
                        <a:pt x="17020" y="13079"/>
                      </a:lnTo>
                      <a:lnTo>
                        <a:pt x="17020" y="12930"/>
                      </a:lnTo>
                      <a:lnTo>
                        <a:pt x="17004" y="12930"/>
                      </a:lnTo>
                      <a:lnTo>
                        <a:pt x="17004" y="12893"/>
                      </a:lnTo>
                      <a:lnTo>
                        <a:pt x="16971" y="12856"/>
                      </a:lnTo>
                      <a:lnTo>
                        <a:pt x="16971" y="12819"/>
                      </a:lnTo>
                      <a:lnTo>
                        <a:pt x="16939" y="12781"/>
                      </a:lnTo>
                      <a:lnTo>
                        <a:pt x="16907" y="12781"/>
                      </a:lnTo>
                      <a:lnTo>
                        <a:pt x="16907" y="12819"/>
                      </a:lnTo>
                      <a:lnTo>
                        <a:pt x="16875" y="12819"/>
                      </a:lnTo>
                      <a:lnTo>
                        <a:pt x="16811" y="12893"/>
                      </a:lnTo>
                      <a:lnTo>
                        <a:pt x="16746" y="12893"/>
                      </a:lnTo>
                      <a:lnTo>
                        <a:pt x="16746" y="12856"/>
                      </a:lnTo>
                      <a:lnTo>
                        <a:pt x="16714" y="12856"/>
                      </a:lnTo>
                      <a:lnTo>
                        <a:pt x="16682" y="12819"/>
                      </a:lnTo>
                      <a:lnTo>
                        <a:pt x="16682" y="12781"/>
                      </a:lnTo>
                      <a:lnTo>
                        <a:pt x="16650" y="12744"/>
                      </a:lnTo>
                      <a:lnTo>
                        <a:pt x="16650" y="12707"/>
                      </a:lnTo>
                      <a:lnTo>
                        <a:pt x="16634" y="12670"/>
                      </a:lnTo>
                      <a:lnTo>
                        <a:pt x="16602" y="12651"/>
                      </a:lnTo>
                      <a:lnTo>
                        <a:pt x="16570" y="12614"/>
                      </a:lnTo>
                      <a:lnTo>
                        <a:pt x="16409" y="12614"/>
                      </a:lnTo>
                      <a:lnTo>
                        <a:pt x="16409" y="12651"/>
                      </a:lnTo>
                      <a:lnTo>
                        <a:pt x="16441" y="12670"/>
                      </a:lnTo>
                      <a:lnTo>
                        <a:pt x="16473" y="12670"/>
                      </a:lnTo>
                      <a:lnTo>
                        <a:pt x="16505" y="12707"/>
                      </a:lnTo>
                      <a:lnTo>
                        <a:pt x="16570" y="12707"/>
                      </a:lnTo>
                      <a:lnTo>
                        <a:pt x="16570" y="12744"/>
                      </a:lnTo>
                      <a:lnTo>
                        <a:pt x="16602" y="12744"/>
                      </a:lnTo>
                      <a:lnTo>
                        <a:pt x="16602" y="12819"/>
                      </a:lnTo>
                      <a:lnTo>
                        <a:pt x="16537" y="12893"/>
                      </a:lnTo>
                      <a:lnTo>
                        <a:pt x="16473" y="12893"/>
                      </a:lnTo>
                      <a:lnTo>
                        <a:pt x="16441" y="12930"/>
                      </a:lnTo>
                      <a:lnTo>
                        <a:pt x="16345" y="12930"/>
                      </a:lnTo>
                      <a:lnTo>
                        <a:pt x="16312" y="12893"/>
                      </a:lnTo>
                      <a:lnTo>
                        <a:pt x="16248" y="12893"/>
                      </a:lnTo>
                      <a:lnTo>
                        <a:pt x="16232" y="12856"/>
                      </a:lnTo>
                      <a:lnTo>
                        <a:pt x="16232" y="12819"/>
                      </a:lnTo>
                      <a:lnTo>
                        <a:pt x="16200" y="12781"/>
                      </a:lnTo>
                      <a:lnTo>
                        <a:pt x="16200" y="12744"/>
                      </a:lnTo>
                      <a:lnTo>
                        <a:pt x="16232" y="12744"/>
                      </a:lnTo>
                      <a:lnTo>
                        <a:pt x="16232" y="12670"/>
                      </a:lnTo>
                      <a:lnTo>
                        <a:pt x="16248" y="12651"/>
                      </a:lnTo>
                      <a:lnTo>
                        <a:pt x="16248" y="12502"/>
                      </a:lnTo>
                      <a:lnTo>
                        <a:pt x="16232" y="12502"/>
                      </a:lnTo>
                      <a:lnTo>
                        <a:pt x="16200" y="12540"/>
                      </a:lnTo>
                      <a:lnTo>
                        <a:pt x="16039" y="12540"/>
                      </a:lnTo>
                      <a:lnTo>
                        <a:pt x="16039" y="12428"/>
                      </a:lnTo>
                      <a:lnTo>
                        <a:pt x="16071" y="12428"/>
                      </a:lnTo>
                      <a:lnTo>
                        <a:pt x="16071" y="12391"/>
                      </a:lnTo>
                      <a:lnTo>
                        <a:pt x="16104" y="12353"/>
                      </a:lnTo>
                      <a:lnTo>
                        <a:pt x="16104" y="12316"/>
                      </a:lnTo>
                      <a:lnTo>
                        <a:pt x="16136" y="12316"/>
                      </a:lnTo>
                      <a:lnTo>
                        <a:pt x="16136" y="12279"/>
                      </a:lnTo>
                      <a:lnTo>
                        <a:pt x="16104" y="12279"/>
                      </a:lnTo>
                      <a:lnTo>
                        <a:pt x="16104" y="12242"/>
                      </a:lnTo>
                      <a:lnTo>
                        <a:pt x="16071" y="12242"/>
                      </a:lnTo>
                      <a:lnTo>
                        <a:pt x="16039" y="12205"/>
                      </a:lnTo>
                      <a:lnTo>
                        <a:pt x="15975" y="12205"/>
                      </a:lnTo>
                      <a:lnTo>
                        <a:pt x="15943" y="12186"/>
                      </a:lnTo>
                      <a:lnTo>
                        <a:pt x="15830" y="12186"/>
                      </a:lnTo>
                      <a:lnTo>
                        <a:pt x="15798" y="12149"/>
                      </a:lnTo>
                      <a:lnTo>
                        <a:pt x="15734" y="12149"/>
                      </a:lnTo>
                      <a:lnTo>
                        <a:pt x="15734" y="12112"/>
                      </a:lnTo>
                      <a:lnTo>
                        <a:pt x="15702" y="12112"/>
                      </a:lnTo>
                      <a:lnTo>
                        <a:pt x="15702" y="12037"/>
                      </a:lnTo>
                      <a:lnTo>
                        <a:pt x="15670" y="12037"/>
                      </a:lnTo>
                      <a:lnTo>
                        <a:pt x="15670" y="12000"/>
                      </a:lnTo>
                      <a:lnTo>
                        <a:pt x="15637" y="11963"/>
                      </a:lnTo>
                      <a:lnTo>
                        <a:pt x="15429" y="11963"/>
                      </a:lnTo>
                      <a:lnTo>
                        <a:pt x="15396" y="11926"/>
                      </a:lnTo>
                      <a:lnTo>
                        <a:pt x="15364" y="11926"/>
                      </a:lnTo>
                      <a:lnTo>
                        <a:pt x="15364" y="11851"/>
                      </a:lnTo>
                      <a:lnTo>
                        <a:pt x="15332" y="11814"/>
                      </a:lnTo>
                      <a:lnTo>
                        <a:pt x="15332" y="11758"/>
                      </a:lnTo>
                      <a:lnTo>
                        <a:pt x="15300" y="11721"/>
                      </a:lnTo>
                      <a:lnTo>
                        <a:pt x="15300" y="11647"/>
                      </a:lnTo>
                      <a:lnTo>
                        <a:pt x="15236" y="11647"/>
                      </a:lnTo>
                      <a:lnTo>
                        <a:pt x="15236" y="11609"/>
                      </a:lnTo>
                      <a:lnTo>
                        <a:pt x="15091" y="11609"/>
                      </a:lnTo>
                      <a:lnTo>
                        <a:pt x="15091" y="11684"/>
                      </a:lnTo>
                      <a:lnTo>
                        <a:pt x="15027" y="11758"/>
                      </a:lnTo>
                      <a:lnTo>
                        <a:pt x="14898" y="11758"/>
                      </a:lnTo>
                      <a:lnTo>
                        <a:pt x="14834" y="11684"/>
                      </a:lnTo>
                      <a:lnTo>
                        <a:pt x="14834" y="11609"/>
                      </a:lnTo>
                      <a:lnTo>
                        <a:pt x="14802" y="11609"/>
                      </a:lnTo>
                      <a:lnTo>
                        <a:pt x="14802" y="11572"/>
                      </a:lnTo>
                      <a:lnTo>
                        <a:pt x="14770" y="11572"/>
                      </a:lnTo>
                      <a:lnTo>
                        <a:pt x="14737" y="11535"/>
                      </a:lnTo>
                      <a:lnTo>
                        <a:pt x="14625" y="11535"/>
                      </a:lnTo>
                      <a:lnTo>
                        <a:pt x="14625" y="11572"/>
                      </a:lnTo>
                      <a:lnTo>
                        <a:pt x="14593" y="11572"/>
                      </a:lnTo>
                      <a:lnTo>
                        <a:pt x="14593" y="11721"/>
                      </a:lnTo>
                      <a:lnTo>
                        <a:pt x="14625" y="11758"/>
                      </a:lnTo>
                      <a:lnTo>
                        <a:pt x="14625" y="11777"/>
                      </a:lnTo>
                      <a:lnTo>
                        <a:pt x="14689" y="11851"/>
                      </a:lnTo>
                      <a:lnTo>
                        <a:pt x="14689" y="11926"/>
                      </a:lnTo>
                      <a:lnTo>
                        <a:pt x="14705" y="11926"/>
                      </a:lnTo>
                      <a:lnTo>
                        <a:pt x="14705" y="11963"/>
                      </a:lnTo>
                      <a:lnTo>
                        <a:pt x="14689" y="12000"/>
                      </a:lnTo>
                      <a:lnTo>
                        <a:pt x="14593" y="12000"/>
                      </a:lnTo>
                      <a:lnTo>
                        <a:pt x="14593" y="11926"/>
                      </a:lnTo>
                      <a:lnTo>
                        <a:pt x="14561" y="11926"/>
                      </a:lnTo>
                      <a:lnTo>
                        <a:pt x="14561" y="11888"/>
                      </a:lnTo>
                      <a:lnTo>
                        <a:pt x="14529" y="11888"/>
                      </a:lnTo>
                      <a:lnTo>
                        <a:pt x="14529" y="11851"/>
                      </a:lnTo>
                      <a:lnTo>
                        <a:pt x="14496" y="11851"/>
                      </a:lnTo>
                      <a:lnTo>
                        <a:pt x="14496" y="11814"/>
                      </a:lnTo>
                      <a:lnTo>
                        <a:pt x="14400" y="11814"/>
                      </a:lnTo>
                      <a:lnTo>
                        <a:pt x="14400" y="11851"/>
                      </a:lnTo>
                      <a:lnTo>
                        <a:pt x="14255" y="11851"/>
                      </a:lnTo>
                      <a:lnTo>
                        <a:pt x="14255" y="11888"/>
                      </a:lnTo>
                      <a:lnTo>
                        <a:pt x="14095" y="11888"/>
                      </a:lnTo>
                      <a:lnTo>
                        <a:pt x="14030" y="11926"/>
                      </a:lnTo>
                      <a:lnTo>
                        <a:pt x="13998" y="11963"/>
                      </a:lnTo>
                      <a:lnTo>
                        <a:pt x="13998" y="12037"/>
                      </a:lnTo>
                      <a:lnTo>
                        <a:pt x="14030" y="12074"/>
                      </a:lnTo>
                      <a:lnTo>
                        <a:pt x="14030" y="12205"/>
                      </a:lnTo>
                      <a:lnTo>
                        <a:pt x="13998" y="12205"/>
                      </a:lnTo>
                      <a:lnTo>
                        <a:pt x="13966" y="12186"/>
                      </a:lnTo>
                      <a:lnTo>
                        <a:pt x="13918" y="12186"/>
                      </a:lnTo>
                      <a:lnTo>
                        <a:pt x="13886" y="12205"/>
                      </a:lnTo>
                      <a:lnTo>
                        <a:pt x="13886" y="12316"/>
                      </a:lnTo>
                      <a:lnTo>
                        <a:pt x="13854" y="12391"/>
                      </a:lnTo>
                      <a:lnTo>
                        <a:pt x="13757" y="12391"/>
                      </a:lnTo>
                      <a:lnTo>
                        <a:pt x="13725" y="12353"/>
                      </a:lnTo>
                      <a:lnTo>
                        <a:pt x="13725" y="12316"/>
                      </a:lnTo>
                      <a:lnTo>
                        <a:pt x="13661" y="12242"/>
                      </a:lnTo>
                      <a:lnTo>
                        <a:pt x="13661" y="12205"/>
                      </a:lnTo>
                      <a:lnTo>
                        <a:pt x="13629" y="12205"/>
                      </a:lnTo>
                      <a:lnTo>
                        <a:pt x="13596" y="12186"/>
                      </a:lnTo>
                      <a:lnTo>
                        <a:pt x="13548" y="12186"/>
                      </a:lnTo>
                      <a:lnTo>
                        <a:pt x="13548" y="12205"/>
                      </a:lnTo>
                      <a:lnTo>
                        <a:pt x="13516" y="12205"/>
                      </a:lnTo>
                      <a:lnTo>
                        <a:pt x="13516" y="12279"/>
                      </a:lnTo>
                      <a:lnTo>
                        <a:pt x="13484" y="12279"/>
                      </a:lnTo>
                      <a:lnTo>
                        <a:pt x="13452" y="12353"/>
                      </a:lnTo>
                      <a:lnTo>
                        <a:pt x="13452" y="12391"/>
                      </a:lnTo>
                      <a:lnTo>
                        <a:pt x="13420" y="12428"/>
                      </a:lnTo>
                      <a:lnTo>
                        <a:pt x="13387" y="12428"/>
                      </a:lnTo>
                      <a:lnTo>
                        <a:pt x="13355" y="12391"/>
                      </a:lnTo>
                      <a:lnTo>
                        <a:pt x="13355" y="12353"/>
                      </a:lnTo>
                      <a:lnTo>
                        <a:pt x="13420" y="12279"/>
                      </a:lnTo>
                      <a:lnTo>
                        <a:pt x="13420" y="12205"/>
                      </a:lnTo>
                      <a:lnTo>
                        <a:pt x="13387" y="12186"/>
                      </a:lnTo>
                      <a:lnTo>
                        <a:pt x="13323" y="12186"/>
                      </a:lnTo>
                      <a:lnTo>
                        <a:pt x="13291" y="12205"/>
                      </a:lnTo>
                      <a:lnTo>
                        <a:pt x="13291" y="12242"/>
                      </a:lnTo>
                      <a:lnTo>
                        <a:pt x="13259" y="12279"/>
                      </a:lnTo>
                      <a:lnTo>
                        <a:pt x="13259" y="12316"/>
                      </a:lnTo>
                      <a:lnTo>
                        <a:pt x="13227" y="12391"/>
                      </a:lnTo>
                      <a:lnTo>
                        <a:pt x="13050" y="12391"/>
                      </a:lnTo>
                      <a:lnTo>
                        <a:pt x="12986" y="12465"/>
                      </a:lnTo>
                      <a:lnTo>
                        <a:pt x="12986" y="12502"/>
                      </a:lnTo>
                      <a:lnTo>
                        <a:pt x="12954" y="12502"/>
                      </a:lnTo>
                      <a:lnTo>
                        <a:pt x="12921" y="12540"/>
                      </a:lnTo>
                      <a:lnTo>
                        <a:pt x="12889" y="12540"/>
                      </a:lnTo>
                      <a:lnTo>
                        <a:pt x="12857" y="12502"/>
                      </a:lnTo>
                      <a:lnTo>
                        <a:pt x="12857" y="12353"/>
                      </a:lnTo>
                      <a:lnTo>
                        <a:pt x="12889" y="12316"/>
                      </a:lnTo>
                      <a:lnTo>
                        <a:pt x="12889" y="12205"/>
                      </a:lnTo>
                      <a:lnTo>
                        <a:pt x="12793" y="12149"/>
                      </a:lnTo>
                      <a:lnTo>
                        <a:pt x="12777" y="12112"/>
                      </a:lnTo>
                      <a:lnTo>
                        <a:pt x="12745" y="12074"/>
                      </a:lnTo>
                      <a:lnTo>
                        <a:pt x="12745" y="12037"/>
                      </a:lnTo>
                      <a:lnTo>
                        <a:pt x="12712" y="11963"/>
                      </a:lnTo>
                      <a:lnTo>
                        <a:pt x="12680" y="11926"/>
                      </a:lnTo>
                      <a:lnTo>
                        <a:pt x="12680" y="11888"/>
                      </a:lnTo>
                      <a:lnTo>
                        <a:pt x="12648" y="11851"/>
                      </a:lnTo>
                      <a:lnTo>
                        <a:pt x="12584" y="11851"/>
                      </a:lnTo>
                      <a:lnTo>
                        <a:pt x="12552" y="11814"/>
                      </a:lnTo>
                      <a:lnTo>
                        <a:pt x="12520" y="11814"/>
                      </a:lnTo>
                      <a:lnTo>
                        <a:pt x="12455" y="11888"/>
                      </a:lnTo>
                      <a:lnTo>
                        <a:pt x="12455" y="11963"/>
                      </a:lnTo>
                      <a:lnTo>
                        <a:pt x="12487" y="12000"/>
                      </a:lnTo>
                      <a:lnTo>
                        <a:pt x="12487" y="12074"/>
                      </a:lnTo>
                      <a:lnTo>
                        <a:pt x="12520" y="12112"/>
                      </a:lnTo>
                      <a:lnTo>
                        <a:pt x="12520" y="12149"/>
                      </a:lnTo>
                      <a:lnTo>
                        <a:pt x="12552" y="12186"/>
                      </a:lnTo>
                      <a:lnTo>
                        <a:pt x="12520" y="12205"/>
                      </a:lnTo>
                      <a:lnTo>
                        <a:pt x="12520" y="12242"/>
                      </a:lnTo>
                      <a:lnTo>
                        <a:pt x="12455" y="12242"/>
                      </a:lnTo>
                      <a:lnTo>
                        <a:pt x="12423" y="12205"/>
                      </a:lnTo>
                      <a:lnTo>
                        <a:pt x="12391" y="12186"/>
                      </a:lnTo>
                      <a:lnTo>
                        <a:pt x="12391" y="12074"/>
                      </a:lnTo>
                      <a:lnTo>
                        <a:pt x="12375" y="12037"/>
                      </a:lnTo>
                      <a:lnTo>
                        <a:pt x="12375" y="11758"/>
                      </a:lnTo>
                      <a:lnTo>
                        <a:pt x="12343" y="11721"/>
                      </a:lnTo>
                      <a:lnTo>
                        <a:pt x="12150" y="11721"/>
                      </a:lnTo>
                      <a:lnTo>
                        <a:pt x="12086" y="11684"/>
                      </a:lnTo>
                      <a:lnTo>
                        <a:pt x="12054" y="11647"/>
                      </a:lnTo>
                      <a:lnTo>
                        <a:pt x="12021" y="11647"/>
                      </a:lnTo>
                      <a:lnTo>
                        <a:pt x="11973" y="11609"/>
                      </a:lnTo>
                      <a:lnTo>
                        <a:pt x="11941" y="11609"/>
                      </a:lnTo>
                      <a:lnTo>
                        <a:pt x="11909" y="11535"/>
                      </a:lnTo>
                      <a:lnTo>
                        <a:pt x="11877" y="11498"/>
                      </a:lnTo>
                      <a:lnTo>
                        <a:pt x="11684" y="11498"/>
                      </a:lnTo>
                      <a:lnTo>
                        <a:pt x="11684" y="11535"/>
                      </a:lnTo>
                      <a:lnTo>
                        <a:pt x="11652" y="11535"/>
                      </a:lnTo>
                      <a:lnTo>
                        <a:pt x="11620" y="11572"/>
                      </a:lnTo>
                      <a:lnTo>
                        <a:pt x="11604" y="11609"/>
                      </a:lnTo>
                      <a:lnTo>
                        <a:pt x="11475" y="11609"/>
                      </a:lnTo>
                      <a:lnTo>
                        <a:pt x="11443" y="11572"/>
                      </a:lnTo>
                      <a:lnTo>
                        <a:pt x="11443" y="11535"/>
                      </a:lnTo>
                      <a:lnTo>
                        <a:pt x="11475" y="11498"/>
                      </a:lnTo>
                      <a:lnTo>
                        <a:pt x="11475" y="11386"/>
                      </a:lnTo>
                      <a:lnTo>
                        <a:pt x="11507" y="11386"/>
                      </a:lnTo>
                      <a:lnTo>
                        <a:pt x="11507" y="11219"/>
                      </a:lnTo>
                      <a:lnTo>
                        <a:pt x="11475" y="11219"/>
                      </a:lnTo>
                      <a:lnTo>
                        <a:pt x="11475" y="11181"/>
                      </a:lnTo>
                      <a:lnTo>
                        <a:pt x="11443" y="11181"/>
                      </a:lnTo>
                      <a:lnTo>
                        <a:pt x="11411" y="11219"/>
                      </a:lnTo>
                      <a:lnTo>
                        <a:pt x="11379" y="11219"/>
                      </a:lnTo>
                      <a:lnTo>
                        <a:pt x="11379" y="11349"/>
                      </a:lnTo>
                      <a:lnTo>
                        <a:pt x="11282" y="11349"/>
                      </a:lnTo>
                      <a:lnTo>
                        <a:pt x="11250" y="11386"/>
                      </a:lnTo>
                      <a:lnTo>
                        <a:pt x="11234" y="11386"/>
                      </a:lnTo>
                      <a:lnTo>
                        <a:pt x="11170" y="11460"/>
                      </a:lnTo>
                      <a:lnTo>
                        <a:pt x="11170" y="11498"/>
                      </a:lnTo>
                      <a:lnTo>
                        <a:pt x="11105" y="11498"/>
                      </a:lnTo>
                      <a:lnTo>
                        <a:pt x="11105" y="11460"/>
                      </a:lnTo>
                      <a:lnTo>
                        <a:pt x="11073" y="11423"/>
                      </a:lnTo>
                      <a:lnTo>
                        <a:pt x="11009" y="11423"/>
                      </a:lnTo>
                      <a:lnTo>
                        <a:pt x="10977" y="11460"/>
                      </a:lnTo>
                      <a:lnTo>
                        <a:pt x="10945" y="11535"/>
                      </a:lnTo>
                      <a:lnTo>
                        <a:pt x="10912" y="11647"/>
                      </a:lnTo>
                      <a:lnTo>
                        <a:pt x="10880" y="11721"/>
                      </a:lnTo>
                      <a:lnTo>
                        <a:pt x="10864" y="11814"/>
                      </a:lnTo>
                      <a:lnTo>
                        <a:pt x="10864" y="11963"/>
                      </a:lnTo>
                      <a:lnTo>
                        <a:pt x="10800" y="12000"/>
                      </a:lnTo>
                      <a:lnTo>
                        <a:pt x="10800" y="12037"/>
                      </a:lnTo>
                      <a:lnTo>
                        <a:pt x="10575" y="12037"/>
                      </a:lnTo>
                      <a:lnTo>
                        <a:pt x="10543" y="12074"/>
                      </a:lnTo>
                      <a:lnTo>
                        <a:pt x="10543" y="12149"/>
                      </a:lnTo>
                      <a:lnTo>
                        <a:pt x="10575" y="12186"/>
                      </a:lnTo>
                      <a:lnTo>
                        <a:pt x="10607" y="12205"/>
                      </a:lnTo>
                      <a:lnTo>
                        <a:pt x="10607" y="12242"/>
                      </a:lnTo>
                      <a:lnTo>
                        <a:pt x="10639" y="12279"/>
                      </a:lnTo>
                      <a:lnTo>
                        <a:pt x="10639" y="12353"/>
                      </a:lnTo>
                      <a:lnTo>
                        <a:pt x="10607" y="12353"/>
                      </a:lnTo>
                      <a:lnTo>
                        <a:pt x="10607" y="12391"/>
                      </a:lnTo>
                      <a:lnTo>
                        <a:pt x="10575" y="12391"/>
                      </a:lnTo>
                      <a:lnTo>
                        <a:pt x="10575" y="12353"/>
                      </a:lnTo>
                      <a:lnTo>
                        <a:pt x="10543" y="12353"/>
                      </a:lnTo>
                      <a:lnTo>
                        <a:pt x="10543" y="12279"/>
                      </a:lnTo>
                      <a:lnTo>
                        <a:pt x="10511" y="12279"/>
                      </a:lnTo>
                      <a:lnTo>
                        <a:pt x="10511" y="12242"/>
                      </a:lnTo>
                      <a:lnTo>
                        <a:pt x="10479" y="12242"/>
                      </a:lnTo>
                      <a:lnTo>
                        <a:pt x="10463" y="12279"/>
                      </a:lnTo>
                      <a:lnTo>
                        <a:pt x="10430" y="12279"/>
                      </a:lnTo>
                      <a:lnTo>
                        <a:pt x="10398" y="12316"/>
                      </a:lnTo>
                      <a:lnTo>
                        <a:pt x="10238" y="12316"/>
                      </a:lnTo>
                      <a:lnTo>
                        <a:pt x="10238" y="12279"/>
                      </a:lnTo>
                      <a:lnTo>
                        <a:pt x="10205" y="12279"/>
                      </a:lnTo>
                      <a:lnTo>
                        <a:pt x="10205" y="12242"/>
                      </a:lnTo>
                      <a:lnTo>
                        <a:pt x="10173" y="12205"/>
                      </a:lnTo>
                      <a:lnTo>
                        <a:pt x="10141" y="12186"/>
                      </a:lnTo>
                      <a:lnTo>
                        <a:pt x="10109" y="12186"/>
                      </a:lnTo>
                      <a:lnTo>
                        <a:pt x="10109" y="12149"/>
                      </a:lnTo>
                      <a:lnTo>
                        <a:pt x="10061" y="12149"/>
                      </a:lnTo>
                      <a:lnTo>
                        <a:pt x="10029" y="12186"/>
                      </a:lnTo>
                      <a:lnTo>
                        <a:pt x="9996" y="12205"/>
                      </a:lnTo>
                      <a:lnTo>
                        <a:pt x="9964" y="12279"/>
                      </a:lnTo>
                      <a:lnTo>
                        <a:pt x="9932" y="12279"/>
                      </a:lnTo>
                      <a:lnTo>
                        <a:pt x="9932" y="12316"/>
                      </a:lnTo>
                      <a:lnTo>
                        <a:pt x="9836" y="12428"/>
                      </a:lnTo>
                      <a:lnTo>
                        <a:pt x="9804" y="12428"/>
                      </a:lnTo>
                      <a:lnTo>
                        <a:pt x="9771" y="12465"/>
                      </a:lnTo>
                      <a:lnTo>
                        <a:pt x="9771" y="12502"/>
                      </a:lnTo>
                      <a:lnTo>
                        <a:pt x="9739" y="12502"/>
                      </a:lnTo>
                      <a:lnTo>
                        <a:pt x="9707" y="12540"/>
                      </a:lnTo>
                      <a:lnTo>
                        <a:pt x="9707" y="12707"/>
                      </a:lnTo>
                      <a:lnTo>
                        <a:pt x="9691" y="12744"/>
                      </a:lnTo>
                      <a:lnTo>
                        <a:pt x="9691" y="12781"/>
                      </a:lnTo>
                      <a:lnTo>
                        <a:pt x="9627" y="12856"/>
                      </a:lnTo>
                      <a:lnTo>
                        <a:pt x="9563" y="12856"/>
                      </a:lnTo>
                      <a:lnTo>
                        <a:pt x="9563" y="12707"/>
                      </a:lnTo>
                      <a:lnTo>
                        <a:pt x="9595" y="12670"/>
                      </a:lnTo>
                      <a:lnTo>
                        <a:pt x="9595" y="12651"/>
                      </a:lnTo>
                      <a:lnTo>
                        <a:pt x="9563" y="12614"/>
                      </a:lnTo>
                      <a:lnTo>
                        <a:pt x="9498" y="12614"/>
                      </a:lnTo>
                      <a:lnTo>
                        <a:pt x="9466" y="12651"/>
                      </a:lnTo>
                      <a:lnTo>
                        <a:pt x="9434" y="12651"/>
                      </a:lnTo>
                      <a:lnTo>
                        <a:pt x="9434" y="12670"/>
                      </a:lnTo>
                      <a:lnTo>
                        <a:pt x="9402" y="12670"/>
                      </a:lnTo>
                      <a:lnTo>
                        <a:pt x="9370" y="12707"/>
                      </a:lnTo>
                      <a:lnTo>
                        <a:pt x="9338" y="12707"/>
                      </a:lnTo>
                      <a:lnTo>
                        <a:pt x="9338" y="12670"/>
                      </a:lnTo>
                      <a:lnTo>
                        <a:pt x="9321" y="12651"/>
                      </a:lnTo>
                      <a:lnTo>
                        <a:pt x="9289" y="12651"/>
                      </a:lnTo>
                      <a:lnTo>
                        <a:pt x="9257" y="12614"/>
                      </a:lnTo>
                      <a:lnTo>
                        <a:pt x="9225" y="12614"/>
                      </a:lnTo>
                      <a:lnTo>
                        <a:pt x="9193" y="12651"/>
                      </a:lnTo>
                      <a:lnTo>
                        <a:pt x="9161" y="12651"/>
                      </a:lnTo>
                      <a:lnTo>
                        <a:pt x="9161" y="12670"/>
                      </a:lnTo>
                      <a:lnTo>
                        <a:pt x="9193" y="12670"/>
                      </a:lnTo>
                      <a:lnTo>
                        <a:pt x="9193" y="12744"/>
                      </a:lnTo>
                      <a:lnTo>
                        <a:pt x="9032" y="12744"/>
                      </a:lnTo>
                      <a:lnTo>
                        <a:pt x="9032" y="12819"/>
                      </a:lnTo>
                      <a:lnTo>
                        <a:pt x="9000" y="12856"/>
                      </a:lnTo>
                      <a:lnTo>
                        <a:pt x="8936" y="12856"/>
                      </a:lnTo>
                      <a:lnTo>
                        <a:pt x="8936" y="12819"/>
                      </a:lnTo>
                      <a:lnTo>
                        <a:pt x="8888" y="12819"/>
                      </a:lnTo>
                      <a:lnTo>
                        <a:pt x="8855" y="12856"/>
                      </a:lnTo>
                      <a:lnTo>
                        <a:pt x="8791" y="12856"/>
                      </a:lnTo>
                      <a:lnTo>
                        <a:pt x="8759" y="12893"/>
                      </a:lnTo>
                      <a:lnTo>
                        <a:pt x="8727" y="12893"/>
                      </a:lnTo>
                      <a:lnTo>
                        <a:pt x="8695" y="12930"/>
                      </a:lnTo>
                      <a:lnTo>
                        <a:pt x="8630" y="12856"/>
                      </a:lnTo>
                      <a:lnTo>
                        <a:pt x="8630" y="12819"/>
                      </a:lnTo>
                      <a:lnTo>
                        <a:pt x="8663" y="12781"/>
                      </a:lnTo>
                      <a:lnTo>
                        <a:pt x="8663" y="12744"/>
                      </a:lnTo>
                      <a:lnTo>
                        <a:pt x="8598" y="12670"/>
                      </a:lnTo>
                      <a:lnTo>
                        <a:pt x="8566" y="12670"/>
                      </a:lnTo>
                      <a:lnTo>
                        <a:pt x="8566" y="12651"/>
                      </a:lnTo>
                      <a:lnTo>
                        <a:pt x="8550" y="12614"/>
                      </a:lnTo>
                      <a:lnTo>
                        <a:pt x="8550" y="12540"/>
                      </a:lnTo>
                      <a:lnTo>
                        <a:pt x="8518" y="12540"/>
                      </a:lnTo>
                      <a:lnTo>
                        <a:pt x="8518" y="12577"/>
                      </a:lnTo>
                      <a:lnTo>
                        <a:pt x="8486" y="12614"/>
                      </a:lnTo>
                      <a:lnTo>
                        <a:pt x="8486" y="12651"/>
                      </a:lnTo>
                      <a:lnTo>
                        <a:pt x="8357" y="12651"/>
                      </a:lnTo>
                      <a:lnTo>
                        <a:pt x="8325" y="12614"/>
                      </a:lnTo>
                      <a:lnTo>
                        <a:pt x="8293" y="12614"/>
                      </a:lnTo>
                      <a:lnTo>
                        <a:pt x="8293" y="12577"/>
                      </a:lnTo>
                      <a:lnTo>
                        <a:pt x="8164" y="12577"/>
                      </a:lnTo>
                      <a:lnTo>
                        <a:pt x="8148" y="12540"/>
                      </a:lnTo>
                      <a:lnTo>
                        <a:pt x="8052" y="12540"/>
                      </a:lnTo>
                      <a:lnTo>
                        <a:pt x="8020" y="12502"/>
                      </a:lnTo>
                      <a:lnTo>
                        <a:pt x="7955" y="12502"/>
                      </a:lnTo>
                      <a:lnTo>
                        <a:pt x="7923" y="12465"/>
                      </a:lnTo>
                      <a:lnTo>
                        <a:pt x="7827" y="12465"/>
                      </a:lnTo>
                      <a:lnTo>
                        <a:pt x="7795" y="12391"/>
                      </a:lnTo>
                      <a:lnTo>
                        <a:pt x="7779" y="12391"/>
                      </a:lnTo>
                      <a:lnTo>
                        <a:pt x="7779" y="12353"/>
                      </a:lnTo>
                      <a:lnTo>
                        <a:pt x="7746" y="12316"/>
                      </a:lnTo>
                      <a:lnTo>
                        <a:pt x="7714" y="12316"/>
                      </a:lnTo>
                      <a:lnTo>
                        <a:pt x="7682" y="12279"/>
                      </a:lnTo>
                      <a:lnTo>
                        <a:pt x="7618" y="12279"/>
                      </a:lnTo>
                      <a:lnTo>
                        <a:pt x="7586" y="12242"/>
                      </a:lnTo>
                      <a:lnTo>
                        <a:pt x="7521" y="12242"/>
                      </a:lnTo>
                      <a:lnTo>
                        <a:pt x="7521" y="12316"/>
                      </a:lnTo>
                      <a:lnTo>
                        <a:pt x="7554" y="12353"/>
                      </a:lnTo>
                      <a:lnTo>
                        <a:pt x="7554" y="12391"/>
                      </a:lnTo>
                      <a:lnTo>
                        <a:pt x="7457" y="12502"/>
                      </a:lnTo>
                      <a:lnTo>
                        <a:pt x="7425" y="12502"/>
                      </a:lnTo>
                      <a:lnTo>
                        <a:pt x="7425" y="12670"/>
                      </a:lnTo>
                      <a:lnTo>
                        <a:pt x="7393" y="12670"/>
                      </a:lnTo>
                      <a:lnTo>
                        <a:pt x="7377" y="12707"/>
                      </a:lnTo>
                      <a:lnTo>
                        <a:pt x="7313" y="12707"/>
                      </a:lnTo>
                      <a:lnTo>
                        <a:pt x="7313" y="12614"/>
                      </a:lnTo>
                      <a:lnTo>
                        <a:pt x="7345" y="12614"/>
                      </a:lnTo>
                      <a:lnTo>
                        <a:pt x="7313" y="12540"/>
                      </a:lnTo>
                      <a:lnTo>
                        <a:pt x="7313" y="12502"/>
                      </a:lnTo>
                      <a:lnTo>
                        <a:pt x="7280" y="12465"/>
                      </a:lnTo>
                      <a:lnTo>
                        <a:pt x="7248" y="12465"/>
                      </a:lnTo>
                      <a:lnTo>
                        <a:pt x="7216" y="12428"/>
                      </a:lnTo>
                      <a:lnTo>
                        <a:pt x="7216" y="12391"/>
                      </a:lnTo>
                      <a:lnTo>
                        <a:pt x="7184" y="12391"/>
                      </a:lnTo>
                      <a:lnTo>
                        <a:pt x="7120" y="12465"/>
                      </a:lnTo>
                      <a:lnTo>
                        <a:pt x="7120" y="12577"/>
                      </a:lnTo>
                      <a:lnTo>
                        <a:pt x="7088" y="12577"/>
                      </a:lnTo>
                      <a:lnTo>
                        <a:pt x="7088" y="12614"/>
                      </a:lnTo>
                      <a:lnTo>
                        <a:pt x="7055" y="12614"/>
                      </a:lnTo>
                      <a:lnTo>
                        <a:pt x="7023" y="12577"/>
                      </a:lnTo>
                      <a:lnTo>
                        <a:pt x="7023" y="12502"/>
                      </a:lnTo>
                      <a:lnTo>
                        <a:pt x="7007" y="12465"/>
                      </a:lnTo>
                      <a:lnTo>
                        <a:pt x="6975" y="12465"/>
                      </a:lnTo>
                      <a:lnTo>
                        <a:pt x="6975" y="12428"/>
                      </a:lnTo>
                      <a:lnTo>
                        <a:pt x="6943" y="12428"/>
                      </a:lnTo>
                      <a:lnTo>
                        <a:pt x="6943" y="12465"/>
                      </a:lnTo>
                      <a:lnTo>
                        <a:pt x="6911" y="12465"/>
                      </a:lnTo>
                      <a:lnTo>
                        <a:pt x="6911" y="12428"/>
                      </a:lnTo>
                      <a:lnTo>
                        <a:pt x="6879" y="12465"/>
                      </a:lnTo>
                      <a:lnTo>
                        <a:pt x="6879" y="12502"/>
                      </a:lnTo>
                      <a:lnTo>
                        <a:pt x="6846" y="12502"/>
                      </a:lnTo>
                      <a:lnTo>
                        <a:pt x="6814" y="12540"/>
                      </a:lnTo>
                      <a:lnTo>
                        <a:pt x="6782" y="12540"/>
                      </a:lnTo>
                      <a:lnTo>
                        <a:pt x="6718" y="12577"/>
                      </a:lnTo>
                      <a:lnTo>
                        <a:pt x="6718" y="12614"/>
                      </a:lnTo>
                      <a:lnTo>
                        <a:pt x="6686" y="12614"/>
                      </a:lnTo>
                      <a:lnTo>
                        <a:pt x="6654" y="12651"/>
                      </a:lnTo>
                      <a:lnTo>
                        <a:pt x="6605" y="12651"/>
                      </a:lnTo>
                      <a:lnTo>
                        <a:pt x="6573" y="12670"/>
                      </a:lnTo>
                      <a:lnTo>
                        <a:pt x="6541" y="12670"/>
                      </a:lnTo>
                      <a:lnTo>
                        <a:pt x="6509" y="12651"/>
                      </a:lnTo>
                      <a:lnTo>
                        <a:pt x="6477" y="12651"/>
                      </a:lnTo>
                      <a:lnTo>
                        <a:pt x="6477" y="12670"/>
                      </a:lnTo>
                      <a:lnTo>
                        <a:pt x="6348" y="12670"/>
                      </a:lnTo>
                      <a:lnTo>
                        <a:pt x="6284" y="12744"/>
                      </a:lnTo>
                      <a:lnTo>
                        <a:pt x="6252" y="12744"/>
                      </a:lnTo>
                      <a:lnTo>
                        <a:pt x="6236" y="12707"/>
                      </a:lnTo>
                      <a:lnTo>
                        <a:pt x="6252" y="12670"/>
                      </a:lnTo>
                      <a:lnTo>
                        <a:pt x="6252" y="12614"/>
                      </a:lnTo>
                      <a:lnTo>
                        <a:pt x="6284" y="12577"/>
                      </a:lnTo>
                      <a:lnTo>
                        <a:pt x="6252" y="12540"/>
                      </a:lnTo>
                      <a:lnTo>
                        <a:pt x="6236" y="12540"/>
                      </a:lnTo>
                      <a:lnTo>
                        <a:pt x="6171" y="12465"/>
                      </a:lnTo>
                      <a:lnTo>
                        <a:pt x="6171" y="12353"/>
                      </a:lnTo>
                      <a:lnTo>
                        <a:pt x="6107" y="12279"/>
                      </a:lnTo>
                      <a:lnTo>
                        <a:pt x="6107" y="12205"/>
                      </a:lnTo>
                      <a:lnTo>
                        <a:pt x="6075" y="12205"/>
                      </a:lnTo>
                      <a:lnTo>
                        <a:pt x="6075" y="12186"/>
                      </a:lnTo>
                      <a:lnTo>
                        <a:pt x="6043" y="12186"/>
                      </a:lnTo>
                      <a:lnTo>
                        <a:pt x="6043" y="12205"/>
                      </a:lnTo>
                      <a:lnTo>
                        <a:pt x="5979" y="12279"/>
                      </a:lnTo>
                      <a:lnTo>
                        <a:pt x="5946" y="12279"/>
                      </a:lnTo>
                      <a:lnTo>
                        <a:pt x="5946" y="12242"/>
                      </a:lnTo>
                      <a:lnTo>
                        <a:pt x="5914" y="12242"/>
                      </a:lnTo>
                      <a:lnTo>
                        <a:pt x="5914" y="12205"/>
                      </a:lnTo>
                      <a:lnTo>
                        <a:pt x="5882" y="12186"/>
                      </a:lnTo>
                      <a:lnTo>
                        <a:pt x="5882" y="12112"/>
                      </a:lnTo>
                      <a:lnTo>
                        <a:pt x="5802" y="12112"/>
                      </a:lnTo>
                      <a:lnTo>
                        <a:pt x="5802" y="12242"/>
                      </a:lnTo>
                      <a:lnTo>
                        <a:pt x="5770" y="12279"/>
                      </a:lnTo>
                      <a:lnTo>
                        <a:pt x="5705" y="12279"/>
                      </a:lnTo>
                      <a:lnTo>
                        <a:pt x="5673" y="12242"/>
                      </a:lnTo>
                      <a:lnTo>
                        <a:pt x="5673" y="12186"/>
                      </a:lnTo>
                      <a:lnTo>
                        <a:pt x="5641" y="12149"/>
                      </a:lnTo>
                      <a:lnTo>
                        <a:pt x="5577" y="12149"/>
                      </a:lnTo>
                      <a:lnTo>
                        <a:pt x="5577" y="12112"/>
                      </a:lnTo>
                      <a:lnTo>
                        <a:pt x="5464" y="12112"/>
                      </a:lnTo>
                      <a:lnTo>
                        <a:pt x="5432" y="12074"/>
                      </a:lnTo>
                      <a:lnTo>
                        <a:pt x="5432" y="12037"/>
                      </a:lnTo>
                      <a:lnTo>
                        <a:pt x="5464" y="12000"/>
                      </a:lnTo>
                      <a:lnTo>
                        <a:pt x="5432" y="11926"/>
                      </a:lnTo>
                      <a:lnTo>
                        <a:pt x="5464" y="11888"/>
                      </a:lnTo>
                      <a:lnTo>
                        <a:pt x="5432" y="11851"/>
                      </a:lnTo>
                      <a:lnTo>
                        <a:pt x="5400" y="11851"/>
                      </a:lnTo>
                      <a:lnTo>
                        <a:pt x="5336" y="11777"/>
                      </a:lnTo>
                      <a:lnTo>
                        <a:pt x="5304" y="11758"/>
                      </a:lnTo>
                      <a:lnTo>
                        <a:pt x="5271" y="11721"/>
                      </a:lnTo>
                      <a:lnTo>
                        <a:pt x="5271" y="11647"/>
                      </a:lnTo>
                      <a:lnTo>
                        <a:pt x="5239" y="11609"/>
                      </a:lnTo>
                      <a:lnTo>
                        <a:pt x="5239" y="11423"/>
                      </a:lnTo>
                      <a:lnTo>
                        <a:pt x="5271" y="11386"/>
                      </a:lnTo>
                      <a:lnTo>
                        <a:pt x="5400" y="11386"/>
                      </a:lnTo>
                      <a:lnTo>
                        <a:pt x="5432" y="11349"/>
                      </a:lnTo>
                      <a:lnTo>
                        <a:pt x="5432" y="11312"/>
                      </a:lnTo>
                      <a:lnTo>
                        <a:pt x="5464" y="11293"/>
                      </a:lnTo>
                      <a:lnTo>
                        <a:pt x="5464" y="11181"/>
                      </a:lnTo>
                      <a:lnTo>
                        <a:pt x="5480" y="11144"/>
                      </a:lnTo>
                      <a:lnTo>
                        <a:pt x="5480" y="11107"/>
                      </a:lnTo>
                      <a:lnTo>
                        <a:pt x="5513" y="11107"/>
                      </a:lnTo>
                      <a:lnTo>
                        <a:pt x="5545" y="11070"/>
                      </a:lnTo>
                      <a:lnTo>
                        <a:pt x="5609" y="11033"/>
                      </a:lnTo>
                      <a:lnTo>
                        <a:pt x="5641" y="10995"/>
                      </a:lnTo>
                      <a:lnTo>
                        <a:pt x="5673" y="10995"/>
                      </a:lnTo>
                      <a:lnTo>
                        <a:pt x="5673" y="10884"/>
                      </a:lnTo>
                      <a:lnTo>
                        <a:pt x="5480" y="10884"/>
                      </a:lnTo>
                      <a:lnTo>
                        <a:pt x="5480" y="10791"/>
                      </a:lnTo>
                      <a:lnTo>
                        <a:pt x="5513" y="10753"/>
                      </a:lnTo>
                      <a:lnTo>
                        <a:pt x="5545" y="10753"/>
                      </a:lnTo>
                      <a:lnTo>
                        <a:pt x="5545" y="10716"/>
                      </a:lnTo>
                      <a:lnTo>
                        <a:pt x="5577" y="10716"/>
                      </a:lnTo>
                      <a:lnTo>
                        <a:pt x="5577" y="10642"/>
                      </a:lnTo>
                      <a:lnTo>
                        <a:pt x="5545" y="10642"/>
                      </a:lnTo>
                      <a:lnTo>
                        <a:pt x="5545" y="10605"/>
                      </a:lnTo>
                      <a:lnTo>
                        <a:pt x="5480" y="10605"/>
                      </a:lnTo>
                      <a:lnTo>
                        <a:pt x="5480" y="10567"/>
                      </a:lnTo>
                      <a:lnTo>
                        <a:pt x="5464" y="10530"/>
                      </a:lnTo>
                      <a:lnTo>
                        <a:pt x="5464" y="10400"/>
                      </a:lnTo>
                      <a:lnTo>
                        <a:pt x="5480" y="10363"/>
                      </a:lnTo>
                      <a:lnTo>
                        <a:pt x="5480" y="10140"/>
                      </a:lnTo>
                      <a:lnTo>
                        <a:pt x="5464" y="10065"/>
                      </a:lnTo>
                      <a:lnTo>
                        <a:pt x="5464" y="10028"/>
                      </a:lnTo>
                      <a:lnTo>
                        <a:pt x="5480" y="9953"/>
                      </a:lnTo>
                      <a:lnTo>
                        <a:pt x="5513" y="9953"/>
                      </a:lnTo>
                      <a:lnTo>
                        <a:pt x="5513" y="9898"/>
                      </a:lnTo>
                      <a:lnTo>
                        <a:pt x="5480" y="9860"/>
                      </a:lnTo>
                      <a:lnTo>
                        <a:pt x="5400" y="9860"/>
                      </a:lnTo>
                      <a:lnTo>
                        <a:pt x="5368" y="9823"/>
                      </a:lnTo>
                      <a:lnTo>
                        <a:pt x="5336" y="9823"/>
                      </a:lnTo>
                      <a:lnTo>
                        <a:pt x="5304" y="9786"/>
                      </a:lnTo>
                      <a:lnTo>
                        <a:pt x="5304" y="9712"/>
                      </a:lnTo>
                      <a:lnTo>
                        <a:pt x="5336" y="9637"/>
                      </a:lnTo>
                      <a:lnTo>
                        <a:pt x="5368" y="9600"/>
                      </a:lnTo>
                      <a:lnTo>
                        <a:pt x="5368" y="9526"/>
                      </a:lnTo>
                      <a:lnTo>
                        <a:pt x="5336" y="9507"/>
                      </a:lnTo>
                      <a:lnTo>
                        <a:pt x="5207" y="9507"/>
                      </a:lnTo>
                      <a:lnTo>
                        <a:pt x="5143" y="9433"/>
                      </a:lnTo>
                      <a:lnTo>
                        <a:pt x="5143" y="9395"/>
                      </a:lnTo>
                      <a:lnTo>
                        <a:pt x="5111" y="9321"/>
                      </a:lnTo>
                      <a:lnTo>
                        <a:pt x="5079" y="9284"/>
                      </a:lnTo>
                      <a:lnTo>
                        <a:pt x="5063" y="9247"/>
                      </a:lnTo>
                      <a:lnTo>
                        <a:pt x="4998" y="9247"/>
                      </a:lnTo>
                      <a:lnTo>
                        <a:pt x="4998" y="9470"/>
                      </a:lnTo>
                      <a:lnTo>
                        <a:pt x="4966" y="9507"/>
                      </a:lnTo>
                      <a:lnTo>
                        <a:pt x="4934" y="9526"/>
                      </a:lnTo>
                      <a:lnTo>
                        <a:pt x="4870" y="9526"/>
                      </a:lnTo>
                      <a:lnTo>
                        <a:pt x="4870" y="9470"/>
                      </a:lnTo>
                      <a:lnTo>
                        <a:pt x="4902" y="9470"/>
                      </a:lnTo>
                      <a:lnTo>
                        <a:pt x="4934" y="9433"/>
                      </a:lnTo>
                      <a:lnTo>
                        <a:pt x="4902" y="9395"/>
                      </a:lnTo>
                      <a:lnTo>
                        <a:pt x="4773" y="9395"/>
                      </a:lnTo>
                      <a:lnTo>
                        <a:pt x="4741" y="9358"/>
                      </a:lnTo>
                      <a:lnTo>
                        <a:pt x="4693" y="9358"/>
                      </a:lnTo>
                      <a:lnTo>
                        <a:pt x="4661" y="9395"/>
                      </a:lnTo>
                      <a:lnTo>
                        <a:pt x="4661" y="9526"/>
                      </a:lnTo>
                      <a:lnTo>
                        <a:pt x="4693" y="9563"/>
                      </a:lnTo>
                      <a:lnTo>
                        <a:pt x="4693" y="9600"/>
                      </a:lnTo>
                      <a:lnTo>
                        <a:pt x="4596" y="9600"/>
                      </a:lnTo>
                      <a:lnTo>
                        <a:pt x="4564" y="9563"/>
                      </a:lnTo>
                      <a:lnTo>
                        <a:pt x="4564" y="9507"/>
                      </a:lnTo>
                      <a:lnTo>
                        <a:pt x="4500" y="9507"/>
                      </a:lnTo>
                      <a:lnTo>
                        <a:pt x="4468" y="9470"/>
                      </a:lnTo>
                      <a:lnTo>
                        <a:pt x="4436" y="9470"/>
                      </a:lnTo>
                      <a:lnTo>
                        <a:pt x="4371" y="9395"/>
                      </a:lnTo>
                      <a:lnTo>
                        <a:pt x="4307" y="9358"/>
                      </a:lnTo>
                      <a:lnTo>
                        <a:pt x="4291" y="9358"/>
                      </a:lnTo>
                      <a:lnTo>
                        <a:pt x="4227" y="9395"/>
                      </a:lnTo>
                      <a:lnTo>
                        <a:pt x="4195" y="9433"/>
                      </a:lnTo>
                      <a:lnTo>
                        <a:pt x="4098" y="9433"/>
                      </a:lnTo>
                      <a:lnTo>
                        <a:pt x="4098" y="9358"/>
                      </a:lnTo>
                      <a:lnTo>
                        <a:pt x="4066" y="9284"/>
                      </a:lnTo>
                      <a:lnTo>
                        <a:pt x="4066" y="9247"/>
                      </a:lnTo>
                      <a:lnTo>
                        <a:pt x="4002" y="9172"/>
                      </a:lnTo>
                      <a:lnTo>
                        <a:pt x="3970" y="9172"/>
                      </a:lnTo>
                      <a:lnTo>
                        <a:pt x="3921" y="9135"/>
                      </a:lnTo>
                      <a:lnTo>
                        <a:pt x="3825" y="9135"/>
                      </a:lnTo>
                      <a:lnTo>
                        <a:pt x="3761" y="9060"/>
                      </a:lnTo>
                      <a:lnTo>
                        <a:pt x="3729" y="9060"/>
                      </a:lnTo>
                      <a:lnTo>
                        <a:pt x="3696" y="9042"/>
                      </a:lnTo>
                      <a:lnTo>
                        <a:pt x="3632" y="8967"/>
                      </a:lnTo>
                      <a:lnTo>
                        <a:pt x="3664" y="8893"/>
                      </a:lnTo>
                      <a:lnTo>
                        <a:pt x="3696" y="8893"/>
                      </a:lnTo>
                      <a:lnTo>
                        <a:pt x="3729" y="8856"/>
                      </a:lnTo>
                      <a:lnTo>
                        <a:pt x="3729" y="8819"/>
                      </a:lnTo>
                      <a:lnTo>
                        <a:pt x="3761" y="8819"/>
                      </a:lnTo>
                      <a:lnTo>
                        <a:pt x="3761" y="8670"/>
                      </a:lnTo>
                      <a:lnTo>
                        <a:pt x="3793" y="8633"/>
                      </a:lnTo>
                      <a:lnTo>
                        <a:pt x="3825" y="8614"/>
                      </a:lnTo>
                      <a:lnTo>
                        <a:pt x="3889" y="8540"/>
                      </a:lnTo>
                      <a:lnTo>
                        <a:pt x="3938" y="8502"/>
                      </a:lnTo>
                      <a:lnTo>
                        <a:pt x="3970" y="8428"/>
                      </a:lnTo>
                      <a:lnTo>
                        <a:pt x="4002" y="8391"/>
                      </a:lnTo>
                      <a:lnTo>
                        <a:pt x="4002" y="8353"/>
                      </a:lnTo>
                      <a:lnTo>
                        <a:pt x="3970" y="8316"/>
                      </a:lnTo>
                      <a:lnTo>
                        <a:pt x="3938" y="8353"/>
                      </a:lnTo>
                      <a:lnTo>
                        <a:pt x="3921" y="8391"/>
                      </a:lnTo>
                      <a:lnTo>
                        <a:pt x="3889" y="8353"/>
                      </a:lnTo>
                      <a:lnTo>
                        <a:pt x="3857" y="8353"/>
                      </a:lnTo>
                      <a:lnTo>
                        <a:pt x="3857" y="8316"/>
                      </a:lnTo>
                      <a:lnTo>
                        <a:pt x="3825" y="8316"/>
                      </a:lnTo>
                      <a:lnTo>
                        <a:pt x="3825" y="8242"/>
                      </a:lnTo>
                      <a:lnTo>
                        <a:pt x="3857" y="8205"/>
                      </a:lnTo>
                      <a:lnTo>
                        <a:pt x="3889" y="8205"/>
                      </a:lnTo>
                      <a:lnTo>
                        <a:pt x="3921" y="8167"/>
                      </a:lnTo>
                      <a:lnTo>
                        <a:pt x="3921" y="8112"/>
                      </a:lnTo>
                      <a:lnTo>
                        <a:pt x="3889" y="8112"/>
                      </a:lnTo>
                      <a:lnTo>
                        <a:pt x="3857" y="8074"/>
                      </a:lnTo>
                      <a:lnTo>
                        <a:pt x="3857" y="8037"/>
                      </a:lnTo>
                      <a:lnTo>
                        <a:pt x="3889" y="7963"/>
                      </a:lnTo>
                      <a:lnTo>
                        <a:pt x="3889" y="7926"/>
                      </a:lnTo>
                      <a:lnTo>
                        <a:pt x="3793" y="7926"/>
                      </a:lnTo>
                      <a:lnTo>
                        <a:pt x="3696" y="7814"/>
                      </a:lnTo>
                      <a:lnTo>
                        <a:pt x="3696" y="7721"/>
                      </a:lnTo>
                      <a:lnTo>
                        <a:pt x="3632" y="7647"/>
                      </a:lnTo>
                      <a:lnTo>
                        <a:pt x="3455" y="7647"/>
                      </a:lnTo>
                      <a:lnTo>
                        <a:pt x="3455" y="7572"/>
                      </a:lnTo>
                      <a:lnTo>
                        <a:pt x="3520" y="7572"/>
                      </a:lnTo>
                      <a:lnTo>
                        <a:pt x="3536" y="7609"/>
                      </a:lnTo>
                      <a:lnTo>
                        <a:pt x="3568" y="7609"/>
                      </a:lnTo>
                      <a:lnTo>
                        <a:pt x="3600" y="7572"/>
                      </a:lnTo>
                      <a:lnTo>
                        <a:pt x="3600" y="7498"/>
                      </a:lnTo>
                      <a:lnTo>
                        <a:pt x="3568" y="7423"/>
                      </a:lnTo>
                      <a:lnTo>
                        <a:pt x="3536" y="7386"/>
                      </a:lnTo>
                      <a:lnTo>
                        <a:pt x="3520" y="7349"/>
                      </a:lnTo>
                      <a:lnTo>
                        <a:pt x="3488" y="7312"/>
                      </a:lnTo>
                      <a:lnTo>
                        <a:pt x="3488" y="7219"/>
                      </a:lnTo>
                      <a:lnTo>
                        <a:pt x="3520" y="7181"/>
                      </a:lnTo>
                      <a:lnTo>
                        <a:pt x="3520" y="7144"/>
                      </a:lnTo>
                      <a:lnTo>
                        <a:pt x="3536" y="7144"/>
                      </a:lnTo>
                      <a:lnTo>
                        <a:pt x="3536" y="7107"/>
                      </a:lnTo>
                      <a:lnTo>
                        <a:pt x="3488" y="7107"/>
                      </a:lnTo>
                      <a:lnTo>
                        <a:pt x="3455" y="7144"/>
                      </a:lnTo>
                      <a:lnTo>
                        <a:pt x="3359" y="7144"/>
                      </a:lnTo>
                      <a:lnTo>
                        <a:pt x="3359" y="7107"/>
                      </a:lnTo>
                      <a:lnTo>
                        <a:pt x="3327" y="7107"/>
                      </a:lnTo>
                      <a:lnTo>
                        <a:pt x="3327" y="6828"/>
                      </a:lnTo>
                      <a:lnTo>
                        <a:pt x="3295" y="6828"/>
                      </a:lnTo>
                      <a:lnTo>
                        <a:pt x="3263" y="6847"/>
                      </a:lnTo>
                      <a:lnTo>
                        <a:pt x="3166" y="6847"/>
                      </a:lnTo>
                      <a:lnTo>
                        <a:pt x="3118" y="6791"/>
                      </a:lnTo>
                      <a:lnTo>
                        <a:pt x="3118" y="6753"/>
                      </a:lnTo>
                      <a:lnTo>
                        <a:pt x="3086" y="6716"/>
                      </a:lnTo>
                      <a:lnTo>
                        <a:pt x="3021" y="6716"/>
                      </a:lnTo>
                      <a:lnTo>
                        <a:pt x="2957" y="6791"/>
                      </a:lnTo>
                      <a:lnTo>
                        <a:pt x="2861" y="6791"/>
                      </a:lnTo>
                      <a:lnTo>
                        <a:pt x="2829" y="6753"/>
                      </a:lnTo>
                      <a:lnTo>
                        <a:pt x="2796" y="6753"/>
                      </a:lnTo>
                      <a:lnTo>
                        <a:pt x="2796" y="6716"/>
                      </a:lnTo>
                      <a:lnTo>
                        <a:pt x="2764" y="6679"/>
                      </a:lnTo>
                      <a:lnTo>
                        <a:pt x="2764" y="6493"/>
                      </a:lnTo>
                      <a:lnTo>
                        <a:pt x="2748" y="6493"/>
                      </a:lnTo>
                      <a:lnTo>
                        <a:pt x="2748" y="6679"/>
                      </a:lnTo>
                      <a:lnTo>
                        <a:pt x="2716" y="6716"/>
                      </a:lnTo>
                      <a:lnTo>
                        <a:pt x="2716" y="6753"/>
                      </a:lnTo>
                      <a:lnTo>
                        <a:pt x="2684" y="6791"/>
                      </a:lnTo>
                      <a:lnTo>
                        <a:pt x="2684" y="6828"/>
                      </a:lnTo>
                      <a:lnTo>
                        <a:pt x="2620" y="6828"/>
                      </a:lnTo>
                      <a:lnTo>
                        <a:pt x="2620" y="6716"/>
                      </a:lnTo>
                      <a:lnTo>
                        <a:pt x="2555" y="6716"/>
                      </a:lnTo>
                      <a:lnTo>
                        <a:pt x="2555" y="6753"/>
                      </a:lnTo>
                      <a:lnTo>
                        <a:pt x="2459" y="6753"/>
                      </a:lnTo>
                      <a:lnTo>
                        <a:pt x="2395" y="6679"/>
                      </a:lnTo>
                      <a:lnTo>
                        <a:pt x="2314" y="6679"/>
                      </a:lnTo>
                      <a:lnTo>
                        <a:pt x="2250" y="6642"/>
                      </a:lnTo>
                      <a:lnTo>
                        <a:pt x="2250" y="6530"/>
                      </a:lnTo>
                      <a:lnTo>
                        <a:pt x="2218" y="6456"/>
                      </a:lnTo>
                      <a:lnTo>
                        <a:pt x="2186" y="6456"/>
                      </a:lnTo>
                      <a:lnTo>
                        <a:pt x="2121" y="6381"/>
                      </a:lnTo>
                      <a:lnTo>
                        <a:pt x="2121" y="6288"/>
                      </a:lnTo>
                      <a:lnTo>
                        <a:pt x="2089" y="6214"/>
                      </a:lnTo>
                      <a:lnTo>
                        <a:pt x="2089" y="6140"/>
                      </a:lnTo>
                      <a:lnTo>
                        <a:pt x="2057" y="6140"/>
                      </a:lnTo>
                      <a:lnTo>
                        <a:pt x="2057" y="6102"/>
                      </a:lnTo>
                      <a:lnTo>
                        <a:pt x="1993" y="6102"/>
                      </a:lnTo>
                      <a:lnTo>
                        <a:pt x="1977" y="6140"/>
                      </a:lnTo>
                      <a:lnTo>
                        <a:pt x="1945" y="6177"/>
                      </a:lnTo>
                      <a:lnTo>
                        <a:pt x="1880" y="6177"/>
                      </a:lnTo>
                      <a:lnTo>
                        <a:pt x="1848" y="6140"/>
                      </a:lnTo>
                      <a:lnTo>
                        <a:pt x="1816" y="6140"/>
                      </a:lnTo>
                      <a:lnTo>
                        <a:pt x="1816" y="6065"/>
                      </a:lnTo>
                      <a:lnTo>
                        <a:pt x="1880" y="6028"/>
                      </a:lnTo>
                      <a:lnTo>
                        <a:pt x="1880" y="5953"/>
                      </a:lnTo>
                      <a:lnTo>
                        <a:pt x="1848" y="5935"/>
                      </a:lnTo>
                      <a:lnTo>
                        <a:pt x="1816" y="5935"/>
                      </a:lnTo>
                      <a:lnTo>
                        <a:pt x="1784" y="5953"/>
                      </a:lnTo>
                      <a:lnTo>
                        <a:pt x="1752" y="6028"/>
                      </a:lnTo>
                      <a:lnTo>
                        <a:pt x="1655" y="6028"/>
                      </a:lnTo>
                      <a:lnTo>
                        <a:pt x="1623" y="5991"/>
                      </a:lnTo>
                      <a:lnTo>
                        <a:pt x="1623" y="5953"/>
                      </a:lnTo>
                      <a:lnTo>
                        <a:pt x="1607" y="5935"/>
                      </a:lnTo>
                      <a:lnTo>
                        <a:pt x="1607" y="5823"/>
                      </a:lnTo>
                      <a:lnTo>
                        <a:pt x="1575" y="5786"/>
                      </a:lnTo>
                      <a:lnTo>
                        <a:pt x="1575" y="5712"/>
                      </a:lnTo>
                      <a:lnTo>
                        <a:pt x="1607" y="5674"/>
                      </a:lnTo>
                      <a:lnTo>
                        <a:pt x="1607" y="5526"/>
                      </a:lnTo>
                      <a:lnTo>
                        <a:pt x="1543" y="5526"/>
                      </a:lnTo>
                      <a:lnTo>
                        <a:pt x="1511" y="5563"/>
                      </a:lnTo>
                      <a:lnTo>
                        <a:pt x="1511" y="5712"/>
                      </a:lnTo>
                      <a:lnTo>
                        <a:pt x="1446" y="5786"/>
                      </a:lnTo>
                      <a:lnTo>
                        <a:pt x="1382" y="5786"/>
                      </a:lnTo>
                      <a:lnTo>
                        <a:pt x="1350" y="5749"/>
                      </a:lnTo>
                      <a:lnTo>
                        <a:pt x="1286" y="5749"/>
                      </a:lnTo>
                      <a:lnTo>
                        <a:pt x="1254" y="5712"/>
                      </a:lnTo>
                      <a:lnTo>
                        <a:pt x="1173" y="5712"/>
                      </a:lnTo>
                      <a:lnTo>
                        <a:pt x="1141" y="5674"/>
                      </a:lnTo>
                      <a:lnTo>
                        <a:pt x="1077" y="5674"/>
                      </a:lnTo>
                      <a:lnTo>
                        <a:pt x="1045" y="5637"/>
                      </a:lnTo>
                      <a:lnTo>
                        <a:pt x="1045" y="5600"/>
                      </a:lnTo>
                      <a:lnTo>
                        <a:pt x="1013" y="5563"/>
                      </a:lnTo>
                      <a:lnTo>
                        <a:pt x="948" y="5563"/>
                      </a:lnTo>
                      <a:lnTo>
                        <a:pt x="916" y="5526"/>
                      </a:lnTo>
                      <a:lnTo>
                        <a:pt x="852" y="5526"/>
                      </a:lnTo>
                      <a:lnTo>
                        <a:pt x="852" y="5563"/>
                      </a:lnTo>
                      <a:lnTo>
                        <a:pt x="739" y="5563"/>
                      </a:lnTo>
                      <a:lnTo>
                        <a:pt x="675" y="5488"/>
                      </a:lnTo>
                      <a:lnTo>
                        <a:pt x="643" y="5488"/>
                      </a:lnTo>
                      <a:lnTo>
                        <a:pt x="611" y="5470"/>
                      </a:lnTo>
                      <a:lnTo>
                        <a:pt x="546" y="5470"/>
                      </a:lnTo>
                      <a:lnTo>
                        <a:pt x="514" y="5433"/>
                      </a:lnTo>
                      <a:lnTo>
                        <a:pt x="482" y="5433"/>
                      </a:lnTo>
                      <a:lnTo>
                        <a:pt x="482" y="5321"/>
                      </a:lnTo>
                      <a:lnTo>
                        <a:pt x="514" y="5321"/>
                      </a:lnTo>
                      <a:lnTo>
                        <a:pt x="514" y="5284"/>
                      </a:lnTo>
                      <a:lnTo>
                        <a:pt x="546" y="5247"/>
                      </a:lnTo>
                      <a:lnTo>
                        <a:pt x="514" y="5209"/>
                      </a:lnTo>
                      <a:lnTo>
                        <a:pt x="514" y="5172"/>
                      </a:lnTo>
                      <a:lnTo>
                        <a:pt x="482" y="5135"/>
                      </a:lnTo>
                      <a:lnTo>
                        <a:pt x="482" y="5060"/>
                      </a:lnTo>
                      <a:lnTo>
                        <a:pt x="466" y="5042"/>
                      </a:lnTo>
                      <a:lnTo>
                        <a:pt x="434" y="5042"/>
                      </a:lnTo>
                      <a:lnTo>
                        <a:pt x="402" y="5005"/>
                      </a:lnTo>
                      <a:lnTo>
                        <a:pt x="305" y="5005"/>
                      </a:lnTo>
                      <a:lnTo>
                        <a:pt x="305" y="4893"/>
                      </a:lnTo>
                      <a:lnTo>
                        <a:pt x="338" y="4856"/>
                      </a:lnTo>
                      <a:lnTo>
                        <a:pt x="434" y="4856"/>
                      </a:lnTo>
                      <a:lnTo>
                        <a:pt x="466" y="4893"/>
                      </a:lnTo>
                      <a:lnTo>
                        <a:pt x="466" y="4930"/>
                      </a:lnTo>
                      <a:lnTo>
                        <a:pt x="514" y="4930"/>
                      </a:lnTo>
                      <a:lnTo>
                        <a:pt x="514" y="4707"/>
                      </a:lnTo>
                      <a:lnTo>
                        <a:pt x="546" y="4707"/>
                      </a:lnTo>
                      <a:lnTo>
                        <a:pt x="546" y="4670"/>
                      </a:lnTo>
                      <a:lnTo>
                        <a:pt x="611" y="4670"/>
                      </a:lnTo>
                      <a:lnTo>
                        <a:pt x="611" y="4633"/>
                      </a:lnTo>
                      <a:lnTo>
                        <a:pt x="579" y="4633"/>
                      </a:lnTo>
                      <a:lnTo>
                        <a:pt x="579" y="4595"/>
                      </a:lnTo>
                      <a:lnTo>
                        <a:pt x="546" y="4595"/>
                      </a:lnTo>
                      <a:lnTo>
                        <a:pt x="482" y="4670"/>
                      </a:lnTo>
                      <a:lnTo>
                        <a:pt x="466" y="4670"/>
                      </a:lnTo>
                      <a:lnTo>
                        <a:pt x="466" y="4633"/>
                      </a:lnTo>
                      <a:lnTo>
                        <a:pt x="434" y="4633"/>
                      </a:lnTo>
                      <a:lnTo>
                        <a:pt x="434" y="4502"/>
                      </a:lnTo>
                      <a:lnTo>
                        <a:pt x="466" y="4465"/>
                      </a:lnTo>
                      <a:lnTo>
                        <a:pt x="466" y="4391"/>
                      </a:lnTo>
                      <a:lnTo>
                        <a:pt x="434" y="4391"/>
                      </a:lnTo>
                      <a:lnTo>
                        <a:pt x="402" y="4428"/>
                      </a:lnTo>
                      <a:lnTo>
                        <a:pt x="402" y="4465"/>
                      </a:lnTo>
                      <a:lnTo>
                        <a:pt x="370" y="4502"/>
                      </a:lnTo>
                      <a:lnTo>
                        <a:pt x="305" y="4502"/>
                      </a:lnTo>
                      <a:lnTo>
                        <a:pt x="305" y="4391"/>
                      </a:lnTo>
                      <a:lnTo>
                        <a:pt x="338" y="4391"/>
                      </a:lnTo>
                      <a:lnTo>
                        <a:pt x="338" y="4316"/>
                      </a:lnTo>
                      <a:lnTo>
                        <a:pt x="305" y="4316"/>
                      </a:lnTo>
                      <a:lnTo>
                        <a:pt x="305" y="4279"/>
                      </a:lnTo>
                      <a:lnTo>
                        <a:pt x="273" y="4279"/>
                      </a:lnTo>
                      <a:lnTo>
                        <a:pt x="273" y="4316"/>
                      </a:lnTo>
                      <a:lnTo>
                        <a:pt x="177" y="4316"/>
                      </a:lnTo>
                      <a:lnTo>
                        <a:pt x="145" y="4279"/>
                      </a:lnTo>
                      <a:lnTo>
                        <a:pt x="145" y="4242"/>
                      </a:lnTo>
                      <a:lnTo>
                        <a:pt x="80" y="4242"/>
                      </a:lnTo>
                      <a:lnTo>
                        <a:pt x="64" y="4205"/>
                      </a:lnTo>
                      <a:lnTo>
                        <a:pt x="64" y="4112"/>
                      </a:lnTo>
                      <a:lnTo>
                        <a:pt x="113" y="4112"/>
                      </a:lnTo>
                      <a:lnTo>
                        <a:pt x="145" y="4074"/>
                      </a:lnTo>
                      <a:lnTo>
                        <a:pt x="177" y="4074"/>
                      </a:lnTo>
                      <a:lnTo>
                        <a:pt x="177" y="4037"/>
                      </a:lnTo>
                      <a:lnTo>
                        <a:pt x="209" y="4000"/>
                      </a:lnTo>
                      <a:lnTo>
                        <a:pt x="209" y="3926"/>
                      </a:lnTo>
                      <a:lnTo>
                        <a:pt x="177" y="3888"/>
                      </a:lnTo>
                      <a:lnTo>
                        <a:pt x="145" y="3888"/>
                      </a:lnTo>
                      <a:lnTo>
                        <a:pt x="113" y="3851"/>
                      </a:lnTo>
                      <a:lnTo>
                        <a:pt x="80" y="3851"/>
                      </a:lnTo>
                      <a:lnTo>
                        <a:pt x="64" y="3814"/>
                      </a:lnTo>
                      <a:lnTo>
                        <a:pt x="64" y="3740"/>
                      </a:lnTo>
                      <a:lnTo>
                        <a:pt x="113" y="3702"/>
                      </a:lnTo>
                      <a:lnTo>
                        <a:pt x="113" y="3684"/>
                      </a:lnTo>
                      <a:lnTo>
                        <a:pt x="64" y="3572"/>
                      </a:lnTo>
                      <a:lnTo>
                        <a:pt x="32" y="3572"/>
                      </a:lnTo>
                      <a:lnTo>
                        <a:pt x="32" y="3460"/>
                      </a:lnTo>
                      <a:lnTo>
                        <a:pt x="0" y="3423"/>
                      </a:lnTo>
                      <a:lnTo>
                        <a:pt x="0" y="338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72" name="Freeform 4876"/>
                <p:cNvSpPr/>
                <p:nvPr/>
              </p:nvSpPr>
              <p:spPr>
                <a:xfrm>
                  <a:off x="737926" y="600193"/>
                  <a:ext cx="341196" cy="356874"/>
                </a:xfrm>
                <a:custGeom>
                  <a:avLst/>
                  <a:gdLst/>
                  <a:ahLst/>
                  <a:cxnLst>
                    <a:cxn ang="0">
                      <a:pos x="wd2" y="hd2"/>
                    </a:cxn>
                    <a:cxn ang="5400000">
                      <a:pos x="wd2" y="hd2"/>
                    </a:cxn>
                    <a:cxn ang="10800000">
                      <a:pos x="wd2" y="hd2"/>
                    </a:cxn>
                    <a:cxn ang="16200000">
                      <a:pos x="wd2" y="hd2"/>
                    </a:cxn>
                  </a:cxnLst>
                  <a:rect l="0" t="0" r="r" b="b"/>
                  <a:pathLst>
                    <a:path w="21600" h="21600" extrusionOk="0">
                      <a:moveTo>
                        <a:pt x="0" y="9729"/>
                      </a:moveTo>
                      <a:lnTo>
                        <a:pt x="0" y="8524"/>
                      </a:lnTo>
                      <a:lnTo>
                        <a:pt x="44" y="8524"/>
                      </a:lnTo>
                      <a:lnTo>
                        <a:pt x="44" y="8569"/>
                      </a:lnTo>
                      <a:lnTo>
                        <a:pt x="132" y="8569"/>
                      </a:lnTo>
                      <a:lnTo>
                        <a:pt x="132" y="8524"/>
                      </a:lnTo>
                      <a:lnTo>
                        <a:pt x="88" y="8524"/>
                      </a:lnTo>
                      <a:lnTo>
                        <a:pt x="132" y="8479"/>
                      </a:lnTo>
                      <a:lnTo>
                        <a:pt x="154" y="8479"/>
                      </a:lnTo>
                      <a:lnTo>
                        <a:pt x="198" y="8435"/>
                      </a:lnTo>
                      <a:lnTo>
                        <a:pt x="242" y="8435"/>
                      </a:lnTo>
                      <a:lnTo>
                        <a:pt x="286" y="8390"/>
                      </a:lnTo>
                      <a:lnTo>
                        <a:pt x="330" y="8368"/>
                      </a:lnTo>
                      <a:lnTo>
                        <a:pt x="417" y="8279"/>
                      </a:lnTo>
                      <a:lnTo>
                        <a:pt x="417" y="8234"/>
                      </a:lnTo>
                      <a:lnTo>
                        <a:pt x="461" y="8145"/>
                      </a:lnTo>
                      <a:lnTo>
                        <a:pt x="461" y="8100"/>
                      </a:lnTo>
                      <a:lnTo>
                        <a:pt x="505" y="8055"/>
                      </a:lnTo>
                      <a:lnTo>
                        <a:pt x="505" y="7966"/>
                      </a:lnTo>
                      <a:lnTo>
                        <a:pt x="549" y="7966"/>
                      </a:lnTo>
                      <a:lnTo>
                        <a:pt x="549" y="7921"/>
                      </a:lnTo>
                      <a:lnTo>
                        <a:pt x="505" y="7921"/>
                      </a:lnTo>
                      <a:lnTo>
                        <a:pt x="505" y="7877"/>
                      </a:lnTo>
                      <a:lnTo>
                        <a:pt x="549" y="7877"/>
                      </a:lnTo>
                      <a:lnTo>
                        <a:pt x="549" y="7810"/>
                      </a:lnTo>
                      <a:lnTo>
                        <a:pt x="593" y="7810"/>
                      </a:lnTo>
                      <a:lnTo>
                        <a:pt x="593" y="7765"/>
                      </a:lnTo>
                      <a:lnTo>
                        <a:pt x="637" y="7765"/>
                      </a:lnTo>
                      <a:lnTo>
                        <a:pt x="637" y="7676"/>
                      </a:lnTo>
                      <a:lnTo>
                        <a:pt x="593" y="7676"/>
                      </a:lnTo>
                      <a:lnTo>
                        <a:pt x="593" y="7631"/>
                      </a:lnTo>
                      <a:lnTo>
                        <a:pt x="637" y="7631"/>
                      </a:lnTo>
                      <a:lnTo>
                        <a:pt x="637" y="7587"/>
                      </a:lnTo>
                      <a:lnTo>
                        <a:pt x="659" y="7587"/>
                      </a:lnTo>
                      <a:lnTo>
                        <a:pt x="659" y="7542"/>
                      </a:lnTo>
                      <a:lnTo>
                        <a:pt x="703" y="7542"/>
                      </a:lnTo>
                      <a:lnTo>
                        <a:pt x="703" y="7498"/>
                      </a:lnTo>
                      <a:lnTo>
                        <a:pt x="747" y="7453"/>
                      </a:lnTo>
                      <a:lnTo>
                        <a:pt x="747" y="7408"/>
                      </a:lnTo>
                      <a:lnTo>
                        <a:pt x="791" y="7408"/>
                      </a:lnTo>
                      <a:lnTo>
                        <a:pt x="791" y="7364"/>
                      </a:lnTo>
                      <a:lnTo>
                        <a:pt x="835" y="7364"/>
                      </a:lnTo>
                      <a:lnTo>
                        <a:pt x="879" y="7319"/>
                      </a:lnTo>
                      <a:lnTo>
                        <a:pt x="923" y="7297"/>
                      </a:lnTo>
                      <a:lnTo>
                        <a:pt x="923" y="7252"/>
                      </a:lnTo>
                      <a:lnTo>
                        <a:pt x="1011" y="7252"/>
                      </a:lnTo>
                      <a:lnTo>
                        <a:pt x="1099" y="7207"/>
                      </a:lnTo>
                      <a:lnTo>
                        <a:pt x="1252" y="7207"/>
                      </a:lnTo>
                      <a:lnTo>
                        <a:pt x="1296" y="7163"/>
                      </a:lnTo>
                      <a:lnTo>
                        <a:pt x="1340" y="7163"/>
                      </a:lnTo>
                      <a:lnTo>
                        <a:pt x="1340" y="7118"/>
                      </a:lnTo>
                      <a:lnTo>
                        <a:pt x="1428" y="7118"/>
                      </a:lnTo>
                      <a:lnTo>
                        <a:pt x="1428" y="7074"/>
                      </a:lnTo>
                      <a:lnTo>
                        <a:pt x="1604" y="6895"/>
                      </a:lnTo>
                      <a:lnTo>
                        <a:pt x="1648" y="6895"/>
                      </a:lnTo>
                      <a:lnTo>
                        <a:pt x="1692" y="6850"/>
                      </a:lnTo>
                      <a:lnTo>
                        <a:pt x="1758" y="6806"/>
                      </a:lnTo>
                      <a:lnTo>
                        <a:pt x="1802" y="6761"/>
                      </a:lnTo>
                      <a:lnTo>
                        <a:pt x="1846" y="6739"/>
                      </a:lnTo>
                      <a:lnTo>
                        <a:pt x="1978" y="6605"/>
                      </a:lnTo>
                      <a:lnTo>
                        <a:pt x="2022" y="6605"/>
                      </a:lnTo>
                      <a:lnTo>
                        <a:pt x="2022" y="6560"/>
                      </a:lnTo>
                      <a:lnTo>
                        <a:pt x="2066" y="6560"/>
                      </a:lnTo>
                      <a:lnTo>
                        <a:pt x="2066" y="6516"/>
                      </a:lnTo>
                      <a:lnTo>
                        <a:pt x="2109" y="6516"/>
                      </a:lnTo>
                      <a:lnTo>
                        <a:pt x="2153" y="6471"/>
                      </a:lnTo>
                      <a:lnTo>
                        <a:pt x="2197" y="6471"/>
                      </a:lnTo>
                      <a:lnTo>
                        <a:pt x="2197" y="6426"/>
                      </a:lnTo>
                      <a:lnTo>
                        <a:pt x="2241" y="6426"/>
                      </a:lnTo>
                      <a:lnTo>
                        <a:pt x="2241" y="6337"/>
                      </a:lnTo>
                      <a:lnTo>
                        <a:pt x="2263" y="6337"/>
                      </a:lnTo>
                      <a:lnTo>
                        <a:pt x="2263" y="6293"/>
                      </a:lnTo>
                      <a:lnTo>
                        <a:pt x="2307" y="6248"/>
                      </a:lnTo>
                      <a:lnTo>
                        <a:pt x="2307" y="6181"/>
                      </a:lnTo>
                      <a:lnTo>
                        <a:pt x="2351" y="6181"/>
                      </a:lnTo>
                      <a:lnTo>
                        <a:pt x="2351" y="6047"/>
                      </a:lnTo>
                      <a:lnTo>
                        <a:pt x="2307" y="6047"/>
                      </a:lnTo>
                      <a:lnTo>
                        <a:pt x="2307" y="5958"/>
                      </a:lnTo>
                      <a:lnTo>
                        <a:pt x="2263" y="5958"/>
                      </a:lnTo>
                      <a:lnTo>
                        <a:pt x="2263" y="5779"/>
                      </a:lnTo>
                      <a:lnTo>
                        <a:pt x="2483" y="5779"/>
                      </a:lnTo>
                      <a:lnTo>
                        <a:pt x="2483" y="5735"/>
                      </a:lnTo>
                      <a:lnTo>
                        <a:pt x="2527" y="5735"/>
                      </a:lnTo>
                      <a:lnTo>
                        <a:pt x="2527" y="5690"/>
                      </a:lnTo>
                      <a:lnTo>
                        <a:pt x="2659" y="5690"/>
                      </a:lnTo>
                      <a:lnTo>
                        <a:pt x="2659" y="5668"/>
                      </a:lnTo>
                      <a:lnTo>
                        <a:pt x="2747" y="5668"/>
                      </a:lnTo>
                      <a:lnTo>
                        <a:pt x="2747" y="5623"/>
                      </a:lnTo>
                      <a:lnTo>
                        <a:pt x="2813" y="5623"/>
                      </a:lnTo>
                      <a:lnTo>
                        <a:pt x="2813" y="5579"/>
                      </a:lnTo>
                      <a:lnTo>
                        <a:pt x="2857" y="5579"/>
                      </a:lnTo>
                      <a:lnTo>
                        <a:pt x="2857" y="5445"/>
                      </a:lnTo>
                      <a:lnTo>
                        <a:pt x="2901" y="5445"/>
                      </a:lnTo>
                      <a:lnTo>
                        <a:pt x="2901" y="5400"/>
                      </a:lnTo>
                      <a:lnTo>
                        <a:pt x="2988" y="5400"/>
                      </a:lnTo>
                      <a:lnTo>
                        <a:pt x="3032" y="5355"/>
                      </a:lnTo>
                      <a:lnTo>
                        <a:pt x="3076" y="5355"/>
                      </a:lnTo>
                      <a:lnTo>
                        <a:pt x="3120" y="5311"/>
                      </a:lnTo>
                      <a:lnTo>
                        <a:pt x="3164" y="5311"/>
                      </a:lnTo>
                      <a:lnTo>
                        <a:pt x="3164" y="5266"/>
                      </a:lnTo>
                      <a:lnTo>
                        <a:pt x="3208" y="5266"/>
                      </a:lnTo>
                      <a:lnTo>
                        <a:pt x="3252" y="5221"/>
                      </a:lnTo>
                      <a:lnTo>
                        <a:pt x="3296" y="5221"/>
                      </a:lnTo>
                      <a:lnTo>
                        <a:pt x="3296" y="5177"/>
                      </a:lnTo>
                      <a:lnTo>
                        <a:pt x="3318" y="5177"/>
                      </a:lnTo>
                      <a:lnTo>
                        <a:pt x="3318" y="5155"/>
                      </a:lnTo>
                      <a:lnTo>
                        <a:pt x="3362" y="5110"/>
                      </a:lnTo>
                      <a:lnTo>
                        <a:pt x="3406" y="5110"/>
                      </a:lnTo>
                      <a:lnTo>
                        <a:pt x="3494" y="5021"/>
                      </a:lnTo>
                      <a:lnTo>
                        <a:pt x="3582" y="5021"/>
                      </a:lnTo>
                      <a:lnTo>
                        <a:pt x="3582" y="4976"/>
                      </a:lnTo>
                      <a:lnTo>
                        <a:pt x="3670" y="4976"/>
                      </a:lnTo>
                      <a:lnTo>
                        <a:pt x="3670" y="4931"/>
                      </a:lnTo>
                      <a:lnTo>
                        <a:pt x="3757" y="4931"/>
                      </a:lnTo>
                      <a:lnTo>
                        <a:pt x="3757" y="4887"/>
                      </a:lnTo>
                      <a:lnTo>
                        <a:pt x="3955" y="4887"/>
                      </a:lnTo>
                      <a:lnTo>
                        <a:pt x="3955" y="4798"/>
                      </a:lnTo>
                      <a:lnTo>
                        <a:pt x="3999" y="4753"/>
                      </a:lnTo>
                      <a:lnTo>
                        <a:pt x="4043" y="4753"/>
                      </a:lnTo>
                      <a:lnTo>
                        <a:pt x="4043" y="4798"/>
                      </a:lnTo>
                      <a:lnTo>
                        <a:pt x="4087" y="4798"/>
                      </a:lnTo>
                      <a:lnTo>
                        <a:pt x="4087" y="4753"/>
                      </a:lnTo>
                      <a:lnTo>
                        <a:pt x="4131" y="4753"/>
                      </a:lnTo>
                      <a:lnTo>
                        <a:pt x="4131" y="4664"/>
                      </a:lnTo>
                      <a:lnTo>
                        <a:pt x="4175" y="4664"/>
                      </a:lnTo>
                      <a:lnTo>
                        <a:pt x="4175" y="4597"/>
                      </a:lnTo>
                      <a:lnTo>
                        <a:pt x="4219" y="4552"/>
                      </a:lnTo>
                      <a:lnTo>
                        <a:pt x="4263" y="4552"/>
                      </a:lnTo>
                      <a:lnTo>
                        <a:pt x="4307" y="4597"/>
                      </a:lnTo>
                      <a:lnTo>
                        <a:pt x="4351" y="4597"/>
                      </a:lnTo>
                      <a:lnTo>
                        <a:pt x="4417" y="4664"/>
                      </a:lnTo>
                      <a:lnTo>
                        <a:pt x="4505" y="4664"/>
                      </a:lnTo>
                      <a:lnTo>
                        <a:pt x="4549" y="4708"/>
                      </a:lnTo>
                      <a:lnTo>
                        <a:pt x="4812" y="4708"/>
                      </a:lnTo>
                      <a:lnTo>
                        <a:pt x="4878" y="4664"/>
                      </a:lnTo>
                      <a:lnTo>
                        <a:pt x="4966" y="4664"/>
                      </a:lnTo>
                      <a:lnTo>
                        <a:pt x="5010" y="4619"/>
                      </a:lnTo>
                      <a:lnTo>
                        <a:pt x="5054" y="4619"/>
                      </a:lnTo>
                      <a:lnTo>
                        <a:pt x="5054" y="4552"/>
                      </a:lnTo>
                      <a:lnTo>
                        <a:pt x="5098" y="4552"/>
                      </a:lnTo>
                      <a:lnTo>
                        <a:pt x="5142" y="4507"/>
                      </a:lnTo>
                      <a:lnTo>
                        <a:pt x="5230" y="4507"/>
                      </a:lnTo>
                      <a:lnTo>
                        <a:pt x="5230" y="4463"/>
                      </a:lnTo>
                      <a:lnTo>
                        <a:pt x="5362" y="4463"/>
                      </a:lnTo>
                      <a:lnTo>
                        <a:pt x="5405" y="4418"/>
                      </a:lnTo>
                      <a:lnTo>
                        <a:pt x="5471" y="4418"/>
                      </a:lnTo>
                      <a:lnTo>
                        <a:pt x="5515" y="4374"/>
                      </a:lnTo>
                      <a:lnTo>
                        <a:pt x="5559" y="4374"/>
                      </a:lnTo>
                      <a:lnTo>
                        <a:pt x="5559" y="4284"/>
                      </a:lnTo>
                      <a:lnTo>
                        <a:pt x="5603" y="4240"/>
                      </a:lnTo>
                      <a:lnTo>
                        <a:pt x="5603" y="4195"/>
                      </a:lnTo>
                      <a:lnTo>
                        <a:pt x="5647" y="4195"/>
                      </a:lnTo>
                      <a:lnTo>
                        <a:pt x="5647" y="4150"/>
                      </a:lnTo>
                      <a:lnTo>
                        <a:pt x="5735" y="4150"/>
                      </a:lnTo>
                      <a:lnTo>
                        <a:pt x="5735" y="4106"/>
                      </a:lnTo>
                      <a:lnTo>
                        <a:pt x="5779" y="4083"/>
                      </a:lnTo>
                      <a:lnTo>
                        <a:pt x="5779" y="4039"/>
                      </a:lnTo>
                      <a:lnTo>
                        <a:pt x="5823" y="4039"/>
                      </a:lnTo>
                      <a:lnTo>
                        <a:pt x="5823" y="3994"/>
                      </a:lnTo>
                      <a:lnTo>
                        <a:pt x="5867" y="3994"/>
                      </a:lnTo>
                      <a:lnTo>
                        <a:pt x="5867" y="3950"/>
                      </a:lnTo>
                      <a:lnTo>
                        <a:pt x="5911" y="3950"/>
                      </a:lnTo>
                      <a:lnTo>
                        <a:pt x="5911" y="3905"/>
                      </a:lnTo>
                      <a:lnTo>
                        <a:pt x="5933" y="3905"/>
                      </a:lnTo>
                      <a:lnTo>
                        <a:pt x="5933" y="3860"/>
                      </a:lnTo>
                      <a:lnTo>
                        <a:pt x="5977" y="3860"/>
                      </a:lnTo>
                      <a:lnTo>
                        <a:pt x="5977" y="3816"/>
                      </a:lnTo>
                      <a:lnTo>
                        <a:pt x="6021" y="3816"/>
                      </a:lnTo>
                      <a:lnTo>
                        <a:pt x="6021" y="3726"/>
                      </a:lnTo>
                      <a:lnTo>
                        <a:pt x="6065" y="3726"/>
                      </a:lnTo>
                      <a:lnTo>
                        <a:pt x="6065" y="3682"/>
                      </a:lnTo>
                      <a:lnTo>
                        <a:pt x="6109" y="3637"/>
                      </a:lnTo>
                      <a:lnTo>
                        <a:pt x="6109" y="3593"/>
                      </a:lnTo>
                      <a:lnTo>
                        <a:pt x="6153" y="3593"/>
                      </a:lnTo>
                      <a:lnTo>
                        <a:pt x="6153" y="3526"/>
                      </a:lnTo>
                      <a:lnTo>
                        <a:pt x="6197" y="3526"/>
                      </a:lnTo>
                      <a:lnTo>
                        <a:pt x="6197" y="3481"/>
                      </a:lnTo>
                      <a:lnTo>
                        <a:pt x="6240" y="3481"/>
                      </a:lnTo>
                      <a:lnTo>
                        <a:pt x="6240" y="3436"/>
                      </a:lnTo>
                      <a:lnTo>
                        <a:pt x="6284" y="3436"/>
                      </a:lnTo>
                      <a:lnTo>
                        <a:pt x="6284" y="3392"/>
                      </a:lnTo>
                      <a:lnTo>
                        <a:pt x="6328" y="3392"/>
                      </a:lnTo>
                      <a:lnTo>
                        <a:pt x="6328" y="3347"/>
                      </a:lnTo>
                      <a:lnTo>
                        <a:pt x="6372" y="3347"/>
                      </a:lnTo>
                      <a:lnTo>
                        <a:pt x="6372" y="3258"/>
                      </a:lnTo>
                      <a:lnTo>
                        <a:pt x="6416" y="3258"/>
                      </a:lnTo>
                      <a:lnTo>
                        <a:pt x="6416" y="3213"/>
                      </a:lnTo>
                      <a:lnTo>
                        <a:pt x="6460" y="3213"/>
                      </a:lnTo>
                      <a:lnTo>
                        <a:pt x="6460" y="3124"/>
                      </a:lnTo>
                      <a:lnTo>
                        <a:pt x="6482" y="3079"/>
                      </a:lnTo>
                      <a:lnTo>
                        <a:pt x="6482" y="2879"/>
                      </a:lnTo>
                      <a:lnTo>
                        <a:pt x="6526" y="2834"/>
                      </a:lnTo>
                      <a:lnTo>
                        <a:pt x="6570" y="2834"/>
                      </a:lnTo>
                      <a:lnTo>
                        <a:pt x="6614" y="2789"/>
                      </a:lnTo>
                      <a:lnTo>
                        <a:pt x="6614" y="2745"/>
                      </a:lnTo>
                      <a:lnTo>
                        <a:pt x="6658" y="2745"/>
                      </a:lnTo>
                      <a:lnTo>
                        <a:pt x="6658" y="2700"/>
                      </a:lnTo>
                      <a:lnTo>
                        <a:pt x="6790" y="2566"/>
                      </a:lnTo>
                      <a:lnTo>
                        <a:pt x="6790" y="2521"/>
                      </a:lnTo>
                      <a:lnTo>
                        <a:pt x="6834" y="2477"/>
                      </a:lnTo>
                      <a:lnTo>
                        <a:pt x="6878" y="2477"/>
                      </a:lnTo>
                      <a:lnTo>
                        <a:pt x="6878" y="2455"/>
                      </a:lnTo>
                      <a:lnTo>
                        <a:pt x="6922" y="2410"/>
                      </a:lnTo>
                      <a:lnTo>
                        <a:pt x="6922" y="2365"/>
                      </a:lnTo>
                      <a:lnTo>
                        <a:pt x="6966" y="2365"/>
                      </a:lnTo>
                      <a:lnTo>
                        <a:pt x="6966" y="2321"/>
                      </a:lnTo>
                      <a:lnTo>
                        <a:pt x="6988" y="2276"/>
                      </a:lnTo>
                      <a:lnTo>
                        <a:pt x="6988" y="2231"/>
                      </a:lnTo>
                      <a:lnTo>
                        <a:pt x="7032" y="2231"/>
                      </a:lnTo>
                      <a:lnTo>
                        <a:pt x="7032" y="2053"/>
                      </a:lnTo>
                      <a:lnTo>
                        <a:pt x="7075" y="2053"/>
                      </a:lnTo>
                      <a:lnTo>
                        <a:pt x="7075" y="2008"/>
                      </a:lnTo>
                      <a:lnTo>
                        <a:pt x="7163" y="2008"/>
                      </a:lnTo>
                      <a:lnTo>
                        <a:pt x="7163" y="1964"/>
                      </a:lnTo>
                      <a:lnTo>
                        <a:pt x="7251" y="1964"/>
                      </a:lnTo>
                      <a:lnTo>
                        <a:pt x="7251" y="1919"/>
                      </a:lnTo>
                      <a:lnTo>
                        <a:pt x="7295" y="1919"/>
                      </a:lnTo>
                      <a:lnTo>
                        <a:pt x="7295" y="1897"/>
                      </a:lnTo>
                      <a:lnTo>
                        <a:pt x="7251" y="1897"/>
                      </a:lnTo>
                      <a:lnTo>
                        <a:pt x="7251" y="1852"/>
                      </a:lnTo>
                      <a:lnTo>
                        <a:pt x="7295" y="1852"/>
                      </a:lnTo>
                      <a:lnTo>
                        <a:pt x="7295" y="1807"/>
                      </a:lnTo>
                      <a:lnTo>
                        <a:pt x="7427" y="1807"/>
                      </a:lnTo>
                      <a:lnTo>
                        <a:pt x="7427" y="1763"/>
                      </a:lnTo>
                      <a:lnTo>
                        <a:pt x="7471" y="1763"/>
                      </a:lnTo>
                      <a:lnTo>
                        <a:pt x="7515" y="1718"/>
                      </a:lnTo>
                      <a:lnTo>
                        <a:pt x="7581" y="1718"/>
                      </a:lnTo>
                      <a:lnTo>
                        <a:pt x="7581" y="1763"/>
                      </a:lnTo>
                      <a:lnTo>
                        <a:pt x="7669" y="1763"/>
                      </a:lnTo>
                      <a:lnTo>
                        <a:pt x="7669" y="1807"/>
                      </a:lnTo>
                      <a:lnTo>
                        <a:pt x="8899" y="1807"/>
                      </a:lnTo>
                      <a:lnTo>
                        <a:pt x="8943" y="1763"/>
                      </a:lnTo>
                      <a:lnTo>
                        <a:pt x="9097" y="1763"/>
                      </a:lnTo>
                      <a:lnTo>
                        <a:pt x="9141" y="1718"/>
                      </a:lnTo>
                      <a:lnTo>
                        <a:pt x="9229" y="1718"/>
                      </a:lnTo>
                      <a:lnTo>
                        <a:pt x="9361" y="1584"/>
                      </a:lnTo>
                      <a:lnTo>
                        <a:pt x="9405" y="1584"/>
                      </a:lnTo>
                      <a:lnTo>
                        <a:pt x="9449" y="1540"/>
                      </a:lnTo>
                      <a:lnTo>
                        <a:pt x="9537" y="1540"/>
                      </a:lnTo>
                      <a:lnTo>
                        <a:pt x="9537" y="1495"/>
                      </a:lnTo>
                      <a:lnTo>
                        <a:pt x="9580" y="1495"/>
                      </a:lnTo>
                      <a:lnTo>
                        <a:pt x="9602" y="1450"/>
                      </a:lnTo>
                      <a:lnTo>
                        <a:pt x="9646" y="1450"/>
                      </a:lnTo>
                      <a:lnTo>
                        <a:pt x="9646" y="1406"/>
                      </a:lnTo>
                      <a:lnTo>
                        <a:pt x="9690" y="1406"/>
                      </a:lnTo>
                      <a:lnTo>
                        <a:pt x="9778" y="1383"/>
                      </a:lnTo>
                      <a:lnTo>
                        <a:pt x="9866" y="1339"/>
                      </a:lnTo>
                      <a:lnTo>
                        <a:pt x="9910" y="1339"/>
                      </a:lnTo>
                      <a:lnTo>
                        <a:pt x="9998" y="1250"/>
                      </a:lnTo>
                      <a:lnTo>
                        <a:pt x="10042" y="1250"/>
                      </a:lnTo>
                      <a:lnTo>
                        <a:pt x="10086" y="1205"/>
                      </a:lnTo>
                      <a:lnTo>
                        <a:pt x="10130" y="1205"/>
                      </a:lnTo>
                      <a:lnTo>
                        <a:pt x="10152" y="1250"/>
                      </a:lnTo>
                      <a:lnTo>
                        <a:pt x="10196" y="1250"/>
                      </a:lnTo>
                      <a:lnTo>
                        <a:pt x="10284" y="1339"/>
                      </a:lnTo>
                      <a:lnTo>
                        <a:pt x="10284" y="1406"/>
                      </a:lnTo>
                      <a:lnTo>
                        <a:pt x="10328" y="1450"/>
                      </a:lnTo>
                      <a:lnTo>
                        <a:pt x="10328" y="1495"/>
                      </a:lnTo>
                      <a:lnTo>
                        <a:pt x="10372" y="1540"/>
                      </a:lnTo>
                      <a:lnTo>
                        <a:pt x="10372" y="1584"/>
                      </a:lnTo>
                      <a:lnTo>
                        <a:pt x="10415" y="1584"/>
                      </a:lnTo>
                      <a:lnTo>
                        <a:pt x="10459" y="1629"/>
                      </a:lnTo>
                      <a:lnTo>
                        <a:pt x="10547" y="1674"/>
                      </a:lnTo>
                      <a:lnTo>
                        <a:pt x="10657" y="1674"/>
                      </a:lnTo>
                      <a:lnTo>
                        <a:pt x="10657" y="1629"/>
                      </a:lnTo>
                      <a:lnTo>
                        <a:pt x="10701" y="1629"/>
                      </a:lnTo>
                      <a:lnTo>
                        <a:pt x="10745" y="1584"/>
                      </a:lnTo>
                      <a:lnTo>
                        <a:pt x="10789" y="1584"/>
                      </a:lnTo>
                      <a:lnTo>
                        <a:pt x="10833" y="1540"/>
                      </a:lnTo>
                      <a:lnTo>
                        <a:pt x="10921" y="1540"/>
                      </a:lnTo>
                      <a:lnTo>
                        <a:pt x="10921" y="1450"/>
                      </a:lnTo>
                      <a:lnTo>
                        <a:pt x="10965" y="1406"/>
                      </a:lnTo>
                      <a:lnTo>
                        <a:pt x="10965" y="1339"/>
                      </a:lnTo>
                      <a:lnTo>
                        <a:pt x="11009" y="1250"/>
                      </a:lnTo>
                      <a:lnTo>
                        <a:pt x="11053" y="1250"/>
                      </a:lnTo>
                      <a:lnTo>
                        <a:pt x="11053" y="1205"/>
                      </a:lnTo>
                      <a:lnTo>
                        <a:pt x="11185" y="1205"/>
                      </a:lnTo>
                      <a:lnTo>
                        <a:pt x="11207" y="1160"/>
                      </a:lnTo>
                      <a:lnTo>
                        <a:pt x="11294" y="1160"/>
                      </a:lnTo>
                      <a:lnTo>
                        <a:pt x="11294" y="1071"/>
                      </a:lnTo>
                      <a:lnTo>
                        <a:pt x="11338" y="1071"/>
                      </a:lnTo>
                      <a:lnTo>
                        <a:pt x="11338" y="982"/>
                      </a:lnTo>
                      <a:lnTo>
                        <a:pt x="11382" y="982"/>
                      </a:lnTo>
                      <a:lnTo>
                        <a:pt x="11382" y="848"/>
                      </a:lnTo>
                      <a:lnTo>
                        <a:pt x="11426" y="826"/>
                      </a:lnTo>
                      <a:lnTo>
                        <a:pt x="11514" y="736"/>
                      </a:lnTo>
                      <a:lnTo>
                        <a:pt x="11690" y="736"/>
                      </a:lnTo>
                      <a:lnTo>
                        <a:pt x="11712" y="781"/>
                      </a:lnTo>
                      <a:lnTo>
                        <a:pt x="11800" y="781"/>
                      </a:lnTo>
                      <a:lnTo>
                        <a:pt x="11844" y="826"/>
                      </a:lnTo>
                      <a:lnTo>
                        <a:pt x="11932" y="826"/>
                      </a:lnTo>
                      <a:lnTo>
                        <a:pt x="11932" y="848"/>
                      </a:lnTo>
                      <a:lnTo>
                        <a:pt x="12107" y="848"/>
                      </a:lnTo>
                      <a:lnTo>
                        <a:pt x="12151" y="826"/>
                      </a:lnTo>
                      <a:lnTo>
                        <a:pt x="12239" y="826"/>
                      </a:lnTo>
                      <a:lnTo>
                        <a:pt x="12239" y="781"/>
                      </a:lnTo>
                      <a:lnTo>
                        <a:pt x="12261" y="826"/>
                      </a:lnTo>
                      <a:lnTo>
                        <a:pt x="12305" y="826"/>
                      </a:lnTo>
                      <a:lnTo>
                        <a:pt x="12349" y="848"/>
                      </a:lnTo>
                      <a:lnTo>
                        <a:pt x="12393" y="848"/>
                      </a:lnTo>
                      <a:lnTo>
                        <a:pt x="12393" y="893"/>
                      </a:lnTo>
                      <a:lnTo>
                        <a:pt x="12437" y="893"/>
                      </a:lnTo>
                      <a:lnTo>
                        <a:pt x="12481" y="937"/>
                      </a:lnTo>
                      <a:lnTo>
                        <a:pt x="12525" y="937"/>
                      </a:lnTo>
                      <a:lnTo>
                        <a:pt x="12525" y="982"/>
                      </a:lnTo>
                      <a:lnTo>
                        <a:pt x="12569" y="1026"/>
                      </a:lnTo>
                      <a:lnTo>
                        <a:pt x="12613" y="1026"/>
                      </a:lnTo>
                      <a:lnTo>
                        <a:pt x="12613" y="982"/>
                      </a:lnTo>
                      <a:lnTo>
                        <a:pt x="12657" y="982"/>
                      </a:lnTo>
                      <a:lnTo>
                        <a:pt x="12657" y="937"/>
                      </a:lnTo>
                      <a:lnTo>
                        <a:pt x="12701" y="937"/>
                      </a:lnTo>
                      <a:lnTo>
                        <a:pt x="12701" y="982"/>
                      </a:lnTo>
                      <a:lnTo>
                        <a:pt x="12811" y="982"/>
                      </a:lnTo>
                      <a:lnTo>
                        <a:pt x="12855" y="937"/>
                      </a:lnTo>
                      <a:lnTo>
                        <a:pt x="13118" y="937"/>
                      </a:lnTo>
                      <a:lnTo>
                        <a:pt x="13162" y="893"/>
                      </a:lnTo>
                      <a:lnTo>
                        <a:pt x="13162" y="937"/>
                      </a:lnTo>
                      <a:lnTo>
                        <a:pt x="13294" y="937"/>
                      </a:lnTo>
                      <a:lnTo>
                        <a:pt x="13294" y="982"/>
                      </a:lnTo>
                      <a:lnTo>
                        <a:pt x="13316" y="1026"/>
                      </a:lnTo>
                      <a:lnTo>
                        <a:pt x="13360" y="1026"/>
                      </a:lnTo>
                      <a:lnTo>
                        <a:pt x="13360" y="1071"/>
                      </a:lnTo>
                      <a:lnTo>
                        <a:pt x="13448" y="1071"/>
                      </a:lnTo>
                      <a:lnTo>
                        <a:pt x="13492" y="1026"/>
                      </a:lnTo>
                      <a:lnTo>
                        <a:pt x="13580" y="1026"/>
                      </a:lnTo>
                      <a:lnTo>
                        <a:pt x="13624" y="982"/>
                      </a:lnTo>
                      <a:lnTo>
                        <a:pt x="13668" y="982"/>
                      </a:lnTo>
                      <a:lnTo>
                        <a:pt x="13711" y="1026"/>
                      </a:lnTo>
                      <a:lnTo>
                        <a:pt x="13755" y="1026"/>
                      </a:lnTo>
                      <a:lnTo>
                        <a:pt x="13799" y="1071"/>
                      </a:lnTo>
                      <a:lnTo>
                        <a:pt x="13953" y="1071"/>
                      </a:lnTo>
                      <a:lnTo>
                        <a:pt x="13953" y="1116"/>
                      </a:lnTo>
                      <a:lnTo>
                        <a:pt x="13997" y="1160"/>
                      </a:lnTo>
                      <a:lnTo>
                        <a:pt x="13997" y="1205"/>
                      </a:lnTo>
                      <a:lnTo>
                        <a:pt x="14217" y="1205"/>
                      </a:lnTo>
                      <a:lnTo>
                        <a:pt x="14261" y="1250"/>
                      </a:lnTo>
                      <a:lnTo>
                        <a:pt x="14305" y="1250"/>
                      </a:lnTo>
                      <a:lnTo>
                        <a:pt x="14305" y="1205"/>
                      </a:lnTo>
                      <a:lnTo>
                        <a:pt x="14349" y="1160"/>
                      </a:lnTo>
                      <a:lnTo>
                        <a:pt x="14371" y="1160"/>
                      </a:lnTo>
                      <a:lnTo>
                        <a:pt x="14415" y="1116"/>
                      </a:lnTo>
                      <a:lnTo>
                        <a:pt x="14415" y="1071"/>
                      </a:lnTo>
                      <a:lnTo>
                        <a:pt x="14459" y="1071"/>
                      </a:lnTo>
                      <a:lnTo>
                        <a:pt x="14503" y="1026"/>
                      </a:lnTo>
                      <a:lnTo>
                        <a:pt x="14590" y="1026"/>
                      </a:lnTo>
                      <a:lnTo>
                        <a:pt x="14590" y="982"/>
                      </a:lnTo>
                      <a:lnTo>
                        <a:pt x="14678" y="982"/>
                      </a:lnTo>
                      <a:lnTo>
                        <a:pt x="14678" y="1026"/>
                      </a:lnTo>
                      <a:lnTo>
                        <a:pt x="14722" y="1026"/>
                      </a:lnTo>
                      <a:lnTo>
                        <a:pt x="14766" y="1071"/>
                      </a:lnTo>
                      <a:lnTo>
                        <a:pt x="14810" y="1071"/>
                      </a:lnTo>
                      <a:lnTo>
                        <a:pt x="14810" y="1116"/>
                      </a:lnTo>
                      <a:lnTo>
                        <a:pt x="14876" y="1116"/>
                      </a:lnTo>
                      <a:lnTo>
                        <a:pt x="14920" y="1071"/>
                      </a:lnTo>
                      <a:lnTo>
                        <a:pt x="14964" y="1071"/>
                      </a:lnTo>
                      <a:lnTo>
                        <a:pt x="14964" y="1026"/>
                      </a:lnTo>
                      <a:lnTo>
                        <a:pt x="15096" y="1026"/>
                      </a:lnTo>
                      <a:lnTo>
                        <a:pt x="15096" y="982"/>
                      </a:lnTo>
                      <a:lnTo>
                        <a:pt x="15184" y="982"/>
                      </a:lnTo>
                      <a:lnTo>
                        <a:pt x="15184" y="937"/>
                      </a:lnTo>
                      <a:lnTo>
                        <a:pt x="15272" y="937"/>
                      </a:lnTo>
                      <a:lnTo>
                        <a:pt x="15272" y="893"/>
                      </a:lnTo>
                      <a:lnTo>
                        <a:pt x="15360" y="893"/>
                      </a:lnTo>
                      <a:lnTo>
                        <a:pt x="15403" y="848"/>
                      </a:lnTo>
                      <a:lnTo>
                        <a:pt x="15513" y="848"/>
                      </a:lnTo>
                      <a:lnTo>
                        <a:pt x="15513" y="893"/>
                      </a:lnTo>
                      <a:lnTo>
                        <a:pt x="15645" y="893"/>
                      </a:lnTo>
                      <a:lnTo>
                        <a:pt x="15645" y="848"/>
                      </a:lnTo>
                      <a:lnTo>
                        <a:pt x="15645" y="893"/>
                      </a:lnTo>
                      <a:lnTo>
                        <a:pt x="15777" y="893"/>
                      </a:lnTo>
                      <a:lnTo>
                        <a:pt x="15777" y="937"/>
                      </a:lnTo>
                      <a:lnTo>
                        <a:pt x="15931" y="937"/>
                      </a:lnTo>
                      <a:lnTo>
                        <a:pt x="15975" y="982"/>
                      </a:lnTo>
                      <a:lnTo>
                        <a:pt x="16107" y="982"/>
                      </a:lnTo>
                      <a:lnTo>
                        <a:pt x="16107" y="937"/>
                      </a:lnTo>
                      <a:lnTo>
                        <a:pt x="16151" y="937"/>
                      </a:lnTo>
                      <a:lnTo>
                        <a:pt x="16151" y="982"/>
                      </a:lnTo>
                      <a:lnTo>
                        <a:pt x="16238" y="982"/>
                      </a:lnTo>
                      <a:lnTo>
                        <a:pt x="16238" y="937"/>
                      </a:lnTo>
                      <a:lnTo>
                        <a:pt x="16370" y="937"/>
                      </a:lnTo>
                      <a:lnTo>
                        <a:pt x="16414" y="982"/>
                      </a:lnTo>
                      <a:lnTo>
                        <a:pt x="16414" y="937"/>
                      </a:lnTo>
                      <a:lnTo>
                        <a:pt x="16524" y="937"/>
                      </a:lnTo>
                      <a:lnTo>
                        <a:pt x="16524" y="848"/>
                      </a:lnTo>
                      <a:lnTo>
                        <a:pt x="16568" y="848"/>
                      </a:lnTo>
                      <a:lnTo>
                        <a:pt x="16568" y="826"/>
                      </a:lnTo>
                      <a:lnTo>
                        <a:pt x="16612" y="826"/>
                      </a:lnTo>
                      <a:lnTo>
                        <a:pt x="16612" y="781"/>
                      </a:lnTo>
                      <a:lnTo>
                        <a:pt x="16700" y="781"/>
                      </a:lnTo>
                      <a:lnTo>
                        <a:pt x="16700" y="736"/>
                      </a:lnTo>
                      <a:lnTo>
                        <a:pt x="16788" y="736"/>
                      </a:lnTo>
                      <a:lnTo>
                        <a:pt x="16832" y="692"/>
                      </a:lnTo>
                      <a:lnTo>
                        <a:pt x="17117" y="692"/>
                      </a:lnTo>
                      <a:lnTo>
                        <a:pt x="17161" y="647"/>
                      </a:lnTo>
                      <a:lnTo>
                        <a:pt x="17205" y="647"/>
                      </a:lnTo>
                      <a:lnTo>
                        <a:pt x="17249" y="602"/>
                      </a:lnTo>
                      <a:lnTo>
                        <a:pt x="17249" y="558"/>
                      </a:lnTo>
                      <a:lnTo>
                        <a:pt x="17469" y="558"/>
                      </a:lnTo>
                      <a:lnTo>
                        <a:pt x="17469" y="602"/>
                      </a:lnTo>
                      <a:lnTo>
                        <a:pt x="17535" y="602"/>
                      </a:lnTo>
                      <a:lnTo>
                        <a:pt x="17535" y="647"/>
                      </a:lnTo>
                      <a:lnTo>
                        <a:pt x="17623" y="647"/>
                      </a:lnTo>
                      <a:lnTo>
                        <a:pt x="17623" y="692"/>
                      </a:lnTo>
                      <a:lnTo>
                        <a:pt x="18018" y="692"/>
                      </a:lnTo>
                      <a:lnTo>
                        <a:pt x="18018" y="736"/>
                      </a:lnTo>
                      <a:lnTo>
                        <a:pt x="18040" y="736"/>
                      </a:lnTo>
                      <a:lnTo>
                        <a:pt x="18040" y="781"/>
                      </a:lnTo>
                      <a:lnTo>
                        <a:pt x="18216" y="781"/>
                      </a:lnTo>
                      <a:lnTo>
                        <a:pt x="18216" y="736"/>
                      </a:lnTo>
                      <a:lnTo>
                        <a:pt x="18304" y="736"/>
                      </a:lnTo>
                      <a:lnTo>
                        <a:pt x="18304" y="692"/>
                      </a:lnTo>
                      <a:lnTo>
                        <a:pt x="18392" y="692"/>
                      </a:lnTo>
                      <a:lnTo>
                        <a:pt x="18392" y="647"/>
                      </a:lnTo>
                      <a:lnTo>
                        <a:pt x="18480" y="647"/>
                      </a:lnTo>
                      <a:lnTo>
                        <a:pt x="18480" y="602"/>
                      </a:lnTo>
                      <a:lnTo>
                        <a:pt x="18590" y="602"/>
                      </a:lnTo>
                      <a:lnTo>
                        <a:pt x="18590" y="558"/>
                      </a:lnTo>
                      <a:lnTo>
                        <a:pt x="18634" y="558"/>
                      </a:lnTo>
                      <a:lnTo>
                        <a:pt x="18721" y="469"/>
                      </a:lnTo>
                      <a:lnTo>
                        <a:pt x="18721" y="335"/>
                      </a:lnTo>
                      <a:lnTo>
                        <a:pt x="18809" y="335"/>
                      </a:lnTo>
                      <a:lnTo>
                        <a:pt x="18809" y="312"/>
                      </a:lnTo>
                      <a:lnTo>
                        <a:pt x="18941" y="312"/>
                      </a:lnTo>
                      <a:lnTo>
                        <a:pt x="18941" y="268"/>
                      </a:lnTo>
                      <a:lnTo>
                        <a:pt x="19029" y="268"/>
                      </a:lnTo>
                      <a:lnTo>
                        <a:pt x="19029" y="179"/>
                      </a:lnTo>
                      <a:lnTo>
                        <a:pt x="19073" y="179"/>
                      </a:lnTo>
                      <a:lnTo>
                        <a:pt x="19073" y="134"/>
                      </a:lnTo>
                      <a:lnTo>
                        <a:pt x="19095" y="134"/>
                      </a:lnTo>
                      <a:lnTo>
                        <a:pt x="19095" y="89"/>
                      </a:lnTo>
                      <a:lnTo>
                        <a:pt x="19227" y="89"/>
                      </a:lnTo>
                      <a:lnTo>
                        <a:pt x="19227" y="45"/>
                      </a:lnTo>
                      <a:lnTo>
                        <a:pt x="19315" y="45"/>
                      </a:lnTo>
                      <a:lnTo>
                        <a:pt x="19315" y="0"/>
                      </a:lnTo>
                      <a:lnTo>
                        <a:pt x="19403" y="0"/>
                      </a:lnTo>
                      <a:lnTo>
                        <a:pt x="19403" y="134"/>
                      </a:lnTo>
                      <a:lnTo>
                        <a:pt x="19447" y="179"/>
                      </a:lnTo>
                      <a:lnTo>
                        <a:pt x="19688" y="179"/>
                      </a:lnTo>
                      <a:lnTo>
                        <a:pt x="19688" y="223"/>
                      </a:lnTo>
                      <a:lnTo>
                        <a:pt x="19732" y="223"/>
                      </a:lnTo>
                      <a:lnTo>
                        <a:pt x="19776" y="179"/>
                      </a:lnTo>
                      <a:lnTo>
                        <a:pt x="19908" y="179"/>
                      </a:lnTo>
                      <a:lnTo>
                        <a:pt x="19952" y="134"/>
                      </a:lnTo>
                      <a:lnTo>
                        <a:pt x="20150" y="134"/>
                      </a:lnTo>
                      <a:lnTo>
                        <a:pt x="20150" y="179"/>
                      </a:lnTo>
                      <a:lnTo>
                        <a:pt x="20326" y="179"/>
                      </a:lnTo>
                      <a:lnTo>
                        <a:pt x="20326" y="223"/>
                      </a:lnTo>
                      <a:lnTo>
                        <a:pt x="20369" y="223"/>
                      </a:lnTo>
                      <a:lnTo>
                        <a:pt x="20369" y="268"/>
                      </a:lnTo>
                      <a:lnTo>
                        <a:pt x="20413" y="268"/>
                      </a:lnTo>
                      <a:lnTo>
                        <a:pt x="20413" y="223"/>
                      </a:lnTo>
                      <a:lnTo>
                        <a:pt x="20501" y="223"/>
                      </a:lnTo>
                      <a:lnTo>
                        <a:pt x="20501" y="268"/>
                      </a:lnTo>
                      <a:lnTo>
                        <a:pt x="20633" y="268"/>
                      </a:lnTo>
                      <a:lnTo>
                        <a:pt x="20699" y="223"/>
                      </a:lnTo>
                      <a:lnTo>
                        <a:pt x="20743" y="223"/>
                      </a:lnTo>
                      <a:lnTo>
                        <a:pt x="20743" y="312"/>
                      </a:lnTo>
                      <a:lnTo>
                        <a:pt x="20787" y="312"/>
                      </a:lnTo>
                      <a:lnTo>
                        <a:pt x="20787" y="379"/>
                      </a:lnTo>
                      <a:lnTo>
                        <a:pt x="20831" y="379"/>
                      </a:lnTo>
                      <a:lnTo>
                        <a:pt x="20831" y="424"/>
                      </a:lnTo>
                      <a:lnTo>
                        <a:pt x="20875" y="424"/>
                      </a:lnTo>
                      <a:lnTo>
                        <a:pt x="20875" y="469"/>
                      </a:lnTo>
                      <a:lnTo>
                        <a:pt x="20919" y="469"/>
                      </a:lnTo>
                      <a:lnTo>
                        <a:pt x="20963" y="513"/>
                      </a:lnTo>
                      <a:lnTo>
                        <a:pt x="21007" y="513"/>
                      </a:lnTo>
                      <a:lnTo>
                        <a:pt x="21007" y="558"/>
                      </a:lnTo>
                      <a:lnTo>
                        <a:pt x="21051" y="558"/>
                      </a:lnTo>
                      <a:lnTo>
                        <a:pt x="21051" y="602"/>
                      </a:lnTo>
                      <a:lnTo>
                        <a:pt x="21139" y="602"/>
                      </a:lnTo>
                      <a:lnTo>
                        <a:pt x="21139" y="647"/>
                      </a:lnTo>
                      <a:lnTo>
                        <a:pt x="21183" y="647"/>
                      </a:lnTo>
                      <a:lnTo>
                        <a:pt x="21183" y="736"/>
                      </a:lnTo>
                      <a:lnTo>
                        <a:pt x="21248" y="736"/>
                      </a:lnTo>
                      <a:lnTo>
                        <a:pt x="21248" y="781"/>
                      </a:lnTo>
                      <a:lnTo>
                        <a:pt x="21204" y="826"/>
                      </a:lnTo>
                      <a:lnTo>
                        <a:pt x="21183" y="826"/>
                      </a:lnTo>
                      <a:lnTo>
                        <a:pt x="21183" y="848"/>
                      </a:lnTo>
                      <a:lnTo>
                        <a:pt x="21139" y="893"/>
                      </a:lnTo>
                      <a:lnTo>
                        <a:pt x="21095" y="893"/>
                      </a:lnTo>
                      <a:lnTo>
                        <a:pt x="21095" y="982"/>
                      </a:lnTo>
                      <a:lnTo>
                        <a:pt x="21051" y="982"/>
                      </a:lnTo>
                      <a:lnTo>
                        <a:pt x="21051" y="1116"/>
                      </a:lnTo>
                      <a:lnTo>
                        <a:pt x="21095" y="1116"/>
                      </a:lnTo>
                      <a:lnTo>
                        <a:pt x="21095" y="1160"/>
                      </a:lnTo>
                      <a:lnTo>
                        <a:pt x="21139" y="1205"/>
                      </a:lnTo>
                      <a:lnTo>
                        <a:pt x="21139" y="1250"/>
                      </a:lnTo>
                      <a:lnTo>
                        <a:pt x="21183" y="1294"/>
                      </a:lnTo>
                      <a:lnTo>
                        <a:pt x="21183" y="1339"/>
                      </a:lnTo>
                      <a:lnTo>
                        <a:pt x="21204" y="1339"/>
                      </a:lnTo>
                      <a:lnTo>
                        <a:pt x="21204" y="1383"/>
                      </a:lnTo>
                      <a:lnTo>
                        <a:pt x="21248" y="1406"/>
                      </a:lnTo>
                      <a:lnTo>
                        <a:pt x="21248" y="1495"/>
                      </a:lnTo>
                      <a:lnTo>
                        <a:pt x="21336" y="1584"/>
                      </a:lnTo>
                      <a:lnTo>
                        <a:pt x="21380" y="1584"/>
                      </a:lnTo>
                      <a:lnTo>
                        <a:pt x="21380" y="1629"/>
                      </a:lnTo>
                      <a:lnTo>
                        <a:pt x="21424" y="1629"/>
                      </a:lnTo>
                      <a:lnTo>
                        <a:pt x="21424" y="1674"/>
                      </a:lnTo>
                      <a:lnTo>
                        <a:pt x="21468" y="1674"/>
                      </a:lnTo>
                      <a:lnTo>
                        <a:pt x="21468" y="1763"/>
                      </a:lnTo>
                      <a:lnTo>
                        <a:pt x="21512" y="1763"/>
                      </a:lnTo>
                      <a:lnTo>
                        <a:pt x="21512" y="1807"/>
                      </a:lnTo>
                      <a:lnTo>
                        <a:pt x="21556" y="1807"/>
                      </a:lnTo>
                      <a:lnTo>
                        <a:pt x="21556" y="1852"/>
                      </a:lnTo>
                      <a:lnTo>
                        <a:pt x="21600" y="1852"/>
                      </a:lnTo>
                      <a:lnTo>
                        <a:pt x="21600" y="1919"/>
                      </a:lnTo>
                      <a:lnTo>
                        <a:pt x="21556" y="1919"/>
                      </a:lnTo>
                      <a:lnTo>
                        <a:pt x="21556" y="1964"/>
                      </a:lnTo>
                      <a:lnTo>
                        <a:pt x="21512" y="1964"/>
                      </a:lnTo>
                      <a:lnTo>
                        <a:pt x="21512" y="2008"/>
                      </a:lnTo>
                      <a:lnTo>
                        <a:pt x="21468" y="2008"/>
                      </a:lnTo>
                      <a:lnTo>
                        <a:pt x="21468" y="2098"/>
                      </a:lnTo>
                      <a:lnTo>
                        <a:pt x="21380" y="2098"/>
                      </a:lnTo>
                      <a:lnTo>
                        <a:pt x="21380" y="2142"/>
                      </a:lnTo>
                      <a:lnTo>
                        <a:pt x="21292" y="2142"/>
                      </a:lnTo>
                      <a:lnTo>
                        <a:pt x="21292" y="2187"/>
                      </a:lnTo>
                      <a:lnTo>
                        <a:pt x="21204" y="2187"/>
                      </a:lnTo>
                      <a:lnTo>
                        <a:pt x="21204" y="2231"/>
                      </a:lnTo>
                      <a:lnTo>
                        <a:pt x="21183" y="2231"/>
                      </a:lnTo>
                      <a:lnTo>
                        <a:pt x="21183" y="2276"/>
                      </a:lnTo>
                      <a:lnTo>
                        <a:pt x="21139" y="2276"/>
                      </a:lnTo>
                      <a:lnTo>
                        <a:pt x="21139" y="2410"/>
                      </a:lnTo>
                      <a:lnTo>
                        <a:pt x="21095" y="2410"/>
                      </a:lnTo>
                      <a:lnTo>
                        <a:pt x="21051" y="2455"/>
                      </a:lnTo>
                      <a:lnTo>
                        <a:pt x="20963" y="2455"/>
                      </a:lnTo>
                      <a:lnTo>
                        <a:pt x="20963" y="2477"/>
                      </a:lnTo>
                      <a:lnTo>
                        <a:pt x="20875" y="2477"/>
                      </a:lnTo>
                      <a:lnTo>
                        <a:pt x="20875" y="2521"/>
                      </a:lnTo>
                      <a:lnTo>
                        <a:pt x="20831" y="2521"/>
                      </a:lnTo>
                      <a:lnTo>
                        <a:pt x="20831" y="2566"/>
                      </a:lnTo>
                      <a:lnTo>
                        <a:pt x="20787" y="2566"/>
                      </a:lnTo>
                      <a:lnTo>
                        <a:pt x="20787" y="2611"/>
                      </a:lnTo>
                      <a:lnTo>
                        <a:pt x="20743" y="2611"/>
                      </a:lnTo>
                      <a:lnTo>
                        <a:pt x="20743" y="2655"/>
                      </a:lnTo>
                      <a:lnTo>
                        <a:pt x="20699" y="2700"/>
                      </a:lnTo>
                      <a:lnTo>
                        <a:pt x="20677" y="2745"/>
                      </a:lnTo>
                      <a:lnTo>
                        <a:pt x="20633" y="2789"/>
                      </a:lnTo>
                      <a:lnTo>
                        <a:pt x="20589" y="2789"/>
                      </a:lnTo>
                      <a:lnTo>
                        <a:pt x="20501" y="2879"/>
                      </a:lnTo>
                      <a:lnTo>
                        <a:pt x="20501" y="2968"/>
                      </a:lnTo>
                      <a:lnTo>
                        <a:pt x="20457" y="3012"/>
                      </a:lnTo>
                      <a:lnTo>
                        <a:pt x="20457" y="3169"/>
                      </a:lnTo>
                      <a:lnTo>
                        <a:pt x="20413" y="3213"/>
                      </a:lnTo>
                      <a:lnTo>
                        <a:pt x="20413" y="3258"/>
                      </a:lnTo>
                      <a:lnTo>
                        <a:pt x="20369" y="3302"/>
                      </a:lnTo>
                      <a:lnTo>
                        <a:pt x="20369" y="3436"/>
                      </a:lnTo>
                      <a:lnTo>
                        <a:pt x="20326" y="3436"/>
                      </a:lnTo>
                      <a:lnTo>
                        <a:pt x="20326" y="3526"/>
                      </a:lnTo>
                      <a:lnTo>
                        <a:pt x="20282" y="3526"/>
                      </a:lnTo>
                      <a:lnTo>
                        <a:pt x="20282" y="3816"/>
                      </a:lnTo>
                      <a:lnTo>
                        <a:pt x="20238" y="3860"/>
                      </a:lnTo>
                      <a:lnTo>
                        <a:pt x="20238" y="4083"/>
                      </a:lnTo>
                      <a:lnTo>
                        <a:pt x="20282" y="4083"/>
                      </a:lnTo>
                      <a:lnTo>
                        <a:pt x="20282" y="4195"/>
                      </a:lnTo>
                      <a:lnTo>
                        <a:pt x="20326" y="4240"/>
                      </a:lnTo>
                      <a:lnTo>
                        <a:pt x="20326" y="4329"/>
                      </a:lnTo>
                      <a:lnTo>
                        <a:pt x="20369" y="4374"/>
                      </a:lnTo>
                      <a:lnTo>
                        <a:pt x="20369" y="4418"/>
                      </a:lnTo>
                      <a:lnTo>
                        <a:pt x="20326" y="4418"/>
                      </a:lnTo>
                      <a:lnTo>
                        <a:pt x="20326" y="4463"/>
                      </a:lnTo>
                      <a:lnTo>
                        <a:pt x="20369" y="4463"/>
                      </a:lnTo>
                      <a:lnTo>
                        <a:pt x="20369" y="4507"/>
                      </a:lnTo>
                      <a:lnTo>
                        <a:pt x="20413" y="4507"/>
                      </a:lnTo>
                      <a:lnTo>
                        <a:pt x="20413" y="4552"/>
                      </a:lnTo>
                      <a:lnTo>
                        <a:pt x="20457" y="4619"/>
                      </a:lnTo>
                      <a:lnTo>
                        <a:pt x="20501" y="4664"/>
                      </a:lnTo>
                      <a:lnTo>
                        <a:pt x="20457" y="4708"/>
                      </a:lnTo>
                      <a:lnTo>
                        <a:pt x="20457" y="4753"/>
                      </a:lnTo>
                      <a:lnTo>
                        <a:pt x="20413" y="4798"/>
                      </a:lnTo>
                      <a:lnTo>
                        <a:pt x="20413" y="4842"/>
                      </a:lnTo>
                      <a:lnTo>
                        <a:pt x="20369" y="4842"/>
                      </a:lnTo>
                      <a:lnTo>
                        <a:pt x="20369" y="4931"/>
                      </a:lnTo>
                      <a:lnTo>
                        <a:pt x="20326" y="4931"/>
                      </a:lnTo>
                      <a:lnTo>
                        <a:pt x="20369" y="4931"/>
                      </a:lnTo>
                      <a:lnTo>
                        <a:pt x="20369" y="4976"/>
                      </a:lnTo>
                      <a:lnTo>
                        <a:pt x="20326" y="5065"/>
                      </a:lnTo>
                      <a:lnTo>
                        <a:pt x="20326" y="5110"/>
                      </a:lnTo>
                      <a:lnTo>
                        <a:pt x="20282" y="5110"/>
                      </a:lnTo>
                      <a:lnTo>
                        <a:pt x="20238" y="5177"/>
                      </a:lnTo>
                      <a:lnTo>
                        <a:pt x="20194" y="5177"/>
                      </a:lnTo>
                      <a:lnTo>
                        <a:pt x="20150" y="5221"/>
                      </a:lnTo>
                      <a:lnTo>
                        <a:pt x="20128" y="5266"/>
                      </a:lnTo>
                      <a:lnTo>
                        <a:pt x="19996" y="5355"/>
                      </a:lnTo>
                      <a:lnTo>
                        <a:pt x="19952" y="5355"/>
                      </a:lnTo>
                      <a:lnTo>
                        <a:pt x="19864" y="5400"/>
                      </a:lnTo>
                      <a:lnTo>
                        <a:pt x="19820" y="5445"/>
                      </a:lnTo>
                      <a:lnTo>
                        <a:pt x="19776" y="5534"/>
                      </a:lnTo>
                      <a:lnTo>
                        <a:pt x="19732" y="5534"/>
                      </a:lnTo>
                      <a:lnTo>
                        <a:pt x="19688" y="5579"/>
                      </a:lnTo>
                      <a:lnTo>
                        <a:pt x="19688" y="5623"/>
                      </a:lnTo>
                      <a:lnTo>
                        <a:pt x="19622" y="5623"/>
                      </a:lnTo>
                      <a:lnTo>
                        <a:pt x="19403" y="5735"/>
                      </a:lnTo>
                      <a:lnTo>
                        <a:pt x="19359" y="5735"/>
                      </a:lnTo>
                      <a:lnTo>
                        <a:pt x="19227" y="5869"/>
                      </a:lnTo>
                      <a:lnTo>
                        <a:pt x="19183" y="5869"/>
                      </a:lnTo>
                      <a:lnTo>
                        <a:pt x="19095" y="5958"/>
                      </a:lnTo>
                      <a:lnTo>
                        <a:pt x="19029" y="6092"/>
                      </a:lnTo>
                      <a:lnTo>
                        <a:pt x="19029" y="6226"/>
                      </a:lnTo>
                      <a:lnTo>
                        <a:pt x="19073" y="6248"/>
                      </a:lnTo>
                      <a:lnTo>
                        <a:pt x="19095" y="6248"/>
                      </a:lnTo>
                      <a:lnTo>
                        <a:pt x="19095" y="6293"/>
                      </a:lnTo>
                      <a:lnTo>
                        <a:pt x="19139" y="6293"/>
                      </a:lnTo>
                      <a:lnTo>
                        <a:pt x="19139" y="6248"/>
                      </a:lnTo>
                      <a:lnTo>
                        <a:pt x="19183" y="6293"/>
                      </a:lnTo>
                      <a:lnTo>
                        <a:pt x="19227" y="6293"/>
                      </a:lnTo>
                      <a:lnTo>
                        <a:pt x="19227" y="6382"/>
                      </a:lnTo>
                      <a:lnTo>
                        <a:pt x="19271" y="6382"/>
                      </a:lnTo>
                      <a:lnTo>
                        <a:pt x="19271" y="6560"/>
                      </a:lnTo>
                      <a:lnTo>
                        <a:pt x="19227" y="6560"/>
                      </a:lnTo>
                      <a:lnTo>
                        <a:pt x="19271" y="6605"/>
                      </a:lnTo>
                      <a:lnTo>
                        <a:pt x="19227" y="6605"/>
                      </a:lnTo>
                      <a:lnTo>
                        <a:pt x="19271" y="6694"/>
                      </a:lnTo>
                      <a:lnTo>
                        <a:pt x="19271" y="6761"/>
                      </a:lnTo>
                      <a:lnTo>
                        <a:pt x="19227" y="6806"/>
                      </a:lnTo>
                      <a:lnTo>
                        <a:pt x="19227" y="6761"/>
                      </a:lnTo>
                      <a:lnTo>
                        <a:pt x="19183" y="6761"/>
                      </a:lnTo>
                      <a:lnTo>
                        <a:pt x="19183" y="6739"/>
                      </a:lnTo>
                      <a:lnTo>
                        <a:pt x="19183" y="6761"/>
                      </a:lnTo>
                      <a:lnTo>
                        <a:pt x="19139" y="6761"/>
                      </a:lnTo>
                      <a:lnTo>
                        <a:pt x="19095" y="6806"/>
                      </a:lnTo>
                      <a:lnTo>
                        <a:pt x="19095" y="6984"/>
                      </a:lnTo>
                      <a:lnTo>
                        <a:pt x="19139" y="7029"/>
                      </a:lnTo>
                      <a:lnTo>
                        <a:pt x="19139" y="7118"/>
                      </a:lnTo>
                      <a:lnTo>
                        <a:pt x="19095" y="7163"/>
                      </a:lnTo>
                      <a:lnTo>
                        <a:pt x="19095" y="7319"/>
                      </a:lnTo>
                      <a:lnTo>
                        <a:pt x="19139" y="7319"/>
                      </a:lnTo>
                      <a:lnTo>
                        <a:pt x="19139" y="7408"/>
                      </a:lnTo>
                      <a:lnTo>
                        <a:pt x="19183" y="7408"/>
                      </a:lnTo>
                      <a:lnTo>
                        <a:pt x="19183" y="7453"/>
                      </a:lnTo>
                      <a:lnTo>
                        <a:pt x="19139" y="7453"/>
                      </a:lnTo>
                      <a:lnTo>
                        <a:pt x="19139" y="7498"/>
                      </a:lnTo>
                      <a:lnTo>
                        <a:pt x="19095" y="7498"/>
                      </a:lnTo>
                      <a:lnTo>
                        <a:pt x="19095" y="7542"/>
                      </a:lnTo>
                      <a:lnTo>
                        <a:pt x="19183" y="7542"/>
                      </a:lnTo>
                      <a:lnTo>
                        <a:pt x="19183" y="7587"/>
                      </a:lnTo>
                      <a:lnTo>
                        <a:pt x="19271" y="7587"/>
                      </a:lnTo>
                      <a:lnTo>
                        <a:pt x="19271" y="7721"/>
                      </a:lnTo>
                      <a:lnTo>
                        <a:pt x="19227" y="7765"/>
                      </a:lnTo>
                      <a:lnTo>
                        <a:pt x="19227" y="7810"/>
                      </a:lnTo>
                      <a:lnTo>
                        <a:pt x="19183" y="7810"/>
                      </a:lnTo>
                      <a:lnTo>
                        <a:pt x="19183" y="8145"/>
                      </a:lnTo>
                      <a:lnTo>
                        <a:pt x="19139" y="8145"/>
                      </a:lnTo>
                      <a:lnTo>
                        <a:pt x="19139" y="8234"/>
                      </a:lnTo>
                      <a:lnTo>
                        <a:pt x="19095" y="8234"/>
                      </a:lnTo>
                      <a:lnTo>
                        <a:pt x="19095" y="8658"/>
                      </a:lnTo>
                      <a:lnTo>
                        <a:pt x="19139" y="8702"/>
                      </a:lnTo>
                      <a:lnTo>
                        <a:pt x="19139" y="8747"/>
                      </a:lnTo>
                      <a:lnTo>
                        <a:pt x="19183" y="8747"/>
                      </a:lnTo>
                      <a:lnTo>
                        <a:pt x="19183" y="9461"/>
                      </a:lnTo>
                      <a:lnTo>
                        <a:pt x="19227" y="9640"/>
                      </a:lnTo>
                      <a:lnTo>
                        <a:pt x="19227" y="9774"/>
                      </a:lnTo>
                      <a:lnTo>
                        <a:pt x="19183" y="9774"/>
                      </a:lnTo>
                      <a:lnTo>
                        <a:pt x="19183" y="9818"/>
                      </a:lnTo>
                      <a:lnTo>
                        <a:pt x="19095" y="9907"/>
                      </a:lnTo>
                      <a:lnTo>
                        <a:pt x="19095" y="10064"/>
                      </a:lnTo>
                      <a:lnTo>
                        <a:pt x="19073" y="10064"/>
                      </a:lnTo>
                      <a:lnTo>
                        <a:pt x="19073" y="10108"/>
                      </a:lnTo>
                      <a:lnTo>
                        <a:pt x="19095" y="10242"/>
                      </a:lnTo>
                      <a:lnTo>
                        <a:pt x="19095" y="10287"/>
                      </a:lnTo>
                      <a:lnTo>
                        <a:pt x="19073" y="10331"/>
                      </a:lnTo>
                      <a:lnTo>
                        <a:pt x="19095" y="10376"/>
                      </a:lnTo>
                      <a:lnTo>
                        <a:pt x="19095" y="10621"/>
                      </a:lnTo>
                      <a:lnTo>
                        <a:pt x="19073" y="10621"/>
                      </a:lnTo>
                      <a:lnTo>
                        <a:pt x="19073" y="10666"/>
                      </a:lnTo>
                      <a:lnTo>
                        <a:pt x="19029" y="10666"/>
                      </a:lnTo>
                      <a:lnTo>
                        <a:pt x="19029" y="10845"/>
                      </a:lnTo>
                      <a:lnTo>
                        <a:pt x="19073" y="10845"/>
                      </a:lnTo>
                      <a:lnTo>
                        <a:pt x="19073" y="10889"/>
                      </a:lnTo>
                      <a:lnTo>
                        <a:pt x="19095" y="10889"/>
                      </a:lnTo>
                      <a:lnTo>
                        <a:pt x="19139" y="10934"/>
                      </a:lnTo>
                      <a:lnTo>
                        <a:pt x="19183" y="10934"/>
                      </a:lnTo>
                      <a:lnTo>
                        <a:pt x="19227" y="10979"/>
                      </a:lnTo>
                      <a:lnTo>
                        <a:pt x="19315" y="11023"/>
                      </a:lnTo>
                      <a:lnTo>
                        <a:pt x="19359" y="11068"/>
                      </a:lnTo>
                      <a:lnTo>
                        <a:pt x="19359" y="11090"/>
                      </a:lnTo>
                      <a:lnTo>
                        <a:pt x="19403" y="11090"/>
                      </a:lnTo>
                      <a:lnTo>
                        <a:pt x="19403" y="11269"/>
                      </a:lnTo>
                      <a:lnTo>
                        <a:pt x="19359" y="11269"/>
                      </a:lnTo>
                      <a:lnTo>
                        <a:pt x="19359" y="11313"/>
                      </a:lnTo>
                      <a:lnTo>
                        <a:pt x="19403" y="11313"/>
                      </a:lnTo>
                      <a:lnTo>
                        <a:pt x="19403" y="11358"/>
                      </a:lnTo>
                      <a:lnTo>
                        <a:pt x="19447" y="11358"/>
                      </a:lnTo>
                      <a:lnTo>
                        <a:pt x="19447" y="11402"/>
                      </a:lnTo>
                      <a:lnTo>
                        <a:pt x="19534" y="11402"/>
                      </a:lnTo>
                      <a:lnTo>
                        <a:pt x="19534" y="11492"/>
                      </a:lnTo>
                      <a:lnTo>
                        <a:pt x="19491" y="11492"/>
                      </a:lnTo>
                      <a:lnTo>
                        <a:pt x="19447" y="11536"/>
                      </a:lnTo>
                      <a:lnTo>
                        <a:pt x="19447" y="11603"/>
                      </a:lnTo>
                      <a:lnTo>
                        <a:pt x="19491" y="11603"/>
                      </a:lnTo>
                      <a:lnTo>
                        <a:pt x="19491" y="11648"/>
                      </a:lnTo>
                      <a:lnTo>
                        <a:pt x="19578" y="11737"/>
                      </a:lnTo>
                      <a:lnTo>
                        <a:pt x="19578" y="11916"/>
                      </a:lnTo>
                      <a:lnTo>
                        <a:pt x="19491" y="11916"/>
                      </a:lnTo>
                      <a:lnTo>
                        <a:pt x="19491" y="11871"/>
                      </a:lnTo>
                      <a:lnTo>
                        <a:pt x="19403" y="11871"/>
                      </a:lnTo>
                      <a:lnTo>
                        <a:pt x="19403" y="11916"/>
                      </a:lnTo>
                      <a:lnTo>
                        <a:pt x="19359" y="11916"/>
                      </a:lnTo>
                      <a:lnTo>
                        <a:pt x="19359" y="12139"/>
                      </a:lnTo>
                      <a:lnTo>
                        <a:pt x="19403" y="12161"/>
                      </a:lnTo>
                      <a:lnTo>
                        <a:pt x="19403" y="12250"/>
                      </a:lnTo>
                      <a:lnTo>
                        <a:pt x="19447" y="12250"/>
                      </a:lnTo>
                      <a:lnTo>
                        <a:pt x="19447" y="12295"/>
                      </a:lnTo>
                      <a:lnTo>
                        <a:pt x="19403" y="12295"/>
                      </a:lnTo>
                      <a:lnTo>
                        <a:pt x="19403" y="12340"/>
                      </a:lnTo>
                      <a:lnTo>
                        <a:pt x="19359" y="12384"/>
                      </a:lnTo>
                      <a:lnTo>
                        <a:pt x="19359" y="12563"/>
                      </a:lnTo>
                      <a:lnTo>
                        <a:pt x="19403" y="12563"/>
                      </a:lnTo>
                      <a:lnTo>
                        <a:pt x="19403" y="12607"/>
                      </a:lnTo>
                      <a:lnTo>
                        <a:pt x="19447" y="12607"/>
                      </a:lnTo>
                      <a:lnTo>
                        <a:pt x="19447" y="12674"/>
                      </a:lnTo>
                      <a:lnTo>
                        <a:pt x="19491" y="12719"/>
                      </a:lnTo>
                      <a:lnTo>
                        <a:pt x="19491" y="12808"/>
                      </a:lnTo>
                      <a:lnTo>
                        <a:pt x="19534" y="12853"/>
                      </a:lnTo>
                      <a:lnTo>
                        <a:pt x="19534" y="12942"/>
                      </a:lnTo>
                      <a:lnTo>
                        <a:pt x="19578" y="12942"/>
                      </a:lnTo>
                      <a:lnTo>
                        <a:pt x="19622" y="12987"/>
                      </a:lnTo>
                      <a:lnTo>
                        <a:pt x="19688" y="13031"/>
                      </a:lnTo>
                      <a:lnTo>
                        <a:pt x="19688" y="13076"/>
                      </a:lnTo>
                      <a:lnTo>
                        <a:pt x="19732" y="13076"/>
                      </a:lnTo>
                      <a:lnTo>
                        <a:pt x="19732" y="13121"/>
                      </a:lnTo>
                      <a:lnTo>
                        <a:pt x="19776" y="13210"/>
                      </a:lnTo>
                      <a:lnTo>
                        <a:pt x="19776" y="13232"/>
                      </a:lnTo>
                      <a:lnTo>
                        <a:pt x="19820" y="13232"/>
                      </a:lnTo>
                      <a:lnTo>
                        <a:pt x="19820" y="13366"/>
                      </a:lnTo>
                      <a:lnTo>
                        <a:pt x="19864" y="13366"/>
                      </a:lnTo>
                      <a:lnTo>
                        <a:pt x="19864" y="13589"/>
                      </a:lnTo>
                      <a:lnTo>
                        <a:pt x="19908" y="13589"/>
                      </a:lnTo>
                      <a:lnTo>
                        <a:pt x="19908" y="13723"/>
                      </a:lnTo>
                      <a:lnTo>
                        <a:pt x="19776" y="13723"/>
                      </a:lnTo>
                      <a:lnTo>
                        <a:pt x="19776" y="13745"/>
                      </a:lnTo>
                      <a:lnTo>
                        <a:pt x="19732" y="13745"/>
                      </a:lnTo>
                      <a:lnTo>
                        <a:pt x="19688" y="13790"/>
                      </a:lnTo>
                      <a:lnTo>
                        <a:pt x="19644" y="13790"/>
                      </a:lnTo>
                      <a:lnTo>
                        <a:pt x="19578" y="13879"/>
                      </a:lnTo>
                      <a:lnTo>
                        <a:pt x="19534" y="13879"/>
                      </a:lnTo>
                      <a:lnTo>
                        <a:pt x="19534" y="13924"/>
                      </a:lnTo>
                      <a:lnTo>
                        <a:pt x="19491" y="13924"/>
                      </a:lnTo>
                      <a:lnTo>
                        <a:pt x="19447" y="13969"/>
                      </a:lnTo>
                      <a:lnTo>
                        <a:pt x="19403" y="13969"/>
                      </a:lnTo>
                      <a:lnTo>
                        <a:pt x="19359" y="14013"/>
                      </a:lnTo>
                      <a:lnTo>
                        <a:pt x="19315" y="14013"/>
                      </a:lnTo>
                      <a:lnTo>
                        <a:pt x="19315" y="14058"/>
                      </a:lnTo>
                      <a:lnTo>
                        <a:pt x="19271" y="14058"/>
                      </a:lnTo>
                      <a:lnTo>
                        <a:pt x="19271" y="14102"/>
                      </a:lnTo>
                      <a:lnTo>
                        <a:pt x="19227" y="14102"/>
                      </a:lnTo>
                      <a:lnTo>
                        <a:pt x="19183" y="14147"/>
                      </a:lnTo>
                      <a:lnTo>
                        <a:pt x="19073" y="14303"/>
                      </a:lnTo>
                      <a:lnTo>
                        <a:pt x="18985" y="14393"/>
                      </a:lnTo>
                      <a:lnTo>
                        <a:pt x="18941" y="14393"/>
                      </a:lnTo>
                      <a:lnTo>
                        <a:pt x="18941" y="14437"/>
                      </a:lnTo>
                      <a:lnTo>
                        <a:pt x="18809" y="14437"/>
                      </a:lnTo>
                      <a:lnTo>
                        <a:pt x="18765" y="14482"/>
                      </a:lnTo>
                      <a:lnTo>
                        <a:pt x="18721" y="14482"/>
                      </a:lnTo>
                      <a:lnTo>
                        <a:pt x="18678" y="14437"/>
                      </a:lnTo>
                      <a:lnTo>
                        <a:pt x="18678" y="14303"/>
                      </a:lnTo>
                      <a:lnTo>
                        <a:pt x="18634" y="14281"/>
                      </a:lnTo>
                      <a:lnTo>
                        <a:pt x="18634" y="14192"/>
                      </a:lnTo>
                      <a:lnTo>
                        <a:pt x="18590" y="14147"/>
                      </a:lnTo>
                      <a:lnTo>
                        <a:pt x="18304" y="14147"/>
                      </a:lnTo>
                      <a:lnTo>
                        <a:pt x="18304" y="14058"/>
                      </a:lnTo>
                      <a:lnTo>
                        <a:pt x="18172" y="14058"/>
                      </a:lnTo>
                      <a:lnTo>
                        <a:pt x="18172" y="14102"/>
                      </a:lnTo>
                      <a:lnTo>
                        <a:pt x="18040" y="14102"/>
                      </a:lnTo>
                      <a:lnTo>
                        <a:pt x="18040" y="13879"/>
                      </a:lnTo>
                      <a:lnTo>
                        <a:pt x="17930" y="13879"/>
                      </a:lnTo>
                      <a:lnTo>
                        <a:pt x="17930" y="13969"/>
                      </a:lnTo>
                      <a:lnTo>
                        <a:pt x="17886" y="14013"/>
                      </a:lnTo>
                      <a:lnTo>
                        <a:pt x="17843" y="14192"/>
                      </a:lnTo>
                      <a:lnTo>
                        <a:pt x="17799" y="14281"/>
                      </a:lnTo>
                      <a:lnTo>
                        <a:pt x="17799" y="14303"/>
                      </a:lnTo>
                      <a:lnTo>
                        <a:pt x="17711" y="14303"/>
                      </a:lnTo>
                      <a:lnTo>
                        <a:pt x="17711" y="14281"/>
                      </a:lnTo>
                      <a:lnTo>
                        <a:pt x="17799" y="14192"/>
                      </a:lnTo>
                      <a:lnTo>
                        <a:pt x="17799" y="14058"/>
                      </a:lnTo>
                      <a:lnTo>
                        <a:pt x="17623" y="14058"/>
                      </a:lnTo>
                      <a:lnTo>
                        <a:pt x="17623" y="14236"/>
                      </a:lnTo>
                      <a:lnTo>
                        <a:pt x="17579" y="14236"/>
                      </a:lnTo>
                      <a:lnTo>
                        <a:pt x="17579" y="14281"/>
                      </a:lnTo>
                      <a:lnTo>
                        <a:pt x="17535" y="14281"/>
                      </a:lnTo>
                      <a:lnTo>
                        <a:pt x="17535" y="14303"/>
                      </a:lnTo>
                      <a:lnTo>
                        <a:pt x="17469" y="14303"/>
                      </a:lnTo>
                      <a:lnTo>
                        <a:pt x="17469" y="14281"/>
                      </a:lnTo>
                      <a:lnTo>
                        <a:pt x="17425" y="14281"/>
                      </a:lnTo>
                      <a:lnTo>
                        <a:pt x="17425" y="14192"/>
                      </a:lnTo>
                      <a:lnTo>
                        <a:pt x="17469" y="14192"/>
                      </a:lnTo>
                      <a:lnTo>
                        <a:pt x="17469" y="14147"/>
                      </a:lnTo>
                      <a:lnTo>
                        <a:pt x="17513" y="14102"/>
                      </a:lnTo>
                      <a:lnTo>
                        <a:pt x="17513" y="13969"/>
                      </a:lnTo>
                      <a:lnTo>
                        <a:pt x="17469" y="13969"/>
                      </a:lnTo>
                      <a:lnTo>
                        <a:pt x="17425" y="13924"/>
                      </a:lnTo>
                      <a:lnTo>
                        <a:pt x="17381" y="13924"/>
                      </a:lnTo>
                      <a:lnTo>
                        <a:pt x="17381" y="13969"/>
                      </a:lnTo>
                      <a:lnTo>
                        <a:pt x="17293" y="13969"/>
                      </a:lnTo>
                      <a:lnTo>
                        <a:pt x="17293" y="14013"/>
                      </a:lnTo>
                      <a:lnTo>
                        <a:pt x="17205" y="14013"/>
                      </a:lnTo>
                      <a:lnTo>
                        <a:pt x="17205" y="14058"/>
                      </a:lnTo>
                      <a:lnTo>
                        <a:pt x="17117" y="14058"/>
                      </a:lnTo>
                      <a:lnTo>
                        <a:pt x="17117" y="14013"/>
                      </a:lnTo>
                      <a:lnTo>
                        <a:pt x="17073" y="14013"/>
                      </a:lnTo>
                      <a:lnTo>
                        <a:pt x="17030" y="13969"/>
                      </a:lnTo>
                      <a:lnTo>
                        <a:pt x="16986" y="13969"/>
                      </a:lnTo>
                      <a:lnTo>
                        <a:pt x="16986" y="14013"/>
                      </a:lnTo>
                      <a:lnTo>
                        <a:pt x="17030" y="14058"/>
                      </a:lnTo>
                      <a:lnTo>
                        <a:pt x="17030" y="14236"/>
                      </a:lnTo>
                      <a:lnTo>
                        <a:pt x="16986" y="14236"/>
                      </a:lnTo>
                      <a:lnTo>
                        <a:pt x="16964" y="14192"/>
                      </a:lnTo>
                      <a:lnTo>
                        <a:pt x="16920" y="14192"/>
                      </a:lnTo>
                      <a:lnTo>
                        <a:pt x="16876" y="14147"/>
                      </a:lnTo>
                      <a:lnTo>
                        <a:pt x="16876" y="14102"/>
                      </a:lnTo>
                      <a:lnTo>
                        <a:pt x="16370" y="14102"/>
                      </a:lnTo>
                      <a:lnTo>
                        <a:pt x="16326" y="14058"/>
                      </a:lnTo>
                      <a:lnTo>
                        <a:pt x="16282" y="14058"/>
                      </a:lnTo>
                      <a:lnTo>
                        <a:pt x="16238" y="14013"/>
                      </a:lnTo>
                      <a:lnTo>
                        <a:pt x="16151" y="14013"/>
                      </a:lnTo>
                      <a:lnTo>
                        <a:pt x="16151" y="14192"/>
                      </a:lnTo>
                      <a:lnTo>
                        <a:pt x="16107" y="14192"/>
                      </a:lnTo>
                      <a:lnTo>
                        <a:pt x="16107" y="14281"/>
                      </a:lnTo>
                      <a:lnTo>
                        <a:pt x="16151" y="14281"/>
                      </a:lnTo>
                      <a:lnTo>
                        <a:pt x="16151" y="14303"/>
                      </a:lnTo>
                      <a:lnTo>
                        <a:pt x="16195" y="14303"/>
                      </a:lnTo>
                      <a:lnTo>
                        <a:pt x="16195" y="14393"/>
                      </a:lnTo>
                      <a:lnTo>
                        <a:pt x="16151" y="14393"/>
                      </a:lnTo>
                      <a:lnTo>
                        <a:pt x="16151" y="14437"/>
                      </a:lnTo>
                      <a:lnTo>
                        <a:pt x="16019" y="14437"/>
                      </a:lnTo>
                      <a:lnTo>
                        <a:pt x="16019" y="14482"/>
                      </a:lnTo>
                      <a:lnTo>
                        <a:pt x="15909" y="14482"/>
                      </a:lnTo>
                      <a:lnTo>
                        <a:pt x="15909" y="14437"/>
                      </a:lnTo>
                      <a:lnTo>
                        <a:pt x="15865" y="14437"/>
                      </a:lnTo>
                      <a:lnTo>
                        <a:pt x="15865" y="14393"/>
                      </a:lnTo>
                      <a:lnTo>
                        <a:pt x="15689" y="14393"/>
                      </a:lnTo>
                      <a:lnTo>
                        <a:pt x="15689" y="14437"/>
                      </a:lnTo>
                      <a:lnTo>
                        <a:pt x="15645" y="14437"/>
                      </a:lnTo>
                      <a:lnTo>
                        <a:pt x="15645" y="14571"/>
                      </a:lnTo>
                      <a:lnTo>
                        <a:pt x="15689" y="14571"/>
                      </a:lnTo>
                      <a:lnTo>
                        <a:pt x="15689" y="14616"/>
                      </a:lnTo>
                      <a:lnTo>
                        <a:pt x="15777" y="14616"/>
                      </a:lnTo>
                      <a:lnTo>
                        <a:pt x="15777" y="14660"/>
                      </a:lnTo>
                      <a:lnTo>
                        <a:pt x="15865" y="14660"/>
                      </a:lnTo>
                      <a:lnTo>
                        <a:pt x="15865" y="14705"/>
                      </a:lnTo>
                      <a:lnTo>
                        <a:pt x="15909" y="14705"/>
                      </a:lnTo>
                      <a:lnTo>
                        <a:pt x="15909" y="14861"/>
                      </a:lnTo>
                      <a:lnTo>
                        <a:pt x="15777" y="14861"/>
                      </a:lnTo>
                      <a:lnTo>
                        <a:pt x="15777" y="14817"/>
                      </a:lnTo>
                      <a:lnTo>
                        <a:pt x="15733" y="14794"/>
                      </a:lnTo>
                      <a:lnTo>
                        <a:pt x="15733" y="14750"/>
                      </a:lnTo>
                      <a:lnTo>
                        <a:pt x="15689" y="14750"/>
                      </a:lnTo>
                      <a:lnTo>
                        <a:pt x="15689" y="14660"/>
                      </a:lnTo>
                      <a:lnTo>
                        <a:pt x="15557" y="14660"/>
                      </a:lnTo>
                      <a:lnTo>
                        <a:pt x="15557" y="14794"/>
                      </a:lnTo>
                      <a:lnTo>
                        <a:pt x="15601" y="14794"/>
                      </a:lnTo>
                      <a:lnTo>
                        <a:pt x="15601" y="14950"/>
                      </a:lnTo>
                      <a:lnTo>
                        <a:pt x="15557" y="14950"/>
                      </a:lnTo>
                      <a:lnTo>
                        <a:pt x="15513" y="14906"/>
                      </a:lnTo>
                      <a:lnTo>
                        <a:pt x="15513" y="14861"/>
                      </a:lnTo>
                      <a:lnTo>
                        <a:pt x="15469" y="14861"/>
                      </a:lnTo>
                      <a:lnTo>
                        <a:pt x="15469" y="14817"/>
                      </a:lnTo>
                      <a:lnTo>
                        <a:pt x="15403" y="14817"/>
                      </a:lnTo>
                      <a:lnTo>
                        <a:pt x="15403" y="14861"/>
                      </a:lnTo>
                      <a:lnTo>
                        <a:pt x="15360" y="14861"/>
                      </a:lnTo>
                      <a:lnTo>
                        <a:pt x="15316" y="14906"/>
                      </a:lnTo>
                      <a:lnTo>
                        <a:pt x="15272" y="14906"/>
                      </a:lnTo>
                      <a:lnTo>
                        <a:pt x="15272" y="14950"/>
                      </a:lnTo>
                      <a:lnTo>
                        <a:pt x="15228" y="14950"/>
                      </a:lnTo>
                      <a:lnTo>
                        <a:pt x="15228" y="14995"/>
                      </a:lnTo>
                      <a:lnTo>
                        <a:pt x="15184" y="14995"/>
                      </a:lnTo>
                      <a:lnTo>
                        <a:pt x="15184" y="15040"/>
                      </a:lnTo>
                      <a:lnTo>
                        <a:pt x="15140" y="15040"/>
                      </a:lnTo>
                      <a:lnTo>
                        <a:pt x="15140" y="15084"/>
                      </a:lnTo>
                      <a:lnTo>
                        <a:pt x="15184" y="15084"/>
                      </a:lnTo>
                      <a:lnTo>
                        <a:pt x="15184" y="15129"/>
                      </a:lnTo>
                      <a:lnTo>
                        <a:pt x="15228" y="15129"/>
                      </a:lnTo>
                      <a:lnTo>
                        <a:pt x="15228" y="15218"/>
                      </a:lnTo>
                      <a:lnTo>
                        <a:pt x="15272" y="15218"/>
                      </a:lnTo>
                      <a:lnTo>
                        <a:pt x="15272" y="15263"/>
                      </a:lnTo>
                      <a:lnTo>
                        <a:pt x="15228" y="15263"/>
                      </a:lnTo>
                      <a:lnTo>
                        <a:pt x="15228" y="15307"/>
                      </a:lnTo>
                      <a:lnTo>
                        <a:pt x="15140" y="15307"/>
                      </a:lnTo>
                      <a:lnTo>
                        <a:pt x="15140" y="15263"/>
                      </a:lnTo>
                      <a:lnTo>
                        <a:pt x="15096" y="15263"/>
                      </a:lnTo>
                      <a:lnTo>
                        <a:pt x="15096" y="15218"/>
                      </a:lnTo>
                      <a:lnTo>
                        <a:pt x="15052" y="15218"/>
                      </a:lnTo>
                      <a:lnTo>
                        <a:pt x="15008" y="15129"/>
                      </a:lnTo>
                      <a:lnTo>
                        <a:pt x="14920" y="15040"/>
                      </a:lnTo>
                      <a:lnTo>
                        <a:pt x="14854" y="15040"/>
                      </a:lnTo>
                      <a:lnTo>
                        <a:pt x="14810" y="15084"/>
                      </a:lnTo>
                      <a:lnTo>
                        <a:pt x="14810" y="15174"/>
                      </a:lnTo>
                      <a:lnTo>
                        <a:pt x="14854" y="15174"/>
                      </a:lnTo>
                      <a:lnTo>
                        <a:pt x="14920" y="15263"/>
                      </a:lnTo>
                      <a:lnTo>
                        <a:pt x="14964" y="15307"/>
                      </a:lnTo>
                      <a:lnTo>
                        <a:pt x="14964" y="15374"/>
                      </a:lnTo>
                      <a:lnTo>
                        <a:pt x="14920" y="15374"/>
                      </a:lnTo>
                      <a:lnTo>
                        <a:pt x="14920" y="15352"/>
                      </a:lnTo>
                      <a:lnTo>
                        <a:pt x="14876" y="15352"/>
                      </a:lnTo>
                      <a:lnTo>
                        <a:pt x="14876" y="15263"/>
                      </a:lnTo>
                      <a:lnTo>
                        <a:pt x="14854" y="15263"/>
                      </a:lnTo>
                      <a:lnTo>
                        <a:pt x="14854" y="15218"/>
                      </a:lnTo>
                      <a:lnTo>
                        <a:pt x="14766" y="15218"/>
                      </a:lnTo>
                      <a:lnTo>
                        <a:pt x="14766" y="15307"/>
                      </a:lnTo>
                      <a:lnTo>
                        <a:pt x="14722" y="15307"/>
                      </a:lnTo>
                      <a:lnTo>
                        <a:pt x="14678" y="15263"/>
                      </a:lnTo>
                      <a:lnTo>
                        <a:pt x="14590" y="15263"/>
                      </a:lnTo>
                      <a:lnTo>
                        <a:pt x="14590" y="15307"/>
                      </a:lnTo>
                      <a:lnTo>
                        <a:pt x="14546" y="15307"/>
                      </a:lnTo>
                      <a:lnTo>
                        <a:pt x="14546" y="15352"/>
                      </a:lnTo>
                      <a:lnTo>
                        <a:pt x="14459" y="15352"/>
                      </a:lnTo>
                      <a:lnTo>
                        <a:pt x="14459" y="15307"/>
                      </a:lnTo>
                      <a:lnTo>
                        <a:pt x="14415" y="15307"/>
                      </a:lnTo>
                      <a:lnTo>
                        <a:pt x="14415" y="15263"/>
                      </a:lnTo>
                      <a:lnTo>
                        <a:pt x="14371" y="15218"/>
                      </a:lnTo>
                      <a:lnTo>
                        <a:pt x="14371" y="15174"/>
                      </a:lnTo>
                      <a:lnTo>
                        <a:pt x="14349" y="15129"/>
                      </a:lnTo>
                      <a:lnTo>
                        <a:pt x="14305" y="15129"/>
                      </a:lnTo>
                      <a:lnTo>
                        <a:pt x="14261" y="15084"/>
                      </a:lnTo>
                      <a:lnTo>
                        <a:pt x="14217" y="15084"/>
                      </a:lnTo>
                      <a:lnTo>
                        <a:pt x="14217" y="15129"/>
                      </a:lnTo>
                      <a:lnTo>
                        <a:pt x="14173" y="15129"/>
                      </a:lnTo>
                      <a:lnTo>
                        <a:pt x="14173" y="15218"/>
                      </a:lnTo>
                      <a:lnTo>
                        <a:pt x="14217" y="15218"/>
                      </a:lnTo>
                      <a:lnTo>
                        <a:pt x="14217" y="15263"/>
                      </a:lnTo>
                      <a:lnTo>
                        <a:pt x="14349" y="15263"/>
                      </a:lnTo>
                      <a:lnTo>
                        <a:pt x="14371" y="15307"/>
                      </a:lnTo>
                      <a:lnTo>
                        <a:pt x="14371" y="15352"/>
                      </a:lnTo>
                      <a:lnTo>
                        <a:pt x="14415" y="15352"/>
                      </a:lnTo>
                      <a:lnTo>
                        <a:pt x="14415" y="15374"/>
                      </a:lnTo>
                      <a:lnTo>
                        <a:pt x="14371" y="15374"/>
                      </a:lnTo>
                      <a:lnTo>
                        <a:pt x="14371" y="15419"/>
                      </a:lnTo>
                      <a:lnTo>
                        <a:pt x="14349" y="15374"/>
                      </a:lnTo>
                      <a:lnTo>
                        <a:pt x="14349" y="15352"/>
                      </a:lnTo>
                      <a:lnTo>
                        <a:pt x="14305" y="15352"/>
                      </a:lnTo>
                      <a:lnTo>
                        <a:pt x="14305" y="15307"/>
                      </a:lnTo>
                      <a:lnTo>
                        <a:pt x="14173" y="15307"/>
                      </a:lnTo>
                      <a:lnTo>
                        <a:pt x="14173" y="15352"/>
                      </a:lnTo>
                      <a:lnTo>
                        <a:pt x="14085" y="15352"/>
                      </a:lnTo>
                      <a:lnTo>
                        <a:pt x="14085" y="15374"/>
                      </a:lnTo>
                      <a:lnTo>
                        <a:pt x="13953" y="15374"/>
                      </a:lnTo>
                      <a:lnTo>
                        <a:pt x="13953" y="15352"/>
                      </a:lnTo>
                      <a:lnTo>
                        <a:pt x="13865" y="15352"/>
                      </a:lnTo>
                      <a:lnTo>
                        <a:pt x="13865" y="15307"/>
                      </a:lnTo>
                      <a:lnTo>
                        <a:pt x="13821" y="15307"/>
                      </a:lnTo>
                      <a:lnTo>
                        <a:pt x="13821" y="15263"/>
                      </a:lnTo>
                      <a:lnTo>
                        <a:pt x="13755" y="15263"/>
                      </a:lnTo>
                      <a:lnTo>
                        <a:pt x="13711" y="15307"/>
                      </a:lnTo>
                      <a:lnTo>
                        <a:pt x="13668" y="15307"/>
                      </a:lnTo>
                      <a:lnTo>
                        <a:pt x="13668" y="15553"/>
                      </a:lnTo>
                      <a:lnTo>
                        <a:pt x="13624" y="15553"/>
                      </a:lnTo>
                      <a:lnTo>
                        <a:pt x="13624" y="15598"/>
                      </a:lnTo>
                      <a:lnTo>
                        <a:pt x="13580" y="15598"/>
                      </a:lnTo>
                      <a:lnTo>
                        <a:pt x="13536" y="15642"/>
                      </a:lnTo>
                      <a:lnTo>
                        <a:pt x="13492" y="15642"/>
                      </a:lnTo>
                      <a:lnTo>
                        <a:pt x="13448" y="15687"/>
                      </a:lnTo>
                      <a:lnTo>
                        <a:pt x="13404" y="15642"/>
                      </a:lnTo>
                      <a:lnTo>
                        <a:pt x="13360" y="15642"/>
                      </a:lnTo>
                      <a:lnTo>
                        <a:pt x="13360" y="15598"/>
                      </a:lnTo>
                      <a:lnTo>
                        <a:pt x="13316" y="15553"/>
                      </a:lnTo>
                      <a:lnTo>
                        <a:pt x="13294" y="15508"/>
                      </a:lnTo>
                      <a:lnTo>
                        <a:pt x="13206" y="15508"/>
                      </a:lnTo>
                      <a:lnTo>
                        <a:pt x="13206" y="15553"/>
                      </a:lnTo>
                      <a:lnTo>
                        <a:pt x="13162" y="15553"/>
                      </a:lnTo>
                      <a:lnTo>
                        <a:pt x="13162" y="15642"/>
                      </a:lnTo>
                      <a:lnTo>
                        <a:pt x="13250" y="15731"/>
                      </a:lnTo>
                      <a:lnTo>
                        <a:pt x="13250" y="15776"/>
                      </a:lnTo>
                      <a:lnTo>
                        <a:pt x="13294" y="15821"/>
                      </a:lnTo>
                      <a:lnTo>
                        <a:pt x="13294" y="15865"/>
                      </a:lnTo>
                      <a:lnTo>
                        <a:pt x="13316" y="15865"/>
                      </a:lnTo>
                      <a:lnTo>
                        <a:pt x="13316" y="15932"/>
                      </a:lnTo>
                      <a:lnTo>
                        <a:pt x="13250" y="15932"/>
                      </a:lnTo>
                      <a:lnTo>
                        <a:pt x="13250" y="15865"/>
                      </a:lnTo>
                      <a:lnTo>
                        <a:pt x="13206" y="15821"/>
                      </a:lnTo>
                      <a:lnTo>
                        <a:pt x="13206" y="15776"/>
                      </a:lnTo>
                      <a:lnTo>
                        <a:pt x="13162" y="15776"/>
                      </a:lnTo>
                      <a:lnTo>
                        <a:pt x="13162" y="15731"/>
                      </a:lnTo>
                      <a:lnTo>
                        <a:pt x="13030" y="15731"/>
                      </a:lnTo>
                      <a:lnTo>
                        <a:pt x="13030" y="15776"/>
                      </a:lnTo>
                      <a:lnTo>
                        <a:pt x="12986" y="15776"/>
                      </a:lnTo>
                      <a:lnTo>
                        <a:pt x="12942" y="15821"/>
                      </a:lnTo>
                      <a:lnTo>
                        <a:pt x="12942" y="15865"/>
                      </a:lnTo>
                      <a:lnTo>
                        <a:pt x="12855" y="15865"/>
                      </a:lnTo>
                      <a:lnTo>
                        <a:pt x="12855" y="15888"/>
                      </a:lnTo>
                      <a:lnTo>
                        <a:pt x="12767" y="15888"/>
                      </a:lnTo>
                      <a:lnTo>
                        <a:pt x="12767" y="15865"/>
                      </a:lnTo>
                      <a:lnTo>
                        <a:pt x="12745" y="15865"/>
                      </a:lnTo>
                      <a:lnTo>
                        <a:pt x="12745" y="15553"/>
                      </a:lnTo>
                      <a:lnTo>
                        <a:pt x="12701" y="15553"/>
                      </a:lnTo>
                      <a:lnTo>
                        <a:pt x="12701" y="15508"/>
                      </a:lnTo>
                      <a:lnTo>
                        <a:pt x="12657" y="15508"/>
                      </a:lnTo>
                      <a:lnTo>
                        <a:pt x="12657" y="15553"/>
                      </a:lnTo>
                      <a:lnTo>
                        <a:pt x="12613" y="15553"/>
                      </a:lnTo>
                      <a:lnTo>
                        <a:pt x="12613" y="15598"/>
                      </a:lnTo>
                      <a:lnTo>
                        <a:pt x="12657" y="15642"/>
                      </a:lnTo>
                      <a:lnTo>
                        <a:pt x="12657" y="15687"/>
                      </a:lnTo>
                      <a:lnTo>
                        <a:pt x="12701" y="15731"/>
                      </a:lnTo>
                      <a:lnTo>
                        <a:pt x="12701" y="15865"/>
                      </a:lnTo>
                      <a:lnTo>
                        <a:pt x="12657" y="15865"/>
                      </a:lnTo>
                      <a:lnTo>
                        <a:pt x="12657" y="15888"/>
                      </a:lnTo>
                      <a:lnTo>
                        <a:pt x="12525" y="15888"/>
                      </a:lnTo>
                      <a:lnTo>
                        <a:pt x="12525" y="15865"/>
                      </a:lnTo>
                      <a:lnTo>
                        <a:pt x="12481" y="15865"/>
                      </a:lnTo>
                      <a:lnTo>
                        <a:pt x="12481" y="15821"/>
                      </a:lnTo>
                      <a:lnTo>
                        <a:pt x="12305" y="15821"/>
                      </a:lnTo>
                      <a:lnTo>
                        <a:pt x="12305" y="15865"/>
                      </a:lnTo>
                      <a:lnTo>
                        <a:pt x="12261" y="15865"/>
                      </a:lnTo>
                      <a:lnTo>
                        <a:pt x="12239" y="15888"/>
                      </a:lnTo>
                      <a:lnTo>
                        <a:pt x="12239" y="15932"/>
                      </a:lnTo>
                      <a:lnTo>
                        <a:pt x="12195" y="15932"/>
                      </a:lnTo>
                      <a:lnTo>
                        <a:pt x="12195" y="15977"/>
                      </a:lnTo>
                      <a:lnTo>
                        <a:pt x="12107" y="15977"/>
                      </a:lnTo>
                      <a:lnTo>
                        <a:pt x="12107" y="16066"/>
                      </a:lnTo>
                      <a:lnTo>
                        <a:pt x="12063" y="16066"/>
                      </a:lnTo>
                      <a:lnTo>
                        <a:pt x="12063" y="16111"/>
                      </a:lnTo>
                      <a:lnTo>
                        <a:pt x="12020" y="16111"/>
                      </a:lnTo>
                      <a:lnTo>
                        <a:pt x="12020" y="16155"/>
                      </a:lnTo>
                      <a:lnTo>
                        <a:pt x="11932" y="16155"/>
                      </a:lnTo>
                      <a:lnTo>
                        <a:pt x="11932" y="16111"/>
                      </a:lnTo>
                      <a:lnTo>
                        <a:pt x="11844" y="16021"/>
                      </a:lnTo>
                      <a:lnTo>
                        <a:pt x="11800" y="16066"/>
                      </a:lnTo>
                      <a:lnTo>
                        <a:pt x="11800" y="16155"/>
                      </a:lnTo>
                      <a:lnTo>
                        <a:pt x="11690" y="16155"/>
                      </a:lnTo>
                      <a:lnTo>
                        <a:pt x="11690" y="15977"/>
                      </a:lnTo>
                      <a:lnTo>
                        <a:pt x="11646" y="15977"/>
                      </a:lnTo>
                      <a:lnTo>
                        <a:pt x="11646" y="15932"/>
                      </a:lnTo>
                      <a:lnTo>
                        <a:pt x="11602" y="15888"/>
                      </a:lnTo>
                      <a:lnTo>
                        <a:pt x="11602" y="15932"/>
                      </a:lnTo>
                      <a:lnTo>
                        <a:pt x="11558" y="15932"/>
                      </a:lnTo>
                      <a:lnTo>
                        <a:pt x="11514" y="15977"/>
                      </a:lnTo>
                      <a:lnTo>
                        <a:pt x="11514" y="16021"/>
                      </a:lnTo>
                      <a:lnTo>
                        <a:pt x="11426" y="16111"/>
                      </a:lnTo>
                      <a:lnTo>
                        <a:pt x="11382" y="16111"/>
                      </a:lnTo>
                      <a:lnTo>
                        <a:pt x="11382" y="16155"/>
                      </a:lnTo>
                      <a:lnTo>
                        <a:pt x="11338" y="16155"/>
                      </a:lnTo>
                      <a:lnTo>
                        <a:pt x="11294" y="16200"/>
                      </a:lnTo>
                      <a:lnTo>
                        <a:pt x="11185" y="16200"/>
                      </a:lnTo>
                      <a:lnTo>
                        <a:pt x="11185" y="16155"/>
                      </a:lnTo>
                      <a:lnTo>
                        <a:pt x="11207" y="16155"/>
                      </a:lnTo>
                      <a:lnTo>
                        <a:pt x="11207" y="16111"/>
                      </a:lnTo>
                      <a:lnTo>
                        <a:pt x="11250" y="16111"/>
                      </a:lnTo>
                      <a:lnTo>
                        <a:pt x="11250" y="16066"/>
                      </a:lnTo>
                      <a:lnTo>
                        <a:pt x="11294" y="16066"/>
                      </a:lnTo>
                      <a:lnTo>
                        <a:pt x="11294" y="15932"/>
                      </a:lnTo>
                      <a:lnTo>
                        <a:pt x="11207" y="15932"/>
                      </a:lnTo>
                      <a:lnTo>
                        <a:pt x="11207" y="15977"/>
                      </a:lnTo>
                      <a:lnTo>
                        <a:pt x="11141" y="15977"/>
                      </a:lnTo>
                      <a:lnTo>
                        <a:pt x="11097" y="15932"/>
                      </a:lnTo>
                      <a:lnTo>
                        <a:pt x="11097" y="15888"/>
                      </a:lnTo>
                      <a:lnTo>
                        <a:pt x="11141" y="15888"/>
                      </a:lnTo>
                      <a:lnTo>
                        <a:pt x="11141" y="15776"/>
                      </a:lnTo>
                      <a:lnTo>
                        <a:pt x="11053" y="15776"/>
                      </a:lnTo>
                      <a:lnTo>
                        <a:pt x="11053" y="15821"/>
                      </a:lnTo>
                      <a:lnTo>
                        <a:pt x="11009" y="15865"/>
                      </a:lnTo>
                      <a:lnTo>
                        <a:pt x="11009" y="15932"/>
                      </a:lnTo>
                      <a:lnTo>
                        <a:pt x="10877" y="15932"/>
                      </a:lnTo>
                      <a:lnTo>
                        <a:pt x="10877" y="15776"/>
                      </a:lnTo>
                      <a:lnTo>
                        <a:pt x="10833" y="15731"/>
                      </a:lnTo>
                      <a:lnTo>
                        <a:pt x="10833" y="15687"/>
                      </a:lnTo>
                      <a:lnTo>
                        <a:pt x="10789" y="15642"/>
                      </a:lnTo>
                      <a:lnTo>
                        <a:pt x="10591" y="15642"/>
                      </a:lnTo>
                      <a:lnTo>
                        <a:pt x="10591" y="15731"/>
                      </a:lnTo>
                      <a:lnTo>
                        <a:pt x="10635" y="15731"/>
                      </a:lnTo>
                      <a:lnTo>
                        <a:pt x="10635" y="15776"/>
                      </a:lnTo>
                      <a:lnTo>
                        <a:pt x="10657" y="15776"/>
                      </a:lnTo>
                      <a:lnTo>
                        <a:pt x="10657" y="15821"/>
                      </a:lnTo>
                      <a:lnTo>
                        <a:pt x="10701" y="15821"/>
                      </a:lnTo>
                      <a:lnTo>
                        <a:pt x="10701" y="15977"/>
                      </a:lnTo>
                      <a:lnTo>
                        <a:pt x="10657" y="16021"/>
                      </a:lnTo>
                      <a:lnTo>
                        <a:pt x="10657" y="16066"/>
                      </a:lnTo>
                      <a:lnTo>
                        <a:pt x="10635" y="16066"/>
                      </a:lnTo>
                      <a:lnTo>
                        <a:pt x="10635" y="16111"/>
                      </a:lnTo>
                      <a:lnTo>
                        <a:pt x="10503" y="16111"/>
                      </a:lnTo>
                      <a:lnTo>
                        <a:pt x="10503" y="15932"/>
                      </a:lnTo>
                      <a:lnTo>
                        <a:pt x="10547" y="15932"/>
                      </a:lnTo>
                      <a:lnTo>
                        <a:pt x="10547" y="15888"/>
                      </a:lnTo>
                      <a:lnTo>
                        <a:pt x="10591" y="15888"/>
                      </a:lnTo>
                      <a:lnTo>
                        <a:pt x="10591" y="15731"/>
                      </a:lnTo>
                      <a:lnTo>
                        <a:pt x="10547" y="15731"/>
                      </a:lnTo>
                      <a:lnTo>
                        <a:pt x="10547" y="15687"/>
                      </a:lnTo>
                      <a:lnTo>
                        <a:pt x="10459" y="15687"/>
                      </a:lnTo>
                      <a:lnTo>
                        <a:pt x="10459" y="15821"/>
                      </a:lnTo>
                      <a:lnTo>
                        <a:pt x="10372" y="15821"/>
                      </a:lnTo>
                      <a:lnTo>
                        <a:pt x="10372" y="15865"/>
                      </a:lnTo>
                      <a:lnTo>
                        <a:pt x="10328" y="15865"/>
                      </a:lnTo>
                      <a:lnTo>
                        <a:pt x="10328" y="15888"/>
                      </a:lnTo>
                      <a:lnTo>
                        <a:pt x="10240" y="15888"/>
                      </a:lnTo>
                      <a:lnTo>
                        <a:pt x="10240" y="15932"/>
                      </a:lnTo>
                      <a:lnTo>
                        <a:pt x="10152" y="15932"/>
                      </a:lnTo>
                      <a:lnTo>
                        <a:pt x="10152" y="15977"/>
                      </a:lnTo>
                      <a:lnTo>
                        <a:pt x="10130" y="15977"/>
                      </a:lnTo>
                      <a:lnTo>
                        <a:pt x="10130" y="16021"/>
                      </a:lnTo>
                      <a:lnTo>
                        <a:pt x="10086" y="15977"/>
                      </a:lnTo>
                      <a:lnTo>
                        <a:pt x="10086" y="15888"/>
                      </a:lnTo>
                      <a:lnTo>
                        <a:pt x="9954" y="15888"/>
                      </a:lnTo>
                      <a:lnTo>
                        <a:pt x="9954" y="16021"/>
                      </a:lnTo>
                      <a:lnTo>
                        <a:pt x="9822" y="16021"/>
                      </a:lnTo>
                      <a:lnTo>
                        <a:pt x="9778" y="15977"/>
                      </a:lnTo>
                      <a:lnTo>
                        <a:pt x="9778" y="15888"/>
                      </a:lnTo>
                      <a:lnTo>
                        <a:pt x="9734" y="15888"/>
                      </a:lnTo>
                      <a:lnTo>
                        <a:pt x="9734" y="15821"/>
                      </a:lnTo>
                      <a:lnTo>
                        <a:pt x="9690" y="15821"/>
                      </a:lnTo>
                      <a:lnTo>
                        <a:pt x="9690" y="15776"/>
                      </a:lnTo>
                      <a:lnTo>
                        <a:pt x="9646" y="15776"/>
                      </a:lnTo>
                      <a:lnTo>
                        <a:pt x="9646" y="15731"/>
                      </a:lnTo>
                      <a:lnTo>
                        <a:pt x="9580" y="15731"/>
                      </a:lnTo>
                      <a:lnTo>
                        <a:pt x="9580" y="15776"/>
                      </a:lnTo>
                      <a:lnTo>
                        <a:pt x="9493" y="15776"/>
                      </a:lnTo>
                      <a:lnTo>
                        <a:pt x="9493" y="15865"/>
                      </a:lnTo>
                      <a:lnTo>
                        <a:pt x="9449" y="15865"/>
                      </a:lnTo>
                      <a:lnTo>
                        <a:pt x="9449" y="15932"/>
                      </a:lnTo>
                      <a:lnTo>
                        <a:pt x="9405" y="15932"/>
                      </a:lnTo>
                      <a:lnTo>
                        <a:pt x="9405" y="15977"/>
                      </a:lnTo>
                      <a:lnTo>
                        <a:pt x="9449" y="15977"/>
                      </a:lnTo>
                      <a:lnTo>
                        <a:pt x="9449" y="16066"/>
                      </a:lnTo>
                      <a:lnTo>
                        <a:pt x="9405" y="16066"/>
                      </a:lnTo>
                      <a:lnTo>
                        <a:pt x="9405" y="16111"/>
                      </a:lnTo>
                      <a:lnTo>
                        <a:pt x="9361" y="16111"/>
                      </a:lnTo>
                      <a:lnTo>
                        <a:pt x="9361" y="15932"/>
                      </a:lnTo>
                      <a:lnTo>
                        <a:pt x="8987" y="15932"/>
                      </a:lnTo>
                      <a:lnTo>
                        <a:pt x="8943" y="15888"/>
                      </a:lnTo>
                      <a:lnTo>
                        <a:pt x="8811" y="15888"/>
                      </a:lnTo>
                      <a:lnTo>
                        <a:pt x="8811" y="15932"/>
                      </a:lnTo>
                      <a:lnTo>
                        <a:pt x="8767" y="15932"/>
                      </a:lnTo>
                      <a:lnTo>
                        <a:pt x="8767" y="15977"/>
                      </a:lnTo>
                      <a:lnTo>
                        <a:pt x="8811" y="15977"/>
                      </a:lnTo>
                      <a:lnTo>
                        <a:pt x="8811" y="15932"/>
                      </a:lnTo>
                      <a:lnTo>
                        <a:pt x="8943" y="15932"/>
                      </a:lnTo>
                      <a:lnTo>
                        <a:pt x="8943" y="16021"/>
                      </a:lnTo>
                      <a:lnTo>
                        <a:pt x="8899" y="16021"/>
                      </a:lnTo>
                      <a:lnTo>
                        <a:pt x="8855" y="16066"/>
                      </a:lnTo>
                      <a:lnTo>
                        <a:pt x="8855" y="16155"/>
                      </a:lnTo>
                      <a:lnTo>
                        <a:pt x="8899" y="16200"/>
                      </a:lnTo>
                      <a:lnTo>
                        <a:pt x="8899" y="16379"/>
                      </a:lnTo>
                      <a:lnTo>
                        <a:pt x="8855" y="16423"/>
                      </a:lnTo>
                      <a:lnTo>
                        <a:pt x="8855" y="16535"/>
                      </a:lnTo>
                      <a:lnTo>
                        <a:pt x="8811" y="16535"/>
                      </a:lnTo>
                      <a:lnTo>
                        <a:pt x="8811" y="16579"/>
                      </a:lnTo>
                      <a:lnTo>
                        <a:pt x="8767" y="16579"/>
                      </a:lnTo>
                      <a:lnTo>
                        <a:pt x="8767" y="16490"/>
                      </a:lnTo>
                      <a:lnTo>
                        <a:pt x="8723" y="16445"/>
                      </a:lnTo>
                      <a:lnTo>
                        <a:pt x="8723" y="16423"/>
                      </a:lnTo>
                      <a:lnTo>
                        <a:pt x="8680" y="16423"/>
                      </a:lnTo>
                      <a:lnTo>
                        <a:pt x="8636" y="16445"/>
                      </a:lnTo>
                      <a:lnTo>
                        <a:pt x="8636" y="16535"/>
                      </a:lnTo>
                      <a:lnTo>
                        <a:pt x="8592" y="16579"/>
                      </a:lnTo>
                      <a:lnTo>
                        <a:pt x="8526" y="16579"/>
                      </a:lnTo>
                      <a:lnTo>
                        <a:pt x="8526" y="16535"/>
                      </a:lnTo>
                      <a:lnTo>
                        <a:pt x="8482" y="16535"/>
                      </a:lnTo>
                      <a:lnTo>
                        <a:pt x="8482" y="16490"/>
                      </a:lnTo>
                      <a:lnTo>
                        <a:pt x="8438" y="16490"/>
                      </a:lnTo>
                      <a:lnTo>
                        <a:pt x="8394" y="16445"/>
                      </a:lnTo>
                      <a:lnTo>
                        <a:pt x="8394" y="16490"/>
                      </a:lnTo>
                      <a:lnTo>
                        <a:pt x="8350" y="16490"/>
                      </a:lnTo>
                      <a:lnTo>
                        <a:pt x="8350" y="16535"/>
                      </a:lnTo>
                      <a:lnTo>
                        <a:pt x="8306" y="16579"/>
                      </a:lnTo>
                      <a:lnTo>
                        <a:pt x="8306" y="16624"/>
                      </a:lnTo>
                      <a:lnTo>
                        <a:pt x="8262" y="16669"/>
                      </a:lnTo>
                      <a:lnTo>
                        <a:pt x="8262" y="16713"/>
                      </a:lnTo>
                      <a:lnTo>
                        <a:pt x="8218" y="16758"/>
                      </a:lnTo>
                      <a:lnTo>
                        <a:pt x="8174" y="16758"/>
                      </a:lnTo>
                      <a:lnTo>
                        <a:pt x="8174" y="16624"/>
                      </a:lnTo>
                      <a:lnTo>
                        <a:pt x="8130" y="16579"/>
                      </a:lnTo>
                      <a:lnTo>
                        <a:pt x="8130" y="16535"/>
                      </a:lnTo>
                      <a:lnTo>
                        <a:pt x="8086" y="16535"/>
                      </a:lnTo>
                      <a:lnTo>
                        <a:pt x="8042" y="16490"/>
                      </a:lnTo>
                      <a:lnTo>
                        <a:pt x="8020" y="16445"/>
                      </a:lnTo>
                      <a:lnTo>
                        <a:pt x="7932" y="16445"/>
                      </a:lnTo>
                      <a:lnTo>
                        <a:pt x="7932" y="16490"/>
                      </a:lnTo>
                      <a:lnTo>
                        <a:pt x="7889" y="16490"/>
                      </a:lnTo>
                      <a:lnTo>
                        <a:pt x="7976" y="16579"/>
                      </a:lnTo>
                      <a:lnTo>
                        <a:pt x="8042" y="16579"/>
                      </a:lnTo>
                      <a:lnTo>
                        <a:pt x="8086" y="16624"/>
                      </a:lnTo>
                      <a:lnTo>
                        <a:pt x="8086" y="16713"/>
                      </a:lnTo>
                      <a:lnTo>
                        <a:pt x="8042" y="16758"/>
                      </a:lnTo>
                      <a:lnTo>
                        <a:pt x="7976" y="16758"/>
                      </a:lnTo>
                      <a:lnTo>
                        <a:pt x="7976" y="16713"/>
                      </a:lnTo>
                      <a:lnTo>
                        <a:pt x="7932" y="16669"/>
                      </a:lnTo>
                      <a:lnTo>
                        <a:pt x="7889" y="16669"/>
                      </a:lnTo>
                      <a:lnTo>
                        <a:pt x="7845" y="16624"/>
                      </a:lnTo>
                      <a:lnTo>
                        <a:pt x="7669" y="16624"/>
                      </a:lnTo>
                      <a:lnTo>
                        <a:pt x="7669" y="16669"/>
                      </a:lnTo>
                      <a:lnTo>
                        <a:pt x="7625" y="16713"/>
                      </a:lnTo>
                      <a:lnTo>
                        <a:pt x="7625" y="16758"/>
                      </a:lnTo>
                      <a:lnTo>
                        <a:pt x="7669" y="16802"/>
                      </a:lnTo>
                      <a:lnTo>
                        <a:pt x="7669" y="16892"/>
                      </a:lnTo>
                      <a:lnTo>
                        <a:pt x="7625" y="16936"/>
                      </a:lnTo>
                      <a:lnTo>
                        <a:pt x="7581" y="16959"/>
                      </a:lnTo>
                      <a:lnTo>
                        <a:pt x="7515" y="16959"/>
                      </a:lnTo>
                      <a:lnTo>
                        <a:pt x="7515" y="16713"/>
                      </a:lnTo>
                      <a:lnTo>
                        <a:pt x="7471" y="16669"/>
                      </a:lnTo>
                      <a:lnTo>
                        <a:pt x="7339" y="16669"/>
                      </a:lnTo>
                      <a:lnTo>
                        <a:pt x="7339" y="16713"/>
                      </a:lnTo>
                      <a:lnTo>
                        <a:pt x="7295" y="16758"/>
                      </a:lnTo>
                      <a:lnTo>
                        <a:pt x="7339" y="16847"/>
                      </a:lnTo>
                      <a:lnTo>
                        <a:pt x="7339" y="16892"/>
                      </a:lnTo>
                      <a:lnTo>
                        <a:pt x="7383" y="16959"/>
                      </a:lnTo>
                      <a:lnTo>
                        <a:pt x="7515" y="17093"/>
                      </a:lnTo>
                      <a:lnTo>
                        <a:pt x="7515" y="17137"/>
                      </a:lnTo>
                      <a:lnTo>
                        <a:pt x="7427" y="17137"/>
                      </a:lnTo>
                      <a:lnTo>
                        <a:pt x="7383" y="17093"/>
                      </a:lnTo>
                      <a:lnTo>
                        <a:pt x="7339" y="17093"/>
                      </a:lnTo>
                      <a:lnTo>
                        <a:pt x="7251" y="17048"/>
                      </a:lnTo>
                      <a:lnTo>
                        <a:pt x="7251" y="16959"/>
                      </a:lnTo>
                      <a:lnTo>
                        <a:pt x="7207" y="16936"/>
                      </a:lnTo>
                      <a:lnTo>
                        <a:pt x="7207" y="16892"/>
                      </a:lnTo>
                      <a:lnTo>
                        <a:pt x="7163" y="16802"/>
                      </a:lnTo>
                      <a:lnTo>
                        <a:pt x="7119" y="16758"/>
                      </a:lnTo>
                      <a:lnTo>
                        <a:pt x="7032" y="16758"/>
                      </a:lnTo>
                      <a:lnTo>
                        <a:pt x="7032" y="16802"/>
                      </a:lnTo>
                      <a:lnTo>
                        <a:pt x="6988" y="16847"/>
                      </a:lnTo>
                      <a:lnTo>
                        <a:pt x="6988" y="16892"/>
                      </a:lnTo>
                      <a:lnTo>
                        <a:pt x="7032" y="16936"/>
                      </a:lnTo>
                      <a:lnTo>
                        <a:pt x="7075" y="16936"/>
                      </a:lnTo>
                      <a:lnTo>
                        <a:pt x="7075" y="16959"/>
                      </a:lnTo>
                      <a:lnTo>
                        <a:pt x="7119" y="16959"/>
                      </a:lnTo>
                      <a:lnTo>
                        <a:pt x="7119" y="17003"/>
                      </a:lnTo>
                      <a:lnTo>
                        <a:pt x="7163" y="17048"/>
                      </a:lnTo>
                      <a:lnTo>
                        <a:pt x="7163" y="17093"/>
                      </a:lnTo>
                      <a:lnTo>
                        <a:pt x="7207" y="17093"/>
                      </a:lnTo>
                      <a:lnTo>
                        <a:pt x="7207" y="17137"/>
                      </a:lnTo>
                      <a:lnTo>
                        <a:pt x="7163" y="17182"/>
                      </a:lnTo>
                      <a:lnTo>
                        <a:pt x="7163" y="17405"/>
                      </a:lnTo>
                      <a:lnTo>
                        <a:pt x="7119" y="17450"/>
                      </a:lnTo>
                      <a:lnTo>
                        <a:pt x="6966" y="17450"/>
                      </a:lnTo>
                      <a:lnTo>
                        <a:pt x="6966" y="17360"/>
                      </a:lnTo>
                      <a:lnTo>
                        <a:pt x="6922" y="17360"/>
                      </a:lnTo>
                      <a:lnTo>
                        <a:pt x="6878" y="17316"/>
                      </a:lnTo>
                      <a:lnTo>
                        <a:pt x="6834" y="17316"/>
                      </a:lnTo>
                      <a:lnTo>
                        <a:pt x="6790" y="17271"/>
                      </a:lnTo>
                      <a:lnTo>
                        <a:pt x="6746" y="17271"/>
                      </a:lnTo>
                      <a:lnTo>
                        <a:pt x="6702" y="17226"/>
                      </a:lnTo>
                      <a:lnTo>
                        <a:pt x="6658" y="17271"/>
                      </a:lnTo>
                      <a:lnTo>
                        <a:pt x="6614" y="17271"/>
                      </a:lnTo>
                      <a:lnTo>
                        <a:pt x="6614" y="17360"/>
                      </a:lnTo>
                      <a:lnTo>
                        <a:pt x="6658" y="17405"/>
                      </a:lnTo>
                      <a:lnTo>
                        <a:pt x="6658" y="17450"/>
                      </a:lnTo>
                      <a:lnTo>
                        <a:pt x="6702" y="17450"/>
                      </a:lnTo>
                      <a:lnTo>
                        <a:pt x="6746" y="17494"/>
                      </a:lnTo>
                      <a:lnTo>
                        <a:pt x="6746" y="17650"/>
                      </a:lnTo>
                      <a:lnTo>
                        <a:pt x="6614" y="17650"/>
                      </a:lnTo>
                      <a:lnTo>
                        <a:pt x="6526" y="17695"/>
                      </a:lnTo>
                      <a:lnTo>
                        <a:pt x="6460" y="17740"/>
                      </a:lnTo>
                      <a:lnTo>
                        <a:pt x="6460" y="17784"/>
                      </a:lnTo>
                      <a:lnTo>
                        <a:pt x="6372" y="17784"/>
                      </a:lnTo>
                      <a:lnTo>
                        <a:pt x="6284" y="17695"/>
                      </a:lnTo>
                      <a:lnTo>
                        <a:pt x="6328" y="17650"/>
                      </a:lnTo>
                      <a:lnTo>
                        <a:pt x="6328" y="17517"/>
                      </a:lnTo>
                      <a:lnTo>
                        <a:pt x="6284" y="17517"/>
                      </a:lnTo>
                      <a:lnTo>
                        <a:pt x="6240" y="17494"/>
                      </a:lnTo>
                      <a:lnTo>
                        <a:pt x="6197" y="17494"/>
                      </a:lnTo>
                      <a:lnTo>
                        <a:pt x="6153" y="17517"/>
                      </a:lnTo>
                      <a:lnTo>
                        <a:pt x="6153" y="17561"/>
                      </a:lnTo>
                      <a:lnTo>
                        <a:pt x="6109" y="17606"/>
                      </a:lnTo>
                      <a:lnTo>
                        <a:pt x="6065" y="17606"/>
                      </a:lnTo>
                      <a:lnTo>
                        <a:pt x="6021" y="17650"/>
                      </a:lnTo>
                      <a:lnTo>
                        <a:pt x="5933" y="17650"/>
                      </a:lnTo>
                      <a:lnTo>
                        <a:pt x="5911" y="17695"/>
                      </a:lnTo>
                      <a:lnTo>
                        <a:pt x="5735" y="17695"/>
                      </a:lnTo>
                      <a:lnTo>
                        <a:pt x="5735" y="17561"/>
                      </a:lnTo>
                      <a:lnTo>
                        <a:pt x="5691" y="17561"/>
                      </a:lnTo>
                      <a:lnTo>
                        <a:pt x="5647" y="17606"/>
                      </a:lnTo>
                      <a:lnTo>
                        <a:pt x="5647" y="17784"/>
                      </a:lnTo>
                      <a:lnTo>
                        <a:pt x="5603" y="17829"/>
                      </a:lnTo>
                      <a:lnTo>
                        <a:pt x="5515" y="17874"/>
                      </a:lnTo>
                      <a:lnTo>
                        <a:pt x="5405" y="17874"/>
                      </a:lnTo>
                      <a:lnTo>
                        <a:pt x="5405" y="17963"/>
                      </a:lnTo>
                      <a:lnTo>
                        <a:pt x="5427" y="17963"/>
                      </a:lnTo>
                      <a:lnTo>
                        <a:pt x="5427" y="18007"/>
                      </a:lnTo>
                      <a:lnTo>
                        <a:pt x="5471" y="18007"/>
                      </a:lnTo>
                      <a:lnTo>
                        <a:pt x="5471" y="18052"/>
                      </a:lnTo>
                      <a:lnTo>
                        <a:pt x="5515" y="18074"/>
                      </a:lnTo>
                      <a:lnTo>
                        <a:pt x="5559" y="18074"/>
                      </a:lnTo>
                      <a:lnTo>
                        <a:pt x="5559" y="18119"/>
                      </a:lnTo>
                      <a:lnTo>
                        <a:pt x="5647" y="18119"/>
                      </a:lnTo>
                      <a:lnTo>
                        <a:pt x="5647" y="18164"/>
                      </a:lnTo>
                      <a:lnTo>
                        <a:pt x="5691" y="18164"/>
                      </a:lnTo>
                      <a:lnTo>
                        <a:pt x="5779" y="18253"/>
                      </a:lnTo>
                      <a:lnTo>
                        <a:pt x="5779" y="18298"/>
                      </a:lnTo>
                      <a:lnTo>
                        <a:pt x="5735" y="18342"/>
                      </a:lnTo>
                      <a:lnTo>
                        <a:pt x="5691" y="18342"/>
                      </a:lnTo>
                      <a:lnTo>
                        <a:pt x="5691" y="18298"/>
                      </a:lnTo>
                      <a:lnTo>
                        <a:pt x="5647" y="18253"/>
                      </a:lnTo>
                      <a:lnTo>
                        <a:pt x="5515" y="18253"/>
                      </a:lnTo>
                      <a:lnTo>
                        <a:pt x="5515" y="18298"/>
                      </a:lnTo>
                      <a:lnTo>
                        <a:pt x="5471" y="18298"/>
                      </a:lnTo>
                      <a:lnTo>
                        <a:pt x="5471" y="18431"/>
                      </a:lnTo>
                      <a:lnTo>
                        <a:pt x="5559" y="18521"/>
                      </a:lnTo>
                      <a:lnTo>
                        <a:pt x="5603" y="18521"/>
                      </a:lnTo>
                      <a:lnTo>
                        <a:pt x="5647" y="18565"/>
                      </a:lnTo>
                      <a:lnTo>
                        <a:pt x="5647" y="18811"/>
                      </a:lnTo>
                      <a:lnTo>
                        <a:pt x="5603" y="18855"/>
                      </a:lnTo>
                      <a:lnTo>
                        <a:pt x="5515" y="18855"/>
                      </a:lnTo>
                      <a:lnTo>
                        <a:pt x="5515" y="18677"/>
                      </a:lnTo>
                      <a:lnTo>
                        <a:pt x="5471" y="18632"/>
                      </a:lnTo>
                      <a:lnTo>
                        <a:pt x="5471" y="18588"/>
                      </a:lnTo>
                      <a:lnTo>
                        <a:pt x="5362" y="18588"/>
                      </a:lnTo>
                      <a:lnTo>
                        <a:pt x="5362" y="18721"/>
                      </a:lnTo>
                      <a:lnTo>
                        <a:pt x="5405" y="18721"/>
                      </a:lnTo>
                      <a:lnTo>
                        <a:pt x="5405" y="18766"/>
                      </a:lnTo>
                      <a:lnTo>
                        <a:pt x="5427" y="18766"/>
                      </a:lnTo>
                      <a:lnTo>
                        <a:pt x="5427" y="18811"/>
                      </a:lnTo>
                      <a:lnTo>
                        <a:pt x="5471" y="18811"/>
                      </a:lnTo>
                      <a:lnTo>
                        <a:pt x="5471" y="18855"/>
                      </a:lnTo>
                      <a:lnTo>
                        <a:pt x="5427" y="18900"/>
                      </a:lnTo>
                      <a:lnTo>
                        <a:pt x="5427" y="18945"/>
                      </a:lnTo>
                      <a:lnTo>
                        <a:pt x="5362" y="18945"/>
                      </a:lnTo>
                      <a:lnTo>
                        <a:pt x="5362" y="18989"/>
                      </a:lnTo>
                      <a:lnTo>
                        <a:pt x="5274" y="18989"/>
                      </a:lnTo>
                      <a:lnTo>
                        <a:pt x="5274" y="18945"/>
                      </a:lnTo>
                      <a:lnTo>
                        <a:pt x="5230" y="18945"/>
                      </a:lnTo>
                      <a:lnTo>
                        <a:pt x="5230" y="18811"/>
                      </a:lnTo>
                      <a:lnTo>
                        <a:pt x="5186" y="18766"/>
                      </a:lnTo>
                      <a:lnTo>
                        <a:pt x="5098" y="18766"/>
                      </a:lnTo>
                      <a:lnTo>
                        <a:pt x="5098" y="18855"/>
                      </a:lnTo>
                      <a:lnTo>
                        <a:pt x="5142" y="18855"/>
                      </a:lnTo>
                      <a:lnTo>
                        <a:pt x="5186" y="18900"/>
                      </a:lnTo>
                      <a:lnTo>
                        <a:pt x="5186" y="18989"/>
                      </a:lnTo>
                      <a:lnTo>
                        <a:pt x="5098" y="18989"/>
                      </a:lnTo>
                      <a:lnTo>
                        <a:pt x="5098" y="18945"/>
                      </a:lnTo>
                      <a:lnTo>
                        <a:pt x="5054" y="18945"/>
                      </a:lnTo>
                      <a:lnTo>
                        <a:pt x="5054" y="18900"/>
                      </a:lnTo>
                      <a:lnTo>
                        <a:pt x="5010" y="18900"/>
                      </a:lnTo>
                      <a:lnTo>
                        <a:pt x="4966" y="18945"/>
                      </a:lnTo>
                      <a:lnTo>
                        <a:pt x="4922" y="18945"/>
                      </a:lnTo>
                      <a:lnTo>
                        <a:pt x="4922" y="19123"/>
                      </a:lnTo>
                      <a:lnTo>
                        <a:pt x="4878" y="19145"/>
                      </a:lnTo>
                      <a:lnTo>
                        <a:pt x="4856" y="19145"/>
                      </a:lnTo>
                      <a:lnTo>
                        <a:pt x="4856" y="19190"/>
                      </a:lnTo>
                      <a:lnTo>
                        <a:pt x="4768" y="19190"/>
                      </a:lnTo>
                      <a:lnTo>
                        <a:pt x="4768" y="19235"/>
                      </a:lnTo>
                      <a:lnTo>
                        <a:pt x="4724" y="19235"/>
                      </a:lnTo>
                      <a:lnTo>
                        <a:pt x="4724" y="19324"/>
                      </a:lnTo>
                      <a:lnTo>
                        <a:pt x="4768" y="19324"/>
                      </a:lnTo>
                      <a:lnTo>
                        <a:pt x="4768" y="19458"/>
                      </a:lnTo>
                      <a:lnTo>
                        <a:pt x="4549" y="19458"/>
                      </a:lnTo>
                      <a:lnTo>
                        <a:pt x="4505" y="19502"/>
                      </a:lnTo>
                      <a:lnTo>
                        <a:pt x="4505" y="19547"/>
                      </a:lnTo>
                      <a:lnTo>
                        <a:pt x="4549" y="19547"/>
                      </a:lnTo>
                      <a:lnTo>
                        <a:pt x="4549" y="19592"/>
                      </a:lnTo>
                      <a:lnTo>
                        <a:pt x="4812" y="19592"/>
                      </a:lnTo>
                      <a:lnTo>
                        <a:pt x="4812" y="19636"/>
                      </a:lnTo>
                      <a:lnTo>
                        <a:pt x="4856" y="19636"/>
                      </a:lnTo>
                      <a:lnTo>
                        <a:pt x="4856" y="19659"/>
                      </a:lnTo>
                      <a:lnTo>
                        <a:pt x="4878" y="19703"/>
                      </a:lnTo>
                      <a:lnTo>
                        <a:pt x="4878" y="19793"/>
                      </a:lnTo>
                      <a:lnTo>
                        <a:pt x="4636" y="19793"/>
                      </a:lnTo>
                      <a:lnTo>
                        <a:pt x="4636" y="19882"/>
                      </a:lnTo>
                      <a:lnTo>
                        <a:pt x="4680" y="19882"/>
                      </a:lnTo>
                      <a:lnTo>
                        <a:pt x="4680" y="19926"/>
                      </a:lnTo>
                      <a:lnTo>
                        <a:pt x="4724" y="19971"/>
                      </a:lnTo>
                      <a:lnTo>
                        <a:pt x="4724" y="20016"/>
                      </a:lnTo>
                      <a:lnTo>
                        <a:pt x="4768" y="20105"/>
                      </a:lnTo>
                      <a:lnTo>
                        <a:pt x="4768" y="20395"/>
                      </a:lnTo>
                      <a:lnTo>
                        <a:pt x="4636" y="20395"/>
                      </a:lnTo>
                      <a:lnTo>
                        <a:pt x="4636" y="20440"/>
                      </a:lnTo>
                      <a:lnTo>
                        <a:pt x="4592" y="20440"/>
                      </a:lnTo>
                      <a:lnTo>
                        <a:pt x="4592" y="20484"/>
                      </a:lnTo>
                      <a:lnTo>
                        <a:pt x="4549" y="20484"/>
                      </a:lnTo>
                      <a:lnTo>
                        <a:pt x="4505" y="20529"/>
                      </a:lnTo>
                      <a:lnTo>
                        <a:pt x="4417" y="20529"/>
                      </a:lnTo>
                      <a:lnTo>
                        <a:pt x="4373" y="20484"/>
                      </a:lnTo>
                      <a:lnTo>
                        <a:pt x="4351" y="20484"/>
                      </a:lnTo>
                      <a:lnTo>
                        <a:pt x="4351" y="20529"/>
                      </a:lnTo>
                      <a:lnTo>
                        <a:pt x="4307" y="20529"/>
                      </a:lnTo>
                      <a:lnTo>
                        <a:pt x="4307" y="20618"/>
                      </a:lnTo>
                      <a:lnTo>
                        <a:pt x="4351" y="20618"/>
                      </a:lnTo>
                      <a:lnTo>
                        <a:pt x="4351" y="20864"/>
                      </a:lnTo>
                      <a:lnTo>
                        <a:pt x="4307" y="20864"/>
                      </a:lnTo>
                      <a:lnTo>
                        <a:pt x="4307" y="20908"/>
                      </a:lnTo>
                      <a:lnTo>
                        <a:pt x="4175" y="20908"/>
                      </a:lnTo>
                      <a:lnTo>
                        <a:pt x="4131" y="20953"/>
                      </a:lnTo>
                      <a:lnTo>
                        <a:pt x="4087" y="20953"/>
                      </a:lnTo>
                      <a:lnTo>
                        <a:pt x="4087" y="20998"/>
                      </a:lnTo>
                      <a:lnTo>
                        <a:pt x="4043" y="20998"/>
                      </a:lnTo>
                      <a:lnTo>
                        <a:pt x="3999" y="21042"/>
                      </a:lnTo>
                      <a:lnTo>
                        <a:pt x="3867" y="21042"/>
                      </a:lnTo>
                      <a:lnTo>
                        <a:pt x="3823" y="21087"/>
                      </a:lnTo>
                      <a:lnTo>
                        <a:pt x="3670" y="21087"/>
                      </a:lnTo>
                      <a:lnTo>
                        <a:pt x="3626" y="21131"/>
                      </a:lnTo>
                      <a:lnTo>
                        <a:pt x="3494" y="21131"/>
                      </a:lnTo>
                      <a:lnTo>
                        <a:pt x="3494" y="21265"/>
                      </a:lnTo>
                      <a:lnTo>
                        <a:pt x="3450" y="21288"/>
                      </a:lnTo>
                      <a:lnTo>
                        <a:pt x="3406" y="21265"/>
                      </a:lnTo>
                      <a:lnTo>
                        <a:pt x="3296" y="21176"/>
                      </a:lnTo>
                      <a:lnTo>
                        <a:pt x="3252" y="21131"/>
                      </a:lnTo>
                      <a:lnTo>
                        <a:pt x="3164" y="21131"/>
                      </a:lnTo>
                      <a:lnTo>
                        <a:pt x="3164" y="21087"/>
                      </a:lnTo>
                      <a:lnTo>
                        <a:pt x="3120" y="21087"/>
                      </a:lnTo>
                      <a:lnTo>
                        <a:pt x="3120" y="21042"/>
                      </a:lnTo>
                      <a:lnTo>
                        <a:pt x="3076" y="21042"/>
                      </a:lnTo>
                      <a:lnTo>
                        <a:pt x="3076" y="20998"/>
                      </a:lnTo>
                      <a:lnTo>
                        <a:pt x="3032" y="20998"/>
                      </a:lnTo>
                      <a:lnTo>
                        <a:pt x="2988" y="20953"/>
                      </a:lnTo>
                      <a:lnTo>
                        <a:pt x="2901" y="20953"/>
                      </a:lnTo>
                      <a:lnTo>
                        <a:pt x="2901" y="20998"/>
                      </a:lnTo>
                      <a:lnTo>
                        <a:pt x="2857" y="20998"/>
                      </a:lnTo>
                      <a:lnTo>
                        <a:pt x="2857" y="21131"/>
                      </a:lnTo>
                      <a:lnTo>
                        <a:pt x="2813" y="21176"/>
                      </a:lnTo>
                      <a:lnTo>
                        <a:pt x="2813" y="21221"/>
                      </a:lnTo>
                      <a:lnTo>
                        <a:pt x="2769" y="21221"/>
                      </a:lnTo>
                      <a:lnTo>
                        <a:pt x="2769" y="21265"/>
                      </a:lnTo>
                      <a:lnTo>
                        <a:pt x="2747" y="21265"/>
                      </a:lnTo>
                      <a:lnTo>
                        <a:pt x="2747" y="21221"/>
                      </a:lnTo>
                      <a:lnTo>
                        <a:pt x="2703" y="21221"/>
                      </a:lnTo>
                      <a:lnTo>
                        <a:pt x="2703" y="20953"/>
                      </a:lnTo>
                      <a:lnTo>
                        <a:pt x="2615" y="20864"/>
                      </a:lnTo>
                      <a:lnTo>
                        <a:pt x="2483" y="20864"/>
                      </a:lnTo>
                      <a:lnTo>
                        <a:pt x="2483" y="20908"/>
                      </a:lnTo>
                      <a:lnTo>
                        <a:pt x="2659" y="21087"/>
                      </a:lnTo>
                      <a:lnTo>
                        <a:pt x="2659" y="21176"/>
                      </a:lnTo>
                      <a:lnTo>
                        <a:pt x="2571" y="21265"/>
                      </a:lnTo>
                      <a:lnTo>
                        <a:pt x="2571" y="21288"/>
                      </a:lnTo>
                      <a:lnTo>
                        <a:pt x="2527" y="21288"/>
                      </a:lnTo>
                      <a:lnTo>
                        <a:pt x="2527" y="21332"/>
                      </a:lnTo>
                      <a:lnTo>
                        <a:pt x="2395" y="21288"/>
                      </a:lnTo>
                      <a:lnTo>
                        <a:pt x="2395" y="21332"/>
                      </a:lnTo>
                      <a:lnTo>
                        <a:pt x="2351" y="21377"/>
                      </a:lnTo>
                      <a:lnTo>
                        <a:pt x="2351" y="21466"/>
                      </a:lnTo>
                      <a:lnTo>
                        <a:pt x="2307" y="21466"/>
                      </a:lnTo>
                      <a:lnTo>
                        <a:pt x="2307" y="21511"/>
                      </a:lnTo>
                      <a:lnTo>
                        <a:pt x="2263" y="21555"/>
                      </a:lnTo>
                      <a:lnTo>
                        <a:pt x="2241" y="21600"/>
                      </a:lnTo>
                      <a:lnTo>
                        <a:pt x="2241" y="21555"/>
                      </a:lnTo>
                      <a:lnTo>
                        <a:pt x="2197" y="21555"/>
                      </a:lnTo>
                      <a:lnTo>
                        <a:pt x="2197" y="21511"/>
                      </a:lnTo>
                      <a:lnTo>
                        <a:pt x="2153" y="21511"/>
                      </a:lnTo>
                      <a:lnTo>
                        <a:pt x="2153" y="21466"/>
                      </a:lnTo>
                      <a:lnTo>
                        <a:pt x="2197" y="21421"/>
                      </a:lnTo>
                      <a:lnTo>
                        <a:pt x="2197" y="21288"/>
                      </a:lnTo>
                      <a:lnTo>
                        <a:pt x="2153" y="21265"/>
                      </a:lnTo>
                      <a:lnTo>
                        <a:pt x="2066" y="21265"/>
                      </a:lnTo>
                      <a:lnTo>
                        <a:pt x="2066" y="21288"/>
                      </a:lnTo>
                      <a:lnTo>
                        <a:pt x="1978" y="21377"/>
                      </a:lnTo>
                      <a:lnTo>
                        <a:pt x="1802" y="21377"/>
                      </a:lnTo>
                      <a:lnTo>
                        <a:pt x="1802" y="21421"/>
                      </a:lnTo>
                      <a:lnTo>
                        <a:pt x="1692" y="21421"/>
                      </a:lnTo>
                      <a:lnTo>
                        <a:pt x="1692" y="21466"/>
                      </a:lnTo>
                      <a:lnTo>
                        <a:pt x="1648" y="21466"/>
                      </a:lnTo>
                      <a:lnTo>
                        <a:pt x="1648" y="21421"/>
                      </a:lnTo>
                      <a:lnTo>
                        <a:pt x="1604" y="21421"/>
                      </a:lnTo>
                      <a:lnTo>
                        <a:pt x="1604" y="21377"/>
                      </a:lnTo>
                      <a:lnTo>
                        <a:pt x="1648" y="21377"/>
                      </a:lnTo>
                      <a:lnTo>
                        <a:pt x="1692" y="21332"/>
                      </a:lnTo>
                      <a:lnTo>
                        <a:pt x="1714" y="21332"/>
                      </a:lnTo>
                      <a:lnTo>
                        <a:pt x="1714" y="21265"/>
                      </a:lnTo>
                      <a:lnTo>
                        <a:pt x="1692" y="21221"/>
                      </a:lnTo>
                      <a:lnTo>
                        <a:pt x="1692" y="21176"/>
                      </a:lnTo>
                      <a:lnTo>
                        <a:pt x="1648" y="21176"/>
                      </a:lnTo>
                      <a:lnTo>
                        <a:pt x="1648" y="21131"/>
                      </a:lnTo>
                      <a:lnTo>
                        <a:pt x="1516" y="21131"/>
                      </a:lnTo>
                      <a:lnTo>
                        <a:pt x="1516" y="21176"/>
                      </a:lnTo>
                      <a:lnTo>
                        <a:pt x="1428" y="21176"/>
                      </a:lnTo>
                      <a:lnTo>
                        <a:pt x="1428" y="21221"/>
                      </a:lnTo>
                      <a:lnTo>
                        <a:pt x="1384" y="21221"/>
                      </a:lnTo>
                      <a:lnTo>
                        <a:pt x="1384" y="21288"/>
                      </a:lnTo>
                      <a:lnTo>
                        <a:pt x="1340" y="21288"/>
                      </a:lnTo>
                      <a:lnTo>
                        <a:pt x="1340" y="21332"/>
                      </a:lnTo>
                      <a:lnTo>
                        <a:pt x="1252" y="21332"/>
                      </a:lnTo>
                      <a:lnTo>
                        <a:pt x="1252" y="21288"/>
                      </a:lnTo>
                      <a:lnTo>
                        <a:pt x="1296" y="21265"/>
                      </a:lnTo>
                      <a:lnTo>
                        <a:pt x="1296" y="21131"/>
                      </a:lnTo>
                      <a:lnTo>
                        <a:pt x="1340" y="21131"/>
                      </a:lnTo>
                      <a:lnTo>
                        <a:pt x="1340" y="21087"/>
                      </a:lnTo>
                      <a:lnTo>
                        <a:pt x="1384" y="21087"/>
                      </a:lnTo>
                      <a:lnTo>
                        <a:pt x="1384" y="21042"/>
                      </a:lnTo>
                      <a:lnTo>
                        <a:pt x="1340" y="21042"/>
                      </a:lnTo>
                      <a:lnTo>
                        <a:pt x="1340" y="20998"/>
                      </a:lnTo>
                      <a:lnTo>
                        <a:pt x="1296" y="20998"/>
                      </a:lnTo>
                      <a:lnTo>
                        <a:pt x="1296" y="20953"/>
                      </a:lnTo>
                      <a:lnTo>
                        <a:pt x="1252" y="20953"/>
                      </a:lnTo>
                      <a:lnTo>
                        <a:pt x="1252" y="20908"/>
                      </a:lnTo>
                      <a:lnTo>
                        <a:pt x="1209" y="20908"/>
                      </a:lnTo>
                      <a:lnTo>
                        <a:pt x="1209" y="20953"/>
                      </a:lnTo>
                      <a:lnTo>
                        <a:pt x="1187" y="20998"/>
                      </a:lnTo>
                      <a:lnTo>
                        <a:pt x="1209" y="20998"/>
                      </a:lnTo>
                      <a:lnTo>
                        <a:pt x="1209" y="21042"/>
                      </a:lnTo>
                      <a:lnTo>
                        <a:pt x="1252" y="21087"/>
                      </a:lnTo>
                      <a:lnTo>
                        <a:pt x="1252" y="21221"/>
                      </a:lnTo>
                      <a:lnTo>
                        <a:pt x="1209" y="21221"/>
                      </a:lnTo>
                      <a:lnTo>
                        <a:pt x="1187" y="21265"/>
                      </a:lnTo>
                      <a:lnTo>
                        <a:pt x="1143" y="21221"/>
                      </a:lnTo>
                      <a:lnTo>
                        <a:pt x="1143" y="21176"/>
                      </a:lnTo>
                      <a:lnTo>
                        <a:pt x="1099" y="21176"/>
                      </a:lnTo>
                      <a:lnTo>
                        <a:pt x="1099" y="21042"/>
                      </a:lnTo>
                      <a:lnTo>
                        <a:pt x="1055" y="20998"/>
                      </a:lnTo>
                      <a:lnTo>
                        <a:pt x="1055" y="20908"/>
                      </a:lnTo>
                      <a:lnTo>
                        <a:pt x="1011" y="20908"/>
                      </a:lnTo>
                      <a:lnTo>
                        <a:pt x="967" y="20864"/>
                      </a:lnTo>
                      <a:lnTo>
                        <a:pt x="879" y="20864"/>
                      </a:lnTo>
                      <a:lnTo>
                        <a:pt x="835" y="20908"/>
                      </a:lnTo>
                      <a:lnTo>
                        <a:pt x="835" y="20953"/>
                      </a:lnTo>
                      <a:lnTo>
                        <a:pt x="879" y="20998"/>
                      </a:lnTo>
                      <a:lnTo>
                        <a:pt x="879" y="21042"/>
                      </a:lnTo>
                      <a:lnTo>
                        <a:pt x="923" y="21042"/>
                      </a:lnTo>
                      <a:lnTo>
                        <a:pt x="923" y="21265"/>
                      </a:lnTo>
                      <a:lnTo>
                        <a:pt x="879" y="21265"/>
                      </a:lnTo>
                      <a:lnTo>
                        <a:pt x="835" y="21288"/>
                      </a:lnTo>
                      <a:lnTo>
                        <a:pt x="791" y="21288"/>
                      </a:lnTo>
                      <a:lnTo>
                        <a:pt x="747" y="21265"/>
                      </a:lnTo>
                      <a:lnTo>
                        <a:pt x="747" y="21221"/>
                      </a:lnTo>
                      <a:lnTo>
                        <a:pt x="703" y="21221"/>
                      </a:lnTo>
                      <a:lnTo>
                        <a:pt x="747" y="21221"/>
                      </a:lnTo>
                      <a:lnTo>
                        <a:pt x="747" y="21176"/>
                      </a:lnTo>
                      <a:lnTo>
                        <a:pt x="791" y="21131"/>
                      </a:lnTo>
                      <a:lnTo>
                        <a:pt x="791" y="20953"/>
                      </a:lnTo>
                      <a:lnTo>
                        <a:pt x="703" y="20953"/>
                      </a:lnTo>
                      <a:lnTo>
                        <a:pt x="703" y="20998"/>
                      </a:lnTo>
                      <a:lnTo>
                        <a:pt x="659" y="20998"/>
                      </a:lnTo>
                      <a:lnTo>
                        <a:pt x="659" y="21042"/>
                      </a:lnTo>
                      <a:lnTo>
                        <a:pt x="549" y="21042"/>
                      </a:lnTo>
                      <a:lnTo>
                        <a:pt x="549" y="20998"/>
                      </a:lnTo>
                      <a:lnTo>
                        <a:pt x="505" y="20953"/>
                      </a:lnTo>
                      <a:lnTo>
                        <a:pt x="505" y="20908"/>
                      </a:lnTo>
                      <a:lnTo>
                        <a:pt x="461" y="20908"/>
                      </a:lnTo>
                      <a:lnTo>
                        <a:pt x="461" y="20864"/>
                      </a:lnTo>
                      <a:lnTo>
                        <a:pt x="374" y="20864"/>
                      </a:lnTo>
                      <a:lnTo>
                        <a:pt x="374" y="20908"/>
                      </a:lnTo>
                      <a:lnTo>
                        <a:pt x="330" y="20953"/>
                      </a:lnTo>
                      <a:lnTo>
                        <a:pt x="286" y="20953"/>
                      </a:lnTo>
                      <a:lnTo>
                        <a:pt x="286" y="21176"/>
                      </a:lnTo>
                      <a:lnTo>
                        <a:pt x="242" y="21176"/>
                      </a:lnTo>
                      <a:lnTo>
                        <a:pt x="242" y="21131"/>
                      </a:lnTo>
                      <a:lnTo>
                        <a:pt x="198" y="21131"/>
                      </a:lnTo>
                      <a:lnTo>
                        <a:pt x="198" y="21087"/>
                      </a:lnTo>
                      <a:lnTo>
                        <a:pt x="154" y="21087"/>
                      </a:lnTo>
                      <a:lnTo>
                        <a:pt x="154" y="20998"/>
                      </a:lnTo>
                      <a:lnTo>
                        <a:pt x="286" y="20998"/>
                      </a:lnTo>
                      <a:lnTo>
                        <a:pt x="286" y="20908"/>
                      </a:lnTo>
                      <a:lnTo>
                        <a:pt x="154" y="20908"/>
                      </a:lnTo>
                      <a:lnTo>
                        <a:pt x="154" y="20864"/>
                      </a:lnTo>
                      <a:lnTo>
                        <a:pt x="132" y="20864"/>
                      </a:lnTo>
                      <a:lnTo>
                        <a:pt x="132" y="20774"/>
                      </a:lnTo>
                      <a:lnTo>
                        <a:pt x="88" y="20730"/>
                      </a:lnTo>
                      <a:lnTo>
                        <a:pt x="44" y="20730"/>
                      </a:lnTo>
                      <a:lnTo>
                        <a:pt x="44" y="12384"/>
                      </a:lnTo>
                      <a:lnTo>
                        <a:pt x="0" y="11871"/>
                      </a:lnTo>
                      <a:lnTo>
                        <a:pt x="0" y="972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73" name="Freeform 4877"/>
                <p:cNvSpPr/>
                <p:nvPr/>
              </p:nvSpPr>
              <p:spPr>
                <a:xfrm>
                  <a:off x="753198" y="826188"/>
                  <a:ext cx="383194" cy="290144"/>
                </a:xfrm>
                <a:custGeom>
                  <a:avLst/>
                  <a:gdLst/>
                  <a:ahLst/>
                  <a:cxnLst>
                    <a:cxn ang="0">
                      <a:pos x="wd2" y="hd2"/>
                    </a:cxn>
                    <a:cxn ang="5400000">
                      <a:pos x="wd2" y="hd2"/>
                    </a:cxn>
                    <a:cxn ang="10800000">
                      <a:pos x="wd2" y="hd2"/>
                    </a:cxn>
                    <a:cxn ang="16200000">
                      <a:pos x="wd2" y="hd2"/>
                    </a:cxn>
                  </a:cxnLst>
                  <a:rect l="0" t="0" r="r" b="b"/>
                  <a:pathLst>
                    <a:path w="21600" h="21600" extrusionOk="0">
                      <a:moveTo>
                        <a:pt x="0" y="10676"/>
                      </a:moveTo>
                      <a:lnTo>
                        <a:pt x="2035" y="9469"/>
                      </a:lnTo>
                      <a:lnTo>
                        <a:pt x="2211" y="9359"/>
                      </a:lnTo>
                      <a:lnTo>
                        <a:pt x="2250" y="9332"/>
                      </a:lnTo>
                      <a:lnTo>
                        <a:pt x="2250" y="9167"/>
                      </a:lnTo>
                      <a:lnTo>
                        <a:pt x="2367" y="9167"/>
                      </a:lnTo>
                      <a:lnTo>
                        <a:pt x="2407" y="9112"/>
                      </a:lnTo>
                      <a:lnTo>
                        <a:pt x="2543" y="9112"/>
                      </a:lnTo>
                      <a:lnTo>
                        <a:pt x="2583" y="9057"/>
                      </a:lnTo>
                      <a:lnTo>
                        <a:pt x="2700" y="9057"/>
                      </a:lnTo>
                      <a:lnTo>
                        <a:pt x="2739" y="9002"/>
                      </a:lnTo>
                      <a:lnTo>
                        <a:pt x="2778" y="9002"/>
                      </a:lnTo>
                      <a:lnTo>
                        <a:pt x="2778" y="8947"/>
                      </a:lnTo>
                      <a:lnTo>
                        <a:pt x="2817" y="8947"/>
                      </a:lnTo>
                      <a:lnTo>
                        <a:pt x="2857" y="8893"/>
                      </a:lnTo>
                      <a:lnTo>
                        <a:pt x="2974" y="8893"/>
                      </a:lnTo>
                      <a:lnTo>
                        <a:pt x="2974" y="8838"/>
                      </a:lnTo>
                      <a:lnTo>
                        <a:pt x="3013" y="8838"/>
                      </a:lnTo>
                      <a:lnTo>
                        <a:pt x="3013" y="8536"/>
                      </a:lnTo>
                      <a:lnTo>
                        <a:pt x="2974" y="8536"/>
                      </a:lnTo>
                      <a:lnTo>
                        <a:pt x="2974" y="8426"/>
                      </a:lnTo>
                      <a:lnTo>
                        <a:pt x="3013" y="8426"/>
                      </a:lnTo>
                      <a:lnTo>
                        <a:pt x="3013" y="8371"/>
                      </a:lnTo>
                      <a:lnTo>
                        <a:pt x="3033" y="8371"/>
                      </a:lnTo>
                      <a:lnTo>
                        <a:pt x="3072" y="8426"/>
                      </a:lnTo>
                      <a:lnTo>
                        <a:pt x="3150" y="8426"/>
                      </a:lnTo>
                      <a:lnTo>
                        <a:pt x="3189" y="8371"/>
                      </a:lnTo>
                      <a:lnTo>
                        <a:pt x="3228" y="8371"/>
                      </a:lnTo>
                      <a:lnTo>
                        <a:pt x="3228" y="8316"/>
                      </a:lnTo>
                      <a:lnTo>
                        <a:pt x="3267" y="8316"/>
                      </a:lnTo>
                      <a:lnTo>
                        <a:pt x="3267" y="8261"/>
                      </a:lnTo>
                      <a:lnTo>
                        <a:pt x="3385" y="8261"/>
                      </a:lnTo>
                      <a:lnTo>
                        <a:pt x="3385" y="7904"/>
                      </a:lnTo>
                      <a:lnTo>
                        <a:pt x="3346" y="7795"/>
                      </a:lnTo>
                      <a:lnTo>
                        <a:pt x="3346" y="7740"/>
                      </a:lnTo>
                      <a:lnTo>
                        <a:pt x="3307" y="7685"/>
                      </a:lnTo>
                      <a:lnTo>
                        <a:pt x="3307" y="7630"/>
                      </a:lnTo>
                      <a:lnTo>
                        <a:pt x="3267" y="7630"/>
                      </a:lnTo>
                      <a:lnTo>
                        <a:pt x="3267" y="7520"/>
                      </a:lnTo>
                      <a:lnTo>
                        <a:pt x="3483" y="7520"/>
                      </a:lnTo>
                      <a:lnTo>
                        <a:pt x="3483" y="7410"/>
                      </a:lnTo>
                      <a:lnTo>
                        <a:pt x="3463" y="7356"/>
                      </a:lnTo>
                      <a:lnTo>
                        <a:pt x="3463" y="7328"/>
                      </a:lnTo>
                      <a:lnTo>
                        <a:pt x="3424" y="7328"/>
                      </a:lnTo>
                      <a:lnTo>
                        <a:pt x="3424" y="7273"/>
                      </a:lnTo>
                      <a:lnTo>
                        <a:pt x="3189" y="7273"/>
                      </a:lnTo>
                      <a:lnTo>
                        <a:pt x="3189" y="7218"/>
                      </a:lnTo>
                      <a:lnTo>
                        <a:pt x="3150" y="7218"/>
                      </a:lnTo>
                      <a:lnTo>
                        <a:pt x="3150" y="7163"/>
                      </a:lnTo>
                      <a:lnTo>
                        <a:pt x="3189" y="7109"/>
                      </a:lnTo>
                      <a:lnTo>
                        <a:pt x="3385" y="7109"/>
                      </a:lnTo>
                      <a:lnTo>
                        <a:pt x="3385" y="6944"/>
                      </a:lnTo>
                      <a:lnTo>
                        <a:pt x="3346" y="6944"/>
                      </a:lnTo>
                      <a:lnTo>
                        <a:pt x="3346" y="6834"/>
                      </a:lnTo>
                      <a:lnTo>
                        <a:pt x="3385" y="6834"/>
                      </a:lnTo>
                      <a:lnTo>
                        <a:pt x="3385" y="6779"/>
                      </a:lnTo>
                      <a:lnTo>
                        <a:pt x="3463" y="6779"/>
                      </a:lnTo>
                      <a:lnTo>
                        <a:pt x="3463" y="6724"/>
                      </a:lnTo>
                      <a:lnTo>
                        <a:pt x="3483" y="6724"/>
                      </a:lnTo>
                      <a:lnTo>
                        <a:pt x="3522" y="6697"/>
                      </a:lnTo>
                      <a:lnTo>
                        <a:pt x="3522" y="6477"/>
                      </a:lnTo>
                      <a:lnTo>
                        <a:pt x="3561" y="6477"/>
                      </a:lnTo>
                      <a:lnTo>
                        <a:pt x="3600" y="6422"/>
                      </a:lnTo>
                      <a:lnTo>
                        <a:pt x="3639" y="6422"/>
                      </a:lnTo>
                      <a:lnTo>
                        <a:pt x="3639" y="6477"/>
                      </a:lnTo>
                      <a:lnTo>
                        <a:pt x="3678" y="6477"/>
                      </a:lnTo>
                      <a:lnTo>
                        <a:pt x="3678" y="6532"/>
                      </a:lnTo>
                      <a:lnTo>
                        <a:pt x="3757" y="6532"/>
                      </a:lnTo>
                      <a:lnTo>
                        <a:pt x="3757" y="6422"/>
                      </a:lnTo>
                      <a:lnTo>
                        <a:pt x="3717" y="6367"/>
                      </a:lnTo>
                      <a:lnTo>
                        <a:pt x="3678" y="6367"/>
                      </a:lnTo>
                      <a:lnTo>
                        <a:pt x="3678" y="6258"/>
                      </a:lnTo>
                      <a:lnTo>
                        <a:pt x="3757" y="6258"/>
                      </a:lnTo>
                      <a:lnTo>
                        <a:pt x="3796" y="6313"/>
                      </a:lnTo>
                      <a:lnTo>
                        <a:pt x="3796" y="6477"/>
                      </a:lnTo>
                      <a:lnTo>
                        <a:pt x="3835" y="6477"/>
                      </a:lnTo>
                      <a:lnTo>
                        <a:pt x="3835" y="6532"/>
                      </a:lnTo>
                      <a:lnTo>
                        <a:pt x="3913" y="6532"/>
                      </a:lnTo>
                      <a:lnTo>
                        <a:pt x="3913" y="6477"/>
                      </a:lnTo>
                      <a:lnTo>
                        <a:pt x="3972" y="6477"/>
                      </a:lnTo>
                      <a:lnTo>
                        <a:pt x="3972" y="6422"/>
                      </a:lnTo>
                      <a:lnTo>
                        <a:pt x="4011" y="6367"/>
                      </a:lnTo>
                      <a:lnTo>
                        <a:pt x="4011" y="6313"/>
                      </a:lnTo>
                      <a:lnTo>
                        <a:pt x="3972" y="6313"/>
                      </a:lnTo>
                      <a:lnTo>
                        <a:pt x="3972" y="6258"/>
                      </a:lnTo>
                      <a:lnTo>
                        <a:pt x="3952" y="6258"/>
                      </a:lnTo>
                      <a:lnTo>
                        <a:pt x="3952" y="6203"/>
                      </a:lnTo>
                      <a:lnTo>
                        <a:pt x="3913" y="6203"/>
                      </a:lnTo>
                      <a:lnTo>
                        <a:pt x="3913" y="6038"/>
                      </a:lnTo>
                      <a:lnTo>
                        <a:pt x="4011" y="6038"/>
                      </a:lnTo>
                      <a:lnTo>
                        <a:pt x="4011" y="6093"/>
                      </a:lnTo>
                      <a:lnTo>
                        <a:pt x="4050" y="6148"/>
                      </a:lnTo>
                      <a:lnTo>
                        <a:pt x="4050" y="6367"/>
                      </a:lnTo>
                      <a:lnTo>
                        <a:pt x="4128" y="6367"/>
                      </a:lnTo>
                      <a:lnTo>
                        <a:pt x="4167" y="6313"/>
                      </a:lnTo>
                      <a:lnTo>
                        <a:pt x="4167" y="6011"/>
                      </a:lnTo>
                      <a:lnTo>
                        <a:pt x="4128" y="5956"/>
                      </a:lnTo>
                      <a:lnTo>
                        <a:pt x="4089" y="5956"/>
                      </a:lnTo>
                      <a:lnTo>
                        <a:pt x="4011" y="5846"/>
                      </a:lnTo>
                      <a:lnTo>
                        <a:pt x="4011" y="5681"/>
                      </a:lnTo>
                      <a:lnTo>
                        <a:pt x="4050" y="5681"/>
                      </a:lnTo>
                      <a:lnTo>
                        <a:pt x="4050" y="5626"/>
                      </a:lnTo>
                      <a:lnTo>
                        <a:pt x="4167" y="5626"/>
                      </a:lnTo>
                      <a:lnTo>
                        <a:pt x="4207" y="5681"/>
                      </a:lnTo>
                      <a:lnTo>
                        <a:pt x="4207" y="5736"/>
                      </a:lnTo>
                      <a:lnTo>
                        <a:pt x="4246" y="5736"/>
                      </a:lnTo>
                      <a:lnTo>
                        <a:pt x="4285" y="5681"/>
                      </a:lnTo>
                      <a:lnTo>
                        <a:pt x="4285" y="5626"/>
                      </a:lnTo>
                      <a:lnTo>
                        <a:pt x="4207" y="5517"/>
                      </a:lnTo>
                      <a:lnTo>
                        <a:pt x="4167" y="5517"/>
                      </a:lnTo>
                      <a:lnTo>
                        <a:pt x="4167" y="5462"/>
                      </a:lnTo>
                      <a:lnTo>
                        <a:pt x="4089" y="5462"/>
                      </a:lnTo>
                      <a:lnTo>
                        <a:pt x="4089" y="5407"/>
                      </a:lnTo>
                      <a:lnTo>
                        <a:pt x="4050" y="5407"/>
                      </a:lnTo>
                      <a:lnTo>
                        <a:pt x="4011" y="5379"/>
                      </a:lnTo>
                      <a:lnTo>
                        <a:pt x="4011" y="5325"/>
                      </a:lnTo>
                      <a:lnTo>
                        <a:pt x="3972" y="5325"/>
                      </a:lnTo>
                      <a:lnTo>
                        <a:pt x="3972" y="5270"/>
                      </a:lnTo>
                      <a:lnTo>
                        <a:pt x="3952" y="5270"/>
                      </a:lnTo>
                      <a:lnTo>
                        <a:pt x="3952" y="5160"/>
                      </a:lnTo>
                      <a:lnTo>
                        <a:pt x="4050" y="5160"/>
                      </a:lnTo>
                      <a:lnTo>
                        <a:pt x="4128" y="5105"/>
                      </a:lnTo>
                      <a:lnTo>
                        <a:pt x="4167" y="5050"/>
                      </a:lnTo>
                      <a:lnTo>
                        <a:pt x="4167" y="4830"/>
                      </a:lnTo>
                      <a:lnTo>
                        <a:pt x="4207" y="4776"/>
                      </a:lnTo>
                      <a:lnTo>
                        <a:pt x="4246" y="4776"/>
                      </a:lnTo>
                      <a:lnTo>
                        <a:pt x="4246" y="4940"/>
                      </a:lnTo>
                      <a:lnTo>
                        <a:pt x="4402" y="4940"/>
                      </a:lnTo>
                      <a:lnTo>
                        <a:pt x="4422" y="4885"/>
                      </a:lnTo>
                      <a:lnTo>
                        <a:pt x="4500" y="4885"/>
                      </a:lnTo>
                      <a:lnTo>
                        <a:pt x="4539" y="4830"/>
                      </a:lnTo>
                      <a:lnTo>
                        <a:pt x="4578" y="4830"/>
                      </a:lnTo>
                      <a:lnTo>
                        <a:pt x="4617" y="4776"/>
                      </a:lnTo>
                      <a:lnTo>
                        <a:pt x="4617" y="4721"/>
                      </a:lnTo>
                      <a:lnTo>
                        <a:pt x="4657" y="4693"/>
                      </a:lnTo>
                      <a:lnTo>
                        <a:pt x="4696" y="4693"/>
                      </a:lnTo>
                      <a:lnTo>
                        <a:pt x="4735" y="4721"/>
                      </a:lnTo>
                      <a:lnTo>
                        <a:pt x="4774" y="4721"/>
                      </a:lnTo>
                      <a:lnTo>
                        <a:pt x="4774" y="4885"/>
                      </a:lnTo>
                      <a:lnTo>
                        <a:pt x="4735" y="4940"/>
                      </a:lnTo>
                      <a:lnTo>
                        <a:pt x="4813" y="5050"/>
                      </a:lnTo>
                      <a:lnTo>
                        <a:pt x="4891" y="5050"/>
                      </a:lnTo>
                      <a:lnTo>
                        <a:pt x="4891" y="4995"/>
                      </a:lnTo>
                      <a:lnTo>
                        <a:pt x="4950" y="4940"/>
                      </a:lnTo>
                      <a:lnTo>
                        <a:pt x="5028" y="4885"/>
                      </a:lnTo>
                      <a:lnTo>
                        <a:pt x="5146" y="4885"/>
                      </a:lnTo>
                      <a:lnTo>
                        <a:pt x="5146" y="4693"/>
                      </a:lnTo>
                      <a:lnTo>
                        <a:pt x="5107" y="4638"/>
                      </a:lnTo>
                      <a:lnTo>
                        <a:pt x="5067" y="4638"/>
                      </a:lnTo>
                      <a:lnTo>
                        <a:pt x="5067" y="4583"/>
                      </a:lnTo>
                      <a:lnTo>
                        <a:pt x="5028" y="4529"/>
                      </a:lnTo>
                      <a:lnTo>
                        <a:pt x="5028" y="4419"/>
                      </a:lnTo>
                      <a:lnTo>
                        <a:pt x="5067" y="4419"/>
                      </a:lnTo>
                      <a:lnTo>
                        <a:pt x="5107" y="4364"/>
                      </a:lnTo>
                      <a:lnTo>
                        <a:pt x="5146" y="4419"/>
                      </a:lnTo>
                      <a:lnTo>
                        <a:pt x="5185" y="4419"/>
                      </a:lnTo>
                      <a:lnTo>
                        <a:pt x="5224" y="4474"/>
                      </a:lnTo>
                      <a:lnTo>
                        <a:pt x="5263" y="4474"/>
                      </a:lnTo>
                      <a:lnTo>
                        <a:pt x="5302" y="4529"/>
                      </a:lnTo>
                      <a:lnTo>
                        <a:pt x="5341" y="4529"/>
                      </a:lnTo>
                      <a:lnTo>
                        <a:pt x="5341" y="4638"/>
                      </a:lnTo>
                      <a:lnTo>
                        <a:pt x="5478" y="4638"/>
                      </a:lnTo>
                      <a:lnTo>
                        <a:pt x="5517" y="4583"/>
                      </a:lnTo>
                      <a:lnTo>
                        <a:pt x="5517" y="4309"/>
                      </a:lnTo>
                      <a:lnTo>
                        <a:pt x="5557" y="4254"/>
                      </a:lnTo>
                      <a:lnTo>
                        <a:pt x="5557" y="4199"/>
                      </a:lnTo>
                      <a:lnTo>
                        <a:pt x="5517" y="4199"/>
                      </a:lnTo>
                      <a:lnTo>
                        <a:pt x="5517" y="4144"/>
                      </a:lnTo>
                      <a:lnTo>
                        <a:pt x="5478" y="4089"/>
                      </a:lnTo>
                      <a:lnTo>
                        <a:pt x="5478" y="4035"/>
                      </a:lnTo>
                      <a:lnTo>
                        <a:pt x="5439" y="4035"/>
                      </a:lnTo>
                      <a:lnTo>
                        <a:pt x="5439" y="4007"/>
                      </a:lnTo>
                      <a:lnTo>
                        <a:pt x="5400" y="4007"/>
                      </a:lnTo>
                      <a:lnTo>
                        <a:pt x="5361" y="3952"/>
                      </a:lnTo>
                      <a:lnTo>
                        <a:pt x="5361" y="3897"/>
                      </a:lnTo>
                      <a:lnTo>
                        <a:pt x="5400" y="3842"/>
                      </a:lnTo>
                      <a:lnTo>
                        <a:pt x="5400" y="3788"/>
                      </a:lnTo>
                      <a:lnTo>
                        <a:pt x="5478" y="3788"/>
                      </a:lnTo>
                      <a:lnTo>
                        <a:pt x="5517" y="3842"/>
                      </a:lnTo>
                      <a:lnTo>
                        <a:pt x="5557" y="3952"/>
                      </a:lnTo>
                      <a:lnTo>
                        <a:pt x="5557" y="4007"/>
                      </a:lnTo>
                      <a:lnTo>
                        <a:pt x="5596" y="4035"/>
                      </a:lnTo>
                      <a:lnTo>
                        <a:pt x="5596" y="4144"/>
                      </a:lnTo>
                      <a:lnTo>
                        <a:pt x="5674" y="4199"/>
                      </a:lnTo>
                      <a:lnTo>
                        <a:pt x="5713" y="4199"/>
                      </a:lnTo>
                      <a:lnTo>
                        <a:pt x="5752" y="4254"/>
                      </a:lnTo>
                      <a:lnTo>
                        <a:pt x="5830" y="4254"/>
                      </a:lnTo>
                      <a:lnTo>
                        <a:pt x="5830" y="4199"/>
                      </a:lnTo>
                      <a:lnTo>
                        <a:pt x="5713" y="4035"/>
                      </a:lnTo>
                      <a:lnTo>
                        <a:pt x="5674" y="3952"/>
                      </a:lnTo>
                      <a:lnTo>
                        <a:pt x="5674" y="3897"/>
                      </a:lnTo>
                      <a:lnTo>
                        <a:pt x="5635" y="3788"/>
                      </a:lnTo>
                      <a:lnTo>
                        <a:pt x="5674" y="3733"/>
                      </a:lnTo>
                      <a:lnTo>
                        <a:pt x="5674" y="3678"/>
                      </a:lnTo>
                      <a:lnTo>
                        <a:pt x="5791" y="3678"/>
                      </a:lnTo>
                      <a:lnTo>
                        <a:pt x="5830" y="3733"/>
                      </a:lnTo>
                      <a:lnTo>
                        <a:pt x="5830" y="4035"/>
                      </a:lnTo>
                      <a:lnTo>
                        <a:pt x="5889" y="4035"/>
                      </a:lnTo>
                      <a:lnTo>
                        <a:pt x="5928" y="4007"/>
                      </a:lnTo>
                      <a:lnTo>
                        <a:pt x="5967" y="3952"/>
                      </a:lnTo>
                      <a:lnTo>
                        <a:pt x="5967" y="3842"/>
                      </a:lnTo>
                      <a:lnTo>
                        <a:pt x="5928" y="3788"/>
                      </a:lnTo>
                      <a:lnTo>
                        <a:pt x="5928" y="3733"/>
                      </a:lnTo>
                      <a:lnTo>
                        <a:pt x="5967" y="3678"/>
                      </a:lnTo>
                      <a:lnTo>
                        <a:pt x="5967" y="3623"/>
                      </a:lnTo>
                      <a:lnTo>
                        <a:pt x="6124" y="3623"/>
                      </a:lnTo>
                      <a:lnTo>
                        <a:pt x="6163" y="3678"/>
                      </a:lnTo>
                      <a:lnTo>
                        <a:pt x="6202" y="3678"/>
                      </a:lnTo>
                      <a:lnTo>
                        <a:pt x="6241" y="3733"/>
                      </a:lnTo>
                      <a:lnTo>
                        <a:pt x="6241" y="3788"/>
                      </a:lnTo>
                      <a:lnTo>
                        <a:pt x="6300" y="3788"/>
                      </a:lnTo>
                      <a:lnTo>
                        <a:pt x="6339" y="3733"/>
                      </a:lnTo>
                      <a:lnTo>
                        <a:pt x="6339" y="3623"/>
                      </a:lnTo>
                      <a:lnTo>
                        <a:pt x="6300" y="3568"/>
                      </a:lnTo>
                      <a:lnTo>
                        <a:pt x="6241" y="3568"/>
                      </a:lnTo>
                      <a:lnTo>
                        <a:pt x="6163" y="3458"/>
                      </a:lnTo>
                      <a:lnTo>
                        <a:pt x="6202" y="3458"/>
                      </a:lnTo>
                      <a:lnTo>
                        <a:pt x="6202" y="3403"/>
                      </a:lnTo>
                      <a:lnTo>
                        <a:pt x="6280" y="3403"/>
                      </a:lnTo>
                      <a:lnTo>
                        <a:pt x="6300" y="3458"/>
                      </a:lnTo>
                      <a:lnTo>
                        <a:pt x="6339" y="3513"/>
                      </a:lnTo>
                      <a:lnTo>
                        <a:pt x="6378" y="3513"/>
                      </a:lnTo>
                      <a:lnTo>
                        <a:pt x="6378" y="3568"/>
                      </a:lnTo>
                      <a:lnTo>
                        <a:pt x="6417" y="3623"/>
                      </a:lnTo>
                      <a:lnTo>
                        <a:pt x="6417" y="3788"/>
                      </a:lnTo>
                      <a:lnTo>
                        <a:pt x="6457" y="3788"/>
                      </a:lnTo>
                      <a:lnTo>
                        <a:pt x="6496" y="3733"/>
                      </a:lnTo>
                      <a:lnTo>
                        <a:pt x="6496" y="3678"/>
                      </a:lnTo>
                      <a:lnTo>
                        <a:pt x="6535" y="3623"/>
                      </a:lnTo>
                      <a:lnTo>
                        <a:pt x="6535" y="3568"/>
                      </a:lnTo>
                      <a:lnTo>
                        <a:pt x="6574" y="3513"/>
                      </a:lnTo>
                      <a:lnTo>
                        <a:pt x="6574" y="3458"/>
                      </a:lnTo>
                      <a:lnTo>
                        <a:pt x="6613" y="3458"/>
                      </a:lnTo>
                      <a:lnTo>
                        <a:pt x="6613" y="3403"/>
                      </a:lnTo>
                      <a:lnTo>
                        <a:pt x="6652" y="3458"/>
                      </a:lnTo>
                      <a:lnTo>
                        <a:pt x="6691" y="3458"/>
                      </a:lnTo>
                      <a:lnTo>
                        <a:pt x="6691" y="3513"/>
                      </a:lnTo>
                      <a:lnTo>
                        <a:pt x="6730" y="3513"/>
                      </a:lnTo>
                      <a:lnTo>
                        <a:pt x="6730" y="3568"/>
                      </a:lnTo>
                      <a:lnTo>
                        <a:pt x="6789" y="3568"/>
                      </a:lnTo>
                      <a:lnTo>
                        <a:pt x="6828" y="3513"/>
                      </a:lnTo>
                      <a:lnTo>
                        <a:pt x="6828" y="3403"/>
                      </a:lnTo>
                      <a:lnTo>
                        <a:pt x="6867" y="3376"/>
                      </a:lnTo>
                      <a:lnTo>
                        <a:pt x="6907" y="3376"/>
                      </a:lnTo>
                      <a:lnTo>
                        <a:pt x="6907" y="3403"/>
                      </a:lnTo>
                      <a:lnTo>
                        <a:pt x="6946" y="3458"/>
                      </a:lnTo>
                      <a:lnTo>
                        <a:pt x="6946" y="3568"/>
                      </a:lnTo>
                      <a:lnTo>
                        <a:pt x="6985" y="3568"/>
                      </a:lnTo>
                      <a:lnTo>
                        <a:pt x="6985" y="3513"/>
                      </a:lnTo>
                      <a:lnTo>
                        <a:pt x="7024" y="3513"/>
                      </a:lnTo>
                      <a:lnTo>
                        <a:pt x="7024" y="3376"/>
                      </a:lnTo>
                      <a:lnTo>
                        <a:pt x="7063" y="3321"/>
                      </a:lnTo>
                      <a:lnTo>
                        <a:pt x="7063" y="3101"/>
                      </a:lnTo>
                      <a:lnTo>
                        <a:pt x="7024" y="3047"/>
                      </a:lnTo>
                      <a:lnTo>
                        <a:pt x="7024" y="2937"/>
                      </a:lnTo>
                      <a:lnTo>
                        <a:pt x="7063" y="2882"/>
                      </a:lnTo>
                      <a:lnTo>
                        <a:pt x="7102" y="2882"/>
                      </a:lnTo>
                      <a:lnTo>
                        <a:pt x="7102" y="2772"/>
                      </a:lnTo>
                      <a:lnTo>
                        <a:pt x="6985" y="2772"/>
                      </a:lnTo>
                      <a:lnTo>
                        <a:pt x="6985" y="2827"/>
                      </a:lnTo>
                      <a:lnTo>
                        <a:pt x="6946" y="2827"/>
                      </a:lnTo>
                      <a:lnTo>
                        <a:pt x="6946" y="2772"/>
                      </a:lnTo>
                      <a:lnTo>
                        <a:pt x="6985" y="2772"/>
                      </a:lnTo>
                      <a:lnTo>
                        <a:pt x="6985" y="2717"/>
                      </a:lnTo>
                      <a:lnTo>
                        <a:pt x="7102" y="2717"/>
                      </a:lnTo>
                      <a:lnTo>
                        <a:pt x="7141" y="2772"/>
                      </a:lnTo>
                      <a:lnTo>
                        <a:pt x="7474" y="2772"/>
                      </a:lnTo>
                      <a:lnTo>
                        <a:pt x="7474" y="2992"/>
                      </a:lnTo>
                      <a:lnTo>
                        <a:pt x="7513" y="2992"/>
                      </a:lnTo>
                      <a:lnTo>
                        <a:pt x="7513" y="2937"/>
                      </a:lnTo>
                      <a:lnTo>
                        <a:pt x="7552" y="2937"/>
                      </a:lnTo>
                      <a:lnTo>
                        <a:pt x="7552" y="2827"/>
                      </a:lnTo>
                      <a:lnTo>
                        <a:pt x="7513" y="2827"/>
                      </a:lnTo>
                      <a:lnTo>
                        <a:pt x="7513" y="2772"/>
                      </a:lnTo>
                      <a:lnTo>
                        <a:pt x="7552" y="2772"/>
                      </a:lnTo>
                      <a:lnTo>
                        <a:pt x="7552" y="2690"/>
                      </a:lnTo>
                      <a:lnTo>
                        <a:pt x="7591" y="2690"/>
                      </a:lnTo>
                      <a:lnTo>
                        <a:pt x="7591" y="2580"/>
                      </a:lnTo>
                      <a:lnTo>
                        <a:pt x="7670" y="2580"/>
                      </a:lnTo>
                      <a:lnTo>
                        <a:pt x="7670" y="2525"/>
                      </a:lnTo>
                      <a:lnTo>
                        <a:pt x="7728" y="2525"/>
                      </a:lnTo>
                      <a:lnTo>
                        <a:pt x="7728" y="2580"/>
                      </a:lnTo>
                      <a:lnTo>
                        <a:pt x="7767" y="2580"/>
                      </a:lnTo>
                      <a:lnTo>
                        <a:pt x="7767" y="2635"/>
                      </a:lnTo>
                      <a:lnTo>
                        <a:pt x="7807" y="2635"/>
                      </a:lnTo>
                      <a:lnTo>
                        <a:pt x="7807" y="2717"/>
                      </a:lnTo>
                      <a:lnTo>
                        <a:pt x="7846" y="2717"/>
                      </a:lnTo>
                      <a:lnTo>
                        <a:pt x="7846" y="2827"/>
                      </a:lnTo>
                      <a:lnTo>
                        <a:pt x="7885" y="2882"/>
                      </a:lnTo>
                      <a:lnTo>
                        <a:pt x="8002" y="2882"/>
                      </a:lnTo>
                      <a:lnTo>
                        <a:pt x="8002" y="2717"/>
                      </a:lnTo>
                      <a:lnTo>
                        <a:pt x="8120" y="2717"/>
                      </a:lnTo>
                      <a:lnTo>
                        <a:pt x="8120" y="2827"/>
                      </a:lnTo>
                      <a:lnTo>
                        <a:pt x="8159" y="2882"/>
                      </a:lnTo>
                      <a:lnTo>
                        <a:pt x="8159" y="2827"/>
                      </a:lnTo>
                      <a:lnTo>
                        <a:pt x="8178" y="2827"/>
                      </a:lnTo>
                      <a:lnTo>
                        <a:pt x="8178" y="2772"/>
                      </a:lnTo>
                      <a:lnTo>
                        <a:pt x="8257" y="2772"/>
                      </a:lnTo>
                      <a:lnTo>
                        <a:pt x="8257" y="2717"/>
                      </a:lnTo>
                      <a:lnTo>
                        <a:pt x="8335" y="2717"/>
                      </a:lnTo>
                      <a:lnTo>
                        <a:pt x="8335" y="2690"/>
                      </a:lnTo>
                      <a:lnTo>
                        <a:pt x="8374" y="2690"/>
                      </a:lnTo>
                      <a:lnTo>
                        <a:pt x="8374" y="2635"/>
                      </a:lnTo>
                      <a:lnTo>
                        <a:pt x="8452" y="2635"/>
                      </a:lnTo>
                      <a:lnTo>
                        <a:pt x="8452" y="2470"/>
                      </a:lnTo>
                      <a:lnTo>
                        <a:pt x="8530" y="2470"/>
                      </a:lnTo>
                      <a:lnTo>
                        <a:pt x="8530" y="2525"/>
                      </a:lnTo>
                      <a:lnTo>
                        <a:pt x="8570" y="2525"/>
                      </a:lnTo>
                      <a:lnTo>
                        <a:pt x="8570" y="2717"/>
                      </a:lnTo>
                      <a:lnTo>
                        <a:pt x="8530" y="2717"/>
                      </a:lnTo>
                      <a:lnTo>
                        <a:pt x="8530" y="2772"/>
                      </a:lnTo>
                      <a:lnTo>
                        <a:pt x="8491" y="2772"/>
                      </a:lnTo>
                      <a:lnTo>
                        <a:pt x="8491" y="2992"/>
                      </a:lnTo>
                      <a:lnTo>
                        <a:pt x="8609" y="2992"/>
                      </a:lnTo>
                      <a:lnTo>
                        <a:pt x="8609" y="2937"/>
                      </a:lnTo>
                      <a:lnTo>
                        <a:pt x="8628" y="2937"/>
                      </a:lnTo>
                      <a:lnTo>
                        <a:pt x="8628" y="2882"/>
                      </a:lnTo>
                      <a:lnTo>
                        <a:pt x="8667" y="2827"/>
                      </a:lnTo>
                      <a:lnTo>
                        <a:pt x="8667" y="2635"/>
                      </a:lnTo>
                      <a:lnTo>
                        <a:pt x="8628" y="2635"/>
                      </a:lnTo>
                      <a:lnTo>
                        <a:pt x="8628" y="2580"/>
                      </a:lnTo>
                      <a:lnTo>
                        <a:pt x="8609" y="2580"/>
                      </a:lnTo>
                      <a:lnTo>
                        <a:pt x="8609" y="2525"/>
                      </a:lnTo>
                      <a:lnTo>
                        <a:pt x="8570" y="2525"/>
                      </a:lnTo>
                      <a:lnTo>
                        <a:pt x="8570" y="2415"/>
                      </a:lnTo>
                      <a:lnTo>
                        <a:pt x="8746" y="2415"/>
                      </a:lnTo>
                      <a:lnTo>
                        <a:pt x="8785" y="2470"/>
                      </a:lnTo>
                      <a:lnTo>
                        <a:pt x="8785" y="2525"/>
                      </a:lnTo>
                      <a:lnTo>
                        <a:pt x="8824" y="2580"/>
                      </a:lnTo>
                      <a:lnTo>
                        <a:pt x="8824" y="2772"/>
                      </a:lnTo>
                      <a:lnTo>
                        <a:pt x="8941" y="2772"/>
                      </a:lnTo>
                      <a:lnTo>
                        <a:pt x="8941" y="2690"/>
                      </a:lnTo>
                      <a:lnTo>
                        <a:pt x="8980" y="2635"/>
                      </a:lnTo>
                      <a:lnTo>
                        <a:pt x="8980" y="2580"/>
                      </a:lnTo>
                      <a:lnTo>
                        <a:pt x="9059" y="2580"/>
                      </a:lnTo>
                      <a:lnTo>
                        <a:pt x="9059" y="2717"/>
                      </a:lnTo>
                      <a:lnTo>
                        <a:pt x="9020" y="2717"/>
                      </a:lnTo>
                      <a:lnTo>
                        <a:pt x="9020" y="2772"/>
                      </a:lnTo>
                      <a:lnTo>
                        <a:pt x="9059" y="2827"/>
                      </a:lnTo>
                      <a:lnTo>
                        <a:pt x="9117" y="2827"/>
                      </a:lnTo>
                      <a:lnTo>
                        <a:pt x="9117" y="2772"/>
                      </a:lnTo>
                      <a:lnTo>
                        <a:pt x="9196" y="2772"/>
                      </a:lnTo>
                      <a:lnTo>
                        <a:pt x="9196" y="2937"/>
                      </a:lnTo>
                      <a:lnTo>
                        <a:pt x="9157" y="2937"/>
                      </a:lnTo>
                      <a:lnTo>
                        <a:pt x="9157" y="2992"/>
                      </a:lnTo>
                      <a:lnTo>
                        <a:pt x="9117" y="2992"/>
                      </a:lnTo>
                      <a:lnTo>
                        <a:pt x="9117" y="3047"/>
                      </a:lnTo>
                      <a:lnTo>
                        <a:pt x="9098" y="3047"/>
                      </a:lnTo>
                      <a:lnTo>
                        <a:pt x="9098" y="3101"/>
                      </a:lnTo>
                      <a:lnTo>
                        <a:pt x="9196" y="3101"/>
                      </a:lnTo>
                      <a:lnTo>
                        <a:pt x="9235" y="3047"/>
                      </a:lnTo>
                      <a:lnTo>
                        <a:pt x="9274" y="3047"/>
                      </a:lnTo>
                      <a:lnTo>
                        <a:pt x="9274" y="2992"/>
                      </a:lnTo>
                      <a:lnTo>
                        <a:pt x="9313" y="2992"/>
                      </a:lnTo>
                      <a:lnTo>
                        <a:pt x="9391" y="2882"/>
                      </a:lnTo>
                      <a:lnTo>
                        <a:pt x="9391" y="2827"/>
                      </a:lnTo>
                      <a:lnTo>
                        <a:pt x="9430" y="2772"/>
                      </a:lnTo>
                      <a:lnTo>
                        <a:pt x="9470" y="2772"/>
                      </a:lnTo>
                      <a:lnTo>
                        <a:pt x="9470" y="2717"/>
                      </a:lnTo>
                      <a:lnTo>
                        <a:pt x="9509" y="2772"/>
                      </a:lnTo>
                      <a:lnTo>
                        <a:pt x="9509" y="2827"/>
                      </a:lnTo>
                      <a:lnTo>
                        <a:pt x="9548" y="2827"/>
                      </a:lnTo>
                      <a:lnTo>
                        <a:pt x="9548" y="3047"/>
                      </a:lnTo>
                      <a:lnTo>
                        <a:pt x="9646" y="3047"/>
                      </a:lnTo>
                      <a:lnTo>
                        <a:pt x="9646" y="2937"/>
                      </a:lnTo>
                      <a:lnTo>
                        <a:pt x="9685" y="2882"/>
                      </a:lnTo>
                      <a:lnTo>
                        <a:pt x="9763" y="2992"/>
                      </a:lnTo>
                      <a:lnTo>
                        <a:pt x="9763" y="3047"/>
                      </a:lnTo>
                      <a:lnTo>
                        <a:pt x="9841" y="3047"/>
                      </a:lnTo>
                      <a:lnTo>
                        <a:pt x="9841" y="2992"/>
                      </a:lnTo>
                      <a:lnTo>
                        <a:pt x="9880" y="2992"/>
                      </a:lnTo>
                      <a:lnTo>
                        <a:pt x="9880" y="2937"/>
                      </a:lnTo>
                      <a:lnTo>
                        <a:pt x="9920" y="2937"/>
                      </a:lnTo>
                      <a:lnTo>
                        <a:pt x="9920" y="2827"/>
                      </a:lnTo>
                      <a:lnTo>
                        <a:pt x="9998" y="2827"/>
                      </a:lnTo>
                      <a:lnTo>
                        <a:pt x="9998" y="2772"/>
                      </a:lnTo>
                      <a:lnTo>
                        <a:pt x="10037" y="2772"/>
                      </a:lnTo>
                      <a:lnTo>
                        <a:pt x="10037" y="2717"/>
                      </a:lnTo>
                      <a:lnTo>
                        <a:pt x="10057" y="2690"/>
                      </a:lnTo>
                      <a:lnTo>
                        <a:pt x="10096" y="2690"/>
                      </a:lnTo>
                      <a:lnTo>
                        <a:pt x="10096" y="2635"/>
                      </a:lnTo>
                      <a:lnTo>
                        <a:pt x="10252" y="2635"/>
                      </a:lnTo>
                      <a:lnTo>
                        <a:pt x="10252" y="2690"/>
                      </a:lnTo>
                      <a:lnTo>
                        <a:pt x="10291" y="2690"/>
                      </a:lnTo>
                      <a:lnTo>
                        <a:pt x="10291" y="2717"/>
                      </a:lnTo>
                      <a:lnTo>
                        <a:pt x="10409" y="2717"/>
                      </a:lnTo>
                      <a:lnTo>
                        <a:pt x="10409" y="2690"/>
                      </a:lnTo>
                      <a:lnTo>
                        <a:pt x="10448" y="2690"/>
                      </a:lnTo>
                      <a:lnTo>
                        <a:pt x="10448" y="2525"/>
                      </a:lnTo>
                      <a:lnTo>
                        <a:pt x="10409" y="2470"/>
                      </a:lnTo>
                      <a:lnTo>
                        <a:pt x="10409" y="2415"/>
                      </a:lnTo>
                      <a:lnTo>
                        <a:pt x="10370" y="2360"/>
                      </a:lnTo>
                      <a:lnTo>
                        <a:pt x="10370" y="2305"/>
                      </a:lnTo>
                      <a:lnTo>
                        <a:pt x="10409" y="2305"/>
                      </a:lnTo>
                      <a:lnTo>
                        <a:pt x="10409" y="2251"/>
                      </a:lnTo>
                      <a:lnTo>
                        <a:pt x="10448" y="2251"/>
                      </a:lnTo>
                      <a:lnTo>
                        <a:pt x="10448" y="2305"/>
                      </a:lnTo>
                      <a:lnTo>
                        <a:pt x="10487" y="2305"/>
                      </a:lnTo>
                      <a:lnTo>
                        <a:pt x="10487" y="2690"/>
                      </a:lnTo>
                      <a:lnTo>
                        <a:pt x="10507" y="2690"/>
                      </a:lnTo>
                      <a:lnTo>
                        <a:pt x="10507" y="2717"/>
                      </a:lnTo>
                      <a:lnTo>
                        <a:pt x="10585" y="2717"/>
                      </a:lnTo>
                      <a:lnTo>
                        <a:pt x="10585" y="2690"/>
                      </a:lnTo>
                      <a:lnTo>
                        <a:pt x="10663" y="2690"/>
                      </a:lnTo>
                      <a:lnTo>
                        <a:pt x="10663" y="2635"/>
                      </a:lnTo>
                      <a:lnTo>
                        <a:pt x="10702" y="2580"/>
                      </a:lnTo>
                      <a:lnTo>
                        <a:pt x="10741" y="2580"/>
                      </a:lnTo>
                      <a:lnTo>
                        <a:pt x="10741" y="2525"/>
                      </a:lnTo>
                      <a:lnTo>
                        <a:pt x="10859" y="2525"/>
                      </a:lnTo>
                      <a:lnTo>
                        <a:pt x="10859" y="2580"/>
                      </a:lnTo>
                      <a:lnTo>
                        <a:pt x="10898" y="2580"/>
                      </a:lnTo>
                      <a:lnTo>
                        <a:pt x="10898" y="2635"/>
                      </a:lnTo>
                      <a:lnTo>
                        <a:pt x="10937" y="2690"/>
                      </a:lnTo>
                      <a:lnTo>
                        <a:pt x="10937" y="2772"/>
                      </a:lnTo>
                      <a:lnTo>
                        <a:pt x="10996" y="2772"/>
                      </a:lnTo>
                      <a:lnTo>
                        <a:pt x="10996" y="2690"/>
                      </a:lnTo>
                      <a:lnTo>
                        <a:pt x="10976" y="2690"/>
                      </a:lnTo>
                      <a:lnTo>
                        <a:pt x="10976" y="2635"/>
                      </a:lnTo>
                      <a:lnTo>
                        <a:pt x="10937" y="2580"/>
                      </a:lnTo>
                      <a:lnTo>
                        <a:pt x="10937" y="2525"/>
                      </a:lnTo>
                      <a:lnTo>
                        <a:pt x="10859" y="2415"/>
                      </a:lnTo>
                      <a:lnTo>
                        <a:pt x="10859" y="2305"/>
                      </a:lnTo>
                      <a:lnTo>
                        <a:pt x="10898" y="2305"/>
                      </a:lnTo>
                      <a:lnTo>
                        <a:pt x="10898" y="2251"/>
                      </a:lnTo>
                      <a:lnTo>
                        <a:pt x="10976" y="2251"/>
                      </a:lnTo>
                      <a:lnTo>
                        <a:pt x="10996" y="2305"/>
                      </a:lnTo>
                      <a:lnTo>
                        <a:pt x="11035" y="2360"/>
                      </a:lnTo>
                      <a:lnTo>
                        <a:pt x="11035" y="2415"/>
                      </a:lnTo>
                      <a:lnTo>
                        <a:pt x="11074" y="2415"/>
                      </a:lnTo>
                      <a:lnTo>
                        <a:pt x="11113" y="2470"/>
                      </a:lnTo>
                      <a:lnTo>
                        <a:pt x="11152" y="2415"/>
                      </a:lnTo>
                      <a:lnTo>
                        <a:pt x="11191" y="2415"/>
                      </a:lnTo>
                      <a:lnTo>
                        <a:pt x="11230" y="2360"/>
                      </a:lnTo>
                      <a:lnTo>
                        <a:pt x="11270" y="2360"/>
                      </a:lnTo>
                      <a:lnTo>
                        <a:pt x="11270" y="2305"/>
                      </a:lnTo>
                      <a:lnTo>
                        <a:pt x="11309" y="2305"/>
                      </a:lnTo>
                      <a:lnTo>
                        <a:pt x="11309" y="2004"/>
                      </a:lnTo>
                      <a:lnTo>
                        <a:pt x="11348" y="2004"/>
                      </a:lnTo>
                      <a:lnTo>
                        <a:pt x="11387" y="1949"/>
                      </a:lnTo>
                      <a:lnTo>
                        <a:pt x="11446" y="1949"/>
                      </a:lnTo>
                      <a:lnTo>
                        <a:pt x="11446" y="2004"/>
                      </a:lnTo>
                      <a:lnTo>
                        <a:pt x="11485" y="2004"/>
                      </a:lnTo>
                      <a:lnTo>
                        <a:pt x="11485" y="2058"/>
                      </a:lnTo>
                      <a:lnTo>
                        <a:pt x="11563" y="2058"/>
                      </a:lnTo>
                      <a:lnTo>
                        <a:pt x="11563" y="2086"/>
                      </a:lnTo>
                      <a:lnTo>
                        <a:pt x="11680" y="2086"/>
                      </a:lnTo>
                      <a:lnTo>
                        <a:pt x="11680" y="2058"/>
                      </a:lnTo>
                      <a:lnTo>
                        <a:pt x="11759" y="2058"/>
                      </a:lnTo>
                      <a:lnTo>
                        <a:pt x="11759" y="2004"/>
                      </a:lnTo>
                      <a:lnTo>
                        <a:pt x="11876" y="2004"/>
                      </a:lnTo>
                      <a:lnTo>
                        <a:pt x="11876" y="2058"/>
                      </a:lnTo>
                      <a:lnTo>
                        <a:pt x="11915" y="2058"/>
                      </a:lnTo>
                      <a:lnTo>
                        <a:pt x="11915" y="2086"/>
                      </a:lnTo>
                      <a:lnTo>
                        <a:pt x="11935" y="2141"/>
                      </a:lnTo>
                      <a:lnTo>
                        <a:pt x="11935" y="2086"/>
                      </a:lnTo>
                      <a:lnTo>
                        <a:pt x="11974" y="2086"/>
                      </a:lnTo>
                      <a:lnTo>
                        <a:pt x="11974" y="2058"/>
                      </a:lnTo>
                      <a:lnTo>
                        <a:pt x="11935" y="2058"/>
                      </a:lnTo>
                      <a:lnTo>
                        <a:pt x="11935" y="2004"/>
                      </a:lnTo>
                      <a:lnTo>
                        <a:pt x="11915" y="1949"/>
                      </a:lnTo>
                      <a:lnTo>
                        <a:pt x="11798" y="1949"/>
                      </a:lnTo>
                      <a:lnTo>
                        <a:pt x="11798" y="1894"/>
                      </a:lnTo>
                      <a:lnTo>
                        <a:pt x="11759" y="1894"/>
                      </a:lnTo>
                      <a:lnTo>
                        <a:pt x="11759" y="1784"/>
                      </a:lnTo>
                      <a:lnTo>
                        <a:pt x="11798" y="1784"/>
                      </a:lnTo>
                      <a:lnTo>
                        <a:pt x="11798" y="1729"/>
                      </a:lnTo>
                      <a:lnTo>
                        <a:pt x="11837" y="1729"/>
                      </a:lnTo>
                      <a:lnTo>
                        <a:pt x="11876" y="1784"/>
                      </a:lnTo>
                      <a:lnTo>
                        <a:pt x="11915" y="1784"/>
                      </a:lnTo>
                      <a:lnTo>
                        <a:pt x="11935" y="1839"/>
                      </a:lnTo>
                      <a:lnTo>
                        <a:pt x="11935" y="1894"/>
                      </a:lnTo>
                      <a:lnTo>
                        <a:pt x="11974" y="1949"/>
                      </a:lnTo>
                      <a:lnTo>
                        <a:pt x="11974" y="2004"/>
                      </a:lnTo>
                      <a:lnTo>
                        <a:pt x="12013" y="2004"/>
                      </a:lnTo>
                      <a:lnTo>
                        <a:pt x="12013" y="2058"/>
                      </a:lnTo>
                      <a:lnTo>
                        <a:pt x="12091" y="2058"/>
                      </a:lnTo>
                      <a:lnTo>
                        <a:pt x="12091" y="2004"/>
                      </a:lnTo>
                      <a:lnTo>
                        <a:pt x="12130" y="2004"/>
                      </a:lnTo>
                      <a:lnTo>
                        <a:pt x="12130" y="1949"/>
                      </a:lnTo>
                      <a:lnTo>
                        <a:pt x="12209" y="1949"/>
                      </a:lnTo>
                      <a:lnTo>
                        <a:pt x="12248" y="2004"/>
                      </a:lnTo>
                      <a:lnTo>
                        <a:pt x="12287" y="2004"/>
                      </a:lnTo>
                      <a:lnTo>
                        <a:pt x="12287" y="1894"/>
                      </a:lnTo>
                      <a:lnTo>
                        <a:pt x="12365" y="1894"/>
                      </a:lnTo>
                      <a:lnTo>
                        <a:pt x="12365" y="1949"/>
                      </a:lnTo>
                      <a:lnTo>
                        <a:pt x="12385" y="1949"/>
                      </a:lnTo>
                      <a:lnTo>
                        <a:pt x="12385" y="2058"/>
                      </a:lnTo>
                      <a:lnTo>
                        <a:pt x="12424" y="2058"/>
                      </a:lnTo>
                      <a:lnTo>
                        <a:pt x="12424" y="2086"/>
                      </a:lnTo>
                      <a:lnTo>
                        <a:pt x="12463" y="2086"/>
                      </a:lnTo>
                      <a:lnTo>
                        <a:pt x="12463" y="2004"/>
                      </a:lnTo>
                      <a:lnTo>
                        <a:pt x="12424" y="1949"/>
                      </a:lnTo>
                      <a:lnTo>
                        <a:pt x="12365" y="1839"/>
                      </a:lnTo>
                      <a:lnTo>
                        <a:pt x="12326" y="1839"/>
                      </a:lnTo>
                      <a:lnTo>
                        <a:pt x="12326" y="1729"/>
                      </a:lnTo>
                      <a:lnTo>
                        <a:pt x="12365" y="1674"/>
                      </a:lnTo>
                      <a:lnTo>
                        <a:pt x="12424" y="1674"/>
                      </a:lnTo>
                      <a:lnTo>
                        <a:pt x="12502" y="1784"/>
                      </a:lnTo>
                      <a:lnTo>
                        <a:pt x="12541" y="1894"/>
                      </a:lnTo>
                      <a:lnTo>
                        <a:pt x="12580" y="1894"/>
                      </a:lnTo>
                      <a:lnTo>
                        <a:pt x="12580" y="1949"/>
                      </a:lnTo>
                      <a:lnTo>
                        <a:pt x="12620" y="1949"/>
                      </a:lnTo>
                      <a:lnTo>
                        <a:pt x="12620" y="2004"/>
                      </a:lnTo>
                      <a:lnTo>
                        <a:pt x="12698" y="2004"/>
                      </a:lnTo>
                      <a:lnTo>
                        <a:pt x="12698" y="1949"/>
                      </a:lnTo>
                      <a:lnTo>
                        <a:pt x="12737" y="1949"/>
                      </a:lnTo>
                      <a:lnTo>
                        <a:pt x="12737" y="1894"/>
                      </a:lnTo>
                      <a:lnTo>
                        <a:pt x="12698" y="1894"/>
                      </a:lnTo>
                      <a:lnTo>
                        <a:pt x="12698" y="1784"/>
                      </a:lnTo>
                      <a:lnTo>
                        <a:pt x="12659" y="1784"/>
                      </a:lnTo>
                      <a:lnTo>
                        <a:pt x="12659" y="1729"/>
                      </a:lnTo>
                      <a:lnTo>
                        <a:pt x="12620" y="1729"/>
                      </a:lnTo>
                      <a:lnTo>
                        <a:pt x="12620" y="1674"/>
                      </a:lnTo>
                      <a:lnTo>
                        <a:pt x="12659" y="1674"/>
                      </a:lnTo>
                      <a:lnTo>
                        <a:pt x="12659" y="1619"/>
                      </a:lnTo>
                      <a:lnTo>
                        <a:pt x="12698" y="1619"/>
                      </a:lnTo>
                      <a:lnTo>
                        <a:pt x="12698" y="1564"/>
                      </a:lnTo>
                      <a:lnTo>
                        <a:pt x="12737" y="1564"/>
                      </a:lnTo>
                      <a:lnTo>
                        <a:pt x="12737" y="1510"/>
                      </a:lnTo>
                      <a:lnTo>
                        <a:pt x="12776" y="1510"/>
                      </a:lnTo>
                      <a:lnTo>
                        <a:pt x="12815" y="1455"/>
                      </a:lnTo>
                      <a:lnTo>
                        <a:pt x="12854" y="1455"/>
                      </a:lnTo>
                      <a:lnTo>
                        <a:pt x="12854" y="1400"/>
                      </a:lnTo>
                      <a:lnTo>
                        <a:pt x="12913" y="1400"/>
                      </a:lnTo>
                      <a:lnTo>
                        <a:pt x="12913" y="1455"/>
                      </a:lnTo>
                      <a:lnTo>
                        <a:pt x="12952" y="1455"/>
                      </a:lnTo>
                      <a:lnTo>
                        <a:pt x="12952" y="1510"/>
                      </a:lnTo>
                      <a:lnTo>
                        <a:pt x="12991" y="1564"/>
                      </a:lnTo>
                      <a:lnTo>
                        <a:pt x="13030" y="1564"/>
                      </a:lnTo>
                      <a:lnTo>
                        <a:pt x="13030" y="1372"/>
                      </a:lnTo>
                      <a:lnTo>
                        <a:pt x="12991" y="1372"/>
                      </a:lnTo>
                      <a:lnTo>
                        <a:pt x="12991" y="1208"/>
                      </a:lnTo>
                      <a:lnTo>
                        <a:pt x="13109" y="1208"/>
                      </a:lnTo>
                      <a:lnTo>
                        <a:pt x="13109" y="1317"/>
                      </a:lnTo>
                      <a:lnTo>
                        <a:pt x="13148" y="1317"/>
                      </a:lnTo>
                      <a:lnTo>
                        <a:pt x="13148" y="1372"/>
                      </a:lnTo>
                      <a:lnTo>
                        <a:pt x="13187" y="1400"/>
                      </a:lnTo>
                      <a:lnTo>
                        <a:pt x="13187" y="1455"/>
                      </a:lnTo>
                      <a:lnTo>
                        <a:pt x="13304" y="1455"/>
                      </a:lnTo>
                      <a:lnTo>
                        <a:pt x="13304" y="1263"/>
                      </a:lnTo>
                      <a:lnTo>
                        <a:pt x="13265" y="1263"/>
                      </a:lnTo>
                      <a:lnTo>
                        <a:pt x="13265" y="1208"/>
                      </a:lnTo>
                      <a:lnTo>
                        <a:pt x="13187" y="1208"/>
                      </a:lnTo>
                      <a:lnTo>
                        <a:pt x="13187" y="1153"/>
                      </a:lnTo>
                      <a:lnTo>
                        <a:pt x="13109" y="1153"/>
                      </a:lnTo>
                      <a:lnTo>
                        <a:pt x="13109" y="1098"/>
                      </a:lnTo>
                      <a:lnTo>
                        <a:pt x="13070" y="1098"/>
                      </a:lnTo>
                      <a:lnTo>
                        <a:pt x="13070" y="933"/>
                      </a:lnTo>
                      <a:lnTo>
                        <a:pt x="13109" y="933"/>
                      </a:lnTo>
                      <a:lnTo>
                        <a:pt x="13109" y="878"/>
                      </a:lnTo>
                      <a:lnTo>
                        <a:pt x="13265" y="878"/>
                      </a:lnTo>
                      <a:lnTo>
                        <a:pt x="13265" y="933"/>
                      </a:lnTo>
                      <a:lnTo>
                        <a:pt x="13304" y="933"/>
                      </a:lnTo>
                      <a:lnTo>
                        <a:pt x="13304" y="988"/>
                      </a:lnTo>
                      <a:lnTo>
                        <a:pt x="13402" y="988"/>
                      </a:lnTo>
                      <a:lnTo>
                        <a:pt x="13402" y="933"/>
                      </a:lnTo>
                      <a:lnTo>
                        <a:pt x="13520" y="933"/>
                      </a:lnTo>
                      <a:lnTo>
                        <a:pt x="13520" y="878"/>
                      </a:lnTo>
                      <a:lnTo>
                        <a:pt x="13559" y="878"/>
                      </a:lnTo>
                      <a:lnTo>
                        <a:pt x="13559" y="768"/>
                      </a:lnTo>
                      <a:lnTo>
                        <a:pt x="13520" y="768"/>
                      </a:lnTo>
                      <a:lnTo>
                        <a:pt x="13520" y="741"/>
                      </a:lnTo>
                      <a:lnTo>
                        <a:pt x="13480" y="741"/>
                      </a:lnTo>
                      <a:lnTo>
                        <a:pt x="13480" y="631"/>
                      </a:lnTo>
                      <a:lnTo>
                        <a:pt x="13520" y="631"/>
                      </a:lnTo>
                      <a:lnTo>
                        <a:pt x="13520" y="412"/>
                      </a:lnTo>
                      <a:lnTo>
                        <a:pt x="13598" y="412"/>
                      </a:lnTo>
                      <a:lnTo>
                        <a:pt x="13637" y="467"/>
                      </a:lnTo>
                      <a:lnTo>
                        <a:pt x="13676" y="467"/>
                      </a:lnTo>
                      <a:lnTo>
                        <a:pt x="13715" y="521"/>
                      </a:lnTo>
                      <a:lnTo>
                        <a:pt x="14165" y="521"/>
                      </a:lnTo>
                      <a:lnTo>
                        <a:pt x="14165" y="576"/>
                      </a:lnTo>
                      <a:lnTo>
                        <a:pt x="14204" y="631"/>
                      </a:lnTo>
                      <a:lnTo>
                        <a:pt x="14243" y="631"/>
                      </a:lnTo>
                      <a:lnTo>
                        <a:pt x="14263" y="686"/>
                      </a:lnTo>
                      <a:lnTo>
                        <a:pt x="14302" y="686"/>
                      </a:lnTo>
                      <a:lnTo>
                        <a:pt x="14302" y="467"/>
                      </a:lnTo>
                      <a:lnTo>
                        <a:pt x="14263" y="412"/>
                      </a:lnTo>
                      <a:lnTo>
                        <a:pt x="14263" y="357"/>
                      </a:lnTo>
                      <a:lnTo>
                        <a:pt x="14302" y="357"/>
                      </a:lnTo>
                      <a:lnTo>
                        <a:pt x="14341" y="412"/>
                      </a:lnTo>
                      <a:lnTo>
                        <a:pt x="14380" y="412"/>
                      </a:lnTo>
                      <a:lnTo>
                        <a:pt x="14380" y="467"/>
                      </a:lnTo>
                      <a:lnTo>
                        <a:pt x="14459" y="467"/>
                      </a:lnTo>
                      <a:lnTo>
                        <a:pt x="14459" y="412"/>
                      </a:lnTo>
                      <a:lnTo>
                        <a:pt x="14537" y="412"/>
                      </a:lnTo>
                      <a:lnTo>
                        <a:pt x="14537" y="357"/>
                      </a:lnTo>
                      <a:lnTo>
                        <a:pt x="14615" y="357"/>
                      </a:lnTo>
                      <a:lnTo>
                        <a:pt x="14615" y="302"/>
                      </a:lnTo>
                      <a:lnTo>
                        <a:pt x="14654" y="302"/>
                      </a:lnTo>
                      <a:lnTo>
                        <a:pt x="14693" y="357"/>
                      </a:lnTo>
                      <a:lnTo>
                        <a:pt x="14733" y="357"/>
                      </a:lnTo>
                      <a:lnTo>
                        <a:pt x="14733" y="521"/>
                      </a:lnTo>
                      <a:lnTo>
                        <a:pt x="14693" y="576"/>
                      </a:lnTo>
                      <a:lnTo>
                        <a:pt x="14693" y="631"/>
                      </a:lnTo>
                      <a:lnTo>
                        <a:pt x="14654" y="631"/>
                      </a:lnTo>
                      <a:lnTo>
                        <a:pt x="14654" y="741"/>
                      </a:lnTo>
                      <a:lnTo>
                        <a:pt x="14693" y="741"/>
                      </a:lnTo>
                      <a:lnTo>
                        <a:pt x="14693" y="768"/>
                      </a:lnTo>
                      <a:lnTo>
                        <a:pt x="14752" y="768"/>
                      </a:lnTo>
                      <a:lnTo>
                        <a:pt x="14752" y="741"/>
                      </a:lnTo>
                      <a:lnTo>
                        <a:pt x="14791" y="741"/>
                      </a:lnTo>
                      <a:lnTo>
                        <a:pt x="14791" y="686"/>
                      </a:lnTo>
                      <a:lnTo>
                        <a:pt x="14830" y="686"/>
                      </a:lnTo>
                      <a:lnTo>
                        <a:pt x="14830" y="467"/>
                      </a:lnTo>
                      <a:lnTo>
                        <a:pt x="14987" y="467"/>
                      </a:lnTo>
                      <a:lnTo>
                        <a:pt x="14987" y="631"/>
                      </a:lnTo>
                      <a:lnTo>
                        <a:pt x="14909" y="741"/>
                      </a:lnTo>
                      <a:lnTo>
                        <a:pt x="14909" y="768"/>
                      </a:lnTo>
                      <a:lnTo>
                        <a:pt x="14987" y="768"/>
                      </a:lnTo>
                      <a:lnTo>
                        <a:pt x="14987" y="741"/>
                      </a:lnTo>
                      <a:lnTo>
                        <a:pt x="15026" y="631"/>
                      </a:lnTo>
                      <a:lnTo>
                        <a:pt x="15065" y="412"/>
                      </a:lnTo>
                      <a:lnTo>
                        <a:pt x="15104" y="357"/>
                      </a:lnTo>
                      <a:lnTo>
                        <a:pt x="15104" y="247"/>
                      </a:lnTo>
                      <a:lnTo>
                        <a:pt x="15202" y="247"/>
                      </a:lnTo>
                      <a:lnTo>
                        <a:pt x="15202" y="521"/>
                      </a:lnTo>
                      <a:lnTo>
                        <a:pt x="15320" y="521"/>
                      </a:lnTo>
                      <a:lnTo>
                        <a:pt x="15320" y="467"/>
                      </a:lnTo>
                      <a:lnTo>
                        <a:pt x="15437" y="467"/>
                      </a:lnTo>
                      <a:lnTo>
                        <a:pt x="15437" y="576"/>
                      </a:lnTo>
                      <a:lnTo>
                        <a:pt x="15691" y="576"/>
                      </a:lnTo>
                      <a:lnTo>
                        <a:pt x="15730" y="631"/>
                      </a:lnTo>
                      <a:lnTo>
                        <a:pt x="15730" y="741"/>
                      </a:lnTo>
                      <a:lnTo>
                        <a:pt x="15770" y="768"/>
                      </a:lnTo>
                      <a:lnTo>
                        <a:pt x="15770" y="933"/>
                      </a:lnTo>
                      <a:lnTo>
                        <a:pt x="15809" y="988"/>
                      </a:lnTo>
                      <a:lnTo>
                        <a:pt x="15848" y="988"/>
                      </a:lnTo>
                      <a:lnTo>
                        <a:pt x="15887" y="933"/>
                      </a:lnTo>
                      <a:lnTo>
                        <a:pt x="16004" y="933"/>
                      </a:lnTo>
                      <a:lnTo>
                        <a:pt x="16004" y="878"/>
                      </a:lnTo>
                      <a:lnTo>
                        <a:pt x="16043" y="878"/>
                      </a:lnTo>
                      <a:lnTo>
                        <a:pt x="16122" y="768"/>
                      </a:lnTo>
                      <a:lnTo>
                        <a:pt x="16220" y="576"/>
                      </a:lnTo>
                      <a:lnTo>
                        <a:pt x="16259" y="521"/>
                      </a:lnTo>
                      <a:lnTo>
                        <a:pt x="16298" y="521"/>
                      </a:lnTo>
                      <a:lnTo>
                        <a:pt x="16298" y="467"/>
                      </a:lnTo>
                      <a:lnTo>
                        <a:pt x="16337" y="467"/>
                      </a:lnTo>
                      <a:lnTo>
                        <a:pt x="16337" y="412"/>
                      </a:lnTo>
                      <a:lnTo>
                        <a:pt x="16376" y="412"/>
                      </a:lnTo>
                      <a:lnTo>
                        <a:pt x="16415" y="357"/>
                      </a:lnTo>
                      <a:lnTo>
                        <a:pt x="16454" y="357"/>
                      </a:lnTo>
                      <a:lnTo>
                        <a:pt x="16493" y="302"/>
                      </a:lnTo>
                      <a:lnTo>
                        <a:pt x="16533" y="302"/>
                      </a:lnTo>
                      <a:lnTo>
                        <a:pt x="16533" y="247"/>
                      </a:lnTo>
                      <a:lnTo>
                        <a:pt x="16572" y="247"/>
                      </a:lnTo>
                      <a:lnTo>
                        <a:pt x="16630" y="137"/>
                      </a:lnTo>
                      <a:lnTo>
                        <a:pt x="16670" y="137"/>
                      </a:lnTo>
                      <a:lnTo>
                        <a:pt x="16709" y="82"/>
                      </a:lnTo>
                      <a:lnTo>
                        <a:pt x="16748" y="82"/>
                      </a:lnTo>
                      <a:lnTo>
                        <a:pt x="16748" y="55"/>
                      </a:lnTo>
                      <a:lnTo>
                        <a:pt x="16865" y="55"/>
                      </a:lnTo>
                      <a:lnTo>
                        <a:pt x="16865" y="0"/>
                      </a:lnTo>
                      <a:lnTo>
                        <a:pt x="16943" y="0"/>
                      </a:lnTo>
                      <a:lnTo>
                        <a:pt x="16943" y="357"/>
                      </a:lnTo>
                      <a:lnTo>
                        <a:pt x="16983" y="357"/>
                      </a:lnTo>
                      <a:lnTo>
                        <a:pt x="16983" y="412"/>
                      </a:lnTo>
                      <a:lnTo>
                        <a:pt x="16943" y="412"/>
                      </a:lnTo>
                      <a:lnTo>
                        <a:pt x="16943" y="521"/>
                      </a:lnTo>
                      <a:lnTo>
                        <a:pt x="16983" y="521"/>
                      </a:lnTo>
                      <a:lnTo>
                        <a:pt x="16983" y="631"/>
                      </a:lnTo>
                      <a:lnTo>
                        <a:pt x="17022" y="631"/>
                      </a:lnTo>
                      <a:lnTo>
                        <a:pt x="17022" y="686"/>
                      </a:lnTo>
                      <a:lnTo>
                        <a:pt x="16983" y="686"/>
                      </a:lnTo>
                      <a:lnTo>
                        <a:pt x="16983" y="768"/>
                      </a:lnTo>
                      <a:lnTo>
                        <a:pt x="17022" y="768"/>
                      </a:lnTo>
                      <a:lnTo>
                        <a:pt x="17022" y="823"/>
                      </a:lnTo>
                      <a:lnTo>
                        <a:pt x="17061" y="878"/>
                      </a:lnTo>
                      <a:lnTo>
                        <a:pt x="17061" y="988"/>
                      </a:lnTo>
                      <a:lnTo>
                        <a:pt x="17080" y="988"/>
                      </a:lnTo>
                      <a:lnTo>
                        <a:pt x="17120" y="1043"/>
                      </a:lnTo>
                      <a:lnTo>
                        <a:pt x="17120" y="1153"/>
                      </a:lnTo>
                      <a:lnTo>
                        <a:pt x="17159" y="1153"/>
                      </a:lnTo>
                      <a:lnTo>
                        <a:pt x="17159" y="1208"/>
                      </a:lnTo>
                      <a:lnTo>
                        <a:pt x="17198" y="1263"/>
                      </a:lnTo>
                      <a:lnTo>
                        <a:pt x="17198" y="1372"/>
                      </a:lnTo>
                      <a:lnTo>
                        <a:pt x="17237" y="1372"/>
                      </a:lnTo>
                      <a:lnTo>
                        <a:pt x="17237" y="1400"/>
                      </a:lnTo>
                      <a:lnTo>
                        <a:pt x="17198" y="1400"/>
                      </a:lnTo>
                      <a:lnTo>
                        <a:pt x="17237" y="1400"/>
                      </a:lnTo>
                      <a:lnTo>
                        <a:pt x="17237" y="1564"/>
                      </a:lnTo>
                      <a:lnTo>
                        <a:pt x="17198" y="1564"/>
                      </a:lnTo>
                      <a:lnTo>
                        <a:pt x="17198" y="1619"/>
                      </a:lnTo>
                      <a:lnTo>
                        <a:pt x="17237" y="1619"/>
                      </a:lnTo>
                      <a:lnTo>
                        <a:pt x="17237" y="1729"/>
                      </a:lnTo>
                      <a:lnTo>
                        <a:pt x="17276" y="1729"/>
                      </a:lnTo>
                      <a:lnTo>
                        <a:pt x="17276" y="1894"/>
                      </a:lnTo>
                      <a:lnTo>
                        <a:pt x="17354" y="1894"/>
                      </a:lnTo>
                      <a:lnTo>
                        <a:pt x="17354" y="2004"/>
                      </a:lnTo>
                      <a:lnTo>
                        <a:pt x="17393" y="2004"/>
                      </a:lnTo>
                      <a:lnTo>
                        <a:pt x="17393" y="2086"/>
                      </a:lnTo>
                      <a:lnTo>
                        <a:pt x="17472" y="2086"/>
                      </a:lnTo>
                      <a:lnTo>
                        <a:pt x="17472" y="2141"/>
                      </a:lnTo>
                      <a:lnTo>
                        <a:pt x="17550" y="2141"/>
                      </a:lnTo>
                      <a:lnTo>
                        <a:pt x="17550" y="2086"/>
                      </a:lnTo>
                      <a:lnTo>
                        <a:pt x="17687" y="2086"/>
                      </a:lnTo>
                      <a:lnTo>
                        <a:pt x="17726" y="2058"/>
                      </a:lnTo>
                      <a:lnTo>
                        <a:pt x="17726" y="2086"/>
                      </a:lnTo>
                      <a:lnTo>
                        <a:pt x="17765" y="2086"/>
                      </a:lnTo>
                      <a:lnTo>
                        <a:pt x="17804" y="2058"/>
                      </a:lnTo>
                      <a:lnTo>
                        <a:pt x="17843" y="2058"/>
                      </a:lnTo>
                      <a:lnTo>
                        <a:pt x="17843" y="2004"/>
                      </a:lnTo>
                      <a:lnTo>
                        <a:pt x="17883" y="1949"/>
                      </a:lnTo>
                      <a:lnTo>
                        <a:pt x="18000" y="1949"/>
                      </a:lnTo>
                      <a:lnTo>
                        <a:pt x="18020" y="2004"/>
                      </a:lnTo>
                      <a:lnTo>
                        <a:pt x="18059" y="2058"/>
                      </a:lnTo>
                      <a:lnTo>
                        <a:pt x="18059" y="2086"/>
                      </a:lnTo>
                      <a:lnTo>
                        <a:pt x="18098" y="2141"/>
                      </a:lnTo>
                      <a:lnTo>
                        <a:pt x="18098" y="2360"/>
                      </a:lnTo>
                      <a:lnTo>
                        <a:pt x="18137" y="2415"/>
                      </a:lnTo>
                      <a:lnTo>
                        <a:pt x="18137" y="2470"/>
                      </a:lnTo>
                      <a:lnTo>
                        <a:pt x="18176" y="2525"/>
                      </a:lnTo>
                      <a:lnTo>
                        <a:pt x="18176" y="2580"/>
                      </a:lnTo>
                      <a:lnTo>
                        <a:pt x="18215" y="2635"/>
                      </a:lnTo>
                      <a:lnTo>
                        <a:pt x="18333" y="2635"/>
                      </a:lnTo>
                      <a:lnTo>
                        <a:pt x="18333" y="2690"/>
                      </a:lnTo>
                      <a:lnTo>
                        <a:pt x="18293" y="2717"/>
                      </a:lnTo>
                      <a:lnTo>
                        <a:pt x="18293" y="2827"/>
                      </a:lnTo>
                      <a:lnTo>
                        <a:pt x="18372" y="2937"/>
                      </a:lnTo>
                      <a:lnTo>
                        <a:pt x="18372" y="2992"/>
                      </a:lnTo>
                      <a:lnTo>
                        <a:pt x="18333" y="3047"/>
                      </a:lnTo>
                      <a:lnTo>
                        <a:pt x="18333" y="3321"/>
                      </a:lnTo>
                      <a:lnTo>
                        <a:pt x="18372" y="3321"/>
                      </a:lnTo>
                      <a:lnTo>
                        <a:pt x="18372" y="3376"/>
                      </a:lnTo>
                      <a:lnTo>
                        <a:pt x="18411" y="3376"/>
                      </a:lnTo>
                      <a:lnTo>
                        <a:pt x="18411" y="3513"/>
                      </a:lnTo>
                      <a:lnTo>
                        <a:pt x="18450" y="3513"/>
                      </a:lnTo>
                      <a:lnTo>
                        <a:pt x="18489" y="3568"/>
                      </a:lnTo>
                      <a:lnTo>
                        <a:pt x="18489" y="3623"/>
                      </a:lnTo>
                      <a:lnTo>
                        <a:pt x="18509" y="3623"/>
                      </a:lnTo>
                      <a:lnTo>
                        <a:pt x="18509" y="3788"/>
                      </a:lnTo>
                      <a:lnTo>
                        <a:pt x="18548" y="3842"/>
                      </a:lnTo>
                      <a:lnTo>
                        <a:pt x="18509" y="3897"/>
                      </a:lnTo>
                      <a:lnTo>
                        <a:pt x="18509" y="4035"/>
                      </a:lnTo>
                      <a:lnTo>
                        <a:pt x="18548" y="4089"/>
                      </a:lnTo>
                      <a:lnTo>
                        <a:pt x="18548" y="4144"/>
                      </a:lnTo>
                      <a:lnTo>
                        <a:pt x="18665" y="4144"/>
                      </a:lnTo>
                      <a:lnTo>
                        <a:pt x="18704" y="4199"/>
                      </a:lnTo>
                      <a:lnTo>
                        <a:pt x="18743" y="4199"/>
                      </a:lnTo>
                      <a:lnTo>
                        <a:pt x="18783" y="4254"/>
                      </a:lnTo>
                      <a:lnTo>
                        <a:pt x="18861" y="4254"/>
                      </a:lnTo>
                      <a:lnTo>
                        <a:pt x="18900" y="4309"/>
                      </a:lnTo>
                      <a:lnTo>
                        <a:pt x="18900" y="4364"/>
                      </a:lnTo>
                      <a:lnTo>
                        <a:pt x="18939" y="4419"/>
                      </a:lnTo>
                      <a:lnTo>
                        <a:pt x="18939" y="4474"/>
                      </a:lnTo>
                      <a:lnTo>
                        <a:pt x="18959" y="4529"/>
                      </a:lnTo>
                      <a:lnTo>
                        <a:pt x="18959" y="4583"/>
                      </a:lnTo>
                      <a:lnTo>
                        <a:pt x="18998" y="4638"/>
                      </a:lnTo>
                      <a:lnTo>
                        <a:pt x="18998" y="4693"/>
                      </a:lnTo>
                      <a:lnTo>
                        <a:pt x="19037" y="4721"/>
                      </a:lnTo>
                      <a:lnTo>
                        <a:pt x="19037" y="4885"/>
                      </a:lnTo>
                      <a:lnTo>
                        <a:pt x="18998" y="4885"/>
                      </a:lnTo>
                      <a:lnTo>
                        <a:pt x="18998" y="4940"/>
                      </a:lnTo>
                      <a:lnTo>
                        <a:pt x="18959" y="4940"/>
                      </a:lnTo>
                      <a:lnTo>
                        <a:pt x="18959" y="5050"/>
                      </a:lnTo>
                      <a:lnTo>
                        <a:pt x="18939" y="5105"/>
                      </a:lnTo>
                      <a:lnTo>
                        <a:pt x="18939" y="5215"/>
                      </a:lnTo>
                      <a:lnTo>
                        <a:pt x="18900" y="5215"/>
                      </a:lnTo>
                      <a:lnTo>
                        <a:pt x="18900" y="5270"/>
                      </a:lnTo>
                      <a:lnTo>
                        <a:pt x="18861" y="5270"/>
                      </a:lnTo>
                      <a:lnTo>
                        <a:pt x="18861" y="5325"/>
                      </a:lnTo>
                      <a:lnTo>
                        <a:pt x="18822" y="5379"/>
                      </a:lnTo>
                      <a:lnTo>
                        <a:pt x="18783" y="5407"/>
                      </a:lnTo>
                      <a:lnTo>
                        <a:pt x="18743" y="5407"/>
                      </a:lnTo>
                      <a:lnTo>
                        <a:pt x="18665" y="5517"/>
                      </a:lnTo>
                      <a:lnTo>
                        <a:pt x="18704" y="5572"/>
                      </a:lnTo>
                      <a:lnTo>
                        <a:pt x="18704" y="5626"/>
                      </a:lnTo>
                      <a:lnTo>
                        <a:pt x="18665" y="5681"/>
                      </a:lnTo>
                      <a:lnTo>
                        <a:pt x="18704" y="5736"/>
                      </a:lnTo>
                      <a:lnTo>
                        <a:pt x="18704" y="5791"/>
                      </a:lnTo>
                      <a:lnTo>
                        <a:pt x="18450" y="5791"/>
                      </a:lnTo>
                      <a:lnTo>
                        <a:pt x="18059" y="6203"/>
                      </a:lnTo>
                      <a:lnTo>
                        <a:pt x="17922" y="6422"/>
                      </a:lnTo>
                      <a:lnTo>
                        <a:pt x="16787" y="7904"/>
                      </a:lnTo>
                      <a:lnTo>
                        <a:pt x="16141" y="8673"/>
                      </a:lnTo>
                      <a:lnTo>
                        <a:pt x="16141" y="9222"/>
                      </a:lnTo>
                      <a:lnTo>
                        <a:pt x="16259" y="9222"/>
                      </a:lnTo>
                      <a:lnTo>
                        <a:pt x="16259" y="9112"/>
                      </a:lnTo>
                      <a:lnTo>
                        <a:pt x="16298" y="9112"/>
                      </a:lnTo>
                      <a:lnTo>
                        <a:pt x="16298" y="9057"/>
                      </a:lnTo>
                      <a:lnTo>
                        <a:pt x="16337" y="9002"/>
                      </a:lnTo>
                      <a:lnTo>
                        <a:pt x="16337" y="8947"/>
                      </a:lnTo>
                      <a:lnTo>
                        <a:pt x="16376" y="8947"/>
                      </a:lnTo>
                      <a:lnTo>
                        <a:pt x="16376" y="8893"/>
                      </a:lnTo>
                      <a:lnTo>
                        <a:pt x="16415" y="8893"/>
                      </a:lnTo>
                      <a:lnTo>
                        <a:pt x="16415" y="8947"/>
                      </a:lnTo>
                      <a:lnTo>
                        <a:pt x="16630" y="8947"/>
                      </a:lnTo>
                      <a:lnTo>
                        <a:pt x="16630" y="8893"/>
                      </a:lnTo>
                      <a:lnTo>
                        <a:pt x="16748" y="8893"/>
                      </a:lnTo>
                      <a:lnTo>
                        <a:pt x="16787" y="8838"/>
                      </a:lnTo>
                      <a:lnTo>
                        <a:pt x="16787" y="9002"/>
                      </a:lnTo>
                      <a:lnTo>
                        <a:pt x="16826" y="9057"/>
                      </a:lnTo>
                      <a:lnTo>
                        <a:pt x="16943" y="9057"/>
                      </a:lnTo>
                      <a:lnTo>
                        <a:pt x="17022" y="9112"/>
                      </a:lnTo>
                      <a:lnTo>
                        <a:pt x="17061" y="9112"/>
                      </a:lnTo>
                      <a:lnTo>
                        <a:pt x="17159" y="9167"/>
                      </a:lnTo>
                      <a:lnTo>
                        <a:pt x="17276" y="9167"/>
                      </a:lnTo>
                      <a:lnTo>
                        <a:pt x="17276" y="9112"/>
                      </a:lnTo>
                      <a:lnTo>
                        <a:pt x="17315" y="9057"/>
                      </a:lnTo>
                      <a:lnTo>
                        <a:pt x="17433" y="9057"/>
                      </a:lnTo>
                      <a:lnTo>
                        <a:pt x="17511" y="9167"/>
                      </a:lnTo>
                      <a:lnTo>
                        <a:pt x="17550" y="9167"/>
                      </a:lnTo>
                      <a:lnTo>
                        <a:pt x="17570" y="9222"/>
                      </a:lnTo>
                      <a:lnTo>
                        <a:pt x="17609" y="9277"/>
                      </a:lnTo>
                      <a:lnTo>
                        <a:pt x="17687" y="9359"/>
                      </a:lnTo>
                      <a:lnTo>
                        <a:pt x="17687" y="9579"/>
                      </a:lnTo>
                      <a:lnTo>
                        <a:pt x="17726" y="9579"/>
                      </a:lnTo>
                      <a:lnTo>
                        <a:pt x="17765" y="9688"/>
                      </a:lnTo>
                      <a:lnTo>
                        <a:pt x="17804" y="9688"/>
                      </a:lnTo>
                      <a:lnTo>
                        <a:pt x="17804" y="9908"/>
                      </a:lnTo>
                      <a:lnTo>
                        <a:pt x="17765" y="10045"/>
                      </a:lnTo>
                      <a:lnTo>
                        <a:pt x="17765" y="10155"/>
                      </a:lnTo>
                      <a:lnTo>
                        <a:pt x="17804" y="10210"/>
                      </a:lnTo>
                      <a:lnTo>
                        <a:pt x="17804" y="10265"/>
                      </a:lnTo>
                      <a:lnTo>
                        <a:pt x="17843" y="10265"/>
                      </a:lnTo>
                      <a:lnTo>
                        <a:pt x="17843" y="10210"/>
                      </a:lnTo>
                      <a:lnTo>
                        <a:pt x="17883" y="10210"/>
                      </a:lnTo>
                      <a:lnTo>
                        <a:pt x="17883" y="10155"/>
                      </a:lnTo>
                      <a:lnTo>
                        <a:pt x="17961" y="10155"/>
                      </a:lnTo>
                      <a:lnTo>
                        <a:pt x="18000" y="10100"/>
                      </a:lnTo>
                      <a:lnTo>
                        <a:pt x="18020" y="10100"/>
                      </a:lnTo>
                      <a:lnTo>
                        <a:pt x="18059" y="10155"/>
                      </a:lnTo>
                      <a:lnTo>
                        <a:pt x="18176" y="10155"/>
                      </a:lnTo>
                      <a:lnTo>
                        <a:pt x="18176" y="10210"/>
                      </a:lnTo>
                      <a:lnTo>
                        <a:pt x="18215" y="10210"/>
                      </a:lnTo>
                      <a:lnTo>
                        <a:pt x="18215" y="10265"/>
                      </a:lnTo>
                      <a:lnTo>
                        <a:pt x="18293" y="10484"/>
                      </a:lnTo>
                      <a:lnTo>
                        <a:pt x="18293" y="10539"/>
                      </a:lnTo>
                      <a:lnTo>
                        <a:pt x="18411" y="10539"/>
                      </a:lnTo>
                      <a:lnTo>
                        <a:pt x="18411" y="10594"/>
                      </a:lnTo>
                      <a:lnTo>
                        <a:pt x="18450" y="10649"/>
                      </a:lnTo>
                      <a:lnTo>
                        <a:pt x="18489" y="10649"/>
                      </a:lnTo>
                      <a:lnTo>
                        <a:pt x="18489" y="10676"/>
                      </a:lnTo>
                      <a:lnTo>
                        <a:pt x="18509" y="10731"/>
                      </a:lnTo>
                      <a:lnTo>
                        <a:pt x="18548" y="10731"/>
                      </a:lnTo>
                      <a:lnTo>
                        <a:pt x="18548" y="10786"/>
                      </a:lnTo>
                      <a:lnTo>
                        <a:pt x="18587" y="10786"/>
                      </a:lnTo>
                      <a:lnTo>
                        <a:pt x="18626" y="10841"/>
                      </a:lnTo>
                      <a:lnTo>
                        <a:pt x="18665" y="10841"/>
                      </a:lnTo>
                      <a:lnTo>
                        <a:pt x="18665" y="11061"/>
                      </a:lnTo>
                      <a:lnTo>
                        <a:pt x="18704" y="11061"/>
                      </a:lnTo>
                      <a:lnTo>
                        <a:pt x="18704" y="11116"/>
                      </a:lnTo>
                      <a:lnTo>
                        <a:pt x="18743" y="11116"/>
                      </a:lnTo>
                      <a:lnTo>
                        <a:pt x="18783" y="11171"/>
                      </a:lnTo>
                      <a:lnTo>
                        <a:pt x="18861" y="11171"/>
                      </a:lnTo>
                      <a:lnTo>
                        <a:pt x="18939" y="11280"/>
                      </a:lnTo>
                      <a:lnTo>
                        <a:pt x="18939" y="11418"/>
                      </a:lnTo>
                      <a:lnTo>
                        <a:pt x="18959" y="11472"/>
                      </a:lnTo>
                      <a:lnTo>
                        <a:pt x="18959" y="11527"/>
                      </a:lnTo>
                      <a:lnTo>
                        <a:pt x="18998" y="11527"/>
                      </a:lnTo>
                      <a:lnTo>
                        <a:pt x="19037" y="11582"/>
                      </a:lnTo>
                      <a:lnTo>
                        <a:pt x="19037" y="11637"/>
                      </a:lnTo>
                      <a:lnTo>
                        <a:pt x="19076" y="11637"/>
                      </a:lnTo>
                      <a:lnTo>
                        <a:pt x="19076" y="11692"/>
                      </a:lnTo>
                      <a:lnTo>
                        <a:pt x="19115" y="11692"/>
                      </a:lnTo>
                      <a:lnTo>
                        <a:pt x="19115" y="11747"/>
                      </a:lnTo>
                      <a:lnTo>
                        <a:pt x="19154" y="11857"/>
                      </a:lnTo>
                      <a:lnTo>
                        <a:pt x="19193" y="11912"/>
                      </a:lnTo>
                      <a:lnTo>
                        <a:pt x="19233" y="11912"/>
                      </a:lnTo>
                      <a:lnTo>
                        <a:pt x="19272" y="11966"/>
                      </a:lnTo>
                      <a:lnTo>
                        <a:pt x="19350" y="11966"/>
                      </a:lnTo>
                      <a:lnTo>
                        <a:pt x="19389" y="11994"/>
                      </a:lnTo>
                      <a:lnTo>
                        <a:pt x="19428" y="12049"/>
                      </a:lnTo>
                      <a:lnTo>
                        <a:pt x="19448" y="12049"/>
                      </a:lnTo>
                      <a:lnTo>
                        <a:pt x="19526" y="12159"/>
                      </a:lnTo>
                      <a:lnTo>
                        <a:pt x="19565" y="12159"/>
                      </a:lnTo>
                      <a:lnTo>
                        <a:pt x="19565" y="12268"/>
                      </a:lnTo>
                      <a:lnTo>
                        <a:pt x="19722" y="12488"/>
                      </a:lnTo>
                      <a:lnTo>
                        <a:pt x="19722" y="12625"/>
                      </a:lnTo>
                      <a:lnTo>
                        <a:pt x="19683" y="12625"/>
                      </a:lnTo>
                      <a:lnTo>
                        <a:pt x="19683" y="12735"/>
                      </a:lnTo>
                      <a:lnTo>
                        <a:pt x="19643" y="12735"/>
                      </a:lnTo>
                      <a:lnTo>
                        <a:pt x="19604" y="12790"/>
                      </a:lnTo>
                      <a:lnTo>
                        <a:pt x="19565" y="12790"/>
                      </a:lnTo>
                      <a:lnTo>
                        <a:pt x="19565" y="13174"/>
                      </a:lnTo>
                      <a:lnTo>
                        <a:pt x="19526" y="13174"/>
                      </a:lnTo>
                      <a:lnTo>
                        <a:pt x="19526" y="13284"/>
                      </a:lnTo>
                      <a:lnTo>
                        <a:pt x="19565" y="13311"/>
                      </a:lnTo>
                      <a:lnTo>
                        <a:pt x="19604" y="13366"/>
                      </a:lnTo>
                      <a:lnTo>
                        <a:pt x="19604" y="13476"/>
                      </a:lnTo>
                      <a:lnTo>
                        <a:pt x="19643" y="13531"/>
                      </a:lnTo>
                      <a:lnTo>
                        <a:pt x="19643" y="13641"/>
                      </a:lnTo>
                      <a:lnTo>
                        <a:pt x="19683" y="13641"/>
                      </a:lnTo>
                      <a:lnTo>
                        <a:pt x="19683" y="13805"/>
                      </a:lnTo>
                      <a:lnTo>
                        <a:pt x="19722" y="13860"/>
                      </a:lnTo>
                      <a:lnTo>
                        <a:pt x="19722" y="13915"/>
                      </a:lnTo>
                      <a:lnTo>
                        <a:pt x="19761" y="13943"/>
                      </a:lnTo>
                      <a:lnTo>
                        <a:pt x="19800" y="13943"/>
                      </a:lnTo>
                      <a:lnTo>
                        <a:pt x="19839" y="13997"/>
                      </a:lnTo>
                      <a:lnTo>
                        <a:pt x="19839" y="14052"/>
                      </a:lnTo>
                      <a:lnTo>
                        <a:pt x="19878" y="14162"/>
                      </a:lnTo>
                      <a:lnTo>
                        <a:pt x="19937" y="14162"/>
                      </a:lnTo>
                      <a:lnTo>
                        <a:pt x="19976" y="14107"/>
                      </a:lnTo>
                      <a:lnTo>
                        <a:pt x="20093" y="14107"/>
                      </a:lnTo>
                      <a:lnTo>
                        <a:pt x="20093" y="14162"/>
                      </a:lnTo>
                      <a:lnTo>
                        <a:pt x="20133" y="14162"/>
                      </a:lnTo>
                      <a:lnTo>
                        <a:pt x="20133" y="14437"/>
                      </a:lnTo>
                      <a:lnTo>
                        <a:pt x="20172" y="14491"/>
                      </a:lnTo>
                      <a:lnTo>
                        <a:pt x="20172" y="14601"/>
                      </a:lnTo>
                      <a:lnTo>
                        <a:pt x="20211" y="14684"/>
                      </a:lnTo>
                      <a:lnTo>
                        <a:pt x="20172" y="14739"/>
                      </a:lnTo>
                      <a:lnTo>
                        <a:pt x="20172" y="14793"/>
                      </a:lnTo>
                      <a:lnTo>
                        <a:pt x="20133" y="14903"/>
                      </a:lnTo>
                      <a:lnTo>
                        <a:pt x="20093" y="14958"/>
                      </a:lnTo>
                      <a:lnTo>
                        <a:pt x="20093" y="15068"/>
                      </a:lnTo>
                      <a:lnTo>
                        <a:pt x="20054" y="15178"/>
                      </a:lnTo>
                      <a:lnTo>
                        <a:pt x="20054" y="15287"/>
                      </a:lnTo>
                      <a:lnTo>
                        <a:pt x="20250" y="15425"/>
                      </a:lnTo>
                      <a:lnTo>
                        <a:pt x="20250" y="15480"/>
                      </a:lnTo>
                      <a:lnTo>
                        <a:pt x="20289" y="15534"/>
                      </a:lnTo>
                      <a:lnTo>
                        <a:pt x="20289" y="15644"/>
                      </a:lnTo>
                      <a:lnTo>
                        <a:pt x="20328" y="15644"/>
                      </a:lnTo>
                      <a:lnTo>
                        <a:pt x="20348" y="15699"/>
                      </a:lnTo>
                      <a:lnTo>
                        <a:pt x="20387" y="15864"/>
                      </a:lnTo>
                      <a:lnTo>
                        <a:pt x="20387" y="16001"/>
                      </a:lnTo>
                      <a:lnTo>
                        <a:pt x="20426" y="16166"/>
                      </a:lnTo>
                      <a:lnTo>
                        <a:pt x="20504" y="16221"/>
                      </a:lnTo>
                      <a:lnTo>
                        <a:pt x="20504" y="16632"/>
                      </a:lnTo>
                      <a:lnTo>
                        <a:pt x="20543" y="16687"/>
                      </a:lnTo>
                      <a:lnTo>
                        <a:pt x="20543" y="16742"/>
                      </a:lnTo>
                      <a:lnTo>
                        <a:pt x="20583" y="16797"/>
                      </a:lnTo>
                      <a:lnTo>
                        <a:pt x="20622" y="16797"/>
                      </a:lnTo>
                      <a:lnTo>
                        <a:pt x="20622" y="17017"/>
                      </a:lnTo>
                      <a:lnTo>
                        <a:pt x="20661" y="17071"/>
                      </a:lnTo>
                      <a:lnTo>
                        <a:pt x="20778" y="17318"/>
                      </a:lnTo>
                      <a:lnTo>
                        <a:pt x="20778" y="17483"/>
                      </a:lnTo>
                      <a:lnTo>
                        <a:pt x="20817" y="17538"/>
                      </a:lnTo>
                      <a:lnTo>
                        <a:pt x="20876" y="17703"/>
                      </a:lnTo>
                      <a:lnTo>
                        <a:pt x="20915" y="17758"/>
                      </a:lnTo>
                      <a:lnTo>
                        <a:pt x="20915" y="18114"/>
                      </a:lnTo>
                      <a:lnTo>
                        <a:pt x="20954" y="18114"/>
                      </a:lnTo>
                      <a:lnTo>
                        <a:pt x="20993" y="18169"/>
                      </a:lnTo>
                      <a:lnTo>
                        <a:pt x="21033" y="18169"/>
                      </a:lnTo>
                      <a:lnTo>
                        <a:pt x="21072" y="18279"/>
                      </a:lnTo>
                      <a:lnTo>
                        <a:pt x="21072" y="18389"/>
                      </a:lnTo>
                      <a:lnTo>
                        <a:pt x="21111" y="18499"/>
                      </a:lnTo>
                      <a:lnTo>
                        <a:pt x="21150" y="18553"/>
                      </a:lnTo>
                      <a:lnTo>
                        <a:pt x="21150" y="18636"/>
                      </a:lnTo>
                      <a:lnTo>
                        <a:pt x="21228" y="18801"/>
                      </a:lnTo>
                      <a:lnTo>
                        <a:pt x="21228" y="18910"/>
                      </a:lnTo>
                      <a:lnTo>
                        <a:pt x="21189" y="19020"/>
                      </a:lnTo>
                      <a:lnTo>
                        <a:pt x="21228" y="19075"/>
                      </a:lnTo>
                      <a:lnTo>
                        <a:pt x="21189" y="19130"/>
                      </a:lnTo>
                      <a:lnTo>
                        <a:pt x="21228" y="19185"/>
                      </a:lnTo>
                      <a:lnTo>
                        <a:pt x="21228" y="19267"/>
                      </a:lnTo>
                      <a:lnTo>
                        <a:pt x="21267" y="19377"/>
                      </a:lnTo>
                      <a:lnTo>
                        <a:pt x="21287" y="19377"/>
                      </a:lnTo>
                      <a:lnTo>
                        <a:pt x="21404" y="19432"/>
                      </a:lnTo>
                      <a:lnTo>
                        <a:pt x="21483" y="19542"/>
                      </a:lnTo>
                      <a:lnTo>
                        <a:pt x="21561" y="19761"/>
                      </a:lnTo>
                      <a:lnTo>
                        <a:pt x="21561" y="19953"/>
                      </a:lnTo>
                      <a:lnTo>
                        <a:pt x="21522" y="20063"/>
                      </a:lnTo>
                      <a:lnTo>
                        <a:pt x="21522" y="20118"/>
                      </a:lnTo>
                      <a:lnTo>
                        <a:pt x="21483" y="20173"/>
                      </a:lnTo>
                      <a:lnTo>
                        <a:pt x="21443" y="20283"/>
                      </a:lnTo>
                      <a:lnTo>
                        <a:pt x="21443" y="20337"/>
                      </a:lnTo>
                      <a:lnTo>
                        <a:pt x="21404" y="20447"/>
                      </a:lnTo>
                      <a:lnTo>
                        <a:pt x="21443" y="20584"/>
                      </a:lnTo>
                      <a:lnTo>
                        <a:pt x="21483" y="20694"/>
                      </a:lnTo>
                      <a:lnTo>
                        <a:pt x="21561" y="20804"/>
                      </a:lnTo>
                      <a:lnTo>
                        <a:pt x="21600" y="20969"/>
                      </a:lnTo>
                      <a:lnTo>
                        <a:pt x="21522" y="21024"/>
                      </a:lnTo>
                      <a:lnTo>
                        <a:pt x="21483" y="21079"/>
                      </a:lnTo>
                      <a:lnTo>
                        <a:pt x="21365" y="21133"/>
                      </a:lnTo>
                      <a:lnTo>
                        <a:pt x="21326" y="21133"/>
                      </a:lnTo>
                      <a:lnTo>
                        <a:pt x="21228" y="21188"/>
                      </a:lnTo>
                      <a:lnTo>
                        <a:pt x="21189" y="21188"/>
                      </a:lnTo>
                      <a:lnTo>
                        <a:pt x="20954" y="21326"/>
                      </a:lnTo>
                      <a:lnTo>
                        <a:pt x="20876" y="21380"/>
                      </a:lnTo>
                      <a:lnTo>
                        <a:pt x="20700" y="21435"/>
                      </a:lnTo>
                      <a:lnTo>
                        <a:pt x="20661" y="21435"/>
                      </a:lnTo>
                      <a:lnTo>
                        <a:pt x="20622" y="21490"/>
                      </a:lnTo>
                      <a:lnTo>
                        <a:pt x="20465" y="21545"/>
                      </a:lnTo>
                      <a:lnTo>
                        <a:pt x="20387" y="21600"/>
                      </a:lnTo>
                      <a:lnTo>
                        <a:pt x="20328" y="21600"/>
                      </a:lnTo>
                      <a:lnTo>
                        <a:pt x="20328" y="21435"/>
                      </a:lnTo>
                      <a:lnTo>
                        <a:pt x="20250" y="21216"/>
                      </a:lnTo>
                      <a:lnTo>
                        <a:pt x="20250" y="21188"/>
                      </a:lnTo>
                      <a:lnTo>
                        <a:pt x="20211" y="21079"/>
                      </a:lnTo>
                      <a:lnTo>
                        <a:pt x="20211" y="20804"/>
                      </a:lnTo>
                      <a:lnTo>
                        <a:pt x="20172" y="20337"/>
                      </a:lnTo>
                      <a:lnTo>
                        <a:pt x="20172" y="20173"/>
                      </a:lnTo>
                      <a:lnTo>
                        <a:pt x="20211" y="20008"/>
                      </a:lnTo>
                      <a:lnTo>
                        <a:pt x="20211" y="19542"/>
                      </a:lnTo>
                      <a:lnTo>
                        <a:pt x="20172" y="19487"/>
                      </a:lnTo>
                      <a:lnTo>
                        <a:pt x="20211" y="19432"/>
                      </a:lnTo>
                      <a:lnTo>
                        <a:pt x="20172" y="19377"/>
                      </a:lnTo>
                      <a:lnTo>
                        <a:pt x="20172" y="19267"/>
                      </a:lnTo>
                      <a:lnTo>
                        <a:pt x="20211" y="19240"/>
                      </a:lnTo>
                      <a:lnTo>
                        <a:pt x="20211" y="19075"/>
                      </a:lnTo>
                      <a:lnTo>
                        <a:pt x="20250" y="19075"/>
                      </a:lnTo>
                      <a:lnTo>
                        <a:pt x="20250" y="18910"/>
                      </a:lnTo>
                      <a:lnTo>
                        <a:pt x="20211" y="18855"/>
                      </a:lnTo>
                      <a:lnTo>
                        <a:pt x="20211" y="18691"/>
                      </a:lnTo>
                      <a:lnTo>
                        <a:pt x="20172" y="18636"/>
                      </a:lnTo>
                      <a:lnTo>
                        <a:pt x="20172" y="18553"/>
                      </a:lnTo>
                      <a:lnTo>
                        <a:pt x="20133" y="18553"/>
                      </a:lnTo>
                      <a:lnTo>
                        <a:pt x="20093" y="18499"/>
                      </a:lnTo>
                      <a:lnTo>
                        <a:pt x="20093" y="18334"/>
                      </a:lnTo>
                      <a:lnTo>
                        <a:pt x="20054" y="18334"/>
                      </a:lnTo>
                      <a:lnTo>
                        <a:pt x="20054" y="18224"/>
                      </a:lnTo>
                      <a:lnTo>
                        <a:pt x="20015" y="18224"/>
                      </a:lnTo>
                      <a:lnTo>
                        <a:pt x="20015" y="17950"/>
                      </a:lnTo>
                      <a:lnTo>
                        <a:pt x="19976" y="17922"/>
                      </a:lnTo>
                      <a:lnTo>
                        <a:pt x="19976" y="17812"/>
                      </a:lnTo>
                      <a:lnTo>
                        <a:pt x="19937" y="17758"/>
                      </a:lnTo>
                      <a:lnTo>
                        <a:pt x="19937" y="17648"/>
                      </a:lnTo>
                      <a:lnTo>
                        <a:pt x="19898" y="17593"/>
                      </a:lnTo>
                      <a:lnTo>
                        <a:pt x="19898" y="17483"/>
                      </a:lnTo>
                      <a:lnTo>
                        <a:pt x="19878" y="17428"/>
                      </a:lnTo>
                      <a:lnTo>
                        <a:pt x="19878" y="17373"/>
                      </a:lnTo>
                      <a:lnTo>
                        <a:pt x="19839" y="17318"/>
                      </a:lnTo>
                      <a:lnTo>
                        <a:pt x="19839" y="17236"/>
                      </a:lnTo>
                      <a:lnTo>
                        <a:pt x="19800" y="17236"/>
                      </a:lnTo>
                      <a:lnTo>
                        <a:pt x="19800" y="17017"/>
                      </a:lnTo>
                      <a:lnTo>
                        <a:pt x="19761" y="17017"/>
                      </a:lnTo>
                      <a:lnTo>
                        <a:pt x="19761" y="16797"/>
                      </a:lnTo>
                      <a:lnTo>
                        <a:pt x="19722" y="16797"/>
                      </a:lnTo>
                      <a:lnTo>
                        <a:pt x="19722" y="16687"/>
                      </a:lnTo>
                      <a:lnTo>
                        <a:pt x="19683" y="16687"/>
                      </a:lnTo>
                      <a:lnTo>
                        <a:pt x="19683" y="16632"/>
                      </a:lnTo>
                      <a:lnTo>
                        <a:pt x="19643" y="16605"/>
                      </a:lnTo>
                      <a:lnTo>
                        <a:pt x="19643" y="16550"/>
                      </a:lnTo>
                      <a:lnTo>
                        <a:pt x="19604" y="16495"/>
                      </a:lnTo>
                      <a:lnTo>
                        <a:pt x="19526" y="16495"/>
                      </a:lnTo>
                      <a:lnTo>
                        <a:pt x="19526" y="16440"/>
                      </a:lnTo>
                      <a:lnTo>
                        <a:pt x="19448" y="16440"/>
                      </a:lnTo>
                      <a:lnTo>
                        <a:pt x="19428" y="16385"/>
                      </a:lnTo>
                      <a:lnTo>
                        <a:pt x="19350" y="16385"/>
                      </a:lnTo>
                      <a:lnTo>
                        <a:pt x="19311" y="16330"/>
                      </a:lnTo>
                      <a:lnTo>
                        <a:pt x="19272" y="16330"/>
                      </a:lnTo>
                      <a:lnTo>
                        <a:pt x="19272" y="16275"/>
                      </a:lnTo>
                      <a:lnTo>
                        <a:pt x="19193" y="16166"/>
                      </a:lnTo>
                      <a:lnTo>
                        <a:pt x="19115" y="16166"/>
                      </a:lnTo>
                      <a:lnTo>
                        <a:pt x="19115" y="16111"/>
                      </a:lnTo>
                      <a:lnTo>
                        <a:pt x="19076" y="16111"/>
                      </a:lnTo>
                      <a:lnTo>
                        <a:pt x="19076" y="16056"/>
                      </a:lnTo>
                      <a:lnTo>
                        <a:pt x="19037" y="16056"/>
                      </a:lnTo>
                      <a:lnTo>
                        <a:pt x="19037" y="15809"/>
                      </a:lnTo>
                      <a:lnTo>
                        <a:pt x="18998" y="15809"/>
                      </a:lnTo>
                      <a:lnTo>
                        <a:pt x="18998" y="15699"/>
                      </a:lnTo>
                      <a:lnTo>
                        <a:pt x="18959" y="15699"/>
                      </a:lnTo>
                      <a:lnTo>
                        <a:pt x="18939" y="15644"/>
                      </a:lnTo>
                      <a:lnTo>
                        <a:pt x="18900" y="15644"/>
                      </a:lnTo>
                      <a:lnTo>
                        <a:pt x="18900" y="15534"/>
                      </a:lnTo>
                      <a:lnTo>
                        <a:pt x="18861" y="15534"/>
                      </a:lnTo>
                      <a:lnTo>
                        <a:pt x="18861" y="15178"/>
                      </a:lnTo>
                      <a:lnTo>
                        <a:pt x="18900" y="15123"/>
                      </a:lnTo>
                      <a:lnTo>
                        <a:pt x="18900" y="14739"/>
                      </a:lnTo>
                      <a:lnTo>
                        <a:pt x="18939" y="14684"/>
                      </a:lnTo>
                      <a:lnTo>
                        <a:pt x="18939" y="14601"/>
                      </a:lnTo>
                      <a:lnTo>
                        <a:pt x="18959" y="14601"/>
                      </a:lnTo>
                      <a:lnTo>
                        <a:pt x="18959" y="14546"/>
                      </a:lnTo>
                      <a:lnTo>
                        <a:pt x="19037" y="14272"/>
                      </a:lnTo>
                      <a:lnTo>
                        <a:pt x="19076" y="14107"/>
                      </a:lnTo>
                      <a:lnTo>
                        <a:pt x="19076" y="13750"/>
                      </a:lnTo>
                      <a:lnTo>
                        <a:pt x="19115" y="13750"/>
                      </a:lnTo>
                      <a:lnTo>
                        <a:pt x="19115" y="13531"/>
                      </a:lnTo>
                      <a:lnTo>
                        <a:pt x="19076" y="13531"/>
                      </a:lnTo>
                      <a:lnTo>
                        <a:pt x="19076" y="13476"/>
                      </a:lnTo>
                      <a:lnTo>
                        <a:pt x="18998" y="13476"/>
                      </a:lnTo>
                      <a:lnTo>
                        <a:pt x="18998" y="13421"/>
                      </a:lnTo>
                      <a:lnTo>
                        <a:pt x="18861" y="13421"/>
                      </a:lnTo>
                      <a:lnTo>
                        <a:pt x="18861" y="13366"/>
                      </a:lnTo>
                      <a:lnTo>
                        <a:pt x="18704" y="13366"/>
                      </a:lnTo>
                      <a:lnTo>
                        <a:pt x="18704" y="13311"/>
                      </a:lnTo>
                      <a:lnTo>
                        <a:pt x="18587" y="13311"/>
                      </a:lnTo>
                      <a:lnTo>
                        <a:pt x="18587" y="13366"/>
                      </a:lnTo>
                      <a:lnTo>
                        <a:pt x="18548" y="13366"/>
                      </a:lnTo>
                      <a:lnTo>
                        <a:pt x="18548" y="13421"/>
                      </a:lnTo>
                      <a:lnTo>
                        <a:pt x="18509" y="13421"/>
                      </a:lnTo>
                      <a:lnTo>
                        <a:pt x="18509" y="13476"/>
                      </a:lnTo>
                      <a:lnTo>
                        <a:pt x="18489" y="13476"/>
                      </a:lnTo>
                      <a:lnTo>
                        <a:pt x="18489" y="13531"/>
                      </a:lnTo>
                      <a:lnTo>
                        <a:pt x="18450" y="13531"/>
                      </a:lnTo>
                      <a:lnTo>
                        <a:pt x="18450" y="13696"/>
                      </a:lnTo>
                      <a:lnTo>
                        <a:pt x="18411" y="13696"/>
                      </a:lnTo>
                      <a:lnTo>
                        <a:pt x="18411" y="13805"/>
                      </a:lnTo>
                      <a:lnTo>
                        <a:pt x="18372" y="13805"/>
                      </a:lnTo>
                      <a:lnTo>
                        <a:pt x="18372" y="13860"/>
                      </a:lnTo>
                      <a:lnTo>
                        <a:pt x="18293" y="13860"/>
                      </a:lnTo>
                      <a:lnTo>
                        <a:pt x="18293" y="13915"/>
                      </a:lnTo>
                      <a:lnTo>
                        <a:pt x="18137" y="13915"/>
                      </a:lnTo>
                      <a:lnTo>
                        <a:pt x="18137" y="13943"/>
                      </a:lnTo>
                      <a:lnTo>
                        <a:pt x="18098" y="13943"/>
                      </a:lnTo>
                      <a:lnTo>
                        <a:pt x="18098" y="14052"/>
                      </a:lnTo>
                      <a:lnTo>
                        <a:pt x="18059" y="14052"/>
                      </a:lnTo>
                      <a:lnTo>
                        <a:pt x="18059" y="14107"/>
                      </a:lnTo>
                      <a:lnTo>
                        <a:pt x="18000" y="14107"/>
                      </a:lnTo>
                      <a:lnTo>
                        <a:pt x="18000" y="14217"/>
                      </a:lnTo>
                      <a:lnTo>
                        <a:pt x="17961" y="14217"/>
                      </a:lnTo>
                      <a:lnTo>
                        <a:pt x="17961" y="14327"/>
                      </a:lnTo>
                      <a:lnTo>
                        <a:pt x="17843" y="14327"/>
                      </a:lnTo>
                      <a:lnTo>
                        <a:pt x="17843" y="14382"/>
                      </a:lnTo>
                      <a:lnTo>
                        <a:pt x="17804" y="14382"/>
                      </a:lnTo>
                      <a:lnTo>
                        <a:pt x="17804" y="14437"/>
                      </a:lnTo>
                      <a:lnTo>
                        <a:pt x="17765" y="14437"/>
                      </a:lnTo>
                      <a:lnTo>
                        <a:pt x="17765" y="14491"/>
                      </a:lnTo>
                      <a:lnTo>
                        <a:pt x="17726" y="14491"/>
                      </a:lnTo>
                      <a:lnTo>
                        <a:pt x="17687" y="14546"/>
                      </a:lnTo>
                      <a:lnTo>
                        <a:pt x="17648" y="14546"/>
                      </a:lnTo>
                      <a:lnTo>
                        <a:pt x="17648" y="14601"/>
                      </a:lnTo>
                      <a:lnTo>
                        <a:pt x="17570" y="14601"/>
                      </a:lnTo>
                      <a:lnTo>
                        <a:pt x="17570" y="14629"/>
                      </a:lnTo>
                      <a:lnTo>
                        <a:pt x="17550" y="14739"/>
                      </a:lnTo>
                      <a:lnTo>
                        <a:pt x="17550" y="14793"/>
                      </a:lnTo>
                      <a:lnTo>
                        <a:pt x="17511" y="14793"/>
                      </a:lnTo>
                      <a:lnTo>
                        <a:pt x="17511" y="14848"/>
                      </a:lnTo>
                      <a:lnTo>
                        <a:pt x="17433" y="14848"/>
                      </a:lnTo>
                      <a:lnTo>
                        <a:pt x="17393" y="14903"/>
                      </a:lnTo>
                      <a:lnTo>
                        <a:pt x="17159" y="14903"/>
                      </a:lnTo>
                      <a:lnTo>
                        <a:pt x="17159" y="14958"/>
                      </a:lnTo>
                      <a:lnTo>
                        <a:pt x="17080" y="14958"/>
                      </a:lnTo>
                      <a:lnTo>
                        <a:pt x="17061" y="15013"/>
                      </a:lnTo>
                      <a:lnTo>
                        <a:pt x="16904" y="15013"/>
                      </a:lnTo>
                      <a:lnTo>
                        <a:pt x="16904" y="14958"/>
                      </a:lnTo>
                      <a:lnTo>
                        <a:pt x="16865" y="14958"/>
                      </a:lnTo>
                      <a:lnTo>
                        <a:pt x="16826" y="14903"/>
                      </a:lnTo>
                      <a:lnTo>
                        <a:pt x="16748" y="14903"/>
                      </a:lnTo>
                      <a:lnTo>
                        <a:pt x="16709" y="14958"/>
                      </a:lnTo>
                      <a:lnTo>
                        <a:pt x="16709" y="15013"/>
                      </a:lnTo>
                      <a:lnTo>
                        <a:pt x="16670" y="15068"/>
                      </a:lnTo>
                      <a:lnTo>
                        <a:pt x="16670" y="15123"/>
                      </a:lnTo>
                      <a:lnTo>
                        <a:pt x="16630" y="15178"/>
                      </a:lnTo>
                      <a:lnTo>
                        <a:pt x="16611" y="15233"/>
                      </a:lnTo>
                      <a:lnTo>
                        <a:pt x="16572" y="15233"/>
                      </a:lnTo>
                      <a:lnTo>
                        <a:pt x="16572" y="15287"/>
                      </a:lnTo>
                      <a:lnTo>
                        <a:pt x="16493" y="15287"/>
                      </a:lnTo>
                      <a:lnTo>
                        <a:pt x="16493" y="15315"/>
                      </a:lnTo>
                      <a:lnTo>
                        <a:pt x="16454" y="15315"/>
                      </a:lnTo>
                      <a:lnTo>
                        <a:pt x="16415" y="15370"/>
                      </a:lnTo>
                      <a:lnTo>
                        <a:pt x="16376" y="15370"/>
                      </a:lnTo>
                      <a:lnTo>
                        <a:pt x="16337" y="15315"/>
                      </a:lnTo>
                      <a:lnTo>
                        <a:pt x="16259" y="15315"/>
                      </a:lnTo>
                      <a:lnTo>
                        <a:pt x="16259" y="15370"/>
                      </a:lnTo>
                      <a:lnTo>
                        <a:pt x="16220" y="15370"/>
                      </a:lnTo>
                      <a:lnTo>
                        <a:pt x="16220" y="15425"/>
                      </a:lnTo>
                      <a:lnTo>
                        <a:pt x="16180" y="15480"/>
                      </a:lnTo>
                      <a:lnTo>
                        <a:pt x="16180" y="15534"/>
                      </a:lnTo>
                      <a:lnTo>
                        <a:pt x="16141" y="15534"/>
                      </a:lnTo>
                      <a:lnTo>
                        <a:pt x="16141" y="15589"/>
                      </a:lnTo>
                      <a:lnTo>
                        <a:pt x="16122" y="15644"/>
                      </a:lnTo>
                      <a:lnTo>
                        <a:pt x="16122" y="15864"/>
                      </a:lnTo>
                      <a:lnTo>
                        <a:pt x="16083" y="15919"/>
                      </a:lnTo>
                      <a:lnTo>
                        <a:pt x="16083" y="16550"/>
                      </a:lnTo>
                      <a:lnTo>
                        <a:pt x="16004" y="16550"/>
                      </a:lnTo>
                      <a:lnTo>
                        <a:pt x="16004" y="16495"/>
                      </a:lnTo>
                      <a:lnTo>
                        <a:pt x="15965" y="16495"/>
                      </a:lnTo>
                      <a:lnTo>
                        <a:pt x="15887" y="16440"/>
                      </a:lnTo>
                      <a:lnTo>
                        <a:pt x="15848" y="16440"/>
                      </a:lnTo>
                      <a:lnTo>
                        <a:pt x="15770" y="16385"/>
                      </a:lnTo>
                      <a:lnTo>
                        <a:pt x="15730" y="16330"/>
                      </a:lnTo>
                      <a:lnTo>
                        <a:pt x="15691" y="16330"/>
                      </a:lnTo>
                      <a:lnTo>
                        <a:pt x="15691" y="16275"/>
                      </a:lnTo>
                      <a:lnTo>
                        <a:pt x="15672" y="16275"/>
                      </a:lnTo>
                      <a:lnTo>
                        <a:pt x="15633" y="16221"/>
                      </a:lnTo>
                      <a:lnTo>
                        <a:pt x="15593" y="16221"/>
                      </a:lnTo>
                      <a:lnTo>
                        <a:pt x="15554" y="16166"/>
                      </a:lnTo>
                      <a:lnTo>
                        <a:pt x="15476" y="16166"/>
                      </a:lnTo>
                      <a:lnTo>
                        <a:pt x="15437" y="16111"/>
                      </a:lnTo>
                      <a:lnTo>
                        <a:pt x="15398" y="16111"/>
                      </a:lnTo>
                      <a:lnTo>
                        <a:pt x="15398" y="16056"/>
                      </a:lnTo>
                      <a:lnTo>
                        <a:pt x="15359" y="16056"/>
                      </a:lnTo>
                      <a:lnTo>
                        <a:pt x="15359" y="16001"/>
                      </a:lnTo>
                      <a:lnTo>
                        <a:pt x="15320" y="16001"/>
                      </a:lnTo>
                      <a:lnTo>
                        <a:pt x="15280" y="15946"/>
                      </a:lnTo>
                      <a:lnTo>
                        <a:pt x="15241" y="15919"/>
                      </a:lnTo>
                      <a:lnTo>
                        <a:pt x="15202" y="15919"/>
                      </a:lnTo>
                      <a:lnTo>
                        <a:pt x="15202" y="15864"/>
                      </a:lnTo>
                      <a:lnTo>
                        <a:pt x="15065" y="15864"/>
                      </a:lnTo>
                      <a:lnTo>
                        <a:pt x="15026" y="15809"/>
                      </a:lnTo>
                      <a:lnTo>
                        <a:pt x="14987" y="15809"/>
                      </a:lnTo>
                      <a:lnTo>
                        <a:pt x="14987" y="15754"/>
                      </a:lnTo>
                      <a:lnTo>
                        <a:pt x="14948" y="15754"/>
                      </a:lnTo>
                      <a:lnTo>
                        <a:pt x="14948" y="15699"/>
                      </a:lnTo>
                      <a:lnTo>
                        <a:pt x="14909" y="15699"/>
                      </a:lnTo>
                      <a:lnTo>
                        <a:pt x="14909" y="15589"/>
                      </a:lnTo>
                      <a:lnTo>
                        <a:pt x="14870" y="15534"/>
                      </a:lnTo>
                      <a:lnTo>
                        <a:pt x="14870" y="15425"/>
                      </a:lnTo>
                      <a:lnTo>
                        <a:pt x="14830" y="15425"/>
                      </a:lnTo>
                      <a:lnTo>
                        <a:pt x="14830" y="15370"/>
                      </a:lnTo>
                      <a:lnTo>
                        <a:pt x="14791" y="15315"/>
                      </a:lnTo>
                      <a:lnTo>
                        <a:pt x="14733" y="15287"/>
                      </a:lnTo>
                      <a:lnTo>
                        <a:pt x="14733" y="15233"/>
                      </a:lnTo>
                      <a:lnTo>
                        <a:pt x="14693" y="15178"/>
                      </a:lnTo>
                      <a:lnTo>
                        <a:pt x="14654" y="15178"/>
                      </a:lnTo>
                      <a:lnTo>
                        <a:pt x="14615" y="15233"/>
                      </a:lnTo>
                      <a:lnTo>
                        <a:pt x="14537" y="15233"/>
                      </a:lnTo>
                      <a:lnTo>
                        <a:pt x="14537" y="15178"/>
                      </a:lnTo>
                      <a:lnTo>
                        <a:pt x="14498" y="15178"/>
                      </a:lnTo>
                      <a:lnTo>
                        <a:pt x="14498" y="14793"/>
                      </a:lnTo>
                      <a:lnTo>
                        <a:pt x="14420" y="14793"/>
                      </a:lnTo>
                      <a:lnTo>
                        <a:pt x="14420" y="15068"/>
                      </a:lnTo>
                      <a:lnTo>
                        <a:pt x="14380" y="15123"/>
                      </a:lnTo>
                      <a:lnTo>
                        <a:pt x="14380" y="15178"/>
                      </a:lnTo>
                      <a:lnTo>
                        <a:pt x="14341" y="15233"/>
                      </a:lnTo>
                      <a:lnTo>
                        <a:pt x="14341" y="15370"/>
                      </a:lnTo>
                      <a:lnTo>
                        <a:pt x="14263" y="15370"/>
                      </a:lnTo>
                      <a:lnTo>
                        <a:pt x="14263" y="15480"/>
                      </a:lnTo>
                      <a:lnTo>
                        <a:pt x="14243" y="15480"/>
                      </a:lnTo>
                      <a:lnTo>
                        <a:pt x="14243" y="15534"/>
                      </a:lnTo>
                      <a:lnTo>
                        <a:pt x="14204" y="15534"/>
                      </a:lnTo>
                      <a:lnTo>
                        <a:pt x="14204" y="15644"/>
                      </a:lnTo>
                      <a:lnTo>
                        <a:pt x="14165" y="15644"/>
                      </a:lnTo>
                      <a:lnTo>
                        <a:pt x="14165" y="15699"/>
                      </a:lnTo>
                      <a:lnTo>
                        <a:pt x="14126" y="15699"/>
                      </a:lnTo>
                      <a:lnTo>
                        <a:pt x="14126" y="15864"/>
                      </a:lnTo>
                      <a:lnTo>
                        <a:pt x="14087" y="15864"/>
                      </a:lnTo>
                      <a:lnTo>
                        <a:pt x="14087" y="15946"/>
                      </a:lnTo>
                      <a:lnTo>
                        <a:pt x="14048" y="15946"/>
                      </a:lnTo>
                      <a:lnTo>
                        <a:pt x="14048" y="16056"/>
                      </a:lnTo>
                      <a:lnTo>
                        <a:pt x="14009" y="16056"/>
                      </a:lnTo>
                      <a:lnTo>
                        <a:pt x="14009" y="16111"/>
                      </a:lnTo>
                      <a:lnTo>
                        <a:pt x="13970" y="16111"/>
                      </a:lnTo>
                      <a:lnTo>
                        <a:pt x="13970" y="16166"/>
                      </a:lnTo>
                      <a:lnTo>
                        <a:pt x="13930" y="16166"/>
                      </a:lnTo>
                      <a:lnTo>
                        <a:pt x="13930" y="16221"/>
                      </a:lnTo>
                      <a:lnTo>
                        <a:pt x="13970" y="16166"/>
                      </a:lnTo>
                      <a:lnTo>
                        <a:pt x="13970" y="16221"/>
                      </a:lnTo>
                      <a:lnTo>
                        <a:pt x="13930" y="16275"/>
                      </a:lnTo>
                      <a:lnTo>
                        <a:pt x="13930" y="16330"/>
                      </a:lnTo>
                      <a:lnTo>
                        <a:pt x="13930" y="16275"/>
                      </a:lnTo>
                      <a:lnTo>
                        <a:pt x="13970" y="16275"/>
                      </a:lnTo>
                      <a:lnTo>
                        <a:pt x="13970" y="16385"/>
                      </a:lnTo>
                      <a:lnTo>
                        <a:pt x="14204" y="16385"/>
                      </a:lnTo>
                      <a:lnTo>
                        <a:pt x="14204" y="16330"/>
                      </a:lnTo>
                      <a:lnTo>
                        <a:pt x="14243" y="16330"/>
                      </a:lnTo>
                      <a:lnTo>
                        <a:pt x="14243" y="16385"/>
                      </a:lnTo>
                      <a:lnTo>
                        <a:pt x="14204" y="16385"/>
                      </a:lnTo>
                      <a:lnTo>
                        <a:pt x="14204" y="16440"/>
                      </a:lnTo>
                      <a:lnTo>
                        <a:pt x="14165" y="16495"/>
                      </a:lnTo>
                      <a:lnTo>
                        <a:pt x="14165" y="16605"/>
                      </a:lnTo>
                      <a:lnTo>
                        <a:pt x="14126" y="16605"/>
                      </a:lnTo>
                      <a:lnTo>
                        <a:pt x="14126" y="16632"/>
                      </a:lnTo>
                      <a:lnTo>
                        <a:pt x="14165" y="16687"/>
                      </a:lnTo>
                      <a:lnTo>
                        <a:pt x="14165" y="16742"/>
                      </a:lnTo>
                      <a:lnTo>
                        <a:pt x="14204" y="16742"/>
                      </a:lnTo>
                      <a:lnTo>
                        <a:pt x="14204" y="16687"/>
                      </a:lnTo>
                      <a:lnTo>
                        <a:pt x="14243" y="16687"/>
                      </a:lnTo>
                      <a:lnTo>
                        <a:pt x="14243" y="16742"/>
                      </a:lnTo>
                      <a:lnTo>
                        <a:pt x="14302" y="16742"/>
                      </a:lnTo>
                      <a:lnTo>
                        <a:pt x="14302" y="16687"/>
                      </a:lnTo>
                      <a:lnTo>
                        <a:pt x="14420" y="16687"/>
                      </a:lnTo>
                      <a:lnTo>
                        <a:pt x="14420" y="16742"/>
                      </a:lnTo>
                      <a:lnTo>
                        <a:pt x="14498" y="16742"/>
                      </a:lnTo>
                      <a:lnTo>
                        <a:pt x="14498" y="16797"/>
                      </a:lnTo>
                      <a:lnTo>
                        <a:pt x="14459" y="16797"/>
                      </a:lnTo>
                      <a:lnTo>
                        <a:pt x="14459" y="16852"/>
                      </a:lnTo>
                      <a:lnTo>
                        <a:pt x="14420" y="16852"/>
                      </a:lnTo>
                      <a:lnTo>
                        <a:pt x="14420" y="17017"/>
                      </a:lnTo>
                      <a:lnTo>
                        <a:pt x="14459" y="17071"/>
                      </a:lnTo>
                      <a:lnTo>
                        <a:pt x="8002" y="17071"/>
                      </a:lnTo>
                      <a:lnTo>
                        <a:pt x="8002" y="17017"/>
                      </a:lnTo>
                      <a:lnTo>
                        <a:pt x="7924" y="17017"/>
                      </a:lnTo>
                      <a:lnTo>
                        <a:pt x="7924" y="16962"/>
                      </a:lnTo>
                      <a:lnTo>
                        <a:pt x="7885" y="16962"/>
                      </a:lnTo>
                      <a:lnTo>
                        <a:pt x="7924" y="17017"/>
                      </a:lnTo>
                      <a:lnTo>
                        <a:pt x="7885" y="17017"/>
                      </a:lnTo>
                      <a:lnTo>
                        <a:pt x="7885" y="16962"/>
                      </a:lnTo>
                      <a:lnTo>
                        <a:pt x="7885" y="17017"/>
                      </a:lnTo>
                      <a:lnTo>
                        <a:pt x="7846" y="17017"/>
                      </a:lnTo>
                      <a:lnTo>
                        <a:pt x="7846" y="16962"/>
                      </a:lnTo>
                      <a:lnTo>
                        <a:pt x="7767" y="16962"/>
                      </a:lnTo>
                      <a:lnTo>
                        <a:pt x="7767" y="16907"/>
                      </a:lnTo>
                      <a:lnTo>
                        <a:pt x="7728" y="16907"/>
                      </a:lnTo>
                      <a:lnTo>
                        <a:pt x="7728" y="16962"/>
                      </a:lnTo>
                      <a:lnTo>
                        <a:pt x="7689" y="16962"/>
                      </a:lnTo>
                      <a:lnTo>
                        <a:pt x="7689" y="16907"/>
                      </a:lnTo>
                      <a:lnTo>
                        <a:pt x="7670" y="16907"/>
                      </a:lnTo>
                      <a:lnTo>
                        <a:pt x="7670" y="16962"/>
                      </a:lnTo>
                      <a:lnTo>
                        <a:pt x="7630" y="17017"/>
                      </a:lnTo>
                      <a:lnTo>
                        <a:pt x="7630" y="16962"/>
                      </a:lnTo>
                      <a:lnTo>
                        <a:pt x="7670" y="16962"/>
                      </a:lnTo>
                      <a:lnTo>
                        <a:pt x="7670" y="16907"/>
                      </a:lnTo>
                      <a:lnTo>
                        <a:pt x="7630" y="16907"/>
                      </a:lnTo>
                      <a:lnTo>
                        <a:pt x="7630" y="16962"/>
                      </a:lnTo>
                      <a:lnTo>
                        <a:pt x="7591" y="16962"/>
                      </a:lnTo>
                      <a:lnTo>
                        <a:pt x="7591" y="16907"/>
                      </a:lnTo>
                      <a:lnTo>
                        <a:pt x="7630" y="16907"/>
                      </a:lnTo>
                      <a:lnTo>
                        <a:pt x="7630" y="16852"/>
                      </a:lnTo>
                      <a:lnTo>
                        <a:pt x="7591" y="16852"/>
                      </a:lnTo>
                      <a:lnTo>
                        <a:pt x="7591" y="16907"/>
                      </a:lnTo>
                      <a:lnTo>
                        <a:pt x="7552" y="16907"/>
                      </a:lnTo>
                      <a:lnTo>
                        <a:pt x="7552" y="16852"/>
                      </a:lnTo>
                      <a:lnTo>
                        <a:pt x="7552" y="16907"/>
                      </a:lnTo>
                      <a:lnTo>
                        <a:pt x="7552" y="16852"/>
                      </a:lnTo>
                      <a:lnTo>
                        <a:pt x="7474" y="16852"/>
                      </a:lnTo>
                      <a:lnTo>
                        <a:pt x="7474" y="16797"/>
                      </a:lnTo>
                      <a:lnTo>
                        <a:pt x="7474" y="16852"/>
                      </a:lnTo>
                      <a:lnTo>
                        <a:pt x="7474" y="16797"/>
                      </a:lnTo>
                      <a:lnTo>
                        <a:pt x="7357" y="16797"/>
                      </a:lnTo>
                      <a:lnTo>
                        <a:pt x="7357" y="16852"/>
                      </a:lnTo>
                      <a:lnTo>
                        <a:pt x="7317" y="16852"/>
                      </a:lnTo>
                      <a:lnTo>
                        <a:pt x="7317" y="16797"/>
                      </a:lnTo>
                      <a:lnTo>
                        <a:pt x="7357" y="16797"/>
                      </a:lnTo>
                      <a:lnTo>
                        <a:pt x="7357" y="16742"/>
                      </a:lnTo>
                      <a:lnTo>
                        <a:pt x="7220" y="16742"/>
                      </a:lnTo>
                      <a:lnTo>
                        <a:pt x="7239" y="16797"/>
                      </a:lnTo>
                      <a:lnTo>
                        <a:pt x="7220" y="16797"/>
                      </a:lnTo>
                      <a:lnTo>
                        <a:pt x="7220" y="16742"/>
                      </a:lnTo>
                      <a:lnTo>
                        <a:pt x="7220" y="16797"/>
                      </a:lnTo>
                      <a:lnTo>
                        <a:pt x="7180" y="16797"/>
                      </a:lnTo>
                      <a:lnTo>
                        <a:pt x="7180" y="16852"/>
                      </a:lnTo>
                      <a:lnTo>
                        <a:pt x="7141" y="16852"/>
                      </a:lnTo>
                      <a:lnTo>
                        <a:pt x="7180" y="16852"/>
                      </a:lnTo>
                      <a:lnTo>
                        <a:pt x="7141" y="16852"/>
                      </a:lnTo>
                      <a:lnTo>
                        <a:pt x="7141" y="16907"/>
                      </a:lnTo>
                      <a:lnTo>
                        <a:pt x="7141" y="16852"/>
                      </a:lnTo>
                      <a:lnTo>
                        <a:pt x="7141" y="16907"/>
                      </a:lnTo>
                      <a:lnTo>
                        <a:pt x="7102" y="16907"/>
                      </a:lnTo>
                      <a:lnTo>
                        <a:pt x="7063" y="16852"/>
                      </a:lnTo>
                      <a:lnTo>
                        <a:pt x="7063" y="16907"/>
                      </a:lnTo>
                      <a:lnTo>
                        <a:pt x="7024" y="16907"/>
                      </a:lnTo>
                      <a:lnTo>
                        <a:pt x="7063" y="16907"/>
                      </a:lnTo>
                      <a:lnTo>
                        <a:pt x="7024" y="16907"/>
                      </a:lnTo>
                      <a:lnTo>
                        <a:pt x="7024" y="16962"/>
                      </a:lnTo>
                      <a:lnTo>
                        <a:pt x="6985" y="16962"/>
                      </a:lnTo>
                      <a:lnTo>
                        <a:pt x="6985" y="17017"/>
                      </a:lnTo>
                      <a:lnTo>
                        <a:pt x="6907" y="17017"/>
                      </a:lnTo>
                      <a:lnTo>
                        <a:pt x="6907" y="17071"/>
                      </a:lnTo>
                      <a:lnTo>
                        <a:pt x="6867" y="17071"/>
                      </a:lnTo>
                      <a:lnTo>
                        <a:pt x="6867" y="17126"/>
                      </a:lnTo>
                      <a:lnTo>
                        <a:pt x="6867" y="17071"/>
                      </a:lnTo>
                      <a:lnTo>
                        <a:pt x="6828" y="17071"/>
                      </a:lnTo>
                      <a:lnTo>
                        <a:pt x="6867" y="17071"/>
                      </a:lnTo>
                      <a:lnTo>
                        <a:pt x="6867" y="17126"/>
                      </a:lnTo>
                      <a:lnTo>
                        <a:pt x="6789" y="17126"/>
                      </a:lnTo>
                      <a:lnTo>
                        <a:pt x="6789" y="17181"/>
                      </a:lnTo>
                      <a:lnTo>
                        <a:pt x="6789" y="17126"/>
                      </a:lnTo>
                      <a:lnTo>
                        <a:pt x="6770" y="17126"/>
                      </a:lnTo>
                      <a:lnTo>
                        <a:pt x="6789" y="17126"/>
                      </a:lnTo>
                      <a:lnTo>
                        <a:pt x="6789" y="17071"/>
                      </a:lnTo>
                      <a:lnTo>
                        <a:pt x="6770" y="17071"/>
                      </a:lnTo>
                      <a:lnTo>
                        <a:pt x="6770" y="17126"/>
                      </a:lnTo>
                      <a:lnTo>
                        <a:pt x="6730" y="17126"/>
                      </a:lnTo>
                      <a:lnTo>
                        <a:pt x="6730" y="17181"/>
                      </a:lnTo>
                      <a:lnTo>
                        <a:pt x="6691" y="17181"/>
                      </a:lnTo>
                      <a:lnTo>
                        <a:pt x="6691" y="17126"/>
                      </a:lnTo>
                      <a:lnTo>
                        <a:pt x="6613" y="17126"/>
                      </a:lnTo>
                      <a:lnTo>
                        <a:pt x="6613" y="17181"/>
                      </a:lnTo>
                      <a:lnTo>
                        <a:pt x="6574" y="17181"/>
                      </a:lnTo>
                      <a:lnTo>
                        <a:pt x="6574" y="17071"/>
                      </a:lnTo>
                      <a:lnTo>
                        <a:pt x="6535" y="17071"/>
                      </a:lnTo>
                      <a:lnTo>
                        <a:pt x="6535" y="17126"/>
                      </a:lnTo>
                      <a:lnTo>
                        <a:pt x="6457" y="17126"/>
                      </a:lnTo>
                      <a:lnTo>
                        <a:pt x="6457" y="17071"/>
                      </a:lnTo>
                      <a:lnTo>
                        <a:pt x="6241" y="17071"/>
                      </a:lnTo>
                      <a:lnTo>
                        <a:pt x="6280" y="17126"/>
                      </a:lnTo>
                      <a:lnTo>
                        <a:pt x="6202" y="17126"/>
                      </a:lnTo>
                      <a:lnTo>
                        <a:pt x="6202" y="17181"/>
                      </a:lnTo>
                      <a:lnTo>
                        <a:pt x="6163" y="17181"/>
                      </a:lnTo>
                      <a:lnTo>
                        <a:pt x="6202" y="17181"/>
                      </a:lnTo>
                      <a:lnTo>
                        <a:pt x="6202" y="17236"/>
                      </a:lnTo>
                      <a:lnTo>
                        <a:pt x="6163" y="17236"/>
                      </a:lnTo>
                      <a:lnTo>
                        <a:pt x="6202" y="17236"/>
                      </a:lnTo>
                      <a:lnTo>
                        <a:pt x="6202" y="17181"/>
                      </a:lnTo>
                      <a:lnTo>
                        <a:pt x="6202" y="17236"/>
                      </a:lnTo>
                      <a:lnTo>
                        <a:pt x="6163" y="17236"/>
                      </a:lnTo>
                      <a:lnTo>
                        <a:pt x="6163" y="17181"/>
                      </a:lnTo>
                      <a:lnTo>
                        <a:pt x="6163" y="17236"/>
                      </a:lnTo>
                      <a:lnTo>
                        <a:pt x="6163" y="17181"/>
                      </a:lnTo>
                      <a:lnTo>
                        <a:pt x="6124" y="17181"/>
                      </a:lnTo>
                      <a:lnTo>
                        <a:pt x="6124" y="17236"/>
                      </a:lnTo>
                      <a:lnTo>
                        <a:pt x="6085" y="17236"/>
                      </a:lnTo>
                      <a:lnTo>
                        <a:pt x="6085" y="17264"/>
                      </a:lnTo>
                      <a:lnTo>
                        <a:pt x="6046" y="17264"/>
                      </a:lnTo>
                      <a:lnTo>
                        <a:pt x="6085" y="17264"/>
                      </a:lnTo>
                      <a:lnTo>
                        <a:pt x="6046" y="17264"/>
                      </a:lnTo>
                      <a:lnTo>
                        <a:pt x="6046" y="17318"/>
                      </a:lnTo>
                      <a:lnTo>
                        <a:pt x="6007" y="17318"/>
                      </a:lnTo>
                      <a:lnTo>
                        <a:pt x="6046" y="17318"/>
                      </a:lnTo>
                      <a:lnTo>
                        <a:pt x="6046" y="17373"/>
                      </a:lnTo>
                      <a:lnTo>
                        <a:pt x="6007" y="17373"/>
                      </a:lnTo>
                      <a:lnTo>
                        <a:pt x="6007" y="17318"/>
                      </a:lnTo>
                      <a:lnTo>
                        <a:pt x="5928" y="17318"/>
                      </a:lnTo>
                      <a:lnTo>
                        <a:pt x="5928" y="17264"/>
                      </a:lnTo>
                      <a:lnTo>
                        <a:pt x="5889" y="17264"/>
                      </a:lnTo>
                      <a:lnTo>
                        <a:pt x="5928" y="17264"/>
                      </a:lnTo>
                      <a:lnTo>
                        <a:pt x="5928" y="17318"/>
                      </a:lnTo>
                      <a:lnTo>
                        <a:pt x="5830" y="17318"/>
                      </a:lnTo>
                      <a:lnTo>
                        <a:pt x="5830" y="17264"/>
                      </a:lnTo>
                      <a:lnTo>
                        <a:pt x="5791" y="17264"/>
                      </a:lnTo>
                      <a:lnTo>
                        <a:pt x="5791" y="17236"/>
                      </a:lnTo>
                      <a:lnTo>
                        <a:pt x="5713" y="17236"/>
                      </a:lnTo>
                      <a:lnTo>
                        <a:pt x="5752" y="17181"/>
                      </a:lnTo>
                      <a:lnTo>
                        <a:pt x="5713" y="17181"/>
                      </a:lnTo>
                      <a:lnTo>
                        <a:pt x="5713" y="17236"/>
                      </a:lnTo>
                      <a:lnTo>
                        <a:pt x="5674" y="17236"/>
                      </a:lnTo>
                      <a:lnTo>
                        <a:pt x="5674" y="17181"/>
                      </a:lnTo>
                      <a:lnTo>
                        <a:pt x="5596" y="17181"/>
                      </a:lnTo>
                      <a:lnTo>
                        <a:pt x="5596" y="17236"/>
                      </a:lnTo>
                      <a:lnTo>
                        <a:pt x="5557" y="17236"/>
                      </a:lnTo>
                      <a:lnTo>
                        <a:pt x="5557" y="17181"/>
                      </a:lnTo>
                      <a:lnTo>
                        <a:pt x="5596" y="17181"/>
                      </a:lnTo>
                      <a:lnTo>
                        <a:pt x="5557" y="17181"/>
                      </a:lnTo>
                      <a:lnTo>
                        <a:pt x="5557" y="17126"/>
                      </a:lnTo>
                      <a:lnTo>
                        <a:pt x="5517" y="17126"/>
                      </a:lnTo>
                      <a:lnTo>
                        <a:pt x="5517" y="17181"/>
                      </a:lnTo>
                      <a:lnTo>
                        <a:pt x="5517" y="17126"/>
                      </a:lnTo>
                      <a:lnTo>
                        <a:pt x="5478" y="17126"/>
                      </a:lnTo>
                      <a:lnTo>
                        <a:pt x="5478" y="17071"/>
                      </a:lnTo>
                      <a:lnTo>
                        <a:pt x="5478" y="17126"/>
                      </a:lnTo>
                      <a:lnTo>
                        <a:pt x="5478" y="17071"/>
                      </a:lnTo>
                      <a:lnTo>
                        <a:pt x="5478" y="17126"/>
                      </a:lnTo>
                      <a:lnTo>
                        <a:pt x="5478" y="17071"/>
                      </a:lnTo>
                      <a:lnTo>
                        <a:pt x="5478" y="17126"/>
                      </a:lnTo>
                      <a:lnTo>
                        <a:pt x="5439" y="17126"/>
                      </a:lnTo>
                      <a:lnTo>
                        <a:pt x="5439" y="17071"/>
                      </a:lnTo>
                      <a:lnTo>
                        <a:pt x="5478" y="17071"/>
                      </a:lnTo>
                      <a:lnTo>
                        <a:pt x="5400" y="17071"/>
                      </a:lnTo>
                      <a:lnTo>
                        <a:pt x="5400" y="17017"/>
                      </a:lnTo>
                      <a:lnTo>
                        <a:pt x="5400" y="17071"/>
                      </a:lnTo>
                      <a:lnTo>
                        <a:pt x="5400" y="17017"/>
                      </a:lnTo>
                      <a:lnTo>
                        <a:pt x="5341" y="17017"/>
                      </a:lnTo>
                      <a:lnTo>
                        <a:pt x="5341" y="16962"/>
                      </a:lnTo>
                      <a:lnTo>
                        <a:pt x="5341" y="17017"/>
                      </a:lnTo>
                      <a:lnTo>
                        <a:pt x="5302" y="17017"/>
                      </a:lnTo>
                      <a:lnTo>
                        <a:pt x="5341" y="17017"/>
                      </a:lnTo>
                      <a:lnTo>
                        <a:pt x="5341" y="16962"/>
                      </a:lnTo>
                      <a:lnTo>
                        <a:pt x="5302" y="16962"/>
                      </a:lnTo>
                      <a:lnTo>
                        <a:pt x="5302" y="17017"/>
                      </a:lnTo>
                      <a:lnTo>
                        <a:pt x="5302" y="16962"/>
                      </a:lnTo>
                      <a:lnTo>
                        <a:pt x="5302" y="17017"/>
                      </a:lnTo>
                      <a:lnTo>
                        <a:pt x="4989" y="17017"/>
                      </a:lnTo>
                      <a:lnTo>
                        <a:pt x="4989" y="16962"/>
                      </a:lnTo>
                      <a:lnTo>
                        <a:pt x="4911" y="16962"/>
                      </a:lnTo>
                      <a:lnTo>
                        <a:pt x="4911" y="16907"/>
                      </a:lnTo>
                      <a:lnTo>
                        <a:pt x="4891" y="16907"/>
                      </a:lnTo>
                      <a:lnTo>
                        <a:pt x="4911" y="16907"/>
                      </a:lnTo>
                      <a:lnTo>
                        <a:pt x="4891" y="16907"/>
                      </a:lnTo>
                      <a:lnTo>
                        <a:pt x="4891" y="16852"/>
                      </a:lnTo>
                      <a:lnTo>
                        <a:pt x="4891" y="16907"/>
                      </a:lnTo>
                      <a:lnTo>
                        <a:pt x="4774" y="16907"/>
                      </a:lnTo>
                      <a:lnTo>
                        <a:pt x="4774" y="16852"/>
                      </a:lnTo>
                      <a:lnTo>
                        <a:pt x="4774" y="16907"/>
                      </a:lnTo>
                      <a:lnTo>
                        <a:pt x="4774" y="16852"/>
                      </a:lnTo>
                      <a:lnTo>
                        <a:pt x="4735" y="16852"/>
                      </a:lnTo>
                      <a:lnTo>
                        <a:pt x="4735" y="16797"/>
                      </a:lnTo>
                      <a:lnTo>
                        <a:pt x="4735" y="16852"/>
                      </a:lnTo>
                      <a:lnTo>
                        <a:pt x="4696" y="16852"/>
                      </a:lnTo>
                      <a:lnTo>
                        <a:pt x="4696" y="16797"/>
                      </a:lnTo>
                      <a:lnTo>
                        <a:pt x="4696" y="16852"/>
                      </a:lnTo>
                      <a:lnTo>
                        <a:pt x="4696" y="16797"/>
                      </a:lnTo>
                      <a:lnTo>
                        <a:pt x="4696" y="16852"/>
                      </a:lnTo>
                      <a:lnTo>
                        <a:pt x="4696" y="16797"/>
                      </a:lnTo>
                      <a:lnTo>
                        <a:pt x="4617" y="16797"/>
                      </a:lnTo>
                      <a:lnTo>
                        <a:pt x="4617" y="16742"/>
                      </a:lnTo>
                      <a:lnTo>
                        <a:pt x="4578" y="16742"/>
                      </a:lnTo>
                      <a:lnTo>
                        <a:pt x="4617" y="16742"/>
                      </a:lnTo>
                      <a:lnTo>
                        <a:pt x="4578" y="16742"/>
                      </a:lnTo>
                      <a:lnTo>
                        <a:pt x="4578" y="16687"/>
                      </a:lnTo>
                      <a:lnTo>
                        <a:pt x="4578" y="16742"/>
                      </a:lnTo>
                      <a:lnTo>
                        <a:pt x="4578" y="16687"/>
                      </a:lnTo>
                      <a:lnTo>
                        <a:pt x="4539" y="16687"/>
                      </a:lnTo>
                      <a:lnTo>
                        <a:pt x="4539" y="16605"/>
                      </a:lnTo>
                      <a:lnTo>
                        <a:pt x="4422" y="16605"/>
                      </a:lnTo>
                      <a:lnTo>
                        <a:pt x="4422" y="16550"/>
                      </a:lnTo>
                      <a:lnTo>
                        <a:pt x="4402" y="16550"/>
                      </a:lnTo>
                      <a:lnTo>
                        <a:pt x="4402" y="16495"/>
                      </a:lnTo>
                      <a:lnTo>
                        <a:pt x="4402" y="16550"/>
                      </a:lnTo>
                      <a:lnTo>
                        <a:pt x="4402" y="16495"/>
                      </a:lnTo>
                      <a:lnTo>
                        <a:pt x="4363" y="16495"/>
                      </a:lnTo>
                      <a:lnTo>
                        <a:pt x="4363" y="16440"/>
                      </a:lnTo>
                      <a:lnTo>
                        <a:pt x="4324" y="16440"/>
                      </a:lnTo>
                      <a:lnTo>
                        <a:pt x="4324" y="16385"/>
                      </a:lnTo>
                      <a:lnTo>
                        <a:pt x="4285" y="16385"/>
                      </a:lnTo>
                      <a:lnTo>
                        <a:pt x="4285" y="16330"/>
                      </a:lnTo>
                      <a:lnTo>
                        <a:pt x="4207" y="16330"/>
                      </a:lnTo>
                      <a:lnTo>
                        <a:pt x="4207" y="16221"/>
                      </a:lnTo>
                      <a:lnTo>
                        <a:pt x="4167" y="16221"/>
                      </a:lnTo>
                      <a:lnTo>
                        <a:pt x="4167" y="16166"/>
                      </a:lnTo>
                      <a:lnTo>
                        <a:pt x="4128" y="16166"/>
                      </a:lnTo>
                      <a:lnTo>
                        <a:pt x="4128" y="16111"/>
                      </a:lnTo>
                      <a:lnTo>
                        <a:pt x="4089" y="16111"/>
                      </a:lnTo>
                      <a:lnTo>
                        <a:pt x="4128" y="16111"/>
                      </a:lnTo>
                      <a:lnTo>
                        <a:pt x="4089" y="16111"/>
                      </a:lnTo>
                      <a:lnTo>
                        <a:pt x="4089" y="16056"/>
                      </a:lnTo>
                      <a:lnTo>
                        <a:pt x="3972" y="16056"/>
                      </a:lnTo>
                      <a:lnTo>
                        <a:pt x="3972" y="16111"/>
                      </a:lnTo>
                      <a:lnTo>
                        <a:pt x="3972" y="16056"/>
                      </a:lnTo>
                      <a:lnTo>
                        <a:pt x="3952" y="16056"/>
                      </a:lnTo>
                      <a:lnTo>
                        <a:pt x="3952" y="16111"/>
                      </a:lnTo>
                      <a:lnTo>
                        <a:pt x="3952" y="15919"/>
                      </a:lnTo>
                      <a:lnTo>
                        <a:pt x="3972" y="15919"/>
                      </a:lnTo>
                      <a:lnTo>
                        <a:pt x="3972" y="15809"/>
                      </a:lnTo>
                      <a:lnTo>
                        <a:pt x="4011" y="15809"/>
                      </a:lnTo>
                      <a:lnTo>
                        <a:pt x="4011" y="15699"/>
                      </a:lnTo>
                      <a:lnTo>
                        <a:pt x="4050" y="15699"/>
                      </a:lnTo>
                      <a:lnTo>
                        <a:pt x="4011" y="15644"/>
                      </a:lnTo>
                      <a:lnTo>
                        <a:pt x="4011" y="15589"/>
                      </a:lnTo>
                      <a:lnTo>
                        <a:pt x="4050" y="15534"/>
                      </a:lnTo>
                      <a:lnTo>
                        <a:pt x="4050" y="15425"/>
                      </a:lnTo>
                      <a:lnTo>
                        <a:pt x="4089" y="15425"/>
                      </a:lnTo>
                      <a:lnTo>
                        <a:pt x="4089" y="15370"/>
                      </a:lnTo>
                      <a:lnTo>
                        <a:pt x="4128" y="15370"/>
                      </a:lnTo>
                      <a:lnTo>
                        <a:pt x="4128" y="15233"/>
                      </a:lnTo>
                      <a:lnTo>
                        <a:pt x="4167" y="15233"/>
                      </a:lnTo>
                      <a:lnTo>
                        <a:pt x="4167" y="15123"/>
                      </a:lnTo>
                      <a:lnTo>
                        <a:pt x="4207" y="15123"/>
                      </a:lnTo>
                      <a:lnTo>
                        <a:pt x="4207" y="14958"/>
                      </a:lnTo>
                      <a:lnTo>
                        <a:pt x="4246" y="14958"/>
                      </a:lnTo>
                      <a:lnTo>
                        <a:pt x="4246" y="14848"/>
                      </a:lnTo>
                      <a:lnTo>
                        <a:pt x="4207" y="14848"/>
                      </a:lnTo>
                      <a:lnTo>
                        <a:pt x="4246" y="14848"/>
                      </a:lnTo>
                      <a:lnTo>
                        <a:pt x="4246" y="14793"/>
                      </a:lnTo>
                      <a:lnTo>
                        <a:pt x="4246" y="14848"/>
                      </a:lnTo>
                      <a:lnTo>
                        <a:pt x="4246" y="14739"/>
                      </a:lnTo>
                      <a:lnTo>
                        <a:pt x="4285" y="14739"/>
                      </a:lnTo>
                      <a:lnTo>
                        <a:pt x="4246" y="14601"/>
                      </a:lnTo>
                      <a:lnTo>
                        <a:pt x="4207" y="14601"/>
                      </a:lnTo>
                      <a:lnTo>
                        <a:pt x="4246" y="14601"/>
                      </a:lnTo>
                      <a:lnTo>
                        <a:pt x="4246" y="14546"/>
                      </a:lnTo>
                      <a:lnTo>
                        <a:pt x="4285" y="14546"/>
                      </a:lnTo>
                      <a:lnTo>
                        <a:pt x="4285" y="14437"/>
                      </a:lnTo>
                      <a:lnTo>
                        <a:pt x="4324" y="14437"/>
                      </a:lnTo>
                      <a:lnTo>
                        <a:pt x="4324" y="14382"/>
                      </a:lnTo>
                      <a:lnTo>
                        <a:pt x="4285" y="14382"/>
                      </a:lnTo>
                      <a:lnTo>
                        <a:pt x="4285" y="14327"/>
                      </a:lnTo>
                      <a:lnTo>
                        <a:pt x="4246" y="14327"/>
                      </a:lnTo>
                      <a:lnTo>
                        <a:pt x="4246" y="14272"/>
                      </a:lnTo>
                      <a:lnTo>
                        <a:pt x="4285" y="14272"/>
                      </a:lnTo>
                      <a:lnTo>
                        <a:pt x="4285" y="14217"/>
                      </a:lnTo>
                      <a:lnTo>
                        <a:pt x="4324" y="14217"/>
                      </a:lnTo>
                      <a:lnTo>
                        <a:pt x="4324" y="14272"/>
                      </a:lnTo>
                      <a:lnTo>
                        <a:pt x="4363" y="14272"/>
                      </a:lnTo>
                      <a:lnTo>
                        <a:pt x="4363" y="14217"/>
                      </a:lnTo>
                      <a:lnTo>
                        <a:pt x="4402" y="14217"/>
                      </a:lnTo>
                      <a:lnTo>
                        <a:pt x="4363" y="14217"/>
                      </a:lnTo>
                      <a:lnTo>
                        <a:pt x="4363" y="14162"/>
                      </a:lnTo>
                      <a:lnTo>
                        <a:pt x="4422" y="14162"/>
                      </a:lnTo>
                      <a:lnTo>
                        <a:pt x="4422" y="14107"/>
                      </a:lnTo>
                      <a:lnTo>
                        <a:pt x="4461" y="14107"/>
                      </a:lnTo>
                      <a:lnTo>
                        <a:pt x="4461" y="14052"/>
                      </a:lnTo>
                      <a:lnTo>
                        <a:pt x="4461" y="14107"/>
                      </a:lnTo>
                      <a:lnTo>
                        <a:pt x="4500" y="14107"/>
                      </a:lnTo>
                      <a:lnTo>
                        <a:pt x="4500" y="14052"/>
                      </a:lnTo>
                      <a:lnTo>
                        <a:pt x="4578" y="14052"/>
                      </a:lnTo>
                      <a:lnTo>
                        <a:pt x="4578" y="13915"/>
                      </a:lnTo>
                      <a:lnTo>
                        <a:pt x="4617" y="13915"/>
                      </a:lnTo>
                      <a:lnTo>
                        <a:pt x="4617" y="13943"/>
                      </a:lnTo>
                      <a:lnTo>
                        <a:pt x="4657" y="13943"/>
                      </a:lnTo>
                      <a:lnTo>
                        <a:pt x="4657" y="13915"/>
                      </a:lnTo>
                      <a:lnTo>
                        <a:pt x="4696" y="13915"/>
                      </a:lnTo>
                      <a:lnTo>
                        <a:pt x="4696" y="13943"/>
                      </a:lnTo>
                      <a:lnTo>
                        <a:pt x="4696" y="13915"/>
                      </a:lnTo>
                      <a:lnTo>
                        <a:pt x="4735" y="13915"/>
                      </a:lnTo>
                      <a:lnTo>
                        <a:pt x="4735" y="13860"/>
                      </a:lnTo>
                      <a:lnTo>
                        <a:pt x="4696" y="13860"/>
                      </a:lnTo>
                      <a:lnTo>
                        <a:pt x="4696" y="13805"/>
                      </a:lnTo>
                      <a:lnTo>
                        <a:pt x="4735" y="13805"/>
                      </a:lnTo>
                      <a:lnTo>
                        <a:pt x="4696" y="13805"/>
                      </a:lnTo>
                      <a:lnTo>
                        <a:pt x="4696" y="13750"/>
                      </a:lnTo>
                      <a:lnTo>
                        <a:pt x="4735" y="13750"/>
                      </a:lnTo>
                      <a:lnTo>
                        <a:pt x="4735" y="13805"/>
                      </a:lnTo>
                      <a:lnTo>
                        <a:pt x="4774" y="13805"/>
                      </a:lnTo>
                      <a:lnTo>
                        <a:pt x="4774" y="13750"/>
                      </a:lnTo>
                      <a:lnTo>
                        <a:pt x="4774" y="13805"/>
                      </a:lnTo>
                      <a:lnTo>
                        <a:pt x="4735" y="13805"/>
                      </a:lnTo>
                      <a:lnTo>
                        <a:pt x="4852" y="13805"/>
                      </a:lnTo>
                      <a:lnTo>
                        <a:pt x="4852" y="13750"/>
                      </a:lnTo>
                      <a:lnTo>
                        <a:pt x="4813" y="13750"/>
                      </a:lnTo>
                      <a:lnTo>
                        <a:pt x="4813" y="13696"/>
                      </a:lnTo>
                      <a:lnTo>
                        <a:pt x="4852" y="13696"/>
                      </a:lnTo>
                      <a:lnTo>
                        <a:pt x="4852" y="13641"/>
                      </a:lnTo>
                      <a:lnTo>
                        <a:pt x="4813" y="13641"/>
                      </a:lnTo>
                      <a:lnTo>
                        <a:pt x="4852" y="13641"/>
                      </a:lnTo>
                      <a:lnTo>
                        <a:pt x="4852" y="13586"/>
                      </a:lnTo>
                      <a:lnTo>
                        <a:pt x="4891" y="13586"/>
                      </a:lnTo>
                      <a:lnTo>
                        <a:pt x="4891" y="13641"/>
                      </a:lnTo>
                      <a:lnTo>
                        <a:pt x="4891" y="13421"/>
                      </a:lnTo>
                      <a:lnTo>
                        <a:pt x="4774" y="13421"/>
                      </a:lnTo>
                      <a:lnTo>
                        <a:pt x="4735" y="13366"/>
                      </a:lnTo>
                      <a:lnTo>
                        <a:pt x="4735" y="13229"/>
                      </a:lnTo>
                      <a:lnTo>
                        <a:pt x="4774" y="13229"/>
                      </a:lnTo>
                      <a:lnTo>
                        <a:pt x="4735" y="13229"/>
                      </a:lnTo>
                      <a:lnTo>
                        <a:pt x="4735" y="13119"/>
                      </a:lnTo>
                      <a:lnTo>
                        <a:pt x="4696" y="13119"/>
                      </a:lnTo>
                      <a:lnTo>
                        <a:pt x="4696" y="13174"/>
                      </a:lnTo>
                      <a:lnTo>
                        <a:pt x="4657" y="13174"/>
                      </a:lnTo>
                      <a:lnTo>
                        <a:pt x="4657" y="13119"/>
                      </a:lnTo>
                      <a:lnTo>
                        <a:pt x="4617" y="13119"/>
                      </a:lnTo>
                      <a:lnTo>
                        <a:pt x="4578" y="13064"/>
                      </a:lnTo>
                      <a:lnTo>
                        <a:pt x="4578" y="13009"/>
                      </a:lnTo>
                      <a:lnTo>
                        <a:pt x="4617" y="13009"/>
                      </a:lnTo>
                      <a:lnTo>
                        <a:pt x="4617" y="12955"/>
                      </a:lnTo>
                      <a:lnTo>
                        <a:pt x="4500" y="12955"/>
                      </a:lnTo>
                      <a:lnTo>
                        <a:pt x="4500" y="13064"/>
                      </a:lnTo>
                      <a:lnTo>
                        <a:pt x="4461" y="13064"/>
                      </a:lnTo>
                      <a:lnTo>
                        <a:pt x="4461" y="13119"/>
                      </a:lnTo>
                      <a:lnTo>
                        <a:pt x="4422" y="13174"/>
                      </a:lnTo>
                      <a:lnTo>
                        <a:pt x="4324" y="13174"/>
                      </a:lnTo>
                      <a:lnTo>
                        <a:pt x="4324" y="13229"/>
                      </a:lnTo>
                      <a:lnTo>
                        <a:pt x="4324" y="13174"/>
                      </a:lnTo>
                      <a:lnTo>
                        <a:pt x="4207" y="13174"/>
                      </a:lnTo>
                      <a:lnTo>
                        <a:pt x="4167" y="13119"/>
                      </a:lnTo>
                      <a:lnTo>
                        <a:pt x="4128" y="13119"/>
                      </a:lnTo>
                      <a:lnTo>
                        <a:pt x="4128" y="13064"/>
                      </a:lnTo>
                      <a:lnTo>
                        <a:pt x="4089" y="13064"/>
                      </a:lnTo>
                      <a:lnTo>
                        <a:pt x="4089" y="13119"/>
                      </a:lnTo>
                      <a:lnTo>
                        <a:pt x="4050" y="13119"/>
                      </a:lnTo>
                      <a:lnTo>
                        <a:pt x="4050" y="13174"/>
                      </a:lnTo>
                      <a:lnTo>
                        <a:pt x="4128" y="13174"/>
                      </a:lnTo>
                      <a:lnTo>
                        <a:pt x="4128" y="13284"/>
                      </a:lnTo>
                      <a:lnTo>
                        <a:pt x="4089" y="13284"/>
                      </a:lnTo>
                      <a:lnTo>
                        <a:pt x="4089" y="13229"/>
                      </a:lnTo>
                      <a:lnTo>
                        <a:pt x="4050" y="13229"/>
                      </a:lnTo>
                      <a:lnTo>
                        <a:pt x="4050" y="13174"/>
                      </a:lnTo>
                      <a:lnTo>
                        <a:pt x="4011" y="13174"/>
                      </a:lnTo>
                      <a:lnTo>
                        <a:pt x="4011" y="13284"/>
                      </a:lnTo>
                      <a:lnTo>
                        <a:pt x="4050" y="13311"/>
                      </a:lnTo>
                      <a:lnTo>
                        <a:pt x="4050" y="13366"/>
                      </a:lnTo>
                      <a:lnTo>
                        <a:pt x="4011" y="13366"/>
                      </a:lnTo>
                      <a:lnTo>
                        <a:pt x="4011" y="13311"/>
                      </a:lnTo>
                      <a:lnTo>
                        <a:pt x="3972" y="13366"/>
                      </a:lnTo>
                      <a:lnTo>
                        <a:pt x="3952" y="13366"/>
                      </a:lnTo>
                      <a:lnTo>
                        <a:pt x="3952" y="13311"/>
                      </a:lnTo>
                      <a:lnTo>
                        <a:pt x="3913" y="13311"/>
                      </a:lnTo>
                      <a:lnTo>
                        <a:pt x="3913" y="13284"/>
                      </a:lnTo>
                      <a:lnTo>
                        <a:pt x="3874" y="13284"/>
                      </a:lnTo>
                      <a:lnTo>
                        <a:pt x="3874" y="13311"/>
                      </a:lnTo>
                      <a:lnTo>
                        <a:pt x="3913" y="13311"/>
                      </a:lnTo>
                      <a:lnTo>
                        <a:pt x="3913" y="13421"/>
                      </a:lnTo>
                      <a:lnTo>
                        <a:pt x="3835" y="13421"/>
                      </a:lnTo>
                      <a:lnTo>
                        <a:pt x="3835" y="13366"/>
                      </a:lnTo>
                      <a:lnTo>
                        <a:pt x="3796" y="13366"/>
                      </a:lnTo>
                      <a:lnTo>
                        <a:pt x="3796" y="13311"/>
                      </a:lnTo>
                      <a:lnTo>
                        <a:pt x="3796" y="13366"/>
                      </a:lnTo>
                      <a:lnTo>
                        <a:pt x="3757" y="13366"/>
                      </a:lnTo>
                      <a:lnTo>
                        <a:pt x="3757" y="13421"/>
                      </a:lnTo>
                      <a:lnTo>
                        <a:pt x="3757" y="13366"/>
                      </a:lnTo>
                      <a:lnTo>
                        <a:pt x="3717" y="13366"/>
                      </a:lnTo>
                      <a:lnTo>
                        <a:pt x="3717" y="13311"/>
                      </a:lnTo>
                      <a:lnTo>
                        <a:pt x="3639" y="13311"/>
                      </a:lnTo>
                      <a:lnTo>
                        <a:pt x="3639" y="13366"/>
                      </a:lnTo>
                      <a:lnTo>
                        <a:pt x="3600" y="13311"/>
                      </a:lnTo>
                      <a:lnTo>
                        <a:pt x="3561" y="13311"/>
                      </a:lnTo>
                      <a:lnTo>
                        <a:pt x="3561" y="13284"/>
                      </a:lnTo>
                      <a:lnTo>
                        <a:pt x="3639" y="13284"/>
                      </a:lnTo>
                      <a:lnTo>
                        <a:pt x="3639" y="13229"/>
                      </a:lnTo>
                      <a:lnTo>
                        <a:pt x="3600" y="13174"/>
                      </a:lnTo>
                      <a:lnTo>
                        <a:pt x="3522" y="13174"/>
                      </a:lnTo>
                      <a:lnTo>
                        <a:pt x="3522" y="13229"/>
                      </a:lnTo>
                      <a:lnTo>
                        <a:pt x="3483" y="13229"/>
                      </a:lnTo>
                      <a:lnTo>
                        <a:pt x="3483" y="13284"/>
                      </a:lnTo>
                      <a:lnTo>
                        <a:pt x="3463" y="13284"/>
                      </a:lnTo>
                      <a:lnTo>
                        <a:pt x="3463" y="13366"/>
                      </a:lnTo>
                      <a:lnTo>
                        <a:pt x="3424" y="13366"/>
                      </a:lnTo>
                      <a:lnTo>
                        <a:pt x="3385" y="13311"/>
                      </a:lnTo>
                      <a:lnTo>
                        <a:pt x="3346" y="13311"/>
                      </a:lnTo>
                      <a:lnTo>
                        <a:pt x="3346" y="13284"/>
                      </a:lnTo>
                      <a:lnTo>
                        <a:pt x="3228" y="13284"/>
                      </a:lnTo>
                      <a:lnTo>
                        <a:pt x="3228" y="13311"/>
                      </a:lnTo>
                      <a:lnTo>
                        <a:pt x="3307" y="13311"/>
                      </a:lnTo>
                      <a:lnTo>
                        <a:pt x="3307" y="13366"/>
                      </a:lnTo>
                      <a:lnTo>
                        <a:pt x="3346" y="13366"/>
                      </a:lnTo>
                      <a:lnTo>
                        <a:pt x="3346" y="13476"/>
                      </a:lnTo>
                      <a:lnTo>
                        <a:pt x="3307" y="13476"/>
                      </a:lnTo>
                      <a:lnTo>
                        <a:pt x="3267" y="13531"/>
                      </a:lnTo>
                      <a:lnTo>
                        <a:pt x="3267" y="13586"/>
                      </a:lnTo>
                      <a:lnTo>
                        <a:pt x="3189" y="13586"/>
                      </a:lnTo>
                      <a:lnTo>
                        <a:pt x="3189" y="13531"/>
                      </a:lnTo>
                      <a:lnTo>
                        <a:pt x="3150" y="13531"/>
                      </a:lnTo>
                      <a:lnTo>
                        <a:pt x="3150" y="13476"/>
                      </a:lnTo>
                      <a:lnTo>
                        <a:pt x="3111" y="13476"/>
                      </a:lnTo>
                      <a:lnTo>
                        <a:pt x="3111" y="13421"/>
                      </a:lnTo>
                      <a:lnTo>
                        <a:pt x="3072" y="13421"/>
                      </a:lnTo>
                      <a:lnTo>
                        <a:pt x="3072" y="13311"/>
                      </a:lnTo>
                      <a:lnTo>
                        <a:pt x="3033" y="13284"/>
                      </a:lnTo>
                      <a:lnTo>
                        <a:pt x="3033" y="13311"/>
                      </a:lnTo>
                      <a:lnTo>
                        <a:pt x="3013" y="13311"/>
                      </a:lnTo>
                      <a:lnTo>
                        <a:pt x="3013" y="13366"/>
                      </a:lnTo>
                      <a:lnTo>
                        <a:pt x="2896" y="13366"/>
                      </a:lnTo>
                      <a:lnTo>
                        <a:pt x="2896" y="13311"/>
                      </a:lnTo>
                      <a:lnTo>
                        <a:pt x="2817" y="13311"/>
                      </a:lnTo>
                      <a:lnTo>
                        <a:pt x="2817" y="13284"/>
                      </a:lnTo>
                      <a:lnTo>
                        <a:pt x="2778" y="13284"/>
                      </a:lnTo>
                      <a:lnTo>
                        <a:pt x="2778" y="13174"/>
                      </a:lnTo>
                      <a:lnTo>
                        <a:pt x="2739" y="13174"/>
                      </a:lnTo>
                      <a:lnTo>
                        <a:pt x="2739" y="13284"/>
                      </a:lnTo>
                      <a:lnTo>
                        <a:pt x="2661" y="13284"/>
                      </a:lnTo>
                      <a:lnTo>
                        <a:pt x="2661" y="13174"/>
                      </a:lnTo>
                      <a:lnTo>
                        <a:pt x="2583" y="13174"/>
                      </a:lnTo>
                      <a:lnTo>
                        <a:pt x="2583" y="13229"/>
                      </a:lnTo>
                      <a:lnTo>
                        <a:pt x="2446" y="13229"/>
                      </a:lnTo>
                      <a:lnTo>
                        <a:pt x="2446" y="13284"/>
                      </a:lnTo>
                      <a:lnTo>
                        <a:pt x="2407" y="13284"/>
                      </a:lnTo>
                      <a:lnTo>
                        <a:pt x="2446" y="13311"/>
                      </a:lnTo>
                      <a:lnTo>
                        <a:pt x="2485" y="13311"/>
                      </a:lnTo>
                      <a:lnTo>
                        <a:pt x="2446" y="13311"/>
                      </a:lnTo>
                      <a:lnTo>
                        <a:pt x="2446" y="13421"/>
                      </a:lnTo>
                      <a:lnTo>
                        <a:pt x="2407" y="13421"/>
                      </a:lnTo>
                      <a:lnTo>
                        <a:pt x="2407" y="13311"/>
                      </a:lnTo>
                      <a:lnTo>
                        <a:pt x="2367" y="13311"/>
                      </a:lnTo>
                      <a:lnTo>
                        <a:pt x="2367" y="13366"/>
                      </a:lnTo>
                      <a:lnTo>
                        <a:pt x="2328" y="13366"/>
                      </a:lnTo>
                      <a:lnTo>
                        <a:pt x="2289" y="13421"/>
                      </a:lnTo>
                      <a:lnTo>
                        <a:pt x="2250" y="13421"/>
                      </a:lnTo>
                      <a:lnTo>
                        <a:pt x="2250" y="13366"/>
                      </a:lnTo>
                      <a:lnTo>
                        <a:pt x="2211" y="13366"/>
                      </a:lnTo>
                      <a:lnTo>
                        <a:pt x="2172" y="13311"/>
                      </a:lnTo>
                      <a:lnTo>
                        <a:pt x="2172" y="13229"/>
                      </a:lnTo>
                      <a:lnTo>
                        <a:pt x="2211" y="13229"/>
                      </a:lnTo>
                      <a:lnTo>
                        <a:pt x="2211" y="13284"/>
                      </a:lnTo>
                      <a:lnTo>
                        <a:pt x="2289" y="13284"/>
                      </a:lnTo>
                      <a:lnTo>
                        <a:pt x="2289" y="13229"/>
                      </a:lnTo>
                      <a:lnTo>
                        <a:pt x="2211" y="13229"/>
                      </a:lnTo>
                      <a:lnTo>
                        <a:pt x="2172" y="13174"/>
                      </a:lnTo>
                      <a:lnTo>
                        <a:pt x="2172" y="13064"/>
                      </a:lnTo>
                      <a:lnTo>
                        <a:pt x="2133" y="13064"/>
                      </a:lnTo>
                      <a:lnTo>
                        <a:pt x="2133" y="13174"/>
                      </a:lnTo>
                      <a:lnTo>
                        <a:pt x="2074" y="13174"/>
                      </a:lnTo>
                      <a:lnTo>
                        <a:pt x="2074" y="13119"/>
                      </a:lnTo>
                      <a:lnTo>
                        <a:pt x="2035" y="13119"/>
                      </a:lnTo>
                      <a:lnTo>
                        <a:pt x="2035" y="13064"/>
                      </a:lnTo>
                      <a:lnTo>
                        <a:pt x="1996" y="13064"/>
                      </a:lnTo>
                      <a:lnTo>
                        <a:pt x="1996" y="13009"/>
                      </a:lnTo>
                      <a:lnTo>
                        <a:pt x="1917" y="13009"/>
                      </a:lnTo>
                      <a:lnTo>
                        <a:pt x="1917" y="12955"/>
                      </a:lnTo>
                      <a:lnTo>
                        <a:pt x="1878" y="13009"/>
                      </a:lnTo>
                      <a:lnTo>
                        <a:pt x="1878" y="12955"/>
                      </a:lnTo>
                      <a:lnTo>
                        <a:pt x="1839" y="12955"/>
                      </a:lnTo>
                      <a:lnTo>
                        <a:pt x="1839" y="13009"/>
                      </a:lnTo>
                      <a:lnTo>
                        <a:pt x="1761" y="13009"/>
                      </a:lnTo>
                      <a:lnTo>
                        <a:pt x="1761" y="12955"/>
                      </a:lnTo>
                      <a:lnTo>
                        <a:pt x="1643" y="12955"/>
                      </a:lnTo>
                      <a:lnTo>
                        <a:pt x="1643" y="12900"/>
                      </a:lnTo>
                      <a:lnTo>
                        <a:pt x="1604" y="12900"/>
                      </a:lnTo>
                      <a:lnTo>
                        <a:pt x="1604" y="12845"/>
                      </a:lnTo>
                      <a:lnTo>
                        <a:pt x="1546" y="12845"/>
                      </a:lnTo>
                      <a:lnTo>
                        <a:pt x="1546" y="12625"/>
                      </a:lnTo>
                      <a:lnTo>
                        <a:pt x="1507" y="12625"/>
                      </a:lnTo>
                      <a:lnTo>
                        <a:pt x="1507" y="12598"/>
                      </a:lnTo>
                      <a:lnTo>
                        <a:pt x="1546" y="12598"/>
                      </a:lnTo>
                      <a:lnTo>
                        <a:pt x="1507" y="12598"/>
                      </a:lnTo>
                      <a:lnTo>
                        <a:pt x="1507" y="12488"/>
                      </a:lnTo>
                      <a:lnTo>
                        <a:pt x="1467" y="12488"/>
                      </a:lnTo>
                      <a:lnTo>
                        <a:pt x="1467" y="12433"/>
                      </a:lnTo>
                      <a:lnTo>
                        <a:pt x="1428" y="12433"/>
                      </a:lnTo>
                      <a:lnTo>
                        <a:pt x="1428" y="12323"/>
                      </a:lnTo>
                      <a:lnTo>
                        <a:pt x="1389" y="12323"/>
                      </a:lnTo>
                      <a:lnTo>
                        <a:pt x="1428" y="12323"/>
                      </a:lnTo>
                      <a:lnTo>
                        <a:pt x="1389" y="12323"/>
                      </a:lnTo>
                      <a:lnTo>
                        <a:pt x="1389" y="12213"/>
                      </a:lnTo>
                      <a:lnTo>
                        <a:pt x="1350" y="12213"/>
                      </a:lnTo>
                      <a:lnTo>
                        <a:pt x="1389" y="12213"/>
                      </a:lnTo>
                      <a:lnTo>
                        <a:pt x="1350" y="12213"/>
                      </a:lnTo>
                      <a:lnTo>
                        <a:pt x="1350" y="12104"/>
                      </a:lnTo>
                      <a:lnTo>
                        <a:pt x="1311" y="12104"/>
                      </a:lnTo>
                      <a:lnTo>
                        <a:pt x="1311" y="12049"/>
                      </a:lnTo>
                      <a:lnTo>
                        <a:pt x="1272" y="12049"/>
                      </a:lnTo>
                      <a:lnTo>
                        <a:pt x="1272" y="11966"/>
                      </a:lnTo>
                      <a:lnTo>
                        <a:pt x="1311" y="11966"/>
                      </a:lnTo>
                      <a:lnTo>
                        <a:pt x="1311" y="11912"/>
                      </a:lnTo>
                      <a:lnTo>
                        <a:pt x="1272" y="11912"/>
                      </a:lnTo>
                      <a:lnTo>
                        <a:pt x="1272" y="11966"/>
                      </a:lnTo>
                      <a:lnTo>
                        <a:pt x="1272" y="11912"/>
                      </a:lnTo>
                      <a:lnTo>
                        <a:pt x="1233" y="11912"/>
                      </a:lnTo>
                      <a:lnTo>
                        <a:pt x="1233" y="11857"/>
                      </a:lnTo>
                      <a:lnTo>
                        <a:pt x="1233" y="11912"/>
                      </a:lnTo>
                      <a:lnTo>
                        <a:pt x="1233" y="11857"/>
                      </a:lnTo>
                      <a:lnTo>
                        <a:pt x="1233" y="11912"/>
                      </a:lnTo>
                      <a:lnTo>
                        <a:pt x="1233" y="11857"/>
                      </a:lnTo>
                      <a:lnTo>
                        <a:pt x="1193" y="11857"/>
                      </a:lnTo>
                      <a:lnTo>
                        <a:pt x="1193" y="11802"/>
                      </a:lnTo>
                      <a:lnTo>
                        <a:pt x="1154" y="11802"/>
                      </a:lnTo>
                      <a:lnTo>
                        <a:pt x="1154" y="11747"/>
                      </a:lnTo>
                      <a:lnTo>
                        <a:pt x="1193" y="11747"/>
                      </a:lnTo>
                      <a:lnTo>
                        <a:pt x="1154" y="11747"/>
                      </a:lnTo>
                      <a:lnTo>
                        <a:pt x="1154" y="11637"/>
                      </a:lnTo>
                      <a:lnTo>
                        <a:pt x="1135" y="11692"/>
                      </a:lnTo>
                      <a:lnTo>
                        <a:pt x="1135" y="11637"/>
                      </a:lnTo>
                      <a:lnTo>
                        <a:pt x="1096" y="11637"/>
                      </a:lnTo>
                      <a:lnTo>
                        <a:pt x="1096" y="11582"/>
                      </a:lnTo>
                      <a:lnTo>
                        <a:pt x="1057" y="11582"/>
                      </a:lnTo>
                      <a:lnTo>
                        <a:pt x="1057" y="11637"/>
                      </a:lnTo>
                      <a:lnTo>
                        <a:pt x="1057" y="11582"/>
                      </a:lnTo>
                      <a:lnTo>
                        <a:pt x="1017" y="11582"/>
                      </a:lnTo>
                      <a:lnTo>
                        <a:pt x="1017" y="11527"/>
                      </a:lnTo>
                      <a:lnTo>
                        <a:pt x="978" y="11527"/>
                      </a:lnTo>
                      <a:lnTo>
                        <a:pt x="978" y="11472"/>
                      </a:lnTo>
                      <a:lnTo>
                        <a:pt x="939" y="11472"/>
                      </a:lnTo>
                      <a:lnTo>
                        <a:pt x="939" y="11363"/>
                      </a:lnTo>
                      <a:lnTo>
                        <a:pt x="978" y="11363"/>
                      </a:lnTo>
                      <a:lnTo>
                        <a:pt x="939" y="11363"/>
                      </a:lnTo>
                      <a:lnTo>
                        <a:pt x="939" y="11225"/>
                      </a:lnTo>
                      <a:lnTo>
                        <a:pt x="900" y="11225"/>
                      </a:lnTo>
                      <a:lnTo>
                        <a:pt x="900" y="11171"/>
                      </a:lnTo>
                      <a:lnTo>
                        <a:pt x="783" y="11171"/>
                      </a:lnTo>
                      <a:lnTo>
                        <a:pt x="783" y="11225"/>
                      </a:lnTo>
                      <a:lnTo>
                        <a:pt x="743" y="11225"/>
                      </a:lnTo>
                      <a:lnTo>
                        <a:pt x="743" y="11280"/>
                      </a:lnTo>
                      <a:lnTo>
                        <a:pt x="704" y="11280"/>
                      </a:lnTo>
                      <a:lnTo>
                        <a:pt x="704" y="11308"/>
                      </a:lnTo>
                      <a:lnTo>
                        <a:pt x="665" y="11308"/>
                      </a:lnTo>
                      <a:lnTo>
                        <a:pt x="665" y="11280"/>
                      </a:lnTo>
                      <a:lnTo>
                        <a:pt x="646" y="11280"/>
                      </a:lnTo>
                      <a:lnTo>
                        <a:pt x="665" y="11280"/>
                      </a:lnTo>
                      <a:lnTo>
                        <a:pt x="567" y="11280"/>
                      </a:lnTo>
                      <a:lnTo>
                        <a:pt x="567" y="11225"/>
                      </a:lnTo>
                      <a:lnTo>
                        <a:pt x="489" y="11225"/>
                      </a:lnTo>
                      <a:lnTo>
                        <a:pt x="489" y="11116"/>
                      </a:lnTo>
                      <a:lnTo>
                        <a:pt x="450" y="11116"/>
                      </a:lnTo>
                      <a:lnTo>
                        <a:pt x="450" y="11061"/>
                      </a:lnTo>
                      <a:lnTo>
                        <a:pt x="411" y="11061"/>
                      </a:lnTo>
                      <a:lnTo>
                        <a:pt x="411" y="10951"/>
                      </a:lnTo>
                      <a:lnTo>
                        <a:pt x="333" y="10951"/>
                      </a:lnTo>
                      <a:lnTo>
                        <a:pt x="333" y="11006"/>
                      </a:lnTo>
                      <a:lnTo>
                        <a:pt x="333" y="10951"/>
                      </a:lnTo>
                      <a:lnTo>
                        <a:pt x="293" y="10951"/>
                      </a:lnTo>
                      <a:lnTo>
                        <a:pt x="293" y="11006"/>
                      </a:lnTo>
                      <a:lnTo>
                        <a:pt x="215" y="11006"/>
                      </a:lnTo>
                      <a:lnTo>
                        <a:pt x="215" y="11061"/>
                      </a:lnTo>
                      <a:lnTo>
                        <a:pt x="215" y="11006"/>
                      </a:lnTo>
                      <a:lnTo>
                        <a:pt x="196" y="11006"/>
                      </a:lnTo>
                      <a:lnTo>
                        <a:pt x="196" y="11061"/>
                      </a:lnTo>
                      <a:lnTo>
                        <a:pt x="157" y="11061"/>
                      </a:lnTo>
                      <a:lnTo>
                        <a:pt x="157" y="11006"/>
                      </a:lnTo>
                      <a:lnTo>
                        <a:pt x="117" y="11006"/>
                      </a:lnTo>
                      <a:lnTo>
                        <a:pt x="117" y="10951"/>
                      </a:lnTo>
                      <a:lnTo>
                        <a:pt x="39" y="10841"/>
                      </a:lnTo>
                      <a:lnTo>
                        <a:pt x="39" y="10786"/>
                      </a:lnTo>
                      <a:lnTo>
                        <a:pt x="0" y="10786"/>
                      </a:lnTo>
                      <a:lnTo>
                        <a:pt x="0" y="1067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74" name="Freeform 4879"/>
                <p:cNvSpPr/>
                <p:nvPr/>
              </p:nvSpPr>
              <p:spPr>
                <a:xfrm>
                  <a:off x="102046" y="899553"/>
                  <a:ext cx="202010" cy="233000"/>
                </a:xfrm>
                <a:custGeom>
                  <a:avLst/>
                  <a:gdLst/>
                  <a:ahLst/>
                  <a:cxnLst>
                    <a:cxn ang="0">
                      <a:pos x="wd2" y="hd2"/>
                    </a:cxn>
                    <a:cxn ang="5400000">
                      <a:pos x="wd2" y="hd2"/>
                    </a:cxn>
                    <a:cxn ang="10800000">
                      <a:pos x="wd2" y="hd2"/>
                    </a:cxn>
                    <a:cxn ang="16200000">
                      <a:pos x="wd2" y="hd2"/>
                    </a:cxn>
                  </a:cxnLst>
                  <a:rect l="0" t="0" r="r" b="b"/>
                  <a:pathLst>
                    <a:path w="21600" h="21600" extrusionOk="0">
                      <a:moveTo>
                        <a:pt x="1225" y="5708"/>
                      </a:moveTo>
                      <a:lnTo>
                        <a:pt x="1225" y="5537"/>
                      </a:lnTo>
                      <a:lnTo>
                        <a:pt x="1299" y="5537"/>
                      </a:lnTo>
                      <a:lnTo>
                        <a:pt x="1299" y="5400"/>
                      </a:lnTo>
                      <a:lnTo>
                        <a:pt x="1225" y="5468"/>
                      </a:lnTo>
                      <a:lnTo>
                        <a:pt x="1151" y="5468"/>
                      </a:lnTo>
                      <a:lnTo>
                        <a:pt x="1225" y="5400"/>
                      </a:lnTo>
                      <a:lnTo>
                        <a:pt x="1225" y="5127"/>
                      </a:lnTo>
                      <a:lnTo>
                        <a:pt x="1522" y="5127"/>
                      </a:lnTo>
                      <a:lnTo>
                        <a:pt x="1522" y="5058"/>
                      </a:lnTo>
                      <a:lnTo>
                        <a:pt x="1522" y="5127"/>
                      </a:lnTo>
                      <a:lnTo>
                        <a:pt x="1633" y="5127"/>
                      </a:lnTo>
                      <a:lnTo>
                        <a:pt x="1633" y="5058"/>
                      </a:lnTo>
                      <a:lnTo>
                        <a:pt x="1707" y="4990"/>
                      </a:lnTo>
                      <a:lnTo>
                        <a:pt x="1781" y="4990"/>
                      </a:lnTo>
                      <a:lnTo>
                        <a:pt x="1856" y="5058"/>
                      </a:lnTo>
                      <a:lnTo>
                        <a:pt x="2004" y="5058"/>
                      </a:lnTo>
                      <a:lnTo>
                        <a:pt x="2004" y="4922"/>
                      </a:lnTo>
                      <a:lnTo>
                        <a:pt x="1930" y="4922"/>
                      </a:lnTo>
                      <a:lnTo>
                        <a:pt x="1930" y="4990"/>
                      </a:lnTo>
                      <a:lnTo>
                        <a:pt x="1856" y="4990"/>
                      </a:lnTo>
                      <a:lnTo>
                        <a:pt x="1856" y="4922"/>
                      </a:lnTo>
                      <a:lnTo>
                        <a:pt x="1930" y="4922"/>
                      </a:lnTo>
                      <a:lnTo>
                        <a:pt x="1856" y="4922"/>
                      </a:lnTo>
                      <a:lnTo>
                        <a:pt x="1856" y="4853"/>
                      </a:lnTo>
                      <a:lnTo>
                        <a:pt x="1522" y="4853"/>
                      </a:lnTo>
                      <a:lnTo>
                        <a:pt x="1522" y="4819"/>
                      </a:lnTo>
                      <a:lnTo>
                        <a:pt x="1559" y="4819"/>
                      </a:lnTo>
                      <a:lnTo>
                        <a:pt x="1559" y="4751"/>
                      </a:lnTo>
                      <a:lnTo>
                        <a:pt x="1633" y="4751"/>
                      </a:lnTo>
                      <a:lnTo>
                        <a:pt x="1633" y="4682"/>
                      </a:lnTo>
                      <a:lnTo>
                        <a:pt x="1707" y="4682"/>
                      </a:lnTo>
                      <a:lnTo>
                        <a:pt x="1707" y="4614"/>
                      </a:lnTo>
                      <a:lnTo>
                        <a:pt x="1781" y="4614"/>
                      </a:lnTo>
                      <a:lnTo>
                        <a:pt x="1781" y="4546"/>
                      </a:lnTo>
                      <a:lnTo>
                        <a:pt x="2004" y="4546"/>
                      </a:lnTo>
                      <a:lnTo>
                        <a:pt x="2004" y="4477"/>
                      </a:lnTo>
                      <a:lnTo>
                        <a:pt x="2078" y="4477"/>
                      </a:lnTo>
                      <a:lnTo>
                        <a:pt x="2078" y="4341"/>
                      </a:lnTo>
                      <a:lnTo>
                        <a:pt x="2153" y="4272"/>
                      </a:lnTo>
                      <a:lnTo>
                        <a:pt x="2153" y="4135"/>
                      </a:lnTo>
                      <a:lnTo>
                        <a:pt x="2227" y="4067"/>
                      </a:lnTo>
                      <a:lnTo>
                        <a:pt x="2227" y="3828"/>
                      </a:lnTo>
                      <a:lnTo>
                        <a:pt x="2301" y="3828"/>
                      </a:lnTo>
                      <a:lnTo>
                        <a:pt x="2301" y="3623"/>
                      </a:lnTo>
                      <a:lnTo>
                        <a:pt x="2375" y="3623"/>
                      </a:lnTo>
                      <a:lnTo>
                        <a:pt x="2375" y="3486"/>
                      </a:lnTo>
                      <a:lnTo>
                        <a:pt x="2412" y="3418"/>
                      </a:lnTo>
                      <a:lnTo>
                        <a:pt x="2412" y="3281"/>
                      </a:lnTo>
                      <a:lnTo>
                        <a:pt x="2487" y="3281"/>
                      </a:lnTo>
                      <a:lnTo>
                        <a:pt x="2487" y="3178"/>
                      </a:lnTo>
                      <a:lnTo>
                        <a:pt x="2561" y="3178"/>
                      </a:lnTo>
                      <a:lnTo>
                        <a:pt x="2487" y="3110"/>
                      </a:lnTo>
                      <a:lnTo>
                        <a:pt x="2375" y="3110"/>
                      </a:lnTo>
                      <a:lnTo>
                        <a:pt x="2375" y="3042"/>
                      </a:lnTo>
                      <a:lnTo>
                        <a:pt x="2412" y="3042"/>
                      </a:lnTo>
                      <a:lnTo>
                        <a:pt x="2301" y="3042"/>
                      </a:lnTo>
                      <a:lnTo>
                        <a:pt x="2301" y="3110"/>
                      </a:lnTo>
                      <a:lnTo>
                        <a:pt x="2227" y="3178"/>
                      </a:lnTo>
                      <a:lnTo>
                        <a:pt x="2227" y="3213"/>
                      </a:lnTo>
                      <a:lnTo>
                        <a:pt x="2153" y="3213"/>
                      </a:lnTo>
                      <a:lnTo>
                        <a:pt x="2153" y="3178"/>
                      </a:lnTo>
                      <a:lnTo>
                        <a:pt x="2227" y="3178"/>
                      </a:lnTo>
                      <a:lnTo>
                        <a:pt x="2227" y="3042"/>
                      </a:lnTo>
                      <a:lnTo>
                        <a:pt x="2301" y="3042"/>
                      </a:lnTo>
                      <a:lnTo>
                        <a:pt x="2301" y="2837"/>
                      </a:lnTo>
                      <a:lnTo>
                        <a:pt x="2375" y="2837"/>
                      </a:lnTo>
                      <a:lnTo>
                        <a:pt x="2375" y="2768"/>
                      </a:lnTo>
                      <a:lnTo>
                        <a:pt x="2412" y="2768"/>
                      </a:lnTo>
                      <a:lnTo>
                        <a:pt x="2412" y="2632"/>
                      </a:lnTo>
                      <a:lnTo>
                        <a:pt x="2487" y="2632"/>
                      </a:lnTo>
                      <a:lnTo>
                        <a:pt x="2487" y="2495"/>
                      </a:lnTo>
                      <a:lnTo>
                        <a:pt x="2635" y="2495"/>
                      </a:lnTo>
                      <a:lnTo>
                        <a:pt x="2635" y="2427"/>
                      </a:lnTo>
                      <a:lnTo>
                        <a:pt x="2561" y="2427"/>
                      </a:lnTo>
                      <a:lnTo>
                        <a:pt x="2635" y="2427"/>
                      </a:lnTo>
                      <a:lnTo>
                        <a:pt x="2635" y="2358"/>
                      </a:lnTo>
                      <a:lnTo>
                        <a:pt x="2709" y="2358"/>
                      </a:lnTo>
                      <a:lnTo>
                        <a:pt x="2709" y="2324"/>
                      </a:lnTo>
                      <a:lnTo>
                        <a:pt x="2858" y="2324"/>
                      </a:lnTo>
                      <a:lnTo>
                        <a:pt x="2858" y="2256"/>
                      </a:lnTo>
                      <a:lnTo>
                        <a:pt x="2932" y="2187"/>
                      </a:lnTo>
                      <a:lnTo>
                        <a:pt x="3006" y="2187"/>
                      </a:lnTo>
                      <a:lnTo>
                        <a:pt x="3006" y="2119"/>
                      </a:lnTo>
                      <a:lnTo>
                        <a:pt x="3080" y="2119"/>
                      </a:lnTo>
                      <a:lnTo>
                        <a:pt x="3080" y="2051"/>
                      </a:lnTo>
                      <a:lnTo>
                        <a:pt x="3155" y="1982"/>
                      </a:lnTo>
                      <a:lnTo>
                        <a:pt x="3229" y="1982"/>
                      </a:lnTo>
                      <a:lnTo>
                        <a:pt x="3229" y="1846"/>
                      </a:lnTo>
                      <a:lnTo>
                        <a:pt x="3303" y="1846"/>
                      </a:lnTo>
                      <a:lnTo>
                        <a:pt x="3303" y="1777"/>
                      </a:lnTo>
                      <a:lnTo>
                        <a:pt x="3340" y="1777"/>
                      </a:lnTo>
                      <a:lnTo>
                        <a:pt x="3340" y="1709"/>
                      </a:lnTo>
                      <a:lnTo>
                        <a:pt x="3414" y="1709"/>
                      </a:lnTo>
                      <a:lnTo>
                        <a:pt x="3414" y="1572"/>
                      </a:lnTo>
                      <a:lnTo>
                        <a:pt x="3489" y="1572"/>
                      </a:lnTo>
                      <a:lnTo>
                        <a:pt x="3489" y="1538"/>
                      </a:lnTo>
                      <a:lnTo>
                        <a:pt x="3563" y="1470"/>
                      </a:lnTo>
                      <a:lnTo>
                        <a:pt x="3563" y="1401"/>
                      </a:lnTo>
                      <a:lnTo>
                        <a:pt x="3637" y="1333"/>
                      </a:lnTo>
                      <a:lnTo>
                        <a:pt x="3637" y="1128"/>
                      </a:lnTo>
                      <a:lnTo>
                        <a:pt x="3711" y="1059"/>
                      </a:lnTo>
                      <a:lnTo>
                        <a:pt x="3786" y="1059"/>
                      </a:lnTo>
                      <a:lnTo>
                        <a:pt x="3786" y="991"/>
                      </a:lnTo>
                      <a:lnTo>
                        <a:pt x="4342" y="991"/>
                      </a:lnTo>
                      <a:lnTo>
                        <a:pt x="4342" y="1059"/>
                      </a:lnTo>
                      <a:lnTo>
                        <a:pt x="4416" y="991"/>
                      </a:lnTo>
                      <a:lnTo>
                        <a:pt x="4491" y="991"/>
                      </a:lnTo>
                      <a:lnTo>
                        <a:pt x="4491" y="923"/>
                      </a:lnTo>
                      <a:lnTo>
                        <a:pt x="4565" y="923"/>
                      </a:lnTo>
                      <a:lnTo>
                        <a:pt x="4565" y="854"/>
                      </a:lnTo>
                      <a:lnTo>
                        <a:pt x="4491" y="854"/>
                      </a:lnTo>
                      <a:lnTo>
                        <a:pt x="4491" y="786"/>
                      </a:lnTo>
                      <a:lnTo>
                        <a:pt x="4639" y="786"/>
                      </a:lnTo>
                      <a:lnTo>
                        <a:pt x="4639" y="718"/>
                      </a:lnTo>
                      <a:lnTo>
                        <a:pt x="4713" y="718"/>
                      </a:lnTo>
                      <a:lnTo>
                        <a:pt x="4788" y="684"/>
                      </a:lnTo>
                      <a:lnTo>
                        <a:pt x="4936" y="684"/>
                      </a:lnTo>
                      <a:lnTo>
                        <a:pt x="4936" y="718"/>
                      </a:lnTo>
                      <a:lnTo>
                        <a:pt x="5010" y="718"/>
                      </a:lnTo>
                      <a:lnTo>
                        <a:pt x="5010" y="786"/>
                      </a:lnTo>
                      <a:lnTo>
                        <a:pt x="5085" y="854"/>
                      </a:lnTo>
                      <a:lnTo>
                        <a:pt x="5085" y="923"/>
                      </a:lnTo>
                      <a:lnTo>
                        <a:pt x="5122" y="923"/>
                      </a:lnTo>
                      <a:lnTo>
                        <a:pt x="5122" y="991"/>
                      </a:lnTo>
                      <a:lnTo>
                        <a:pt x="5270" y="991"/>
                      </a:lnTo>
                      <a:lnTo>
                        <a:pt x="5270" y="1059"/>
                      </a:lnTo>
                      <a:lnTo>
                        <a:pt x="5344" y="1059"/>
                      </a:lnTo>
                      <a:lnTo>
                        <a:pt x="5344" y="1401"/>
                      </a:lnTo>
                      <a:lnTo>
                        <a:pt x="5493" y="1401"/>
                      </a:lnTo>
                      <a:lnTo>
                        <a:pt x="5493" y="1641"/>
                      </a:lnTo>
                      <a:lnTo>
                        <a:pt x="5715" y="1641"/>
                      </a:lnTo>
                      <a:lnTo>
                        <a:pt x="5790" y="1572"/>
                      </a:lnTo>
                      <a:lnTo>
                        <a:pt x="5864" y="1572"/>
                      </a:lnTo>
                      <a:lnTo>
                        <a:pt x="5864" y="1470"/>
                      </a:lnTo>
                      <a:lnTo>
                        <a:pt x="5975" y="1470"/>
                      </a:lnTo>
                      <a:lnTo>
                        <a:pt x="5938" y="1401"/>
                      </a:lnTo>
                      <a:lnTo>
                        <a:pt x="6049" y="1401"/>
                      </a:lnTo>
                      <a:lnTo>
                        <a:pt x="6198" y="1538"/>
                      </a:lnTo>
                      <a:lnTo>
                        <a:pt x="6346" y="1538"/>
                      </a:lnTo>
                      <a:lnTo>
                        <a:pt x="6346" y="1572"/>
                      </a:lnTo>
                      <a:lnTo>
                        <a:pt x="6421" y="1572"/>
                      </a:lnTo>
                      <a:lnTo>
                        <a:pt x="6272" y="1572"/>
                      </a:lnTo>
                      <a:lnTo>
                        <a:pt x="6272" y="1709"/>
                      </a:lnTo>
                      <a:lnTo>
                        <a:pt x="6346" y="1709"/>
                      </a:lnTo>
                      <a:lnTo>
                        <a:pt x="6346" y="1777"/>
                      </a:lnTo>
                      <a:lnTo>
                        <a:pt x="6421" y="1777"/>
                      </a:lnTo>
                      <a:lnTo>
                        <a:pt x="6421" y="1641"/>
                      </a:lnTo>
                      <a:lnTo>
                        <a:pt x="6495" y="1641"/>
                      </a:lnTo>
                      <a:lnTo>
                        <a:pt x="6495" y="1709"/>
                      </a:lnTo>
                      <a:lnTo>
                        <a:pt x="6569" y="1709"/>
                      </a:lnTo>
                      <a:lnTo>
                        <a:pt x="6569" y="1777"/>
                      </a:lnTo>
                      <a:lnTo>
                        <a:pt x="6643" y="1777"/>
                      </a:lnTo>
                      <a:lnTo>
                        <a:pt x="6643" y="1914"/>
                      </a:lnTo>
                      <a:lnTo>
                        <a:pt x="6718" y="1914"/>
                      </a:lnTo>
                      <a:lnTo>
                        <a:pt x="6718" y="1846"/>
                      </a:lnTo>
                      <a:lnTo>
                        <a:pt x="6718" y="1914"/>
                      </a:lnTo>
                      <a:lnTo>
                        <a:pt x="6792" y="1914"/>
                      </a:lnTo>
                      <a:lnTo>
                        <a:pt x="6792" y="1982"/>
                      </a:lnTo>
                      <a:lnTo>
                        <a:pt x="6866" y="1982"/>
                      </a:lnTo>
                      <a:lnTo>
                        <a:pt x="6866" y="1914"/>
                      </a:lnTo>
                      <a:lnTo>
                        <a:pt x="6792" y="1914"/>
                      </a:lnTo>
                      <a:lnTo>
                        <a:pt x="6903" y="1914"/>
                      </a:lnTo>
                      <a:lnTo>
                        <a:pt x="6977" y="1846"/>
                      </a:lnTo>
                      <a:lnTo>
                        <a:pt x="6977" y="1709"/>
                      </a:lnTo>
                      <a:lnTo>
                        <a:pt x="7126" y="1709"/>
                      </a:lnTo>
                      <a:lnTo>
                        <a:pt x="7126" y="1641"/>
                      </a:lnTo>
                      <a:lnTo>
                        <a:pt x="7200" y="1641"/>
                      </a:lnTo>
                      <a:lnTo>
                        <a:pt x="7200" y="1709"/>
                      </a:lnTo>
                      <a:lnTo>
                        <a:pt x="7200" y="1641"/>
                      </a:lnTo>
                      <a:lnTo>
                        <a:pt x="7274" y="1641"/>
                      </a:lnTo>
                      <a:lnTo>
                        <a:pt x="7274" y="1572"/>
                      </a:lnTo>
                      <a:lnTo>
                        <a:pt x="7348" y="1572"/>
                      </a:lnTo>
                      <a:lnTo>
                        <a:pt x="7348" y="1538"/>
                      </a:lnTo>
                      <a:lnTo>
                        <a:pt x="7423" y="1538"/>
                      </a:lnTo>
                      <a:lnTo>
                        <a:pt x="7423" y="1470"/>
                      </a:lnTo>
                      <a:lnTo>
                        <a:pt x="7571" y="1470"/>
                      </a:lnTo>
                      <a:lnTo>
                        <a:pt x="7571" y="1401"/>
                      </a:lnTo>
                      <a:lnTo>
                        <a:pt x="7720" y="1401"/>
                      </a:lnTo>
                      <a:lnTo>
                        <a:pt x="7720" y="1470"/>
                      </a:lnTo>
                      <a:lnTo>
                        <a:pt x="7720" y="1401"/>
                      </a:lnTo>
                      <a:lnTo>
                        <a:pt x="7757" y="1401"/>
                      </a:lnTo>
                      <a:lnTo>
                        <a:pt x="7757" y="1470"/>
                      </a:lnTo>
                      <a:lnTo>
                        <a:pt x="7831" y="1470"/>
                      </a:lnTo>
                      <a:lnTo>
                        <a:pt x="7831" y="1538"/>
                      </a:lnTo>
                      <a:lnTo>
                        <a:pt x="7905" y="1470"/>
                      </a:lnTo>
                      <a:lnTo>
                        <a:pt x="7979" y="1470"/>
                      </a:lnTo>
                      <a:lnTo>
                        <a:pt x="7979" y="1401"/>
                      </a:lnTo>
                      <a:lnTo>
                        <a:pt x="8054" y="1401"/>
                      </a:lnTo>
                      <a:lnTo>
                        <a:pt x="8054" y="1333"/>
                      </a:lnTo>
                      <a:lnTo>
                        <a:pt x="8128" y="1333"/>
                      </a:lnTo>
                      <a:lnTo>
                        <a:pt x="8128" y="1265"/>
                      </a:lnTo>
                      <a:lnTo>
                        <a:pt x="8202" y="1265"/>
                      </a:lnTo>
                      <a:lnTo>
                        <a:pt x="8276" y="1333"/>
                      </a:lnTo>
                      <a:lnTo>
                        <a:pt x="8276" y="1265"/>
                      </a:lnTo>
                      <a:lnTo>
                        <a:pt x="8276" y="1333"/>
                      </a:lnTo>
                      <a:lnTo>
                        <a:pt x="8425" y="1333"/>
                      </a:lnTo>
                      <a:lnTo>
                        <a:pt x="8425" y="1401"/>
                      </a:lnTo>
                      <a:lnTo>
                        <a:pt x="8573" y="1401"/>
                      </a:lnTo>
                      <a:lnTo>
                        <a:pt x="8573" y="1470"/>
                      </a:lnTo>
                      <a:lnTo>
                        <a:pt x="8573" y="1401"/>
                      </a:lnTo>
                      <a:lnTo>
                        <a:pt x="8647" y="1401"/>
                      </a:lnTo>
                      <a:lnTo>
                        <a:pt x="8647" y="1470"/>
                      </a:lnTo>
                      <a:lnTo>
                        <a:pt x="8907" y="1470"/>
                      </a:lnTo>
                      <a:lnTo>
                        <a:pt x="8907" y="1538"/>
                      </a:lnTo>
                      <a:lnTo>
                        <a:pt x="8981" y="1538"/>
                      </a:lnTo>
                      <a:lnTo>
                        <a:pt x="8981" y="1572"/>
                      </a:lnTo>
                      <a:lnTo>
                        <a:pt x="9130" y="1572"/>
                      </a:lnTo>
                      <a:lnTo>
                        <a:pt x="9204" y="1538"/>
                      </a:lnTo>
                      <a:lnTo>
                        <a:pt x="9204" y="1572"/>
                      </a:lnTo>
                      <a:lnTo>
                        <a:pt x="9278" y="1572"/>
                      </a:lnTo>
                      <a:lnTo>
                        <a:pt x="9278" y="1709"/>
                      </a:lnTo>
                      <a:lnTo>
                        <a:pt x="9427" y="1709"/>
                      </a:lnTo>
                      <a:lnTo>
                        <a:pt x="9427" y="1777"/>
                      </a:lnTo>
                      <a:lnTo>
                        <a:pt x="9353" y="1777"/>
                      </a:lnTo>
                      <a:lnTo>
                        <a:pt x="9353" y="1846"/>
                      </a:lnTo>
                      <a:lnTo>
                        <a:pt x="9427" y="1846"/>
                      </a:lnTo>
                      <a:lnTo>
                        <a:pt x="9427" y="1914"/>
                      </a:lnTo>
                      <a:lnTo>
                        <a:pt x="9501" y="1914"/>
                      </a:lnTo>
                      <a:lnTo>
                        <a:pt x="9501" y="1846"/>
                      </a:lnTo>
                      <a:lnTo>
                        <a:pt x="9501" y="1914"/>
                      </a:lnTo>
                      <a:lnTo>
                        <a:pt x="9612" y="1914"/>
                      </a:lnTo>
                      <a:lnTo>
                        <a:pt x="9612" y="1982"/>
                      </a:lnTo>
                      <a:lnTo>
                        <a:pt x="9761" y="1982"/>
                      </a:lnTo>
                      <a:lnTo>
                        <a:pt x="9761" y="2051"/>
                      </a:lnTo>
                      <a:lnTo>
                        <a:pt x="9835" y="2051"/>
                      </a:lnTo>
                      <a:lnTo>
                        <a:pt x="9835" y="2119"/>
                      </a:lnTo>
                      <a:lnTo>
                        <a:pt x="9909" y="2119"/>
                      </a:lnTo>
                      <a:lnTo>
                        <a:pt x="9984" y="2187"/>
                      </a:lnTo>
                      <a:lnTo>
                        <a:pt x="9909" y="2187"/>
                      </a:lnTo>
                      <a:lnTo>
                        <a:pt x="9984" y="2187"/>
                      </a:lnTo>
                      <a:lnTo>
                        <a:pt x="9984" y="2119"/>
                      </a:lnTo>
                      <a:lnTo>
                        <a:pt x="10058" y="2119"/>
                      </a:lnTo>
                      <a:lnTo>
                        <a:pt x="10058" y="2256"/>
                      </a:lnTo>
                      <a:lnTo>
                        <a:pt x="10280" y="2256"/>
                      </a:lnTo>
                      <a:lnTo>
                        <a:pt x="10280" y="2324"/>
                      </a:lnTo>
                      <a:lnTo>
                        <a:pt x="10206" y="2324"/>
                      </a:lnTo>
                      <a:lnTo>
                        <a:pt x="10280" y="2324"/>
                      </a:lnTo>
                      <a:lnTo>
                        <a:pt x="10280" y="2358"/>
                      </a:lnTo>
                      <a:lnTo>
                        <a:pt x="10540" y="2358"/>
                      </a:lnTo>
                      <a:lnTo>
                        <a:pt x="10540" y="2427"/>
                      </a:lnTo>
                      <a:lnTo>
                        <a:pt x="10614" y="2427"/>
                      </a:lnTo>
                      <a:lnTo>
                        <a:pt x="10614" y="2358"/>
                      </a:lnTo>
                      <a:lnTo>
                        <a:pt x="10689" y="2358"/>
                      </a:lnTo>
                      <a:lnTo>
                        <a:pt x="10689" y="2324"/>
                      </a:lnTo>
                      <a:lnTo>
                        <a:pt x="10837" y="2324"/>
                      </a:lnTo>
                      <a:lnTo>
                        <a:pt x="10837" y="2256"/>
                      </a:lnTo>
                      <a:lnTo>
                        <a:pt x="10986" y="2256"/>
                      </a:lnTo>
                      <a:lnTo>
                        <a:pt x="10986" y="2187"/>
                      </a:lnTo>
                      <a:lnTo>
                        <a:pt x="11060" y="2187"/>
                      </a:lnTo>
                      <a:lnTo>
                        <a:pt x="11060" y="2051"/>
                      </a:lnTo>
                      <a:lnTo>
                        <a:pt x="11134" y="1982"/>
                      </a:lnTo>
                      <a:lnTo>
                        <a:pt x="11320" y="1982"/>
                      </a:lnTo>
                      <a:lnTo>
                        <a:pt x="11320" y="1914"/>
                      </a:lnTo>
                      <a:lnTo>
                        <a:pt x="11468" y="1914"/>
                      </a:lnTo>
                      <a:lnTo>
                        <a:pt x="11468" y="1846"/>
                      </a:lnTo>
                      <a:lnTo>
                        <a:pt x="11542" y="1846"/>
                      </a:lnTo>
                      <a:lnTo>
                        <a:pt x="11542" y="1709"/>
                      </a:lnTo>
                      <a:lnTo>
                        <a:pt x="11616" y="1709"/>
                      </a:lnTo>
                      <a:lnTo>
                        <a:pt x="11616" y="1641"/>
                      </a:lnTo>
                      <a:lnTo>
                        <a:pt x="11691" y="1641"/>
                      </a:lnTo>
                      <a:lnTo>
                        <a:pt x="11691" y="1777"/>
                      </a:lnTo>
                      <a:lnTo>
                        <a:pt x="11765" y="1777"/>
                      </a:lnTo>
                      <a:lnTo>
                        <a:pt x="11765" y="1846"/>
                      </a:lnTo>
                      <a:lnTo>
                        <a:pt x="11913" y="1846"/>
                      </a:lnTo>
                      <a:lnTo>
                        <a:pt x="11913" y="1914"/>
                      </a:lnTo>
                      <a:lnTo>
                        <a:pt x="11988" y="1914"/>
                      </a:lnTo>
                      <a:lnTo>
                        <a:pt x="11988" y="1846"/>
                      </a:lnTo>
                      <a:lnTo>
                        <a:pt x="12062" y="1914"/>
                      </a:lnTo>
                      <a:lnTo>
                        <a:pt x="12062" y="1846"/>
                      </a:lnTo>
                      <a:lnTo>
                        <a:pt x="12062" y="1914"/>
                      </a:lnTo>
                      <a:lnTo>
                        <a:pt x="12136" y="1846"/>
                      </a:lnTo>
                      <a:lnTo>
                        <a:pt x="12136" y="1914"/>
                      </a:lnTo>
                      <a:lnTo>
                        <a:pt x="12210" y="1914"/>
                      </a:lnTo>
                      <a:lnTo>
                        <a:pt x="12210" y="1982"/>
                      </a:lnTo>
                      <a:lnTo>
                        <a:pt x="12247" y="1982"/>
                      </a:lnTo>
                      <a:lnTo>
                        <a:pt x="12247" y="1914"/>
                      </a:lnTo>
                      <a:lnTo>
                        <a:pt x="12247" y="1982"/>
                      </a:lnTo>
                      <a:lnTo>
                        <a:pt x="12322" y="1982"/>
                      </a:lnTo>
                      <a:lnTo>
                        <a:pt x="12322" y="2051"/>
                      </a:lnTo>
                      <a:lnTo>
                        <a:pt x="12619" y="2051"/>
                      </a:lnTo>
                      <a:lnTo>
                        <a:pt x="12767" y="1914"/>
                      </a:lnTo>
                      <a:lnTo>
                        <a:pt x="12693" y="1914"/>
                      </a:lnTo>
                      <a:lnTo>
                        <a:pt x="12767" y="1914"/>
                      </a:lnTo>
                      <a:lnTo>
                        <a:pt x="12767" y="1777"/>
                      </a:lnTo>
                      <a:lnTo>
                        <a:pt x="12841" y="1777"/>
                      </a:lnTo>
                      <a:lnTo>
                        <a:pt x="12841" y="1846"/>
                      </a:lnTo>
                      <a:lnTo>
                        <a:pt x="12915" y="1846"/>
                      </a:lnTo>
                      <a:lnTo>
                        <a:pt x="12915" y="2051"/>
                      </a:lnTo>
                      <a:lnTo>
                        <a:pt x="12990" y="2119"/>
                      </a:lnTo>
                      <a:lnTo>
                        <a:pt x="13175" y="2119"/>
                      </a:lnTo>
                      <a:lnTo>
                        <a:pt x="13175" y="2051"/>
                      </a:lnTo>
                      <a:lnTo>
                        <a:pt x="13101" y="2051"/>
                      </a:lnTo>
                      <a:lnTo>
                        <a:pt x="13101" y="1982"/>
                      </a:lnTo>
                      <a:lnTo>
                        <a:pt x="13175" y="1982"/>
                      </a:lnTo>
                      <a:lnTo>
                        <a:pt x="13175" y="2051"/>
                      </a:lnTo>
                      <a:lnTo>
                        <a:pt x="13249" y="2051"/>
                      </a:lnTo>
                      <a:lnTo>
                        <a:pt x="13249" y="1982"/>
                      </a:lnTo>
                      <a:lnTo>
                        <a:pt x="13175" y="1914"/>
                      </a:lnTo>
                      <a:lnTo>
                        <a:pt x="13324" y="1914"/>
                      </a:lnTo>
                      <a:lnTo>
                        <a:pt x="13324" y="1846"/>
                      </a:lnTo>
                      <a:lnTo>
                        <a:pt x="13324" y="1914"/>
                      </a:lnTo>
                      <a:lnTo>
                        <a:pt x="13398" y="1914"/>
                      </a:lnTo>
                      <a:lnTo>
                        <a:pt x="13398" y="1846"/>
                      </a:lnTo>
                      <a:lnTo>
                        <a:pt x="13324" y="1846"/>
                      </a:lnTo>
                      <a:lnTo>
                        <a:pt x="13324" y="1777"/>
                      </a:lnTo>
                      <a:lnTo>
                        <a:pt x="13398" y="1777"/>
                      </a:lnTo>
                      <a:lnTo>
                        <a:pt x="13398" y="1846"/>
                      </a:lnTo>
                      <a:lnTo>
                        <a:pt x="13472" y="1846"/>
                      </a:lnTo>
                      <a:lnTo>
                        <a:pt x="13398" y="1846"/>
                      </a:lnTo>
                      <a:lnTo>
                        <a:pt x="13398" y="1914"/>
                      </a:lnTo>
                      <a:lnTo>
                        <a:pt x="13472" y="1914"/>
                      </a:lnTo>
                      <a:lnTo>
                        <a:pt x="13472" y="1982"/>
                      </a:lnTo>
                      <a:lnTo>
                        <a:pt x="13695" y="1982"/>
                      </a:lnTo>
                      <a:lnTo>
                        <a:pt x="13695" y="2051"/>
                      </a:lnTo>
                      <a:lnTo>
                        <a:pt x="13695" y="1982"/>
                      </a:lnTo>
                      <a:lnTo>
                        <a:pt x="13769" y="1982"/>
                      </a:lnTo>
                      <a:lnTo>
                        <a:pt x="13769" y="1846"/>
                      </a:lnTo>
                      <a:lnTo>
                        <a:pt x="13843" y="1846"/>
                      </a:lnTo>
                      <a:lnTo>
                        <a:pt x="13843" y="1914"/>
                      </a:lnTo>
                      <a:lnTo>
                        <a:pt x="13918" y="1914"/>
                      </a:lnTo>
                      <a:lnTo>
                        <a:pt x="13918" y="1846"/>
                      </a:lnTo>
                      <a:lnTo>
                        <a:pt x="13992" y="1846"/>
                      </a:lnTo>
                      <a:lnTo>
                        <a:pt x="13992" y="1914"/>
                      </a:lnTo>
                      <a:lnTo>
                        <a:pt x="13992" y="1846"/>
                      </a:lnTo>
                      <a:lnTo>
                        <a:pt x="13918" y="1846"/>
                      </a:lnTo>
                      <a:lnTo>
                        <a:pt x="13918" y="1777"/>
                      </a:lnTo>
                      <a:lnTo>
                        <a:pt x="13843" y="1777"/>
                      </a:lnTo>
                      <a:lnTo>
                        <a:pt x="13843" y="1709"/>
                      </a:lnTo>
                      <a:lnTo>
                        <a:pt x="13843" y="1777"/>
                      </a:lnTo>
                      <a:lnTo>
                        <a:pt x="13843" y="1709"/>
                      </a:lnTo>
                      <a:lnTo>
                        <a:pt x="13918" y="1709"/>
                      </a:lnTo>
                      <a:lnTo>
                        <a:pt x="13918" y="1777"/>
                      </a:lnTo>
                      <a:lnTo>
                        <a:pt x="13992" y="1777"/>
                      </a:lnTo>
                      <a:lnTo>
                        <a:pt x="13992" y="1709"/>
                      </a:lnTo>
                      <a:lnTo>
                        <a:pt x="13918" y="1709"/>
                      </a:lnTo>
                      <a:lnTo>
                        <a:pt x="13918" y="1641"/>
                      </a:lnTo>
                      <a:lnTo>
                        <a:pt x="13992" y="1641"/>
                      </a:lnTo>
                      <a:lnTo>
                        <a:pt x="13918" y="1641"/>
                      </a:lnTo>
                      <a:lnTo>
                        <a:pt x="13918" y="1572"/>
                      </a:lnTo>
                      <a:lnTo>
                        <a:pt x="13992" y="1572"/>
                      </a:lnTo>
                      <a:lnTo>
                        <a:pt x="13992" y="1641"/>
                      </a:lnTo>
                      <a:lnTo>
                        <a:pt x="13992" y="1572"/>
                      </a:lnTo>
                      <a:lnTo>
                        <a:pt x="14029" y="1572"/>
                      </a:lnTo>
                      <a:lnTo>
                        <a:pt x="14029" y="1641"/>
                      </a:lnTo>
                      <a:lnTo>
                        <a:pt x="14103" y="1641"/>
                      </a:lnTo>
                      <a:lnTo>
                        <a:pt x="14103" y="1572"/>
                      </a:lnTo>
                      <a:lnTo>
                        <a:pt x="14029" y="1572"/>
                      </a:lnTo>
                      <a:lnTo>
                        <a:pt x="14029" y="1538"/>
                      </a:lnTo>
                      <a:lnTo>
                        <a:pt x="14103" y="1538"/>
                      </a:lnTo>
                      <a:lnTo>
                        <a:pt x="14103" y="1470"/>
                      </a:lnTo>
                      <a:lnTo>
                        <a:pt x="14177" y="1470"/>
                      </a:lnTo>
                      <a:lnTo>
                        <a:pt x="14177" y="1401"/>
                      </a:lnTo>
                      <a:lnTo>
                        <a:pt x="14103" y="1401"/>
                      </a:lnTo>
                      <a:lnTo>
                        <a:pt x="14252" y="1401"/>
                      </a:lnTo>
                      <a:lnTo>
                        <a:pt x="14252" y="1470"/>
                      </a:lnTo>
                      <a:lnTo>
                        <a:pt x="14252" y="1333"/>
                      </a:lnTo>
                      <a:lnTo>
                        <a:pt x="14177" y="1333"/>
                      </a:lnTo>
                      <a:lnTo>
                        <a:pt x="14177" y="1265"/>
                      </a:lnTo>
                      <a:lnTo>
                        <a:pt x="14252" y="1265"/>
                      </a:lnTo>
                      <a:lnTo>
                        <a:pt x="14177" y="1196"/>
                      </a:lnTo>
                      <a:lnTo>
                        <a:pt x="14177" y="1128"/>
                      </a:lnTo>
                      <a:lnTo>
                        <a:pt x="14177" y="1196"/>
                      </a:lnTo>
                      <a:lnTo>
                        <a:pt x="14103" y="1196"/>
                      </a:lnTo>
                      <a:lnTo>
                        <a:pt x="14103" y="1128"/>
                      </a:lnTo>
                      <a:lnTo>
                        <a:pt x="14177" y="1128"/>
                      </a:lnTo>
                      <a:lnTo>
                        <a:pt x="14177" y="991"/>
                      </a:lnTo>
                      <a:lnTo>
                        <a:pt x="14252" y="991"/>
                      </a:lnTo>
                      <a:lnTo>
                        <a:pt x="14252" y="1059"/>
                      </a:lnTo>
                      <a:lnTo>
                        <a:pt x="14252" y="991"/>
                      </a:lnTo>
                      <a:lnTo>
                        <a:pt x="14326" y="991"/>
                      </a:lnTo>
                      <a:lnTo>
                        <a:pt x="14326" y="923"/>
                      </a:lnTo>
                      <a:lnTo>
                        <a:pt x="14400" y="991"/>
                      </a:lnTo>
                      <a:lnTo>
                        <a:pt x="14400" y="854"/>
                      </a:lnTo>
                      <a:lnTo>
                        <a:pt x="14474" y="854"/>
                      </a:lnTo>
                      <a:lnTo>
                        <a:pt x="14326" y="854"/>
                      </a:lnTo>
                      <a:lnTo>
                        <a:pt x="14326" y="786"/>
                      </a:lnTo>
                      <a:lnTo>
                        <a:pt x="14400" y="786"/>
                      </a:lnTo>
                      <a:lnTo>
                        <a:pt x="14400" y="718"/>
                      </a:lnTo>
                      <a:lnTo>
                        <a:pt x="14326" y="718"/>
                      </a:lnTo>
                      <a:lnTo>
                        <a:pt x="14400" y="718"/>
                      </a:lnTo>
                      <a:lnTo>
                        <a:pt x="14400" y="786"/>
                      </a:lnTo>
                      <a:lnTo>
                        <a:pt x="14474" y="786"/>
                      </a:lnTo>
                      <a:lnTo>
                        <a:pt x="14474" y="718"/>
                      </a:lnTo>
                      <a:lnTo>
                        <a:pt x="14400" y="718"/>
                      </a:lnTo>
                      <a:lnTo>
                        <a:pt x="14400" y="684"/>
                      </a:lnTo>
                      <a:lnTo>
                        <a:pt x="14474" y="684"/>
                      </a:lnTo>
                      <a:lnTo>
                        <a:pt x="14474" y="718"/>
                      </a:lnTo>
                      <a:lnTo>
                        <a:pt x="14548" y="718"/>
                      </a:lnTo>
                      <a:lnTo>
                        <a:pt x="14474" y="718"/>
                      </a:lnTo>
                      <a:lnTo>
                        <a:pt x="14474" y="684"/>
                      </a:lnTo>
                      <a:lnTo>
                        <a:pt x="14548" y="684"/>
                      </a:lnTo>
                      <a:lnTo>
                        <a:pt x="14548" y="615"/>
                      </a:lnTo>
                      <a:lnTo>
                        <a:pt x="14474" y="615"/>
                      </a:lnTo>
                      <a:lnTo>
                        <a:pt x="14474" y="547"/>
                      </a:lnTo>
                      <a:lnTo>
                        <a:pt x="14400" y="547"/>
                      </a:lnTo>
                      <a:lnTo>
                        <a:pt x="14400" y="410"/>
                      </a:lnTo>
                      <a:lnTo>
                        <a:pt x="14326" y="410"/>
                      </a:lnTo>
                      <a:lnTo>
                        <a:pt x="14252" y="478"/>
                      </a:lnTo>
                      <a:lnTo>
                        <a:pt x="14252" y="342"/>
                      </a:lnTo>
                      <a:lnTo>
                        <a:pt x="14400" y="342"/>
                      </a:lnTo>
                      <a:lnTo>
                        <a:pt x="14400" y="410"/>
                      </a:lnTo>
                      <a:lnTo>
                        <a:pt x="14400" y="342"/>
                      </a:lnTo>
                      <a:lnTo>
                        <a:pt x="14177" y="342"/>
                      </a:lnTo>
                      <a:lnTo>
                        <a:pt x="14177" y="273"/>
                      </a:lnTo>
                      <a:lnTo>
                        <a:pt x="14252" y="273"/>
                      </a:lnTo>
                      <a:lnTo>
                        <a:pt x="14252" y="205"/>
                      </a:lnTo>
                      <a:lnTo>
                        <a:pt x="14252" y="273"/>
                      </a:lnTo>
                      <a:lnTo>
                        <a:pt x="14326" y="273"/>
                      </a:lnTo>
                      <a:lnTo>
                        <a:pt x="14326" y="205"/>
                      </a:lnTo>
                      <a:lnTo>
                        <a:pt x="14400" y="205"/>
                      </a:lnTo>
                      <a:lnTo>
                        <a:pt x="14400" y="137"/>
                      </a:lnTo>
                      <a:lnTo>
                        <a:pt x="14326" y="68"/>
                      </a:lnTo>
                      <a:lnTo>
                        <a:pt x="14400" y="68"/>
                      </a:lnTo>
                      <a:lnTo>
                        <a:pt x="14400" y="137"/>
                      </a:lnTo>
                      <a:lnTo>
                        <a:pt x="14474" y="137"/>
                      </a:lnTo>
                      <a:lnTo>
                        <a:pt x="14474" y="68"/>
                      </a:lnTo>
                      <a:lnTo>
                        <a:pt x="14548" y="68"/>
                      </a:lnTo>
                      <a:lnTo>
                        <a:pt x="14548" y="0"/>
                      </a:lnTo>
                      <a:lnTo>
                        <a:pt x="14623" y="0"/>
                      </a:lnTo>
                      <a:lnTo>
                        <a:pt x="14623" y="68"/>
                      </a:lnTo>
                      <a:lnTo>
                        <a:pt x="14771" y="68"/>
                      </a:lnTo>
                      <a:lnTo>
                        <a:pt x="14771" y="137"/>
                      </a:lnTo>
                      <a:lnTo>
                        <a:pt x="14957" y="137"/>
                      </a:lnTo>
                      <a:lnTo>
                        <a:pt x="14957" y="205"/>
                      </a:lnTo>
                      <a:lnTo>
                        <a:pt x="15031" y="205"/>
                      </a:lnTo>
                      <a:lnTo>
                        <a:pt x="15031" y="273"/>
                      </a:lnTo>
                      <a:lnTo>
                        <a:pt x="15254" y="273"/>
                      </a:lnTo>
                      <a:lnTo>
                        <a:pt x="15254" y="342"/>
                      </a:lnTo>
                      <a:lnTo>
                        <a:pt x="15625" y="342"/>
                      </a:lnTo>
                      <a:lnTo>
                        <a:pt x="15699" y="410"/>
                      </a:lnTo>
                      <a:lnTo>
                        <a:pt x="15773" y="410"/>
                      </a:lnTo>
                      <a:lnTo>
                        <a:pt x="15773" y="342"/>
                      </a:lnTo>
                      <a:lnTo>
                        <a:pt x="15773" y="410"/>
                      </a:lnTo>
                      <a:lnTo>
                        <a:pt x="16033" y="410"/>
                      </a:lnTo>
                      <a:lnTo>
                        <a:pt x="16033" y="342"/>
                      </a:lnTo>
                      <a:lnTo>
                        <a:pt x="16107" y="342"/>
                      </a:lnTo>
                      <a:lnTo>
                        <a:pt x="16107" y="410"/>
                      </a:lnTo>
                      <a:lnTo>
                        <a:pt x="16107" y="342"/>
                      </a:lnTo>
                      <a:lnTo>
                        <a:pt x="16181" y="342"/>
                      </a:lnTo>
                      <a:lnTo>
                        <a:pt x="16256" y="410"/>
                      </a:lnTo>
                      <a:lnTo>
                        <a:pt x="16330" y="410"/>
                      </a:lnTo>
                      <a:lnTo>
                        <a:pt x="16404" y="478"/>
                      </a:lnTo>
                      <a:lnTo>
                        <a:pt x="16478" y="478"/>
                      </a:lnTo>
                      <a:lnTo>
                        <a:pt x="16478" y="410"/>
                      </a:lnTo>
                      <a:lnTo>
                        <a:pt x="16553" y="410"/>
                      </a:lnTo>
                      <a:lnTo>
                        <a:pt x="16553" y="478"/>
                      </a:lnTo>
                      <a:lnTo>
                        <a:pt x="16627" y="410"/>
                      </a:lnTo>
                      <a:lnTo>
                        <a:pt x="16627" y="478"/>
                      </a:lnTo>
                      <a:lnTo>
                        <a:pt x="16887" y="478"/>
                      </a:lnTo>
                      <a:lnTo>
                        <a:pt x="16887" y="547"/>
                      </a:lnTo>
                      <a:lnTo>
                        <a:pt x="16961" y="547"/>
                      </a:lnTo>
                      <a:lnTo>
                        <a:pt x="16961" y="615"/>
                      </a:lnTo>
                      <a:lnTo>
                        <a:pt x="17035" y="615"/>
                      </a:lnTo>
                      <a:lnTo>
                        <a:pt x="17035" y="684"/>
                      </a:lnTo>
                      <a:lnTo>
                        <a:pt x="17109" y="718"/>
                      </a:lnTo>
                      <a:lnTo>
                        <a:pt x="17109" y="786"/>
                      </a:lnTo>
                      <a:lnTo>
                        <a:pt x="17184" y="786"/>
                      </a:lnTo>
                      <a:lnTo>
                        <a:pt x="17184" y="854"/>
                      </a:lnTo>
                      <a:lnTo>
                        <a:pt x="17480" y="854"/>
                      </a:lnTo>
                      <a:lnTo>
                        <a:pt x="17480" y="786"/>
                      </a:lnTo>
                      <a:lnTo>
                        <a:pt x="17480" y="854"/>
                      </a:lnTo>
                      <a:lnTo>
                        <a:pt x="17518" y="854"/>
                      </a:lnTo>
                      <a:lnTo>
                        <a:pt x="17518" y="786"/>
                      </a:lnTo>
                      <a:lnTo>
                        <a:pt x="17592" y="786"/>
                      </a:lnTo>
                      <a:lnTo>
                        <a:pt x="17592" y="854"/>
                      </a:lnTo>
                      <a:lnTo>
                        <a:pt x="17592" y="786"/>
                      </a:lnTo>
                      <a:lnTo>
                        <a:pt x="17592" y="923"/>
                      </a:lnTo>
                      <a:lnTo>
                        <a:pt x="17963" y="923"/>
                      </a:lnTo>
                      <a:lnTo>
                        <a:pt x="17963" y="854"/>
                      </a:lnTo>
                      <a:lnTo>
                        <a:pt x="18037" y="854"/>
                      </a:lnTo>
                      <a:lnTo>
                        <a:pt x="18037" y="923"/>
                      </a:lnTo>
                      <a:lnTo>
                        <a:pt x="18260" y="923"/>
                      </a:lnTo>
                      <a:lnTo>
                        <a:pt x="18260" y="991"/>
                      </a:lnTo>
                      <a:lnTo>
                        <a:pt x="18408" y="991"/>
                      </a:lnTo>
                      <a:lnTo>
                        <a:pt x="18408" y="1059"/>
                      </a:lnTo>
                      <a:lnTo>
                        <a:pt x="18445" y="1059"/>
                      </a:lnTo>
                      <a:lnTo>
                        <a:pt x="18445" y="991"/>
                      </a:lnTo>
                      <a:lnTo>
                        <a:pt x="18520" y="991"/>
                      </a:lnTo>
                      <a:lnTo>
                        <a:pt x="18520" y="923"/>
                      </a:lnTo>
                      <a:lnTo>
                        <a:pt x="18594" y="923"/>
                      </a:lnTo>
                      <a:lnTo>
                        <a:pt x="18594" y="991"/>
                      </a:lnTo>
                      <a:lnTo>
                        <a:pt x="18520" y="991"/>
                      </a:lnTo>
                      <a:lnTo>
                        <a:pt x="18520" y="1128"/>
                      </a:lnTo>
                      <a:lnTo>
                        <a:pt x="18445" y="1128"/>
                      </a:lnTo>
                      <a:lnTo>
                        <a:pt x="18445" y="1196"/>
                      </a:lnTo>
                      <a:lnTo>
                        <a:pt x="18408" y="1196"/>
                      </a:lnTo>
                      <a:lnTo>
                        <a:pt x="18408" y="1128"/>
                      </a:lnTo>
                      <a:lnTo>
                        <a:pt x="18186" y="1128"/>
                      </a:lnTo>
                      <a:lnTo>
                        <a:pt x="18186" y="1401"/>
                      </a:lnTo>
                      <a:lnTo>
                        <a:pt x="18334" y="1401"/>
                      </a:lnTo>
                      <a:lnTo>
                        <a:pt x="18334" y="1538"/>
                      </a:lnTo>
                      <a:lnTo>
                        <a:pt x="18260" y="1538"/>
                      </a:lnTo>
                      <a:lnTo>
                        <a:pt x="18260" y="1572"/>
                      </a:lnTo>
                      <a:lnTo>
                        <a:pt x="18334" y="1572"/>
                      </a:lnTo>
                      <a:lnTo>
                        <a:pt x="18334" y="1641"/>
                      </a:lnTo>
                      <a:lnTo>
                        <a:pt x="18408" y="1641"/>
                      </a:lnTo>
                      <a:lnTo>
                        <a:pt x="18408" y="1709"/>
                      </a:lnTo>
                      <a:lnTo>
                        <a:pt x="18334" y="1777"/>
                      </a:lnTo>
                      <a:lnTo>
                        <a:pt x="18408" y="1777"/>
                      </a:lnTo>
                      <a:lnTo>
                        <a:pt x="18408" y="1846"/>
                      </a:lnTo>
                      <a:lnTo>
                        <a:pt x="18334" y="1846"/>
                      </a:lnTo>
                      <a:lnTo>
                        <a:pt x="18334" y="1914"/>
                      </a:lnTo>
                      <a:lnTo>
                        <a:pt x="18186" y="1914"/>
                      </a:lnTo>
                      <a:lnTo>
                        <a:pt x="18186" y="1982"/>
                      </a:lnTo>
                      <a:lnTo>
                        <a:pt x="18037" y="1982"/>
                      </a:lnTo>
                      <a:lnTo>
                        <a:pt x="18037" y="2119"/>
                      </a:lnTo>
                      <a:lnTo>
                        <a:pt x="18260" y="2119"/>
                      </a:lnTo>
                      <a:lnTo>
                        <a:pt x="18260" y="2187"/>
                      </a:lnTo>
                      <a:lnTo>
                        <a:pt x="18334" y="2187"/>
                      </a:lnTo>
                      <a:lnTo>
                        <a:pt x="18334" y="2256"/>
                      </a:lnTo>
                      <a:lnTo>
                        <a:pt x="18408" y="2256"/>
                      </a:lnTo>
                      <a:lnTo>
                        <a:pt x="18408" y="2563"/>
                      </a:lnTo>
                      <a:lnTo>
                        <a:pt x="18668" y="2563"/>
                      </a:lnTo>
                      <a:lnTo>
                        <a:pt x="18668" y="2768"/>
                      </a:lnTo>
                      <a:lnTo>
                        <a:pt x="18742" y="2768"/>
                      </a:lnTo>
                      <a:lnTo>
                        <a:pt x="18668" y="2768"/>
                      </a:lnTo>
                      <a:lnTo>
                        <a:pt x="18668" y="2837"/>
                      </a:lnTo>
                      <a:lnTo>
                        <a:pt x="18742" y="2837"/>
                      </a:lnTo>
                      <a:lnTo>
                        <a:pt x="18742" y="2905"/>
                      </a:lnTo>
                      <a:lnTo>
                        <a:pt x="18891" y="2905"/>
                      </a:lnTo>
                      <a:lnTo>
                        <a:pt x="18891" y="3110"/>
                      </a:lnTo>
                      <a:lnTo>
                        <a:pt x="18816" y="3110"/>
                      </a:lnTo>
                      <a:lnTo>
                        <a:pt x="18816" y="3213"/>
                      </a:lnTo>
                      <a:lnTo>
                        <a:pt x="18742" y="3281"/>
                      </a:lnTo>
                      <a:lnTo>
                        <a:pt x="18742" y="3486"/>
                      </a:lnTo>
                      <a:lnTo>
                        <a:pt x="18965" y="3691"/>
                      </a:lnTo>
                      <a:lnTo>
                        <a:pt x="18965" y="3759"/>
                      </a:lnTo>
                      <a:lnTo>
                        <a:pt x="19039" y="3759"/>
                      </a:lnTo>
                      <a:lnTo>
                        <a:pt x="19113" y="3828"/>
                      </a:lnTo>
                      <a:lnTo>
                        <a:pt x="19188" y="3828"/>
                      </a:lnTo>
                      <a:lnTo>
                        <a:pt x="19188" y="3896"/>
                      </a:lnTo>
                      <a:lnTo>
                        <a:pt x="19262" y="3896"/>
                      </a:lnTo>
                      <a:lnTo>
                        <a:pt x="19262" y="3965"/>
                      </a:lnTo>
                      <a:lnTo>
                        <a:pt x="19299" y="3965"/>
                      </a:lnTo>
                      <a:lnTo>
                        <a:pt x="19299" y="3999"/>
                      </a:lnTo>
                      <a:lnTo>
                        <a:pt x="19373" y="3999"/>
                      </a:lnTo>
                      <a:lnTo>
                        <a:pt x="19373" y="4135"/>
                      </a:lnTo>
                      <a:lnTo>
                        <a:pt x="19447" y="4135"/>
                      </a:lnTo>
                      <a:lnTo>
                        <a:pt x="19596" y="4272"/>
                      </a:lnTo>
                      <a:lnTo>
                        <a:pt x="19670" y="4272"/>
                      </a:lnTo>
                      <a:lnTo>
                        <a:pt x="19670" y="4341"/>
                      </a:lnTo>
                      <a:lnTo>
                        <a:pt x="19744" y="4341"/>
                      </a:lnTo>
                      <a:lnTo>
                        <a:pt x="19744" y="4409"/>
                      </a:lnTo>
                      <a:lnTo>
                        <a:pt x="19819" y="4409"/>
                      </a:lnTo>
                      <a:lnTo>
                        <a:pt x="19819" y="4477"/>
                      </a:lnTo>
                      <a:lnTo>
                        <a:pt x="19893" y="4477"/>
                      </a:lnTo>
                      <a:lnTo>
                        <a:pt x="19893" y="4546"/>
                      </a:lnTo>
                      <a:lnTo>
                        <a:pt x="19967" y="4546"/>
                      </a:lnTo>
                      <a:lnTo>
                        <a:pt x="20190" y="4751"/>
                      </a:lnTo>
                      <a:lnTo>
                        <a:pt x="20227" y="4751"/>
                      </a:lnTo>
                      <a:lnTo>
                        <a:pt x="20227" y="4819"/>
                      </a:lnTo>
                      <a:lnTo>
                        <a:pt x="20301" y="4819"/>
                      </a:lnTo>
                      <a:lnTo>
                        <a:pt x="20301" y="4853"/>
                      </a:lnTo>
                      <a:lnTo>
                        <a:pt x="20375" y="4853"/>
                      </a:lnTo>
                      <a:lnTo>
                        <a:pt x="20375" y="4922"/>
                      </a:lnTo>
                      <a:lnTo>
                        <a:pt x="20449" y="4922"/>
                      </a:lnTo>
                      <a:lnTo>
                        <a:pt x="20449" y="4853"/>
                      </a:lnTo>
                      <a:lnTo>
                        <a:pt x="20449" y="4922"/>
                      </a:lnTo>
                      <a:lnTo>
                        <a:pt x="20821" y="4922"/>
                      </a:lnTo>
                      <a:lnTo>
                        <a:pt x="20821" y="4990"/>
                      </a:lnTo>
                      <a:lnTo>
                        <a:pt x="20895" y="4990"/>
                      </a:lnTo>
                      <a:lnTo>
                        <a:pt x="20895" y="5058"/>
                      </a:lnTo>
                      <a:lnTo>
                        <a:pt x="20969" y="5058"/>
                      </a:lnTo>
                      <a:lnTo>
                        <a:pt x="20969" y="5127"/>
                      </a:lnTo>
                      <a:lnTo>
                        <a:pt x="21043" y="5127"/>
                      </a:lnTo>
                      <a:lnTo>
                        <a:pt x="21043" y="5058"/>
                      </a:lnTo>
                      <a:lnTo>
                        <a:pt x="21043" y="5127"/>
                      </a:lnTo>
                      <a:lnTo>
                        <a:pt x="21043" y="5058"/>
                      </a:lnTo>
                      <a:lnTo>
                        <a:pt x="21080" y="5058"/>
                      </a:lnTo>
                      <a:lnTo>
                        <a:pt x="21080" y="5127"/>
                      </a:lnTo>
                      <a:lnTo>
                        <a:pt x="21155" y="5127"/>
                      </a:lnTo>
                      <a:lnTo>
                        <a:pt x="21155" y="5195"/>
                      </a:lnTo>
                      <a:lnTo>
                        <a:pt x="21229" y="5195"/>
                      </a:lnTo>
                      <a:lnTo>
                        <a:pt x="21229" y="5127"/>
                      </a:lnTo>
                      <a:lnTo>
                        <a:pt x="21303" y="5127"/>
                      </a:lnTo>
                      <a:lnTo>
                        <a:pt x="21303" y="5195"/>
                      </a:lnTo>
                      <a:lnTo>
                        <a:pt x="21377" y="5195"/>
                      </a:lnTo>
                      <a:lnTo>
                        <a:pt x="21377" y="5263"/>
                      </a:lnTo>
                      <a:lnTo>
                        <a:pt x="21526" y="5263"/>
                      </a:lnTo>
                      <a:lnTo>
                        <a:pt x="21526" y="5332"/>
                      </a:lnTo>
                      <a:lnTo>
                        <a:pt x="21600" y="5332"/>
                      </a:lnTo>
                      <a:lnTo>
                        <a:pt x="21600" y="5400"/>
                      </a:lnTo>
                      <a:lnTo>
                        <a:pt x="21526" y="5400"/>
                      </a:lnTo>
                      <a:lnTo>
                        <a:pt x="21526" y="5468"/>
                      </a:lnTo>
                      <a:lnTo>
                        <a:pt x="21600" y="5468"/>
                      </a:lnTo>
                      <a:lnTo>
                        <a:pt x="21600" y="5605"/>
                      </a:lnTo>
                      <a:lnTo>
                        <a:pt x="21526" y="5605"/>
                      </a:lnTo>
                      <a:lnTo>
                        <a:pt x="21526" y="5844"/>
                      </a:lnTo>
                      <a:lnTo>
                        <a:pt x="21377" y="5844"/>
                      </a:lnTo>
                      <a:lnTo>
                        <a:pt x="21377" y="5981"/>
                      </a:lnTo>
                      <a:lnTo>
                        <a:pt x="21303" y="5981"/>
                      </a:lnTo>
                      <a:lnTo>
                        <a:pt x="21303" y="6049"/>
                      </a:lnTo>
                      <a:lnTo>
                        <a:pt x="21229" y="6118"/>
                      </a:lnTo>
                      <a:lnTo>
                        <a:pt x="21229" y="6049"/>
                      </a:lnTo>
                      <a:lnTo>
                        <a:pt x="21229" y="6118"/>
                      </a:lnTo>
                      <a:lnTo>
                        <a:pt x="21155" y="6118"/>
                      </a:lnTo>
                      <a:lnTo>
                        <a:pt x="21155" y="6391"/>
                      </a:lnTo>
                      <a:lnTo>
                        <a:pt x="21080" y="6391"/>
                      </a:lnTo>
                      <a:lnTo>
                        <a:pt x="21155" y="6391"/>
                      </a:lnTo>
                      <a:lnTo>
                        <a:pt x="21080" y="6391"/>
                      </a:lnTo>
                      <a:lnTo>
                        <a:pt x="21080" y="6459"/>
                      </a:lnTo>
                      <a:lnTo>
                        <a:pt x="21080" y="6391"/>
                      </a:lnTo>
                      <a:lnTo>
                        <a:pt x="21080" y="6459"/>
                      </a:lnTo>
                      <a:lnTo>
                        <a:pt x="21043" y="6459"/>
                      </a:lnTo>
                      <a:lnTo>
                        <a:pt x="21043" y="6562"/>
                      </a:lnTo>
                      <a:lnTo>
                        <a:pt x="20969" y="6562"/>
                      </a:lnTo>
                      <a:lnTo>
                        <a:pt x="20969" y="6630"/>
                      </a:lnTo>
                      <a:lnTo>
                        <a:pt x="20895" y="6630"/>
                      </a:lnTo>
                      <a:lnTo>
                        <a:pt x="20895" y="6699"/>
                      </a:lnTo>
                      <a:lnTo>
                        <a:pt x="20821" y="6699"/>
                      </a:lnTo>
                      <a:lnTo>
                        <a:pt x="20821" y="6904"/>
                      </a:lnTo>
                      <a:lnTo>
                        <a:pt x="20672" y="6904"/>
                      </a:lnTo>
                      <a:lnTo>
                        <a:pt x="20672" y="7041"/>
                      </a:lnTo>
                      <a:lnTo>
                        <a:pt x="20746" y="7041"/>
                      </a:lnTo>
                      <a:lnTo>
                        <a:pt x="20746" y="7177"/>
                      </a:lnTo>
                      <a:lnTo>
                        <a:pt x="20672" y="7177"/>
                      </a:lnTo>
                      <a:lnTo>
                        <a:pt x="20746" y="7177"/>
                      </a:lnTo>
                      <a:lnTo>
                        <a:pt x="20746" y="7246"/>
                      </a:lnTo>
                      <a:lnTo>
                        <a:pt x="20821" y="7246"/>
                      </a:lnTo>
                      <a:lnTo>
                        <a:pt x="20821" y="7348"/>
                      </a:lnTo>
                      <a:lnTo>
                        <a:pt x="20895" y="7348"/>
                      </a:lnTo>
                      <a:lnTo>
                        <a:pt x="20895" y="7622"/>
                      </a:lnTo>
                      <a:lnTo>
                        <a:pt x="20969" y="7690"/>
                      </a:lnTo>
                      <a:lnTo>
                        <a:pt x="20821" y="7690"/>
                      </a:lnTo>
                      <a:lnTo>
                        <a:pt x="20821" y="7758"/>
                      </a:lnTo>
                      <a:lnTo>
                        <a:pt x="20821" y="7690"/>
                      </a:lnTo>
                      <a:lnTo>
                        <a:pt x="20821" y="7758"/>
                      </a:lnTo>
                      <a:lnTo>
                        <a:pt x="20746" y="7758"/>
                      </a:lnTo>
                      <a:lnTo>
                        <a:pt x="20746" y="7827"/>
                      </a:lnTo>
                      <a:lnTo>
                        <a:pt x="20672" y="7827"/>
                      </a:lnTo>
                      <a:lnTo>
                        <a:pt x="20672" y="7895"/>
                      </a:lnTo>
                      <a:lnTo>
                        <a:pt x="20746" y="7895"/>
                      </a:lnTo>
                      <a:lnTo>
                        <a:pt x="20598" y="7895"/>
                      </a:lnTo>
                      <a:lnTo>
                        <a:pt x="20598" y="7963"/>
                      </a:lnTo>
                      <a:lnTo>
                        <a:pt x="20524" y="7963"/>
                      </a:lnTo>
                      <a:lnTo>
                        <a:pt x="20598" y="8032"/>
                      </a:lnTo>
                      <a:lnTo>
                        <a:pt x="20524" y="8032"/>
                      </a:lnTo>
                      <a:lnTo>
                        <a:pt x="20449" y="8100"/>
                      </a:lnTo>
                      <a:lnTo>
                        <a:pt x="20524" y="8100"/>
                      </a:lnTo>
                      <a:lnTo>
                        <a:pt x="20524" y="8134"/>
                      </a:lnTo>
                      <a:lnTo>
                        <a:pt x="20449" y="8134"/>
                      </a:lnTo>
                      <a:lnTo>
                        <a:pt x="20449" y="8203"/>
                      </a:lnTo>
                      <a:lnTo>
                        <a:pt x="20301" y="8203"/>
                      </a:lnTo>
                      <a:lnTo>
                        <a:pt x="20301" y="8134"/>
                      </a:lnTo>
                      <a:lnTo>
                        <a:pt x="20375" y="8134"/>
                      </a:lnTo>
                      <a:lnTo>
                        <a:pt x="20227" y="8134"/>
                      </a:lnTo>
                      <a:lnTo>
                        <a:pt x="20227" y="8203"/>
                      </a:lnTo>
                      <a:lnTo>
                        <a:pt x="20227" y="8134"/>
                      </a:lnTo>
                      <a:lnTo>
                        <a:pt x="20227" y="8203"/>
                      </a:lnTo>
                      <a:lnTo>
                        <a:pt x="20190" y="8203"/>
                      </a:lnTo>
                      <a:lnTo>
                        <a:pt x="20190" y="8134"/>
                      </a:lnTo>
                      <a:lnTo>
                        <a:pt x="20227" y="8134"/>
                      </a:lnTo>
                      <a:lnTo>
                        <a:pt x="20190" y="8134"/>
                      </a:lnTo>
                      <a:lnTo>
                        <a:pt x="20190" y="8100"/>
                      </a:lnTo>
                      <a:lnTo>
                        <a:pt x="20115" y="8100"/>
                      </a:lnTo>
                      <a:lnTo>
                        <a:pt x="20041" y="8032"/>
                      </a:lnTo>
                      <a:lnTo>
                        <a:pt x="20041" y="8100"/>
                      </a:lnTo>
                      <a:lnTo>
                        <a:pt x="20041" y="8032"/>
                      </a:lnTo>
                      <a:lnTo>
                        <a:pt x="19967" y="8032"/>
                      </a:lnTo>
                      <a:lnTo>
                        <a:pt x="19967" y="7963"/>
                      </a:lnTo>
                      <a:lnTo>
                        <a:pt x="19893" y="7963"/>
                      </a:lnTo>
                      <a:lnTo>
                        <a:pt x="19893" y="7827"/>
                      </a:lnTo>
                      <a:lnTo>
                        <a:pt x="19967" y="7827"/>
                      </a:lnTo>
                      <a:lnTo>
                        <a:pt x="19893" y="7758"/>
                      </a:lnTo>
                      <a:lnTo>
                        <a:pt x="19819" y="7758"/>
                      </a:lnTo>
                      <a:lnTo>
                        <a:pt x="19819" y="7690"/>
                      </a:lnTo>
                      <a:lnTo>
                        <a:pt x="19744" y="7758"/>
                      </a:lnTo>
                      <a:lnTo>
                        <a:pt x="19744" y="7690"/>
                      </a:lnTo>
                      <a:lnTo>
                        <a:pt x="19670" y="7690"/>
                      </a:lnTo>
                      <a:lnTo>
                        <a:pt x="19744" y="7690"/>
                      </a:lnTo>
                      <a:lnTo>
                        <a:pt x="19744" y="7622"/>
                      </a:lnTo>
                      <a:lnTo>
                        <a:pt x="19596" y="7622"/>
                      </a:lnTo>
                      <a:lnTo>
                        <a:pt x="19596" y="7690"/>
                      </a:lnTo>
                      <a:lnTo>
                        <a:pt x="19596" y="7622"/>
                      </a:lnTo>
                      <a:lnTo>
                        <a:pt x="19522" y="7622"/>
                      </a:lnTo>
                      <a:lnTo>
                        <a:pt x="19447" y="7553"/>
                      </a:lnTo>
                      <a:lnTo>
                        <a:pt x="19373" y="7553"/>
                      </a:lnTo>
                      <a:lnTo>
                        <a:pt x="19373" y="7485"/>
                      </a:lnTo>
                      <a:lnTo>
                        <a:pt x="19299" y="7485"/>
                      </a:lnTo>
                      <a:lnTo>
                        <a:pt x="19262" y="7553"/>
                      </a:lnTo>
                      <a:lnTo>
                        <a:pt x="19262" y="7690"/>
                      </a:lnTo>
                      <a:lnTo>
                        <a:pt x="19188" y="7690"/>
                      </a:lnTo>
                      <a:lnTo>
                        <a:pt x="19262" y="7690"/>
                      </a:lnTo>
                      <a:lnTo>
                        <a:pt x="19188" y="7690"/>
                      </a:lnTo>
                      <a:lnTo>
                        <a:pt x="19188" y="7758"/>
                      </a:lnTo>
                      <a:lnTo>
                        <a:pt x="19113" y="7758"/>
                      </a:lnTo>
                      <a:lnTo>
                        <a:pt x="19113" y="7827"/>
                      </a:lnTo>
                      <a:lnTo>
                        <a:pt x="19039" y="7827"/>
                      </a:lnTo>
                      <a:lnTo>
                        <a:pt x="19039" y="7963"/>
                      </a:lnTo>
                      <a:lnTo>
                        <a:pt x="18965" y="7963"/>
                      </a:lnTo>
                      <a:lnTo>
                        <a:pt x="18891" y="8032"/>
                      </a:lnTo>
                      <a:lnTo>
                        <a:pt x="18891" y="8203"/>
                      </a:lnTo>
                      <a:lnTo>
                        <a:pt x="18816" y="8203"/>
                      </a:lnTo>
                      <a:lnTo>
                        <a:pt x="18816" y="8339"/>
                      </a:lnTo>
                      <a:lnTo>
                        <a:pt x="18742" y="8339"/>
                      </a:lnTo>
                      <a:lnTo>
                        <a:pt x="18742" y="8408"/>
                      </a:lnTo>
                      <a:lnTo>
                        <a:pt x="18594" y="8408"/>
                      </a:lnTo>
                      <a:lnTo>
                        <a:pt x="18594" y="8544"/>
                      </a:lnTo>
                      <a:lnTo>
                        <a:pt x="18520" y="8544"/>
                      </a:lnTo>
                      <a:lnTo>
                        <a:pt x="18520" y="8476"/>
                      </a:lnTo>
                      <a:lnTo>
                        <a:pt x="18334" y="8476"/>
                      </a:lnTo>
                      <a:lnTo>
                        <a:pt x="18334" y="8544"/>
                      </a:lnTo>
                      <a:lnTo>
                        <a:pt x="18186" y="8544"/>
                      </a:lnTo>
                      <a:lnTo>
                        <a:pt x="18186" y="8476"/>
                      </a:lnTo>
                      <a:lnTo>
                        <a:pt x="18111" y="8476"/>
                      </a:lnTo>
                      <a:lnTo>
                        <a:pt x="18111" y="8544"/>
                      </a:lnTo>
                      <a:lnTo>
                        <a:pt x="18037" y="8544"/>
                      </a:lnTo>
                      <a:lnTo>
                        <a:pt x="18037" y="8476"/>
                      </a:lnTo>
                      <a:lnTo>
                        <a:pt x="17963" y="8476"/>
                      </a:lnTo>
                      <a:lnTo>
                        <a:pt x="17666" y="9057"/>
                      </a:lnTo>
                      <a:lnTo>
                        <a:pt x="17592" y="9125"/>
                      </a:lnTo>
                      <a:lnTo>
                        <a:pt x="17592" y="9194"/>
                      </a:lnTo>
                      <a:lnTo>
                        <a:pt x="17518" y="9194"/>
                      </a:lnTo>
                      <a:lnTo>
                        <a:pt x="17518" y="9467"/>
                      </a:lnTo>
                      <a:lnTo>
                        <a:pt x="17592" y="9535"/>
                      </a:lnTo>
                      <a:lnTo>
                        <a:pt x="17592" y="9672"/>
                      </a:lnTo>
                      <a:lnTo>
                        <a:pt x="17666" y="9672"/>
                      </a:lnTo>
                      <a:lnTo>
                        <a:pt x="17666" y="9741"/>
                      </a:lnTo>
                      <a:lnTo>
                        <a:pt x="17740" y="9741"/>
                      </a:lnTo>
                      <a:lnTo>
                        <a:pt x="17740" y="9775"/>
                      </a:lnTo>
                      <a:lnTo>
                        <a:pt x="17889" y="9775"/>
                      </a:lnTo>
                      <a:lnTo>
                        <a:pt x="17889" y="9843"/>
                      </a:lnTo>
                      <a:lnTo>
                        <a:pt x="18037" y="9843"/>
                      </a:lnTo>
                      <a:lnTo>
                        <a:pt x="18037" y="9911"/>
                      </a:lnTo>
                      <a:lnTo>
                        <a:pt x="18111" y="9911"/>
                      </a:lnTo>
                      <a:lnTo>
                        <a:pt x="18037" y="9911"/>
                      </a:lnTo>
                      <a:lnTo>
                        <a:pt x="18037" y="9980"/>
                      </a:lnTo>
                      <a:lnTo>
                        <a:pt x="17889" y="9980"/>
                      </a:lnTo>
                      <a:lnTo>
                        <a:pt x="17889" y="10048"/>
                      </a:lnTo>
                      <a:lnTo>
                        <a:pt x="17740" y="10048"/>
                      </a:lnTo>
                      <a:lnTo>
                        <a:pt x="17740" y="10116"/>
                      </a:lnTo>
                      <a:lnTo>
                        <a:pt x="17666" y="10116"/>
                      </a:lnTo>
                      <a:lnTo>
                        <a:pt x="17666" y="10253"/>
                      </a:lnTo>
                      <a:lnTo>
                        <a:pt x="17518" y="10253"/>
                      </a:lnTo>
                      <a:lnTo>
                        <a:pt x="17480" y="10322"/>
                      </a:lnTo>
                      <a:lnTo>
                        <a:pt x="17406" y="10322"/>
                      </a:lnTo>
                      <a:lnTo>
                        <a:pt x="17332" y="10253"/>
                      </a:lnTo>
                      <a:lnTo>
                        <a:pt x="17258" y="10253"/>
                      </a:lnTo>
                      <a:lnTo>
                        <a:pt x="17184" y="10185"/>
                      </a:lnTo>
                      <a:lnTo>
                        <a:pt x="17035" y="10185"/>
                      </a:lnTo>
                      <a:lnTo>
                        <a:pt x="17035" y="10116"/>
                      </a:lnTo>
                      <a:lnTo>
                        <a:pt x="16961" y="10116"/>
                      </a:lnTo>
                      <a:lnTo>
                        <a:pt x="16812" y="9980"/>
                      </a:lnTo>
                      <a:lnTo>
                        <a:pt x="16738" y="9980"/>
                      </a:lnTo>
                      <a:lnTo>
                        <a:pt x="16664" y="9911"/>
                      </a:lnTo>
                      <a:lnTo>
                        <a:pt x="16553" y="9911"/>
                      </a:lnTo>
                      <a:lnTo>
                        <a:pt x="16478" y="9843"/>
                      </a:lnTo>
                      <a:lnTo>
                        <a:pt x="16330" y="9843"/>
                      </a:lnTo>
                      <a:lnTo>
                        <a:pt x="16330" y="9775"/>
                      </a:lnTo>
                      <a:lnTo>
                        <a:pt x="16181" y="9775"/>
                      </a:lnTo>
                      <a:lnTo>
                        <a:pt x="16181" y="9741"/>
                      </a:lnTo>
                      <a:lnTo>
                        <a:pt x="16033" y="9741"/>
                      </a:lnTo>
                      <a:lnTo>
                        <a:pt x="16033" y="9672"/>
                      </a:lnTo>
                      <a:lnTo>
                        <a:pt x="15959" y="9672"/>
                      </a:lnTo>
                      <a:lnTo>
                        <a:pt x="15959" y="9604"/>
                      </a:lnTo>
                      <a:lnTo>
                        <a:pt x="15551" y="9604"/>
                      </a:lnTo>
                      <a:lnTo>
                        <a:pt x="15402" y="9535"/>
                      </a:lnTo>
                      <a:lnTo>
                        <a:pt x="15254" y="9672"/>
                      </a:lnTo>
                      <a:lnTo>
                        <a:pt x="15254" y="9775"/>
                      </a:lnTo>
                      <a:lnTo>
                        <a:pt x="15179" y="9775"/>
                      </a:lnTo>
                      <a:lnTo>
                        <a:pt x="15179" y="9980"/>
                      </a:lnTo>
                      <a:lnTo>
                        <a:pt x="15105" y="9980"/>
                      </a:lnTo>
                      <a:lnTo>
                        <a:pt x="15105" y="10185"/>
                      </a:lnTo>
                      <a:lnTo>
                        <a:pt x="15031" y="10185"/>
                      </a:lnTo>
                      <a:lnTo>
                        <a:pt x="15031" y="10253"/>
                      </a:lnTo>
                      <a:lnTo>
                        <a:pt x="14882" y="10390"/>
                      </a:lnTo>
                      <a:lnTo>
                        <a:pt x="14845" y="10390"/>
                      </a:lnTo>
                      <a:lnTo>
                        <a:pt x="14845" y="10458"/>
                      </a:lnTo>
                      <a:lnTo>
                        <a:pt x="14771" y="10458"/>
                      </a:lnTo>
                      <a:lnTo>
                        <a:pt x="14771" y="10766"/>
                      </a:lnTo>
                      <a:lnTo>
                        <a:pt x="14845" y="10766"/>
                      </a:lnTo>
                      <a:lnTo>
                        <a:pt x="14845" y="10903"/>
                      </a:lnTo>
                      <a:lnTo>
                        <a:pt x="14882" y="10903"/>
                      </a:lnTo>
                      <a:lnTo>
                        <a:pt x="14845" y="10903"/>
                      </a:lnTo>
                      <a:lnTo>
                        <a:pt x="14845" y="10971"/>
                      </a:lnTo>
                      <a:lnTo>
                        <a:pt x="14252" y="10971"/>
                      </a:lnTo>
                      <a:lnTo>
                        <a:pt x="14252" y="10903"/>
                      </a:lnTo>
                      <a:lnTo>
                        <a:pt x="14029" y="10903"/>
                      </a:lnTo>
                      <a:lnTo>
                        <a:pt x="14029" y="10834"/>
                      </a:lnTo>
                      <a:lnTo>
                        <a:pt x="13546" y="10834"/>
                      </a:lnTo>
                      <a:lnTo>
                        <a:pt x="13472" y="10903"/>
                      </a:lnTo>
                      <a:lnTo>
                        <a:pt x="13398" y="10903"/>
                      </a:lnTo>
                      <a:lnTo>
                        <a:pt x="13398" y="11039"/>
                      </a:lnTo>
                      <a:lnTo>
                        <a:pt x="13249" y="11039"/>
                      </a:lnTo>
                      <a:lnTo>
                        <a:pt x="13249" y="11108"/>
                      </a:lnTo>
                      <a:lnTo>
                        <a:pt x="13175" y="11108"/>
                      </a:lnTo>
                      <a:lnTo>
                        <a:pt x="13249" y="11176"/>
                      </a:lnTo>
                      <a:lnTo>
                        <a:pt x="13175" y="11176"/>
                      </a:lnTo>
                      <a:lnTo>
                        <a:pt x="13175" y="11244"/>
                      </a:lnTo>
                      <a:lnTo>
                        <a:pt x="13249" y="11244"/>
                      </a:lnTo>
                      <a:lnTo>
                        <a:pt x="13249" y="11415"/>
                      </a:lnTo>
                      <a:lnTo>
                        <a:pt x="13324" y="11415"/>
                      </a:lnTo>
                      <a:lnTo>
                        <a:pt x="13324" y="11620"/>
                      </a:lnTo>
                      <a:lnTo>
                        <a:pt x="13249" y="11620"/>
                      </a:lnTo>
                      <a:lnTo>
                        <a:pt x="13249" y="11825"/>
                      </a:lnTo>
                      <a:lnTo>
                        <a:pt x="13324" y="11825"/>
                      </a:lnTo>
                      <a:lnTo>
                        <a:pt x="13324" y="12099"/>
                      </a:lnTo>
                      <a:lnTo>
                        <a:pt x="13249" y="12099"/>
                      </a:lnTo>
                      <a:lnTo>
                        <a:pt x="13249" y="12167"/>
                      </a:lnTo>
                      <a:lnTo>
                        <a:pt x="13175" y="12167"/>
                      </a:lnTo>
                      <a:lnTo>
                        <a:pt x="13175" y="12030"/>
                      </a:lnTo>
                      <a:lnTo>
                        <a:pt x="13101" y="12099"/>
                      </a:lnTo>
                      <a:lnTo>
                        <a:pt x="13101" y="12167"/>
                      </a:lnTo>
                      <a:lnTo>
                        <a:pt x="13064" y="12167"/>
                      </a:lnTo>
                      <a:lnTo>
                        <a:pt x="13064" y="12099"/>
                      </a:lnTo>
                      <a:lnTo>
                        <a:pt x="13064" y="12167"/>
                      </a:lnTo>
                      <a:lnTo>
                        <a:pt x="12990" y="12167"/>
                      </a:lnTo>
                      <a:lnTo>
                        <a:pt x="12990" y="12235"/>
                      </a:lnTo>
                      <a:lnTo>
                        <a:pt x="12915" y="12235"/>
                      </a:lnTo>
                      <a:lnTo>
                        <a:pt x="12915" y="12475"/>
                      </a:lnTo>
                      <a:lnTo>
                        <a:pt x="12990" y="12475"/>
                      </a:lnTo>
                      <a:lnTo>
                        <a:pt x="12990" y="12680"/>
                      </a:lnTo>
                      <a:lnTo>
                        <a:pt x="12915" y="12680"/>
                      </a:lnTo>
                      <a:lnTo>
                        <a:pt x="12915" y="12748"/>
                      </a:lnTo>
                      <a:lnTo>
                        <a:pt x="13064" y="12748"/>
                      </a:lnTo>
                      <a:lnTo>
                        <a:pt x="13064" y="12816"/>
                      </a:lnTo>
                      <a:lnTo>
                        <a:pt x="13101" y="12816"/>
                      </a:lnTo>
                      <a:lnTo>
                        <a:pt x="13101" y="12953"/>
                      </a:lnTo>
                      <a:lnTo>
                        <a:pt x="13175" y="12953"/>
                      </a:lnTo>
                      <a:lnTo>
                        <a:pt x="13175" y="12885"/>
                      </a:lnTo>
                      <a:lnTo>
                        <a:pt x="13249" y="12885"/>
                      </a:lnTo>
                      <a:lnTo>
                        <a:pt x="13249" y="13124"/>
                      </a:lnTo>
                      <a:lnTo>
                        <a:pt x="13175" y="13124"/>
                      </a:lnTo>
                      <a:lnTo>
                        <a:pt x="13175" y="13261"/>
                      </a:lnTo>
                      <a:lnTo>
                        <a:pt x="13621" y="13261"/>
                      </a:lnTo>
                      <a:lnTo>
                        <a:pt x="13621" y="13329"/>
                      </a:lnTo>
                      <a:lnTo>
                        <a:pt x="13695" y="13329"/>
                      </a:lnTo>
                      <a:lnTo>
                        <a:pt x="13695" y="13397"/>
                      </a:lnTo>
                      <a:lnTo>
                        <a:pt x="13769" y="13397"/>
                      </a:lnTo>
                      <a:lnTo>
                        <a:pt x="13769" y="13329"/>
                      </a:lnTo>
                      <a:lnTo>
                        <a:pt x="13843" y="13329"/>
                      </a:lnTo>
                      <a:lnTo>
                        <a:pt x="13843" y="13261"/>
                      </a:lnTo>
                      <a:lnTo>
                        <a:pt x="13918" y="13261"/>
                      </a:lnTo>
                      <a:lnTo>
                        <a:pt x="13992" y="13192"/>
                      </a:lnTo>
                      <a:lnTo>
                        <a:pt x="14029" y="13124"/>
                      </a:lnTo>
                      <a:lnTo>
                        <a:pt x="14103" y="13056"/>
                      </a:lnTo>
                      <a:lnTo>
                        <a:pt x="14177" y="13056"/>
                      </a:lnTo>
                      <a:lnTo>
                        <a:pt x="14177" y="13022"/>
                      </a:lnTo>
                      <a:lnTo>
                        <a:pt x="14252" y="13056"/>
                      </a:lnTo>
                      <a:lnTo>
                        <a:pt x="14326" y="13056"/>
                      </a:lnTo>
                      <a:lnTo>
                        <a:pt x="14326" y="13022"/>
                      </a:lnTo>
                      <a:lnTo>
                        <a:pt x="14400" y="13022"/>
                      </a:lnTo>
                      <a:lnTo>
                        <a:pt x="14400" y="13124"/>
                      </a:lnTo>
                      <a:lnTo>
                        <a:pt x="14474" y="13124"/>
                      </a:lnTo>
                      <a:lnTo>
                        <a:pt x="14474" y="13192"/>
                      </a:lnTo>
                      <a:lnTo>
                        <a:pt x="14548" y="13192"/>
                      </a:lnTo>
                      <a:lnTo>
                        <a:pt x="14697" y="13329"/>
                      </a:lnTo>
                      <a:lnTo>
                        <a:pt x="14697" y="13534"/>
                      </a:lnTo>
                      <a:lnTo>
                        <a:pt x="14623" y="13534"/>
                      </a:lnTo>
                      <a:lnTo>
                        <a:pt x="14623" y="13808"/>
                      </a:lnTo>
                      <a:lnTo>
                        <a:pt x="14697" y="13876"/>
                      </a:lnTo>
                      <a:lnTo>
                        <a:pt x="14697" y="14047"/>
                      </a:lnTo>
                      <a:lnTo>
                        <a:pt x="14771" y="14115"/>
                      </a:lnTo>
                      <a:lnTo>
                        <a:pt x="14771" y="14184"/>
                      </a:lnTo>
                      <a:lnTo>
                        <a:pt x="14845" y="14252"/>
                      </a:lnTo>
                      <a:lnTo>
                        <a:pt x="14845" y="14389"/>
                      </a:lnTo>
                      <a:lnTo>
                        <a:pt x="14882" y="14457"/>
                      </a:lnTo>
                      <a:lnTo>
                        <a:pt x="14882" y="14525"/>
                      </a:lnTo>
                      <a:lnTo>
                        <a:pt x="14845" y="14525"/>
                      </a:lnTo>
                      <a:lnTo>
                        <a:pt x="14845" y="14662"/>
                      </a:lnTo>
                      <a:lnTo>
                        <a:pt x="14771" y="14696"/>
                      </a:lnTo>
                      <a:lnTo>
                        <a:pt x="14771" y="15038"/>
                      </a:lnTo>
                      <a:lnTo>
                        <a:pt x="14697" y="15106"/>
                      </a:lnTo>
                      <a:lnTo>
                        <a:pt x="14771" y="15175"/>
                      </a:lnTo>
                      <a:lnTo>
                        <a:pt x="14771" y="15380"/>
                      </a:lnTo>
                      <a:lnTo>
                        <a:pt x="14845" y="15380"/>
                      </a:lnTo>
                      <a:lnTo>
                        <a:pt x="14845" y="15448"/>
                      </a:lnTo>
                      <a:lnTo>
                        <a:pt x="14882" y="15516"/>
                      </a:lnTo>
                      <a:lnTo>
                        <a:pt x="15031" y="15516"/>
                      </a:lnTo>
                      <a:lnTo>
                        <a:pt x="15105" y="15551"/>
                      </a:lnTo>
                      <a:lnTo>
                        <a:pt x="15179" y="15551"/>
                      </a:lnTo>
                      <a:lnTo>
                        <a:pt x="15254" y="15619"/>
                      </a:lnTo>
                      <a:lnTo>
                        <a:pt x="15328" y="15619"/>
                      </a:lnTo>
                      <a:lnTo>
                        <a:pt x="15402" y="15687"/>
                      </a:lnTo>
                      <a:lnTo>
                        <a:pt x="15551" y="15687"/>
                      </a:lnTo>
                      <a:lnTo>
                        <a:pt x="15699" y="15824"/>
                      </a:lnTo>
                      <a:lnTo>
                        <a:pt x="15773" y="15824"/>
                      </a:lnTo>
                      <a:lnTo>
                        <a:pt x="15810" y="15892"/>
                      </a:lnTo>
                      <a:lnTo>
                        <a:pt x="15885" y="15892"/>
                      </a:lnTo>
                      <a:lnTo>
                        <a:pt x="15959" y="15961"/>
                      </a:lnTo>
                      <a:lnTo>
                        <a:pt x="16181" y="15961"/>
                      </a:lnTo>
                      <a:lnTo>
                        <a:pt x="16181" y="16029"/>
                      </a:lnTo>
                      <a:lnTo>
                        <a:pt x="16404" y="16029"/>
                      </a:lnTo>
                      <a:lnTo>
                        <a:pt x="16478" y="16097"/>
                      </a:lnTo>
                      <a:lnTo>
                        <a:pt x="16664" y="16097"/>
                      </a:lnTo>
                      <a:lnTo>
                        <a:pt x="16738" y="16029"/>
                      </a:lnTo>
                      <a:lnTo>
                        <a:pt x="16961" y="16029"/>
                      </a:lnTo>
                      <a:lnTo>
                        <a:pt x="16961" y="16097"/>
                      </a:lnTo>
                      <a:lnTo>
                        <a:pt x="17258" y="16097"/>
                      </a:lnTo>
                      <a:lnTo>
                        <a:pt x="17332" y="16166"/>
                      </a:lnTo>
                      <a:lnTo>
                        <a:pt x="17518" y="16166"/>
                      </a:lnTo>
                      <a:lnTo>
                        <a:pt x="17518" y="16234"/>
                      </a:lnTo>
                      <a:lnTo>
                        <a:pt x="17592" y="16234"/>
                      </a:lnTo>
                      <a:lnTo>
                        <a:pt x="17592" y="16337"/>
                      </a:lnTo>
                      <a:lnTo>
                        <a:pt x="17518" y="16405"/>
                      </a:lnTo>
                      <a:lnTo>
                        <a:pt x="17480" y="16473"/>
                      </a:lnTo>
                      <a:lnTo>
                        <a:pt x="17480" y="16542"/>
                      </a:lnTo>
                      <a:lnTo>
                        <a:pt x="17406" y="16542"/>
                      </a:lnTo>
                      <a:lnTo>
                        <a:pt x="17406" y="16610"/>
                      </a:lnTo>
                      <a:lnTo>
                        <a:pt x="17332" y="16610"/>
                      </a:lnTo>
                      <a:lnTo>
                        <a:pt x="17332" y="16678"/>
                      </a:lnTo>
                      <a:lnTo>
                        <a:pt x="17258" y="16747"/>
                      </a:lnTo>
                      <a:lnTo>
                        <a:pt x="17332" y="16747"/>
                      </a:lnTo>
                      <a:lnTo>
                        <a:pt x="17258" y="16747"/>
                      </a:lnTo>
                      <a:lnTo>
                        <a:pt x="17258" y="16815"/>
                      </a:lnTo>
                      <a:lnTo>
                        <a:pt x="17332" y="16815"/>
                      </a:lnTo>
                      <a:lnTo>
                        <a:pt x="17258" y="16815"/>
                      </a:lnTo>
                      <a:lnTo>
                        <a:pt x="17258" y="17020"/>
                      </a:lnTo>
                      <a:lnTo>
                        <a:pt x="17332" y="17020"/>
                      </a:lnTo>
                      <a:lnTo>
                        <a:pt x="17332" y="17157"/>
                      </a:lnTo>
                      <a:lnTo>
                        <a:pt x="17258" y="17157"/>
                      </a:lnTo>
                      <a:lnTo>
                        <a:pt x="17258" y="17259"/>
                      </a:lnTo>
                      <a:lnTo>
                        <a:pt x="17184" y="17259"/>
                      </a:lnTo>
                      <a:lnTo>
                        <a:pt x="17258" y="17259"/>
                      </a:lnTo>
                      <a:lnTo>
                        <a:pt x="17184" y="17259"/>
                      </a:lnTo>
                      <a:lnTo>
                        <a:pt x="17184" y="17328"/>
                      </a:lnTo>
                      <a:lnTo>
                        <a:pt x="17109" y="17328"/>
                      </a:lnTo>
                      <a:lnTo>
                        <a:pt x="17109" y="17396"/>
                      </a:lnTo>
                      <a:lnTo>
                        <a:pt x="17109" y="17328"/>
                      </a:lnTo>
                      <a:lnTo>
                        <a:pt x="17109" y="17943"/>
                      </a:lnTo>
                      <a:lnTo>
                        <a:pt x="17035" y="17943"/>
                      </a:lnTo>
                      <a:lnTo>
                        <a:pt x="17035" y="17977"/>
                      </a:lnTo>
                      <a:lnTo>
                        <a:pt x="16961" y="18046"/>
                      </a:lnTo>
                      <a:lnTo>
                        <a:pt x="16887" y="18046"/>
                      </a:lnTo>
                      <a:lnTo>
                        <a:pt x="16887" y="18182"/>
                      </a:lnTo>
                      <a:lnTo>
                        <a:pt x="16961" y="18182"/>
                      </a:lnTo>
                      <a:lnTo>
                        <a:pt x="16961" y="18251"/>
                      </a:lnTo>
                      <a:lnTo>
                        <a:pt x="16887" y="18251"/>
                      </a:lnTo>
                      <a:lnTo>
                        <a:pt x="16961" y="18251"/>
                      </a:lnTo>
                      <a:lnTo>
                        <a:pt x="16812" y="18251"/>
                      </a:lnTo>
                      <a:lnTo>
                        <a:pt x="16812" y="18387"/>
                      </a:lnTo>
                      <a:lnTo>
                        <a:pt x="16664" y="18387"/>
                      </a:lnTo>
                      <a:lnTo>
                        <a:pt x="16664" y="18456"/>
                      </a:lnTo>
                      <a:lnTo>
                        <a:pt x="16627" y="18456"/>
                      </a:lnTo>
                      <a:lnTo>
                        <a:pt x="16664" y="18456"/>
                      </a:lnTo>
                      <a:lnTo>
                        <a:pt x="16627" y="18456"/>
                      </a:lnTo>
                      <a:lnTo>
                        <a:pt x="16627" y="18524"/>
                      </a:lnTo>
                      <a:lnTo>
                        <a:pt x="16664" y="18524"/>
                      </a:lnTo>
                      <a:lnTo>
                        <a:pt x="16627" y="18524"/>
                      </a:lnTo>
                      <a:lnTo>
                        <a:pt x="16627" y="18661"/>
                      </a:lnTo>
                      <a:lnTo>
                        <a:pt x="16553" y="18661"/>
                      </a:lnTo>
                      <a:lnTo>
                        <a:pt x="16553" y="18729"/>
                      </a:lnTo>
                      <a:lnTo>
                        <a:pt x="16553" y="18661"/>
                      </a:lnTo>
                      <a:lnTo>
                        <a:pt x="16478" y="18729"/>
                      </a:lnTo>
                      <a:lnTo>
                        <a:pt x="16404" y="18729"/>
                      </a:lnTo>
                      <a:lnTo>
                        <a:pt x="16404" y="18797"/>
                      </a:lnTo>
                      <a:lnTo>
                        <a:pt x="16330" y="18797"/>
                      </a:lnTo>
                      <a:lnTo>
                        <a:pt x="16330" y="18832"/>
                      </a:lnTo>
                      <a:lnTo>
                        <a:pt x="16256" y="18832"/>
                      </a:lnTo>
                      <a:lnTo>
                        <a:pt x="16256" y="18900"/>
                      </a:lnTo>
                      <a:lnTo>
                        <a:pt x="16181" y="18900"/>
                      </a:lnTo>
                      <a:lnTo>
                        <a:pt x="16181" y="18968"/>
                      </a:lnTo>
                      <a:lnTo>
                        <a:pt x="16107" y="19037"/>
                      </a:lnTo>
                      <a:lnTo>
                        <a:pt x="16033" y="19037"/>
                      </a:lnTo>
                      <a:lnTo>
                        <a:pt x="16107" y="19037"/>
                      </a:lnTo>
                      <a:lnTo>
                        <a:pt x="16107" y="19105"/>
                      </a:lnTo>
                      <a:lnTo>
                        <a:pt x="16033" y="19105"/>
                      </a:lnTo>
                      <a:lnTo>
                        <a:pt x="16107" y="19105"/>
                      </a:lnTo>
                      <a:lnTo>
                        <a:pt x="16107" y="19242"/>
                      </a:lnTo>
                      <a:lnTo>
                        <a:pt x="16181" y="19242"/>
                      </a:lnTo>
                      <a:lnTo>
                        <a:pt x="16181" y="19378"/>
                      </a:lnTo>
                      <a:lnTo>
                        <a:pt x="16107" y="19447"/>
                      </a:lnTo>
                      <a:lnTo>
                        <a:pt x="16107" y="19515"/>
                      </a:lnTo>
                      <a:lnTo>
                        <a:pt x="16181" y="19515"/>
                      </a:lnTo>
                      <a:lnTo>
                        <a:pt x="16107" y="19515"/>
                      </a:lnTo>
                      <a:lnTo>
                        <a:pt x="16107" y="19584"/>
                      </a:lnTo>
                      <a:lnTo>
                        <a:pt x="16033" y="19584"/>
                      </a:lnTo>
                      <a:lnTo>
                        <a:pt x="16181" y="19584"/>
                      </a:lnTo>
                      <a:lnTo>
                        <a:pt x="16181" y="19618"/>
                      </a:lnTo>
                      <a:lnTo>
                        <a:pt x="16256" y="19618"/>
                      </a:lnTo>
                      <a:lnTo>
                        <a:pt x="16256" y="19891"/>
                      </a:lnTo>
                      <a:lnTo>
                        <a:pt x="16330" y="19959"/>
                      </a:lnTo>
                      <a:lnTo>
                        <a:pt x="16404" y="19959"/>
                      </a:lnTo>
                      <a:lnTo>
                        <a:pt x="16404" y="20028"/>
                      </a:lnTo>
                      <a:lnTo>
                        <a:pt x="16478" y="20028"/>
                      </a:lnTo>
                      <a:lnTo>
                        <a:pt x="16478" y="20096"/>
                      </a:lnTo>
                      <a:lnTo>
                        <a:pt x="16738" y="20096"/>
                      </a:lnTo>
                      <a:lnTo>
                        <a:pt x="16738" y="20165"/>
                      </a:lnTo>
                      <a:lnTo>
                        <a:pt x="16812" y="20096"/>
                      </a:lnTo>
                      <a:lnTo>
                        <a:pt x="16812" y="20165"/>
                      </a:lnTo>
                      <a:lnTo>
                        <a:pt x="16961" y="20165"/>
                      </a:lnTo>
                      <a:lnTo>
                        <a:pt x="16961" y="20233"/>
                      </a:lnTo>
                      <a:lnTo>
                        <a:pt x="16961" y="20165"/>
                      </a:lnTo>
                      <a:lnTo>
                        <a:pt x="17109" y="20165"/>
                      </a:lnTo>
                      <a:lnTo>
                        <a:pt x="17109" y="20233"/>
                      </a:lnTo>
                      <a:lnTo>
                        <a:pt x="17332" y="20233"/>
                      </a:lnTo>
                      <a:lnTo>
                        <a:pt x="17332" y="20165"/>
                      </a:lnTo>
                      <a:lnTo>
                        <a:pt x="17406" y="20165"/>
                      </a:lnTo>
                      <a:lnTo>
                        <a:pt x="17480" y="20233"/>
                      </a:lnTo>
                      <a:lnTo>
                        <a:pt x="17480" y="20165"/>
                      </a:lnTo>
                      <a:lnTo>
                        <a:pt x="17518" y="20165"/>
                      </a:lnTo>
                      <a:lnTo>
                        <a:pt x="17518" y="20096"/>
                      </a:lnTo>
                      <a:lnTo>
                        <a:pt x="17518" y="20165"/>
                      </a:lnTo>
                      <a:lnTo>
                        <a:pt x="17592" y="20165"/>
                      </a:lnTo>
                      <a:lnTo>
                        <a:pt x="17592" y="20233"/>
                      </a:lnTo>
                      <a:lnTo>
                        <a:pt x="17740" y="20233"/>
                      </a:lnTo>
                      <a:lnTo>
                        <a:pt x="17740" y="20301"/>
                      </a:lnTo>
                      <a:lnTo>
                        <a:pt x="17814" y="20301"/>
                      </a:lnTo>
                      <a:lnTo>
                        <a:pt x="17814" y="20438"/>
                      </a:lnTo>
                      <a:lnTo>
                        <a:pt x="18037" y="20438"/>
                      </a:lnTo>
                      <a:lnTo>
                        <a:pt x="18037" y="20472"/>
                      </a:lnTo>
                      <a:lnTo>
                        <a:pt x="18111" y="20472"/>
                      </a:lnTo>
                      <a:lnTo>
                        <a:pt x="18037" y="20541"/>
                      </a:lnTo>
                      <a:lnTo>
                        <a:pt x="18186" y="20541"/>
                      </a:lnTo>
                      <a:lnTo>
                        <a:pt x="18260" y="20609"/>
                      </a:lnTo>
                      <a:lnTo>
                        <a:pt x="18334" y="20609"/>
                      </a:lnTo>
                      <a:lnTo>
                        <a:pt x="18260" y="20609"/>
                      </a:lnTo>
                      <a:lnTo>
                        <a:pt x="18260" y="20677"/>
                      </a:lnTo>
                      <a:lnTo>
                        <a:pt x="18186" y="20677"/>
                      </a:lnTo>
                      <a:lnTo>
                        <a:pt x="18186" y="20746"/>
                      </a:lnTo>
                      <a:lnTo>
                        <a:pt x="18260" y="20746"/>
                      </a:lnTo>
                      <a:lnTo>
                        <a:pt x="18334" y="20814"/>
                      </a:lnTo>
                      <a:lnTo>
                        <a:pt x="18334" y="21019"/>
                      </a:lnTo>
                      <a:lnTo>
                        <a:pt x="18111" y="21019"/>
                      </a:lnTo>
                      <a:lnTo>
                        <a:pt x="18111" y="20951"/>
                      </a:lnTo>
                      <a:lnTo>
                        <a:pt x="18037" y="20951"/>
                      </a:lnTo>
                      <a:lnTo>
                        <a:pt x="18037" y="21019"/>
                      </a:lnTo>
                      <a:lnTo>
                        <a:pt x="17963" y="21019"/>
                      </a:lnTo>
                      <a:lnTo>
                        <a:pt x="17963" y="21087"/>
                      </a:lnTo>
                      <a:lnTo>
                        <a:pt x="17889" y="21087"/>
                      </a:lnTo>
                      <a:lnTo>
                        <a:pt x="17889" y="21156"/>
                      </a:lnTo>
                      <a:lnTo>
                        <a:pt x="17740" y="21156"/>
                      </a:lnTo>
                      <a:lnTo>
                        <a:pt x="17740" y="21087"/>
                      </a:lnTo>
                      <a:lnTo>
                        <a:pt x="17666" y="21087"/>
                      </a:lnTo>
                      <a:lnTo>
                        <a:pt x="17666" y="21019"/>
                      </a:lnTo>
                      <a:lnTo>
                        <a:pt x="17518" y="21019"/>
                      </a:lnTo>
                      <a:lnTo>
                        <a:pt x="17480" y="20951"/>
                      </a:lnTo>
                      <a:lnTo>
                        <a:pt x="17406" y="20951"/>
                      </a:lnTo>
                      <a:lnTo>
                        <a:pt x="17406" y="21156"/>
                      </a:lnTo>
                      <a:lnTo>
                        <a:pt x="17258" y="21156"/>
                      </a:lnTo>
                      <a:lnTo>
                        <a:pt x="17258" y="21087"/>
                      </a:lnTo>
                      <a:lnTo>
                        <a:pt x="17109" y="21087"/>
                      </a:lnTo>
                      <a:lnTo>
                        <a:pt x="17109" y="21019"/>
                      </a:lnTo>
                      <a:lnTo>
                        <a:pt x="17035" y="21019"/>
                      </a:lnTo>
                      <a:lnTo>
                        <a:pt x="17035" y="21224"/>
                      </a:lnTo>
                      <a:lnTo>
                        <a:pt x="17109" y="21224"/>
                      </a:lnTo>
                      <a:lnTo>
                        <a:pt x="17109" y="21156"/>
                      </a:lnTo>
                      <a:lnTo>
                        <a:pt x="17184" y="21156"/>
                      </a:lnTo>
                      <a:lnTo>
                        <a:pt x="17184" y="21258"/>
                      </a:lnTo>
                      <a:lnTo>
                        <a:pt x="17109" y="21258"/>
                      </a:lnTo>
                      <a:lnTo>
                        <a:pt x="17109" y="21327"/>
                      </a:lnTo>
                      <a:lnTo>
                        <a:pt x="17035" y="21327"/>
                      </a:lnTo>
                      <a:lnTo>
                        <a:pt x="17035" y="21395"/>
                      </a:lnTo>
                      <a:lnTo>
                        <a:pt x="16812" y="21395"/>
                      </a:lnTo>
                      <a:lnTo>
                        <a:pt x="16812" y="21327"/>
                      </a:lnTo>
                      <a:lnTo>
                        <a:pt x="16738" y="21327"/>
                      </a:lnTo>
                      <a:lnTo>
                        <a:pt x="16738" y="21532"/>
                      </a:lnTo>
                      <a:lnTo>
                        <a:pt x="16664" y="21532"/>
                      </a:lnTo>
                      <a:lnTo>
                        <a:pt x="16664" y="21463"/>
                      </a:lnTo>
                      <a:lnTo>
                        <a:pt x="16627" y="21463"/>
                      </a:lnTo>
                      <a:lnTo>
                        <a:pt x="16627" y="21395"/>
                      </a:lnTo>
                      <a:lnTo>
                        <a:pt x="16553" y="21395"/>
                      </a:lnTo>
                      <a:lnTo>
                        <a:pt x="16553" y="21463"/>
                      </a:lnTo>
                      <a:lnTo>
                        <a:pt x="16404" y="21463"/>
                      </a:lnTo>
                      <a:lnTo>
                        <a:pt x="16404" y="21327"/>
                      </a:lnTo>
                      <a:lnTo>
                        <a:pt x="16330" y="21327"/>
                      </a:lnTo>
                      <a:lnTo>
                        <a:pt x="16330" y="21395"/>
                      </a:lnTo>
                      <a:lnTo>
                        <a:pt x="16256" y="21395"/>
                      </a:lnTo>
                      <a:lnTo>
                        <a:pt x="16256" y="21463"/>
                      </a:lnTo>
                      <a:lnTo>
                        <a:pt x="16181" y="21463"/>
                      </a:lnTo>
                      <a:lnTo>
                        <a:pt x="16181" y="21532"/>
                      </a:lnTo>
                      <a:lnTo>
                        <a:pt x="15810" y="21532"/>
                      </a:lnTo>
                      <a:lnTo>
                        <a:pt x="15810" y="21600"/>
                      </a:lnTo>
                      <a:lnTo>
                        <a:pt x="15810" y="21532"/>
                      </a:lnTo>
                      <a:lnTo>
                        <a:pt x="15773" y="21532"/>
                      </a:lnTo>
                      <a:lnTo>
                        <a:pt x="15810" y="21532"/>
                      </a:lnTo>
                      <a:lnTo>
                        <a:pt x="15810" y="21463"/>
                      </a:lnTo>
                      <a:lnTo>
                        <a:pt x="15773" y="21395"/>
                      </a:lnTo>
                      <a:lnTo>
                        <a:pt x="15625" y="21395"/>
                      </a:lnTo>
                      <a:lnTo>
                        <a:pt x="15551" y="21327"/>
                      </a:lnTo>
                      <a:lnTo>
                        <a:pt x="15328" y="21327"/>
                      </a:lnTo>
                      <a:lnTo>
                        <a:pt x="15328" y="21395"/>
                      </a:lnTo>
                      <a:lnTo>
                        <a:pt x="15031" y="21395"/>
                      </a:lnTo>
                      <a:lnTo>
                        <a:pt x="15031" y="21532"/>
                      </a:lnTo>
                      <a:lnTo>
                        <a:pt x="14771" y="21532"/>
                      </a:lnTo>
                      <a:lnTo>
                        <a:pt x="14771" y="21463"/>
                      </a:lnTo>
                      <a:lnTo>
                        <a:pt x="14697" y="21463"/>
                      </a:lnTo>
                      <a:lnTo>
                        <a:pt x="14697" y="21395"/>
                      </a:lnTo>
                      <a:lnTo>
                        <a:pt x="14548" y="21395"/>
                      </a:lnTo>
                      <a:lnTo>
                        <a:pt x="14548" y="21327"/>
                      </a:lnTo>
                      <a:lnTo>
                        <a:pt x="14474" y="21327"/>
                      </a:lnTo>
                      <a:lnTo>
                        <a:pt x="14474" y="21224"/>
                      </a:lnTo>
                      <a:lnTo>
                        <a:pt x="14326" y="21224"/>
                      </a:lnTo>
                      <a:lnTo>
                        <a:pt x="14326" y="21156"/>
                      </a:lnTo>
                      <a:lnTo>
                        <a:pt x="14252" y="21156"/>
                      </a:lnTo>
                      <a:lnTo>
                        <a:pt x="14252" y="21019"/>
                      </a:lnTo>
                      <a:lnTo>
                        <a:pt x="14177" y="21019"/>
                      </a:lnTo>
                      <a:lnTo>
                        <a:pt x="14177" y="20951"/>
                      </a:lnTo>
                      <a:lnTo>
                        <a:pt x="13918" y="20951"/>
                      </a:lnTo>
                      <a:lnTo>
                        <a:pt x="13918" y="21019"/>
                      </a:lnTo>
                      <a:lnTo>
                        <a:pt x="13918" y="20951"/>
                      </a:lnTo>
                      <a:lnTo>
                        <a:pt x="13843" y="20951"/>
                      </a:lnTo>
                      <a:lnTo>
                        <a:pt x="13843" y="21019"/>
                      </a:lnTo>
                      <a:lnTo>
                        <a:pt x="13769" y="21019"/>
                      </a:lnTo>
                      <a:lnTo>
                        <a:pt x="13769" y="20882"/>
                      </a:lnTo>
                      <a:lnTo>
                        <a:pt x="13695" y="20882"/>
                      </a:lnTo>
                      <a:lnTo>
                        <a:pt x="13621" y="20814"/>
                      </a:lnTo>
                      <a:lnTo>
                        <a:pt x="13621" y="20677"/>
                      </a:lnTo>
                      <a:lnTo>
                        <a:pt x="13546" y="20677"/>
                      </a:lnTo>
                      <a:lnTo>
                        <a:pt x="13546" y="20541"/>
                      </a:lnTo>
                      <a:lnTo>
                        <a:pt x="13472" y="20541"/>
                      </a:lnTo>
                      <a:lnTo>
                        <a:pt x="13472" y="20438"/>
                      </a:lnTo>
                      <a:lnTo>
                        <a:pt x="13398" y="20438"/>
                      </a:lnTo>
                      <a:lnTo>
                        <a:pt x="13398" y="20370"/>
                      </a:lnTo>
                      <a:lnTo>
                        <a:pt x="13472" y="20370"/>
                      </a:lnTo>
                      <a:lnTo>
                        <a:pt x="13472" y="20301"/>
                      </a:lnTo>
                      <a:lnTo>
                        <a:pt x="13398" y="20301"/>
                      </a:lnTo>
                      <a:lnTo>
                        <a:pt x="13398" y="20233"/>
                      </a:lnTo>
                      <a:lnTo>
                        <a:pt x="13546" y="20233"/>
                      </a:lnTo>
                      <a:lnTo>
                        <a:pt x="13546" y="20096"/>
                      </a:lnTo>
                      <a:lnTo>
                        <a:pt x="13621" y="20096"/>
                      </a:lnTo>
                      <a:lnTo>
                        <a:pt x="13621" y="19754"/>
                      </a:lnTo>
                      <a:lnTo>
                        <a:pt x="13695" y="19754"/>
                      </a:lnTo>
                      <a:lnTo>
                        <a:pt x="13695" y="19310"/>
                      </a:lnTo>
                      <a:lnTo>
                        <a:pt x="13769" y="19310"/>
                      </a:lnTo>
                      <a:lnTo>
                        <a:pt x="13769" y="19242"/>
                      </a:lnTo>
                      <a:lnTo>
                        <a:pt x="13695" y="19242"/>
                      </a:lnTo>
                      <a:lnTo>
                        <a:pt x="13695" y="19173"/>
                      </a:lnTo>
                      <a:lnTo>
                        <a:pt x="13621" y="19173"/>
                      </a:lnTo>
                      <a:lnTo>
                        <a:pt x="13621" y="19105"/>
                      </a:lnTo>
                      <a:lnTo>
                        <a:pt x="13546" y="19105"/>
                      </a:lnTo>
                      <a:lnTo>
                        <a:pt x="13546" y="19037"/>
                      </a:lnTo>
                      <a:lnTo>
                        <a:pt x="13472" y="19037"/>
                      </a:lnTo>
                      <a:lnTo>
                        <a:pt x="13472" y="18900"/>
                      </a:lnTo>
                      <a:lnTo>
                        <a:pt x="13398" y="18900"/>
                      </a:lnTo>
                      <a:lnTo>
                        <a:pt x="13398" y="18729"/>
                      </a:lnTo>
                      <a:lnTo>
                        <a:pt x="13324" y="18661"/>
                      </a:lnTo>
                      <a:lnTo>
                        <a:pt x="13324" y="18524"/>
                      </a:lnTo>
                      <a:lnTo>
                        <a:pt x="13249" y="18524"/>
                      </a:lnTo>
                      <a:lnTo>
                        <a:pt x="13249" y="18387"/>
                      </a:lnTo>
                      <a:lnTo>
                        <a:pt x="13324" y="18387"/>
                      </a:lnTo>
                      <a:lnTo>
                        <a:pt x="13324" y="18251"/>
                      </a:lnTo>
                      <a:lnTo>
                        <a:pt x="13398" y="18251"/>
                      </a:lnTo>
                      <a:lnTo>
                        <a:pt x="13398" y="18182"/>
                      </a:lnTo>
                      <a:lnTo>
                        <a:pt x="13324" y="18182"/>
                      </a:lnTo>
                      <a:lnTo>
                        <a:pt x="13324" y="18114"/>
                      </a:lnTo>
                      <a:lnTo>
                        <a:pt x="13249" y="18114"/>
                      </a:lnTo>
                      <a:lnTo>
                        <a:pt x="13249" y="18046"/>
                      </a:lnTo>
                      <a:lnTo>
                        <a:pt x="13324" y="18046"/>
                      </a:lnTo>
                      <a:lnTo>
                        <a:pt x="13324" y="17738"/>
                      </a:lnTo>
                      <a:lnTo>
                        <a:pt x="13398" y="17738"/>
                      </a:lnTo>
                      <a:lnTo>
                        <a:pt x="13398" y="17670"/>
                      </a:lnTo>
                      <a:lnTo>
                        <a:pt x="13324" y="17670"/>
                      </a:lnTo>
                      <a:lnTo>
                        <a:pt x="13324" y="17601"/>
                      </a:lnTo>
                      <a:lnTo>
                        <a:pt x="13249" y="17670"/>
                      </a:lnTo>
                      <a:lnTo>
                        <a:pt x="13175" y="17670"/>
                      </a:lnTo>
                      <a:lnTo>
                        <a:pt x="13175" y="17533"/>
                      </a:lnTo>
                      <a:lnTo>
                        <a:pt x="13101" y="17533"/>
                      </a:lnTo>
                      <a:lnTo>
                        <a:pt x="13101" y="17396"/>
                      </a:lnTo>
                      <a:lnTo>
                        <a:pt x="12990" y="17396"/>
                      </a:lnTo>
                      <a:lnTo>
                        <a:pt x="12990" y="17328"/>
                      </a:lnTo>
                      <a:lnTo>
                        <a:pt x="12841" y="17328"/>
                      </a:lnTo>
                      <a:lnTo>
                        <a:pt x="12841" y="17259"/>
                      </a:lnTo>
                      <a:lnTo>
                        <a:pt x="12767" y="17259"/>
                      </a:lnTo>
                      <a:lnTo>
                        <a:pt x="12767" y="17157"/>
                      </a:lnTo>
                      <a:lnTo>
                        <a:pt x="12693" y="17157"/>
                      </a:lnTo>
                      <a:lnTo>
                        <a:pt x="12693" y="17089"/>
                      </a:lnTo>
                      <a:lnTo>
                        <a:pt x="12619" y="17089"/>
                      </a:lnTo>
                      <a:lnTo>
                        <a:pt x="12693" y="17089"/>
                      </a:lnTo>
                      <a:lnTo>
                        <a:pt x="12619" y="17020"/>
                      </a:lnTo>
                      <a:lnTo>
                        <a:pt x="12619" y="17089"/>
                      </a:lnTo>
                      <a:lnTo>
                        <a:pt x="12619" y="17020"/>
                      </a:lnTo>
                      <a:lnTo>
                        <a:pt x="12470" y="17020"/>
                      </a:lnTo>
                      <a:lnTo>
                        <a:pt x="12470" y="16952"/>
                      </a:lnTo>
                      <a:lnTo>
                        <a:pt x="12322" y="16952"/>
                      </a:lnTo>
                      <a:lnTo>
                        <a:pt x="12322" y="17020"/>
                      </a:lnTo>
                      <a:lnTo>
                        <a:pt x="12247" y="17020"/>
                      </a:lnTo>
                      <a:lnTo>
                        <a:pt x="12247" y="17089"/>
                      </a:lnTo>
                      <a:lnTo>
                        <a:pt x="12210" y="17089"/>
                      </a:lnTo>
                      <a:lnTo>
                        <a:pt x="12210" y="17157"/>
                      </a:lnTo>
                      <a:lnTo>
                        <a:pt x="12062" y="17157"/>
                      </a:lnTo>
                      <a:lnTo>
                        <a:pt x="12062" y="17191"/>
                      </a:lnTo>
                      <a:lnTo>
                        <a:pt x="11913" y="17191"/>
                      </a:lnTo>
                      <a:lnTo>
                        <a:pt x="11913" y="17259"/>
                      </a:lnTo>
                      <a:lnTo>
                        <a:pt x="11691" y="17259"/>
                      </a:lnTo>
                      <a:lnTo>
                        <a:pt x="11691" y="17328"/>
                      </a:lnTo>
                      <a:lnTo>
                        <a:pt x="11616" y="17328"/>
                      </a:lnTo>
                      <a:lnTo>
                        <a:pt x="11616" y="17396"/>
                      </a:lnTo>
                      <a:lnTo>
                        <a:pt x="11616" y="17328"/>
                      </a:lnTo>
                      <a:lnTo>
                        <a:pt x="11542" y="17328"/>
                      </a:lnTo>
                      <a:lnTo>
                        <a:pt x="11542" y="17396"/>
                      </a:lnTo>
                      <a:lnTo>
                        <a:pt x="11542" y="17328"/>
                      </a:lnTo>
                      <a:lnTo>
                        <a:pt x="11394" y="17328"/>
                      </a:lnTo>
                      <a:lnTo>
                        <a:pt x="11394" y="17259"/>
                      </a:lnTo>
                      <a:lnTo>
                        <a:pt x="11208" y="17259"/>
                      </a:lnTo>
                      <a:lnTo>
                        <a:pt x="11208" y="17191"/>
                      </a:lnTo>
                      <a:lnTo>
                        <a:pt x="11060" y="17191"/>
                      </a:lnTo>
                      <a:lnTo>
                        <a:pt x="11060" y="17157"/>
                      </a:lnTo>
                      <a:lnTo>
                        <a:pt x="10689" y="17157"/>
                      </a:lnTo>
                      <a:lnTo>
                        <a:pt x="10689" y="17089"/>
                      </a:lnTo>
                      <a:lnTo>
                        <a:pt x="10614" y="17089"/>
                      </a:lnTo>
                      <a:lnTo>
                        <a:pt x="10614" y="17020"/>
                      </a:lnTo>
                      <a:lnTo>
                        <a:pt x="10466" y="17020"/>
                      </a:lnTo>
                      <a:lnTo>
                        <a:pt x="10466" y="16952"/>
                      </a:lnTo>
                      <a:lnTo>
                        <a:pt x="10429" y="16952"/>
                      </a:lnTo>
                      <a:lnTo>
                        <a:pt x="10429" y="16884"/>
                      </a:lnTo>
                      <a:lnTo>
                        <a:pt x="10355" y="16884"/>
                      </a:lnTo>
                      <a:lnTo>
                        <a:pt x="10355" y="16815"/>
                      </a:lnTo>
                      <a:lnTo>
                        <a:pt x="10280" y="16815"/>
                      </a:lnTo>
                      <a:lnTo>
                        <a:pt x="10280" y="16678"/>
                      </a:lnTo>
                      <a:lnTo>
                        <a:pt x="10206" y="16678"/>
                      </a:lnTo>
                      <a:lnTo>
                        <a:pt x="10132" y="16610"/>
                      </a:lnTo>
                      <a:lnTo>
                        <a:pt x="10132" y="16542"/>
                      </a:lnTo>
                      <a:lnTo>
                        <a:pt x="10206" y="16542"/>
                      </a:lnTo>
                      <a:lnTo>
                        <a:pt x="10206" y="16473"/>
                      </a:lnTo>
                      <a:lnTo>
                        <a:pt x="10132" y="16473"/>
                      </a:lnTo>
                      <a:lnTo>
                        <a:pt x="10206" y="16473"/>
                      </a:lnTo>
                      <a:lnTo>
                        <a:pt x="10206" y="16405"/>
                      </a:lnTo>
                      <a:lnTo>
                        <a:pt x="10355" y="16405"/>
                      </a:lnTo>
                      <a:lnTo>
                        <a:pt x="10355" y="16473"/>
                      </a:lnTo>
                      <a:lnTo>
                        <a:pt x="10429" y="16473"/>
                      </a:lnTo>
                      <a:lnTo>
                        <a:pt x="10429" y="16405"/>
                      </a:lnTo>
                      <a:lnTo>
                        <a:pt x="10540" y="16405"/>
                      </a:lnTo>
                      <a:lnTo>
                        <a:pt x="10540" y="16337"/>
                      </a:lnTo>
                      <a:lnTo>
                        <a:pt x="10614" y="16337"/>
                      </a:lnTo>
                      <a:lnTo>
                        <a:pt x="10614" y="16303"/>
                      </a:lnTo>
                      <a:lnTo>
                        <a:pt x="10540" y="16303"/>
                      </a:lnTo>
                      <a:lnTo>
                        <a:pt x="10540" y="15961"/>
                      </a:lnTo>
                      <a:lnTo>
                        <a:pt x="10614" y="15961"/>
                      </a:lnTo>
                      <a:lnTo>
                        <a:pt x="10614" y="15892"/>
                      </a:lnTo>
                      <a:lnTo>
                        <a:pt x="10689" y="15892"/>
                      </a:lnTo>
                      <a:lnTo>
                        <a:pt x="10689" y="15756"/>
                      </a:lnTo>
                      <a:lnTo>
                        <a:pt x="10763" y="15756"/>
                      </a:lnTo>
                      <a:lnTo>
                        <a:pt x="10763" y="15551"/>
                      </a:lnTo>
                      <a:lnTo>
                        <a:pt x="10689" y="15551"/>
                      </a:lnTo>
                      <a:lnTo>
                        <a:pt x="10689" y="15516"/>
                      </a:lnTo>
                      <a:lnTo>
                        <a:pt x="10614" y="15516"/>
                      </a:lnTo>
                      <a:lnTo>
                        <a:pt x="10614" y="15448"/>
                      </a:lnTo>
                      <a:lnTo>
                        <a:pt x="10540" y="15448"/>
                      </a:lnTo>
                      <a:lnTo>
                        <a:pt x="10540" y="15380"/>
                      </a:lnTo>
                      <a:lnTo>
                        <a:pt x="10429" y="15380"/>
                      </a:lnTo>
                      <a:lnTo>
                        <a:pt x="10429" y="15311"/>
                      </a:lnTo>
                      <a:lnTo>
                        <a:pt x="10355" y="15311"/>
                      </a:lnTo>
                      <a:lnTo>
                        <a:pt x="10280" y="15243"/>
                      </a:lnTo>
                      <a:lnTo>
                        <a:pt x="10206" y="15243"/>
                      </a:lnTo>
                      <a:lnTo>
                        <a:pt x="10206" y="15175"/>
                      </a:lnTo>
                      <a:lnTo>
                        <a:pt x="10058" y="15175"/>
                      </a:lnTo>
                      <a:lnTo>
                        <a:pt x="10058" y="15038"/>
                      </a:lnTo>
                      <a:lnTo>
                        <a:pt x="9984" y="15038"/>
                      </a:lnTo>
                      <a:lnTo>
                        <a:pt x="9984" y="14765"/>
                      </a:lnTo>
                      <a:lnTo>
                        <a:pt x="9909" y="14765"/>
                      </a:lnTo>
                      <a:lnTo>
                        <a:pt x="9909" y="14696"/>
                      </a:lnTo>
                      <a:lnTo>
                        <a:pt x="9835" y="14696"/>
                      </a:lnTo>
                      <a:lnTo>
                        <a:pt x="9835" y="14594"/>
                      </a:lnTo>
                      <a:lnTo>
                        <a:pt x="9761" y="14594"/>
                      </a:lnTo>
                      <a:lnTo>
                        <a:pt x="9761" y="14525"/>
                      </a:lnTo>
                      <a:lnTo>
                        <a:pt x="9761" y="14594"/>
                      </a:lnTo>
                      <a:lnTo>
                        <a:pt x="9538" y="14594"/>
                      </a:lnTo>
                      <a:lnTo>
                        <a:pt x="9538" y="14662"/>
                      </a:lnTo>
                      <a:lnTo>
                        <a:pt x="9538" y="14594"/>
                      </a:lnTo>
                      <a:lnTo>
                        <a:pt x="9501" y="14594"/>
                      </a:lnTo>
                      <a:lnTo>
                        <a:pt x="9501" y="14696"/>
                      </a:lnTo>
                      <a:lnTo>
                        <a:pt x="9130" y="14696"/>
                      </a:lnTo>
                      <a:lnTo>
                        <a:pt x="9130" y="14765"/>
                      </a:lnTo>
                      <a:lnTo>
                        <a:pt x="9130" y="14696"/>
                      </a:lnTo>
                      <a:lnTo>
                        <a:pt x="8685" y="14696"/>
                      </a:lnTo>
                      <a:lnTo>
                        <a:pt x="8685" y="14833"/>
                      </a:lnTo>
                      <a:lnTo>
                        <a:pt x="8647" y="14833"/>
                      </a:lnTo>
                      <a:lnTo>
                        <a:pt x="8647" y="14765"/>
                      </a:lnTo>
                      <a:lnTo>
                        <a:pt x="8573" y="14765"/>
                      </a:lnTo>
                      <a:lnTo>
                        <a:pt x="8573" y="14901"/>
                      </a:lnTo>
                      <a:lnTo>
                        <a:pt x="8499" y="14901"/>
                      </a:lnTo>
                      <a:lnTo>
                        <a:pt x="8499" y="14970"/>
                      </a:lnTo>
                      <a:lnTo>
                        <a:pt x="8425" y="15038"/>
                      </a:lnTo>
                      <a:lnTo>
                        <a:pt x="8425" y="15106"/>
                      </a:lnTo>
                      <a:lnTo>
                        <a:pt x="8276" y="15106"/>
                      </a:lnTo>
                      <a:lnTo>
                        <a:pt x="8202" y="15175"/>
                      </a:lnTo>
                      <a:lnTo>
                        <a:pt x="7757" y="15175"/>
                      </a:lnTo>
                      <a:lnTo>
                        <a:pt x="7757" y="15243"/>
                      </a:lnTo>
                      <a:lnTo>
                        <a:pt x="7757" y="15175"/>
                      </a:lnTo>
                      <a:lnTo>
                        <a:pt x="7720" y="15175"/>
                      </a:lnTo>
                      <a:lnTo>
                        <a:pt x="7720" y="14970"/>
                      </a:lnTo>
                      <a:lnTo>
                        <a:pt x="7645" y="14970"/>
                      </a:lnTo>
                      <a:lnTo>
                        <a:pt x="7645" y="14901"/>
                      </a:lnTo>
                      <a:lnTo>
                        <a:pt x="7645" y="14970"/>
                      </a:lnTo>
                      <a:lnTo>
                        <a:pt x="7571" y="14970"/>
                      </a:lnTo>
                      <a:lnTo>
                        <a:pt x="7571" y="15038"/>
                      </a:lnTo>
                      <a:lnTo>
                        <a:pt x="7126" y="15038"/>
                      </a:lnTo>
                      <a:lnTo>
                        <a:pt x="7126" y="15106"/>
                      </a:lnTo>
                      <a:lnTo>
                        <a:pt x="7126" y="15038"/>
                      </a:lnTo>
                      <a:lnTo>
                        <a:pt x="7052" y="15038"/>
                      </a:lnTo>
                      <a:lnTo>
                        <a:pt x="7052" y="15106"/>
                      </a:lnTo>
                      <a:lnTo>
                        <a:pt x="7052" y="15038"/>
                      </a:lnTo>
                      <a:lnTo>
                        <a:pt x="7052" y="15106"/>
                      </a:lnTo>
                      <a:lnTo>
                        <a:pt x="6903" y="15106"/>
                      </a:lnTo>
                      <a:lnTo>
                        <a:pt x="6903" y="15175"/>
                      </a:lnTo>
                      <a:lnTo>
                        <a:pt x="6718" y="15175"/>
                      </a:lnTo>
                      <a:lnTo>
                        <a:pt x="6718" y="15243"/>
                      </a:lnTo>
                      <a:lnTo>
                        <a:pt x="6718" y="15175"/>
                      </a:lnTo>
                      <a:lnTo>
                        <a:pt x="6643" y="15175"/>
                      </a:lnTo>
                      <a:lnTo>
                        <a:pt x="6643" y="15106"/>
                      </a:lnTo>
                      <a:lnTo>
                        <a:pt x="6643" y="15175"/>
                      </a:lnTo>
                      <a:lnTo>
                        <a:pt x="6643" y="15106"/>
                      </a:lnTo>
                      <a:lnTo>
                        <a:pt x="6421" y="15106"/>
                      </a:lnTo>
                      <a:lnTo>
                        <a:pt x="6421" y="15175"/>
                      </a:lnTo>
                      <a:lnTo>
                        <a:pt x="6346" y="15175"/>
                      </a:lnTo>
                      <a:lnTo>
                        <a:pt x="6346" y="15038"/>
                      </a:lnTo>
                      <a:lnTo>
                        <a:pt x="6272" y="15038"/>
                      </a:lnTo>
                      <a:lnTo>
                        <a:pt x="6272" y="15106"/>
                      </a:lnTo>
                      <a:lnTo>
                        <a:pt x="6198" y="15106"/>
                      </a:lnTo>
                      <a:lnTo>
                        <a:pt x="6198" y="15038"/>
                      </a:lnTo>
                      <a:lnTo>
                        <a:pt x="6198" y="15106"/>
                      </a:lnTo>
                      <a:lnTo>
                        <a:pt x="6124" y="15106"/>
                      </a:lnTo>
                      <a:lnTo>
                        <a:pt x="6124" y="15038"/>
                      </a:lnTo>
                      <a:lnTo>
                        <a:pt x="5975" y="15038"/>
                      </a:lnTo>
                      <a:lnTo>
                        <a:pt x="5975" y="14970"/>
                      </a:lnTo>
                      <a:lnTo>
                        <a:pt x="5938" y="15038"/>
                      </a:lnTo>
                      <a:lnTo>
                        <a:pt x="5938" y="14970"/>
                      </a:lnTo>
                      <a:lnTo>
                        <a:pt x="5864" y="14970"/>
                      </a:lnTo>
                      <a:lnTo>
                        <a:pt x="5864" y="14901"/>
                      </a:lnTo>
                      <a:lnTo>
                        <a:pt x="5938" y="14833"/>
                      </a:lnTo>
                      <a:lnTo>
                        <a:pt x="5938" y="14765"/>
                      </a:lnTo>
                      <a:lnTo>
                        <a:pt x="5975" y="14696"/>
                      </a:lnTo>
                      <a:lnTo>
                        <a:pt x="5975" y="14662"/>
                      </a:lnTo>
                      <a:lnTo>
                        <a:pt x="6049" y="14662"/>
                      </a:lnTo>
                      <a:lnTo>
                        <a:pt x="6049" y="14457"/>
                      </a:lnTo>
                      <a:lnTo>
                        <a:pt x="6124" y="14457"/>
                      </a:lnTo>
                      <a:lnTo>
                        <a:pt x="6124" y="14252"/>
                      </a:lnTo>
                      <a:lnTo>
                        <a:pt x="6198" y="14252"/>
                      </a:lnTo>
                      <a:lnTo>
                        <a:pt x="6198" y="14115"/>
                      </a:lnTo>
                      <a:lnTo>
                        <a:pt x="6124" y="14115"/>
                      </a:lnTo>
                      <a:lnTo>
                        <a:pt x="6124" y="14047"/>
                      </a:lnTo>
                      <a:lnTo>
                        <a:pt x="6049" y="13978"/>
                      </a:lnTo>
                      <a:lnTo>
                        <a:pt x="6049" y="14047"/>
                      </a:lnTo>
                      <a:lnTo>
                        <a:pt x="6049" y="13978"/>
                      </a:lnTo>
                      <a:lnTo>
                        <a:pt x="6124" y="13910"/>
                      </a:lnTo>
                      <a:lnTo>
                        <a:pt x="6049" y="13910"/>
                      </a:lnTo>
                      <a:lnTo>
                        <a:pt x="6049" y="13876"/>
                      </a:lnTo>
                      <a:lnTo>
                        <a:pt x="6124" y="13876"/>
                      </a:lnTo>
                      <a:lnTo>
                        <a:pt x="6124" y="13739"/>
                      </a:lnTo>
                      <a:lnTo>
                        <a:pt x="6198" y="13739"/>
                      </a:lnTo>
                      <a:lnTo>
                        <a:pt x="6198" y="13534"/>
                      </a:lnTo>
                      <a:lnTo>
                        <a:pt x="6272" y="13534"/>
                      </a:lnTo>
                      <a:lnTo>
                        <a:pt x="6272" y="13466"/>
                      </a:lnTo>
                      <a:lnTo>
                        <a:pt x="6346" y="13466"/>
                      </a:lnTo>
                      <a:lnTo>
                        <a:pt x="6346" y="13329"/>
                      </a:lnTo>
                      <a:lnTo>
                        <a:pt x="6495" y="13329"/>
                      </a:lnTo>
                      <a:lnTo>
                        <a:pt x="6495" y="13261"/>
                      </a:lnTo>
                      <a:lnTo>
                        <a:pt x="6643" y="13261"/>
                      </a:lnTo>
                      <a:lnTo>
                        <a:pt x="6643" y="13192"/>
                      </a:lnTo>
                      <a:lnTo>
                        <a:pt x="6718" y="13192"/>
                      </a:lnTo>
                      <a:lnTo>
                        <a:pt x="6718" y="12885"/>
                      </a:lnTo>
                      <a:lnTo>
                        <a:pt x="6792" y="12885"/>
                      </a:lnTo>
                      <a:lnTo>
                        <a:pt x="6792" y="12816"/>
                      </a:lnTo>
                      <a:lnTo>
                        <a:pt x="6977" y="12816"/>
                      </a:lnTo>
                      <a:lnTo>
                        <a:pt x="6977" y="12748"/>
                      </a:lnTo>
                      <a:lnTo>
                        <a:pt x="6903" y="12748"/>
                      </a:lnTo>
                      <a:lnTo>
                        <a:pt x="6903" y="12680"/>
                      </a:lnTo>
                      <a:lnTo>
                        <a:pt x="7052" y="12680"/>
                      </a:lnTo>
                      <a:lnTo>
                        <a:pt x="7052" y="12543"/>
                      </a:lnTo>
                      <a:lnTo>
                        <a:pt x="7126" y="12543"/>
                      </a:lnTo>
                      <a:lnTo>
                        <a:pt x="7126" y="12475"/>
                      </a:lnTo>
                      <a:lnTo>
                        <a:pt x="7052" y="12475"/>
                      </a:lnTo>
                      <a:lnTo>
                        <a:pt x="7052" y="12270"/>
                      </a:lnTo>
                      <a:lnTo>
                        <a:pt x="6977" y="12270"/>
                      </a:lnTo>
                      <a:lnTo>
                        <a:pt x="6977" y="12235"/>
                      </a:lnTo>
                      <a:lnTo>
                        <a:pt x="6903" y="12235"/>
                      </a:lnTo>
                      <a:lnTo>
                        <a:pt x="6903" y="12167"/>
                      </a:lnTo>
                      <a:lnTo>
                        <a:pt x="6569" y="12167"/>
                      </a:lnTo>
                      <a:lnTo>
                        <a:pt x="6569" y="12099"/>
                      </a:lnTo>
                      <a:lnTo>
                        <a:pt x="6495" y="12099"/>
                      </a:lnTo>
                      <a:lnTo>
                        <a:pt x="6495" y="12030"/>
                      </a:lnTo>
                      <a:lnTo>
                        <a:pt x="6421" y="12030"/>
                      </a:lnTo>
                      <a:lnTo>
                        <a:pt x="6421" y="11962"/>
                      </a:lnTo>
                      <a:lnTo>
                        <a:pt x="6346" y="11962"/>
                      </a:lnTo>
                      <a:lnTo>
                        <a:pt x="6346" y="11894"/>
                      </a:lnTo>
                      <a:lnTo>
                        <a:pt x="6272" y="11894"/>
                      </a:lnTo>
                      <a:lnTo>
                        <a:pt x="6272" y="11825"/>
                      </a:lnTo>
                      <a:lnTo>
                        <a:pt x="6049" y="11825"/>
                      </a:lnTo>
                      <a:lnTo>
                        <a:pt x="6049" y="11689"/>
                      </a:lnTo>
                      <a:lnTo>
                        <a:pt x="5938" y="11689"/>
                      </a:lnTo>
                      <a:lnTo>
                        <a:pt x="5938" y="11620"/>
                      </a:lnTo>
                      <a:lnTo>
                        <a:pt x="5864" y="11620"/>
                      </a:lnTo>
                      <a:lnTo>
                        <a:pt x="5864" y="11552"/>
                      </a:lnTo>
                      <a:lnTo>
                        <a:pt x="5938" y="11484"/>
                      </a:lnTo>
                      <a:lnTo>
                        <a:pt x="5975" y="11484"/>
                      </a:lnTo>
                      <a:lnTo>
                        <a:pt x="5975" y="11313"/>
                      </a:lnTo>
                      <a:lnTo>
                        <a:pt x="6049" y="11313"/>
                      </a:lnTo>
                      <a:lnTo>
                        <a:pt x="6049" y="11244"/>
                      </a:lnTo>
                      <a:lnTo>
                        <a:pt x="6124" y="11244"/>
                      </a:lnTo>
                      <a:lnTo>
                        <a:pt x="6124" y="10629"/>
                      </a:lnTo>
                      <a:lnTo>
                        <a:pt x="6049" y="10629"/>
                      </a:lnTo>
                      <a:lnTo>
                        <a:pt x="6049" y="10322"/>
                      </a:lnTo>
                      <a:lnTo>
                        <a:pt x="6124" y="10322"/>
                      </a:lnTo>
                      <a:lnTo>
                        <a:pt x="6049" y="10322"/>
                      </a:lnTo>
                      <a:lnTo>
                        <a:pt x="6049" y="10253"/>
                      </a:lnTo>
                      <a:lnTo>
                        <a:pt x="5975" y="10253"/>
                      </a:lnTo>
                      <a:lnTo>
                        <a:pt x="5975" y="10116"/>
                      </a:lnTo>
                      <a:lnTo>
                        <a:pt x="5938" y="10116"/>
                      </a:lnTo>
                      <a:lnTo>
                        <a:pt x="5938" y="10048"/>
                      </a:lnTo>
                      <a:lnTo>
                        <a:pt x="5790" y="10048"/>
                      </a:lnTo>
                      <a:lnTo>
                        <a:pt x="5790" y="9980"/>
                      </a:lnTo>
                      <a:lnTo>
                        <a:pt x="4936" y="9980"/>
                      </a:lnTo>
                      <a:lnTo>
                        <a:pt x="4936" y="9911"/>
                      </a:lnTo>
                      <a:lnTo>
                        <a:pt x="4862" y="9911"/>
                      </a:lnTo>
                      <a:lnTo>
                        <a:pt x="4862" y="9980"/>
                      </a:lnTo>
                      <a:lnTo>
                        <a:pt x="4639" y="9980"/>
                      </a:lnTo>
                      <a:lnTo>
                        <a:pt x="4639" y="10048"/>
                      </a:lnTo>
                      <a:lnTo>
                        <a:pt x="4565" y="10048"/>
                      </a:lnTo>
                      <a:lnTo>
                        <a:pt x="4565" y="10116"/>
                      </a:lnTo>
                      <a:lnTo>
                        <a:pt x="4491" y="10116"/>
                      </a:lnTo>
                      <a:lnTo>
                        <a:pt x="4491" y="10185"/>
                      </a:lnTo>
                      <a:lnTo>
                        <a:pt x="4416" y="10185"/>
                      </a:lnTo>
                      <a:lnTo>
                        <a:pt x="4416" y="10253"/>
                      </a:lnTo>
                      <a:lnTo>
                        <a:pt x="4342" y="10253"/>
                      </a:lnTo>
                      <a:lnTo>
                        <a:pt x="4342" y="10322"/>
                      </a:lnTo>
                      <a:lnTo>
                        <a:pt x="4268" y="10322"/>
                      </a:lnTo>
                      <a:lnTo>
                        <a:pt x="4268" y="10390"/>
                      </a:lnTo>
                      <a:lnTo>
                        <a:pt x="4194" y="10458"/>
                      </a:lnTo>
                      <a:lnTo>
                        <a:pt x="4157" y="10458"/>
                      </a:lnTo>
                      <a:lnTo>
                        <a:pt x="4157" y="10527"/>
                      </a:lnTo>
                      <a:lnTo>
                        <a:pt x="4082" y="10527"/>
                      </a:lnTo>
                      <a:lnTo>
                        <a:pt x="4008" y="10561"/>
                      </a:lnTo>
                      <a:lnTo>
                        <a:pt x="3637" y="10561"/>
                      </a:lnTo>
                      <a:lnTo>
                        <a:pt x="3563" y="10527"/>
                      </a:lnTo>
                      <a:lnTo>
                        <a:pt x="3229" y="10527"/>
                      </a:lnTo>
                      <a:lnTo>
                        <a:pt x="3155" y="10561"/>
                      </a:lnTo>
                      <a:lnTo>
                        <a:pt x="2635" y="10561"/>
                      </a:lnTo>
                      <a:lnTo>
                        <a:pt x="2635" y="10629"/>
                      </a:lnTo>
                      <a:lnTo>
                        <a:pt x="2227" y="10629"/>
                      </a:lnTo>
                      <a:lnTo>
                        <a:pt x="2227" y="10697"/>
                      </a:lnTo>
                      <a:lnTo>
                        <a:pt x="2153" y="10697"/>
                      </a:lnTo>
                      <a:lnTo>
                        <a:pt x="2153" y="10766"/>
                      </a:lnTo>
                      <a:lnTo>
                        <a:pt x="1930" y="10766"/>
                      </a:lnTo>
                      <a:lnTo>
                        <a:pt x="1930" y="10834"/>
                      </a:lnTo>
                      <a:lnTo>
                        <a:pt x="1856" y="10834"/>
                      </a:lnTo>
                      <a:lnTo>
                        <a:pt x="1856" y="10903"/>
                      </a:lnTo>
                      <a:lnTo>
                        <a:pt x="1781" y="10903"/>
                      </a:lnTo>
                      <a:lnTo>
                        <a:pt x="1781" y="10834"/>
                      </a:lnTo>
                      <a:lnTo>
                        <a:pt x="1707" y="10834"/>
                      </a:lnTo>
                      <a:lnTo>
                        <a:pt x="1707" y="10903"/>
                      </a:lnTo>
                      <a:lnTo>
                        <a:pt x="1559" y="10903"/>
                      </a:lnTo>
                      <a:lnTo>
                        <a:pt x="1559" y="10834"/>
                      </a:lnTo>
                      <a:lnTo>
                        <a:pt x="1522" y="10834"/>
                      </a:lnTo>
                      <a:lnTo>
                        <a:pt x="1522" y="10766"/>
                      </a:lnTo>
                      <a:lnTo>
                        <a:pt x="1299" y="10766"/>
                      </a:lnTo>
                      <a:lnTo>
                        <a:pt x="1299" y="10697"/>
                      </a:lnTo>
                      <a:lnTo>
                        <a:pt x="1225" y="10697"/>
                      </a:lnTo>
                      <a:lnTo>
                        <a:pt x="1225" y="10561"/>
                      </a:lnTo>
                      <a:lnTo>
                        <a:pt x="1151" y="10561"/>
                      </a:lnTo>
                      <a:lnTo>
                        <a:pt x="1151" y="10527"/>
                      </a:lnTo>
                      <a:lnTo>
                        <a:pt x="779" y="10527"/>
                      </a:lnTo>
                      <a:lnTo>
                        <a:pt x="779" y="10458"/>
                      </a:lnTo>
                      <a:lnTo>
                        <a:pt x="705" y="10458"/>
                      </a:lnTo>
                      <a:lnTo>
                        <a:pt x="705" y="10253"/>
                      </a:lnTo>
                      <a:lnTo>
                        <a:pt x="631" y="10253"/>
                      </a:lnTo>
                      <a:lnTo>
                        <a:pt x="631" y="10116"/>
                      </a:lnTo>
                      <a:lnTo>
                        <a:pt x="705" y="10116"/>
                      </a:lnTo>
                      <a:lnTo>
                        <a:pt x="631" y="10116"/>
                      </a:lnTo>
                      <a:lnTo>
                        <a:pt x="631" y="10048"/>
                      </a:lnTo>
                      <a:lnTo>
                        <a:pt x="705" y="10048"/>
                      </a:lnTo>
                      <a:lnTo>
                        <a:pt x="705" y="9843"/>
                      </a:lnTo>
                      <a:lnTo>
                        <a:pt x="631" y="9843"/>
                      </a:lnTo>
                      <a:lnTo>
                        <a:pt x="631" y="9775"/>
                      </a:lnTo>
                      <a:lnTo>
                        <a:pt x="594" y="9775"/>
                      </a:lnTo>
                      <a:lnTo>
                        <a:pt x="594" y="9604"/>
                      </a:lnTo>
                      <a:lnTo>
                        <a:pt x="445" y="9604"/>
                      </a:lnTo>
                      <a:lnTo>
                        <a:pt x="445" y="9535"/>
                      </a:lnTo>
                      <a:lnTo>
                        <a:pt x="520" y="9535"/>
                      </a:lnTo>
                      <a:lnTo>
                        <a:pt x="445" y="9535"/>
                      </a:lnTo>
                      <a:lnTo>
                        <a:pt x="520" y="9535"/>
                      </a:lnTo>
                      <a:lnTo>
                        <a:pt x="520" y="9467"/>
                      </a:lnTo>
                      <a:lnTo>
                        <a:pt x="445" y="9467"/>
                      </a:lnTo>
                      <a:lnTo>
                        <a:pt x="445" y="9262"/>
                      </a:lnTo>
                      <a:lnTo>
                        <a:pt x="520" y="9262"/>
                      </a:lnTo>
                      <a:lnTo>
                        <a:pt x="445" y="9262"/>
                      </a:lnTo>
                      <a:lnTo>
                        <a:pt x="445" y="9057"/>
                      </a:lnTo>
                      <a:lnTo>
                        <a:pt x="371" y="9057"/>
                      </a:lnTo>
                      <a:lnTo>
                        <a:pt x="371" y="8818"/>
                      </a:lnTo>
                      <a:lnTo>
                        <a:pt x="445" y="8818"/>
                      </a:lnTo>
                      <a:lnTo>
                        <a:pt x="445" y="8681"/>
                      </a:lnTo>
                      <a:lnTo>
                        <a:pt x="371" y="8681"/>
                      </a:lnTo>
                      <a:lnTo>
                        <a:pt x="371" y="8613"/>
                      </a:lnTo>
                      <a:lnTo>
                        <a:pt x="297" y="8613"/>
                      </a:lnTo>
                      <a:lnTo>
                        <a:pt x="297" y="8544"/>
                      </a:lnTo>
                      <a:lnTo>
                        <a:pt x="223" y="8544"/>
                      </a:lnTo>
                      <a:lnTo>
                        <a:pt x="223" y="8476"/>
                      </a:lnTo>
                      <a:lnTo>
                        <a:pt x="148" y="8476"/>
                      </a:lnTo>
                      <a:lnTo>
                        <a:pt x="148" y="8271"/>
                      </a:lnTo>
                      <a:lnTo>
                        <a:pt x="223" y="8271"/>
                      </a:lnTo>
                      <a:lnTo>
                        <a:pt x="223" y="8032"/>
                      </a:lnTo>
                      <a:lnTo>
                        <a:pt x="148" y="8032"/>
                      </a:lnTo>
                      <a:lnTo>
                        <a:pt x="148" y="7963"/>
                      </a:lnTo>
                      <a:lnTo>
                        <a:pt x="74" y="7963"/>
                      </a:lnTo>
                      <a:lnTo>
                        <a:pt x="74" y="7895"/>
                      </a:lnTo>
                      <a:lnTo>
                        <a:pt x="0" y="7827"/>
                      </a:lnTo>
                      <a:lnTo>
                        <a:pt x="0" y="7622"/>
                      </a:lnTo>
                      <a:lnTo>
                        <a:pt x="74" y="7622"/>
                      </a:lnTo>
                      <a:lnTo>
                        <a:pt x="74" y="7553"/>
                      </a:lnTo>
                      <a:lnTo>
                        <a:pt x="0" y="7553"/>
                      </a:lnTo>
                      <a:lnTo>
                        <a:pt x="0" y="7280"/>
                      </a:lnTo>
                      <a:lnTo>
                        <a:pt x="74" y="7280"/>
                      </a:lnTo>
                      <a:lnTo>
                        <a:pt x="74" y="7246"/>
                      </a:lnTo>
                      <a:lnTo>
                        <a:pt x="0" y="7246"/>
                      </a:lnTo>
                      <a:lnTo>
                        <a:pt x="0" y="6835"/>
                      </a:lnTo>
                      <a:lnTo>
                        <a:pt x="148" y="6835"/>
                      </a:lnTo>
                      <a:lnTo>
                        <a:pt x="148" y="6767"/>
                      </a:lnTo>
                      <a:lnTo>
                        <a:pt x="74" y="6699"/>
                      </a:lnTo>
                      <a:lnTo>
                        <a:pt x="74" y="6630"/>
                      </a:lnTo>
                      <a:lnTo>
                        <a:pt x="148" y="6630"/>
                      </a:lnTo>
                      <a:lnTo>
                        <a:pt x="148" y="6562"/>
                      </a:lnTo>
                      <a:lnTo>
                        <a:pt x="223" y="6562"/>
                      </a:lnTo>
                      <a:lnTo>
                        <a:pt x="223" y="6459"/>
                      </a:lnTo>
                      <a:lnTo>
                        <a:pt x="148" y="6459"/>
                      </a:lnTo>
                      <a:lnTo>
                        <a:pt x="148" y="6323"/>
                      </a:lnTo>
                      <a:lnTo>
                        <a:pt x="74" y="6323"/>
                      </a:lnTo>
                      <a:lnTo>
                        <a:pt x="74" y="6186"/>
                      </a:lnTo>
                      <a:lnTo>
                        <a:pt x="0" y="6118"/>
                      </a:lnTo>
                      <a:lnTo>
                        <a:pt x="0" y="6049"/>
                      </a:lnTo>
                      <a:lnTo>
                        <a:pt x="74" y="5981"/>
                      </a:lnTo>
                      <a:lnTo>
                        <a:pt x="74" y="5844"/>
                      </a:lnTo>
                      <a:lnTo>
                        <a:pt x="148" y="5844"/>
                      </a:lnTo>
                      <a:lnTo>
                        <a:pt x="223" y="5776"/>
                      </a:lnTo>
                      <a:lnTo>
                        <a:pt x="223" y="5844"/>
                      </a:lnTo>
                      <a:lnTo>
                        <a:pt x="371" y="5844"/>
                      </a:lnTo>
                      <a:lnTo>
                        <a:pt x="371" y="5776"/>
                      </a:lnTo>
                      <a:lnTo>
                        <a:pt x="445" y="5708"/>
                      </a:lnTo>
                      <a:lnTo>
                        <a:pt x="631" y="5708"/>
                      </a:lnTo>
                      <a:lnTo>
                        <a:pt x="631" y="5776"/>
                      </a:lnTo>
                      <a:lnTo>
                        <a:pt x="705" y="5776"/>
                      </a:lnTo>
                      <a:lnTo>
                        <a:pt x="705" y="5639"/>
                      </a:lnTo>
                      <a:lnTo>
                        <a:pt x="854" y="5639"/>
                      </a:lnTo>
                      <a:lnTo>
                        <a:pt x="854" y="5708"/>
                      </a:lnTo>
                      <a:lnTo>
                        <a:pt x="1002" y="5708"/>
                      </a:lnTo>
                      <a:lnTo>
                        <a:pt x="1002" y="5776"/>
                      </a:lnTo>
                      <a:lnTo>
                        <a:pt x="1151" y="5776"/>
                      </a:lnTo>
                      <a:lnTo>
                        <a:pt x="1225" y="570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75" name="Freeform 4880"/>
                <p:cNvSpPr/>
                <p:nvPr/>
              </p:nvSpPr>
              <p:spPr>
                <a:xfrm>
                  <a:off x="251991" y="934945"/>
                  <a:ext cx="465109" cy="361297"/>
                </a:xfrm>
                <a:custGeom>
                  <a:avLst/>
                  <a:gdLst/>
                  <a:ahLst/>
                  <a:cxnLst>
                    <a:cxn ang="0">
                      <a:pos x="wd2" y="hd2"/>
                    </a:cxn>
                    <a:cxn ang="5400000">
                      <a:pos x="wd2" y="hd2"/>
                    </a:cxn>
                    <a:cxn ang="10800000">
                      <a:pos x="wd2" y="hd2"/>
                    </a:cxn>
                    <a:cxn ang="16200000">
                      <a:pos x="wd2" y="hd2"/>
                    </a:cxn>
                  </a:cxnLst>
                  <a:rect l="0" t="0" r="r" b="b"/>
                  <a:pathLst>
                    <a:path w="21600" h="21600" extrusionOk="0">
                      <a:moveTo>
                        <a:pt x="4804" y="2667"/>
                      </a:moveTo>
                      <a:lnTo>
                        <a:pt x="4804" y="2579"/>
                      </a:lnTo>
                      <a:lnTo>
                        <a:pt x="4836" y="2579"/>
                      </a:lnTo>
                      <a:lnTo>
                        <a:pt x="4836" y="2513"/>
                      </a:lnTo>
                      <a:lnTo>
                        <a:pt x="4868" y="2513"/>
                      </a:lnTo>
                      <a:lnTo>
                        <a:pt x="4868" y="2424"/>
                      </a:lnTo>
                      <a:lnTo>
                        <a:pt x="4900" y="2424"/>
                      </a:lnTo>
                      <a:lnTo>
                        <a:pt x="4900" y="2380"/>
                      </a:lnTo>
                      <a:lnTo>
                        <a:pt x="4916" y="2336"/>
                      </a:lnTo>
                      <a:lnTo>
                        <a:pt x="4916" y="2292"/>
                      </a:lnTo>
                      <a:lnTo>
                        <a:pt x="4981" y="2292"/>
                      </a:lnTo>
                      <a:lnTo>
                        <a:pt x="4981" y="2248"/>
                      </a:lnTo>
                      <a:lnTo>
                        <a:pt x="5045" y="2160"/>
                      </a:lnTo>
                      <a:lnTo>
                        <a:pt x="5078" y="2160"/>
                      </a:lnTo>
                      <a:lnTo>
                        <a:pt x="5110" y="2116"/>
                      </a:lnTo>
                      <a:lnTo>
                        <a:pt x="5174" y="2116"/>
                      </a:lnTo>
                      <a:lnTo>
                        <a:pt x="5207" y="2072"/>
                      </a:lnTo>
                      <a:lnTo>
                        <a:pt x="5239" y="2072"/>
                      </a:lnTo>
                      <a:lnTo>
                        <a:pt x="5239" y="2050"/>
                      </a:lnTo>
                      <a:lnTo>
                        <a:pt x="5271" y="2006"/>
                      </a:lnTo>
                      <a:lnTo>
                        <a:pt x="5271" y="1962"/>
                      </a:lnTo>
                      <a:lnTo>
                        <a:pt x="5287" y="1918"/>
                      </a:lnTo>
                      <a:lnTo>
                        <a:pt x="5287" y="1873"/>
                      </a:lnTo>
                      <a:lnTo>
                        <a:pt x="5384" y="1741"/>
                      </a:lnTo>
                      <a:lnTo>
                        <a:pt x="5384" y="1697"/>
                      </a:lnTo>
                      <a:lnTo>
                        <a:pt x="5416" y="1697"/>
                      </a:lnTo>
                      <a:lnTo>
                        <a:pt x="5416" y="1565"/>
                      </a:lnTo>
                      <a:lnTo>
                        <a:pt x="5448" y="1521"/>
                      </a:lnTo>
                      <a:lnTo>
                        <a:pt x="5448" y="1455"/>
                      </a:lnTo>
                      <a:lnTo>
                        <a:pt x="5416" y="1455"/>
                      </a:lnTo>
                      <a:lnTo>
                        <a:pt x="5416" y="948"/>
                      </a:lnTo>
                      <a:lnTo>
                        <a:pt x="5448" y="948"/>
                      </a:lnTo>
                      <a:lnTo>
                        <a:pt x="5448" y="904"/>
                      </a:lnTo>
                      <a:lnTo>
                        <a:pt x="5513" y="816"/>
                      </a:lnTo>
                      <a:lnTo>
                        <a:pt x="5513" y="771"/>
                      </a:lnTo>
                      <a:lnTo>
                        <a:pt x="5545" y="727"/>
                      </a:lnTo>
                      <a:lnTo>
                        <a:pt x="5545" y="683"/>
                      </a:lnTo>
                      <a:lnTo>
                        <a:pt x="5610" y="595"/>
                      </a:lnTo>
                      <a:lnTo>
                        <a:pt x="5642" y="595"/>
                      </a:lnTo>
                      <a:lnTo>
                        <a:pt x="5642" y="507"/>
                      </a:lnTo>
                      <a:lnTo>
                        <a:pt x="5674" y="507"/>
                      </a:lnTo>
                      <a:lnTo>
                        <a:pt x="5674" y="463"/>
                      </a:lnTo>
                      <a:lnTo>
                        <a:pt x="5690" y="463"/>
                      </a:lnTo>
                      <a:lnTo>
                        <a:pt x="5690" y="441"/>
                      </a:lnTo>
                      <a:lnTo>
                        <a:pt x="5722" y="441"/>
                      </a:lnTo>
                      <a:lnTo>
                        <a:pt x="5722" y="397"/>
                      </a:lnTo>
                      <a:lnTo>
                        <a:pt x="5755" y="397"/>
                      </a:lnTo>
                      <a:lnTo>
                        <a:pt x="5755" y="353"/>
                      </a:lnTo>
                      <a:lnTo>
                        <a:pt x="5787" y="309"/>
                      </a:lnTo>
                      <a:lnTo>
                        <a:pt x="5787" y="264"/>
                      </a:lnTo>
                      <a:lnTo>
                        <a:pt x="5787" y="309"/>
                      </a:lnTo>
                      <a:lnTo>
                        <a:pt x="5787" y="220"/>
                      </a:lnTo>
                      <a:lnTo>
                        <a:pt x="5819" y="220"/>
                      </a:lnTo>
                      <a:lnTo>
                        <a:pt x="5819" y="132"/>
                      </a:lnTo>
                      <a:lnTo>
                        <a:pt x="5884" y="132"/>
                      </a:lnTo>
                      <a:lnTo>
                        <a:pt x="5884" y="88"/>
                      </a:lnTo>
                      <a:lnTo>
                        <a:pt x="5916" y="88"/>
                      </a:lnTo>
                      <a:lnTo>
                        <a:pt x="5884" y="88"/>
                      </a:lnTo>
                      <a:lnTo>
                        <a:pt x="5916" y="88"/>
                      </a:lnTo>
                      <a:lnTo>
                        <a:pt x="5916" y="44"/>
                      </a:lnTo>
                      <a:lnTo>
                        <a:pt x="6013" y="44"/>
                      </a:lnTo>
                      <a:lnTo>
                        <a:pt x="6013" y="0"/>
                      </a:lnTo>
                      <a:lnTo>
                        <a:pt x="6061" y="0"/>
                      </a:lnTo>
                      <a:lnTo>
                        <a:pt x="6093" y="44"/>
                      </a:lnTo>
                      <a:lnTo>
                        <a:pt x="6222" y="44"/>
                      </a:lnTo>
                      <a:lnTo>
                        <a:pt x="6254" y="88"/>
                      </a:lnTo>
                      <a:lnTo>
                        <a:pt x="6416" y="88"/>
                      </a:lnTo>
                      <a:lnTo>
                        <a:pt x="6416" y="132"/>
                      </a:lnTo>
                      <a:lnTo>
                        <a:pt x="6496" y="132"/>
                      </a:lnTo>
                      <a:lnTo>
                        <a:pt x="6561" y="220"/>
                      </a:lnTo>
                      <a:lnTo>
                        <a:pt x="6561" y="264"/>
                      </a:lnTo>
                      <a:lnTo>
                        <a:pt x="6593" y="264"/>
                      </a:lnTo>
                      <a:lnTo>
                        <a:pt x="6722" y="441"/>
                      </a:lnTo>
                      <a:lnTo>
                        <a:pt x="6754" y="463"/>
                      </a:lnTo>
                      <a:lnTo>
                        <a:pt x="6819" y="551"/>
                      </a:lnTo>
                      <a:lnTo>
                        <a:pt x="6835" y="551"/>
                      </a:lnTo>
                      <a:lnTo>
                        <a:pt x="6835" y="595"/>
                      </a:lnTo>
                      <a:lnTo>
                        <a:pt x="6964" y="595"/>
                      </a:lnTo>
                      <a:lnTo>
                        <a:pt x="6996" y="639"/>
                      </a:lnTo>
                      <a:lnTo>
                        <a:pt x="7060" y="639"/>
                      </a:lnTo>
                      <a:lnTo>
                        <a:pt x="7093" y="683"/>
                      </a:lnTo>
                      <a:lnTo>
                        <a:pt x="7125" y="683"/>
                      </a:lnTo>
                      <a:lnTo>
                        <a:pt x="7125" y="727"/>
                      </a:lnTo>
                      <a:lnTo>
                        <a:pt x="7157" y="727"/>
                      </a:lnTo>
                      <a:lnTo>
                        <a:pt x="7221" y="816"/>
                      </a:lnTo>
                      <a:lnTo>
                        <a:pt x="7238" y="860"/>
                      </a:lnTo>
                      <a:lnTo>
                        <a:pt x="7270" y="904"/>
                      </a:lnTo>
                      <a:lnTo>
                        <a:pt x="7270" y="948"/>
                      </a:lnTo>
                      <a:lnTo>
                        <a:pt x="7302" y="948"/>
                      </a:lnTo>
                      <a:lnTo>
                        <a:pt x="7302" y="992"/>
                      </a:lnTo>
                      <a:lnTo>
                        <a:pt x="7334" y="1058"/>
                      </a:lnTo>
                      <a:lnTo>
                        <a:pt x="7334" y="1102"/>
                      </a:lnTo>
                      <a:lnTo>
                        <a:pt x="7367" y="1102"/>
                      </a:lnTo>
                      <a:lnTo>
                        <a:pt x="7367" y="1190"/>
                      </a:lnTo>
                      <a:lnTo>
                        <a:pt x="7399" y="1234"/>
                      </a:lnTo>
                      <a:lnTo>
                        <a:pt x="7399" y="1411"/>
                      </a:lnTo>
                      <a:lnTo>
                        <a:pt x="7431" y="1411"/>
                      </a:lnTo>
                      <a:lnTo>
                        <a:pt x="7431" y="1499"/>
                      </a:lnTo>
                      <a:lnTo>
                        <a:pt x="7496" y="1697"/>
                      </a:lnTo>
                      <a:lnTo>
                        <a:pt x="7463" y="1697"/>
                      </a:lnTo>
                      <a:lnTo>
                        <a:pt x="7463" y="1741"/>
                      </a:lnTo>
                      <a:lnTo>
                        <a:pt x="7431" y="1785"/>
                      </a:lnTo>
                      <a:lnTo>
                        <a:pt x="7431" y="1829"/>
                      </a:lnTo>
                      <a:lnTo>
                        <a:pt x="7399" y="1829"/>
                      </a:lnTo>
                      <a:lnTo>
                        <a:pt x="7399" y="1962"/>
                      </a:lnTo>
                      <a:lnTo>
                        <a:pt x="7334" y="1962"/>
                      </a:lnTo>
                      <a:lnTo>
                        <a:pt x="7334" y="2050"/>
                      </a:lnTo>
                      <a:lnTo>
                        <a:pt x="7238" y="2072"/>
                      </a:lnTo>
                      <a:lnTo>
                        <a:pt x="7221" y="2072"/>
                      </a:lnTo>
                      <a:lnTo>
                        <a:pt x="7189" y="2116"/>
                      </a:lnTo>
                      <a:lnTo>
                        <a:pt x="7189" y="2204"/>
                      </a:lnTo>
                      <a:lnTo>
                        <a:pt x="7157" y="2204"/>
                      </a:lnTo>
                      <a:lnTo>
                        <a:pt x="7157" y="2248"/>
                      </a:lnTo>
                      <a:lnTo>
                        <a:pt x="7125" y="2292"/>
                      </a:lnTo>
                      <a:lnTo>
                        <a:pt x="7093" y="2292"/>
                      </a:lnTo>
                      <a:lnTo>
                        <a:pt x="7093" y="2336"/>
                      </a:lnTo>
                      <a:lnTo>
                        <a:pt x="7060" y="2380"/>
                      </a:lnTo>
                      <a:lnTo>
                        <a:pt x="7060" y="2424"/>
                      </a:lnTo>
                      <a:lnTo>
                        <a:pt x="7028" y="2424"/>
                      </a:lnTo>
                      <a:lnTo>
                        <a:pt x="7028" y="2469"/>
                      </a:lnTo>
                      <a:lnTo>
                        <a:pt x="7060" y="2469"/>
                      </a:lnTo>
                      <a:lnTo>
                        <a:pt x="7060" y="2623"/>
                      </a:lnTo>
                      <a:lnTo>
                        <a:pt x="7093" y="2667"/>
                      </a:lnTo>
                      <a:lnTo>
                        <a:pt x="7093" y="2799"/>
                      </a:lnTo>
                      <a:lnTo>
                        <a:pt x="7125" y="2799"/>
                      </a:lnTo>
                      <a:lnTo>
                        <a:pt x="7125" y="2887"/>
                      </a:lnTo>
                      <a:lnTo>
                        <a:pt x="7093" y="2976"/>
                      </a:lnTo>
                      <a:lnTo>
                        <a:pt x="7093" y="3769"/>
                      </a:lnTo>
                      <a:lnTo>
                        <a:pt x="7125" y="3813"/>
                      </a:lnTo>
                      <a:lnTo>
                        <a:pt x="7125" y="3945"/>
                      </a:lnTo>
                      <a:lnTo>
                        <a:pt x="7157" y="3989"/>
                      </a:lnTo>
                      <a:lnTo>
                        <a:pt x="7157" y="4033"/>
                      </a:lnTo>
                      <a:lnTo>
                        <a:pt x="7189" y="4033"/>
                      </a:lnTo>
                      <a:lnTo>
                        <a:pt x="7189" y="4078"/>
                      </a:lnTo>
                      <a:lnTo>
                        <a:pt x="7221" y="4122"/>
                      </a:lnTo>
                      <a:lnTo>
                        <a:pt x="7221" y="4166"/>
                      </a:lnTo>
                      <a:lnTo>
                        <a:pt x="7238" y="4188"/>
                      </a:lnTo>
                      <a:lnTo>
                        <a:pt x="7238" y="4276"/>
                      </a:lnTo>
                      <a:lnTo>
                        <a:pt x="7302" y="4496"/>
                      </a:lnTo>
                      <a:lnTo>
                        <a:pt x="7302" y="4584"/>
                      </a:lnTo>
                      <a:lnTo>
                        <a:pt x="7334" y="4629"/>
                      </a:lnTo>
                      <a:lnTo>
                        <a:pt x="7334" y="4915"/>
                      </a:lnTo>
                      <a:lnTo>
                        <a:pt x="7302" y="4959"/>
                      </a:lnTo>
                      <a:lnTo>
                        <a:pt x="7302" y="5290"/>
                      </a:lnTo>
                      <a:lnTo>
                        <a:pt x="7334" y="5334"/>
                      </a:lnTo>
                      <a:lnTo>
                        <a:pt x="7334" y="5378"/>
                      </a:lnTo>
                      <a:lnTo>
                        <a:pt x="7367" y="5466"/>
                      </a:lnTo>
                      <a:lnTo>
                        <a:pt x="7367" y="5510"/>
                      </a:lnTo>
                      <a:lnTo>
                        <a:pt x="7463" y="5642"/>
                      </a:lnTo>
                      <a:lnTo>
                        <a:pt x="7463" y="5687"/>
                      </a:lnTo>
                      <a:lnTo>
                        <a:pt x="7496" y="5775"/>
                      </a:lnTo>
                      <a:lnTo>
                        <a:pt x="7496" y="5841"/>
                      </a:lnTo>
                      <a:lnTo>
                        <a:pt x="7528" y="5841"/>
                      </a:lnTo>
                      <a:lnTo>
                        <a:pt x="7528" y="5885"/>
                      </a:lnTo>
                      <a:lnTo>
                        <a:pt x="7560" y="6061"/>
                      </a:lnTo>
                      <a:lnTo>
                        <a:pt x="7560" y="6193"/>
                      </a:lnTo>
                      <a:lnTo>
                        <a:pt x="7592" y="6238"/>
                      </a:lnTo>
                      <a:lnTo>
                        <a:pt x="7592" y="6348"/>
                      </a:lnTo>
                      <a:lnTo>
                        <a:pt x="7608" y="6436"/>
                      </a:lnTo>
                      <a:lnTo>
                        <a:pt x="7608" y="6480"/>
                      </a:lnTo>
                      <a:lnTo>
                        <a:pt x="7673" y="6656"/>
                      </a:lnTo>
                      <a:lnTo>
                        <a:pt x="7705" y="6656"/>
                      </a:lnTo>
                      <a:lnTo>
                        <a:pt x="7737" y="6700"/>
                      </a:lnTo>
                      <a:lnTo>
                        <a:pt x="7770" y="6700"/>
                      </a:lnTo>
                      <a:lnTo>
                        <a:pt x="7770" y="6789"/>
                      </a:lnTo>
                      <a:lnTo>
                        <a:pt x="7802" y="6789"/>
                      </a:lnTo>
                      <a:lnTo>
                        <a:pt x="7802" y="6833"/>
                      </a:lnTo>
                      <a:lnTo>
                        <a:pt x="7866" y="6833"/>
                      </a:lnTo>
                      <a:lnTo>
                        <a:pt x="7866" y="6855"/>
                      </a:lnTo>
                      <a:lnTo>
                        <a:pt x="8011" y="6855"/>
                      </a:lnTo>
                      <a:lnTo>
                        <a:pt x="8044" y="6833"/>
                      </a:lnTo>
                      <a:lnTo>
                        <a:pt x="8076" y="6833"/>
                      </a:lnTo>
                      <a:lnTo>
                        <a:pt x="8076" y="6855"/>
                      </a:lnTo>
                      <a:lnTo>
                        <a:pt x="8140" y="6899"/>
                      </a:lnTo>
                      <a:lnTo>
                        <a:pt x="8237" y="7031"/>
                      </a:lnTo>
                      <a:lnTo>
                        <a:pt x="8301" y="7031"/>
                      </a:lnTo>
                      <a:lnTo>
                        <a:pt x="8334" y="7075"/>
                      </a:lnTo>
                      <a:lnTo>
                        <a:pt x="8366" y="7075"/>
                      </a:lnTo>
                      <a:lnTo>
                        <a:pt x="8382" y="7031"/>
                      </a:lnTo>
                      <a:lnTo>
                        <a:pt x="8447" y="6987"/>
                      </a:lnTo>
                      <a:lnTo>
                        <a:pt x="8479" y="6943"/>
                      </a:lnTo>
                      <a:lnTo>
                        <a:pt x="8608" y="6943"/>
                      </a:lnTo>
                      <a:lnTo>
                        <a:pt x="8640" y="6987"/>
                      </a:lnTo>
                      <a:lnTo>
                        <a:pt x="8672" y="6987"/>
                      </a:lnTo>
                      <a:lnTo>
                        <a:pt x="8704" y="7075"/>
                      </a:lnTo>
                      <a:lnTo>
                        <a:pt x="8769" y="7207"/>
                      </a:lnTo>
                      <a:lnTo>
                        <a:pt x="8769" y="7251"/>
                      </a:lnTo>
                      <a:lnTo>
                        <a:pt x="8785" y="7296"/>
                      </a:lnTo>
                      <a:lnTo>
                        <a:pt x="8785" y="7582"/>
                      </a:lnTo>
                      <a:lnTo>
                        <a:pt x="8817" y="7626"/>
                      </a:lnTo>
                      <a:lnTo>
                        <a:pt x="8817" y="7670"/>
                      </a:lnTo>
                      <a:lnTo>
                        <a:pt x="8979" y="7670"/>
                      </a:lnTo>
                      <a:lnTo>
                        <a:pt x="8979" y="7626"/>
                      </a:lnTo>
                      <a:lnTo>
                        <a:pt x="9043" y="7626"/>
                      </a:lnTo>
                      <a:lnTo>
                        <a:pt x="9043" y="7582"/>
                      </a:lnTo>
                      <a:lnTo>
                        <a:pt x="9140" y="7582"/>
                      </a:lnTo>
                      <a:lnTo>
                        <a:pt x="9140" y="7538"/>
                      </a:lnTo>
                      <a:lnTo>
                        <a:pt x="9156" y="7494"/>
                      </a:lnTo>
                      <a:lnTo>
                        <a:pt x="9156" y="7450"/>
                      </a:lnTo>
                      <a:lnTo>
                        <a:pt x="9220" y="7450"/>
                      </a:lnTo>
                      <a:lnTo>
                        <a:pt x="9220" y="7362"/>
                      </a:lnTo>
                      <a:lnTo>
                        <a:pt x="9253" y="7362"/>
                      </a:lnTo>
                      <a:lnTo>
                        <a:pt x="9253" y="7340"/>
                      </a:lnTo>
                      <a:lnTo>
                        <a:pt x="9253" y="7362"/>
                      </a:lnTo>
                      <a:lnTo>
                        <a:pt x="9317" y="7362"/>
                      </a:lnTo>
                      <a:lnTo>
                        <a:pt x="9317" y="7340"/>
                      </a:lnTo>
                      <a:lnTo>
                        <a:pt x="9317" y="7362"/>
                      </a:lnTo>
                      <a:lnTo>
                        <a:pt x="9349" y="7362"/>
                      </a:lnTo>
                      <a:lnTo>
                        <a:pt x="9349" y="7406"/>
                      </a:lnTo>
                      <a:lnTo>
                        <a:pt x="9381" y="7406"/>
                      </a:lnTo>
                      <a:lnTo>
                        <a:pt x="9381" y="7450"/>
                      </a:lnTo>
                      <a:lnTo>
                        <a:pt x="9510" y="7450"/>
                      </a:lnTo>
                      <a:lnTo>
                        <a:pt x="9510" y="7538"/>
                      </a:lnTo>
                      <a:lnTo>
                        <a:pt x="9543" y="7538"/>
                      </a:lnTo>
                      <a:lnTo>
                        <a:pt x="9543" y="7582"/>
                      </a:lnTo>
                      <a:lnTo>
                        <a:pt x="9559" y="7582"/>
                      </a:lnTo>
                      <a:lnTo>
                        <a:pt x="9559" y="7626"/>
                      </a:lnTo>
                      <a:lnTo>
                        <a:pt x="9543" y="7626"/>
                      </a:lnTo>
                      <a:lnTo>
                        <a:pt x="9543" y="7714"/>
                      </a:lnTo>
                      <a:lnTo>
                        <a:pt x="9559" y="7714"/>
                      </a:lnTo>
                      <a:lnTo>
                        <a:pt x="9559" y="7802"/>
                      </a:lnTo>
                      <a:lnTo>
                        <a:pt x="9591" y="7802"/>
                      </a:lnTo>
                      <a:lnTo>
                        <a:pt x="9591" y="7758"/>
                      </a:lnTo>
                      <a:lnTo>
                        <a:pt x="9623" y="7758"/>
                      </a:lnTo>
                      <a:lnTo>
                        <a:pt x="9623" y="7802"/>
                      </a:lnTo>
                      <a:lnTo>
                        <a:pt x="9623" y="7758"/>
                      </a:lnTo>
                      <a:lnTo>
                        <a:pt x="9688" y="7758"/>
                      </a:lnTo>
                      <a:lnTo>
                        <a:pt x="9688" y="7714"/>
                      </a:lnTo>
                      <a:lnTo>
                        <a:pt x="9720" y="7670"/>
                      </a:lnTo>
                      <a:lnTo>
                        <a:pt x="9752" y="7670"/>
                      </a:lnTo>
                      <a:lnTo>
                        <a:pt x="9752" y="7714"/>
                      </a:lnTo>
                      <a:lnTo>
                        <a:pt x="9752" y="7670"/>
                      </a:lnTo>
                      <a:lnTo>
                        <a:pt x="9784" y="7670"/>
                      </a:lnTo>
                      <a:lnTo>
                        <a:pt x="9817" y="7714"/>
                      </a:lnTo>
                      <a:lnTo>
                        <a:pt x="9849" y="7714"/>
                      </a:lnTo>
                      <a:lnTo>
                        <a:pt x="9849" y="7758"/>
                      </a:lnTo>
                      <a:lnTo>
                        <a:pt x="9881" y="7758"/>
                      </a:lnTo>
                      <a:lnTo>
                        <a:pt x="9881" y="7802"/>
                      </a:lnTo>
                      <a:lnTo>
                        <a:pt x="9962" y="7802"/>
                      </a:lnTo>
                      <a:lnTo>
                        <a:pt x="9962" y="7758"/>
                      </a:lnTo>
                      <a:lnTo>
                        <a:pt x="10220" y="7758"/>
                      </a:lnTo>
                      <a:lnTo>
                        <a:pt x="10220" y="7714"/>
                      </a:lnTo>
                      <a:lnTo>
                        <a:pt x="10300" y="7714"/>
                      </a:lnTo>
                      <a:lnTo>
                        <a:pt x="10300" y="7758"/>
                      </a:lnTo>
                      <a:lnTo>
                        <a:pt x="10333" y="7758"/>
                      </a:lnTo>
                      <a:lnTo>
                        <a:pt x="10333" y="7802"/>
                      </a:lnTo>
                      <a:lnTo>
                        <a:pt x="10365" y="7802"/>
                      </a:lnTo>
                      <a:lnTo>
                        <a:pt x="10365" y="7847"/>
                      </a:lnTo>
                      <a:lnTo>
                        <a:pt x="10397" y="7847"/>
                      </a:lnTo>
                      <a:lnTo>
                        <a:pt x="10397" y="7891"/>
                      </a:lnTo>
                      <a:lnTo>
                        <a:pt x="10429" y="7891"/>
                      </a:lnTo>
                      <a:lnTo>
                        <a:pt x="10429" y="7913"/>
                      </a:lnTo>
                      <a:lnTo>
                        <a:pt x="10526" y="7913"/>
                      </a:lnTo>
                      <a:lnTo>
                        <a:pt x="10526" y="7957"/>
                      </a:lnTo>
                      <a:lnTo>
                        <a:pt x="10558" y="7957"/>
                      </a:lnTo>
                      <a:lnTo>
                        <a:pt x="10558" y="7913"/>
                      </a:lnTo>
                      <a:lnTo>
                        <a:pt x="10590" y="7957"/>
                      </a:lnTo>
                      <a:lnTo>
                        <a:pt x="10768" y="7957"/>
                      </a:lnTo>
                      <a:lnTo>
                        <a:pt x="10768" y="7913"/>
                      </a:lnTo>
                      <a:lnTo>
                        <a:pt x="10800" y="7913"/>
                      </a:lnTo>
                      <a:lnTo>
                        <a:pt x="10800" y="7891"/>
                      </a:lnTo>
                      <a:lnTo>
                        <a:pt x="10832" y="7891"/>
                      </a:lnTo>
                      <a:lnTo>
                        <a:pt x="10832" y="7913"/>
                      </a:lnTo>
                      <a:lnTo>
                        <a:pt x="10864" y="7891"/>
                      </a:lnTo>
                      <a:lnTo>
                        <a:pt x="10897" y="7891"/>
                      </a:lnTo>
                      <a:lnTo>
                        <a:pt x="10897" y="7847"/>
                      </a:lnTo>
                      <a:lnTo>
                        <a:pt x="10961" y="7847"/>
                      </a:lnTo>
                      <a:lnTo>
                        <a:pt x="10993" y="7891"/>
                      </a:lnTo>
                      <a:lnTo>
                        <a:pt x="11058" y="7891"/>
                      </a:lnTo>
                      <a:lnTo>
                        <a:pt x="11058" y="7913"/>
                      </a:lnTo>
                      <a:lnTo>
                        <a:pt x="11139" y="7913"/>
                      </a:lnTo>
                      <a:lnTo>
                        <a:pt x="11203" y="7957"/>
                      </a:lnTo>
                      <a:lnTo>
                        <a:pt x="11300" y="8001"/>
                      </a:lnTo>
                      <a:lnTo>
                        <a:pt x="11364" y="8001"/>
                      </a:lnTo>
                      <a:lnTo>
                        <a:pt x="11396" y="8045"/>
                      </a:lnTo>
                      <a:lnTo>
                        <a:pt x="11461" y="8045"/>
                      </a:lnTo>
                      <a:lnTo>
                        <a:pt x="11461" y="8001"/>
                      </a:lnTo>
                      <a:lnTo>
                        <a:pt x="11477" y="8001"/>
                      </a:lnTo>
                      <a:lnTo>
                        <a:pt x="11477" y="8045"/>
                      </a:lnTo>
                      <a:lnTo>
                        <a:pt x="11509" y="8089"/>
                      </a:lnTo>
                      <a:lnTo>
                        <a:pt x="11477" y="8089"/>
                      </a:lnTo>
                      <a:lnTo>
                        <a:pt x="11477" y="8265"/>
                      </a:lnTo>
                      <a:lnTo>
                        <a:pt x="11509" y="8265"/>
                      </a:lnTo>
                      <a:lnTo>
                        <a:pt x="11509" y="8309"/>
                      </a:lnTo>
                      <a:lnTo>
                        <a:pt x="11541" y="8353"/>
                      </a:lnTo>
                      <a:lnTo>
                        <a:pt x="11541" y="8398"/>
                      </a:lnTo>
                      <a:lnTo>
                        <a:pt x="11606" y="8398"/>
                      </a:lnTo>
                      <a:lnTo>
                        <a:pt x="11606" y="8420"/>
                      </a:lnTo>
                      <a:lnTo>
                        <a:pt x="11638" y="8464"/>
                      </a:lnTo>
                      <a:lnTo>
                        <a:pt x="11638" y="8508"/>
                      </a:lnTo>
                      <a:lnTo>
                        <a:pt x="11606" y="8508"/>
                      </a:lnTo>
                      <a:lnTo>
                        <a:pt x="11606" y="8552"/>
                      </a:lnTo>
                      <a:lnTo>
                        <a:pt x="11638" y="8552"/>
                      </a:lnTo>
                      <a:lnTo>
                        <a:pt x="11638" y="8596"/>
                      </a:lnTo>
                      <a:lnTo>
                        <a:pt x="11670" y="8596"/>
                      </a:lnTo>
                      <a:lnTo>
                        <a:pt x="11670" y="8640"/>
                      </a:lnTo>
                      <a:lnTo>
                        <a:pt x="11703" y="8640"/>
                      </a:lnTo>
                      <a:lnTo>
                        <a:pt x="11735" y="8684"/>
                      </a:lnTo>
                      <a:lnTo>
                        <a:pt x="11767" y="8684"/>
                      </a:lnTo>
                      <a:lnTo>
                        <a:pt x="11767" y="8816"/>
                      </a:lnTo>
                      <a:lnTo>
                        <a:pt x="11848" y="8816"/>
                      </a:lnTo>
                      <a:lnTo>
                        <a:pt x="11848" y="8904"/>
                      </a:lnTo>
                      <a:lnTo>
                        <a:pt x="11880" y="8904"/>
                      </a:lnTo>
                      <a:lnTo>
                        <a:pt x="11880" y="8949"/>
                      </a:lnTo>
                      <a:lnTo>
                        <a:pt x="11912" y="8949"/>
                      </a:lnTo>
                      <a:lnTo>
                        <a:pt x="11912" y="8971"/>
                      </a:lnTo>
                      <a:lnTo>
                        <a:pt x="11944" y="8971"/>
                      </a:lnTo>
                      <a:lnTo>
                        <a:pt x="11944" y="9103"/>
                      </a:lnTo>
                      <a:lnTo>
                        <a:pt x="11912" y="9103"/>
                      </a:lnTo>
                      <a:lnTo>
                        <a:pt x="11912" y="9147"/>
                      </a:lnTo>
                      <a:lnTo>
                        <a:pt x="11944" y="9147"/>
                      </a:lnTo>
                      <a:lnTo>
                        <a:pt x="11944" y="9191"/>
                      </a:lnTo>
                      <a:lnTo>
                        <a:pt x="11977" y="9191"/>
                      </a:lnTo>
                      <a:lnTo>
                        <a:pt x="11944" y="9191"/>
                      </a:lnTo>
                      <a:lnTo>
                        <a:pt x="11977" y="9191"/>
                      </a:lnTo>
                      <a:lnTo>
                        <a:pt x="11977" y="9279"/>
                      </a:lnTo>
                      <a:lnTo>
                        <a:pt x="12009" y="9279"/>
                      </a:lnTo>
                      <a:lnTo>
                        <a:pt x="12009" y="9235"/>
                      </a:lnTo>
                      <a:lnTo>
                        <a:pt x="12009" y="9279"/>
                      </a:lnTo>
                      <a:lnTo>
                        <a:pt x="12041" y="9279"/>
                      </a:lnTo>
                      <a:lnTo>
                        <a:pt x="12041" y="9235"/>
                      </a:lnTo>
                      <a:lnTo>
                        <a:pt x="12041" y="9279"/>
                      </a:lnTo>
                      <a:lnTo>
                        <a:pt x="12106" y="9279"/>
                      </a:lnTo>
                      <a:lnTo>
                        <a:pt x="12106" y="9323"/>
                      </a:lnTo>
                      <a:lnTo>
                        <a:pt x="12138" y="9323"/>
                      </a:lnTo>
                      <a:lnTo>
                        <a:pt x="12138" y="9367"/>
                      </a:lnTo>
                      <a:lnTo>
                        <a:pt x="12138" y="9323"/>
                      </a:lnTo>
                      <a:lnTo>
                        <a:pt x="12106" y="9367"/>
                      </a:lnTo>
                      <a:lnTo>
                        <a:pt x="12170" y="9367"/>
                      </a:lnTo>
                      <a:lnTo>
                        <a:pt x="12170" y="9411"/>
                      </a:lnTo>
                      <a:lnTo>
                        <a:pt x="12202" y="9411"/>
                      </a:lnTo>
                      <a:lnTo>
                        <a:pt x="12202" y="9367"/>
                      </a:lnTo>
                      <a:lnTo>
                        <a:pt x="12202" y="9411"/>
                      </a:lnTo>
                      <a:lnTo>
                        <a:pt x="12202" y="9367"/>
                      </a:lnTo>
                      <a:lnTo>
                        <a:pt x="12235" y="9367"/>
                      </a:lnTo>
                      <a:lnTo>
                        <a:pt x="12235" y="9411"/>
                      </a:lnTo>
                      <a:lnTo>
                        <a:pt x="12202" y="9411"/>
                      </a:lnTo>
                      <a:lnTo>
                        <a:pt x="12235" y="9411"/>
                      </a:lnTo>
                      <a:lnTo>
                        <a:pt x="12235" y="9456"/>
                      </a:lnTo>
                      <a:lnTo>
                        <a:pt x="12251" y="9456"/>
                      </a:lnTo>
                      <a:lnTo>
                        <a:pt x="12251" y="9522"/>
                      </a:lnTo>
                      <a:lnTo>
                        <a:pt x="12283" y="9522"/>
                      </a:lnTo>
                      <a:lnTo>
                        <a:pt x="12251" y="9522"/>
                      </a:lnTo>
                      <a:lnTo>
                        <a:pt x="12251" y="9566"/>
                      </a:lnTo>
                      <a:lnTo>
                        <a:pt x="12283" y="9566"/>
                      </a:lnTo>
                      <a:lnTo>
                        <a:pt x="12283" y="9610"/>
                      </a:lnTo>
                      <a:lnTo>
                        <a:pt x="12315" y="9610"/>
                      </a:lnTo>
                      <a:lnTo>
                        <a:pt x="12315" y="9742"/>
                      </a:lnTo>
                      <a:lnTo>
                        <a:pt x="12347" y="9742"/>
                      </a:lnTo>
                      <a:lnTo>
                        <a:pt x="12347" y="9786"/>
                      </a:lnTo>
                      <a:lnTo>
                        <a:pt x="12315" y="9786"/>
                      </a:lnTo>
                      <a:lnTo>
                        <a:pt x="12315" y="9830"/>
                      </a:lnTo>
                      <a:lnTo>
                        <a:pt x="12412" y="9830"/>
                      </a:lnTo>
                      <a:lnTo>
                        <a:pt x="12412" y="9786"/>
                      </a:lnTo>
                      <a:lnTo>
                        <a:pt x="12444" y="9786"/>
                      </a:lnTo>
                      <a:lnTo>
                        <a:pt x="12444" y="9830"/>
                      </a:lnTo>
                      <a:lnTo>
                        <a:pt x="12444" y="9786"/>
                      </a:lnTo>
                      <a:lnTo>
                        <a:pt x="12444" y="9874"/>
                      </a:lnTo>
                      <a:lnTo>
                        <a:pt x="12476" y="9874"/>
                      </a:lnTo>
                      <a:lnTo>
                        <a:pt x="12444" y="9874"/>
                      </a:lnTo>
                      <a:lnTo>
                        <a:pt x="12476" y="9874"/>
                      </a:lnTo>
                      <a:lnTo>
                        <a:pt x="12476" y="10007"/>
                      </a:lnTo>
                      <a:lnTo>
                        <a:pt x="12444" y="10007"/>
                      </a:lnTo>
                      <a:lnTo>
                        <a:pt x="12444" y="9962"/>
                      </a:lnTo>
                      <a:lnTo>
                        <a:pt x="12444" y="10007"/>
                      </a:lnTo>
                      <a:lnTo>
                        <a:pt x="12476" y="10007"/>
                      </a:lnTo>
                      <a:lnTo>
                        <a:pt x="12444" y="10007"/>
                      </a:lnTo>
                      <a:lnTo>
                        <a:pt x="12444" y="10073"/>
                      </a:lnTo>
                      <a:lnTo>
                        <a:pt x="12476" y="10073"/>
                      </a:lnTo>
                      <a:lnTo>
                        <a:pt x="12476" y="10029"/>
                      </a:lnTo>
                      <a:lnTo>
                        <a:pt x="12476" y="10073"/>
                      </a:lnTo>
                      <a:lnTo>
                        <a:pt x="12476" y="10029"/>
                      </a:lnTo>
                      <a:lnTo>
                        <a:pt x="12476" y="10073"/>
                      </a:lnTo>
                      <a:lnTo>
                        <a:pt x="12509" y="10073"/>
                      </a:lnTo>
                      <a:lnTo>
                        <a:pt x="12476" y="10073"/>
                      </a:lnTo>
                      <a:lnTo>
                        <a:pt x="12509" y="10073"/>
                      </a:lnTo>
                      <a:lnTo>
                        <a:pt x="12509" y="10117"/>
                      </a:lnTo>
                      <a:lnTo>
                        <a:pt x="12541" y="10117"/>
                      </a:lnTo>
                      <a:lnTo>
                        <a:pt x="12541" y="10161"/>
                      </a:lnTo>
                      <a:lnTo>
                        <a:pt x="12541" y="10117"/>
                      </a:lnTo>
                      <a:lnTo>
                        <a:pt x="12509" y="10117"/>
                      </a:lnTo>
                      <a:lnTo>
                        <a:pt x="12509" y="10161"/>
                      </a:lnTo>
                      <a:lnTo>
                        <a:pt x="12541" y="10161"/>
                      </a:lnTo>
                      <a:lnTo>
                        <a:pt x="12509" y="10161"/>
                      </a:lnTo>
                      <a:lnTo>
                        <a:pt x="12509" y="10205"/>
                      </a:lnTo>
                      <a:lnTo>
                        <a:pt x="12476" y="10205"/>
                      </a:lnTo>
                      <a:lnTo>
                        <a:pt x="12476" y="10293"/>
                      </a:lnTo>
                      <a:lnTo>
                        <a:pt x="12509" y="10293"/>
                      </a:lnTo>
                      <a:lnTo>
                        <a:pt x="12509" y="10337"/>
                      </a:lnTo>
                      <a:lnTo>
                        <a:pt x="12541" y="10337"/>
                      </a:lnTo>
                      <a:lnTo>
                        <a:pt x="12541" y="10381"/>
                      </a:lnTo>
                      <a:lnTo>
                        <a:pt x="12541" y="10337"/>
                      </a:lnTo>
                      <a:lnTo>
                        <a:pt x="12509" y="10381"/>
                      </a:lnTo>
                      <a:lnTo>
                        <a:pt x="12509" y="10425"/>
                      </a:lnTo>
                      <a:lnTo>
                        <a:pt x="12476" y="10425"/>
                      </a:lnTo>
                      <a:lnTo>
                        <a:pt x="12476" y="10469"/>
                      </a:lnTo>
                      <a:lnTo>
                        <a:pt x="12476" y="10425"/>
                      </a:lnTo>
                      <a:lnTo>
                        <a:pt x="12509" y="10425"/>
                      </a:lnTo>
                      <a:lnTo>
                        <a:pt x="12509" y="10513"/>
                      </a:lnTo>
                      <a:lnTo>
                        <a:pt x="12541" y="10513"/>
                      </a:lnTo>
                      <a:lnTo>
                        <a:pt x="12509" y="10513"/>
                      </a:lnTo>
                      <a:lnTo>
                        <a:pt x="12509" y="10536"/>
                      </a:lnTo>
                      <a:lnTo>
                        <a:pt x="12605" y="10536"/>
                      </a:lnTo>
                      <a:lnTo>
                        <a:pt x="12605" y="10624"/>
                      </a:lnTo>
                      <a:lnTo>
                        <a:pt x="12573" y="10624"/>
                      </a:lnTo>
                      <a:lnTo>
                        <a:pt x="12573" y="10668"/>
                      </a:lnTo>
                      <a:lnTo>
                        <a:pt x="12605" y="10668"/>
                      </a:lnTo>
                      <a:lnTo>
                        <a:pt x="12605" y="10624"/>
                      </a:lnTo>
                      <a:lnTo>
                        <a:pt x="12605" y="10668"/>
                      </a:lnTo>
                      <a:lnTo>
                        <a:pt x="12621" y="10668"/>
                      </a:lnTo>
                      <a:lnTo>
                        <a:pt x="12621" y="10712"/>
                      </a:lnTo>
                      <a:lnTo>
                        <a:pt x="12686" y="10712"/>
                      </a:lnTo>
                      <a:lnTo>
                        <a:pt x="12686" y="10756"/>
                      </a:lnTo>
                      <a:lnTo>
                        <a:pt x="12654" y="10756"/>
                      </a:lnTo>
                      <a:lnTo>
                        <a:pt x="12686" y="10756"/>
                      </a:lnTo>
                      <a:lnTo>
                        <a:pt x="12686" y="10800"/>
                      </a:lnTo>
                      <a:lnTo>
                        <a:pt x="12750" y="10800"/>
                      </a:lnTo>
                      <a:lnTo>
                        <a:pt x="12750" y="10844"/>
                      </a:lnTo>
                      <a:lnTo>
                        <a:pt x="12750" y="10800"/>
                      </a:lnTo>
                      <a:lnTo>
                        <a:pt x="12750" y="10844"/>
                      </a:lnTo>
                      <a:lnTo>
                        <a:pt x="12815" y="10844"/>
                      </a:lnTo>
                      <a:lnTo>
                        <a:pt x="12815" y="10888"/>
                      </a:lnTo>
                      <a:lnTo>
                        <a:pt x="12847" y="10888"/>
                      </a:lnTo>
                      <a:lnTo>
                        <a:pt x="12847" y="10932"/>
                      </a:lnTo>
                      <a:lnTo>
                        <a:pt x="12815" y="10932"/>
                      </a:lnTo>
                      <a:lnTo>
                        <a:pt x="12847" y="10932"/>
                      </a:lnTo>
                      <a:lnTo>
                        <a:pt x="12815" y="10932"/>
                      </a:lnTo>
                      <a:lnTo>
                        <a:pt x="12815" y="10976"/>
                      </a:lnTo>
                      <a:lnTo>
                        <a:pt x="12847" y="10976"/>
                      </a:lnTo>
                      <a:lnTo>
                        <a:pt x="12847" y="11020"/>
                      </a:lnTo>
                      <a:lnTo>
                        <a:pt x="12912" y="11020"/>
                      </a:lnTo>
                      <a:lnTo>
                        <a:pt x="12912" y="11064"/>
                      </a:lnTo>
                      <a:lnTo>
                        <a:pt x="12944" y="11064"/>
                      </a:lnTo>
                      <a:lnTo>
                        <a:pt x="12944" y="11087"/>
                      </a:lnTo>
                      <a:lnTo>
                        <a:pt x="13008" y="11087"/>
                      </a:lnTo>
                      <a:lnTo>
                        <a:pt x="13008" y="11131"/>
                      </a:lnTo>
                      <a:lnTo>
                        <a:pt x="13024" y="11131"/>
                      </a:lnTo>
                      <a:lnTo>
                        <a:pt x="13024" y="11175"/>
                      </a:lnTo>
                      <a:lnTo>
                        <a:pt x="13057" y="11175"/>
                      </a:lnTo>
                      <a:lnTo>
                        <a:pt x="13057" y="11131"/>
                      </a:lnTo>
                      <a:lnTo>
                        <a:pt x="13089" y="11131"/>
                      </a:lnTo>
                      <a:lnTo>
                        <a:pt x="13089" y="11263"/>
                      </a:lnTo>
                      <a:lnTo>
                        <a:pt x="13153" y="11263"/>
                      </a:lnTo>
                      <a:lnTo>
                        <a:pt x="13153" y="11307"/>
                      </a:lnTo>
                      <a:lnTo>
                        <a:pt x="13153" y="11263"/>
                      </a:lnTo>
                      <a:lnTo>
                        <a:pt x="13186" y="11263"/>
                      </a:lnTo>
                      <a:lnTo>
                        <a:pt x="13186" y="11307"/>
                      </a:lnTo>
                      <a:lnTo>
                        <a:pt x="13186" y="11263"/>
                      </a:lnTo>
                      <a:lnTo>
                        <a:pt x="13218" y="11263"/>
                      </a:lnTo>
                      <a:lnTo>
                        <a:pt x="13218" y="11307"/>
                      </a:lnTo>
                      <a:lnTo>
                        <a:pt x="13250" y="11307"/>
                      </a:lnTo>
                      <a:lnTo>
                        <a:pt x="13250" y="11351"/>
                      </a:lnTo>
                      <a:lnTo>
                        <a:pt x="13282" y="11351"/>
                      </a:lnTo>
                      <a:lnTo>
                        <a:pt x="13250" y="11351"/>
                      </a:lnTo>
                      <a:lnTo>
                        <a:pt x="13250" y="11439"/>
                      </a:lnTo>
                      <a:lnTo>
                        <a:pt x="13218" y="11395"/>
                      </a:lnTo>
                      <a:lnTo>
                        <a:pt x="13218" y="11439"/>
                      </a:lnTo>
                      <a:lnTo>
                        <a:pt x="13250" y="11439"/>
                      </a:lnTo>
                      <a:lnTo>
                        <a:pt x="13250" y="11483"/>
                      </a:lnTo>
                      <a:lnTo>
                        <a:pt x="13282" y="11483"/>
                      </a:lnTo>
                      <a:lnTo>
                        <a:pt x="13282" y="11527"/>
                      </a:lnTo>
                      <a:lnTo>
                        <a:pt x="13282" y="11483"/>
                      </a:lnTo>
                      <a:lnTo>
                        <a:pt x="13315" y="11483"/>
                      </a:lnTo>
                      <a:lnTo>
                        <a:pt x="13315" y="11527"/>
                      </a:lnTo>
                      <a:lnTo>
                        <a:pt x="13347" y="11527"/>
                      </a:lnTo>
                      <a:lnTo>
                        <a:pt x="13347" y="11571"/>
                      </a:lnTo>
                      <a:lnTo>
                        <a:pt x="13347" y="11527"/>
                      </a:lnTo>
                      <a:lnTo>
                        <a:pt x="13379" y="11527"/>
                      </a:lnTo>
                      <a:lnTo>
                        <a:pt x="13379" y="11571"/>
                      </a:lnTo>
                      <a:lnTo>
                        <a:pt x="13395" y="11571"/>
                      </a:lnTo>
                      <a:lnTo>
                        <a:pt x="13395" y="11527"/>
                      </a:lnTo>
                      <a:lnTo>
                        <a:pt x="13427" y="11527"/>
                      </a:lnTo>
                      <a:lnTo>
                        <a:pt x="13427" y="11571"/>
                      </a:lnTo>
                      <a:lnTo>
                        <a:pt x="13460" y="11571"/>
                      </a:lnTo>
                      <a:lnTo>
                        <a:pt x="13460" y="11527"/>
                      </a:lnTo>
                      <a:lnTo>
                        <a:pt x="13492" y="11527"/>
                      </a:lnTo>
                      <a:lnTo>
                        <a:pt x="13492" y="11571"/>
                      </a:lnTo>
                      <a:lnTo>
                        <a:pt x="13492" y="11527"/>
                      </a:lnTo>
                      <a:lnTo>
                        <a:pt x="13524" y="11527"/>
                      </a:lnTo>
                      <a:lnTo>
                        <a:pt x="13492" y="11527"/>
                      </a:lnTo>
                      <a:lnTo>
                        <a:pt x="13492" y="11571"/>
                      </a:lnTo>
                      <a:lnTo>
                        <a:pt x="13556" y="11571"/>
                      </a:lnTo>
                      <a:lnTo>
                        <a:pt x="13556" y="11593"/>
                      </a:lnTo>
                      <a:lnTo>
                        <a:pt x="13524" y="11593"/>
                      </a:lnTo>
                      <a:lnTo>
                        <a:pt x="13556" y="11593"/>
                      </a:lnTo>
                      <a:lnTo>
                        <a:pt x="13556" y="11638"/>
                      </a:lnTo>
                      <a:lnTo>
                        <a:pt x="13524" y="11638"/>
                      </a:lnTo>
                      <a:lnTo>
                        <a:pt x="13556" y="11638"/>
                      </a:lnTo>
                      <a:lnTo>
                        <a:pt x="13556" y="11682"/>
                      </a:lnTo>
                      <a:lnTo>
                        <a:pt x="13492" y="11682"/>
                      </a:lnTo>
                      <a:lnTo>
                        <a:pt x="13492" y="11726"/>
                      </a:lnTo>
                      <a:lnTo>
                        <a:pt x="13524" y="11726"/>
                      </a:lnTo>
                      <a:lnTo>
                        <a:pt x="13524" y="11814"/>
                      </a:lnTo>
                      <a:lnTo>
                        <a:pt x="13589" y="11814"/>
                      </a:lnTo>
                      <a:lnTo>
                        <a:pt x="13589" y="11902"/>
                      </a:lnTo>
                      <a:lnTo>
                        <a:pt x="13621" y="11902"/>
                      </a:lnTo>
                      <a:lnTo>
                        <a:pt x="13621" y="11858"/>
                      </a:lnTo>
                      <a:lnTo>
                        <a:pt x="13621" y="11902"/>
                      </a:lnTo>
                      <a:lnTo>
                        <a:pt x="13653" y="11902"/>
                      </a:lnTo>
                      <a:lnTo>
                        <a:pt x="13653" y="11858"/>
                      </a:lnTo>
                      <a:lnTo>
                        <a:pt x="13653" y="11902"/>
                      </a:lnTo>
                      <a:lnTo>
                        <a:pt x="13685" y="11902"/>
                      </a:lnTo>
                      <a:lnTo>
                        <a:pt x="13653" y="11902"/>
                      </a:lnTo>
                      <a:lnTo>
                        <a:pt x="13685" y="11946"/>
                      </a:lnTo>
                      <a:lnTo>
                        <a:pt x="13653" y="11946"/>
                      </a:lnTo>
                      <a:lnTo>
                        <a:pt x="13685" y="11990"/>
                      </a:lnTo>
                      <a:lnTo>
                        <a:pt x="13685" y="12034"/>
                      </a:lnTo>
                      <a:lnTo>
                        <a:pt x="13685" y="11990"/>
                      </a:lnTo>
                      <a:lnTo>
                        <a:pt x="13718" y="11990"/>
                      </a:lnTo>
                      <a:lnTo>
                        <a:pt x="13718" y="12034"/>
                      </a:lnTo>
                      <a:lnTo>
                        <a:pt x="13685" y="12034"/>
                      </a:lnTo>
                      <a:lnTo>
                        <a:pt x="13718" y="12034"/>
                      </a:lnTo>
                      <a:lnTo>
                        <a:pt x="13718" y="12078"/>
                      </a:lnTo>
                      <a:lnTo>
                        <a:pt x="13750" y="12078"/>
                      </a:lnTo>
                      <a:lnTo>
                        <a:pt x="13750" y="12034"/>
                      </a:lnTo>
                      <a:lnTo>
                        <a:pt x="13798" y="12034"/>
                      </a:lnTo>
                      <a:lnTo>
                        <a:pt x="13798" y="11990"/>
                      </a:lnTo>
                      <a:lnTo>
                        <a:pt x="13830" y="11990"/>
                      </a:lnTo>
                      <a:lnTo>
                        <a:pt x="13830" y="12078"/>
                      </a:lnTo>
                      <a:lnTo>
                        <a:pt x="13927" y="12078"/>
                      </a:lnTo>
                      <a:lnTo>
                        <a:pt x="13927" y="12122"/>
                      </a:lnTo>
                      <a:lnTo>
                        <a:pt x="13959" y="12122"/>
                      </a:lnTo>
                      <a:lnTo>
                        <a:pt x="13927" y="12122"/>
                      </a:lnTo>
                      <a:lnTo>
                        <a:pt x="13927" y="12144"/>
                      </a:lnTo>
                      <a:lnTo>
                        <a:pt x="13992" y="12144"/>
                      </a:lnTo>
                      <a:lnTo>
                        <a:pt x="13992" y="12122"/>
                      </a:lnTo>
                      <a:lnTo>
                        <a:pt x="14056" y="12122"/>
                      </a:lnTo>
                      <a:lnTo>
                        <a:pt x="14056" y="12078"/>
                      </a:lnTo>
                      <a:lnTo>
                        <a:pt x="14088" y="12078"/>
                      </a:lnTo>
                      <a:lnTo>
                        <a:pt x="14088" y="12122"/>
                      </a:lnTo>
                      <a:lnTo>
                        <a:pt x="14121" y="12122"/>
                      </a:lnTo>
                      <a:lnTo>
                        <a:pt x="14121" y="12078"/>
                      </a:lnTo>
                      <a:lnTo>
                        <a:pt x="14153" y="12078"/>
                      </a:lnTo>
                      <a:lnTo>
                        <a:pt x="14153" y="12122"/>
                      </a:lnTo>
                      <a:lnTo>
                        <a:pt x="14121" y="12122"/>
                      </a:lnTo>
                      <a:lnTo>
                        <a:pt x="14153" y="12122"/>
                      </a:lnTo>
                      <a:lnTo>
                        <a:pt x="14153" y="12078"/>
                      </a:lnTo>
                      <a:lnTo>
                        <a:pt x="14169" y="12078"/>
                      </a:lnTo>
                      <a:lnTo>
                        <a:pt x="14169" y="12034"/>
                      </a:lnTo>
                      <a:lnTo>
                        <a:pt x="14201" y="12034"/>
                      </a:lnTo>
                      <a:lnTo>
                        <a:pt x="14201" y="12078"/>
                      </a:lnTo>
                      <a:lnTo>
                        <a:pt x="14266" y="12078"/>
                      </a:lnTo>
                      <a:lnTo>
                        <a:pt x="14266" y="12034"/>
                      </a:lnTo>
                      <a:lnTo>
                        <a:pt x="14298" y="12034"/>
                      </a:lnTo>
                      <a:lnTo>
                        <a:pt x="14266" y="11990"/>
                      </a:lnTo>
                      <a:lnTo>
                        <a:pt x="14298" y="11990"/>
                      </a:lnTo>
                      <a:lnTo>
                        <a:pt x="14266" y="11990"/>
                      </a:lnTo>
                      <a:lnTo>
                        <a:pt x="14266" y="11946"/>
                      </a:lnTo>
                      <a:lnTo>
                        <a:pt x="14330" y="11946"/>
                      </a:lnTo>
                      <a:lnTo>
                        <a:pt x="14330" y="11990"/>
                      </a:lnTo>
                      <a:lnTo>
                        <a:pt x="14298" y="11990"/>
                      </a:lnTo>
                      <a:lnTo>
                        <a:pt x="14330" y="12034"/>
                      </a:lnTo>
                      <a:lnTo>
                        <a:pt x="14330" y="11990"/>
                      </a:lnTo>
                      <a:lnTo>
                        <a:pt x="14362" y="11990"/>
                      </a:lnTo>
                      <a:lnTo>
                        <a:pt x="14362" y="11946"/>
                      </a:lnTo>
                      <a:lnTo>
                        <a:pt x="14330" y="11946"/>
                      </a:lnTo>
                      <a:lnTo>
                        <a:pt x="14330" y="11858"/>
                      </a:lnTo>
                      <a:lnTo>
                        <a:pt x="14298" y="11858"/>
                      </a:lnTo>
                      <a:lnTo>
                        <a:pt x="14330" y="11814"/>
                      </a:lnTo>
                      <a:lnTo>
                        <a:pt x="14330" y="11858"/>
                      </a:lnTo>
                      <a:lnTo>
                        <a:pt x="14362" y="11858"/>
                      </a:lnTo>
                      <a:lnTo>
                        <a:pt x="14362" y="11814"/>
                      </a:lnTo>
                      <a:lnTo>
                        <a:pt x="14427" y="11814"/>
                      </a:lnTo>
                      <a:lnTo>
                        <a:pt x="14427" y="11770"/>
                      </a:lnTo>
                      <a:lnTo>
                        <a:pt x="14491" y="11770"/>
                      </a:lnTo>
                      <a:lnTo>
                        <a:pt x="14491" y="11682"/>
                      </a:lnTo>
                      <a:lnTo>
                        <a:pt x="14524" y="11682"/>
                      </a:lnTo>
                      <a:lnTo>
                        <a:pt x="14524" y="11638"/>
                      </a:lnTo>
                      <a:lnTo>
                        <a:pt x="14491" y="11638"/>
                      </a:lnTo>
                      <a:lnTo>
                        <a:pt x="14556" y="11638"/>
                      </a:lnTo>
                      <a:lnTo>
                        <a:pt x="14556" y="11682"/>
                      </a:lnTo>
                      <a:lnTo>
                        <a:pt x="14556" y="11638"/>
                      </a:lnTo>
                      <a:lnTo>
                        <a:pt x="14572" y="11638"/>
                      </a:lnTo>
                      <a:lnTo>
                        <a:pt x="14556" y="11638"/>
                      </a:lnTo>
                      <a:lnTo>
                        <a:pt x="14572" y="11638"/>
                      </a:lnTo>
                      <a:lnTo>
                        <a:pt x="14572" y="11571"/>
                      </a:lnTo>
                      <a:lnTo>
                        <a:pt x="14604" y="11571"/>
                      </a:lnTo>
                      <a:lnTo>
                        <a:pt x="14604" y="11527"/>
                      </a:lnTo>
                      <a:lnTo>
                        <a:pt x="14572" y="11527"/>
                      </a:lnTo>
                      <a:lnTo>
                        <a:pt x="14572" y="11483"/>
                      </a:lnTo>
                      <a:lnTo>
                        <a:pt x="14604" y="11483"/>
                      </a:lnTo>
                      <a:lnTo>
                        <a:pt x="14604" y="11439"/>
                      </a:lnTo>
                      <a:lnTo>
                        <a:pt x="14604" y="11483"/>
                      </a:lnTo>
                      <a:lnTo>
                        <a:pt x="14636" y="11483"/>
                      </a:lnTo>
                      <a:lnTo>
                        <a:pt x="14636" y="11439"/>
                      </a:lnTo>
                      <a:lnTo>
                        <a:pt x="14669" y="11439"/>
                      </a:lnTo>
                      <a:lnTo>
                        <a:pt x="14669" y="11483"/>
                      </a:lnTo>
                      <a:lnTo>
                        <a:pt x="14733" y="11483"/>
                      </a:lnTo>
                      <a:lnTo>
                        <a:pt x="14733" y="11439"/>
                      </a:lnTo>
                      <a:lnTo>
                        <a:pt x="14733" y="11483"/>
                      </a:lnTo>
                      <a:lnTo>
                        <a:pt x="14765" y="11483"/>
                      </a:lnTo>
                      <a:lnTo>
                        <a:pt x="14765" y="11439"/>
                      </a:lnTo>
                      <a:lnTo>
                        <a:pt x="14798" y="11439"/>
                      </a:lnTo>
                      <a:lnTo>
                        <a:pt x="14798" y="11395"/>
                      </a:lnTo>
                      <a:lnTo>
                        <a:pt x="14830" y="11395"/>
                      </a:lnTo>
                      <a:lnTo>
                        <a:pt x="14830" y="11439"/>
                      </a:lnTo>
                      <a:lnTo>
                        <a:pt x="14862" y="11439"/>
                      </a:lnTo>
                      <a:lnTo>
                        <a:pt x="14862" y="11395"/>
                      </a:lnTo>
                      <a:lnTo>
                        <a:pt x="14894" y="11395"/>
                      </a:lnTo>
                      <a:lnTo>
                        <a:pt x="14862" y="11395"/>
                      </a:lnTo>
                      <a:lnTo>
                        <a:pt x="14862" y="11307"/>
                      </a:lnTo>
                      <a:lnTo>
                        <a:pt x="14894" y="11307"/>
                      </a:lnTo>
                      <a:lnTo>
                        <a:pt x="14862" y="11307"/>
                      </a:lnTo>
                      <a:lnTo>
                        <a:pt x="14862" y="11263"/>
                      </a:lnTo>
                      <a:lnTo>
                        <a:pt x="14830" y="11307"/>
                      </a:lnTo>
                      <a:lnTo>
                        <a:pt x="14830" y="11263"/>
                      </a:lnTo>
                      <a:lnTo>
                        <a:pt x="14862" y="11219"/>
                      </a:lnTo>
                      <a:lnTo>
                        <a:pt x="14862" y="11263"/>
                      </a:lnTo>
                      <a:lnTo>
                        <a:pt x="14894" y="11263"/>
                      </a:lnTo>
                      <a:lnTo>
                        <a:pt x="14894" y="11307"/>
                      </a:lnTo>
                      <a:lnTo>
                        <a:pt x="14927" y="11307"/>
                      </a:lnTo>
                      <a:lnTo>
                        <a:pt x="14927" y="11263"/>
                      </a:lnTo>
                      <a:lnTo>
                        <a:pt x="14894" y="11219"/>
                      </a:lnTo>
                      <a:lnTo>
                        <a:pt x="14927" y="11175"/>
                      </a:lnTo>
                      <a:lnTo>
                        <a:pt x="14894" y="11175"/>
                      </a:lnTo>
                      <a:lnTo>
                        <a:pt x="14894" y="11087"/>
                      </a:lnTo>
                      <a:lnTo>
                        <a:pt x="14830" y="11087"/>
                      </a:lnTo>
                      <a:lnTo>
                        <a:pt x="14830" y="11131"/>
                      </a:lnTo>
                      <a:lnTo>
                        <a:pt x="14798" y="11131"/>
                      </a:lnTo>
                      <a:lnTo>
                        <a:pt x="14798" y="11087"/>
                      </a:lnTo>
                      <a:lnTo>
                        <a:pt x="14862" y="11087"/>
                      </a:lnTo>
                      <a:lnTo>
                        <a:pt x="14862" y="11020"/>
                      </a:lnTo>
                      <a:lnTo>
                        <a:pt x="14830" y="11020"/>
                      </a:lnTo>
                      <a:lnTo>
                        <a:pt x="14830" y="10976"/>
                      </a:lnTo>
                      <a:lnTo>
                        <a:pt x="14798" y="10976"/>
                      </a:lnTo>
                      <a:lnTo>
                        <a:pt x="14830" y="10932"/>
                      </a:lnTo>
                      <a:lnTo>
                        <a:pt x="14830" y="10976"/>
                      </a:lnTo>
                      <a:lnTo>
                        <a:pt x="14862" y="10976"/>
                      </a:lnTo>
                      <a:lnTo>
                        <a:pt x="14862" y="10932"/>
                      </a:lnTo>
                      <a:lnTo>
                        <a:pt x="14927" y="10932"/>
                      </a:lnTo>
                      <a:lnTo>
                        <a:pt x="14927" y="10976"/>
                      </a:lnTo>
                      <a:lnTo>
                        <a:pt x="14943" y="10976"/>
                      </a:lnTo>
                      <a:lnTo>
                        <a:pt x="14943" y="10888"/>
                      </a:lnTo>
                      <a:lnTo>
                        <a:pt x="14927" y="10888"/>
                      </a:lnTo>
                      <a:lnTo>
                        <a:pt x="14894" y="10844"/>
                      </a:lnTo>
                      <a:lnTo>
                        <a:pt x="14862" y="10844"/>
                      </a:lnTo>
                      <a:lnTo>
                        <a:pt x="14862" y="10668"/>
                      </a:lnTo>
                      <a:lnTo>
                        <a:pt x="14894" y="10668"/>
                      </a:lnTo>
                      <a:lnTo>
                        <a:pt x="14894" y="10712"/>
                      </a:lnTo>
                      <a:lnTo>
                        <a:pt x="14943" y="10712"/>
                      </a:lnTo>
                      <a:lnTo>
                        <a:pt x="14943" y="10580"/>
                      </a:lnTo>
                      <a:lnTo>
                        <a:pt x="14927" y="10580"/>
                      </a:lnTo>
                      <a:lnTo>
                        <a:pt x="14975" y="10580"/>
                      </a:lnTo>
                      <a:lnTo>
                        <a:pt x="14975" y="10624"/>
                      </a:lnTo>
                      <a:lnTo>
                        <a:pt x="15039" y="10624"/>
                      </a:lnTo>
                      <a:lnTo>
                        <a:pt x="15039" y="10668"/>
                      </a:lnTo>
                      <a:lnTo>
                        <a:pt x="15039" y="10624"/>
                      </a:lnTo>
                      <a:lnTo>
                        <a:pt x="15072" y="10624"/>
                      </a:lnTo>
                      <a:lnTo>
                        <a:pt x="15072" y="10580"/>
                      </a:lnTo>
                      <a:lnTo>
                        <a:pt x="15104" y="10580"/>
                      </a:lnTo>
                      <a:lnTo>
                        <a:pt x="15104" y="10536"/>
                      </a:lnTo>
                      <a:lnTo>
                        <a:pt x="15072" y="10536"/>
                      </a:lnTo>
                      <a:lnTo>
                        <a:pt x="15072" y="10513"/>
                      </a:lnTo>
                      <a:lnTo>
                        <a:pt x="15039" y="10513"/>
                      </a:lnTo>
                      <a:lnTo>
                        <a:pt x="15136" y="10513"/>
                      </a:lnTo>
                      <a:lnTo>
                        <a:pt x="15136" y="10469"/>
                      </a:lnTo>
                      <a:lnTo>
                        <a:pt x="15168" y="10469"/>
                      </a:lnTo>
                      <a:lnTo>
                        <a:pt x="15168" y="10513"/>
                      </a:lnTo>
                      <a:lnTo>
                        <a:pt x="15265" y="10513"/>
                      </a:lnTo>
                      <a:lnTo>
                        <a:pt x="15265" y="10469"/>
                      </a:lnTo>
                      <a:lnTo>
                        <a:pt x="15297" y="10469"/>
                      </a:lnTo>
                      <a:lnTo>
                        <a:pt x="15297" y="10536"/>
                      </a:lnTo>
                      <a:lnTo>
                        <a:pt x="15265" y="10536"/>
                      </a:lnTo>
                      <a:lnTo>
                        <a:pt x="15265" y="10712"/>
                      </a:lnTo>
                      <a:lnTo>
                        <a:pt x="15297" y="10712"/>
                      </a:lnTo>
                      <a:lnTo>
                        <a:pt x="15330" y="10756"/>
                      </a:lnTo>
                      <a:lnTo>
                        <a:pt x="15346" y="10756"/>
                      </a:lnTo>
                      <a:lnTo>
                        <a:pt x="15378" y="10800"/>
                      </a:lnTo>
                      <a:lnTo>
                        <a:pt x="15410" y="10756"/>
                      </a:lnTo>
                      <a:lnTo>
                        <a:pt x="15410" y="10668"/>
                      </a:lnTo>
                      <a:lnTo>
                        <a:pt x="15442" y="10668"/>
                      </a:lnTo>
                      <a:lnTo>
                        <a:pt x="15442" y="10624"/>
                      </a:lnTo>
                      <a:lnTo>
                        <a:pt x="15475" y="10668"/>
                      </a:lnTo>
                      <a:lnTo>
                        <a:pt x="15507" y="10668"/>
                      </a:lnTo>
                      <a:lnTo>
                        <a:pt x="15475" y="10624"/>
                      </a:lnTo>
                      <a:lnTo>
                        <a:pt x="15475" y="10469"/>
                      </a:lnTo>
                      <a:lnTo>
                        <a:pt x="15604" y="10469"/>
                      </a:lnTo>
                      <a:lnTo>
                        <a:pt x="15604" y="10513"/>
                      </a:lnTo>
                      <a:lnTo>
                        <a:pt x="15636" y="10513"/>
                      </a:lnTo>
                      <a:lnTo>
                        <a:pt x="15636" y="10580"/>
                      </a:lnTo>
                      <a:lnTo>
                        <a:pt x="15749" y="10580"/>
                      </a:lnTo>
                      <a:lnTo>
                        <a:pt x="15749" y="10668"/>
                      </a:lnTo>
                      <a:lnTo>
                        <a:pt x="15781" y="10668"/>
                      </a:lnTo>
                      <a:lnTo>
                        <a:pt x="15781" y="10580"/>
                      </a:lnTo>
                      <a:lnTo>
                        <a:pt x="15813" y="10580"/>
                      </a:lnTo>
                      <a:lnTo>
                        <a:pt x="15813" y="10513"/>
                      </a:lnTo>
                      <a:lnTo>
                        <a:pt x="15781" y="10513"/>
                      </a:lnTo>
                      <a:lnTo>
                        <a:pt x="15781" y="10469"/>
                      </a:lnTo>
                      <a:lnTo>
                        <a:pt x="15813" y="10469"/>
                      </a:lnTo>
                      <a:lnTo>
                        <a:pt x="15813" y="10513"/>
                      </a:lnTo>
                      <a:lnTo>
                        <a:pt x="15845" y="10513"/>
                      </a:lnTo>
                      <a:lnTo>
                        <a:pt x="15845" y="10580"/>
                      </a:lnTo>
                      <a:lnTo>
                        <a:pt x="15878" y="10580"/>
                      </a:lnTo>
                      <a:lnTo>
                        <a:pt x="15878" y="10668"/>
                      </a:lnTo>
                      <a:lnTo>
                        <a:pt x="15942" y="10756"/>
                      </a:lnTo>
                      <a:lnTo>
                        <a:pt x="16039" y="10756"/>
                      </a:lnTo>
                      <a:lnTo>
                        <a:pt x="16039" y="10800"/>
                      </a:lnTo>
                      <a:lnTo>
                        <a:pt x="16103" y="10800"/>
                      </a:lnTo>
                      <a:lnTo>
                        <a:pt x="16103" y="10888"/>
                      </a:lnTo>
                      <a:lnTo>
                        <a:pt x="16152" y="10888"/>
                      </a:lnTo>
                      <a:lnTo>
                        <a:pt x="16152" y="10932"/>
                      </a:lnTo>
                      <a:lnTo>
                        <a:pt x="16184" y="10932"/>
                      </a:lnTo>
                      <a:lnTo>
                        <a:pt x="16184" y="10976"/>
                      </a:lnTo>
                      <a:lnTo>
                        <a:pt x="16216" y="11020"/>
                      </a:lnTo>
                      <a:lnTo>
                        <a:pt x="16281" y="11020"/>
                      </a:lnTo>
                      <a:lnTo>
                        <a:pt x="16281" y="11064"/>
                      </a:lnTo>
                      <a:lnTo>
                        <a:pt x="16377" y="11064"/>
                      </a:lnTo>
                      <a:lnTo>
                        <a:pt x="16377" y="11087"/>
                      </a:lnTo>
                      <a:lnTo>
                        <a:pt x="16410" y="11087"/>
                      </a:lnTo>
                      <a:lnTo>
                        <a:pt x="16410" y="11131"/>
                      </a:lnTo>
                      <a:lnTo>
                        <a:pt x="16474" y="11131"/>
                      </a:lnTo>
                      <a:lnTo>
                        <a:pt x="16474" y="11087"/>
                      </a:lnTo>
                      <a:lnTo>
                        <a:pt x="16490" y="11087"/>
                      </a:lnTo>
                      <a:lnTo>
                        <a:pt x="16490" y="11131"/>
                      </a:lnTo>
                      <a:lnTo>
                        <a:pt x="16522" y="11131"/>
                      </a:lnTo>
                      <a:lnTo>
                        <a:pt x="16522" y="11087"/>
                      </a:lnTo>
                      <a:lnTo>
                        <a:pt x="16587" y="11087"/>
                      </a:lnTo>
                      <a:lnTo>
                        <a:pt x="16587" y="11064"/>
                      </a:lnTo>
                      <a:lnTo>
                        <a:pt x="16651" y="11064"/>
                      </a:lnTo>
                      <a:lnTo>
                        <a:pt x="16651" y="11131"/>
                      </a:lnTo>
                      <a:lnTo>
                        <a:pt x="16684" y="11131"/>
                      </a:lnTo>
                      <a:lnTo>
                        <a:pt x="16684" y="11175"/>
                      </a:lnTo>
                      <a:lnTo>
                        <a:pt x="16716" y="11219"/>
                      </a:lnTo>
                      <a:lnTo>
                        <a:pt x="16748" y="11219"/>
                      </a:lnTo>
                      <a:lnTo>
                        <a:pt x="16748" y="11263"/>
                      </a:lnTo>
                      <a:lnTo>
                        <a:pt x="16780" y="11263"/>
                      </a:lnTo>
                      <a:lnTo>
                        <a:pt x="16780" y="11395"/>
                      </a:lnTo>
                      <a:lnTo>
                        <a:pt x="16813" y="11395"/>
                      </a:lnTo>
                      <a:lnTo>
                        <a:pt x="16813" y="11439"/>
                      </a:lnTo>
                      <a:lnTo>
                        <a:pt x="16845" y="11483"/>
                      </a:lnTo>
                      <a:lnTo>
                        <a:pt x="16877" y="11483"/>
                      </a:lnTo>
                      <a:lnTo>
                        <a:pt x="16877" y="11527"/>
                      </a:lnTo>
                      <a:lnTo>
                        <a:pt x="16893" y="11527"/>
                      </a:lnTo>
                      <a:lnTo>
                        <a:pt x="16893" y="11593"/>
                      </a:lnTo>
                      <a:lnTo>
                        <a:pt x="16877" y="11593"/>
                      </a:lnTo>
                      <a:lnTo>
                        <a:pt x="16877" y="11682"/>
                      </a:lnTo>
                      <a:lnTo>
                        <a:pt x="16893" y="11682"/>
                      </a:lnTo>
                      <a:lnTo>
                        <a:pt x="16893" y="11770"/>
                      </a:lnTo>
                      <a:lnTo>
                        <a:pt x="16990" y="11770"/>
                      </a:lnTo>
                      <a:lnTo>
                        <a:pt x="16990" y="11902"/>
                      </a:lnTo>
                      <a:lnTo>
                        <a:pt x="16958" y="11902"/>
                      </a:lnTo>
                      <a:lnTo>
                        <a:pt x="16958" y="11946"/>
                      </a:lnTo>
                      <a:lnTo>
                        <a:pt x="16925" y="11990"/>
                      </a:lnTo>
                      <a:lnTo>
                        <a:pt x="16925" y="12034"/>
                      </a:lnTo>
                      <a:lnTo>
                        <a:pt x="17022" y="12034"/>
                      </a:lnTo>
                      <a:lnTo>
                        <a:pt x="17087" y="11946"/>
                      </a:lnTo>
                      <a:lnTo>
                        <a:pt x="17151" y="11946"/>
                      </a:lnTo>
                      <a:lnTo>
                        <a:pt x="17151" y="12078"/>
                      </a:lnTo>
                      <a:lnTo>
                        <a:pt x="17119" y="12122"/>
                      </a:lnTo>
                      <a:lnTo>
                        <a:pt x="17151" y="12144"/>
                      </a:lnTo>
                      <a:lnTo>
                        <a:pt x="17151" y="12189"/>
                      </a:lnTo>
                      <a:lnTo>
                        <a:pt x="17183" y="12189"/>
                      </a:lnTo>
                      <a:lnTo>
                        <a:pt x="17183" y="12233"/>
                      </a:lnTo>
                      <a:lnTo>
                        <a:pt x="17216" y="12233"/>
                      </a:lnTo>
                      <a:lnTo>
                        <a:pt x="17216" y="12277"/>
                      </a:lnTo>
                      <a:lnTo>
                        <a:pt x="17151" y="12277"/>
                      </a:lnTo>
                      <a:lnTo>
                        <a:pt x="17151" y="12365"/>
                      </a:lnTo>
                      <a:lnTo>
                        <a:pt x="17183" y="12409"/>
                      </a:lnTo>
                      <a:lnTo>
                        <a:pt x="17216" y="12409"/>
                      </a:lnTo>
                      <a:lnTo>
                        <a:pt x="17216" y="12497"/>
                      </a:lnTo>
                      <a:lnTo>
                        <a:pt x="17248" y="12497"/>
                      </a:lnTo>
                      <a:lnTo>
                        <a:pt x="17248" y="12453"/>
                      </a:lnTo>
                      <a:lnTo>
                        <a:pt x="17264" y="12453"/>
                      </a:lnTo>
                      <a:lnTo>
                        <a:pt x="17264" y="12409"/>
                      </a:lnTo>
                      <a:lnTo>
                        <a:pt x="17248" y="12365"/>
                      </a:lnTo>
                      <a:lnTo>
                        <a:pt x="17216" y="12321"/>
                      </a:lnTo>
                      <a:lnTo>
                        <a:pt x="17248" y="12277"/>
                      </a:lnTo>
                      <a:lnTo>
                        <a:pt x="17296" y="12277"/>
                      </a:lnTo>
                      <a:lnTo>
                        <a:pt x="17296" y="12233"/>
                      </a:lnTo>
                      <a:lnTo>
                        <a:pt x="17361" y="12233"/>
                      </a:lnTo>
                      <a:lnTo>
                        <a:pt x="17361" y="12277"/>
                      </a:lnTo>
                      <a:lnTo>
                        <a:pt x="17393" y="12277"/>
                      </a:lnTo>
                      <a:lnTo>
                        <a:pt x="17393" y="12409"/>
                      </a:lnTo>
                      <a:lnTo>
                        <a:pt x="17328" y="12409"/>
                      </a:lnTo>
                      <a:lnTo>
                        <a:pt x="17328" y="12541"/>
                      </a:lnTo>
                      <a:lnTo>
                        <a:pt x="17361" y="12541"/>
                      </a:lnTo>
                      <a:lnTo>
                        <a:pt x="17393" y="12585"/>
                      </a:lnTo>
                      <a:lnTo>
                        <a:pt x="17393" y="12629"/>
                      </a:lnTo>
                      <a:lnTo>
                        <a:pt x="17296" y="12629"/>
                      </a:lnTo>
                      <a:lnTo>
                        <a:pt x="17296" y="12696"/>
                      </a:lnTo>
                      <a:lnTo>
                        <a:pt x="17328" y="12696"/>
                      </a:lnTo>
                      <a:lnTo>
                        <a:pt x="17328" y="12784"/>
                      </a:lnTo>
                      <a:lnTo>
                        <a:pt x="17361" y="12784"/>
                      </a:lnTo>
                      <a:lnTo>
                        <a:pt x="17361" y="12828"/>
                      </a:lnTo>
                      <a:lnTo>
                        <a:pt x="17393" y="12872"/>
                      </a:lnTo>
                      <a:lnTo>
                        <a:pt x="17457" y="12916"/>
                      </a:lnTo>
                      <a:lnTo>
                        <a:pt x="17457" y="12960"/>
                      </a:lnTo>
                      <a:lnTo>
                        <a:pt x="17490" y="12960"/>
                      </a:lnTo>
                      <a:lnTo>
                        <a:pt x="17490" y="12828"/>
                      </a:lnTo>
                      <a:lnTo>
                        <a:pt x="17457" y="12828"/>
                      </a:lnTo>
                      <a:lnTo>
                        <a:pt x="17457" y="12740"/>
                      </a:lnTo>
                      <a:lnTo>
                        <a:pt x="17522" y="12740"/>
                      </a:lnTo>
                      <a:lnTo>
                        <a:pt x="17522" y="12784"/>
                      </a:lnTo>
                      <a:lnTo>
                        <a:pt x="17554" y="12784"/>
                      </a:lnTo>
                      <a:lnTo>
                        <a:pt x="17554" y="12828"/>
                      </a:lnTo>
                      <a:lnTo>
                        <a:pt x="17586" y="12828"/>
                      </a:lnTo>
                      <a:lnTo>
                        <a:pt x="17586" y="12916"/>
                      </a:lnTo>
                      <a:lnTo>
                        <a:pt x="17619" y="12916"/>
                      </a:lnTo>
                      <a:lnTo>
                        <a:pt x="17619" y="12960"/>
                      </a:lnTo>
                      <a:lnTo>
                        <a:pt x="17651" y="12960"/>
                      </a:lnTo>
                      <a:lnTo>
                        <a:pt x="17651" y="13004"/>
                      </a:lnTo>
                      <a:lnTo>
                        <a:pt x="17667" y="13048"/>
                      </a:lnTo>
                      <a:lnTo>
                        <a:pt x="17667" y="13136"/>
                      </a:lnTo>
                      <a:lnTo>
                        <a:pt x="17651" y="13136"/>
                      </a:lnTo>
                      <a:lnTo>
                        <a:pt x="17651" y="13247"/>
                      </a:lnTo>
                      <a:lnTo>
                        <a:pt x="17667" y="13291"/>
                      </a:lnTo>
                      <a:lnTo>
                        <a:pt x="17764" y="13291"/>
                      </a:lnTo>
                      <a:lnTo>
                        <a:pt x="17764" y="13247"/>
                      </a:lnTo>
                      <a:lnTo>
                        <a:pt x="17796" y="13202"/>
                      </a:lnTo>
                      <a:lnTo>
                        <a:pt x="17796" y="13180"/>
                      </a:lnTo>
                      <a:lnTo>
                        <a:pt x="17860" y="13180"/>
                      </a:lnTo>
                      <a:lnTo>
                        <a:pt x="17893" y="13202"/>
                      </a:lnTo>
                      <a:lnTo>
                        <a:pt x="17893" y="13247"/>
                      </a:lnTo>
                      <a:lnTo>
                        <a:pt x="17925" y="13247"/>
                      </a:lnTo>
                      <a:lnTo>
                        <a:pt x="17925" y="13136"/>
                      </a:lnTo>
                      <a:lnTo>
                        <a:pt x="17957" y="13136"/>
                      </a:lnTo>
                      <a:lnTo>
                        <a:pt x="17989" y="13180"/>
                      </a:lnTo>
                      <a:lnTo>
                        <a:pt x="17989" y="13202"/>
                      </a:lnTo>
                      <a:lnTo>
                        <a:pt x="18021" y="13202"/>
                      </a:lnTo>
                      <a:lnTo>
                        <a:pt x="18038" y="13180"/>
                      </a:lnTo>
                      <a:lnTo>
                        <a:pt x="18038" y="13092"/>
                      </a:lnTo>
                      <a:lnTo>
                        <a:pt x="18070" y="13092"/>
                      </a:lnTo>
                      <a:lnTo>
                        <a:pt x="18102" y="13136"/>
                      </a:lnTo>
                      <a:lnTo>
                        <a:pt x="18102" y="13202"/>
                      </a:lnTo>
                      <a:lnTo>
                        <a:pt x="18134" y="13202"/>
                      </a:lnTo>
                      <a:lnTo>
                        <a:pt x="18134" y="13291"/>
                      </a:lnTo>
                      <a:lnTo>
                        <a:pt x="18296" y="13291"/>
                      </a:lnTo>
                      <a:lnTo>
                        <a:pt x="18328" y="13335"/>
                      </a:lnTo>
                      <a:lnTo>
                        <a:pt x="18328" y="13379"/>
                      </a:lnTo>
                      <a:lnTo>
                        <a:pt x="18360" y="13379"/>
                      </a:lnTo>
                      <a:lnTo>
                        <a:pt x="18360" y="13423"/>
                      </a:lnTo>
                      <a:lnTo>
                        <a:pt x="18328" y="13423"/>
                      </a:lnTo>
                      <a:lnTo>
                        <a:pt x="18328" y="13511"/>
                      </a:lnTo>
                      <a:lnTo>
                        <a:pt x="18263" y="13511"/>
                      </a:lnTo>
                      <a:lnTo>
                        <a:pt x="18263" y="13555"/>
                      </a:lnTo>
                      <a:lnTo>
                        <a:pt x="18392" y="13555"/>
                      </a:lnTo>
                      <a:lnTo>
                        <a:pt x="18392" y="13599"/>
                      </a:lnTo>
                      <a:lnTo>
                        <a:pt x="18424" y="13599"/>
                      </a:lnTo>
                      <a:lnTo>
                        <a:pt x="18441" y="13555"/>
                      </a:lnTo>
                      <a:lnTo>
                        <a:pt x="18473" y="13555"/>
                      </a:lnTo>
                      <a:lnTo>
                        <a:pt x="18473" y="13511"/>
                      </a:lnTo>
                      <a:lnTo>
                        <a:pt x="18537" y="13511"/>
                      </a:lnTo>
                      <a:lnTo>
                        <a:pt x="18537" y="13599"/>
                      </a:lnTo>
                      <a:lnTo>
                        <a:pt x="18602" y="13599"/>
                      </a:lnTo>
                      <a:lnTo>
                        <a:pt x="18602" y="13555"/>
                      </a:lnTo>
                      <a:lnTo>
                        <a:pt x="18634" y="13555"/>
                      </a:lnTo>
                      <a:lnTo>
                        <a:pt x="18634" y="13599"/>
                      </a:lnTo>
                      <a:lnTo>
                        <a:pt x="18666" y="13643"/>
                      </a:lnTo>
                      <a:lnTo>
                        <a:pt x="18666" y="13731"/>
                      </a:lnTo>
                      <a:lnTo>
                        <a:pt x="18731" y="13731"/>
                      </a:lnTo>
                      <a:lnTo>
                        <a:pt x="18699" y="13753"/>
                      </a:lnTo>
                      <a:lnTo>
                        <a:pt x="18666" y="13798"/>
                      </a:lnTo>
                      <a:lnTo>
                        <a:pt x="18666" y="13842"/>
                      </a:lnTo>
                      <a:lnTo>
                        <a:pt x="18634" y="13886"/>
                      </a:lnTo>
                      <a:lnTo>
                        <a:pt x="18602" y="13886"/>
                      </a:lnTo>
                      <a:lnTo>
                        <a:pt x="18570" y="13930"/>
                      </a:lnTo>
                      <a:lnTo>
                        <a:pt x="18634" y="13930"/>
                      </a:lnTo>
                      <a:lnTo>
                        <a:pt x="18666" y="13974"/>
                      </a:lnTo>
                      <a:lnTo>
                        <a:pt x="18699" y="13974"/>
                      </a:lnTo>
                      <a:lnTo>
                        <a:pt x="18666" y="14018"/>
                      </a:lnTo>
                      <a:lnTo>
                        <a:pt x="18666" y="14106"/>
                      </a:lnTo>
                      <a:lnTo>
                        <a:pt x="18699" y="14150"/>
                      </a:lnTo>
                      <a:lnTo>
                        <a:pt x="18795" y="14150"/>
                      </a:lnTo>
                      <a:lnTo>
                        <a:pt x="18811" y="14194"/>
                      </a:lnTo>
                      <a:lnTo>
                        <a:pt x="18811" y="14260"/>
                      </a:lnTo>
                      <a:lnTo>
                        <a:pt x="18844" y="14260"/>
                      </a:lnTo>
                      <a:lnTo>
                        <a:pt x="18844" y="14238"/>
                      </a:lnTo>
                      <a:lnTo>
                        <a:pt x="18876" y="14194"/>
                      </a:lnTo>
                      <a:lnTo>
                        <a:pt x="18876" y="14062"/>
                      </a:lnTo>
                      <a:lnTo>
                        <a:pt x="18908" y="14062"/>
                      </a:lnTo>
                      <a:lnTo>
                        <a:pt x="18908" y="14150"/>
                      </a:lnTo>
                      <a:lnTo>
                        <a:pt x="18940" y="14150"/>
                      </a:lnTo>
                      <a:lnTo>
                        <a:pt x="18940" y="14260"/>
                      </a:lnTo>
                      <a:lnTo>
                        <a:pt x="19005" y="14349"/>
                      </a:lnTo>
                      <a:lnTo>
                        <a:pt x="19005" y="14437"/>
                      </a:lnTo>
                      <a:lnTo>
                        <a:pt x="18973" y="14437"/>
                      </a:lnTo>
                      <a:lnTo>
                        <a:pt x="18973" y="14481"/>
                      </a:lnTo>
                      <a:lnTo>
                        <a:pt x="18940" y="14481"/>
                      </a:lnTo>
                      <a:lnTo>
                        <a:pt x="18940" y="14613"/>
                      </a:lnTo>
                      <a:lnTo>
                        <a:pt x="19037" y="14613"/>
                      </a:lnTo>
                      <a:lnTo>
                        <a:pt x="19037" y="14657"/>
                      </a:lnTo>
                      <a:lnTo>
                        <a:pt x="19069" y="14657"/>
                      </a:lnTo>
                      <a:lnTo>
                        <a:pt x="19037" y="14701"/>
                      </a:lnTo>
                      <a:lnTo>
                        <a:pt x="19005" y="14701"/>
                      </a:lnTo>
                      <a:lnTo>
                        <a:pt x="18973" y="14745"/>
                      </a:lnTo>
                      <a:lnTo>
                        <a:pt x="18973" y="14789"/>
                      </a:lnTo>
                      <a:lnTo>
                        <a:pt x="19005" y="14811"/>
                      </a:lnTo>
                      <a:lnTo>
                        <a:pt x="19101" y="14811"/>
                      </a:lnTo>
                      <a:lnTo>
                        <a:pt x="19134" y="14789"/>
                      </a:lnTo>
                      <a:lnTo>
                        <a:pt x="19134" y="14701"/>
                      </a:lnTo>
                      <a:lnTo>
                        <a:pt x="19166" y="14701"/>
                      </a:lnTo>
                      <a:lnTo>
                        <a:pt x="19198" y="14745"/>
                      </a:lnTo>
                      <a:lnTo>
                        <a:pt x="19247" y="14745"/>
                      </a:lnTo>
                      <a:lnTo>
                        <a:pt x="19247" y="14789"/>
                      </a:lnTo>
                      <a:lnTo>
                        <a:pt x="19279" y="14811"/>
                      </a:lnTo>
                      <a:lnTo>
                        <a:pt x="19279" y="14856"/>
                      </a:lnTo>
                      <a:lnTo>
                        <a:pt x="19311" y="14900"/>
                      </a:lnTo>
                      <a:lnTo>
                        <a:pt x="19311" y="14944"/>
                      </a:lnTo>
                      <a:lnTo>
                        <a:pt x="19279" y="14944"/>
                      </a:lnTo>
                      <a:lnTo>
                        <a:pt x="19279" y="14988"/>
                      </a:lnTo>
                      <a:lnTo>
                        <a:pt x="19311" y="14988"/>
                      </a:lnTo>
                      <a:lnTo>
                        <a:pt x="19311" y="15032"/>
                      </a:lnTo>
                      <a:lnTo>
                        <a:pt x="19408" y="15032"/>
                      </a:lnTo>
                      <a:lnTo>
                        <a:pt x="19408" y="15076"/>
                      </a:lnTo>
                      <a:lnTo>
                        <a:pt x="19343" y="15076"/>
                      </a:lnTo>
                      <a:lnTo>
                        <a:pt x="19343" y="15296"/>
                      </a:lnTo>
                      <a:lnTo>
                        <a:pt x="19311" y="15318"/>
                      </a:lnTo>
                      <a:lnTo>
                        <a:pt x="19247" y="15318"/>
                      </a:lnTo>
                      <a:lnTo>
                        <a:pt x="19247" y="15362"/>
                      </a:lnTo>
                      <a:lnTo>
                        <a:pt x="19279" y="15362"/>
                      </a:lnTo>
                      <a:lnTo>
                        <a:pt x="19311" y="15407"/>
                      </a:lnTo>
                      <a:lnTo>
                        <a:pt x="19343" y="15407"/>
                      </a:lnTo>
                      <a:lnTo>
                        <a:pt x="19343" y="15451"/>
                      </a:lnTo>
                      <a:lnTo>
                        <a:pt x="19376" y="15451"/>
                      </a:lnTo>
                      <a:lnTo>
                        <a:pt x="19408" y="15407"/>
                      </a:lnTo>
                      <a:lnTo>
                        <a:pt x="19472" y="15407"/>
                      </a:lnTo>
                      <a:lnTo>
                        <a:pt x="19472" y="15362"/>
                      </a:lnTo>
                      <a:lnTo>
                        <a:pt x="19504" y="15362"/>
                      </a:lnTo>
                      <a:lnTo>
                        <a:pt x="19504" y="15296"/>
                      </a:lnTo>
                      <a:lnTo>
                        <a:pt x="19440" y="15296"/>
                      </a:lnTo>
                      <a:lnTo>
                        <a:pt x="19440" y="15252"/>
                      </a:lnTo>
                      <a:lnTo>
                        <a:pt x="19472" y="15252"/>
                      </a:lnTo>
                      <a:lnTo>
                        <a:pt x="19504" y="15296"/>
                      </a:lnTo>
                      <a:lnTo>
                        <a:pt x="19617" y="15296"/>
                      </a:lnTo>
                      <a:lnTo>
                        <a:pt x="19617" y="15252"/>
                      </a:lnTo>
                      <a:lnTo>
                        <a:pt x="19650" y="15252"/>
                      </a:lnTo>
                      <a:lnTo>
                        <a:pt x="19650" y="15296"/>
                      </a:lnTo>
                      <a:lnTo>
                        <a:pt x="19617" y="15296"/>
                      </a:lnTo>
                      <a:lnTo>
                        <a:pt x="19617" y="15362"/>
                      </a:lnTo>
                      <a:lnTo>
                        <a:pt x="19585" y="15407"/>
                      </a:lnTo>
                      <a:lnTo>
                        <a:pt x="19569" y="15407"/>
                      </a:lnTo>
                      <a:lnTo>
                        <a:pt x="19569" y="15495"/>
                      </a:lnTo>
                      <a:lnTo>
                        <a:pt x="19682" y="15495"/>
                      </a:lnTo>
                      <a:lnTo>
                        <a:pt x="19682" y="15451"/>
                      </a:lnTo>
                      <a:lnTo>
                        <a:pt x="19714" y="15495"/>
                      </a:lnTo>
                      <a:lnTo>
                        <a:pt x="19682" y="15539"/>
                      </a:lnTo>
                      <a:lnTo>
                        <a:pt x="19682" y="15583"/>
                      </a:lnTo>
                      <a:lnTo>
                        <a:pt x="19714" y="15583"/>
                      </a:lnTo>
                      <a:lnTo>
                        <a:pt x="19714" y="15715"/>
                      </a:lnTo>
                      <a:lnTo>
                        <a:pt x="19746" y="15759"/>
                      </a:lnTo>
                      <a:lnTo>
                        <a:pt x="19779" y="15759"/>
                      </a:lnTo>
                      <a:lnTo>
                        <a:pt x="19779" y="15671"/>
                      </a:lnTo>
                      <a:lnTo>
                        <a:pt x="19811" y="15671"/>
                      </a:lnTo>
                      <a:lnTo>
                        <a:pt x="19811" y="15627"/>
                      </a:lnTo>
                      <a:lnTo>
                        <a:pt x="19843" y="15583"/>
                      </a:lnTo>
                      <a:lnTo>
                        <a:pt x="19907" y="15583"/>
                      </a:lnTo>
                      <a:lnTo>
                        <a:pt x="19907" y="15539"/>
                      </a:lnTo>
                      <a:lnTo>
                        <a:pt x="19940" y="15583"/>
                      </a:lnTo>
                      <a:lnTo>
                        <a:pt x="19940" y="15715"/>
                      </a:lnTo>
                      <a:lnTo>
                        <a:pt x="19843" y="15715"/>
                      </a:lnTo>
                      <a:lnTo>
                        <a:pt x="19843" y="15759"/>
                      </a:lnTo>
                      <a:lnTo>
                        <a:pt x="19811" y="15759"/>
                      </a:lnTo>
                      <a:lnTo>
                        <a:pt x="19811" y="15803"/>
                      </a:lnTo>
                      <a:lnTo>
                        <a:pt x="19843" y="15803"/>
                      </a:lnTo>
                      <a:lnTo>
                        <a:pt x="19843" y="15847"/>
                      </a:lnTo>
                      <a:lnTo>
                        <a:pt x="19875" y="15869"/>
                      </a:lnTo>
                      <a:lnTo>
                        <a:pt x="19875" y="15913"/>
                      </a:lnTo>
                      <a:lnTo>
                        <a:pt x="19940" y="16002"/>
                      </a:lnTo>
                      <a:lnTo>
                        <a:pt x="19940" y="16046"/>
                      </a:lnTo>
                      <a:lnTo>
                        <a:pt x="19988" y="16046"/>
                      </a:lnTo>
                      <a:lnTo>
                        <a:pt x="20053" y="16134"/>
                      </a:lnTo>
                      <a:lnTo>
                        <a:pt x="20117" y="16134"/>
                      </a:lnTo>
                      <a:lnTo>
                        <a:pt x="20181" y="16222"/>
                      </a:lnTo>
                      <a:lnTo>
                        <a:pt x="20214" y="16222"/>
                      </a:lnTo>
                      <a:lnTo>
                        <a:pt x="20214" y="16178"/>
                      </a:lnTo>
                      <a:lnTo>
                        <a:pt x="20278" y="16178"/>
                      </a:lnTo>
                      <a:lnTo>
                        <a:pt x="20246" y="16222"/>
                      </a:lnTo>
                      <a:lnTo>
                        <a:pt x="20278" y="16266"/>
                      </a:lnTo>
                      <a:lnTo>
                        <a:pt x="20310" y="16266"/>
                      </a:lnTo>
                      <a:lnTo>
                        <a:pt x="20310" y="16310"/>
                      </a:lnTo>
                      <a:lnTo>
                        <a:pt x="20214" y="16310"/>
                      </a:lnTo>
                      <a:lnTo>
                        <a:pt x="20214" y="16354"/>
                      </a:lnTo>
                      <a:lnTo>
                        <a:pt x="20359" y="16354"/>
                      </a:lnTo>
                      <a:lnTo>
                        <a:pt x="20359" y="16310"/>
                      </a:lnTo>
                      <a:lnTo>
                        <a:pt x="20391" y="16266"/>
                      </a:lnTo>
                      <a:lnTo>
                        <a:pt x="20423" y="16266"/>
                      </a:lnTo>
                      <a:lnTo>
                        <a:pt x="20520" y="16134"/>
                      </a:lnTo>
                      <a:lnTo>
                        <a:pt x="20552" y="16178"/>
                      </a:lnTo>
                      <a:lnTo>
                        <a:pt x="20552" y="16222"/>
                      </a:lnTo>
                      <a:lnTo>
                        <a:pt x="20488" y="16222"/>
                      </a:lnTo>
                      <a:lnTo>
                        <a:pt x="20488" y="16266"/>
                      </a:lnTo>
                      <a:lnTo>
                        <a:pt x="20456" y="16266"/>
                      </a:lnTo>
                      <a:lnTo>
                        <a:pt x="20456" y="16376"/>
                      </a:lnTo>
                      <a:lnTo>
                        <a:pt x="20423" y="16420"/>
                      </a:lnTo>
                      <a:lnTo>
                        <a:pt x="20423" y="16464"/>
                      </a:lnTo>
                      <a:lnTo>
                        <a:pt x="20488" y="16464"/>
                      </a:lnTo>
                      <a:lnTo>
                        <a:pt x="20488" y="16420"/>
                      </a:lnTo>
                      <a:lnTo>
                        <a:pt x="20584" y="16420"/>
                      </a:lnTo>
                      <a:lnTo>
                        <a:pt x="20584" y="16376"/>
                      </a:lnTo>
                      <a:lnTo>
                        <a:pt x="20617" y="16376"/>
                      </a:lnTo>
                      <a:lnTo>
                        <a:pt x="20617" y="16420"/>
                      </a:lnTo>
                      <a:lnTo>
                        <a:pt x="20649" y="16420"/>
                      </a:lnTo>
                      <a:lnTo>
                        <a:pt x="20681" y="16464"/>
                      </a:lnTo>
                      <a:lnTo>
                        <a:pt x="20681" y="16509"/>
                      </a:lnTo>
                      <a:lnTo>
                        <a:pt x="20713" y="16509"/>
                      </a:lnTo>
                      <a:lnTo>
                        <a:pt x="20681" y="16509"/>
                      </a:lnTo>
                      <a:lnTo>
                        <a:pt x="20681" y="16597"/>
                      </a:lnTo>
                      <a:lnTo>
                        <a:pt x="20649" y="16597"/>
                      </a:lnTo>
                      <a:lnTo>
                        <a:pt x="20617" y="16641"/>
                      </a:lnTo>
                      <a:lnTo>
                        <a:pt x="20617" y="16685"/>
                      </a:lnTo>
                      <a:lnTo>
                        <a:pt x="20649" y="16685"/>
                      </a:lnTo>
                      <a:lnTo>
                        <a:pt x="20649" y="16729"/>
                      </a:lnTo>
                      <a:lnTo>
                        <a:pt x="20713" y="16729"/>
                      </a:lnTo>
                      <a:lnTo>
                        <a:pt x="20713" y="16685"/>
                      </a:lnTo>
                      <a:lnTo>
                        <a:pt x="20730" y="16641"/>
                      </a:lnTo>
                      <a:lnTo>
                        <a:pt x="20762" y="16641"/>
                      </a:lnTo>
                      <a:lnTo>
                        <a:pt x="20794" y="16685"/>
                      </a:lnTo>
                      <a:lnTo>
                        <a:pt x="20794" y="16641"/>
                      </a:lnTo>
                      <a:lnTo>
                        <a:pt x="20826" y="16641"/>
                      </a:lnTo>
                      <a:lnTo>
                        <a:pt x="20826" y="16553"/>
                      </a:lnTo>
                      <a:lnTo>
                        <a:pt x="20891" y="16553"/>
                      </a:lnTo>
                      <a:lnTo>
                        <a:pt x="20859" y="16509"/>
                      </a:lnTo>
                      <a:lnTo>
                        <a:pt x="20891" y="16509"/>
                      </a:lnTo>
                      <a:lnTo>
                        <a:pt x="20859" y="16464"/>
                      </a:lnTo>
                      <a:lnTo>
                        <a:pt x="20891" y="16420"/>
                      </a:lnTo>
                      <a:lnTo>
                        <a:pt x="20891" y="16354"/>
                      </a:lnTo>
                      <a:lnTo>
                        <a:pt x="20955" y="16354"/>
                      </a:lnTo>
                      <a:lnTo>
                        <a:pt x="20955" y="16376"/>
                      </a:lnTo>
                      <a:lnTo>
                        <a:pt x="20987" y="16376"/>
                      </a:lnTo>
                      <a:lnTo>
                        <a:pt x="20987" y="16464"/>
                      </a:lnTo>
                      <a:lnTo>
                        <a:pt x="20955" y="16464"/>
                      </a:lnTo>
                      <a:lnTo>
                        <a:pt x="20923" y="16509"/>
                      </a:lnTo>
                      <a:lnTo>
                        <a:pt x="20955" y="16553"/>
                      </a:lnTo>
                      <a:lnTo>
                        <a:pt x="20987" y="16553"/>
                      </a:lnTo>
                      <a:lnTo>
                        <a:pt x="20987" y="16597"/>
                      </a:lnTo>
                      <a:lnTo>
                        <a:pt x="21133" y="16597"/>
                      </a:lnTo>
                      <a:lnTo>
                        <a:pt x="21165" y="16553"/>
                      </a:lnTo>
                      <a:lnTo>
                        <a:pt x="21197" y="16553"/>
                      </a:lnTo>
                      <a:lnTo>
                        <a:pt x="21197" y="16509"/>
                      </a:lnTo>
                      <a:lnTo>
                        <a:pt x="21229" y="16509"/>
                      </a:lnTo>
                      <a:lnTo>
                        <a:pt x="21229" y="16354"/>
                      </a:lnTo>
                      <a:lnTo>
                        <a:pt x="21261" y="16354"/>
                      </a:lnTo>
                      <a:lnTo>
                        <a:pt x="21261" y="16376"/>
                      </a:lnTo>
                      <a:lnTo>
                        <a:pt x="21358" y="16376"/>
                      </a:lnTo>
                      <a:lnTo>
                        <a:pt x="21358" y="16553"/>
                      </a:lnTo>
                      <a:lnTo>
                        <a:pt x="21390" y="16553"/>
                      </a:lnTo>
                      <a:lnTo>
                        <a:pt x="21390" y="16597"/>
                      </a:lnTo>
                      <a:lnTo>
                        <a:pt x="21503" y="16597"/>
                      </a:lnTo>
                      <a:lnTo>
                        <a:pt x="21487" y="16553"/>
                      </a:lnTo>
                      <a:lnTo>
                        <a:pt x="21487" y="16509"/>
                      </a:lnTo>
                      <a:lnTo>
                        <a:pt x="21503" y="16509"/>
                      </a:lnTo>
                      <a:lnTo>
                        <a:pt x="21503" y="16553"/>
                      </a:lnTo>
                      <a:lnTo>
                        <a:pt x="21536" y="16553"/>
                      </a:lnTo>
                      <a:lnTo>
                        <a:pt x="21536" y="16597"/>
                      </a:lnTo>
                      <a:lnTo>
                        <a:pt x="21568" y="16597"/>
                      </a:lnTo>
                      <a:lnTo>
                        <a:pt x="21568" y="16685"/>
                      </a:lnTo>
                      <a:lnTo>
                        <a:pt x="21536" y="16729"/>
                      </a:lnTo>
                      <a:lnTo>
                        <a:pt x="21536" y="16773"/>
                      </a:lnTo>
                      <a:lnTo>
                        <a:pt x="21600" y="16773"/>
                      </a:lnTo>
                      <a:lnTo>
                        <a:pt x="21568" y="16817"/>
                      </a:lnTo>
                      <a:lnTo>
                        <a:pt x="21568" y="16861"/>
                      </a:lnTo>
                      <a:lnTo>
                        <a:pt x="21536" y="16861"/>
                      </a:lnTo>
                      <a:lnTo>
                        <a:pt x="21536" y="16927"/>
                      </a:lnTo>
                      <a:lnTo>
                        <a:pt x="21503" y="16927"/>
                      </a:lnTo>
                      <a:lnTo>
                        <a:pt x="21503" y="16971"/>
                      </a:lnTo>
                      <a:lnTo>
                        <a:pt x="21487" y="17016"/>
                      </a:lnTo>
                      <a:lnTo>
                        <a:pt x="21455" y="17060"/>
                      </a:lnTo>
                      <a:lnTo>
                        <a:pt x="21455" y="17104"/>
                      </a:lnTo>
                      <a:lnTo>
                        <a:pt x="21423" y="17104"/>
                      </a:lnTo>
                      <a:lnTo>
                        <a:pt x="21358" y="17192"/>
                      </a:lnTo>
                      <a:lnTo>
                        <a:pt x="21326" y="17192"/>
                      </a:lnTo>
                      <a:lnTo>
                        <a:pt x="21294" y="17236"/>
                      </a:lnTo>
                      <a:lnTo>
                        <a:pt x="21261" y="17236"/>
                      </a:lnTo>
                      <a:lnTo>
                        <a:pt x="21261" y="17280"/>
                      </a:lnTo>
                      <a:lnTo>
                        <a:pt x="21165" y="17280"/>
                      </a:lnTo>
                      <a:lnTo>
                        <a:pt x="21165" y="17324"/>
                      </a:lnTo>
                      <a:lnTo>
                        <a:pt x="20891" y="17324"/>
                      </a:lnTo>
                      <a:lnTo>
                        <a:pt x="20859" y="17368"/>
                      </a:lnTo>
                      <a:lnTo>
                        <a:pt x="20794" y="17368"/>
                      </a:lnTo>
                      <a:lnTo>
                        <a:pt x="20794" y="17412"/>
                      </a:lnTo>
                      <a:lnTo>
                        <a:pt x="20713" y="17412"/>
                      </a:lnTo>
                      <a:lnTo>
                        <a:pt x="20713" y="17434"/>
                      </a:lnTo>
                      <a:lnTo>
                        <a:pt x="20423" y="17434"/>
                      </a:lnTo>
                      <a:lnTo>
                        <a:pt x="20423" y="17478"/>
                      </a:lnTo>
                      <a:lnTo>
                        <a:pt x="20343" y="17478"/>
                      </a:lnTo>
                      <a:lnTo>
                        <a:pt x="20343" y="17522"/>
                      </a:lnTo>
                      <a:lnTo>
                        <a:pt x="20310" y="17522"/>
                      </a:lnTo>
                      <a:lnTo>
                        <a:pt x="20278" y="17567"/>
                      </a:lnTo>
                      <a:lnTo>
                        <a:pt x="20278" y="17611"/>
                      </a:lnTo>
                      <a:lnTo>
                        <a:pt x="20149" y="17787"/>
                      </a:lnTo>
                      <a:lnTo>
                        <a:pt x="20117" y="17787"/>
                      </a:lnTo>
                      <a:lnTo>
                        <a:pt x="20053" y="17875"/>
                      </a:lnTo>
                      <a:lnTo>
                        <a:pt x="20020" y="17875"/>
                      </a:lnTo>
                      <a:lnTo>
                        <a:pt x="19988" y="17919"/>
                      </a:lnTo>
                      <a:lnTo>
                        <a:pt x="19956" y="17919"/>
                      </a:lnTo>
                      <a:lnTo>
                        <a:pt x="19940" y="17963"/>
                      </a:lnTo>
                      <a:lnTo>
                        <a:pt x="19907" y="17985"/>
                      </a:lnTo>
                      <a:lnTo>
                        <a:pt x="19875" y="17985"/>
                      </a:lnTo>
                      <a:lnTo>
                        <a:pt x="19875" y="18029"/>
                      </a:lnTo>
                      <a:lnTo>
                        <a:pt x="19843" y="18073"/>
                      </a:lnTo>
                      <a:lnTo>
                        <a:pt x="19811" y="18073"/>
                      </a:lnTo>
                      <a:lnTo>
                        <a:pt x="19811" y="18118"/>
                      </a:lnTo>
                      <a:lnTo>
                        <a:pt x="19779" y="18162"/>
                      </a:lnTo>
                      <a:lnTo>
                        <a:pt x="19779" y="18536"/>
                      </a:lnTo>
                      <a:lnTo>
                        <a:pt x="19746" y="18624"/>
                      </a:lnTo>
                      <a:lnTo>
                        <a:pt x="19746" y="18713"/>
                      </a:lnTo>
                      <a:lnTo>
                        <a:pt x="19714" y="18757"/>
                      </a:lnTo>
                      <a:lnTo>
                        <a:pt x="19714" y="18801"/>
                      </a:lnTo>
                      <a:lnTo>
                        <a:pt x="19682" y="18801"/>
                      </a:lnTo>
                      <a:lnTo>
                        <a:pt x="19650" y="18845"/>
                      </a:lnTo>
                      <a:lnTo>
                        <a:pt x="19537" y="18845"/>
                      </a:lnTo>
                      <a:lnTo>
                        <a:pt x="19504" y="18889"/>
                      </a:lnTo>
                      <a:lnTo>
                        <a:pt x="19472" y="18889"/>
                      </a:lnTo>
                      <a:lnTo>
                        <a:pt x="19440" y="18933"/>
                      </a:lnTo>
                      <a:lnTo>
                        <a:pt x="19440" y="18977"/>
                      </a:lnTo>
                      <a:lnTo>
                        <a:pt x="19376" y="18977"/>
                      </a:lnTo>
                      <a:lnTo>
                        <a:pt x="19376" y="19021"/>
                      </a:lnTo>
                      <a:lnTo>
                        <a:pt x="19214" y="19021"/>
                      </a:lnTo>
                      <a:lnTo>
                        <a:pt x="19198" y="18977"/>
                      </a:lnTo>
                      <a:lnTo>
                        <a:pt x="18973" y="18977"/>
                      </a:lnTo>
                      <a:lnTo>
                        <a:pt x="18940" y="18933"/>
                      </a:lnTo>
                      <a:lnTo>
                        <a:pt x="18811" y="18933"/>
                      </a:lnTo>
                      <a:lnTo>
                        <a:pt x="18795" y="18977"/>
                      </a:lnTo>
                      <a:lnTo>
                        <a:pt x="18570" y="18977"/>
                      </a:lnTo>
                      <a:lnTo>
                        <a:pt x="18537" y="18933"/>
                      </a:lnTo>
                      <a:lnTo>
                        <a:pt x="18473" y="18933"/>
                      </a:lnTo>
                      <a:lnTo>
                        <a:pt x="18441" y="18977"/>
                      </a:lnTo>
                      <a:lnTo>
                        <a:pt x="18441" y="19021"/>
                      </a:lnTo>
                      <a:lnTo>
                        <a:pt x="18424" y="19021"/>
                      </a:lnTo>
                      <a:lnTo>
                        <a:pt x="18424" y="19087"/>
                      </a:lnTo>
                      <a:lnTo>
                        <a:pt x="18392" y="19131"/>
                      </a:lnTo>
                      <a:lnTo>
                        <a:pt x="18392" y="19176"/>
                      </a:lnTo>
                      <a:lnTo>
                        <a:pt x="18360" y="19220"/>
                      </a:lnTo>
                      <a:lnTo>
                        <a:pt x="18360" y="19264"/>
                      </a:lnTo>
                      <a:lnTo>
                        <a:pt x="18328" y="19264"/>
                      </a:lnTo>
                      <a:lnTo>
                        <a:pt x="18328" y="19308"/>
                      </a:lnTo>
                      <a:lnTo>
                        <a:pt x="18296" y="19308"/>
                      </a:lnTo>
                      <a:lnTo>
                        <a:pt x="18296" y="19352"/>
                      </a:lnTo>
                      <a:lnTo>
                        <a:pt x="18102" y="19352"/>
                      </a:lnTo>
                      <a:lnTo>
                        <a:pt x="18070" y="19396"/>
                      </a:lnTo>
                      <a:lnTo>
                        <a:pt x="18038" y="19396"/>
                      </a:lnTo>
                      <a:lnTo>
                        <a:pt x="18038" y="19440"/>
                      </a:lnTo>
                      <a:lnTo>
                        <a:pt x="18021" y="19440"/>
                      </a:lnTo>
                      <a:lnTo>
                        <a:pt x="17989" y="19484"/>
                      </a:lnTo>
                      <a:lnTo>
                        <a:pt x="17989" y="19528"/>
                      </a:lnTo>
                      <a:lnTo>
                        <a:pt x="17957" y="19528"/>
                      </a:lnTo>
                      <a:lnTo>
                        <a:pt x="17957" y="19550"/>
                      </a:lnTo>
                      <a:lnTo>
                        <a:pt x="17925" y="19594"/>
                      </a:lnTo>
                      <a:lnTo>
                        <a:pt x="17925" y="19638"/>
                      </a:lnTo>
                      <a:lnTo>
                        <a:pt x="17893" y="19682"/>
                      </a:lnTo>
                      <a:lnTo>
                        <a:pt x="17893" y="19727"/>
                      </a:lnTo>
                      <a:lnTo>
                        <a:pt x="17860" y="19815"/>
                      </a:lnTo>
                      <a:lnTo>
                        <a:pt x="17860" y="19859"/>
                      </a:lnTo>
                      <a:lnTo>
                        <a:pt x="17796" y="19947"/>
                      </a:lnTo>
                      <a:lnTo>
                        <a:pt x="17796" y="19991"/>
                      </a:lnTo>
                      <a:lnTo>
                        <a:pt x="17764" y="19991"/>
                      </a:lnTo>
                      <a:lnTo>
                        <a:pt x="17764" y="20035"/>
                      </a:lnTo>
                      <a:lnTo>
                        <a:pt x="17699" y="20079"/>
                      </a:lnTo>
                      <a:lnTo>
                        <a:pt x="17619" y="20189"/>
                      </a:lnTo>
                      <a:lnTo>
                        <a:pt x="17586" y="20189"/>
                      </a:lnTo>
                      <a:lnTo>
                        <a:pt x="17586" y="20366"/>
                      </a:lnTo>
                      <a:lnTo>
                        <a:pt x="17554" y="20454"/>
                      </a:lnTo>
                      <a:lnTo>
                        <a:pt x="17554" y="20608"/>
                      </a:lnTo>
                      <a:lnTo>
                        <a:pt x="17586" y="20652"/>
                      </a:lnTo>
                      <a:lnTo>
                        <a:pt x="17586" y="20784"/>
                      </a:lnTo>
                      <a:lnTo>
                        <a:pt x="17619" y="20784"/>
                      </a:lnTo>
                      <a:lnTo>
                        <a:pt x="17619" y="20873"/>
                      </a:lnTo>
                      <a:lnTo>
                        <a:pt x="17651" y="20873"/>
                      </a:lnTo>
                      <a:lnTo>
                        <a:pt x="17619" y="20917"/>
                      </a:lnTo>
                      <a:lnTo>
                        <a:pt x="17619" y="20961"/>
                      </a:lnTo>
                      <a:lnTo>
                        <a:pt x="17586" y="21005"/>
                      </a:lnTo>
                      <a:lnTo>
                        <a:pt x="17586" y="21049"/>
                      </a:lnTo>
                      <a:lnTo>
                        <a:pt x="17522" y="21049"/>
                      </a:lnTo>
                      <a:lnTo>
                        <a:pt x="17522" y="21093"/>
                      </a:lnTo>
                      <a:lnTo>
                        <a:pt x="17457" y="21093"/>
                      </a:lnTo>
                      <a:lnTo>
                        <a:pt x="17425" y="21137"/>
                      </a:lnTo>
                      <a:lnTo>
                        <a:pt x="17393" y="21137"/>
                      </a:lnTo>
                      <a:lnTo>
                        <a:pt x="17361" y="21159"/>
                      </a:lnTo>
                      <a:lnTo>
                        <a:pt x="17296" y="21159"/>
                      </a:lnTo>
                      <a:lnTo>
                        <a:pt x="17264" y="21203"/>
                      </a:lnTo>
                      <a:lnTo>
                        <a:pt x="17216" y="21203"/>
                      </a:lnTo>
                      <a:lnTo>
                        <a:pt x="17216" y="21247"/>
                      </a:lnTo>
                      <a:lnTo>
                        <a:pt x="17183" y="21203"/>
                      </a:lnTo>
                      <a:lnTo>
                        <a:pt x="17119" y="21203"/>
                      </a:lnTo>
                      <a:lnTo>
                        <a:pt x="17119" y="21159"/>
                      </a:lnTo>
                      <a:lnTo>
                        <a:pt x="17054" y="21159"/>
                      </a:lnTo>
                      <a:lnTo>
                        <a:pt x="17054" y="21137"/>
                      </a:lnTo>
                      <a:lnTo>
                        <a:pt x="17022" y="21093"/>
                      </a:lnTo>
                      <a:lnTo>
                        <a:pt x="16958" y="21093"/>
                      </a:lnTo>
                      <a:lnTo>
                        <a:pt x="16893" y="21005"/>
                      </a:lnTo>
                      <a:lnTo>
                        <a:pt x="16877" y="21005"/>
                      </a:lnTo>
                      <a:lnTo>
                        <a:pt x="16877" y="20740"/>
                      </a:lnTo>
                      <a:lnTo>
                        <a:pt x="16748" y="20740"/>
                      </a:lnTo>
                      <a:lnTo>
                        <a:pt x="16748" y="20784"/>
                      </a:lnTo>
                      <a:lnTo>
                        <a:pt x="16716" y="20829"/>
                      </a:lnTo>
                      <a:lnTo>
                        <a:pt x="16619" y="20917"/>
                      </a:lnTo>
                      <a:lnTo>
                        <a:pt x="16587" y="20961"/>
                      </a:lnTo>
                      <a:lnTo>
                        <a:pt x="16587" y="21005"/>
                      </a:lnTo>
                      <a:lnTo>
                        <a:pt x="16442" y="21203"/>
                      </a:lnTo>
                      <a:lnTo>
                        <a:pt x="16410" y="21291"/>
                      </a:lnTo>
                      <a:lnTo>
                        <a:pt x="16377" y="21336"/>
                      </a:lnTo>
                      <a:lnTo>
                        <a:pt x="16345" y="21336"/>
                      </a:lnTo>
                      <a:lnTo>
                        <a:pt x="16345" y="21380"/>
                      </a:lnTo>
                      <a:lnTo>
                        <a:pt x="16248" y="21512"/>
                      </a:lnTo>
                      <a:lnTo>
                        <a:pt x="16248" y="21556"/>
                      </a:lnTo>
                      <a:lnTo>
                        <a:pt x="16216" y="21600"/>
                      </a:lnTo>
                      <a:lnTo>
                        <a:pt x="16184" y="21600"/>
                      </a:lnTo>
                      <a:lnTo>
                        <a:pt x="16184" y="21556"/>
                      </a:lnTo>
                      <a:lnTo>
                        <a:pt x="16152" y="21556"/>
                      </a:lnTo>
                      <a:lnTo>
                        <a:pt x="16039" y="21468"/>
                      </a:lnTo>
                      <a:lnTo>
                        <a:pt x="16007" y="21468"/>
                      </a:lnTo>
                      <a:lnTo>
                        <a:pt x="16007" y="21424"/>
                      </a:lnTo>
                      <a:lnTo>
                        <a:pt x="15974" y="21424"/>
                      </a:lnTo>
                      <a:lnTo>
                        <a:pt x="15878" y="21291"/>
                      </a:lnTo>
                      <a:lnTo>
                        <a:pt x="15845" y="21291"/>
                      </a:lnTo>
                      <a:lnTo>
                        <a:pt x="15813" y="21247"/>
                      </a:lnTo>
                      <a:lnTo>
                        <a:pt x="15781" y="21247"/>
                      </a:lnTo>
                      <a:lnTo>
                        <a:pt x="15781" y="21203"/>
                      </a:lnTo>
                      <a:lnTo>
                        <a:pt x="15749" y="21203"/>
                      </a:lnTo>
                      <a:lnTo>
                        <a:pt x="15716" y="21159"/>
                      </a:lnTo>
                      <a:lnTo>
                        <a:pt x="15700" y="21159"/>
                      </a:lnTo>
                      <a:lnTo>
                        <a:pt x="15700" y="21049"/>
                      </a:lnTo>
                      <a:lnTo>
                        <a:pt x="15636" y="21049"/>
                      </a:lnTo>
                      <a:lnTo>
                        <a:pt x="15539" y="20917"/>
                      </a:lnTo>
                      <a:lnTo>
                        <a:pt x="15507" y="20917"/>
                      </a:lnTo>
                      <a:lnTo>
                        <a:pt x="15507" y="20873"/>
                      </a:lnTo>
                      <a:lnTo>
                        <a:pt x="15442" y="20873"/>
                      </a:lnTo>
                      <a:lnTo>
                        <a:pt x="15410" y="20829"/>
                      </a:lnTo>
                      <a:lnTo>
                        <a:pt x="15410" y="20740"/>
                      </a:lnTo>
                      <a:lnTo>
                        <a:pt x="15378" y="20696"/>
                      </a:lnTo>
                      <a:lnTo>
                        <a:pt x="15346" y="20696"/>
                      </a:lnTo>
                      <a:lnTo>
                        <a:pt x="15330" y="20740"/>
                      </a:lnTo>
                      <a:lnTo>
                        <a:pt x="15297" y="20784"/>
                      </a:lnTo>
                      <a:lnTo>
                        <a:pt x="15297" y="20829"/>
                      </a:lnTo>
                      <a:lnTo>
                        <a:pt x="15168" y="20829"/>
                      </a:lnTo>
                      <a:lnTo>
                        <a:pt x="15136" y="20873"/>
                      </a:lnTo>
                      <a:lnTo>
                        <a:pt x="15136" y="20961"/>
                      </a:lnTo>
                      <a:lnTo>
                        <a:pt x="15007" y="20961"/>
                      </a:lnTo>
                      <a:lnTo>
                        <a:pt x="14943" y="21005"/>
                      </a:lnTo>
                      <a:lnTo>
                        <a:pt x="14894" y="21049"/>
                      </a:lnTo>
                      <a:lnTo>
                        <a:pt x="14604" y="21049"/>
                      </a:lnTo>
                      <a:lnTo>
                        <a:pt x="14572" y="21005"/>
                      </a:lnTo>
                      <a:lnTo>
                        <a:pt x="14556" y="20961"/>
                      </a:lnTo>
                      <a:lnTo>
                        <a:pt x="14556" y="20873"/>
                      </a:lnTo>
                      <a:lnTo>
                        <a:pt x="14524" y="20829"/>
                      </a:lnTo>
                      <a:lnTo>
                        <a:pt x="14491" y="20740"/>
                      </a:lnTo>
                      <a:lnTo>
                        <a:pt x="14491" y="20696"/>
                      </a:lnTo>
                      <a:lnTo>
                        <a:pt x="14427" y="20652"/>
                      </a:lnTo>
                      <a:lnTo>
                        <a:pt x="14362" y="20586"/>
                      </a:lnTo>
                      <a:lnTo>
                        <a:pt x="14298" y="20586"/>
                      </a:lnTo>
                      <a:lnTo>
                        <a:pt x="14233" y="20542"/>
                      </a:lnTo>
                      <a:lnTo>
                        <a:pt x="14169" y="20542"/>
                      </a:lnTo>
                      <a:lnTo>
                        <a:pt x="14153" y="20586"/>
                      </a:lnTo>
                      <a:lnTo>
                        <a:pt x="14121" y="20586"/>
                      </a:lnTo>
                      <a:lnTo>
                        <a:pt x="14088" y="20608"/>
                      </a:lnTo>
                      <a:lnTo>
                        <a:pt x="14056" y="20652"/>
                      </a:lnTo>
                      <a:lnTo>
                        <a:pt x="14056" y="20696"/>
                      </a:lnTo>
                      <a:lnTo>
                        <a:pt x="13992" y="20784"/>
                      </a:lnTo>
                      <a:lnTo>
                        <a:pt x="13992" y="21093"/>
                      </a:lnTo>
                      <a:lnTo>
                        <a:pt x="13895" y="21093"/>
                      </a:lnTo>
                      <a:lnTo>
                        <a:pt x="13895" y="21049"/>
                      </a:lnTo>
                      <a:lnTo>
                        <a:pt x="13863" y="21049"/>
                      </a:lnTo>
                      <a:lnTo>
                        <a:pt x="13830" y="21005"/>
                      </a:lnTo>
                      <a:lnTo>
                        <a:pt x="13750" y="21005"/>
                      </a:lnTo>
                      <a:lnTo>
                        <a:pt x="13685" y="21049"/>
                      </a:lnTo>
                      <a:lnTo>
                        <a:pt x="13621" y="21049"/>
                      </a:lnTo>
                      <a:lnTo>
                        <a:pt x="13589" y="21093"/>
                      </a:lnTo>
                      <a:lnTo>
                        <a:pt x="13492" y="21093"/>
                      </a:lnTo>
                      <a:lnTo>
                        <a:pt x="13460" y="21137"/>
                      </a:lnTo>
                      <a:lnTo>
                        <a:pt x="13395" y="21137"/>
                      </a:lnTo>
                      <a:lnTo>
                        <a:pt x="13395" y="21093"/>
                      </a:lnTo>
                      <a:lnTo>
                        <a:pt x="13379" y="21093"/>
                      </a:lnTo>
                      <a:lnTo>
                        <a:pt x="13379" y="21049"/>
                      </a:lnTo>
                      <a:lnTo>
                        <a:pt x="13347" y="21005"/>
                      </a:lnTo>
                      <a:lnTo>
                        <a:pt x="13315" y="21005"/>
                      </a:lnTo>
                      <a:lnTo>
                        <a:pt x="13282" y="20917"/>
                      </a:lnTo>
                      <a:lnTo>
                        <a:pt x="13282" y="20873"/>
                      </a:lnTo>
                      <a:lnTo>
                        <a:pt x="13250" y="20873"/>
                      </a:lnTo>
                      <a:lnTo>
                        <a:pt x="13218" y="20829"/>
                      </a:lnTo>
                      <a:lnTo>
                        <a:pt x="13186" y="20829"/>
                      </a:lnTo>
                      <a:lnTo>
                        <a:pt x="13186" y="20740"/>
                      </a:lnTo>
                      <a:lnTo>
                        <a:pt x="13089" y="20608"/>
                      </a:lnTo>
                      <a:lnTo>
                        <a:pt x="13024" y="20608"/>
                      </a:lnTo>
                      <a:lnTo>
                        <a:pt x="12944" y="20542"/>
                      </a:lnTo>
                      <a:lnTo>
                        <a:pt x="12912" y="20542"/>
                      </a:lnTo>
                      <a:lnTo>
                        <a:pt x="12912" y="20498"/>
                      </a:lnTo>
                      <a:lnTo>
                        <a:pt x="12879" y="20454"/>
                      </a:lnTo>
                      <a:lnTo>
                        <a:pt x="12879" y="20410"/>
                      </a:lnTo>
                      <a:lnTo>
                        <a:pt x="12783" y="20410"/>
                      </a:lnTo>
                      <a:lnTo>
                        <a:pt x="12686" y="20542"/>
                      </a:lnTo>
                      <a:lnTo>
                        <a:pt x="12686" y="20586"/>
                      </a:lnTo>
                      <a:lnTo>
                        <a:pt x="12605" y="20586"/>
                      </a:lnTo>
                      <a:lnTo>
                        <a:pt x="12605" y="20542"/>
                      </a:lnTo>
                      <a:lnTo>
                        <a:pt x="12573" y="20542"/>
                      </a:lnTo>
                      <a:lnTo>
                        <a:pt x="12509" y="20454"/>
                      </a:lnTo>
                      <a:lnTo>
                        <a:pt x="12347" y="20454"/>
                      </a:lnTo>
                      <a:lnTo>
                        <a:pt x="12315" y="20498"/>
                      </a:lnTo>
                      <a:lnTo>
                        <a:pt x="12251" y="20498"/>
                      </a:lnTo>
                      <a:lnTo>
                        <a:pt x="12235" y="20542"/>
                      </a:lnTo>
                      <a:lnTo>
                        <a:pt x="12138" y="20542"/>
                      </a:lnTo>
                      <a:lnTo>
                        <a:pt x="12106" y="20498"/>
                      </a:lnTo>
                      <a:lnTo>
                        <a:pt x="12041" y="20498"/>
                      </a:lnTo>
                      <a:lnTo>
                        <a:pt x="12041" y="20410"/>
                      </a:lnTo>
                      <a:lnTo>
                        <a:pt x="12009" y="20410"/>
                      </a:lnTo>
                      <a:lnTo>
                        <a:pt x="12009" y="20278"/>
                      </a:lnTo>
                      <a:lnTo>
                        <a:pt x="11977" y="20278"/>
                      </a:lnTo>
                      <a:lnTo>
                        <a:pt x="11977" y="20366"/>
                      </a:lnTo>
                      <a:lnTo>
                        <a:pt x="11880" y="20498"/>
                      </a:lnTo>
                      <a:lnTo>
                        <a:pt x="11848" y="20498"/>
                      </a:lnTo>
                      <a:lnTo>
                        <a:pt x="11832" y="20454"/>
                      </a:lnTo>
                      <a:lnTo>
                        <a:pt x="11799" y="20410"/>
                      </a:lnTo>
                      <a:lnTo>
                        <a:pt x="11767" y="20410"/>
                      </a:lnTo>
                      <a:lnTo>
                        <a:pt x="11767" y="20278"/>
                      </a:lnTo>
                      <a:lnTo>
                        <a:pt x="11799" y="20278"/>
                      </a:lnTo>
                      <a:lnTo>
                        <a:pt x="11799" y="20079"/>
                      </a:lnTo>
                      <a:lnTo>
                        <a:pt x="11767" y="20079"/>
                      </a:lnTo>
                      <a:lnTo>
                        <a:pt x="11735" y="20035"/>
                      </a:lnTo>
                      <a:lnTo>
                        <a:pt x="11606" y="20035"/>
                      </a:lnTo>
                      <a:lnTo>
                        <a:pt x="11574" y="20079"/>
                      </a:lnTo>
                      <a:lnTo>
                        <a:pt x="11541" y="20079"/>
                      </a:lnTo>
                      <a:lnTo>
                        <a:pt x="11509" y="20101"/>
                      </a:lnTo>
                      <a:lnTo>
                        <a:pt x="11477" y="20101"/>
                      </a:lnTo>
                      <a:lnTo>
                        <a:pt x="11477" y="20079"/>
                      </a:lnTo>
                      <a:lnTo>
                        <a:pt x="11541" y="19991"/>
                      </a:lnTo>
                      <a:lnTo>
                        <a:pt x="11541" y="19903"/>
                      </a:lnTo>
                      <a:lnTo>
                        <a:pt x="11509" y="19859"/>
                      </a:lnTo>
                      <a:lnTo>
                        <a:pt x="11477" y="19903"/>
                      </a:lnTo>
                      <a:lnTo>
                        <a:pt x="11364" y="19903"/>
                      </a:lnTo>
                      <a:lnTo>
                        <a:pt x="11267" y="19771"/>
                      </a:lnTo>
                      <a:lnTo>
                        <a:pt x="11267" y="19727"/>
                      </a:lnTo>
                      <a:lnTo>
                        <a:pt x="11235" y="19682"/>
                      </a:lnTo>
                      <a:lnTo>
                        <a:pt x="11203" y="19682"/>
                      </a:lnTo>
                      <a:lnTo>
                        <a:pt x="11171" y="19638"/>
                      </a:lnTo>
                      <a:lnTo>
                        <a:pt x="11139" y="19682"/>
                      </a:lnTo>
                      <a:lnTo>
                        <a:pt x="11106" y="19682"/>
                      </a:lnTo>
                      <a:lnTo>
                        <a:pt x="11074" y="19727"/>
                      </a:lnTo>
                      <a:lnTo>
                        <a:pt x="11058" y="19771"/>
                      </a:lnTo>
                      <a:lnTo>
                        <a:pt x="11058" y="19815"/>
                      </a:lnTo>
                      <a:lnTo>
                        <a:pt x="11026" y="19815"/>
                      </a:lnTo>
                      <a:lnTo>
                        <a:pt x="10993" y="19859"/>
                      </a:lnTo>
                      <a:lnTo>
                        <a:pt x="10961" y="19859"/>
                      </a:lnTo>
                      <a:lnTo>
                        <a:pt x="10961" y="19815"/>
                      </a:lnTo>
                      <a:lnTo>
                        <a:pt x="10897" y="19815"/>
                      </a:lnTo>
                      <a:lnTo>
                        <a:pt x="10864" y="19859"/>
                      </a:lnTo>
                      <a:lnTo>
                        <a:pt x="10736" y="19859"/>
                      </a:lnTo>
                      <a:lnTo>
                        <a:pt x="10703" y="19815"/>
                      </a:lnTo>
                      <a:lnTo>
                        <a:pt x="10687" y="19771"/>
                      </a:lnTo>
                      <a:lnTo>
                        <a:pt x="10623" y="19727"/>
                      </a:lnTo>
                      <a:lnTo>
                        <a:pt x="10558" y="19638"/>
                      </a:lnTo>
                      <a:lnTo>
                        <a:pt x="10526" y="19638"/>
                      </a:lnTo>
                      <a:lnTo>
                        <a:pt x="10494" y="19594"/>
                      </a:lnTo>
                      <a:lnTo>
                        <a:pt x="10365" y="19594"/>
                      </a:lnTo>
                      <a:lnTo>
                        <a:pt x="10365" y="19550"/>
                      </a:lnTo>
                      <a:lnTo>
                        <a:pt x="10300" y="19550"/>
                      </a:lnTo>
                      <a:lnTo>
                        <a:pt x="10187" y="19528"/>
                      </a:lnTo>
                      <a:lnTo>
                        <a:pt x="10155" y="19484"/>
                      </a:lnTo>
                      <a:lnTo>
                        <a:pt x="10026" y="19484"/>
                      </a:lnTo>
                      <a:lnTo>
                        <a:pt x="9962" y="19440"/>
                      </a:lnTo>
                      <a:lnTo>
                        <a:pt x="9930" y="19440"/>
                      </a:lnTo>
                      <a:lnTo>
                        <a:pt x="9913" y="19396"/>
                      </a:lnTo>
                      <a:lnTo>
                        <a:pt x="9913" y="19352"/>
                      </a:lnTo>
                      <a:lnTo>
                        <a:pt x="9881" y="19352"/>
                      </a:lnTo>
                      <a:lnTo>
                        <a:pt x="9881" y="19308"/>
                      </a:lnTo>
                      <a:lnTo>
                        <a:pt x="9817" y="19220"/>
                      </a:lnTo>
                      <a:lnTo>
                        <a:pt x="9817" y="19087"/>
                      </a:lnTo>
                      <a:lnTo>
                        <a:pt x="9784" y="19043"/>
                      </a:lnTo>
                      <a:lnTo>
                        <a:pt x="9752" y="19021"/>
                      </a:lnTo>
                      <a:lnTo>
                        <a:pt x="9720" y="19043"/>
                      </a:lnTo>
                      <a:lnTo>
                        <a:pt x="9688" y="19043"/>
                      </a:lnTo>
                      <a:lnTo>
                        <a:pt x="9688" y="19087"/>
                      </a:lnTo>
                      <a:lnTo>
                        <a:pt x="9623" y="19087"/>
                      </a:lnTo>
                      <a:lnTo>
                        <a:pt x="9591" y="19043"/>
                      </a:lnTo>
                      <a:lnTo>
                        <a:pt x="9591" y="19021"/>
                      </a:lnTo>
                      <a:lnTo>
                        <a:pt x="9559" y="18977"/>
                      </a:lnTo>
                      <a:lnTo>
                        <a:pt x="9559" y="18933"/>
                      </a:lnTo>
                      <a:lnTo>
                        <a:pt x="9543" y="18933"/>
                      </a:lnTo>
                      <a:lnTo>
                        <a:pt x="9543" y="18889"/>
                      </a:lnTo>
                      <a:lnTo>
                        <a:pt x="9510" y="18845"/>
                      </a:lnTo>
                      <a:lnTo>
                        <a:pt x="9510" y="18801"/>
                      </a:lnTo>
                      <a:lnTo>
                        <a:pt x="9414" y="18801"/>
                      </a:lnTo>
                      <a:lnTo>
                        <a:pt x="9381" y="18845"/>
                      </a:lnTo>
                      <a:lnTo>
                        <a:pt x="9349" y="18845"/>
                      </a:lnTo>
                      <a:lnTo>
                        <a:pt x="9317" y="18889"/>
                      </a:lnTo>
                      <a:lnTo>
                        <a:pt x="9317" y="18977"/>
                      </a:lnTo>
                      <a:lnTo>
                        <a:pt x="9285" y="18977"/>
                      </a:lnTo>
                      <a:lnTo>
                        <a:pt x="9285" y="19021"/>
                      </a:lnTo>
                      <a:lnTo>
                        <a:pt x="9220" y="19021"/>
                      </a:lnTo>
                      <a:lnTo>
                        <a:pt x="9188" y="18977"/>
                      </a:lnTo>
                      <a:lnTo>
                        <a:pt x="9156" y="18977"/>
                      </a:lnTo>
                      <a:lnTo>
                        <a:pt x="9156" y="18757"/>
                      </a:lnTo>
                      <a:lnTo>
                        <a:pt x="9140" y="18757"/>
                      </a:lnTo>
                      <a:lnTo>
                        <a:pt x="9140" y="18669"/>
                      </a:lnTo>
                      <a:lnTo>
                        <a:pt x="9043" y="18669"/>
                      </a:lnTo>
                      <a:lnTo>
                        <a:pt x="9043" y="18713"/>
                      </a:lnTo>
                      <a:lnTo>
                        <a:pt x="9011" y="18757"/>
                      </a:lnTo>
                      <a:lnTo>
                        <a:pt x="9011" y="18845"/>
                      </a:lnTo>
                      <a:lnTo>
                        <a:pt x="8946" y="18845"/>
                      </a:lnTo>
                      <a:lnTo>
                        <a:pt x="8914" y="18801"/>
                      </a:lnTo>
                      <a:lnTo>
                        <a:pt x="8914" y="18757"/>
                      </a:lnTo>
                      <a:lnTo>
                        <a:pt x="8882" y="18757"/>
                      </a:lnTo>
                      <a:lnTo>
                        <a:pt x="8850" y="18713"/>
                      </a:lnTo>
                      <a:lnTo>
                        <a:pt x="8850" y="18757"/>
                      </a:lnTo>
                      <a:lnTo>
                        <a:pt x="8785" y="18669"/>
                      </a:lnTo>
                      <a:lnTo>
                        <a:pt x="8769" y="18624"/>
                      </a:lnTo>
                      <a:lnTo>
                        <a:pt x="8737" y="18624"/>
                      </a:lnTo>
                      <a:lnTo>
                        <a:pt x="8737" y="18470"/>
                      </a:lnTo>
                      <a:lnTo>
                        <a:pt x="8769" y="18426"/>
                      </a:lnTo>
                      <a:lnTo>
                        <a:pt x="8785" y="18426"/>
                      </a:lnTo>
                      <a:lnTo>
                        <a:pt x="8817" y="18382"/>
                      </a:lnTo>
                      <a:lnTo>
                        <a:pt x="8817" y="18294"/>
                      </a:lnTo>
                      <a:lnTo>
                        <a:pt x="8785" y="18250"/>
                      </a:lnTo>
                      <a:lnTo>
                        <a:pt x="8769" y="18250"/>
                      </a:lnTo>
                      <a:lnTo>
                        <a:pt x="8737" y="18294"/>
                      </a:lnTo>
                      <a:lnTo>
                        <a:pt x="8640" y="18294"/>
                      </a:lnTo>
                      <a:lnTo>
                        <a:pt x="8608" y="18250"/>
                      </a:lnTo>
                      <a:lnTo>
                        <a:pt x="8608" y="18206"/>
                      </a:lnTo>
                      <a:lnTo>
                        <a:pt x="8543" y="18118"/>
                      </a:lnTo>
                      <a:lnTo>
                        <a:pt x="8543" y="18073"/>
                      </a:lnTo>
                      <a:lnTo>
                        <a:pt x="8301" y="18073"/>
                      </a:lnTo>
                      <a:lnTo>
                        <a:pt x="8237" y="18118"/>
                      </a:lnTo>
                      <a:lnTo>
                        <a:pt x="8205" y="18118"/>
                      </a:lnTo>
                      <a:lnTo>
                        <a:pt x="8140" y="18206"/>
                      </a:lnTo>
                      <a:lnTo>
                        <a:pt x="8108" y="18206"/>
                      </a:lnTo>
                      <a:lnTo>
                        <a:pt x="8076" y="18250"/>
                      </a:lnTo>
                      <a:lnTo>
                        <a:pt x="8044" y="18250"/>
                      </a:lnTo>
                      <a:lnTo>
                        <a:pt x="8011" y="18206"/>
                      </a:lnTo>
                      <a:lnTo>
                        <a:pt x="8044" y="18206"/>
                      </a:lnTo>
                      <a:lnTo>
                        <a:pt x="8044" y="18162"/>
                      </a:lnTo>
                      <a:lnTo>
                        <a:pt x="8076" y="18162"/>
                      </a:lnTo>
                      <a:lnTo>
                        <a:pt x="8140" y="18073"/>
                      </a:lnTo>
                      <a:lnTo>
                        <a:pt x="8140" y="17963"/>
                      </a:lnTo>
                      <a:lnTo>
                        <a:pt x="8076" y="17875"/>
                      </a:lnTo>
                      <a:lnTo>
                        <a:pt x="8044" y="17875"/>
                      </a:lnTo>
                      <a:lnTo>
                        <a:pt x="8011" y="17831"/>
                      </a:lnTo>
                      <a:lnTo>
                        <a:pt x="8011" y="17875"/>
                      </a:lnTo>
                      <a:lnTo>
                        <a:pt x="7995" y="17875"/>
                      </a:lnTo>
                      <a:lnTo>
                        <a:pt x="7995" y="17963"/>
                      </a:lnTo>
                      <a:lnTo>
                        <a:pt x="7963" y="17985"/>
                      </a:lnTo>
                      <a:lnTo>
                        <a:pt x="7995" y="17985"/>
                      </a:lnTo>
                      <a:lnTo>
                        <a:pt x="7995" y="18029"/>
                      </a:lnTo>
                      <a:lnTo>
                        <a:pt x="7963" y="18073"/>
                      </a:lnTo>
                      <a:lnTo>
                        <a:pt x="7963" y="18118"/>
                      </a:lnTo>
                      <a:lnTo>
                        <a:pt x="7931" y="18206"/>
                      </a:lnTo>
                      <a:lnTo>
                        <a:pt x="7899" y="18250"/>
                      </a:lnTo>
                      <a:lnTo>
                        <a:pt x="7802" y="18250"/>
                      </a:lnTo>
                      <a:lnTo>
                        <a:pt x="7802" y="18206"/>
                      </a:lnTo>
                      <a:lnTo>
                        <a:pt x="7770" y="18162"/>
                      </a:lnTo>
                      <a:lnTo>
                        <a:pt x="7770" y="18073"/>
                      </a:lnTo>
                      <a:lnTo>
                        <a:pt x="7802" y="18073"/>
                      </a:lnTo>
                      <a:lnTo>
                        <a:pt x="7770" y="18029"/>
                      </a:lnTo>
                      <a:lnTo>
                        <a:pt x="7770" y="17985"/>
                      </a:lnTo>
                      <a:lnTo>
                        <a:pt x="7737" y="17963"/>
                      </a:lnTo>
                      <a:lnTo>
                        <a:pt x="7673" y="17963"/>
                      </a:lnTo>
                      <a:lnTo>
                        <a:pt x="7673" y="18073"/>
                      </a:lnTo>
                      <a:lnTo>
                        <a:pt x="7705" y="18073"/>
                      </a:lnTo>
                      <a:lnTo>
                        <a:pt x="7705" y="18162"/>
                      </a:lnTo>
                      <a:lnTo>
                        <a:pt x="7641" y="18162"/>
                      </a:lnTo>
                      <a:lnTo>
                        <a:pt x="7608" y="18118"/>
                      </a:lnTo>
                      <a:lnTo>
                        <a:pt x="7560" y="18118"/>
                      </a:lnTo>
                      <a:lnTo>
                        <a:pt x="7496" y="18073"/>
                      </a:lnTo>
                      <a:lnTo>
                        <a:pt x="7431" y="18073"/>
                      </a:lnTo>
                      <a:lnTo>
                        <a:pt x="7367" y="17985"/>
                      </a:lnTo>
                      <a:lnTo>
                        <a:pt x="7302" y="17985"/>
                      </a:lnTo>
                      <a:lnTo>
                        <a:pt x="7270" y="17963"/>
                      </a:lnTo>
                      <a:lnTo>
                        <a:pt x="7238" y="17963"/>
                      </a:lnTo>
                      <a:lnTo>
                        <a:pt x="7238" y="17919"/>
                      </a:lnTo>
                      <a:lnTo>
                        <a:pt x="7270" y="17919"/>
                      </a:lnTo>
                      <a:lnTo>
                        <a:pt x="7302" y="17875"/>
                      </a:lnTo>
                      <a:lnTo>
                        <a:pt x="7302" y="17743"/>
                      </a:lnTo>
                      <a:lnTo>
                        <a:pt x="7270" y="17699"/>
                      </a:lnTo>
                      <a:lnTo>
                        <a:pt x="7221" y="17699"/>
                      </a:lnTo>
                      <a:lnTo>
                        <a:pt x="7221" y="17655"/>
                      </a:lnTo>
                      <a:lnTo>
                        <a:pt x="7157" y="17655"/>
                      </a:lnTo>
                      <a:lnTo>
                        <a:pt x="7157" y="17699"/>
                      </a:lnTo>
                      <a:lnTo>
                        <a:pt x="7093" y="17787"/>
                      </a:lnTo>
                      <a:lnTo>
                        <a:pt x="7028" y="17787"/>
                      </a:lnTo>
                      <a:lnTo>
                        <a:pt x="7028" y="17699"/>
                      </a:lnTo>
                      <a:lnTo>
                        <a:pt x="7060" y="17699"/>
                      </a:lnTo>
                      <a:lnTo>
                        <a:pt x="7093" y="17655"/>
                      </a:lnTo>
                      <a:lnTo>
                        <a:pt x="7125" y="17655"/>
                      </a:lnTo>
                      <a:lnTo>
                        <a:pt x="7125" y="17611"/>
                      </a:lnTo>
                      <a:lnTo>
                        <a:pt x="7157" y="17611"/>
                      </a:lnTo>
                      <a:lnTo>
                        <a:pt x="7157" y="17522"/>
                      </a:lnTo>
                      <a:lnTo>
                        <a:pt x="7125" y="17478"/>
                      </a:lnTo>
                      <a:lnTo>
                        <a:pt x="7125" y="17434"/>
                      </a:lnTo>
                      <a:lnTo>
                        <a:pt x="7093" y="17412"/>
                      </a:lnTo>
                      <a:lnTo>
                        <a:pt x="7060" y="17368"/>
                      </a:lnTo>
                      <a:lnTo>
                        <a:pt x="7028" y="17368"/>
                      </a:lnTo>
                      <a:lnTo>
                        <a:pt x="7028" y="17324"/>
                      </a:lnTo>
                      <a:lnTo>
                        <a:pt x="6964" y="17324"/>
                      </a:lnTo>
                      <a:lnTo>
                        <a:pt x="6964" y="17280"/>
                      </a:lnTo>
                      <a:lnTo>
                        <a:pt x="6931" y="17236"/>
                      </a:lnTo>
                      <a:lnTo>
                        <a:pt x="6931" y="17148"/>
                      </a:lnTo>
                      <a:lnTo>
                        <a:pt x="6964" y="17148"/>
                      </a:lnTo>
                      <a:lnTo>
                        <a:pt x="6996" y="17192"/>
                      </a:lnTo>
                      <a:lnTo>
                        <a:pt x="7028" y="17192"/>
                      </a:lnTo>
                      <a:lnTo>
                        <a:pt x="7060" y="17148"/>
                      </a:lnTo>
                      <a:lnTo>
                        <a:pt x="7093" y="17148"/>
                      </a:lnTo>
                      <a:lnTo>
                        <a:pt x="7125" y="17104"/>
                      </a:lnTo>
                      <a:lnTo>
                        <a:pt x="7125" y="17060"/>
                      </a:lnTo>
                      <a:lnTo>
                        <a:pt x="7157" y="17060"/>
                      </a:lnTo>
                      <a:lnTo>
                        <a:pt x="7157" y="16971"/>
                      </a:lnTo>
                      <a:lnTo>
                        <a:pt x="7093" y="16971"/>
                      </a:lnTo>
                      <a:lnTo>
                        <a:pt x="7060" y="16927"/>
                      </a:lnTo>
                      <a:lnTo>
                        <a:pt x="7028" y="16927"/>
                      </a:lnTo>
                      <a:lnTo>
                        <a:pt x="6996" y="16971"/>
                      </a:lnTo>
                      <a:lnTo>
                        <a:pt x="6931" y="16971"/>
                      </a:lnTo>
                      <a:lnTo>
                        <a:pt x="6931" y="16927"/>
                      </a:lnTo>
                      <a:lnTo>
                        <a:pt x="6899" y="16905"/>
                      </a:lnTo>
                      <a:lnTo>
                        <a:pt x="6867" y="16905"/>
                      </a:lnTo>
                      <a:lnTo>
                        <a:pt x="6899" y="16861"/>
                      </a:lnTo>
                      <a:lnTo>
                        <a:pt x="6931" y="16861"/>
                      </a:lnTo>
                      <a:lnTo>
                        <a:pt x="6931" y="16905"/>
                      </a:lnTo>
                      <a:lnTo>
                        <a:pt x="6964" y="16905"/>
                      </a:lnTo>
                      <a:lnTo>
                        <a:pt x="6964" y="16927"/>
                      </a:lnTo>
                      <a:lnTo>
                        <a:pt x="6996" y="16927"/>
                      </a:lnTo>
                      <a:lnTo>
                        <a:pt x="6996" y="16905"/>
                      </a:lnTo>
                      <a:lnTo>
                        <a:pt x="7060" y="16905"/>
                      </a:lnTo>
                      <a:lnTo>
                        <a:pt x="7060" y="16509"/>
                      </a:lnTo>
                      <a:lnTo>
                        <a:pt x="7028" y="16464"/>
                      </a:lnTo>
                      <a:lnTo>
                        <a:pt x="7028" y="16420"/>
                      </a:lnTo>
                      <a:lnTo>
                        <a:pt x="6996" y="16420"/>
                      </a:lnTo>
                      <a:lnTo>
                        <a:pt x="6964" y="16376"/>
                      </a:lnTo>
                      <a:lnTo>
                        <a:pt x="6931" y="16354"/>
                      </a:lnTo>
                      <a:lnTo>
                        <a:pt x="6899" y="16310"/>
                      </a:lnTo>
                      <a:lnTo>
                        <a:pt x="6899" y="16266"/>
                      </a:lnTo>
                      <a:lnTo>
                        <a:pt x="6867" y="16266"/>
                      </a:lnTo>
                      <a:lnTo>
                        <a:pt x="6835" y="16222"/>
                      </a:lnTo>
                      <a:lnTo>
                        <a:pt x="6786" y="16222"/>
                      </a:lnTo>
                      <a:lnTo>
                        <a:pt x="6722" y="16178"/>
                      </a:lnTo>
                      <a:lnTo>
                        <a:pt x="6657" y="16178"/>
                      </a:lnTo>
                      <a:lnTo>
                        <a:pt x="6625" y="16222"/>
                      </a:lnTo>
                      <a:lnTo>
                        <a:pt x="6528" y="16222"/>
                      </a:lnTo>
                      <a:lnTo>
                        <a:pt x="6496" y="16178"/>
                      </a:lnTo>
                      <a:lnTo>
                        <a:pt x="6319" y="16178"/>
                      </a:lnTo>
                      <a:lnTo>
                        <a:pt x="6287" y="16134"/>
                      </a:lnTo>
                      <a:lnTo>
                        <a:pt x="6222" y="16090"/>
                      </a:lnTo>
                      <a:lnTo>
                        <a:pt x="6190" y="16090"/>
                      </a:lnTo>
                      <a:lnTo>
                        <a:pt x="6190" y="16046"/>
                      </a:lnTo>
                      <a:lnTo>
                        <a:pt x="6125" y="15958"/>
                      </a:lnTo>
                      <a:lnTo>
                        <a:pt x="5916" y="15958"/>
                      </a:lnTo>
                      <a:lnTo>
                        <a:pt x="5916" y="16002"/>
                      </a:lnTo>
                      <a:lnTo>
                        <a:pt x="5819" y="16002"/>
                      </a:lnTo>
                      <a:lnTo>
                        <a:pt x="5722" y="15869"/>
                      </a:lnTo>
                      <a:lnTo>
                        <a:pt x="5690" y="15869"/>
                      </a:lnTo>
                      <a:lnTo>
                        <a:pt x="5674" y="15847"/>
                      </a:lnTo>
                      <a:lnTo>
                        <a:pt x="5642" y="15847"/>
                      </a:lnTo>
                      <a:lnTo>
                        <a:pt x="5642" y="15803"/>
                      </a:lnTo>
                      <a:lnTo>
                        <a:pt x="5610" y="15803"/>
                      </a:lnTo>
                      <a:lnTo>
                        <a:pt x="5610" y="15715"/>
                      </a:lnTo>
                      <a:lnTo>
                        <a:pt x="5642" y="15671"/>
                      </a:lnTo>
                      <a:lnTo>
                        <a:pt x="5722" y="15671"/>
                      </a:lnTo>
                      <a:lnTo>
                        <a:pt x="5722" y="15539"/>
                      </a:lnTo>
                      <a:lnTo>
                        <a:pt x="5690" y="15495"/>
                      </a:lnTo>
                      <a:lnTo>
                        <a:pt x="5674" y="15495"/>
                      </a:lnTo>
                      <a:lnTo>
                        <a:pt x="5674" y="15451"/>
                      </a:lnTo>
                      <a:lnTo>
                        <a:pt x="5642" y="15451"/>
                      </a:lnTo>
                      <a:lnTo>
                        <a:pt x="5610" y="15407"/>
                      </a:lnTo>
                      <a:lnTo>
                        <a:pt x="5610" y="15252"/>
                      </a:lnTo>
                      <a:lnTo>
                        <a:pt x="5577" y="15208"/>
                      </a:lnTo>
                      <a:lnTo>
                        <a:pt x="5577" y="15164"/>
                      </a:lnTo>
                      <a:lnTo>
                        <a:pt x="5610" y="15120"/>
                      </a:lnTo>
                      <a:lnTo>
                        <a:pt x="5690" y="15120"/>
                      </a:lnTo>
                      <a:lnTo>
                        <a:pt x="5722" y="15076"/>
                      </a:lnTo>
                      <a:lnTo>
                        <a:pt x="5722" y="14988"/>
                      </a:lnTo>
                      <a:lnTo>
                        <a:pt x="5690" y="14944"/>
                      </a:lnTo>
                      <a:lnTo>
                        <a:pt x="5674" y="14900"/>
                      </a:lnTo>
                      <a:lnTo>
                        <a:pt x="5610" y="14811"/>
                      </a:lnTo>
                      <a:lnTo>
                        <a:pt x="5610" y="14745"/>
                      </a:lnTo>
                      <a:lnTo>
                        <a:pt x="5577" y="14701"/>
                      </a:lnTo>
                      <a:lnTo>
                        <a:pt x="5577" y="14657"/>
                      </a:lnTo>
                      <a:lnTo>
                        <a:pt x="5545" y="14613"/>
                      </a:lnTo>
                      <a:lnTo>
                        <a:pt x="5416" y="14613"/>
                      </a:lnTo>
                      <a:lnTo>
                        <a:pt x="5384" y="14569"/>
                      </a:lnTo>
                      <a:lnTo>
                        <a:pt x="5319" y="14569"/>
                      </a:lnTo>
                      <a:lnTo>
                        <a:pt x="5319" y="14613"/>
                      </a:lnTo>
                      <a:lnTo>
                        <a:pt x="5287" y="14613"/>
                      </a:lnTo>
                      <a:lnTo>
                        <a:pt x="5287" y="14657"/>
                      </a:lnTo>
                      <a:lnTo>
                        <a:pt x="5207" y="14657"/>
                      </a:lnTo>
                      <a:lnTo>
                        <a:pt x="5207" y="14613"/>
                      </a:lnTo>
                      <a:lnTo>
                        <a:pt x="5239" y="14613"/>
                      </a:lnTo>
                      <a:lnTo>
                        <a:pt x="5239" y="14437"/>
                      </a:lnTo>
                      <a:lnTo>
                        <a:pt x="5207" y="14437"/>
                      </a:lnTo>
                      <a:lnTo>
                        <a:pt x="5207" y="14393"/>
                      </a:lnTo>
                      <a:lnTo>
                        <a:pt x="5174" y="14393"/>
                      </a:lnTo>
                      <a:lnTo>
                        <a:pt x="5142" y="14437"/>
                      </a:lnTo>
                      <a:lnTo>
                        <a:pt x="5110" y="14437"/>
                      </a:lnTo>
                      <a:lnTo>
                        <a:pt x="5110" y="14481"/>
                      </a:lnTo>
                      <a:lnTo>
                        <a:pt x="5078" y="14481"/>
                      </a:lnTo>
                      <a:lnTo>
                        <a:pt x="5078" y="14525"/>
                      </a:lnTo>
                      <a:lnTo>
                        <a:pt x="5045" y="14569"/>
                      </a:lnTo>
                      <a:lnTo>
                        <a:pt x="5013" y="14569"/>
                      </a:lnTo>
                      <a:lnTo>
                        <a:pt x="4981" y="14613"/>
                      </a:lnTo>
                      <a:lnTo>
                        <a:pt x="4949" y="14613"/>
                      </a:lnTo>
                      <a:lnTo>
                        <a:pt x="4916" y="14569"/>
                      </a:lnTo>
                      <a:lnTo>
                        <a:pt x="4804" y="14569"/>
                      </a:lnTo>
                      <a:lnTo>
                        <a:pt x="4771" y="14613"/>
                      </a:lnTo>
                      <a:lnTo>
                        <a:pt x="4707" y="14613"/>
                      </a:lnTo>
                      <a:lnTo>
                        <a:pt x="4707" y="14525"/>
                      </a:lnTo>
                      <a:lnTo>
                        <a:pt x="4771" y="14525"/>
                      </a:lnTo>
                      <a:lnTo>
                        <a:pt x="4804" y="14481"/>
                      </a:lnTo>
                      <a:lnTo>
                        <a:pt x="4804" y="14437"/>
                      </a:lnTo>
                      <a:lnTo>
                        <a:pt x="4771" y="14437"/>
                      </a:lnTo>
                      <a:lnTo>
                        <a:pt x="4739" y="14393"/>
                      </a:lnTo>
                      <a:lnTo>
                        <a:pt x="4739" y="14349"/>
                      </a:lnTo>
                      <a:lnTo>
                        <a:pt x="4707" y="14349"/>
                      </a:lnTo>
                      <a:lnTo>
                        <a:pt x="4707" y="14304"/>
                      </a:lnTo>
                      <a:lnTo>
                        <a:pt x="4675" y="14304"/>
                      </a:lnTo>
                      <a:lnTo>
                        <a:pt x="4675" y="14238"/>
                      </a:lnTo>
                      <a:lnTo>
                        <a:pt x="4642" y="14238"/>
                      </a:lnTo>
                      <a:lnTo>
                        <a:pt x="4642" y="14194"/>
                      </a:lnTo>
                      <a:lnTo>
                        <a:pt x="4610" y="14194"/>
                      </a:lnTo>
                      <a:lnTo>
                        <a:pt x="4610" y="14150"/>
                      </a:lnTo>
                      <a:lnTo>
                        <a:pt x="4578" y="14106"/>
                      </a:lnTo>
                      <a:lnTo>
                        <a:pt x="4578" y="14062"/>
                      </a:lnTo>
                      <a:lnTo>
                        <a:pt x="4610" y="14062"/>
                      </a:lnTo>
                      <a:lnTo>
                        <a:pt x="4610" y="14018"/>
                      </a:lnTo>
                      <a:lnTo>
                        <a:pt x="4739" y="14018"/>
                      </a:lnTo>
                      <a:lnTo>
                        <a:pt x="4739" y="13842"/>
                      </a:lnTo>
                      <a:lnTo>
                        <a:pt x="4707" y="13798"/>
                      </a:lnTo>
                      <a:lnTo>
                        <a:pt x="4707" y="13687"/>
                      </a:lnTo>
                      <a:lnTo>
                        <a:pt x="4675" y="13687"/>
                      </a:lnTo>
                      <a:lnTo>
                        <a:pt x="4675" y="13643"/>
                      </a:lnTo>
                      <a:lnTo>
                        <a:pt x="4642" y="13643"/>
                      </a:lnTo>
                      <a:lnTo>
                        <a:pt x="4610" y="13599"/>
                      </a:lnTo>
                      <a:lnTo>
                        <a:pt x="4546" y="13599"/>
                      </a:lnTo>
                      <a:lnTo>
                        <a:pt x="4546" y="13555"/>
                      </a:lnTo>
                      <a:lnTo>
                        <a:pt x="4465" y="13555"/>
                      </a:lnTo>
                      <a:lnTo>
                        <a:pt x="4465" y="13423"/>
                      </a:lnTo>
                      <a:lnTo>
                        <a:pt x="4497" y="13423"/>
                      </a:lnTo>
                      <a:lnTo>
                        <a:pt x="4513" y="13379"/>
                      </a:lnTo>
                      <a:lnTo>
                        <a:pt x="4513" y="13291"/>
                      </a:lnTo>
                      <a:lnTo>
                        <a:pt x="4546" y="13291"/>
                      </a:lnTo>
                      <a:lnTo>
                        <a:pt x="4546" y="13247"/>
                      </a:lnTo>
                      <a:lnTo>
                        <a:pt x="4513" y="13247"/>
                      </a:lnTo>
                      <a:lnTo>
                        <a:pt x="4513" y="13202"/>
                      </a:lnTo>
                      <a:lnTo>
                        <a:pt x="4497" y="13180"/>
                      </a:lnTo>
                      <a:lnTo>
                        <a:pt x="4465" y="13180"/>
                      </a:lnTo>
                      <a:lnTo>
                        <a:pt x="4465" y="13136"/>
                      </a:lnTo>
                      <a:lnTo>
                        <a:pt x="4401" y="13136"/>
                      </a:lnTo>
                      <a:lnTo>
                        <a:pt x="4401" y="13180"/>
                      </a:lnTo>
                      <a:lnTo>
                        <a:pt x="4368" y="13180"/>
                      </a:lnTo>
                      <a:lnTo>
                        <a:pt x="4368" y="13092"/>
                      </a:lnTo>
                      <a:lnTo>
                        <a:pt x="4336" y="13092"/>
                      </a:lnTo>
                      <a:lnTo>
                        <a:pt x="4336" y="13048"/>
                      </a:lnTo>
                      <a:lnTo>
                        <a:pt x="4207" y="13048"/>
                      </a:lnTo>
                      <a:lnTo>
                        <a:pt x="4207" y="12916"/>
                      </a:lnTo>
                      <a:lnTo>
                        <a:pt x="4175" y="12872"/>
                      </a:lnTo>
                      <a:lnTo>
                        <a:pt x="4175" y="12916"/>
                      </a:lnTo>
                      <a:lnTo>
                        <a:pt x="4143" y="12916"/>
                      </a:lnTo>
                      <a:lnTo>
                        <a:pt x="4143" y="12960"/>
                      </a:lnTo>
                      <a:lnTo>
                        <a:pt x="4127" y="12960"/>
                      </a:lnTo>
                      <a:lnTo>
                        <a:pt x="4127" y="13004"/>
                      </a:lnTo>
                      <a:lnTo>
                        <a:pt x="3965" y="13004"/>
                      </a:lnTo>
                      <a:lnTo>
                        <a:pt x="3965" y="13048"/>
                      </a:lnTo>
                      <a:lnTo>
                        <a:pt x="3933" y="13048"/>
                      </a:lnTo>
                      <a:lnTo>
                        <a:pt x="3933" y="13092"/>
                      </a:lnTo>
                      <a:lnTo>
                        <a:pt x="3804" y="13092"/>
                      </a:lnTo>
                      <a:lnTo>
                        <a:pt x="3804" y="13048"/>
                      </a:lnTo>
                      <a:lnTo>
                        <a:pt x="3724" y="13048"/>
                      </a:lnTo>
                      <a:lnTo>
                        <a:pt x="3724" y="13004"/>
                      </a:lnTo>
                      <a:lnTo>
                        <a:pt x="3691" y="13004"/>
                      </a:lnTo>
                      <a:lnTo>
                        <a:pt x="3691" y="12960"/>
                      </a:lnTo>
                      <a:lnTo>
                        <a:pt x="3659" y="12960"/>
                      </a:lnTo>
                      <a:lnTo>
                        <a:pt x="3659" y="12916"/>
                      </a:lnTo>
                      <a:lnTo>
                        <a:pt x="3627" y="12916"/>
                      </a:lnTo>
                      <a:lnTo>
                        <a:pt x="3595" y="12872"/>
                      </a:lnTo>
                      <a:lnTo>
                        <a:pt x="3595" y="12828"/>
                      </a:lnTo>
                      <a:lnTo>
                        <a:pt x="3530" y="12828"/>
                      </a:lnTo>
                      <a:lnTo>
                        <a:pt x="3530" y="12872"/>
                      </a:lnTo>
                      <a:lnTo>
                        <a:pt x="3498" y="12872"/>
                      </a:lnTo>
                      <a:lnTo>
                        <a:pt x="3498" y="12916"/>
                      </a:lnTo>
                      <a:lnTo>
                        <a:pt x="3433" y="12916"/>
                      </a:lnTo>
                      <a:lnTo>
                        <a:pt x="3433" y="12872"/>
                      </a:lnTo>
                      <a:lnTo>
                        <a:pt x="3369" y="12872"/>
                      </a:lnTo>
                      <a:lnTo>
                        <a:pt x="3353" y="12828"/>
                      </a:lnTo>
                      <a:lnTo>
                        <a:pt x="3321" y="12828"/>
                      </a:lnTo>
                      <a:lnTo>
                        <a:pt x="3321" y="12629"/>
                      </a:lnTo>
                      <a:lnTo>
                        <a:pt x="3353" y="12629"/>
                      </a:lnTo>
                      <a:lnTo>
                        <a:pt x="3353" y="12585"/>
                      </a:lnTo>
                      <a:lnTo>
                        <a:pt x="3321" y="12585"/>
                      </a:lnTo>
                      <a:lnTo>
                        <a:pt x="3321" y="12541"/>
                      </a:lnTo>
                      <a:lnTo>
                        <a:pt x="3256" y="12541"/>
                      </a:lnTo>
                      <a:lnTo>
                        <a:pt x="3256" y="12585"/>
                      </a:lnTo>
                      <a:lnTo>
                        <a:pt x="3224" y="12585"/>
                      </a:lnTo>
                      <a:lnTo>
                        <a:pt x="3224" y="12541"/>
                      </a:lnTo>
                      <a:lnTo>
                        <a:pt x="3030" y="12541"/>
                      </a:lnTo>
                      <a:lnTo>
                        <a:pt x="3030" y="12497"/>
                      </a:lnTo>
                      <a:lnTo>
                        <a:pt x="2998" y="12497"/>
                      </a:lnTo>
                      <a:lnTo>
                        <a:pt x="2998" y="12365"/>
                      </a:lnTo>
                      <a:lnTo>
                        <a:pt x="2966" y="12321"/>
                      </a:lnTo>
                      <a:lnTo>
                        <a:pt x="2950" y="12321"/>
                      </a:lnTo>
                      <a:lnTo>
                        <a:pt x="2950" y="12277"/>
                      </a:lnTo>
                      <a:lnTo>
                        <a:pt x="2756" y="12277"/>
                      </a:lnTo>
                      <a:lnTo>
                        <a:pt x="2756" y="12365"/>
                      </a:lnTo>
                      <a:lnTo>
                        <a:pt x="2482" y="12365"/>
                      </a:lnTo>
                      <a:lnTo>
                        <a:pt x="2450" y="12409"/>
                      </a:lnTo>
                      <a:lnTo>
                        <a:pt x="2418" y="12409"/>
                      </a:lnTo>
                      <a:lnTo>
                        <a:pt x="2418" y="12497"/>
                      </a:lnTo>
                      <a:lnTo>
                        <a:pt x="2386" y="12497"/>
                      </a:lnTo>
                      <a:lnTo>
                        <a:pt x="2386" y="12541"/>
                      </a:lnTo>
                      <a:lnTo>
                        <a:pt x="2353" y="12541"/>
                      </a:lnTo>
                      <a:lnTo>
                        <a:pt x="2353" y="12409"/>
                      </a:lnTo>
                      <a:lnTo>
                        <a:pt x="2321" y="12409"/>
                      </a:lnTo>
                      <a:lnTo>
                        <a:pt x="2321" y="12365"/>
                      </a:lnTo>
                      <a:lnTo>
                        <a:pt x="2289" y="12321"/>
                      </a:lnTo>
                      <a:lnTo>
                        <a:pt x="2289" y="12277"/>
                      </a:lnTo>
                      <a:lnTo>
                        <a:pt x="2257" y="12277"/>
                      </a:lnTo>
                      <a:lnTo>
                        <a:pt x="2192" y="12189"/>
                      </a:lnTo>
                      <a:lnTo>
                        <a:pt x="2192" y="12144"/>
                      </a:lnTo>
                      <a:lnTo>
                        <a:pt x="2144" y="12144"/>
                      </a:lnTo>
                      <a:lnTo>
                        <a:pt x="2144" y="12189"/>
                      </a:lnTo>
                      <a:lnTo>
                        <a:pt x="2112" y="12189"/>
                      </a:lnTo>
                      <a:lnTo>
                        <a:pt x="2112" y="12233"/>
                      </a:lnTo>
                      <a:lnTo>
                        <a:pt x="2079" y="12233"/>
                      </a:lnTo>
                      <a:lnTo>
                        <a:pt x="2079" y="12277"/>
                      </a:lnTo>
                      <a:lnTo>
                        <a:pt x="1983" y="12277"/>
                      </a:lnTo>
                      <a:lnTo>
                        <a:pt x="1950" y="12233"/>
                      </a:lnTo>
                      <a:lnTo>
                        <a:pt x="1918" y="12233"/>
                      </a:lnTo>
                      <a:lnTo>
                        <a:pt x="1918" y="12189"/>
                      </a:lnTo>
                      <a:lnTo>
                        <a:pt x="1886" y="12144"/>
                      </a:lnTo>
                      <a:lnTo>
                        <a:pt x="1886" y="12122"/>
                      </a:lnTo>
                      <a:lnTo>
                        <a:pt x="1918" y="12122"/>
                      </a:lnTo>
                      <a:lnTo>
                        <a:pt x="1918" y="11990"/>
                      </a:lnTo>
                      <a:lnTo>
                        <a:pt x="1821" y="11990"/>
                      </a:lnTo>
                      <a:lnTo>
                        <a:pt x="1821" y="11946"/>
                      </a:lnTo>
                      <a:lnTo>
                        <a:pt x="1805" y="11946"/>
                      </a:lnTo>
                      <a:lnTo>
                        <a:pt x="1805" y="11902"/>
                      </a:lnTo>
                      <a:lnTo>
                        <a:pt x="1773" y="11902"/>
                      </a:lnTo>
                      <a:lnTo>
                        <a:pt x="1741" y="11858"/>
                      </a:lnTo>
                      <a:lnTo>
                        <a:pt x="1741" y="11726"/>
                      </a:lnTo>
                      <a:lnTo>
                        <a:pt x="1709" y="11682"/>
                      </a:lnTo>
                      <a:lnTo>
                        <a:pt x="1547" y="11682"/>
                      </a:lnTo>
                      <a:lnTo>
                        <a:pt x="1547" y="11638"/>
                      </a:lnTo>
                      <a:lnTo>
                        <a:pt x="1612" y="11638"/>
                      </a:lnTo>
                      <a:lnTo>
                        <a:pt x="1612" y="11527"/>
                      </a:lnTo>
                      <a:lnTo>
                        <a:pt x="1644" y="11483"/>
                      </a:lnTo>
                      <a:lnTo>
                        <a:pt x="1676" y="11483"/>
                      </a:lnTo>
                      <a:lnTo>
                        <a:pt x="1676" y="11351"/>
                      </a:lnTo>
                      <a:lnTo>
                        <a:pt x="1644" y="11351"/>
                      </a:lnTo>
                      <a:lnTo>
                        <a:pt x="1644" y="11395"/>
                      </a:lnTo>
                      <a:lnTo>
                        <a:pt x="1547" y="11395"/>
                      </a:lnTo>
                      <a:lnTo>
                        <a:pt x="1547" y="11351"/>
                      </a:lnTo>
                      <a:lnTo>
                        <a:pt x="1515" y="11351"/>
                      </a:lnTo>
                      <a:lnTo>
                        <a:pt x="1515" y="11307"/>
                      </a:lnTo>
                      <a:lnTo>
                        <a:pt x="1483" y="11307"/>
                      </a:lnTo>
                      <a:lnTo>
                        <a:pt x="1483" y="11263"/>
                      </a:lnTo>
                      <a:lnTo>
                        <a:pt x="1451" y="11263"/>
                      </a:lnTo>
                      <a:lnTo>
                        <a:pt x="1451" y="11219"/>
                      </a:lnTo>
                      <a:lnTo>
                        <a:pt x="1419" y="11175"/>
                      </a:lnTo>
                      <a:lnTo>
                        <a:pt x="1402" y="11175"/>
                      </a:lnTo>
                      <a:lnTo>
                        <a:pt x="1402" y="11131"/>
                      </a:lnTo>
                      <a:lnTo>
                        <a:pt x="1338" y="11131"/>
                      </a:lnTo>
                      <a:lnTo>
                        <a:pt x="1338" y="11175"/>
                      </a:lnTo>
                      <a:lnTo>
                        <a:pt x="1370" y="11175"/>
                      </a:lnTo>
                      <a:lnTo>
                        <a:pt x="1370" y="11219"/>
                      </a:lnTo>
                      <a:lnTo>
                        <a:pt x="1402" y="11263"/>
                      </a:lnTo>
                      <a:lnTo>
                        <a:pt x="1402" y="11307"/>
                      </a:lnTo>
                      <a:lnTo>
                        <a:pt x="1370" y="11307"/>
                      </a:lnTo>
                      <a:lnTo>
                        <a:pt x="1370" y="11395"/>
                      </a:lnTo>
                      <a:lnTo>
                        <a:pt x="1338" y="11395"/>
                      </a:lnTo>
                      <a:lnTo>
                        <a:pt x="1338" y="11351"/>
                      </a:lnTo>
                      <a:lnTo>
                        <a:pt x="1306" y="11351"/>
                      </a:lnTo>
                      <a:lnTo>
                        <a:pt x="1306" y="11307"/>
                      </a:lnTo>
                      <a:lnTo>
                        <a:pt x="1338" y="11307"/>
                      </a:lnTo>
                      <a:lnTo>
                        <a:pt x="1338" y="11219"/>
                      </a:lnTo>
                      <a:lnTo>
                        <a:pt x="1273" y="11219"/>
                      </a:lnTo>
                      <a:lnTo>
                        <a:pt x="1273" y="11263"/>
                      </a:lnTo>
                      <a:lnTo>
                        <a:pt x="1177" y="11263"/>
                      </a:lnTo>
                      <a:lnTo>
                        <a:pt x="1144" y="11219"/>
                      </a:lnTo>
                      <a:lnTo>
                        <a:pt x="1144" y="11263"/>
                      </a:lnTo>
                      <a:lnTo>
                        <a:pt x="1048" y="11263"/>
                      </a:lnTo>
                      <a:lnTo>
                        <a:pt x="1048" y="11219"/>
                      </a:lnTo>
                      <a:lnTo>
                        <a:pt x="967" y="11219"/>
                      </a:lnTo>
                      <a:lnTo>
                        <a:pt x="967" y="11175"/>
                      </a:lnTo>
                      <a:lnTo>
                        <a:pt x="999" y="11175"/>
                      </a:lnTo>
                      <a:lnTo>
                        <a:pt x="967" y="11175"/>
                      </a:lnTo>
                      <a:lnTo>
                        <a:pt x="935" y="11131"/>
                      </a:lnTo>
                      <a:lnTo>
                        <a:pt x="870" y="11131"/>
                      </a:lnTo>
                      <a:lnTo>
                        <a:pt x="903" y="11087"/>
                      </a:lnTo>
                      <a:lnTo>
                        <a:pt x="870" y="11087"/>
                      </a:lnTo>
                      <a:lnTo>
                        <a:pt x="870" y="11064"/>
                      </a:lnTo>
                      <a:lnTo>
                        <a:pt x="774" y="11064"/>
                      </a:lnTo>
                      <a:lnTo>
                        <a:pt x="774" y="10976"/>
                      </a:lnTo>
                      <a:lnTo>
                        <a:pt x="806" y="10976"/>
                      </a:lnTo>
                      <a:lnTo>
                        <a:pt x="741" y="10976"/>
                      </a:lnTo>
                      <a:lnTo>
                        <a:pt x="741" y="10932"/>
                      </a:lnTo>
                      <a:lnTo>
                        <a:pt x="677" y="10932"/>
                      </a:lnTo>
                      <a:lnTo>
                        <a:pt x="677" y="10888"/>
                      </a:lnTo>
                      <a:lnTo>
                        <a:pt x="709" y="10888"/>
                      </a:lnTo>
                      <a:lnTo>
                        <a:pt x="645" y="10888"/>
                      </a:lnTo>
                      <a:lnTo>
                        <a:pt x="645" y="10844"/>
                      </a:lnTo>
                      <a:lnTo>
                        <a:pt x="645" y="10888"/>
                      </a:lnTo>
                      <a:lnTo>
                        <a:pt x="629" y="10888"/>
                      </a:lnTo>
                      <a:lnTo>
                        <a:pt x="629" y="10932"/>
                      </a:lnTo>
                      <a:lnTo>
                        <a:pt x="596" y="10888"/>
                      </a:lnTo>
                      <a:lnTo>
                        <a:pt x="564" y="10888"/>
                      </a:lnTo>
                      <a:lnTo>
                        <a:pt x="564" y="10932"/>
                      </a:lnTo>
                      <a:lnTo>
                        <a:pt x="467" y="10932"/>
                      </a:lnTo>
                      <a:lnTo>
                        <a:pt x="467" y="10888"/>
                      </a:lnTo>
                      <a:lnTo>
                        <a:pt x="403" y="10888"/>
                      </a:lnTo>
                      <a:lnTo>
                        <a:pt x="403" y="10932"/>
                      </a:lnTo>
                      <a:lnTo>
                        <a:pt x="403" y="10888"/>
                      </a:lnTo>
                      <a:lnTo>
                        <a:pt x="339" y="10888"/>
                      </a:lnTo>
                      <a:lnTo>
                        <a:pt x="339" y="10844"/>
                      </a:lnTo>
                      <a:lnTo>
                        <a:pt x="306" y="10888"/>
                      </a:lnTo>
                      <a:lnTo>
                        <a:pt x="306" y="10844"/>
                      </a:lnTo>
                      <a:lnTo>
                        <a:pt x="274" y="10844"/>
                      </a:lnTo>
                      <a:lnTo>
                        <a:pt x="306" y="10844"/>
                      </a:lnTo>
                      <a:lnTo>
                        <a:pt x="193" y="10844"/>
                      </a:lnTo>
                      <a:lnTo>
                        <a:pt x="193" y="10800"/>
                      </a:lnTo>
                      <a:lnTo>
                        <a:pt x="161" y="10800"/>
                      </a:lnTo>
                      <a:lnTo>
                        <a:pt x="161" y="10756"/>
                      </a:lnTo>
                      <a:lnTo>
                        <a:pt x="129" y="10756"/>
                      </a:lnTo>
                      <a:lnTo>
                        <a:pt x="97" y="10712"/>
                      </a:lnTo>
                      <a:lnTo>
                        <a:pt x="97" y="10536"/>
                      </a:lnTo>
                      <a:lnTo>
                        <a:pt x="64" y="10536"/>
                      </a:lnTo>
                      <a:lnTo>
                        <a:pt x="64" y="10513"/>
                      </a:lnTo>
                      <a:lnTo>
                        <a:pt x="32" y="10513"/>
                      </a:lnTo>
                      <a:lnTo>
                        <a:pt x="32" y="10469"/>
                      </a:lnTo>
                      <a:lnTo>
                        <a:pt x="64" y="10469"/>
                      </a:lnTo>
                      <a:lnTo>
                        <a:pt x="32" y="10469"/>
                      </a:lnTo>
                      <a:lnTo>
                        <a:pt x="32" y="10425"/>
                      </a:lnTo>
                      <a:lnTo>
                        <a:pt x="64" y="10381"/>
                      </a:lnTo>
                      <a:lnTo>
                        <a:pt x="64" y="10293"/>
                      </a:lnTo>
                      <a:lnTo>
                        <a:pt x="32" y="10293"/>
                      </a:lnTo>
                      <a:lnTo>
                        <a:pt x="32" y="10205"/>
                      </a:lnTo>
                      <a:lnTo>
                        <a:pt x="0" y="10205"/>
                      </a:lnTo>
                      <a:lnTo>
                        <a:pt x="32" y="10205"/>
                      </a:lnTo>
                      <a:lnTo>
                        <a:pt x="32" y="10161"/>
                      </a:lnTo>
                      <a:lnTo>
                        <a:pt x="0" y="10161"/>
                      </a:lnTo>
                      <a:lnTo>
                        <a:pt x="32" y="10161"/>
                      </a:lnTo>
                      <a:lnTo>
                        <a:pt x="64" y="10117"/>
                      </a:lnTo>
                      <a:lnTo>
                        <a:pt x="64" y="10073"/>
                      </a:lnTo>
                      <a:lnTo>
                        <a:pt x="97" y="10073"/>
                      </a:lnTo>
                      <a:lnTo>
                        <a:pt x="97" y="10029"/>
                      </a:lnTo>
                      <a:lnTo>
                        <a:pt x="129" y="10029"/>
                      </a:lnTo>
                      <a:lnTo>
                        <a:pt x="129" y="10007"/>
                      </a:lnTo>
                      <a:lnTo>
                        <a:pt x="161" y="10007"/>
                      </a:lnTo>
                      <a:lnTo>
                        <a:pt x="161" y="9962"/>
                      </a:lnTo>
                      <a:lnTo>
                        <a:pt x="193" y="9962"/>
                      </a:lnTo>
                      <a:lnTo>
                        <a:pt x="226" y="9918"/>
                      </a:lnTo>
                      <a:lnTo>
                        <a:pt x="226" y="9962"/>
                      </a:lnTo>
                      <a:lnTo>
                        <a:pt x="226" y="9918"/>
                      </a:lnTo>
                      <a:lnTo>
                        <a:pt x="258" y="9918"/>
                      </a:lnTo>
                      <a:lnTo>
                        <a:pt x="258" y="9830"/>
                      </a:lnTo>
                      <a:lnTo>
                        <a:pt x="274" y="9830"/>
                      </a:lnTo>
                      <a:lnTo>
                        <a:pt x="258" y="9830"/>
                      </a:lnTo>
                      <a:lnTo>
                        <a:pt x="258" y="9786"/>
                      </a:lnTo>
                      <a:lnTo>
                        <a:pt x="274" y="9786"/>
                      </a:lnTo>
                      <a:lnTo>
                        <a:pt x="258" y="9786"/>
                      </a:lnTo>
                      <a:lnTo>
                        <a:pt x="274" y="9786"/>
                      </a:lnTo>
                      <a:lnTo>
                        <a:pt x="274" y="9742"/>
                      </a:lnTo>
                      <a:lnTo>
                        <a:pt x="339" y="9742"/>
                      </a:lnTo>
                      <a:lnTo>
                        <a:pt x="339" y="9654"/>
                      </a:lnTo>
                      <a:lnTo>
                        <a:pt x="403" y="9654"/>
                      </a:lnTo>
                      <a:lnTo>
                        <a:pt x="403" y="9610"/>
                      </a:lnTo>
                      <a:lnTo>
                        <a:pt x="371" y="9610"/>
                      </a:lnTo>
                      <a:lnTo>
                        <a:pt x="371" y="9522"/>
                      </a:lnTo>
                      <a:lnTo>
                        <a:pt x="403" y="9522"/>
                      </a:lnTo>
                      <a:lnTo>
                        <a:pt x="435" y="9478"/>
                      </a:lnTo>
                      <a:lnTo>
                        <a:pt x="435" y="9456"/>
                      </a:lnTo>
                      <a:lnTo>
                        <a:pt x="467" y="9456"/>
                      </a:lnTo>
                      <a:lnTo>
                        <a:pt x="467" y="9059"/>
                      </a:lnTo>
                      <a:lnTo>
                        <a:pt x="500" y="9059"/>
                      </a:lnTo>
                      <a:lnTo>
                        <a:pt x="500" y="9015"/>
                      </a:lnTo>
                      <a:lnTo>
                        <a:pt x="532" y="9015"/>
                      </a:lnTo>
                      <a:lnTo>
                        <a:pt x="500" y="9015"/>
                      </a:lnTo>
                      <a:lnTo>
                        <a:pt x="532" y="9015"/>
                      </a:lnTo>
                      <a:lnTo>
                        <a:pt x="532" y="8949"/>
                      </a:lnTo>
                      <a:lnTo>
                        <a:pt x="564" y="8949"/>
                      </a:lnTo>
                      <a:lnTo>
                        <a:pt x="564" y="8860"/>
                      </a:lnTo>
                      <a:lnTo>
                        <a:pt x="532" y="8860"/>
                      </a:lnTo>
                      <a:lnTo>
                        <a:pt x="532" y="8728"/>
                      </a:lnTo>
                      <a:lnTo>
                        <a:pt x="564" y="8728"/>
                      </a:lnTo>
                      <a:lnTo>
                        <a:pt x="532" y="8728"/>
                      </a:lnTo>
                      <a:lnTo>
                        <a:pt x="532" y="8684"/>
                      </a:lnTo>
                      <a:lnTo>
                        <a:pt x="564" y="8684"/>
                      </a:lnTo>
                      <a:lnTo>
                        <a:pt x="532" y="8684"/>
                      </a:lnTo>
                      <a:lnTo>
                        <a:pt x="564" y="8640"/>
                      </a:lnTo>
                      <a:lnTo>
                        <a:pt x="564" y="8596"/>
                      </a:lnTo>
                      <a:lnTo>
                        <a:pt x="596" y="8596"/>
                      </a:lnTo>
                      <a:lnTo>
                        <a:pt x="596" y="8552"/>
                      </a:lnTo>
                      <a:lnTo>
                        <a:pt x="629" y="8552"/>
                      </a:lnTo>
                      <a:lnTo>
                        <a:pt x="629" y="8508"/>
                      </a:lnTo>
                      <a:lnTo>
                        <a:pt x="645" y="8464"/>
                      </a:lnTo>
                      <a:lnTo>
                        <a:pt x="677" y="8420"/>
                      </a:lnTo>
                      <a:lnTo>
                        <a:pt x="677" y="8353"/>
                      </a:lnTo>
                      <a:lnTo>
                        <a:pt x="709" y="8353"/>
                      </a:lnTo>
                      <a:lnTo>
                        <a:pt x="741" y="8309"/>
                      </a:lnTo>
                      <a:lnTo>
                        <a:pt x="806" y="8309"/>
                      </a:lnTo>
                      <a:lnTo>
                        <a:pt x="806" y="8265"/>
                      </a:lnTo>
                      <a:lnTo>
                        <a:pt x="870" y="8265"/>
                      </a:lnTo>
                      <a:lnTo>
                        <a:pt x="903" y="8221"/>
                      </a:lnTo>
                      <a:lnTo>
                        <a:pt x="967" y="8221"/>
                      </a:lnTo>
                      <a:lnTo>
                        <a:pt x="967" y="8265"/>
                      </a:lnTo>
                      <a:lnTo>
                        <a:pt x="935" y="8265"/>
                      </a:lnTo>
                      <a:lnTo>
                        <a:pt x="935" y="8420"/>
                      </a:lnTo>
                      <a:lnTo>
                        <a:pt x="903" y="8464"/>
                      </a:lnTo>
                      <a:lnTo>
                        <a:pt x="903" y="8508"/>
                      </a:lnTo>
                      <a:lnTo>
                        <a:pt x="935" y="8508"/>
                      </a:lnTo>
                      <a:lnTo>
                        <a:pt x="967" y="8552"/>
                      </a:lnTo>
                      <a:lnTo>
                        <a:pt x="999" y="8508"/>
                      </a:lnTo>
                      <a:lnTo>
                        <a:pt x="999" y="8464"/>
                      </a:lnTo>
                      <a:lnTo>
                        <a:pt x="1032" y="8464"/>
                      </a:lnTo>
                      <a:lnTo>
                        <a:pt x="1032" y="8398"/>
                      </a:lnTo>
                      <a:lnTo>
                        <a:pt x="1048" y="8353"/>
                      </a:lnTo>
                      <a:lnTo>
                        <a:pt x="1112" y="8353"/>
                      </a:lnTo>
                      <a:lnTo>
                        <a:pt x="1144" y="8309"/>
                      </a:lnTo>
                      <a:lnTo>
                        <a:pt x="1177" y="8309"/>
                      </a:lnTo>
                      <a:lnTo>
                        <a:pt x="1209" y="8265"/>
                      </a:lnTo>
                      <a:lnTo>
                        <a:pt x="1273" y="8265"/>
                      </a:lnTo>
                      <a:lnTo>
                        <a:pt x="1273" y="8221"/>
                      </a:lnTo>
                      <a:lnTo>
                        <a:pt x="1273" y="8265"/>
                      </a:lnTo>
                      <a:lnTo>
                        <a:pt x="1273" y="8221"/>
                      </a:lnTo>
                      <a:lnTo>
                        <a:pt x="1338" y="8221"/>
                      </a:lnTo>
                      <a:lnTo>
                        <a:pt x="1338" y="8177"/>
                      </a:lnTo>
                      <a:lnTo>
                        <a:pt x="1370" y="8177"/>
                      </a:lnTo>
                      <a:lnTo>
                        <a:pt x="1370" y="8089"/>
                      </a:lnTo>
                      <a:lnTo>
                        <a:pt x="1402" y="8089"/>
                      </a:lnTo>
                      <a:lnTo>
                        <a:pt x="1402" y="8001"/>
                      </a:lnTo>
                      <a:lnTo>
                        <a:pt x="1419" y="7957"/>
                      </a:lnTo>
                      <a:lnTo>
                        <a:pt x="1419" y="7913"/>
                      </a:lnTo>
                      <a:lnTo>
                        <a:pt x="1451" y="7913"/>
                      </a:lnTo>
                      <a:lnTo>
                        <a:pt x="1451" y="7847"/>
                      </a:lnTo>
                      <a:lnTo>
                        <a:pt x="1483" y="7847"/>
                      </a:lnTo>
                      <a:lnTo>
                        <a:pt x="1483" y="7758"/>
                      </a:lnTo>
                      <a:lnTo>
                        <a:pt x="1515" y="7758"/>
                      </a:lnTo>
                      <a:lnTo>
                        <a:pt x="1547" y="7714"/>
                      </a:lnTo>
                      <a:lnTo>
                        <a:pt x="1580" y="7714"/>
                      </a:lnTo>
                      <a:lnTo>
                        <a:pt x="1580" y="7670"/>
                      </a:lnTo>
                      <a:lnTo>
                        <a:pt x="1612" y="7670"/>
                      </a:lnTo>
                      <a:lnTo>
                        <a:pt x="1612" y="7582"/>
                      </a:lnTo>
                      <a:lnTo>
                        <a:pt x="1644" y="7582"/>
                      </a:lnTo>
                      <a:lnTo>
                        <a:pt x="1644" y="7494"/>
                      </a:lnTo>
                      <a:lnTo>
                        <a:pt x="1676" y="7450"/>
                      </a:lnTo>
                      <a:lnTo>
                        <a:pt x="1676" y="7340"/>
                      </a:lnTo>
                      <a:lnTo>
                        <a:pt x="1709" y="7340"/>
                      </a:lnTo>
                      <a:lnTo>
                        <a:pt x="1709" y="7296"/>
                      </a:lnTo>
                      <a:lnTo>
                        <a:pt x="1741" y="7296"/>
                      </a:lnTo>
                      <a:lnTo>
                        <a:pt x="1741" y="7251"/>
                      </a:lnTo>
                      <a:lnTo>
                        <a:pt x="1773" y="7251"/>
                      </a:lnTo>
                      <a:lnTo>
                        <a:pt x="1805" y="7296"/>
                      </a:lnTo>
                      <a:lnTo>
                        <a:pt x="1854" y="7296"/>
                      </a:lnTo>
                      <a:lnTo>
                        <a:pt x="1886" y="7340"/>
                      </a:lnTo>
                      <a:lnTo>
                        <a:pt x="1918" y="7340"/>
                      </a:lnTo>
                      <a:lnTo>
                        <a:pt x="1950" y="7296"/>
                      </a:lnTo>
                      <a:lnTo>
                        <a:pt x="2015" y="7296"/>
                      </a:lnTo>
                      <a:lnTo>
                        <a:pt x="2015" y="7207"/>
                      </a:lnTo>
                      <a:lnTo>
                        <a:pt x="2047" y="7207"/>
                      </a:lnTo>
                      <a:lnTo>
                        <a:pt x="2047" y="7163"/>
                      </a:lnTo>
                      <a:lnTo>
                        <a:pt x="2079" y="7163"/>
                      </a:lnTo>
                      <a:lnTo>
                        <a:pt x="2079" y="7119"/>
                      </a:lnTo>
                      <a:lnTo>
                        <a:pt x="2112" y="7119"/>
                      </a:lnTo>
                      <a:lnTo>
                        <a:pt x="2144" y="7075"/>
                      </a:lnTo>
                      <a:lnTo>
                        <a:pt x="2176" y="7075"/>
                      </a:lnTo>
                      <a:lnTo>
                        <a:pt x="2192" y="7031"/>
                      </a:lnTo>
                      <a:lnTo>
                        <a:pt x="2224" y="7031"/>
                      </a:lnTo>
                      <a:lnTo>
                        <a:pt x="2224" y="6987"/>
                      </a:lnTo>
                      <a:lnTo>
                        <a:pt x="2257" y="6987"/>
                      </a:lnTo>
                      <a:lnTo>
                        <a:pt x="2257" y="6943"/>
                      </a:lnTo>
                      <a:lnTo>
                        <a:pt x="2289" y="6943"/>
                      </a:lnTo>
                      <a:lnTo>
                        <a:pt x="2321" y="6899"/>
                      </a:lnTo>
                      <a:lnTo>
                        <a:pt x="2353" y="6899"/>
                      </a:lnTo>
                      <a:lnTo>
                        <a:pt x="2353" y="6855"/>
                      </a:lnTo>
                      <a:lnTo>
                        <a:pt x="2418" y="6855"/>
                      </a:lnTo>
                      <a:lnTo>
                        <a:pt x="2418" y="6833"/>
                      </a:lnTo>
                      <a:lnTo>
                        <a:pt x="2482" y="6833"/>
                      </a:lnTo>
                      <a:lnTo>
                        <a:pt x="2482" y="6789"/>
                      </a:lnTo>
                      <a:lnTo>
                        <a:pt x="2515" y="6789"/>
                      </a:lnTo>
                      <a:lnTo>
                        <a:pt x="2515" y="6744"/>
                      </a:lnTo>
                      <a:lnTo>
                        <a:pt x="2547" y="6744"/>
                      </a:lnTo>
                      <a:lnTo>
                        <a:pt x="2547" y="6612"/>
                      </a:lnTo>
                      <a:lnTo>
                        <a:pt x="2579" y="6568"/>
                      </a:lnTo>
                      <a:lnTo>
                        <a:pt x="2579" y="6524"/>
                      </a:lnTo>
                      <a:lnTo>
                        <a:pt x="2595" y="6524"/>
                      </a:lnTo>
                      <a:lnTo>
                        <a:pt x="2595" y="6480"/>
                      </a:lnTo>
                      <a:lnTo>
                        <a:pt x="2627" y="6480"/>
                      </a:lnTo>
                      <a:lnTo>
                        <a:pt x="2627" y="6436"/>
                      </a:lnTo>
                      <a:lnTo>
                        <a:pt x="2724" y="6304"/>
                      </a:lnTo>
                      <a:lnTo>
                        <a:pt x="2756" y="6282"/>
                      </a:lnTo>
                      <a:lnTo>
                        <a:pt x="2756" y="6238"/>
                      </a:lnTo>
                      <a:lnTo>
                        <a:pt x="2789" y="6238"/>
                      </a:lnTo>
                      <a:lnTo>
                        <a:pt x="2789" y="6149"/>
                      </a:lnTo>
                      <a:lnTo>
                        <a:pt x="2821" y="6149"/>
                      </a:lnTo>
                      <a:lnTo>
                        <a:pt x="2821" y="6105"/>
                      </a:lnTo>
                      <a:lnTo>
                        <a:pt x="2853" y="6105"/>
                      </a:lnTo>
                      <a:lnTo>
                        <a:pt x="2853" y="6061"/>
                      </a:lnTo>
                      <a:lnTo>
                        <a:pt x="2885" y="6061"/>
                      </a:lnTo>
                      <a:lnTo>
                        <a:pt x="2885" y="6017"/>
                      </a:lnTo>
                      <a:lnTo>
                        <a:pt x="2918" y="6017"/>
                      </a:lnTo>
                      <a:lnTo>
                        <a:pt x="2918" y="5973"/>
                      </a:lnTo>
                      <a:lnTo>
                        <a:pt x="2950" y="5973"/>
                      </a:lnTo>
                      <a:lnTo>
                        <a:pt x="2950" y="5929"/>
                      </a:lnTo>
                      <a:lnTo>
                        <a:pt x="2966" y="5929"/>
                      </a:lnTo>
                      <a:lnTo>
                        <a:pt x="2966" y="5885"/>
                      </a:lnTo>
                      <a:lnTo>
                        <a:pt x="2998" y="5885"/>
                      </a:lnTo>
                      <a:lnTo>
                        <a:pt x="2998" y="5841"/>
                      </a:lnTo>
                      <a:lnTo>
                        <a:pt x="3030" y="5841"/>
                      </a:lnTo>
                      <a:lnTo>
                        <a:pt x="3030" y="5797"/>
                      </a:lnTo>
                      <a:lnTo>
                        <a:pt x="3063" y="5797"/>
                      </a:lnTo>
                      <a:lnTo>
                        <a:pt x="3063" y="5775"/>
                      </a:lnTo>
                      <a:lnTo>
                        <a:pt x="3095" y="5775"/>
                      </a:lnTo>
                      <a:lnTo>
                        <a:pt x="3095" y="5731"/>
                      </a:lnTo>
                      <a:lnTo>
                        <a:pt x="3159" y="5731"/>
                      </a:lnTo>
                      <a:lnTo>
                        <a:pt x="3159" y="5422"/>
                      </a:lnTo>
                      <a:lnTo>
                        <a:pt x="3192" y="5422"/>
                      </a:lnTo>
                      <a:lnTo>
                        <a:pt x="3192" y="5334"/>
                      </a:lnTo>
                      <a:lnTo>
                        <a:pt x="3224" y="5334"/>
                      </a:lnTo>
                      <a:lnTo>
                        <a:pt x="3224" y="5246"/>
                      </a:lnTo>
                      <a:lnTo>
                        <a:pt x="3256" y="5246"/>
                      </a:lnTo>
                      <a:lnTo>
                        <a:pt x="3256" y="5224"/>
                      </a:lnTo>
                      <a:lnTo>
                        <a:pt x="3288" y="5180"/>
                      </a:lnTo>
                      <a:lnTo>
                        <a:pt x="3288" y="5136"/>
                      </a:lnTo>
                      <a:lnTo>
                        <a:pt x="3321" y="5136"/>
                      </a:lnTo>
                      <a:lnTo>
                        <a:pt x="3321" y="5091"/>
                      </a:lnTo>
                      <a:lnTo>
                        <a:pt x="3369" y="5091"/>
                      </a:lnTo>
                      <a:lnTo>
                        <a:pt x="3369" y="5047"/>
                      </a:lnTo>
                      <a:lnTo>
                        <a:pt x="3466" y="5047"/>
                      </a:lnTo>
                      <a:lnTo>
                        <a:pt x="3466" y="5003"/>
                      </a:lnTo>
                      <a:lnTo>
                        <a:pt x="3530" y="5003"/>
                      </a:lnTo>
                      <a:lnTo>
                        <a:pt x="3530" y="4959"/>
                      </a:lnTo>
                      <a:lnTo>
                        <a:pt x="3595" y="4959"/>
                      </a:lnTo>
                      <a:lnTo>
                        <a:pt x="3595" y="4915"/>
                      </a:lnTo>
                      <a:lnTo>
                        <a:pt x="3772" y="4915"/>
                      </a:lnTo>
                      <a:lnTo>
                        <a:pt x="3772" y="4871"/>
                      </a:lnTo>
                      <a:lnTo>
                        <a:pt x="3804" y="4871"/>
                      </a:lnTo>
                      <a:lnTo>
                        <a:pt x="3804" y="4783"/>
                      </a:lnTo>
                      <a:lnTo>
                        <a:pt x="3836" y="4783"/>
                      </a:lnTo>
                      <a:lnTo>
                        <a:pt x="3836" y="4166"/>
                      </a:lnTo>
                      <a:lnTo>
                        <a:pt x="3869" y="4166"/>
                      </a:lnTo>
                      <a:lnTo>
                        <a:pt x="3869" y="4033"/>
                      </a:lnTo>
                      <a:lnTo>
                        <a:pt x="3901" y="3989"/>
                      </a:lnTo>
                      <a:lnTo>
                        <a:pt x="3933" y="3989"/>
                      </a:lnTo>
                      <a:lnTo>
                        <a:pt x="3933" y="3945"/>
                      </a:lnTo>
                      <a:lnTo>
                        <a:pt x="3998" y="3945"/>
                      </a:lnTo>
                      <a:lnTo>
                        <a:pt x="3998" y="3901"/>
                      </a:lnTo>
                      <a:lnTo>
                        <a:pt x="4030" y="3901"/>
                      </a:lnTo>
                      <a:lnTo>
                        <a:pt x="4030" y="3857"/>
                      </a:lnTo>
                      <a:lnTo>
                        <a:pt x="4094" y="3857"/>
                      </a:lnTo>
                      <a:lnTo>
                        <a:pt x="4094" y="3901"/>
                      </a:lnTo>
                      <a:lnTo>
                        <a:pt x="4127" y="3901"/>
                      </a:lnTo>
                      <a:lnTo>
                        <a:pt x="4127" y="3857"/>
                      </a:lnTo>
                      <a:lnTo>
                        <a:pt x="4175" y="3857"/>
                      </a:lnTo>
                      <a:lnTo>
                        <a:pt x="4175" y="3725"/>
                      </a:lnTo>
                      <a:lnTo>
                        <a:pt x="4207" y="3725"/>
                      </a:lnTo>
                      <a:lnTo>
                        <a:pt x="4207" y="3637"/>
                      </a:lnTo>
                      <a:lnTo>
                        <a:pt x="4239" y="3637"/>
                      </a:lnTo>
                      <a:lnTo>
                        <a:pt x="4239" y="3571"/>
                      </a:lnTo>
                      <a:lnTo>
                        <a:pt x="4272" y="3527"/>
                      </a:lnTo>
                      <a:lnTo>
                        <a:pt x="4304" y="3527"/>
                      </a:lnTo>
                      <a:lnTo>
                        <a:pt x="4304" y="3438"/>
                      </a:lnTo>
                      <a:lnTo>
                        <a:pt x="4336" y="3438"/>
                      </a:lnTo>
                      <a:lnTo>
                        <a:pt x="4336" y="3350"/>
                      </a:lnTo>
                      <a:lnTo>
                        <a:pt x="4368" y="3350"/>
                      </a:lnTo>
                      <a:lnTo>
                        <a:pt x="4368" y="3262"/>
                      </a:lnTo>
                      <a:lnTo>
                        <a:pt x="4401" y="3262"/>
                      </a:lnTo>
                      <a:lnTo>
                        <a:pt x="4401" y="3218"/>
                      </a:lnTo>
                      <a:lnTo>
                        <a:pt x="4433" y="3218"/>
                      </a:lnTo>
                      <a:lnTo>
                        <a:pt x="4433" y="3130"/>
                      </a:lnTo>
                      <a:lnTo>
                        <a:pt x="4465" y="3130"/>
                      </a:lnTo>
                      <a:lnTo>
                        <a:pt x="4465" y="3108"/>
                      </a:lnTo>
                      <a:lnTo>
                        <a:pt x="4497" y="3108"/>
                      </a:lnTo>
                      <a:lnTo>
                        <a:pt x="4513" y="3064"/>
                      </a:lnTo>
                      <a:lnTo>
                        <a:pt x="4513" y="3020"/>
                      </a:lnTo>
                      <a:lnTo>
                        <a:pt x="4546" y="3020"/>
                      </a:lnTo>
                      <a:lnTo>
                        <a:pt x="4578" y="2976"/>
                      </a:lnTo>
                      <a:lnTo>
                        <a:pt x="4610" y="2976"/>
                      </a:lnTo>
                      <a:lnTo>
                        <a:pt x="4610" y="2931"/>
                      </a:lnTo>
                      <a:lnTo>
                        <a:pt x="4642" y="2931"/>
                      </a:lnTo>
                      <a:lnTo>
                        <a:pt x="4642" y="2887"/>
                      </a:lnTo>
                      <a:lnTo>
                        <a:pt x="4675" y="2887"/>
                      </a:lnTo>
                      <a:lnTo>
                        <a:pt x="4771" y="2755"/>
                      </a:lnTo>
                      <a:lnTo>
                        <a:pt x="4771" y="2667"/>
                      </a:lnTo>
                      <a:lnTo>
                        <a:pt x="4804" y="2667"/>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176" name="Freeform 4881"/>
                <p:cNvSpPr/>
                <p:nvPr/>
              </p:nvSpPr>
              <p:spPr>
                <a:xfrm>
                  <a:off x="499124" y="938632"/>
                  <a:ext cx="340849" cy="223783"/>
                </a:xfrm>
                <a:custGeom>
                  <a:avLst/>
                  <a:gdLst/>
                  <a:ahLst/>
                  <a:cxnLst>
                    <a:cxn ang="0">
                      <a:pos x="wd2" y="hd2"/>
                    </a:cxn>
                    <a:cxn ang="5400000">
                      <a:pos x="wd2" y="hd2"/>
                    </a:cxn>
                    <a:cxn ang="10800000">
                      <a:pos x="wd2" y="hd2"/>
                    </a:cxn>
                    <a:cxn ang="16200000">
                      <a:pos x="wd2" y="hd2"/>
                    </a:cxn>
                  </a:cxnLst>
                  <a:rect l="0" t="0" r="r" b="b"/>
                  <a:pathLst>
                    <a:path w="21600" h="21600" extrusionOk="0">
                      <a:moveTo>
                        <a:pt x="0" y="6014"/>
                      </a:moveTo>
                      <a:lnTo>
                        <a:pt x="0" y="6085"/>
                      </a:lnTo>
                      <a:lnTo>
                        <a:pt x="44" y="6085"/>
                      </a:lnTo>
                      <a:lnTo>
                        <a:pt x="44" y="6156"/>
                      </a:lnTo>
                      <a:lnTo>
                        <a:pt x="88" y="6085"/>
                      </a:lnTo>
                      <a:lnTo>
                        <a:pt x="132" y="6085"/>
                      </a:lnTo>
                      <a:lnTo>
                        <a:pt x="132" y="5943"/>
                      </a:lnTo>
                      <a:lnTo>
                        <a:pt x="88" y="5871"/>
                      </a:lnTo>
                      <a:lnTo>
                        <a:pt x="88" y="5658"/>
                      </a:lnTo>
                      <a:lnTo>
                        <a:pt x="176" y="5658"/>
                      </a:lnTo>
                      <a:lnTo>
                        <a:pt x="220" y="5587"/>
                      </a:lnTo>
                      <a:lnTo>
                        <a:pt x="220" y="5516"/>
                      </a:lnTo>
                      <a:lnTo>
                        <a:pt x="176" y="5516"/>
                      </a:lnTo>
                      <a:lnTo>
                        <a:pt x="132" y="5480"/>
                      </a:lnTo>
                      <a:lnTo>
                        <a:pt x="88" y="5409"/>
                      </a:lnTo>
                      <a:lnTo>
                        <a:pt x="132" y="5409"/>
                      </a:lnTo>
                      <a:lnTo>
                        <a:pt x="132" y="5338"/>
                      </a:lnTo>
                      <a:lnTo>
                        <a:pt x="176" y="5267"/>
                      </a:lnTo>
                      <a:lnTo>
                        <a:pt x="220" y="5267"/>
                      </a:lnTo>
                      <a:lnTo>
                        <a:pt x="220" y="5195"/>
                      </a:lnTo>
                      <a:lnTo>
                        <a:pt x="352" y="5195"/>
                      </a:lnTo>
                      <a:lnTo>
                        <a:pt x="352" y="5124"/>
                      </a:lnTo>
                      <a:lnTo>
                        <a:pt x="396" y="5124"/>
                      </a:lnTo>
                      <a:lnTo>
                        <a:pt x="396" y="5195"/>
                      </a:lnTo>
                      <a:lnTo>
                        <a:pt x="440" y="5195"/>
                      </a:lnTo>
                      <a:lnTo>
                        <a:pt x="440" y="5267"/>
                      </a:lnTo>
                      <a:lnTo>
                        <a:pt x="396" y="5267"/>
                      </a:lnTo>
                      <a:lnTo>
                        <a:pt x="396" y="5409"/>
                      </a:lnTo>
                      <a:lnTo>
                        <a:pt x="440" y="5409"/>
                      </a:lnTo>
                      <a:lnTo>
                        <a:pt x="440" y="5480"/>
                      </a:lnTo>
                      <a:lnTo>
                        <a:pt x="484" y="5480"/>
                      </a:lnTo>
                      <a:lnTo>
                        <a:pt x="484" y="5409"/>
                      </a:lnTo>
                      <a:lnTo>
                        <a:pt x="506" y="5409"/>
                      </a:lnTo>
                      <a:lnTo>
                        <a:pt x="550" y="5338"/>
                      </a:lnTo>
                      <a:lnTo>
                        <a:pt x="550" y="5267"/>
                      </a:lnTo>
                      <a:lnTo>
                        <a:pt x="638" y="5267"/>
                      </a:lnTo>
                      <a:lnTo>
                        <a:pt x="682" y="5195"/>
                      </a:lnTo>
                      <a:lnTo>
                        <a:pt x="682" y="5124"/>
                      </a:lnTo>
                      <a:lnTo>
                        <a:pt x="770" y="5124"/>
                      </a:lnTo>
                      <a:lnTo>
                        <a:pt x="770" y="5409"/>
                      </a:lnTo>
                      <a:lnTo>
                        <a:pt x="814" y="5409"/>
                      </a:lnTo>
                      <a:lnTo>
                        <a:pt x="814" y="5658"/>
                      </a:lnTo>
                      <a:lnTo>
                        <a:pt x="858" y="5658"/>
                      </a:lnTo>
                      <a:lnTo>
                        <a:pt x="858" y="5409"/>
                      </a:lnTo>
                      <a:lnTo>
                        <a:pt x="1100" y="5409"/>
                      </a:lnTo>
                      <a:lnTo>
                        <a:pt x="1100" y="5587"/>
                      </a:lnTo>
                      <a:lnTo>
                        <a:pt x="1188" y="5587"/>
                      </a:lnTo>
                      <a:lnTo>
                        <a:pt x="1188" y="5516"/>
                      </a:lnTo>
                      <a:lnTo>
                        <a:pt x="1232" y="5516"/>
                      </a:lnTo>
                      <a:lnTo>
                        <a:pt x="1232" y="5480"/>
                      </a:lnTo>
                      <a:lnTo>
                        <a:pt x="1188" y="5480"/>
                      </a:lnTo>
                      <a:lnTo>
                        <a:pt x="1188" y="5338"/>
                      </a:lnTo>
                      <a:lnTo>
                        <a:pt x="1144" y="5267"/>
                      </a:lnTo>
                      <a:lnTo>
                        <a:pt x="1144" y="5195"/>
                      </a:lnTo>
                      <a:lnTo>
                        <a:pt x="1188" y="5124"/>
                      </a:lnTo>
                      <a:lnTo>
                        <a:pt x="1232" y="5124"/>
                      </a:lnTo>
                      <a:lnTo>
                        <a:pt x="1276" y="5195"/>
                      </a:lnTo>
                      <a:lnTo>
                        <a:pt x="1276" y="5338"/>
                      </a:lnTo>
                      <a:lnTo>
                        <a:pt x="1320" y="5338"/>
                      </a:lnTo>
                      <a:lnTo>
                        <a:pt x="1320" y="5480"/>
                      </a:lnTo>
                      <a:lnTo>
                        <a:pt x="1276" y="5480"/>
                      </a:lnTo>
                      <a:lnTo>
                        <a:pt x="1276" y="5516"/>
                      </a:lnTo>
                      <a:lnTo>
                        <a:pt x="1232" y="5587"/>
                      </a:lnTo>
                      <a:lnTo>
                        <a:pt x="1232" y="5658"/>
                      </a:lnTo>
                      <a:lnTo>
                        <a:pt x="1276" y="5658"/>
                      </a:lnTo>
                      <a:lnTo>
                        <a:pt x="1276" y="5729"/>
                      </a:lnTo>
                      <a:lnTo>
                        <a:pt x="1320" y="5729"/>
                      </a:lnTo>
                      <a:lnTo>
                        <a:pt x="1320" y="5658"/>
                      </a:lnTo>
                      <a:lnTo>
                        <a:pt x="1364" y="5658"/>
                      </a:lnTo>
                      <a:lnTo>
                        <a:pt x="1364" y="5480"/>
                      </a:lnTo>
                      <a:lnTo>
                        <a:pt x="1562" y="5480"/>
                      </a:lnTo>
                      <a:lnTo>
                        <a:pt x="1562" y="5587"/>
                      </a:lnTo>
                      <a:lnTo>
                        <a:pt x="1540" y="5587"/>
                      </a:lnTo>
                      <a:lnTo>
                        <a:pt x="1540" y="5658"/>
                      </a:lnTo>
                      <a:lnTo>
                        <a:pt x="1496" y="5658"/>
                      </a:lnTo>
                      <a:lnTo>
                        <a:pt x="1540" y="5658"/>
                      </a:lnTo>
                      <a:lnTo>
                        <a:pt x="1540" y="5729"/>
                      </a:lnTo>
                      <a:lnTo>
                        <a:pt x="1606" y="5729"/>
                      </a:lnTo>
                      <a:lnTo>
                        <a:pt x="1606" y="5658"/>
                      </a:lnTo>
                      <a:lnTo>
                        <a:pt x="1650" y="5658"/>
                      </a:lnTo>
                      <a:lnTo>
                        <a:pt x="1650" y="5409"/>
                      </a:lnTo>
                      <a:lnTo>
                        <a:pt x="1606" y="5409"/>
                      </a:lnTo>
                      <a:lnTo>
                        <a:pt x="1650" y="5409"/>
                      </a:lnTo>
                      <a:lnTo>
                        <a:pt x="1650" y="5338"/>
                      </a:lnTo>
                      <a:lnTo>
                        <a:pt x="1782" y="5338"/>
                      </a:lnTo>
                      <a:lnTo>
                        <a:pt x="1782" y="5409"/>
                      </a:lnTo>
                      <a:lnTo>
                        <a:pt x="1826" y="5409"/>
                      </a:lnTo>
                      <a:lnTo>
                        <a:pt x="1826" y="5516"/>
                      </a:lnTo>
                      <a:lnTo>
                        <a:pt x="1782" y="5516"/>
                      </a:lnTo>
                      <a:lnTo>
                        <a:pt x="1782" y="5587"/>
                      </a:lnTo>
                      <a:lnTo>
                        <a:pt x="1738" y="5587"/>
                      </a:lnTo>
                      <a:lnTo>
                        <a:pt x="1738" y="5729"/>
                      </a:lnTo>
                      <a:lnTo>
                        <a:pt x="1826" y="5729"/>
                      </a:lnTo>
                      <a:lnTo>
                        <a:pt x="1914" y="5587"/>
                      </a:lnTo>
                      <a:lnTo>
                        <a:pt x="1914" y="5516"/>
                      </a:lnTo>
                      <a:lnTo>
                        <a:pt x="1870" y="5516"/>
                      </a:lnTo>
                      <a:lnTo>
                        <a:pt x="1870" y="5409"/>
                      </a:lnTo>
                      <a:lnTo>
                        <a:pt x="2002" y="5409"/>
                      </a:lnTo>
                      <a:lnTo>
                        <a:pt x="2002" y="5516"/>
                      </a:lnTo>
                      <a:lnTo>
                        <a:pt x="2046" y="5516"/>
                      </a:lnTo>
                      <a:lnTo>
                        <a:pt x="2046" y="5587"/>
                      </a:lnTo>
                      <a:lnTo>
                        <a:pt x="2112" y="5587"/>
                      </a:lnTo>
                      <a:lnTo>
                        <a:pt x="2112" y="5516"/>
                      </a:lnTo>
                      <a:lnTo>
                        <a:pt x="2156" y="5516"/>
                      </a:lnTo>
                      <a:lnTo>
                        <a:pt x="2156" y="5480"/>
                      </a:lnTo>
                      <a:lnTo>
                        <a:pt x="2200" y="5480"/>
                      </a:lnTo>
                      <a:lnTo>
                        <a:pt x="2244" y="5409"/>
                      </a:lnTo>
                      <a:lnTo>
                        <a:pt x="2332" y="5409"/>
                      </a:lnTo>
                      <a:lnTo>
                        <a:pt x="2332" y="5480"/>
                      </a:lnTo>
                      <a:lnTo>
                        <a:pt x="2376" y="5480"/>
                      </a:lnTo>
                      <a:lnTo>
                        <a:pt x="2376" y="5516"/>
                      </a:lnTo>
                      <a:lnTo>
                        <a:pt x="2420" y="5516"/>
                      </a:lnTo>
                      <a:lnTo>
                        <a:pt x="2420" y="5480"/>
                      </a:lnTo>
                      <a:lnTo>
                        <a:pt x="2464" y="5480"/>
                      </a:lnTo>
                      <a:lnTo>
                        <a:pt x="2464" y="5409"/>
                      </a:lnTo>
                      <a:lnTo>
                        <a:pt x="2420" y="5409"/>
                      </a:lnTo>
                      <a:lnTo>
                        <a:pt x="2420" y="5267"/>
                      </a:lnTo>
                      <a:lnTo>
                        <a:pt x="2244" y="5267"/>
                      </a:lnTo>
                      <a:lnTo>
                        <a:pt x="2244" y="5195"/>
                      </a:lnTo>
                      <a:lnTo>
                        <a:pt x="2376" y="5195"/>
                      </a:lnTo>
                      <a:lnTo>
                        <a:pt x="2420" y="5124"/>
                      </a:lnTo>
                      <a:lnTo>
                        <a:pt x="2552" y="5124"/>
                      </a:lnTo>
                      <a:lnTo>
                        <a:pt x="2552" y="4982"/>
                      </a:lnTo>
                      <a:lnTo>
                        <a:pt x="2596" y="4982"/>
                      </a:lnTo>
                      <a:lnTo>
                        <a:pt x="2596" y="5124"/>
                      </a:lnTo>
                      <a:lnTo>
                        <a:pt x="2552" y="5124"/>
                      </a:lnTo>
                      <a:lnTo>
                        <a:pt x="2596" y="5124"/>
                      </a:lnTo>
                      <a:lnTo>
                        <a:pt x="2596" y="5195"/>
                      </a:lnTo>
                      <a:lnTo>
                        <a:pt x="2596" y="5124"/>
                      </a:lnTo>
                      <a:lnTo>
                        <a:pt x="2618" y="5124"/>
                      </a:lnTo>
                      <a:lnTo>
                        <a:pt x="2618" y="5195"/>
                      </a:lnTo>
                      <a:lnTo>
                        <a:pt x="2662" y="5195"/>
                      </a:lnTo>
                      <a:lnTo>
                        <a:pt x="2705" y="5124"/>
                      </a:lnTo>
                      <a:lnTo>
                        <a:pt x="2705" y="5053"/>
                      </a:lnTo>
                      <a:lnTo>
                        <a:pt x="2793" y="5053"/>
                      </a:lnTo>
                      <a:lnTo>
                        <a:pt x="2793" y="4982"/>
                      </a:lnTo>
                      <a:lnTo>
                        <a:pt x="2881" y="4982"/>
                      </a:lnTo>
                      <a:lnTo>
                        <a:pt x="2881" y="5195"/>
                      </a:lnTo>
                      <a:lnTo>
                        <a:pt x="2837" y="5195"/>
                      </a:lnTo>
                      <a:lnTo>
                        <a:pt x="2837" y="5338"/>
                      </a:lnTo>
                      <a:lnTo>
                        <a:pt x="2969" y="5338"/>
                      </a:lnTo>
                      <a:lnTo>
                        <a:pt x="2969" y="5267"/>
                      </a:lnTo>
                      <a:lnTo>
                        <a:pt x="3013" y="5267"/>
                      </a:lnTo>
                      <a:lnTo>
                        <a:pt x="3013" y="5195"/>
                      </a:lnTo>
                      <a:lnTo>
                        <a:pt x="3057" y="5195"/>
                      </a:lnTo>
                      <a:lnTo>
                        <a:pt x="3101" y="5267"/>
                      </a:lnTo>
                      <a:lnTo>
                        <a:pt x="3101" y="5195"/>
                      </a:lnTo>
                      <a:lnTo>
                        <a:pt x="3145" y="5195"/>
                      </a:lnTo>
                      <a:lnTo>
                        <a:pt x="3145" y="5124"/>
                      </a:lnTo>
                      <a:lnTo>
                        <a:pt x="3057" y="5124"/>
                      </a:lnTo>
                      <a:lnTo>
                        <a:pt x="3057" y="5053"/>
                      </a:lnTo>
                      <a:lnTo>
                        <a:pt x="3013" y="5053"/>
                      </a:lnTo>
                      <a:lnTo>
                        <a:pt x="3013" y="4982"/>
                      </a:lnTo>
                      <a:lnTo>
                        <a:pt x="3057" y="4911"/>
                      </a:lnTo>
                      <a:lnTo>
                        <a:pt x="3145" y="4911"/>
                      </a:lnTo>
                      <a:lnTo>
                        <a:pt x="3145" y="4982"/>
                      </a:lnTo>
                      <a:lnTo>
                        <a:pt x="3167" y="4982"/>
                      </a:lnTo>
                      <a:lnTo>
                        <a:pt x="3167" y="5195"/>
                      </a:lnTo>
                      <a:lnTo>
                        <a:pt x="3211" y="5195"/>
                      </a:lnTo>
                      <a:lnTo>
                        <a:pt x="3211" y="5124"/>
                      </a:lnTo>
                      <a:lnTo>
                        <a:pt x="3255" y="5053"/>
                      </a:lnTo>
                      <a:lnTo>
                        <a:pt x="3299" y="5053"/>
                      </a:lnTo>
                      <a:lnTo>
                        <a:pt x="3299" y="4982"/>
                      </a:lnTo>
                      <a:lnTo>
                        <a:pt x="3343" y="4982"/>
                      </a:lnTo>
                      <a:lnTo>
                        <a:pt x="3343" y="4911"/>
                      </a:lnTo>
                      <a:lnTo>
                        <a:pt x="3387" y="4911"/>
                      </a:lnTo>
                      <a:lnTo>
                        <a:pt x="3387" y="4840"/>
                      </a:lnTo>
                      <a:lnTo>
                        <a:pt x="3431" y="4840"/>
                      </a:lnTo>
                      <a:lnTo>
                        <a:pt x="3431" y="4768"/>
                      </a:lnTo>
                      <a:lnTo>
                        <a:pt x="3475" y="4697"/>
                      </a:lnTo>
                      <a:lnTo>
                        <a:pt x="3475" y="4768"/>
                      </a:lnTo>
                      <a:lnTo>
                        <a:pt x="3563" y="4768"/>
                      </a:lnTo>
                      <a:lnTo>
                        <a:pt x="3563" y="4662"/>
                      </a:lnTo>
                      <a:lnTo>
                        <a:pt x="3607" y="4662"/>
                      </a:lnTo>
                      <a:lnTo>
                        <a:pt x="3651" y="4697"/>
                      </a:lnTo>
                      <a:lnTo>
                        <a:pt x="3651" y="4911"/>
                      </a:lnTo>
                      <a:lnTo>
                        <a:pt x="3673" y="4840"/>
                      </a:lnTo>
                      <a:lnTo>
                        <a:pt x="3673" y="4768"/>
                      </a:lnTo>
                      <a:lnTo>
                        <a:pt x="3717" y="4768"/>
                      </a:lnTo>
                      <a:lnTo>
                        <a:pt x="3761" y="4697"/>
                      </a:lnTo>
                      <a:lnTo>
                        <a:pt x="3805" y="4662"/>
                      </a:lnTo>
                      <a:lnTo>
                        <a:pt x="3849" y="4662"/>
                      </a:lnTo>
                      <a:lnTo>
                        <a:pt x="3849" y="4590"/>
                      </a:lnTo>
                      <a:lnTo>
                        <a:pt x="3893" y="4590"/>
                      </a:lnTo>
                      <a:lnTo>
                        <a:pt x="3893" y="4519"/>
                      </a:lnTo>
                      <a:lnTo>
                        <a:pt x="4069" y="4519"/>
                      </a:lnTo>
                      <a:lnTo>
                        <a:pt x="4069" y="4448"/>
                      </a:lnTo>
                      <a:lnTo>
                        <a:pt x="4025" y="4448"/>
                      </a:lnTo>
                      <a:lnTo>
                        <a:pt x="4025" y="4306"/>
                      </a:lnTo>
                      <a:lnTo>
                        <a:pt x="4069" y="4235"/>
                      </a:lnTo>
                      <a:lnTo>
                        <a:pt x="4157" y="4235"/>
                      </a:lnTo>
                      <a:lnTo>
                        <a:pt x="4157" y="4306"/>
                      </a:lnTo>
                      <a:lnTo>
                        <a:pt x="4201" y="4306"/>
                      </a:lnTo>
                      <a:lnTo>
                        <a:pt x="4201" y="4377"/>
                      </a:lnTo>
                      <a:lnTo>
                        <a:pt x="4267" y="4377"/>
                      </a:lnTo>
                      <a:lnTo>
                        <a:pt x="4267" y="4163"/>
                      </a:lnTo>
                      <a:lnTo>
                        <a:pt x="4223" y="4163"/>
                      </a:lnTo>
                      <a:lnTo>
                        <a:pt x="4223" y="4021"/>
                      </a:lnTo>
                      <a:lnTo>
                        <a:pt x="4157" y="4021"/>
                      </a:lnTo>
                      <a:lnTo>
                        <a:pt x="4157" y="4092"/>
                      </a:lnTo>
                      <a:lnTo>
                        <a:pt x="4113" y="4092"/>
                      </a:lnTo>
                      <a:lnTo>
                        <a:pt x="4113" y="3879"/>
                      </a:lnTo>
                      <a:lnTo>
                        <a:pt x="4157" y="3808"/>
                      </a:lnTo>
                      <a:lnTo>
                        <a:pt x="4267" y="3808"/>
                      </a:lnTo>
                      <a:lnTo>
                        <a:pt x="4267" y="3772"/>
                      </a:lnTo>
                      <a:lnTo>
                        <a:pt x="4311" y="3772"/>
                      </a:lnTo>
                      <a:lnTo>
                        <a:pt x="4311" y="3416"/>
                      </a:lnTo>
                      <a:lnTo>
                        <a:pt x="4399" y="3416"/>
                      </a:lnTo>
                      <a:lnTo>
                        <a:pt x="4399" y="3487"/>
                      </a:lnTo>
                      <a:lnTo>
                        <a:pt x="4443" y="3487"/>
                      </a:lnTo>
                      <a:lnTo>
                        <a:pt x="4443" y="3416"/>
                      </a:lnTo>
                      <a:lnTo>
                        <a:pt x="4487" y="3416"/>
                      </a:lnTo>
                      <a:lnTo>
                        <a:pt x="4487" y="3345"/>
                      </a:lnTo>
                      <a:lnTo>
                        <a:pt x="4619" y="3345"/>
                      </a:lnTo>
                      <a:lnTo>
                        <a:pt x="4619" y="3274"/>
                      </a:lnTo>
                      <a:lnTo>
                        <a:pt x="4663" y="3274"/>
                      </a:lnTo>
                      <a:lnTo>
                        <a:pt x="4707" y="3203"/>
                      </a:lnTo>
                      <a:lnTo>
                        <a:pt x="4707" y="3131"/>
                      </a:lnTo>
                      <a:lnTo>
                        <a:pt x="4729" y="3131"/>
                      </a:lnTo>
                      <a:lnTo>
                        <a:pt x="4773" y="3060"/>
                      </a:lnTo>
                      <a:lnTo>
                        <a:pt x="4817" y="3060"/>
                      </a:lnTo>
                      <a:lnTo>
                        <a:pt x="4861" y="2989"/>
                      </a:lnTo>
                      <a:lnTo>
                        <a:pt x="4905" y="2989"/>
                      </a:lnTo>
                      <a:lnTo>
                        <a:pt x="4905" y="2954"/>
                      </a:lnTo>
                      <a:lnTo>
                        <a:pt x="5037" y="2954"/>
                      </a:lnTo>
                      <a:lnTo>
                        <a:pt x="5037" y="2989"/>
                      </a:lnTo>
                      <a:lnTo>
                        <a:pt x="5081" y="2989"/>
                      </a:lnTo>
                      <a:lnTo>
                        <a:pt x="5081" y="3203"/>
                      </a:lnTo>
                      <a:lnTo>
                        <a:pt x="5125" y="3274"/>
                      </a:lnTo>
                      <a:lnTo>
                        <a:pt x="5213" y="3274"/>
                      </a:lnTo>
                      <a:lnTo>
                        <a:pt x="5213" y="3345"/>
                      </a:lnTo>
                      <a:lnTo>
                        <a:pt x="5257" y="3345"/>
                      </a:lnTo>
                      <a:lnTo>
                        <a:pt x="5279" y="3416"/>
                      </a:lnTo>
                      <a:lnTo>
                        <a:pt x="5367" y="3416"/>
                      </a:lnTo>
                      <a:lnTo>
                        <a:pt x="5367" y="3345"/>
                      </a:lnTo>
                      <a:lnTo>
                        <a:pt x="5455" y="3345"/>
                      </a:lnTo>
                      <a:lnTo>
                        <a:pt x="5455" y="3274"/>
                      </a:lnTo>
                      <a:lnTo>
                        <a:pt x="5499" y="3274"/>
                      </a:lnTo>
                      <a:lnTo>
                        <a:pt x="5499" y="3131"/>
                      </a:lnTo>
                      <a:lnTo>
                        <a:pt x="5543" y="3131"/>
                      </a:lnTo>
                      <a:lnTo>
                        <a:pt x="5543" y="2989"/>
                      </a:lnTo>
                      <a:lnTo>
                        <a:pt x="5587" y="2954"/>
                      </a:lnTo>
                      <a:lnTo>
                        <a:pt x="5631" y="2882"/>
                      </a:lnTo>
                      <a:lnTo>
                        <a:pt x="5719" y="2882"/>
                      </a:lnTo>
                      <a:lnTo>
                        <a:pt x="5763" y="2954"/>
                      </a:lnTo>
                      <a:lnTo>
                        <a:pt x="5785" y="2954"/>
                      </a:lnTo>
                      <a:lnTo>
                        <a:pt x="5785" y="2989"/>
                      </a:lnTo>
                      <a:lnTo>
                        <a:pt x="5829" y="2989"/>
                      </a:lnTo>
                      <a:lnTo>
                        <a:pt x="5829" y="3131"/>
                      </a:lnTo>
                      <a:lnTo>
                        <a:pt x="5785" y="3131"/>
                      </a:lnTo>
                      <a:lnTo>
                        <a:pt x="5785" y="3274"/>
                      </a:lnTo>
                      <a:lnTo>
                        <a:pt x="5829" y="3274"/>
                      </a:lnTo>
                      <a:lnTo>
                        <a:pt x="5829" y="3345"/>
                      </a:lnTo>
                      <a:lnTo>
                        <a:pt x="5961" y="3345"/>
                      </a:lnTo>
                      <a:lnTo>
                        <a:pt x="5961" y="3203"/>
                      </a:lnTo>
                      <a:lnTo>
                        <a:pt x="5917" y="3131"/>
                      </a:lnTo>
                      <a:lnTo>
                        <a:pt x="5917" y="3060"/>
                      </a:lnTo>
                      <a:lnTo>
                        <a:pt x="5961" y="2989"/>
                      </a:lnTo>
                      <a:lnTo>
                        <a:pt x="6005" y="2954"/>
                      </a:lnTo>
                      <a:lnTo>
                        <a:pt x="6049" y="2882"/>
                      </a:lnTo>
                      <a:lnTo>
                        <a:pt x="6093" y="2882"/>
                      </a:lnTo>
                      <a:lnTo>
                        <a:pt x="6093" y="2811"/>
                      </a:lnTo>
                      <a:lnTo>
                        <a:pt x="6137" y="2811"/>
                      </a:lnTo>
                      <a:lnTo>
                        <a:pt x="6137" y="2882"/>
                      </a:lnTo>
                      <a:lnTo>
                        <a:pt x="6181" y="2882"/>
                      </a:lnTo>
                      <a:lnTo>
                        <a:pt x="6181" y="2954"/>
                      </a:lnTo>
                      <a:lnTo>
                        <a:pt x="6225" y="2954"/>
                      </a:lnTo>
                      <a:lnTo>
                        <a:pt x="6225" y="2989"/>
                      </a:lnTo>
                      <a:lnTo>
                        <a:pt x="6269" y="3060"/>
                      </a:lnTo>
                      <a:lnTo>
                        <a:pt x="6269" y="3131"/>
                      </a:lnTo>
                      <a:lnTo>
                        <a:pt x="6225" y="3131"/>
                      </a:lnTo>
                      <a:lnTo>
                        <a:pt x="6225" y="3274"/>
                      </a:lnTo>
                      <a:lnTo>
                        <a:pt x="6313" y="3274"/>
                      </a:lnTo>
                      <a:lnTo>
                        <a:pt x="6313" y="3203"/>
                      </a:lnTo>
                      <a:lnTo>
                        <a:pt x="6335" y="3131"/>
                      </a:lnTo>
                      <a:lnTo>
                        <a:pt x="6313" y="3131"/>
                      </a:lnTo>
                      <a:lnTo>
                        <a:pt x="6313" y="2811"/>
                      </a:lnTo>
                      <a:lnTo>
                        <a:pt x="6269" y="2740"/>
                      </a:lnTo>
                      <a:lnTo>
                        <a:pt x="6313" y="2669"/>
                      </a:lnTo>
                      <a:lnTo>
                        <a:pt x="6335" y="2598"/>
                      </a:lnTo>
                      <a:lnTo>
                        <a:pt x="6335" y="2669"/>
                      </a:lnTo>
                      <a:lnTo>
                        <a:pt x="6467" y="2669"/>
                      </a:lnTo>
                      <a:lnTo>
                        <a:pt x="6467" y="2527"/>
                      </a:lnTo>
                      <a:lnTo>
                        <a:pt x="6423" y="2527"/>
                      </a:lnTo>
                      <a:lnTo>
                        <a:pt x="6423" y="2455"/>
                      </a:lnTo>
                      <a:lnTo>
                        <a:pt x="6379" y="2455"/>
                      </a:lnTo>
                      <a:lnTo>
                        <a:pt x="6379" y="2313"/>
                      </a:lnTo>
                      <a:lnTo>
                        <a:pt x="6423" y="2313"/>
                      </a:lnTo>
                      <a:lnTo>
                        <a:pt x="6423" y="2242"/>
                      </a:lnTo>
                      <a:lnTo>
                        <a:pt x="6467" y="2242"/>
                      </a:lnTo>
                      <a:lnTo>
                        <a:pt x="6643" y="2527"/>
                      </a:lnTo>
                      <a:lnTo>
                        <a:pt x="6643" y="2598"/>
                      </a:lnTo>
                      <a:lnTo>
                        <a:pt x="6687" y="2669"/>
                      </a:lnTo>
                      <a:lnTo>
                        <a:pt x="6775" y="2669"/>
                      </a:lnTo>
                      <a:lnTo>
                        <a:pt x="6775" y="2598"/>
                      </a:lnTo>
                      <a:lnTo>
                        <a:pt x="6819" y="2598"/>
                      </a:lnTo>
                      <a:lnTo>
                        <a:pt x="6819" y="2384"/>
                      </a:lnTo>
                      <a:lnTo>
                        <a:pt x="6775" y="2384"/>
                      </a:lnTo>
                      <a:lnTo>
                        <a:pt x="6731" y="2313"/>
                      </a:lnTo>
                      <a:lnTo>
                        <a:pt x="6599" y="2313"/>
                      </a:lnTo>
                      <a:lnTo>
                        <a:pt x="6599" y="2242"/>
                      </a:lnTo>
                      <a:lnTo>
                        <a:pt x="6555" y="2242"/>
                      </a:lnTo>
                      <a:lnTo>
                        <a:pt x="6555" y="2100"/>
                      </a:lnTo>
                      <a:lnTo>
                        <a:pt x="6687" y="2100"/>
                      </a:lnTo>
                      <a:lnTo>
                        <a:pt x="6687" y="2171"/>
                      </a:lnTo>
                      <a:lnTo>
                        <a:pt x="6731" y="2171"/>
                      </a:lnTo>
                      <a:lnTo>
                        <a:pt x="6731" y="2242"/>
                      </a:lnTo>
                      <a:lnTo>
                        <a:pt x="6973" y="2242"/>
                      </a:lnTo>
                      <a:lnTo>
                        <a:pt x="6973" y="2171"/>
                      </a:lnTo>
                      <a:lnTo>
                        <a:pt x="7017" y="2171"/>
                      </a:lnTo>
                      <a:lnTo>
                        <a:pt x="7017" y="1993"/>
                      </a:lnTo>
                      <a:lnTo>
                        <a:pt x="6929" y="1850"/>
                      </a:lnTo>
                      <a:lnTo>
                        <a:pt x="7149" y="1850"/>
                      </a:lnTo>
                      <a:lnTo>
                        <a:pt x="7149" y="1779"/>
                      </a:lnTo>
                      <a:lnTo>
                        <a:pt x="7237" y="1779"/>
                      </a:lnTo>
                      <a:lnTo>
                        <a:pt x="7237" y="1850"/>
                      </a:lnTo>
                      <a:lnTo>
                        <a:pt x="7281" y="1850"/>
                      </a:lnTo>
                      <a:lnTo>
                        <a:pt x="7325" y="1922"/>
                      </a:lnTo>
                      <a:lnTo>
                        <a:pt x="7369" y="1922"/>
                      </a:lnTo>
                      <a:lnTo>
                        <a:pt x="7369" y="1850"/>
                      </a:lnTo>
                      <a:lnTo>
                        <a:pt x="7435" y="1850"/>
                      </a:lnTo>
                      <a:lnTo>
                        <a:pt x="7435" y="1779"/>
                      </a:lnTo>
                      <a:lnTo>
                        <a:pt x="7479" y="1779"/>
                      </a:lnTo>
                      <a:lnTo>
                        <a:pt x="7479" y="1708"/>
                      </a:lnTo>
                      <a:lnTo>
                        <a:pt x="7523" y="1708"/>
                      </a:lnTo>
                      <a:lnTo>
                        <a:pt x="7523" y="1637"/>
                      </a:lnTo>
                      <a:lnTo>
                        <a:pt x="7567" y="1566"/>
                      </a:lnTo>
                      <a:lnTo>
                        <a:pt x="7567" y="1495"/>
                      </a:lnTo>
                      <a:lnTo>
                        <a:pt x="7611" y="1423"/>
                      </a:lnTo>
                      <a:lnTo>
                        <a:pt x="7611" y="1352"/>
                      </a:lnTo>
                      <a:lnTo>
                        <a:pt x="7655" y="1352"/>
                      </a:lnTo>
                      <a:lnTo>
                        <a:pt x="7699" y="1281"/>
                      </a:lnTo>
                      <a:lnTo>
                        <a:pt x="7787" y="1281"/>
                      </a:lnTo>
                      <a:lnTo>
                        <a:pt x="7831" y="1245"/>
                      </a:lnTo>
                      <a:lnTo>
                        <a:pt x="7875" y="1245"/>
                      </a:lnTo>
                      <a:lnTo>
                        <a:pt x="7875" y="1174"/>
                      </a:lnTo>
                      <a:lnTo>
                        <a:pt x="7897" y="1174"/>
                      </a:lnTo>
                      <a:lnTo>
                        <a:pt x="7897" y="1245"/>
                      </a:lnTo>
                      <a:lnTo>
                        <a:pt x="7941" y="1245"/>
                      </a:lnTo>
                      <a:lnTo>
                        <a:pt x="7941" y="1281"/>
                      </a:lnTo>
                      <a:lnTo>
                        <a:pt x="7985" y="1352"/>
                      </a:lnTo>
                      <a:lnTo>
                        <a:pt x="7985" y="1423"/>
                      </a:lnTo>
                      <a:lnTo>
                        <a:pt x="8116" y="1423"/>
                      </a:lnTo>
                      <a:lnTo>
                        <a:pt x="8160" y="1352"/>
                      </a:lnTo>
                      <a:lnTo>
                        <a:pt x="8160" y="1174"/>
                      </a:lnTo>
                      <a:lnTo>
                        <a:pt x="8116" y="1103"/>
                      </a:lnTo>
                      <a:lnTo>
                        <a:pt x="8204" y="961"/>
                      </a:lnTo>
                      <a:lnTo>
                        <a:pt x="8248" y="961"/>
                      </a:lnTo>
                      <a:lnTo>
                        <a:pt x="8292" y="1032"/>
                      </a:lnTo>
                      <a:lnTo>
                        <a:pt x="8292" y="1103"/>
                      </a:lnTo>
                      <a:lnTo>
                        <a:pt x="8336" y="1103"/>
                      </a:lnTo>
                      <a:lnTo>
                        <a:pt x="8336" y="1174"/>
                      </a:lnTo>
                      <a:lnTo>
                        <a:pt x="8380" y="1174"/>
                      </a:lnTo>
                      <a:lnTo>
                        <a:pt x="8380" y="1281"/>
                      </a:lnTo>
                      <a:lnTo>
                        <a:pt x="8424" y="1281"/>
                      </a:lnTo>
                      <a:lnTo>
                        <a:pt x="8424" y="1352"/>
                      </a:lnTo>
                      <a:lnTo>
                        <a:pt x="8446" y="1423"/>
                      </a:lnTo>
                      <a:lnTo>
                        <a:pt x="8490" y="1423"/>
                      </a:lnTo>
                      <a:lnTo>
                        <a:pt x="8534" y="1495"/>
                      </a:lnTo>
                      <a:lnTo>
                        <a:pt x="8578" y="1495"/>
                      </a:lnTo>
                      <a:lnTo>
                        <a:pt x="8578" y="1423"/>
                      </a:lnTo>
                      <a:lnTo>
                        <a:pt x="8622" y="1423"/>
                      </a:lnTo>
                      <a:lnTo>
                        <a:pt x="8622" y="1352"/>
                      </a:lnTo>
                      <a:lnTo>
                        <a:pt x="8666" y="1281"/>
                      </a:lnTo>
                      <a:lnTo>
                        <a:pt x="8666" y="1245"/>
                      </a:lnTo>
                      <a:lnTo>
                        <a:pt x="8622" y="1245"/>
                      </a:lnTo>
                      <a:lnTo>
                        <a:pt x="8622" y="1174"/>
                      </a:lnTo>
                      <a:lnTo>
                        <a:pt x="8578" y="1174"/>
                      </a:lnTo>
                      <a:lnTo>
                        <a:pt x="8578" y="1103"/>
                      </a:lnTo>
                      <a:lnTo>
                        <a:pt x="8534" y="1103"/>
                      </a:lnTo>
                      <a:lnTo>
                        <a:pt x="8534" y="890"/>
                      </a:lnTo>
                      <a:lnTo>
                        <a:pt x="8490" y="818"/>
                      </a:lnTo>
                      <a:lnTo>
                        <a:pt x="8490" y="747"/>
                      </a:lnTo>
                      <a:lnTo>
                        <a:pt x="8534" y="676"/>
                      </a:lnTo>
                      <a:lnTo>
                        <a:pt x="8534" y="534"/>
                      </a:lnTo>
                      <a:lnTo>
                        <a:pt x="8578" y="534"/>
                      </a:lnTo>
                      <a:lnTo>
                        <a:pt x="8622" y="463"/>
                      </a:lnTo>
                      <a:lnTo>
                        <a:pt x="8710" y="463"/>
                      </a:lnTo>
                      <a:lnTo>
                        <a:pt x="8754" y="534"/>
                      </a:lnTo>
                      <a:lnTo>
                        <a:pt x="8930" y="534"/>
                      </a:lnTo>
                      <a:lnTo>
                        <a:pt x="8930" y="356"/>
                      </a:lnTo>
                      <a:lnTo>
                        <a:pt x="8996" y="356"/>
                      </a:lnTo>
                      <a:lnTo>
                        <a:pt x="8996" y="391"/>
                      </a:lnTo>
                      <a:lnTo>
                        <a:pt x="9040" y="391"/>
                      </a:lnTo>
                      <a:lnTo>
                        <a:pt x="9040" y="463"/>
                      </a:lnTo>
                      <a:lnTo>
                        <a:pt x="9084" y="463"/>
                      </a:lnTo>
                      <a:lnTo>
                        <a:pt x="9084" y="605"/>
                      </a:lnTo>
                      <a:lnTo>
                        <a:pt x="9128" y="605"/>
                      </a:lnTo>
                      <a:lnTo>
                        <a:pt x="9128" y="818"/>
                      </a:lnTo>
                      <a:lnTo>
                        <a:pt x="9172" y="818"/>
                      </a:lnTo>
                      <a:lnTo>
                        <a:pt x="9260" y="961"/>
                      </a:lnTo>
                      <a:lnTo>
                        <a:pt x="9304" y="961"/>
                      </a:lnTo>
                      <a:lnTo>
                        <a:pt x="9348" y="1032"/>
                      </a:lnTo>
                      <a:lnTo>
                        <a:pt x="9502" y="1032"/>
                      </a:lnTo>
                      <a:lnTo>
                        <a:pt x="9590" y="890"/>
                      </a:lnTo>
                      <a:lnTo>
                        <a:pt x="9722" y="890"/>
                      </a:lnTo>
                      <a:lnTo>
                        <a:pt x="9722" y="961"/>
                      </a:lnTo>
                      <a:lnTo>
                        <a:pt x="9810" y="961"/>
                      </a:lnTo>
                      <a:lnTo>
                        <a:pt x="9810" y="1103"/>
                      </a:lnTo>
                      <a:lnTo>
                        <a:pt x="9854" y="1174"/>
                      </a:lnTo>
                      <a:lnTo>
                        <a:pt x="9898" y="1103"/>
                      </a:lnTo>
                      <a:lnTo>
                        <a:pt x="9898" y="1032"/>
                      </a:lnTo>
                      <a:lnTo>
                        <a:pt x="9942" y="961"/>
                      </a:lnTo>
                      <a:lnTo>
                        <a:pt x="9986" y="961"/>
                      </a:lnTo>
                      <a:lnTo>
                        <a:pt x="9986" y="890"/>
                      </a:lnTo>
                      <a:lnTo>
                        <a:pt x="10184" y="890"/>
                      </a:lnTo>
                      <a:lnTo>
                        <a:pt x="10228" y="961"/>
                      </a:lnTo>
                      <a:lnTo>
                        <a:pt x="10272" y="890"/>
                      </a:lnTo>
                      <a:lnTo>
                        <a:pt x="10448" y="890"/>
                      </a:lnTo>
                      <a:lnTo>
                        <a:pt x="10448" y="818"/>
                      </a:lnTo>
                      <a:lnTo>
                        <a:pt x="10558" y="818"/>
                      </a:lnTo>
                      <a:lnTo>
                        <a:pt x="10602" y="747"/>
                      </a:lnTo>
                      <a:lnTo>
                        <a:pt x="10646" y="818"/>
                      </a:lnTo>
                      <a:lnTo>
                        <a:pt x="10778" y="818"/>
                      </a:lnTo>
                      <a:lnTo>
                        <a:pt x="10778" y="676"/>
                      </a:lnTo>
                      <a:lnTo>
                        <a:pt x="10822" y="676"/>
                      </a:lnTo>
                      <a:lnTo>
                        <a:pt x="10822" y="534"/>
                      </a:lnTo>
                      <a:lnTo>
                        <a:pt x="10778" y="534"/>
                      </a:lnTo>
                      <a:lnTo>
                        <a:pt x="10778" y="463"/>
                      </a:lnTo>
                      <a:lnTo>
                        <a:pt x="10690" y="463"/>
                      </a:lnTo>
                      <a:lnTo>
                        <a:pt x="10690" y="534"/>
                      </a:lnTo>
                      <a:lnTo>
                        <a:pt x="10602" y="534"/>
                      </a:lnTo>
                      <a:lnTo>
                        <a:pt x="10602" y="463"/>
                      </a:lnTo>
                      <a:lnTo>
                        <a:pt x="10778" y="463"/>
                      </a:lnTo>
                      <a:lnTo>
                        <a:pt x="10822" y="391"/>
                      </a:lnTo>
                      <a:lnTo>
                        <a:pt x="10866" y="463"/>
                      </a:lnTo>
                      <a:lnTo>
                        <a:pt x="10998" y="463"/>
                      </a:lnTo>
                      <a:lnTo>
                        <a:pt x="10998" y="534"/>
                      </a:lnTo>
                      <a:lnTo>
                        <a:pt x="11042" y="605"/>
                      </a:lnTo>
                      <a:lnTo>
                        <a:pt x="11042" y="747"/>
                      </a:lnTo>
                      <a:lnTo>
                        <a:pt x="10998" y="747"/>
                      </a:lnTo>
                      <a:lnTo>
                        <a:pt x="10998" y="1032"/>
                      </a:lnTo>
                      <a:lnTo>
                        <a:pt x="11042" y="1032"/>
                      </a:lnTo>
                      <a:lnTo>
                        <a:pt x="11064" y="961"/>
                      </a:lnTo>
                      <a:lnTo>
                        <a:pt x="11108" y="890"/>
                      </a:lnTo>
                      <a:lnTo>
                        <a:pt x="11108" y="818"/>
                      </a:lnTo>
                      <a:lnTo>
                        <a:pt x="11152" y="747"/>
                      </a:lnTo>
                      <a:lnTo>
                        <a:pt x="11152" y="391"/>
                      </a:lnTo>
                      <a:lnTo>
                        <a:pt x="11108" y="391"/>
                      </a:lnTo>
                      <a:lnTo>
                        <a:pt x="11108" y="285"/>
                      </a:lnTo>
                      <a:lnTo>
                        <a:pt x="11196" y="285"/>
                      </a:lnTo>
                      <a:lnTo>
                        <a:pt x="11240" y="356"/>
                      </a:lnTo>
                      <a:lnTo>
                        <a:pt x="11284" y="391"/>
                      </a:lnTo>
                      <a:lnTo>
                        <a:pt x="11284" y="463"/>
                      </a:lnTo>
                      <a:lnTo>
                        <a:pt x="11328" y="534"/>
                      </a:lnTo>
                      <a:lnTo>
                        <a:pt x="11328" y="605"/>
                      </a:lnTo>
                      <a:lnTo>
                        <a:pt x="11372" y="676"/>
                      </a:lnTo>
                      <a:lnTo>
                        <a:pt x="11416" y="676"/>
                      </a:lnTo>
                      <a:lnTo>
                        <a:pt x="11460" y="747"/>
                      </a:lnTo>
                      <a:lnTo>
                        <a:pt x="11504" y="747"/>
                      </a:lnTo>
                      <a:lnTo>
                        <a:pt x="11504" y="818"/>
                      </a:lnTo>
                      <a:lnTo>
                        <a:pt x="11570" y="818"/>
                      </a:lnTo>
                      <a:lnTo>
                        <a:pt x="11570" y="747"/>
                      </a:lnTo>
                      <a:lnTo>
                        <a:pt x="11614" y="747"/>
                      </a:lnTo>
                      <a:lnTo>
                        <a:pt x="11614" y="463"/>
                      </a:lnTo>
                      <a:lnTo>
                        <a:pt x="11746" y="463"/>
                      </a:lnTo>
                      <a:lnTo>
                        <a:pt x="11746" y="747"/>
                      </a:lnTo>
                      <a:lnTo>
                        <a:pt x="11702" y="747"/>
                      </a:lnTo>
                      <a:lnTo>
                        <a:pt x="11702" y="818"/>
                      </a:lnTo>
                      <a:lnTo>
                        <a:pt x="11658" y="818"/>
                      </a:lnTo>
                      <a:lnTo>
                        <a:pt x="11658" y="961"/>
                      </a:lnTo>
                      <a:lnTo>
                        <a:pt x="11790" y="961"/>
                      </a:lnTo>
                      <a:lnTo>
                        <a:pt x="11790" y="1032"/>
                      </a:lnTo>
                      <a:lnTo>
                        <a:pt x="11834" y="1032"/>
                      </a:lnTo>
                      <a:lnTo>
                        <a:pt x="11834" y="961"/>
                      </a:lnTo>
                      <a:lnTo>
                        <a:pt x="11878" y="1032"/>
                      </a:lnTo>
                      <a:lnTo>
                        <a:pt x="11922" y="1032"/>
                      </a:lnTo>
                      <a:lnTo>
                        <a:pt x="11922" y="961"/>
                      </a:lnTo>
                      <a:lnTo>
                        <a:pt x="11966" y="961"/>
                      </a:lnTo>
                      <a:lnTo>
                        <a:pt x="11966" y="890"/>
                      </a:lnTo>
                      <a:lnTo>
                        <a:pt x="11922" y="890"/>
                      </a:lnTo>
                      <a:lnTo>
                        <a:pt x="11922" y="818"/>
                      </a:lnTo>
                      <a:lnTo>
                        <a:pt x="11966" y="818"/>
                      </a:lnTo>
                      <a:lnTo>
                        <a:pt x="11966" y="747"/>
                      </a:lnTo>
                      <a:lnTo>
                        <a:pt x="12252" y="747"/>
                      </a:lnTo>
                      <a:lnTo>
                        <a:pt x="12252" y="605"/>
                      </a:lnTo>
                      <a:lnTo>
                        <a:pt x="12208" y="605"/>
                      </a:lnTo>
                      <a:lnTo>
                        <a:pt x="12208" y="534"/>
                      </a:lnTo>
                      <a:lnTo>
                        <a:pt x="12164" y="534"/>
                      </a:lnTo>
                      <a:lnTo>
                        <a:pt x="12164" y="463"/>
                      </a:lnTo>
                      <a:lnTo>
                        <a:pt x="12252" y="463"/>
                      </a:lnTo>
                      <a:lnTo>
                        <a:pt x="12296" y="534"/>
                      </a:lnTo>
                      <a:lnTo>
                        <a:pt x="12340" y="534"/>
                      </a:lnTo>
                      <a:lnTo>
                        <a:pt x="12384" y="605"/>
                      </a:lnTo>
                      <a:lnTo>
                        <a:pt x="12472" y="605"/>
                      </a:lnTo>
                      <a:lnTo>
                        <a:pt x="12472" y="534"/>
                      </a:lnTo>
                      <a:lnTo>
                        <a:pt x="12516" y="463"/>
                      </a:lnTo>
                      <a:lnTo>
                        <a:pt x="12516" y="391"/>
                      </a:lnTo>
                      <a:lnTo>
                        <a:pt x="12560" y="391"/>
                      </a:lnTo>
                      <a:lnTo>
                        <a:pt x="12626" y="463"/>
                      </a:lnTo>
                      <a:lnTo>
                        <a:pt x="12714" y="463"/>
                      </a:lnTo>
                      <a:lnTo>
                        <a:pt x="12758" y="534"/>
                      </a:lnTo>
                      <a:lnTo>
                        <a:pt x="12758" y="605"/>
                      </a:lnTo>
                      <a:lnTo>
                        <a:pt x="12802" y="676"/>
                      </a:lnTo>
                      <a:lnTo>
                        <a:pt x="12890" y="676"/>
                      </a:lnTo>
                      <a:lnTo>
                        <a:pt x="12890" y="214"/>
                      </a:lnTo>
                      <a:lnTo>
                        <a:pt x="12934" y="214"/>
                      </a:lnTo>
                      <a:lnTo>
                        <a:pt x="12934" y="285"/>
                      </a:lnTo>
                      <a:lnTo>
                        <a:pt x="12978" y="356"/>
                      </a:lnTo>
                      <a:lnTo>
                        <a:pt x="12978" y="391"/>
                      </a:lnTo>
                      <a:lnTo>
                        <a:pt x="13022" y="391"/>
                      </a:lnTo>
                      <a:lnTo>
                        <a:pt x="13066" y="463"/>
                      </a:lnTo>
                      <a:lnTo>
                        <a:pt x="13154" y="463"/>
                      </a:lnTo>
                      <a:lnTo>
                        <a:pt x="13154" y="534"/>
                      </a:lnTo>
                      <a:lnTo>
                        <a:pt x="13220" y="534"/>
                      </a:lnTo>
                      <a:lnTo>
                        <a:pt x="13220" y="605"/>
                      </a:lnTo>
                      <a:lnTo>
                        <a:pt x="13308" y="747"/>
                      </a:lnTo>
                      <a:lnTo>
                        <a:pt x="13352" y="747"/>
                      </a:lnTo>
                      <a:lnTo>
                        <a:pt x="13352" y="676"/>
                      </a:lnTo>
                      <a:lnTo>
                        <a:pt x="13396" y="676"/>
                      </a:lnTo>
                      <a:lnTo>
                        <a:pt x="13396" y="356"/>
                      </a:lnTo>
                      <a:lnTo>
                        <a:pt x="13440" y="356"/>
                      </a:lnTo>
                      <a:lnTo>
                        <a:pt x="13440" y="285"/>
                      </a:lnTo>
                      <a:lnTo>
                        <a:pt x="13484" y="285"/>
                      </a:lnTo>
                      <a:lnTo>
                        <a:pt x="13527" y="356"/>
                      </a:lnTo>
                      <a:lnTo>
                        <a:pt x="13527" y="605"/>
                      </a:lnTo>
                      <a:lnTo>
                        <a:pt x="13615" y="605"/>
                      </a:lnTo>
                      <a:lnTo>
                        <a:pt x="13615" y="534"/>
                      </a:lnTo>
                      <a:lnTo>
                        <a:pt x="13659" y="534"/>
                      </a:lnTo>
                      <a:lnTo>
                        <a:pt x="13659" y="391"/>
                      </a:lnTo>
                      <a:lnTo>
                        <a:pt x="13681" y="391"/>
                      </a:lnTo>
                      <a:lnTo>
                        <a:pt x="13681" y="0"/>
                      </a:lnTo>
                      <a:lnTo>
                        <a:pt x="13813" y="0"/>
                      </a:lnTo>
                      <a:lnTo>
                        <a:pt x="13813" y="71"/>
                      </a:lnTo>
                      <a:lnTo>
                        <a:pt x="13857" y="71"/>
                      </a:lnTo>
                      <a:lnTo>
                        <a:pt x="13857" y="391"/>
                      </a:lnTo>
                      <a:lnTo>
                        <a:pt x="13901" y="463"/>
                      </a:lnTo>
                      <a:lnTo>
                        <a:pt x="13945" y="463"/>
                      </a:lnTo>
                      <a:lnTo>
                        <a:pt x="13945" y="534"/>
                      </a:lnTo>
                      <a:lnTo>
                        <a:pt x="14033" y="534"/>
                      </a:lnTo>
                      <a:lnTo>
                        <a:pt x="14033" y="391"/>
                      </a:lnTo>
                      <a:lnTo>
                        <a:pt x="14077" y="391"/>
                      </a:lnTo>
                      <a:lnTo>
                        <a:pt x="14077" y="356"/>
                      </a:lnTo>
                      <a:lnTo>
                        <a:pt x="14165" y="356"/>
                      </a:lnTo>
                      <a:lnTo>
                        <a:pt x="14165" y="534"/>
                      </a:lnTo>
                      <a:lnTo>
                        <a:pt x="14209" y="534"/>
                      </a:lnTo>
                      <a:lnTo>
                        <a:pt x="14209" y="605"/>
                      </a:lnTo>
                      <a:lnTo>
                        <a:pt x="14231" y="605"/>
                      </a:lnTo>
                      <a:lnTo>
                        <a:pt x="14231" y="534"/>
                      </a:lnTo>
                      <a:lnTo>
                        <a:pt x="14363" y="534"/>
                      </a:lnTo>
                      <a:lnTo>
                        <a:pt x="14363" y="391"/>
                      </a:lnTo>
                      <a:lnTo>
                        <a:pt x="14407" y="356"/>
                      </a:lnTo>
                      <a:lnTo>
                        <a:pt x="14407" y="285"/>
                      </a:lnTo>
                      <a:lnTo>
                        <a:pt x="14539" y="285"/>
                      </a:lnTo>
                      <a:lnTo>
                        <a:pt x="14539" y="214"/>
                      </a:lnTo>
                      <a:lnTo>
                        <a:pt x="14627" y="214"/>
                      </a:lnTo>
                      <a:lnTo>
                        <a:pt x="14627" y="285"/>
                      </a:lnTo>
                      <a:lnTo>
                        <a:pt x="14671" y="356"/>
                      </a:lnTo>
                      <a:lnTo>
                        <a:pt x="14671" y="391"/>
                      </a:lnTo>
                      <a:lnTo>
                        <a:pt x="14715" y="391"/>
                      </a:lnTo>
                      <a:lnTo>
                        <a:pt x="14715" y="463"/>
                      </a:lnTo>
                      <a:lnTo>
                        <a:pt x="14781" y="463"/>
                      </a:lnTo>
                      <a:lnTo>
                        <a:pt x="14781" y="391"/>
                      </a:lnTo>
                      <a:lnTo>
                        <a:pt x="14825" y="391"/>
                      </a:lnTo>
                      <a:lnTo>
                        <a:pt x="14825" y="285"/>
                      </a:lnTo>
                      <a:lnTo>
                        <a:pt x="14781" y="285"/>
                      </a:lnTo>
                      <a:lnTo>
                        <a:pt x="14781" y="214"/>
                      </a:lnTo>
                      <a:lnTo>
                        <a:pt x="14869" y="214"/>
                      </a:lnTo>
                      <a:lnTo>
                        <a:pt x="14869" y="285"/>
                      </a:lnTo>
                      <a:lnTo>
                        <a:pt x="14913" y="356"/>
                      </a:lnTo>
                      <a:lnTo>
                        <a:pt x="14913" y="391"/>
                      </a:lnTo>
                      <a:lnTo>
                        <a:pt x="14957" y="391"/>
                      </a:lnTo>
                      <a:lnTo>
                        <a:pt x="14957" y="463"/>
                      </a:lnTo>
                      <a:lnTo>
                        <a:pt x="15089" y="463"/>
                      </a:lnTo>
                      <a:lnTo>
                        <a:pt x="15089" y="391"/>
                      </a:lnTo>
                      <a:lnTo>
                        <a:pt x="15133" y="391"/>
                      </a:lnTo>
                      <a:lnTo>
                        <a:pt x="15133" y="356"/>
                      </a:lnTo>
                      <a:lnTo>
                        <a:pt x="15177" y="356"/>
                      </a:lnTo>
                      <a:lnTo>
                        <a:pt x="15177" y="391"/>
                      </a:lnTo>
                      <a:lnTo>
                        <a:pt x="15221" y="391"/>
                      </a:lnTo>
                      <a:lnTo>
                        <a:pt x="15265" y="463"/>
                      </a:lnTo>
                      <a:lnTo>
                        <a:pt x="15265" y="605"/>
                      </a:lnTo>
                      <a:lnTo>
                        <a:pt x="15287" y="605"/>
                      </a:lnTo>
                      <a:lnTo>
                        <a:pt x="15287" y="676"/>
                      </a:lnTo>
                      <a:lnTo>
                        <a:pt x="15419" y="676"/>
                      </a:lnTo>
                      <a:lnTo>
                        <a:pt x="15419" y="818"/>
                      </a:lnTo>
                      <a:lnTo>
                        <a:pt x="15287" y="818"/>
                      </a:lnTo>
                      <a:lnTo>
                        <a:pt x="15287" y="961"/>
                      </a:lnTo>
                      <a:lnTo>
                        <a:pt x="15331" y="961"/>
                      </a:lnTo>
                      <a:lnTo>
                        <a:pt x="15331" y="1032"/>
                      </a:lnTo>
                      <a:lnTo>
                        <a:pt x="15375" y="1032"/>
                      </a:lnTo>
                      <a:lnTo>
                        <a:pt x="15375" y="1103"/>
                      </a:lnTo>
                      <a:lnTo>
                        <a:pt x="15419" y="1103"/>
                      </a:lnTo>
                      <a:lnTo>
                        <a:pt x="15419" y="747"/>
                      </a:lnTo>
                      <a:lnTo>
                        <a:pt x="15463" y="747"/>
                      </a:lnTo>
                      <a:lnTo>
                        <a:pt x="15507" y="676"/>
                      </a:lnTo>
                      <a:lnTo>
                        <a:pt x="15507" y="605"/>
                      </a:lnTo>
                      <a:lnTo>
                        <a:pt x="15595" y="605"/>
                      </a:lnTo>
                      <a:lnTo>
                        <a:pt x="15595" y="676"/>
                      </a:lnTo>
                      <a:lnTo>
                        <a:pt x="15639" y="676"/>
                      </a:lnTo>
                      <a:lnTo>
                        <a:pt x="15639" y="747"/>
                      </a:lnTo>
                      <a:lnTo>
                        <a:pt x="15683" y="818"/>
                      </a:lnTo>
                      <a:lnTo>
                        <a:pt x="15683" y="890"/>
                      </a:lnTo>
                      <a:lnTo>
                        <a:pt x="15793" y="890"/>
                      </a:lnTo>
                      <a:lnTo>
                        <a:pt x="15793" y="818"/>
                      </a:lnTo>
                      <a:lnTo>
                        <a:pt x="15837" y="818"/>
                      </a:lnTo>
                      <a:lnTo>
                        <a:pt x="15837" y="747"/>
                      </a:lnTo>
                      <a:lnTo>
                        <a:pt x="15925" y="747"/>
                      </a:lnTo>
                      <a:lnTo>
                        <a:pt x="15925" y="1032"/>
                      </a:lnTo>
                      <a:lnTo>
                        <a:pt x="15881" y="1103"/>
                      </a:lnTo>
                      <a:lnTo>
                        <a:pt x="15881" y="1174"/>
                      </a:lnTo>
                      <a:lnTo>
                        <a:pt x="15837" y="1174"/>
                      </a:lnTo>
                      <a:lnTo>
                        <a:pt x="15881" y="1174"/>
                      </a:lnTo>
                      <a:lnTo>
                        <a:pt x="15881" y="1245"/>
                      </a:lnTo>
                      <a:lnTo>
                        <a:pt x="15925" y="1281"/>
                      </a:lnTo>
                      <a:lnTo>
                        <a:pt x="15969" y="1281"/>
                      </a:lnTo>
                      <a:lnTo>
                        <a:pt x="16013" y="1245"/>
                      </a:lnTo>
                      <a:lnTo>
                        <a:pt x="16057" y="1245"/>
                      </a:lnTo>
                      <a:lnTo>
                        <a:pt x="16057" y="890"/>
                      </a:lnTo>
                      <a:lnTo>
                        <a:pt x="16013" y="890"/>
                      </a:lnTo>
                      <a:lnTo>
                        <a:pt x="16013" y="818"/>
                      </a:lnTo>
                      <a:lnTo>
                        <a:pt x="15969" y="747"/>
                      </a:lnTo>
                      <a:lnTo>
                        <a:pt x="15969" y="676"/>
                      </a:lnTo>
                      <a:lnTo>
                        <a:pt x="16013" y="605"/>
                      </a:lnTo>
                      <a:lnTo>
                        <a:pt x="16101" y="605"/>
                      </a:lnTo>
                      <a:lnTo>
                        <a:pt x="16145" y="676"/>
                      </a:lnTo>
                      <a:lnTo>
                        <a:pt x="16189" y="676"/>
                      </a:lnTo>
                      <a:lnTo>
                        <a:pt x="16189" y="818"/>
                      </a:lnTo>
                      <a:lnTo>
                        <a:pt x="16233" y="890"/>
                      </a:lnTo>
                      <a:lnTo>
                        <a:pt x="16233" y="1103"/>
                      </a:lnTo>
                      <a:lnTo>
                        <a:pt x="16277" y="1103"/>
                      </a:lnTo>
                      <a:lnTo>
                        <a:pt x="16277" y="1174"/>
                      </a:lnTo>
                      <a:lnTo>
                        <a:pt x="16321" y="1245"/>
                      </a:lnTo>
                      <a:lnTo>
                        <a:pt x="16343" y="1174"/>
                      </a:lnTo>
                      <a:lnTo>
                        <a:pt x="16387" y="1174"/>
                      </a:lnTo>
                      <a:lnTo>
                        <a:pt x="16387" y="961"/>
                      </a:lnTo>
                      <a:lnTo>
                        <a:pt x="16343" y="890"/>
                      </a:lnTo>
                      <a:lnTo>
                        <a:pt x="16343" y="818"/>
                      </a:lnTo>
                      <a:lnTo>
                        <a:pt x="16321" y="818"/>
                      </a:lnTo>
                      <a:lnTo>
                        <a:pt x="16343" y="747"/>
                      </a:lnTo>
                      <a:lnTo>
                        <a:pt x="16343" y="676"/>
                      </a:lnTo>
                      <a:lnTo>
                        <a:pt x="16387" y="676"/>
                      </a:lnTo>
                      <a:lnTo>
                        <a:pt x="16387" y="747"/>
                      </a:lnTo>
                      <a:lnTo>
                        <a:pt x="16431" y="747"/>
                      </a:lnTo>
                      <a:lnTo>
                        <a:pt x="16431" y="818"/>
                      </a:lnTo>
                      <a:lnTo>
                        <a:pt x="16475" y="818"/>
                      </a:lnTo>
                      <a:lnTo>
                        <a:pt x="16475" y="890"/>
                      </a:lnTo>
                      <a:lnTo>
                        <a:pt x="16519" y="890"/>
                      </a:lnTo>
                      <a:lnTo>
                        <a:pt x="16519" y="961"/>
                      </a:lnTo>
                      <a:lnTo>
                        <a:pt x="16475" y="961"/>
                      </a:lnTo>
                      <a:lnTo>
                        <a:pt x="16475" y="1032"/>
                      </a:lnTo>
                      <a:lnTo>
                        <a:pt x="16431" y="1032"/>
                      </a:lnTo>
                      <a:lnTo>
                        <a:pt x="16431" y="1245"/>
                      </a:lnTo>
                      <a:lnTo>
                        <a:pt x="16387" y="1281"/>
                      </a:lnTo>
                      <a:lnTo>
                        <a:pt x="16387" y="1352"/>
                      </a:lnTo>
                      <a:lnTo>
                        <a:pt x="16475" y="1352"/>
                      </a:lnTo>
                      <a:lnTo>
                        <a:pt x="16475" y="1281"/>
                      </a:lnTo>
                      <a:lnTo>
                        <a:pt x="16519" y="1281"/>
                      </a:lnTo>
                      <a:lnTo>
                        <a:pt x="16519" y="1174"/>
                      </a:lnTo>
                      <a:lnTo>
                        <a:pt x="16563" y="1174"/>
                      </a:lnTo>
                      <a:lnTo>
                        <a:pt x="16563" y="1103"/>
                      </a:lnTo>
                      <a:lnTo>
                        <a:pt x="16651" y="1103"/>
                      </a:lnTo>
                      <a:lnTo>
                        <a:pt x="16651" y="1032"/>
                      </a:lnTo>
                      <a:lnTo>
                        <a:pt x="16783" y="1032"/>
                      </a:lnTo>
                      <a:lnTo>
                        <a:pt x="16783" y="1103"/>
                      </a:lnTo>
                      <a:lnTo>
                        <a:pt x="16827" y="1103"/>
                      </a:lnTo>
                      <a:lnTo>
                        <a:pt x="16827" y="1174"/>
                      </a:lnTo>
                      <a:lnTo>
                        <a:pt x="16849" y="1245"/>
                      </a:lnTo>
                      <a:lnTo>
                        <a:pt x="16849" y="1352"/>
                      </a:lnTo>
                      <a:lnTo>
                        <a:pt x="16827" y="1352"/>
                      </a:lnTo>
                      <a:lnTo>
                        <a:pt x="16783" y="1423"/>
                      </a:lnTo>
                      <a:lnTo>
                        <a:pt x="16739" y="1423"/>
                      </a:lnTo>
                      <a:lnTo>
                        <a:pt x="16739" y="1495"/>
                      </a:lnTo>
                      <a:lnTo>
                        <a:pt x="16783" y="1495"/>
                      </a:lnTo>
                      <a:lnTo>
                        <a:pt x="16783" y="1566"/>
                      </a:lnTo>
                      <a:lnTo>
                        <a:pt x="16827" y="1566"/>
                      </a:lnTo>
                      <a:lnTo>
                        <a:pt x="16827" y="1495"/>
                      </a:lnTo>
                      <a:lnTo>
                        <a:pt x="16937" y="1495"/>
                      </a:lnTo>
                      <a:lnTo>
                        <a:pt x="16937" y="1423"/>
                      </a:lnTo>
                      <a:lnTo>
                        <a:pt x="17113" y="1423"/>
                      </a:lnTo>
                      <a:lnTo>
                        <a:pt x="17201" y="1281"/>
                      </a:lnTo>
                      <a:lnTo>
                        <a:pt x="17201" y="1245"/>
                      </a:lnTo>
                      <a:lnTo>
                        <a:pt x="17289" y="1245"/>
                      </a:lnTo>
                      <a:lnTo>
                        <a:pt x="17333" y="1281"/>
                      </a:lnTo>
                      <a:lnTo>
                        <a:pt x="17333" y="1495"/>
                      </a:lnTo>
                      <a:lnTo>
                        <a:pt x="17289" y="1566"/>
                      </a:lnTo>
                      <a:lnTo>
                        <a:pt x="17289" y="1637"/>
                      </a:lnTo>
                      <a:lnTo>
                        <a:pt x="17333" y="1637"/>
                      </a:lnTo>
                      <a:lnTo>
                        <a:pt x="17333" y="1708"/>
                      </a:lnTo>
                      <a:lnTo>
                        <a:pt x="17377" y="1708"/>
                      </a:lnTo>
                      <a:lnTo>
                        <a:pt x="17377" y="1779"/>
                      </a:lnTo>
                      <a:lnTo>
                        <a:pt x="17399" y="1708"/>
                      </a:lnTo>
                      <a:lnTo>
                        <a:pt x="17443" y="1637"/>
                      </a:lnTo>
                      <a:lnTo>
                        <a:pt x="17443" y="1566"/>
                      </a:lnTo>
                      <a:lnTo>
                        <a:pt x="17487" y="1566"/>
                      </a:lnTo>
                      <a:lnTo>
                        <a:pt x="17487" y="1423"/>
                      </a:lnTo>
                      <a:lnTo>
                        <a:pt x="17531" y="1352"/>
                      </a:lnTo>
                      <a:lnTo>
                        <a:pt x="17531" y="1281"/>
                      </a:lnTo>
                      <a:lnTo>
                        <a:pt x="17663" y="1352"/>
                      </a:lnTo>
                      <a:lnTo>
                        <a:pt x="17663" y="1281"/>
                      </a:lnTo>
                      <a:lnTo>
                        <a:pt x="17707" y="1281"/>
                      </a:lnTo>
                      <a:lnTo>
                        <a:pt x="17707" y="1245"/>
                      </a:lnTo>
                      <a:lnTo>
                        <a:pt x="17795" y="1103"/>
                      </a:lnTo>
                      <a:lnTo>
                        <a:pt x="17795" y="961"/>
                      </a:lnTo>
                      <a:lnTo>
                        <a:pt x="17619" y="676"/>
                      </a:lnTo>
                      <a:lnTo>
                        <a:pt x="17619" y="605"/>
                      </a:lnTo>
                      <a:lnTo>
                        <a:pt x="17751" y="605"/>
                      </a:lnTo>
                      <a:lnTo>
                        <a:pt x="17839" y="747"/>
                      </a:lnTo>
                      <a:lnTo>
                        <a:pt x="17839" y="1174"/>
                      </a:lnTo>
                      <a:lnTo>
                        <a:pt x="17883" y="1174"/>
                      </a:lnTo>
                      <a:lnTo>
                        <a:pt x="17883" y="1245"/>
                      </a:lnTo>
                      <a:lnTo>
                        <a:pt x="17905" y="1245"/>
                      </a:lnTo>
                      <a:lnTo>
                        <a:pt x="17905" y="1174"/>
                      </a:lnTo>
                      <a:lnTo>
                        <a:pt x="17949" y="1174"/>
                      </a:lnTo>
                      <a:lnTo>
                        <a:pt x="17949" y="1103"/>
                      </a:lnTo>
                      <a:lnTo>
                        <a:pt x="17993" y="1032"/>
                      </a:lnTo>
                      <a:lnTo>
                        <a:pt x="17993" y="818"/>
                      </a:lnTo>
                      <a:lnTo>
                        <a:pt x="18037" y="818"/>
                      </a:lnTo>
                      <a:lnTo>
                        <a:pt x="18037" y="747"/>
                      </a:lnTo>
                      <a:lnTo>
                        <a:pt x="18125" y="747"/>
                      </a:lnTo>
                      <a:lnTo>
                        <a:pt x="18169" y="818"/>
                      </a:lnTo>
                      <a:lnTo>
                        <a:pt x="18213" y="818"/>
                      </a:lnTo>
                      <a:lnTo>
                        <a:pt x="18213" y="890"/>
                      </a:lnTo>
                      <a:lnTo>
                        <a:pt x="18257" y="890"/>
                      </a:lnTo>
                      <a:lnTo>
                        <a:pt x="18257" y="961"/>
                      </a:lnTo>
                      <a:lnTo>
                        <a:pt x="18301" y="961"/>
                      </a:lnTo>
                      <a:lnTo>
                        <a:pt x="18301" y="1032"/>
                      </a:lnTo>
                      <a:lnTo>
                        <a:pt x="18389" y="1032"/>
                      </a:lnTo>
                      <a:lnTo>
                        <a:pt x="18433" y="1103"/>
                      </a:lnTo>
                      <a:lnTo>
                        <a:pt x="18543" y="1245"/>
                      </a:lnTo>
                      <a:lnTo>
                        <a:pt x="18587" y="1281"/>
                      </a:lnTo>
                      <a:lnTo>
                        <a:pt x="18389" y="1423"/>
                      </a:lnTo>
                      <a:lnTo>
                        <a:pt x="16101" y="2989"/>
                      </a:lnTo>
                      <a:lnTo>
                        <a:pt x="16101" y="3131"/>
                      </a:lnTo>
                      <a:lnTo>
                        <a:pt x="16145" y="3131"/>
                      </a:lnTo>
                      <a:lnTo>
                        <a:pt x="16145" y="3203"/>
                      </a:lnTo>
                      <a:lnTo>
                        <a:pt x="16233" y="3345"/>
                      </a:lnTo>
                      <a:lnTo>
                        <a:pt x="16233" y="3416"/>
                      </a:lnTo>
                      <a:lnTo>
                        <a:pt x="16277" y="3416"/>
                      </a:lnTo>
                      <a:lnTo>
                        <a:pt x="16277" y="3487"/>
                      </a:lnTo>
                      <a:lnTo>
                        <a:pt x="16321" y="3487"/>
                      </a:lnTo>
                      <a:lnTo>
                        <a:pt x="16321" y="3416"/>
                      </a:lnTo>
                      <a:lnTo>
                        <a:pt x="16343" y="3416"/>
                      </a:lnTo>
                      <a:lnTo>
                        <a:pt x="16343" y="3487"/>
                      </a:lnTo>
                      <a:lnTo>
                        <a:pt x="16343" y="3416"/>
                      </a:lnTo>
                      <a:lnTo>
                        <a:pt x="16431" y="3416"/>
                      </a:lnTo>
                      <a:lnTo>
                        <a:pt x="16431" y="3345"/>
                      </a:lnTo>
                      <a:lnTo>
                        <a:pt x="16475" y="3345"/>
                      </a:lnTo>
                      <a:lnTo>
                        <a:pt x="16475" y="3416"/>
                      </a:lnTo>
                      <a:lnTo>
                        <a:pt x="16475" y="3345"/>
                      </a:lnTo>
                      <a:lnTo>
                        <a:pt x="16563" y="3345"/>
                      </a:lnTo>
                      <a:lnTo>
                        <a:pt x="16563" y="3487"/>
                      </a:lnTo>
                      <a:lnTo>
                        <a:pt x="16607" y="3487"/>
                      </a:lnTo>
                      <a:lnTo>
                        <a:pt x="16607" y="3558"/>
                      </a:lnTo>
                      <a:lnTo>
                        <a:pt x="16651" y="3558"/>
                      </a:lnTo>
                      <a:lnTo>
                        <a:pt x="16651" y="3701"/>
                      </a:lnTo>
                      <a:lnTo>
                        <a:pt x="16739" y="3701"/>
                      </a:lnTo>
                      <a:lnTo>
                        <a:pt x="16739" y="3772"/>
                      </a:lnTo>
                      <a:lnTo>
                        <a:pt x="16849" y="3772"/>
                      </a:lnTo>
                      <a:lnTo>
                        <a:pt x="16849" y="3808"/>
                      </a:lnTo>
                      <a:lnTo>
                        <a:pt x="16893" y="3808"/>
                      </a:lnTo>
                      <a:lnTo>
                        <a:pt x="16893" y="3772"/>
                      </a:lnTo>
                      <a:lnTo>
                        <a:pt x="16937" y="3772"/>
                      </a:lnTo>
                      <a:lnTo>
                        <a:pt x="16937" y="3701"/>
                      </a:lnTo>
                      <a:lnTo>
                        <a:pt x="16981" y="3701"/>
                      </a:lnTo>
                      <a:lnTo>
                        <a:pt x="16981" y="3630"/>
                      </a:lnTo>
                      <a:lnTo>
                        <a:pt x="17113" y="3630"/>
                      </a:lnTo>
                      <a:lnTo>
                        <a:pt x="17113" y="3701"/>
                      </a:lnTo>
                      <a:lnTo>
                        <a:pt x="17157" y="3701"/>
                      </a:lnTo>
                      <a:lnTo>
                        <a:pt x="17157" y="3772"/>
                      </a:lnTo>
                      <a:lnTo>
                        <a:pt x="17157" y="3701"/>
                      </a:lnTo>
                      <a:lnTo>
                        <a:pt x="17157" y="3879"/>
                      </a:lnTo>
                      <a:lnTo>
                        <a:pt x="17201" y="3879"/>
                      </a:lnTo>
                      <a:lnTo>
                        <a:pt x="17157" y="3879"/>
                      </a:lnTo>
                      <a:lnTo>
                        <a:pt x="17157" y="4021"/>
                      </a:lnTo>
                      <a:lnTo>
                        <a:pt x="17201" y="4021"/>
                      </a:lnTo>
                      <a:lnTo>
                        <a:pt x="17201" y="4092"/>
                      </a:lnTo>
                      <a:lnTo>
                        <a:pt x="17245" y="4092"/>
                      </a:lnTo>
                      <a:lnTo>
                        <a:pt x="17245" y="4021"/>
                      </a:lnTo>
                      <a:lnTo>
                        <a:pt x="17245" y="4163"/>
                      </a:lnTo>
                      <a:lnTo>
                        <a:pt x="17289" y="4163"/>
                      </a:lnTo>
                      <a:lnTo>
                        <a:pt x="17289" y="4235"/>
                      </a:lnTo>
                      <a:lnTo>
                        <a:pt x="17289" y="4163"/>
                      </a:lnTo>
                      <a:lnTo>
                        <a:pt x="17333" y="4163"/>
                      </a:lnTo>
                      <a:lnTo>
                        <a:pt x="17333" y="4235"/>
                      </a:lnTo>
                      <a:lnTo>
                        <a:pt x="17377" y="4235"/>
                      </a:lnTo>
                      <a:lnTo>
                        <a:pt x="17377" y="4306"/>
                      </a:lnTo>
                      <a:lnTo>
                        <a:pt x="17399" y="4235"/>
                      </a:lnTo>
                      <a:lnTo>
                        <a:pt x="17399" y="4377"/>
                      </a:lnTo>
                      <a:lnTo>
                        <a:pt x="17443" y="4377"/>
                      </a:lnTo>
                      <a:lnTo>
                        <a:pt x="17399" y="4377"/>
                      </a:lnTo>
                      <a:lnTo>
                        <a:pt x="17399" y="4448"/>
                      </a:lnTo>
                      <a:lnTo>
                        <a:pt x="17443" y="4448"/>
                      </a:lnTo>
                      <a:lnTo>
                        <a:pt x="17443" y="4519"/>
                      </a:lnTo>
                      <a:lnTo>
                        <a:pt x="17487" y="4519"/>
                      </a:lnTo>
                      <a:lnTo>
                        <a:pt x="17487" y="4590"/>
                      </a:lnTo>
                      <a:lnTo>
                        <a:pt x="17487" y="4519"/>
                      </a:lnTo>
                      <a:lnTo>
                        <a:pt x="17487" y="4590"/>
                      </a:lnTo>
                      <a:lnTo>
                        <a:pt x="17487" y="4519"/>
                      </a:lnTo>
                      <a:lnTo>
                        <a:pt x="17487" y="4590"/>
                      </a:lnTo>
                      <a:lnTo>
                        <a:pt x="17531" y="4590"/>
                      </a:lnTo>
                      <a:lnTo>
                        <a:pt x="17531" y="4519"/>
                      </a:lnTo>
                      <a:lnTo>
                        <a:pt x="17531" y="4590"/>
                      </a:lnTo>
                      <a:lnTo>
                        <a:pt x="17575" y="4590"/>
                      </a:lnTo>
                      <a:lnTo>
                        <a:pt x="17575" y="4662"/>
                      </a:lnTo>
                      <a:lnTo>
                        <a:pt x="17531" y="4662"/>
                      </a:lnTo>
                      <a:lnTo>
                        <a:pt x="17531" y="4768"/>
                      </a:lnTo>
                      <a:lnTo>
                        <a:pt x="17575" y="4768"/>
                      </a:lnTo>
                      <a:lnTo>
                        <a:pt x="17575" y="4840"/>
                      </a:lnTo>
                      <a:lnTo>
                        <a:pt x="17619" y="4840"/>
                      </a:lnTo>
                      <a:lnTo>
                        <a:pt x="17619" y="4982"/>
                      </a:lnTo>
                      <a:lnTo>
                        <a:pt x="17663" y="4982"/>
                      </a:lnTo>
                      <a:lnTo>
                        <a:pt x="17619" y="4982"/>
                      </a:lnTo>
                      <a:lnTo>
                        <a:pt x="17663" y="4982"/>
                      </a:lnTo>
                      <a:lnTo>
                        <a:pt x="17663" y="5124"/>
                      </a:lnTo>
                      <a:lnTo>
                        <a:pt x="17707" y="5124"/>
                      </a:lnTo>
                      <a:lnTo>
                        <a:pt x="17663" y="5124"/>
                      </a:lnTo>
                      <a:lnTo>
                        <a:pt x="17707" y="5124"/>
                      </a:lnTo>
                      <a:lnTo>
                        <a:pt x="17707" y="5267"/>
                      </a:lnTo>
                      <a:lnTo>
                        <a:pt x="17751" y="5267"/>
                      </a:lnTo>
                      <a:lnTo>
                        <a:pt x="17751" y="5338"/>
                      </a:lnTo>
                      <a:lnTo>
                        <a:pt x="17795" y="5338"/>
                      </a:lnTo>
                      <a:lnTo>
                        <a:pt x="17795" y="5409"/>
                      </a:lnTo>
                      <a:lnTo>
                        <a:pt x="17795" y="5338"/>
                      </a:lnTo>
                      <a:lnTo>
                        <a:pt x="17795" y="5480"/>
                      </a:lnTo>
                      <a:lnTo>
                        <a:pt x="17839" y="5480"/>
                      </a:lnTo>
                      <a:lnTo>
                        <a:pt x="17795" y="5480"/>
                      </a:lnTo>
                      <a:lnTo>
                        <a:pt x="17795" y="5516"/>
                      </a:lnTo>
                      <a:lnTo>
                        <a:pt x="17839" y="5516"/>
                      </a:lnTo>
                      <a:lnTo>
                        <a:pt x="17839" y="5800"/>
                      </a:lnTo>
                      <a:lnTo>
                        <a:pt x="17905" y="5800"/>
                      </a:lnTo>
                      <a:lnTo>
                        <a:pt x="17905" y="5871"/>
                      </a:lnTo>
                      <a:lnTo>
                        <a:pt x="17949" y="5871"/>
                      </a:lnTo>
                      <a:lnTo>
                        <a:pt x="17949" y="5943"/>
                      </a:lnTo>
                      <a:lnTo>
                        <a:pt x="18081" y="5943"/>
                      </a:lnTo>
                      <a:lnTo>
                        <a:pt x="18081" y="6014"/>
                      </a:lnTo>
                      <a:lnTo>
                        <a:pt x="18169" y="6014"/>
                      </a:lnTo>
                      <a:lnTo>
                        <a:pt x="18169" y="5943"/>
                      </a:lnTo>
                      <a:lnTo>
                        <a:pt x="18213" y="5943"/>
                      </a:lnTo>
                      <a:lnTo>
                        <a:pt x="18213" y="6014"/>
                      </a:lnTo>
                      <a:lnTo>
                        <a:pt x="18257" y="5943"/>
                      </a:lnTo>
                      <a:lnTo>
                        <a:pt x="18257" y="6014"/>
                      </a:lnTo>
                      <a:lnTo>
                        <a:pt x="18345" y="6014"/>
                      </a:lnTo>
                      <a:lnTo>
                        <a:pt x="18345" y="6085"/>
                      </a:lnTo>
                      <a:lnTo>
                        <a:pt x="18389" y="6085"/>
                      </a:lnTo>
                      <a:lnTo>
                        <a:pt x="18389" y="6156"/>
                      </a:lnTo>
                      <a:lnTo>
                        <a:pt x="18433" y="6156"/>
                      </a:lnTo>
                      <a:lnTo>
                        <a:pt x="18433" y="6227"/>
                      </a:lnTo>
                      <a:lnTo>
                        <a:pt x="18499" y="6227"/>
                      </a:lnTo>
                      <a:lnTo>
                        <a:pt x="18499" y="6085"/>
                      </a:lnTo>
                      <a:lnTo>
                        <a:pt x="18543" y="6085"/>
                      </a:lnTo>
                      <a:lnTo>
                        <a:pt x="18543" y="6227"/>
                      </a:lnTo>
                      <a:lnTo>
                        <a:pt x="18587" y="6299"/>
                      </a:lnTo>
                      <a:lnTo>
                        <a:pt x="18675" y="6299"/>
                      </a:lnTo>
                      <a:lnTo>
                        <a:pt x="18675" y="6370"/>
                      </a:lnTo>
                      <a:lnTo>
                        <a:pt x="18587" y="6370"/>
                      </a:lnTo>
                      <a:lnTo>
                        <a:pt x="18587" y="6299"/>
                      </a:lnTo>
                      <a:lnTo>
                        <a:pt x="18543" y="6299"/>
                      </a:lnTo>
                      <a:lnTo>
                        <a:pt x="18543" y="6405"/>
                      </a:lnTo>
                      <a:lnTo>
                        <a:pt x="18587" y="6476"/>
                      </a:lnTo>
                      <a:lnTo>
                        <a:pt x="18631" y="6476"/>
                      </a:lnTo>
                      <a:lnTo>
                        <a:pt x="18631" y="6548"/>
                      </a:lnTo>
                      <a:lnTo>
                        <a:pt x="18675" y="6548"/>
                      </a:lnTo>
                      <a:lnTo>
                        <a:pt x="18719" y="6476"/>
                      </a:lnTo>
                      <a:lnTo>
                        <a:pt x="18763" y="6476"/>
                      </a:lnTo>
                      <a:lnTo>
                        <a:pt x="18763" y="6405"/>
                      </a:lnTo>
                      <a:lnTo>
                        <a:pt x="18807" y="6405"/>
                      </a:lnTo>
                      <a:lnTo>
                        <a:pt x="18807" y="6548"/>
                      </a:lnTo>
                      <a:lnTo>
                        <a:pt x="18851" y="6548"/>
                      </a:lnTo>
                      <a:lnTo>
                        <a:pt x="18851" y="6405"/>
                      </a:lnTo>
                      <a:lnTo>
                        <a:pt x="18895" y="6405"/>
                      </a:lnTo>
                      <a:lnTo>
                        <a:pt x="18851" y="6405"/>
                      </a:lnTo>
                      <a:lnTo>
                        <a:pt x="18807" y="6370"/>
                      </a:lnTo>
                      <a:lnTo>
                        <a:pt x="18851" y="6370"/>
                      </a:lnTo>
                      <a:lnTo>
                        <a:pt x="18851" y="6299"/>
                      </a:lnTo>
                      <a:lnTo>
                        <a:pt x="19004" y="6299"/>
                      </a:lnTo>
                      <a:lnTo>
                        <a:pt x="19004" y="6227"/>
                      </a:lnTo>
                      <a:lnTo>
                        <a:pt x="19092" y="6227"/>
                      </a:lnTo>
                      <a:lnTo>
                        <a:pt x="19092" y="6370"/>
                      </a:lnTo>
                      <a:lnTo>
                        <a:pt x="19180" y="6370"/>
                      </a:lnTo>
                      <a:lnTo>
                        <a:pt x="19180" y="6227"/>
                      </a:lnTo>
                      <a:lnTo>
                        <a:pt x="19224" y="6227"/>
                      </a:lnTo>
                      <a:lnTo>
                        <a:pt x="19224" y="6370"/>
                      </a:lnTo>
                      <a:lnTo>
                        <a:pt x="19268" y="6370"/>
                      </a:lnTo>
                      <a:lnTo>
                        <a:pt x="19268" y="6405"/>
                      </a:lnTo>
                      <a:lnTo>
                        <a:pt x="19356" y="6405"/>
                      </a:lnTo>
                      <a:lnTo>
                        <a:pt x="19356" y="6476"/>
                      </a:lnTo>
                      <a:lnTo>
                        <a:pt x="19488" y="6476"/>
                      </a:lnTo>
                      <a:lnTo>
                        <a:pt x="19488" y="6405"/>
                      </a:lnTo>
                      <a:lnTo>
                        <a:pt x="19510" y="6405"/>
                      </a:lnTo>
                      <a:lnTo>
                        <a:pt x="19510" y="6370"/>
                      </a:lnTo>
                      <a:lnTo>
                        <a:pt x="19554" y="6405"/>
                      </a:lnTo>
                      <a:lnTo>
                        <a:pt x="19554" y="6548"/>
                      </a:lnTo>
                      <a:lnTo>
                        <a:pt x="19598" y="6548"/>
                      </a:lnTo>
                      <a:lnTo>
                        <a:pt x="19598" y="6619"/>
                      </a:lnTo>
                      <a:lnTo>
                        <a:pt x="19642" y="6619"/>
                      </a:lnTo>
                      <a:lnTo>
                        <a:pt x="19642" y="6690"/>
                      </a:lnTo>
                      <a:lnTo>
                        <a:pt x="19686" y="6690"/>
                      </a:lnTo>
                      <a:lnTo>
                        <a:pt x="19686" y="6761"/>
                      </a:lnTo>
                      <a:lnTo>
                        <a:pt x="19774" y="6761"/>
                      </a:lnTo>
                      <a:lnTo>
                        <a:pt x="19774" y="6690"/>
                      </a:lnTo>
                      <a:lnTo>
                        <a:pt x="19818" y="6619"/>
                      </a:lnTo>
                      <a:lnTo>
                        <a:pt x="19862" y="6619"/>
                      </a:lnTo>
                      <a:lnTo>
                        <a:pt x="19862" y="6476"/>
                      </a:lnTo>
                      <a:lnTo>
                        <a:pt x="19818" y="6476"/>
                      </a:lnTo>
                      <a:lnTo>
                        <a:pt x="19818" y="6405"/>
                      </a:lnTo>
                      <a:lnTo>
                        <a:pt x="19730" y="6405"/>
                      </a:lnTo>
                      <a:lnTo>
                        <a:pt x="19730" y="6370"/>
                      </a:lnTo>
                      <a:lnTo>
                        <a:pt x="19862" y="6370"/>
                      </a:lnTo>
                      <a:lnTo>
                        <a:pt x="19862" y="6405"/>
                      </a:lnTo>
                      <a:lnTo>
                        <a:pt x="19906" y="6405"/>
                      </a:lnTo>
                      <a:lnTo>
                        <a:pt x="19950" y="6476"/>
                      </a:lnTo>
                      <a:lnTo>
                        <a:pt x="19994" y="6476"/>
                      </a:lnTo>
                      <a:lnTo>
                        <a:pt x="19994" y="6370"/>
                      </a:lnTo>
                      <a:lnTo>
                        <a:pt x="20016" y="6370"/>
                      </a:lnTo>
                      <a:lnTo>
                        <a:pt x="20016" y="6405"/>
                      </a:lnTo>
                      <a:lnTo>
                        <a:pt x="20016" y="6299"/>
                      </a:lnTo>
                      <a:lnTo>
                        <a:pt x="20060" y="6299"/>
                      </a:lnTo>
                      <a:lnTo>
                        <a:pt x="20060" y="6227"/>
                      </a:lnTo>
                      <a:lnTo>
                        <a:pt x="20148" y="6227"/>
                      </a:lnTo>
                      <a:lnTo>
                        <a:pt x="20192" y="6299"/>
                      </a:lnTo>
                      <a:lnTo>
                        <a:pt x="20192" y="6370"/>
                      </a:lnTo>
                      <a:lnTo>
                        <a:pt x="20104" y="6370"/>
                      </a:lnTo>
                      <a:lnTo>
                        <a:pt x="20104" y="6405"/>
                      </a:lnTo>
                      <a:lnTo>
                        <a:pt x="20148" y="6405"/>
                      </a:lnTo>
                      <a:lnTo>
                        <a:pt x="20192" y="6476"/>
                      </a:lnTo>
                      <a:lnTo>
                        <a:pt x="20192" y="6405"/>
                      </a:lnTo>
                      <a:lnTo>
                        <a:pt x="20280" y="6405"/>
                      </a:lnTo>
                      <a:lnTo>
                        <a:pt x="20280" y="6476"/>
                      </a:lnTo>
                      <a:lnTo>
                        <a:pt x="20324" y="6476"/>
                      </a:lnTo>
                      <a:lnTo>
                        <a:pt x="20324" y="6548"/>
                      </a:lnTo>
                      <a:lnTo>
                        <a:pt x="20324" y="6476"/>
                      </a:lnTo>
                      <a:lnTo>
                        <a:pt x="20368" y="6476"/>
                      </a:lnTo>
                      <a:lnTo>
                        <a:pt x="20368" y="6405"/>
                      </a:lnTo>
                      <a:lnTo>
                        <a:pt x="20368" y="6476"/>
                      </a:lnTo>
                      <a:lnTo>
                        <a:pt x="20412" y="6476"/>
                      </a:lnTo>
                      <a:lnTo>
                        <a:pt x="20412" y="6548"/>
                      </a:lnTo>
                      <a:lnTo>
                        <a:pt x="20500" y="6548"/>
                      </a:lnTo>
                      <a:lnTo>
                        <a:pt x="20500" y="6405"/>
                      </a:lnTo>
                      <a:lnTo>
                        <a:pt x="20456" y="6405"/>
                      </a:lnTo>
                      <a:lnTo>
                        <a:pt x="20456" y="6370"/>
                      </a:lnTo>
                      <a:lnTo>
                        <a:pt x="20500" y="6370"/>
                      </a:lnTo>
                      <a:lnTo>
                        <a:pt x="20500" y="6405"/>
                      </a:lnTo>
                      <a:lnTo>
                        <a:pt x="20544" y="6405"/>
                      </a:lnTo>
                      <a:lnTo>
                        <a:pt x="20544" y="6476"/>
                      </a:lnTo>
                      <a:lnTo>
                        <a:pt x="20566" y="6476"/>
                      </a:lnTo>
                      <a:lnTo>
                        <a:pt x="20610" y="6405"/>
                      </a:lnTo>
                      <a:lnTo>
                        <a:pt x="20610" y="6476"/>
                      </a:lnTo>
                      <a:lnTo>
                        <a:pt x="20654" y="6476"/>
                      </a:lnTo>
                      <a:lnTo>
                        <a:pt x="20654" y="6405"/>
                      </a:lnTo>
                      <a:lnTo>
                        <a:pt x="20610" y="6370"/>
                      </a:lnTo>
                      <a:lnTo>
                        <a:pt x="20610" y="6227"/>
                      </a:lnTo>
                      <a:lnTo>
                        <a:pt x="20654" y="6227"/>
                      </a:lnTo>
                      <a:lnTo>
                        <a:pt x="20654" y="6299"/>
                      </a:lnTo>
                      <a:lnTo>
                        <a:pt x="20698" y="6299"/>
                      </a:lnTo>
                      <a:lnTo>
                        <a:pt x="20698" y="6370"/>
                      </a:lnTo>
                      <a:lnTo>
                        <a:pt x="20742" y="6370"/>
                      </a:lnTo>
                      <a:lnTo>
                        <a:pt x="20742" y="6227"/>
                      </a:lnTo>
                      <a:lnTo>
                        <a:pt x="20654" y="6227"/>
                      </a:lnTo>
                      <a:lnTo>
                        <a:pt x="20654" y="6156"/>
                      </a:lnTo>
                      <a:lnTo>
                        <a:pt x="20698" y="6156"/>
                      </a:lnTo>
                      <a:lnTo>
                        <a:pt x="20698" y="6085"/>
                      </a:lnTo>
                      <a:lnTo>
                        <a:pt x="20742" y="6085"/>
                      </a:lnTo>
                      <a:lnTo>
                        <a:pt x="20742" y="6156"/>
                      </a:lnTo>
                      <a:lnTo>
                        <a:pt x="20786" y="6156"/>
                      </a:lnTo>
                      <a:lnTo>
                        <a:pt x="20830" y="6227"/>
                      </a:lnTo>
                      <a:lnTo>
                        <a:pt x="20962" y="6227"/>
                      </a:lnTo>
                      <a:lnTo>
                        <a:pt x="20962" y="6299"/>
                      </a:lnTo>
                      <a:lnTo>
                        <a:pt x="20962" y="6227"/>
                      </a:lnTo>
                      <a:lnTo>
                        <a:pt x="21072" y="6227"/>
                      </a:lnTo>
                      <a:lnTo>
                        <a:pt x="21116" y="6156"/>
                      </a:lnTo>
                      <a:lnTo>
                        <a:pt x="21116" y="6085"/>
                      </a:lnTo>
                      <a:lnTo>
                        <a:pt x="21160" y="6085"/>
                      </a:lnTo>
                      <a:lnTo>
                        <a:pt x="21160" y="5943"/>
                      </a:lnTo>
                      <a:lnTo>
                        <a:pt x="21292" y="5943"/>
                      </a:lnTo>
                      <a:lnTo>
                        <a:pt x="21292" y="6014"/>
                      </a:lnTo>
                      <a:lnTo>
                        <a:pt x="21248" y="6014"/>
                      </a:lnTo>
                      <a:lnTo>
                        <a:pt x="21248" y="6085"/>
                      </a:lnTo>
                      <a:lnTo>
                        <a:pt x="21292" y="6156"/>
                      </a:lnTo>
                      <a:lnTo>
                        <a:pt x="21336" y="6156"/>
                      </a:lnTo>
                      <a:lnTo>
                        <a:pt x="21336" y="6227"/>
                      </a:lnTo>
                      <a:lnTo>
                        <a:pt x="21380" y="6227"/>
                      </a:lnTo>
                      <a:lnTo>
                        <a:pt x="21380" y="6156"/>
                      </a:lnTo>
                      <a:lnTo>
                        <a:pt x="21424" y="6156"/>
                      </a:lnTo>
                      <a:lnTo>
                        <a:pt x="21424" y="6299"/>
                      </a:lnTo>
                      <a:lnTo>
                        <a:pt x="21380" y="6299"/>
                      </a:lnTo>
                      <a:lnTo>
                        <a:pt x="21424" y="6299"/>
                      </a:lnTo>
                      <a:lnTo>
                        <a:pt x="21424" y="6476"/>
                      </a:lnTo>
                      <a:lnTo>
                        <a:pt x="21468" y="6548"/>
                      </a:lnTo>
                      <a:lnTo>
                        <a:pt x="21600" y="6548"/>
                      </a:lnTo>
                      <a:lnTo>
                        <a:pt x="21600" y="6761"/>
                      </a:lnTo>
                      <a:lnTo>
                        <a:pt x="21556" y="6761"/>
                      </a:lnTo>
                      <a:lnTo>
                        <a:pt x="21556" y="6832"/>
                      </a:lnTo>
                      <a:lnTo>
                        <a:pt x="21512" y="6832"/>
                      </a:lnTo>
                      <a:lnTo>
                        <a:pt x="21556" y="6832"/>
                      </a:lnTo>
                      <a:lnTo>
                        <a:pt x="21556" y="6903"/>
                      </a:lnTo>
                      <a:lnTo>
                        <a:pt x="21512" y="6903"/>
                      </a:lnTo>
                      <a:lnTo>
                        <a:pt x="21512" y="6975"/>
                      </a:lnTo>
                      <a:lnTo>
                        <a:pt x="21556" y="6975"/>
                      </a:lnTo>
                      <a:lnTo>
                        <a:pt x="21556" y="7046"/>
                      </a:lnTo>
                      <a:lnTo>
                        <a:pt x="21468" y="7046"/>
                      </a:lnTo>
                      <a:lnTo>
                        <a:pt x="21468" y="6975"/>
                      </a:lnTo>
                      <a:lnTo>
                        <a:pt x="21468" y="7046"/>
                      </a:lnTo>
                      <a:lnTo>
                        <a:pt x="21424" y="7046"/>
                      </a:lnTo>
                      <a:lnTo>
                        <a:pt x="21424" y="6975"/>
                      </a:lnTo>
                      <a:lnTo>
                        <a:pt x="21380" y="6975"/>
                      </a:lnTo>
                      <a:lnTo>
                        <a:pt x="21380" y="7046"/>
                      </a:lnTo>
                      <a:lnTo>
                        <a:pt x="21424" y="7046"/>
                      </a:lnTo>
                      <a:lnTo>
                        <a:pt x="21380" y="7046"/>
                      </a:lnTo>
                      <a:lnTo>
                        <a:pt x="21380" y="7117"/>
                      </a:lnTo>
                      <a:lnTo>
                        <a:pt x="21424" y="7117"/>
                      </a:lnTo>
                      <a:lnTo>
                        <a:pt x="21424" y="7188"/>
                      </a:lnTo>
                      <a:lnTo>
                        <a:pt x="21380" y="7188"/>
                      </a:lnTo>
                      <a:lnTo>
                        <a:pt x="21380" y="7224"/>
                      </a:lnTo>
                      <a:lnTo>
                        <a:pt x="21380" y="7188"/>
                      </a:lnTo>
                      <a:lnTo>
                        <a:pt x="21336" y="7188"/>
                      </a:lnTo>
                      <a:lnTo>
                        <a:pt x="21336" y="7224"/>
                      </a:lnTo>
                      <a:lnTo>
                        <a:pt x="21292" y="7224"/>
                      </a:lnTo>
                      <a:lnTo>
                        <a:pt x="21292" y="7188"/>
                      </a:lnTo>
                      <a:lnTo>
                        <a:pt x="21248" y="7188"/>
                      </a:lnTo>
                      <a:lnTo>
                        <a:pt x="21248" y="7366"/>
                      </a:lnTo>
                      <a:lnTo>
                        <a:pt x="21160" y="7366"/>
                      </a:lnTo>
                      <a:lnTo>
                        <a:pt x="21160" y="7437"/>
                      </a:lnTo>
                      <a:lnTo>
                        <a:pt x="21116" y="7437"/>
                      </a:lnTo>
                      <a:lnTo>
                        <a:pt x="21116" y="7366"/>
                      </a:lnTo>
                      <a:lnTo>
                        <a:pt x="21116" y="7437"/>
                      </a:lnTo>
                      <a:lnTo>
                        <a:pt x="21072" y="7437"/>
                      </a:lnTo>
                      <a:lnTo>
                        <a:pt x="21072" y="7508"/>
                      </a:lnTo>
                      <a:lnTo>
                        <a:pt x="21006" y="7508"/>
                      </a:lnTo>
                      <a:lnTo>
                        <a:pt x="21006" y="7580"/>
                      </a:lnTo>
                      <a:lnTo>
                        <a:pt x="21050" y="7580"/>
                      </a:lnTo>
                      <a:lnTo>
                        <a:pt x="21006" y="7580"/>
                      </a:lnTo>
                      <a:lnTo>
                        <a:pt x="21006" y="7651"/>
                      </a:lnTo>
                      <a:lnTo>
                        <a:pt x="20962" y="7651"/>
                      </a:lnTo>
                      <a:lnTo>
                        <a:pt x="20962" y="7580"/>
                      </a:lnTo>
                      <a:lnTo>
                        <a:pt x="20918" y="7580"/>
                      </a:lnTo>
                      <a:lnTo>
                        <a:pt x="20918" y="7651"/>
                      </a:lnTo>
                      <a:lnTo>
                        <a:pt x="20874" y="7651"/>
                      </a:lnTo>
                      <a:lnTo>
                        <a:pt x="20874" y="7722"/>
                      </a:lnTo>
                      <a:lnTo>
                        <a:pt x="20918" y="7722"/>
                      </a:lnTo>
                      <a:lnTo>
                        <a:pt x="20918" y="7793"/>
                      </a:lnTo>
                      <a:lnTo>
                        <a:pt x="20962" y="7793"/>
                      </a:lnTo>
                      <a:lnTo>
                        <a:pt x="20962" y="7864"/>
                      </a:lnTo>
                      <a:lnTo>
                        <a:pt x="20918" y="7864"/>
                      </a:lnTo>
                      <a:lnTo>
                        <a:pt x="20918" y="8007"/>
                      </a:lnTo>
                      <a:lnTo>
                        <a:pt x="20874" y="8007"/>
                      </a:lnTo>
                      <a:lnTo>
                        <a:pt x="20874" y="8078"/>
                      </a:lnTo>
                      <a:lnTo>
                        <a:pt x="20786" y="8078"/>
                      </a:lnTo>
                      <a:lnTo>
                        <a:pt x="20786" y="8113"/>
                      </a:lnTo>
                      <a:lnTo>
                        <a:pt x="20698" y="8113"/>
                      </a:lnTo>
                      <a:lnTo>
                        <a:pt x="20698" y="8078"/>
                      </a:lnTo>
                      <a:lnTo>
                        <a:pt x="20654" y="8078"/>
                      </a:lnTo>
                      <a:lnTo>
                        <a:pt x="20654" y="8113"/>
                      </a:lnTo>
                      <a:lnTo>
                        <a:pt x="20610" y="8113"/>
                      </a:lnTo>
                      <a:lnTo>
                        <a:pt x="20610" y="8327"/>
                      </a:lnTo>
                      <a:lnTo>
                        <a:pt x="20566" y="8327"/>
                      </a:lnTo>
                      <a:lnTo>
                        <a:pt x="20566" y="8398"/>
                      </a:lnTo>
                      <a:lnTo>
                        <a:pt x="20566" y="8327"/>
                      </a:lnTo>
                      <a:lnTo>
                        <a:pt x="20544" y="8327"/>
                      </a:lnTo>
                      <a:lnTo>
                        <a:pt x="20544" y="8469"/>
                      </a:lnTo>
                      <a:lnTo>
                        <a:pt x="20500" y="8469"/>
                      </a:lnTo>
                      <a:lnTo>
                        <a:pt x="20544" y="8469"/>
                      </a:lnTo>
                      <a:lnTo>
                        <a:pt x="20500" y="8540"/>
                      </a:lnTo>
                      <a:lnTo>
                        <a:pt x="20500" y="8469"/>
                      </a:lnTo>
                      <a:lnTo>
                        <a:pt x="20500" y="8540"/>
                      </a:lnTo>
                      <a:lnTo>
                        <a:pt x="20456" y="8540"/>
                      </a:lnTo>
                      <a:lnTo>
                        <a:pt x="20456" y="8469"/>
                      </a:lnTo>
                      <a:lnTo>
                        <a:pt x="20456" y="8540"/>
                      </a:lnTo>
                      <a:lnTo>
                        <a:pt x="20412" y="8540"/>
                      </a:lnTo>
                      <a:lnTo>
                        <a:pt x="20412" y="8469"/>
                      </a:lnTo>
                      <a:lnTo>
                        <a:pt x="20368" y="8469"/>
                      </a:lnTo>
                      <a:lnTo>
                        <a:pt x="20368" y="8540"/>
                      </a:lnTo>
                      <a:lnTo>
                        <a:pt x="20324" y="8540"/>
                      </a:lnTo>
                      <a:lnTo>
                        <a:pt x="20368" y="8540"/>
                      </a:lnTo>
                      <a:lnTo>
                        <a:pt x="20324" y="8540"/>
                      </a:lnTo>
                      <a:lnTo>
                        <a:pt x="20324" y="8469"/>
                      </a:lnTo>
                      <a:lnTo>
                        <a:pt x="20324" y="8540"/>
                      </a:lnTo>
                      <a:lnTo>
                        <a:pt x="20280" y="8540"/>
                      </a:lnTo>
                      <a:lnTo>
                        <a:pt x="20324" y="8540"/>
                      </a:lnTo>
                      <a:lnTo>
                        <a:pt x="20280" y="8540"/>
                      </a:lnTo>
                      <a:lnTo>
                        <a:pt x="20280" y="8469"/>
                      </a:lnTo>
                      <a:lnTo>
                        <a:pt x="20236" y="8469"/>
                      </a:lnTo>
                      <a:lnTo>
                        <a:pt x="20236" y="8398"/>
                      </a:lnTo>
                      <a:lnTo>
                        <a:pt x="20192" y="8398"/>
                      </a:lnTo>
                      <a:lnTo>
                        <a:pt x="20192" y="8469"/>
                      </a:lnTo>
                      <a:lnTo>
                        <a:pt x="20148" y="8469"/>
                      </a:lnTo>
                      <a:lnTo>
                        <a:pt x="20148" y="8540"/>
                      </a:lnTo>
                      <a:lnTo>
                        <a:pt x="20104" y="8540"/>
                      </a:lnTo>
                      <a:lnTo>
                        <a:pt x="20104" y="8469"/>
                      </a:lnTo>
                      <a:lnTo>
                        <a:pt x="20060" y="8469"/>
                      </a:lnTo>
                      <a:lnTo>
                        <a:pt x="20060" y="8612"/>
                      </a:lnTo>
                      <a:lnTo>
                        <a:pt x="20016" y="8612"/>
                      </a:lnTo>
                      <a:lnTo>
                        <a:pt x="20016" y="8540"/>
                      </a:lnTo>
                      <a:lnTo>
                        <a:pt x="19994" y="8540"/>
                      </a:lnTo>
                      <a:lnTo>
                        <a:pt x="19950" y="8612"/>
                      </a:lnTo>
                      <a:lnTo>
                        <a:pt x="19950" y="8540"/>
                      </a:lnTo>
                      <a:lnTo>
                        <a:pt x="19950" y="8612"/>
                      </a:lnTo>
                      <a:lnTo>
                        <a:pt x="19774" y="8612"/>
                      </a:lnTo>
                      <a:lnTo>
                        <a:pt x="19774" y="8683"/>
                      </a:lnTo>
                      <a:lnTo>
                        <a:pt x="19730" y="8683"/>
                      </a:lnTo>
                      <a:lnTo>
                        <a:pt x="19730" y="8612"/>
                      </a:lnTo>
                      <a:lnTo>
                        <a:pt x="19686" y="8612"/>
                      </a:lnTo>
                      <a:lnTo>
                        <a:pt x="19686" y="8754"/>
                      </a:lnTo>
                      <a:lnTo>
                        <a:pt x="19642" y="8754"/>
                      </a:lnTo>
                      <a:lnTo>
                        <a:pt x="19686" y="8754"/>
                      </a:lnTo>
                      <a:lnTo>
                        <a:pt x="19598" y="8754"/>
                      </a:lnTo>
                      <a:lnTo>
                        <a:pt x="19598" y="8825"/>
                      </a:lnTo>
                      <a:lnTo>
                        <a:pt x="19642" y="8825"/>
                      </a:lnTo>
                      <a:lnTo>
                        <a:pt x="19554" y="8825"/>
                      </a:lnTo>
                      <a:lnTo>
                        <a:pt x="19554" y="8754"/>
                      </a:lnTo>
                      <a:lnTo>
                        <a:pt x="19554" y="8896"/>
                      </a:lnTo>
                      <a:lnTo>
                        <a:pt x="19510" y="8896"/>
                      </a:lnTo>
                      <a:lnTo>
                        <a:pt x="19510" y="8825"/>
                      </a:lnTo>
                      <a:lnTo>
                        <a:pt x="19510" y="8967"/>
                      </a:lnTo>
                      <a:lnTo>
                        <a:pt x="19488" y="8896"/>
                      </a:lnTo>
                      <a:lnTo>
                        <a:pt x="19444" y="8896"/>
                      </a:lnTo>
                      <a:lnTo>
                        <a:pt x="19444" y="8825"/>
                      </a:lnTo>
                      <a:lnTo>
                        <a:pt x="19400" y="8754"/>
                      </a:lnTo>
                      <a:lnTo>
                        <a:pt x="19312" y="8754"/>
                      </a:lnTo>
                      <a:lnTo>
                        <a:pt x="19312" y="8825"/>
                      </a:lnTo>
                      <a:lnTo>
                        <a:pt x="19356" y="8825"/>
                      </a:lnTo>
                      <a:lnTo>
                        <a:pt x="19356" y="8896"/>
                      </a:lnTo>
                      <a:lnTo>
                        <a:pt x="19268" y="8896"/>
                      </a:lnTo>
                      <a:lnTo>
                        <a:pt x="19268" y="8825"/>
                      </a:lnTo>
                      <a:lnTo>
                        <a:pt x="19224" y="8825"/>
                      </a:lnTo>
                      <a:lnTo>
                        <a:pt x="19224" y="8754"/>
                      </a:lnTo>
                      <a:lnTo>
                        <a:pt x="19180" y="8825"/>
                      </a:lnTo>
                      <a:lnTo>
                        <a:pt x="19180" y="8896"/>
                      </a:lnTo>
                      <a:lnTo>
                        <a:pt x="19180" y="8825"/>
                      </a:lnTo>
                      <a:lnTo>
                        <a:pt x="19136" y="8825"/>
                      </a:lnTo>
                      <a:lnTo>
                        <a:pt x="19136" y="8896"/>
                      </a:lnTo>
                      <a:lnTo>
                        <a:pt x="19048" y="8896"/>
                      </a:lnTo>
                      <a:lnTo>
                        <a:pt x="19048" y="8825"/>
                      </a:lnTo>
                      <a:lnTo>
                        <a:pt x="19048" y="8896"/>
                      </a:lnTo>
                      <a:lnTo>
                        <a:pt x="19004" y="8825"/>
                      </a:lnTo>
                      <a:lnTo>
                        <a:pt x="19004" y="8754"/>
                      </a:lnTo>
                      <a:lnTo>
                        <a:pt x="18960" y="8825"/>
                      </a:lnTo>
                      <a:lnTo>
                        <a:pt x="18960" y="8896"/>
                      </a:lnTo>
                      <a:lnTo>
                        <a:pt x="18851" y="8896"/>
                      </a:lnTo>
                      <a:lnTo>
                        <a:pt x="18851" y="8967"/>
                      </a:lnTo>
                      <a:lnTo>
                        <a:pt x="18807" y="8967"/>
                      </a:lnTo>
                      <a:lnTo>
                        <a:pt x="18851" y="8967"/>
                      </a:lnTo>
                      <a:lnTo>
                        <a:pt x="18851" y="9003"/>
                      </a:lnTo>
                      <a:lnTo>
                        <a:pt x="18895" y="9003"/>
                      </a:lnTo>
                      <a:lnTo>
                        <a:pt x="18851" y="9074"/>
                      </a:lnTo>
                      <a:lnTo>
                        <a:pt x="18851" y="9003"/>
                      </a:lnTo>
                      <a:lnTo>
                        <a:pt x="18807" y="9003"/>
                      </a:lnTo>
                      <a:lnTo>
                        <a:pt x="18807" y="9074"/>
                      </a:lnTo>
                      <a:lnTo>
                        <a:pt x="18851" y="9074"/>
                      </a:lnTo>
                      <a:lnTo>
                        <a:pt x="18719" y="9074"/>
                      </a:lnTo>
                      <a:lnTo>
                        <a:pt x="18719" y="9145"/>
                      </a:lnTo>
                      <a:lnTo>
                        <a:pt x="18719" y="9074"/>
                      </a:lnTo>
                      <a:lnTo>
                        <a:pt x="18763" y="9145"/>
                      </a:lnTo>
                      <a:lnTo>
                        <a:pt x="18719" y="9145"/>
                      </a:lnTo>
                      <a:lnTo>
                        <a:pt x="18719" y="9216"/>
                      </a:lnTo>
                      <a:lnTo>
                        <a:pt x="18675" y="9216"/>
                      </a:lnTo>
                      <a:lnTo>
                        <a:pt x="18719" y="9216"/>
                      </a:lnTo>
                      <a:lnTo>
                        <a:pt x="18719" y="9288"/>
                      </a:lnTo>
                      <a:lnTo>
                        <a:pt x="18675" y="9288"/>
                      </a:lnTo>
                      <a:lnTo>
                        <a:pt x="18675" y="9216"/>
                      </a:lnTo>
                      <a:lnTo>
                        <a:pt x="18587" y="9216"/>
                      </a:lnTo>
                      <a:lnTo>
                        <a:pt x="18587" y="9288"/>
                      </a:lnTo>
                      <a:lnTo>
                        <a:pt x="18543" y="9288"/>
                      </a:lnTo>
                      <a:lnTo>
                        <a:pt x="18543" y="9359"/>
                      </a:lnTo>
                      <a:lnTo>
                        <a:pt x="18543" y="9145"/>
                      </a:lnTo>
                      <a:lnTo>
                        <a:pt x="18499" y="9145"/>
                      </a:lnTo>
                      <a:lnTo>
                        <a:pt x="18499" y="9216"/>
                      </a:lnTo>
                      <a:lnTo>
                        <a:pt x="18499" y="9145"/>
                      </a:lnTo>
                      <a:lnTo>
                        <a:pt x="18455" y="9216"/>
                      </a:lnTo>
                      <a:lnTo>
                        <a:pt x="18499" y="9216"/>
                      </a:lnTo>
                      <a:lnTo>
                        <a:pt x="18455" y="9288"/>
                      </a:lnTo>
                      <a:lnTo>
                        <a:pt x="18455" y="9145"/>
                      </a:lnTo>
                      <a:lnTo>
                        <a:pt x="18433" y="9145"/>
                      </a:lnTo>
                      <a:lnTo>
                        <a:pt x="18433" y="9216"/>
                      </a:lnTo>
                      <a:lnTo>
                        <a:pt x="18389" y="9216"/>
                      </a:lnTo>
                      <a:lnTo>
                        <a:pt x="18389" y="9288"/>
                      </a:lnTo>
                      <a:lnTo>
                        <a:pt x="18345" y="9288"/>
                      </a:lnTo>
                      <a:lnTo>
                        <a:pt x="18345" y="9359"/>
                      </a:lnTo>
                      <a:lnTo>
                        <a:pt x="18301" y="9359"/>
                      </a:lnTo>
                      <a:lnTo>
                        <a:pt x="18301" y="9288"/>
                      </a:lnTo>
                      <a:lnTo>
                        <a:pt x="18257" y="9359"/>
                      </a:lnTo>
                      <a:lnTo>
                        <a:pt x="18257" y="9288"/>
                      </a:lnTo>
                      <a:lnTo>
                        <a:pt x="18257" y="9359"/>
                      </a:lnTo>
                      <a:lnTo>
                        <a:pt x="18213" y="9430"/>
                      </a:lnTo>
                      <a:lnTo>
                        <a:pt x="18213" y="9359"/>
                      </a:lnTo>
                      <a:lnTo>
                        <a:pt x="18169" y="9359"/>
                      </a:lnTo>
                      <a:lnTo>
                        <a:pt x="18169" y="9430"/>
                      </a:lnTo>
                      <a:lnTo>
                        <a:pt x="18125" y="9430"/>
                      </a:lnTo>
                      <a:lnTo>
                        <a:pt x="18125" y="9359"/>
                      </a:lnTo>
                      <a:lnTo>
                        <a:pt x="18037" y="9359"/>
                      </a:lnTo>
                      <a:lnTo>
                        <a:pt x="18037" y="9430"/>
                      </a:lnTo>
                      <a:lnTo>
                        <a:pt x="18037" y="9359"/>
                      </a:lnTo>
                      <a:lnTo>
                        <a:pt x="17993" y="9430"/>
                      </a:lnTo>
                      <a:lnTo>
                        <a:pt x="17993" y="9501"/>
                      </a:lnTo>
                      <a:lnTo>
                        <a:pt x="17993" y="9430"/>
                      </a:lnTo>
                      <a:lnTo>
                        <a:pt x="17949" y="9430"/>
                      </a:lnTo>
                      <a:lnTo>
                        <a:pt x="17993" y="9501"/>
                      </a:lnTo>
                      <a:lnTo>
                        <a:pt x="17949" y="9501"/>
                      </a:lnTo>
                      <a:lnTo>
                        <a:pt x="17949" y="9430"/>
                      </a:lnTo>
                      <a:lnTo>
                        <a:pt x="17905" y="9430"/>
                      </a:lnTo>
                      <a:lnTo>
                        <a:pt x="17905" y="9501"/>
                      </a:lnTo>
                      <a:lnTo>
                        <a:pt x="17883" y="9501"/>
                      </a:lnTo>
                      <a:lnTo>
                        <a:pt x="17883" y="9572"/>
                      </a:lnTo>
                      <a:lnTo>
                        <a:pt x="17883" y="9501"/>
                      </a:lnTo>
                      <a:lnTo>
                        <a:pt x="17839" y="9501"/>
                      </a:lnTo>
                      <a:lnTo>
                        <a:pt x="17839" y="9643"/>
                      </a:lnTo>
                      <a:lnTo>
                        <a:pt x="17795" y="9643"/>
                      </a:lnTo>
                      <a:lnTo>
                        <a:pt x="17839" y="9643"/>
                      </a:lnTo>
                      <a:lnTo>
                        <a:pt x="17839" y="9715"/>
                      </a:lnTo>
                      <a:lnTo>
                        <a:pt x="17795" y="9715"/>
                      </a:lnTo>
                      <a:lnTo>
                        <a:pt x="17795" y="9643"/>
                      </a:lnTo>
                      <a:lnTo>
                        <a:pt x="17751" y="9643"/>
                      </a:lnTo>
                      <a:lnTo>
                        <a:pt x="17751" y="9715"/>
                      </a:lnTo>
                      <a:lnTo>
                        <a:pt x="17751" y="9643"/>
                      </a:lnTo>
                      <a:lnTo>
                        <a:pt x="17663" y="9643"/>
                      </a:lnTo>
                      <a:lnTo>
                        <a:pt x="17663" y="9572"/>
                      </a:lnTo>
                      <a:lnTo>
                        <a:pt x="17663" y="9643"/>
                      </a:lnTo>
                      <a:lnTo>
                        <a:pt x="17619" y="9643"/>
                      </a:lnTo>
                      <a:lnTo>
                        <a:pt x="17619" y="9715"/>
                      </a:lnTo>
                      <a:lnTo>
                        <a:pt x="17619" y="9643"/>
                      </a:lnTo>
                      <a:lnTo>
                        <a:pt x="17575" y="9643"/>
                      </a:lnTo>
                      <a:lnTo>
                        <a:pt x="17575" y="9715"/>
                      </a:lnTo>
                      <a:lnTo>
                        <a:pt x="17531" y="9715"/>
                      </a:lnTo>
                      <a:lnTo>
                        <a:pt x="17531" y="9643"/>
                      </a:lnTo>
                      <a:lnTo>
                        <a:pt x="17531" y="9715"/>
                      </a:lnTo>
                      <a:lnTo>
                        <a:pt x="17487" y="9715"/>
                      </a:lnTo>
                      <a:lnTo>
                        <a:pt x="17487" y="9786"/>
                      </a:lnTo>
                      <a:lnTo>
                        <a:pt x="17487" y="9715"/>
                      </a:lnTo>
                      <a:lnTo>
                        <a:pt x="17443" y="9715"/>
                      </a:lnTo>
                      <a:lnTo>
                        <a:pt x="17487" y="9715"/>
                      </a:lnTo>
                      <a:lnTo>
                        <a:pt x="17487" y="9643"/>
                      </a:lnTo>
                      <a:lnTo>
                        <a:pt x="17443" y="9643"/>
                      </a:lnTo>
                      <a:lnTo>
                        <a:pt x="17443" y="9715"/>
                      </a:lnTo>
                      <a:lnTo>
                        <a:pt x="17443" y="9643"/>
                      </a:lnTo>
                      <a:lnTo>
                        <a:pt x="17399" y="9643"/>
                      </a:lnTo>
                      <a:lnTo>
                        <a:pt x="17443" y="9643"/>
                      </a:lnTo>
                      <a:lnTo>
                        <a:pt x="17443" y="9572"/>
                      </a:lnTo>
                      <a:lnTo>
                        <a:pt x="17333" y="9572"/>
                      </a:lnTo>
                      <a:lnTo>
                        <a:pt x="17333" y="9643"/>
                      </a:lnTo>
                      <a:lnTo>
                        <a:pt x="17333" y="9572"/>
                      </a:lnTo>
                      <a:lnTo>
                        <a:pt x="17289" y="9572"/>
                      </a:lnTo>
                      <a:lnTo>
                        <a:pt x="17333" y="9572"/>
                      </a:lnTo>
                      <a:lnTo>
                        <a:pt x="17289" y="9501"/>
                      </a:lnTo>
                      <a:lnTo>
                        <a:pt x="17157" y="9501"/>
                      </a:lnTo>
                      <a:lnTo>
                        <a:pt x="17157" y="9572"/>
                      </a:lnTo>
                      <a:lnTo>
                        <a:pt x="17201" y="9572"/>
                      </a:lnTo>
                      <a:lnTo>
                        <a:pt x="17201" y="9643"/>
                      </a:lnTo>
                      <a:lnTo>
                        <a:pt x="17157" y="9643"/>
                      </a:lnTo>
                      <a:lnTo>
                        <a:pt x="17157" y="9572"/>
                      </a:lnTo>
                      <a:lnTo>
                        <a:pt x="17157" y="9643"/>
                      </a:lnTo>
                      <a:lnTo>
                        <a:pt x="17113" y="9643"/>
                      </a:lnTo>
                      <a:lnTo>
                        <a:pt x="17113" y="9572"/>
                      </a:lnTo>
                      <a:lnTo>
                        <a:pt x="17113" y="9643"/>
                      </a:lnTo>
                      <a:lnTo>
                        <a:pt x="17069" y="9643"/>
                      </a:lnTo>
                      <a:lnTo>
                        <a:pt x="17069" y="9501"/>
                      </a:lnTo>
                      <a:lnTo>
                        <a:pt x="17025" y="9501"/>
                      </a:lnTo>
                      <a:lnTo>
                        <a:pt x="17025" y="9430"/>
                      </a:lnTo>
                      <a:lnTo>
                        <a:pt x="16981" y="9501"/>
                      </a:lnTo>
                      <a:lnTo>
                        <a:pt x="17025" y="9501"/>
                      </a:lnTo>
                      <a:lnTo>
                        <a:pt x="16981" y="9501"/>
                      </a:lnTo>
                      <a:lnTo>
                        <a:pt x="16981" y="9572"/>
                      </a:lnTo>
                      <a:lnTo>
                        <a:pt x="16981" y="9501"/>
                      </a:lnTo>
                      <a:lnTo>
                        <a:pt x="16937" y="9501"/>
                      </a:lnTo>
                      <a:lnTo>
                        <a:pt x="16981" y="9501"/>
                      </a:lnTo>
                      <a:lnTo>
                        <a:pt x="16981" y="9572"/>
                      </a:lnTo>
                      <a:lnTo>
                        <a:pt x="16937" y="9643"/>
                      </a:lnTo>
                      <a:lnTo>
                        <a:pt x="16937" y="9572"/>
                      </a:lnTo>
                      <a:lnTo>
                        <a:pt x="16849" y="9572"/>
                      </a:lnTo>
                      <a:lnTo>
                        <a:pt x="16849" y="9715"/>
                      </a:lnTo>
                      <a:lnTo>
                        <a:pt x="16827" y="9715"/>
                      </a:lnTo>
                      <a:lnTo>
                        <a:pt x="16827" y="9643"/>
                      </a:lnTo>
                      <a:lnTo>
                        <a:pt x="16783" y="9643"/>
                      </a:lnTo>
                      <a:lnTo>
                        <a:pt x="16783" y="9572"/>
                      </a:lnTo>
                      <a:lnTo>
                        <a:pt x="16783" y="9643"/>
                      </a:lnTo>
                      <a:lnTo>
                        <a:pt x="16695" y="9643"/>
                      </a:lnTo>
                      <a:lnTo>
                        <a:pt x="16695" y="9572"/>
                      </a:lnTo>
                      <a:lnTo>
                        <a:pt x="16651" y="9572"/>
                      </a:lnTo>
                      <a:lnTo>
                        <a:pt x="16651" y="9643"/>
                      </a:lnTo>
                      <a:lnTo>
                        <a:pt x="16651" y="9572"/>
                      </a:lnTo>
                      <a:lnTo>
                        <a:pt x="16563" y="9572"/>
                      </a:lnTo>
                      <a:lnTo>
                        <a:pt x="16563" y="9501"/>
                      </a:lnTo>
                      <a:lnTo>
                        <a:pt x="16563" y="9572"/>
                      </a:lnTo>
                      <a:lnTo>
                        <a:pt x="16519" y="9572"/>
                      </a:lnTo>
                      <a:lnTo>
                        <a:pt x="16519" y="9643"/>
                      </a:lnTo>
                      <a:lnTo>
                        <a:pt x="16475" y="9572"/>
                      </a:lnTo>
                      <a:lnTo>
                        <a:pt x="16475" y="9643"/>
                      </a:lnTo>
                      <a:lnTo>
                        <a:pt x="16431" y="9643"/>
                      </a:lnTo>
                      <a:lnTo>
                        <a:pt x="16431" y="9501"/>
                      </a:lnTo>
                      <a:lnTo>
                        <a:pt x="16387" y="9501"/>
                      </a:lnTo>
                      <a:lnTo>
                        <a:pt x="16387" y="9430"/>
                      </a:lnTo>
                      <a:lnTo>
                        <a:pt x="16343" y="9430"/>
                      </a:lnTo>
                      <a:lnTo>
                        <a:pt x="16343" y="9501"/>
                      </a:lnTo>
                      <a:lnTo>
                        <a:pt x="16321" y="9501"/>
                      </a:lnTo>
                      <a:lnTo>
                        <a:pt x="16321" y="9430"/>
                      </a:lnTo>
                      <a:lnTo>
                        <a:pt x="16277" y="9430"/>
                      </a:lnTo>
                      <a:lnTo>
                        <a:pt x="16277" y="9501"/>
                      </a:lnTo>
                      <a:lnTo>
                        <a:pt x="16321" y="9501"/>
                      </a:lnTo>
                      <a:lnTo>
                        <a:pt x="16321" y="9572"/>
                      </a:lnTo>
                      <a:lnTo>
                        <a:pt x="16277" y="9572"/>
                      </a:lnTo>
                      <a:lnTo>
                        <a:pt x="16321" y="9572"/>
                      </a:lnTo>
                      <a:lnTo>
                        <a:pt x="16277" y="9572"/>
                      </a:lnTo>
                      <a:lnTo>
                        <a:pt x="16277" y="9643"/>
                      </a:lnTo>
                      <a:lnTo>
                        <a:pt x="16277" y="9572"/>
                      </a:lnTo>
                      <a:lnTo>
                        <a:pt x="16277" y="9715"/>
                      </a:lnTo>
                      <a:lnTo>
                        <a:pt x="16233" y="9715"/>
                      </a:lnTo>
                      <a:lnTo>
                        <a:pt x="16233" y="9786"/>
                      </a:lnTo>
                      <a:lnTo>
                        <a:pt x="16233" y="9715"/>
                      </a:lnTo>
                      <a:lnTo>
                        <a:pt x="16233" y="9786"/>
                      </a:lnTo>
                      <a:lnTo>
                        <a:pt x="16189" y="9786"/>
                      </a:lnTo>
                      <a:lnTo>
                        <a:pt x="16233" y="9786"/>
                      </a:lnTo>
                      <a:lnTo>
                        <a:pt x="16233" y="9821"/>
                      </a:lnTo>
                      <a:lnTo>
                        <a:pt x="16189" y="9821"/>
                      </a:lnTo>
                      <a:lnTo>
                        <a:pt x="16189" y="9893"/>
                      </a:lnTo>
                      <a:lnTo>
                        <a:pt x="16189" y="9821"/>
                      </a:lnTo>
                      <a:lnTo>
                        <a:pt x="16145" y="9821"/>
                      </a:lnTo>
                      <a:lnTo>
                        <a:pt x="16145" y="9893"/>
                      </a:lnTo>
                      <a:lnTo>
                        <a:pt x="16101" y="9893"/>
                      </a:lnTo>
                      <a:lnTo>
                        <a:pt x="16101" y="9964"/>
                      </a:lnTo>
                      <a:lnTo>
                        <a:pt x="16057" y="9964"/>
                      </a:lnTo>
                      <a:lnTo>
                        <a:pt x="16057" y="10035"/>
                      </a:lnTo>
                      <a:lnTo>
                        <a:pt x="15969" y="10035"/>
                      </a:lnTo>
                      <a:lnTo>
                        <a:pt x="16013" y="10106"/>
                      </a:lnTo>
                      <a:lnTo>
                        <a:pt x="15969" y="10106"/>
                      </a:lnTo>
                      <a:lnTo>
                        <a:pt x="15969" y="10177"/>
                      </a:lnTo>
                      <a:lnTo>
                        <a:pt x="15925" y="10177"/>
                      </a:lnTo>
                      <a:lnTo>
                        <a:pt x="15925" y="10248"/>
                      </a:lnTo>
                      <a:lnTo>
                        <a:pt x="15881" y="10248"/>
                      </a:lnTo>
                      <a:lnTo>
                        <a:pt x="15881" y="10320"/>
                      </a:lnTo>
                      <a:lnTo>
                        <a:pt x="15837" y="10320"/>
                      </a:lnTo>
                      <a:lnTo>
                        <a:pt x="15837" y="10248"/>
                      </a:lnTo>
                      <a:lnTo>
                        <a:pt x="15837" y="10320"/>
                      </a:lnTo>
                      <a:lnTo>
                        <a:pt x="15837" y="10248"/>
                      </a:lnTo>
                      <a:lnTo>
                        <a:pt x="15793" y="10248"/>
                      </a:lnTo>
                      <a:lnTo>
                        <a:pt x="15793" y="10320"/>
                      </a:lnTo>
                      <a:lnTo>
                        <a:pt x="15837" y="10320"/>
                      </a:lnTo>
                      <a:lnTo>
                        <a:pt x="15771" y="10320"/>
                      </a:lnTo>
                      <a:lnTo>
                        <a:pt x="15771" y="10391"/>
                      </a:lnTo>
                      <a:lnTo>
                        <a:pt x="15727" y="10391"/>
                      </a:lnTo>
                      <a:lnTo>
                        <a:pt x="15727" y="10320"/>
                      </a:lnTo>
                      <a:lnTo>
                        <a:pt x="15727" y="10391"/>
                      </a:lnTo>
                      <a:lnTo>
                        <a:pt x="15771" y="10391"/>
                      </a:lnTo>
                      <a:lnTo>
                        <a:pt x="15771" y="10462"/>
                      </a:lnTo>
                      <a:lnTo>
                        <a:pt x="15683" y="10462"/>
                      </a:lnTo>
                      <a:lnTo>
                        <a:pt x="15683" y="10533"/>
                      </a:lnTo>
                      <a:lnTo>
                        <a:pt x="15639" y="10533"/>
                      </a:lnTo>
                      <a:lnTo>
                        <a:pt x="15639" y="10462"/>
                      </a:lnTo>
                      <a:lnTo>
                        <a:pt x="15595" y="10462"/>
                      </a:lnTo>
                      <a:lnTo>
                        <a:pt x="15595" y="10533"/>
                      </a:lnTo>
                      <a:lnTo>
                        <a:pt x="15551" y="10533"/>
                      </a:lnTo>
                      <a:lnTo>
                        <a:pt x="15551" y="10462"/>
                      </a:lnTo>
                      <a:lnTo>
                        <a:pt x="15551" y="10604"/>
                      </a:lnTo>
                      <a:lnTo>
                        <a:pt x="15419" y="10604"/>
                      </a:lnTo>
                      <a:lnTo>
                        <a:pt x="15419" y="10533"/>
                      </a:lnTo>
                      <a:lnTo>
                        <a:pt x="15419" y="10604"/>
                      </a:lnTo>
                      <a:lnTo>
                        <a:pt x="15375" y="10604"/>
                      </a:lnTo>
                      <a:lnTo>
                        <a:pt x="15375" y="10675"/>
                      </a:lnTo>
                      <a:lnTo>
                        <a:pt x="15331" y="10675"/>
                      </a:lnTo>
                      <a:lnTo>
                        <a:pt x="15331" y="10604"/>
                      </a:lnTo>
                      <a:lnTo>
                        <a:pt x="15331" y="10675"/>
                      </a:lnTo>
                      <a:lnTo>
                        <a:pt x="15331" y="10604"/>
                      </a:lnTo>
                      <a:lnTo>
                        <a:pt x="15287" y="10604"/>
                      </a:lnTo>
                      <a:lnTo>
                        <a:pt x="15287" y="10675"/>
                      </a:lnTo>
                      <a:lnTo>
                        <a:pt x="15265" y="10675"/>
                      </a:lnTo>
                      <a:lnTo>
                        <a:pt x="15265" y="10604"/>
                      </a:lnTo>
                      <a:lnTo>
                        <a:pt x="15265" y="10675"/>
                      </a:lnTo>
                      <a:lnTo>
                        <a:pt x="15221" y="10675"/>
                      </a:lnTo>
                      <a:lnTo>
                        <a:pt x="15177" y="10711"/>
                      </a:lnTo>
                      <a:lnTo>
                        <a:pt x="15177" y="10675"/>
                      </a:lnTo>
                      <a:lnTo>
                        <a:pt x="15133" y="10675"/>
                      </a:lnTo>
                      <a:lnTo>
                        <a:pt x="15133" y="10782"/>
                      </a:lnTo>
                      <a:lnTo>
                        <a:pt x="15089" y="10782"/>
                      </a:lnTo>
                      <a:lnTo>
                        <a:pt x="15133" y="10782"/>
                      </a:lnTo>
                      <a:lnTo>
                        <a:pt x="15133" y="10853"/>
                      </a:lnTo>
                      <a:lnTo>
                        <a:pt x="15089" y="10853"/>
                      </a:lnTo>
                      <a:lnTo>
                        <a:pt x="15133" y="10853"/>
                      </a:lnTo>
                      <a:lnTo>
                        <a:pt x="15001" y="10853"/>
                      </a:lnTo>
                      <a:lnTo>
                        <a:pt x="15001" y="10782"/>
                      </a:lnTo>
                      <a:lnTo>
                        <a:pt x="15001" y="10853"/>
                      </a:lnTo>
                      <a:lnTo>
                        <a:pt x="15001" y="10782"/>
                      </a:lnTo>
                      <a:lnTo>
                        <a:pt x="15001" y="10853"/>
                      </a:lnTo>
                      <a:lnTo>
                        <a:pt x="14913" y="10853"/>
                      </a:lnTo>
                      <a:lnTo>
                        <a:pt x="14913" y="10925"/>
                      </a:lnTo>
                      <a:lnTo>
                        <a:pt x="14869" y="10925"/>
                      </a:lnTo>
                      <a:lnTo>
                        <a:pt x="14869" y="10996"/>
                      </a:lnTo>
                      <a:lnTo>
                        <a:pt x="14869" y="10925"/>
                      </a:lnTo>
                      <a:lnTo>
                        <a:pt x="14869" y="10996"/>
                      </a:lnTo>
                      <a:lnTo>
                        <a:pt x="14869" y="10925"/>
                      </a:lnTo>
                      <a:lnTo>
                        <a:pt x="14869" y="10996"/>
                      </a:lnTo>
                      <a:lnTo>
                        <a:pt x="14781" y="10996"/>
                      </a:lnTo>
                      <a:lnTo>
                        <a:pt x="14781" y="11067"/>
                      </a:lnTo>
                      <a:lnTo>
                        <a:pt x="14781" y="10996"/>
                      </a:lnTo>
                      <a:lnTo>
                        <a:pt x="14737" y="11067"/>
                      </a:lnTo>
                      <a:lnTo>
                        <a:pt x="14715" y="11067"/>
                      </a:lnTo>
                      <a:lnTo>
                        <a:pt x="14715" y="11138"/>
                      </a:lnTo>
                      <a:lnTo>
                        <a:pt x="14715" y="11067"/>
                      </a:lnTo>
                      <a:lnTo>
                        <a:pt x="14671" y="11138"/>
                      </a:lnTo>
                      <a:lnTo>
                        <a:pt x="14627" y="11138"/>
                      </a:lnTo>
                      <a:lnTo>
                        <a:pt x="14627" y="11209"/>
                      </a:lnTo>
                      <a:lnTo>
                        <a:pt x="14583" y="11209"/>
                      </a:lnTo>
                      <a:lnTo>
                        <a:pt x="14583" y="11280"/>
                      </a:lnTo>
                      <a:lnTo>
                        <a:pt x="14539" y="11280"/>
                      </a:lnTo>
                      <a:lnTo>
                        <a:pt x="14539" y="11352"/>
                      </a:lnTo>
                      <a:lnTo>
                        <a:pt x="14495" y="11352"/>
                      </a:lnTo>
                      <a:lnTo>
                        <a:pt x="14495" y="11494"/>
                      </a:lnTo>
                      <a:lnTo>
                        <a:pt x="14451" y="11494"/>
                      </a:lnTo>
                      <a:lnTo>
                        <a:pt x="14451" y="11529"/>
                      </a:lnTo>
                      <a:lnTo>
                        <a:pt x="14407" y="11529"/>
                      </a:lnTo>
                      <a:lnTo>
                        <a:pt x="14407" y="11601"/>
                      </a:lnTo>
                      <a:lnTo>
                        <a:pt x="14319" y="11601"/>
                      </a:lnTo>
                      <a:lnTo>
                        <a:pt x="14319" y="11743"/>
                      </a:lnTo>
                      <a:lnTo>
                        <a:pt x="14231" y="11743"/>
                      </a:lnTo>
                      <a:lnTo>
                        <a:pt x="14231" y="11885"/>
                      </a:lnTo>
                      <a:lnTo>
                        <a:pt x="14165" y="11885"/>
                      </a:lnTo>
                      <a:lnTo>
                        <a:pt x="14165" y="11957"/>
                      </a:lnTo>
                      <a:lnTo>
                        <a:pt x="14121" y="11957"/>
                      </a:lnTo>
                      <a:lnTo>
                        <a:pt x="14121" y="11814"/>
                      </a:lnTo>
                      <a:lnTo>
                        <a:pt x="14033" y="11814"/>
                      </a:lnTo>
                      <a:lnTo>
                        <a:pt x="14033" y="11743"/>
                      </a:lnTo>
                      <a:lnTo>
                        <a:pt x="13989" y="11814"/>
                      </a:lnTo>
                      <a:lnTo>
                        <a:pt x="13989" y="11743"/>
                      </a:lnTo>
                      <a:lnTo>
                        <a:pt x="13945" y="11743"/>
                      </a:lnTo>
                      <a:lnTo>
                        <a:pt x="13945" y="11672"/>
                      </a:lnTo>
                      <a:lnTo>
                        <a:pt x="13901" y="11672"/>
                      </a:lnTo>
                      <a:lnTo>
                        <a:pt x="13901" y="11601"/>
                      </a:lnTo>
                      <a:lnTo>
                        <a:pt x="13857" y="11601"/>
                      </a:lnTo>
                      <a:lnTo>
                        <a:pt x="13857" y="11494"/>
                      </a:lnTo>
                      <a:lnTo>
                        <a:pt x="13813" y="11494"/>
                      </a:lnTo>
                      <a:lnTo>
                        <a:pt x="13813" y="11529"/>
                      </a:lnTo>
                      <a:lnTo>
                        <a:pt x="13769" y="11494"/>
                      </a:lnTo>
                      <a:lnTo>
                        <a:pt x="13725" y="11494"/>
                      </a:lnTo>
                      <a:lnTo>
                        <a:pt x="13725" y="11529"/>
                      </a:lnTo>
                      <a:lnTo>
                        <a:pt x="13659" y="11529"/>
                      </a:lnTo>
                      <a:lnTo>
                        <a:pt x="13659" y="11494"/>
                      </a:lnTo>
                      <a:lnTo>
                        <a:pt x="13615" y="11423"/>
                      </a:lnTo>
                      <a:lnTo>
                        <a:pt x="13615" y="11352"/>
                      </a:lnTo>
                      <a:lnTo>
                        <a:pt x="13527" y="11352"/>
                      </a:lnTo>
                      <a:lnTo>
                        <a:pt x="13527" y="11209"/>
                      </a:lnTo>
                      <a:lnTo>
                        <a:pt x="13396" y="11209"/>
                      </a:lnTo>
                      <a:lnTo>
                        <a:pt x="13396" y="11280"/>
                      </a:lnTo>
                      <a:lnTo>
                        <a:pt x="13440" y="11280"/>
                      </a:lnTo>
                      <a:lnTo>
                        <a:pt x="13396" y="11352"/>
                      </a:lnTo>
                      <a:lnTo>
                        <a:pt x="13396" y="11423"/>
                      </a:lnTo>
                      <a:lnTo>
                        <a:pt x="13352" y="11494"/>
                      </a:lnTo>
                      <a:lnTo>
                        <a:pt x="13352" y="11885"/>
                      </a:lnTo>
                      <a:lnTo>
                        <a:pt x="13396" y="11885"/>
                      </a:lnTo>
                      <a:lnTo>
                        <a:pt x="13396" y="12028"/>
                      </a:lnTo>
                      <a:lnTo>
                        <a:pt x="13352" y="12099"/>
                      </a:lnTo>
                      <a:lnTo>
                        <a:pt x="13352" y="12419"/>
                      </a:lnTo>
                      <a:lnTo>
                        <a:pt x="13308" y="12490"/>
                      </a:lnTo>
                      <a:lnTo>
                        <a:pt x="13308" y="12561"/>
                      </a:lnTo>
                      <a:lnTo>
                        <a:pt x="13352" y="12561"/>
                      </a:lnTo>
                      <a:lnTo>
                        <a:pt x="13352" y="12704"/>
                      </a:lnTo>
                      <a:lnTo>
                        <a:pt x="13308" y="12704"/>
                      </a:lnTo>
                      <a:lnTo>
                        <a:pt x="13308" y="12775"/>
                      </a:lnTo>
                      <a:lnTo>
                        <a:pt x="13264" y="12775"/>
                      </a:lnTo>
                      <a:lnTo>
                        <a:pt x="13264" y="12846"/>
                      </a:lnTo>
                      <a:lnTo>
                        <a:pt x="13220" y="12846"/>
                      </a:lnTo>
                      <a:lnTo>
                        <a:pt x="13220" y="12917"/>
                      </a:lnTo>
                      <a:lnTo>
                        <a:pt x="13176" y="12917"/>
                      </a:lnTo>
                      <a:lnTo>
                        <a:pt x="13154" y="12988"/>
                      </a:lnTo>
                      <a:lnTo>
                        <a:pt x="13154" y="12917"/>
                      </a:lnTo>
                      <a:lnTo>
                        <a:pt x="13110" y="12917"/>
                      </a:lnTo>
                      <a:lnTo>
                        <a:pt x="13110" y="12846"/>
                      </a:lnTo>
                      <a:lnTo>
                        <a:pt x="13066" y="12846"/>
                      </a:lnTo>
                      <a:lnTo>
                        <a:pt x="13110" y="12917"/>
                      </a:lnTo>
                      <a:lnTo>
                        <a:pt x="13066" y="12917"/>
                      </a:lnTo>
                      <a:lnTo>
                        <a:pt x="13066" y="13380"/>
                      </a:lnTo>
                      <a:lnTo>
                        <a:pt x="13022" y="13380"/>
                      </a:lnTo>
                      <a:lnTo>
                        <a:pt x="13022" y="13593"/>
                      </a:lnTo>
                      <a:lnTo>
                        <a:pt x="12978" y="13593"/>
                      </a:lnTo>
                      <a:lnTo>
                        <a:pt x="12978" y="13878"/>
                      </a:lnTo>
                      <a:lnTo>
                        <a:pt x="12934" y="13878"/>
                      </a:lnTo>
                      <a:lnTo>
                        <a:pt x="12934" y="13949"/>
                      </a:lnTo>
                      <a:lnTo>
                        <a:pt x="12890" y="13949"/>
                      </a:lnTo>
                      <a:lnTo>
                        <a:pt x="12890" y="14020"/>
                      </a:lnTo>
                      <a:lnTo>
                        <a:pt x="12802" y="14020"/>
                      </a:lnTo>
                      <a:lnTo>
                        <a:pt x="12802" y="14092"/>
                      </a:lnTo>
                      <a:lnTo>
                        <a:pt x="12758" y="14092"/>
                      </a:lnTo>
                      <a:lnTo>
                        <a:pt x="12802" y="14092"/>
                      </a:lnTo>
                      <a:lnTo>
                        <a:pt x="12802" y="14127"/>
                      </a:lnTo>
                      <a:lnTo>
                        <a:pt x="12846" y="14127"/>
                      </a:lnTo>
                      <a:lnTo>
                        <a:pt x="12802" y="14127"/>
                      </a:lnTo>
                      <a:lnTo>
                        <a:pt x="12802" y="14198"/>
                      </a:lnTo>
                      <a:lnTo>
                        <a:pt x="12846" y="14198"/>
                      </a:lnTo>
                      <a:lnTo>
                        <a:pt x="12802" y="14198"/>
                      </a:lnTo>
                      <a:lnTo>
                        <a:pt x="12846" y="14270"/>
                      </a:lnTo>
                      <a:lnTo>
                        <a:pt x="12846" y="14483"/>
                      </a:lnTo>
                      <a:lnTo>
                        <a:pt x="12802" y="14483"/>
                      </a:lnTo>
                      <a:lnTo>
                        <a:pt x="12846" y="14483"/>
                      </a:lnTo>
                      <a:lnTo>
                        <a:pt x="12802" y="14483"/>
                      </a:lnTo>
                      <a:lnTo>
                        <a:pt x="12802" y="14625"/>
                      </a:lnTo>
                      <a:lnTo>
                        <a:pt x="12758" y="14625"/>
                      </a:lnTo>
                      <a:lnTo>
                        <a:pt x="12802" y="14625"/>
                      </a:lnTo>
                      <a:lnTo>
                        <a:pt x="12758" y="14625"/>
                      </a:lnTo>
                      <a:lnTo>
                        <a:pt x="12758" y="14768"/>
                      </a:lnTo>
                      <a:lnTo>
                        <a:pt x="12714" y="14768"/>
                      </a:lnTo>
                      <a:lnTo>
                        <a:pt x="12758" y="14768"/>
                      </a:lnTo>
                      <a:lnTo>
                        <a:pt x="12758" y="14839"/>
                      </a:lnTo>
                      <a:lnTo>
                        <a:pt x="12670" y="14839"/>
                      </a:lnTo>
                      <a:lnTo>
                        <a:pt x="12670" y="15017"/>
                      </a:lnTo>
                      <a:lnTo>
                        <a:pt x="12626" y="15017"/>
                      </a:lnTo>
                      <a:lnTo>
                        <a:pt x="12670" y="15088"/>
                      </a:lnTo>
                      <a:lnTo>
                        <a:pt x="12626" y="15088"/>
                      </a:lnTo>
                      <a:lnTo>
                        <a:pt x="12626" y="15159"/>
                      </a:lnTo>
                      <a:lnTo>
                        <a:pt x="12604" y="15230"/>
                      </a:lnTo>
                      <a:lnTo>
                        <a:pt x="12626" y="15230"/>
                      </a:lnTo>
                      <a:lnTo>
                        <a:pt x="12626" y="15301"/>
                      </a:lnTo>
                      <a:lnTo>
                        <a:pt x="12604" y="15301"/>
                      </a:lnTo>
                      <a:lnTo>
                        <a:pt x="12604" y="15230"/>
                      </a:lnTo>
                      <a:lnTo>
                        <a:pt x="12604" y="15444"/>
                      </a:lnTo>
                      <a:lnTo>
                        <a:pt x="12560" y="15444"/>
                      </a:lnTo>
                      <a:lnTo>
                        <a:pt x="12560" y="15373"/>
                      </a:lnTo>
                      <a:lnTo>
                        <a:pt x="12560" y="15444"/>
                      </a:lnTo>
                      <a:lnTo>
                        <a:pt x="12604" y="15444"/>
                      </a:lnTo>
                      <a:lnTo>
                        <a:pt x="12604" y="15515"/>
                      </a:lnTo>
                      <a:lnTo>
                        <a:pt x="12560" y="15515"/>
                      </a:lnTo>
                      <a:lnTo>
                        <a:pt x="12560" y="15444"/>
                      </a:lnTo>
                      <a:lnTo>
                        <a:pt x="12516" y="15444"/>
                      </a:lnTo>
                      <a:lnTo>
                        <a:pt x="12560" y="15515"/>
                      </a:lnTo>
                      <a:lnTo>
                        <a:pt x="12516" y="15515"/>
                      </a:lnTo>
                      <a:lnTo>
                        <a:pt x="12516" y="15586"/>
                      </a:lnTo>
                      <a:lnTo>
                        <a:pt x="12560" y="15586"/>
                      </a:lnTo>
                      <a:lnTo>
                        <a:pt x="12560" y="15657"/>
                      </a:lnTo>
                      <a:lnTo>
                        <a:pt x="12384" y="15657"/>
                      </a:lnTo>
                      <a:lnTo>
                        <a:pt x="12428" y="15729"/>
                      </a:lnTo>
                      <a:lnTo>
                        <a:pt x="12428" y="15835"/>
                      </a:lnTo>
                      <a:lnTo>
                        <a:pt x="12472" y="15800"/>
                      </a:lnTo>
                      <a:lnTo>
                        <a:pt x="12472" y="15835"/>
                      </a:lnTo>
                      <a:lnTo>
                        <a:pt x="12428" y="15835"/>
                      </a:lnTo>
                      <a:lnTo>
                        <a:pt x="12428" y="15906"/>
                      </a:lnTo>
                      <a:lnTo>
                        <a:pt x="12472" y="15906"/>
                      </a:lnTo>
                      <a:lnTo>
                        <a:pt x="12472" y="16191"/>
                      </a:lnTo>
                      <a:lnTo>
                        <a:pt x="12428" y="16191"/>
                      </a:lnTo>
                      <a:lnTo>
                        <a:pt x="12428" y="16262"/>
                      </a:lnTo>
                      <a:lnTo>
                        <a:pt x="12384" y="16262"/>
                      </a:lnTo>
                      <a:lnTo>
                        <a:pt x="12428" y="16262"/>
                      </a:lnTo>
                      <a:lnTo>
                        <a:pt x="12384" y="16333"/>
                      </a:lnTo>
                      <a:lnTo>
                        <a:pt x="12472" y="16333"/>
                      </a:lnTo>
                      <a:lnTo>
                        <a:pt x="12472" y="16405"/>
                      </a:lnTo>
                      <a:lnTo>
                        <a:pt x="12472" y="16333"/>
                      </a:lnTo>
                      <a:lnTo>
                        <a:pt x="12516" y="16333"/>
                      </a:lnTo>
                      <a:lnTo>
                        <a:pt x="12472" y="16333"/>
                      </a:lnTo>
                      <a:lnTo>
                        <a:pt x="12516" y="16333"/>
                      </a:lnTo>
                      <a:lnTo>
                        <a:pt x="12516" y="16405"/>
                      </a:lnTo>
                      <a:lnTo>
                        <a:pt x="12560" y="16405"/>
                      </a:lnTo>
                      <a:lnTo>
                        <a:pt x="12516" y="16405"/>
                      </a:lnTo>
                      <a:lnTo>
                        <a:pt x="12516" y="16476"/>
                      </a:lnTo>
                      <a:lnTo>
                        <a:pt x="12560" y="16476"/>
                      </a:lnTo>
                      <a:lnTo>
                        <a:pt x="12560" y="16547"/>
                      </a:lnTo>
                      <a:lnTo>
                        <a:pt x="12516" y="16618"/>
                      </a:lnTo>
                      <a:lnTo>
                        <a:pt x="12604" y="16618"/>
                      </a:lnTo>
                      <a:lnTo>
                        <a:pt x="12604" y="16654"/>
                      </a:lnTo>
                      <a:lnTo>
                        <a:pt x="12626" y="16654"/>
                      </a:lnTo>
                      <a:lnTo>
                        <a:pt x="12604" y="16654"/>
                      </a:lnTo>
                      <a:lnTo>
                        <a:pt x="12604" y="16725"/>
                      </a:lnTo>
                      <a:lnTo>
                        <a:pt x="12626" y="16725"/>
                      </a:lnTo>
                      <a:lnTo>
                        <a:pt x="12626" y="16796"/>
                      </a:lnTo>
                      <a:lnTo>
                        <a:pt x="12670" y="16796"/>
                      </a:lnTo>
                      <a:lnTo>
                        <a:pt x="12670" y="16867"/>
                      </a:lnTo>
                      <a:lnTo>
                        <a:pt x="12626" y="16867"/>
                      </a:lnTo>
                      <a:lnTo>
                        <a:pt x="12670" y="16867"/>
                      </a:lnTo>
                      <a:lnTo>
                        <a:pt x="12670" y="17010"/>
                      </a:lnTo>
                      <a:lnTo>
                        <a:pt x="12758" y="17010"/>
                      </a:lnTo>
                      <a:lnTo>
                        <a:pt x="12758" y="17152"/>
                      </a:lnTo>
                      <a:lnTo>
                        <a:pt x="12802" y="17152"/>
                      </a:lnTo>
                      <a:lnTo>
                        <a:pt x="12802" y="17223"/>
                      </a:lnTo>
                      <a:lnTo>
                        <a:pt x="12758" y="17294"/>
                      </a:lnTo>
                      <a:lnTo>
                        <a:pt x="12626" y="17294"/>
                      </a:lnTo>
                      <a:lnTo>
                        <a:pt x="12604" y="17223"/>
                      </a:lnTo>
                      <a:lnTo>
                        <a:pt x="12560" y="17223"/>
                      </a:lnTo>
                      <a:lnTo>
                        <a:pt x="12560" y="17152"/>
                      </a:lnTo>
                      <a:lnTo>
                        <a:pt x="12516" y="17081"/>
                      </a:lnTo>
                      <a:lnTo>
                        <a:pt x="12516" y="16938"/>
                      </a:lnTo>
                      <a:lnTo>
                        <a:pt x="12560" y="16867"/>
                      </a:lnTo>
                      <a:lnTo>
                        <a:pt x="12560" y="16725"/>
                      </a:lnTo>
                      <a:lnTo>
                        <a:pt x="12428" y="16725"/>
                      </a:lnTo>
                      <a:lnTo>
                        <a:pt x="12384" y="16796"/>
                      </a:lnTo>
                      <a:lnTo>
                        <a:pt x="12384" y="16938"/>
                      </a:lnTo>
                      <a:lnTo>
                        <a:pt x="12428" y="17010"/>
                      </a:lnTo>
                      <a:lnTo>
                        <a:pt x="12428" y="17081"/>
                      </a:lnTo>
                      <a:lnTo>
                        <a:pt x="12472" y="17081"/>
                      </a:lnTo>
                      <a:lnTo>
                        <a:pt x="12472" y="17223"/>
                      </a:lnTo>
                      <a:lnTo>
                        <a:pt x="12384" y="17223"/>
                      </a:lnTo>
                      <a:lnTo>
                        <a:pt x="12384" y="17152"/>
                      </a:lnTo>
                      <a:lnTo>
                        <a:pt x="12340" y="17081"/>
                      </a:lnTo>
                      <a:lnTo>
                        <a:pt x="12340" y="17010"/>
                      </a:lnTo>
                      <a:lnTo>
                        <a:pt x="12340" y="17081"/>
                      </a:lnTo>
                      <a:lnTo>
                        <a:pt x="12296" y="17081"/>
                      </a:lnTo>
                      <a:lnTo>
                        <a:pt x="12296" y="17152"/>
                      </a:lnTo>
                      <a:lnTo>
                        <a:pt x="12252" y="17152"/>
                      </a:lnTo>
                      <a:lnTo>
                        <a:pt x="12296" y="17152"/>
                      </a:lnTo>
                      <a:lnTo>
                        <a:pt x="12296" y="17223"/>
                      </a:lnTo>
                      <a:lnTo>
                        <a:pt x="12252" y="17223"/>
                      </a:lnTo>
                      <a:lnTo>
                        <a:pt x="12252" y="17294"/>
                      </a:lnTo>
                      <a:lnTo>
                        <a:pt x="12252" y="17223"/>
                      </a:lnTo>
                      <a:lnTo>
                        <a:pt x="12208" y="17223"/>
                      </a:lnTo>
                      <a:lnTo>
                        <a:pt x="12208" y="17294"/>
                      </a:lnTo>
                      <a:lnTo>
                        <a:pt x="12252" y="17294"/>
                      </a:lnTo>
                      <a:lnTo>
                        <a:pt x="12208" y="17294"/>
                      </a:lnTo>
                      <a:lnTo>
                        <a:pt x="12208" y="17365"/>
                      </a:lnTo>
                      <a:lnTo>
                        <a:pt x="12252" y="17365"/>
                      </a:lnTo>
                      <a:lnTo>
                        <a:pt x="12208" y="17365"/>
                      </a:lnTo>
                      <a:lnTo>
                        <a:pt x="12208" y="17437"/>
                      </a:lnTo>
                      <a:lnTo>
                        <a:pt x="12252" y="17437"/>
                      </a:lnTo>
                      <a:lnTo>
                        <a:pt x="12252" y="17365"/>
                      </a:lnTo>
                      <a:lnTo>
                        <a:pt x="12296" y="17365"/>
                      </a:lnTo>
                      <a:lnTo>
                        <a:pt x="12296" y="17437"/>
                      </a:lnTo>
                      <a:lnTo>
                        <a:pt x="12252" y="17437"/>
                      </a:lnTo>
                      <a:lnTo>
                        <a:pt x="12296" y="17437"/>
                      </a:lnTo>
                      <a:lnTo>
                        <a:pt x="12296" y="17508"/>
                      </a:lnTo>
                      <a:lnTo>
                        <a:pt x="12252" y="17508"/>
                      </a:lnTo>
                      <a:lnTo>
                        <a:pt x="12252" y="17437"/>
                      </a:lnTo>
                      <a:lnTo>
                        <a:pt x="12252" y="17543"/>
                      </a:lnTo>
                      <a:lnTo>
                        <a:pt x="12208" y="17543"/>
                      </a:lnTo>
                      <a:lnTo>
                        <a:pt x="12208" y="17614"/>
                      </a:lnTo>
                      <a:lnTo>
                        <a:pt x="12164" y="17614"/>
                      </a:lnTo>
                      <a:lnTo>
                        <a:pt x="12208" y="17614"/>
                      </a:lnTo>
                      <a:lnTo>
                        <a:pt x="12208" y="17686"/>
                      </a:lnTo>
                      <a:lnTo>
                        <a:pt x="12252" y="17686"/>
                      </a:lnTo>
                      <a:lnTo>
                        <a:pt x="12164" y="17686"/>
                      </a:lnTo>
                      <a:lnTo>
                        <a:pt x="12164" y="17828"/>
                      </a:lnTo>
                      <a:lnTo>
                        <a:pt x="12120" y="17828"/>
                      </a:lnTo>
                      <a:lnTo>
                        <a:pt x="12120" y="17899"/>
                      </a:lnTo>
                      <a:lnTo>
                        <a:pt x="12054" y="17899"/>
                      </a:lnTo>
                      <a:lnTo>
                        <a:pt x="12054" y="17970"/>
                      </a:lnTo>
                      <a:lnTo>
                        <a:pt x="12054" y="17899"/>
                      </a:lnTo>
                      <a:lnTo>
                        <a:pt x="12054" y="17970"/>
                      </a:lnTo>
                      <a:lnTo>
                        <a:pt x="12010" y="17970"/>
                      </a:lnTo>
                      <a:lnTo>
                        <a:pt x="12010" y="18042"/>
                      </a:lnTo>
                      <a:lnTo>
                        <a:pt x="11966" y="18042"/>
                      </a:lnTo>
                      <a:lnTo>
                        <a:pt x="11966" y="18113"/>
                      </a:lnTo>
                      <a:lnTo>
                        <a:pt x="11922" y="18113"/>
                      </a:lnTo>
                      <a:lnTo>
                        <a:pt x="11922" y="18184"/>
                      </a:lnTo>
                      <a:lnTo>
                        <a:pt x="11966" y="18113"/>
                      </a:lnTo>
                      <a:lnTo>
                        <a:pt x="11966" y="18184"/>
                      </a:lnTo>
                      <a:lnTo>
                        <a:pt x="11922" y="18184"/>
                      </a:lnTo>
                      <a:lnTo>
                        <a:pt x="11922" y="18326"/>
                      </a:lnTo>
                      <a:lnTo>
                        <a:pt x="11878" y="18326"/>
                      </a:lnTo>
                      <a:lnTo>
                        <a:pt x="11922" y="18326"/>
                      </a:lnTo>
                      <a:lnTo>
                        <a:pt x="11878" y="18326"/>
                      </a:lnTo>
                      <a:lnTo>
                        <a:pt x="11878" y="18362"/>
                      </a:lnTo>
                      <a:lnTo>
                        <a:pt x="11834" y="18362"/>
                      </a:lnTo>
                      <a:lnTo>
                        <a:pt x="11834" y="18433"/>
                      </a:lnTo>
                      <a:lnTo>
                        <a:pt x="11834" y="18362"/>
                      </a:lnTo>
                      <a:lnTo>
                        <a:pt x="11790" y="18433"/>
                      </a:lnTo>
                      <a:lnTo>
                        <a:pt x="11834" y="18433"/>
                      </a:lnTo>
                      <a:lnTo>
                        <a:pt x="11790" y="18433"/>
                      </a:lnTo>
                      <a:lnTo>
                        <a:pt x="11790" y="18504"/>
                      </a:lnTo>
                      <a:lnTo>
                        <a:pt x="11658" y="18504"/>
                      </a:lnTo>
                      <a:lnTo>
                        <a:pt x="11658" y="18575"/>
                      </a:lnTo>
                      <a:lnTo>
                        <a:pt x="11614" y="18575"/>
                      </a:lnTo>
                      <a:lnTo>
                        <a:pt x="11614" y="18504"/>
                      </a:lnTo>
                      <a:lnTo>
                        <a:pt x="11570" y="18504"/>
                      </a:lnTo>
                      <a:lnTo>
                        <a:pt x="11570" y="18433"/>
                      </a:lnTo>
                      <a:lnTo>
                        <a:pt x="11548" y="18433"/>
                      </a:lnTo>
                      <a:lnTo>
                        <a:pt x="11548" y="18362"/>
                      </a:lnTo>
                      <a:lnTo>
                        <a:pt x="11504" y="18433"/>
                      </a:lnTo>
                      <a:lnTo>
                        <a:pt x="11504" y="18362"/>
                      </a:lnTo>
                      <a:lnTo>
                        <a:pt x="11416" y="18362"/>
                      </a:lnTo>
                      <a:lnTo>
                        <a:pt x="11372" y="18433"/>
                      </a:lnTo>
                      <a:lnTo>
                        <a:pt x="11284" y="18433"/>
                      </a:lnTo>
                      <a:lnTo>
                        <a:pt x="11284" y="18362"/>
                      </a:lnTo>
                      <a:lnTo>
                        <a:pt x="11284" y="18433"/>
                      </a:lnTo>
                      <a:lnTo>
                        <a:pt x="11240" y="18504"/>
                      </a:lnTo>
                      <a:lnTo>
                        <a:pt x="11240" y="18575"/>
                      </a:lnTo>
                      <a:lnTo>
                        <a:pt x="11196" y="18575"/>
                      </a:lnTo>
                      <a:lnTo>
                        <a:pt x="11108" y="18718"/>
                      </a:lnTo>
                      <a:lnTo>
                        <a:pt x="11108" y="19145"/>
                      </a:lnTo>
                      <a:lnTo>
                        <a:pt x="11064" y="19145"/>
                      </a:lnTo>
                      <a:lnTo>
                        <a:pt x="11064" y="19216"/>
                      </a:lnTo>
                      <a:lnTo>
                        <a:pt x="11042" y="19251"/>
                      </a:lnTo>
                      <a:lnTo>
                        <a:pt x="10866" y="19251"/>
                      </a:lnTo>
                      <a:lnTo>
                        <a:pt x="10866" y="19323"/>
                      </a:lnTo>
                      <a:lnTo>
                        <a:pt x="9590" y="21458"/>
                      </a:lnTo>
                      <a:lnTo>
                        <a:pt x="9546" y="21458"/>
                      </a:lnTo>
                      <a:lnTo>
                        <a:pt x="9546" y="21529"/>
                      </a:lnTo>
                      <a:lnTo>
                        <a:pt x="9502" y="21529"/>
                      </a:lnTo>
                      <a:lnTo>
                        <a:pt x="9480" y="21600"/>
                      </a:lnTo>
                      <a:lnTo>
                        <a:pt x="9436" y="21600"/>
                      </a:lnTo>
                      <a:lnTo>
                        <a:pt x="9436" y="21529"/>
                      </a:lnTo>
                      <a:lnTo>
                        <a:pt x="9260" y="21529"/>
                      </a:lnTo>
                      <a:lnTo>
                        <a:pt x="9260" y="21458"/>
                      </a:lnTo>
                      <a:lnTo>
                        <a:pt x="9348" y="21458"/>
                      </a:lnTo>
                      <a:lnTo>
                        <a:pt x="9348" y="21315"/>
                      </a:lnTo>
                      <a:lnTo>
                        <a:pt x="9392" y="21315"/>
                      </a:lnTo>
                      <a:lnTo>
                        <a:pt x="9392" y="21244"/>
                      </a:lnTo>
                      <a:lnTo>
                        <a:pt x="9348" y="21244"/>
                      </a:lnTo>
                      <a:lnTo>
                        <a:pt x="9348" y="21173"/>
                      </a:lnTo>
                      <a:lnTo>
                        <a:pt x="9304" y="21102"/>
                      </a:lnTo>
                      <a:lnTo>
                        <a:pt x="9084" y="21102"/>
                      </a:lnTo>
                      <a:lnTo>
                        <a:pt x="9084" y="20959"/>
                      </a:lnTo>
                      <a:lnTo>
                        <a:pt x="9040" y="20959"/>
                      </a:lnTo>
                      <a:lnTo>
                        <a:pt x="9040" y="20853"/>
                      </a:lnTo>
                      <a:lnTo>
                        <a:pt x="8996" y="20782"/>
                      </a:lnTo>
                      <a:lnTo>
                        <a:pt x="8952" y="20782"/>
                      </a:lnTo>
                      <a:lnTo>
                        <a:pt x="8952" y="20924"/>
                      </a:lnTo>
                      <a:lnTo>
                        <a:pt x="8930" y="20959"/>
                      </a:lnTo>
                      <a:lnTo>
                        <a:pt x="8886" y="20959"/>
                      </a:lnTo>
                      <a:lnTo>
                        <a:pt x="8886" y="20924"/>
                      </a:lnTo>
                      <a:lnTo>
                        <a:pt x="8842" y="20853"/>
                      </a:lnTo>
                      <a:lnTo>
                        <a:pt x="8798" y="20853"/>
                      </a:lnTo>
                      <a:lnTo>
                        <a:pt x="8798" y="21031"/>
                      </a:lnTo>
                      <a:lnTo>
                        <a:pt x="8754" y="21031"/>
                      </a:lnTo>
                      <a:lnTo>
                        <a:pt x="8754" y="20959"/>
                      </a:lnTo>
                      <a:lnTo>
                        <a:pt x="8710" y="20924"/>
                      </a:lnTo>
                      <a:lnTo>
                        <a:pt x="8622" y="20924"/>
                      </a:lnTo>
                      <a:lnTo>
                        <a:pt x="8622" y="20959"/>
                      </a:lnTo>
                      <a:lnTo>
                        <a:pt x="8578" y="21031"/>
                      </a:lnTo>
                      <a:lnTo>
                        <a:pt x="8578" y="21102"/>
                      </a:lnTo>
                      <a:lnTo>
                        <a:pt x="8446" y="21102"/>
                      </a:lnTo>
                      <a:lnTo>
                        <a:pt x="8424" y="21031"/>
                      </a:lnTo>
                      <a:lnTo>
                        <a:pt x="8424" y="20853"/>
                      </a:lnTo>
                      <a:lnTo>
                        <a:pt x="8446" y="20853"/>
                      </a:lnTo>
                      <a:lnTo>
                        <a:pt x="8446" y="20710"/>
                      </a:lnTo>
                      <a:lnTo>
                        <a:pt x="8424" y="20639"/>
                      </a:lnTo>
                      <a:lnTo>
                        <a:pt x="8424" y="20568"/>
                      </a:lnTo>
                      <a:lnTo>
                        <a:pt x="8380" y="20568"/>
                      </a:lnTo>
                      <a:lnTo>
                        <a:pt x="8380" y="20497"/>
                      </a:lnTo>
                      <a:lnTo>
                        <a:pt x="8336" y="20497"/>
                      </a:lnTo>
                      <a:lnTo>
                        <a:pt x="8336" y="20355"/>
                      </a:lnTo>
                      <a:lnTo>
                        <a:pt x="8292" y="20355"/>
                      </a:lnTo>
                      <a:lnTo>
                        <a:pt x="8292" y="20283"/>
                      </a:lnTo>
                      <a:lnTo>
                        <a:pt x="8248" y="20283"/>
                      </a:lnTo>
                      <a:lnTo>
                        <a:pt x="8248" y="20212"/>
                      </a:lnTo>
                      <a:lnTo>
                        <a:pt x="8160" y="20212"/>
                      </a:lnTo>
                      <a:lnTo>
                        <a:pt x="8160" y="20355"/>
                      </a:lnTo>
                      <a:lnTo>
                        <a:pt x="8204" y="20355"/>
                      </a:lnTo>
                      <a:lnTo>
                        <a:pt x="8204" y="20568"/>
                      </a:lnTo>
                      <a:lnTo>
                        <a:pt x="8160" y="20568"/>
                      </a:lnTo>
                      <a:lnTo>
                        <a:pt x="8160" y="20497"/>
                      </a:lnTo>
                      <a:lnTo>
                        <a:pt x="8073" y="20426"/>
                      </a:lnTo>
                      <a:lnTo>
                        <a:pt x="8029" y="20355"/>
                      </a:lnTo>
                      <a:lnTo>
                        <a:pt x="8029" y="20283"/>
                      </a:lnTo>
                      <a:lnTo>
                        <a:pt x="7985" y="20283"/>
                      </a:lnTo>
                      <a:lnTo>
                        <a:pt x="7985" y="20141"/>
                      </a:lnTo>
                      <a:lnTo>
                        <a:pt x="7941" y="20141"/>
                      </a:lnTo>
                      <a:lnTo>
                        <a:pt x="7941" y="20034"/>
                      </a:lnTo>
                      <a:lnTo>
                        <a:pt x="8073" y="20034"/>
                      </a:lnTo>
                      <a:lnTo>
                        <a:pt x="8073" y="19963"/>
                      </a:lnTo>
                      <a:lnTo>
                        <a:pt x="8029" y="19892"/>
                      </a:lnTo>
                      <a:lnTo>
                        <a:pt x="7985" y="19892"/>
                      </a:lnTo>
                      <a:lnTo>
                        <a:pt x="7985" y="19678"/>
                      </a:lnTo>
                      <a:lnTo>
                        <a:pt x="8073" y="19678"/>
                      </a:lnTo>
                      <a:lnTo>
                        <a:pt x="8073" y="19465"/>
                      </a:lnTo>
                      <a:lnTo>
                        <a:pt x="8029" y="19465"/>
                      </a:lnTo>
                      <a:lnTo>
                        <a:pt x="8029" y="19394"/>
                      </a:lnTo>
                      <a:lnTo>
                        <a:pt x="7941" y="19394"/>
                      </a:lnTo>
                      <a:lnTo>
                        <a:pt x="7941" y="19465"/>
                      </a:lnTo>
                      <a:lnTo>
                        <a:pt x="7875" y="19465"/>
                      </a:lnTo>
                      <a:lnTo>
                        <a:pt x="7831" y="19536"/>
                      </a:lnTo>
                      <a:lnTo>
                        <a:pt x="7875" y="19607"/>
                      </a:lnTo>
                      <a:lnTo>
                        <a:pt x="7897" y="19678"/>
                      </a:lnTo>
                      <a:lnTo>
                        <a:pt x="7897" y="19750"/>
                      </a:lnTo>
                      <a:lnTo>
                        <a:pt x="7875" y="19750"/>
                      </a:lnTo>
                      <a:lnTo>
                        <a:pt x="7875" y="19821"/>
                      </a:lnTo>
                      <a:lnTo>
                        <a:pt x="7831" y="19821"/>
                      </a:lnTo>
                      <a:lnTo>
                        <a:pt x="7831" y="19678"/>
                      </a:lnTo>
                      <a:lnTo>
                        <a:pt x="7787" y="19678"/>
                      </a:lnTo>
                      <a:lnTo>
                        <a:pt x="7743" y="19607"/>
                      </a:lnTo>
                      <a:lnTo>
                        <a:pt x="7743" y="19465"/>
                      </a:lnTo>
                      <a:lnTo>
                        <a:pt x="7831" y="19465"/>
                      </a:lnTo>
                      <a:lnTo>
                        <a:pt x="7831" y="19394"/>
                      </a:lnTo>
                      <a:lnTo>
                        <a:pt x="7787" y="19394"/>
                      </a:lnTo>
                      <a:lnTo>
                        <a:pt x="7787" y="19323"/>
                      </a:lnTo>
                      <a:lnTo>
                        <a:pt x="7743" y="19323"/>
                      </a:lnTo>
                      <a:lnTo>
                        <a:pt x="7743" y="19251"/>
                      </a:lnTo>
                      <a:lnTo>
                        <a:pt x="7699" y="19216"/>
                      </a:lnTo>
                      <a:lnTo>
                        <a:pt x="7743" y="19145"/>
                      </a:lnTo>
                      <a:lnTo>
                        <a:pt x="7743" y="18931"/>
                      </a:lnTo>
                      <a:lnTo>
                        <a:pt x="7655" y="18931"/>
                      </a:lnTo>
                      <a:lnTo>
                        <a:pt x="7567" y="19073"/>
                      </a:lnTo>
                      <a:lnTo>
                        <a:pt x="7435" y="19073"/>
                      </a:lnTo>
                      <a:lnTo>
                        <a:pt x="7435" y="19002"/>
                      </a:lnTo>
                      <a:lnTo>
                        <a:pt x="7479" y="18931"/>
                      </a:lnTo>
                      <a:lnTo>
                        <a:pt x="7479" y="18860"/>
                      </a:lnTo>
                      <a:lnTo>
                        <a:pt x="7523" y="18860"/>
                      </a:lnTo>
                      <a:lnTo>
                        <a:pt x="7523" y="18646"/>
                      </a:lnTo>
                      <a:lnTo>
                        <a:pt x="7391" y="18646"/>
                      </a:lnTo>
                      <a:lnTo>
                        <a:pt x="7391" y="18504"/>
                      </a:lnTo>
                      <a:lnTo>
                        <a:pt x="7369" y="18504"/>
                      </a:lnTo>
                      <a:lnTo>
                        <a:pt x="7369" y="18362"/>
                      </a:lnTo>
                      <a:lnTo>
                        <a:pt x="7391" y="18362"/>
                      </a:lnTo>
                      <a:lnTo>
                        <a:pt x="7391" y="18255"/>
                      </a:lnTo>
                      <a:lnTo>
                        <a:pt x="7369" y="18255"/>
                      </a:lnTo>
                      <a:lnTo>
                        <a:pt x="7369" y="18184"/>
                      </a:lnTo>
                      <a:lnTo>
                        <a:pt x="7325" y="18184"/>
                      </a:lnTo>
                      <a:lnTo>
                        <a:pt x="7281" y="18113"/>
                      </a:lnTo>
                      <a:lnTo>
                        <a:pt x="7281" y="18042"/>
                      </a:lnTo>
                      <a:lnTo>
                        <a:pt x="7237" y="18042"/>
                      </a:lnTo>
                      <a:lnTo>
                        <a:pt x="7237" y="17828"/>
                      </a:lnTo>
                      <a:lnTo>
                        <a:pt x="7193" y="17828"/>
                      </a:lnTo>
                      <a:lnTo>
                        <a:pt x="7193" y="17757"/>
                      </a:lnTo>
                      <a:lnTo>
                        <a:pt x="7149" y="17757"/>
                      </a:lnTo>
                      <a:lnTo>
                        <a:pt x="7105" y="17686"/>
                      </a:lnTo>
                      <a:lnTo>
                        <a:pt x="7105" y="17614"/>
                      </a:lnTo>
                      <a:lnTo>
                        <a:pt x="7061" y="17614"/>
                      </a:lnTo>
                      <a:lnTo>
                        <a:pt x="7061" y="17508"/>
                      </a:lnTo>
                      <a:lnTo>
                        <a:pt x="6973" y="17508"/>
                      </a:lnTo>
                      <a:lnTo>
                        <a:pt x="6973" y="17543"/>
                      </a:lnTo>
                      <a:lnTo>
                        <a:pt x="6885" y="17543"/>
                      </a:lnTo>
                      <a:lnTo>
                        <a:pt x="6885" y="17614"/>
                      </a:lnTo>
                      <a:lnTo>
                        <a:pt x="6841" y="17614"/>
                      </a:lnTo>
                      <a:lnTo>
                        <a:pt x="6841" y="17543"/>
                      </a:lnTo>
                      <a:lnTo>
                        <a:pt x="6819" y="17543"/>
                      </a:lnTo>
                      <a:lnTo>
                        <a:pt x="6819" y="17614"/>
                      </a:lnTo>
                      <a:lnTo>
                        <a:pt x="6731" y="17614"/>
                      </a:lnTo>
                      <a:lnTo>
                        <a:pt x="6731" y="17543"/>
                      </a:lnTo>
                      <a:lnTo>
                        <a:pt x="6687" y="17543"/>
                      </a:lnTo>
                      <a:lnTo>
                        <a:pt x="6687" y="17508"/>
                      </a:lnTo>
                      <a:lnTo>
                        <a:pt x="6555" y="17508"/>
                      </a:lnTo>
                      <a:lnTo>
                        <a:pt x="6555" y="17437"/>
                      </a:lnTo>
                      <a:lnTo>
                        <a:pt x="6467" y="17437"/>
                      </a:lnTo>
                      <a:lnTo>
                        <a:pt x="6423" y="17365"/>
                      </a:lnTo>
                      <a:lnTo>
                        <a:pt x="6423" y="17294"/>
                      </a:lnTo>
                      <a:lnTo>
                        <a:pt x="6379" y="17294"/>
                      </a:lnTo>
                      <a:lnTo>
                        <a:pt x="6379" y="17223"/>
                      </a:lnTo>
                      <a:lnTo>
                        <a:pt x="6313" y="17223"/>
                      </a:lnTo>
                      <a:lnTo>
                        <a:pt x="6313" y="17081"/>
                      </a:lnTo>
                      <a:lnTo>
                        <a:pt x="6225" y="17081"/>
                      </a:lnTo>
                      <a:lnTo>
                        <a:pt x="6225" y="17010"/>
                      </a:lnTo>
                      <a:lnTo>
                        <a:pt x="6093" y="17010"/>
                      </a:lnTo>
                      <a:lnTo>
                        <a:pt x="6005" y="16867"/>
                      </a:lnTo>
                      <a:lnTo>
                        <a:pt x="6005" y="16725"/>
                      </a:lnTo>
                      <a:lnTo>
                        <a:pt x="5961" y="16725"/>
                      </a:lnTo>
                      <a:lnTo>
                        <a:pt x="5961" y="16618"/>
                      </a:lnTo>
                      <a:lnTo>
                        <a:pt x="5917" y="16618"/>
                      </a:lnTo>
                      <a:lnTo>
                        <a:pt x="5917" y="16547"/>
                      </a:lnTo>
                      <a:lnTo>
                        <a:pt x="5873" y="16547"/>
                      </a:lnTo>
                      <a:lnTo>
                        <a:pt x="5873" y="16618"/>
                      </a:lnTo>
                      <a:lnTo>
                        <a:pt x="5917" y="16618"/>
                      </a:lnTo>
                      <a:lnTo>
                        <a:pt x="5917" y="16725"/>
                      </a:lnTo>
                      <a:lnTo>
                        <a:pt x="5873" y="16725"/>
                      </a:lnTo>
                      <a:lnTo>
                        <a:pt x="5873" y="16867"/>
                      </a:lnTo>
                      <a:lnTo>
                        <a:pt x="5829" y="16867"/>
                      </a:lnTo>
                      <a:lnTo>
                        <a:pt x="5829" y="16725"/>
                      </a:lnTo>
                      <a:lnTo>
                        <a:pt x="5675" y="16725"/>
                      </a:lnTo>
                      <a:lnTo>
                        <a:pt x="5675" y="16618"/>
                      </a:lnTo>
                      <a:lnTo>
                        <a:pt x="5631" y="16618"/>
                      </a:lnTo>
                      <a:lnTo>
                        <a:pt x="5631" y="16547"/>
                      </a:lnTo>
                      <a:lnTo>
                        <a:pt x="5455" y="16547"/>
                      </a:lnTo>
                      <a:lnTo>
                        <a:pt x="5455" y="16796"/>
                      </a:lnTo>
                      <a:lnTo>
                        <a:pt x="5499" y="16867"/>
                      </a:lnTo>
                      <a:lnTo>
                        <a:pt x="5455" y="16867"/>
                      </a:lnTo>
                      <a:lnTo>
                        <a:pt x="5411" y="16796"/>
                      </a:lnTo>
                      <a:lnTo>
                        <a:pt x="5411" y="16867"/>
                      </a:lnTo>
                      <a:lnTo>
                        <a:pt x="5367" y="16867"/>
                      </a:lnTo>
                      <a:lnTo>
                        <a:pt x="5367" y="17010"/>
                      </a:lnTo>
                      <a:lnTo>
                        <a:pt x="5323" y="17081"/>
                      </a:lnTo>
                      <a:lnTo>
                        <a:pt x="5279" y="17010"/>
                      </a:lnTo>
                      <a:lnTo>
                        <a:pt x="5257" y="17010"/>
                      </a:lnTo>
                      <a:lnTo>
                        <a:pt x="5213" y="16938"/>
                      </a:lnTo>
                      <a:lnTo>
                        <a:pt x="5169" y="16938"/>
                      </a:lnTo>
                      <a:lnTo>
                        <a:pt x="5169" y="16654"/>
                      </a:lnTo>
                      <a:lnTo>
                        <a:pt x="5213" y="16654"/>
                      </a:lnTo>
                      <a:lnTo>
                        <a:pt x="5213" y="16547"/>
                      </a:lnTo>
                      <a:lnTo>
                        <a:pt x="5169" y="16547"/>
                      </a:lnTo>
                      <a:lnTo>
                        <a:pt x="5169" y="16618"/>
                      </a:lnTo>
                      <a:lnTo>
                        <a:pt x="5037" y="16618"/>
                      </a:lnTo>
                      <a:lnTo>
                        <a:pt x="5037" y="16547"/>
                      </a:lnTo>
                      <a:lnTo>
                        <a:pt x="4993" y="16547"/>
                      </a:lnTo>
                      <a:lnTo>
                        <a:pt x="4993" y="16618"/>
                      </a:lnTo>
                      <a:lnTo>
                        <a:pt x="4905" y="16618"/>
                      </a:lnTo>
                      <a:lnTo>
                        <a:pt x="4905" y="16654"/>
                      </a:lnTo>
                      <a:lnTo>
                        <a:pt x="4949" y="16654"/>
                      </a:lnTo>
                      <a:lnTo>
                        <a:pt x="4949" y="16725"/>
                      </a:lnTo>
                      <a:lnTo>
                        <a:pt x="4905" y="16725"/>
                      </a:lnTo>
                      <a:lnTo>
                        <a:pt x="4905" y="16796"/>
                      </a:lnTo>
                      <a:lnTo>
                        <a:pt x="4861" y="16796"/>
                      </a:lnTo>
                      <a:lnTo>
                        <a:pt x="4861" y="16867"/>
                      </a:lnTo>
                      <a:lnTo>
                        <a:pt x="4861" y="16796"/>
                      </a:lnTo>
                      <a:lnTo>
                        <a:pt x="4773" y="16796"/>
                      </a:lnTo>
                      <a:lnTo>
                        <a:pt x="4773" y="16725"/>
                      </a:lnTo>
                      <a:lnTo>
                        <a:pt x="4729" y="16725"/>
                      </a:lnTo>
                      <a:lnTo>
                        <a:pt x="4729" y="16938"/>
                      </a:lnTo>
                      <a:lnTo>
                        <a:pt x="4663" y="16938"/>
                      </a:lnTo>
                      <a:lnTo>
                        <a:pt x="4663" y="16867"/>
                      </a:lnTo>
                      <a:lnTo>
                        <a:pt x="4619" y="16867"/>
                      </a:lnTo>
                      <a:lnTo>
                        <a:pt x="4619" y="17152"/>
                      </a:lnTo>
                      <a:lnTo>
                        <a:pt x="4663" y="17152"/>
                      </a:lnTo>
                      <a:lnTo>
                        <a:pt x="4707" y="17223"/>
                      </a:lnTo>
                      <a:lnTo>
                        <a:pt x="4729" y="17223"/>
                      </a:lnTo>
                      <a:lnTo>
                        <a:pt x="4729" y="17365"/>
                      </a:lnTo>
                      <a:lnTo>
                        <a:pt x="4707" y="17365"/>
                      </a:lnTo>
                      <a:lnTo>
                        <a:pt x="4707" y="17294"/>
                      </a:lnTo>
                      <a:lnTo>
                        <a:pt x="4619" y="17294"/>
                      </a:lnTo>
                      <a:lnTo>
                        <a:pt x="4619" y="17365"/>
                      </a:lnTo>
                      <a:lnTo>
                        <a:pt x="4575" y="17365"/>
                      </a:lnTo>
                      <a:lnTo>
                        <a:pt x="4575" y="17294"/>
                      </a:lnTo>
                      <a:lnTo>
                        <a:pt x="4531" y="17365"/>
                      </a:lnTo>
                      <a:lnTo>
                        <a:pt x="4575" y="17365"/>
                      </a:lnTo>
                      <a:lnTo>
                        <a:pt x="4575" y="17437"/>
                      </a:lnTo>
                      <a:lnTo>
                        <a:pt x="4619" y="17437"/>
                      </a:lnTo>
                      <a:lnTo>
                        <a:pt x="4619" y="17543"/>
                      </a:lnTo>
                      <a:lnTo>
                        <a:pt x="4531" y="17543"/>
                      </a:lnTo>
                      <a:lnTo>
                        <a:pt x="4531" y="17614"/>
                      </a:lnTo>
                      <a:lnTo>
                        <a:pt x="4575" y="17614"/>
                      </a:lnTo>
                      <a:lnTo>
                        <a:pt x="4575" y="17543"/>
                      </a:lnTo>
                      <a:lnTo>
                        <a:pt x="4663" y="17543"/>
                      </a:lnTo>
                      <a:lnTo>
                        <a:pt x="4663" y="17686"/>
                      </a:lnTo>
                      <a:lnTo>
                        <a:pt x="4707" y="17686"/>
                      </a:lnTo>
                      <a:lnTo>
                        <a:pt x="4663" y="17757"/>
                      </a:lnTo>
                      <a:lnTo>
                        <a:pt x="4707" y="17828"/>
                      </a:lnTo>
                      <a:lnTo>
                        <a:pt x="4707" y="17899"/>
                      </a:lnTo>
                      <a:lnTo>
                        <a:pt x="4663" y="17899"/>
                      </a:lnTo>
                      <a:lnTo>
                        <a:pt x="4663" y="17828"/>
                      </a:lnTo>
                      <a:lnTo>
                        <a:pt x="4619" y="17828"/>
                      </a:lnTo>
                      <a:lnTo>
                        <a:pt x="4619" y="17757"/>
                      </a:lnTo>
                      <a:lnTo>
                        <a:pt x="4575" y="17828"/>
                      </a:lnTo>
                      <a:lnTo>
                        <a:pt x="4575" y="17899"/>
                      </a:lnTo>
                      <a:lnTo>
                        <a:pt x="4619" y="17828"/>
                      </a:lnTo>
                      <a:lnTo>
                        <a:pt x="4619" y="17899"/>
                      </a:lnTo>
                      <a:lnTo>
                        <a:pt x="4663" y="17899"/>
                      </a:lnTo>
                      <a:lnTo>
                        <a:pt x="4619" y="17899"/>
                      </a:lnTo>
                      <a:lnTo>
                        <a:pt x="4619" y="18042"/>
                      </a:lnTo>
                      <a:lnTo>
                        <a:pt x="4663" y="18042"/>
                      </a:lnTo>
                      <a:lnTo>
                        <a:pt x="4619" y="18042"/>
                      </a:lnTo>
                      <a:lnTo>
                        <a:pt x="4619" y="18113"/>
                      </a:lnTo>
                      <a:lnTo>
                        <a:pt x="4575" y="18113"/>
                      </a:lnTo>
                      <a:lnTo>
                        <a:pt x="4575" y="18042"/>
                      </a:lnTo>
                      <a:lnTo>
                        <a:pt x="4531" y="18042"/>
                      </a:lnTo>
                      <a:lnTo>
                        <a:pt x="4531" y="18113"/>
                      </a:lnTo>
                      <a:lnTo>
                        <a:pt x="4487" y="18113"/>
                      </a:lnTo>
                      <a:lnTo>
                        <a:pt x="4487" y="18184"/>
                      </a:lnTo>
                      <a:lnTo>
                        <a:pt x="4443" y="18184"/>
                      </a:lnTo>
                      <a:lnTo>
                        <a:pt x="4443" y="18113"/>
                      </a:lnTo>
                      <a:lnTo>
                        <a:pt x="4443" y="18184"/>
                      </a:lnTo>
                      <a:lnTo>
                        <a:pt x="4355" y="18184"/>
                      </a:lnTo>
                      <a:lnTo>
                        <a:pt x="4355" y="18113"/>
                      </a:lnTo>
                      <a:lnTo>
                        <a:pt x="4311" y="18113"/>
                      </a:lnTo>
                      <a:lnTo>
                        <a:pt x="4311" y="18184"/>
                      </a:lnTo>
                      <a:lnTo>
                        <a:pt x="4267" y="18184"/>
                      </a:lnTo>
                      <a:lnTo>
                        <a:pt x="4267" y="18113"/>
                      </a:lnTo>
                      <a:lnTo>
                        <a:pt x="4267" y="18184"/>
                      </a:lnTo>
                      <a:lnTo>
                        <a:pt x="4223" y="18184"/>
                      </a:lnTo>
                      <a:lnTo>
                        <a:pt x="4223" y="18255"/>
                      </a:lnTo>
                      <a:lnTo>
                        <a:pt x="4267" y="18255"/>
                      </a:lnTo>
                      <a:lnTo>
                        <a:pt x="4267" y="18326"/>
                      </a:lnTo>
                      <a:lnTo>
                        <a:pt x="4223" y="18326"/>
                      </a:lnTo>
                      <a:lnTo>
                        <a:pt x="4223" y="18433"/>
                      </a:lnTo>
                      <a:lnTo>
                        <a:pt x="4201" y="18433"/>
                      </a:lnTo>
                      <a:lnTo>
                        <a:pt x="4223" y="18433"/>
                      </a:lnTo>
                      <a:lnTo>
                        <a:pt x="4201" y="18433"/>
                      </a:lnTo>
                      <a:lnTo>
                        <a:pt x="4201" y="18504"/>
                      </a:lnTo>
                      <a:lnTo>
                        <a:pt x="4201" y="18433"/>
                      </a:lnTo>
                      <a:lnTo>
                        <a:pt x="4157" y="18433"/>
                      </a:lnTo>
                      <a:lnTo>
                        <a:pt x="4157" y="18504"/>
                      </a:lnTo>
                      <a:lnTo>
                        <a:pt x="4113" y="18504"/>
                      </a:lnTo>
                      <a:lnTo>
                        <a:pt x="4113" y="18646"/>
                      </a:lnTo>
                      <a:lnTo>
                        <a:pt x="4025" y="18646"/>
                      </a:lnTo>
                      <a:lnTo>
                        <a:pt x="4025" y="18718"/>
                      </a:lnTo>
                      <a:lnTo>
                        <a:pt x="3937" y="18718"/>
                      </a:lnTo>
                      <a:lnTo>
                        <a:pt x="3937" y="18646"/>
                      </a:lnTo>
                      <a:lnTo>
                        <a:pt x="3937" y="18789"/>
                      </a:lnTo>
                      <a:lnTo>
                        <a:pt x="3893" y="18789"/>
                      </a:lnTo>
                      <a:lnTo>
                        <a:pt x="3893" y="18718"/>
                      </a:lnTo>
                      <a:lnTo>
                        <a:pt x="3849" y="18789"/>
                      </a:lnTo>
                      <a:lnTo>
                        <a:pt x="3893" y="18789"/>
                      </a:lnTo>
                      <a:lnTo>
                        <a:pt x="3893" y="18931"/>
                      </a:lnTo>
                      <a:lnTo>
                        <a:pt x="3937" y="18931"/>
                      </a:lnTo>
                      <a:lnTo>
                        <a:pt x="3937" y="19002"/>
                      </a:lnTo>
                      <a:lnTo>
                        <a:pt x="3893" y="19002"/>
                      </a:lnTo>
                      <a:lnTo>
                        <a:pt x="3893" y="19073"/>
                      </a:lnTo>
                      <a:lnTo>
                        <a:pt x="3849" y="19002"/>
                      </a:lnTo>
                      <a:lnTo>
                        <a:pt x="3893" y="19002"/>
                      </a:lnTo>
                      <a:lnTo>
                        <a:pt x="3893" y="18931"/>
                      </a:lnTo>
                      <a:lnTo>
                        <a:pt x="3805" y="18931"/>
                      </a:lnTo>
                      <a:lnTo>
                        <a:pt x="3805" y="19002"/>
                      </a:lnTo>
                      <a:lnTo>
                        <a:pt x="3849" y="19002"/>
                      </a:lnTo>
                      <a:lnTo>
                        <a:pt x="3805" y="19002"/>
                      </a:lnTo>
                      <a:lnTo>
                        <a:pt x="3849" y="19073"/>
                      </a:lnTo>
                      <a:lnTo>
                        <a:pt x="3805" y="19073"/>
                      </a:lnTo>
                      <a:lnTo>
                        <a:pt x="3805" y="19145"/>
                      </a:lnTo>
                      <a:lnTo>
                        <a:pt x="3717" y="19145"/>
                      </a:lnTo>
                      <a:lnTo>
                        <a:pt x="3717" y="19073"/>
                      </a:lnTo>
                      <a:lnTo>
                        <a:pt x="3673" y="19073"/>
                      </a:lnTo>
                      <a:lnTo>
                        <a:pt x="3673" y="19145"/>
                      </a:lnTo>
                      <a:lnTo>
                        <a:pt x="3651" y="19145"/>
                      </a:lnTo>
                      <a:lnTo>
                        <a:pt x="3651" y="19216"/>
                      </a:lnTo>
                      <a:lnTo>
                        <a:pt x="3607" y="19216"/>
                      </a:lnTo>
                      <a:lnTo>
                        <a:pt x="3651" y="19216"/>
                      </a:lnTo>
                      <a:lnTo>
                        <a:pt x="3651" y="19145"/>
                      </a:lnTo>
                      <a:lnTo>
                        <a:pt x="3607" y="19145"/>
                      </a:lnTo>
                      <a:lnTo>
                        <a:pt x="3607" y="19216"/>
                      </a:lnTo>
                      <a:lnTo>
                        <a:pt x="3563" y="19216"/>
                      </a:lnTo>
                      <a:lnTo>
                        <a:pt x="3563" y="19145"/>
                      </a:lnTo>
                      <a:lnTo>
                        <a:pt x="3519" y="19145"/>
                      </a:lnTo>
                      <a:lnTo>
                        <a:pt x="3519" y="19216"/>
                      </a:lnTo>
                      <a:lnTo>
                        <a:pt x="3431" y="19216"/>
                      </a:lnTo>
                      <a:lnTo>
                        <a:pt x="3431" y="19251"/>
                      </a:lnTo>
                      <a:lnTo>
                        <a:pt x="3343" y="19251"/>
                      </a:lnTo>
                      <a:lnTo>
                        <a:pt x="3343" y="19216"/>
                      </a:lnTo>
                      <a:lnTo>
                        <a:pt x="3387" y="19216"/>
                      </a:lnTo>
                      <a:lnTo>
                        <a:pt x="3343" y="19216"/>
                      </a:lnTo>
                      <a:lnTo>
                        <a:pt x="3343" y="19145"/>
                      </a:lnTo>
                      <a:lnTo>
                        <a:pt x="3211" y="19145"/>
                      </a:lnTo>
                      <a:lnTo>
                        <a:pt x="3211" y="19002"/>
                      </a:lnTo>
                      <a:lnTo>
                        <a:pt x="3167" y="19002"/>
                      </a:lnTo>
                      <a:lnTo>
                        <a:pt x="3167" y="19073"/>
                      </a:lnTo>
                      <a:lnTo>
                        <a:pt x="3101" y="19073"/>
                      </a:lnTo>
                      <a:lnTo>
                        <a:pt x="3101" y="19145"/>
                      </a:lnTo>
                      <a:lnTo>
                        <a:pt x="3057" y="19145"/>
                      </a:lnTo>
                      <a:lnTo>
                        <a:pt x="3057" y="19073"/>
                      </a:lnTo>
                      <a:lnTo>
                        <a:pt x="3013" y="19073"/>
                      </a:lnTo>
                      <a:lnTo>
                        <a:pt x="3057" y="19073"/>
                      </a:lnTo>
                      <a:lnTo>
                        <a:pt x="3057" y="19002"/>
                      </a:lnTo>
                      <a:lnTo>
                        <a:pt x="3013" y="19002"/>
                      </a:lnTo>
                      <a:lnTo>
                        <a:pt x="3013" y="19073"/>
                      </a:lnTo>
                      <a:lnTo>
                        <a:pt x="3013" y="19002"/>
                      </a:lnTo>
                      <a:lnTo>
                        <a:pt x="2969" y="18931"/>
                      </a:lnTo>
                      <a:lnTo>
                        <a:pt x="2925" y="18931"/>
                      </a:lnTo>
                      <a:lnTo>
                        <a:pt x="3013" y="18931"/>
                      </a:lnTo>
                      <a:lnTo>
                        <a:pt x="2969" y="18860"/>
                      </a:lnTo>
                      <a:lnTo>
                        <a:pt x="3013" y="18860"/>
                      </a:lnTo>
                      <a:lnTo>
                        <a:pt x="2969" y="18860"/>
                      </a:lnTo>
                      <a:lnTo>
                        <a:pt x="2969" y="18789"/>
                      </a:lnTo>
                      <a:lnTo>
                        <a:pt x="2969" y="18860"/>
                      </a:lnTo>
                      <a:lnTo>
                        <a:pt x="2925" y="18860"/>
                      </a:lnTo>
                      <a:lnTo>
                        <a:pt x="2925" y="18789"/>
                      </a:lnTo>
                      <a:lnTo>
                        <a:pt x="2925" y="18860"/>
                      </a:lnTo>
                      <a:lnTo>
                        <a:pt x="2881" y="18860"/>
                      </a:lnTo>
                      <a:lnTo>
                        <a:pt x="2881" y="18718"/>
                      </a:lnTo>
                      <a:lnTo>
                        <a:pt x="2793" y="18718"/>
                      </a:lnTo>
                      <a:lnTo>
                        <a:pt x="2793" y="18575"/>
                      </a:lnTo>
                      <a:lnTo>
                        <a:pt x="2749" y="18575"/>
                      </a:lnTo>
                      <a:lnTo>
                        <a:pt x="2749" y="18646"/>
                      </a:lnTo>
                      <a:lnTo>
                        <a:pt x="2749" y="18504"/>
                      </a:lnTo>
                      <a:lnTo>
                        <a:pt x="2837" y="18504"/>
                      </a:lnTo>
                      <a:lnTo>
                        <a:pt x="2837" y="18433"/>
                      </a:lnTo>
                      <a:lnTo>
                        <a:pt x="2793" y="18433"/>
                      </a:lnTo>
                      <a:lnTo>
                        <a:pt x="2837" y="18433"/>
                      </a:lnTo>
                      <a:lnTo>
                        <a:pt x="2837" y="18362"/>
                      </a:lnTo>
                      <a:lnTo>
                        <a:pt x="2793" y="18362"/>
                      </a:lnTo>
                      <a:lnTo>
                        <a:pt x="2837" y="18362"/>
                      </a:lnTo>
                      <a:lnTo>
                        <a:pt x="2837" y="18326"/>
                      </a:lnTo>
                      <a:lnTo>
                        <a:pt x="2749" y="18326"/>
                      </a:lnTo>
                      <a:lnTo>
                        <a:pt x="2749" y="18255"/>
                      </a:lnTo>
                      <a:lnTo>
                        <a:pt x="2793" y="18255"/>
                      </a:lnTo>
                      <a:lnTo>
                        <a:pt x="2749" y="18255"/>
                      </a:lnTo>
                      <a:lnTo>
                        <a:pt x="2749" y="18326"/>
                      </a:lnTo>
                      <a:lnTo>
                        <a:pt x="2749" y="18255"/>
                      </a:lnTo>
                      <a:lnTo>
                        <a:pt x="2705" y="18255"/>
                      </a:lnTo>
                      <a:lnTo>
                        <a:pt x="2705" y="18326"/>
                      </a:lnTo>
                      <a:lnTo>
                        <a:pt x="2662" y="18326"/>
                      </a:lnTo>
                      <a:lnTo>
                        <a:pt x="2662" y="18255"/>
                      </a:lnTo>
                      <a:lnTo>
                        <a:pt x="2618" y="18255"/>
                      </a:lnTo>
                      <a:lnTo>
                        <a:pt x="2618" y="18326"/>
                      </a:lnTo>
                      <a:lnTo>
                        <a:pt x="2596" y="18326"/>
                      </a:lnTo>
                      <a:lnTo>
                        <a:pt x="2596" y="18255"/>
                      </a:lnTo>
                      <a:lnTo>
                        <a:pt x="2552" y="18255"/>
                      </a:lnTo>
                      <a:lnTo>
                        <a:pt x="2552" y="18326"/>
                      </a:lnTo>
                      <a:lnTo>
                        <a:pt x="2552" y="18255"/>
                      </a:lnTo>
                      <a:lnTo>
                        <a:pt x="2508" y="18255"/>
                      </a:lnTo>
                      <a:lnTo>
                        <a:pt x="2508" y="18184"/>
                      </a:lnTo>
                      <a:lnTo>
                        <a:pt x="2464" y="18184"/>
                      </a:lnTo>
                      <a:lnTo>
                        <a:pt x="2464" y="18255"/>
                      </a:lnTo>
                      <a:lnTo>
                        <a:pt x="2464" y="18184"/>
                      </a:lnTo>
                      <a:lnTo>
                        <a:pt x="2420" y="18184"/>
                      </a:lnTo>
                      <a:lnTo>
                        <a:pt x="2420" y="18113"/>
                      </a:lnTo>
                      <a:lnTo>
                        <a:pt x="2376" y="18113"/>
                      </a:lnTo>
                      <a:lnTo>
                        <a:pt x="2376" y="18042"/>
                      </a:lnTo>
                      <a:lnTo>
                        <a:pt x="2420" y="18113"/>
                      </a:lnTo>
                      <a:lnTo>
                        <a:pt x="2420" y="17970"/>
                      </a:lnTo>
                      <a:lnTo>
                        <a:pt x="2464" y="17970"/>
                      </a:lnTo>
                      <a:lnTo>
                        <a:pt x="2420" y="17970"/>
                      </a:lnTo>
                      <a:lnTo>
                        <a:pt x="2420" y="17899"/>
                      </a:lnTo>
                      <a:lnTo>
                        <a:pt x="2376" y="17899"/>
                      </a:lnTo>
                      <a:lnTo>
                        <a:pt x="2376" y="17828"/>
                      </a:lnTo>
                      <a:lnTo>
                        <a:pt x="2332" y="17828"/>
                      </a:lnTo>
                      <a:lnTo>
                        <a:pt x="2332" y="17899"/>
                      </a:lnTo>
                      <a:lnTo>
                        <a:pt x="2332" y="17828"/>
                      </a:lnTo>
                      <a:lnTo>
                        <a:pt x="2288" y="17828"/>
                      </a:lnTo>
                      <a:lnTo>
                        <a:pt x="2288" y="17899"/>
                      </a:lnTo>
                      <a:lnTo>
                        <a:pt x="2288" y="17828"/>
                      </a:lnTo>
                      <a:lnTo>
                        <a:pt x="2200" y="17828"/>
                      </a:lnTo>
                      <a:lnTo>
                        <a:pt x="2200" y="17614"/>
                      </a:lnTo>
                      <a:lnTo>
                        <a:pt x="2156" y="17614"/>
                      </a:lnTo>
                      <a:lnTo>
                        <a:pt x="2156" y="17686"/>
                      </a:lnTo>
                      <a:lnTo>
                        <a:pt x="2112" y="17686"/>
                      </a:lnTo>
                      <a:lnTo>
                        <a:pt x="2112" y="17614"/>
                      </a:lnTo>
                      <a:lnTo>
                        <a:pt x="2090" y="17614"/>
                      </a:lnTo>
                      <a:lnTo>
                        <a:pt x="2090" y="17543"/>
                      </a:lnTo>
                      <a:lnTo>
                        <a:pt x="2002" y="17543"/>
                      </a:lnTo>
                      <a:lnTo>
                        <a:pt x="2002" y="17508"/>
                      </a:lnTo>
                      <a:lnTo>
                        <a:pt x="1958" y="17508"/>
                      </a:lnTo>
                      <a:lnTo>
                        <a:pt x="1958" y="17543"/>
                      </a:lnTo>
                      <a:lnTo>
                        <a:pt x="1958" y="17437"/>
                      </a:lnTo>
                      <a:lnTo>
                        <a:pt x="1870" y="17437"/>
                      </a:lnTo>
                      <a:lnTo>
                        <a:pt x="1870" y="17365"/>
                      </a:lnTo>
                      <a:lnTo>
                        <a:pt x="1914" y="17365"/>
                      </a:lnTo>
                      <a:lnTo>
                        <a:pt x="1826" y="17365"/>
                      </a:lnTo>
                      <a:lnTo>
                        <a:pt x="1826" y="17294"/>
                      </a:lnTo>
                      <a:lnTo>
                        <a:pt x="1870" y="17294"/>
                      </a:lnTo>
                      <a:lnTo>
                        <a:pt x="1826" y="17294"/>
                      </a:lnTo>
                      <a:lnTo>
                        <a:pt x="1870" y="17294"/>
                      </a:lnTo>
                      <a:lnTo>
                        <a:pt x="1870" y="17223"/>
                      </a:lnTo>
                      <a:lnTo>
                        <a:pt x="1826" y="17223"/>
                      </a:lnTo>
                      <a:lnTo>
                        <a:pt x="1826" y="17152"/>
                      </a:lnTo>
                      <a:lnTo>
                        <a:pt x="1738" y="17152"/>
                      </a:lnTo>
                      <a:lnTo>
                        <a:pt x="1738" y="17081"/>
                      </a:lnTo>
                      <a:lnTo>
                        <a:pt x="1738" y="17152"/>
                      </a:lnTo>
                      <a:lnTo>
                        <a:pt x="1738" y="17081"/>
                      </a:lnTo>
                      <a:lnTo>
                        <a:pt x="1650" y="17081"/>
                      </a:lnTo>
                      <a:lnTo>
                        <a:pt x="1650" y="17010"/>
                      </a:lnTo>
                      <a:lnTo>
                        <a:pt x="1606" y="17010"/>
                      </a:lnTo>
                      <a:lnTo>
                        <a:pt x="1650" y="17010"/>
                      </a:lnTo>
                      <a:lnTo>
                        <a:pt x="1650" y="16938"/>
                      </a:lnTo>
                      <a:lnTo>
                        <a:pt x="1562" y="16938"/>
                      </a:lnTo>
                      <a:lnTo>
                        <a:pt x="1562" y="16867"/>
                      </a:lnTo>
                      <a:lnTo>
                        <a:pt x="1540" y="16867"/>
                      </a:lnTo>
                      <a:lnTo>
                        <a:pt x="1540" y="16796"/>
                      </a:lnTo>
                      <a:lnTo>
                        <a:pt x="1540" y="16867"/>
                      </a:lnTo>
                      <a:lnTo>
                        <a:pt x="1496" y="16867"/>
                      </a:lnTo>
                      <a:lnTo>
                        <a:pt x="1496" y="16796"/>
                      </a:lnTo>
                      <a:lnTo>
                        <a:pt x="1540" y="16796"/>
                      </a:lnTo>
                      <a:lnTo>
                        <a:pt x="1540" y="16654"/>
                      </a:lnTo>
                      <a:lnTo>
                        <a:pt x="1408" y="16654"/>
                      </a:lnTo>
                      <a:lnTo>
                        <a:pt x="1408" y="16618"/>
                      </a:lnTo>
                      <a:lnTo>
                        <a:pt x="1452" y="16618"/>
                      </a:lnTo>
                      <a:lnTo>
                        <a:pt x="1408" y="16618"/>
                      </a:lnTo>
                      <a:lnTo>
                        <a:pt x="1408" y="16476"/>
                      </a:lnTo>
                      <a:lnTo>
                        <a:pt x="1364" y="16476"/>
                      </a:lnTo>
                      <a:lnTo>
                        <a:pt x="1364" y="16547"/>
                      </a:lnTo>
                      <a:lnTo>
                        <a:pt x="1364" y="16476"/>
                      </a:lnTo>
                      <a:lnTo>
                        <a:pt x="1408" y="16476"/>
                      </a:lnTo>
                      <a:lnTo>
                        <a:pt x="1408" y="16405"/>
                      </a:lnTo>
                      <a:lnTo>
                        <a:pt x="1452" y="16333"/>
                      </a:lnTo>
                      <a:lnTo>
                        <a:pt x="1452" y="16405"/>
                      </a:lnTo>
                      <a:lnTo>
                        <a:pt x="1452" y="16333"/>
                      </a:lnTo>
                      <a:lnTo>
                        <a:pt x="1408" y="16333"/>
                      </a:lnTo>
                      <a:lnTo>
                        <a:pt x="1408" y="16262"/>
                      </a:lnTo>
                      <a:lnTo>
                        <a:pt x="1364" y="16262"/>
                      </a:lnTo>
                      <a:lnTo>
                        <a:pt x="1364" y="16120"/>
                      </a:lnTo>
                      <a:lnTo>
                        <a:pt x="1408" y="16120"/>
                      </a:lnTo>
                      <a:lnTo>
                        <a:pt x="1408" y="16049"/>
                      </a:lnTo>
                      <a:lnTo>
                        <a:pt x="1452" y="16049"/>
                      </a:lnTo>
                      <a:lnTo>
                        <a:pt x="1408" y="16049"/>
                      </a:lnTo>
                      <a:lnTo>
                        <a:pt x="1408" y="15978"/>
                      </a:lnTo>
                      <a:lnTo>
                        <a:pt x="1452" y="15978"/>
                      </a:lnTo>
                      <a:lnTo>
                        <a:pt x="1452" y="16049"/>
                      </a:lnTo>
                      <a:lnTo>
                        <a:pt x="1452" y="15978"/>
                      </a:lnTo>
                      <a:lnTo>
                        <a:pt x="1408" y="15978"/>
                      </a:lnTo>
                      <a:lnTo>
                        <a:pt x="1408" y="15906"/>
                      </a:lnTo>
                      <a:lnTo>
                        <a:pt x="1364" y="15906"/>
                      </a:lnTo>
                      <a:lnTo>
                        <a:pt x="1408" y="15906"/>
                      </a:lnTo>
                      <a:lnTo>
                        <a:pt x="1364" y="15906"/>
                      </a:lnTo>
                      <a:lnTo>
                        <a:pt x="1364" y="15835"/>
                      </a:lnTo>
                      <a:lnTo>
                        <a:pt x="1364" y="15906"/>
                      </a:lnTo>
                      <a:lnTo>
                        <a:pt x="1364" y="15835"/>
                      </a:lnTo>
                      <a:lnTo>
                        <a:pt x="1364" y="15906"/>
                      </a:lnTo>
                      <a:lnTo>
                        <a:pt x="1320" y="15906"/>
                      </a:lnTo>
                      <a:lnTo>
                        <a:pt x="1320" y="15800"/>
                      </a:lnTo>
                      <a:lnTo>
                        <a:pt x="1364" y="15800"/>
                      </a:lnTo>
                      <a:lnTo>
                        <a:pt x="1320" y="15800"/>
                      </a:lnTo>
                      <a:lnTo>
                        <a:pt x="1320" y="15729"/>
                      </a:lnTo>
                      <a:lnTo>
                        <a:pt x="1320" y="15800"/>
                      </a:lnTo>
                      <a:lnTo>
                        <a:pt x="1364" y="15800"/>
                      </a:lnTo>
                      <a:lnTo>
                        <a:pt x="1364" y="15586"/>
                      </a:lnTo>
                      <a:lnTo>
                        <a:pt x="1320" y="15586"/>
                      </a:lnTo>
                      <a:lnTo>
                        <a:pt x="1364" y="15586"/>
                      </a:lnTo>
                      <a:lnTo>
                        <a:pt x="1320" y="15586"/>
                      </a:lnTo>
                      <a:lnTo>
                        <a:pt x="1320" y="15444"/>
                      </a:lnTo>
                      <a:lnTo>
                        <a:pt x="1276" y="15444"/>
                      </a:lnTo>
                      <a:lnTo>
                        <a:pt x="1276" y="15515"/>
                      </a:lnTo>
                      <a:lnTo>
                        <a:pt x="1144" y="15515"/>
                      </a:lnTo>
                      <a:lnTo>
                        <a:pt x="1144" y="15444"/>
                      </a:lnTo>
                      <a:lnTo>
                        <a:pt x="1188" y="15444"/>
                      </a:lnTo>
                      <a:lnTo>
                        <a:pt x="1188" y="15373"/>
                      </a:lnTo>
                      <a:lnTo>
                        <a:pt x="1144" y="15373"/>
                      </a:lnTo>
                      <a:lnTo>
                        <a:pt x="1144" y="15301"/>
                      </a:lnTo>
                      <a:lnTo>
                        <a:pt x="1144" y="15373"/>
                      </a:lnTo>
                      <a:lnTo>
                        <a:pt x="1144" y="15159"/>
                      </a:lnTo>
                      <a:lnTo>
                        <a:pt x="1100" y="15159"/>
                      </a:lnTo>
                      <a:lnTo>
                        <a:pt x="1100" y="15088"/>
                      </a:lnTo>
                      <a:lnTo>
                        <a:pt x="1056" y="15088"/>
                      </a:lnTo>
                      <a:lnTo>
                        <a:pt x="1056" y="15017"/>
                      </a:lnTo>
                      <a:lnTo>
                        <a:pt x="1100" y="15017"/>
                      </a:lnTo>
                      <a:lnTo>
                        <a:pt x="1056" y="15017"/>
                      </a:lnTo>
                      <a:lnTo>
                        <a:pt x="1056" y="14910"/>
                      </a:lnTo>
                      <a:lnTo>
                        <a:pt x="1034" y="14910"/>
                      </a:lnTo>
                      <a:lnTo>
                        <a:pt x="1034" y="14839"/>
                      </a:lnTo>
                      <a:lnTo>
                        <a:pt x="990" y="14839"/>
                      </a:lnTo>
                      <a:lnTo>
                        <a:pt x="1034" y="14839"/>
                      </a:lnTo>
                      <a:lnTo>
                        <a:pt x="1034" y="14768"/>
                      </a:lnTo>
                      <a:lnTo>
                        <a:pt x="990" y="14768"/>
                      </a:lnTo>
                      <a:lnTo>
                        <a:pt x="990" y="14839"/>
                      </a:lnTo>
                      <a:lnTo>
                        <a:pt x="990" y="14768"/>
                      </a:lnTo>
                      <a:lnTo>
                        <a:pt x="990" y="14839"/>
                      </a:lnTo>
                      <a:lnTo>
                        <a:pt x="946" y="14839"/>
                      </a:lnTo>
                      <a:lnTo>
                        <a:pt x="946" y="14768"/>
                      </a:lnTo>
                      <a:lnTo>
                        <a:pt x="858" y="14768"/>
                      </a:lnTo>
                      <a:lnTo>
                        <a:pt x="902" y="14697"/>
                      </a:lnTo>
                      <a:lnTo>
                        <a:pt x="902" y="14768"/>
                      </a:lnTo>
                      <a:lnTo>
                        <a:pt x="902" y="14697"/>
                      </a:lnTo>
                      <a:lnTo>
                        <a:pt x="858" y="14697"/>
                      </a:lnTo>
                      <a:lnTo>
                        <a:pt x="858" y="14625"/>
                      </a:lnTo>
                      <a:lnTo>
                        <a:pt x="770" y="14625"/>
                      </a:lnTo>
                      <a:lnTo>
                        <a:pt x="770" y="14554"/>
                      </a:lnTo>
                      <a:lnTo>
                        <a:pt x="770" y="14625"/>
                      </a:lnTo>
                      <a:lnTo>
                        <a:pt x="726" y="14625"/>
                      </a:lnTo>
                      <a:lnTo>
                        <a:pt x="726" y="14554"/>
                      </a:lnTo>
                      <a:lnTo>
                        <a:pt x="726" y="14625"/>
                      </a:lnTo>
                      <a:lnTo>
                        <a:pt x="682" y="14625"/>
                      </a:lnTo>
                      <a:lnTo>
                        <a:pt x="682" y="14483"/>
                      </a:lnTo>
                      <a:lnTo>
                        <a:pt x="638" y="14483"/>
                      </a:lnTo>
                      <a:lnTo>
                        <a:pt x="682" y="14483"/>
                      </a:lnTo>
                      <a:lnTo>
                        <a:pt x="638" y="14483"/>
                      </a:lnTo>
                      <a:lnTo>
                        <a:pt x="638" y="14412"/>
                      </a:lnTo>
                      <a:lnTo>
                        <a:pt x="594" y="14412"/>
                      </a:lnTo>
                      <a:lnTo>
                        <a:pt x="594" y="14341"/>
                      </a:lnTo>
                      <a:lnTo>
                        <a:pt x="638" y="14341"/>
                      </a:lnTo>
                      <a:lnTo>
                        <a:pt x="638" y="14127"/>
                      </a:lnTo>
                      <a:lnTo>
                        <a:pt x="594" y="14127"/>
                      </a:lnTo>
                      <a:lnTo>
                        <a:pt x="594" y="14092"/>
                      </a:lnTo>
                      <a:lnTo>
                        <a:pt x="550" y="14092"/>
                      </a:lnTo>
                      <a:lnTo>
                        <a:pt x="550" y="14020"/>
                      </a:lnTo>
                      <a:lnTo>
                        <a:pt x="506" y="14020"/>
                      </a:lnTo>
                      <a:lnTo>
                        <a:pt x="506" y="13878"/>
                      </a:lnTo>
                      <a:lnTo>
                        <a:pt x="396" y="13878"/>
                      </a:lnTo>
                      <a:lnTo>
                        <a:pt x="396" y="13665"/>
                      </a:lnTo>
                      <a:lnTo>
                        <a:pt x="352" y="13665"/>
                      </a:lnTo>
                      <a:lnTo>
                        <a:pt x="308" y="13593"/>
                      </a:lnTo>
                      <a:lnTo>
                        <a:pt x="264" y="13593"/>
                      </a:lnTo>
                      <a:lnTo>
                        <a:pt x="264" y="13522"/>
                      </a:lnTo>
                      <a:lnTo>
                        <a:pt x="220" y="13522"/>
                      </a:lnTo>
                      <a:lnTo>
                        <a:pt x="220" y="13451"/>
                      </a:lnTo>
                      <a:lnTo>
                        <a:pt x="176" y="13451"/>
                      </a:lnTo>
                      <a:lnTo>
                        <a:pt x="176" y="13380"/>
                      </a:lnTo>
                      <a:lnTo>
                        <a:pt x="220" y="13380"/>
                      </a:lnTo>
                      <a:lnTo>
                        <a:pt x="220" y="13309"/>
                      </a:lnTo>
                      <a:lnTo>
                        <a:pt x="176" y="13238"/>
                      </a:lnTo>
                      <a:lnTo>
                        <a:pt x="176" y="13202"/>
                      </a:lnTo>
                      <a:lnTo>
                        <a:pt x="88" y="13202"/>
                      </a:lnTo>
                      <a:lnTo>
                        <a:pt x="88" y="13131"/>
                      </a:lnTo>
                      <a:lnTo>
                        <a:pt x="44" y="13060"/>
                      </a:lnTo>
                      <a:lnTo>
                        <a:pt x="44" y="12988"/>
                      </a:lnTo>
                      <a:lnTo>
                        <a:pt x="0" y="12988"/>
                      </a:lnTo>
                      <a:lnTo>
                        <a:pt x="0" y="12704"/>
                      </a:lnTo>
                      <a:lnTo>
                        <a:pt x="44" y="12704"/>
                      </a:lnTo>
                      <a:lnTo>
                        <a:pt x="0" y="12633"/>
                      </a:lnTo>
                      <a:lnTo>
                        <a:pt x="0" y="6014"/>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grpSp>
              <p:nvGrpSpPr>
                <p:cNvPr id="3182" name="Grupo 150"/>
                <p:cNvGrpSpPr/>
                <p:nvPr/>
              </p:nvGrpSpPr>
              <p:grpSpPr>
                <a:xfrm>
                  <a:off x="383888" y="652545"/>
                  <a:ext cx="170772" cy="207561"/>
                  <a:chOff x="0" y="0"/>
                  <a:chExt cx="170771" cy="207560"/>
                </a:xfrm>
              </p:grpSpPr>
              <p:sp>
                <p:nvSpPr>
                  <p:cNvPr id="3177" name="Freeform 4875"/>
                  <p:cNvSpPr/>
                  <p:nvPr/>
                </p:nvSpPr>
                <p:spPr>
                  <a:xfrm>
                    <a:off x="40610" y="98434"/>
                    <a:ext cx="42693" cy="109127"/>
                  </a:xfrm>
                  <a:custGeom>
                    <a:avLst/>
                    <a:gdLst/>
                    <a:ahLst/>
                    <a:cxnLst>
                      <a:cxn ang="0">
                        <a:pos x="wd2" y="hd2"/>
                      </a:cxn>
                      <a:cxn ang="5400000">
                        <a:pos x="wd2" y="hd2"/>
                      </a:cxn>
                      <a:cxn ang="10800000">
                        <a:pos x="wd2" y="hd2"/>
                      </a:cxn>
                      <a:cxn ang="16200000">
                        <a:pos x="wd2" y="hd2"/>
                      </a:cxn>
                    </a:cxnLst>
                    <a:rect l="0" t="0" r="r" b="b"/>
                    <a:pathLst>
                      <a:path w="21600" h="21600" extrusionOk="0">
                        <a:moveTo>
                          <a:pt x="20898" y="438"/>
                        </a:moveTo>
                        <a:lnTo>
                          <a:pt x="20898" y="584"/>
                        </a:lnTo>
                        <a:lnTo>
                          <a:pt x="21249" y="584"/>
                        </a:lnTo>
                        <a:lnTo>
                          <a:pt x="21249" y="730"/>
                        </a:lnTo>
                        <a:lnTo>
                          <a:pt x="20898" y="730"/>
                        </a:lnTo>
                        <a:lnTo>
                          <a:pt x="20898" y="876"/>
                        </a:lnTo>
                        <a:lnTo>
                          <a:pt x="20722" y="876"/>
                        </a:lnTo>
                        <a:lnTo>
                          <a:pt x="20722" y="730"/>
                        </a:lnTo>
                        <a:lnTo>
                          <a:pt x="20722" y="1241"/>
                        </a:lnTo>
                        <a:lnTo>
                          <a:pt x="20371" y="1241"/>
                        </a:lnTo>
                        <a:lnTo>
                          <a:pt x="20722" y="1241"/>
                        </a:lnTo>
                        <a:lnTo>
                          <a:pt x="20371" y="1241"/>
                        </a:lnTo>
                        <a:lnTo>
                          <a:pt x="20371" y="1532"/>
                        </a:lnTo>
                        <a:lnTo>
                          <a:pt x="20898" y="1532"/>
                        </a:lnTo>
                        <a:lnTo>
                          <a:pt x="20898" y="1678"/>
                        </a:lnTo>
                        <a:lnTo>
                          <a:pt x="20722" y="1678"/>
                        </a:lnTo>
                        <a:lnTo>
                          <a:pt x="20722" y="1824"/>
                        </a:lnTo>
                        <a:lnTo>
                          <a:pt x="20898" y="1824"/>
                        </a:lnTo>
                        <a:lnTo>
                          <a:pt x="20722" y="1824"/>
                        </a:lnTo>
                        <a:lnTo>
                          <a:pt x="20898" y="1824"/>
                        </a:lnTo>
                        <a:lnTo>
                          <a:pt x="20898" y="2408"/>
                        </a:lnTo>
                        <a:lnTo>
                          <a:pt x="20722" y="2408"/>
                        </a:lnTo>
                        <a:lnTo>
                          <a:pt x="20722" y="2919"/>
                        </a:lnTo>
                        <a:lnTo>
                          <a:pt x="20898" y="2919"/>
                        </a:lnTo>
                        <a:lnTo>
                          <a:pt x="20898" y="3065"/>
                        </a:lnTo>
                        <a:lnTo>
                          <a:pt x="21249" y="3065"/>
                        </a:lnTo>
                        <a:lnTo>
                          <a:pt x="20898" y="3065"/>
                        </a:lnTo>
                        <a:lnTo>
                          <a:pt x="20898" y="3357"/>
                        </a:lnTo>
                        <a:lnTo>
                          <a:pt x="20371" y="3357"/>
                        </a:lnTo>
                        <a:lnTo>
                          <a:pt x="20371" y="3503"/>
                        </a:lnTo>
                        <a:lnTo>
                          <a:pt x="20020" y="3503"/>
                        </a:lnTo>
                        <a:lnTo>
                          <a:pt x="20020" y="3795"/>
                        </a:lnTo>
                        <a:lnTo>
                          <a:pt x="19668" y="3795"/>
                        </a:lnTo>
                        <a:lnTo>
                          <a:pt x="19668" y="3941"/>
                        </a:lnTo>
                        <a:lnTo>
                          <a:pt x="20722" y="3941"/>
                        </a:lnTo>
                        <a:lnTo>
                          <a:pt x="20722" y="4086"/>
                        </a:lnTo>
                        <a:lnTo>
                          <a:pt x="20898" y="4086"/>
                        </a:lnTo>
                        <a:lnTo>
                          <a:pt x="20722" y="4086"/>
                        </a:lnTo>
                        <a:lnTo>
                          <a:pt x="20898" y="4086"/>
                        </a:lnTo>
                        <a:lnTo>
                          <a:pt x="20722" y="4086"/>
                        </a:lnTo>
                        <a:lnTo>
                          <a:pt x="20898" y="4086"/>
                        </a:lnTo>
                        <a:lnTo>
                          <a:pt x="20898" y="4232"/>
                        </a:lnTo>
                        <a:lnTo>
                          <a:pt x="21249" y="4232"/>
                        </a:lnTo>
                        <a:lnTo>
                          <a:pt x="21249" y="4378"/>
                        </a:lnTo>
                        <a:lnTo>
                          <a:pt x="21249" y="4232"/>
                        </a:lnTo>
                        <a:lnTo>
                          <a:pt x="21600" y="4232"/>
                        </a:lnTo>
                        <a:lnTo>
                          <a:pt x="21600" y="4524"/>
                        </a:lnTo>
                        <a:lnTo>
                          <a:pt x="21249" y="4524"/>
                        </a:lnTo>
                        <a:lnTo>
                          <a:pt x="21600" y="4597"/>
                        </a:lnTo>
                        <a:lnTo>
                          <a:pt x="21600" y="4743"/>
                        </a:lnTo>
                        <a:lnTo>
                          <a:pt x="21249" y="4743"/>
                        </a:lnTo>
                        <a:lnTo>
                          <a:pt x="21249" y="4889"/>
                        </a:lnTo>
                        <a:lnTo>
                          <a:pt x="20898" y="4889"/>
                        </a:lnTo>
                        <a:lnTo>
                          <a:pt x="20898" y="5327"/>
                        </a:lnTo>
                        <a:lnTo>
                          <a:pt x="20371" y="5327"/>
                        </a:lnTo>
                        <a:lnTo>
                          <a:pt x="20371" y="5473"/>
                        </a:lnTo>
                        <a:lnTo>
                          <a:pt x="20020" y="5473"/>
                        </a:lnTo>
                        <a:lnTo>
                          <a:pt x="20020" y="5765"/>
                        </a:lnTo>
                        <a:lnTo>
                          <a:pt x="19668" y="5765"/>
                        </a:lnTo>
                        <a:lnTo>
                          <a:pt x="19668" y="6203"/>
                        </a:lnTo>
                        <a:lnTo>
                          <a:pt x="19317" y="6203"/>
                        </a:lnTo>
                        <a:lnTo>
                          <a:pt x="19317" y="6349"/>
                        </a:lnTo>
                        <a:lnTo>
                          <a:pt x="18615" y="6349"/>
                        </a:lnTo>
                        <a:lnTo>
                          <a:pt x="18615" y="6568"/>
                        </a:lnTo>
                        <a:lnTo>
                          <a:pt x="18263" y="6568"/>
                        </a:lnTo>
                        <a:lnTo>
                          <a:pt x="18263" y="6859"/>
                        </a:lnTo>
                        <a:lnTo>
                          <a:pt x="17561" y="6859"/>
                        </a:lnTo>
                        <a:lnTo>
                          <a:pt x="17561" y="7443"/>
                        </a:lnTo>
                        <a:lnTo>
                          <a:pt x="16683" y="7443"/>
                        </a:lnTo>
                        <a:lnTo>
                          <a:pt x="16683" y="7589"/>
                        </a:lnTo>
                        <a:lnTo>
                          <a:pt x="16332" y="7589"/>
                        </a:lnTo>
                        <a:lnTo>
                          <a:pt x="16332" y="7735"/>
                        </a:lnTo>
                        <a:lnTo>
                          <a:pt x="15980" y="7735"/>
                        </a:lnTo>
                        <a:lnTo>
                          <a:pt x="15980" y="8830"/>
                        </a:lnTo>
                        <a:lnTo>
                          <a:pt x="16332" y="8830"/>
                        </a:lnTo>
                        <a:lnTo>
                          <a:pt x="16332" y="8976"/>
                        </a:lnTo>
                        <a:lnTo>
                          <a:pt x="16859" y="8976"/>
                        </a:lnTo>
                        <a:lnTo>
                          <a:pt x="16859" y="8830"/>
                        </a:lnTo>
                        <a:lnTo>
                          <a:pt x="16859" y="8976"/>
                        </a:lnTo>
                        <a:lnTo>
                          <a:pt x="16683" y="8976"/>
                        </a:lnTo>
                        <a:lnTo>
                          <a:pt x="16683" y="9122"/>
                        </a:lnTo>
                        <a:lnTo>
                          <a:pt x="16859" y="9122"/>
                        </a:lnTo>
                        <a:lnTo>
                          <a:pt x="16859" y="9268"/>
                        </a:lnTo>
                        <a:lnTo>
                          <a:pt x="16683" y="9268"/>
                        </a:lnTo>
                        <a:lnTo>
                          <a:pt x="16683" y="9705"/>
                        </a:lnTo>
                        <a:lnTo>
                          <a:pt x="16332" y="9705"/>
                        </a:lnTo>
                        <a:lnTo>
                          <a:pt x="16332" y="9924"/>
                        </a:lnTo>
                        <a:lnTo>
                          <a:pt x="15980" y="10070"/>
                        </a:lnTo>
                        <a:lnTo>
                          <a:pt x="15980" y="10216"/>
                        </a:lnTo>
                        <a:lnTo>
                          <a:pt x="15629" y="10216"/>
                        </a:lnTo>
                        <a:lnTo>
                          <a:pt x="15629" y="10362"/>
                        </a:lnTo>
                        <a:lnTo>
                          <a:pt x="15278" y="10362"/>
                        </a:lnTo>
                        <a:lnTo>
                          <a:pt x="15278" y="10654"/>
                        </a:lnTo>
                        <a:lnTo>
                          <a:pt x="14927" y="10654"/>
                        </a:lnTo>
                        <a:lnTo>
                          <a:pt x="14927" y="10800"/>
                        </a:lnTo>
                        <a:lnTo>
                          <a:pt x="14576" y="10800"/>
                        </a:lnTo>
                        <a:lnTo>
                          <a:pt x="14576" y="11092"/>
                        </a:lnTo>
                        <a:lnTo>
                          <a:pt x="14224" y="11092"/>
                        </a:lnTo>
                        <a:lnTo>
                          <a:pt x="14224" y="11530"/>
                        </a:lnTo>
                        <a:lnTo>
                          <a:pt x="14576" y="11530"/>
                        </a:lnTo>
                        <a:lnTo>
                          <a:pt x="14576" y="11749"/>
                        </a:lnTo>
                        <a:lnTo>
                          <a:pt x="14927" y="11749"/>
                        </a:lnTo>
                        <a:lnTo>
                          <a:pt x="14927" y="12478"/>
                        </a:lnTo>
                        <a:lnTo>
                          <a:pt x="15278" y="12478"/>
                        </a:lnTo>
                        <a:lnTo>
                          <a:pt x="15278" y="12624"/>
                        </a:lnTo>
                        <a:lnTo>
                          <a:pt x="15629" y="12624"/>
                        </a:lnTo>
                        <a:lnTo>
                          <a:pt x="15629" y="12770"/>
                        </a:lnTo>
                        <a:lnTo>
                          <a:pt x="15980" y="12770"/>
                        </a:lnTo>
                        <a:lnTo>
                          <a:pt x="15980" y="12916"/>
                        </a:lnTo>
                        <a:lnTo>
                          <a:pt x="16332" y="12916"/>
                        </a:lnTo>
                        <a:lnTo>
                          <a:pt x="16332" y="13062"/>
                        </a:lnTo>
                        <a:lnTo>
                          <a:pt x="15980" y="13062"/>
                        </a:lnTo>
                        <a:lnTo>
                          <a:pt x="15980" y="13573"/>
                        </a:lnTo>
                        <a:lnTo>
                          <a:pt x="15629" y="13573"/>
                        </a:lnTo>
                        <a:lnTo>
                          <a:pt x="15629" y="13719"/>
                        </a:lnTo>
                        <a:lnTo>
                          <a:pt x="16332" y="13719"/>
                        </a:lnTo>
                        <a:lnTo>
                          <a:pt x="16332" y="13865"/>
                        </a:lnTo>
                        <a:lnTo>
                          <a:pt x="16859" y="13865"/>
                        </a:lnTo>
                        <a:lnTo>
                          <a:pt x="16859" y="14011"/>
                        </a:lnTo>
                        <a:lnTo>
                          <a:pt x="16683" y="14011"/>
                        </a:lnTo>
                        <a:lnTo>
                          <a:pt x="16683" y="14303"/>
                        </a:lnTo>
                        <a:lnTo>
                          <a:pt x="15629" y="14303"/>
                        </a:lnTo>
                        <a:lnTo>
                          <a:pt x="15629" y="14449"/>
                        </a:lnTo>
                        <a:lnTo>
                          <a:pt x="15278" y="14449"/>
                        </a:lnTo>
                        <a:lnTo>
                          <a:pt x="15278" y="14741"/>
                        </a:lnTo>
                        <a:lnTo>
                          <a:pt x="14927" y="14741"/>
                        </a:lnTo>
                        <a:lnTo>
                          <a:pt x="15278" y="14741"/>
                        </a:lnTo>
                        <a:lnTo>
                          <a:pt x="15278" y="15105"/>
                        </a:lnTo>
                        <a:lnTo>
                          <a:pt x="15629" y="15105"/>
                        </a:lnTo>
                        <a:lnTo>
                          <a:pt x="15278" y="15105"/>
                        </a:lnTo>
                        <a:lnTo>
                          <a:pt x="15278" y="15543"/>
                        </a:lnTo>
                        <a:lnTo>
                          <a:pt x="14927" y="15543"/>
                        </a:lnTo>
                        <a:lnTo>
                          <a:pt x="14927" y="15835"/>
                        </a:lnTo>
                        <a:lnTo>
                          <a:pt x="14576" y="15835"/>
                        </a:lnTo>
                        <a:lnTo>
                          <a:pt x="14576" y="15981"/>
                        </a:lnTo>
                        <a:lnTo>
                          <a:pt x="14576" y="15835"/>
                        </a:lnTo>
                        <a:lnTo>
                          <a:pt x="14576" y="15981"/>
                        </a:lnTo>
                        <a:lnTo>
                          <a:pt x="14224" y="15981"/>
                        </a:lnTo>
                        <a:lnTo>
                          <a:pt x="14224" y="16273"/>
                        </a:lnTo>
                        <a:lnTo>
                          <a:pt x="13873" y="16273"/>
                        </a:lnTo>
                        <a:lnTo>
                          <a:pt x="13873" y="16127"/>
                        </a:lnTo>
                        <a:lnTo>
                          <a:pt x="14224" y="16127"/>
                        </a:lnTo>
                        <a:lnTo>
                          <a:pt x="13873" y="16127"/>
                        </a:lnTo>
                        <a:lnTo>
                          <a:pt x="13873" y="15981"/>
                        </a:lnTo>
                        <a:lnTo>
                          <a:pt x="12820" y="15981"/>
                        </a:lnTo>
                        <a:lnTo>
                          <a:pt x="12820" y="16127"/>
                        </a:lnTo>
                        <a:lnTo>
                          <a:pt x="12293" y="16127"/>
                        </a:lnTo>
                        <a:lnTo>
                          <a:pt x="12293" y="15981"/>
                        </a:lnTo>
                        <a:lnTo>
                          <a:pt x="11590" y="15981"/>
                        </a:lnTo>
                        <a:lnTo>
                          <a:pt x="11590" y="16127"/>
                        </a:lnTo>
                        <a:lnTo>
                          <a:pt x="11239" y="16127"/>
                        </a:lnTo>
                        <a:lnTo>
                          <a:pt x="11239" y="15981"/>
                        </a:lnTo>
                        <a:lnTo>
                          <a:pt x="11239" y="16127"/>
                        </a:lnTo>
                        <a:lnTo>
                          <a:pt x="10888" y="16127"/>
                        </a:lnTo>
                        <a:lnTo>
                          <a:pt x="10888" y="16273"/>
                        </a:lnTo>
                        <a:lnTo>
                          <a:pt x="10537" y="16419"/>
                        </a:lnTo>
                        <a:lnTo>
                          <a:pt x="10537" y="16565"/>
                        </a:lnTo>
                        <a:lnTo>
                          <a:pt x="10185" y="16711"/>
                        </a:lnTo>
                        <a:lnTo>
                          <a:pt x="10185" y="16930"/>
                        </a:lnTo>
                        <a:lnTo>
                          <a:pt x="9834" y="17076"/>
                        </a:lnTo>
                        <a:lnTo>
                          <a:pt x="9834" y="17222"/>
                        </a:lnTo>
                        <a:lnTo>
                          <a:pt x="9483" y="17222"/>
                        </a:lnTo>
                        <a:lnTo>
                          <a:pt x="9483" y="17368"/>
                        </a:lnTo>
                        <a:lnTo>
                          <a:pt x="9483" y="17222"/>
                        </a:lnTo>
                        <a:lnTo>
                          <a:pt x="8780" y="17222"/>
                        </a:lnTo>
                        <a:lnTo>
                          <a:pt x="9132" y="17368"/>
                        </a:lnTo>
                        <a:lnTo>
                          <a:pt x="9132" y="17659"/>
                        </a:lnTo>
                        <a:lnTo>
                          <a:pt x="8780" y="17659"/>
                        </a:lnTo>
                        <a:lnTo>
                          <a:pt x="8429" y="17805"/>
                        </a:lnTo>
                        <a:lnTo>
                          <a:pt x="8429" y="17951"/>
                        </a:lnTo>
                        <a:lnTo>
                          <a:pt x="8254" y="17951"/>
                        </a:lnTo>
                        <a:lnTo>
                          <a:pt x="8429" y="17951"/>
                        </a:lnTo>
                        <a:lnTo>
                          <a:pt x="8254" y="17951"/>
                        </a:lnTo>
                        <a:lnTo>
                          <a:pt x="8254" y="18243"/>
                        </a:lnTo>
                        <a:lnTo>
                          <a:pt x="7902" y="18243"/>
                        </a:lnTo>
                        <a:lnTo>
                          <a:pt x="7902" y="18389"/>
                        </a:lnTo>
                        <a:lnTo>
                          <a:pt x="7551" y="18535"/>
                        </a:lnTo>
                        <a:lnTo>
                          <a:pt x="7200" y="18608"/>
                        </a:lnTo>
                        <a:lnTo>
                          <a:pt x="6849" y="18608"/>
                        </a:lnTo>
                        <a:lnTo>
                          <a:pt x="6849" y="18535"/>
                        </a:lnTo>
                        <a:lnTo>
                          <a:pt x="6498" y="18535"/>
                        </a:lnTo>
                        <a:lnTo>
                          <a:pt x="6498" y="18900"/>
                        </a:lnTo>
                        <a:lnTo>
                          <a:pt x="6849" y="18900"/>
                        </a:lnTo>
                        <a:lnTo>
                          <a:pt x="6849" y="19192"/>
                        </a:lnTo>
                        <a:lnTo>
                          <a:pt x="7200" y="19192"/>
                        </a:lnTo>
                        <a:lnTo>
                          <a:pt x="6849" y="19192"/>
                        </a:lnTo>
                        <a:lnTo>
                          <a:pt x="6849" y="19484"/>
                        </a:lnTo>
                        <a:lnTo>
                          <a:pt x="7551" y="19484"/>
                        </a:lnTo>
                        <a:lnTo>
                          <a:pt x="7551" y="19922"/>
                        </a:lnTo>
                        <a:lnTo>
                          <a:pt x="6498" y="19922"/>
                        </a:lnTo>
                        <a:lnTo>
                          <a:pt x="6498" y="19776"/>
                        </a:lnTo>
                        <a:lnTo>
                          <a:pt x="6146" y="19776"/>
                        </a:lnTo>
                        <a:lnTo>
                          <a:pt x="6146" y="19630"/>
                        </a:lnTo>
                        <a:lnTo>
                          <a:pt x="5795" y="19630"/>
                        </a:lnTo>
                        <a:lnTo>
                          <a:pt x="5795" y="19776"/>
                        </a:lnTo>
                        <a:lnTo>
                          <a:pt x="5444" y="19776"/>
                        </a:lnTo>
                        <a:lnTo>
                          <a:pt x="5444" y="20068"/>
                        </a:lnTo>
                        <a:lnTo>
                          <a:pt x="5093" y="20068"/>
                        </a:lnTo>
                        <a:lnTo>
                          <a:pt x="5093" y="19922"/>
                        </a:lnTo>
                        <a:lnTo>
                          <a:pt x="5093" y="20068"/>
                        </a:lnTo>
                        <a:lnTo>
                          <a:pt x="4741" y="20068"/>
                        </a:lnTo>
                        <a:lnTo>
                          <a:pt x="4741" y="20214"/>
                        </a:lnTo>
                        <a:lnTo>
                          <a:pt x="4390" y="20214"/>
                        </a:lnTo>
                        <a:lnTo>
                          <a:pt x="4390" y="20359"/>
                        </a:lnTo>
                        <a:lnTo>
                          <a:pt x="4039" y="20359"/>
                        </a:lnTo>
                        <a:lnTo>
                          <a:pt x="4039" y="20432"/>
                        </a:lnTo>
                        <a:lnTo>
                          <a:pt x="3512" y="20432"/>
                        </a:lnTo>
                        <a:lnTo>
                          <a:pt x="3512" y="20724"/>
                        </a:lnTo>
                        <a:lnTo>
                          <a:pt x="2810" y="20724"/>
                        </a:lnTo>
                        <a:lnTo>
                          <a:pt x="2810" y="20870"/>
                        </a:lnTo>
                        <a:lnTo>
                          <a:pt x="3161" y="20870"/>
                        </a:lnTo>
                        <a:lnTo>
                          <a:pt x="3161" y="21162"/>
                        </a:lnTo>
                        <a:lnTo>
                          <a:pt x="2810" y="21162"/>
                        </a:lnTo>
                        <a:lnTo>
                          <a:pt x="2810" y="21016"/>
                        </a:lnTo>
                        <a:lnTo>
                          <a:pt x="2459" y="21162"/>
                        </a:lnTo>
                        <a:lnTo>
                          <a:pt x="2810" y="21308"/>
                        </a:lnTo>
                        <a:lnTo>
                          <a:pt x="2810" y="21454"/>
                        </a:lnTo>
                        <a:lnTo>
                          <a:pt x="2459" y="21454"/>
                        </a:lnTo>
                        <a:lnTo>
                          <a:pt x="2107" y="21308"/>
                        </a:lnTo>
                        <a:lnTo>
                          <a:pt x="1054" y="21308"/>
                        </a:lnTo>
                        <a:lnTo>
                          <a:pt x="1054" y="21454"/>
                        </a:lnTo>
                        <a:lnTo>
                          <a:pt x="702" y="21454"/>
                        </a:lnTo>
                        <a:lnTo>
                          <a:pt x="702" y="21600"/>
                        </a:lnTo>
                        <a:lnTo>
                          <a:pt x="0" y="21600"/>
                        </a:lnTo>
                        <a:lnTo>
                          <a:pt x="0" y="21308"/>
                        </a:lnTo>
                        <a:lnTo>
                          <a:pt x="351" y="21308"/>
                        </a:lnTo>
                        <a:lnTo>
                          <a:pt x="351" y="21162"/>
                        </a:lnTo>
                        <a:lnTo>
                          <a:pt x="702" y="21162"/>
                        </a:lnTo>
                        <a:lnTo>
                          <a:pt x="702" y="21016"/>
                        </a:lnTo>
                        <a:lnTo>
                          <a:pt x="1054" y="21016"/>
                        </a:lnTo>
                        <a:lnTo>
                          <a:pt x="1054" y="20870"/>
                        </a:lnTo>
                        <a:lnTo>
                          <a:pt x="702" y="20870"/>
                        </a:lnTo>
                        <a:lnTo>
                          <a:pt x="702" y="20578"/>
                        </a:lnTo>
                        <a:lnTo>
                          <a:pt x="1054" y="20578"/>
                        </a:lnTo>
                        <a:lnTo>
                          <a:pt x="1054" y="20432"/>
                        </a:lnTo>
                        <a:lnTo>
                          <a:pt x="1756" y="20432"/>
                        </a:lnTo>
                        <a:lnTo>
                          <a:pt x="1756" y="20214"/>
                        </a:lnTo>
                        <a:lnTo>
                          <a:pt x="2107" y="20214"/>
                        </a:lnTo>
                        <a:lnTo>
                          <a:pt x="2107" y="19922"/>
                        </a:lnTo>
                        <a:lnTo>
                          <a:pt x="2459" y="19922"/>
                        </a:lnTo>
                        <a:lnTo>
                          <a:pt x="2459" y="19776"/>
                        </a:lnTo>
                        <a:lnTo>
                          <a:pt x="2810" y="19776"/>
                        </a:lnTo>
                        <a:lnTo>
                          <a:pt x="2810" y="19338"/>
                        </a:lnTo>
                        <a:lnTo>
                          <a:pt x="3161" y="19338"/>
                        </a:lnTo>
                        <a:lnTo>
                          <a:pt x="2810" y="19338"/>
                        </a:lnTo>
                        <a:lnTo>
                          <a:pt x="3161" y="19338"/>
                        </a:lnTo>
                        <a:lnTo>
                          <a:pt x="2810" y="19338"/>
                        </a:lnTo>
                        <a:lnTo>
                          <a:pt x="3161" y="19338"/>
                        </a:lnTo>
                        <a:lnTo>
                          <a:pt x="3161" y="18900"/>
                        </a:lnTo>
                        <a:lnTo>
                          <a:pt x="3512" y="18900"/>
                        </a:lnTo>
                        <a:lnTo>
                          <a:pt x="3512" y="18754"/>
                        </a:lnTo>
                        <a:lnTo>
                          <a:pt x="3863" y="18754"/>
                        </a:lnTo>
                        <a:lnTo>
                          <a:pt x="3863" y="18389"/>
                        </a:lnTo>
                        <a:lnTo>
                          <a:pt x="4039" y="18389"/>
                        </a:lnTo>
                        <a:lnTo>
                          <a:pt x="4039" y="18097"/>
                        </a:lnTo>
                        <a:lnTo>
                          <a:pt x="4390" y="18097"/>
                        </a:lnTo>
                        <a:lnTo>
                          <a:pt x="4390" y="16857"/>
                        </a:lnTo>
                        <a:lnTo>
                          <a:pt x="4039" y="16857"/>
                        </a:lnTo>
                        <a:lnTo>
                          <a:pt x="4039" y="16711"/>
                        </a:lnTo>
                        <a:lnTo>
                          <a:pt x="3863" y="16711"/>
                        </a:lnTo>
                        <a:lnTo>
                          <a:pt x="3863" y="16419"/>
                        </a:lnTo>
                        <a:lnTo>
                          <a:pt x="4039" y="16419"/>
                        </a:lnTo>
                        <a:lnTo>
                          <a:pt x="4039" y="15397"/>
                        </a:lnTo>
                        <a:lnTo>
                          <a:pt x="4390" y="15397"/>
                        </a:lnTo>
                        <a:lnTo>
                          <a:pt x="4390" y="15251"/>
                        </a:lnTo>
                        <a:lnTo>
                          <a:pt x="4741" y="15251"/>
                        </a:lnTo>
                        <a:lnTo>
                          <a:pt x="4741" y="14741"/>
                        </a:lnTo>
                        <a:lnTo>
                          <a:pt x="5093" y="14741"/>
                        </a:lnTo>
                        <a:lnTo>
                          <a:pt x="4741" y="14741"/>
                        </a:lnTo>
                        <a:lnTo>
                          <a:pt x="5093" y="14741"/>
                        </a:lnTo>
                        <a:lnTo>
                          <a:pt x="5093" y="14303"/>
                        </a:lnTo>
                        <a:lnTo>
                          <a:pt x="5444" y="14303"/>
                        </a:lnTo>
                        <a:lnTo>
                          <a:pt x="5444" y="14011"/>
                        </a:lnTo>
                        <a:lnTo>
                          <a:pt x="5795" y="14011"/>
                        </a:lnTo>
                        <a:lnTo>
                          <a:pt x="5795" y="13865"/>
                        </a:lnTo>
                        <a:lnTo>
                          <a:pt x="6498" y="13865"/>
                        </a:lnTo>
                        <a:lnTo>
                          <a:pt x="6498" y="14011"/>
                        </a:lnTo>
                        <a:lnTo>
                          <a:pt x="6849" y="14011"/>
                        </a:lnTo>
                        <a:lnTo>
                          <a:pt x="6849" y="14157"/>
                        </a:lnTo>
                        <a:lnTo>
                          <a:pt x="7200" y="14157"/>
                        </a:lnTo>
                        <a:lnTo>
                          <a:pt x="7200" y="14303"/>
                        </a:lnTo>
                        <a:lnTo>
                          <a:pt x="8429" y="14303"/>
                        </a:lnTo>
                        <a:lnTo>
                          <a:pt x="8429" y="14449"/>
                        </a:lnTo>
                        <a:lnTo>
                          <a:pt x="9132" y="14449"/>
                        </a:lnTo>
                        <a:lnTo>
                          <a:pt x="9483" y="14303"/>
                        </a:lnTo>
                        <a:lnTo>
                          <a:pt x="9483" y="13865"/>
                        </a:lnTo>
                        <a:lnTo>
                          <a:pt x="9834" y="13865"/>
                        </a:lnTo>
                        <a:lnTo>
                          <a:pt x="9834" y="12478"/>
                        </a:lnTo>
                        <a:lnTo>
                          <a:pt x="10185" y="12478"/>
                        </a:lnTo>
                        <a:lnTo>
                          <a:pt x="10185" y="12186"/>
                        </a:lnTo>
                        <a:lnTo>
                          <a:pt x="10537" y="12186"/>
                        </a:lnTo>
                        <a:lnTo>
                          <a:pt x="10537" y="12041"/>
                        </a:lnTo>
                        <a:lnTo>
                          <a:pt x="10888" y="12041"/>
                        </a:lnTo>
                        <a:lnTo>
                          <a:pt x="10888" y="11749"/>
                        </a:lnTo>
                        <a:lnTo>
                          <a:pt x="11239" y="11749"/>
                        </a:lnTo>
                        <a:lnTo>
                          <a:pt x="11239" y="11603"/>
                        </a:lnTo>
                        <a:lnTo>
                          <a:pt x="11590" y="11603"/>
                        </a:lnTo>
                        <a:lnTo>
                          <a:pt x="11590" y="11092"/>
                        </a:lnTo>
                        <a:lnTo>
                          <a:pt x="11239" y="10946"/>
                        </a:lnTo>
                        <a:lnTo>
                          <a:pt x="10888" y="10946"/>
                        </a:lnTo>
                        <a:lnTo>
                          <a:pt x="10888" y="10800"/>
                        </a:lnTo>
                        <a:lnTo>
                          <a:pt x="11239" y="10800"/>
                        </a:lnTo>
                        <a:lnTo>
                          <a:pt x="11239" y="9924"/>
                        </a:lnTo>
                        <a:lnTo>
                          <a:pt x="10888" y="9924"/>
                        </a:lnTo>
                        <a:lnTo>
                          <a:pt x="10888" y="9268"/>
                        </a:lnTo>
                        <a:lnTo>
                          <a:pt x="11239" y="9122"/>
                        </a:lnTo>
                        <a:lnTo>
                          <a:pt x="11239" y="8830"/>
                        </a:lnTo>
                        <a:lnTo>
                          <a:pt x="11590" y="8830"/>
                        </a:lnTo>
                        <a:lnTo>
                          <a:pt x="11239" y="8684"/>
                        </a:lnTo>
                        <a:lnTo>
                          <a:pt x="11239" y="8538"/>
                        </a:lnTo>
                        <a:lnTo>
                          <a:pt x="11590" y="8538"/>
                        </a:lnTo>
                        <a:lnTo>
                          <a:pt x="11590" y="8246"/>
                        </a:lnTo>
                        <a:lnTo>
                          <a:pt x="11941" y="8246"/>
                        </a:lnTo>
                        <a:lnTo>
                          <a:pt x="11590" y="8246"/>
                        </a:lnTo>
                        <a:lnTo>
                          <a:pt x="11590" y="8100"/>
                        </a:lnTo>
                        <a:lnTo>
                          <a:pt x="11941" y="8100"/>
                        </a:lnTo>
                        <a:lnTo>
                          <a:pt x="11941" y="8027"/>
                        </a:lnTo>
                        <a:lnTo>
                          <a:pt x="12293" y="8027"/>
                        </a:lnTo>
                        <a:lnTo>
                          <a:pt x="11941" y="8027"/>
                        </a:lnTo>
                        <a:lnTo>
                          <a:pt x="12293" y="8027"/>
                        </a:lnTo>
                        <a:lnTo>
                          <a:pt x="12293" y="7589"/>
                        </a:lnTo>
                        <a:lnTo>
                          <a:pt x="12468" y="7589"/>
                        </a:lnTo>
                        <a:lnTo>
                          <a:pt x="12468" y="7005"/>
                        </a:lnTo>
                        <a:lnTo>
                          <a:pt x="12820" y="7005"/>
                        </a:lnTo>
                        <a:lnTo>
                          <a:pt x="12820" y="6422"/>
                        </a:lnTo>
                        <a:lnTo>
                          <a:pt x="13171" y="6422"/>
                        </a:lnTo>
                        <a:lnTo>
                          <a:pt x="12820" y="6422"/>
                        </a:lnTo>
                        <a:lnTo>
                          <a:pt x="12820" y="6203"/>
                        </a:lnTo>
                        <a:lnTo>
                          <a:pt x="12468" y="6203"/>
                        </a:lnTo>
                        <a:lnTo>
                          <a:pt x="12468" y="5911"/>
                        </a:lnTo>
                        <a:lnTo>
                          <a:pt x="13171" y="5911"/>
                        </a:lnTo>
                        <a:lnTo>
                          <a:pt x="13171" y="5765"/>
                        </a:lnTo>
                        <a:lnTo>
                          <a:pt x="12820" y="5765"/>
                        </a:lnTo>
                        <a:lnTo>
                          <a:pt x="12820" y="5619"/>
                        </a:lnTo>
                        <a:lnTo>
                          <a:pt x="13171" y="5619"/>
                        </a:lnTo>
                        <a:lnTo>
                          <a:pt x="12820" y="5619"/>
                        </a:lnTo>
                        <a:lnTo>
                          <a:pt x="12820" y="5181"/>
                        </a:lnTo>
                        <a:lnTo>
                          <a:pt x="13171" y="5181"/>
                        </a:lnTo>
                        <a:lnTo>
                          <a:pt x="13171" y="5035"/>
                        </a:lnTo>
                        <a:lnTo>
                          <a:pt x="12820" y="5035"/>
                        </a:lnTo>
                        <a:lnTo>
                          <a:pt x="12820" y="4743"/>
                        </a:lnTo>
                        <a:lnTo>
                          <a:pt x="12468" y="4743"/>
                        </a:lnTo>
                        <a:lnTo>
                          <a:pt x="12468" y="4597"/>
                        </a:lnTo>
                        <a:lnTo>
                          <a:pt x="11590" y="4597"/>
                        </a:lnTo>
                        <a:lnTo>
                          <a:pt x="11590" y="4378"/>
                        </a:lnTo>
                        <a:lnTo>
                          <a:pt x="10888" y="4378"/>
                        </a:lnTo>
                        <a:lnTo>
                          <a:pt x="10888" y="4086"/>
                        </a:lnTo>
                        <a:lnTo>
                          <a:pt x="11239" y="4086"/>
                        </a:lnTo>
                        <a:lnTo>
                          <a:pt x="11239" y="3941"/>
                        </a:lnTo>
                        <a:lnTo>
                          <a:pt x="10888" y="3941"/>
                        </a:lnTo>
                        <a:lnTo>
                          <a:pt x="11239" y="3941"/>
                        </a:lnTo>
                        <a:lnTo>
                          <a:pt x="11239" y="3795"/>
                        </a:lnTo>
                        <a:lnTo>
                          <a:pt x="10888" y="3795"/>
                        </a:lnTo>
                        <a:lnTo>
                          <a:pt x="11941" y="3795"/>
                        </a:lnTo>
                        <a:lnTo>
                          <a:pt x="11941" y="3649"/>
                        </a:lnTo>
                        <a:lnTo>
                          <a:pt x="12293" y="3649"/>
                        </a:lnTo>
                        <a:lnTo>
                          <a:pt x="12293" y="3503"/>
                        </a:lnTo>
                        <a:lnTo>
                          <a:pt x="12293" y="3649"/>
                        </a:lnTo>
                        <a:lnTo>
                          <a:pt x="12468" y="3649"/>
                        </a:lnTo>
                        <a:lnTo>
                          <a:pt x="12468" y="3795"/>
                        </a:lnTo>
                        <a:lnTo>
                          <a:pt x="12468" y="3649"/>
                        </a:lnTo>
                        <a:lnTo>
                          <a:pt x="12820" y="3649"/>
                        </a:lnTo>
                        <a:lnTo>
                          <a:pt x="12820" y="3503"/>
                        </a:lnTo>
                        <a:lnTo>
                          <a:pt x="13522" y="3503"/>
                        </a:lnTo>
                        <a:lnTo>
                          <a:pt x="13522" y="3357"/>
                        </a:lnTo>
                        <a:lnTo>
                          <a:pt x="13873" y="3357"/>
                        </a:lnTo>
                        <a:lnTo>
                          <a:pt x="13171" y="3357"/>
                        </a:lnTo>
                        <a:lnTo>
                          <a:pt x="13171" y="3065"/>
                        </a:lnTo>
                        <a:lnTo>
                          <a:pt x="12820" y="3065"/>
                        </a:lnTo>
                        <a:lnTo>
                          <a:pt x="13171" y="3065"/>
                        </a:lnTo>
                        <a:lnTo>
                          <a:pt x="13171" y="2700"/>
                        </a:lnTo>
                        <a:lnTo>
                          <a:pt x="12820" y="2700"/>
                        </a:lnTo>
                        <a:lnTo>
                          <a:pt x="13171" y="2700"/>
                        </a:lnTo>
                        <a:lnTo>
                          <a:pt x="13171" y="2554"/>
                        </a:lnTo>
                        <a:lnTo>
                          <a:pt x="13171" y="2700"/>
                        </a:lnTo>
                        <a:lnTo>
                          <a:pt x="13522" y="2554"/>
                        </a:lnTo>
                        <a:lnTo>
                          <a:pt x="13873" y="2554"/>
                        </a:lnTo>
                        <a:lnTo>
                          <a:pt x="13873" y="2262"/>
                        </a:lnTo>
                        <a:lnTo>
                          <a:pt x="13522" y="2262"/>
                        </a:lnTo>
                        <a:lnTo>
                          <a:pt x="14224" y="2262"/>
                        </a:lnTo>
                        <a:lnTo>
                          <a:pt x="14224" y="2116"/>
                        </a:lnTo>
                        <a:lnTo>
                          <a:pt x="15278" y="2116"/>
                        </a:lnTo>
                        <a:lnTo>
                          <a:pt x="15278" y="1970"/>
                        </a:lnTo>
                        <a:lnTo>
                          <a:pt x="14927" y="1970"/>
                        </a:lnTo>
                        <a:lnTo>
                          <a:pt x="14927" y="1824"/>
                        </a:lnTo>
                        <a:lnTo>
                          <a:pt x="15278" y="1824"/>
                        </a:lnTo>
                        <a:lnTo>
                          <a:pt x="15278" y="1678"/>
                        </a:lnTo>
                        <a:lnTo>
                          <a:pt x="15629" y="1678"/>
                        </a:lnTo>
                        <a:lnTo>
                          <a:pt x="15629" y="1824"/>
                        </a:lnTo>
                        <a:lnTo>
                          <a:pt x="15629" y="1678"/>
                        </a:lnTo>
                        <a:lnTo>
                          <a:pt x="15278" y="1678"/>
                        </a:lnTo>
                        <a:lnTo>
                          <a:pt x="15629" y="1678"/>
                        </a:lnTo>
                        <a:lnTo>
                          <a:pt x="15629" y="1532"/>
                        </a:lnTo>
                        <a:lnTo>
                          <a:pt x="15980" y="1532"/>
                        </a:lnTo>
                        <a:lnTo>
                          <a:pt x="15980" y="1386"/>
                        </a:lnTo>
                        <a:lnTo>
                          <a:pt x="15629" y="1386"/>
                        </a:lnTo>
                        <a:lnTo>
                          <a:pt x="15980" y="1386"/>
                        </a:lnTo>
                        <a:lnTo>
                          <a:pt x="15980" y="1095"/>
                        </a:lnTo>
                        <a:lnTo>
                          <a:pt x="15629" y="1095"/>
                        </a:lnTo>
                        <a:lnTo>
                          <a:pt x="15980" y="1095"/>
                        </a:lnTo>
                        <a:lnTo>
                          <a:pt x="15629" y="1095"/>
                        </a:lnTo>
                        <a:lnTo>
                          <a:pt x="15980" y="1095"/>
                        </a:lnTo>
                        <a:lnTo>
                          <a:pt x="15980" y="1022"/>
                        </a:lnTo>
                        <a:lnTo>
                          <a:pt x="16332" y="1022"/>
                        </a:lnTo>
                        <a:lnTo>
                          <a:pt x="16332" y="876"/>
                        </a:lnTo>
                        <a:lnTo>
                          <a:pt x="16683" y="876"/>
                        </a:lnTo>
                        <a:lnTo>
                          <a:pt x="16332" y="876"/>
                        </a:lnTo>
                        <a:lnTo>
                          <a:pt x="16683" y="876"/>
                        </a:lnTo>
                        <a:lnTo>
                          <a:pt x="16683" y="730"/>
                        </a:lnTo>
                        <a:lnTo>
                          <a:pt x="16683" y="876"/>
                        </a:lnTo>
                        <a:lnTo>
                          <a:pt x="16859" y="876"/>
                        </a:lnTo>
                        <a:lnTo>
                          <a:pt x="16859" y="1022"/>
                        </a:lnTo>
                        <a:lnTo>
                          <a:pt x="16859" y="876"/>
                        </a:lnTo>
                        <a:lnTo>
                          <a:pt x="17210" y="876"/>
                        </a:lnTo>
                        <a:lnTo>
                          <a:pt x="16859" y="876"/>
                        </a:lnTo>
                        <a:lnTo>
                          <a:pt x="16859" y="730"/>
                        </a:lnTo>
                        <a:lnTo>
                          <a:pt x="17210" y="730"/>
                        </a:lnTo>
                        <a:lnTo>
                          <a:pt x="16859" y="730"/>
                        </a:lnTo>
                        <a:lnTo>
                          <a:pt x="17210" y="730"/>
                        </a:lnTo>
                        <a:lnTo>
                          <a:pt x="17210" y="584"/>
                        </a:lnTo>
                        <a:lnTo>
                          <a:pt x="17561" y="584"/>
                        </a:lnTo>
                        <a:lnTo>
                          <a:pt x="17210" y="584"/>
                        </a:lnTo>
                        <a:lnTo>
                          <a:pt x="17210" y="438"/>
                        </a:lnTo>
                        <a:lnTo>
                          <a:pt x="17561" y="438"/>
                        </a:lnTo>
                        <a:lnTo>
                          <a:pt x="17561" y="292"/>
                        </a:lnTo>
                        <a:lnTo>
                          <a:pt x="17210" y="292"/>
                        </a:lnTo>
                        <a:lnTo>
                          <a:pt x="17210" y="0"/>
                        </a:lnTo>
                        <a:lnTo>
                          <a:pt x="17912" y="0"/>
                        </a:lnTo>
                        <a:lnTo>
                          <a:pt x="17912" y="146"/>
                        </a:lnTo>
                        <a:lnTo>
                          <a:pt x="17912" y="0"/>
                        </a:lnTo>
                        <a:lnTo>
                          <a:pt x="18263" y="0"/>
                        </a:lnTo>
                        <a:lnTo>
                          <a:pt x="18263" y="146"/>
                        </a:lnTo>
                        <a:lnTo>
                          <a:pt x="18263" y="0"/>
                        </a:lnTo>
                        <a:lnTo>
                          <a:pt x="18263" y="146"/>
                        </a:lnTo>
                        <a:lnTo>
                          <a:pt x="18966" y="146"/>
                        </a:lnTo>
                        <a:lnTo>
                          <a:pt x="18966" y="0"/>
                        </a:lnTo>
                        <a:lnTo>
                          <a:pt x="18966" y="146"/>
                        </a:lnTo>
                        <a:lnTo>
                          <a:pt x="19317" y="146"/>
                        </a:lnTo>
                        <a:lnTo>
                          <a:pt x="19317" y="292"/>
                        </a:lnTo>
                        <a:lnTo>
                          <a:pt x="20898" y="292"/>
                        </a:lnTo>
                        <a:lnTo>
                          <a:pt x="20898" y="438"/>
                        </a:lnTo>
                        <a:close/>
                      </a:path>
                    </a:pathLst>
                  </a:custGeom>
                  <a:solidFill>
                    <a:srgbClr val="E6E6E6"/>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178" name="Freeform 4872"/>
                  <p:cNvSpPr/>
                  <p:nvPr/>
                </p:nvSpPr>
                <p:spPr>
                  <a:xfrm>
                    <a:off x="-1" y="-1"/>
                    <a:ext cx="170773" cy="207562"/>
                  </a:xfrm>
                  <a:custGeom>
                    <a:avLst/>
                    <a:gdLst/>
                    <a:ahLst/>
                    <a:cxnLst>
                      <a:cxn ang="0">
                        <a:pos x="wd2" y="hd2"/>
                      </a:cxn>
                      <a:cxn ang="5400000">
                        <a:pos x="wd2" y="hd2"/>
                      </a:cxn>
                      <a:cxn ang="10800000">
                        <a:pos x="wd2" y="hd2"/>
                      </a:cxn>
                      <a:cxn ang="16200000">
                        <a:pos x="wd2" y="hd2"/>
                      </a:cxn>
                    </a:cxnLst>
                    <a:rect l="0" t="0" r="r" b="b"/>
                    <a:pathLst>
                      <a:path w="21600" h="21600" extrusionOk="0">
                        <a:moveTo>
                          <a:pt x="351" y="15423"/>
                        </a:moveTo>
                        <a:lnTo>
                          <a:pt x="439" y="15423"/>
                        </a:lnTo>
                        <a:lnTo>
                          <a:pt x="439" y="15039"/>
                        </a:lnTo>
                        <a:lnTo>
                          <a:pt x="527" y="14963"/>
                        </a:lnTo>
                        <a:lnTo>
                          <a:pt x="615" y="14963"/>
                        </a:lnTo>
                        <a:lnTo>
                          <a:pt x="615" y="14733"/>
                        </a:lnTo>
                        <a:lnTo>
                          <a:pt x="702" y="14656"/>
                        </a:lnTo>
                        <a:lnTo>
                          <a:pt x="615" y="14579"/>
                        </a:lnTo>
                        <a:lnTo>
                          <a:pt x="702" y="14579"/>
                        </a:lnTo>
                        <a:lnTo>
                          <a:pt x="702" y="14234"/>
                        </a:lnTo>
                        <a:lnTo>
                          <a:pt x="878" y="14310"/>
                        </a:lnTo>
                        <a:lnTo>
                          <a:pt x="1010" y="14080"/>
                        </a:lnTo>
                        <a:lnTo>
                          <a:pt x="1010" y="13850"/>
                        </a:lnTo>
                        <a:lnTo>
                          <a:pt x="1098" y="13773"/>
                        </a:lnTo>
                        <a:lnTo>
                          <a:pt x="1098" y="13697"/>
                        </a:lnTo>
                        <a:lnTo>
                          <a:pt x="1185" y="13697"/>
                        </a:lnTo>
                        <a:lnTo>
                          <a:pt x="1185" y="13582"/>
                        </a:lnTo>
                        <a:lnTo>
                          <a:pt x="1098" y="13505"/>
                        </a:lnTo>
                        <a:lnTo>
                          <a:pt x="1098" y="13428"/>
                        </a:lnTo>
                        <a:lnTo>
                          <a:pt x="1010" y="13428"/>
                        </a:lnTo>
                        <a:lnTo>
                          <a:pt x="1010" y="13198"/>
                        </a:lnTo>
                        <a:lnTo>
                          <a:pt x="922" y="13198"/>
                        </a:lnTo>
                        <a:lnTo>
                          <a:pt x="922" y="13121"/>
                        </a:lnTo>
                        <a:lnTo>
                          <a:pt x="1010" y="13044"/>
                        </a:lnTo>
                        <a:lnTo>
                          <a:pt x="1010" y="12968"/>
                        </a:lnTo>
                        <a:lnTo>
                          <a:pt x="922" y="12968"/>
                        </a:lnTo>
                        <a:lnTo>
                          <a:pt x="922" y="12891"/>
                        </a:lnTo>
                        <a:lnTo>
                          <a:pt x="878" y="12891"/>
                        </a:lnTo>
                        <a:lnTo>
                          <a:pt x="878" y="12814"/>
                        </a:lnTo>
                        <a:lnTo>
                          <a:pt x="922" y="12814"/>
                        </a:lnTo>
                        <a:lnTo>
                          <a:pt x="1010" y="12737"/>
                        </a:lnTo>
                        <a:lnTo>
                          <a:pt x="1010" y="12814"/>
                        </a:lnTo>
                        <a:lnTo>
                          <a:pt x="1098" y="12814"/>
                        </a:lnTo>
                        <a:lnTo>
                          <a:pt x="1098" y="12661"/>
                        </a:lnTo>
                        <a:lnTo>
                          <a:pt x="922" y="12661"/>
                        </a:lnTo>
                        <a:lnTo>
                          <a:pt x="922" y="12622"/>
                        </a:lnTo>
                        <a:lnTo>
                          <a:pt x="878" y="12622"/>
                        </a:lnTo>
                        <a:lnTo>
                          <a:pt x="878" y="12546"/>
                        </a:lnTo>
                        <a:lnTo>
                          <a:pt x="922" y="12546"/>
                        </a:lnTo>
                        <a:lnTo>
                          <a:pt x="922" y="12469"/>
                        </a:lnTo>
                        <a:lnTo>
                          <a:pt x="1010" y="12469"/>
                        </a:lnTo>
                        <a:lnTo>
                          <a:pt x="1010" y="12315"/>
                        </a:lnTo>
                        <a:lnTo>
                          <a:pt x="1098" y="12315"/>
                        </a:lnTo>
                        <a:lnTo>
                          <a:pt x="1098" y="12239"/>
                        </a:lnTo>
                        <a:lnTo>
                          <a:pt x="1185" y="12239"/>
                        </a:lnTo>
                        <a:lnTo>
                          <a:pt x="1185" y="12085"/>
                        </a:lnTo>
                        <a:lnTo>
                          <a:pt x="1098" y="12009"/>
                        </a:lnTo>
                        <a:lnTo>
                          <a:pt x="1010" y="12009"/>
                        </a:lnTo>
                        <a:lnTo>
                          <a:pt x="922" y="11932"/>
                        </a:lnTo>
                        <a:lnTo>
                          <a:pt x="922" y="11855"/>
                        </a:lnTo>
                        <a:lnTo>
                          <a:pt x="1010" y="11778"/>
                        </a:lnTo>
                        <a:lnTo>
                          <a:pt x="1010" y="11663"/>
                        </a:lnTo>
                        <a:lnTo>
                          <a:pt x="922" y="11663"/>
                        </a:lnTo>
                        <a:lnTo>
                          <a:pt x="922" y="11587"/>
                        </a:lnTo>
                        <a:lnTo>
                          <a:pt x="878" y="11587"/>
                        </a:lnTo>
                        <a:lnTo>
                          <a:pt x="878" y="11433"/>
                        </a:lnTo>
                        <a:lnTo>
                          <a:pt x="790" y="11433"/>
                        </a:lnTo>
                        <a:lnTo>
                          <a:pt x="878" y="11433"/>
                        </a:lnTo>
                        <a:lnTo>
                          <a:pt x="878" y="11356"/>
                        </a:lnTo>
                        <a:lnTo>
                          <a:pt x="922" y="11356"/>
                        </a:lnTo>
                        <a:lnTo>
                          <a:pt x="922" y="11280"/>
                        </a:lnTo>
                        <a:lnTo>
                          <a:pt x="1010" y="11280"/>
                        </a:lnTo>
                        <a:lnTo>
                          <a:pt x="1010" y="11203"/>
                        </a:lnTo>
                        <a:lnTo>
                          <a:pt x="1361" y="11203"/>
                        </a:lnTo>
                        <a:lnTo>
                          <a:pt x="1361" y="11049"/>
                        </a:lnTo>
                        <a:lnTo>
                          <a:pt x="1273" y="11049"/>
                        </a:lnTo>
                        <a:lnTo>
                          <a:pt x="1361" y="11049"/>
                        </a:lnTo>
                        <a:lnTo>
                          <a:pt x="1361" y="10896"/>
                        </a:lnTo>
                        <a:lnTo>
                          <a:pt x="1449" y="10896"/>
                        </a:lnTo>
                        <a:lnTo>
                          <a:pt x="1449" y="10819"/>
                        </a:lnTo>
                        <a:lnTo>
                          <a:pt x="1624" y="10819"/>
                        </a:lnTo>
                        <a:lnTo>
                          <a:pt x="1712" y="10781"/>
                        </a:lnTo>
                        <a:lnTo>
                          <a:pt x="1712" y="10320"/>
                        </a:lnTo>
                        <a:lnTo>
                          <a:pt x="1537" y="10320"/>
                        </a:lnTo>
                        <a:lnTo>
                          <a:pt x="1449" y="10244"/>
                        </a:lnTo>
                        <a:lnTo>
                          <a:pt x="1449" y="10090"/>
                        </a:lnTo>
                        <a:lnTo>
                          <a:pt x="1537" y="10090"/>
                        </a:lnTo>
                        <a:lnTo>
                          <a:pt x="1624" y="10013"/>
                        </a:lnTo>
                        <a:lnTo>
                          <a:pt x="1624" y="9860"/>
                        </a:lnTo>
                        <a:lnTo>
                          <a:pt x="1537" y="9860"/>
                        </a:lnTo>
                        <a:lnTo>
                          <a:pt x="1537" y="9822"/>
                        </a:lnTo>
                        <a:lnTo>
                          <a:pt x="1624" y="9822"/>
                        </a:lnTo>
                        <a:lnTo>
                          <a:pt x="1624" y="9745"/>
                        </a:lnTo>
                        <a:lnTo>
                          <a:pt x="1712" y="9745"/>
                        </a:lnTo>
                        <a:lnTo>
                          <a:pt x="1800" y="9822"/>
                        </a:lnTo>
                        <a:lnTo>
                          <a:pt x="1800" y="9745"/>
                        </a:lnTo>
                        <a:lnTo>
                          <a:pt x="1888" y="9745"/>
                        </a:lnTo>
                        <a:lnTo>
                          <a:pt x="1888" y="9591"/>
                        </a:lnTo>
                        <a:lnTo>
                          <a:pt x="1800" y="9591"/>
                        </a:lnTo>
                        <a:lnTo>
                          <a:pt x="1800" y="9438"/>
                        </a:lnTo>
                        <a:lnTo>
                          <a:pt x="1888" y="9361"/>
                        </a:lnTo>
                        <a:lnTo>
                          <a:pt x="1888" y="9208"/>
                        </a:lnTo>
                        <a:lnTo>
                          <a:pt x="1800" y="9208"/>
                        </a:lnTo>
                        <a:lnTo>
                          <a:pt x="1712" y="9131"/>
                        </a:lnTo>
                        <a:lnTo>
                          <a:pt x="1712" y="9054"/>
                        </a:lnTo>
                        <a:lnTo>
                          <a:pt x="1624" y="9054"/>
                        </a:lnTo>
                        <a:lnTo>
                          <a:pt x="1712" y="8978"/>
                        </a:lnTo>
                        <a:lnTo>
                          <a:pt x="1712" y="8939"/>
                        </a:lnTo>
                        <a:lnTo>
                          <a:pt x="1800" y="8939"/>
                        </a:lnTo>
                        <a:lnTo>
                          <a:pt x="1800" y="8863"/>
                        </a:lnTo>
                        <a:lnTo>
                          <a:pt x="2107" y="8863"/>
                        </a:lnTo>
                        <a:lnTo>
                          <a:pt x="2107" y="8786"/>
                        </a:lnTo>
                        <a:lnTo>
                          <a:pt x="2195" y="8786"/>
                        </a:lnTo>
                        <a:lnTo>
                          <a:pt x="2107" y="8786"/>
                        </a:lnTo>
                        <a:lnTo>
                          <a:pt x="2107" y="8709"/>
                        </a:lnTo>
                        <a:lnTo>
                          <a:pt x="2020" y="8709"/>
                        </a:lnTo>
                        <a:lnTo>
                          <a:pt x="1932" y="8632"/>
                        </a:lnTo>
                        <a:lnTo>
                          <a:pt x="1800" y="8632"/>
                        </a:lnTo>
                        <a:lnTo>
                          <a:pt x="1800" y="8556"/>
                        </a:lnTo>
                        <a:lnTo>
                          <a:pt x="1712" y="8556"/>
                        </a:lnTo>
                        <a:lnTo>
                          <a:pt x="1712" y="8479"/>
                        </a:lnTo>
                        <a:lnTo>
                          <a:pt x="1800" y="8479"/>
                        </a:lnTo>
                        <a:lnTo>
                          <a:pt x="1800" y="8172"/>
                        </a:lnTo>
                        <a:lnTo>
                          <a:pt x="1888" y="8095"/>
                        </a:lnTo>
                        <a:lnTo>
                          <a:pt x="1888" y="8018"/>
                        </a:lnTo>
                        <a:lnTo>
                          <a:pt x="1932" y="8018"/>
                        </a:lnTo>
                        <a:lnTo>
                          <a:pt x="1932" y="7980"/>
                        </a:lnTo>
                        <a:lnTo>
                          <a:pt x="1888" y="7980"/>
                        </a:lnTo>
                        <a:lnTo>
                          <a:pt x="1888" y="7827"/>
                        </a:lnTo>
                        <a:lnTo>
                          <a:pt x="1932" y="7750"/>
                        </a:lnTo>
                        <a:lnTo>
                          <a:pt x="1932" y="7673"/>
                        </a:lnTo>
                        <a:lnTo>
                          <a:pt x="2020" y="7673"/>
                        </a:lnTo>
                        <a:lnTo>
                          <a:pt x="2020" y="7366"/>
                        </a:lnTo>
                        <a:lnTo>
                          <a:pt x="1932" y="7366"/>
                        </a:lnTo>
                        <a:lnTo>
                          <a:pt x="1932" y="7213"/>
                        </a:lnTo>
                        <a:lnTo>
                          <a:pt x="1888" y="7213"/>
                        </a:lnTo>
                        <a:lnTo>
                          <a:pt x="1888" y="7021"/>
                        </a:lnTo>
                        <a:lnTo>
                          <a:pt x="1932" y="7021"/>
                        </a:lnTo>
                        <a:lnTo>
                          <a:pt x="1932" y="6944"/>
                        </a:lnTo>
                        <a:lnTo>
                          <a:pt x="2020" y="6944"/>
                        </a:lnTo>
                        <a:lnTo>
                          <a:pt x="2020" y="6561"/>
                        </a:lnTo>
                        <a:lnTo>
                          <a:pt x="1888" y="6561"/>
                        </a:lnTo>
                        <a:lnTo>
                          <a:pt x="1888" y="6177"/>
                        </a:lnTo>
                        <a:lnTo>
                          <a:pt x="1932" y="6177"/>
                        </a:lnTo>
                        <a:lnTo>
                          <a:pt x="1932" y="6062"/>
                        </a:lnTo>
                        <a:lnTo>
                          <a:pt x="1888" y="5985"/>
                        </a:lnTo>
                        <a:lnTo>
                          <a:pt x="1888" y="5908"/>
                        </a:lnTo>
                        <a:lnTo>
                          <a:pt x="1932" y="5908"/>
                        </a:lnTo>
                        <a:lnTo>
                          <a:pt x="1932" y="5832"/>
                        </a:lnTo>
                        <a:lnTo>
                          <a:pt x="1888" y="5832"/>
                        </a:lnTo>
                        <a:lnTo>
                          <a:pt x="1888" y="5678"/>
                        </a:lnTo>
                        <a:lnTo>
                          <a:pt x="1800" y="5678"/>
                        </a:lnTo>
                        <a:lnTo>
                          <a:pt x="1800" y="5601"/>
                        </a:lnTo>
                        <a:lnTo>
                          <a:pt x="1888" y="5601"/>
                        </a:lnTo>
                        <a:lnTo>
                          <a:pt x="1888" y="5448"/>
                        </a:lnTo>
                        <a:lnTo>
                          <a:pt x="1932" y="5448"/>
                        </a:lnTo>
                        <a:lnTo>
                          <a:pt x="1932" y="5371"/>
                        </a:lnTo>
                        <a:lnTo>
                          <a:pt x="2107" y="5371"/>
                        </a:lnTo>
                        <a:lnTo>
                          <a:pt x="2107" y="5026"/>
                        </a:lnTo>
                        <a:lnTo>
                          <a:pt x="2195" y="5026"/>
                        </a:lnTo>
                        <a:lnTo>
                          <a:pt x="2195" y="4872"/>
                        </a:lnTo>
                        <a:lnTo>
                          <a:pt x="2107" y="4872"/>
                        </a:lnTo>
                        <a:lnTo>
                          <a:pt x="2107" y="4796"/>
                        </a:lnTo>
                        <a:lnTo>
                          <a:pt x="2195" y="4796"/>
                        </a:lnTo>
                        <a:lnTo>
                          <a:pt x="2195" y="4872"/>
                        </a:lnTo>
                        <a:lnTo>
                          <a:pt x="2371" y="4872"/>
                        </a:lnTo>
                        <a:lnTo>
                          <a:pt x="2371" y="4796"/>
                        </a:lnTo>
                        <a:lnTo>
                          <a:pt x="2459" y="4796"/>
                        </a:lnTo>
                        <a:lnTo>
                          <a:pt x="2459" y="4566"/>
                        </a:lnTo>
                        <a:lnTo>
                          <a:pt x="2371" y="4566"/>
                        </a:lnTo>
                        <a:lnTo>
                          <a:pt x="2371" y="4489"/>
                        </a:lnTo>
                        <a:lnTo>
                          <a:pt x="2634" y="4489"/>
                        </a:lnTo>
                        <a:lnTo>
                          <a:pt x="2634" y="4297"/>
                        </a:lnTo>
                        <a:lnTo>
                          <a:pt x="2546" y="4297"/>
                        </a:lnTo>
                        <a:lnTo>
                          <a:pt x="2546" y="4220"/>
                        </a:lnTo>
                        <a:lnTo>
                          <a:pt x="2459" y="4220"/>
                        </a:lnTo>
                        <a:lnTo>
                          <a:pt x="2459" y="4144"/>
                        </a:lnTo>
                        <a:lnTo>
                          <a:pt x="2546" y="4144"/>
                        </a:lnTo>
                        <a:lnTo>
                          <a:pt x="2546" y="4067"/>
                        </a:lnTo>
                        <a:lnTo>
                          <a:pt x="2810" y="4067"/>
                        </a:lnTo>
                        <a:lnTo>
                          <a:pt x="2722" y="3990"/>
                        </a:lnTo>
                        <a:lnTo>
                          <a:pt x="2722" y="3913"/>
                        </a:lnTo>
                        <a:lnTo>
                          <a:pt x="2634" y="3913"/>
                        </a:lnTo>
                        <a:lnTo>
                          <a:pt x="2634" y="3530"/>
                        </a:lnTo>
                        <a:lnTo>
                          <a:pt x="2546" y="3453"/>
                        </a:lnTo>
                        <a:lnTo>
                          <a:pt x="2546" y="3338"/>
                        </a:lnTo>
                        <a:lnTo>
                          <a:pt x="2634" y="3338"/>
                        </a:lnTo>
                        <a:lnTo>
                          <a:pt x="2634" y="3261"/>
                        </a:lnTo>
                        <a:lnTo>
                          <a:pt x="2810" y="3261"/>
                        </a:lnTo>
                        <a:lnTo>
                          <a:pt x="2810" y="3184"/>
                        </a:lnTo>
                        <a:lnTo>
                          <a:pt x="2898" y="3184"/>
                        </a:lnTo>
                        <a:lnTo>
                          <a:pt x="2898" y="3108"/>
                        </a:lnTo>
                        <a:lnTo>
                          <a:pt x="2985" y="3031"/>
                        </a:lnTo>
                        <a:lnTo>
                          <a:pt x="2985" y="2801"/>
                        </a:lnTo>
                        <a:lnTo>
                          <a:pt x="2810" y="2801"/>
                        </a:lnTo>
                        <a:lnTo>
                          <a:pt x="2810" y="2571"/>
                        </a:lnTo>
                        <a:lnTo>
                          <a:pt x="2898" y="2571"/>
                        </a:lnTo>
                        <a:lnTo>
                          <a:pt x="2898" y="2225"/>
                        </a:lnTo>
                        <a:lnTo>
                          <a:pt x="2985" y="2225"/>
                        </a:lnTo>
                        <a:lnTo>
                          <a:pt x="2985" y="2148"/>
                        </a:lnTo>
                        <a:lnTo>
                          <a:pt x="3029" y="2072"/>
                        </a:lnTo>
                        <a:lnTo>
                          <a:pt x="3029" y="1918"/>
                        </a:lnTo>
                        <a:lnTo>
                          <a:pt x="2985" y="1918"/>
                        </a:lnTo>
                        <a:lnTo>
                          <a:pt x="2985" y="1765"/>
                        </a:lnTo>
                        <a:lnTo>
                          <a:pt x="3029" y="1688"/>
                        </a:lnTo>
                        <a:lnTo>
                          <a:pt x="3029" y="1611"/>
                        </a:lnTo>
                        <a:lnTo>
                          <a:pt x="3117" y="1573"/>
                        </a:lnTo>
                        <a:lnTo>
                          <a:pt x="3117" y="1496"/>
                        </a:lnTo>
                        <a:lnTo>
                          <a:pt x="3029" y="1420"/>
                        </a:lnTo>
                        <a:lnTo>
                          <a:pt x="2985" y="1420"/>
                        </a:lnTo>
                        <a:lnTo>
                          <a:pt x="2985" y="1343"/>
                        </a:lnTo>
                        <a:lnTo>
                          <a:pt x="2898" y="1266"/>
                        </a:lnTo>
                        <a:lnTo>
                          <a:pt x="2810" y="1266"/>
                        </a:lnTo>
                        <a:lnTo>
                          <a:pt x="2810" y="1189"/>
                        </a:lnTo>
                        <a:lnTo>
                          <a:pt x="2722" y="1189"/>
                        </a:lnTo>
                        <a:lnTo>
                          <a:pt x="2722" y="882"/>
                        </a:lnTo>
                        <a:lnTo>
                          <a:pt x="2810" y="882"/>
                        </a:lnTo>
                        <a:lnTo>
                          <a:pt x="2810" y="1036"/>
                        </a:lnTo>
                        <a:lnTo>
                          <a:pt x="2985" y="1036"/>
                        </a:lnTo>
                        <a:lnTo>
                          <a:pt x="2985" y="806"/>
                        </a:lnTo>
                        <a:lnTo>
                          <a:pt x="3117" y="806"/>
                        </a:lnTo>
                        <a:lnTo>
                          <a:pt x="3117" y="882"/>
                        </a:lnTo>
                        <a:lnTo>
                          <a:pt x="3117" y="806"/>
                        </a:lnTo>
                        <a:lnTo>
                          <a:pt x="3205" y="806"/>
                        </a:lnTo>
                        <a:lnTo>
                          <a:pt x="3205" y="882"/>
                        </a:lnTo>
                        <a:lnTo>
                          <a:pt x="3293" y="882"/>
                        </a:lnTo>
                        <a:lnTo>
                          <a:pt x="3293" y="959"/>
                        </a:lnTo>
                        <a:lnTo>
                          <a:pt x="3468" y="959"/>
                        </a:lnTo>
                        <a:lnTo>
                          <a:pt x="3468" y="806"/>
                        </a:lnTo>
                        <a:lnTo>
                          <a:pt x="3556" y="806"/>
                        </a:lnTo>
                        <a:lnTo>
                          <a:pt x="3644" y="882"/>
                        </a:lnTo>
                        <a:lnTo>
                          <a:pt x="3644" y="806"/>
                        </a:lnTo>
                        <a:lnTo>
                          <a:pt x="3732" y="729"/>
                        </a:lnTo>
                        <a:lnTo>
                          <a:pt x="3732" y="806"/>
                        </a:lnTo>
                        <a:lnTo>
                          <a:pt x="3907" y="806"/>
                        </a:lnTo>
                        <a:lnTo>
                          <a:pt x="3995" y="729"/>
                        </a:lnTo>
                        <a:lnTo>
                          <a:pt x="3995" y="652"/>
                        </a:lnTo>
                        <a:lnTo>
                          <a:pt x="4039" y="652"/>
                        </a:lnTo>
                        <a:lnTo>
                          <a:pt x="4039" y="614"/>
                        </a:lnTo>
                        <a:lnTo>
                          <a:pt x="4039" y="652"/>
                        </a:lnTo>
                        <a:lnTo>
                          <a:pt x="4127" y="652"/>
                        </a:lnTo>
                        <a:lnTo>
                          <a:pt x="4127" y="537"/>
                        </a:lnTo>
                        <a:lnTo>
                          <a:pt x="4215" y="537"/>
                        </a:lnTo>
                        <a:lnTo>
                          <a:pt x="4215" y="652"/>
                        </a:lnTo>
                        <a:lnTo>
                          <a:pt x="4302" y="652"/>
                        </a:lnTo>
                        <a:lnTo>
                          <a:pt x="4302" y="614"/>
                        </a:lnTo>
                        <a:lnTo>
                          <a:pt x="4390" y="614"/>
                        </a:lnTo>
                        <a:lnTo>
                          <a:pt x="4390" y="652"/>
                        </a:lnTo>
                        <a:lnTo>
                          <a:pt x="4390" y="537"/>
                        </a:lnTo>
                        <a:lnTo>
                          <a:pt x="4478" y="537"/>
                        </a:lnTo>
                        <a:lnTo>
                          <a:pt x="4478" y="460"/>
                        </a:lnTo>
                        <a:lnTo>
                          <a:pt x="4478" y="537"/>
                        </a:lnTo>
                        <a:lnTo>
                          <a:pt x="4566" y="537"/>
                        </a:lnTo>
                        <a:lnTo>
                          <a:pt x="4478" y="537"/>
                        </a:lnTo>
                        <a:lnTo>
                          <a:pt x="4478" y="614"/>
                        </a:lnTo>
                        <a:lnTo>
                          <a:pt x="4566" y="614"/>
                        </a:lnTo>
                        <a:lnTo>
                          <a:pt x="4566" y="652"/>
                        </a:lnTo>
                        <a:lnTo>
                          <a:pt x="4654" y="652"/>
                        </a:lnTo>
                        <a:lnTo>
                          <a:pt x="4654" y="614"/>
                        </a:lnTo>
                        <a:lnTo>
                          <a:pt x="4741" y="614"/>
                        </a:lnTo>
                        <a:lnTo>
                          <a:pt x="4654" y="614"/>
                        </a:lnTo>
                        <a:lnTo>
                          <a:pt x="4654" y="652"/>
                        </a:lnTo>
                        <a:lnTo>
                          <a:pt x="4741" y="652"/>
                        </a:lnTo>
                        <a:lnTo>
                          <a:pt x="4741" y="729"/>
                        </a:lnTo>
                        <a:lnTo>
                          <a:pt x="4741" y="652"/>
                        </a:lnTo>
                        <a:lnTo>
                          <a:pt x="5005" y="652"/>
                        </a:lnTo>
                        <a:lnTo>
                          <a:pt x="5005" y="729"/>
                        </a:lnTo>
                        <a:lnTo>
                          <a:pt x="5137" y="729"/>
                        </a:lnTo>
                        <a:lnTo>
                          <a:pt x="5137" y="806"/>
                        </a:lnTo>
                        <a:lnTo>
                          <a:pt x="5137" y="729"/>
                        </a:lnTo>
                        <a:lnTo>
                          <a:pt x="5224" y="729"/>
                        </a:lnTo>
                        <a:lnTo>
                          <a:pt x="5224" y="806"/>
                        </a:lnTo>
                        <a:lnTo>
                          <a:pt x="5224" y="729"/>
                        </a:lnTo>
                        <a:lnTo>
                          <a:pt x="5312" y="729"/>
                        </a:lnTo>
                        <a:lnTo>
                          <a:pt x="5224" y="729"/>
                        </a:lnTo>
                        <a:lnTo>
                          <a:pt x="5224" y="806"/>
                        </a:lnTo>
                        <a:lnTo>
                          <a:pt x="5400" y="806"/>
                        </a:lnTo>
                        <a:lnTo>
                          <a:pt x="5400" y="729"/>
                        </a:lnTo>
                        <a:lnTo>
                          <a:pt x="5576" y="729"/>
                        </a:lnTo>
                        <a:lnTo>
                          <a:pt x="5576" y="652"/>
                        </a:lnTo>
                        <a:lnTo>
                          <a:pt x="5663" y="652"/>
                        </a:lnTo>
                        <a:lnTo>
                          <a:pt x="5751" y="614"/>
                        </a:lnTo>
                        <a:lnTo>
                          <a:pt x="5927" y="614"/>
                        </a:lnTo>
                        <a:lnTo>
                          <a:pt x="5927" y="537"/>
                        </a:lnTo>
                        <a:lnTo>
                          <a:pt x="6015" y="537"/>
                        </a:lnTo>
                        <a:lnTo>
                          <a:pt x="6015" y="460"/>
                        </a:lnTo>
                        <a:lnTo>
                          <a:pt x="6102" y="460"/>
                        </a:lnTo>
                        <a:lnTo>
                          <a:pt x="6102" y="384"/>
                        </a:lnTo>
                        <a:lnTo>
                          <a:pt x="6146" y="384"/>
                        </a:lnTo>
                        <a:lnTo>
                          <a:pt x="6146" y="307"/>
                        </a:lnTo>
                        <a:lnTo>
                          <a:pt x="6234" y="307"/>
                        </a:lnTo>
                        <a:lnTo>
                          <a:pt x="6234" y="230"/>
                        </a:lnTo>
                        <a:lnTo>
                          <a:pt x="6322" y="230"/>
                        </a:lnTo>
                        <a:lnTo>
                          <a:pt x="6322" y="77"/>
                        </a:lnTo>
                        <a:lnTo>
                          <a:pt x="6498" y="77"/>
                        </a:lnTo>
                        <a:lnTo>
                          <a:pt x="6498" y="0"/>
                        </a:lnTo>
                        <a:lnTo>
                          <a:pt x="6498" y="153"/>
                        </a:lnTo>
                        <a:lnTo>
                          <a:pt x="6585" y="153"/>
                        </a:lnTo>
                        <a:lnTo>
                          <a:pt x="6585" y="230"/>
                        </a:lnTo>
                        <a:lnTo>
                          <a:pt x="6673" y="230"/>
                        </a:lnTo>
                        <a:lnTo>
                          <a:pt x="6585" y="230"/>
                        </a:lnTo>
                        <a:lnTo>
                          <a:pt x="6673" y="230"/>
                        </a:lnTo>
                        <a:lnTo>
                          <a:pt x="6673" y="307"/>
                        </a:lnTo>
                        <a:lnTo>
                          <a:pt x="6761" y="307"/>
                        </a:lnTo>
                        <a:lnTo>
                          <a:pt x="6761" y="384"/>
                        </a:lnTo>
                        <a:lnTo>
                          <a:pt x="6673" y="384"/>
                        </a:lnTo>
                        <a:lnTo>
                          <a:pt x="6761" y="384"/>
                        </a:lnTo>
                        <a:lnTo>
                          <a:pt x="6761" y="460"/>
                        </a:lnTo>
                        <a:lnTo>
                          <a:pt x="6673" y="460"/>
                        </a:lnTo>
                        <a:lnTo>
                          <a:pt x="6761" y="460"/>
                        </a:lnTo>
                        <a:lnTo>
                          <a:pt x="6761" y="384"/>
                        </a:lnTo>
                        <a:lnTo>
                          <a:pt x="6761" y="460"/>
                        </a:lnTo>
                        <a:lnTo>
                          <a:pt x="6849" y="460"/>
                        </a:lnTo>
                        <a:lnTo>
                          <a:pt x="6849" y="384"/>
                        </a:lnTo>
                        <a:lnTo>
                          <a:pt x="6849" y="460"/>
                        </a:lnTo>
                        <a:lnTo>
                          <a:pt x="6937" y="460"/>
                        </a:lnTo>
                        <a:lnTo>
                          <a:pt x="6849" y="460"/>
                        </a:lnTo>
                        <a:lnTo>
                          <a:pt x="6937" y="460"/>
                        </a:lnTo>
                        <a:lnTo>
                          <a:pt x="6937" y="537"/>
                        </a:lnTo>
                        <a:lnTo>
                          <a:pt x="6849" y="537"/>
                        </a:lnTo>
                        <a:lnTo>
                          <a:pt x="6849" y="460"/>
                        </a:lnTo>
                        <a:lnTo>
                          <a:pt x="6849" y="537"/>
                        </a:lnTo>
                        <a:lnTo>
                          <a:pt x="6761" y="537"/>
                        </a:lnTo>
                        <a:lnTo>
                          <a:pt x="6761" y="614"/>
                        </a:lnTo>
                        <a:lnTo>
                          <a:pt x="6849" y="614"/>
                        </a:lnTo>
                        <a:lnTo>
                          <a:pt x="6849" y="729"/>
                        </a:lnTo>
                        <a:lnTo>
                          <a:pt x="6937" y="729"/>
                        </a:lnTo>
                        <a:lnTo>
                          <a:pt x="6937" y="806"/>
                        </a:lnTo>
                        <a:lnTo>
                          <a:pt x="7024" y="806"/>
                        </a:lnTo>
                        <a:lnTo>
                          <a:pt x="6937" y="806"/>
                        </a:lnTo>
                        <a:lnTo>
                          <a:pt x="6937" y="882"/>
                        </a:lnTo>
                        <a:lnTo>
                          <a:pt x="7024" y="882"/>
                        </a:lnTo>
                        <a:lnTo>
                          <a:pt x="7024" y="959"/>
                        </a:lnTo>
                        <a:lnTo>
                          <a:pt x="7112" y="959"/>
                        </a:lnTo>
                        <a:lnTo>
                          <a:pt x="7024" y="959"/>
                        </a:lnTo>
                        <a:lnTo>
                          <a:pt x="7024" y="1113"/>
                        </a:lnTo>
                        <a:lnTo>
                          <a:pt x="6937" y="1113"/>
                        </a:lnTo>
                        <a:lnTo>
                          <a:pt x="6937" y="1266"/>
                        </a:lnTo>
                        <a:lnTo>
                          <a:pt x="6849" y="1343"/>
                        </a:lnTo>
                        <a:lnTo>
                          <a:pt x="6937" y="1343"/>
                        </a:lnTo>
                        <a:lnTo>
                          <a:pt x="6937" y="1420"/>
                        </a:lnTo>
                        <a:lnTo>
                          <a:pt x="6937" y="1343"/>
                        </a:lnTo>
                        <a:lnTo>
                          <a:pt x="6937" y="1420"/>
                        </a:lnTo>
                        <a:lnTo>
                          <a:pt x="7024" y="1420"/>
                        </a:lnTo>
                        <a:lnTo>
                          <a:pt x="6937" y="1420"/>
                        </a:lnTo>
                        <a:lnTo>
                          <a:pt x="7112" y="1420"/>
                        </a:lnTo>
                        <a:lnTo>
                          <a:pt x="7112" y="1496"/>
                        </a:lnTo>
                        <a:lnTo>
                          <a:pt x="7200" y="1496"/>
                        </a:lnTo>
                        <a:lnTo>
                          <a:pt x="7200" y="1573"/>
                        </a:lnTo>
                        <a:lnTo>
                          <a:pt x="7112" y="1573"/>
                        </a:lnTo>
                        <a:lnTo>
                          <a:pt x="7200" y="1573"/>
                        </a:lnTo>
                        <a:lnTo>
                          <a:pt x="7200" y="1611"/>
                        </a:lnTo>
                        <a:lnTo>
                          <a:pt x="7112" y="1611"/>
                        </a:lnTo>
                        <a:lnTo>
                          <a:pt x="7112" y="1842"/>
                        </a:lnTo>
                        <a:lnTo>
                          <a:pt x="7024" y="1842"/>
                        </a:lnTo>
                        <a:lnTo>
                          <a:pt x="7024" y="1765"/>
                        </a:lnTo>
                        <a:lnTo>
                          <a:pt x="7024" y="1842"/>
                        </a:lnTo>
                        <a:lnTo>
                          <a:pt x="7024" y="1765"/>
                        </a:lnTo>
                        <a:lnTo>
                          <a:pt x="7024" y="1842"/>
                        </a:lnTo>
                        <a:lnTo>
                          <a:pt x="6937" y="1842"/>
                        </a:lnTo>
                        <a:lnTo>
                          <a:pt x="6937" y="1918"/>
                        </a:lnTo>
                        <a:lnTo>
                          <a:pt x="6937" y="1842"/>
                        </a:lnTo>
                        <a:lnTo>
                          <a:pt x="6937" y="1918"/>
                        </a:lnTo>
                        <a:lnTo>
                          <a:pt x="6849" y="1918"/>
                        </a:lnTo>
                        <a:lnTo>
                          <a:pt x="6849" y="2148"/>
                        </a:lnTo>
                        <a:lnTo>
                          <a:pt x="6761" y="2148"/>
                        </a:lnTo>
                        <a:lnTo>
                          <a:pt x="6761" y="2302"/>
                        </a:lnTo>
                        <a:lnTo>
                          <a:pt x="6849" y="2302"/>
                        </a:lnTo>
                        <a:lnTo>
                          <a:pt x="6849" y="2494"/>
                        </a:lnTo>
                        <a:lnTo>
                          <a:pt x="6937" y="2571"/>
                        </a:lnTo>
                        <a:lnTo>
                          <a:pt x="6937" y="2724"/>
                        </a:lnTo>
                        <a:lnTo>
                          <a:pt x="7024" y="2724"/>
                        </a:lnTo>
                        <a:lnTo>
                          <a:pt x="7024" y="2801"/>
                        </a:lnTo>
                        <a:lnTo>
                          <a:pt x="7200" y="2801"/>
                        </a:lnTo>
                        <a:lnTo>
                          <a:pt x="7200" y="2877"/>
                        </a:lnTo>
                        <a:lnTo>
                          <a:pt x="7420" y="2877"/>
                        </a:lnTo>
                        <a:lnTo>
                          <a:pt x="7420" y="2954"/>
                        </a:lnTo>
                        <a:lnTo>
                          <a:pt x="7507" y="2954"/>
                        </a:lnTo>
                        <a:lnTo>
                          <a:pt x="7507" y="3031"/>
                        </a:lnTo>
                        <a:lnTo>
                          <a:pt x="7595" y="3031"/>
                        </a:lnTo>
                        <a:lnTo>
                          <a:pt x="7595" y="3184"/>
                        </a:lnTo>
                        <a:lnTo>
                          <a:pt x="7507" y="3184"/>
                        </a:lnTo>
                        <a:lnTo>
                          <a:pt x="7507" y="3453"/>
                        </a:lnTo>
                        <a:lnTo>
                          <a:pt x="7420" y="3453"/>
                        </a:lnTo>
                        <a:lnTo>
                          <a:pt x="7420" y="3530"/>
                        </a:lnTo>
                        <a:lnTo>
                          <a:pt x="7507" y="3530"/>
                        </a:lnTo>
                        <a:lnTo>
                          <a:pt x="7420" y="3530"/>
                        </a:lnTo>
                        <a:lnTo>
                          <a:pt x="7420" y="3606"/>
                        </a:lnTo>
                        <a:lnTo>
                          <a:pt x="7507" y="3606"/>
                        </a:lnTo>
                        <a:lnTo>
                          <a:pt x="7507" y="3683"/>
                        </a:lnTo>
                        <a:lnTo>
                          <a:pt x="7683" y="3683"/>
                        </a:lnTo>
                        <a:lnTo>
                          <a:pt x="7946" y="3453"/>
                        </a:lnTo>
                        <a:lnTo>
                          <a:pt x="8034" y="3453"/>
                        </a:lnTo>
                        <a:lnTo>
                          <a:pt x="8034" y="3530"/>
                        </a:lnTo>
                        <a:lnTo>
                          <a:pt x="8122" y="3530"/>
                        </a:lnTo>
                        <a:lnTo>
                          <a:pt x="8122" y="3606"/>
                        </a:lnTo>
                        <a:lnTo>
                          <a:pt x="8210" y="3606"/>
                        </a:lnTo>
                        <a:lnTo>
                          <a:pt x="8210" y="3760"/>
                        </a:lnTo>
                        <a:lnTo>
                          <a:pt x="8254" y="3760"/>
                        </a:lnTo>
                        <a:lnTo>
                          <a:pt x="8254" y="3837"/>
                        </a:lnTo>
                        <a:lnTo>
                          <a:pt x="8341" y="3837"/>
                        </a:lnTo>
                        <a:lnTo>
                          <a:pt x="8341" y="3913"/>
                        </a:lnTo>
                        <a:lnTo>
                          <a:pt x="8341" y="3837"/>
                        </a:lnTo>
                        <a:lnTo>
                          <a:pt x="8341" y="3913"/>
                        </a:lnTo>
                        <a:lnTo>
                          <a:pt x="8517" y="3913"/>
                        </a:lnTo>
                        <a:lnTo>
                          <a:pt x="8517" y="3990"/>
                        </a:lnTo>
                        <a:lnTo>
                          <a:pt x="8605" y="3990"/>
                        </a:lnTo>
                        <a:lnTo>
                          <a:pt x="8605" y="4067"/>
                        </a:lnTo>
                        <a:lnTo>
                          <a:pt x="8693" y="4067"/>
                        </a:lnTo>
                        <a:lnTo>
                          <a:pt x="8693" y="3990"/>
                        </a:lnTo>
                        <a:lnTo>
                          <a:pt x="8956" y="3990"/>
                        </a:lnTo>
                        <a:lnTo>
                          <a:pt x="8956" y="3913"/>
                        </a:lnTo>
                        <a:lnTo>
                          <a:pt x="9220" y="3913"/>
                        </a:lnTo>
                        <a:lnTo>
                          <a:pt x="9220" y="3990"/>
                        </a:lnTo>
                        <a:lnTo>
                          <a:pt x="9307" y="3990"/>
                        </a:lnTo>
                        <a:lnTo>
                          <a:pt x="9307" y="4144"/>
                        </a:lnTo>
                        <a:lnTo>
                          <a:pt x="9351" y="4144"/>
                        </a:lnTo>
                        <a:lnTo>
                          <a:pt x="9351" y="4220"/>
                        </a:lnTo>
                        <a:lnTo>
                          <a:pt x="9439" y="4220"/>
                        </a:lnTo>
                        <a:lnTo>
                          <a:pt x="9439" y="4335"/>
                        </a:lnTo>
                        <a:lnTo>
                          <a:pt x="9527" y="4335"/>
                        </a:lnTo>
                        <a:lnTo>
                          <a:pt x="9527" y="4412"/>
                        </a:lnTo>
                        <a:lnTo>
                          <a:pt x="9615" y="4412"/>
                        </a:lnTo>
                        <a:lnTo>
                          <a:pt x="9615" y="4489"/>
                        </a:lnTo>
                        <a:lnTo>
                          <a:pt x="9702" y="4489"/>
                        </a:lnTo>
                        <a:lnTo>
                          <a:pt x="9702" y="4796"/>
                        </a:lnTo>
                        <a:lnTo>
                          <a:pt x="9966" y="4796"/>
                        </a:lnTo>
                        <a:lnTo>
                          <a:pt x="9966" y="4872"/>
                        </a:lnTo>
                        <a:lnTo>
                          <a:pt x="10141" y="4872"/>
                        </a:lnTo>
                        <a:lnTo>
                          <a:pt x="10141" y="4949"/>
                        </a:lnTo>
                        <a:lnTo>
                          <a:pt x="10141" y="4872"/>
                        </a:lnTo>
                        <a:lnTo>
                          <a:pt x="10317" y="4872"/>
                        </a:lnTo>
                        <a:lnTo>
                          <a:pt x="10317" y="4796"/>
                        </a:lnTo>
                        <a:lnTo>
                          <a:pt x="10361" y="4796"/>
                        </a:lnTo>
                        <a:lnTo>
                          <a:pt x="10361" y="4872"/>
                        </a:lnTo>
                        <a:lnTo>
                          <a:pt x="10449" y="4872"/>
                        </a:lnTo>
                        <a:lnTo>
                          <a:pt x="10449" y="4796"/>
                        </a:lnTo>
                        <a:lnTo>
                          <a:pt x="10537" y="4796"/>
                        </a:lnTo>
                        <a:lnTo>
                          <a:pt x="10537" y="4642"/>
                        </a:lnTo>
                        <a:lnTo>
                          <a:pt x="10624" y="4642"/>
                        </a:lnTo>
                        <a:lnTo>
                          <a:pt x="10624" y="4412"/>
                        </a:lnTo>
                        <a:lnTo>
                          <a:pt x="10712" y="4412"/>
                        </a:lnTo>
                        <a:lnTo>
                          <a:pt x="10712" y="4297"/>
                        </a:lnTo>
                        <a:lnTo>
                          <a:pt x="11151" y="4297"/>
                        </a:lnTo>
                        <a:lnTo>
                          <a:pt x="11151" y="4335"/>
                        </a:lnTo>
                        <a:lnTo>
                          <a:pt x="11371" y="4335"/>
                        </a:lnTo>
                        <a:lnTo>
                          <a:pt x="11371" y="4220"/>
                        </a:lnTo>
                        <a:lnTo>
                          <a:pt x="11459" y="4220"/>
                        </a:lnTo>
                        <a:lnTo>
                          <a:pt x="11459" y="4067"/>
                        </a:lnTo>
                        <a:lnTo>
                          <a:pt x="11546" y="4067"/>
                        </a:lnTo>
                        <a:lnTo>
                          <a:pt x="11546" y="3530"/>
                        </a:lnTo>
                        <a:lnTo>
                          <a:pt x="11634" y="3530"/>
                        </a:lnTo>
                        <a:lnTo>
                          <a:pt x="11634" y="3453"/>
                        </a:lnTo>
                        <a:lnTo>
                          <a:pt x="11722" y="3453"/>
                        </a:lnTo>
                        <a:lnTo>
                          <a:pt x="11722" y="3415"/>
                        </a:lnTo>
                        <a:lnTo>
                          <a:pt x="11810" y="3338"/>
                        </a:lnTo>
                        <a:lnTo>
                          <a:pt x="11810" y="3261"/>
                        </a:lnTo>
                        <a:lnTo>
                          <a:pt x="11898" y="3261"/>
                        </a:lnTo>
                        <a:lnTo>
                          <a:pt x="11898" y="3184"/>
                        </a:lnTo>
                        <a:lnTo>
                          <a:pt x="11985" y="3184"/>
                        </a:lnTo>
                        <a:lnTo>
                          <a:pt x="11985" y="3108"/>
                        </a:lnTo>
                        <a:lnTo>
                          <a:pt x="11898" y="3108"/>
                        </a:lnTo>
                        <a:lnTo>
                          <a:pt x="11985" y="3108"/>
                        </a:lnTo>
                        <a:lnTo>
                          <a:pt x="11985" y="3184"/>
                        </a:lnTo>
                        <a:lnTo>
                          <a:pt x="12161" y="3184"/>
                        </a:lnTo>
                        <a:lnTo>
                          <a:pt x="12161" y="3031"/>
                        </a:lnTo>
                        <a:lnTo>
                          <a:pt x="12337" y="3031"/>
                        </a:lnTo>
                        <a:lnTo>
                          <a:pt x="12337" y="2954"/>
                        </a:lnTo>
                        <a:lnTo>
                          <a:pt x="12556" y="2954"/>
                        </a:lnTo>
                        <a:lnTo>
                          <a:pt x="12556" y="2877"/>
                        </a:lnTo>
                        <a:lnTo>
                          <a:pt x="12644" y="2877"/>
                        </a:lnTo>
                        <a:lnTo>
                          <a:pt x="12644" y="2801"/>
                        </a:lnTo>
                        <a:lnTo>
                          <a:pt x="12732" y="2801"/>
                        </a:lnTo>
                        <a:lnTo>
                          <a:pt x="12732" y="2724"/>
                        </a:lnTo>
                        <a:lnTo>
                          <a:pt x="12732" y="2801"/>
                        </a:lnTo>
                        <a:lnTo>
                          <a:pt x="12820" y="2801"/>
                        </a:lnTo>
                        <a:lnTo>
                          <a:pt x="12820" y="2877"/>
                        </a:lnTo>
                        <a:lnTo>
                          <a:pt x="12907" y="2954"/>
                        </a:lnTo>
                        <a:lnTo>
                          <a:pt x="12907" y="3415"/>
                        </a:lnTo>
                        <a:lnTo>
                          <a:pt x="12995" y="3415"/>
                        </a:lnTo>
                        <a:lnTo>
                          <a:pt x="12995" y="3453"/>
                        </a:lnTo>
                        <a:lnTo>
                          <a:pt x="13171" y="3606"/>
                        </a:lnTo>
                        <a:lnTo>
                          <a:pt x="13434" y="3606"/>
                        </a:lnTo>
                        <a:lnTo>
                          <a:pt x="13434" y="3530"/>
                        </a:lnTo>
                        <a:lnTo>
                          <a:pt x="13434" y="3760"/>
                        </a:lnTo>
                        <a:lnTo>
                          <a:pt x="13566" y="3760"/>
                        </a:lnTo>
                        <a:lnTo>
                          <a:pt x="13566" y="3683"/>
                        </a:lnTo>
                        <a:lnTo>
                          <a:pt x="13741" y="3683"/>
                        </a:lnTo>
                        <a:lnTo>
                          <a:pt x="13741" y="3913"/>
                        </a:lnTo>
                        <a:lnTo>
                          <a:pt x="13917" y="3913"/>
                        </a:lnTo>
                        <a:lnTo>
                          <a:pt x="14005" y="3990"/>
                        </a:lnTo>
                        <a:lnTo>
                          <a:pt x="14005" y="4067"/>
                        </a:lnTo>
                        <a:lnTo>
                          <a:pt x="14093" y="4067"/>
                        </a:lnTo>
                        <a:lnTo>
                          <a:pt x="14093" y="3990"/>
                        </a:lnTo>
                        <a:lnTo>
                          <a:pt x="14180" y="3990"/>
                        </a:lnTo>
                        <a:lnTo>
                          <a:pt x="14180" y="3913"/>
                        </a:lnTo>
                        <a:lnTo>
                          <a:pt x="14268" y="3913"/>
                        </a:lnTo>
                        <a:lnTo>
                          <a:pt x="14180" y="3913"/>
                        </a:lnTo>
                        <a:lnTo>
                          <a:pt x="14180" y="3990"/>
                        </a:lnTo>
                        <a:lnTo>
                          <a:pt x="14268" y="3990"/>
                        </a:lnTo>
                        <a:lnTo>
                          <a:pt x="14268" y="4144"/>
                        </a:lnTo>
                        <a:lnTo>
                          <a:pt x="14180" y="4144"/>
                        </a:lnTo>
                        <a:lnTo>
                          <a:pt x="14268" y="4144"/>
                        </a:lnTo>
                        <a:lnTo>
                          <a:pt x="14180" y="4144"/>
                        </a:lnTo>
                        <a:lnTo>
                          <a:pt x="14356" y="4144"/>
                        </a:lnTo>
                        <a:lnTo>
                          <a:pt x="14356" y="4220"/>
                        </a:lnTo>
                        <a:lnTo>
                          <a:pt x="14532" y="4220"/>
                        </a:lnTo>
                        <a:lnTo>
                          <a:pt x="14532" y="4335"/>
                        </a:lnTo>
                        <a:lnTo>
                          <a:pt x="14663" y="4335"/>
                        </a:lnTo>
                        <a:lnTo>
                          <a:pt x="14663" y="4297"/>
                        </a:lnTo>
                        <a:lnTo>
                          <a:pt x="14663" y="4335"/>
                        </a:lnTo>
                        <a:lnTo>
                          <a:pt x="14839" y="4335"/>
                        </a:lnTo>
                        <a:lnTo>
                          <a:pt x="14839" y="4412"/>
                        </a:lnTo>
                        <a:lnTo>
                          <a:pt x="15102" y="4412"/>
                        </a:lnTo>
                        <a:lnTo>
                          <a:pt x="15102" y="4489"/>
                        </a:lnTo>
                        <a:lnTo>
                          <a:pt x="15190" y="4489"/>
                        </a:lnTo>
                        <a:lnTo>
                          <a:pt x="15190" y="4566"/>
                        </a:lnTo>
                        <a:lnTo>
                          <a:pt x="15278" y="4566"/>
                        </a:lnTo>
                        <a:lnTo>
                          <a:pt x="15278" y="4642"/>
                        </a:lnTo>
                        <a:lnTo>
                          <a:pt x="15190" y="4642"/>
                        </a:lnTo>
                        <a:lnTo>
                          <a:pt x="15190" y="4796"/>
                        </a:lnTo>
                        <a:lnTo>
                          <a:pt x="15102" y="4796"/>
                        </a:lnTo>
                        <a:lnTo>
                          <a:pt x="15190" y="4796"/>
                        </a:lnTo>
                        <a:lnTo>
                          <a:pt x="15190" y="5371"/>
                        </a:lnTo>
                        <a:lnTo>
                          <a:pt x="15278" y="5371"/>
                        </a:lnTo>
                        <a:lnTo>
                          <a:pt x="15278" y="5448"/>
                        </a:lnTo>
                        <a:lnTo>
                          <a:pt x="15366" y="5448"/>
                        </a:lnTo>
                        <a:lnTo>
                          <a:pt x="15366" y="5525"/>
                        </a:lnTo>
                        <a:lnTo>
                          <a:pt x="15454" y="5525"/>
                        </a:lnTo>
                        <a:lnTo>
                          <a:pt x="15454" y="5448"/>
                        </a:lnTo>
                        <a:lnTo>
                          <a:pt x="15585" y="5448"/>
                        </a:lnTo>
                        <a:lnTo>
                          <a:pt x="15585" y="5525"/>
                        </a:lnTo>
                        <a:lnTo>
                          <a:pt x="15673" y="5525"/>
                        </a:lnTo>
                        <a:lnTo>
                          <a:pt x="15585" y="5525"/>
                        </a:lnTo>
                        <a:lnTo>
                          <a:pt x="15761" y="5525"/>
                        </a:lnTo>
                        <a:lnTo>
                          <a:pt x="15761" y="5601"/>
                        </a:lnTo>
                        <a:lnTo>
                          <a:pt x="15849" y="5601"/>
                        </a:lnTo>
                        <a:lnTo>
                          <a:pt x="15849" y="5678"/>
                        </a:lnTo>
                        <a:lnTo>
                          <a:pt x="15937" y="5678"/>
                        </a:lnTo>
                        <a:lnTo>
                          <a:pt x="15937" y="5908"/>
                        </a:lnTo>
                        <a:lnTo>
                          <a:pt x="16024" y="5908"/>
                        </a:lnTo>
                        <a:lnTo>
                          <a:pt x="16024" y="5985"/>
                        </a:lnTo>
                        <a:lnTo>
                          <a:pt x="15937" y="5985"/>
                        </a:lnTo>
                        <a:lnTo>
                          <a:pt x="15937" y="6139"/>
                        </a:lnTo>
                        <a:lnTo>
                          <a:pt x="16024" y="6139"/>
                        </a:lnTo>
                        <a:lnTo>
                          <a:pt x="16024" y="6177"/>
                        </a:lnTo>
                        <a:lnTo>
                          <a:pt x="16112" y="6177"/>
                        </a:lnTo>
                        <a:lnTo>
                          <a:pt x="16112" y="6254"/>
                        </a:lnTo>
                        <a:lnTo>
                          <a:pt x="16024" y="6254"/>
                        </a:lnTo>
                        <a:lnTo>
                          <a:pt x="16024" y="6561"/>
                        </a:lnTo>
                        <a:lnTo>
                          <a:pt x="16112" y="6637"/>
                        </a:lnTo>
                        <a:lnTo>
                          <a:pt x="16200" y="6637"/>
                        </a:lnTo>
                        <a:lnTo>
                          <a:pt x="16200" y="6944"/>
                        </a:lnTo>
                        <a:lnTo>
                          <a:pt x="16376" y="6944"/>
                        </a:lnTo>
                        <a:lnTo>
                          <a:pt x="16376" y="7021"/>
                        </a:lnTo>
                        <a:lnTo>
                          <a:pt x="16551" y="7021"/>
                        </a:lnTo>
                        <a:lnTo>
                          <a:pt x="16551" y="7098"/>
                        </a:lnTo>
                        <a:lnTo>
                          <a:pt x="16463" y="7136"/>
                        </a:lnTo>
                        <a:lnTo>
                          <a:pt x="16463" y="7213"/>
                        </a:lnTo>
                        <a:lnTo>
                          <a:pt x="16376" y="7290"/>
                        </a:lnTo>
                        <a:lnTo>
                          <a:pt x="16463" y="7290"/>
                        </a:lnTo>
                        <a:lnTo>
                          <a:pt x="16463" y="7443"/>
                        </a:lnTo>
                        <a:lnTo>
                          <a:pt x="16376" y="7443"/>
                        </a:lnTo>
                        <a:lnTo>
                          <a:pt x="16376" y="7520"/>
                        </a:lnTo>
                        <a:lnTo>
                          <a:pt x="16463" y="7520"/>
                        </a:lnTo>
                        <a:lnTo>
                          <a:pt x="16463" y="7673"/>
                        </a:lnTo>
                        <a:lnTo>
                          <a:pt x="16551" y="7673"/>
                        </a:lnTo>
                        <a:lnTo>
                          <a:pt x="16551" y="7980"/>
                        </a:lnTo>
                        <a:lnTo>
                          <a:pt x="16463" y="7980"/>
                        </a:lnTo>
                        <a:lnTo>
                          <a:pt x="16463" y="8018"/>
                        </a:lnTo>
                        <a:lnTo>
                          <a:pt x="16551" y="8018"/>
                        </a:lnTo>
                        <a:lnTo>
                          <a:pt x="16463" y="8018"/>
                        </a:lnTo>
                        <a:lnTo>
                          <a:pt x="16463" y="8095"/>
                        </a:lnTo>
                        <a:lnTo>
                          <a:pt x="16376" y="8095"/>
                        </a:lnTo>
                        <a:lnTo>
                          <a:pt x="16288" y="8172"/>
                        </a:lnTo>
                        <a:lnTo>
                          <a:pt x="16112" y="8172"/>
                        </a:lnTo>
                        <a:lnTo>
                          <a:pt x="16112" y="8249"/>
                        </a:lnTo>
                        <a:lnTo>
                          <a:pt x="16024" y="8249"/>
                        </a:lnTo>
                        <a:lnTo>
                          <a:pt x="16024" y="8402"/>
                        </a:lnTo>
                        <a:lnTo>
                          <a:pt x="16112" y="8402"/>
                        </a:lnTo>
                        <a:lnTo>
                          <a:pt x="16112" y="8479"/>
                        </a:lnTo>
                        <a:lnTo>
                          <a:pt x="16112" y="8402"/>
                        </a:lnTo>
                        <a:lnTo>
                          <a:pt x="16112" y="8556"/>
                        </a:lnTo>
                        <a:lnTo>
                          <a:pt x="16200" y="8556"/>
                        </a:lnTo>
                        <a:lnTo>
                          <a:pt x="16200" y="8709"/>
                        </a:lnTo>
                        <a:lnTo>
                          <a:pt x="16112" y="8709"/>
                        </a:lnTo>
                        <a:lnTo>
                          <a:pt x="16112" y="8863"/>
                        </a:lnTo>
                        <a:lnTo>
                          <a:pt x="16024" y="8863"/>
                        </a:lnTo>
                        <a:lnTo>
                          <a:pt x="16024" y="8939"/>
                        </a:lnTo>
                        <a:lnTo>
                          <a:pt x="15937" y="8939"/>
                        </a:lnTo>
                        <a:lnTo>
                          <a:pt x="15937" y="9054"/>
                        </a:lnTo>
                        <a:lnTo>
                          <a:pt x="15849" y="9054"/>
                        </a:lnTo>
                        <a:lnTo>
                          <a:pt x="15849" y="9131"/>
                        </a:lnTo>
                        <a:lnTo>
                          <a:pt x="15761" y="9131"/>
                        </a:lnTo>
                        <a:lnTo>
                          <a:pt x="15761" y="9438"/>
                        </a:lnTo>
                        <a:lnTo>
                          <a:pt x="15849" y="9438"/>
                        </a:lnTo>
                        <a:lnTo>
                          <a:pt x="15849" y="9668"/>
                        </a:lnTo>
                        <a:lnTo>
                          <a:pt x="15937" y="9668"/>
                        </a:lnTo>
                        <a:lnTo>
                          <a:pt x="15937" y="9745"/>
                        </a:lnTo>
                        <a:lnTo>
                          <a:pt x="16024" y="9745"/>
                        </a:lnTo>
                        <a:lnTo>
                          <a:pt x="16112" y="9822"/>
                        </a:lnTo>
                        <a:lnTo>
                          <a:pt x="16288" y="9822"/>
                        </a:lnTo>
                        <a:lnTo>
                          <a:pt x="16288" y="9745"/>
                        </a:lnTo>
                        <a:lnTo>
                          <a:pt x="16376" y="9745"/>
                        </a:lnTo>
                        <a:lnTo>
                          <a:pt x="16376" y="9822"/>
                        </a:lnTo>
                        <a:lnTo>
                          <a:pt x="16376" y="9745"/>
                        </a:lnTo>
                        <a:lnTo>
                          <a:pt x="16463" y="9745"/>
                        </a:lnTo>
                        <a:lnTo>
                          <a:pt x="16463" y="9668"/>
                        </a:lnTo>
                        <a:lnTo>
                          <a:pt x="16551" y="9668"/>
                        </a:lnTo>
                        <a:lnTo>
                          <a:pt x="16639" y="9745"/>
                        </a:lnTo>
                        <a:lnTo>
                          <a:pt x="16639" y="9668"/>
                        </a:lnTo>
                        <a:lnTo>
                          <a:pt x="16683" y="9668"/>
                        </a:lnTo>
                        <a:lnTo>
                          <a:pt x="16683" y="9745"/>
                        </a:lnTo>
                        <a:lnTo>
                          <a:pt x="16771" y="9745"/>
                        </a:lnTo>
                        <a:lnTo>
                          <a:pt x="16859" y="9822"/>
                        </a:lnTo>
                        <a:lnTo>
                          <a:pt x="16859" y="9745"/>
                        </a:lnTo>
                        <a:lnTo>
                          <a:pt x="17034" y="9745"/>
                        </a:lnTo>
                        <a:lnTo>
                          <a:pt x="17034" y="9822"/>
                        </a:lnTo>
                        <a:lnTo>
                          <a:pt x="17473" y="9822"/>
                        </a:lnTo>
                        <a:lnTo>
                          <a:pt x="17473" y="9860"/>
                        </a:lnTo>
                        <a:lnTo>
                          <a:pt x="17561" y="9860"/>
                        </a:lnTo>
                        <a:lnTo>
                          <a:pt x="17561" y="10090"/>
                        </a:lnTo>
                        <a:lnTo>
                          <a:pt x="17649" y="10090"/>
                        </a:lnTo>
                        <a:lnTo>
                          <a:pt x="17561" y="10090"/>
                        </a:lnTo>
                        <a:lnTo>
                          <a:pt x="17693" y="10090"/>
                        </a:lnTo>
                        <a:lnTo>
                          <a:pt x="17693" y="10167"/>
                        </a:lnTo>
                        <a:lnTo>
                          <a:pt x="17780" y="10167"/>
                        </a:lnTo>
                        <a:lnTo>
                          <a:pt x="17780" y="10320"/>
                        </a:lnTo>
                        <a:lnTo>
                          <a:pt x="17868" y="10320"/>
                        </a:lnTo>
                        <a:lnTo>
                          <a:pt x="17868" y="10474"/>
                        </a:lnTo>
                        <a:lnTo>
                          <a:pt x="17780" y="10474"/>
                        </a:lnTo>
                        <a:lnTo>
                          <a:pt x="17780" y="10627"/>
                        </a:lnTo>
                        <a:lnTo>
                          <a:pt x="17868" y="10627"/>
                        </a:lnTo>
                        <a:lnTo>
                          <a:pt x="17868" y="10704"/>
                        </a:lnTo>
                        <a:lnTo>
                          <a:pt x="18220" y="10704"/>
                        </a:lnTo>
                        <a:lnTo>
                          <a:pt x="18220" y="10781"/>
                        </a:lnTo>
                        <a:lnTo>
                          <a:pt x="18395" y="10781"/>
                        </a:lnTo>
                        <a:lnTo>
                          <a:pt x="18395" y="10896"/>
                        </a:lnTo>
                        <a:lnTo>
                          <a:pt x="18571" y="10896"/>
                        </a:lnTo>
                        <a:lnTo>
                          <a:pt x="18571" y="10973"/>
                        </a:lnTo>
                        <a:lnTo>
                          <a:pt x="18483" y="10973"/>
                        </a:lnTo>
                        <a:lnTo>
                          <a:pt x="18571" y="10973"/>
                        </a:lnTo>
                        <a:lnTo>
                          <a:pt x="18571" y="11356"/>
                        </a:lnTo>
                        <a:lnTo>
                          <a:pt x="18746" y="11356"/>
                        </a:lnTo>
                        <a:lnTo>
                          <a:pt x="18746" y="11433"/>
                        </a:lnTo>
                        <a:lnTo>
                          <a:pt x="18878" y="11433"/>
                        </a:lnTo>
                        <a:lnTo>
                          <a:pt x="18878" y="11356"/>
                        </a:lnTo>
                        <a:lnTo>
                          <a:pt x="19054" y="11203"/>
                        </a:lnTo>
                        <a:lnTo>
                          <a:pt x="19054" y="11280"/>
                        </a:lnTo>
                        <a:lnTo>
                          <a:pt x="19580" y="11280"/>
                        </a:lnTo>
                        <a:lnTo>
                          <a:pt x="19580" y="11356"/>
                        </a:lnTo>
                        <a:lnTo>
                          <a:pt x="19668" y="11356"/>
                        </a:lnTo>
                        <a:lnTo>
                          <a:pt x="19580" y="11433"/>
                        </a:lnTo>
                        <a:lnTo>
                          <a:pt x="19580" y="11510"/>
                        </a:lnTo>
                        <a:lnTo>
                          <a:pt x="19493" y="11510"/>
                        </a:lnTo>
                        <a:lnTo>
                          <a:pt x="19493" y="11663"/>
                        </a:lnTo>
                        <a:lnTo>
                          <a:pt x="19405" y="11663"/>
                        </a:lnTo>
                        <a:lnTo>
                          <a:pt x="19405" y="11740"/>
                        </a:lnTo>
                        <a:lnTo>
                          <a:pt x="19493" y="11740"/>
                        </a:lnTo>
                        <a:lnTo>
                          <a:pt x="19493" y="11778"/>
                        </a:lnTo>
                        <a:lnTo>
                          <a:pt x="19580" y="11778"/>
                        </a:lnTo>
                        <a:lnTo>
                          <a:pt x="19580" y="11855"/>
                        </a:lnTo>
                        <a:lnTo>
                          <a:pt x="19800" y="11855"/>
                        </a:lnTo>
                        <a:lnTo>
                          <a:pt x="19888" y="11932"/>
                        </a:lnTo>
                        <a:lnTo>
                          <a:pt x="20063" y="11932"/>
                        </a:lnTo>
                        <a:lnTo>
                          <a:pt x="20063" y="12009"/>
                        </a:lnTo>
                        <a:lnTo>
                          <a:pt x="20327" y="12009"/>
                        </a:lnTo>
                        <a:lnTo>
                          <a:pt x="20327" y="12085"/>
                        </a:lnTo>
                        <a:lnTo>
                          <a:pt x="20590" y="12085"/>
                        </a:lnTo>
                        <a:lnTo>
                          <a:pt x="20590" y="12009"/>
                        </a:lnTo>
                        <a:lnTo>
                          <a:pt x="20766" y="12009"/>
                        </a:lnTo>
                        <a:lnTo>
                          <a:pt x="20766" y="11932"/>
                        </a:lnTo>
                        <a:lnTo>
                          <a:pt x="20854" y="11932"/>
                        </a:lnTo>
                        <a:lnTo>
                          <a:pt x="20854" y="12009"/>
                        </a:lnTo>
                        <a:lnTo>
                          <a:pt x="20898" y="12009"/>
                        </a:lnTo>
                        <a:lnTo>
                          <a:pt x="20898" y="12085"/>
                        </a:lnTo>
                        <a:lnTo>
                          <a:pt x="20985" y="12085"/>
                        </a:lnTo>
                        <a:lnTo>
                          <a:pt x="20985" y="11932"/>
                        </a:lnTo>
                        <a:lnTo>
                          <a:pt x="21073" y="11932"/>
                        </a:lnTo>
                        <a:lnTo>
                          <a:pt x="21073" y="11855"/>
                        </a:lnTo>
                        <a:lnTo>
                          <a:pt x="21161" y="11855"/>
                        </a:lnTo>
                        <a:lnTo>
                          <a:pt x="21161" y="11740"/>
                        </a:lnTo>
                        <a:lnTo>
                          <a:pt x="21249" y="11663"/>
                        </a:lnTo>
                        <a:lnTo>
                          <a:pt x="21249" y="11510"/>
                        </a:lnTo>
                        <a:lnTo>
                          <a:pt x="21337" y="11510"/>
                        </a:lnTo>
                        <a:lnTo>
                          <a:pt x="21337" y="11433"/>
                        </a:lnTo>
                        <a:lnTo>
                          <a:pt x="21249" y="11433"/>
                        </a:lnTo>
                        <a:lnTo>
                          <a:pt x="21249" y="11356"/>
                        </a:lnTo>
                        <a:lnTo>
                          <a:pt x="21337" y="11356"/>
                        </a:lnTo>
                        <a:lnTo>
                          <a:pt x="21337" y="11203"/>
                        </a:lnTo>
                        <a:lnTo>
                          <a:pt x="21424" y="11203"/>
                        </a:lnTo>
                        <a:lnTo>
                          <a:pt x="21424" y="11280"/>
                        </a:lnTo>
                        <a:lnTo>
                          <a:pt x="21600" y="11280"/>
                        </a:lnTo>
                        <a:lnTo>
                          <a:pt x="21512" y="11855"/>
                        </a:lnTo>
                        <a:lnTo>
                          <a:pt x="21337" y="12661"/>
                        </a:lnTo>
                        <a:lnTo>
                          <a:pt x="21337" y="12891"/>
                        </a:lnTo>
                        <a:lnTo>
                          <a:pt x="21249" y="12891"/>
                        </a:lnTo>
                        <a:lnTo>
                          <a:pt x="21249" y="13351"/>
                        </a:lnTo>
                        <a:lnTo>
                          <a:pt x="21161" y="13351"/>
                        </a:lnTo>
                        <a:lnTo>
                          <a:pt x="21161" y="13927"/>
                        </a:lnTo>
                        <a:lnTo>
                          <a:pt x="21073" y="13927"/>
                        </a:lnTo>
                        <a:lnTo>
                          <a:pt x="21073" y="14234"/>
                        </a:lnTo>
                        <a:lnTo>
                          <a:pt x="20985" y="14234"/>
                        </a:lnTo>
                        <a:lnTo>
                          <a:pt x="20985" y="14579"/>
                        </a:lnTo>
                        <a:lnTo>
                          <a:pt x="20898" y="14579"/>
                        </a:lnTo>
                        <a:lnTo>
                          <a:pt x="20898" y="15270"/>
                        </a:lnTo>
                        <a:lnTo>
                          <a:pt x="20854" y="15346"/>
                        </a:lnTo>
                        <a:lnTo>
                          <a:pt x="20854" y="15768"/>
                        </a:lnTo>
                        <a:lnTo>
                          <a:pt x="20766" y="15768"/>
                        </a:lnTo>
                        <a:lnTo>
                          <a:pt x="20766" y="16229"/>
                        </a:lnTo>
                        <a:lnTo>
                          <a:pt x="20678" y="16229"/>
                        </a:lnTo>
                        <a:lnTo>
                          <a:pt x="20678" y="16574"/>
                        </a:lnTo>
                        <a:lnTo>
                          <a:pt x="20590" y="16574"/>
                        </a:lnTo>
                        <a:lnTo>
                          <a:pt x="20590" y="16497"/>
                        </a:lnTo>
                        <a:lnTo>
                          <a:pt x="20502" y="16497"/>
                        </a:lnTo>
                        <a:lnTo>
                          <a:pt x="20502" y="16421"/>
                        </a:lnTo>
                        <a:lnTo>
                          <a:pt x="20415" y="16421"/>
                        </a:lnTo>
                        <a:lnTo>
                          <a:pt x="20415" y="16497"/>
                        </a:lnTo>
                        <a:lnTo>
                          <a:pt x="20415" y="16421"/>
                        </a:lnTo>
                        <a:lnTo>
                          <a:pt x="20327" y="16421"/>
                        </a:lnTo>
                        <a:lnTo>
                          <a:pt x="20327" y="16344"/>
                        </a:lnTo>
                        <a:lnTo>
                          <a:pt x="20151" y="16344"/>
                        </a:lnTo>
                        <a:lnTo>
                          <a:pt x="20151" y="16306"/>
                        </a:lnTo>
                        <a:lnTo>
                          <a:pt x="19976" y="16306"/>
                        </a:lnTo>
                        <a:lnTo>
                          <a:pt x="19976" y="16229"/>
                        </a:lnTo>
                        <a:lnTo>
                          <a:pt x="19800" y="16229"/>
                        </a:lnTo>
                        <a:lnTo>
                          <a:pt x="19800" y="16152"/>
                        </a:lnTo>
                        <a:lnTo>
                          <a:pt x="19888" y="16152"/>
                        </a:lnTo>
                        <a:lnTo>
                          <a:pt x="19800" y="16152"/>
                        </a:lnTo>
                        <a:lnTo>
                          <a:pt x="19800" y="16075"/>
                        </a:lnTo>
                        <a:lnTo>
                          <a:pt x="19888" y="16075"/>
                        </a:lnTo>
                        <a:lnTo>
                          <a:pt x="19800" y="16075"/>
                        </a:lnTo>
                        <a:lnTo>
                          <a:pt x="19800" y="15999"/>
                        </a:lnTo>
                        <a:lnTo>
                          <a:pt x="19756" y="15999"/>
                        </a:lnTo>
                        <a:lnTo>
                          <a:pt x="19756" y="15922"/>
                        </a:lnTo>
                        <a:lnTo>
                          <a:pt x="19580" y="15922"/>
                        </a:lnTo>
                        <a:lnTo>
                          <a:pt x="19493" y="15845"/>
                        </a:lnTo>
                        <a:lnTo>
                          <a:pt x="19493" y="15922"/>
                        </a:lnTo>
                        <a:lnTo>
                          <a:pt x="19493" y="15845"/>
                        </a:lnTo>
                        <a:lnTo>
                          <a:pt x="19493" y="15922"/>
                        </a:lnTo>
                        <a:lnTo>
                          <a:pt x="19405" y="15922"/>
                        </a:lnTo>
                        <a:lnTo>
                          <a:pt x="19405" y="15845"/>
                        </a:lnTo>
                        <a:lnTo>
                          <a:pt x="19229" y="15845"/>
                        </a:lnTo>
                        <a:lnTo>
                          <a:pt x="19229" y="15768"/>
                        </a:lnTo>
                        <a:lnTo>
                          <a:pt x="19141" y="15768"/>
                        </a:lnTo>
                        <a:lnTo>
                          <a:pt x="19141" y="15845"/>
                        </a:lnTo>
                        <a:lnTo>
                          <a:pt x="18966" y="15845"/>
                        </a:lnTo>
                        <a:lnTo>
                          <a:pt x="18966" y="15768"/>
                        </a:lnTo>
                        <a:lnTo>
                          <a:pt x="18878" y="15692"/>
                        </a:lnTo>
                        <a:lnTo>
                          <a:pt x="18878" y="15768"/>
                        </a:lnTo>
                        <a:lnTo>
                          <a:pt x="18878" y="15692"/>
                        </a:lnTo>
                        <a:lnTo>
                          <a:pt x="18878" y="15768"/>
                        </a:lnTo>
                        <a:lnTo>
                          <a:pt x="18878" y="15692"/>
                        </a:lnTo>
                        <a:lnTo>
                          <a:pt x="18790" y="15692"/>
                        </a:lnTo>
                        <a:lnTo>
                          <a:pt x="18790" y="15768"/>
                        </a:lnTo>
                        <a:lnTo>
                          <a:pt x="18790" y="15692"/>
                        </a:lnTo>
                        <a:lnTo>
                          <a:pt x="18395" y="15692"/>
                        </a:lnTo>
                        <a:lnTo>
                          <a:pt x="18395" y="15615"/>
                        </a:lnTo>
                        <a:lnTo>
                          <a:pt x="18220" y="15615"/>
                        </a:lnTo>
                        <a:lnTo>
                          <a:pt x="18220" y="15538"/>
                        </a:lnTo>
                        <a:lnTo>
                          <a:pt x="17561" y="15538"/>
                        </a:lnTo>
                        <a:lnTo>
                          <a:pt x="17561" y="15615"/>
                        </a:lnTo>
                        <a:lnTo>
                          <a:pt x="17561" y="15538"/>
                        </a:lnTo>
                        <a:lnTo>
                          <a:pt x="17473" y="15538"/>
                        </a:lnTo>
                        <a:lnTo>
                          <a:pt x="17473" y="15615"/>
                        </a:lnTo>
                        <a:lnTo>
                          <a:pt x="17298" y="15615"/>
                        </a:lnTo>
                        <a:lnTo>
                          <a:pt x="17298" y="15692"/>
                        </a:lnTo>
                        <a:lnTo>
                          <a:pt x="17122" y="15692"/>
                        </a:lnTo>
                        <a:lnTo>
                          <a:pt x="17122" y="15768"/>
                        </a:lnTo>
                        <a:lnTo>
                          <a:pt x="17034" y="15768"/>
                        </a:lnTo>
                        <a:lnTo>
                          <a:pt x="17034" y="15845"/>
                        </a:lnTo>
                        <a:lnTo>
                          <a:pt x="16859" y="15845"/>
                        </a:lnTo>
                        <a:lnTo>
                          <a:pt x="16859" y="15922"/>
                        </a:lnTo>
                        <a:lnTo>
                          <a:pt x="16683" y="15922"/>
                        </a:lnTo>
                        <a:lnTo>
                          <a:pt x="16683" y="15999"/>
                        </a:lnTo>
                        <a:lnTo>
                          <a:pt x="16463" y="15999"/>
                        </a:lnTo>
                        <a:lnTo>
                          <a:pt x="16463" y="15922"/>
                        </a:lnTo>
                        <a:lnTo>
                          <a:pt x="16288" y="15922"/>
                        </a:lnTo>
                        <a:lnTo>
                          <a:pt x="16288" y="15845"/>
                        </a:lnTo>
                        <a:lnTo>
                          <a:pt x="16024" y="15845"/>
                        </a:lnTo>
                        <a:lnTo>
                          <a:pt x="16024" y="15768"/>
                        </a:lnTo>
                        <a:lnTo>
                          <a:pt x="15849" y="15768"/>
                        </a:lnTo>
                        <a:lnTo>
                          <a:pt x="15849" y="15692"/>
                        </a:lnTo>
                        <a:lnTo>
                          <a:pt x="15761" y="15692"/>
                        </a:lnTo>
                        <a:lnTo>
                          <a:pt x="15761" y="15615"/>
                        </a:lnTo>
                        <a:lnTo>
                          <a:pt x="15673" y="15615"/>
                        </a:lnTo>
                        <a:lnTo>
                          <a:pt x="15673" y="15461"/>
                        </a:lnTo>
                        <a:lnTo>
                          <a:pt x="15761" y="15461"/>
                        </a:lnTo>
                        <a:lnTo>
                          <a:pt x="15761" y="15423"/>
                        </a:lnTo>
                        <a:lnTo>
                          <a:pt x="15673" y="15423"/>
                        </a:lnTo>
                        <a:lnTo>
                          <a:pt x="15673" y="15193"/>
                        </a:lnTo>
                        <a:lnTo>
                          <a:pt x="15585" y="15193"/>
                        </a:lnTo>
                        <a:lnTo>
                          <a:pt x="15585" y="15039"/>
                        </a:lnTo>
                        <a:lnTo>
                          <a:pt x="15541" y="15039"/>
                        </a:lnTo>
                        <a:lnTo>
                          <a:pt x="15541" y="14963"/>
                        </a:lnTo>
                        <a:lnTo>
                          <a:pt x="15454" y="14963"/>
                        </a:lnTo>
                        <a:lnTo>
                          <a:pt x="15454" y="14886"/>
                        </a:lnTo>
                        <a:lnTo>
                          <a:pt x="15541" y="14886"/>
                        </a:lnTo>
                        <a:lnTo>
                          <a:pt x="15454" y="14886"/>
                        </a:lnTo>
                        <a:lnTo>
                          <a:pt x="15454" y="14809"/>
                        </a:lnTo>
                        <a:lnTo>
                          <a:pt x="15541" y="14809"/>
                        </a:lnTo>
                        <a:lnTo>
                          <a:pt x="15454" y="14809"/>
                        </a:lnTo>
                        <a:lnTo>
                          <a:pt x="15454" y="14464"/>
                        </a:lnTo>
                        <a:lnTo>
                          <a:pt x="15366" y="14464"/>
                        </a:lnTo>
                        <a:lnTo>
                          <a:pt x="15366" y="14387"/>
                        </a:lnTo>
                        <a:lnTo>
                          <a:pt x="15278" y="14387"/>
                        </a:lnTo>
                        <a:lnTo>
                          <a:pt x="15278" y="14234"/>
                        </a:lnTo>
                        <a:lnTo>
                          <a:pt x="15190" y="14234"/>
                        </a:lnTo>
                        <a:lnTo>
                          <a:pt x="15190" y="14157"/>
                        </a:lnTo>
                        <a:lnTo>
                          <a:pt x="15102" y="14157"/>
                        </a:lnTo>
                        <a:lnTo>
                          <a:pt x="15102" y="14080"/>
                        </a:lnTo>
                        <a:lnTo>
                          <a:pt x="15190" y="14080"/>
                        </a:lnTo>
                        <a:lnTo>
                          <a:pt x="15190" y="14004"/>
                        </a:lnTo>
                        <a:lnTo>
                          <a:pt x="15102" y="14004"/>
                        </a:lnTo>
                        <a:lnTo>
                          <a:pt x="15190" y="14004"/>
                        </a:lnTo>
                        <a:lnTo>
                          <a:pt x="15190" y="13773"/>
                        </a:lnTo>
                        <a:lnTo>
                          <a:pt x="15278" y="13773"/>
                        </a:lnTo>
                        <a:lnTo>
                          <a:pt x="15366" y="13697"/>
                        </a:lnTo>
                        <a:lnTo>
                          <a:pt x="15541" y="13697"/>
                        </a:lnTo>
                        <a:lnTo>
                          <a:pt x="15541" y="13428"/>
                        </a:lnTo>
                        <a:lnTo>
                          <a:pt x="15454" y="13351"/>
                        </a:lnTo>
                        <a:lnTo>
                          <a:pt x="15454" y="13198"/>
                        </a:lnTo>
                        <a:lnTo>
                          <a:pt x="15366" y="13198"/>
                        </a:lnTo>
                        <a:lnTo>
                          <a:pt x="15278" y="13275"/>
                        </a:lnTo>
                        <a:lnTo>
                          <a:pt x="15190" y="13275"/>
                        </a:lnTo>
                        <a:lnTo>
                          <a:pt x="15190" y="13198"/>
                        </a:lnTo>
                        <a:lnTo>
                          <a:pt x="15102" y="13198"/>
                        </a:lnTo>
                        <a:lnTo>
                          <a:pt x="15015" y="13121"/>
                        </a:lnTo>
                        <a:lnTo>
                          <a:pt x="14927" y="13121"/>
                        </a:lnTo>
                        <a:lnTo>
                          <a:pt x="14927" y="13044"/>
                        </a:lnTo>
                        <a:lnTo>
                          <a:pt x="14839" y="13044"/>
                        </a:lnTo>
                        <a:lnTo>
                          <a:pt x="14839" y="13121"/>
                        </a:lnTo>
                        <a:lnTo>
                          <a:pt x="14751" y="13121"/>
                        </a:lnTo>
                        <a:lnTo>
                          <a:pt x="14663" y="13198"/>
                        </a:lnTo>
                        <a:lnTo>
                          <a:pt x="14576" y="13198"/>
                        </a:lnTo>
                        <a:lnTo>
                          <a:pt x="14663" y="13198"/>
                        </a:lnTo>
                        <a:lnTo>
                          <a:pt x="14663" y="13275"/>
                        </a:lnTo>
                        <a:lnTo>
                          <a:pt x="14751" y="13275"/>
                        </a:lnTo>
                        <a:lnTo>
                          <a:pt x="14751" y="13351"/>
                        </a:lnTo>
                        <a:lnTo>
                          <a:pt x="14663" y="13351"/>
                        </a:lnTo>
                        <a:lnTo>
                          <a:pt x="14663" y="13505"/>
                        </a:lnTo>
                        <a:lnTo>
                          <a:pt x="14576" y="13505"/>
                        </a:lnTo>
                        <a:lnTo>
                          <a:pt x="14576" y="13582"/>
                        </a:lnTo>
                        <a:lnTo>
                          <a:pt x="14663" y="13582"/>
                        </a:lnTo>
                        <a:lnTo>
                          <a:pt x="14663" y="13620"/>
                        </a:lnTo>
                        <a:lnTo>
                          <a:pt x="14576" y="13620"/>
                        </a:lnTo>
                        <a:lnTo>
                          <a:pt x="14663" y="13620"/>
                        </a:lnTo>
                        <a:lnTo>
                          <a:pt x="14663" y="13697"/>
                        </a:lnTo>
                        <a:lnTo>
                          <a:pt x="14576" y="13697"/>
                        </a:lnTo>
                        <a:lnTo>
                          <a:pt x="14576" y="13850"/>
                        </a:lnTo>
                        <a:lnTo>
                          <a:pt x="14444" y="13850"/>
                        </a:lnTo>
                        <a:lnTo>
                          <a:pt x="14444" y="13620"/>
                        </a:lnTo>
                        <a:lnTo>
                          <a:pt x="14356" y="13620"/>
                        </a:lnTo>
                        <a:lnTo>
                          <a:pt x="14356" y="13582"/>
                        </a:lnTo>
                        <a:lnTo>
                          <a:pt x="14180" y="13582"/>
                        </a:lnTo>
                        <a:lnTo>
                          <a:pt x="14180" y="13505"/>
                        </a:lnTo>
                        <a:lnTo>
                          <a:pt x="14093" y="13505"/>
                        </a:lnTo>
                        <a:lnTo>
                          <a:pt x="14005" y="13582"/>
                        </a:lnTo>
                        <a:lnTo>
                          <a:pt x="13741" y="13582"/>
                        </a:lnTo>
                        <a:lnTo>
                          <a:pt x="13741" y="13620"/>
                        </a:lnTo>
                        <a:lnTo>
                          <a:pt x="13654" y="13620"/>
                        </a:lnTo>
                        <a:lnTo>
                          <a:pt x="13654" y="13697"/>
                        </a:lnTo>
                        <a:lnTo>
                          <a:pt x="13566" y="13773"/>
                        </a:lnTo>
                        <a:lnTo>
                          <a:pt x="13566" y="13850"/>
                        </a:lnTo>
                        <a:lnTo>
                          <a:pt x="13478" y="13850"/>
                        </a:lnTo>
                        <a:lnTo>
                          <a:pt x="13566" y="13850"/>
                        </a:lnTo>
                        <a:lnTo>
                          <a:pt x="13566" y="14080"/>
                        </a:lnTo>
                        <a:lnTo>
                          <a:pt x="13478" y="14080"/>
                        </a:lnTo>
                        <a:lnTo>
                          <a:pt x="13478" y="14157"/>
                        </a:lnTo>
                        <a:lnTo>
                          <a:pt x="13259" y="14157"/>
                        </a:lnTo>
                        <a:lnTo>
                          <a:pt x="13259" y="14234"/>
                        </a:lnTo>
                        <a:lnTo>
                          <a:pt x="12995" y="14234"/>
                        </a:lnTo>
                        <a:lnTo>
                          <a:pt x="12995" y="14310"/>
                        </a:lnTo>
                        <a:lnTo>
                          <a:pt x="12907" y="14310"/>
                        </a:lnTo>
                        <a:lnTo>
                          <a:pt x="12907" y="14387"/>
                        </a:lnTo>
                        <a:lnTo>
                          <a:pt x="12820" y="14387"/>
                        </a:lnTo>
                        <a:lnTo>
                          <a:pt x="12820" y="14464"/>
                        </a:lnTo>
                        <a:lnTo>
                          <a:pt x="12732" y="14464"/>
                        </a:lnTo>
                        <a:lnTo>
                          <a:pt x="12732" y="14502"/>
                        </a:lnTo>
                        <a:lnTo>
                          <a:pt x="12644" y="14579"/>
                        </a:lnTo>
                        <a:lnTo>
                          <a:pt x="12644" y="14733"/>
                        </a:lnTo>
                        <a:lnTo>
                          <a:pt x="12732" y="14733"/>
                        </a:lnTo>
                        <a:lnTo>
                          <a:pt x="12732" y="14886"/>
                        </a:lnTo>
                        <a:lnTo>
                          <a:pt x="12907" y="14886"/>
                        </a:lnTo>
                        <a:lnTo>
                          <a:pt x="12907" y="14963"/>
                        </a:lnTo>
                        <a:lnTo>
                          <a:pt x="12820" y="15039"/>
                        </a:lnTo>
                        <a:lnTo>
                          <a:pt x="12820" y="15193"/>
                        </a:lnTo>
                        <a:lnTo>
                          <a:pt x="12907" y="15193"/>
                        </a:lnTo>
                        <a:lnTo>
                          <a:pt x="12907" y="15346"/>
                        </a:lnTo>
                        <a:lnTo>
                          <a:pt x="12995" y="15346"/>
                        </a:lnTo>
                        <a:lnTo>
                          <a:pt x="12995" y="15922"/>
                        </a:lnTo>
                        <a:lnTo>
                          <a:pt x="13083" y="15922"/>
                        </a:lnTo>
                        <a:lnTo>
                          <a:pt x="13171" y="15999"/>
                        </a:lnTo>
                        <a:lnTo>
                          <a:pt x="13259" y="15999"/>
                        </a:lnTo>
                        <a:lnTo>
                          <a:pt x="13259" y="16075"/>
                        </a:lnTo>
                        <a:lnTo>
                          <a:pt x="13346" y="16075"/>
                        </a:lnTo>
                        <a:lnTo>
                          <a:pt x="13346" y="16344"/>
                        </a:lnTo>
                        <a:lnTo>
                          <a:pt x="13259" y="16344"/>
                        </a:lnTo>
                        <a:lnTo>
                          <a:pt x="13259" y="16421"/>
                        </a:lnTo>
                        <a:lnTo>
                          <a:pt x="13346" y="16421"/>
                        </a:lnTo>
                        <a:lnTo>
                          <a:pt x="13346" y="16651"/>
                        </a:lnTo>
                        <a:lnTo>
                          <a:pt x="13434" y="16651"/>
                        </a:lnTo>
                        <a:lnTo>
                          <a:pt x="13434" y="16728"/>
                        </a:lnTo>
                        <a:lnTo>
                          <a:pt x="13478" y="16728"/>
                        </a:lnTo>
                        <a:lnTo>
                          <a:pt x="13478" y="16804"/>
                        </a:lnTo>
                        <a:lnTo>
                          <a:pt x="12995" y="16804"/>
                        </a:lnTo>
                        <a:lnTo>
                          <a:pt x="12995" y="16728"/>
                        </a:lnTo>
                        <a:lnTo>
                          <a:pt x="12820" y="16728"/>
                        </a:lnTo>
                        <a:lnTo>
                          <a:pt x="12820" y="16804"/>
                        </a:lnTo>
                        <a:lnTo>
                          <a:pt x="12732" y="16804"/>
                        </a:lnTo>
                        <a:lnTo>
                          <a:pt x="12732" y="16728"/>
                        </a:lnTo>
                        <a:lnTo>
                          <a:pt x="12644" y="16728"/>
                        </a:lnTo>
                        <a:lnTo>
                          <a:pt x="12644" y="16881"/>
                        </a:lnTo>
                        <a:lnTo>
                          <a:pt x="12556" y="16881"/>
                        </a:lnTo>
                        <a:lnTo>
                          <a:pt x="12556" y="17034"/>
                        </a:lnTo>
                        <a:lnTo>
                          <a:pt x="12468" y="17034"/>
                        </a:lnTo>
                        <a:lnTo>
                          <a:pt x="12468" y="17111"/>
                        </a:lnTo>
                        <a:lnTo>
                          <a:pt x="12424" y="17111"/>
                        </a:lnTo>
                        <a:lnTo>
                          <a:pt x="12424" y="17034"/>
                        </a:lnTo>
                        <a:lnTo>
                          <a:pt x="12161" y="17034"/>
                        </a:lnTo>
                        <a:lnTo>
                          <a:pt x="12161" y="17111"/>
                        </a:lnTo>
                        <a:lnTo>
                          <a:pt x="12073" y="17034"/>
                        </a:lnTo>
                        <a:lnTo>
                          <a:pt x="12073" y="17111"/>
                        </a:lnTo>
                        <a:lnTo>
                          <a:pt x="11985" y="17111"/>
                        </a:lnTo>
                        <a:lnTo>
                          <a:pt x="11898" y="17188"/>
                        </a:lnTo>
                        <a:lnTo>
                          <a:pt x="11898" y="17265"/>
                        </a:lnTo>
                        <a:lnTo>
                          <a:pt x="11722" y="17265"/>
                        </a:lnTo>
                        <a:lnTo>
                          <a:pt x="11722" y="17303"/>
                        </a:lnTo>
                        <a:lnTo>
                          <a:pt x="11239" y="17303"/>
                        </a:lnTo>
                        <a:lnTo>
                          <a:pt x="11239" y="17456"/>
                        </a:lnTo>
                        <a:lnTo>
                          <a:pt x="11151" y="17456"/>
                        </a:lnTo>
                        <a:lnTo>
                          <a:pt x="11151" y="17533"/>
                        </a:lnTo>
                        <a:lnTo>
                          <a:pt x="11063" y="17533"/>
                        </a:lnTo>
                        <a:lnTo>
                          <a:pt x="11063" y="17610"/>
                        </a:lnTo>
                        <a:lnTo>
                          <a:pt x="11151" y="17610"/>
                        </a:lnTo>
                        <a:lnTo>
                          <a:pt x="11063" y="17610"/>
                        </a:lnTo>
                        <a:lnTo>
                          <a:pt x="11063" y="17687"/>
                        </a:lnTo>
                        <a:lnTo>
                          <a:pt x="10976" y="17687"/>
                        </a:lnTo>
                        <a:lnTo>
                          <a:pt x="10976" y="17840"/>
                        </a:lnTo>
                        <a:lnTo>
                          <a:pt x="10888" y="17840"/>
                        </a:lnTo>
                        <a:lnTo>
                          <a:pt x="10888" y="17917"/>
                        </a:lnTo>
                        <a:lnTo>
                          <a:pt x="10800" y="17917"/>
                        </a:lnTo>
                        <a:lnTo>
                          <a:pt x="10800" y="17840"/>
                        </a:lnTo>
                        <a:lnTo>
                          <a:pt x="10712" y="17840"/>
                        </a:lnTo>
                        <a:lnTo>
                          <a:pt x="10712" y="17687"/>
                        </a:lnTo>
                        <a:lnTo>
                          <a:pt x="10624" y="17687"/>
                        </a:lnTo>
                        <a:lnTo>
                          <a:pt x="10624" y="17763"/>
                        </a:lnTo>
                        <a:lnTo>
                          <a:pt x="10361" y="17763"/>
                        </a:lnTo>
                        <a:lnTo>
                          <a:pt x="10361" y="17687"/>
                        </a:lnTo>
                        <a:lnTo>
                          <a:pt x="10361" y="17763"/>
                        </a:lnTo>
                        <a:lnTo>
                          <a:pt x="10317" y="17763"/>
                        </a:lnTo>
                        <a:lnTo>
                          <a:pt x="10317" y="17840"/>
                        </a:lnTo>
                        <a:lnTo>
                          <a:pt x="10141" y="17840"/>
                        </a:lnTo>
                        <a:lnTo>
                          <a:pt x="10141" y="17994"/>
                        </a:lnTo>
                        <a:lnTo>
                          <a:pt x="10054" y="17994"/>
                        </a:lnTo>
                        <a:lnTo>
                          <a:pt x="10054" y="18185"/>
                        </a:lnTo>
                        <a:lnTo>
                          <a:pt x="9878" y="18185"/>
                        </a:lnTo>
                        <a:lnTo>
                          <a:pt x="9878" y="18147"/>
                        </a:lnTo>
                        <a:lnTo>
                          <a:pt x="9878" y="18185"/>
                        </a:lnTo>
                        <a:lnTo>
                          <a:pt x="9790" y="18185"/>
                        </a:lnTo>
                        <a:lnTo>
                          <a:pt x="9790" y="18262"/>
                        </a:lnTo>
                        <a:lnTo>
                          <a:pt x="9702" y="18262"/>
                        </a:lnTo>
                        <a:lnTo>
                          <a:pt x="9702" y="18185"/>
                        </a:lnTo>
                        <a:lnTo>
                          <a:pt x="9615" y="18185"/>
                        </a:lnTo>
                        <a:lnTo>
                          <a:pt x="9615" y="18262"/>
                        </a:lnTo>
                        <a:lnTo>
                          <a:pt x="9527" y="18262"/>
                        </a:lnTo>
                        <a:lnTo>
                          <a:pt x="9527" y="18416"/>
                        </a:lnTo>
                        <a:lnTo>
                          <a:pt x="9439" y="18416"/>
                        </a:lnTo>
                        <a:lnTo>
                          <a:pt x="9439" y="18492"/>
                        </a:lnTo>
                        <a:lnTo>
                          <a:pt x="9351" y="18492"/>
                        </a:lnTo>
                        <a:lnTo>
                          <a:pt x="9351" y="18569"/>
                        </a:lnTo>
                        <a:lnTo>
                          <a:pt x="9307" y="18646"/>
                        </a:lnTo>
                        <a:lnTo>
                          <a:pt x="9307" y="18723"/>
                        </a:lnTo>
                        <a:lnTo>
                          <a:pt x="8956" y="18723"/>
                        </a:lnTo>
                        <a:lnTo>
                          <a:pt x="9044" y="18799"/>
                        </a:lnTo>
                        <a:lnTo>
                          <a:pt x="8693" y="18799"/>
                        </a:lnTo>
                        <a:lnTo>
                          <a:pt x="8693" y="18646"/>
                        </a:lnTo>
                        <a:lnTo>
                          <a:pt x="8780" y="18646"/>
                        </a:lnTo>
                        <a:lnTo>
                          <a:pt x="8780" y="18569"/>
                        </a:lnTo>
                        <a:lnTo>
                          <a:pt x="8780" y="18646"/>
                        </a:lnTo>
                        <a:lnTo>
                          <a:pt x="8780" y="18569"/>
                        </a:lnTo>
                        <a:lnTo>
                          <a:pt x="8868" y="18569"/>
                        </a:lnTo>
                        <a:lnTo>
                          <a:pt x="8868" y="18416"/>
                        </a:lnTo>
                        <a:lnTo>
                          <a:pt x="8956" y="18416"/>
                        </a:lnTo>
                        <a:lnTo>
                          <a:pt x="8956" y="18185"/>
                        </a:lnTo>
                        <a:lnTo>
                          <a:pt x="9044" y="18185"/>
                        </a:lnTo>
                        <a:lnTo>
                          <a:pt x="8956" y="18185"/>
                        </a:lnTo>
                        <a:lnTo>
                          <a:pt x="8956" y="17994"/>
                        </a:lnTo>
                        <a:lnTo>
                          <a:pt x="8868" y="17994"/>
                        </a:lnTo>
                        <a:lnTo>
                          <a:pt x="8956" y="17994"/>
                        </a:lnTo>
                        <a:lnTo>
                          <a:pt x="8956" y="17840"/>
                        </a:lnTo>
                        <a:lnTo>
                          <a:pt x="9044" y="17840"/>
                        </a:lnTo>
                        <a:lnTo>
                          <a:pt x="9044" y="17763"/>
                        </a:lnTo>
                        <a:lnTo>
                          <a:pt x="9307" y="17763"/>
                        </a:lnTo>
                        <a:lnTo>
                          <a:pt x="9307" y="17610"/>
                        </a:lnTo>
                        <a:lnTo>
                          <a:pt x="9351" y="17610"/>
                        </a:lnTo>
                        <a:lnTo>
                          <a:pt x="9351" y="17533"/>
                        </a:lnTo>
                        <a:lnTo>
                          <a:pt x="9220" y="17533"/>
                        </a:lnTo>
                        <a:lnTo>
                          <a:pt x="9220" y="17456"/>
                        </a:lnTo>
                        <a:lnTo>
                          <a:pt x="9044" y="17456"/>
                        </a:lnTo>
                        <a:lnTo>
                          <a:pt x="9044" y="17380"/>
                        </a:lnTo>
                        <a:lnTo>
                          <a:pt x="9132" y="17380"/>
                        </a:lnTo>
                        <a:lnTo>
                          <a:pt x="9132" y="17111"/>
                        </a:lnTo>
                        <a:lnTo>
                          <a:pt x="9220" y="17111"/>
                        </a:lnTo>
                        <a:lnTo>
                          <a:pt x="9220" y="17034"/>
                        </a:lnTo>
                        <a:lnTo>
                          <a:pt x="9132" y="17034"/>
                        </a:lnTo>
                        <a:lnTo>
                          <a:pt x="9132" y="16958"/>
                        </a:lnTo>
                        <a:lnTo>
                          <a:pt x="9220" y="16958"/>
                        </a:lnTo>
                        <a:lnTo>
                          <a:pt x="9044" y="16958"/>
                        </a:lnTo>
                        <a:lnTo>
                          <a:pt x="9044" y="16881"/>
                        </a:lnTo>
                        <a:lnTo>
                          <a:pt x="8956" y="16881"/>
                        </a:lnTo>
                        <a:lnTo>
                          <a:pt x="8956" y="16804"/>
                        </a:lnTo>
                        <a:lnTo>
                          <a:pt x="9044" y="16804"/>
                        </a:lnTo>
                        <a:lnTo>
                          <a:pt x="8868" y="16804"/>
                        </a:lnTo>
                        <a:lnTo>
                          <a:pt x="8868" y="16421"/>
                        </a:lnTo>
                        <a:lnTo>
                          <a:pt x="8780" y="16421"/>
                        </a:lnTo>
                        <a:lnTo>
                          <a:pt x="8780" y="16306"/>
                        </a:lnTo>
                        <a:lnTo>
                          <a:pt x="8693" y="16306"/>
                        </a:lnTo>
                        <a:lnTo>
                          <a:pt x="8693" y="16075"/>
                        </a:lnTo>
                        <a:lnTo>
                          <a:pt x="8780" y="16075"/>
                        </a:lnTo>
                        <a:lnTo>
                          <a:pt x="8780" y="15922"/>
                        </a:lnTo>
                        <a:lnTo>
                          <a:pt x="8868" y="15922"/>
                        </a:lnTo>
                        <a:lnTo>
                          <a:pt x="8868" y="15845"/>
                        </a:lnTo>
                        <a:lnTo>
                          <a:pt x="8956" y="15845"/>
                        </a:lnTo>
                        <a:lnTo>
                          <a:pt x="8956" y="15692"/>
                        </a:lnTo>
                        <a:lnTo>
                          <a:pt x="9044" y="15692"/>
                        </a:lnTo>
                        <a:lnTo>
                          <a:pt x="9044" y="15615"/>
                        </a:lnTo>
                        <a:lnTo>
                          <a:pt x="9132" y="15615"/>
                        </a:lnTo>
                        <a:lnTo>
                          <a:pt x="9132" y="15538"/>
                        </a:lnTo>
                        <a:lnTo>
                          <a:pt x="9220" y="15461"/>
                        </a:lnTo>
                        <a:lnTo>
                          <a:pt x="9220" y="15346"/>
                        </a:lnTo>
                        <a:lnTo>
                          <a:pt x="9307" y="15346"/>
                        </a:lnTo>
                        <a:lnTo>
                          <a:pt x="9307" y="15116"/>
                        </a:lnTo>
                        <a:lnTo>
                          <a:pt x="9351" y="15116"/>
                        </a:lnTo>
                        <a:lnTo>
                          <a:pt x="9351" y="15039"/>
                        </a:lnTo>
                        <a:lnTo>
                          <a:pt x="9307" y="15039"/>
                        </a:lnTo>
                        <a:lnTo>
                          <a:pt x="9307" y="14963"/>
                        </a:lnTo>
                        <a:lnTo>
                          <a:pt x="9351" y="14963"/>
                        </a:lnTo>
                        <a:lnTo>
                          <a:pt x="9351" y="14886"/>
                        </a:lnTo>
                        <a:lnTo>
                          <a:pt x="9351" y="14963"/>
                        </a:lnTo>
                        <a:lnTo>
                          <a:pt x="9220" y="14963"/>
                        </a:lnTo>
                        <a:lnTo>
                          <a:pt x="9220" y="14886"/>
                        </a:lnTo>
                        <a:lnTo>
                          <a:pt x="9132" y="14886"/>
                        </a:lnTo>
                        <a:lnTo>
                          <a:pt x="9132" y="14310"/>
                        </a:lnTo>
                        <a:lnTo>
                          <a:pt x="9220" y="14310"/>
                        </a:lnTo>
                        <a:lnTo>
                          <a:pt x="9220" y="14234"/>
                        </a:lnTo>
                        <a:lnTo>
                          <a:pt x="9307" y="14234"/>
                        </a:lnTo>
                        <a:lnTo>
                          <a:pt x="9307" y="14157"/>
                        </a:lnTo>
                        <a:lnTo>
                          <a:pt x="9527" y="14157"/>
                        </a:lnTo>
                        <a:lnTo>
                          <a:pt x="9527" y="13850"/>
                        </a:lnTo>
                        <a:lnTo>
                          <a:pt x="9702" y="13850"/>
                        </a:lnTo>
                        <a:lnTo>
                          <a:pt x="9702" y="13697"/>
                        </a:lnTo>
                        <a:lnTo>
                          <a:pt x="9790" y="13697"/>
                        </a:lnTo>
                        <a:lnTo>
                          <a:pt x="9790" y="13582"/>
                        </a:lnTo>
                        <a:lnTo>
                          <a:pt x="9966" y="13582"/>
                        </a:lnTo>
                        <a:lnTo>
                          <a:pt x="9966" y="13505"/>
                        </a:lnTo>
                        <a:lnTo>
                          <a:pt x="10054" y="13505"/>
                        </a:lnTo>
                        <a:lnTo>
                          <a:pt x="10054" y="13275"/>
                        </a:lnTo>
                        <a:lnTo>
                          <a:pt x="10141" y="13275"/>
                        </a:lnTo>
                        <a:lnTo>
                          <a:pt x="10141" y="13121"/>
                        </a:lnTo>
                        <a:lnTo>
                          <a:pt x="10229" y="13121"/>
                        </a:lnTo>
                        <a:lnTo>
                          <a:pt x="10229" y="13044"/>
                        </a:lnTo>
                        <a:lnTo>
                          <a:pt x="10361" y="13044"/>
                        </a:lnTo>
                        <a:lnTo>
                          <a:pt x="10361" y="13121"/>
                        </a:lnTo>
                        <a:lnTo>
                          <a:pt x="10361" y="12814"/>
                        </a:lnTo>
                        <a:lnTo>
                          <a:pt x="10449" y="12814"/>
                        </a:lnTo>
                        <a:lnTo>
                          <a:pt x="10449" y="12737"/>
                        </a:lnTo>
                        <a:lnTo>
                          <a:pt x="10537" y="12737"/>
                        </a:lnTo>
                        <a:lnTo>
                          <a:pt x="10537" y="12661"/>
                        </a:lnTo>
                        <a:lnTo>
                          <a:pt x="10449" y="12622"/>
                        </a:lnTo>
                        <a:lnTo>
                          <a:pt x="10537" y="12622"/>
                        </a:lnTo>
                        <a:lnTo>
                          <a:pt x="10537" y="12469"/>
                        </a:lnTo>
                        <a:lnTo>
                          <a:pt x="10449" y="12469"/>
                        </a:lnTo>
                        <a:lnTo>
                          <a:pt x="10449" y="12546"/>
                        </a:lnTo>
                        <a:lnTo>
                          <a:pt x="10449" y="12469"/>
                        </a:lnTo>
                        <a:lnTo>
                          <a:pt x="10361" y="12469"/>
                        </a:lnTo>
                        <a:lnTo>
                          <a:pt x="10361" y="12392"/>
                        </a:lnTo>
                        <a:lnTo>
                          <a:pt x="10317" y="12392"/>
                        </a:lnTo>
                        <a:lnTo>
                          <a:pt x="10361" y="12392"/>
                        </a:lnTo>
                        <a:lnTo>
                          <a:pt x="10317" y="12392"/>
                        </a:lnTo>
                        <a:lnTo>
                          <a:pt x="10361" y="12392"/>
                        </a:lnTo>
                        <a:lnTo>
                          <a:pt x="10317" y="12392"/>
                        </a:lnTo>
                        <a:lnTo>
                          <a:pt x="10317" y="12315"/>
                        </a:lnTo>
                        <a:lnTo>
                          <a:pt x="10054" y="12315"/>
                        </a:lnTo>
                        <a:lnTo>
                          <a:pt x="10054" y="12239"/>
                        </a:lnTo>
                        <a:lnTo>
                          <a:pt x="10141" y="12239"/>
                        </a:lnTo>
                        <a:lnTo>
                          <a:pt x="10141" y="12085"/>
                        </a:lnTo>
                        <a:lnTo>
                          <a:pt x="10229" y="12085"/>
                        </a:lnTo>
                        <a:lnTo>
                          <a:pt x="10229" y="12009"/>
                        </a:lnTo>
                        <a:lnTo>
                          <a:pt x="10361" y="12009"/>
                        </a:lnTo>
                        <a:lnTo>
                          <a:pt x="10361" y="11855"/>
                        </a:lnTo>
                        <a:lnTo>
                          <a:pt x="10449" y="11855"/>
                        </a:lnTo>
                        <a:lnTo>
                          <a:pt x="10361" y="11855"/>
                        </a:lnTo>
                        <a:lnTo>
                          <a:pt x="10361" y="11778"/>
                        </a:lnTo>
                        <a:lnTo>
                          <a:pt x="10317" y="11778"/>
                        </a:lnTo>
                        <a:lnTo>
                          <a:pt x="10317" y="11510"/>
                        </a:lnTo>
                        <a:lnTo>
                          <a:pt x="10361" y="11510"/>
                        </a:lnTo>
                        <a:lnTo>
                          <a:pt x="10361" y="11203"/>
                        </a:lnTo>
                        <a:lnTo>
                          <a:pt x="10317" y="11203"/>
                        </a:lnTo>
                        <a:lnTo>
                          <a:pt x="10361" y="11203"/>
                        </a:lnTo>
                        <a:lnTo>
                          <a:pt x="10317" y="11203"/>
                        </a:lnTo>
                        <a:lnTo>
                          <a:pt x="10317" y="11126"/>
                        </a:lnTo>
                        <a:lnTo>
                          <a:pt x="10361" y="11126"/>
                        </a:lnTo>
                        <a:lnTo>
                          <a:pt x="10361" y="11049"/>
                        </a:lnTo>
                        <a:lnTo>
                          <a:pt x="10229" y="11049"/>
                        </a:lnTo>
                        <a:lnTo>
                          <a:pt x="10229" y="10896"/>
                        </a:lnTo>
                        <a:lnTo>
                          <a:pt x="10317" y="10896"/>
                        </a:lnTo>
                        <a:lnTo>
                          <a:pt x="10229" y="10896"/>
                        </a:lnTo>
                        <a:lnTo>
                          <a:pt x="10317" y="10896"/>
                        </a:lnTo>
                        <a:lnTo>
                          <a:pt x="10317" y="10704"/>
                        </a:lnTo>
                        <a:lnTo>
                          <a:pt x="10361" y="10704"/>
                        </a:lnTo>
                        <a:lnTo>
                          <a:pt x="10361" y="10627"/>
                        </a:lnTo>
                        <a:lnTo>
                          <a:pt x="10449" y="10627"/>
                        </a:lnTo>
                        <a:lnTo>
                          <a:pt x="10449" y="10551"/>
                        </a:lnTo>
                        <a:lnTo>
                          <a:pt x="10361" y="10551"/>
                        </a:lnTo>
                        <a:lnTo>
                          <a:pt x="10361" y="10397"/>
                        </a:lnTo>
                        <a:lnTo>
                          <a:pt x="9966" y="10397"/>
                        </a:lnTo>
                        <a:lnTo>
                          <a:pt x="9966" y="10320"/>
                        </a:lnTo>
                        <a:lnTo>
                          <a:pt x="9878" y="10320"/>
                        </a:lnTo>
                        <a:lnTo>
                          <a:pt x="9878" y="10244"/>
                        </a:lnTo>
                        <a:lnTo>
                          <a:pt x="9878" y="10320"/>
                        </a:lnTo>
                        <a:lnTo>
                          <a:pt x="9702" y="10320"/>
                        </a:lnTo>
                        <a:lnTo>
                          <a:pt x="9702" y="10244"/>
                        </a:lnTo>
                        <a:lnTo>
                          <a:pt x="9702" y="10320"/>
                        </a:lnTo>
                        <a:lnTo>
                          <a:pt x="9702" y="10244"/>
                        </a:lnTo>
                        <a:lnTo>
                          <a:pt x="9615" y="10244"/>
                        </a:lnTo>
                        <a:lnTo>
                          <a:pt x="9615" y="10320"/>
                        </a:lnTo>
                        <a:lnTo>
                          <a:pt x="9615" y="10244"/>
                        </a:lnTo>
                        <a:lnTo>
                          <a:pt x="9439" y="10244"/>
                        </a:lnTo>
                        <a:lnTo>
                          <a:pt x="9439" y="10397"/>
                        </a:lnTo>
                        <a:lnTo>
                          <a:pt x="9527" y="10397"/>
                        </a:lnTo>
                        <a:lnTo>
                          <a:pt x="9527" y="10474"/>
                        </a:lnTo>
                        <a:lnTo>
                          <a:pt x="9439" y="10474"/>
                        </a:lnTo>
                        <a:lnTo>
                          <a:pt x="9439" y="10397"/>
                        </a:lnTo>
                        <a:lnTo>
                          <a:pt x="9439" y="10551"/>
                        </a:lnTo>
                        <a:lnTo>
                          <a:pt x="9527" y="10551"/>
                        </a:lnTo>
                        <a:lnTo>
                          <a:pt x="9439" y="10551"/>
                        </a:lnTo>
                        <a:lnTo>
                          <a:pt x="9439" y="10627"/>
                        </a:lnTo>
                        <a:lnTo>
                          <a:pt x="9351" y="10627"/>
                        </a:lnTo>
                        <a:lnTo>
                          <a:pt x="9439" y="10627"/>
                        </a:lnTo>
                        <a:lnTo>
                          <a:pt x="9351" y="10627"/>
                        </a:lnTo>
                        <a:lnTo>
                          <a:pt x="9351" y="10704"/>
                        </a:lnTo>
                        <a:lnTo>
                          <a:pt x="9439" y="10704"/>
                        </a:lnTo>
                        <a:lnTo>
                          <a:pt x="9351" y="10704"/>
                        </a:lnTo>
                        <a:lnTo>
                          <a:pt x="9351" y="10781"/>
                        </a:lnTo>
                        <a:lnTo>
                          <a:pt x="9351" y="10704"/>
                        </a:lnTo>
                        <a:lnTo>
                          <a:pt x="9307" y="10704"/>
                        </a:lnTo>
                        <a:lnTo>
                          <a:pt x="9307" y="10627"/>
                        </a:lnTo>
                        <a:lnTo>
                          <a:pt x="9307" y="10704"/>
                        </a:lnTo>
                        <a:lnTo>
                          <a:pt x="9220" y="10704"/>
                        </a:lnTo>
                        <a:lnTo>
                          <a:pt x="9307" y="10704"/>
                        </a:lnTo>
                        <a:lnTo>
                          <a:pt x="9220" y="10704"/>
                        </a:lnTo>
                        <a:lnTo>
                          <a:pt x="9220" y="10781"/>
                        </a:lnTo>
                        <a:lnTo>
                          <a:pt x="9132" y="10781"/>
                        </a:lnTo>
                        <a:lnTo>
                          <a:pt x="9132" y="10819"/>
                        </a:lnTo>
                        <a:lnTo>
                          <a:pt x="9044" y="10819"/>
                        </a:lnTo>
                        <a:lnTo>
                          <a:pt x="9132" y="10819"/>
                        </a:lnTo>
                        <a:lnTo>
                          <a:pt x="9044" y="10819"/>
                        </a:lnTo>
                        <a:lnTo>
                          <a:pt x="9132" y="10819"/>
                        </a:lnTo>
                        <a:lnTo>
                          <a:pt x="9132" y="10973"/>
                        </a:lnTo>
                        <a:lnTo>
                          <a:pt x="9044" y="10973"/>
                        </a:lnTo>
                        <a:lnTo>
                          <a:pt x="9132" y="10973"/>
                        </a:lnTo>
                        <a:lnTo>
                          <a:pt x="9132" y="11049"/>
                        </a:lnTo>
                        <a:lnTo>
                          <a:pt x="9044" y="11049"/>
                        </a:lnTo>
                        <a:lnTo>
                          <a:pt x="9044" y="11126"/>
                        </a:lnTo>
                        <a:lnTo>
                          <a:pt x="8956" y="11126"/>
                        </a:lnTo>
                        <a:lnTo>
                          <a:pt x="9044" y="11126"/>
                        </a:lnTo>
                        <a:lnTo>
                          <a:pt x="9044" y="11203"/>
                        </a:lnTo>
                        <a:lnTo>
                          <a:pt x="9044" y="11126"/>
                        </a:lnTo>
                        <a:lnTo>
                          <a:pt x="8956" y="11126"/>
                        </a:lnTo>
                        <a:lnTo>
                          <a:pt x="8956" y="11203"/>
                        </a:lnTo>
                        <a:lnTo>
                          <a:pt x="8868" y="11203"/>
                        </a:lnTo>
                        <a:lnTo>
                          <a:pt x="8868" y="11280"/>
                        </a:lnTo>
                        <a:lnTo>
                          <a:pt x="8956" y="11280"/>
                        </a:lnTo>
                        <a:lnTo>
                          <a:pt x="8956" y="11356"/>
                        </a:lnTo>
                        <a:lnTo>
                          <a:pt x="8693" y="11356"/>
                        </a:lnTo>
                        <a:lnTo>
                          <a:pt x="8693" y="11433"/>
                        </a:lnTo>
                        <a:lnTo>
                          <a:pt x="8605" y="11433"/>
                        </a:lnTo>
                        <a:lnTo>
                          <a:pt x="8605" y="11587"/>
                        </a:lnTo>
                        <a:lnTo>
                          <a:pt x="8517" y="11587"/>
                        </a:lnTo>
                        <a:lnTo>
                          <a:pt x="8429" y="11663"/>
                        </a:lnTo>
                        <a:lnTo>
                          <a:pt x="8429" y="11587"/>
                        </a:lnTo>
                        <a:lnTo>
                          <a:pt x="8429" y="11663"/>
                        </a:lnTo>
                        <a:lnTo>
                          <a:pt x="8341" y="11663"/>
                        </a:lnTo>
                        <a:lnTo>
                          <a:pt x="8429" y="11663"/>
                        </a:lnTo>
                        <a:lnTo>
                          <a:pt x="8429" y="11855"/>
                        </a:lnTo>
                        <a:lnTo>
                          <a:pt x="8341" y="11855"/>
                        </a:lnTo>
                        <a:lnTo>
                          <a:pt x="8429" y="11855"/>
                        </a:lnTo>
                        <a:lnTo>
                          <a:pt x="8429" y="12009"/>
                        </a:lnTo>
                        <a:lnTo>
                          <a:pt x="8517" y="12009"/>
                        </a:lnTo>
                        <a:lnTo>
                          <a:pt x="8517" y="12085"/>
                        </a:lnTo>
                        <a:lnTo>
                          <a:pt x="8341" y="12085"/>
                        </a:lnTo>
                        <a:lnTo>
                          <a:pt x="8341" y="12162"/>
                        </a:lnTo>
                        <a:lnTo>
                          <a:pt x="8254" y="12162"/>
                        </a:lnTo>
                        <a:lnTo>
                          <a:pt x="8254" y="12239"/>
                        </a:lnTo>
                        <a:lnTo>
                          <a:pt x="8254" y="12162"/>
                        </a:lnTo>
                        <a:lnTo>
                          <a:pt x="8210" y="12162"/>
                        </a:lnTo>
                        <a:lnTo>
                          <a:pt x="8210" y="12085"/>
                        </a:lnTo>
                        <a:lnTo>
                          <a:pt x="8210" y="12162"/>
                        </a:lnTo>
                        <a:lnTo>
                          <a:pt x="8122" y="12162"/>
                        </a:lnTo>
                        <a:lnTo>
                          <a:pt x="8122" y="12239"/>
                        </a:lnTo>
                        <a:lnTo>
                          <a:pt x="7946" y="12239"/>
                        </a:lnTo>
                        <a:lnTo>
                          <a:pt x="7946" y="12315"/>
                        </a:lnTo>
                        <a:lnTo>
                          <a:pt x="7859" y="12315"/>
                        </a:lnTo>
                        <a:lnTo>
                          <a:pt x="7946" y="12315"/>
                        </a:lnTo>
                        <a:lnTo>
                          <a:pt x="7946" y="12392"/>
                        </a:lnTo>
                        <a:lnTo>
                          <a:pt x="7859" y="12392"/>
                        </a:lnTo>
                        <a:lnTo>
                          <a:pt x="7859" y="12546"/>
                        </a:lnTo>
                        <a:lnTo>
                          <a:pt x="8034" y="12546"/>
                        </a:lnTo>
                        <a:lnTo>
                          <a:pt x="8034" y="12661"/>
                        </a:lnTo>
                        <a:lnTo>
                          <a:pt x="8254" y="12661"/>
                        </a:lnTo>
                        <a:lnTo>
                          <a:pt x="8254" y="12737"/>
                        </a:lnTo>
                        <a:lnTo>
                          <a:pt x="8341" y="12737"/>
                        </a:lnTo>
                        <a:lnTo>
                          <a:pt x="8341" y="12891"/>
                        </a:lnTo>
                        <a:lnTo>
                          <a:pt x="8429" y="12891"/>
                        </a:lnTo>
                        <a:lnTo>
                          <a:pt x="8429" y="12968"/>
                        </a:lnTo>
                        <a:lnTo>
                          <a:pt x="8341" y="12968"/>
                        </a:lnTo>
                        <a:lnTo>
                          <a:pt x="8341" y="13198"/>
                        </a:lnTo>
                        <a:lnTo>
                          <a:pt x="8429" y="13198"/>
                        </a:lnTo>
                        <a:lnTo>
                          <a:pt x="8341" y="13198"/>
                        </a:lnTo>
                        <a:lnTo>
                          <a:pt x="8341" y="13275"/>
                        </a:lnTo>
                        <a:lnTo>
                          <a:pt x="8429" y="13275"/>
                        </a:lnTo>
                        <a:lnTo>
                          <a:pt x="8429" y="13351"/>
                        </a:lnTo>
                        <a:lnTo>
                          <a:pt x="8254" y="13351"/>
                        </a:lnTo>
                        <a:lnTo>
                          <a:pt x="8254" y="13505"/>
                        </a:lnTo>
                        <a:lnTo>
                          <a:pt x="8341" y="13505"/>
                        </a:lnTo>
                        <a:lnTo>
                          <a:pt x="8341" y="13620"/>
                        </a:lnTo>
                        <a:lnTo>
                          <a:pt x="8429" y="13620"/>
                        </a:lnTo>
                        <a:lnTo>
                          <a:pt x="8341" y="13620"/>
                        </a:lnTo>
                        <a:lnTo>
                          <a:pt x="8341" y="13927"/>
                        </a:lnTo>
                        <a:lnTo>
                          <a:pt x="8254" y="13927"/>
                        </a:lnTo>
                        <a:lnTo>
                          <a:pt x="8254" y="14234"/>
                        </a:lnTo>
                        <a:lnTo>
                          <a:pt x="8210" y="14234"/>
                        </a:lnTo>
                        <a:lnTo>
                          <a:pt x="8210" y="14464"/>
                        </a:lnTo>
                        <a:lnTo>
                          <a:pt x="8122" y="14464"/>
                        </a:lnTo>
                        <a:lnTo>
                          <a:pt x="8210" y="14464"/>
                        </a:lnTo>
                        <a:lnTo>
                          <a:pt x="8122" y="14464"/>
                        </a:lnTo>
                        <a:lnTo>
                          <a:pt x="8122" y="14502"/>
                        </a:lnTo>
                        <a:lnTo>
                          <a:pt x="8034" y="14502"/>
                        </a:lnTo>
                        <a:lnTo>
                          <a:pt x="8034" y="14579"/>
                        </a:lnTo>
                        <a:lnTo>
                          <a:pt x="8122" y="14579"/>
                        </a:lnTo>
                        <a:lnTo>
                          <a:pt x="8034" y="14579"/>
                        </a:lnTo>
                        <a:lnTo>
                          <a:pt x="8034" y="14733"/>
                        </a:lnTo>
                        <a:lnTo>
                          <a:pt x="7946" y="14733"/>
                        </a:lnTo>
                        <a:lnTo>
                          <a:pt x="7946" y="14809"/>
                        </a:lnTo>
                        <a:lnTo>
                          <a:pt x="8034" y="14886"/>
                        </a:lnTo>
                        <a:lnTo>
                          <a:pt x="7946" y="14886"/>
                        </a:lnTo>
                        <a:lnTo>
                          <a:pt x="7946" y="15039"/>
                        </a:lnTo>
                        <a:lnTo>
                          <a:pt x="7859" y="15116"/>
                        </a:lnTo>
                        <a:lnTo>
                          <a:pt x="7859" y="15461"/>
                        </a:lnTo>
                        <a:lnTo>
                          <a:pt x="7946" y="15461"/>
                        </a:lnTo>
                        <a:lnTo>
                          <a:pt x="7946" y="15922"/>
                        </a:lnTo>
                        <a:lnTo>
                          <a:pt x="7859" y="15922"/>
                        </a:lnTo>
                        <a:lnTo>
                          <a:pt x="7859" y="15999"/>
                        </a:lnTo>
                        <a:lnTo>
                          <a:pt x="7946" y="15999"/>
                        </a:lnTo>
                        <a:lnTo>
                          <a:pt x="8034" y="16075"/>
                        </a:lnTo>
                        <a:lnTo>
                          <a:pt x="8034" y="16344"/>
                        </a:lnTo>
                        <a:lnTo>
                          <a:pt x="7946" y="16344"/>
                        </a:lnTo>
                        <a:lnTo>
                          <a:pt x="7946" y="16421"/>
                        </a:lnTo>
                        <a:lnTo>
                          <a:pt x="7859" y="16421"/>
                        </a:lnTo>
                        <a:lnTo>
                          <a:pt x="7859" y="16574"/>
                        </a:lnTo>
                        <a:lnTo>
                          <a:pt x="7771" y="16574"/>
                        </a:lnTo>
                        <a:lnTo>
                          <a:pt x="7771" y="16497"/>
                        </a:lnTo>
                        <a:lnTo>
                          <a:pt x="7771" y="16651"/>
                        </a:lnTo>
                        <a:lnTo>
                          <a:pt x="7683" y="16651"/>
                        </a:lnTo>
                        <a:lnTo>
                          <a:pt x="7683" y="16804"/>
                        </a:lnTo>
                        <a:lnTo>
                          <a:pt x="7595" y="16804"/>
                        </a:lnTo>
                        <a:lnTo>
                          <a:pt x="7595" y="17533"/>
                        </a:lnTo>
                        <a:lnTo>
                          <a:pt x="7507" y="17533"/>
                        </a:lnTo>
                        <a:lnTo>
                          <a:pt x="7507" y="17763"/>
                        </a:lnTo>
                        <a:lnTo>
                          <a:pt x="7420" y="17840"/>
                        </a:lnTo>
                        <a:lnTo>
                          <a:pt x="7244" y="17840"/>
                        </a:lnTo>
                        <a:lnTo>
                          <a:pt x="7244" y="17763"/>
                        </a:lnTo>
                        <a:lnTo>
                          <a:pt x="6937" y="17763"/>
                        </a:lnTo>
                        <a:lnTo>
                          <a:pt x="6937" y="17687"/>
                        </a:lnTo>
                        <a:lnTo>
                          <a:pt x="6849" y="17687"/>
                        </a:lnTo>
                        <a:lnTo>
                          <a:pt x="6849" y="17610"/>
                        </a:lnTo>
                        <a:lnTo>
                          <a:pt x="6761" y="17610"/>
                        </a:lnTo>
                        <a:lnTo>
                          <a:pt x="6761" y="17533"/>
                        </a:lnTo>
                        <a:lnTo>
                          <a:pt x="6585" y="17533"/>
                        </a:lnTo>
                        <a:lnTo>
                          <a:pt x="6585" y="17456"/>
                        </a:lnTo>
                        <a:lnTo>
                          <a:pt x="6585" y="17610"/>
                        </a:lnTo>
                        <a:lnTo>
                          <a:pt x="6498" y="17610"/>
                        </a:lnTo>
                        <a:lnTo>
                          <a:pt x="6498" y="17763"/>
                        </a:lnTo>
                        <a:lnTo>
                          <a:pt x="6410" y="17763"/>
                        </a:lnTo>
                        <a:lnTo>
                          <a:pt x="6410" y="17994"/>
                        </a:lnTo>
                        <a:lnTo>
                          <a:pt x="6322" y="17994"/>
                        </a:lnTo>
                        <a:lnTo>
                          <a:pt x="6410" y="17994"/>
                        </a:lnTo>
                        <a:lnTo>
                          <a:pt x="6322" y="17994"/>
                        </a:lnTo>
                        <a:lnTo>
                          <a:pt x="6322" y="18262"/>
                        </a:lnTo>
                        <a:lnTo>
                          <a:pt x="6234" y="18262"/>
                        </a:lnTo>
                        <a:lnTo>
                          <a:pt x="6234" y="18339"/>
                        </a:lnTo>
                        <a:lnTo>
                          <a:pt x="6146" y="18339"/>
                        </a:lnTo>
                        <a:lnTo>
                          <a:pt x="6146" y="18876"/>
                        </a:lnTo>
                        <a:lnTo>
                          <a:pt x="6102" y="18876"/>
                        </a:lnTo>
                        <a:lnTo>
                          <a:pt x="6102" y="19029"/>
                        </a:lnTo>
                        <a:lnTo>
                          <a:pt x="6146" y="19029"/>
                        </a:lnTo>
                        <a:lnTo>
                          <a:pt x="6146" y="19106"/>
                        </a:lnTo>
                        <a:lnTo>
                          <a:pt x="6234" y="19106"/>
                        </a:lnTo>
                        <a:lnTo>
                          <a:pt x="6234" y="19758"/>
                        </a:lnTo>
                        <a:lnTo>
                          <a:pt x="6146" y="19758"/>
                        </a:lnTo>
                        <a:lnTo>
                          <a:pt x="6146" y="19912"/>
                        </a:lnTo>
                        <a:lnTo>
                          <a:pt x="6102" y="19912"/>
                        </a:lnTo>
                        <a:lnTo>
                          <a:pt x="6102" y="20104"/>
                        </a:lnTo>
                        <a:lnTo>
                          <a:pt x="6015" y="20104"/>
                        </a:lnTo>
                        <a:lnTo>
                          <a:pt x="6015" y="20027"/>
                        </a:lnTo>
                        <a:lnTo>
                          <a:pt x="6015" y="20180"/>
                        </a:lnTo>
                        <a:lnTo>
                          <a:pt x="5927" y="20180"/>
                        </a:lnTo>
                        <a:lnTo>
                          <a:pt x="5927" y="20411"/>
                        </a:lnTo>
                        <a:lnTo>
                          <a:pt x="5839" y="20411"/>
                        </a:lnTo>
                        <a:lnTo>
                          <a:pt x="5927" y="20411"/>
                        </a:lnTo>
                        <a:lnTo>
                          <a:pt x="5839" y="20411"/>
                        </a:lnTo>
                        <a:lnTo>
                          <a:pt x="5927" y="20411"/>
                        </a:lnTo>
                        <a:lnTo>
                          <a:pt x="5839" y="20411"/>
                        </a:lnTo>
                        <a:lnTo>
                          <a:pt x="5839" y="20641"/>
                        </a:lnTo>
                        <a:lnTo>
                          <a:pt x="5751" y="20641"/>
                        </a:lnTo>
                        <a:lnTo>
                          <a:pt x="5751" y="20718"/>
                        </a:lnTo>
                        <a:lnTo>
                          <a:pt x="5663" y="20718"/>
                        </a:lnTo>
                        <a:lnTo>
                          <a:pt x="5663" y="20871"/>
                        </a:lnTo>
                        <a:lnTo>
                          <a:pt x="5576" y="20871"/>
                        </a:lnTo>
                        <a:lnTo>
                          <a:pt x="5576" y="20986"/>
                        </a:lnTo>
                        <a:lnTo>
                          <a:pt x="5400" y="20986"/>
                        </a:lnTo>
                        <a:lnTo>
                          <a:pt x="5400" y="21063"/>
                        </a:lnTo>
                        <a:lnTo>
                          <a:pt x="5312" y="21063"/>
                        </a:lnTo>
                        <a:lnTo>
                          <a:pt x="5312" y="21216"/>
                        </a:lnTo>
                        <a:lnTo>
                          <a:pt x="5400" y="21216"/>
                        </a:lnTo>
                        <a:lnTo>
                          <a:pt x="5400" y="21293"/>
                        </a:lnTo>
                        <a:lnTo>
                          <a:pt x="5312" y="21293"/>
                        </a:lnTo>
                        <a:lnTo>
                          <a:pt x="5312" y="21370"/>
                        </a:lnTo>
                        <a:lnTo>
                          <a:pt x="5224" y="21370"/>
                        </a:lnTo>
                        <a:lnTo>
                          <a:pt x="5224" y="21447"/>
                        </a:lnTo>
                        <a:lnTo>
                          <a:pt x="5137" y="21447"/>
                        </a:lnTo>
                        <a:lnTo>
                          <a:pt x="5137" y="21600"/>
                        </a:lnTo>
                        <a:lnTo>
                          <a:pt x="5093" y="21600"/>
                        </a:lnTo>
                        <a:lnTo>
                          <a:pt x="5093" y="20986"/>
                        </a:lnTo>
                        <a:lnTo>
                          <a:pt x="5137" y="20986"/>
                        </a:lnTo>
                        <a:lnTo>
                          <a:pt x="5137" y="20948"/>
                        </a:lnTo>
                        <a:lnTo>
                          <a:pt x="4917" y="20948"/>
                        </a:lnTo>
                        <a:lnTo>
                          <a:pt x="4917" y="20986"/>
                        </a:lnTo>
                        <a:lnTo>
                          <a:pt x="4654" y="20986"/>
                        </a:lnTo>
                        <a:lnTo>
                          <a:pt x="4654" y="20948"/>
                        </a:lnTo>
                        <a:lnTo>
                          <a:pt x="4566" y="20948"/>
                        </a:lnTo>
                        <a:lnTo>
                          <a:pt x="4654" y="20948"/>
                        </a:lnTo>
                        <a:lnTo>
                          <a:pt x="4566" y="20871"/>
                        </a:lnTo>
                        <a:lnTo>
                          <a:pt x="4654" y="20871"/>
                        </a:lnTo>
                        <a:lnTo>
                          <a:pt x="4654" y="20794"/>
                        </a:lnTo>
                        <a:lnTo>
                          <a:pt x="4741" y="20794"/>
                        </a:lnTo>
                        <a:lnTo>
                          <a:pt x="4741" y="20718"/>
                        </a:lnTo>
                        <a:lnTo>
                          <a:pt x="4654" y="20718"/>
                        </a:lnTo>
                        <a:lnTo>
                          <a:pt x="4654" y="20641"/>
                        </a:lnTo>
                        <a:lnTo>
                          <a:pt x="4478" y="20641"/>
                        </a:lnTo>
                        <a:lnTo>
                          <a:pt x="4478" y="20564"/>
                        </a:lnTo>
                        <a:lnTo>
                          <a:pt x="4039" y="20564"/>
                        </a:lnTo>
                        <a:lnTo>
                          <a:pt x="4039" y="20487"/>
                        </a:lnTo>
                        <a:lnTo>
                          <a:pt x="4127" y="20487"/>
                        </a:lnTo>
                        <a:lnTo>
                          <a:pt x="4127" y="20257"/>
                        </a:lnTo>
                        <a:lnTo>
                          <a:pt x="4215" y="20180"/>
                        </a:lnTo>
                        <a:lnTo>
                          <a:pt x="4215" y="20027"/>
                        </a:lnTo>
                        <a:lnTo>
                          <a:pt x="4302" y="20027"/>
                        </a:lnTo>
                        <a:lnTo>
                          <a:pt x="4302" y="19682"/>
                        </a:lnTo>
                        <a:lnTo>
                          <a:pt x="4390" y="19682"/>
                        </a:lnTo>
                        <a:lnTo>
                          <a:pt x="4390" y="19375"/>
                        </a:lnTo>
                        <a:lnTo>
                          <a:pt x="4478" y="19298"/>
                        </a:lnTo>
                        <a:lnTo>
                          <a:pt x="4390" y="19298"/>
                        </a:lnTo>
                        <a:lnTo>
                          <a:pt x="4390" y="19221"/>
                        </a:lnTo>
                        <a:lnTo>
                          <a:pt x="4215" y="19221"/>
                        </a:lnTo>
                        <a:lnTo>
                          <a:pt x="4215" y="18723"/>
                        </a:lnTo>
                        <a:lnTo>
                          <a:pt x="4302" y="18723"/>
                        </a:lnTo>
                        <a:lnTo>
                          <a:pt x="4302" y="18569"/>
                        </a:lnTo>
                        <a:lnTo>
                          <a:pt x="4215" y="18569"/>
                        </a:lnTo>
                        <a:lnTo>
                          <a:pt x="4215" y="18339"/>
                        </a:lnTo>
                        <a:lnTo>
                          <a:pt x="4302" y="18339"/>
                        </a:lnTo>
                        <a:lnTo>
                          <a:pt x="4302" y="18262"/>
                        </a:lnTo>
                        <a:lnTo>
                          <a:pt x="4390" y="18262"/>
                        </a:lnTo>
                        <a:lnTo>
                          <a:pt x="4390" y="18070"/>
                        </a:lnTo>
                        <a:lnTo>
                          <a:pt x="4478" y="18070"/>
                        </a:lnTo>
                        <a:lnTo>
                          <a:pt x="4478" y="17994"/>
                        </a:lnTo>
                        <a:lnTo>
                          <a:pt x="4566" y="17994"/>
                        </a:lnTo>
                        <a:lnTo>
                          <a:pt x="4566" y="17917"/>
                        </a:lnTo>
                        <a:lnTo>
                          <a:pt x="4654" y="17917"/>
                        </a:lnTo>
                        <a:lnTo>
                          <a:pt x="4741" y="17840"/>
                        </a:lnTo>
                        <a:lnTo>
                          <a:pt x="4741" y="17763"/>
                        </a:lnTo>
                        <a:lnTo>
                          <a:pt x="4829" y="17763"/>
                        </a:lnTo>
                        <a:lnTo>
                          <a:pt x="4829" y="17687"/>
                        </a:lnTo>
                        <a:lnTo>
                          <a:pt x="4917" y="17687"/>
                        </a:lnTo>
                        <a:lnTo>
                          <a:pt x="4829" y="17610"/>
                        </a:lnTo>
                        <a:lnTo>
                          <a:pt x="4917" y="17610"/>
                        </a:lnTo>
                        <a:lnTo>
                          <a:pt x="4917" y="17456"/>
                        </a:lnTo>
                        <a:lnTo>
                          <a:pt x="4829" y="17456"/>
                        </a:lnTo>
                        <a:lnTo>
                          <a:pt x="4829" y="17303"/>
                        </a:lnTo>
                        <a:lnTo>
                          <a:pt x="4741" y="17303"/>
                        </a:lnTo>
                        <a:lnTo>
                          <a:pt x="4829" y="17303"/>
                        </a:lnTo>
                        <a:lnTo>
                          <a:pt x="4829" y="17265"/>
                        </a:lnTo>
                        <a:lnTo>
                          <a:pt x="4741" y="17265"/>
                        </a:lnTo>
                        <a:lnTo>
                          <a:pt x="4741" y="17188"/>
                        </a:lnTo>
                        <a:lnTo>
                          <a:pt x="4829" y="17188"/>
                        </a:lnTo>
                        <a:lnTo>
                          <a:pt x="4741" y="17188"/>
                        </a:lnTo>
                        <a:lnTo>
                          <a:pt x="4741" y="17111"/>
                        </a:lnTo>
                        <a:lnTo>
                          <a:pt x="4829" y="17111"/>
                        </a:lnTo>
                        <a:lnTo>
                          <a:pt x="4829" y="17034"/>
                        </a:lnTo>
                        <a:lnTo>
                          <a:pt x="4741" y="17034"/>
                        </a:lnTo>
                        <a:lnTo>
                          <a:pt x="4741" y="16958"/>
                        </a:lnTo>
                        <a:lnTo>
                          <a:pt x="4566" y="16958"/>
                        </a:lnTo>
                        <a:lnTo>
                          <a:pt x="4566" y="16804"/>
                        </a:lnTo>
                        <a:lnTo>
                          <a:pt x="4478" y="16804"/>
                        </a:lnTo>
                        <a:lnTo>
                          <a:pt x="4478" y="16651"/>
                        </a:lnTo>
                        <a:lnTo>
                          <a:pt x="4390" y="16651"/>
                        </a:lnTo>
                        <a:lnTo>
                          <a:pt x="4478" y="16651"/>
                        </a:lnTo>
                        <a:lnTo>
                          <a:pt x="4390" y="16651"/>
                        </a:lnTo>
                        <a:lnTo>
                          <a:pt x="4390" y="16574"/>
                        </a:lnTo>
                        <a:lnTo>
                          <a:pt x="4478" y="16574"/>
                        </a:lnTo>
                        <a:lnTo>
                          <a:pt x="4390" y="16574"/>
                        </a:lnTo>
                        <a:lnTo>
                          <a:pt x="4390" y="16344"/>
                        </a:lnTo>
                        <a:lnTo>
                          <a:pt x="4302" y="16344"/>
                        </a:lnTo>
                        <a:lnTo>
                          <a:pt x="4215" y="16306"/>
                        </a:lnTo>
                        <a:lnTo>
                          <a:pt x="4127" y="16306"/>
                        </a:lnTo>
                        <a:lnTo>
                          <a:pt x="4127" y="16229"/>
                        </a:lnTo>
                        <a:lnTo>
                          <a:pt x="4039" y="16229"/>
                        </a:lnTo>
                        <a:lnTo>
                          <a:pt x="4039" y="16152"/>
                        </a:lnTo>
                        <a:lnTo>
                          <a:pt x="3995" y="16152"/>
                        </a:lnTo>
                        <a:lnTo>
                          <a:pt x="3995" y="16075"/>
                        </a:lnTo>
                        <a:lnTo>
                          <a:pt x="3468" y="16075"/>
                        </a:lnTo>
                        <a:lnTo>
                          <a:pt x="3468" y="16152"/>
                        </a:lnTo>
                        <a:lnTo>
                          <a:pt x="3380" y="16152"/>
                        </a:lnTo>
                        <a:lnTo>
                          <a:pt x="3380" y="16229"/>
                        </a:lnTo>
                        <a:lnTo>
                          <a:pt x="3117" y="16229"/>
                        </a:lnTo>
                        <a:lnTo>
                          <a:pt x="3117" y="16306"/>
                        </a:lnTo>
                        <a:lnTo>
                          <a:pt x="3205" y="16306"/>
                        </a:lnTo>
                        <a:lnTo>
                          <a:pt x="3117" y="16306"/>
                        </a:lnTo>
                        <a:lnTo>
                          <a:pt x="3117" y="16344"/>
                        </a:lnTo>
                        <a:lnTo>
                          <a:pt x="3205" y="16344"/>
                        </a:lnTo>
                        <a:lnTo>
                          <a:pt x="3117" y="16344"/>
                        </a:lnTo>
                        <a:lnTo>
                          <a:pt x="3117" y="16574"/>
                        </a:lnTo>
                        <a:lnTo>
                          <a:pt x="3029" y="16574"/>
                        </a:lnTo>
                        <a:lnTo>
                          <a:pt x="3029" y="16497"/>
                        </a:lnTo>
                        <a:lnTo>
                          <a:pt x="3029" y="16574"/>
                        </a:lnTo>
                        <a:lnTo>
                          <a:pt x="2985" y="16574"/>
                        </a:lnTo>
                        <a:lnTo>
                          <a:pt x="2985" y="16651"/>
                        </a:lnTo>
                        <a:lnTo>
                          <a:pt x="2898" y="16651"/>
                        </a:lnTo>
                        <a:lnTo>
                          <a:pt x="2898" y="16728"/>
                        </a:lnTo>
                        <a:lnTo>
                          <a:pt x="2810" y="16728"/>
                        </a:lnTo>
                        <a:lnTo>
                          <a:pt x="2810" y="16804"/>
                        </a:lnTo>
                        <a:lnTo>
                          <a:pt x="2722" y="16804"/>
                        </a:lnTo>
                        <a:lnTo>
                          <a:pt x="2722" y="16728"/>
                        </a:lnTo>
                        <a:lnTo>
                          <a:pt x="2810" y="16728"/>
                        </a:lnTo>
                        <a:lnTo>
                          <a:pt x="2810" y="16651"/>
                        </a:lnTo>
                        <a:lnTo>
                          <a:pt x="2722" y="16651"/>
                        </a:lnTo>
                        <a:lnTo>
                          <a:pt x="2722" y="16574"/>
                        </a:lnTo>
                        <a:lnTo>
                          <a:pt x="2722" y="16651"/>
                        </a:lnTo>
                        <a:lnTo>
                          <a:pt x="2195" y="16651"/>
                        </a:lnTo>
                        <a:lnTo>
                          <a:pt x="2195" y="16497"/>
                        </a:lnTo>
                        <a:lnTo>
                          <a:pt x="2107" y="16497"/>
                        </a:lnTo>
                        <a:lnTo>
                          <a:pt x="2195" y="16497"/>
                        </a:lnTo>
                        <a:lnTo>
                          <a:pt x="2107" y="16497"/>
                        </a:lnTo>
                        <a:lnTo>
                          <a:pt x="2107" y="16421"/>
                        </a:lnTo>
                        <a:lnTo>
                          <a:pt x="1932" y="16421"/>
                        </a:lnTo>
                        <a:lnTo>
                          <a:pt x="1932" y="16344"/>
                        </a:lnTo>
                        <a:lnTo>
                          <a:pt x="1888" y="16344"/>
                        </a:lnTo>
                        <a:lnTo>
                          <a:pt x="1888" y="16306"/>
                        </a:lnTo>
                        <a:lnTo>
                          <a:pt x="1800" y="16306"/>
                        </a:lnTo>
                        <a:lnTo>
                          <a:pt x="1800" y="16344"/>
                        </a:lnTo>
                        <a:lnTo>
                          <a:pt x="1712" y="16344"/>
                        </a:lnTo>
                        <a:lnTo>
                          <a:pt x="1712" y="16421"/>
                        </a:lnTo>
                        <a:lnTo>
                          <a:pt x="1712" y="16229"/>
                        </a:lnTo>
                        <a:lnTo>
                          <a:pt x="1624" y="16229"/>
                        </a:lnTo>
                        <a:lnTo>
                          <a:pt x="1712" y="16229"/>
                        </a:lnTo>
                        <a:lnTo>
                          <a:pt x="1624" y="16229"/>
                        </a:lnTo>
                        <a:lnTo>
                          <a:pt x="1624" y="16152"/>
                        </a:lnTo>
                        <a:lnTo>
                          <a:pt x="1624" y="16229"/>
                        </a:lnTo>
                        <a:lnTo>
                          <a:pt x="1449" y="16229"/>
                        </a:lnTo>
                        <a:lnTo>
                          <a:pt x="1449" y="16152"/>
                        </a:lnTo>
                        <a:lnTo>
                          <a:pt x="1361" y="16152"/>
                        </a:lnTo>
                        <a:lnTo>
                          <a:pt x="1449" y="16152"/>
                        </a:lnTo>
                        <a:lnTo>
                          <a:pt x="1449" y="16075"/>
                        </a:lnTo>
                        <a:lnTo>
                          <a:pt x="1361" y="16075"/>
                        </a:lnTo>
                        <a:lnTo>
                          <a:pt x="1361" y="16152"/>
                        </a:lnTo>
                        <a:lnTo>
                          <a:pt x="1273" y="16152"/>
                        </a:lnTo>
                        <a:lnTo>
                          <a:pt x="1273" y="15999"/>
                        </a:lnTo>
                        <a:lnTo>
                          <a:pt x="1361" y="15999"/>
                        </a:lnTo>
                        <a:lnTo>
                          <a:pt x="1361" y="15922"/>
                        </a:lnTo>
                        <a:lnTo>
                          <a:pt x="1185" y="15922"/>
                        </a:lnTo>
                        <a:lnTo>
                          <a:pt x="1185" y="15845"/>
                        </a:lnTo>
                        <a:lnTo>
                          <a:pt x="1010" y="15845"/>
                        </a:lnTo>
                        <a:lnTo>
                          <a:pt x="1010" y="15922"/>
                        </a:lnTo>
                        <a:lnTo>
                          <a:pt x="922" y="15922"/>
                        </a:lnTo>
                        <a:lnTo>
                          <a:pt x="922" y="15845"/>
                        </a:lnTo>
                        <a:lnTo>
                          <a:pt x="790" y="15845"/>
                        </a:lnTo>
                        <a:lnTo>
                          <a:pt x="790" y="15922"/>
                        </a:lnTo>
                        <a:lnTo>
                          <a:pt x="702" y="15922"/>
                        </a:lnTo>
                        <a:lnTo>
                          <a:pt x="702" y="15999"/>
                        </a:lnTo>
                        <a:lnTo>
                          <a:pt x="615" y="15999"/>
                        </a:lnTo>
                        <a:lnTo>
                          <a:pt x="527" y="16075"/>
                        </a:lnTo>
                        <a:lnTo>
                          <a:pt x="176" y="16075"/>
                        </a:lnTo>
                        <a:lnTo>
                          <a:pt x="176" y="16152"/>
                        </a:lnTo>
                        <a:lnTo>
                          <a:pt x="88" y="16075"/>
                        </a:lnTo>
                        <a:lnTo>
                          <a:pt x="88" y="15999"/>
                        </a:lnTo>
                        <a:lnTo>
                          <a:pt x="0" y="15922"/>
                        </a:lnTo>
                        <a:lnTo>
                          <a:pt x="0" y="15768"/>
                        </a:lnTo>
                        <a:lnTo>
                          <a:pt x="88" y="15768"/>
                        </a:lnTo>
                        <a:lnTo>
                          <a:pt x="88" y="15692"/>
                        </a:lnTo>
                        <a:lnTo>
                          <a:pt x="176" y="15692"/>
                        </a:lnTo>
                        <a:lnTo>
                          <a:pt x="176" y="15615"/>
                        </a:lnTo>
                        <a:lnTo>
                          <a:pt x="88" y="15692"/>
                        </a:lnTo>
                        <a:lnTo>
                          <a:pt x="88" y="15538"/>
                        </a:lnTo>
                        <a:lnTo>
                          <a:pt x="176" y="15538"/>
                        </a:lnTo>
                        <a:lnTo>
                          <a:pt x="176" y="15461"/>
                        </a:lnTo>
                        <a:lnTo>
                          <a:pt x="263" y="15461"/>
                        </a:lnTo>
                        <a:lnTo>
                          <a:pt x="263" y="15423"/>
                        </a:lnTo>
                        <a:lnTo>
                          <a:pt x="351" y="15423"/>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grpSp>
                <p:nvGrpSpPr>
                  <p:cNvPr id="3181" name="Grupo 153"/>
                  <p:cNvGrpSpPr/>
                  <p:nvPr/>
                </p:nvGrpSpPr>
                <p:grpSpPr>
                  <a:xfrm>
                    <a:off x="30123" y="75917"/>
                    <a:ext cx="65836" cy="129469"/>
                    <a:chOff x="0" y="0"/>
                    <a:chExt cx="65835" cy="129467"/>
                  </a:xfrm>
                </p:grpSpPr>
                <p:sp>
                  <p:nvSpPr>
                    <p:cNvPr id="3179" name="Elipse 154"/>
                    <p:cNvSpPr/>
                    <p:nvPr/>
                  </p:nvSpPr>
                  <p:spPr>
                    <a:xfrm rot="347354">
                      <a:off x="18740" y="1904"/>
                      <a:ext cx="42485" cy="93577"/>
                    </a:xfrm>
                    <a:prstGeom prst="ellipse">
                      <a:avLst/>
                    </a:prstGeom>
                    <a:solidFill>
                      <a:srgbClr val="E6E6E6"/>
                    </a:soli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lang="en-US" dirty="0"/>
                    </a:p>
                  </p:txBody>
                </p:sp>
                <p:sp>
                  <p:nvSpPr>
                    <p:cNvPr id="3180" name="Elipse 155"/>
                    <p:cNvSpPr/>
                    <p:nvPr/>
                  </p:nvSpPr>
                  <p:spPr>
                    <a:xfrm rot="1033019">
                      <a:off x="13219" y="33830"/>
                      <a:ext cx="28093" cy="93577"/>
                    </a:xfrm>
                    <a:prstGeom prst="ellipse">
                      <a:avLst/>
                    </a:prstGeom>
                    <a:solidFill>
                      <a:srgbClr val="E6E6E6"/>
                    </a:soli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lang="en-US" dirty="0"/>
                    </a:p>
                  </p:txBody>
                </p:sp>
              </p:grpSp>
            </p:grpSp>
          </p:grpSp>
          <p:sp>
            <p:nvSpPr>
              <p:cNvPr id="3184" name="Conector recto de flecha 14"/>
              <p:cNvSpPr/>
              <p:nvPr/>
            </p:nvSpPr>
            <p:spPr>
              <a:xfrm flipV="1">
                <a:off x="2017915" y="2223775"/>
                <a:ext cx="1807950" cy="324819"/>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lang="en-US" dirty="0"/>
              </a:p>
            </p:txBody>
          </p:sp>
          <p:sp>
            <p:nvSpPr>
              <p:cNvPr id="3185" name="Conector recto de flecha 15"/>
              <p:cNvSpPr/>
              <p:nvPr/>
            </p:nvSpPr>
            <p:spPr>
              <a:xfrm flipH="1" flipV="1">
                <a:off x="3896126" y="2155387"/>
                <a:ext cx="1357889" cy="1023637"/>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lang="en-US" dirty="0"/>
              </a:p>
            </p:txBody>
          </p:sp>
          <p:sp>
            <p:nvSpPr>
              <p:cNvPr id="3186" name="Conector recto de flecha 16"/>
              <p:cNvSpPr/>
              <p:nvPr/>
            </p:nvSpPr>
            <p:spPr>
              <a:xfrm flipV="1">
                <a:off x="1040340" y="1832323"/>
                <a:ext cx="2746227" cy="30731"/>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lang="en-US" dirty="0"/>
              </a:p>
            </p:txBody>
          </p:sp>
          <p:sp>
            <p:nvSpPr>
              <p:cNvPr id="3187" name="Conector recto de flecha 17"/>
              <p:cNvSpPr/>
              <p:nvPr/>
            </p:nvSpPr>
            <p:spPr>
              <a:xfrm flipH="1" flipV="1">
                <a:off x="3948534" y="1989523"/>
                <a:ext cx="1662974" cy="442273"/>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lang="en-US" dirty="0"/>
              </a:p>
            </p:txBody>
          </p:sp>
          <p:sp>
            <p:nvSpPr>
              <p:cNvPr id="3188" name="Conector recto de flecha 18"/>
              <p:cNvSpPr/>
              <p:nvPr/>
            </p:nvSpPr>
            <p:spPr>
              <a:xfrm flipH="1">
                <a:off x="4016199" y="1218472"/>
                <a:ext cx="2947702" cy="638015"/>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lang="en-US" dirty="0"/>
              </a:p>
            </p:txBody>
          </p:sp>
          <p:sp>
            <p:nvSpPr>
              <p:cNvPr id="3189" name="Conector recto de flecha 19"/>
              <p:cNvSpPr/>
              <p:nvPr/>
            </p:nvSpPr>
            <p:spPr>
              <a:xfrm flipH="1">
                <a:off x="4079933" y="929886"/>
                <a:ext cx="1524022" cy="562669"/>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lang="en-US" dirty="0"/>
              </a:p>
            </p:txBody>
          </p:sp>
          <p:sp>
            <p:nvSpPr>
              <p:cNvPr id="3190" name="Conector recto de flecha 20"/>
              <p:cNvSpPr/>
              <p:nvPr/>
            </p:nvSpPr>
            <p:spPr>
              <a:xfrm flipH="1">
                <a:off x="3877556" y="987191"/>
                <a:ext cx="307743" cy="655467"/>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lang="en-US" dirty="0"/>
              </a:p>
            </p:txBody>
          </p:sp>
          <p:sp>
            <p:nvSpPr>
              <p:cNvPr id="3191" name="Conector recto de flecha 21"/>
              <p:cNvSpPr/>
              <p:nvPr/>
            </p:nvSpPr>
            <p:spPr>
              <a:xfrm>
                <a:off x="3543347" y="1003009"/>
                <a:ext cx="166298" cy="877515"/>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lang="en-US" dirty="0"/>
              </a:p>
            </p:txBody>
          </p:sp>
          <p:grpSp>
            <p:nvGrpSpPr>
              <p:cNvPr id="3197" name="Grupo 22"/>
              <p:cNvGrpSpPr/>
              <p:nvPr/>
            </p:nvGrpSpPr>
            <p:grpSpPr>
              <a:xfrm>
                <a:off x="1705237" y="2186117"/>
                <a:ext cx="1454052" cy="949732"/>
                <a:chOff x="0" y="0"/>
                <a:chExt cx="1454051" cy="949731"/>
              </a:xfrm>
            </p:grpSpPr>
            <p:sp>
              <p:nvSpPr>
                <p:cNvPr id="3192" name="Freeform 4862"/>
                <p:cNvSpPr/>
                <p:nvPr/>
              </p:nvSpPr>
              <p:spPr>
                <a:xfrm>
                  <a:off x="0" y="0"/>
                  <a:ext cx="599753" cy="949731"/>
                </a:xfrm>
                <a:custGeom>
                  <a:avLst/>
                  <a:gdLst/>
                  <a:ahLst/>
                  <a:cxnLst>
                    <a:cxn ang="0">
                      <a:pos x="wd2" y="hd2"/>
                    </a:cxn>
                    <a:cxn ang="5400000">
                      <a:pos x="wd2" y="hd2"/>
                    </a:cxn>
                    <a:cxn ang="10800000">
                      <a:pos x="wd2" y="hd2"/>
                    </a:cxn>
                    <a:cxn ang="16200000">
                      <a:pos x="wd2" y="hd2"/>
                    </a:cxn>
                  </a:cxnLst>
                  <a:rect l="0" t="0" r="r" b="b"/>
                  <a:pathLst>
                    <a:path w="21600" h="21600" extrusionOk="0">
                      <a:moveTo>
                        <a:pt x="197" y="18755"/>
                      </a:moveTo>
                      <a:lnTo>
                        <a:pt x="197" y="18689"/>
                      </a:lnTo>
                      <a:lnTo>
                        <a:pt x="493" y="18689"/>
                      </a:lnTo>
                      <a:lnTo>
                        <a:pt x="493" y="18755"/>
                      </a:lnTo>
                      <a:lnTo>
                        <a:pt x="542" y="18755"/>
                      </a:lnTo>
                      <a:lnTo>
                        <a:pt x="542" y="18689"/>
                      </a:lnTo>
                      <a:lnTo>
                        <a:pt x="641" y="18689"/>
                      </a:lnTo>
                      <a:lnTo>
                        <a:pt x="641" y="18557"/>
                      </a:lnTo>
                      <a:lnTo>
                        <a:pt x="740" y="18557"/>
                      </a:lnTo>
                      <a:lnTo>
                        <a:pt x="740" y="18491"/>
                      </a:lnTo>
                      <a:lnTo>
                        <a:pt x="641" y="18491"/>
                      </a:lnTo>
                      <a:lnTo>
                        <a:pt x="641" y="18358"/>
                      </a:lnTo>
                      <a:lnTo>
                        <a:pt x="740" y="18358"/>
                      </a:lnTo>
                      <a:lnTo>
                        <a:pt x="740" y="18292"/>
                      </a:lnTo>
                      <a:lnTo>
                        <a:pt x="838" y="18292"/>
                      </a:lnTo>
                      <a:lnTo>
                        <a:pt x="937" y="18259"/>
                      </a:lnTo>
                      <a:lnTo>
                        <a:pt x="838" y="18259"/>
                      </a:lnTo>
                      <a:lnTo>
                        <a:pt x="838" y="18193"/>
                      </a:lnTo>
                      <a:lnTo>
                        <a:pt x="740" y="18193"/>
                      </a:lnTo>
                      <a:lnTo>
                        <a:pt x="740" y="17928"/>
                      </a:lnTo>
                      <a:lnTo>
                        <a:pt x="838" y="17928"/>
                      </a:lnTo>
                      <a:lnTo>
                        <a:pt x="838" y="17862"/>
                      </a:lnTo>
                      <a:lnTo>
                        <a:pt x="937" y="17862"/>
                      </a:lnTo>
                      <a:lnTo>
                        <a:pt x="937" y="17796"/>
                      </a:lnTo>
                      <a:lnTo>
                        <a:pt x="838" y="17796"/>
                      </a:lnTo>
                      <a:lnTo>
                        <a:pt x="838" y="17664"/>
                      </a:lnTo>
                      <a:lnTo>
                        <a:pt x="740" y="17664"/>
                      </a:lnTo>
                      <a:lnTo>
                        <a:pt x="740" y="17598"/>
                      </a:lnTo>
                      <a:lnTo>
                        <a:pt x="641" y="17598"/>
                      </a:lnTo>
                      <a:lnTo>
                        <a:pt x="641" y="17531"/>
                      </a:lnTo>
                      <a:lnTo>
                        <a:pt x="740" y="17531"/>
                      </a:lnTo>
                      <a:lnTo>
                        <a:pt x="740" y="17498"/>
                      </a:lnTo>
                      <a:lnTo>
                        <a:pt x="641" y="17498"/>
                      </a:lnTo>
                      <a:lnTo>
                        <a:pt x="641" y="17366"/>
                      </a:lnTo>
                      <a:lnTo>
                        <a:pt x="542" y="17366"/>
                      </a:lnTo>
                      <a:lnTo>
                        <a:pt x="641" y="17366"/>
                      </a:lnTo>
                      <a:lnTo>
                        <a:pt x="641" y="17300"/>
                      </a:lnTo>
                      <a:lnTo>
                        <a:pt x="740" y="17300"/>
                      </a:lnTo>
                      <a:lnTo>
                        <a:pt x="740" y="17168"/>
                      </a:lnTo>
                      <a:lnTo>
                        <a:pt x="838" y="17168"/>
                      </a:lnTo>
                      <a:lnTo>
                        <a:pt x="838" y="17101"/>
                      </a:lnTo>
                      <a:lnTo>
                        <a:pt x="1036" y="17101"/>
                      </a:lnTo>
                      <a:lnTo>
                        <a:pt x="1036" y="16969"/>
                      </a:lnTo>
                      <a:lnTo>
                        <a:pt x="937" y="17035"/>
                      </a:lnTo>
                      <a:lnTo>
                        <a:pt x="937" y="16969"/>
                      </a:lnTo>
                      <a:lnTo>
                        <a:pt x="838" y="16969"/>
                      </a:lnTo>
                      <a:lnTo>
                        <a:pt x="838" y="16771"/>
                      </a:lnTo>
                      <a:lnTo>
                        <a:pt x="937" y="16771"/>
                      </a:lnTo>
                      <a:lnTo>
                        <a:pt x="838" y="16704"/>
                      </a:lnTo>
                      <a:lnTo>
                        <a:pt x="838" y="16605"/>
                      </a:lnTo>
                      <a:lnTo>
                        <a:pt x="937" y="16605"/>
                      </a:lnTo>
                      <a:lnTo>
                        <a:pt x="937" y="16473"/>
                      </a:lnTo>
                      <a:lnTo>
                        <a:pt x="1036" y="16473"/>
                      </a:lnTo>
                      <a:lnTo>
                        <a:pt x="1036" y="16341"/>
                      </a:lnTo>
                      <a:lnTo>
                        <a:pt x="1134" y="16341"/>
                      </a:lnTo>
                      <a:lnTo>
                        <a:pt x="1134" y="16208"/>
                      </a:lnTo>
                      <a:lnTo>
                        <a:pt x="1036" y="16208"/>
                      </a:lnTo>
                      <a:lnTo>
                        <a:pt x="1036" y="16142"/>
                      </a:lnTo>
                      <a:lnTo>
                        <a:pt x="1134" y="16142"/>
                      </a:lnTo>
                      <a:lnTo>
                        <a:pt x="1134" y="16076"/>
                      </a:lnTo>
                      <a:lnTo>
                        <a:pt x="1233" y="16010"/>
                      </a:lnTo>
                      <a:lnTo>
                        <a:pt x="1233" y="15944"/>
                      </a:lnTo>
                      <a:lnTo>
                        <a:pt x="1332" y="15944"/>
                      </a:lnTo>
                      <a:lnTo>
                        <a:pt x="1332" y="15877"/>
                      </a:lnTo>
                      <a:lnTo>
                        <a:pt x="1430" y="15877"/>
                      </a:lnTo>
                      <a:lnTo>
                        <a:pt x="1430" y="15712"/>
                      </a:lnTo>
                      <a:lnTo>
                        <a:pt x="1529" y="15712"/>
                      </a:lnTo>
                      <a:lnTo>
                        <a:pt x="1430" y="15712"/>
                      </a:lnTo>
                      <a:lnTo>
                        <a:pt x="1529" y="15712"/>
                      </a:lnTo>
                      <a:lnTo>
                        <a:pt x="1529" y="15580"/>
                      </a:lnTo>
                      <a:lnTo>
                        <a:pt x="1627" y="15580"/>
                      </a:lnTo>
                      <a:lnTo>
                        <a:pt x="1627" y="15183"/>
                      </a:lnTo>
                      <a:lnTo>
                        <a:pt x="1529" y="15183"/>
                      </a:lnTo>
                      <a:lnTo>
                        <a:pt x="1529" y="15084"/>
                      </a:lnTo>
                      <a:lnTo>
                        <a:pt x="1627" y="15084"/>
                      </a:lnTo>
                      <a:lnTo>
                        <a:pt x="1627" y="14951"/>
                      </a:lnTo>
                      <a:lnTo>
                        <a:pt x="1529" y="14951"/>
                      </a:lnTo>
                      <a:lnTo>
                        <a:pt x="1529" y="14819"/>
                      </a:lnTo>
                      <a:lnTo>
                        <a:pt x="1677" y="14819"/>
                      </a:lnTo>
                      <a:lnTo>
                        <a:pt x="1677" y="14687"/>
                      </a:lnTo>
                      <a:lnTo>
                        <a:pt x="1775" y="14687"/>
                      </a:lnTo>
                      <a:lnTo>
                        <a:pt x="1775" y="14621"/>
                      </a:lnTo>
                      <a:lnTo>
                        <a:pt x="1973" y="14621"/>
                      </a:lnTo>
                      <a:lnTo>
                        <a:pt x="1973" y="14554"/>
                      </a:lnTo>
                      <a:lnTo>
                        <a:pt x="2071" y="14554"/>
                      </a:lnTo>
                      <a:lnTo>
                        <a:pt x="1973" y="14554"/>
                      </a:lnTo>
                      <a:lnTo>
                        <a:pt x="2071" y="14488"/>
                      </a:lnTo>
                      <a:lnTo>
                        <a:pt x="2071" y="14422"/>
                      </a:lnTo>
                      <a:lnTo>
                        <a:pt x="1973" y="14422"/>
                      </a:lnTo>
                      <a:lnTo>
                        <a:pt x="1973" y="14191"/>
                      </a:lnTo>
                      <a:lnTo>
                        <a:pt x="2170" y="14191"/>
                      </a:lnTo>
                      <a:lnTo>
                        <a:pt x="2170" y="14058"/>
                      </a:lnTo>
                      <a:lnTo>
                        <a:pt x="2268" y="14058"/>
                      </a:lnTo>
                      <a:lnTo>
                        <a:pt x="2268" y="13992"/>
                      </a:lnTo>
                      <a:lnTo>
                        <a:pt x="2367" y="13992"/>
                      </a:lnTo>
                      <a:lnTo>
                        <a:pt x="2367" y="13926"/>
                      </a:lnTo>
                      <a:lnTo>
                        <a:pt x="2466" y="13926"/>
                      </a:lnTo>
                      <a:lnTo>
                        <a:pt x="2466" y="13992"/>
                      </a:lnTo>
                      <a:lnTo>
                        <a:pt x="2466" y="13926"/>
                      </a:lnTo>
                      <a:lnTo>
                        <a:pt x="2564" y="13860"/>
                      </a:lnTo>
                      <a:lnTo>
                        <a:pt x="2564" y="13661"/>
                      </a:lnTo>
                      <a:lnTo>
                        <a:pt x="2663" y="13661"/>
                      </a:lnTo>
                      <a:lnTo>
                        <a:pt x="2663" y="13529"/>
                      </a:lnTo>
                      <a:lnTo>
                        <a:pt x="2762" y="13529"/>
                      </a:lnTo>
                      <a:lnTo>
                        <a:pt x="2762" y="13430"/>
                      </a:lnTo>
                      <a:lnTo>
                        <a:pt x="2860" y="13430"/>
                      </a:lnTo>
                      <a:lnTo>
                        <a:pt x="2860" y="13297"/>
                      </a:lnTo>
                      <a:lnTo>
                        <a:pt x="3008" y="13297"/>
                      </a:lnTo>
                      <a:lnTo>
                        <a:pt x="3008" y="13231"/>
                      </a:lnTo>
                      <a:lnTo>
                        <a:pt x="3107" y="13231"/>
                      </a:lnTo>
                      <a:lnTo>
                        <a:pt x="3107" y="13165"/>
                      </a:lnTo>
                      <a:lnTo>
                        <a:pt x="3205" y="13165"/>
                      </a:lnTo>
                      <a:lnTo>
                        <a:pt x="3205" y="12967"/>
                      </a:lnTo>
                      <a:lnTo>
                        <a:pt x="3304" y="12967"/>
                      </a:lnTo>
                      <a:lnTo>
                        <a:pt x="3304" y="12900"/>
                      </a:lnTo>
                      <a:lnTo>
                        <a:pt x="3205" y="12900"/>
                      </a:lnTo>
                      <a:lnTo>
                        <a:pt x="3205" y="12768"/>
                      </a:lnTo>
                      <a:lnTo>
                        <a:pt x="3304" y="12702"/>
                      </a:lnTo>
                      <a:lnTo>
                        <a:pt x="3304" y="12669"/>
                      </a:lnTo>
                      <a:lnTo>
                        <a:pt x="3403" y="12669"/>
                      </a:lnTo>
                      <a:lnTo>
                        <a:pt x="3403" y="12603"/>
                      </a:lnTo>
                      <a:lnTo>
                        <a:pt x="3501" y="12603"/>
                      </a:lnTo>
                      <a:lnTo>
                        <a:pt x="3501" y="12537"/>
                      </a:lnTo>
                      <a:lnTo>
                        <a:pt x="3600" y="12470"/>
                      </a:lnTo>
                      <a:lnTo>
                        <a:pt x="3699" y="12470"/>
                      </a:lnTo>
                      <a:lnTo>
                        <a:pt x="3699" y="12537"/>
                      </a:lnTo>
                      <a:lnTo>
                        <a:pt x="3797" y="12537"/>
                      </a:lnTo>
                      <a:lnTo>
                        <a:pt x="3797" y="12404"/>
                      </a:lnTo>
                      <a:lnTo>
                        <a:pt x="3896" y="12404"/>
                      </a:lnTo>
                      <a:lnTo>
                        <a:pt x="3896" y="12338"/>
                      </a:lnTo>
                      <a:lnTo>
                        <a:pt x="3995" y="12338"/>
                      </a:lnTo>
                      <a:lnTo>
                        <a:pt x="3995" y="12074"/>
                      </a:lnTo>
                      <a:lnTo>
                        <a:pt x="4044" y="12007"/>
                      </a:lnTo>
                      <a:lnTo>
                        <a:pt x="4142" y="11941"/>
                      </a:lnTo>
                      <a:lnTo>
                        <a:pt x="4142" y="11776"/>
                      </a:lnTo>
                      <a:lnTo>
                        <a:pt x="4044" y="11776"/>
                      </a:lnTo>
                      <a:lnTo>
                        <a:pt x="4142" y="11710"/>
                      </a:lnTo>
                      <a:lnTo>
                        <a:pt x="4142" y="11577"/>
                      </a:lnTo>
                      <a:lnTo>
                        <a:pt x="4340" y="11577"/>
                      </a:lnTo>
                      <a:lnTo>
                        <a:pt x="4340" y="11643"/>
                      </a:lnTo>
                      <a:lnTo>
                        <a:pt x="4340" y="11577"/>
                      </a:lnTo>
                      <a:lnTo>
                        <a:pt x="4438" y="11577"/>
                      </a:lnTo>
                      <a:lnTo>
                        <a:pt x="4438" y="11445"/>
                      </a:lnTo>
                      <a:lnTo>
                        <a:pt x="4537" y="11445"/>
                      </a:lnTo>
                      <a:lnTo>
                        <a:pt x="4636" y="11379"/>
                      </a:lnTo>
                      <a:lnTo>
                        <a:pt x="4734" y="11379"/>
                      </a:lnTo>
                      <a:lnTo>
                        <a:pt x="4734" y="11247"/>
                      </a:lnTo>
                      <a:lnTo>
                        <a:pt x="4833" y="11247"/>
                      </a:lnTo>
                      <a:lnTo>
                        <a:pt x="4833" y="11180"/>
                      </a:lnTo>
                      <a:lnTo>
                        <a:pt x="4932" y="11180"/>
                      </a:lnTo>
                      <a:lnTo>
                        <a:pt x="4932" y="11114"/>
                      </a:lnTo>
                      <a:lnTo>
                        <a:pt x="4734" y="11114"/>
                      </a:lnTo>
                      <a:lnTo>
                        <a:pt x="4734" y="11015"/>
                      </a:lnTo>
                      <a:lnTo>
                        <a:pt x="4636" y="11015"/>
                      </a:lnTo>
                      <a:lnTo>
                        <a:pt x="4734" y="11015"/>
                      </a:lnTo>
                      <a:lnTo>
                        <a:pt x="4734" y="10817"/>
                      </a:lnTo>
                      <a:lnTo>
                        <a:pt x="4833" y="10817"/>
                      </a:lnTo>
                      <a:lnTo>
                        <a:pt x="4932" y="10750"/>
                      </a:lnTo>
                      <a:lnTo>
                        <a:pt x="4932" y="10684"/>
                      </a:lnTo>
                      <a:lnTo>
                        <a:pt x="5030" y="10618"/>
                      </a:lnTo>
                      <a:lnTo>
                        <a:pt x="5030" y="10684"/>
                      </a:lnTo>
                      <a:lnTo>
                        <a:pt x="5129" y="10684"/>
                      </a:lnTo>
                      <a:lnTo>
                        <a:pt x="5129" y="10552"/>
                      </a:lnTo>
                      <a:lnTo>
                        <a:pt x="5277" y="10552"/>
                      </a:lnTo>
                      <a:lnTo>
                        <a:pt x="5277" y="10486"/>
                      </a:lnTo>
                      <a:lnTo>
                        <a:pt x="5474" y="10486"/>
                      </a:lnTo>
                      <a:lnTo>
                        <a:pt x="5474" y="10254"/>
                      </a:lnTo>
                      <a:lnTo>
                        <a:pt x="5573" y="10188"/>
                      </a:lnTo>
                      <a:lnTo>
                        <a:pt x="5573" y="10122"/>
                      </a:lnTo>
                      <a:lnTo>
                        <a:pt x="5671" y="10122"/>
                      </a:lnTo>
                      <a:lnTo>
                        <a:pt x="5671" y="10056"/>
                      </a:lnTo>
                      <a:lnTo>
                        <a:pt x="5770" y="10056"/>
                      </a:lnTo>
                      <a:lnTo>
                        <a:pt x="5770" y="9990"/>
                      </a:lnTo>
                      <a:lnTo>
                        <a:pt x="5868" y="9923"/>
                      </a:lnTo>
                      <a:lnTo>
                        <a:pt x="5967" y="9923"/>
                      </a:lnTo>
                      <a:lnTo>
                        <a:pt x="5967" y="9791"/>
                      </a:lnTo>
                      <a:lnTo>
                        <a:pt x="6066" y="9791"/>
                      </a:lnTo>
                      <a:lnTo>
                        <a:pt x="5967" y="9791"/>
                      </a:lnTo>
                      <a:lnTo>
                        <a:pt x="5967" y="9659"/>
                      </a:lnTo>
                      <a:lnTo>
                        <a:pt x="6164" y="9659"/>
                      </a:lnTo>
                      <a:lnTo>
                        <a:pt x="6164" y="9593"/>
                      </a:lnTo>
                      <a:lnTo>
                        <a:pt x="6263" y="9593"/>
                      </a:lnTo>
                      <a:lnTo>
                        <a:pt x="6362" y="9493"/>
                      </a:lnTo>
                      <a:lnTo>
                        <a:pt x="6362" y="9361"/>
                      </a:lnTo>
                      <a:lnTo>
                        <a:pt x="6411" y="9361"/>
                      </a:lnTo>
                      <a:lnTo>
                        <a:pt x="6411" y="9295"/>
                      </a:lnTo>
                      <a:lnTo>
                        <a:pt x="6608" y="9295"/>
                      </a:lnTo>
                      <a:lnTo>
                        <a:pt x="6608" y="9229"/>
                      </a:lnTo>
                      <a:lnTo>
                        <a:pt x="6707" y="9229"/>
                      </a:lnTo>
                      <a:lnTo>
                        <a:pt x="6707" y="9096"/>
                      </a:lnTo>
                      <a:lnTo>
                        <a:pt x="6608" y="9096"/>
                      </a:lnTo>
                      <a:lnTo>
                        <a:pt x="6608" y="9030"/>
                      </a:lnTo>
                      <a:lnTo>
                        <a:pt x="6707" y="9030"/>
                      </a:lnTo>
                      <a:lnTo>
                        <a:pt x="6707" y="8832"/>
                      </a:lnTo>
                      <a:lnTo>
                        <a:pt x="6805" y="8766"/>
                      </a:lnTo>
                      <a:lnTo>
                        <a:pt x="6707" y="8766"/>
                      </a:lnTo>
                      <a:lnTo>
                        <a:pt x="6707" y="8733"/>
                      </a:lnTo>
                      <a:lnTo>
                        <a:pt x="6805" y="8666"/>
                      </a:lnTo>
                      <a:lnTo>
                        <a:pt x="6805" y="8336"/>
                      </a:lnTo>
                      <a:lnTo>
                        <a:pt x="6904" y="8270"/>
                      </a:lnTo>
                      <a:lnTo>
                        <a:pt x="6904" y="8137"/>
                      </a:lnTo>
                      <a:lnTo>
                        <a:pt x="7003" y="8137"/>
                      </a:lnTo>
                      <a:lnTo>
                        <a:pt x="7003" y="7939"/>
                      </a:lnTo>
                      <a:lnTo>
                        <a:pt x="6904" y="7906"/>
                      </a:lnTo>
                      <a:lnTo>
                        <a:pt x="7003" y="7840"/>
                      </a:lnTo>
                      <a:lnTo>
                        <a:pt x="7003" y="7641"/>
                      </a:lnTo>
                      <a:lnTo>
                        <a:pt x="7101" y="7641"/>
                      </a:lnTo>
                      <a:lnTo>
                        <a:pt x="7101" y="7575"/>
                      </a:lnTo>
                      <a:lnTo>
                        <a:pt x="7200" y="7575"/>
                      </a:lnTo>
                      <a:lnTo>
                        <a:pt x="7200" y="7509"/>
                      </a:lnTo>
                      <a:lnTo>
                        <a:pt x="7299" y="7509"/>
                      </a:lnTo>
                      <a:lnTo>
                        <a:pt x="7397" y="7443"/>
                      </a:lnTo>
                      <a:lnTo>
                        <a:pt x="7496" y="7443"/>
                      </a:lnTo>
                      <a:lnTo>
                        <a:pt x="7496" y="7310"/>
                      </a:lnTo>
                      <a:lnTo>
                        <a:pt x="7595" y="7310"/>
                      </a:lnTo>
                      <a:lnTo>
                        <a:pt x="7644" y="7244"/>
                      </a:lnTo>
                      <a:lnTo>
                        <a:pt x="7644" y="7079"/>
                      </a:lnTo>
                      <a:lnTo>
                        <a:pt x="7742" y="7013"/>
                      </a:lnTo>
                      <a:lnTo>
                        <a:pt x="7742" y="6814"/>
                      </a:lnTo>
                      <a:lnTo>
                        <a:pt x="7841" y="6814"/>
                      </a:lnTo>
                      <a:lnTo>
                        <a:pt x="7841" y="6748"/>
                      </a:lnTo>
                      <a:lnTo>
                        <a:pt x="7940" y="6748"/>
                      </a:lnTo>
                      <a:lnTo>
                        <a:pt x="8137" y="6616"/>
                      </a:lnTo>
                      <a:lnTo>
                        <a:pt x="8137" y="6549"/>
                      </a:lnTo>
                      <a:lnTo>
                        <a:pt x="8236" y="6549"/>
                      </a:lnTo>
                      <a:lnTo>
                        <a:pt x="8236" y="6483"/>
                      </a:lnTo>
                      <a:lnTo>
                        <a:pt x="8433" y="6483"/>
                      </a:lnTo>
                      <a:lnTo>
                        <a:pt x="8433" y="6351"/>
                      </a:lnTo>
                      <a:lnTo>
                        <a:pt x="8975" y="6351"/>
                      </a:lnTo>
                      <a:lnTo>
                        <a:pt x="8975" y="6318"/>
                      </a:lnTo>
                      <a:lnTo>
                        <a:pt x="9074" y="6318"/>
                      </a:lnTo>
                      <a:lnTo>
                        <a:pt x="9074" y="6186"/>
                      </a:lnTo>
                      <a:lnTo>
                        <a:pt x="9173" y="6186"/>
                      </a:lnTo>
                      <a:lnTo>
                        <a:pt x="9173" y="6119"/>
                      </a:lnTo>
                      <a:lnTo>
                        <a:pt x="9074" y="6119"/>
                      </a:lnTo>
                      <a:lnTo>
                        <a:pt x="9074" y="5789"/>
                      </a:lnTo>
                      <a:lnTo>
                        <a:pt x="9271" y="5656"/>
                      </a:lnTo>
                      <a:lnTo>
                        <a:pt x="9271" y="5590"/>
                      </a:lnTo>
                      <a:lnTo>
                        <a:pt x="9370" y="5590"/>
                      </a:lnTo>
                      <a:lnTo>
                        <a:pt x="9370" y="5557"/>
                      </a:lnTo>
                      <a:lnTo>
                        <a:pt x="9468" y="5557"/>
                      </a:lnTo>
                      <a:lnTo>
                        <a:pt x="9468" y="5491"/>
                      </a:lnTo>
                      <a:lnTo>
                        <a:pt x="9567" y="5491"/>
                      </a:lnTo>
                      <a:lnTo>
                        <a:pt x="9567" y="5359"/>
                      </a:lnTo>
                      <a:lnTo>
                        <a:pt x="9468" y="5359"/>
                      </a:lnTo>
                      <a:lnTo>
                        <a:pt x="9567" y="5359"/>
                      </a:lnTo>
                      <a:lnTo>
                        <a:pt x="9567" y="5226"/>
                      </a:lnTo>
                      <a:lnTo>
                        <a:pt x="9666" y="5226"/>
                      </a:lnTo>
                      <a:lnTo>
                        <a:pt x="9567" y="5226"/>
                      </a:lnTo>
                      <a:lnTo>
                        <a:pt x="9567" y="5094"/>
                      </a:lnTo>
                      <a:lnTo>
                        <a:pt x="9468" y="5094"/>
                      </a:lnTo>
                      <a:lnTo>
                        <a:pt x="9468" y="5028"/>
                      </a:lnTo>
                      <a:lnTo>
                        <a:pt x="9567" y="5028"/>
                      </a:lnTo>
                      <a:lnTo>
                        <a:pt x="9567" y="4962"/>
                      </a:lnTo>
                      <a:lnTo>
                        <a:pt x="9666" y="4962"/>
                      </a:lnTo>
                      <a:lnTo>
                        <a:pt x="9666" y="4598"/>
                      </a:lnTo>
                      <a:lnTo>
                        <a:pt x="9764" y="4532"/>
                      </a:lnTo>
                      <a:lnTo>
                        <a:pt x="9764" y="4466"/>
                      </a:lnTo>
                      <a:lnTo>
                        <a:pt x="9863" y="4399"/>
                      </a:lnTo>
                      <a:lnTo>
                        <a:pt x="9962" y="4399"/>
                      </a:lnTo>
                      <a:lnTo>
                        <a:pt x="9962" y="4201"/>
                      </a:lnTo>
                      <a:lnTo>
                        <a:pt x="10110" y="4201"/>
                      </a:lnTo>
                      <a:lnTo>
                        <a:pt x="10110" y="4135"/>
                      </a:lnTo>
                      <a:lnTo>
                        <a:pt x="10208" y="4135"/>
                      </a:lnTo>
                      <a:lnTo>
                        <a:pt x="10208" y="4069"/>
                      </a:lnTo>
                      <a:lnTo>
                        <a:pt x="10307" y="4069"/>
                      </a:lnTo>
                      <a:lnTo>
                        <a:pt x="10307" y="4002"/>
                      </a:lnTo>
                      <a:lnTo>
                        <a:pt x="10405" y="4002"/>
                      </a:lnTo>
                      <a:lnTo>
                        <a:pt x="10405" y="3771"/>
                      </a:lnTo>
                      <a:lnTo>
                        <a:pt x="10208" y="3771"/>
                      </a:lnTo>
                      <a:lnTo>
                        <a:pt x="10208" y="3705"/>
                      </a:lnTo>
                      <a:lnTo>
                        <a:pt x="10110" y="3705"/>
                      </a:lnTo>
                      <a:lnTo>
                        <a:pt x="10110" y="3572"/>
                      </a:lnTo>
                      <a:lnTo>
                        <a:pt x="10011" y="3572"/>
                      </a:lnTo>
                      <a:lnTo>
                        <a:pt x="10011" y="3374"/>
                      </a:lnTo>
                      <a:lnTo>
                        <a:pt x="9962" y="3374"/>
                      </a:lnTo>
                      <a:lnTo>
                        <a:pt x="9962" y="3308"/>
                      </a:lnTo>
                      <a:lnTo>
                        <a:pt x="10011" y="3308"/>
                      </a:lnTo>
                      <a:lnTo>
                        <a:pt x="10011" y="3242"/>
                      </a:lnTo>
                      <a:lnTo>
                        <a:pt x="9962" y="3242"/>
                      </a:lnTo>
                      <a:lnTo>
                        <a:pt x="9962" y="3142"/>
                      </a:lnTo>
                      <a:lnTo>
                        <a:pt x="10110" y="3142"/>
                      </a:lnTo>
                      <a:lnTo>
                        <a:pt x="10110" y="3076"/>
                      </a:lnTo>
                      <a:lnTo>
                        <a:pt x="10208" y="3076"/>
                      </a:lnTo>
                      <a:lnTo>
                        <a:pt x="10208" y="3010"/>
                      </a:lnTo>
                      <a:lnTo>
                        <a:pt x="10307" y="2944"/>
                      </a:lnTo>
                      <a:lnTo>
                        <a:pt x="10307" y="2878"/>
                      </a:lnTo>
                      <a:lnTo>
                        <a:pt x="10405" y="2878"/>
                      </a:lnTo>
                      <a:lnTo>
                        <a:pt x="10405" y="2547"/>
                      </a:lnTo>
                      <a:lnTo>
                        <a:pt x="10208" y="2415"/>
                      </a:lnTo>
                      <a:lnTo>
                        <a:pt x="10110" y="2415"/>
                      </a:lnTo>
                      <a:lnTo>
                        <a:pt x="10110" y="2349"/>
                      </a:lnTo>
                      <a:lnTo>
                        <a:pt x="10011" y="2349"/>
                      </a:lnTo>
                      <a:lnTo>
                        <a:pt x="10011" y="2249"/>
                      </a:lnTo>
                      <a:lnTo>
                        <a:pt x="10110" y="2249"/>
                      </a:lnTo>
                      <a:lnTo>
                        <a:pt x="10011" y="2249"/>
                      </a:lnTo>
                      <a:lnTo>
                        <a:pt x="10110" y="2249"/>
                      </a:lnTo>
                      <a:lnTo>
                        <a:pt x="10110" y="2117"/>
                      </a:lnTo>
                      <a:lnTo>
                        <a:pt x="10208" y="2117"/>
                      </a:lnTo>
                      <a:lnTo>
                        <a:pt x="10208" y="2051"/>
                      </a:lnTo>
                      <a:lnTo>
                        <a:pt x="10307" y="2051"/>
                      </a:lnTo>
                      <a:lnTo>
                        <a:pt x="10307" y="1985"/>
                      </a:lnTo>
                      <a:lnTo>
                        <a:pt x="10405" y="1985"/>
                      </a:lnTo>
                      <a:lnTo>
                        <a:pt x="10405" y="1919"/>
                      </a:lnTo>
                      <a:lnTo>
                        <a:pt x="10504" y="1919"/>
                      </a:lnTo>
                      <a:lnTo>
                        <a:pt x="10504" y="1852"/>
                      </a:lnTo>
                      <a:lnTo>
                        <a:pt x="10603" y="1852"/>
                      </a:lnTo>
                      <a:lnTo>
                        <a:pt x="10603" y="1786"/>
                      </a:lnTo>
                      <a:lnTo>
                        <a:pt x="10701" y="1786"/>
                      </a:lnTo>
                      <a:lnTo>
                        <a:pt x="10701" y="1720"/>
                      </a:lnTo>
                      <a:lnTo>
                        <a:pt x="10800" y="1720"/>
                      </a:lnTo>
                      <a:lnTo>
                        <a:pt x="10800" y="1654"/>
                      </a:lnTo>
                      <a:lnTo>
                        <a:pt x="10899" y="1654"/>
                      </a:lnTo>
                      <a:lnTo>
                        <a:pt x="10899" y="1588"/>
                      </a:lnTo>
                      <a:lnTo>
                        <a:pt x="11096" y="1588"/>
                      </a:lnTo>
                      <a:lnTo>
                        <a:pt x="11096" y="1654"/>
                      </a:lnTo>
                      <a:lnTo>
                        <a:pt x="11244" y="1654"/>
                      </a:lnTo>
                      <a:lnTo>
                        <a:pt x="11342" y="1720"/>
                      </a:lnTo>
                      <a:lnTo>
                        <a:pt x="11540" y="1720"/>
                      </a:lnTo>
                      <a:lnTo>
                        <a:pt x="11540" y="1654"/>
                      </a:lnTo>
                      <a:lnTo>
                        <a:pt x="11836" y="1654"/>
                      </a:lnTo>
                      <a:lnTo>
                        <a:pt x="11836" y="1588"/>
                      </a:lnTo>
                      <a:lnTo>
                        <a:pt x="11934" y="1588"/>
                      </a:lnTo>
                      <a:lnTo>
                        <a:pt x="11934" y="1489"/>
                      </a:lnTo>
                      <a:lnTo>
                        <a:pt x="12033" y="1489"/>
                      </a:lnTo>
                      <a:lnTo>
                        <a:pt x="11934" y="1489"/>
                      </a:lnTo>
                      <a:lnTo>
                        <a:pt x="12033" y="1422"/>
                      </a:lnTo>
                      <a:lnTo>
                        <a:pt x="12329" y="1422"/>
                      </a:lnTo>
                      <a:lnTo>
                        <a:pt x="12329" y="1356"/>
                      </a:lnTo>
                      <a:lnTo>
                        <a:pt x="12674" y="1356"/>
                      </a:lnTo>
                      <a:lnTo>
                        <a:pt x="12674" y="1422"/>
                      </a:lnTo>
                      <a:lnTo>
                        <a:pt x="12773" y="1422"/>
                      </a:lnTo>
                      <a:lnTo>
                        <a:pt x="12773" y="1489"/>
                      </a:lnTo>
                      <a:lnTo>
                        <a:pt x="12970" y="1489"/>
                      </a:lnTo>
                      <a:lnTo>
                        <a:pt x="12970" y="1422"/>
                      </a:lnTo>
                      <a:lnTo>
                        <a:pt x="13167" y="1422"/>
                      </a:lnTo>
                      <a:lnTo>
                        <a:pt x="13167" y="1356"/>
                      </a:lnTo>
                      <a:lnTo>
                        <a:pt x="13167" y="1422"/>
                      </a:lnTo>
                      <a:lnTo>
                        <a:pt x="13068" y="1422"/>
                      </a:lnTo>
                      <a:lnTo>
                        <a:pt x="13068" y="1356"/>
                      </a:lnTo>
                      <a:lnTo>
                        <a:pt x="13167" y="1356"/>
                      </a:lnTo>
                      <a:lnTo>
                        <a:pt x="13068" y="1356"/>
                      </a:lnTo>
                      <a:lnTo>
                        <a:pt x="13167" y="1356"/>
                      </a:lnTo>
                      <a:lnTo>
                        <a:pt x="13167" y="1290"/>
                      </a:lnTo>
                      <a:lnTo>
                        <a:pt x="13068" y="1290"/>
                      </a:lnTo>
                      <a:lnTo>
                        <a:pt x="13167" y="1290"/>
                      </a:lnTo>
                      <a:lnTo>
                        <a:pt x="13167" y="1224"/>
                      </a:lnTo>
                      <a:lnTo>
                        <a:pt x="13266" y="1224"/>
                      </a:lnTo>
                      <a:lnTo>
                        <a:pt x="13266" y="1025"/>
                      </a:lnTo>
                      <a:lnTo>
                        <a:pt x="13364" y="1025"/>
                      </a:lnTo>
                      <a:lnTo>
                        <a:pt x="13364" y="959"/>
                      </a:lnTo>
                      <a:lnTo>
                        <a:pt x="13463" y="959"/>
                      </a:lnTo>
                      <a:lnTo>
                        <a:pt x="13463" y="893"/>
                      </a:lnTo>
                      <a:lnTo>
                        <a:pt x="13512" y="893"/>
                      </a:lnTo>
                      <a:lnTo>
                        <a:pt x="13512" y="761"/>
                      </a:lnTo>
                      <a:lnTo>
                        <a:pt x="13611" y="761"/>
                      </a:lnTo>
                      <a:lnTo>
                        <a:pt x="13611" y="728"/>
                      </a:lnTo>
                      <a:lnTo>
                        <a:pt x="13710" y="728"/>
                      </a:lnTo>
                      <a:lnTo>
                        <a:pt x="13710" y="662"/>
                      </a:lnTo>
                      <a:lnTo>
                        <a:pt x="13808" y="662"/>
                      </a:lnTo>
                      <a:lnTo>
                        <a:pt x="13808" y="463"/>
                      </a:lnTo>
                      <a:lnTo>
                        <a:pt x="13907" y="463"/>
                      </a:lnTo>
                      <a:lnTo>
                        <a:pt x="13907" y="397"/>
                      </a:lnTo>
                      <a:lnTo>
                        <a:pt x="14203" y="397"/>
                      </a:lnTo>
                      <a:lnTo>
                        <a:pt x="14203" y="331"/>
                      </a:lnTo>
                      <a:lnTo>
                        <a:pt x="14301" y="331"/>
                      </a:lnTo>
                      <a:lnTo>
                        <a:pt x="14301" y="265"/>
                      </a:lnTo>
                      <a:lnTo>
                        <a:pt x="14301" y="331"/>
                      </a:lnTo>
                      <a:lnTo>
                        <a:pt x="14400" y="331"/>
                      </a:lnTo>
                      <a:lnTo>
                        <a:pt x="14400" y="265"/>
                      </a:lnTo>
                      <a:lnTo>
                        <a:pt x="14745" y="265"/>
                      </a:lnTo>
                      <a:lnTo>
                        <a:pt x="14745" y="331"/>
                      </a:lnTo>
                      <a:lnTo>
                        <a:pt x="14844" y="265"/>
                      </a:lnTo>
                      <a:lnTo>
                        <a:pt x="15041" y="265"/>
                      </a:lnTo>
                      <a:lnTo>
                        <a:pt x="15041" y="198"/>
                      </a:lnTo>
                      <a:lnTo>
                        <a:pt x="15238" y="198"/>
                      </a:lnTo>
                      <a:lnTo>
                        <a:pt x="15238" y="132"/>
                      </a:lnTo>
                      <a:lnTo>
                        <a:pt x="15337" y="132"/>
                      </a:lnTo>
                      <a:lnTo>
                        <a:pt x="15436" y="66"/>
                      </a:lnTo>
                      <a:lnTo>
                        <a:pt x="15633" y="66"/>
                      </a:lnTo>
                      <a:lnTo>
                        <a:pt x="15633" y="132"/>
                      </a:lnTo>
                      <a:lnTo>
                        <a:pt x="15732" y="132"/>
                      </a:lnTo>
                      <a:lnTo>
                        <a:pt x="15732" y="66"/>
                      </a:lnTo>
                      <a:lnTo>
                        <a:pt x="15732" y="132"/>
                      </a:lnTo>
                      <a:lnTo>
                        <a:pt x="15732" y="66"/>
                      </a:lnTo>
                      <a:lnTo>
                        <a:pt x="15830" y="132"/>
                      </a:lnTo>
                      <a:lnTo>
                        <a:pt x="15879" y="132"/>
                      </a:lnTo>
                      <a:lnTo>
                        <a:pt x="15879" y="198"/>
                      </a:lnTo>
                      <a:lnTo>
                        <a:pt x="16274" y="198"/>
                      </a:lnTo>
                      <a:lnTo>
                        <a:pt x="16274" y="265"/>
                      </a:lnTo>
                      <a:lnTo>
                        <a:pt x="16274" y="198"/>
                      </a:lnTo>
                      <a:lnTo>
                        <a:pt x="16373" y="198"/>
                      </a:lnTo>
                      <a:lnTo>
                        <a:pt x="16373" y="132"/>
                      </a:lnTo>
                      <a:lnTo>
                        <a:pt x="16471" y="132"/>
                      </a:lnTo>
                      <a:lnTo>
                        <a:pt x="16570" y="66"/>
                      </a:lnTo>
                      <a:lnTo>
                        <a:pt x="16767" y="66"/>
                      </a:lnTo>
                      <a:lnTo>
                        <a:pt x="16767" y="0"/>
                      </a:lnTo>
                      <a:lnTo>
                        <a:pt x="16866" y="0"/>
                      </a:lnTo>
                      <a:lnTo>
                        <a:pt x="16866" y="66"/>
                      </a:lnTo>
                      <a:lnTo>
                        <a:pt x="16866" y="0"/>
                      </a:lnTo>
                      <a:lnTo>
                        <a:pt x="16964" y="0"/>
                      </a:lnTo>
                      <a:lnTo>
                        <a:pt x="16964" y="66"/>
                      </a:lnTo>
                      <a:lnTo>
                        <a:pt x="17063" y="66"/>
                      </a:lnTo>
                      <a:lnTo>
                        <a:pt x="17063" y="132"/>
                      </a:lnTo>
                      <a:lnTo>
                        <a:pt x="17112" y="132"/>
                      </a:lnTo>
                      <a:lnTo>
                        <a:pt x="17211" y="198"/>
                      </a:lnTo>
                      <a:lnTo>
                        <a:pt x="17211" y="132"/>
                      </a:lnTo>
                      <a:lnTo>
                        <a:pt x="17310" y="132"/>
                      </a:lnTo>
                      <a:lnTo>
                        <a:pt x="17310" y="198"/>
                      </a:lnTo>
                      <a:lnTo>
                        <a:pt x="17605" y="198"/>
                      </a:lnTo>
                      <a:lnTo>
                        <a:pt x="17605" y="265"/>
                      </a:lnTo>
                      <a:lnTo>
                        <a:pt x="17704" y="265"/>
                      </a:lnTo>
                      <a:lnTo>
                        <a:pt x="17704" y="331"/>
                      </a:lnTo>
                      <a:lnTo>
                        <a:pt x="17704" y="265"/>
                      </a:lnTo>
                      <a:lnTo>
                        <a:pt x="17803" y="265"/>
                      </a:lnTo>
                      <a:lnTo>
                        <a:pt x="17803" y="331"/>
                      </a:lnTo>
                      <a:lnTo>
                        <a:pt x="18000" y="331"/>
                      </a:lnTo>
                      <a:lnTo>
                        <a:pt x="18000" y="265"/>
                      </a:lnTo>
                      <a:lnTo>
                        <a:pt x="18000" y="331"/>
                      </a:lnTo>
                      <a:lnTo>
                        <a:pt x="18197" y="331"/>
                      </a:lnTo>
                      <a:lnTo>
                        <a:pt x="18197" y="463"/>
                      </a:lnTo>
                      <a:lnTo>
                        <a:pt x="18247" y="463"/>
                      </a:lnTo>
                      <a:lnTo>
                        <a:pt x="18247" y="529"/>
                      </a:lnTo>
                      <a:lnTo>
                        <a:pt x="18197" y="529"/>
                      </a:lnTo>
                      <a:lnTo>
                        <a:pt x="18197" y="595"/>
                      </a:lnTo>
                      <a:lnTo>
                        <a:pt x="18247" y="662"/>
                      </a:lnTo>
                      <a:lnTo>
                        <a:pt x="18247" y="761"/>
                      </a:lnTo>
                      <a:lnTo>
                        <a:pt x="18197" y="761"/>
                      </a:lnTo>
                      <a:lnTo>
                        <a:pt x="18197" y="1092"/>
                      </a:lnTo>
                      <a:lnTo>
                        <a:pt x="18345" y="1092"/>
                      </a:lnTo>
                      <a:lnTo>
                        <a:pt x="18345" y="1422"/>
                      </a:lnTo>
                      <a:lnTo>
                        <a:pt x="18247" y="1422"/>
                      </a:lnTo>
                      <a:lnTo>
                        <a:pt x="18247" y="1489"/>
                      </a:lnTo>
                      <a:lnTo>
                        <a:pt x="18197" y="1489"/>
                      </a:lnTo>
                      <a:lnTo>
                        <a:pt x="18197" y="1654"/>
                      </a:lnTo>
                      <a:lnTo>
                        <a:pt x="18247" y="1654"/>
                      </a:lnTo>
                      <a:lnTo>
                        <a:pt x="18247" y="1786"/>
                      </a:lnTo>
                      <a:lnTo>
                        <a:pt x="18345" y="1786"/>
                      </a:lnTo>
                      <a:lnTo>
                        <a:pt x="18345" y="2051"/>
                      </a:lnTo>
                      <a:lnTo>
                        <a:pt x="18247" y="2051"/>
                      </a:lnTo>
                      <a:lnTo>
                        <a:pt x="18247" y="2117"/>
                      </a:lnTo>
                      <a:lnTo>
                        <a:pt x="18197" y="2183"/>
                      </a:lnTo>
                      <a:lnTo>
                        <a:pt x="18197" y="2315"/>
                      </a:lnTo>
                      <a:lnTo>
                        <a:pt x="18247" y="2315"/>
                      </a:lnTo>
                      <a:lnTo>
                        <a:pt x="18247" y="2349"/>
                      </a:lnTo>
                      <a:lnTo>
                        <a:pt x="18197" y="2349"/>
                      </a:lnTo>
                      <a:lnTo>
                        <a:pt x="18197" y="2415"/>
                      </a:lnTo>
                      <a:lnTo>
                        <a:pt x="18099" y="2481"/>
                      </a:lnTo>
                      <a:lnTo>
                        <a:pt x="18099" y="2745"/>
                      </a:lnTo>
                      <a:lnTo>
                        <a:pt x="18000" y="2745"/>
                      </a:lnTo>
                      <a:lnTo>
                        <a:pt x="18000" y="2812"/>
                      </a:lnTo>
                      <a:lnTo>
                        <a:pt x="18099" y="2812"/>
                      </a:lnTo>
                      <a:lnTo>
                        <a:pt x="18099" y="2878"/>
                      </a:lnTo>
                      <a:lnTo>
                        <a:pt x="18247" y="2878"/>
                      </a:lnTo>
                      <a:lnTo>
                        <a:pt x="18345" y="2944"/>
                      </a:lnTo>
                      <a:lnTo>
                        <a:pt x="18444" y="2944"/>
                      </a:lnTo>
                      <a:lnTo>
                        <a:pt x="18444" y="3010"/>
                      </a:lnTo>
                      <a:lnTo>
                        <a:pt x="18542" y="3010"/>
                      </a:lnTo>
                      <a:lnTo>
                        <a:pt x="18444" y="3010"/>
                      </a:lnTo>
                      <a:lnTo>
                        <a:pt x="18444" y="3076"/>
                      </a:lnTo>
                      <a:lnTo>
                        <a:pt x="18099" y="3076"/>
                      </a:lnTo>
                      <a:lnTo>
                        <a:pt x="18099" y="3142"/>
                      </a:lnTo>
                      <a:lnTo>
                        <a:pt x="18000" y="3142"/>
                      </a:lnTo>
                      <a:lnTo>
                        <a:pt x="18000" y="3175"/>
                      </a:lnTo>
                      <a:lnTo>
                        <a:pt x="17901" y="3242"/>
                      </a:lnTo>
                      <a:lnTo>
                        <a:pt x="18000" y="3242"/>
                      </a:lnTo>
                      <a:lnTo>
                        <a:pt x="18000" y="3308"/>
                      </a:lnTo>
                      <a:lnTo>
                        <a:pt x="18099" y="3374"/>
                      </a:lnTo>
                      <a:lnTo>
                        <a:pt x="18197" y="3374"/>
                      </a:lnTo>
                      <a:lnTo>
                        <a:pt x="18197" y="3506"/>
                      </a:lnTo>
                      <a:lnTo>
                        <a:pt x="18099" y="3572"/>
                      </a:lnTo>
                      <a:lnTo>
                        <a:pt x="18099" y="3705"/>
                      </a:lnTo>
                      <a:lnTo>
                        <a:pt x="18197" y="3705"/>
                      </a:lnTo>
                      <a:lnTo>
                        <a:pt x="18197" y="3837"/>
                      </a:lnTo>
                      <a:lnTo>
                        <a:pt x="18099" y="3837"/>
                      </a:lnTo>
                      <a:lnTo>
                        <a:pt x="18099" y="3903"/>
                      </a:lnTo>
                      <a:lnTo>
                        <a:pt x="18000" y="3837"/>
                      </a:lnTo>
                      <a:lnTo>
                        <a:pt x="17901" y="3837"/>
                      </a:lnTo>
                      <a:lnTo>
                        <a:pt x="17901" y="3903"/>
                      </a:lnTo>
                      <a:lnTo>
                        <a:pt x="17803" y="3903"/>
                      </a:lnTo>
                      <a:lnTo>
                        <a:pt x="17803" y="3936"/>
                      </a:lnTo>
                      <a:lnTo>
                        <a:pt x="17901" y="3936"/>
                      </a:lnTo>
                      <a:lnTo>
                        <a:pt x="17901" y="4069"/>
                      </a:lnTo>
                      <a:lnTo>
                        <a:pt x="17803" y="4135"/>
                      </a:lnTo>
                      <a:lnTo>
                        <a:pt x="17704" y="4135"/>
                      </a:lnTo>
                      <a:lnTo>
                        <a:pt x="17704" y="4267"/>
                      </a:lnTo>
                      <a:lnTo>
                        <a:pt x="17803" y="4333"/>
                      </a:lnTo>
                      <a:lnTo>
                        <a:pt x="18000" y="4333"/>
                      </a:lnTo>
                      <a:lnTo>
                        <a:pt x="18000" y="4730"/>
                      </a:lnTo>
                      <a:lnTo>
                        <a:pt x="17901" y="4763"/>
                      </a:lnTo>
                      <a:lnTo>
                        <a:pt x="17704" y="4763"/>
                      </a:lnTo>
                      <a:lnTo>
                        <a:pt x="17704" y="4829"/>
                      </a:lnTo>
                      <a:lnTo>
                        <a:pt x="17605" y="4829"/>
                      </a:lnTo>
                      <a:lnTo>
                        <a:pt x="17605" y="4962"/>
                      </a:lnTo>
                      <a:lnTo>
                        <a:pt x="17507" y="4962"/>
                      </a:lnTo>
                      <a:lnTo>
                        <a:pt x="17605" y="4962"/>
                      </a:lnTo>
                      <a:lnTo>
                        <a:pt x="17605" y="5094"/>
                      </a:lnTo>
                      <a:lnTo>
                        <a:pt x="17211" y="5094"/>
                      </a:lnTo>
                      <a:lnTo>
                        <a:pt x="17211" y="5160"/>
                      </a:lnTo>
                      <a:lnTo>
                        <a:pt x="17112" y="5160"/>
                      </a:lnTo>
                      <a:lnTo>
                        <a:pt x="17112" y="5226"/>
                      </a:lnTo>
                      <a:lnTo>
                        <a:pt x="17063" y="5226"/>
                      </a:lnTo>
                      <a:lnTo>
                        <a:pt x="17063" y="5292"/>
                      </a:lnTo>
                      <a:lnTo>
                        <a:pt x="16964" y="5292"/>
                      </a:lnTo>
                      <a:lnTo>
                        <a:pt x="17063" y="5292"/>
                      </a:lnTo>
                      <a:lnTo>
                        <a:pt x="17063" y="5425"/>
                      </a:lnTo>
                      <a:lnTo>
                        <a:pt x="17112" y="5425"/>
                      </a:lnTo>
                      <a:lnTo>
                        <a:pt x="17112" y="5491"/>
                      </a:lnTo>
                      <a:lnTo>
                        <a:pt x="17211" y="5491"/>
                      </a:lnTo>
                      <a:lnTo>
                        <a:pt x="17211" y="5590"/>
                      </a:lnTo>
                      <a:lnTo>
                        <a:pt x="17112" y="5656"/>
                      </a:lnTo>
                      <a:lnTo>
                        <a:pt x="17112" y="5723"/>
                      </a:lnTo>
                      <a:lnTo>
                        <a:pt x="17211" y="5789"/>
                      </a:lnTo>
                      <a:lnTo>
                        <a:pt x="17310" y="5789"/>
                      </a:lnTo>
                      <a:lnTo>
                        <a:pt x="17408" y="5855"/>
                      </a:lnTo>
                      <a:lnTo>
                        <a:pt x="17408" y="5987"/>
                      </a:lnTo>
                      <a:lnTo>
                        <a:pt x="17310" y="5987"/>
                      </a:lnTo>
                      <a:lnTo>
                        <a:pt x="17310" y="6053"/>
                      </a:lnTo>
                      <a:lnTo>
                        <a:pt x="17211" y="6053"/>
                      </a:lnTo>
                      <a:lnTo>
                        <a:pt x="17211" y="6186"/>
                      </a:lnTo>
                      <a:lnTo>
                        <a:pt x="17112" y="6186"/>
                      </a:lnTo>
                      <a:lnTo>
                        <a:pt x="17112" y="6252"/>
                      </a:lnTo>
                      <a:lnTo>
                        <a:pt x="17063" y="6252"/>
                      </a:lnTo>
                      <a:lnTo>
                        <a:pt x="17063" y="6318"/>
                      </a:lnTo>
                      <a:lnTo>
                        <a:pt x="17112" y="6318"/>
                      </a:lnTo>
                      <a:lnTo>
                        <a:pt x="17112" y="6351"/>
                      </a:lnTo>
                      <a:lnTo>
                        <a:pt x="17310" y="6351"/>
                      </a:lnTo>
                      <a:lnTo>
                        <a:pt x="17310" y="6483"/>
                      </a:lnTo>
                      <a:lnTo>
                        <a:pt x="17211" y="6483"/>
                      </a:lnTo>
                      <a:lnTo>
                        <a:pt x="17211" y="6417"/>
                      </a:lnTo>
                      <a:lnTo>
                        <a:pt x="17112" y="6483"/>
                      </a:lnTo>
                      <a:lnTo>
                        <a:pt x="17063" y="6483"/>
                      </a:lnTo>
                      <a:lnTo>
                        <a:pt x="17063" y="6549"/>
                      </a:lnTo>
                      <a:lnTo>
                        <a:pt x="17112" y="6549"/>
                      </a:lnTo>
                      <a:lnTo>
                        <a:pt x="17112" y="6616"/>
                      </a:lnTo>
                      <a:lnTo>
                        <a:pt x="17211" y="6616"/>
                      </a:lnTo>
                      <a:lnTo>
                        <a:pt x="17211" y="6682"/>
                      </a:lnTo>
                      <a:lnTo>
                        <a:pt x="17112" y="6748"/>
                      </a:lnTo>
                      <a:lnTo>
                        <a:pt x="17112" y="6814"/>
                      </a:lnTo>
                      <a:lnTo>
                        <a:pt x="17211" y="6814"/>
                      </a:lnTo>
                      <a:lnTo>
                        <a:pt x="17211" y="7013"/>
                      </a:lnTo>
                      <a:lnTo>
                        <a:pt x="17310" y="7013"/>
                      </a:lnTo>
                      <a:lnTo>
                        <a:pt x="17310" y="7079"/>
                      </a:lnTo>
                      <a:lnTo>
                        <a:pt x="17408" y="7145"/>
                      </a:lnTo>
                      <a:lnTo>
                        <a:pt x="17408" y="7244"/>
                      </a:lnTo>
                      <a:lnTo>
                        <a:pt x="17310" y="7244"/>
                      </a:lnTo>
                      <a:lnTo>
                        <a:pt x="17310" y="7310"/>
                      </a:lnTo>
                      <a:lnTo>
                        <a:pt x="17211" y="7376"/>
                      </a:lnTo>
                      <a:lnTo>
                        <a:pt x="17211" y="7575"/>
                      </a:lnTo>
                      <a:lnTo>
                        <a:pt x="17063" y="7773"/>
                      </a:lnTo>
                      <a:lnTo>
                        <a:pt x="16866" y="7707"/>
                      </a:lnTo>
                      <a:lnTo>
                        <a:pt x="16866" y="8005"/>
                      </a:lnTo>
                      <a:lnTo>
                        <a:pt x="16767" y="8005"/>
                      </a:lnTo>
                      <a:lnTo>
                        <a:pt x="16866" y="8071"/>
                      </a:lnTo>
                      <a:lnTo>
                        <a:pt x="16767" y="8137"/>
                      </a:lnTo>
                      <a:lnTo>
                        <a:pt x="16767" y="8336"/>
                      </a:lnTo>
                      <a:lnTo>
                        <a:pt x="16668" y="8336"/>
                      </a:lnTo>
                      <a:lnTo>
                        <a:pt x="16570" y="8402"/>
                      </a:lnTo>
                      <a:lnTo>
                        <a:pt x="16570" y="8733"/>
                      </a:lnTo>
                      <a:lnTo>
                        <a:pt x="16373" y="8733"/>
                      </a:lnTo>
                      <a:lnTo>
                        <a:pt x="16373" y="8766"/>
                      </a:lnTo>
                      <a:lnTo>
                        <a:pt x="16274" y="8766"/>
                      </a:lnTo>
                      <a:lnTo>
                        <a:pt x="16274" y="8832"/>
                      </a:lnTo>
                      <a:lnTo>
                        <a:pt x="16175" y="8832"/>
                      </a:lnTo>
                      <a:lnTo>
                        <a:pt x="16175" y="8964"/>
                      </a:lnTo>
                      <a:lnTo>
                        <a:pt x="16274" y="8898"/>
                      </a:lnTo>
                      <a:lnTo>
                        <a:pt x="16274" y="8964"/>
                      </a:lnTo>
                      <a:lnTo>
                        <a:pt x="16175" y="8964"/>
                      </a:lnTo>
                      <a:lnTo>
                        <a:pt x="16175" y="9030"/>
                      </a:lnTo>
                      <a:lnTo>
                        <a:pt x="16077" y="9030"/>
                      </a:lnTo>
                      <a:lnTo>
                        <a:pt x="16077" y="9163"/>
                      </a:lnTo>
                      <a:lnTo>
                        <a:pt x="16175" y="9229"/>
                      </a:lnTo>
                      <a:lnTo>
                        <a:pt x="16175" y="9295"/>
                      </a:lnTo>
                      <a:lnTo>
                        <a:pt x="16274" y="9361"/>
                      </a:lnTo>
                      <a:lnTo>
                        <a:pt x="16274" y="9295"/>
                      </a:lnTo>
                      <a:lnTo>
                        <a:pt x="16668" y="9295"/>
                      </a:lnTo>
                      <a:lnTo>
                        <a:pt x="16767" y="9229"/>
                      </a:lnTo>
                      <a:lnTo>
                        <a:pt x="16866" y="9229"/>
                      </a:lnTo>
                      <a:lnTo>
                        <a:pt x="16866" y="9163"/>
                      </a:lnTo>
                      <a:lnTo>
                        <a:pt x="16964" y="9163"/>
                      </a:lnTo>
                      <a:lnTo>
                        <a:pt x="16964" y="9096"/>
                      </a:lnTo>
                      <a:lnTo>
                        <a:pt x="17112" y="9096"/>
                      </a:lnTo>
                      <a:lnTo>
                        <a:pt x="17112" y="9163"/>
                      </a:lnTo>
                      <a:lnTo>
                        <a:pt x="17211" y="9163"/>
                      </a:lnTo>
                      <a:lnTo>
                        <a:pt x="17211" y="9096"/>
                      </a:lnTo>
                      <a:lnTo>
                        <a:pt x="17408" y="9096"/>
                      </a:lnTo>
                      <a:lnTo>
                        <a:pt x="17408" y="9163"/>
                      </a:lnTo>
                      <a:lnTo>
                        <a:pt x="17605" y="9163"/>
                      </a:lnTo>
                      <a:lnTo>
                        <a:pt x="17605" y="9229"/>
                      </a:lnTo>
                      <a:lnTo>
                        <a:pt x="17507" y="9229"/>
                      </a:lnTo>
                      <a:lnTo>
                        <a:pt x="17507" y="9361"/>
                      </a:lnTo>
                      <a:lnTo>
                        <a:pt x="17605" y="9361"/>
                      </a:lnTo>
                      <a:lnTo>
                        <a:pt x="17605" y="9295"/>
                      </a:lnTo>
                      <a:lnTo>
                        <a:pt x="17704" y="9295"/>
                      </a:lnTo>
                      <a:lnTo>
                        <a:pt x="17704" y="9361"/>
                      </a:lnTo>
                      <a:lnTo>
                        <a:pt x="17605" y="9361"/>
                      </a:lnTo>
                      <a:lnTo>
                        <a:pt x="17704" y="9361"/>
                      </a:lnTo>
                      <a:lnTo>
                        <a:pt x="17704" y="9427"/>
                      </a:lnTo>
                      <a:lnTo>
                        <a:pt x="17901" y="9427"/>
                      </a:lnTo>
                      <a:lnTo>
                        <a:pt x="17901" y="9361"/>
                      </a:lnTo>
                      <a:lnTo>
                        <a:pt x="17901" y="9427"/>
                      </a:lnTo>
                      <a:lnTo>
                        <a:pt x="18000" y="9427"/>
                      </a:lnTo>
                      <a:lnTo>
                        <a:pt x="17901" y="9427"/>
                      </a:lnTo>
                      <a:lnTo>
                        <a:pt x="18000" y="9427"/>
                      </a:lnTo>
                      <a:lnTo>
                        <a:pt x="18000" y="9526"/>
                      </a:lnTo>
                      <a:lnTo>
                        <a:pt x="18099" y="9526"/>
                      </a:lnTo>
                      <a:lnTo>
                        <a:pt x="18099" y="9493"/>
                      </a:lnTo>
                      <a:lnTo>
                        <a:pt x="18197" y="9493"/>
                      </a:lnTo>
                      <a:lnTo>
                        <a:pt x="18197" y="9526"/>
                      </a:lnTo>
                      <a:lnTo>
                        <a:pt x="18247" y="9526"/>
                      </a:lnTo>
                      <a:lnTo>
                        <a:pt x="18247" y="9593"/>
                      </a:lnTo>
                      <a:lnTo>
                        <a:pt x="18444" y="9593"/>
                      </a:lnTo>
                      <a:lnTo>
                        <a:pt x="18444" y="9659"/>
                      </a:lnTo>
                      <a:lnTo>
                        <a:pt x="18542" y="9659"/>
                      </a:lnTo>
                      <a:lnTo>
                        <a:pt x="18444" y="9659"/>
                      </a:lnTo>
                      <a:lnTo>
                        <a:pt x="18542" y="9659"/>
                      </a:lnTo>
                      <a:lnTo>
                        <a:pt x="18542" y="9791"/>
                      </a:lnTo>
                      <a:lnTo>
                        <a:pt x="19134" y="9791"/>
                      </a:lnTo>
                      <a:lnTo>
                        <a:pt x="19134" y="9725"/>
                      </a:lnTo>
                      <a:lnTo>
                        <a:pt x="19134" y="9791"/>
                      </a:lnTo>
                      <a:lnTo>
                        <a:pt x="19233" y="9791"/>
                      </a:lnTo>
                      <a:lnTo>
                        <a:pt x="19233" y="9857"/>
                      </a:lnTo>
                      <a:lnTo>
                        <a:pt x="19134" y="9857"/>
                      </a:lnTo>
                      <a:lnTo>
                        <a:pt x="19134" y="9923"/>
                      </a:lnTo>
                      <a:lnTo>
                        <a:pt x="19233" y="9923"/>
                      </a:lnTo>
                      <a:lnTo>
                        <a:pt x="19233" y="9857"/>
                      </a:lnTo>
                      <a:lnTo>
                        <a:pt x="19332" y="9857"/>
                      </a:lnTo>
                      <a:lnTo>
                        <a:pt x="19332" y="9791"/>
                      </a:lnTo>
                      <a:lnTo>
                        <a:pt x="19430" y="9791"/>
                      </a:lnTo>
                      <a:lnTo>
                        <a:pt x="19430" y="9725"/>
                      </a:lnTo>
                      <a:lnTo>
                        <a:pt x="19479" y="9725"/>
                      </a:lnTo>
                      <a:lnTo>
                        <a:pt x="19479" y="9659"/>
                      </a:lnTo>
                      <a:lnTo>
                        <a:pt x="19479" y="9725"/>
                      </a:lnTo>
                      <a:lnTo>
                        <a:pt x="19578" y="9725"/>
                      </a:lnTo>
                      <a:lnTo>
                        <a:pt x="19578" y="9526"/>
                      </a:lnTo>
                      <a:lnTo>
                        <a:pt x="19677" y="9526"/>
                      </a:lnTo>
                      <a:lnTo>
                        <a:pt x="19578" y="9526"/>
                      </a:lnTo>
                      <a:lnTo>
                        <a:pt x="19578" y="9493"/>
                      </a:lnTo>
                      <a:lnTo>
                        <a:pt x="19677" y="9493"/>
                      </a:lnTo>
                      <a:lnTo>
                        <a:pt x="19578" y="9493"/>
                      </a:lnTo>
                      <a:lnTo>
                        <a:pt x="19578" y="9427"/>
                      </a:lnTo>
                      <a:lnTo>
                        <a:pt x="19874" y="9427"/>
                      </a:lnTo>
                      <a:lnTo>
                        <a:pt x="19874" y="9361"/>
                      </a:lnTo>
                      <a:lnTo>
                        <a:pt x="19973" y="9361"/>
                      </a:lnTo>
                      <a:lnTo>
                        <a:pt x="19973" y="9427"/>
                      </a:lnTo>
                      <a:lnTo>
                        <a:pt x="19973" y="9295"/>
                      </a:lnTo>
                      <a:lnTo>
                        <a:pt x="20564" y="9295"/>
                      </a:lnTo>
                      <a:lnTo>
                        <a:pt x="20564" y="9361"/>
                      </a:lnTo>
                      <a:lnTo>
                        <a:pt x="20614" y="9361"/>
                      </a:lnTo>
                      <a:lnTo>
                        <a:pt x="20614" y="9427"/>
                      </a:lnTo>
                      <a:lnTo>
                        <a:pt x="20712" y="9427"/>
                      </a:lnTo>
                      <a:lnTo>
                        <a:pt x="20712" y="9493"/>
                      </a:lnTo>
                      <a:lnTo>
                        <a:pt x="20811" y="9493"/>
                      </a:lnTo>
                      <a:lnTo>
                        <a:pt x="20910" y="9526"/>
                      </a:lnTo>
                      <a:lnTo>
                        <a:pt x="21008" y="9526"/>
                      </a:lnTo>
                      <a:lnTo>
                        <a:pt x="21008" y="9725"/>
                      </a:lnTo>
                      <a:lnTo>
                        <a:pt x="21107" y="9725"/>
                      </a:lnTo>
                      <a:lnTo>
                        <a:pt x="21008" y="9725"/>
                      </a:lnTo>
                      <a:lnTo>
                        <a:pt x="21008" y="9791"/>
                      </a:lnTo>
                      <a:lnTo>
                        <a:pt x="21107" y="9791"/>
                      </a:lnTo>
                      <a:lnTo>
                        <a:pt x="21008" y="9791"/>
                      </a:lnTo>
                      <a:lnTo>
                        <a:pt x="21107" y="9791"/>
                      </a:lnTo>
                      <a:lnTo>
                        <a:pt x="21107" y="9923"/>
                      </a:lnTo>
                      <a:lnTo>
                        <a:pt x="21205" y="9923"/>
                      </a:lnTo>
                      <a:lnTo>
                        <a:pt x="21205" y="10056"/>
                      </a:lnTo>
                      <a:lnTo>
                        <a:pt x="21403" y="10056"/>
                      </a:lnTo>
                      <a:lnTo>
                        <a:pt x="21403" y="10122"/>
                      </a:lnTo>
                      <a:lnTo>
                        <a:pt x="21501" y="10122"/>
                      </a:lnTo>
                      <a:lnTo>
                        <a:pt x="21501" y="10188"/>
                      </a:lnTo>
                      <a:lnTo>
                        <a:pt x="21403" y="10188"/>
                      </a:lnTo>
                      <a:lnTo>
                        <a:pt x="21403" y="10254"/>
                      </a:lnTo>
                      <a:lnTo>
                        <a:pt x="21501" y="10254"/>
                      </a:lnTo>
                      <a:lnTo>
                        <a:pt x="21403" y="10254"/>
                      </a:lnTo>
                      <a:lnTo>
                        <a:pt x="21403" y="10320"/>
                      </a:lnTo>
                      <a:lnTo>
                        <a:pt x="21501" y="10320"/>
                      </a:lnTo>
                      <a:lnTo>
                        <a:pt x="21501" y="10353"/>
                      </a:lnTo>
                      <a:lnTo>
                        <a:pt x="21403" y="10353"/>
                      </a:lnTo>
                      <a:lnTo>
                        <a:pt x="21501" y="10353"/>
                      </a:lnTo>
                      <a:lnTo>
                        <a:pt x="21501" y="10486"/>
                      </a:lnTo>
                      <a:lnTo>
                        <a:pt x="21600" y="10486"/>
                      </a:lnTo>
                      <a:lnTo>
                        <a:pt x="21600" y="10618"/>
                      </a:lnTo>
                      <a:lnTo>
                        <a:pt x="21501" y="10618"/>
                      </a:lnTo>
                      <a:lnTo>
                        <a:pt x="21600" y="10684"/>
                      </a:lnTo>
                      <a:lnTo>
                        <a:pt x="21501" y="10684"/>
                      </a:lnTo>
                      <a:lnTo>
                        <a:pt x="21501" y="10750"/>
                      </a:lnTo>
                      <a:lnTo>
                        <a:pt x="21403" y="10750"/>
                      </a:lnTo>
                      <a:lnTo>
                        <a:pt x="21403" y="10817"/>
                      </a:lnTo>
                      <a:lnTo>
                        <a:pt x="21304" y="10883"/>
                      </a:lnTo>
                      <a:lnTo>
                        <a:pt x="21205" y="10883"/>
                      </a:lnTo>
                      <a:lnTo>
                        <a:pt x="21205" y="10949"/>
                      </a:lnTo>
                      <a:lnTo>
                        <a:pt x="21107" y="10949"/>
                      </a:lnTo>
                      <a:lnTo>
                        <a:pt x="21107" y="11015"/>
                      </a:lnTo>
                      <a:lnTo>
                        <a:pt x="21008" y="11015"/>
                      </a:lnTo>
                      <a:lnTo>
                        <a:pt x="21008" y="11180"/>
                      </a:lnTo>
                      <a:lnTo>
                        <a:pt x="20910" y="11180"/>
                      </a:lnTo>
                      <a:lnTo>
                        <a:pt x="20910" y="11247"/>
                      </a:lnTo>
                      <a:lnTo>
                        <a:pt x="20811" y="11247"/>
                      </a:lnTo>
                      <a:lnTo>
                        <a:pt x="20811" y="11445"/>
                      </a:lnTo>
                      <a:lnTo>
                        <a:pt x="20910" y="11445"/>
                      </a:lnTo>
                      <a:lnTo>
                        <a:pt x="20910" y="11577"/>
                      </a:lnTo>
                      <a:lnTo>
                        <a:pt x="20811" y="11577"/>
                      </a:lnTo>
                      <a:lnTo>
                        <a:pt x="20811" y="12007"/>
                      </a:lnTo>
                      <a:lnTo>
                        <a:pt x="21008" y="12007"/>
                      </a:lnTo>
                      <a:lnTo>
                        <a:pt x="21008" y="12074"/>
                      </a:lnTo>
                      <a:lnTo>
                        <a:pt x="21107" y="12074"/>
                      </a:lnTo>
                      <a:lnTo>
                        <a:pt x="21008" y="12140"/>
                      </a:lnTo>
                      <a:lnTo>
                        <a:pt x="21008" y="12404"/>
                      </a:lnTo>
                      <a:lnTo>
                        <a:pt x="20910" y="12404"/>
                      </a:lnTo>
                      <a:lnTo>
                        <a:pt x="20910" y="12702"/>
                      </a:lnTo>
                      <a:lnTo>
                        <a:pt x="20811" y="12702"/>
                      </a:lnTo>
                      <a:lnTo>
                        <a:pt x="20811" y="12834"/>
                      </a:lnTo>
                      <a:lnTo>
                        <a:pt x="20712" y="12900"/>
                      </a:lnTo>
                      <a:lnTo>
                        <a:pt x="20712" y="13099"/>
                      </a:lnTo>
                      <a:lnTo>
                        <a:pt x="20614" y="13099"/>
                      </a:lnTo>
                      <a:lnTo>
                        <a:pt x="20614" y="13165"/>
                      </a:lnTo>
                      <a:lnTo>
                        <a:pt x="20712" y="13165"/>
                      </a:lnTo>
                      <a:lnTo>
                        <a:pt x="20712" y="13430"/>
                      </a:lnTo>
                      <a:lnTo>
                        <a:pt x="20614" y="13430"/>
                      </a:lnTo>
                      <a:lnTo>
                        <a:pt x="20614" y="13496"/>
                      </a:lnTo>
                      <a:lnTo>
                        <a:pt x="20564" y="13496"/>
                      </a:lnTo>
                      <a:lnTo>
                        <a:pt x="20564" y="13661"/>
                      </a:lnTo>
                      <a:lnTo>
                        <a:pt x="20466" y="13661"/>
                      </a:lnTo>
                      <a:lnTo>
                        <a:pt x="20564" y="13661"/>
                      </a:lnTo>
                      <a:lnTo>
                        <a:pt x="20466" y="13661"/>
                      </a:lnTo>
                      <a:lnTo>
                        <a:pt x="20466" y="13860"/>
                      </a:lnTo>
                      <a:lnTo>
                        <a:pt x="20367" y="13860"/>
                      </a:lnTo>
                      <a:lnTo>
                        <a:pt x="20367" y="13926"/>
                      </a:lnTo>
                      <a:lnTo>
                        <a:pt x="20170" y="13926"/>
                      </a:lnTo>
                      <a:lnTo>
                        <a:pt x="20170" y="13992"/>
                      </a:lnTo>
                      <a:lnTo>
                        <a:pt x="20071" y="13992"/>
                      </a:lnTo>
                      <a:lnTo>
                        <a:pt x="20071" y="14058"/>
                      </a:lnTo>
                      <a:lnTo>
                        <a:pt x="19973" y="14058"/>
                      </a:lnTo>
                      <a:lnTo>
                        <a:pt x="19973" y="14124"/>
                      </a:lnTo>
                      <a:lnTo>
                        <a:pt x="19874" y="14124"/>
                      </a:lnTo>
                      <a:lnTo>
                        <a:pt x="19973" y="14124"/>
                      </a:lnTo>
                      <a:lnTo>
                        <a:pt x="19775" y="14124"/>
                      </a:lnTo>
                      <a:lnTo>
                        <a:pt x="19775" y="14191"/>
                      </a:lnTo>
                      <a:lnTo>
                        <a:pt x="19677" y="14191"/>
                      </a:lnTo>
                      <a:lnTo>
                        <a:pt x="19677" y="14257"/>
                      </a:lnTo>
                      <a:lnTo>
                        <a:pt x="19578" y="14257"/>
                      </a:lnTo>
                      <a:lnTo>
                        <a:pt x="19578" y="14290"/>
                      </a:lnTo>
                      <a:lnTo>
                        <a:pt x="19479" y="14290"/>
                      </a:lnTo>
                      <a:lnTo>
                        <a:pt x="19479" y="14356"/>
                      </a:lnTo>
                      <a:lnTo>
                        <a:pt x="19430" y="14356"/>
                      </a:lnTo>
                      <a:lnTo>
                        <a:pt x="19430" y="14422"/>
                      </a:lnTo>
                      <a:lnTo>
                        <a:pt x="19233" y="14422"/>
                      </a:lnTo>
                      <a:lnTo>
                        <a:pt x="19233" y="14488"/>
                      </a:lnTo>
                      <a:lnTo>
                        <a:pt x="19134" y="14488"/>
                      </a:lnTo>
                      <a:lnTo>
                        <a:pt x="19134" y="14554"/>
                      </a:lnTo>
                      <a:lnTo>
                        <a:pt x="18937" y="14554"/>
                      </a:lnTo>
                      <a:lnTo>
                        <a:pt x="18937" y="14621"/>
                      </a:lnTo>
                      <a:lnTo>
                        <a:pt x="18838" y="14621"/>
                      </a:lnTo>
                      <a:lnTo>
                        <a:pt x="18838" y="14687"/>
                      </a:lnTo>
                      <a:lnTo>
                        <a:pt x="18740" y="14687"/>
                      </a:lnTo>
                      <a:lnTo>
                        <a:pt x="18740" y="14819"/>
                      </a:lnTo>
                      <a:lnTo>
                        <a:pt x="18641" y="14819"/>
                      </a:lnTo>
                      <a:lnTo>
                        <a:pt x="18641" y="14885"/>
                      </a:lnTo>
                      <a:lnTo>
                        <a:pt x="18542" y="14885"/>
                      </a:lnTo>
                      <a:lnTo>
                        <a:pt x="18641" y="14885"/>
                      </a:lnTo>
                      <a:lnTo>
                        <a:pt x="18641" y="14951"/>
                      </a:lnTo>
                      <a:lnTo>
                        <a:pt x="18542" y="14951"/>
                      </a:lnTo>
                      <a:lnTo>
                        <a:pt x="18641" y="14951"/>
                      </a:lnTo>
                      <a:lnTo>
                        <a:pt x="18542" y="14951"/>
                      </a:lnTo>
                      <a:lnTo>
                        <a:pt x="18641" y="14951"/>
                      </a:lnTo>
                      <a:lnTo>
                        <a:pt x="18542" y="14951"/>
                      </a:lnTo>
                      <a:lnTo>
                        <a:pt x="18542" y="15084"/>
                      </a:lnTo>
                      <a:lnTo>
                        <a:pt x="18444" y="15084"/>
                      </a:lnTo>
                      <a:lnTo>
                        <a:pt x="18444" y="15117"/>
                      </a:lnTo>
                      <a:lnTo>
                        <a:pt x="18345" y="15084"/>
                      </a:lnTo>
                      <a:lnTo>
                        <a:pt x="18247" y="15084"/>
                      </a:lnTo>
                      <a:lnTo>
                        <a:pt x="18247" y="15183"/>
                      </a:lnTo>
                      <a:lnTo>
                        <a:pt x="18197" y="15183"/>
                      </a:lnTo>
                      <a:lnTo>
                        <a:pt x="18197" y="15249"/>
                      </a:lnTo>
                      <a:lnTo>
                        <a:pt x="18099" y="15249"/>
                      </a:lnTo>
                      <a:lnTo>
                        <a:pt x="18099" y="15381"/>
                      </a:lnTo>
                      <a:lnTo>
                        <a:pt x="18197" y="15381"/>
                      </a:lnTo>
                      <a:lnTo>
                        <a:pt x="18197" y="15514"/>
                      </a:lnTo>
                      <a:lnTo>
                        <a:pt x="18247" y="15514"/>
                      </a:lnTo>
                      <a:lnTo>
                        <a:pt x="18247" y="15580"/>
                      </a:lnTo>
                      <a:lnTo>
                        <a:pt x="18197" y="15580"/>
                      </a:lnTo>
                      <a:lnTo>
                        <a:pt x="18197" y="15712"/>
                      </a:lnTo>
                      <a:lnTo>
                        <a:pt x="18099" y="15712"/>
                      </a:lnTo>
                      <a:lnTo>
                        <a:pt x="18099" y="15778"/>
                      </a:lnTo>
                      <a:lnTo>
                        <a:pt x="18000" y="15778"/>
                      </a:lnTo>
                      <a:lnTo>
                        <a:pt x="18000" y="15844"/>
                      </a:lnTo>
                      <a:lnTo>
                        <a:pt x="17901" y="15844"/>
                      </a:lnTo>
                      <a:lnTo>
                        <a:pt x="17901" y="15778"/>
                      </a:lnTo>
                      <a:lnTo>
                        <a:pt x="17803" y="15778"/>
                      </a:lnTo>
                      <a:lnTo>
                        <a:pt x="17803" y="15844"/>
                      </a:lnTo>
                      <a:lnTo>
                        <a:pt x="17803" y="15778"/>
                      </a:lnTo>
                      <a:lnTo>
                        <a:pt x="17803" y="15844"/>
                      </a:lnTo>
                      <a:lnTo>
                        <a:pt x="17605" y="15844"/>
                      </a:lnTo>
                      <a:lnTo>
                        <a:pt x="17605" y="15944"/>
                      </a:lnTo>
                      <a:lnTo>
                        <a:pt x="17507" y="15944"/>
                      </a:lnTo>
                      <a:lnTo>
                        <a:pt x="17507" y="16274"/>
                      </a:lnTo>
                      <a:lnTo>
                        <a:pt x="17605" y="16274"/>
                      </a:lnTo>
                      <a:lnTo>
                        <a:pt x="17605" y="16407"/>
                      </a:lnTo>
                      <a:lnTo>
                        <a:pt x="17704" y="16407"/>
                      </a:lnTo>
                      <a:lnTo>
                        <a:pt x="17704" y="16473"/>
                      </a:lnTo>
                      <a:lnTo>
                        <a:pt x="17803" y="16473"/>
                      </a:lnTo>
                      <a:lnTo>
                        <a:pt x="17803" y="16539"/>
                      </a:lnTo>
                      <a:lnTo>
                        <a:pt x="17704" y="16539"/>
                      </a:lnTo>
                      <a:lnTo>
                        <a:pt x="17704" y="16605"/>
                      </a:lnTo>
                      <a:lnTo>
                        <a:pt x="17605" y="16605"/>
                      </a:lnTo>
                      <a:lnTo>
                        <a:pt x="17605" y="16671"/>
                      </a:lnTo>
                      <a:lnTo>
                        <a:pt x="17507" y="16671"/>
                      </a:lnTo>
                      <a:lnTo>
                        <a:pt x="17507" y="16704"/>
                      </a:lnTo>
                      <a:lnTo>
                        <a:pt x="17408" y="16704"/>
                      </a:lnTo>
                      <a:lnTo>
                        <a:pt x="17408" y="16771"/>
                      </a:lnTo>
                      <a:lnTo>
                        <a:pt x="17211" y="16771"/>
                      </a:lnTo>
                      <a:lnTo>
                        <a:pt x="17211" y="16837"/>
                      </a:lnTo>
                      <a:lnTo>
                        <a:pt x="17112" y="16837"/>
                      </a:lnTo>
                      <a:lnTo>
                        <a:pt x="17112" y="16903"/>
                      </a:lnTo>
                      <a:lnTo>
                        <a:pt x="17063" y="16903"/>
                      </a:lnTo>
                      <a:lnTo>
                        <a:pt x="17063" y="17035"/>
                      </a:lnTo>
                      <a:lnTo>
                        <a:pt x="16964" y="17035"/>
                      </a:lnTo>
                      <a:lnTo>
                        <a:pt x="16964" y="17168"/>
                      </a:lnTo>
                      <a:lnTo>
                        <a:pt x="16866" y="17168"/>
                      </a:lnTo>
                      <a:lnTo>
                        <a:pt x="16866" y="17234"/>
                      </a:lnTo>
                      <a:lnTo>
                        <a:pt x="16767" y="17234"/>
                      </a:lnTo>
                      <a:lnTo>
                        <a:pt x="16767" y="17300"/>
                      </a:lnTo>
                      <a:lnTo>
                        <a:pt x="16570" y="17432"/>
                      </a:lnTo>
                      <a:lnTo>
                        <a:pt x="16668" y="17432"/>
                      </a:lnTo>
                      <a:lnTo>
                        <a:pt x="16668" y="17498"/>
                      </a:lnTo>
                      <a:lnTo>
                        <a:pt x="16570" y="17498"/>
                      </a:lnTo>
                      <a:lnTo>
                        <a:pt x="16471" y="17531"/>
                      </a:lnTo>
                      <a:lnTo>
                        <a:pt x="16373" y="17531"/>
                      </a:lnTo>
                      <a:lnTo>
                        <a:pt x="16373" y="17598"/>
                      </a:lnTo>
                      <a:lnTo>
                        <a:pt x="16274" y="17598"/>
                      </a:lnTo>
                      <a:lnTo>
                        <a:pt x="16274" y="17664"/>
                      </a:lnTo>
                      <a:lnTo>
                        <a:pt x="16175" y="17664"/>
                      </a:lnTo>
                      <a:lnTo>
                        <a:pt x="16175" y="17730"/>
                      </a:lnTo>
                      <a:lnTo>
                        <a:pt x="16077" y="17730"/>
                      </a:lnTo>
                      <a:lnTo>
                        <a:pt x="16077" y="17796"/>
                      </a:lnTo>
                      <a:lnTo>
                        <a:pt x="15978" y="17796"/>
                      </a:lnTo>
                      <a:lnTo>
                        <a:pt x="15978" y="17862"/>
                      </a:lnTo>
                      <a:lnTo>
                        <a:pt x="15879" y="17862"/>
                      </a:lnTo>
                      <a:lnTo>
                        <a:pt x="15879" y="17928"/>
                      </a:lnTo>
                      <a:lnTo>
                        <a:pt x="15633" y="17928"/>
                      </a:lnTo>
                      <a:lnTo>
                        <a:pt x="15633" y="17994"/>
                      </a:lnTo>
                      <a:lnTo>
                        <a:pt x="15140" y="17994"/>
                      </a:lnTo>
                      <a:lnTo>
                        <a:pt x="15140" y="18061"/>
                      </a:lnTo>
                      <a:lnTo>
                        <a:pt x="15140" y="17994"/>
                      </a:lnTo>
                      <a:lnTo>
                        <a:pt x="14745" y="17994"/>
                      </a:lnTo>
                      <a:lnTo>
                        <a:pt x="14696" y="18061"/>
                      </a:lnTo>
                      <a:lnTo>
                        <a:pt x="14597" y="18061"/>
                      </a:lnTo>
                      <a:lnTo>
                        <a:pt x="14597" y="17994"/>
                      </a:lnTo>
                      <a:lnTo>
                        <a:pt x="14499" y="17994"/>
                      </a:lnTo>
                      <a:lnTo>
                        <a:pt x="14499" y="17928"/>
                      </a:lnTo>
                      <a:lnTo>
                        <a:pt x="13710" y="17928"/>
                      </a:lnTo>
                      <a:lnTo>
                        <a:pt x="13710" y="17862"/>
                      </a:lnTo>
                      <a:lnTo>
                        <a:pt x="13611" y="17862"/>
                      </a:lnTo>
                      <a:lnTo>
                        <a:pt x="13710" y="17862"/>
                      </a:lnTo>
                      <a:lnTo>
                        <a:pt x="13710" y="17730"/>
                      </a:lnTo>
                      <a:lnTo>
                        <a:pt x="13808" y="17730"/>
                      </a:lnTo>
                      <a:lnTo>
                        <a:pt x="13808" y="17598"/>
                      </a:lnTo>
                      <a:lnTo>
                        <a:pt x="13907" y="17598"/>
                      </a:lnTo>
                      <a:lnTo>
                        <a:pt x="13907" y="17432"/>
                      </a:lnTo>
                      <a:lnTo>
                        <a:pt x="13808" y="17432"/>
                      </a:lnTo>
                      <a:lnTo>
                        <a:pt x="13808" y="17366"/>
                      </a:lnTo>
                      <a:lnTo>
                        <a:pt x="13907" y="17366"/>
                      </a:lnTo>
                      <a:lnTo>
                        <a:pt x="13907" y="17300"/>
                      </a:lnTo>
                      <a:lnTo>
                        <a:pt x="13808" y="17300"/>
                      </a:lnTo>
                      <a:lnTo>
                        <a:pt x="13808" y="17234"/>
                      </a:lnTo>
                      <a:lnTo>
                        <a:pt x="13907" y="17234"/>
                      </a:lnTo>
                      <a:lnTo>
                        <a:pt x="13907" y="17168"/>
                      </a:lnTo>
                      <a:lnTo>
                        <a:pt x="13808" y="17168"/>
                      </a:lnTo>
                      <a:lnTo>
                        <a:pt x="13907" y="17168"/>
                      </a:lnTo>
                      <a:lnTo>
                        <a:pt x="13907" y="17101"/>
                      </a:lnTo>
                      <a:lnTo>
                        <a:pt x="14203" y="17101"/>
                      </a:lnTo>
                      <a:lnTo>
                        <a:pt x="14203" y="17035"/>
                      </a:lnTo>
                      <a:lnTo>
                        <a:pt x="14301" y="17035"/>
                      </a:lnTo>
                      <a:lnTo>
                        <a:pt x="14301" y="16969"/>
                      </a:lnTo>
                      <a:lnTo>
                        <a:pt x="14203" y="16969"/>
                      </a:lnTo>
                      <a:lnTo>
                        <a:pt x="14203" y="16903"/>
                      </a:lnTo>
                      <a:lnTo>
                        <a:pt x="14104" y="16903"/>
                      </a:lnTo>
                      <a:lnTo>
                        <a:pt x="14104" y="16704"/>
                      </a:lnTo>
                      <a:lnTo>
                        <a:pt x="14203" y="16704"/>
                      </a:lnTo>
                      <a:lnTo>
                        <a:pt x="14104" y="16671"/>
                      </a:lnTo>
                      <a:lnTo>
                        <a:pt x="14104" y="16704"/>
                      </a:lnTo>
                      <a:lnTo>
                        <a:pt x="14005" y="16704"/>
                      </a:lnTo>
                      <a:lnTo>
                        <a:pt x="14005" y="16671"/>
                      </a:lnTo>
                      <a:lnTo>
                        <a:pt x="12970" y="16671"/>
                      </a:lnTo>
                      <a:lnTo>
                        <a:pt x="12871" y="16704"/>
                      </a:lnTo>
                      <a:lnTo>
                        <a:pt x="12871" y="16671"/>
                      </a:lnTo>
                      <a:lnTo>
                        <a:pt x="12575" y="16671"/>
                      </a:lnTo>
                      <a:lnTo>
                        <a:pt x="12575" y="16771"/>
                      </a:lnTo>
                      <a:lnTo>
                        <a:pt x="12674" y="16771"/>
                      </a:lnTo>
                      <a:lnTo>
                        <a:pt x="12575" y="16771"/>
                      </a:lnTo>
                      <a:lnTo>
                        <a:pt x="12575" y="16837"/>
                      </a:lnTo>
                      <a:lnTo>
                        <a:pt x="12329" y="16837"/>
                      </a:lnTo>
                      <a:lnTo>
                        <a:pt x="12329" y="17101"/>
                      </a:lnTo>
                      <a:lnTo>
                        <a:pt x="12230" y="17101"/>
                      </a:lnTo>
                      <a:lnTo>
                        <a:pt x="12230" y="17168"/>
                      </a:lnTo>
                      <a:lnTo>
                        <a:pt x="12329" y="17168"/>
                      </a:lnTo>
                      <a:lnTo>
                        <a:pt x="12230" y="17168"/>
                      </a:lnTo>
                      <a:lnTo>
                        <a:pt x="12230" y="17101"/>
                      </a:lnTo>
                      <a:lnTo>
                        <a:pt x="12132" y="17101"/>
                      </a:lnTo>
                      <a:lnTo>
                        <a:pt x="12132" y="17168"/>
                      </a:lnTo>
                      <a:lnTo>
                        <a:pt x="12132" y="17101"/>
                      </a:lnTo>
                      <a:lnTo>
                        <a:pt x="12033" y="17101"/>
                      </a:lnTo>
                      <a:lnTo>
                        <a:pt x="11934" y="17035"/>
                      </a:lnTo>
                      <a:lnTo>
                        <a:pt x="12033" y="17035"/>
                      </a:lnTo>
                      <a:lnTo>
                        <a:pt x="11934" y="17035"/>
                      </a:lnTo>
                      <a:lnTo>
                        <a:pt x="11934" y="16903"/>
                      </a:lnTo>
                      <a:lnTo>
                        <a:pt x="12033" y="16903"/>
                      </a:lnTo>
                      <a:lnTo>
                        <a:pt x="12033" y="16837"/>
                      </a:lnTo>
                      <a:lnTo>
                        <a:pt x="11934" y="16837"/>
                      </a:lnTo>
                      <a:lnTo>
                        <a:pt x="11934" y="16903"/>
                      </a:lnTo>
                      <a:lnTo>
                        <a:pt x="11934" y="16837"/>
                      </a:lnTo>
                      <a:lnTo>
                        <a:pt x="11836" y="16837"/>
                      </a:lnTo>
                      <a:lnTo>
                        <a:pt x="11836" y="16903"/>
                      </a:lnTo>
                      <a:lnTo>
                        <a:pt x="11836" y="16837"/>
                      </a:lnTo>
                      <a:lnTo>
                        <a:pt x="11540" y="16837"/>
                      </a:lnTo>
                      <a:lnTo>
                        <a:pt x="11540" y="16903"/>
                      </a:lnTo>
                      <a:lnTo>
                        <a:pt x="11441" y="16903"/>
                      </a:lnTo>
                      <a:lnTo>
                        <a:pt x="11441" y="16969"/>
                      </a:lnTo>
                      <a:lnTo>
                        <a:pt x="11342" y="16969"/>
                      </a:lnTo>
                      <a:lnTo>
                        <a:pt x="11342" y="17168"/>
                      </a:lnTo>
                      <a:lnTo>
                        <a:pt x="11244" y="17168"/>
                      </a:lnTo>
                      <a:lnTo>
                        <a:pt x="11342" y="17168"/>
                      </a:lnTo>
                      <a:lnTo>
                        <a:pt x="11342" y="17234"/>
                      </a:lnTo>
                      <a:lnTo>
                        <a:pt x="11244" y="17234"/>
                      </a:lnTo>
                      <a:lnTo>
                        <a:pt x="11342" y="17234"/>
                      </a:lnTo>
                      <a:lnTo>
                        <a:pt x="11145" y="17234"/>
                      </a:lnTo>
                      <a:lnTo>
                        <a:pt x="11145" y="17168"/>
                      </a:lnTo>
                      <a:lnTo>
                        <a:pt x="11244" y="17168"/>
                      </a:lnTo>
                      <a:lnTo>
                        <a:pt x="11096" y="17168"/>
                      </a:lnTo>
                      <a:lnTo>
                        <a:pt x="11096" y="17101"/>
                      </a:lnTo>
                      <a:lnTo>
                        <a:pt x="10899" y="17101"/>
                      </a:lnTo>
                      <a:lnTo>
                        <a:pt x="10899" y="17035"/>
                      </a:lnTo>
                      <a:lnTo>
                        <a:pt x="10800" y="17035"/>
                      </a:lnTo>
                      <a:lnTo>
                        <a:pt x="10701" y="16969"/>
                      </a:lnTo>
                      <a:lnTo>
                        <a:pt x="10603" y="16969"/>
                      </a:lnTo>
                      <a:lnTo>
                        <a:pt x="10603" y="16903"/>
                      </a:lnTo>
                      <a:lnTo>
                        <a:pt x="10701" y="16903"/>
                      </a:lnTo>
                      <a:lnTo>
                        <a:pt x="10504" y="16903"/>
                      </a:lnTo>
                      <a:lnTo>
                        <a:pt x="10504" y="16837"/>
                      </a:lnTo>
                      <a:lnTo>
                        <a:pt x="10405" y="16837"/>
                      </a:lnTo>
                      <a:lnTo>
                        <a:pt x="10405" y="16771"/>
                      </a:lnTo>
                      <a:lnTo>
                        <a:pt x="10307" y="16771"/>
                      </a:lnTo>
                      <a:lnTo>
                        <a:pt x="10307" y="16837"/>
                      </a:lnTo>
                      <a:lnTo>
                        <a:pt x="10405" y="16837"/>
                      </a:lnTo>
                      <a:lnTo>
                        <a:pt x="10405" y="16903"/>
                      </a:lnTo>
                      <a:lnTo>
                        <a:pt x="10208" y="16903"/>
                      </a:lnTo>
                      <a:lnTo>
                        <a:pt x="10208" y="16969"/>
                      </a:lnTo>
                      <a:lnTo>
                        <a:pt x="10110" y="16969"/>
                      </a:lnTo>
                      <a:lnTo>
                        <a:pt x="10110" y="16903"/>
                      </a:lnTo>
                      <a:lnTo>
                        <a:pt x="9962" y="16903"/>
                      </a:lnTo>
                      <a:lnTo>
                        <a:pt x="9863" y="16837"/>
                      </a:lnTo>
                      <a:lnTo>
                        <a:pt x="9863" y="16903"/>
                      </a:lnTo>
                      <a:lnTo>
                        <a:pt x="9863" y="16837"/>
                      </a:lnTo>
                      <a:lnTo>
                        <a:pt x="9863" y="16903"/>
                      </a:lnTo>
                      <a:lnTo>
                        <a:pt x="9764" y="16903"/>
                      </a:lnTo>
                      <a:lnTo>
                        <a:pt x="9764" y="16969"/>
                      </a:lnTo>
                      <a:lnTo>
                        <a:pt x="9666" y="16969"/>
                      </a:lnTo>
                      <a:lnTo>
                        <a:pt x="9666" y="17035"/>
                      </a:lnTo>
                      <a:lnTo>
                        <a:pt x="9764" y="17035"/>
                      </a:lnTo>
                      <a:lnTo>
                        <a:pt x="9666" y="17101"/>
                      </a:lnTo>
                      <a:lnTo>
                        <a:pt x="9666" y="17168"/>
                      </a:lnTo>
                      <a:lnTo>
                        <a:pt x="9370" y="17168"/>
                      </a:lnTo>
                      <a:lnTo>
                        <a:pt x="9271" y="17234"/>
                      </a:lnTo>
                      <a:lnTo>
                        <a:pt x="9074" y="17234"/>
                      </a:lnTo>
                      <a:lnTo>
                        <a:pt x="9074" y="17300"/>
                      </a:lnTo>
                      <a:lnTo>
                        <a:pt x="8975" y="17300"/>
                      </a:lnTo>
                      <a:lnTo>
                        <a:pt x="8975" y="17366"/>
                      </a:lnTo>
                      <a:lnTo>
                        <a:pt x="8877" y="17366"/>
                      </a:lnTo>
                      <a:lnTo>
                        <a:pt x="8877" y="17432"/>
                      </a:lnTo>
                      <a:lnTo>
                        <a:pt x="8778" y="17432"/>
                      </a:lnTo>
                      <a:lnTo>
                        <a:pt x="8778" y="17366"/>
                      </a:lnTo>
                      <a:lnTo>
                        <a:pt x="8433" y="17366"/>
                      </a:lnTo>
                      <a:lnTo>
                        <a:pt x="8433" y="17300"/>
                      </a:lnTo>
                      <a:lnTo>
                        <a:pt x="8433" y="17366"/>
                      </a:lnTo>
                      <a:lnTo>
                        <a:pt x="8334" y="17366"/>
                      </a:lnTo>
                      <a:lnTo>
                        <a:pt x="8334" y="17300"/>
                      </a:lnTo>
                      <a:lnTo>
                        <a:pt x="8236" y="17300"/>
                      </a:lnTo>
                      <a:lnTo>
                        <a:pt x="8236" y="17531"/>
                      </a:lnTo>
                      <a:lnTo>
                        <a:pt x="8137" y="17598"/>
                      </a:lnTo>
                      <a:lnTo>
                        <a:pt x="8038" y="17598"/>
                      </a:lnTo>
                      <a:lnTo>
                        <a:pt x="8038" y="17664"/>
                      </a:lnTo>
                      <a:lnTo>
                        <a:pt x="8038" y="17598"/>
                      </a:lnTo>
                      <a:lnTo>
                        <a:pt x="8038" y="17664"/>
                      </a:lnTo>
                      <a:lnTo>
                        <a:pt x="8038" y="17598"/>
                      </a:lnTo>
                      <a:lnTo>
                        <a:pt x="7742" y="17598"/>
                      </a:lnTo>
                      <a:lnTo>
                        <a:pt x="7644" y="17664"/>
                      </a:lnTo>
                      <a:lnTo>
                        <a:pt x="7644" y="17730"/>
                      </a:lnTo>
                      <a:lnTo>
                        <a:pt x="7742" y="17730"/>
                      </a:lnTo>
                      <a:lnTo>
                        <a:pt x="7742" y="17862"/>
                      </a:lnTo>
                      <a:lnTo>
                        <a:pt x="7644" y="17862"/>
                      </a:lnTo>
                      <a:lnTo>
                        <a:pt x="7644" y="17928"/>
                      </a:lnTo>
                      <a:lnTo>
                        <a:pt x="7595" y="17928"/>
                      </a:lnTo>
                      <a:lnTo>
                        <a:pt x="7644" y="17928"/>
                      </a:lnTo>
                      <a:lnTo>
                        <a:pt x="7644" y="17994"/>
                      </a:lnTo>
                      <a:lnTo>
                        <a:pt x="7496" y="17994"/>
                      </a:lnTo>
                      <a:lnTo>
                        <a:pt x="7496" y="18127"/>
                      </a:lnTo>
                      <a:lnTo>
                        <a:pt x="7397" y="18127"/>
                      </a:lnTo>
                      <a:lnTo>
                        <a:pt x="7397" y="18259"/>
                      </a:lnTo>
                      <a:lnTo>
                        <a:pt x="7200" y="18259"/>
                      </a:lnTo>
                      <a:lnTo>
                        <a:pt x="7200" y="18292"/>
                      </a:lnTo>
                      <a:lnTo>
                        <a:pt x="7101" y="18292"/>
                      </a:lnTo>
                      <a:lnTo>
                        <a:pt x="7101" y="18425"/>
                      </a:lnTo>
                      <a:lnTo>
                        <a:pt x="7003" y="18425"/>
                      </a:lnTo>
                      <a:lnTo>
                        <a:pt x="7003" y="18557"/>
                      </a:lnTo>
                      <a:lnTo>
                        <a:pt x="7101" y="18557"/>
                      </a:lnTo>
                      <a:lnTo>
                        <a:pt x="7101" y="18623"/>
                      </a:lnTo>
                      <a:lnTo>
                        <a:pt x="7003" y="18623"/>
                      </a:lnTo>
                      <a:lnTo>
                        <a:pt x="7003" y="18689"/>
                      </a:lnTo>
                      <a:lnTo>
                        <a:pt x="7101" y="18689"/>
                      </a:lnTo>
                      <a:lnTo>
                        <a:pt x="7101" y="18755"/>
                      </a:lnTo>
                      <a:lnTo>
                        <a:pt x="7003" y="18755"/>
                      </a:lnTo>
                      <a:lnTo>
                        <a:pt x="7003" y="18888"/>
                      </a:lnTo>
                      <a:lnTo>
                        <a:pt x="6904" y="18888"/>
                      </a:lnTo>
                      <a:lnTo>
                        <a:pt x="6904" y="19185"/>
                      </a:lnTo>
                      <a:lnTo>
                        <a:pt x="7003" y="19185"/>
                      </a:lnTo>
                      <a:lnTo>
                        <a:pt x="7003" y="19251"/>
                      </a:lnTo>
                      <a:lnTo>
                        <a:pt x="6904" y="19251"/>
                      </a:lnTo>
                      <a:lnTo>
                        <a:pt x="6904" y="19450"/>
                      </a:lnTo>
                      <a:lnTo>
                        <a:pt x="6707" y="19450"/>
                      </a:lnTo>
                      <a:lnTo>
                        <a:pt x="6707" y="19516"/>
                      </a:lnTo>
                      <a:lnTo>
                        <a:pt x="6608" y="19516"/>
                      </a:lnTo>
                      <a:lnTo>
                        <a:pt x="6608" y="19582"/>
                      </a:lnTo>
                      <a:lnTo>
                        <a:pt x="6510" y="19582"/>
                      </a:lnTo>
                      <a:lnTo>
                        <a:pt x="6510" y="19648"/>
                      </a:lnTo>
                      <a:lnTo>
                        <a:pt x="6411" y="19648"/>
                      </a:lnTo>
                      <a:lnTo>
                        <a:pt x="6411" y="19715"/>
                      </a:lnTo>
                      <a:lnTo>
                        <a:pt x="6362" y="19715"/>
                      </a:lnTo>
                      <a:lnTo>
                        <a:pt x="6362" y="19781"/>
                      </a:lnTo>
                      <a:lnTo>
                        <a:pt x="6263" y="19781"/>
                      </a:lnTo>
                      <a:lnTo>
                        <a:pt x="6263" y="19847"/>
                      </a:lnTo>
                      <a:lnTo>
                        <a:pt x="6066" y="19847"/>
                      </a:lnTo>
                      <a:lnTo>
                        <a:pt x="6066" y="19880"/>
                      </a:lnTo>
                      <a:lnTo>
                        <a:pt x="5868" y="19880"/>
                      </a:lnTo>
                      <a:lnTo>
                        <a:pt x="5868" y="19946"/>
                      </a:lnTo>
                      <a:lnTo>
                        <a:pt x="5770" y="19946"/>
                      </a:lnTo>
                      <a:lnTo>
                        <a:pt x="5277" y="20277"/>
                      </a:lnTo>
                      <a:lnTo>
                        <a:pt x="5227" y="20277"/>
                      </a:lnTo>
                      <a:lnTo>
                        <a:pt x="5129" y="20343"/>
                      </a:lnTo>
                      <a:lnTo>
                        <a:pt x="4932" y="20343"/>
                      </a:lnTo>
                      <a:lnTo>
                        <a:pt x="4932" y="20409"/>
                      </a:lnTo>
                      <a:lnTo>
                        <a:pt x="4833" y="20409"/>
                      </a:lnTo>
                      <a:lnTo>
                        <a:pt x="4833" y="20475"/>
                      </a:lnTo>
                      <a:lnTo>
                        <a:pt x="4734" y="20475"/>
                      </a:lnTo>
                      <a:lnTo>
                        <a:pt x="4636" y="20542"/>
                      </a:lnTo>
                      <a:lnTo>
                        <a:pt x="4537" y="20542"/>
                      </a:lnTo>
                      <a:lnTo>
                        <a:pt x="4438" y="20608"/>
                      </a:lnTo>
                      <a:lnTo>
                        <a:pt x="4438" y="20674"/>
                      </a:lnTo>
                      <a:lnTo>
                        <a:pt x="4340" y="20674"/>
                      </a:lnTo>
                      <a:lnTo>
                        <a:pt x="4241" y="20707"/>
                      </a:lnTo>
                      <a:lnTo>
                        <a:pt x="4142" y="20707"/>
                      </a:lnTo>
                      <a:lnTo>
                        <a:pt x="4044" y="20773"/>
                      </a:lnTo>
                      <a:lnTo>
                        <a:pt x="4142" y="20773"/>
                      </a:lnTo>
                      <a:lnTo>
                        <a:pt x="4044" y="20839"/>
                      </a:lnTo>
                      <a:lnTo>
                        <a:pt x="4044" y="21170"/>
                      </a:lnTo>
                      <a:lnTo>
                        <a:pt x="3995" y="21170"/>
                      </a:lnTo>
                      <a:lnTo>
                        <a:pt x="3995" y="21435"/>
                      </a:lnTo>
                      <a:lnTo>
                        <a:pt x="3896" y="21435"/>
                      </a:lnTo>
                      <a:lnTo>
                        <a:pt x="3896" y="21468"/>
                      </a:lnTo>
                      <a:lnTo>
                        <a:pt x="3797" y="21468"/>
                      </a:lnTo>
                      <a:lnTo>
                        <a:pt x="3797" y="21534"/>
                      </a:lnTo>
                      <a:lnTo>
                        <a:pt x="3699" y="21534"/>
                      </a:lnTo>
                      <a:lnTo>
                        <a:pt x="3699" y="21600"/>
                      </a:lnTo>
                      <a:lnTo>
                        <a:pt x="3205" y="21600"/>
                      </a:lnTo>
                      <a:lnTo>
                        <a:pt x="3205" y="21534"/>
                      </a:lnTo>
                      <a:lnTo>
                        <a:pt x="3107" y="21534"/>
                      </a:lnTo>
                      <a:lnTo>
                        <a:pt x="3107" y="21468"/>
                      </a:lnTo>
                      <a:lnTo>
                        <a:pt x="2910" y="21468"/>
                      </a:lnTo>
                      <a:lnTo>
                        <a:pt x="2910" y="21368"/>
                      </a:lnTo>
                      <a:lnTo>
                        <a:pt x="2860" y="21368"/>
                      </a:lnTo>
                      <a:lnTo>
                        <a:pt x="2860" y="21435"/>
                      </a:lnTo>
                      <a:lnTo>
                        <a:pt x="2762" y="21435"/>
                      </a:lnTo>
                      <a:lnTo>
                        <a:pt x="2762" y="21368"/>
                      </a:lnTo>
                      <a:lnTo>
                        <a:pt x="2663" y="21368"/>
                      </a:lnTo>
                      <a:lnTo>
                        <a:pt x="2663" y="21302"/>
                      </a:lnTo>
                      <a:lnTo>
                        <a:pt x="2564" y="21302"/>
                      </a:lnTo>
                      <a:lnTo>
                        <a:pt x="2564" y="21236"/>
                      </a:lnTo>
                      <a:lnTo>
                        <a:pt x="2564" y="21302"/>
                      </a:lnTo>
                      <a:lnTo>
                        <a:pt x="2564" y="21236"/>
                      </a:lnTo>
                      <a:lnTo>
                        <a:pt x="2367" y="21236"/>
                      </a:lnTo>
                      <a:lnTo>
                        <a:pt x="2367" y="21170"/>
                      </a:lnTo>
                      <a:lnTo>
                        <a:pt x="2071" y="21170"/>
                      </a:lnTo>
                      <a:lnTo>
                        <a:pt x="2071" y="21236"/>
                      </a:lnTo>
                      <a:lnTo>
                        <a:pt x="1973" y="21236"/>
                      </a:lnTo>
                      <a:lnTo>
                        <a:pt x="1973" y="21038"/>
                      </a:lnTo>
                      <a:lnTo>
                        <a:pt x="1874" y="21038"/>
                      </a:lnTo>
                      <a:lnTo>
                        <a:pt x="1874" y="20972"/>
                      </a:lnTo>
                      <a:lnTo>
                        <a:pt x="1677" y="20972"/>
                      </a:lnTo>
                      <a:lnTo>
                        <a:pt x="1677" y="20839"/>
                      </a:lnTo>
                      <a:lnTo>
                        <a:pt x="1627" y="20839"/>
                      </a:lnTo>
                      <a:lnTo>
                        <a:pt x="1627" y="20773"/>
                      </a:lnTo>
                      <a:lnTo>
                        <a:pt x="1677" y="20773"/>
                      </a:lnTo>
                      <a:lnTo>
                        <a:pt x="1627" y="20773"/>
                      </a:lnTo>
                      <a:lnTo>
                        <a:pt x="1627" y="20674"/>
                      </a:lnTo>
                      <a:lnTo>
                        <a:pt x="1233" y="20674"/>
                      </a:lnTo>
                      <a:lnTo>
                        <a:pt x="1233" y="20707"/>
                      </a:lnTo>
                      <a:lnTo>
                        <a:pt x="1036" y="20707"/>
                      </a:lnTo>
                      <a:lnTo>
                        <a:pt x="1036" y="20839"/>
                      </a:lnTo>
                      <a:lnTo>
                        <a:pt x="937" y="20905"/>
                      </a:lnTo>
                      <a:lnTo>
                        <a:pt x="937" y="20972"/>
                      </a:lnTo>
                      <a:lnTo>
                        <a:pt x="937" y="20773"/>
                      </a:lnTo>
                      <a:lnTo>
                        <a:pt x="1036" y="20707"/>
                      </a:lnTo>
                      <a:lnTo>
                        <a:pt x="1036" y="20608"/>
                      </a:lnTo>
                      <a:lnTo>
                        <a:pt x="1134" y="20608"/>
                      </a:lnTo>
                      <a:lnTo>
                        <a:pt x="1134" y="20409"/>
                      </a:lnTo>
                      <a:lnTo>
                        <a:pt x="937" y="20409"/>
                      </a:lnTo>
                      <a:lnTo>
                        <a:pt x="937" y="20343"/>
                      </a:lnTo>
                      <a:lnTo>
                        <a:pt x="838" y="20343"/>
                      </a:lnTo>
                      <a:lnTo>
                        <a:pt x="838" y="20277"/>
                      </a:lnTo>
                      <a:lnTo>
                        <a:pt x="937" y="20277"/>
                      </a:lnTo>
                      <a:lnTo>
                        <a:pt x="838" y="20277"/>
                      </a:lnTo>
                      <a:lnTo>
                        <a:pt x="838" y="20078"/>
                      </a:lnTo>
                      <a:lnTo>
                        <a:pt x="493" y="20078"/>
                      </a:lnTo>
                      <a:lnTo>
                        <a:pt x="493" y="19781"/>
                      </a:lnTo>
                      <a:lnTo>
                        <a:pt x="395" y="19781"/>
                      </a:lnTo>
                      <a:lnTo>
                        <a:pt x="395" y="19715"/>
                      </a:lnTo>
                      <a:lnTo>
                        <a:pt x="296" y="19715"/>
                      </a:lnTo>
                      <a:lnTo>
                        <a:pt x="296" y="19648"/>
                      </a:lnTo>
                      <a:lnTo>
                        <a:pt x="0" y="19648"/>
                      </a:lnTo>
                      <a:lnTo>
                        <a:pt x="0" y="19516"/>
                      </a:lnTo>
                      <a:lnTo>
                        <a:pt x="197" y="19516"/>
                      </a:lnTo>
                      <a:lnTo>
                        <a:pt x="197" y="19450"/>
                      </a:lnTo>
                      <a:lnTo>
                        <a:pt x="395" y="19450"/>
                      </a:lnTo>
                      <a:lnTo>
                        <a:pt x="395" y="19384"/>
                      </a:lnTo>
                      <a:lnTo>
                        <a:pt x="493" y="19384"/>
                      </a:lnTo>
                      <a:lnTo>
                        <a:pt x="493" y="19318"/>
                      </a:lnTo>
                      <a:lnTo>
                        <a:pt x="395" y="19318"/>
                      </a:lnTo>
                      <a:lnTo>
                        <a:pt x="493" y="19251"/>
                      </a:lnTo>
                      <a:lnTo>
                        <a:pt x="493" y="19185"/>
                      </a:lnTo>
                      <a:lnTo>
                        <a:pt x="395" y="19185"/>
                      </a:lnTo>
                      <a:lnTo>
                        <a:pt x="395" y="19119"/>
                      </a:lnTo>
                      <a:lnTo>
                        <a:pt x="296" y="19119"/>
                      </a:lnTo>
                      <a:lnTo>
                        <a:pt x="296" y="19086"/>
                      </a:lnTo>
                      <a:lnTo>
                        <a:pt x="395" y="19086"/>
                      </a:lnTo>
                      <a:lnTo>
                        <a:pt x="395" y="18954"/>
                      </a:lnTo>
                      <a:lnTo>
                        <a:pt x="197" y="18954"/>
                      </a:lnTo>
                      <a:lnTo>
                        <a:pt x="197" y="1875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grpSp>
              <p:nvGrpSpPr>
                <p:cNvPr id="3196" name="Grupo 116"/>
                <p:cNvGrpSpPr/>
                <p:nvPr/>
              </p:nvGrpSpPr>
              <p:grpSpPr>
                <a:xfrm>
                  <a:off x="447477" y="333768"/>
                  <a:ext cx="1006574" cy="441671"/>
                  <a:chOff x="17049" y="0"/>
                  <a:chExt cx="1006572" cy="441669"/>
                </a:xfrm>
              </p:grpSpPr>
              <p:sp>
                <p:nvSpPr>
                  <p:cNvPr id="3193" name="37 CuadroTexto"/>
                  <p:cNvSpPr txBox="1"/>
                  <p:nvPr/>
                </p:nvSpPr>
                <p:spPr>
                  <a:xfrm>
                    <a:off x="254334" y="164674"/>
                    <a:ext cx="769287"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indent="18415">
                      <a:spcBef>
                        <a:spcPts val="100"/>
                      </a:spcBef>
                      <a:defRPr sz="1200" spc="27">
                        <a:solidFill>
                          <a:srgbClr val="1A75CF"/>
                        </a:solidFill>
                      </a:defRPr>
                    </a:lvl1pPr>
                  </a:lstStyle>
                  <a:p>
                    <a:r>
                      <a:rPr lang="en-US" dirty="0"/>
                      <a:t>Tolima</a:t>
                    </a:r>
                  </a:p>
                </p:txBody>
              </p:sp>
              <p:sp>
                <p:nvSpPr>
                  <p:cNvPr id="3194" name="7 CuadroTexto"/>
                  <p:cNvSpPr txBox="1"/>
                  <p:nvPr/>
                </p:nvSpPr>
                <p:spPr>
                  <a:xfrm>
                    <a:off x="225762" y="0"/>
                    <a:ext cx="560615"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Flandes</a:t>
                    </a:r>
                  </a:p>
                </p:txBody>
              </p:sp>
              <p:sp>
                <p:nvSpPr>
                  <p:cNvPr id="3195" name="Conector recto 119"/>
                  <p:cNvSpPr/>
                  <p:nvPr/>
                </p:nvSpPr>
                <p:spPr>
                  <a:xfrm>
                    <a:off x="17049" y="90037"/>
                    <a:ext cx="198096"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grpSp>
          </p:grpSp>
          <p:grpSp>
            <p:nvGrpSpPr>
              <p:cNvPr id="3203" name="Grupo 23"/>
              <p:cNvGrpSpPr/>
              <p:nvPr/>
            </p:nvGrpSpPr>
            <p:grpSpPr>
              <a:xfrm>
                <a:off x="4536524" y="1595041"/>
                <a:ext cx="1752057" cy="1206480"/>
                <a:chOff x="0" y="0"/>
                <a:chExt cx="1752056" cy="1206479"/>
              </a:xfrm>
            </p:grpSpPr>
            <p:sp>
              <p:nvSpPr>
                <p:cNvPr id="3198" name="Freeform 4860"/>
                <p:cNvSpPr/>
                <p:nvPr/>
              </p:nvSpPr>
              <p:spPr>
                <a:xfrm>
                  <a:off x="756779" y="230451"/>
                  <a:ext cx="776882" cy="976028"/>
                </a:xfrm>
                <a:custGeom>
                  <a:avLst/>
                  <a:gdLst/>
                  <a:ahLst/>
                  <a:cxnLst>
                    <a:cxn ang="0">
                      <a:pos x="wd2" y="hd2"/>
                    </a:cxn>
                    <a:cxn ang="5400000">
                      <a:pos x="wd2" y="hd2"/>
                    </a:cxn>
                    <a:cxn ang="10800000">
                      <a:pos x="wd2" y="hd2"/>
                    </a:cxn>
                    <a:cxn ang="16200000">
                      <a:pos x="wd2" y="hd2"/>
                    </a:cxn>
                  </a:cxnLst>
                  <a:rect l="0" t="0" r="r" b="b"/>
                  <a:pathLst>
                    <a:path w="21600" h="21600" extrusionOk="0">
                      <a:moveTo>
                        <a:pt x="316" y="16526"/>
                      </a:moveTo>
                      <a:lnTo>
                        <a:pt x="316" y="16459"/>
                      </a:lnTo>
                      <a:lnTo>
                        <a:pt x="395" y="16392"/>
                      </a:lnTo>
                      <a:lnTo>
                        <a:pt x="474" y="16392"/>
                      </a:lnTo>
                      <a:lnTo>
                        <a:pt x="553" y="16325"/>
                      </a:lnTo>
                      <a:lnTo>
                        <a:pt x="632" y="16325"/>
                      </a:lnTo>
                      <a:lnTo>
                        <a:pt x="632" y="16258"/>
                      </a:lnTo>
                      <a:lnTo>
                        <a:pt x="711" y="16258"/>
                      </a:lnTo>
                      <a:lnTo>
                        <a:pt x="711" y="16225"/>
                      </a:lnTo>
                      <a:lnTo>
                        <a:pt x="790" y="16158"/>
                      </a:lnTo>
                      <a:lnTo>
                        <a:pt x="829" y="16025"/>
                      </a:lnTo>
                      <a:lnTo>
                        <a:pt x="829" y="15958"/>
                      </a:lnTo>
                      <a:lnTo>
                        <a:pt x="908" y="15824"/>
                      </a:lnTo>
                      <a:lnTo>
                        <a:pt x="908" y="15758"/>
                      </a:lnTo>
                      <a:lnTo>
                        <a:pt x="987" y="15691"/>
                      </a:lnTo>
                      <a:lnTo>
                        <a:pt x="987" y="15557"/>
                      </a:lnTo>
                      <a:lnTo>
                        <a:pt x="1540" y="15557"/>
                      </a:lnTo>
                      <a:lnTo>
                        <a:pt x="1698" y="15424"/>
                      </a:lnTo>
                      <a:lnTo>
                        <a:pt x="1698" y="15257"/>
                      </a:lnTo>
                      <a:lnTo>
                        <a:pt x="1619" y="15257"/>
                      </a:lnTo>
                      <a:lnTo>
                        <a:pt x="1619" y="15190"/>
                      </a:lnTo>
                      <a:lnTo>
                        <a:pt x="1540" y="15190"/>
                      </a:lnTo>
                      <a:lnTo>
                        <a:pt x="1540" y="15123"/>
                      </a:lnTo>
                      <a:lnTo>
                        <a:pt x="1461" y="15123"/>
                      </a:lnTo>
                      <a:lnTo>
                        <a:pt x="1461" y="15057"/>
                      </a:lnTo>
                      <a:lnTo>
                        <a:pt x="1382" y="14990"/>
                      </a:lnTo>
                      <a:lnTo>
                        <a:pt x="1382" y="14923"/>
                      </a:lnTo>
                      <a:lnTo>
                        <a:pt x="1303" y="14923"/>
                      </a:lnTo>
                      <a:lnTo>
                        <a:pt x="1303" y="14789"/>
                      </a:lnTo>
                      <a:lnTo>
                        <a:pt x="1382" y="14789"/>
                      </a:lnTo>
                      <a:lnTo>
                        <a:pt x="1382" y="14723"/>
                      </a:lnTo>
                      <a:lnTo>
                        <a:pt x="1461" y="14656"/>
                      </a:lnTo>
                      <a:lnTo>
                        <a:pt x="1382" y="14656"/>
                      </a:lnTo>
                      <a:lnTo>
                        <a:pt x="1382" y="14556"/>
                      </a:lnTo>
                      <a:lnTo>
                        <a:pt x="1461" y="14556"/>
                      </a:lnTo>
                      <a:lnTo>
                        <a:pt x="1382" y="14489"/>
                      </a:lnTo>
                      <a:lnTo>
                        <a:pt x="1382" y="14422"/>
                      </a:lnTo>
                      <a:lnTo>
                        <a:pt x="1303" y="14422"/>
                      </a:lnTo>
                      <a:lnTo>
                        <a:pt x="1303" y="14355"/>
                      </a:lnTo>
                      <a:lnTo>
                        <a:pt x="1224" y="14355"/>
                      </a:lnTo>
                      <a:lnTo>
                        <a:pt x="1224" y="14289"/>
                      </a:lnTo>
                      <a:lnTo>
                        <a:pt x="1145" y="14289"/>
                      </a:lnTo>
                      <a:lnTo>
                        <a:pt x="1145" y="14088"/>
                      </a:lnTo>
                      <a:lnTo>
                        <a:pt x="1224" y="14088"/>
                      </a:lnTo>
                      <a:lnTo>
                        <a:pt x="1224" y="13888"/>
                      </a:lnTo>
                      <a:lnTo>
                        <a:pt x="1303" y="13888"/>
                      </a:lnTo>
                      <a:lnTo>
                        <a:pt x="1303" y="13788"/>
                      </a:lnTo>
                      <a:lnTo>
                        <a:pt x="1382" y="13788"/>
                      </a:lnTo>
                      <a:lnTo>
                        <a:pt x="1461" y="13721"/>
                      </a:lnTo>
                      <a:lnTo>
                        <a:pt x="1619" y="13721"/>
                      </a:lnTo>
                      <a:lnTo>
                        <a:pt x="1619" y="13654"/>
                      </a:lnTo>
                      <a:lnTo>
                        <a:pt x="1698" y="13654"/>
                      </a:lnTo>
                      <a:lnTo>
                        <a:pt x="1698" y="13454"/>
                      </a:lnTo>
                      <a:lnTo>
                        <a:pt x="2053" y="13454"/>
                      </a:lnTo>
                      <a:lnTo>
                        <a:pt x="2053" y="13521"/>
                      </a:lnTo>
                      <a:lnTo>
                        <a:pt x="2053" y="13454"/>
                      </a:lnTo>
                      <a:lnTo>
                        <a:pt x="2132" y="13454"/>
                      </a:lnTo>
                      <a:lnTo>
                        <a:pt x="2132" y="13387"/>
                      </a:lnTo>
                      <a:lnTo>
                        <a:pt x="2211" y="13387"/>
                      </a:lnTo>
                      <a:lnTo>
                        <a:pt x="2211" y="13321"/>
                      </a:lnTo>
                      <a:lnTo>
                        <a:pt x="2290" y="13321"/>
                      </a:lnTo>
                      <a:lnTo>
                        <a:pt x="2290" y="13187"/>
                      </a:lnTo>
                      <a:lnTo>
                        <a:pt x="2369" y="13187"/>
                      </a:lnTo>
                      <a:lnTo>
                        <a:pt x="2448" y="13120"/>
                      </a:lnTo>
                      <a:lnTo>
                        <a:pt x="2725" y="13120"/>
                      </a:lnTo>
                      <a:lnTo>
                        <a:pt x="2725" y="13187"/>
                      </a:lnTo>
                      <a:lnTo>
                        <a:pt x="2804" y="13187"/>
                      </a:lnTo>
                      <a:lnTo>
                        <a:pt x="2804" y="13120"/>
                      </a:lnTo>
                      <a:lnTo>
                        <a:pt x="2883" y="13120"/>
                      </a:lnTo>
                      <a:lnTo>
                        <a:pt x="2883" y="13020"/>
                      </a:lnTo>
                      <a:lnTo>
                        <a:pt x="2962" y="13020"/>
                      </a:lnTo>
                      <a:lnTo>
                        <a:pt x="2962" y="12820"/>
                      </a:lnTo>
                      <a:lnTo>
                        <a:pt x="3041" y="12820"/>
                      </a:lnTo>
                      <a:lnTo>
                        <a:pt x="3041" y="12753"/>
                      </a:lnTo>
                      <a:lnTo>
                        <a:pt x="3120" y="12753"/>
                      </a:lnTo>
                      <a:lnTo>
                        <a:pt x="3199" y="12686"/>
                      </a:lnTo>
                      <a:lnTo>
                        <a:pt x="3278" y="12686"/>
                      </a:lnTo>
                      <a:lnTo>
                        <a:pt x="3356" y="12619"/>
                      </a:lnTo>
                      <a:lnTo>
                        <a:pt x="3435" y="12619"/>
                      </a:lnTo>
                      <a:lnTo>
                        <a:pt x="3514" y="12686"/>
                      </a:lnTo>
                      <a:lnTo>
                        <a:pt x="3633" y="12686"/>
                      </a:lnTo>
                      <a:lnTo>
                        <a:pt x="3633" y="12619"/>
                      </a:lnTo>
                      <a:lnTo>
                        <a:pt x="3791" y="12619"/>
                      </a:lnTo>
                      <a:lnTo>
                        <a:pt x="3791" y="12553"/>
                      </a:lnTo>
                      <a:lnTo>
                        <a:pt x="3870" y="12553"/>
                      </a:lnTo>
                      <a:lnTo>
                        <a:pt x="3870" y="12419"/>
                      </a:lnTo>
                      <a:lnTo>
                        <a:pt x="3949" y="12419"/>
                      </a:lnTo>
                      <a:lnTo>
                        <a:pt x="3949" y="12352"/>
                      </a:lnTo>
                      <a:lnTo>
                        <a:pt x="4028" y="12286"/>
                      </a:lnTo>
                      <a:lnTo>
                        <a:pt x="4186" y="12286"/>
                      </a:lnTo>
                      <a:lnTo>
                        <a:pt x="4265" y="12219"/>
                      </a:lnTo>
                      <a:lnTo>
                        <a:pt x="4344" y="12286"/>
                      </a:lnTo>
                      <a:lnTo>
                        <a:pt x="4344" y="12185"/>
                      </a:lnTo>
                      <a:lnTo>
                        <a:pt x="4502" y="12185"/>
                      </a:lnTo>
                      <a:lnTo>
                        <a:pt x="4502" y="12119"/>
                      </a:lnTo>
                      <a:lnTo>
                        <a:pt x="4423" y="12119"/>
                      </a:lnTo>
                      <a:lnTo>
                        <a:pt x="4502" y="12119"/>
                      </a:lnTo>
                      <a:lnTo>
                        <a:pt x="4502" y="12052"/>
                      </a:lnTo>
                      <a:lnTo>
                        <a:pt x="4581" y="11985"/>
                      </a:lnTo>
                      <a:lnTo>
                        <a:pt x="4581" y="11918"/>
                      </a:lnTo>
                      <a:lnTo>
                        <a:pt x="4620" y="11918"/>
                      </a:lnTo>
                      <a:lnTo>
                        <a:pt x="4620" y="11785"/>
                      </a:lnTo>
                      <a:lnTo>
                        <a:pt x="4699" y="11785"/>
                      </a:lnTo>
                      <a:lnTo>
                        <a:pt x="4699" y="11585"/>
                      </a:lnTo>
                      <a:lnTo>
                        <a:pt x="4778" y="11585"/>
                      </a:lnTo>
                      <a:lnTo>
                        <a:pt x="4778" y="11518"/>
                      </a:lnTo>
                      <a:lnTo>
                        <a:pt x="4936" y="11451"/>
                      </a:lnTo>
                      <a:lnTo>
                        <a:pt x="4936" y="11418"/>
                      </a:lnTo>
                      <a:lnTo>
                        <a:pt x="5015" y="11418"/>
                      </a:lnTo>
                      <a:lnTo>
                        <a:pt x="5015" y="11351"/>
                      </a:lnTo>
                      <a:lnTo>
                        <a:pt x="5094" y="11284"/>
                      </a:lnTo>
                      <a:lnTo>
                        <a:pt x="5173" y="11284"/>
                      </a:lnTo>
                      <a:lnTo>
                        <a:pt x="5173" y="11217"/>
                      </a:lnTo>
                      <a:lnTo>
                        <a:pt x="5252" y="11217"/>
                      </a:lnTo>
                      <a:lnTo>
                        <a:pt x="5252" y="11151"/>
                      </a:lnTo>
                      <a:lnTo>
                        <a:pt x="5331" y="11084"/>
                      </a:lnTo>
                      <a:lnTo>
                        <a:pt x="5410" y="11084"/>
                      </a:lnTo>
                      <a:lnTo>
                        <a:pt x="5410" y="11017"/>
                      </a:lnTo>
                      <a:lnTo>
                        <a:pt x="5489" y="11017"/>
                      </a:lnTo>
                      <a:lnTo>
                        <a:pt x="5528" y="10950"/>
                      </a:lnTo>
                      <a:lnTo>
                        <a:pt x="5528" y="10883"/>
                      </a:lnTo>
                      <a:lnTo>
                        <a:pt x="5686" y="10750"/>
                      </a:lnTo>
                      <a:lnTo>
                        <a:pt x="5765" y="10750"/>
                      </a:lnTo>
                      <a:lnTo>
                        <a:pt x="5844" y="10683"/>
                      </a:lnTo>
                      <a:lnTo>
                        <a:pt x="6081" y="10616"/>
                      </a:lnTo>
                      <a:lnTo>
                        <a:pt x="6160" y="10583"/>
                      </a:lnTo>
                      <a:lnTo>
                        <a:pt x="6239" y="10583"/>
                      </a:lnTo>
                      <a:lnTo>
                        <a:pt x="6239" y="10516"/>
                      </a:lnTo>
                      <a:lnTo>
                        <a:pt x="6397" y="10516"/>
                      </a:lnTo>
                      <a:lnTo>
                        <a:pt x="6397" y="10449"/>
                      </a:lnTo>
                      <a:lnTo>
                        <a:pt x="6437" y="10449"/>
                      </a:lnTo>
                      <a:lnTo>
                        <a:pt x="6437" y="10383"/>
                      </a:lnTo>
                      <a:lnTo>
                        <a:pt x="6516" y="10383"/>
                      </a:lnTo>
                      <a:lnTo>
                        <a:pt x="6516" y="10316"/>
                      </a:lnTo>
                      <a:lnTo>
                        <a:pt x="6595" y="10316"/>
                      </a:lnTo>
                      <a:lnTo>
                        <a:pt x="6595" y="10249"/>
                      </a:lnTo>
                      <a:lnTo>
                        <a:pt x="6673" y="10249"/>
                      </a:lnTo>
                      <a:lnTo>
                        <a:pt x="6673" y="10182"/>
                      </a:lnTo>
                      <a:lnTo>
                        <a:pt x="6752" y="10182"/>
                      </a:lnTo>
                      <a:lnTo>
                        <a:pt x="6752" y="10049"/>
                      </a:lnTo>
                      <a:lnTo>
                        <a:pt x="6831" y="10049"/>
                      </a:lnTo>
                      <a:lnTo>
                        <a:pt x="6831" y="9915"/>
                      </a:lnTo>
                      <a:lnTo>
                        <a:pt x="6910" y="9915"/>
                      </a:lnTo>
                      <a:lnTo>
                        <a:pt x="6910" y="9682"/>
                      </a:lnTo>
                      <a:lnTo>
                        <a:pt x="6831" y="9682"/>
                      </a:lnTo>
                      <a:lnTo>
                        <a:pt x="6752" y="9615"/>
                      </a:lnTo>
                      <a:lnTo>
                        <a:pt x="6752" y="9548"/>
                      </a:lnTo>
                      <a:lnTo>
                        <a:pt x="6595" y="9415"/>
                      </a:lnTo>
                      <a:lnTo>
                        <a:pt x="6595" y="9348"/>
                      </a:lnTo>
                      <a:lnTo>
                        <a:pt x="6516" y="9348"/>
                      </a:lnTo>
                      <a:lnTo>
                        <a:pt x="6516" y="9214"/>
                      </a:lnTo>
                      <a:lnTo>
                        <a:pt x="6437" y="9147"/>
                      </a:lnTo>
                      <a:lnTo>
                        <a:pt x="6397" y="9081"/>
                      </a:lnTo>
                      <a:lnTo>
                        <a:pt x="6397" y="8780"/>
                      </a:lnTo>
                      <a:lnTo>
                        <a:pt x="6318" y="8780"/>
                      </a:lnTo>
                      <a:lnTo>
                        <a:pt x="6239" y="8713"/>
                      </a:lnTo>
                      <a:lnTo>
                        <a:pt x="6239" y="8446"/>
                      </a:lnTo>
                      <a:lnTo>
                        <a:pt x="6318" y="8380"/>
                      </a:lnTo>
                      <a:lnTo>
                        <a:pt x="6318" y="8313"/>
                      </a:lnTo>
                      <a:lnTo>
                        <a:pt x="6397" y="8313"/>
                      </a:lnTo>
                      <a:lnTo>
                        <a:pt x="6397" y="7545"/>
                      </a:lnTo>
                      <a:lnTo>
                        <a:pt x="6437" y="7545"/>
                      </a:lnTo>
                      <a:lnTo>
                        <a:pt x="6437" y="6977"/>
                      </a:lnTo>
                      <a:lnTo>
                        <a:pt x="6516" y="6911"/>
                      </a:lnTo>
                      <a:lnTo>
                        <a:pt x="6516" y="6644"/>
                      </a:lnTo>
                      <a:lnTo>
                        <a:pt x="6595" y="6644"/>
                      </a:lnTo>
                      <a:lnTo>
                        <a:pt x="6595" y="6210"/>
                      </a:lnTo>
                      <a:lnTo>
                        <a:pt x="6516" y="6143"/>
                      </a:lnTo>
                      <a:lnTo>
                        <a:pt x="6516" y="6009"/>
                      </a:lnTo>
                      <a:lnTo>
                        <a:pt x="6437" y="5943"/>
                      </a:lnTo>
                      <a:lnTo>
                        <a:pt x="6437" y="5776"/>
                      </a:lnTo>
                      <a:lnTo>
                        <a:pt x="6516" y="5709"/>
                      </a:lnTo>
                      <a:lnTo>
                        <a:pt x="6831" y="5709"/>
                      </a:lnTo>
                      <a:lnTo>
                        <a:pt x="6831" y="5575"/>
                      </a:lnTo>
                      <a:lnTo>
                        <a:pt x="6910" y="5575"/>
                      </a:lnTo>
                      <a:lnTo>
                        <a:pt x="6910" y="5442"/>
                      </a:lnTo>
                      <a:lnTo>
                        <a:pt x="6989" y="5375"/>
                      </a:lnTo>
                      <a:lnTo>
                        <a:pt x="7068" y="5375"/>
                      </a:lnTo>
                      <a:lnTo>
                        <a:pt x="7068" y="5108"/>
                      </a:lnTo>
                      <a:lnTo>
                        <a:pt x="7147" y="5108"/>
                      </a:lnTo>
                      <a:lnTo>
                        <a:pt x="7147" y="5041"/>
                      </a:lnTo>
                      <a:lnTo>
                        <a:pt x="7305" y="5041"/>
                      </a:lnTo>
                      <a:lnTo>
                        <a:pt x="7305" y="4974"/>
                      </a:lnTo>
                      <a:lnTo>
                        <a:pt x="7384" y="4974"/>
                      </a:lnTo>
                      <a:lnTo>
                        <a:pt x="7384" y="4807"/>
                      </a:lnTo>
                      <a:lnTo>
                        <a:pt x="7424" y="4807"/>
                      </a:lnTo>
                      <a:lnTo>
                        <a:pt x="7424" y="4741"/>
                      </a:lnTo>
                      <a:lnTo>
                        <a:pt x="7503" y="4741"/>
                      </a:lnTo>
                      <a:lnTo>
                        <a:pt x="7503" y="4540"/>
                      </a:lnTo>
                      <a:lnTo>
                        <a:pt x="7424" y="4540"/>
                      </a:lnTo>
                      <a:lnTo>
                        <a:pt x="7424" y="4407"/>
                      </a:lnTo>
                      <a:lnTo>
                        <a:pt x="7661" y="4407"/>
                      </a:lnTo>
                      <a:lnTo>
                        <a:pt x="7661" y="4273"/>
                      </a:lnTo>
                      <a:lnTo>
                        <a:pt x="7582" y="4206"/>
                      </a:lnTo>
                      <a:lnTo>
                        <a:pt x="7503" y="4173"/>
                      </a:lnTo>
                      <a:lnTo>
                        <a:pt x="7503" y="3973"/>
                      </a:lnTo>
                      <a:lnTo>
                        <a:pt x="7424" y="3973"/>
                      </a:lnTo>
                      <a:lnTo>
                        <a:pt x="7424" y="3839"/>
                      </a:lnTo>
                      <a:lnTo>
                        <a:pt x="7384" y="3839"/>
                      </a:lnTo>
                      <a:lnTo>
                        <a:pt x="7384" y="3772"/>
                      </a:lnTo>
                      <a:lnTo>
                        <a:pt x="7424" y="3772"/>
                      </a:lnTo>
                      <a:lnTo>
                        <a:pt x="7424" y="3639"/>
                      </a:lnTo>
                      <a:lnTo>
                        <a:pt x="7503" y="3639"/>
                      </a:lnTo>
                      <a:lnTo>
                        <a:pt x="7503" y="3572"/>
                      </a:lnTo>
                      <a:lnTo>
                        <a:pt x="7661" y="3572"/>
                      </a:lnTo>
                      <a:lnTo>
                        <a:pt x="7661" y="3338"/>
                      </a:lnTo>
                      <a:lnTo>
                        <a:pt x="7582" y="3205"/>
                      </a:lnTo>
                      <a:lnTo>
                        <a:pt x="7582" y="3138"/>
                      </a:lnTo>
                      <a:lnTo>
                        <a:pt x="7503" y="3138"/>
                      </a:lnTo>
                      <a:lnTo>
                        <a:pt x="7503" y="3005"/>
                      </a:lnTo>
                      <a:lnTo>
                        <a:pt x="7424" y="3005"/>
                      </a:lnTo>
                      <a:lnTo>
                        <a:pt x="7424" y="2504"/>
                      </a:lnTo>
                      <a:lnTo>
                        <a:pt x="7384" y="2437"/>
                      </a:lnTo>
                      <a:lnTo>
                        <a:pt x="7384" y="2370"/>
                      </a:lnTo>
                      <a:lnTo>
                        <a:pt x="7305" y="2304"/>
                      </a:lnTo>
                      <a:lnTo>
                        <a:pt x="7305" y="2103"/>
                      </a:lnTo>
                      <a:lnTo>
                        <a:pt x="7226" y="2103"/>
                      </a:lnTo>
                      <a:lnTo>
                        <a:pt x="7226" y="2036"/>
                      </a:lnTo>
                      <a:lnTo>
                        <a:pt x="7068" y="2036"/>
                      </a:lnTo>
                      <a:lnTo>
                        <a:pt x="6989" y="1970"/>
                      </a:lnTo>
                      <a:lnTo>
                        <a:pt x="6989" y="1769"/>
                      </a:lnTo>
                      <a:lnTo>
                        <a:pt x="7068" y="1769"/>
                      </a:lnTo>
                      <a:lnTo>
                        <a:pt x="7068" y="1736"/>
                      </a:lnTo>
                      <a:lnTo>
                        <a:pt x="7226" y="1736"/>
                      </a:lnTo>
                      <a:lnTo>
                        <a:pt x="7226" y="1669"/>
                      </a:lnTo>
                      <a:lnTo>
                        <a:pt x="7147" y="1669"/>
                      </a:lnTo>
                      <a:lnTo>
                        <a:pt x="7068" y="1602"/>
                      </a:lnTo>
                      <a:lnTo>
                        <a:pt x="7068" y="1536"/>
                      </a:lnTo>
                      <a:lnTo>
                        <a:pt x="6989" y="1469"/>
                      </a:lnTo>
                      <a:lnTo>
                        <a:pt x="6989" y="1269"/>
                      </a:lnTo>
                      <a:lnTo>
                        <a:pt x="6910" y="1269"/>
                      </a:lnTo>
                      <a:lnTo>
                        <a:pt x="6910" y="901"/>
                      </a:lnTo>
                      <a:lnTo>
                        <a:pt x="6989" y="835"/>
                      </a:lnTo>
                      <a:lnTo>
                        <a:pt x="6989" y="768"/>
                      </a:lnTo>
                      <a:lnTo>
                        <a:pt x="7068" y="768"/>
                      </a:lnTo>
                      <a:lnTo>
                        <a:pt x="7068" y="501"/>
                      </a:lnTo>
                      <a:lnTo>
                        <a:pt x="7147" y="501"/>
                      </a:lnTo>
                      <a:lnTo>
                        <a:pt x="7147" y="434"/>
                      </a:lnTo>
                      <a:lnTo>
                        <a:pt x="7226" y="434"/>
                      </a:lnTo>
                      <a:lnTo>
                        <a:pt x="7226" y="367"/>
                      </a:lnTo>
                      <a:lnTo>
                        <a:pt x="7305" y="367"/>
                      </a:lnTo>
                      <a:lnTo>
                        <a:pt x="7305" y="300"/>
                      </a:lnTo>
                      <a:lnTo>
                        <a:pt x="7424" y="300"/>
                      </a:lnTo>
                      <a:lnTo>
                        <a:pt x="7424" y="234"/>
                      </a:lnTo>
                      <a:lnTo>
                        <a:pt x="7503" y="167"/>
                      </a:lnTo>
                      <a:lnTo>
                        <a:pt x="7503" y="134"/>
                      </a:lnTo>
                      <a:lnTo>
                        <a:pt x="7582" y="67"/>
                      </a:lnTo>
                      <a:lnTo>
                        <a:pt x="7819" y="67"/>
                      </a:lnTo>
                      <a:lnTo>
                        <a:pt x="7819" y="0"/>
                      </a:lnTo>
                      <a:lnTo>
                        <a:pt x="7898" y="0"/>
                      </a:lnTo>
                      <a:lnTo>
                        <a:pt x="7898" y="167"/>
                      </a:lnTo>
                      <a:lnTo>
                        <a:pt x="7977" y="167"/>
                      </a:lnTo>
                      <a:lnTo>
                        <a:pt x="7977" y="234"/>
                      </a:lnTo>
                      <a:lnTo>
                        <a:pt x="7898" y="234"/>
                      </a:lnTo>
                      <a:lnTo>
                        <a:pt x="7898" y="300"/>
                      </a:lnTo>
                      <a:lnTo>
                        <a:pt x="7740" y="300"/>
                      </a:lnTo>
                      <a:lnTo>
                        <a:pt x="7740" y="367"/>
                      </a:lnTo>
                      <a:lnTo>
                        <a:pt x="7819" y="367"/>
                      </a:lnTo>
                      <a:lnTo>
                        <a:pt x="7819" y="434"/>
                      </a:lnTo>
                      <a:lnTo>
                        <a:pt x="7898" y="434"/>
                      </a:lnTo>
                      <a:lnTo>
                        <a:pt x="7898" y="501"/>
                      </a:lnTo>
                      <a:lnTo>
                        <a:pt x="7977" y="501"/>
                      </a:lnTo>
                      <a:lnTo>
                        <a:pt x="7977" y="701"/>
                      </a:lnTo>
                      <a:lnTo>
                        <a:pt x="8135" y="701"/>
                      </a:lnTo>
                      <a:lnTo>
                        <a:pt x="8135" y="768"/>
                      </a:lnTo>
                      <a:lnTo>
                        <a:pt x="8135" y="701"/>
                      </a:lnTo>
                      <a:lnTo>
                        <a:pt x="8135" y="768"/>
                      </a:lnTo>
                      <a:lnTo>
                        <a:pt x="8214" y="768"/>
                      </a:lnTo>
                      <a:lnTo>
                        <a:pt x="8214" y="835"/>
                      </a:lnTo>
                      <a:lnTo>
                        <a:pt x="8214" y="768"/>
                      </a:lnTo>
                      <a:lnTo>
                        <a:pt x="8214" y="835"/>
                      </a:lnTo>
                      <a:lnTo>
                        <a:pt x="8293" y="835"/>
                      </a:lnTo>
                      <a:lnTo>
                        <a:pt x="8135" y="835"/>
                      </a:lnTo>
                      <a:lnTo>
                        <a:pt x="8135" y="901"/>
                      </a:lnTo>
                      <a:lnTo>
                        <a:pt x="8214" y="901"/>
                      </a:lnTo>
                      <a:lnTo>
                        <a:pt x="8293" y="968"/>
                      </a:lnTo>
                      <a:lnTo>
                        <a:pt x="8332" y="968"/>
                      </a:lnTo>
                      <a:lnTo>
                        <a:pt x="8332" y="1002"/>
                      </a:lnTo>
                      <a:lnTo>
                        <a:pt x="8293" y="1002"/>
                      </a:lnTo>
                      <a:lnTo>
                        <a:pt x="8293" y="1068"/>
                      </a:lnTo>
                      <a:lnTo>
                        <a:pt x="8411" y="1068"/>
                      </a:lnTo>
                      <a:lnTo>
                        <a:pt x="8411" y="1202"/>
                      </a:lnTo>
                      <a:lnTo>
                        <a:pt x="8490" y="1269"/>
                      </a:lnTo>
                      <a:lnTo>
                        <a:pt x="8411" y="1269"/>
                      </a:lnTo>
                      <a:lnTo>
                        <a:pt x="8411" y="1335"/>
                      </a:lnTo>
                      <a:lnTo>
                        <a:pt x="8490" y="1335"/>
                      </a:lnTo>
                      <a:lnTo>
                        <a:pt x="8411" y="1335"/>
                      </a:lnTo>
                      <a:lnTo>
                        <a:pt x="8411" y="1402"/>
                      </a:lnTo>
                      <a:lnTo>
                        <a:pt x="8490" y="1402"/>
                      </a:lnTo>
                      <a:lnTo>
                        <a:pt x="8411" y="1402"/>
                      </a:lnTo>
                      <a:lnTo>
                        <a:pt x="8411" y="1536"/>
                      </a:lnTo>
                      <a:lnTo>
                        <a:pt x="8648" y="1536"/>
                      </a:lnTo>
                      <a:lnTo>
                        <a:pt x="8648" y="1669"/>
                      </a:lnTo>
                      <a:lnTo>
                        <a:pt x="8727" y="1669"/>
                      </a:lnTo>
                      <a:lnTo>
                        <a:pt x="8727" y="1736"/>
                      </a:lnTo>
                      <a:lnTo>
                        <a:pt x="8806" y="1736"/>
                      </a:lnTo>
                      <a:lnTo>
                        <a:pt x="8806" y="1669"/>
                      </a:lnTo>
                      <a:lnTo>
                        <a:pt x="8806" y="1736"/>
                      </a:lnTo>
                      <a:lnTo>
                        <a:pt x="8885" y="1669"/>
                      </a:lnTo>
                      <a:lnTo>
                        <a:pt x="8885" y="1736"/>
                      </a:lnTo>
                      <a:lnTo>
                        <a:pt x="8806" y="1736"/>
                      </a:lnTo>
                      <a:lnTo>
                        <a:pt x="8806" y="1769"/>
                      </a:lnTo>
                      <a:lnTo>
                        <a:pt x="8964" y="1769"/>
                      </a:lnTo>
                      <a:lnTo>
                        <a:pt x="8964" y="2170"/>
                      </a:lnTo>
                      <a:lnTo>
                        <a:pt x="9043" y="2170"/>
                      </a:lnTo>
                      <a:lnTo>
                        <a:pt x="9043" y="2237"/>
                      </a:lnTo>
                      <a:lnTo>
                        <a:pt x="8885" y="2237"/>
                      </a:lnTo>
                      <a:lnTo>
                        <a:pt x="8806" y="2304"/>
                      </a:lnTo>
                      <a:lnTo>
                        <a:pt x="8806" y="2370"/>
                      </a:lnTo>
                      <a:lnTo>
                        <a:pt x="8727" y="2370"/>
                      </a:lnTo>
                      <a:lnTo>
                        <a:pt x="8806" y="2370"/>
                      </a:lnTo>
                      <a:lnTo>
                        <a:pt x="8806" y="2437"/>
                      </a:lnTo>
                      <a:lnTo>
                        <a:pt x="8885" y="2437"/>
                      </a:lnTo>
                      <a:lnTo>
                        <a:pt x="8885" y="2504"/>
                      </a:lnTo>
                      <a:lnTo>
                        <a:pt x="8964" y="2504"/>
                      </a:lnTo>
                      <a:lnTo>
                        <a:pt x="8964" y="2571"/>
                      </a:lnTo>
                      <a:lnTo>
                        <a:pt x="8885" y="2571"/>
                      </a:lnTo>
                      <a:lnTo>
                        <a:pt x="8964" y="2571"/>
                      </a:lnTo>
                      <a:lnTo>
                        <a:pt x="8964" y="2604"/>
                      </a:lnTo>
                      <a:lnTo>
                        <a:pt x="8964" y="2571"/>
                      </a:lnTo>
                      <a:lnTo>
                        <a:pt x="8964" y="2671"/>
                      </a:lnTo>
                      <a:lnTo>
                        <a:pt x="9043" y="2671"/>
                      </a:lnTo>
                      <a:lnTo>
                        <a:pt x="8964" y="2671"/>
                      </a:lnTo>
                      <a:lnTo>
                        <a:pt x="9043" y="2671"/>
                      </a:lnTo>
                      <a:lnTo>
                        <a:pt x="9043" y="2738"/>
                      </a:lnTo>
                      <a:lnTo>
                        <a:pt x="9043" y="2671"/>
                      </a:lnTo>
                      <a:lnTo>
                        <a:pt x="9043" y="3071"/>
                      </a:lnTo>
                      <a:lnTo>
                        <a:pt x="9122" y="3071"/>
                      </a:lnTo>
                      <a:lnTo>
                        <a:pt x="9122" y="3272"/>
                      </a:lnTo>
                      <a:lnTo>
                        <a:pt x="9201" y="3272"/>
                      </a:lnTo>
                      <a:lnTo>
                        <a:pt x="9122" y="3272"/>
                      </a:lnTo>
                      <a:lnTo>
                        <a:pt x="9201" y="3272"/>
                      </a:lnTo>
                      <a:lnTo>
                        <a:pt x="9201" y="3372"/>
                      </a:lnTo>
                      <a:lnTo>
                        <a:pt x="9280" y="3372"/>
                      </a:lnTo>
                      <a:lnTo>
                        <a:pt x="9280" y="3439"/>
                      </a:lnTo>
                      <a:lnTo>
                        <a:pt x="9319" y="3439"/>
                      </a:lnTo>
                      <a:lnTo>
                        <a:pt x="9319" y="3505"/>
                      </a:lnTo>
                      <a:lnTo>
                        <a:pt x="9319" y="3439"/>
                      </a:lnTo>
                      <a:lnTo>
                        <a:pt x="9398" y="3439"/>
                      </a:lnTo>
                      <a:lnTo>
                        <a:pt x="9398" y="3572"/>
                      </a:lnTo>
                      <a:lnTo>
                        <a:pt x="9556" y="3572"/>
                      </a:lnTo>
                      <a:lnTo>
                        <a:pt x="9556" y="3639"/>
                      </a:lnTo>
                      <a:lnTo>
                        <a:pt x="9714" y="3639"/>
                      </a:lnTo>
                      <a:lnTo>
                        <a:pt x="9714" y="3706"/>
                      </a:lnTo>
                      <a:lnTo>
                        <a:pt x="10030" y="3706"/>
                      </a:lnTo>
                      <a:lnTo>
                        <a:pt x="10109" y="3772"/>
                      </a:lnTo>
                      <a:lnTo>
                        <a:pt x="10109" y="3839"/>
                      </a:lnTo>
                      <a:lnTo>
                        <a:pt x="10188" y="3839"/>
                      </a:lnTo>
                      <a:lnTo>
                        <a:pt x="10188" y="3906"/>
                      </a:lnTo>
                      <a:lnTo>
                        <a:pt x="10227" y="3906"/>
                      </a:lnTo>
                      <a:lnTo>
                        <a:pt x="10227" y="4040"/>
                      </a:lnTo>
                      <a:lnTo>
                        <a:pt x="10306" y="4040"/>
                      </a:lnTo>
                      <a:lnTo>
                        <a:pt x="10306" y="4106"/>
                      </a:lnTo>
                      <a:lnTo>
                        <a:pt x="10227" y="4106"/>
                      </a:lnTo>
                      <a:lnTo>
                        <a:pt x="10227" y="4173"/>
                      </a:lnTo>
                      <a:lnTo>
                        <a:pt x="10188" y="4173"/>
                      </a:lnTo>
                      <a:lnTo>
                        <a:pt x="10227" y="4173"/>
                      </a:lnTo>
                      <a:lnTo>
                        <a:pt x="10227" y="4206"/>
                      </a:lnTo>
                      <a:lnTo>
                        <a:pt x="10306" y="4206"/>
                      </a:lnTo>
                      <a:lnTo>
                        <a:pt x="10306" y="4273"/>
                      </a:lnTo>
                      <a:lnTo>
                        <a:pt x="10385" y="4273"/>
                      </a:lnTo>
                      <a:lnTo>
                        <a:pt x="10385" y="4206"/>
                      </a:lnTo>
                      <a:lnTo>
                        <a:pt x="10385" y="4273"/>
                      </a:lnTo>
                      <a:lnTo>
                        <a:pt x="10464" y="4273"/>
                      </a:lnTo>
                      <a:lnTo>
                        <a:pt x="10385" y="4273"/>
                      </a:lnTo>
                      <a:lnTo>
                        <a:pt x="10385" y="4340"/>
                      </a:lnTo>
                      <a:lnTo>
                        <a:pt x="10464" y="4340"/>
                      </a:lnTo>
                      <a:lnTo>
                        <a:pt x="10464" y="4407"/>
                      </a:lnTo>
                      <a:lnTo>
                        <a:pt x="10543" y="4407"/>
                      </a:lnTo>
                      <a:lnTo>
                        <a:pt x="10464" y="4407"/>
                      </a:lnTo>
                      <a:lnTo>
                        <a:pt x="10543" y="4407"/>
                      </a:lnTo>
                      <a:lnTo>
                        <a:pt x="10543" y="4474"/>
                      </a:lnTo>
                      <a:lnTo>
                        <a:pt x="10622" y="4474"/>
                      </a:lnTo>
                      <a:lnTo>
                        <a:pt x="10622" y="4407"/>
                      </a:lnTo>
                      <a:lnTo>
                        <a:pt x="10622" y="4607"/>
                      </a:lnTo>
                      <a:lnTo>
                        <a:pt x="10543" y="4607"/>
                      </a:lnTo>
                      <a:lnTo>
                        <a:pt x="10543" y="4674"/>
                      </a:lnTo>
                      <a:lnTo>
                        <a:pt x="10622" y="4674"/>
                      </a:lnTo>
                      <a:lnTo>
                        <a:pt x="10622" y="4607"/>
                      </a:lnTo>
                      <a:lnTo>
                        <a:pt x="10622" y="4674"/>
                      </a:lnTo>
                      <a:lnTo>
                        <a:pt x="10701" y="4674"/>
                      </a:lnTo>
                      <a:lnTo>
                        <a:pt x="10701" y="4874"/>
                      </a:lnTo>
                      <a:lnTo>
                        <a:pt x="10780" y="4874"/>
                      </a:lnTo>
                      <a:lnTo>
                        <a:pt x="10780" y="4807"/>
                      </a:lnTo>
                      <a:lnTo>
                        <a:pt x="10780" y="4874"/>
                      </a:lnTo>
                      <a:lnTo>
                        <a:pt x="10938" y="4874"/>
                      </a:lnTo>
                      <a:lnTo>
                        <a:pt x="10938" y="4941"/>
                      </a:lnTo>
                      <a:lnTo>
                        <a:pt x="11096" y="4941"/>
                      </a:lnTo>
                      <a:lnTo>
                        <a:pt x="11096" y="4974"/>
                      </a:lnTo>
                      <a:lnTo>
                        <a:pt x="11175" y="4974"/>
                      </a:lnTo>
                      <a:lnTo>
                        <a:pt x="11175" y="5041"/>
                      </a:lnTo>
                      <a:lnTo>
                        <a:pt x="11215" y="5041"/>
                      </a:lnTo>
                      <a:lnTo>
                        <a:pt x="11215" y="4974"/>
                      </a:lnTo>
                      <a:lnTo>
                        <a:pt x="11215" y="5041"/>
                      </a:lnTo>
                      <a:lnTo>
                        <a:pt x="11452" y="5041"/>
                      </a:lnTo>
                      <a:lnTo>
                        <a:pt x="11452" y="4974"/>
                      </a:lnTo>
                      <a:lnTo>
                        <a:pt x="11452" y="5041"/>
                      </a:lnTo>
                      <a:lnTo>
                        <a:pt x="11531" y="5041"/>
                      </a:lnTo>
                      <a:lnTo>
                        <a:pt x="11531" y="5108"/>
                      </a:lnTo>
                      <a:lnTo>
                        <a:pt x="11610" y="5041"/>
                      </a:lnTo>
                      <a:lnTo>
                        <a:pt x="11610" y="5108"/>
                      </a:lnTo>
                      <a:lnTo>
                        <a:pt x="11610" y="5041"/>
                      </a:lnTo>
                      <a:lnTo>
                        <a:pt x="11688" y="5041"/>
                      </a:lnTo>
                      <a:lnTo>
                        <a:pt x="11688" y="5108"/>
                      </a:lnTo>
                      <a:lnTo>
                        <a:pt x="11925" y="5108"/>
                      </a:lnTo>
                      <a:lnTo>
                        <a:pt x="11925" y="5041"/>
                      </a:lnTo>
                      <a:lnTo>
                        <a:pt x="11846" y="5041"/>
                      </a:lnTo>
                      <a:lnTo>
                        <a:pt x="11846" y="4974"/>
                      </a:lnTo>
                      <a:lnTo>
                        <a:pt x="12004" y="4974"/>
                      </a:lnTo>
                      <a:lnTo>
                        <a:pt x="12083" y="5041"/>
                      </a:lnTo>
                      <a:lnTo>
                        <a:pt x="12083" y="5108"/>
                      </a:lnTo>
                      <a:lnTo>
                        <a:pt x="12123" y="5108"/>
                      </a:lnTo>
                      <a:lnTo>
                        <a:pt x="12123" y="5175"/>
                      </a:lnTo>
                      <a:lnTo>
                        <a:pt x="12202" y="5175"/>
                      </a:lnTo>
                      <a:lnTo>
                        <a:pt x="12202" y="5241"/>
                      </a:lnTo>
                      <a:lnTo>
                        <a:pt x="12123" y="5241"/>
                      </a:lnTo>
                      <a:lnTo>
                        <a:pt x="12202" y="5241"/>
                      </a:lnTo>
                      <a:lnTo>
                        <a:pt x="12202" y="5308"/>
                      </a:lnTo>
                      <a:lnTo>
                        <a:pt x="12597" y="5308"/>
                      </a:lnTo>
                      <a:lnTo>
                        <a:pt x="12597" y="5241"/>
                      </a:lnTo>
                      <a:lnTo>
                        <a:pt x="12755" y="5241"/>
                      </a:lnTo>
                      <a:lnTo>
                        <a:pt x="12755" y="5308"/>
                      </a:lnTo>
                      <a:lnTo>
                        <a:pt x="12834" y="5308"/>
                      </a:lnTo>
                      <a:lnTo>
                        <a:pt x="12834" y="5241"/>
                      </a:lnTo>
                      <a:lnTo>
                        <a:pt x="12992" y="5241"/>
                      </a:lnTo>
                      <a:lnTo>
                        <a:pt x="12992" y="5308"/>
                      </a:lnTo>
                      <a:lnTo>
                        <a:pt x="12992" y="5241"/>
                      </a:lnTo>
                      <a:lnTo>
                        <a:pt x="13110" y="5241"/>
                      </a:lnTo>
                      <a:lnTo>
                        <a:pt x="13110" y="5375"/>
                      </a:lnTo>
                      <a:lnTo>
                        <a:pt x="13189" y="5308"/>
                      </a:lnTo>
                      <a:lnTo>
                        <a:pt x="13189" y="5375"/>
                      </a:lnTo>
                      <a:lnTo>
                        <a:pt x="13268" y="5375"/>
                      </a:lnTo>
                      <a:lnTo>
                        <a:pt x="13268" y="5442"/>
                      </a:lnTo>
                      <a:lnTo>
                        <a:pt x="13347" y="5442"/>
                      </a:lnTo>
                      <a:lnTo>
                        <a:pt x="13347" y="5375"/>
                      </a:lnTo>
                      <a:lnTo>
                        <a:pt x="13426" y="5375"/>
                      </a:lnTo>
                      <a:lnTo>
                        <a:pt x="13426" y="5041"/>
                      </a:lnTo>
                      <a:lnTo>
                        <a:pt x="13347" y="5041"/>
                      </a:lnTo>
                      <a:lnTo>
                        <a:pt x="13347" y="4874"/>
                      </a:lnTo>
                      <a:lnTo>
                        <a:pt x="13426" y="4874"/>
                      </a:lnTo>
                      <a:lnTo>
                        <a:pt x="13426" y="4807"/>
                      </a:lnTo>
                      <a:lnTo>
                        <a:pt x="13505" y="4807"/>
                      </a:lnTo>
                      <a:lnTo>
                        <a:pt x="13505" y="4674"/>
                      </a:lnTo>
                      <a:lnTo>
                        <a:pt x="13584" y="4674"/>
                      </a:lnTo>
                      <a:lnTo>
                        <a:pt x="13505" y="4674"/>
                      </a:lnTo>
                      <a:lnTo>
                        <a:pt x="13584" y="4674"/>
                      </a:lnTo>
                      <a:lnTo>
                        <a:pt x="13584" y="4607"/>
                      </a:lnTo>
                      <a:lnTo>
                        <a:pt x="13663" y="4607"/>
                      </a:lnTo>
                      <a:lnTo>
                        <a:pt x="13663" y="4540"/>
                      </a:lnTo>
                      <a:lnTo>
                        <a:pt x="13742" y="4540"/>
                      </a:lnTo>
                      <a:lnTo>
                        <a:pt x="13742" y="4474"/>
                      </a:lnTo>
                      <a:lnTo>
                        <a:pt x="13742" y="4540"/>
                      </a:lnTo>
                      <a:lnTo>
                        <a:pt x="13821" y="4540"/>
                      </a:lnTo>
                      <a:lnTo>
                        <a:pt x="13900" y="4607"/>
                      </a:lnTo>
                      <a:lnTo>
                        <a:pt x="13900" y="4540"/>
                      </a:lnTo>
                      <a:lnTo>
                        <a:pt x="14018" y="4540"/>
                      </a:lnTo>
                      <a:lnTo>
                        <a:pt x="14018" y="4607"/>
                      </a:lnTo>
                      <a:lnTo>
                        <a:pt x="14334" y="4607"/>
                      </a:lnTo>
                      <a:lnTo>
                        <a:pt x="14334" y="4540"/>
                      </a:lnTo>
                      <a:lnTo>
                        <a:pt x="14334" y="4607"/>
                      </a:lnTo>
                      <a:lnTo>
                        <a:pt x="14492" y="4607"/>
                      </a:lnTo>
                      <a:lnTo>
                        <a:pt x="14492" y="4674"/>
                      </a:lnTo>
                      <a:lnTo>
                        <a:pt x="14729" y="4674"/>
                      </a:lnTo>
                      <a:lnTo>
                        <a:pt x="14729" y="4741"/>
                      </a:lnTo>
                      <a:lnTo>
                        <a:pt x="14887" y="4741"/>
                      </a:lnTo>
                      <a:lnTo>
                        <a:pt x="14887" y="4674"/>
                      </a:lnTo>
                      <a:lnTo>
                        <a:pt x="15005" y="4674"/>
                      </a:lnTo>
                      <a:lnTo>
                        <a:pt x="15005" y="4607"/>
                      </a:lnTo>
                      <a:lnTo>
                        <a:pt x="15005" y="4674"/>
                      </a:lnTo>
                      <a:lnTo>
                        <a:pt x="15084" y="4674"/>
                      </a:lnTo>
                      <a:lnTo>
                        <a:pt x="15084" y="4741"/>
                      </a:lnTo>
                      <a:lnTo>
                        <a:pt x="15637" y="4741"/>
                      </a:lnTo>
                      <a:lnTo>
                        <a:pt x="15637" y="4607"/>
                      </a:lnTo>
                      <a:lnTo>
                        <a:pt x="16072" y="4607"/>
                      </a:lnTo>
                      <a:lnTo>
                        <a:pt x="16072" y="4674"/>
                      </a:lnTo>
                      <a:lnTo>
                        <a:pt x="16072" y="4607"/>
                      </a:lnTo>
                      <a:lnTo>
                        <a:pt x="16230" y="4607"/>
                      </a:lnTo>
                      <a:lnTo>
                        <a:pt x="16230" y="4674"/>
                      </a:lnTo>
                      <a:lnTo>
                        <a:pt x="16309" y="4674"/>
                      </a:lnTo>
                      <a:lnTo>
                        <a:pt x="16309" y="4741"/>
                      </a:lnTo>
                      <a:lnTo>
                        <a:pt x="16230" y="4741"/>
                      </a:lnTo>
                      <a:lnTo>
                        <a:pt x="16230" y="4807"/>
                      </a:lnTo>
                      <a:lnTo>
                        <a:pt x="16151" y="4807"/>
                      </a:lnTo>
                      <a:lnTo>
                        <a:pt x="16151" y="4941"/>
                      </a:lnTo>
                      <a:lnTo>
                        <a:pt x="16230" y="4941"/>
                      </a:lnTo>
                      <a:lnTo>
                        <a:pt x="16230" y="5241"/>
                      </a:lnTo>
                      <a:lnTo>
                        <a:pt x="16309" y="5241"/>
                      </a:lnTo>
                      <a:lnTo>
                        <a:pt x="16309" y="5442"/>
                      </a:lnTo>
                      <a:lnTo>
                        <a:pt x="16388" y="5442"/>
                      </a:lnTo>
                      <a:lnTo>
                        <a:pt x="16388" y="5509"/>
                      </a:lnTo>
                      <a:lnTo>
                        <a:pt x="16546" y="5509"/>
                      </a:lnTo>
                      <a:lnTo>
                        <a:pt x="16624" y="5575"/>
                      </a:lnTo>
                      <a:lnTo>
                        <a:pt x="16703" y="5575"/>
                      </a:lnTo>
                      <a:lnTo>
                        <a:pt x="16703" y="5642"/>
                      </a:lnTo>
                      <a:lnTo>
                        <a:pt x="16782" y="5642"/>
                      </a:lnTo>
                      <a:lnTo>
                        <a:pt x="16782" y="5709"/>
                      </a:lnTo>
                      <a:lnTo>
                        <a:pt x="16861" y="5776"/>
                      </a:lnTo>
                      <a:lnTo>
                        <a:pt x="16980" y="5776"/>
                      </a:lnTo>
                      <a:lnTo>
                        <a:pt x="16980" y="5809"/>
                      </a:lnTo>
                      <a:lnTo>
                        <a:pt x="17059" y="5809"/>
                      </a:lnTo>
                      <a:lnTo>
                        <a:pt x="17059" y="5876"/>
                      </a:lnTo>
                      <a:lnTo>
                        <a:pt x="17138" y="5809"/>
                      </a:lnTo>
                      <a:lnTo>
                        <a:pt x="17138" y="6076"/>
                      </a:lnTo>
                      <a:lnTo>
                        <a:pt x="17059" y="6076"/>
                      </a:lnTo>
                      <a:lnTo>
                        <a:pt x="17059" y="6276"/>
                      </a:lnTo>
                      <a:lnTo>
                        <a:pt x="17138" y="6276"/>
                      </a:lnTo>
                      <a:lnTo>
                        <a:pt x="17138" y="6410"/>
                      </a:lnTo>
                      <a:lnTo>
                        <a:pt x="17217" y="6410"/>
                      </a:lnTo>
                      <a:lnTo>
                        <a:pt x="17217" y="6477"/>
                      </a:lnTo>
                      <a:lnTo>
                        <a:pt x="17296" y="6477"/>
                      </a:lnTo>
                      <a:lnTo>
                        <a:pt x="17296" y="6543"/>
                      </a:lnTo>
                      <a:lnTo>
                        <a:pt x="17375" y="6543"/>
                      </a:lnTo>
                      <a:lnTo>
                        <a:pt x="17296" y="6543"/>
                      </a:lnTo>
                      <a:lnTo>
                        <a:pt x="17296" y="6577"/>
                      </a:lnTo>
                      <a:lnTo>
                        <a:pt x="17375" y="6577"/>
                      </a:lnTo>
                      <a:lnTo>
                        <a:pt x="17375" y="6644"/>
                      </a:lnTo>
                      <a:lnTo>
                        <a:pt x="17454" y="6644"/>
                      </a:lnTo>
                      <a:lnTo>
                        <a:pt x="17454" y="6710"/>
                      </a:lnTo>
                      <a:lnTo>
                        <a:pt x="17533" y="6710"/>
                      </a:lnTo>
                      <a:lnTo>
                        <a:pt x="17612" y="6777"/>
                      </a:lnTo>
                      <a:lnTo>
                        <a:pt x="17612" y="6844"/>
                      </a:lnTo>
                      <a:lnTo>
                        <a:pt x="17691" y="6844"/>
                      </a:lnTo>
                      <a:lnTo>
                        <a:pt x="17691" y="6911"/>
                      </a:lnTo>
                      <a:lnTo>
                        <a:pt x="17770" y="6911"/>
                      </a:lnTo>
                      <a:lnTo>
                        <a:pt x="17770" y="7311"/>
                      </a:lnTo>
                      <a:lnTo>
                        <a:pt x="17691" y="7311"/>
                      </a:lnTo>
                      <a:lnTo>
                        <a:pt x="17770" y="7378"/>
                      </a:lnTo>
                      <a:lnTo>
                        <a:pt x="17770" y="7411"/>
                      </a:lnTo>
                      <a:lnTo>
                        <a:pt x="17809" y="7411"/>
                      </a:lnTo>
                      <a:lnTo>
                        <a:pt x="17770" y="7411"/>
                      </a:lnTo>
                      <a:lnTo>
                        <a:pt x="17770" y="7478"/>
                      </a:lnTo>
                      <a:lnTo>
                        <a:pt x="17691" y="7478"/>
                      </a:lnTo>
                      <a:lnTo>
                        <a:pt x="17691" y="7545"/>
                      </a:lnTo>
                      <a:lnTo>
                        <a:pt x="17612" y="7545"/>
                      </a:lnTo>
                      <a:lnTo>
                        <a:pt x="17612" y="7612"/>
                      </a:lnTo>
                      <a:lnTo>
                        <a:pt x="17454" y="7612"/>
                      </a:lnTo>
                      <a:lnTo>
                        <a:pt x="17454" y="7679"/>
                      </a:lnTo>
                      <a:lnTo>
                        <a:pt x="17375" y="7679"/>
                      </a:lnTo>
                      <a:lnTo>
                        <a:pt x="17454" y="7679"/>
                      </a:lnTo>
                      <a:lnTo>
                        <a:pt x="17375" y="7679"/>
                      </a:lnTo>
                      <a:lnTo>
                        <a:pt x="17375" y="7879"/>
                      </a:lnTo>
                      <a:lnTo>
                        <a:pt x="17454" y="7879"/>
                      </a:lnTo>
                      <a:lnTo>
                        <a:pt x="17454" y="7946"/>
                      </a:lnTo>
                      <a:lnTo>
                        <a:pt x="17533" y="7946"/>
                      </a:lnTo>
                      <a:lnTo>
                        <a:pt x="17454" y="7946"/>
                      </a:lnTo>
                      <a:lnTo>
                        <a:pt x="17454" y="8079"/>
                      </a:lnTo>
                      <a:lnTo>
                        <a:pt x="17533" y="8079"/>
                      </a:lnTo>
                      <a:lnTo>
                        <a:pt x="17533" y="8146"/>
                      </a:lnTo>
                      <a:lnTo>
                        <a:pt x="17612" y="8146"/>
                      </a:lnTo>
                      <a:lnTo>
                        <a:pt x="17533" y="8146"/>
                      </a:lnTo>
                      <a:lnTo>
                        <a:pt x="17533" y="8213"/>
                      </a:lnTo>
                      <a:lnTo>
                        <a:pt x="17612" y="8213"/>
                      </a:lnTo>
                      <a:lnTo>
                        <a:pt x="17691" y="8246"/>
                      </a:lnTo>
                      <a:lnTo>
                        <a:pt x="17770" y="8246"/>
                      </a:lnTo>
                      <a:lnTo>
                        <a:pt x="17770" y="8313"/>
                      </a:lnTo>
                      <a:lnTo>
                        <a:pt x="17770" y="8246"/>
                      </a:lnTo>
                      <a:lnTo>
                        <a:pt x="17809" y="8246"/>
                      </a:lnTo>
                      <a:lnTo>
                        <a:pt x="17809" y="8380"/>
                      </a:lnTo>
                      <a:lnTo>
                        <a:pt x="17770" y="8380"/>
                      </a:lnTo>
                      <a:lnTo>
                        <a:pt x="17770" y="8513"/>
                      </a:lnTo>
                      <a:lnTo>
                        <a:pt x="17809" y="8580"/>
                      </a:lnTo>
                      <a:lnTo>
                        <a:pt x="17809" y="8647"/>
                      </a:lnTo>
                      <a:lnTo>
                        <a:pt x="17888" y="8647"/>
                      </a:lnTo>
                      <a:lnTo>
                        <a:pt x="17888" y="8713"/>
                      </a:lnTo>
                      <a:lnTo>
                        <a:pt x="17809" y="8713"/>
                      </a:lnTo>
                      <a:lnTo>
                        <a:pt x="17809" y="8780"/>
                      </a:lnTo>
                      <a:lnTo>
                        <a:pt x="17770" y="8780"/>
                      </a:lnTo>
                      <a:lnTo>
                        <a:pt x="17770" y="8914"/>
                      </a:lnTo>
                      <a:lnTo>
                        <a:pt x="17691" y="8914"/>
                      </a:lnTo>
                      <a:lnTo>
                        <a:pt x="17691" y="9014"/>
                      </a:lnTo>
                      <a:lnTo>
                        <a:pt x="17612" y="9014"/>
                      </a:lnTo>
                      <a:lnTo>
                        <a:pt x="17612" y="9081"/>
                      </a:lnTo>
                      <a:lnTo>
                        <a:pt x="17533" y="9081"/>
                      </a:lnTo>
                      <a:lnTo>
                        <a:pt x="17533" y="9147"/>
                      </a:lnTo>
                      <a:lnTo>
                        <a:pt x="17454" y="9147"/>
                      </a:lnTo>
                      <a:lnTo>
                        <a:pt x="17454" y="9214"/>
                      </a:lnTo>
                      <a:lnTo>
                        <a:pt x="17375" y="9214"/>
                      </a:lnTo>
                      <a:lnTo>
                        <a:pt x="17375" y="9348"/>
                      </a:lnTo>
                      <a:lnTo>
                        <a:pt x="17296" y="9348"/>
                      </a:lnTo>
                      <a:lnTo>
                        <a:pt x="17296" y="9615"/>
                      </a:lnTo>
                      <a:lnTo>
                        <a:pt x="17375" y="9615"/>
                      </a:lnTo>
                      <a:lnTo>
                        <a:pt x="17296" y="9615"/>
                      </a:lnTo>
                      <a:lnTo>
                        <a:pt x="17296" y="9682"/>
                      </a:lnTo>
                      <a:lnTo>
                        <a:pt x="17533" y="9682"/>
                      </a:lnTo>
                      <a:lnTo>
                        <a:pt x="17533" y="9615"/>
                      </a:lnTo>
                      <a:lnTo>
                        <a:pt x="17612" y="9615"/>
                      </a:lnTo>
                      <a:lnTo>
                        <a:pt x="17612" y="9682"/>
                      </a:lnTo>
                      <a:lnTo>
                        <a:pt x="17691" y="9682"/>
                      </a:lnTo>
                      <a:lnTo>
                        <a:pt x="17691" y="9748"/>
                      </a:lnTo>
                      <a:lnTo>
                        <a:pt x="17770" y="9748"/>
                      </a:lnTo>
                      <a:lnTo>
                        <a:pt x="17770" y="9682"/>
                      </a:lnTo>
                      <a:lnTo>
                        <a:pt x="17809" y="9682"/>
                      </a:lnTo>
                      <a:lnTo>
                        <a:pt x="17809" y="9748"/>
                      </a:lnTo>
                      <a:lnTo>
                        <a:pt x="17967" y="9748"/>
                      </a:lnTo>
                      <a:lnTo>
                        <a:pt x="17967" y="9815"/>
                      </a:lnTo>
                      <a:lnTo>
                        <a:pt x="18283" y="9815"/>
                      </a:lnTo>
                      <a:lnTo>
                        <a:pt x="18283" y="9849"/>
                      </a:lnTo>
                      <a:lnTo>
                        <a:pt x="18362" y="9849"/>
                      </a:lnTo>
                      <a:lnTo>
                        <a:pt x="18362" y="9915"/>
                      </a:lnTo>
                      <a:lnTo>
                        <a:pt x="18441" y="9915"/>
                      </a:lnTo>
                      <a:lnTo>
                        <a:pt x="18520" y="9982"/>
                      </a:lnTo>
                      <a:lnTo>
                        <a:pt x="18599" y="9982"/>
                      </a:lnTo>
                      <a:lnTo>
                        <a:pt x="18599" y="10049"/>
                      </a:lnTo>
                      <a:lnTo>
                        <a:pt x="18678" y="10049"/>
                      </a:lnTo>
                      <a:lnTo>
                        <a:pt x="18678" y="10116"/>
                      </a:lnTo>
                      <a:lnTo>
                        <a:pt x="18757" y="10116"/>
                      </a:lnTo>
                      <a:lnTo>
                        <a:pt x="18757" y="10249"/>
                      </a:lnTo>
                      <a:lnTo>
                        <a:pt x="18796" y="10249"/>
                      </a:lnTo>
                      <a:lnTo>
                        <a:pt x="18796" y="10182"/>
                      </a:lnTo>
                      <a:lnTo>
                        <a:pt x="18954" y="10182"/>
                      </a:lnTo>
                      <a:lnTo>
                        <a:pt x="18954" y="10049"/>
                      </a:lnTo>
                      <a:lnTo>
                        <a:pt x="19112" y="10049"/>
                      </a:lnTo>
                      <a:lnTo>
                        <a:pt x="19112" y="10116"/>
                      </a:lnTo>
                      <a:lnTo>
                        <a:pt x="19112" y="10049"/>
                      </a:lnTo>
                      <a:lnTo>
                        <a:pt x="19191" y="10116"/>
                      </a:lnTo>
                      <a:lnTo>
                        <a:pt x="19270" y="10116"/>
                      </a:lnTo>
                      <a:lnTo>
                        <a:pt x="19270" y="10049"/>
                      </a:lnTo>
                      <a:lnTo>
                        <a:pt x="19507" y="10049"/>
                      </a:lnTo>
                      <a:lnTo>
                        <a:pt x="19507" y="10249"/>
                      </a:lnTo>
                      <a:lnTo>
                        <a:pt x="19586" y="10249"/>
                      </a:lnTo>
                      <a:lnTo>
                        <a:pt x="19586" y="10383"/>
                      </a:lnTo>
                      <a:lnTo>
                        <a:pt x="19665" y="10383"/>
                      </a:lnTo>
                      <a:lnTo>
                        <a:pt x="19665" y="10316"/>
                      </a:lnTo>
                      <a:lnTo>
                        <a:pt x="19705" y="10249"/>
                      </a:lnTo>
                      <a:lnTo>
                        <a:pt x="19705" y="10182"/>
                      </a:lnTo>
                      <a:lnTo>
                        <a:pt x="19784" y="10182"/>
                      </a:lnTo>
                      <a:lnTo>
                        <a:pt x="19784" y="10116"/>
                      </a:lnTo>
                      <a:lnTo>
                        <a:pt x="19784" y="10182"/>
                      </a:lnTo>
                      <a:lnTo>
                        <a:pt x="19863" y="10182"/>
                      </a:lnTo>
                      <a:lnTo>
                        <a:pt x="19863" y="10249"/>
                      </a:lnTo>
                      <a:lnTo>
                        <a:pt x="20099" y="10249"/>
                      </a:lnTo>
                      <a:lnTo>
                        <a:pt x="20099" y="10182"/>
                      </a:lnTo>
                      <a:lnTo>
                        <a:pt x="20257" y="10182"/>
                      </a:lnTo>
                      <a:lnTo>
                        <a:pt x="20336" y="10249"/>
                      </a:lnTo>
                      <a:lnTo>
                        <a:pt x="20336" y="10182"/>
                      </a:lnTo>
                      <a:lnTo>
                        <a:pt x="20415" y="10182"/>
                      </a:lnTo>
                      <a:lnTo>
                        <a:pt x="20415" y="10116"/>
                      </a:lnTo>
                      <a:lnTo>
                        <a:pt x="20692" y="10116"/>
                      </a:lnTo>
                      <a:lnTo>
                        <a:pt x="20692" y="10182"/>
                      </a:lnTo>
                      <a:lnTo>
                        <a:pt x="20771" y="10182"/>
                      </a:lnTo>
                      <a:lnTo>
                        <a:pt x="20771" y="10449"/>
                      </a:lnTo>
                      <a:lnTo>
                        <a:pt x="20850" y="10449"/>
                      </a:lnTo>
                      <a:lnTo>
                        <a:pt x="20850" y="10583"/>
                      </a:lnTo>
                      <a:lnTo>
                        <a:pt x="20929" y="10583"/>
                      </a:lnTo>
                      <a:lnTo>
                        <a:pt x="20929" y="10683"/>
                      </a:lnTo>
                      <a:lnTo>
                        <a:pt x="20850" y="10683"/>
                      </a:lnTo>
                      <a:lnTo>
                        <a:pt x="20850" y="10750"/>
                      </a:lnTo>
                      <a:lnTo>
                        <a:pt x="20771" y="10817"/>
                      </a:lnTo>
                      <a:lnTo>
                        <a:pt x="20771" y="10950"/>
                      </a:lnTo>
                      <a:lnTo>
                        <a:pt x="20850" y="10950"/>
                      </a:lnTo>
                      <a:lnTo>
                        <a:pt x="20850" y="11151"/>
                      </a:lnTo>
                      <a:lnTo>
                        <a:pt x="20929" y="11151"/>
                      </a:lnTo>
                      <a:lnTo>
                        <a:pt x="20929" y="11084"/>
                      </a:lnTo>
                      <a:lnTo>
                        <a:pt x="21008" y="11084"/>
                      </a:lnTo>
                      <a:lnTo>
                        <a:pt x="21008" y="11151"/>
                      </a:lnTo>
                      <a:lnTo>
                        <a:pt x="21087" y="11151"/>
                      </a:lnTo>
                      <a:lnTo>
                        <a:pt x="21087" y="11084"/>
                      </a:lnTo>
                      <a:lnTo>
                        <a:pt x="21245" y="11084"/>
                      </a:lnTo>
                      <a:lnTo>
                        <a:pt x="21245" y="11151"/>
                      </a:lnTo>
                      <a:lnTo>
                        <a:pt x="21245" y="10950"/>
                      </a:lnTo>
                      <a:lnTo>
                        <a:pt x="21403" y="10950"/>
                      </a:lnTo>
                      <a:lnTo>
                        <a:pt x="21403" y="11151"/>
                      </a:lnTo>
                      <a:lnTo>
                        <a:pt x="21324" y="11151"/>
                      </a:lnTo>
                      <a:lnTo>
                        <a:pt x="21324" y="11284"/>
                      </a:lnTo>
                      <a:lnTo>
                        <a:pt x="21482" y="11284"/>
                      </a:lnTo>
                      <a:lnTo>
                        <a:pt x="21482" y="11418"/>
                      </a:lnTo>
                      <a:lnTo>
                        <a:pt x="21561" y="11451"/>
                      </a:lnTo>
                      <a:lnTo>
                        <a:pt x="21561" y="11518"/>
                      </a:lnTo>
                      <a:lnTo>
                        <a:pt x="21600" y="11518"/>
                      </a:lnTo>
                      <a:lnTo>
                        <a:pt x="21600" y="11585"/>
                      </a:lnTo>
                      <a:lnTo>
                        <a:pt x="21561" y="11651"/>
                      </a:lnTo>
                      <a:lnTo>
                        <a:pt x="21561" y="11852"/>
                      </a:lnTo>
                      <a:lnTo>
                        <a:pt x="21482" y="11852"/>
                      </a:lnTo>
                      <a:lnTo>
                        <a:pt x="21482" y="11918"/>
                      </a:lnTo>
                      <a:lnTo>
                        <a:pt x="21403" y="11918"/>
                      </a:lnTo>
                      <a:lnTo>
                        <a:pt x="21403" y="12185"/>
                      </a:lnTo>
                      <a:lnTo>
                        <a:pt x="21482" y="12185"/>
                      </a:lnTo>
                      <a:lnTo>
                        <a:pt x="21482" y="12419"/>
                      </a:lnTo>
                      <a:lnTo>
                        <a:pt x="21403" y="12486"/>
                      </a:lnTo>
                      <a:lnTo>
                        <a:pt x="21403" y="12553"/>
                      </a:lnTo>
                      <a:lnTo>
                        <a:pt x="21482" y="12619"/>
                      </a:lnTo>
                      <a:lnTo>
                        <a:pt x="21482" y="12686"/>
                      </a:lnTo>
                      <a:lnTo>
                        <a:pt x="21561" y="12686"/>
                      </a:lnTo>
                      <a:lnTo>
                        <a:pt x="21561" y="12887"/>
                      </a:lnTo>
                      <a:lnTo>
                        <a:pt x="21482" y="12887"/>
                      </a:lnTo>
                      <a:lnTo>
                        <a:pt x="21482" y="13020"/>
                      </a:lnTo>
                      <a:lnTo>
                        <a:pt x="21561" y="13020"/>
                      </a:lnTo>
                      <a:lnTo>
                        <a:pt x="21561" y="13187"/>
                      </a:lnTo>
                      <a:lnTo>
                        <a:pt x="21482" y="13187"/>
                      </a:lnTo>
                      <a:lnTo>
                        <a:pt x="21482" y="13254"/>
                      </a:lnTo>
                      <a:lnTo>
                        <a:pt x="21403" y="13321"/>
                      </a:lnTo>
                      <a:lnTo>
                        <a:pt x="21403" y="13387"/>
                      </a:lnTo>
                      <a:lnTo>
                        <a:pt x="21324" y="13387"/>
                      </a:lnTo>
                      <a:lnTo>
                        <a:pt x="21166" y="13521"/>
                      </a:lnTo>
                      <a:lnTo>
                        <a:pt x="21166" y="13721"/>
                      </a:lnTo>
                      <a:lnTo>
                        <a:pt x="21087" y="13721"/>
                      </a:lnTo>
                      <a:lnTo>
                        <a:pt x="21087" y="13788"/>
                      </a:lnTo>
                      <a:lnTo>
                        <a:pt x="20929" y="13788"/>
                      </a:lnTo>
                      <a:lnTo>
                        <a:pt x="20929" y="14088"/>
                      </a:lnTo>
                      <a:lnTo>
                        <a:pt x="21008" y="14088"/>
                      </a:lnTo>
                      <a:lnTo>
                        <a:pt x="21008" y="14222"/>
                      </a:lnTo>
                      <a:lnTo>
                        <a:pt x="20929" y="14222"/>
                      </a:lnTo>
                      <a:lnTo>
                        <a:pt x="20929" y="14289"/>
                      </a:lnTo>
                      <a:lnTo>
                        <a:pt x="20850" y="14355"/>
                      </a:lnTo>
                      <a:lnTo>
                        <a:pt x="20850" y="14422"/>
                      </a:lnTo>
                      <a:lnTo>
                        <a:pt x="20929" y="14422"/>
                      </a:lnTo>
                      <a:lnTo>
                        <a:pt x="20929" y="14489"/>
                      </a:lnTo>
                      <a:lnTo>
                        <a:pt x="20850" y="14489"/>
                      </a:lnTo>
                      <a:lnTo>
                        <a:pt x="20929" y="14556"/>
                      </a:lnTo>
                      <a:lnTo>
                        <a:pt x="20929" y="14623"/>
                      </a:lnTo>
                      <a:lnTo>
                        <a:pt x="21008" y="14623"/>
                      </a:lnTo>
                      <a:lnTo>
                        <a:pt x="21008" y="14656"/>
                      </a:lnTo>
                      <a:lnTo>
                        <a:pt x="20929" y="14656"/>
                      </a:lnTo>
                      <a:lnTo>
                        <a:pt x="21008" y="14656"/>
                      </a:lnTo>
                      <a:lnTo>
                        <a:pt x="20692" y="14656"/>
                      </a:lnTo>
                      <a:lnTo>
                        <a:pt x="20692" y="14723"/>
                      </a:lnTo>
                      <a:lnTo>
                        <a:pt x="20573" y="14723"/>
                      </a:lnTo>
                      <a:lnTo>
                        <a:pt x="20573" y="14789"/>
                      </a:lnTo>
                      <a:lnTo>
                        <a:pt x="20415" y="14789"/>
                      </a:lnTo>
                      <a:lnTo>
                        <a:pt x="20415" y="14923"/>
                      </a:lnTo>
                      <a:lnTo>
                        <a:pt x="20336" y="14923"/>
                      </a:lnTo>
                      <a:lnTo>
                        <a:pt x="20336" y="14990"/>
                      </a:lnTo>
                      <a:lnTo>
                        <a:pt x="20257" y="14990"/>
                      </a:lnTo>
                      <a:lnTo>
                        <a:pt x="20257" y="15057"/>
                      </a:lnTo>
                      <a:lnTo>
                        <a:pt x="20257" y="14990"/>
                      </a:lnTo>
                      <a:lnTo>
                        <a:pt x="20257" y="15057"/>
                      </a:lnTo>
                      <a:lnTo>
                        <a:pt x="20099" y="15057"/>
                      </a:lnTo>
                      <a:lnTo>
                        <a:pt x="20099" y="15123"/>
                      </a:lnTo>
                      <a:lnTo>
                        <a:pt x="19705" y="15123"/>
                      </a:lnTo>
                      <a:lnTo>
                        <a:pt x="19705" y="15057"/>
                      </a:lnTo>
                      <a:lnTo>
                        <a:pt x="19665" y="15057"/>
                      </a:lnTo>
                      <a:lnTo>
                        <a:pt x="19665" y="14990"/>
                      </a:lnTo>
                      <a:lnTo>
                        <a:pt x="19586" y="14923"/>
                      </a:lnTo>
                      <a:lnTo>
                        <a:pt x="19586" y="14856"/>
                      </a:lnTo>
                      <a:lnTo>
                        <a:pt x="19507" y="14856"/>
                      </a:lnTo>
                      <a:lnTo>
                        <a:pt x="19507" y="14656"/>
                      </a:lnTo>
                      <a:lnTo>
                        <a:pt x="19428" y="14623"/>
                      </a:lnTo>
                      <a:lnTo>
                        <a:pt x="19428" y="14556"/>
                      </a:lnTo>
                      <a:lnTo>
                        <a:pt x="19349" y="14556"/>
                      </a:lnTo>
                      <a:lnTo>
                        <a:pt x="19349" y="14422"/>
                      </a:lnTo>
                      <a:lnTo>
                        <a:pt x="19270" y="14422"/>
                      </a:lnTo>
                      <a:lnTo>
                        <a:pt x="19270" y="14355"/>
                      </a:lnTo>
                      <a:lnTo>
                        <a:pt x="19349" y="14355"/>
                      </a:lnTo>
                      <a:lnTo>
                        <a:pt x="19270" y="14355"/>
                      </a:lnTo>
                      <a:lnTo>
                        <a:pt x="19191" y="14289"/>
                      </a:lnTo>
                      <a:lnTo>
                        <a:pt x="19270" y="14289"/>
                      </a:lnTo>
                      <a:lnTo>
                        <a:pt x="19191" y="14289"/>
                      </a:lnTo>
                      <a:lnTo>
                        <a:pt x="19191" y="14222"/>
                      </a:lnTo>
                      <a:lnTo>
                        <a:pt x="19112" y="14222"/>
                      </a:lnTo>
                      <a:lnTo>
                        <a:pt x="19112" y="14155"/>
                      </a:lnTo>
                      <a:lnTo>
                        <a:pt x="19033" y="14155"/>
                      </a:lnTo>
                      <a:lnTo>
                        <a:pt x="19033" y="14088"/>
                      </a:lnTo>
                      <a:lnTo>
                        <a:pt x="18796" y="14088"/>
                      </a:lnTo>
                      <a:lnTo>
                        <a:pt x="18796" y="14022"/>
                      </a:lnTo>
                      <a:lnTo>
                        <a:pt x="18796" y="14088"/>
                      </a:lnTo>
                      <a:lnTo>
                        <a:pt x="18796" y="13955"/>
                      </a:lnTo>
                      <a:lnTo>
                        <a:pt x="18678" y="13955"/>
                      </a:lnTo>
                      <a:lnTo>
                        <a:pt x="18678" y="13821"/>
                      </a:lnTo>
                      <a:lnTo>
                        <a:pt x="18520" y="13821"/>
                      </a:lnTo>
                      <a:lnTo>
                        <a:pt x="18520" y="13888"/>
                      </a:lnTo>
                      <a:lnTo>
                        <a:pt x="18441" y="13888"/>
                      </a:lnTo>
                      <a:lnTo>
                        <a:pt x="18441" y="13821"/>
                      </a:lnTo>
                      <a:lnTo>
                        <a:pt x="18362" y="13888"/>
                      </a:lnTo>
                      <a:lnTo>
                        <a:pt x="18362" y="13955"/>
                      </a:lnTo>
                      <a:lnTo>
                        <a:pt x="18204" y="13955"/>
                      </a:lnTo>
                      <a:lnTo>
                        <a:pt x="18204" y="14022"/>
                      </a:lnTo>
                      <a:lnTo>
                        <a:pt x="18125" y="14022"/>
                      </a:lnTo>
                      <a:lnTo>
                        <a:pt x="18125" y="14289"/>
                      </a:lnTo>
                      <a:lnTo>
                        <a:pt x="18441" y="14289"/>
                      </a:lnTo>
                      <a:lnTo>
                        <a:pt x="18441" y="14355"/>
                      </a:lnTo>
                      <a:lnTo>
                        <a:pt x="18520" y="14355"/>
                      </a:lnTo>
                      <a:lnTo>
                        <a:pt x="18520" y="14556"/>
                      </a:lnTo>
                      <a:lnTo>
                        <a:pt x="18599" y="14556"/>
                      </a:lnTo>
                      <a:lnTo>
                        <a:pt x="18599" y="14623"/>
                      </a:lnTo>
                      <a:lnTo>
                        <a:pt x="18796" y="14623"/>
                      </a:lnTo>
                      <a:lnTo>
                        <a:pt x="18796" y="14656"/>
                      </a:lnTo>
                      <a:lnTo>
                        <a:pt x="18875" y="14656"/>
                      </a:lnTo>
                      <a:lnTo>
                        <a:pt x="18875" y="14623"/>
                      </a:lnTo>
                      <a:lnTo>
                        <a:pt x="18875" y="14856"/>
                      </a:lnTo>
                      <a:lnTo>
                        <a:pt x="18954" y="14856"/>
                      </a:lnTo>
                      <a:lnTo>
                        <a:pt x="18954" y="14923"/>
                      </a:lnTo>
                      <a:lnTo>
                        <a:pt x="19033" y="14990"/>
                      </a:lnTo>
                      <a:lnTo>
                        <a:pt x="18954" y="14990"/>
                      </a:lnTo>
                      <a:lnTo>
                        <a:pt x="18954" y="15057"/>
                      </a:lnTo>
                      <a:lnTo>
                        <a:pt x="18875" y="15057"/>
                      </a:lnTo>
                      <a:lnTo>
                        <a:pt x="18875" y="15624"/>
                      </a:lnTo>
                      <a:lnTo>
                        <a:pt x="18954" y="15624"/>
                      </a:lnTo>
                      <a:lnTo>
                        <a:pt x="18954" y="15691"/>
                      </a:lnTo>
                      <a:lnTo>
                        <a:pt x="19033" y="15691"/>
                      </a:lnTo>
                      <a:lnTo>
                        <a:pt x="18954" y="15691"/>
                      </a:lnTo>
                      <a:lnTo>
                        <a:pt x="19033" y="15691"/>
                      </a:lnTo>
                      <a:lnTo>
                        <a:pt x="18954" y="15691"/>
                      </a:lnTo>
                      <a:lnTo>
                        <a:pt x="18954" y="15891"/>
                      </a:lnTo>
                      <a:lnTo>
                        <a:pt x="18796" y="15891"/>
                      </a:lnTo>
                      <a:lnTo>
                        <a:pt x="18796" y="15958"/>
                      </a:lnTo>
                      <a:lnTo>
                        <a:pt x="18757" y="15958"/>
                      </a:lnTo>
                      <a:lnTo>
                        <a:pt x="18757" y="16158"/>
                      </a:lnTo>
                      <a:lnTo>
                        <a:pt x="18796" y="16158"/>
                      </a:lnTo>
                      <a:lnTo>
                        <a:pt x="18796" y="16225"/>
                      </a:lnTo>
                      <a:lnTo>
                        <a:pt x="18954" y="16225"/>
                      </a:lnTo>
                      <a:lnTo>
                        <a:pt x="18954" y="16325"/>
                      </a:lnTo>
                      <a:lnTo>
                        <a:pt x="19033" y="16325"/>
                      </a:lnTo>
                      <a:lnTo>
                        <a:pt x="19033" y="16392"/>
                      </a:lnTo>
                      <a:lnTo>
                        <a:pt x="18875" y="16392"/>
                      </a:lnTo>
                      <a:lnTo>
                        <a:pt x="18875" y="16459"/>
                      </a:lnTo>
                      <a:lnTo>
                        <a:pt x="18796" y="16459"/>
                      </a:lnTo>
                      <a:lnTo>
                        <a:pt x="18796" y="16793"/>
                      </a:lnTo>
                      <a:lnTo>
                        <a:pt x="18757" y="16793"/>
                      </a:lnTo>
                      <a:lnTo>
                        <a:pt x="18757" y="16926"/>
                      </a:lnTo>
                      <a:lnTo>
                        <a:pt x="18796" y="16926"/>
                      </a:lnTo>
                      <a:lnTo>
                        <a:pt x="18796" y="16993"/>
                      </a:lnTo>
                      <a:lnTo>
                        <a:pt x="18678" y="16993"/>
                      </a:lnTo>
                      <a:lnTo>
                        <a:pt x="18599" y="17026"/>
                      </a:lnTo>
                      <a:lnTo>
                        <a:pt x="18599" y="17093"/>
                      </a:lnTo>
                      <a:lnTo>
                        <a:pt x="18520" y="17093"/>
                      </a:lnTo>
                      <a:lnTo>
                        <a:pt x="18520" y="17160"/>
                      </a:lnTo>
                      <a:lnTo>
                        <a:pt x="18441" y="17160"/>
                      </a:lnTo>
                      <a:lnTo>
                        <a:pt x="18441" y="17093"/>
                      </a:lnTo>
                      <a:lnTo>
                        <a:pt x="18204" y="17093"/>
                      </a:lnTo>
                      <a:lnTo>
                        <a:pt x="18204" y="17160"/>
                      </a:lnTo>
                      <a:lnTo>
                        <a:pt x="18125" y="17160"/>
                      </a:lnTo>
                      <a:lnTo>
                        <a:pt x="18125" y="17293"/>
                      </a:lnTo>
                      <a:lnTo>
                        <a:pt x="18046" y="17360"/>
                      </a:lnTo>
                      <a:lnTo>
                        <a:pt x="18046" y="17427"/>
                      </a:lnTo>
                      <a:lnTo>
                        <a:pt x="17967" y="17427"/>
                      </a:lnTo>
                      <a:lnTo>
                        <a:pt x="17967" y="17694"/>
                      </a:lnTo>
                      <a:lnTo>
                        <a:pt x="17888" y="17694"/>
                      </a:lnTo>
                      <a:lnTo>
                        <a:pt x="17888" y="17761"/>
                      </a:lnTo>
                      <a:lnTo>
                        <a:pt x="17454" y="17761"/>
                      </a:lnTo>
                      <a:lnTo>
                        <a:pt x="17454" y="17828"/>
                      </a:lnTo>
                      <a:lnTo>
                        <a:pt x="17533" y="17828"/>
                      </a:lnTo>
                      <a:lnTo>
                        <a:pt x="17533" y="17861"/>
                      </a:lnTo>
                      <a:lnTo>
                        <a:pt x="17454" y="17861"/>
                      </a:lnTo>
                      <a:lnTo>
                        <a:pt x="17454" y="17928"/>
                      </a:lnTo>
                      <a:lnTo>
                        <a:pt x="17217" y="17928"/>
                      </a:lnTo>
                      <a:lnTo>
                        <a:pt x="17217" y="17994"/>
                      </a:lnTo>
                      <a:lnTo>
                        <a:pt x="17138" y="17994"/>
                      </a:lnTo>
                      <a:lnTo>
                        <a:pt x="17138" y="18061"/>
                      </a:lnTo>
                      <a:lnTo>
                        <a:pt x="16980" y="18061"/>
                      </a:lnTo>
                      <a:lnTo>
                        <a:pt x="16980" y="18128"/>
                      </a:lnTo>
                      <a:lnTo>
                        <a:pt x="16901" y="18128"/>
                      </a:lnTo>
                      <a:lnTo>
                        <a:pt x="16901" y="18262"/>
                      </a:lnTo>
                      <a:lnTo>
                        <a:pt x="16861" y="18262"/>
                      </a:lnTo>
                      <a:lnTo>
                        <a:pt x="16703" y="18395"/>
                      </a:lnTo>
                      <a:lnTo>
                        <a:pt x="16703" y="18462"/>
                      </a:lnTo>
                      <a:lnTo>
                        <a:pt x="16624" y="18462"/>
                      </a:lnTo>
                      <a:lnTo>
                        <a:pt x="16624" y="18629"/>
                      </a:lnTo>
                      <a:lnTo>
                        <a:pt x="16546" y="18629"/>
                      </a:lnTo>
                      <a:lnTo>
                        <a:pt x="16546" y="18829"/>
                      </a:lnTo>
                      <a:lnTo>
                        <a:pt x="16467" y="18829"/>
                      </a:lnTo>
                      <a:lnTo>
                        <a:pt x="16467" y="18896"/>
                      </a:lnTo>
                      <a:lnTo>
                        <a:pt x="16388" y="18896"/>
                      </a:lnTo>
                      <a:lnTo>
                        <a:pt x="16309" y="18963"/>
                      </a:lnTo>
                      <a:lnTo>
                        <a:pt x="16309" y="19029"/>
                      </a:lnTo>
                      <a:lnTo>
                        <a:pt x="16230" y="19029"/>
                      </a:lnTo>
                      <a:lnTo>
                        <a:pt x="16230" y="19163"/>
                      </a:lnTo>
                      <a:lnTo>
                        <a:pt x="16151" y="19163"/>
                      </a:lnTo>
                      <a:lnTo>
                        <a:pt x="16151" y="19230"/>
                      </a:lnTo>
                      <a:lnTo>
                        <a:pt x="16072" y="19230"/>
                      </a:lnTo>
                      <a:lnTo>
                        <a:pt x="16072" y="19363"/>
                      </a:lnTo>
                      <a:lnTo>
                        <a:pt x="15914" y="19363"/>
                      </a:lnTo>
                      <a:lnTo>
                        <a:pt x="15914" y="19296"/>
                      </a:lnTo>
                      <a:lnTo>
                        <a:pt x="15716" y="19296"/>
                      </a:lnTo>
                      <a:lnTo>
                        <a:pt x="15716" y="19230"/>
                      </a:lnTo>
                      <a:lnTo>
                        <a:pt x="15558" y="19230"/>
                      </a:lnTo>
                      <a:lnTo>
                        <a:pt x="15558" y="19296"/>
                      </a:lnTo>
                      <a:lnTo>
                        <a:pt x="15479" y="19296"/>
                      </a:lnTo>
                      <a:lnTo>
                        <a:pt x="15479" y="19363"/>
                      </a:lnTo>
                      <a:lnTo>
                        <a:pt x="15400" y="19363"/>
                      </a:lnTo>
                      <a:lnTo>
                        <a:pt x="15400" y="19430"/>
                      </a:lnTo>
                      <a:lnTo>
                        <a:pt x="15321" y="19463"/>
                      </a:lnTo>
                      <a:lnTo>
                        <a:pt x="15321" y="19430"/>
                      </a:lnTo>
                      <a:lnTo>
                        <a:pt x="15242" y="19430"/>
                      </a:lnTo>
                      <a:lnTo>
                        <a:pt x="15242" y="19363"/>
                      </a:lnTo>
                      <a:lnTo>
                        <a:pt x="15084" y="19363"/>
                      </a:lnTo>
                      <a:lnTo>
                        <a:pt x="15005" y="19430"/>
                      </a:lnTo>
                      <a:lnTo>
                        <a:pt x="14571" y="19430"/>
                      </a:lnTo>
                      <a:lnTo>
                        <a:pt x="14571" y="19363"/>
                      </a:lnTo>
                      <a:lnTo>
                        <a:pt x="14492" y="19363"/>
                      </a:lnTo>
                      <a:lnTo>
                        <a:pt x="14492" y="19230"/>
                      </a:lnTo>
                      <a:lnTo>
                        <a:pt x="14413" y="19230"/>
                      </a:lnTo>
                      <a:lnTo>
                        <a:pt x="14413" y="19163"/>
                      </a:lnTo>
                      <a:lnTo>
                        <a:pt x="14334" y="19163"/>
                      </a:lnTo>
                      <a:lnTo>
                        <a:pt x="14334" y="19096"/>
                      </a:lnTo>
                      <a:lnTo>
                        <a:pt x="14176" y="19096"/>
                      </a:lnTo>
                      <a:lnTo>
                        <a:pt x="14097" y="19029"/>
                      </a:lnTo>
                      <a:lnTo>
                        <a:pt x="14018" y="19029"/>
                      </a:lnTo>
                      <a:lnTo>
                        <a:pt x="13979" y="19096"/>
                      </a:lnTo>
                      <a:lnTo>
                        <a:pt x="13979" y="19163"/>
                      </a:lnTo>
                      <a:lnTo>
                        <a:pt x="13900" y="19163"/>
                      </a:lnTo>
                      <a:lnTo>
                        <a:pt x="13900" y="19230"/>
                      </a:lnTo>
                      <a:lnTo>
                        <a:pt x="13821" y="19230"/>
                      </a:lnTo>
                      <a:lnTo>
                        <a:pt x="13821" y="19363"/>
                      </a:lnTo>
                      <a:lnTo>
                        <a:pt x="13900" y="19430"/>
                      </a:lnTo>
                      <a:lnTo>
                        <a:pt x="13821" y="19430"/>
                      </a:lnTo>
                      <a:lnTo>
                        <a:pt x="13821" y="19530"/>
                      </a:lnTo>
                      <a:lnTo>
                        <a:pt x="13742" y="19530"/>
                      </a:lnTo>
                      <a:lnTo>
                        <a:pt x="13742" y="19597"/>
                      </a:lnTo>
                      <a:lnTo>
                        <a:pt x="13663" y="19597"/>
                      </a:lnTo>
                      <a:lnTo>
                        <a:pt x="13663" y="19730"/>
                      </a:lnTo>
                      <a:lnTo>
                        <a:pt x="13505" y="19730"/>
                      </a:lnTo>
                      <a:lnTo>
                        <a:pt x="13505" y="19797"/>
                      </a:lnTo>
                      <a:lnTo>
                        <a:pt x="13426" y="19797"/>
                      </a:lnTo>
                      <a:lnTo>
                        <a:pt x="13426" y="19931"/>
                      </a:lnTo>
                      <a:lnTo>
                        <a:pt x="13347" y="19931"/>
                      </a:lnTo>
                      <a:lnTo>
                        <a:pt x="13347" y="20064"/>
                      </a:lnTo>
                      <a:lnTo>
                        <a:pt x="13268" y="20064"/>
                      </a:lnTo>
                      <a:lnTo>
                        <a:pt x="13268" y="20131"/>
                      </a:lnTo>
                      <a:lnTo>
                        <a:pt x="13189" y="20131"/>
                      </a:lnTo>
                      <a:lnTo>
                        <a:pt x="13189" y="20365"/>
                      </a:lnTo>
                      <a:lnTo>
                        <a:pt x="13071" y="20365"/>
                      </a:lnTo>
                      <a:lnTo>
                        <a:pt x="12992" y="20432"/>
                      </a:lnTo>
                      <a:lnTo>
                        <a:pt x="12518" y="20432"/>
                      </a:lnTo>
                      <a:lnTo>
                        <a:pt x="12439" y="20498"/>
                      </a:lnTo>
                      <a:lnTo>
                        <a:pt x="12439" y="20699"/>
                      </a:lnTo>
                      <a:lnTo>
                        <a:pt x="12360" y="20699"/>
                      </a:lnTo>
                      <a:lnTo>
                        <a:pt x="12360" y="20899"/>
                      </a:lnTo>
                      <a:lnTo>
                        <a:pt x="12281" y="20899"/>
                      </a:lnTo>
                      <a:lnTo>
                        <a:pt x="12281" y="20966"/>
                      </a:lnTo>
                      <a:lnTo>
                        <a:pt x="12202" y="20966"/>
                      </a:lnTo>
                      <a:lnTo>
                        <a:pt x="12202" y="21032"/>
                      </a:lnTo>
                      <a:lnTo>
                        <a:pt x="12123" y="21066"/>
                      </a:lnTo>
                      <a:lnTo>
                        <a:pt x="12123" y="21199"/>
                      </a:lnTo>
                      <a:lnTo>
                        <a:pt x="12083" y="21199"/>
                      </a:lnTo>
                      <a:lnTo>
                        <a:pt x="12083" y="21266"/>
                      </a:lnTo>
                      <a:lnTo>
                        <a:pt x="12004" y="21266"/>
                      </a:lnTo>
                      <a:lnTo>
                        <a:pt x="12004" y="21199"/>
                      </a:lnTo>
                      <a:lnTo>
                        <a:pt x="11846" y="21199"/>
                      </a:lnTo>
                      <a:lnTo>
                        <a:pt x="11767" y="21133"/>
                      </a:lnTo>
                      <a:lnTo>
                        <a:pt x="11610" y="21133"/>
                      </a:lnTo>
                      <a:lnTo>
                        <a:pt x="11610" y="20899"/>
                      </a:lnTo>
                      <a:lnTo>
                        <a:pt x="11452" y="20899"/>
                      </a:lnTo>
                      <a:lnTo>
                        <a:pt x="11452" y="20832"/>
                      </a:lnTo>
                      <a:lnTo>
                        <a:pt x="11373" y="20832"/>
                      </a:lnTo>
                      <a:lnTo>
                        <a:pt x="11373" y="20765"/>
                      </a:lnTo>
                      <a:lnTo>
                        <a:pt x="11215" y="20765"/>
                      </a:lnTo>
                      <a:lnTo>
                        <a:pt x="11215" y="20699"/>
                      </a:lnTo>
                      <a:lnTo>
                        <a:pt x="11175" y="20699"/>
                      </a:lnTo>
                      <a:lnTo>
                        <a:pt x="11175" y="20565"/>
                      </a:lnTo>
                      <a:lnTo>
                        <a:pt x="11215" y="20565"/>
                      </a:lnTo>
                      <a:lnTo>
                        <a:pt x="11215" y="20432"/>
                      </a:lnTo>
                      <a:lnTo>
                        <a:pt x="11294" y="20432"/>
                      </a:lnTo>
                      <a:lnTo>
                        <a:pt x="11294" y="20298"/>
                      </a:lnTo>
                      <a:lnTo>
                        <a:pt x="11373" y="20298"/>
                      </a:lnTo>
                      <a:lnTo>
                        <a:pt x="11373" y="20131"/>
                      </a:lnTo>
                      <a:lnTo>
                        <a:pt x="11294" y="20131"/>
                      </a:lnTo>
                      <a:lnTo>
                        <a:pt x="11294" y="20064"/>
                      </a:lnTo>
                      <a:lnTo>
                        <a:pt x="11373" y="20064"/>
                      </a:lnTo>
                      <a:lnTo>
                        <a:pt x="11373" y="20131"/>
                      </a:lnTo>
                      <a:lnTo>
                        <a:pt x="11373" y="20064"/>
                      </a:lnTo>
                      <a:lnTo>
                        <a:pt x="11452" y="20064"/>
                      </a:lnTo>
                      <a:lnTo>
                        <a:pt x="11452" y="19931"/>
                      </a:lnTo>
                      <a:lnTo>
                        <a:pt x="11531" y="19931"/>
                      </a:lnTo>
                      <a:lnTo>
                        <a:pt x="11531" y="19864"/>
                      </a:lnTo>
                      <a:lnTo>
                        <a:pt x="11531" y="19931"/>
                      </a:lnTo>
                      <a:lnTo>
                        <a:pt x="11610" y="19998"/>
                      </a:lnTo>
                      <a:lnTo>
                        <a:pt x="11688" y="19998"/>
                      </a:lnTo>
                      <a:lnTo>
                        <a:pt x="11688" y="20064"/>
                      </a:lnTo>
                      <a:lnTo>
                        <a:pt x="11846" y="20064"/>
                      </a:lnTo>
                      <a:lnTo>
                        <a:pt x="11846" y="19931"/>
                      </a:lnTo>
                      <a:lnTo>
                        <a:pt x="11925" y="19931"/>
                      </a:lnTo>
                      <a:lnTo>
                        <a:pt x="11925" y="19797"/>
                      </a:lnTo>
                      <a:lnTo>
                        <a:pt x="12004" y="19797"/>
                      </a:lnTo>
                      <a:lnTo>
                        <a:pt x="11925" y="19797"/>
                      </a:lnTo>
                      <a:lnTo>
                        <a:pt x="11925" y="19730"/>
                      </a:lnTo>
                      <a:lnTo>
                        <a:pt x="12004" y="19730"/>
                      </a:lnTo>
                      <a:lnTo>
                        <a:pt x="12004" y="19664"/>
                      </a:lnTo>
                      <a:lnTo>
                        <a:pt x="12004" y="19730"/>
                      </a:lnTo>
                      <a:lnTo>
                        <a:pt x="12004" y="19664"/>
                      </a:lnTo>
                      <a:lnTo>
                        <a:pt x="12004" y="19730"/>
                      </a:lnTo>
                      <a:lnTo>
                        <a:pt x="12004" y="19664"/>
                      </a:lnTo>
                      <a:lnTo>
                        <a:pt x="12083" y="19664"/>
                      </a:lnTo>
                      <a:lnTo>
                        <a:pt x="12083" y="19463"/>
                      </a:lnTo>
                      <a:lnTo>
                        <a:pt x="12123" y="19463"/>
                      </a:lnTo>
                      <a:lnTo>
                        <a:pt x="12123" y="19363"/>
                      </a:lnTo>
                      <a:lnTo>
                        <a:pt x="12202" y="19363"/>
                      </a:lnTo>
                      <a:lnTo>
                        <a:pt x="12123" y="19363"/>
                      </a:lnTo>
                      <a:lnTo>
                        <a:pt x="12123" y="19296"/>
                      </a:lnTo>
                      <a:lnTo>
                        <a:pt x="12202" y="19296"/>
                      </a:lnTo>
                      <a:lnTo>
                        <a:pt x="12123" y="19296"/>
                      </a:lnTo>
                      <a:lnTo>
                        <a:pt x="12123" y="19230"/>
                      </a:lnTo>
                      <a:lnTo>
                        <a:pt x="12202" y="19230"/>
                      </a:lnTo>
                      <a:lnTo>
                        <a:pt x="12123" y="19230"/>
                      </a:lnTo>
                      <a:lnTo>
                        <a:pt x="12202" y="19230"/>
                      </a:lnTo>
                      <a:lnTo>
                        <a:pt x="12202" y="18963"/>
                      </a:lnTo>
                      <a:lnTo>
                        <a:pt x="12123" y="18963"/>
                      </a:lnTo>
                      <a:lnTo>
                        <a:pt x="12202" y="18963"/>
                      </a:lnTo>
                      <a:lnTo>
                        <a:pt x="12123" y="18963"/>
                      </a:lnTo>
                      <a:lnTo>
                        <a:pt x="12123" y="18896"/>
                      </a:lnTo>
                      <a:lnTo>
                        <a:pt x="12083" y="18896"/>
                      </a:lnTo>
                      <a:lnTo>
                        <a:pt x="12083" y="18762"/>
                      </a:lnTo>
                      <a:lnTo>
                        <a:pt x="12004" y="18762"/>
                      </a:lnTo>
                      <a:lnTo>
                        <a:pt x="12004" y="18696"/>
                      </a:lnTo>
                      <a:lnTo>
                        <a:pt x="11925" y="18696"/>
                      </a:lnTo>
                      <a:lnTo>
                        <a:pt x="11925" y="18629"/>
                      </a:lnTo>
                      <a:lnTo>
                        <a:pt x="11846" y="18595"/>
                      </a:lnTo>
                      <a:lnTo>
                        <a:pt x="11846" y="18529"/>
                      </a:lnTo>
                      <a:lnTo>
                        <a:pt x="11767" y="18529"/>
                      </a:lnTo>
                      <a:lnTo>
                        <a:pt x="11767" y="18462"/>
                      </a:lnTo>
                      <a:lnTo>
                        <a:pt x="11688" y="18462"/>
                      </a:lnTo>
                      <a:lnTo>
                        <a:pt x="11767" y="18462"/>
                      </a:lnTo>
                      <a:lnTo>
                        <a:pt x="11767" y="18395"/>
                      </a:lnTo>
                      <a:lnTo>
                        <a:pt x="11688" y="18395"/>
                      </a:lnTo>
                      <a:lnTo>
                        <a:pt x="11610" y="18462"/>
                      </a:lnTo>
                      <a:lnTo>
                        <a:pt x="11531" y="18462"/>
                      </a:lnTo>
                      <a:lnTo>
                        <a:pt x="11531" y="18395"/>
                      </a:lnTo>
                      <a:lnTo>
                        <a:pt x="11373" y="18395"/>
                      </a:lnTo>
                      <a:lnTo>
                        <a:pt x="11373" y="18328"/>
                      </a:lnTo>
                      <a:lnTo>
                        <a:pt x="11294" y="18328"/>
                      </a:lnTo>
                      <a:lnTo>
                        <a:pt x="11294" y="18262"/>
                      </a:lnTo>
                      <a:lnTo>
                        <a:pt x="11175" y="18262"/>
                      </a:lnTo>
                      <a:lnTo>
                        <a:pt x="11175" y="18195"/>
                      </a:lnTo>
                      <a:lnTo>
                        <a:pt x="11017" y="18195"/>
                      </a:lnTo>
                      <a:lnTo>
                        <a:pt x="11017" y="18128"/>
                      </a:lnTo>
                      <a:lnTo>
                        <a:pt x="10859" y="18128"/>
                      </a:lnTo>
                      <a:lnTo>
                        <a:pt x="10859" y="18061"/>
                      </a:lnTo>
                      <a:lnTo>
                        <a:pt x="10859" y="18128"/>
                      </a:lnTo>
                      <a:lnTo>
                        <a:pt x="10701" y="18128"/>
                      </a:lnTo>
                      <a:lnTo>
                        <a:pt x="10701" y="18262"/>
                      </a:lnTo>
                      <a:lnTo>
                        <a:pt x="10622" y="18262"/>
                      </a:lnTo>
                      <a:lnTo>
                        <a:pt x="10622" y="18395"/>
                      </a:lnTo>
                      <a:lnTo>
                        <a:pt x="10543" y="18395"/>
                      </a:lnTo>
                      <a:lnTo>
                        <a:pt x="10543" y="18529"/>
                      </a:lnTo>
                      <a:lnTo>
                        <a:pt x="10622" y="18529"/>
                      </a:lnTo>
                      <a:lnTo>
                        <a:pt x="10543" y="18529"/>
                      </a:lnTo>
                      <a:lnTo>
                        <a:pt x="10543" y="18629"/>
                      </a:lnTo>
                      <a:lnTo>
                        <a:pt x="10464" y="18595"/>
                      </a:lnTo>
                      <a:lnTo>
                        <a:pt x="10464" y="18696"/>
                      </a:lnTo>
                      <a:lnTo>
                        <a:pt x="10385" y="18696"/>
                      </a:lnTo>
                      <a:lnTo>
                        <a:pt x="10385" y="18762"/>
                      </a:lnTo>
                      <a:lnTo>
                        <a:pt x="10227" y="18762"/>
                      </a:lnTo>
                      <a:lnTo>
                        <a:pt x="10227" y="18829"/>
                      </a:lnTo>
                      <a:lnTo>
                        <a:pt x="10188" y="18829"/>
                      </a:lnTo>
                      <a:lnTo>
                        <a:pt x="10188" y="18896"/>
                      </a:lnTo>
                      <a:lnTo>
                        <a:pt x="10030" y="18896"/>
                      </a:lnTo>
                      <a:lnTo>
                        <a:pt x="10030" y="18963"/>
                      </a:lnTo>
                      <a:lnTo>
                        <a:pt x="9951" y="18963"/>
                      </a:lnTo>
                      <a:lnTo>
                        <a:pt x="9951" y="19163"/>
                      </a:lnTo>
                      <a:lnTo>
                        <a:pt x="9872" y="19163"/>
                      </a:lnTo>
                      <a:lnTo>
                        <a:pt x="9872" y="19463"/>
                      </a:lnTo>
                      <a:lnTo>
                        <a:pt x="9793" y="19463"/>
                      </a:lnTo>
                      <a:lnTo>
                        <a:pt x="9793" y="19597"/>
                      </a:lnTo>
                      <a:lnTo>
                        <a:pt x="9714" y="19597"/>
                      </a:lnTo>
                      <a:lnTo>
                        <a:pt x="9714" y="19664"/>
                      </a:lnTo>
                      <a:lnTo>
                        <a:pt x="9635" y="19664"/>
                      </a:lnTo>
                      <a:lnTo>
                        <a:pt x="9635" y="19730"/>
                      </a:lnTo>
                      <a:lnTo>
                        <a:pt x="9556" y="19730"/>
                      </a:lnTo>
                      <a:lnTo>
                        <a:pt x="9556" y="19797"/>
                      </a:lnTo>
                      <a:lnTo>
                        <a:pt x="9477" y="19797"/>
                      </a:lnTo>
                      <a:lnTo>
                        <a:pt x="9477" y="19864"/>
                      </a:lnTo>
                      <a:lnTo>
                        <a:pt x="9398" y="19864"/>
                      </a:lnTo>
                      <a:lnTo>
                        <a:pt x="9477" y="19864"/>
                      </a:lnTo>
                      <a:lnTo>
                        <a:pt x="9477" y="19998"/>
                      </a:lnTo>
                      <a:lnTo>
                        <a:pt x="9556" y="20064"/>
                      </a:lnTo>
                      <a:lnTo>
                        <a:pt x="9635" y="20064"/>
                      </a:lnTo>
                      <a:lnTo>
                        <a:pt x="9793" y="20198"/>
                      </a:lnTo>
                      <a:lnTo>
                        <a:pt x="9793" y="20298"/>
                      </a:lnTo>
                      <a:lnTo>
                        <a:pt x="9714" y="20365"/>
                      </a:lnTo>
                      <a:lnTo>
                        <a:pt x="9714" y="20498"/>
                      </a:lnTo>
                      <a:lnTo>
                        <a:pt x="9635" y="20498"/>
                      </a:lnTo>
                      <a:lnTo>
                        <a:pt x="9635" y="20632"/>
                      </a:lnTo>
                      <a:lnTo>
                        <a:pt x="9556" y="20632"/>
                      </a:lnTo>
                      <a:lnTo>
                        <a:pt x="9556" y="20832"/>
                      </a:lnTo>
                      <a:lnTo>
                        <a:pt x="9477" y="20899"/>
                      </a:lnTo>
                      <a:lnTo>
                        <a:pt x="9477" y="21032"/>
                      </a:lnTo>
                      <a:lnTo>
                        <a:pt x="9556" y="21032"/>
                      </a:lnTo>
                      <a:lnTo>
                        <a:pt x="9556" y="21133"/>
                      </a:lnTo>
                      <a:lnTo>
                        <a:pt x="9477" y="21133"/>
                      </a:lnTo>
                      <a:lnTo>
                        <a:pt x="9477" y="21400"/>
                      </a:lnTo>
                      <a:lnTo>
                        <a:pt x="9398" y="21400"/>
                      </a:lnTo>
                      <a:lnTo>
                        <a:pt x="9398" y="21533"/>
                      </a:lnTo>
                      <a:lnTo>
                        <a:pt x="9319" y="21533"/>
                      </a:lnTo>
                      <a:lnTo>
                        <a:pt x="9319" y="21600"/>
                      </a:lnTo>
                      <a:lnTo>
                        <a:pt x="9201" y="21600"/>
                      </a:lnTo>
                      <a:lnTo>
                        <a:pt x="9201" y="21533"/>
                      </a:lnTo>
                      <a:lnTo>
                        <a:pt x="9122" y="21533"/>
                      </a:lnTo>
                      <a:lnTo>
                        <a:pt x="9122" y="21333"/>
                      </a:lnTo>
                      <a:lnTo>
                        <a:pt x="9043" y="21333"/>
                      </a:lnTo>
                      <a:lnTo>
                        <a:pt x="9043" y="21266"/>
                      </a:lnTo>
                      <a:lnTo>
                        <a:pt x="8885" y="21266"/>
                      </a:lnTo>
                      <a:lnTo>
                        <a:pt x="8885" y="21199"/>
                      </a:lnTo>
                      <a:lnTo>
                        <a:pt x="8806" y="21199"/>
                      </a:lnTo>
                      <a:lnTo>
                        <a:pt x="8806" y="21133"/>
                      </a:lnTo>
                      <a:lnTo>
                        <a:pt x="8727" y="21133"/>
                      </a:lnTo>
                      <a:lnTo>
                        <a:pt x="8727" y="21066"/>
                      </a:lnTo>
                      <a:lnTo>
                        <a:pt x="8648" y="21066"/>
                      </a:lnTo>
                      <a:lnTo>
                        <a:pt x="8648" y="21032"/>
                      </a:lnTo>
                      <a:lnTo>
                        <a:pt x="8569" y="21032"/>
                      </a:lnTo>
                      <a:lnTo>
                        <a:pt x="8569" y="21066"/>
                      </a:lnTo>
                      <a:lnTo>
                        <a:pt x="8411" y="21066"/>
                      </a:lnTo>
                      <a:lnTo>
                        <a:pt x="8411" y="21133"/>
                      </a:lnTo>
                      <a:lnTo>
                        <a:pt x="8411" y="21066"/>
                      </a:lnTo>
                      <a:lnTo>
                        <a:pt x="8293" y="21066"/>
                      </a:lnTo>
                      <a:lnTo>
                        <a:pt x="8293" y="21133"/>
                      </a:lnTo>
                      <a:lnTo>
                        <a:pt x="8293" y="21066"/>
                      </a:lnTo>
                      <a:lnTo>
                        <a:pt x="8293" y="21133"/>
                      </a:lnTo>
                      <a:lnTo>
                        <a:pt x="8214" y="21133"/>
                      </a:lnTo>
                      <a:lnTo>
                        <a:pt x="8214" y="21066"/>
                      </a:lnTo>
                      <a:lnTo>
                        <a:pt x="8056" y="21066"/>
                      </a:lnTo>
                      <a:lnTo>
                        <a:pt x="8056" y="21133"/>
                      </a:lnTo>
                      <a:lnTo>
                        <a:pt x="7977" y="21133"/>
                      </a:lnTo>
                      <a:lnTo>
                        <a:pt x="7977" y="21266"/>
                      </a:lnTo>
                      <a:lnTo>
                        <a:pt x="7898" y="21266"/>
                      </a:lnTo>
                      <a:lnTo>
                        <a:pt x="7898" y="21333"/>
                      </a:lnTo>
                      <a:lnTo>
                        <a:pt x="7819" y="21333"/>
                      </a:lnTo>
                      <a:lnTo>
                        <a:pt x="7819" y="21466"/>
                      </a:lnTo>
                      <a:lnTo>
                        <a:pt x="7661" y="21466"/>
                      </a:lnTo>
                      <a:lnTo>
                        <a:pt x="7661" y="21533"/>
                      </a:lnTo>
                      <a:lnTo>
                        <a:pt x="7582" y="21533"/>
                      </a:lnTo>
                      <a:lnTo>
                        <a:pt x="7582" y="21600"/>
                      </a:lnTo>
                      <a:lnTo>
                        <a:pt x="7503" y="21600"/>
                      </a:lnTo>
                      <a:lnTo>
                        <a:pt x="7503" y="21400"/>
                      </a:lnTo>
                      <a:lnTo>
                        <a:pt x="7226" y="21400"/>
                      </a:lnTo>
                      <a:lnTo>
                        <a:pt x="7226" y="21466"/>
                      </a:lnTo>
                      <a:lnTo>
                        <a:pt x="7147" y="21466"/>
                      </a:lnTo>
                      <a:lnTo>
                        <a:pt x="7147" y="21533"/>
                      </a:lnTo>
                      <a:lnTo>
                        <a:pt x="7068" y="21533"/>
                      </a:lnTo>
                      <a:lnTo>
                        <a:pt x="7068" y="21600"/>
                      </a:lnTo>
                      <a:lnTo>
                        <a:pt x="6910" y="21600"/>
                      </a:lnTo>
                      <a:lnTo>
                        <a:pt x="6910" y="21466"/>
                      </a:lnTo>
                      <a:lnTo>
                        <a:pt x="6989" y="21466"/>
                      </a:lnTo>
                      <a:lnTo>
                        <a:pt x="6989" y="21400"/>
                      </a:lnTo>
                      <a:lnTo>
                        <a:pt x="6397" y="21400"/>
                      </a:lnTo>
                      <a:lnTo>
                        <a:pt x="6397" y="21333"/>
                      </a:lnTo>
                      <a:lnTo>
                        <a:pt x="6318" y="21400"/>
                      </a:lnTo>
                      <a:lnTo>
                        <a:pt x="5923" y="21400"/>
                      </a:lnTo>
                      <a:lnTo>
                        <a:pt x="5923" y="21466"/>
                      </a:lnTo>
                      <a:lnTo>
                        <a:pt x="5844" y="21466"/>
                      </a:lnTo>
                      <a:lnTo>
                        <a:pt x="5844" y="21533"/>
                      </a:lnTo>
                      <a:lnTo>
                        <a:pt x="5686" y="21533"/>
                      </a:lnTo>
                      <a:lnTo>
                        <a:pt x="5686" y="21466"/>
                      </a:lnTo>
                      <a:lnTo>
                        <a:pt x="5607" y="21466"/>
                      </a:lnTo>
                      <a:lnTo>
                        <a:pt x="5607" y="21333"/>
                      </a:lnTo>
                      <a:lnTo>
                        <a:pt x="5528" y="21333"/>
                      </a:lnTo>
                      <a:lnTo>
                        <a:pt x="5528" y="21266"/>
                      </a:lnTo>
                      <a:lnTo>
                        <a:pt x="5489" y="21266"/>
                      </a:lnTo>
                      <a:lnTo>
                        <a:pt x="5489" y="21066"/>
                      </a:lnTo>
                      <a:lnTo>
                        <a:pt x="5410" y="21066"/>
                      </a:lnTo>
                      <a:lnTo>
                        <a:pt x="5410" y="20966"/>
                      </a:lnTo>
                      <a:lnTo>
                        <a:pt x="5331" y="20966"/>
                      </a:lnTo>
                      <a:lnTo>
                        <a:pt x="5331" y="20765"/>
                      </a:lnTo>
                      <a:lnTo>
                        <a:pt x="5173" y="20765"/>
                      </a:lnTo>
                      <a:lnTo>
                        <a:pt x="5173" y="20699"/>
                      </a:lnTo>
                      <a:lnTo>
                        <a:pt x="4699" y="20699"/>
                      </a:lnTo>
                      <a:lnTo>
                        <a:pt x="4699" y="20565"/>
                      </a:lnTo>
                      <a:lnTo>
                        <a:pt x="4778" y="20565"/>
                      </a:lnTo>
                      <a:lnTo>
                        <a:pt x="4699" y="20565"/>
                      </a:lnTo>
                      <a:lnTo>
                        <a:pt x="4699" y="20432"/>
                      </a:lnTo>
                      <a:lnTo>
                        <a:pt x="4620" y="20498"/>
                      </a:lnTo>
                      <a:lnTo>
                        <a:pt x="4620" y="20298"/>
                      </a:lnTo>
                      <a:lnTo>
                        <a:pt x="4581" y="20298"/>
                      </a:lnTo>
                      <a:lnTo>
                        <a:pt x="4581" y="20265"/>
                      </a:lnTo>
                      <a:lnTo>
                        <a:pt x="4502" y="20265"/>
                      </a:lnTo>
                      <a:lnTo>
                        <a:pt x="4581" y="20265"/>
                      </a:lnTo>
                      <a:lnTo>
                        <a:pt x="4581" y="20198"/>
                      </a:lnTo>
                      <a:lnTo>
                        <a:pt x="4502" y="20198"/>
                      </a:lnTo>
                      <a:lnTo>
                        <a:pt x="4502" y="20131"/>
                      </a:lnTo>
                      <a:lnTo>
                        <a:pt x="4502" y="20198"/>
                      </a:lnTo>
                      <a:lnTo>
                        <a:pt x="4107" y="20198"/>
                      </a:lnTo>
                      <a:lnTo>
                        <a:pt x="4107" y="20064"/>
                      </a:lnTo>
                      <a:lnTo>
                        <a:pt x="3949" y="20064"/>
                      </a:lnTo>
                      <a:lnTo>
                        <a:pt x="3870" y="19998"/>
                      </a:lnTo>
                      <a:lnTo>
                        <a:pt x="3791" y="19998"/>
                      </a:lnTo>
                      <a:lnTo>
                        <a:pt x="3791" y="19931"/>
                      </a:lnTo>
                      <a:lnTo>
                        <a:pt x="3712" y="19931"/>
                      </a:lnTo>
                      <a:lnTo>
                        <a:pt x="3712" y="19864"/>
                      </a:lnTo>
                      <a:lnTo>
                        <a:pt x="3633" y="19864"/>
                      </a:lnTo>
                      <a:lnTo>
                        <a:pt x="3633" y="19998"/>
                      </a:lnTo>
                      <a:lnTo>
                        <a:pt x="3593" y="19998"/>
                      </a:lnTo>
                      <a:lnTo>
                        <a:pt x="3633" y="19998"/>
                      </a:lnTo>
                      <a:lnTo>
                        <a:pt x="3593" y="19998"/>
                      </a:lnTo>
                      <a:lnTo>
                        <a:pt x="3593" y="20131"/>
                      </a:lnTo>
                      <a:lnTo>
                        <a:pt x="3514" y="20198"/>
                      </a:lnTo>
                      <a:lnTo>
                        <a:pt x="3514" y="20265"/>
                      </a:lnTo>
                      <a:lnTo>
                        <a:pt x="3593" y="20265"/>
                      </a:lnTo>
                      <a:lnTo>
                        <a:pt x="3593" y="20298"/>
                      </a:lnTo>
                      <a:lnTo>
                        <a:pt x="3514" y="20298"/>
                      </a:lnTo>
                      <a:lnTo>
                        <a:pt x="3593" y="20298"/>
                      </a:lnTo>
                      <a:lnTo>
                        <a:pt x="3514" y="20298"/>
                      </a:lnTo>
                      <a:lnTo>
                        <a:pt x="3514" y="20365"/>
                      </a:lnTo>
                      <a:lnTo>
                        <a:pt x="3356" y="20365"/>
                      </a:lnTo>
                      <a:lnTo>
                        <a:pt x="3356" y="20432"/>
                      </a:lnTo>
                      <a:lnTo>
                        <a:pt x="3278" y="20432"/>
                      </a:lnTo>
                      <a:lnTo>
                        <a:pt x="3278" y="20365"/>
                      </a:lnTo>
                      <a:lnTo>
                        <a:pt x="3278" y="20432"/>
                      </a:lnTo>
                      <a:lnTo>
                        <a:pt x="3199" y="20432"/>
                      </a:lnTo>
                      <a:lnTo>
                        <a:pt x="3199" y="20565"/>
                      </a:lnTo>
                      <a:lnTo>
                        <a:pt x="2725" y="20565"/>
                      </a:lnTo>
                      <a:lnTo>
                        <a:pt x="2725" y="20432"/>
                      </a:lnTo>
                      <a:lnTo>
                        <a:pt x="2685" y="20432"/>
                      </a:lnTo>
                      <a:lnTo>
                        <a:pt x="2685" y="20265"/>
                      </a:lnTo>
                      <a:lnTo>
                        <a:pt x="2725" y="20265"/>
                      </a:lnTo>
                      <a:lnTo>
                        <a:pt x="2725" y="20198"/>
                      </a:lnTo>
                      <a:lnTo>
                        <a:pt x="2804" y="20198"/>
                      </a:lnTo>
                      <a:lnTo>
                        <a:pt x="2804" y="20131"/>
                      </a:lnTo>
                      <a:lnTo>
                        <a:pt x="2883" y="20131"/>
                      </a:lnTo>
                      <a:lnTo>
                        <a:pt x="2883" y="20064"/>
                      </a:lnTo>
                      <a:lnTo>
                        <a:pt x="2962" y="20064"/>
                      </a:lnTo>
                      <a:lnTo>
                        <a:pt x="2962" y="19998"/>
                      </a:lnTo>
                      <a:lnTo>
                        <a:pt x="3041" y="19998"/>
                      </a:lnTo>
                      <a:lnTo>
                        <a:pt x="3120" y="19931"/>
                      </a:lnTo>
                      <a:lnTo>
                        <a:pt x="3120" y="19864"/>
                      </a:lnTo>
                      <a:lnTo>
                        <a:pt x="3199" y="19864"/>
                      </a:lnTo>
                      <a:lnTo>
                        <a:pt x="3120" y="19864"/>
                      </a:lnTo>
                      <a:lnTo>
                        <a:pt x="3199" y="19864"/>
                      </a:lnTo>
                      <a:lnTo>
                        <a:pt x="3199" y="19664"/>
                      </a:lnTo>
                      <a:lnTo>
                        <a:pt x="3041" y="19664"/>
                      </a:lnTo>
                      <a:lnTo>
                        <a:pt x="3041" y="19530"/>
                      </a:lnTo>
                      <a:lnTo>
                        <a:pt x="3120" y="19530"/>
                      </a:lnTo>
                      <a:lnTo>
                        <a:pt x="3120" y="19463"/>
                      </a:lnTo>
                      <a:lnTo>
                        <a:pt x="3199" y="19463"/>
                      </a:lnTo>
                      <a:lnTo>
                        <a:pt x="3199" y="19363"/>
                      </a:lnTo>
                      <a:lnTo>
                        <a:pt x="3278" y="19363"/>
                      </a:lnTo>
                      <a:lnTo>
                        <a:pt x="3199" y="19363"/>
                      </a:lnTo>
                      <a:lnTo>
                        <a:pt x="3199" y="19296"/>
                      </a:lnTo>
                      <a:lnTo>
                        <a:pt x="3120" y="19296"/>
                      </a:lnTo>
                      <a:lnTo>
                        <a:pt x="3120" y="19230"/>
                      </a:lnTo>
                      <a:lnTo>
                        <a:pt x="3041" y="19230"/>
                      </a:lnTo>
                      <a:lnTo>
                        <a:pt x="3041" y="19163"/>
                      </a:lnTo>
                      <a:lnTo>
                        <a:pt x="2962" y="19163"/>
                      </a:lnTo>
                      <a:lnTo>
                        <a:pt x="2962" y="19029"/>
                      </a:lnTo>
                      <a:lnTo>
                        <a:pt x="2883" y="19029"/>
                      </a:lnTo>
                      <a:lnTo>
                        <a:pt x="2883" y="18963"/>
                      </a:lnTo>
                      <a:lnTo>
                        <a:pt x="2804" y="18963"/>
                      </a:lnTo>
                      <a:lnTo>
                        <a:pt x="2804" y="18896"/>
                      </a:lnTo>
                      <a:lnTo>
                        <a:pt x="2883" y="18896"/>
                      </a:lnTo>
                      <a:lnTo>
                        <a:pt x="2883" y="18829"/>
                      </a:lnTo>
                      <a:lnTo>
                        <a:pt x="2804" y="18829"/>
                      </a:lnTo>
                      <a:lnTo>
                        <a:pt x="2804" y="18595"/>
                      </a:lnTo>
                      <a:lnTo>
                        <a:pt x="2883" y="18529"/>
                      </a:lnTo>
                      <a:lnTo>
                        <a:pt x="2804" y="18462"/>
                      </a:lnTo>
                      <a:lnTo>
                        <a:pt x="2725" y="18462"/>
                      </a:lnTo>
                      <a:lnTo>
                        <a:pt x="2725" y="18395"/>
                      </a:lnTo>
                      <a:lnTo>
                        <a:pt x="2685" y="18395"/>
                      </a:lnTo>
                      <a:lnTo>
                        <a:pt x="2685" y="18462"/>
                      </a:lnTo>
                      <a:lnTo>
                        <a:pt x="2685" y="18395"/>
                      </a:lnTo>
                      <a:lnTo>
                        <a:pt x="2606" y="18395"/>
                      </a:lnTo>
                      <a:lnTo>
                        <a:pt x="2606" y="18328"/>
                      </a:lnTo>
                      <a:lnTo>
                        <a:pt x="2606" y="18395"/>
                      </a:lnTo>
                      <a:lnTo>
                        <a:pt x="2527" y="18395"/>
                      </a:lnTo>
                      <a:lnTo>
                        <a:pt x="2527" y="18328"/>
                      </a:lnTo>
                      <a:lnTo>
                        <a:pt x="2369" y="18328"/>
                      </a:lnTo>
                      <a:lnTo>
                        <a:pt x="2369" y="18395"/>
                      </a:lnTo>
                      <a:lnTo>
                        <a:pt x="2290" y="18395"/>
                      </a:lnTo>
                      <a:lnTo>
                        <a:pt x="2290" y="18462"/>
                      </a:lnTo>
                      <a:lnTo>
                        <a:pt x="2132" y="18462"/>
                      </a:lnTo>
                      <a:lnTo>
                        <a:pt x="2132" y="18529"/>
                      </a:lnTo>
                      <a:lnTo>
                        <a:pt x="1974" y="18529"/>
                      </a:lnTo>
                      <a:lnTo>
                        <a:pt x="1974" y="18696"/>
                      </a:lnTo>
                      <a:lnTo>
                        <a:pt x="1737" y="18696"/>
                      </a:lnTo>
                      <a:lnTo>
                        <a:pt x="1737" y="18629"/>
                      </a:lnTo>
                      <a:lnTo>
                        <a:pt x="1698" y="18629"/>
                      </a:lnTo>
                      <a:lnTo>
                        <a:pt x="1698" y="18696"/>
                      </a:lnTo>
                      <a:lnTo>
                        <a:pt x="1698" y="18629"/>
                      </a:lnTo>
                      <a:lnTo>
                        <a:pt x="1698" y="18696"/>
                      </a:lnTo>
                      <a:lnTo>
                        <a:pt x="1540" y="18696"/>
                      </a:lnTo>
                      <a:lnTo>
                        <a:pt x="1540" y="18629"/>
                      </a:lnTo>
                      <a:lnTo>
                        <a:pt x="1619" y="18629"/>
                      </a:lnTo>
                      <a:lnTo>
                        <a:pt x="1540" y="18629"/>
                      </a:lnTo>
                      <a:lnTo>
                        <a:pt x="1540" y="18595"/>
                      </a:lnTo>
                      <a:lnTo>
                        <a:pt x="1461" y="18595"/>
                      </a:lnTo>
                      <a:lnTo>
                        <a:pt x="1461" y="18529"/>
                      </a:lnTo>
                      <a:lnTo>
                        <a:pt x="1382" y="18529"/>
                      </a:lnTo>
                      <a:lnTo>
                        <a:pt x="1382" y="18395"/>
                      </a:lnTo>
                      <a:lnTo>
                        <a:pt x="1303" y="18328"/>
                      </a:lnTo>
                      <a:lnTo>
                        <a:pt x="1224" y="18328"/>
                      </a:lnTo>
                      <a:lnTo>
                        <a:pt x="1224" y="18262"/>
                      </a:lnTo>
                      <a:lnTo>
                        <a:pt x="1224" y="18328"/>
                      </a:lnTo>
                      <a:lnTo>
                        <a:pt x="1066" y="18328"/>
                      </a:lnTo>
                      <a:lnTo>
                        <a:pt x="1066" y="18262"/>
                      </a:lnTo>
                      <a:lnTo>
                        <a:pt x="1066" y="18328"/>
                      </a:lnTo>
                      <a:lnTo>
                        <a:pt x="1066" y="18262"/>
                      </a:lnTo>
                      <a:lnTo>
                        <a:pt x="908" y="18262"/>
                      </a:lnTo>
                      <a:lnTo>
                        <a:pt x="908" y="18195"/>
                      </a:lnTo>
                      <a:lnTo>
                        <a:pt x="829" y="18195"/>
                      </a:lnTo>
                      <a:lnTo>
                        <a:pt x="829" y="18061"/>
                      </a:lnTo>
                      <a:lnTo>
                        <a:pt x="790" y="18061"/>
                      </a:lnTo>
                      <a:lnTo>
                        <a:pt x="790" y="17861"/>
                      </a:lnTo>
                      <a:lnTo>
                        <a:pt x="829" y="17861"/>
                      </a:lnTo>
                      <a:lnTo>
                        <a:pt x="790" y="17861"/>
                      </a:lnTo>
                      <a:lnTo>
                        <a:pt x="790" y="17828"/>
                      </a:lnTo>
                      <a:lnTo>
                        <a:pt x="711" y="17828"/>
                      </a:lnTo>
                      <a:lnTo>
                        <a:pt x="711" y="17761"/>
                      </a:lnTo>
                      <a:lnTo>
                        <a:pt x="632" y="17761"/>
                      </a:lnTo>
                      <a:lnTo>
                        <a:pt x="632" y="17694"/>
                      </a:lnTo>
                      <a:lnTo>
                        <a:pt x="553" y="17694"/>
                      </a:lnTo>
                      <a:lnTo>
                        <a:pt x="553" y="17560"/>
                      </a:lnTo>
                      <a:lnTo>
                        <a:pt x="632" y="17560"/>
                      </a:lnTo>
                      <a:lnTo>
                        <a:pt x="632" y="17427"/>
                      </a:lnTo>
                      <a:lnTo>
                        <a:pt x="553" y="17427"/>
                      </a:lnTo>
                      <a:lnTo>
                        <a:pt x="632" y="17427"/>
                      </a:lnTo>
                      <a:lnTo>
                        <a:pt x="553" y="17360"/>
                      </a:lnTo>
                      <a:lnTo>
                        <a:pt x="632" y="17360"/>
                      </a:lnTo>
                      <a:lnTo>
                        <a:pt x="553" y="17360"/>
                      </a:lnTo>
                      <a:lnTo>
                        <a:pt x="632" y="17360"/>
                      </a:lnTo>
                      <a:lnTo>
                        <a:pt x="632" y="17227"/>
                      </a:lnTo>
                      <a:lnTo>
                        <a:pt x="553" y="17227"/>
                      </a:lnTo>
                      <a:lnTo>
                        <a:pt x="553" y="17293"/>
                      </a:lnTo>
                      <a:lnTo>
                        <a:pt x="474" y="17293"/>
                      </a:lnTo>
                      <a:lnTo>
                        <a:pt x="474" y="17227"/>
                      </a:lnTo>
                      <a:lnTo>
                        <a:pt x="395" y="17227"/>
                      </a:lnTo>
                      <a:lnTo>
                        <a:pt x="395" y="17160"/>
                      </a:lnTo>
                      <a:lnTo>
                        <a:pt x="316" y="17160"/>
                      </a:lnTo>
                      <a:lnTo>
                        <a:pt x="395" y="17160"/>
                      </a:lnTo>
                      <a:lnTo>
                        <a:pt x="237" y="17160"/>
                      </a:lnTo>
                      <a:lnTo>
                        <a:pt x="237" y="17093"/>
                      </a:lnTo>
                      <a:lnTo>
                        <a:pt x="158" y="17093"/>
                      </a:lnTo>
                      <a:lnTo>
                        <a:pt x="237" y="17093"/>
                      </a:lnTo>
                      <a:lnTo>
                        <a:pt x="158" y="17093"/>
                      </a:lnTo>
                      <a:lnTo>
                        <a:pt x="158" y="17026"/>
                      </a:lnTo>
                      <a:lnTo>
                        <a:pt x="237" y="17026"/>
                      </a:lnTo>
                      <a:lnTo>
                        <a:pt x="158" y="17026"/>
                      </a:lnTo>
                      <a:lnTo>
                        <a:pt x="158" y="16993"/>
                      </a:lnTo>
                      <a:lnTo>
                        <a:pt x="79" y="16993"/>
                      </a:lnTo>
                      <a:lnTo>
                        <a:pt x="79" y="16793"/>
                      </a:lnTo>
                      <a:lnTo>
                        <a:pt x="0" y="16793"/>
                      </a:lnTo>
                      <a:lnTo>
                        <a:pt x="0" y="16659"/>
                      </a:lnTo>
                      <a:lnTo>
                        <a:pt x="79" y="16592"/>
                      </a:lnTo>
                      <a:lnTo>
                        <a:pt x="158" y="16592"/>
                      </a:lnTo>
                      <a:lnTo>
                        <a:pt x="158" y="16526"/>
                      </a:lnTo>
                      <a:lnTo>
                        <a:pt x="316" y="1652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grpSp>
              <p:nvGrpSpPr>
                <p:cNvPr id="3202" name="Grupo 111"/>
                <p:cNvGrpSpPr/>
                <p:nvPr/>
              </p:nvGrpSpPr>
              <p:grpSpPr>
                <a:xfrm>
                  <a:off x="0" y="0"/>
                  <a:ext cx="1752056" cy="622913"/>
                  <a:chOff x="0" y="0"/>
                  <a:chExt cx="1752055" cy="622912"/>
                </a:xfrm>
              </p:grpSpPr>
              <p:sp>
                <p:nvSpPr>
                  <p:cNvPr id="3199" name="37 CuadroTexto"/>
                  <p:cNvSpPr txBox="1"/>
                  <p:nvPr/>
                </p:nvSpPr>
                <p:spPr>
                  <a:xfrm>
                    <a:off x="0" y="234165"/>
                    <a:ext cx="994444" cy="276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indent="18415" algn="ctr">
                      <a:spcBef>
                        <a:spcPts val="100"/>
                      </a:spcBef>
                      <a:defRPr sz="1200" spc="27">
                        <a:solidFill>
                          <a:srgbClr val="1A75CF"/>
                        </a:solidFill>
                      </a:defRPr>
                    </a:lvl1pPr>
                  </a:lstStyle>
                  <a:p>
                    <a:r>
                      <a:rPr lang="en-US" dirty="0"/>
                      <a:t>Santander</a:t>
                    </a:r>
                  </a:p>
                </p:txBody>
              </p:sp>
              <p:sp>
                <p:nvSpPr>
                  <p:cNvPr id="3200" name="7 CuadroTexto"/>
                  <p:cNvSpPr txBox="1"/>
                  <p:nvPr/>
                </p:nvSpPr>
                <p:spPr>
                  <a:xfrm>
                    <a:off x="845927" y="0"/>
                    <a:ext cx="906128" cy="276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sz="600" b="1"/>
                    </a:lvl1pPr>
                  </a:lstStyle>
                  <a:p>
                    <a:r>
                      <a:rPr lang="en-US" dirty="0"/>
                      <a:t>Mesa de Ruitoque (Bucaramanga)</a:t>
                    </a:r>
                  </a:p>
                </p:txBody>
              </p:sp>
              <p:sp>
                <p:nvSpPr>
                  <p:cNvPr id="3201" name="Conector recto 114"/>
                  <p:cNvSpPr/>
                  <p:nvPr/>
                </p:nvSpPr>
                <p:spPr>
                  <a:xfrm flipV="1">
                    <a:off x="1288958" y="279059"/>
                    <a:ext cx="1" cy="343853"/>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grpSp>
          </p:grpSp>
          <p:grpSp>
            <p:nvGrpSpPr>
              <p:cNvPr id="3209" name="Grupo 24"/>
              <p:cNvGrpSpPr/>
              <p:nvPr/>
            </p:nvGrpSpPr>
            <p:grpSpPr>
              <a:xfrm>
                <a:off x="6482013" y="474303"/>
                <a:ext cx="1487495" cy="1232595"/>
                <a:chOff x="0" y="0"/>
                <a:chExt cx="1487493" cy="1232593"/>
              </a:xfrm>
            </p:grpSpPr>
            <p:sp>
              <p:nvSpPr>
                <p:cNvPr id="3204" name="Freeform 4857"/>
                <p:cNvSpPr/>
                <p:nvPr/>
              </p:nvSpPr>
              <p:spPr>
                <a:xfrm>
                  <a:off x="0" y="196795"/>
                  <a:ext cx="655156" cy="1035798"/>
                </a:xfrm>
                <a:custGeom>
                  <a:avLst/>
                  <a:gdLst/>
                  <a:ahLst/>
                  <a:cxnLst>
                    <a:cxn ang="0">
                      <a:pos x="wd2" y="hd2"/>
                    </a:cxn>
                    <a:cxn ang="5400000">
                      <a:pos x="wd2" y="hd2"/>
                    </a:cxn>
                    <a:cxn ang="10800000">
                      <a:pos x="wd2" y="hd2"/>
                    </a:cxn>
                    <a:cxn ang="16200000">
                      <a:pos x="wd2" y="hd2"/>
                    </a:cxn>
                  </a:cxnLst>
                  <a:rect l="0" t="0" r="r" b="b"/>
                  <a:pathLst>
                    <a:path w="21600" h="21600" extrusionOk="0">
                      <a:moveTo>
                        <a:pt x="0" y="13809"/>
                      </a:moveTo>
                      <a:lnTo>
                        <a:pt x="0" y="13742"/>
                      </a:lnTo>
                      <a:lnTo>
                        <a:pt x="0" y="13809"/>
                      </a:lnTo>
                      <a:lnTo>
                        <a:pt x="299" y="13809"/>
                      </a:lnTo>
                      <a:lnTo>
                        <a:pt x="299" y="13876"/>
                      </a:lnTo>
                      <a:lnTo>
                        <a:pt x="398" y="13876"/>
                      </a:lnTo>
                      <a:lnTo>
                        <a:pt x="398" y="13809"/>
                      </a:lnTo>
                      <a:lnTo>
                        <a:pt x="498" y="13809"/>
                      </a:lnTo>
                      <a:lnTo>
                        <a:pt x="498" y="13876"/>
                      </a:lnTo>
                      <a:lnTo>
                        <a:pt x="896" y="13876"/>
                      </a:lnTo>
                      <a:lnTo>
                        <a:pt x="896" y="13943"/>
                      </a:lnTo>
                      <a:lnTo>
                        <a:pt x="995" y="13943"/>
                      </a:lnTo>
                      <a:lnTo>
                        <a:pt x="995" y="14010"/>
                      </a:lnTo>
                      <a:lnTo>
                        <a:pt x="995" y="13943"/>
                      </a:lnTo>
                      <a:lnTo>
                        <a:pt x="995" y="14077"/>
                      </a:lnTo>
                      <a:lnTo>
                        <a:pt x="1045" y="14077"/>
                      </a:lnTo>
                      <a:lnTo>
                        <a:pt x="1045" y="14144"/>
                      </a:lnTo>
                      <a:lnTo>
                        <a:pt x="1244" y="14144"/>
                      </a:lnTo>
                      <a:lnTo>
                        <a:pt x="1244" y="14211"/>
                      </a:lnTo>
                      <a:lnTo>
                        <a:pt x="1344" y="14211"/>
                      </a:lnTo>
                      <a:lnTo>
                        <a:pt x="1344" y="14144"/>
                      </a:lnTo>
                      <a:lnTo>
                        <a:pt x="1344" y="14211"/>
                      </a:lnTo>
                      <a:lnTo>
                        <a:pt x="1344" y="14144"/>
                      </a:lnTo>
                      <a:lnTo>
                        <a:pt x="1443" y="14144"/>
                      </a:lnTo>
                      <a:lnTo>
                        <a:pt x="1443" y="14211"/>
                      </a:lnTo>
                      <a:lnTo>
                        <a:pt x="1543" y="14211"/>
                      </a:lnTo>
                      <a:lnTo>
                        <a:pt x="1543" y="14344"/>
                      </a:lnTo>
                      <a:lnTo>
                        <a:pt x="1642" y="14344"/>
                      </a:lnTo>
                      <a:lnTo>
                        <a:pt x="1642" y="14411"/>
                      </a:lnTo>
                      <a:lnTo>
                        <a:pt x="1841" y="14411"/>
                      </a:lnTo>
                      <a:lnTo>
                        <a:pt x="1841" y="14478"/>
                      </a:lnTo>
                      <a:lnTo>
                        <a:pt x="2041" y="14478"/>
                      </a:lnTo>
                      <a:lnTo>
                        <a:pt x="2041" y="14411"/>
                      </a:lnTo>
                      <a:lnTo>
                        <a:pt x="2240" y="14411"/>
                      </a:lnTo>
                      <a:lnTo>
                        <a:pt x="2240" y="14277"/>
                      </a:lnTo>
                      <a:lnTo>
                        <a:pt x="2588" y="14277"/>
                      </a:lnTo>
                      <a:lnTo>
                        <a:pt x="2588" y="14211"/>
                      </a:lnTo>
                      <a:lnTo>
                        <a:pt x="2688" y="14211"/>
                      </a:lnTo>
                      <a:lnTo>
                        <a:pt x="2688" y="14144"/>
                      </a:lnTo>
                      <a:lnTo>
                        <a:pt x="2887" y="14144"/>
                      </a:lnTo>
                      <a:lnTo>
                        <a:pt x="2887" y="14077"/>
                      </a:lnTo>
                      <a:lnTo>
                        <a:pt x="2986" y="14077"/>
                      </a:lnTo>
                      <a:lnTo>
                        <a:pt x="2986" y="14010"/>
                      </a:lnTo>
                      <a:lnTo>
                        <a:pt x="2986" y="14077"/>
                      </a:lnTo>
                      <a:lnTo>
                        <a:pt x="2986" y="14010"/>
                      </a:lnTo>
                      <a:lnTo>
                        <a:pt x="3086" y="14010"/>
                      </a:lnTo>
                      <a:lnTo>
                        <a:pt x="2986" y="14010"/>
                      </a:lnTo>
                      <a:lnTo>
                        <a:pt x="2986" y="13943"/>
                      </a:lnTo>
                      <a:lnTo>
                        <a:pt x="3086" y="13943"/>
                      </a:lnTo>
                      <a:lnTo>
                        <a:pt x="3086" y="13809"/>
                      </a:lnTo>
                      <a:lnTo>
                        <a:pt x="3185" y="13809"/>
                      </a:lnTo>
                      <a:lnTo>
                        <a:pt x="3185" y="13742"/>
                      </a:lnTo>
                      <a:lnTo>
                        <a:pt x="3285" y="13742"/>
                      </a:lnTo>
                      <a:lnTo>
                        <a:pt x="3285" y="13676"/>
                      </a:lnTo>
                      <a:lnTo>
                        <a:pt x="3384" y="13676"/>
                      </a:lnTo>
                      <a:lnTo>
                        <a:pt x="3384" y="13642"/>
                      </a:lnTo>
                      <a:lnTo>
                        <a:pt x="3434" y="13642"/>
                      </a:lnTo>
                      <a:lnTo>
                        <a:pt x="3434" y="13575"/>
                      </a:lnTo>
                      <a:lnTo>
                        <a:pt x="3534" y="13508"/>
                      </a:lnTo>
                      <a:lnTo>
                        <a:pt x="3534" y="13441"/>
                      </a:lnTo>
                      <a:lnTo>
                        <a:pt x="3733" y="13441"/>
                      </a:lnTo>
                      <a:lnTo>
                        <a:pt x="3733" y="13241"/>
                      </a:lnTo>
                      <a:lnTo>
                        <a:pt x="3832" y="13241"/>
                      </a:lnTo>
                      <a:lnTo>
                        <a:pt x="3832" y="13174"/>
                      </a:lnTo>
                      <a:lnTo>
                        <a:pt x="3733" y="13174"/>
                      </a:lnTo>
                      <a:lnTo>
                        <a:pt x="3733" y="13040"/>
                      </a:lnTo>
                      <a:lnTo>
                        <a:pt x="3832" y="12973"/>
                      </a:lnTo>
                      <a:lnTo>
                        <a:pt x="3733" y="12973"/>
                      </a:lnTo>
                      <a:lnTo>
                        <a:pt x="3733" y="12873"/>
                      </a:lnTo>
                      <a:lnTo>
                        <a:pt x="3633" y="12806"/>
                      </a:lnTo>
                      <a:lnTo>
                        <a:pt x="3733" y="12806"/>
                      </a:lnTo>
                      <a:lnTo>
                        <a:pt x="3633" y="12739"/>
                      </a:lnTo>
                      <a:lnTo>
                        <a:pt x="3733" y="12739"/>
                      </a:lnTo>
                      <a:lnTo>
                        <a:pt x="3633" y="12739"/>
                      </a:lnTo>
                      <a:lnTo>
                        <a:pt x="3733" y="12739"/>
                      </a:lnTo>
                      <a:lnTo>
                        <a:pt x="3733" y="12472"/>
                      </a:lnTo>
                      <a:lnTo>
                        <a:pt x="3832" y="12472"/>
                      </a:lnTo>
                      <a:lnTo>
                        <a:pt x="3832" y="12405"/>
                      </a:lnTo>
                      <a:lnTo>
                        <a:pt x="3932" y="12405"/>
                      </a:lnTo>
                      <a:lnTo>
                        <a:pt x="3932" y="12338"/>
                      </a:lnTo>
                      <a:lnTo>
                        <a:pt x="3932" y="12405"/>
                      </a:lnTo>
                      <a:lnTo>
                        <a:pt x="4031" y="12405"/>
                      </a:lnTo>
                      <a:lnTo>
                        <a:pt x="4031" y="12338"/>
                      </a:lnTo>
                      <a:lnTo>
                        <a:pt x="4031" y="12405"/>
                      </a:lnTo>
                      <a:lnTo>
                        <a:pt x="4031" y="12338"/>
                      </a:lnTo>
                      <a:lnTo>
                        <a:pt x="4131" y="12338"/>
                      </a:lnTo>
                      <a:lnTo>
                        <a:pt x="4131" y="12405"/>
                      </a:lnTo>
                      <a:lnTo>
                        <a:pt x="4230" y="12405"/>
                      </a:lnTo>
                      <a:lnTo>
                        <a:pt x="4230" y="12338"/>
                      </a:lnTo>
                      <a:lnTo>
                        <a:pt x="4230" y="12405"/>
                      </a:lnTo>
                      <a:lnTo>
                        <a:pt x="4330" y="12338"/>
                      </a:lnTo>
                      <a:lnTo>
                        <a:pt x="4330" y="12405"/>
                      </a:lnTo>
                      <a:lnTo>
                        <a:pt x="4330" y="12271"/>
                      </a:lnTo>
                      <a:lnTo>
                        <a:pt x="4429" y="12271"/>
                      </a:lnTo>
                      <a:lnTo>
                        <a:pt x="4429" y="12204"/>
                      </a:lnTo>
                      <a:lnTo>
                        <a:pt x="4330" y="12204"/>
                      </a:lnTo>
                      <a:lnTo>
                        <a:pt x="4529" y="12204"/>
                      </a:lnTo>
                      <a:lnTo>
                        <a:pt x="4529" y="12137"/>
                      </a:lnTo>
                      <a:lnTo>
                        <a:pt x="4678" y="12137"/>
                      </a:lnTo>
                      <a:lnTo>
                        <a:pt x="4678" y="11636"/>
                      </a:lnTo>
                      <a:lnTo>
                        <a:pt x="4629" y="11636"/>
                      </a:lnTo>
                      <a:lnTo>
                        <a:pt x="4678" y="11636"/>
                      </a:lnTo>
                      <a:lnTo>
                        <a:pt x="4629" y="11636"/>
                      </a:lnTo>
                      <a:lnTo>
                        <a:pt x="4629" y="11569"/>
                      </a:lnTo>
                      <a:lnTo>
                        <a:pt x="4629" y="11636"/>
                      </a:lnTo>
                      <a:lnTo>
                        <a:pt x="4529" y="11636"/>
                      </a:lnTo>
                      <a:lnTo>
                        <a:pt x="4529" y="11703"/>
                      </a:lnTo>
                      <a:lnTo>
                        <a:pt x="4429" y="11703"/>
                      </a:lnTo>
                      <a:lnTo>
                        <a:pt x="4429" y="11569"/>
                      </a:lnTo>
                      <a:lnTo>
                        <a:pt x="4330" y="11569"/>
                      </a:lnTo>
                      <a:lnTo>
                        <a:pt x="4330" y="11435"/>
                      </a:lnTo>
                      <a:lnTo>
                        <a:pt x="4230" y="11435"/>
                      </a:lnTo>
                      <a:lnTo>
                        <a:pt x="4230" y="11368"/>
                      </a:lnTo>
                      <a:lnTo>
                        <a:pt x="4131" y="11368"/>
                      </a:lnTo>
                      <a:lnTo>
                        <a:pt x="4131" y="11435"/>
                      </a:lnTo>
                      <a:lnTo>
                        <a:pt x="4031" y="11435"/>
                      </a:lnTo>
                      <a:lnTo>
                        <a:pt x="4031" y="11368"/>
                      </a:lnTo>
                      <a:lnTo>
                        <a:pt x="3932" y="11368"/>
                      </a:lnTo>
                      <a:lnTo>
                        <a:pt x="3932" y="11302"/>
                      </a:lnTo>
                      <a:lnTo>
                        <a:pt x="3932" y="11368"/>
                      </a:lnTo>
                      <a:lnTo>
                        <a:pt x="3534" y="11368"/>
                      </a:lnTo>
                      <a:lnTo>
                        <a:pt x="3534" y="11435"/>
                      </a:lnTo>
                      <a:lnTo>
                        <a:pt x="3434" y="11435"/>
                      </a:lnTo>
                      <a:lnTo>
                        <a:pt x="3434" y="11368"/>
                      </a:lnTo>
                      <a:lnTo>
                        <a:pt x="3534" y="11368"/>
                      </a:lnTo>
                      <a:lnTo>
                        <a:pt x="3434" y="11302"/>
                      </a:lnTo>
                      <a:lnTo>
                        <a:pt x="3434" y="11134"/>
                      </a:lnTo>
                      <a:lnTo>
                        <a:pt x="3384" y="11134"/>
                      </a:lnTo>
                      <a:lnTo>
                        <a:pt x="3384" y="11067"/>
                      </a:lnTo>
                      <a:lnTo>
                        <a:pt x="3434" y="11067"/>
                      </a:lnTo>
                      <a:lnTo>
                        <a:pt x="3434" y="10800"/>
                      </a:lnTo>
                      <a:lnTo>
                        <a:pt x="3384" y="10800"/>
                      </a:lnTo>
                      <a:lnTo>
                        <a:pt x="3384" y="10599"/>
                      </a:lnTo>
                      <a:lnTo>
                        <a:pt x="3285" y="10533"/>
                      </a:lnTo>
                      <a:lnTo>
                        <a:pt x="3185" y="10533"/>
                      </a:lnTo>
                      <a:lnTo>
                        <a:pt x="3086" y="10466"/>
                      </a:lnTo>
                      <a:lnTo>
                        <a:pt x="3086" y="10533"/>
                      </a:lnTo>
                      <a:lnTo>
                        <a:pt x="2887" y="10533"/>
                      </a:lnTo>
                      <a:lnTo>
                        <a:pt x="2887" y="10365"/>
                      </a:lnTo>
                      <a:lnTo>
                        <a:pt x="2787" y="10365"/>
                      </a:lnTo>
                      <a:lnTo>
                        <a:pt x="2787" y="10298"/>
                      </a:lnTo>
                      <a:lnTo>
                        <a:pt x="2588" y="10298"/>
                      </a:lnTo>
                      <a:lnTo>
                        <a:pt x="2588" y="10031"/>
                      </a:lnTo>
                      <a:lnTo>
                        <a:pt x="2688" y="10031"/>
                      </a:lnTo>
                      <a:lnTo>
                        <a:pt x="2688" y="9897"/>
                      </a:lnTo>
                      <a:lnTo>
                        <a:pt x="2887" y="9897"/>
                      </a:lnTo>
                      <a:lnTo>
                        <a:pt x="2887" y="9830"/>
                      </a:lnTo>
                      <a:lnTo>
                        <a:pt x="2787" y="9830"/>
                      </a:lnTo>
                      <a:lnTo>
                        <a:pt x="2787" y="9763"/>
                      </a:lnTo>
                      <a:lnTo>
                        <a:pt x="2887" y="9763"/>
                      </a:lnTo>
                      <a:lnTo>
                        <a:pt x="2887" y="9663"/>
                      </a:lnTo>
                      <a:lnTo>
                        <a:pt x="2986" y="9663"/>
                      </a:lnTo>
                      <a:lnTo>
                        <a:pt x="2986" y="9529"/>
                      </a:lnTo>
                      <a:lnTo>
                        <a:pt x="3086" y="9529"/>
                      </a:lnTo>
                      <a:lnTo>
                        <a:pt x="3086" y="9262"/>
                      </a:lnTo>
                      <a:lnTo>
                        <a:pt x="3185" y="9262"/>
                      </a:lnTo>
                      <a:lnTo>
                        <a:pt x="3185" y="9195"/>
                      </a:lnTo>
                      <a:lnTo>
                        <a:pt x="3384" y="9195"/>
                      </a:lnTo>
                      <a:lnTo>
                        <a:pt x="3384" y="9128"/>
                      </a:lnTo>
                      <a:lnTo>
                        <a:pt x="3434" y="9128"/>
                      </a:lnTo>
                      <a:lnTo>
                        <a:pt x="3434" y="9061"/>
                      </a:lnTo>
                      <a:lnTo>
                        <a:pt x="3534" y="9061"/>
                      </a:lnTo>
                      <a:lnTo>
                        <a:pt x="3534" y="8928"/>
                      </a:lnTo>
                      <a:lnTo>
                        <a:pt x="3434" y="8928"/>
                      </a:lnTo>
                      <a:lnTo>
                        <a:pt x="3434" y="8861"/>
                      </a:lnTo>
                      <a:lnTo>
                        <a:pt x="3534" y="8861"/>
                      </a:lnTo>
                      <a:lnTo>
                        <a:pt x="3534" y="8693"/>
                      </a:lnTo>
                      <a:lnTo>
                        <a:pt x="3633" y="8627"/>
                      </a:lnTo>
                      <a:lnTo>
                        <a:pt x="3733" y="8627"/>
                      </a:lnTo>
                      <a:lnTo>
                        <a:pt x="3733" y="7924"/>
                      </a:lnTo>
                      <a:lnTo>
                        <a:pt x="3832" y="7924"/>
                      </a:lnTo>
                      <a:lnTo>
                        <a:pt x="3832" y="7657"/>
                      </a:lnTo>
                      <a:lnTo>
                        <a:pt x="3733" y="7657"/>
                      </a:lnTo>
                      <a:lnTo>
                        <a:pt x="3733" y="7590"/>
                      </a:lnTo>
                      <a:lnTo>
                        <a:pt x="3633" y="7590"/>
                      </a:lnTo>
                      <a:lnTo>
                        <a:pt x="3633" y="7523"/>
                      </a:lnTo>
                      <a:lnTo>
                        <a:pt x="3534" y="7523"/>
                      </a:lnTo>
                      <a:lnTo>
                        <a:pt x="3534" y="7456"/>
                      </a:lnTo>
                      <a:lnTo>
                        <a:pt x="3384" y="7456"/>
                      </a:lnTo>
                      <a:lnTo>
                        <a:pt x="3384" y="7389"/>
                      </a:lnTo>
                      <a:lnTo>
                        <a:pt x="3285" y="7389"/>
                      </a:lnTo>
                      <a:lnTo>
                        <a:pt x="3185" y="7456"/>
                      </a:lnTo>
                      <a:lnTo>
                        <a:pt x="2887" y="7456"/>
                      </a:lnTo>
                      <a:lnTo>
                        <a:pt x="2887" y="7724"/>
                      </a:lnTo>
                      <a:lnTo>
                        <a:pt x="2986" y="7791"/>
                      </a:lnTo>
                      <a:lnTo>
                        <a:pt x="3086" y="7791"/>
                      </a:lnTo>
                      <a:lnTo>
                        <a:pt x="3086" y="7858"/>
                      </a:lnTo>
                      <a:lnTo>
                        <a:pt x="2986" y="7858"/>
                      </a:lnTo>
                      <a:lnTo>
                        <a:pt x="2986" y="7991"/>
                      </a:lnTo>
                      <a:lnTo>
                        <a:pt x="3185" y="7991"/>
                      </a:lnTo>
                      <a:lnTo>
                        <a:pt x="3185" y="8159"/>
                      </a:lnTo>
                      <a:lnTo>
                        <a:pt x="3086" y="8159"/>
                      </a:lnTo>
                      <a:lnTo>
                        <a:pt x="3086" y="8225"/>
                      </a:lnTo>
                      <a:lnTo>
                        <a:pt x="2887" y="8225"/>
                      </a:lnTo>
                      <a:lnTo>
                        <a:pt x="2887" y="8292"/>
                      </a:lnTo>
                      <a:lnTo>
                        <a:pt x="2986" y="8292"/>
                      </a:lnTo>
                      <a:lnTo>
                        <a:pt x="2588" y="8292"/>
                      </a:lnTo>
                      <a:lnTo>
                        <a:pt x="2588" y="8426"/>
                      </a:lnTo>
                      <a:lnTo>
                        <a:pt x="2488" y="8426"/>
                      </a:lnTo>
                      <a:lnTo>
                        <a:pt x="2488" y="8493"/>
                      </a:lnTo>
                      <a:lnTo>
                        <a:pt x="2289" y="8493"/>
                      </a:lnTo>
                      <a:lnTo>
                        <a:pt x="2289" y="8426"/>
                      </a:lnTo>
                      <a:lnTo>
                        <a:pt x="2240" y="8426"/>
                      </a:lnTo>
                      <a:lnTo>
                        <a:pt x="2240" y="8359"/>
                      </a:lnTo>
                      <a:lnTo>
                        <a:pt x="2289" y="8359"/>
                      </a:lnTo>
                      <a:lnTo>
                        <a:pt x="2289" y="8292"/>
                      </a:lnTo>
                      <a:lnTo>
                        <a:pt x="2041" y="8292"/>
                      </a:lnTo>
                      <a:lnTo>
                        <a:pt x="2041" y="8159"/>
                      </a:lnTo>
                      <a:lnTo>
                        <a:pt x="1941" y="8159"/>
                      </a:lnTo>
                      <a:lnTo>
                        <a:pt x="1941" y="8092"/>
                      </a:lnTo>
                      <a:lnTo>
                        <a:pt x="1344" y="8092"/>
                      </a:lnTo>
                      <a:lnTo>
                        <a:pt x="1344" y="8159"/>
                      </a:lnTo>
                      <a:lnTo>
                        <a:pt x="1344" y="8092"/>
                      </a:lnTo>
                      <a:lnTo>
                        <a:pt x="1443" y="8092"/>
                      </a:lnTo>
                      <a:lnTo>
                        <a:pt x="1443" y="8058"/>
                      </a:lnTo>
                      <a:lnTo>
                        <a:pt x="1543" y="8058"/>
                      </a:lnTo>
                      <a:lnTo>
                        <a:pt x="1543" y="7991"/>
                      </a:lnTo>
                      <a:lnTo>
                        <a:pt x="1642" y="7991"/>
                      </a:lnTo>
                      <a:lnTo>
                        <a:pt x="1642" y="7924"/>
                      </a:lnTo>
                      <a:lnTo>
                        <a:pt x="1742" y="7924"/>
                      </a:lnTo>
                      <a:lnTo>
                        <a:pt x="1742" y="7858"/>
                      </a:lnTo>
                      <a:lnTo>
                        <a:pt x="1841" y="7858"/>
                      </a:lnTo>
                      <a:lnTo>
                        <a:pt x="1841" y="7724"/>
                      </a:lnTo>
                      <a:lnTo>
                        <a:pt x="1941" y="7724"/>
                      </a:lnTo>
                      <a:lnTo>
                        <a:pt x="1941" y="7590"/>
                      </a:lnTo>
                      <a:lnTo>
                        <a:pt x="2041" y="7590"/>
                      </a:lnTo>
                      <a:lnTo>
                        <a:pt x="2041" y="7523"/>
                      </a:lnTo>
                      <a:lnTo>
                        <a:pt x="2140" y="7523"/>
                      </a:lnTo>
                      <a:lnTo>
                        <a:pt x="2140" y="7456"/>
                      </a:lnTo>
                      <a:lnTo>
                        <a:pt x="2041" y="7389"/>
                      </a:lnTo>
                      <a:lnTo>
                        <a:pt x="2041" y="7323"/>
                      </a:lnTo>
                      <a:lnTo>
                        <a:pt x="1841" y="7323"/>
                      </a:lnTo>
                      <a:lnTo>
                        <a:pt x="1841" y="7256"/>
                      </a:lnTo>
                      <a:lnTo>
                        <a:pt x="1244" y="7256"/>
                      </a:lnTo>
                      <a:lnTo>
                        <a:pt x="1244" y="7323"/>
                      </a:lnTo>
                      <a:lnTo>
                        <a:pt x="1045" y="7323"/>
                      </a:lnTo>
                      <a:lnTo>
                        <a:pt x="1045" y="7256"/>
                      </a:lnTo>
                      <a:lnTo>
                        <a:pt x="995" y="7256"/>
                      </a:lnTo>
                      <a:lnTo>
                        <a:pt x="995" y="7222"/>
                      </a:lnTo>
                      <a:lnTo>
                        <a:pt x="995" y="7256"/>
                      </a:lnTo>
                      <a:lnTo>
                        <a:pt x="995" y="7222"/>
                      </a:lnTo>
                      <a:lnTo>
                        <a:pt x="896" y="7222"/>
                      </a:lnTo>
                      <a:lnTo>
                        <a:pt x="896" y="7155"/>
                      </a:lnTo>
                      <a:lnTo>
                        <a:pt x="896" y="7222"/>
                      </a:lnTo>
                      <a:lnTo>
                        <a:pt x="796" y="7222"/>
                      </a:lnTo>
                      <a:lnTo>
                        <a:pt x="796" y="7155"/>
                      </a:lnTo>
                      <a:lnTo>
                        <a:pt x="796" y="7222"/>
                      </a:lnTo>
                      <a:lnTo>
                        <a:pt x="796" y="7155"/>
                      </a:lnTo>
                      <a:lnTo>
                        <a:pt x="796" y="7222"/>
                      </a:lnTo>
                      <a:lnTo>
                        <a:pt x="796" y="7155"/>
                      </a:lnTo>
                      <a:lnTo>
                        <a:pt x="697" y="7155"/>
                      </a:lnTo>
                      <a:lnTo>
                        <a:pt x="697" y="7022"/>
                      </a:lnTo>
                      <a:lnTo>
                        <a:pt x="1045" y="7022"/>
                      </a:lnTo>
                      <a:lnTo>
                        <a:pt x="1045" y="6955"/>
                      </a:lnTo>
                      <a:lnTo>
                        <a:pt x="1145" y="6955"/>
                      </a:lnTo>
                      <a:lnTo>
                        <a:pt x="1145" y="6888"/>
                      </a:lnTo>
                      <a:lnTo>
                        <a:pt x="1145" y="6955"/>
                      </a:lnTo>
                      <a:lnTo>
                        <a:pt x="1145" y="6888"/>
                      </a:lnTo>
                      <a:lnTo>
                        <a:pt x="1244" y="6888"/>
                      </a:lnTo>
                      <a:lnTo>
                        <a:pt x="1244" y="6821"/>
                      </a:lnTo>
                      <a:lnTo>
                        <a:pt x="1443" y="6821"/>
                      </a:lnTo>
                      <a:lnTo>
                        <a:pt x="1443" y="6888"/>
                      </a:lnTo>
                      <a:lnTo>
                        <a:pt x="1543" y="6888"/>
                      </a:lnTo>
                      <a:lnTo>
                        <a:pt x="1543" y="6821"/>
                      </a:lnTo>
                      <a:lnTo>
                        <a:pt x="1443" y="6821"/>
                      </a:lnTo>
                      <a:lnTo>
                        <a:pt x="1443" y="6754"/>
                      </a:lnTo>
                      <a:lnTo>
                        <a:pt x="1543" y="6754"/>
                      </a:lnTo>
                      <a:lnTo>
                        <a:pt x="1443" y="6754"/>
                      </a:lnTo>
                      <a:lnTo>
                        <a:pt x="1443" y="6687"/>
                      </a:lnTo>
                      <a:lnTo>
                        <a:pt x="1344" y="6687"/>
                      </a:lnTo>
                      <a:lnTo>
                        <a:pt x="1344" y="6620"/>
                      </a:lnTo>
                      <a:lnTo>
                        <a:pt x="1244" y="6620"/>
                      </a:lnTo>
                      <a:lnTo>
                        <a:pt x="1244" y="6554"/>
                      </a:lnTo>
                      <a:lnTo>
                        <a:pt x="1145" y="6554"/>
                      </a:lnTo>
                      <a:lnTo>
                        <a:pt x="1145" y="6487"/>
                      </a:lnTo>
                      <a:lnTo>
                        <a:pt x="1045" y="6487"/>
                      </a:lnTo>
                      <a:lnTo>
                        <a:pt x="1145" y="6487"/>
                      </a:lnTo>
                      <a:lnTo>
                        <a:pt x="1145" y="6453"/>
                      </a:lnTo>
                      <a:lnTo>
                        <a:pt x="1045" y="6453"/>
                      </a:lnTo>
                      <a:lnTo>
                        <a:pt x="1045" y="6386"/>
                      </a:lnTo>
                      <a:lnTo>
                        <a:pt x="1145" y="6386"/>
                      </a:lnTo>
                      <a:lnTo>
                        <a:pt x="1145" y="6253"/>
                      </a:lnTo>
                      <a:lnTo>
                        <a:pt x="1045" y="6253"/>
                      </a:lnTo>
                      <a:lnTo>
                        <a:pt x="1045" y="6052"/>
                      </a:lnTo>
                      <a:lnTo>
                        <a:pt x="1145" y="6052"/>
                      </a:lnTo>
                      <a:lnTo>
                        <a:pt x="1145" y="5985"/>
                      </a:lnTo>
                      <a:lnTo>
                        <a:pt x="1244" y="5985"/>
                      </a:lnTo>
                      <a:lnTo>
                        <a:pt x="1244" y="5918"/>
                      </a:lnTo>
                      <a:lnTo>
                        <a:pt x="1344" y="5918"/>
                      </a:lnTo>
                      <a:lnTo>
                        <a:pt x="1344" y="5851"/>
                      </a:lnTo>
                      <a:lnTo>
                        <a:pt x="1443" y="5851"/>
                      </a:lnTo>
                      <a:lnTo>
                        <a:pt x="1443" y="5651"/>
                      </a:lnTo>
                      <a:lnTo>
                        <a:pt x="1543" y="5651"/>
                      </a:lnTo>
                      <a:lnTo>
                        <a:pt x="1543" y="5550"/>
                      </a:lnTo>
                      <a:lnTo>
                        <a:pt x="1642" y="5484"/>
                      </a:lnTo>
                      <a:lnTo>
                        <a:pt x="1642" y="5417"/>
                      </a:lnTo>
                      <a:lnTo>
                        <a:pt x="1841" y="5417"/>
                      </a:lnTo>
                      <a:lnTo>
                        <a:pt x="1841" y="5283"/>
                      </a:lnTo>
                      <a:lnTo>
                        <a:pt x="1941" y="5283"/>
                      </a:lnTo>
                      <a:lnTo>
                        <a:pt x="1941" y="5350"/>
                      </a:lnTo>
                      <a:lnTo>
                        <a:pt x="1941" y="5283"/>
                      </a:lnTo>
                      <a:lnTo>
                        <a:pt x="2140" y="5283"/>
                      </a:lnTo>
                      <a:lnTo>
                        <a:pt x="2140" y="5216"/>
                      </a:lnTo>
                      <a:lnTo>
                        <a:pt x="2041" y="5216"/>
                      </a:lnTo>
                      <a:lnTo>
                        <a:pt x="2041" y="5149"/>
                      </a:lnTo>
                      <a:lnTo>
                        <a:pt x="2140" y="5149"/>
                      </a:lnTo>
                      <a:lnTo>
                        <a:pt x="2140" y="4949"/>
                      </a:lnTo>
                      <a:lnTo>
                        <a:pt x="2240" y="4949"/>
                      </a:lnTo>
                      <a:lnTo>
                        <a:pt x="2240" y="4815"/>
                      </a:lnTo>
                      <a:lnTo>
                        <a:pt x="2389" y="4815"/>
                      </a:lnTo>
                      <a:lnTo>
                        <a:pt x="2488" y="4781"/>
                      </a:lnTo>
                      <a:lnTo>
                        <a:pt x="2787" y="4781"/>
                      </a:lnTo>
                      <a:lnTo>
                        <a:pt x="2787" y="4715"/>
                      </a:lnTo>
                      <a:lnTo>
                        <a:pt x="2887" y="4715"/>
                      </a:lnTo>
                      <a:lnTo>
                        <a:pt x="2887" y="4648"/>
                      </a:lnTo>
                      <a:lnTo>
                        <a:pt x="2787" y="4648"/>
                      </a:lnTo>
                      <a:lnTo>
                        <a:pt x="2887" y="4648"/>
                      </a:lnTo>
                      <a:lnTo>
                        <a:pt x="2887" y="4581"/>
                      </a:lnTo>
                      <a:lnTo>
                        <a:pt x="2787" y="4581"/>
                      </a:lnTo>
                      <a:lnTo>
                        <a:pt x="2787" y="4447"/>
                      </a:lnTo>
                      <a:lnTo>
                        <a:pt x="2688" y="4447"/>
                      </a:lnTo>
                      <a:lnTo>
                        <a:pt x="2688" y="4180"/>
                      </a:lnTo>
                      <a:lnTo>
                        <a:pt x="2588" y="4180"/>
                      </a:lnTo>
                      <a:lnTo>
                        <a:pt x="2588" y="4046"/>
                      </a:lnTo>
                      <a:lnTo>
                        <a:pt x="2488" y="4046"/>
                      </a:lnTo>
                      <a:lnTo>
                        <a:pt x="2488" y="4012"/>
                      </a:lnTo>
                      <a:lnTo>
                        <a:pt x="2389" y="4012"/>
                      </a:lnTo>
                      <a:lnTo>
                        <a:pt x="2389" y="3812"/>
                      </a:lnTo>
                      <a:lnTo>
                        <a:pt x="2588" y="3812"/>
                      </a:lnTo>
                      <a:lnTo>
                        <a:pt x="2588" y="3611"/>
                      </a:lnTo>
                      <a:lnTo>
                        <a:pt x="2688" y="3611"/>
                      </a:lnTo>
                      <a:lnTo>
                        <a:pt x="2688" y="3344"/>
                      </a:lnTo>
                      <a:lnTo>
                        <a:pt x="2588" y="3344"/>
                      </a:lnTo>
                      <a:lnTo>
                        <a:pt x="2588" y="2976"/>
                      </a:lnTo>
                      <a:lnTo>
                        <a:pt x="2488" y="2976"/>
                      </a:lnTo>
                      <a:lnTo>
                        <a:pt x="2488" y="2641"/>
                      </a:lnTo>
                      <a:lnTo>
                        <a:pt x="2588" y="2575"/>
                      </a:lnTo>
                      <a:lnTo>
                        <a:pt x="2688" y="2575"/>
                      </a:lnTo>
                      <a:lnTo>
                        <a:pt x="2688" y="2407"/>
                      </a:lnTo>
                      <a:lnTo>
                        <a:pt x="2787" y="2407"/>
                      </a:lnTo>
                      <a:lnTo>
                        <a:pt x="2787" y="2207"/>
                      </a:lnTo>
                      <a:lnTo>
                        <a:pt x="2887" y="2207"/>
                      </a:lnTo>
                      <a:lnTo>
                        <a:pt x="2887" y="2140"/>
                      </a:lnTo>
                      <a:lnTo>
                        <a:pt x="2787" y="2140"/>
                      </a:lnTo>
                      <a:lnTo>
                        <a:pt x="2787" y="1806"/>
                      </a:lnTo>
                      <a:lnTo>
                        <a:pt x="2688" y="1806"/>
                      </a:lnTo>
                      <a:lnTo>
                        <a:pt x="2688" y="1739"/>
                      </a:lnTo>
                      <a:lnTo>
                        <a:pt x="2588" y="1739"/>
                      </a:lnTo>
                      <a:lnTo>
                        <a:pt x="2588" y="1672"/>
                      </a:lnTo>
                      <a:lnTo>
                        <a:pt x="2688" y="1672"/>
                      </a:lnTo>
                      <a:lnTo>
                        <a:pt x="2688" y="1505"/>
                      </a:lnTo>
                      <a:lnTo>
                        <a:pt x="2787" y="1505"/>
                      </a:lnTo>
                      <a:lnTo>
                        <a:pt x="2787" y="1304"/>
                      </a:lnTo>
                      <a:lnTo>
                        <a:pt x="2887" y="1304"/>
                      </a:lnTo>
                      <a:lnTo>
                        <a:pt x="2887" y="1170"/>
                      </a:lnTo>
                      <a:lnTo>
                        <a:pt x="3086" y="1170"/>
                      </a:lnTo>
                      <a:lnTo>
                        <a:pt x="3086" y="1237"/>
                      </a:lnTo>
                      <a:lnTo>
                        <a:pt x="3384" y="1237"/>
                      </a:lnTo>
                      <a:lnTo>
                        <a:pt x="3384" y="1170"/>
                      </a:lnTo>
                      <a:lnTo>
                        <a:pt x="3434" y="1170"/>
                      </a:lnTo>
                      <a:lnTo>
                        <a:pt x="3434" y="903"/>
                      </a:lnTo>
                      <a:lnTo>
                        <a:pt x="3534" y="903"/>
                      </a:lnTo>
                      <a:lnTo>
                        <a:pt x="3434" y="903"/>
                      </a:lnTo>
                      <a:lnTo>
                        <a:pt x="3434" y="836"/>
                      </a:lnTo>
                      <a:lnTo>
                        <a:pt x="3534" y="836"/>
                      </a:lnTo>
                      <a:lnTo>
                        <a:pt x="3534" y="736"/>
                      </a:lnTo>
                      <a:lnTo>
                        <a:pt x="3633" y="736"/>
                      </a:lnTo>
                      <a:lnTo>
                        <a:pt x="3633" y="669"/>
                      </a:lnTo>
                      <a:lnTo>
                        <a:pt x="3633" y="736"/>
                      </a:lnTo>
                      <a:lnTo>
                        <a:pt x="3733" y="736"/>
                      </a:lnTo>
                      <a:lnTo>
                        <a:pt x="3733" y="802"/>
                      </a:lnTo>
                      <a:lnTo>
                        <a:pt x="3633" y="802"/>
                      </a:lnTo>
                      <a:lnTo>
                        <a:pt x="3633" y="970"/>
                      </a:lnTo>
                      <a:lnTo>
                        <a:pt x="3733" y="970"/>
                      </a:lnTo>
                      <a:lnTo>
                        <a:pt x="3733" y="1037"/>
                      </a:lnTo>
                      <a:lnTo>
                        <a:pt x="3633" y="1037"/>
                      </a:lnTo>
                      <a:lnTo>
                        <a:pt x="3733" y="1037"/>
                      </a:lnTo>
                      <a:lnTo>
                        <a:pt x="3733" y="1103"/>
                      </a:lnTo>
                      <a:lnTo>
                        <a:pt x="3733" y="1037"/>
                      </a:lnTo>
                      <a:lnTo>
                        <a:pt x="3832" y="1037"/>
                      </a:lnTo>
                      <a:lnTo>
                        <a:pt x="3832" y="1103"/>
                      </a:lnTo>
                      <a:lnTo>
                        <a:pt x="4529" y="1103"/>
                      </a:lnTo>
                      <a:lnTo>
                        <a:pt x="4529" y="1170"/>
                      </a:lnTo>
                      <a:lnTo>
                        <a:pt x="4977" y="1170"/>
                      </a:lnTo>
                      <a:lnTo>
                        <a:pt x="4977" y="1237"/>
                      </a:lnTo>
                      <a:lnTo>
                        <a:pt x="4977" y="1170"/>
                      </a:lnTo>
                      <a:lnTo>
                        <a:pt x="5076" y="1170"/>
                      </a:lnTo>
                      <a:lnTo>
                        <a:pt x="5076" y="1103"/>
                      </a:lnTo>
                      <a:lnTo>
                        <a:pt x="5076" y="1170"/>
                      </a:lnTo>
                      <a:lnTo>
                        <a:pt x="5176" y="1103"/>
                      </a:lnTo>
                      <a:lnTo>
                        <a:pt x="5076" y="1103"/>
                      </a:lnTo>
                      <a:lnTo>
                        <a:pt x="5176" y="1103"/>
                      </a:lnTo>
                      <a:lnTo>
                        <a:pt x="5176" y="1037"/>
                      </a:lnTo>
                      <a:lnTo>
                        <a:pt x="5375" y="1037"/>
                      </a:lnTo>
                      <a:lnTo>
                        <a:pt x="5375" y="970"/>
                      </a:lnTo>
                      <a:lnTo>
                        <a:pt x="5475" y="1037"/>
                      </a:lnTo>
                      <a:lnTo>
                        <a:pt x="5475" y="970"/>
                      </a:lnTo>
                      <a:lnTo>
                        <a:pt x="5574" y="970"/>
                      </a:lnTo>
                      <a:lnTo>
                        <a:pt x="5574" y="1037"/>
                      </a:lnTo>
                      <a:lnTo>
                        <a:pt x="5574" y="970"/>
                      </a:lnTo>
                      <a:lnTo>
                        <a:pt x="5574" y="1037"/>
                      </a:lnTo>
                      <a:lnTo>
                        <a:pt x="5574" y="970"/>
                      </a:lnTo>
                      <a:lnTo>
                        <a:pt x="5674" y="970"/>
                      </a:lnTo>
                      <a:lnTo>
                        <a:pt x="5674" y="1037"/>
                      </a:lnTo>
                      <a:lnTo>
                        <a:pt x="6022" y="1037"/>
                      </a:lnTo>
                      <a:lnTo>
                        <a:pt x="6022" y="970"/>
                      </a:lnTo>
                      <a:lnTo>
                        <a:pt x="6122" y="970"/>
                      </a:lnTo>
                      <a:lnTo>
                        <a:pt x="6122" y="903"/>
                      </a:lnTo>
                      <a:lnTo>
                        <a:pt x="6221" y="903"/>
                      </a:lnTo>
                      <a:lnTo>
                        <a:pt x="6221" y="836"/>
                      </a:lnTo>
                      <a:lnTo>
                        <a:pt x="6321" y="836"/>
                      </a:lnTo>
                      <a:lnTo>
                        <a:pt x="6321" y="802"/>
                      </a:lnTo>
                      <a:lnTo>
                        <a:pt x="6221" y="802"/>
                      </a:lnTo>
                      <a:lnTo>
                        <a:pt x="6221" y="736"/>
                      </a:lnTo>
                      <a:lnTo>
                        <a:pt x="6420" y="736"/>
                      </a:lnTo>
                      <a:lnTo>
                        <a:pt x="6420" y="669"/>
                      </a:lnTo>
                      <a:lnTo>
                        <a:pt x="6420" y="736"/>
                      </a:lnTo>
                      <a:lnTo>
                        <a:pt x="6520" y="736"/>
                      </a:lnTo>
                      <a:lnTo>
                        <a:pt x="6520" y="602"/>
                      </a:lnTo>
                      <a:lnTo>
                        <a:pt x="6619" y="602"/>
                      </a:lnTo>
                      <a:lnTo>
                        <a:pt x="6520" y="602"/>
                      </a:lnTo>
                      <a:lnTo>
                        <a:pt x="6719" y="602"/>
                      </a:lnTo>
                      <a:lnTo>
                        <a:pt x="6719" y="535"/>
                      </a:lnTo>
                      <a:lnTo>
                        <a:pt x="6818" y="535"/>
                      </a:lnTo>
                      <a:lnTo>
                        <a:pt x="6818" y="602"/>
                      </a:lnTo>
                      <a:lnTo>
                        <a:pt x="6918" y="602"/>
                      </a:lnTo>
                      <a:lnTo>
                        <a:pt x="6918" y="535"/>
                      </a:lnTo>
                      <a:lnTo>
                        <a:pt x="6918" y="602"/>
                      </a:lnTo>
                      <a:lnTo>
                        <a:pt x="7067" y="602"/>
                      </a:lnTo>
                      <a:lnTo>
                        <a:pt x="7067" y="535"/>
                      </a:lnTo>
                      <a:lnTo>
                        <a:pt x="7167" y="535"/>
                      </a:lnTo>
                      <a:lnTo>
                        <a:pt x="7167" y="468"/>
                      </a:lnTo>
                      <a:lnTo>
                        <a:pt x="7266" y="468"/>
                      </a:lnTo>
                      <a:lnTo>
                        <a:pt x="7266" y="267"/>
                      </a:lnTo>
                      <a:lnTo>
                        <a:pt x="7565" y="267"/>
                      </a:lnTo>
                      <a:lnTo>
                        <a:pt x="7565" y="334"/>
                      </a:lnTo>
                      <a:lnTo>
                        <a:pt x="7565" y="267"/>
                      </a:lnTo>
                      <a:lnTo>
                        <a:pt x="7764" y="267"/>
                      </a:lnTo>
                      <a:lnTo>
                        <a:pt x="7665" y="201"/>
                      </a:lnTo>
                      <a:lnTo>
                        <a:pt x="7764" y="201"/>
                      </a:lnTo>
                      <a:lnTo>
                        <a:pt x="7764" y="67"/>
                      </a:lnTo>
                      <a:lnTo>
                        <a:pt x="7963" y="67"/>
                      </a:lnTo>
                      <a:lnTo>
                        <a:pt x="7963" y="0"/>
                      </a:lnTo>
                      <a:lnTo>
                        <a:pt x="8212" y="0"/>
                      </a:lnTo>
                      <a:lnTo>
                        <a:pt x="8212" y="134"/>
                      </a:lnTo>
                      <a:lnTo>
                        <a:pt x="8312" y="134"/>
                      </a:lnTo>
                      <a:lnTo>
                        <a:pt x="8312" y="334"/>
                      </a:lnTo>
                      <a:lnTo>
                        <a:pt x="8411" y="334"/>
                      </a:lnTo>
                      <a:lnTo>
                        <a:pt x="8411" y="602"/>
                      </a:lnTo>
                      <a:lnTo>
                        <a:pt x="8312" y="602"/>
                      </a:lnTo>
                      <a:lnTo>
                        <a:pt x="8312" y="669"/>
                      </a:lnTo>
                      <a:lnTo>
                        <a:pt x="8411" y="669"/>
                      </a:lnTo>
                      <a:lnTo>
                        <a:pt x="8411" y="602"/>
                      </a:lnTo>
                      <a:lnTo>
                        <a:pt x="8511" y="602"/>
                      </a:lnTo>
                      <a:lnTo>
                        <a:pt x="8511" y="669"/>
                      </a:lnTo>
                      <a:lnTo>
                        <a:pt x="8610" y="669"/>
                      </a:lnTo>
                      <a:lnTo>
                        <a:pt x="8610" y="736"/>
                      </a:lnTo>
                      <a:lnTo>
                        <a:pt x="8710" y="736"/>
                      </a:lnTo>
                      <a:lnTo>
                        <a:pt x="8710" y="836"/>
                      </a:lnTo>
                      <a:lnTo>
                        <a:pt x="8809" y="836"/>
                      </a:lnTo>
                      <a:lnTo>
                        <a:pt x="8809" y="970"/>
                      </a:lnTo>
                      <a:lnTo>
                        <a:pt x="8909" y="970"/>
                      </a:lnTo>
                      <a:lnTo>
                        <a:pt x="8909" y="1037"/>
                      </a:lnTo>
                      <a:lnTo>
                        <a:pt x="8809" y="1037"/>
                      </a:lnTo>
                      <a:lnTo>
                        <a:pt x="8809" y="1170"/>
                      </a:lnTo>
                      <a:lnTo>
                        <a:pt x="8710" y="1170"/>
                      </a:lnTo>
                      <a:lnTo>
                        <a:pt x="8710" y="1237"/>
                      </a:lnTo>
                      <a:lnTo>
                        <a:pt x="8610" y="1237"/>
                      </a:lnTo>
                      <a:lnTo>
                        <a:pt x="8511" y="1304"/>
                      </a:lnTo>
                      <a:lnTo>
                        <a:pt x="8411" y="1304"/>
                      </a:lnTo>
                      <a:lnTo>
                        <a:pt x="8411" y="1371"/>
                      </a:lnTo>
                      <a:lnTo>
                        <a:pt x="8610" y="1371"/>
                      </a:lnTo>
                      <a:lnTo>
                        <a:pt x="8610" y="1438"/>
                      </a:lnTo>
                      <a:lnTo>
                        <a:pt x="8710" y="1438"/>
                      </a:lnTo>
                      <a:lnTo>
                        <a:pt x="8710" y="1505"/>
                      </a:lnTo>
                      <a:lnTo>
                        <a:pt x="8809" y="1505"/>
                      </a:lnTo>
                      <a:lnTo>
                        <a:pt x="8809" y="1605"/>
                      </a:lnTo>
                      <a:lnTo>
                        <a:pt x="9008" y="1605"/>
                      </a:lnTo>
                      <a:lnTo>
                        <a:pt x="9008" y="1739"/>
                      </a:lnTo>
                      <a:lnTo>
                        <a:pt x="8909" y="1739"/>
                      </a:lnTo>
                      <a:lnTo>
                        <a:pt x="9008" y="1739"/>
                      </a:lnTo>
                      <a:lnTo>
                        <a:pt x="9008" y="1806"/>
                      </a:lnTo>
                      <a:lnTo>
                        <a:pt x="9108" y="1806"/>
                      </a:lnTo>
                      <a:lnTo>
                        <a:pt x="9207" y="1872"/>
                      </a:lnTo>
                      <a:lnTo>
                        <a:pt x="9307" y="1872"/>
                      </a:lnTo>
                      <a:lnTo>
                        <a:pt x="9307" y="1806"/>
                      </a:lnTo>
                      <a:lnTo>
                        <a:pt x="9406" y="1806"/>
                      </a:lnTo>
                      <a:lnTo>
                        <a:pt x="9406" y="1739"/>
                      </a:lnTo>
                      <a:lnTo>
                        <a:pt x="9655" y="1739"/>
                      </a:lnTo>
                      <a:lnTo>
                        <a:pt x="9655" y="1672"/>
                      </a:lnTo>
                      <a:lnTo>
                        <a:pt x="9755" y="1672"/>
                      </a:lnTo>
                      <a:lnTo>
                        <a:pt x="9755" y="1605"/>
                      </a:lnTo>
                      <a:lnTo>
                        <a:pt x="9854" y="1605"/>
                      </a:lnTo>
                      <a:lnTo>
                        <a:pt x="9755" y="1605"/>
                      </a:lnTo>
                      <a:lnTo>
                        <a:pt x="9755" y="1572"/>
                      </a:lnTo>
                      <a:lnTo>
                        <a:pt x="9854" y="1572"/>
                      </a:lnTo>
                      <a:lnTo>
                        <a:pt x="9755" y="1572"/>
                      </a:lnTo>
                      <a:lnTo>
                        <a:pt x="9755" y="1505"/>
                      </a:lnTo>
                      <a:lnTo>
                        <a:pt x="9854" y="1505"/>
                      </a:lnTo>
                      <a:lnTo>
                        <a:pt x="9854" y="1438"/>
                      </a:lnTo>
                      <a:lnTo>
                        <a:pt x="10452" y="1438"/>
                      </a:lnTo>
                      <a:lnTo>
                        <a:pt x="10452" y="1505"/>
                      </a:lnTo>
                      <a:lnTo>
                        <a:pt x="10601" y="1505"/>
                      </a:lnTo>
                      <a:lnTo>
                        <a:pt x="10601" y="1371"/>
                      </a:lnTo>
                      <a:lnTo>
                        <a:pt x="10800" y="1371"/>
                      </a:lnTo>
                      <a:lnTo>
                        <a:pt x="10800" y="1505"/>
                      </a:lnTo>
                      <a:lnTo>
                        <a:pt x="10999" y="1505"/>
                      </a:lnTo>
                      <a:lnTo>
                        <a:pt x="10999" y="1605"/>
                      </a:lnTo>
                      <a:lnTo>
                        <a:pt x="10900" y="1605"/>
                      </a:lnTo>
                      <a:lnTo>
                        <a:pt x="10999" y="1605"/>
                      </a:lnTo>
                      <a:lnTo>
                        <a:pt x="10999" y="1672"/>
                      </a:lnTo>
                      <a:lnTo>
                        <a:pt x="11099" y="1605"/>
                      </a:lnTo>
                      <a:lnTo>
                        <a:pt x="11099" y="1572"/>
                      </a:lnTo>
                      <a:lnTo>
                        <a:pt x="11298" y="1572"/>
                      </a:lnTo>
                      <a:lnTo>
                        <a:pt x="11298" y="1605"/>
                      </a:lnTo>
                      <a:lnTo>
                        <a:pt x="11397" y="1605"/>
                      </a:lnTo>
                      <a:lnTo>
                        <a:pt x="11397" y="1806"/>
                      </a:lnTo>
                      <a:lnTo>
                        <a:pt x="11298" y="1806"/>
                      </a:lnTo>
                      <a:lnTo>
                        <a:pt x="11397" y="1806"/>
                      </a:lnTo>
                      <a:lnTo>
                        <a:pt x="11397" y="1872"/>
                      </a:lnTo>
                      <a:lnTo>
                        <a:pt x="11497" y="1872"/>
                      </a:lnTo>
                      <a:lnTo>
                        <a:pt x="11497" y="2073"/>
                      </a:lnTo>
                      <a:lnTo>
                        <a:pt x="11596" y="2207"/>
                      </a:lnTo>
                      <a:lnTo>
                        <a:pt x="11696" y="2575"/>
                      </a:lnTo>
                      <a:lnTo>
                        <a:pt x="11795" y="2976"/>
                      </a:lnTo>
                      <a:lnTo>
                        <a:pt x="11845" y="3110"/>
                      </a:lnTo>
                      <a:lnTo>
                        <a:pt x="11845" y="3210"/>
                      </a:lnTo>
                      <a:lnTo>
                        <a:pt x="11945" y="3344"/>
                      </a:lnTo>
                      <a:lnTo>
                        <a:pt x="11945" y="3477"/>
                      </a:lnTo>
                      <a:lnTo>
                        <a:pt x="12044" y="3611"/>
                      </a:lnTo>
                      <a:lnTo>
                        <a:pt x="12044" y="3745"/>
                      </a:lnTo>
                      <a:lnTo>
                        <a:pt x="12144" y="3879"/>
                      </a:lnTo>
                      <a:lnTo>
                        <a:pt x="12144" y="4046"/>
                      </a:lnTo>
                      <a:lnTo>
                        <a:pt x="12243" y="4046"/>
                      </a:lnTo>
                      <a:lnTo>
                        <a:pt x="12243" y="4380"/>
                      </a:lnTo>
                      <a:lnTo>
                        <a:pt x="12343" y="4380"/>
                      </a:lnTo>
                      <a:lnTo>
                        <a:pt x="12343" y="4447"/>
                      </a:lnTo>
                      <a:lnTo>
                        <a:pt x="12542" y="4715"/>
                      </a:lnTo>
                      <a:lnTo>
                        <a:pt x="12542" y="4949"/>
                      </a:lnTo>
                      <a:lnTo>
                        <a:pt x="12641" y="5015"/>
                      </a:lnTo>
                      <a:lnTo>
                        <a:pt x="12641" y="5417"/>
                      </a:lnTo>
                      <a:lnTo>
                        <a:pt x="12741" y="5417"/>
                      </a:lnTo>
                      <a:lnTo>
                        <a:pt x="12741" y="5550"/>
                      </a:lnTo>
                      <a:lnTo>
                        <a:pt x="12841" y="5718"/>
                      </a:lnTo>
                      <a:lnTo>
                        <a:pt x="12841" y="5985"/>
                      </a:lnTo>
                      <a:lnTo>
                        <a:pt x="12940" y="5985"/>
                      </a:lnTo>
                      <a:lnTo>
                        <a:pt x="12940" y="6052"/>
                      </a:lnTo>
                      <a:lnTo>
                        <a:pt x="12990" y="6052"/>
                      </a:lnTo>
                      <a:lnTo>
                        <a:pt x="12990" y="6119"/>
                      </a:lnTo>
                      <a:lnTo>
                        <a:pt x="13089" y="6119"/>
                      </a:lnTo>
                      <a:lnTo>
                        <a:pt x="13089" y="6186"/>
                      </a:lnTo>
                      <a:lnTo>
                        <a:pt x="13189" y="6186"/>
                      </a:lnTo>
                      <a:lnTo>
                        <a:pt x="13189" y="6119"/>
                      </a:lnTo>
                      <a:lnTo>
                        <a:pt x="13288" y="6119"/>
                      </a:lnTo>
                      <a:lnTo>
                        <a:pt x="13288" y="6186"/>
                      </a:lnTo>
                      <a:lnTo>
                        <a:pt x="13189" y="6186"/>
                      </a:lnTo>
                      <a:lnTo>
                        <a:pt x="13388" y="6186"/>
                      </a:lnTo>
                      <a:lnTo>
                        <a:pt x="13388" y="6253"/>
                      </a:lnTo>
                      <a:lnTo>
                        <a:pt x="13488" y="6253"/>
                      </a:lnTo>
                      <a:lnTo>
                        <a:pt x="13488" y="6320"/>
                      </a:lnTo>
                      <a:lnTo>
                        <a:pt x="13687" y="6453"/>
                      </a:lnTo>
                      <a:lnTo>
                        <a:pt x="13886" y="6554"/>
                      </a:lnTo>
                      <a:lnTo>
                        <a:pt x="13985" y="6620"/>
                      </a:lnTo>
                      <a:lnTo>
                        <a:pt x="14085" y="6754"/>
                      </a:lnTo>
                      <a:lnTo>
                        <a:pt x="14234" y="6888"/>
                      </a:lnTo>
                      <a:lnTo>
                        <a:pt x="14433" y="7022"/>
                      </a:lnTo>
                      <a:lnTo>
                        <a:pt x="14632" y="7089"/>
                      </a:lnTo>
                      <a:lnTo>
                        <a:pt x="14831" y="7256"/>
                      </a:lnTo>
                      <a:lnTo>
                        <a:pt x="15030" y="7456"/>
                      </a:lnTo>
                      <a:lnTo>
                        <a:pt x="15329" y="7590"/>
                      </a:lnTo>
                      <a:lnTo>
                        <a:pt x="15329" y="7657"/>
                      </a:lnTo>
                      <a:lnTo>
                        <a:pt x="15379" y="7657"/>
                      </a:lnTo>
                      <a:lnTo>
                        <a:pt x="15478" y="7724"/>
                      </a:lnTo>
                      <a:lnTo>
                        <a:pt x="15578" y="7858"/>
                      </a:lnTo>
                      <a:lnTo>
                        <a:pt x="15677" y="7924"/>
                      </a:lnTo>
                      <a:lnTo>
                        <a:pt x="15876" y="8092"/>
                      </a:lnTo>
                      <a:lnTo>
                        <a:pt x="16076" y="8092"/>
                      </a:lnTo>
                      <a:lnTo>
                        <a:pt x="16175" y="8159"/>
                      </a:lnTo>
                      <a:lnTo>
                        <a:pt x="16175" y="8225"/>
                      </a:lnTo>
                      <a:lnTo>
                        <a:pt x="16076" y="8225"/>
                      </a:lnTo>
                      <a:lnTo>
                        <a:pt x="16175" y="8225"/>
                      </a:lnTo>
                      <a:lnTo>
                        <a:pt x="16175" y="8292"/>
                      </a:lnTo>
                      <a:lnTo>
                        <a:pt x="16374" y="8292"/>
                      </a:lnTo>
                      <a:lnTo>
                        <a:pt x="16374" y="8359"/>
                      </a:lnTo>
                      <a:lnTo>
                        <a:pt x="16474" y="8359"/>
                      </a:lnTo>
                      <a:lnTo>
                        <a:pt x="16474" y="8426"/>
                      </a:lnTo>
                      <a:lnTo>
                        <a:pt x="16374" y="8426"/>
                      </a:lnTo>
                      <a:lnTo>
                        <a:pt x="16374" y="8627"/>
                      </a:lnTo>
                      <a:lnTo>
                        <a:pt x="16474" y="8627"/>
                      </a:lnTo>
                      <a:lnTo>
                        <a:pt x="16474" y="8693"/>
                      </a:lnTo>
                      <a:lnTo>
                        <a:pt x="16573" y="8693"/>
                      </a:lnTo>
                      <a:lnTo>
                        <a:pt x="16573" y="8827"/>
                      </a:lnTo>
                      <a:lnTo>
                        <a:pt x="16474" y="8827"/>
                      </a:lnTo>
                      <a:lnTo>
                        <a:pt x="16474" y="9195"/>
                      </a:lnTo>
                      <a:lnTo>
                        <a:pt x="16374" y="9195"/>
                      </a:lnTo>
                      <a:lnTo>
                        <a:pt x="16374" y="9262"/>
                      </a:lnTo>
                      <a:lnTo>
                        <a:pt x="16474" y="9262"/>
                      </a:lnTo>
                      <a:lnTo>
                        <a:pt x="16474" y="9329"/>
                      </a:lnTo>
                      <a:lnTo>
                        <a:pt x="16573" y="9329"/>
                      </a:lnTo>
                      <a:lnTo>
                        <a:pt x="16474" y="9329"/>
                      </a:lnTo>
                      <a:lnTo>
                        <a:pt x="16474" y="9396"/>
                      </a:lnTo>
                      <a:lnTo>
                        <a:pt x="16573" y="9396"/>
                      </a:lnTo>
                      <a:lnTo>
                        <a:pt x="16573" y="9463"/>
                      </a:lnTo>
                      <a:lnTo>
                        <a:pt x="16474" y="9463"/>
                      </a:lnTo>
                      <a:lnTo>
                        <a:pt x="16573" y="9463"/>
                      </a:lnTo>
                      <a:lnTo>
                        <a:pt x="16573" y="9596"/>
                      </a:lnTo>
                      <a:lnTo>
                        <a:pt x="16623" y="9596"/>
                      </a:lnTo>
                      <a:lnTo>
                        <a:pt x="16573" y="9596"/>
                      </a:lnTo>
                      <a:lnTo>
                        <a:pt x="16573" y="9663"/>
                      </a:lnTo>
                      <a:lnTo>
                        <a:pt x="16623" y="9663"/>
                      </a:lnTo>
                      <a:lnTo>
                        <a:pt x="16623" y="9763"/>
                      </a:lnTo>
                      <a:lnTo>
                        <a:pt x="16723" y="9763"/>
                      </a:lnTo>
                      <a:lnTo>
                        <a:pt x="16623" y="9763"/>
                      </a:lnTo>
                      <a:lnTo>
                        <a:pt x="16723" y="9763"/>
                      </a:lnTo>
                      <a:lnTo>
                        <a:pt x="16623" y="9763"/>
                      </a:lnTo>
                      <a:lnTo>
                        <a:pt x="16723" y="9763"/>
                      </a:lnTo>
                      <a:lnTo>
                        <a:pt x="16723" y="9897"/>
                      </a:lnTo>
                      <a:lnTo>
                        <a:pt x="16822" y="9897"/>
                      </a:lnTo>
                      <a:lnTo>
                        <a:pt x="16822" y="10031"/>
                      </a:lnTo>
                      <a:lnTo>
                        <a:pt x="16922" y="10031"/>
                      </a:lnTo>
                      <a:lnTo>
                        <a:pt x="16822" y="10031"/>
                      </a:lnTo>
                      <a:lnTo>
                        <a:pt x="16822" y="10098"/>
                      </a:lnTo>
                      <a:lnTo>
                        <a:pt x="16922" y="10098"/>
                      </a:lnTo>
                      <a:lnTo>
                        <a:pt x="16822" y="10098"/>
                      </a:lnTo>
                      <a:lnTo>
                        <a:pt x="16922" y="10098"/>
                      </a:lnTo>
                      <a:lnTo>
                        <a:pt x="16822" y="10098"/>
                      </a:lnTo>
                      <a:lnTo>
                        <a:pt x="16822" y="10165"/>
                      </a:lnTo>
                      <a:lnTo>
                        <a:pt x="16723" y="10165"/>
                      </a:lnTo>
                      <a:lnTo>
                        <a:pt x="16723" y="10298"/>
                      </a:lnTo>
                      <a:lnTo>
                        <a:pt x="16822" y="10298"/>
                      </a:lnTo>
                      <a:lnTo>
                        <a:pt x="16723" y="10298"/>
                      </a:lnTo>
                      <a:lnTo>
                        <a:pt x="16723" y="10365"/>
                      </a:lnTo>
                      <a:lnTo>
                        <a:pt x="16822" y="10365"/>
                      </a:lnTo>
                      <a:lnTo>
                        <a:pt x="16822" y="10432"/>
                      </a:lnTo>
                      <a:lnTo>
                        <a:pt x="16723" y="10432"/>
                      </a:lnTo>
                      <a:lnTo>
                        <a:pt x="16723" y="10466"/>
                      </a:lnTo>
                      <a:lnTo>
                        <a:pt x="16623" y="10466"/>
                      </a:lnTo>
                      <a:lnTo>
                        <a:pt x="16623" y="10666"/>
                      </a:lnTo>
                      <a:lnTo>
                        <a:pt x="16723" y="10666"/>
                      </a:lnTo>
                      <a:lnTo>
                        <a:pt x="16623" y="10666"/>
                      </a:lnTo>
                      <a:lnTo>
                        <a:pt x="16822" y="10666"/>
                      </a:lnTo>
                      <a:lnTo>
                        <a:pt x="16822" y="10733"/>
                      </a:lnTo>
                      <a:lnTo>
                        <a:pt x="16922" y="10733"/>
                      </a:lnTo>
                      <a:lnTo>
                        <a:pt x="16922" y="10934"/>
                      </a:lnTo>
                      <a:lnTo>
                        <a:pt x="17021" y="11001"/>
                      </a:lnTo>
                      <a:lnTo>
                        <a:pt x="17021" y="11201"/>
                      </a:lnTo>
                      <a:lnTo>
                        <a:pt x="16922" y="11201"/>
                      </a:lnTo>
                      <a:lnTo>
                        <a:pt x="16922" y="11302"/>
                      </a:lnTo>
                      <a:lnTo>
                        <a:pt x="17021" y="11302"/>
                      </a:lnTo>
                      <a:lnTo>
                        <a:pt x="17021" y="11435"/>
                      </a:lnTo>
                      <a:lnTo>
                        <a:pt x="16922" y="11435"/>
                      </a:lnTo>
                      <a:lnTo>
                        <a:pt x="17021" y="11435"/>
                      </a:lnTo>
                      <a:lnTo>
                        <a:pt x="16822" y="11435"/>
                      </a:lnTo>
                      <a:lnTo>
                        <a:pt x="16822" y="11368"/>
                      </a:lnTo>
                      <a:lnTo>
                        <a:pt x="16723" y="11368"/>
                      </a:lnTo>
                      <a:lnTo>
                        <a:pt x="16723" y="11302"/>
                      </a:lnTo>
                      <a:lnTo>
                        <a:pt x="16623" y="11302"/>
                      </a:lnTo>
                      <a:lnTo>
                        <a:pt x="16623" y="11268"/>
                      </a:lnTo>
                      <a:lnTo>
                        <a:pt x="16573" y="11268"/>
                      </a:lnTo>
                      <a:lnTo>
                        <a:pt x="16623" y="11268"/>
                      </a:lnTo>
                      <a:lnTo>
                        <a:pt x="16573" y="11268"/>
                      </a:lnTo>
                      <a:lnTo>
                        <a:pt x="16573" y="11201"/>
                      </a:lnTo>
                      <a:lnTo>
                        <a:pt x="16374" y="11201"/>
                      </a:lnTo>
                      <a:lnTo>
                        <a:pt x="16374" y="11268"/>
                      </a:lnTo>
                      <a:lnTo>
                        <a:pt x="16374" y="11201"/>
                      </a:lnTo>
                      <a:lnTo>
                        <a:pt x="16076" y="11201"/>
                      </a:lnTo>
                      <a:lnTo>
                        <a:pt x="16076" y="11302"/>
                      </a:lnTo>
                      <a:lnTo>
                        <a:pt x="16175" y="11302"/>
                      </a:lnTo>
                      <a:lnTo>
                        <a:pt x="16076" y="11302"/>
                      </a:lnTo>
                      <a:lnTo>
                        <a:pt x="16076" y="11435"/>
                      </a:lnTo>
                      <a:lnTo>
                        <a:pt x="15976" y="11435"/>
                      </a:lnTo>
                      <a:lnTo>
                        <a:pt x="15976" y="11502"/>
                      </a:lnTo>
                      <a:lnTo>
                        <a:pt x="16076" y="11502"/>
                      </a:lnTo>
                      <a:lnTo>
                        <a:pt x="16076" y="11569"/>
                      </a:lnTo>
                      <a:lnTo>
                        <a:pt x="15777" y="11569"/>
                      </a:lnTo>
                      <a:lnTo>
                        <a:pt x="15777" y="11636"/>
                      </a:lnTo>
                      <a:lnTo>
                        <a:pt x="15677" y="11636"/>
                      </a:lnTo>
                      <a:lnTo>
                        <a:pt x="15777" y="11636"/>
                      </a:lnTo>
                      <a:lnTo>
                        <a:pt x="15777" y="11703"/>
                      </a:lnTo>
                      <a:lnTo>
                        <a:pt x="15677" y="11703"/>
                      </a:lnTo>
                      <a:lnTo>
                        <a:pt x="15677" y="11770"/>
                      </a:lnTo>
                      <a:lnTo>
                        <a:pt x="15578" y="11770"/>
                      </a:lnTo>
                      <a:lnTo>
                        <a:pt x="15578" y="11837"/>
                      </a:lnTo>
                      <a:lnTo>
                        <a:pt x="15329" y="11837"/>
                      </a:lnTo>
                      <a:lnTo>
                        <a:pt x="15329" y="11903"/>
                      </a:lnTo>
                      <a:lnTo>
                        <a:pt x="15229" y="11903"/>
                      </a:lnTo>
                      <a:lnTo>
                        <a:pt x="15229" y="12037"/>
                      </a:lnTo>
                      <a:lnTo>
                        <a:pt x="15130" y="12037"/>
                      </a:lnTo>
                      <a:lnTo>
                        <a:pt x="15229" y="12037"/>
                      </a:lnTo>
                      <a:lnTo>
                        <a:pt x="15130" y="12037"/>
                      </a:lnTo>
                      <a:lnTo>
                        <a:pt x="15130" y="12071"/>
                      </a:lnTo>
                      <a:lnTo>
                        <a:pt x="15229" y="12071"/>
                      </a:lnTo>
                      <a:lnTo>
                        <a:pt x="15229" y="12137"/>
                      </a:lnTo>
                      <a:lnTo>
                        <a:pt x="15329" y="12137"/>
                      </a:lnTo>
                      <a:lnTo>
                        <a:pt x="15329" y="12204"/>
                      </a:lnTo>
                      <a:lnTo>
                        <a:pt x="15329" y="12137"/>
                      </a:lnTo>
                      <a:lnTo>
                        <a:pt x="15329" y="12204"/>
                      </a:lnTo>
                      <a:lnTo>
                        <a:pt x="15478" y="12204"/>
                      </a:lnTo>
                      <a:lnTo>
                        <a:pt x="15478" y="12405"/>
                      </a:lnTo>
                      <a:lnTo>
                        <a:pt x="15578" y="12405"/>
                      </a:lnTo>
                      <a:lnTo>
                        <a:pt x="15478" y="12405"/>
                      </a:lnTo>
                      <a:lnTo>
                        <a:pt x="15478" y="12472"/>
                      </a:lnTo>
                      <a:lnTo>
                        <a:pt x="15578" y="12472"/>
                      </a:lnTo>
                      <a:lnTo>
                        <a:pt x="15578" y="12539"/>
                      </a:lnTo>
                      <a:lnTo>
                        <a:pt x="15478" y="12539"/>
                      </a:lnTo>
                      <a:lnTo>
                        <a:pt x="15578" y="12539"/>
                      </a:lnTo>
                      <a:lnTo>
                        <a:pt x="15578" y="12672"/>
                      </a:lnTo>
                      <a:lnTo>
                        <a:pt x="15677" y="12672"/>
                      </a:lnTo>
                      <a:lnTo>
                        <a:pt x="15677" y="13107"/>
                      </a:lnTo>
                      <a:lnTo>
                        <a:pt x="15578" y="13107"/>
                      </a:lnTo>
                      <a:lnTo>
                        <a:pt x="15677" y="13107"/>
                      </a:lnTo>
                      <a:lnTo>
                        <a:pt x="15677" y="13174"/>
                      </a:lnTo>
                      <a:lnTo>
                        <a:pt x="15578" y="13174"/>
                      </a:lnTo>
                      <a:lnTo>
                        <a:pt x="15578" y="13241"/>
                      </a:lnTo>
                      <a:lnTo>
                        <a:pt x="15478" y="13241"/>
                      </a:lnTo>
                      <a:lnTo>
                        <a:pt x="15478" y="13308"/>
                      </a:lnTo>
                      <a:lnTo>
                        <a:pt x="15379" y="13375"/>
                      </a:lnTo>
                      <a:lnTo>
                        <a:pt x="15379" y="14211"/>
                      </a:lnTo>
                      <a:lnTo>
                        <a:pt x="15329" y="14211"/>
                      </a:lnTo>
                      <a:lnTo>
                        <a:pt x="15379" y="14211"/>
                      </a:lnTo>
                      <a:lnTo>
                        <a:pt x="15379" y="14277"/>
                      </a:lnTo>
                      <a:lnTo>
                        <a:pt x="15329" y="14277"/>
                      </a:lnTo>
                      <a:lnTo>
                        <a:pt x="15379" y="14277"/>
                      </a:lnTo>
                      <a:lnTo>
                        <a:pt x="15329" y="14344"/>
                      </a:lnTo>
                      <a:lnTo>
                        <a:pt x="15329" y="14411"/>
                      </a:lnTo>
                      <a:lnTo>
                        <a:pt x="15379" y="14411"/>
                      </a:lnTo>
                      <a:lnTo>
                        <a:pt x="15379" y="14578"/>
                      </a:lnTo>
                      <a:lnTo>
                        <a:pt x="15329" y="14578"/>
                      </a:lnTo>
                      <a:lnTo>
                        <a:pt x="15379" y="14578"/>
                      </a:lnTo>
                      <a:lnTo>
                        <a:pt x="15379" y="14645"/>
                      </a:lnTo>
                      <a:lnTo>
                        <a:pt x="15329" y="14645"/>
                      </a:lnTo>
                      <a:lnTo>
                        <a:pt x="15379" y="14645"/>
                      </a:lnTo>
                      <a:lnTo>
                        <a:pt x="15379" y="14712"/>
                      </a:lnTo>
                      <a:lnTo>
                        <a:pt x="15329" y="14712"/>
                      </a:lnTo>
                      <a:lnTo>
                        <a:pt x="15329" y="14846"/>
                      </a:lnTo>
                      <a:lnTo>
                        <a:pt x="15379" y="14846"/>
                      </a:lnTo>
                      <a:lnTo>
                        <a:pt x="15379" y="14980"/>
                      </a:lnTo>
                      <a:lnTo>
                        <a:pt x="15478" y="14980"/>
                      </a:lnTo>
                      <a:lnTo>
                        <a:pt x="15379" y="14980"/>
                      </a:lnTo>
                      <a:lnTo>
                        <a:pt x="15379" y="15046"/>
                      </a:lnTo>
                      <a:lnTo>
                        <a:pt x="15478" y="15046"/>
                      </a:lnTo>
                      <a:lnTo>
                        <a:pt x="15478" y="15180"/>
                      </a:lnTo>
                      <a:lnTo>
                        <a:pt x="15578" y="15180"/>
                      </a:lnTo>
                      <a:lnTo>
                        <a:pt x="15578" y="15347"/>
                      </a:lnTo>
                      <a:lnTo>
                        <a:pt x="15677" y="15347"/>
                      </a:lnTo>
                      <a:lnTo>
                        <a:pt x="15578" y="15347"/>
                      </a:lnTo>
                      <a:lnTo>
                        <a:pt x="15677" y="15347"/>
                      </a:lnTo>
                      <a:lnTo>
                        <a:pt x="15677" y="15481"/>
                      </a:lnTo>
                      <a:lnTo>
                        <a:pt x="15578" y="15481"/>
                      </a:lnTo>
                      <a:lnTo>
                        <a:pt x="15578" y="15615"/>
                      </a:lnTo>
                      <a:lnTo>
                        <a:pt x="15478" y="15615"/>
                      </a:lnTo>
                      <a:lnTo>
                        <a:pt x="15478" y="15749"/>
                      </a:lnTo>
                      <a:lnTo>
                        <a:pt x="15379" y="15749"/>
                      </a:lnTo>
                      <a:lnTo>
                        <a:pt x="15379" y="16116"/>
                      </a:lnTo>
                      <a:lnTo>
                        <a:pt x="15578" y="16116"/>
                      </a:lnTo>
                      <a:lnTo>
                        <a:pt x="15578" y="16250"/>
                      </a:lnTo>
                      <a:lnTo>
                        <a:pt x="15677" y="16250"/>
                      </a:lnTo>
                      <a:lnTo>
                        <a:pt x="15677" y="16317"/>
                      </a:lnTo>
                      <a:lnTo>
                        <a:pt x="15777" y="16317"/>
                      </a:lnTo>
                      <a:lnTo>
                        <a:pt x="15777" y="16718"/>
                      </a:lnTo>
                      <a:lnTo>
                        <a:pt x="15876" y="16718"/>
                      </a:lnTo>
                      <a:lnTo>
                        <a:pt x="15876" y="16785"/>
                      </a:lnTo>
                      <a:lnTo>
                        <a:pt x="15976" y="16852"/>
                      </a:lnTo>
                      <a:lnTo>
                        <a:pt x="16474" y="16852"/>
                      </a:lnTo>
                      <a:lnTo>
                        <a:pt x="16573" y="16885"/>
                      </a:lnTo>
                      <a:lnTo>
                        <a:pt x="17021" y="16885"/>
                      </a:lnTo>
                      <a:lnTo>
                        <a:pt x="17021" y="16952"/>
                      </a:lnTo>
                      <a:lnTo>
                        <a:pt x="17220" y="16952"/>
                      </a:lnTo>
                      <a:lnTo>
                        <a:pt x="17220" y="17019"/>
                      </a:lnTo>
                      <a:lnTo>
                        <a:pt x="17320" y="17019"/>
                      </a:lnTo>
                      <a:lnTo>
                        <a:pt x="17320" y="17086"/>
                      </a:lnTo>
                      <a:lnTo>
                        <a:pt x="17419" y="17086"/>
                      </a:lnTo>
                      <a:lnTo>
                        <a:pt x="17419" y="17019"/>
                      </a:lnTo>
                      <a:lnTo>
                        <a:pt x="17618" y="17019"/>
                      </a:lnTo>
                      <a:lnTo>
                        <a:pt x="17618" y="16952"/>
                      </a:lnTo>
                      <a:lnTo>
                        <a:pt x="17519" y="16952"/>
                      </a:lnTo>
                      <a:lnTo>
                        <a:pt x="17718" y="16952"/>
                      </a:lnTo>
                      <a:lnTo>
                        <a:pt x="17718" y="16885"/>
                      </a:lnTo>
                      <a:lnTo>
                        <a:pt x="17718" y="16952"/>
                      </a:lnTo>
                      <a:lnTo>
                        <a:pt x="17718" y="16885"/>
                      </a:lnTo>
                      <a:lnTo>
                        <a:pt x="17768" y="16885"/>
                      </a:lnTo>
                      <a:lnTo>
                        <a:pt x="17768" y="16952"/>
                      </a:lnTo>
                      <a:lnTo>
                        <a:pt x="17768" y="16885"/>
                      </a:lnTo>
                      <a:lnTo>
                        <a:pt x="17768" y="16952"/>
                      </a:lnTo>
                      <a:lnTo>
                        <a:pt x="17967" y="16952"/>
                      </a:lnTo>
                      <a:lnTo>
                        <a:pt x="18066" y="17019"/>
                      </a:lnTo>
                      <a:lnTo>
                        <a:pt x="18066" y="16952"/>
                      </a:lnTo>
                      <a:lnTo>
                        <a:pt x="18166" y="16952"/>
                      </a:lnTo>
                      <a:lnTo>
                        <a:pt x="18166" y="17019"/>
                      </a:lnTo>
                      <a:lnTo>
                        <a:pt x="18365" y="17019"/>
                      </a:lnTo>
                      <a:lnTo>
                        <a:pt x="18365" y="16952"/>
                      </a:lnTo>
                      <a:lnTo>
                        <a:pt x="18465" y="16952"/>
                      </a:lnTo>
                      <a:lnTo>
                        <a:pt x="18465" y="16885"/>
                      </a:lnTo>
                      <a:lnTo>
                        <a:pt x="18465" y="16952"/>
                      </a:lnTo>
                      <a:lnTo>
                        <a:pt x="18465" y="16885"/>
                      </a:lnTo>
                      <a:lnTo>
                        <a:pt x="18564" y="16885"/>
                      </a:lnTo>
                      <a:lnTo>
                        <a:pt x="18564" y="16952"/>
                      </a:lnTo>
                      <a:lnTo>
                        <a:pt x="18564" y="16885"/>
                      </a:lnTo>
                      <a:lnTo>
                        <a:pt x="18564" y="16952"/>
                      </a:lnTo>
                      <a:lnTo>
                        <a:pt x="18564" y="16885"/>
                      </a:lnTo>
                      <a:lnTo>
                        <a:pt x="18863" y="16885"/>
                      </a:lnTo>
                      <a:lnTo>
                        <a:pt x="18863" y="16952"/>
                      </a:lnTo>
                      <a:lnTo>
                        <a:pt x="19012" y="16952"/>
                      </a:lnTo>
                      <a:lnTo>
                        <a:pt x="19012" y="17019"/>
                      </a:lnTo>
                      <a:lnTo>
                        <a:pt x="19112" y="17019"/>
                      </a:lnTo>
                      <a:lnTo>
                        <a:pt x="19112" y="17086"/>
                      </a:lnTo>
                      <a:lnTo>
                        <a:pt x="19211" y="17086"/>
                      </a:lnTo>
                      <a:lnTo>
                        <a:pt x="19211" y="17220"/>
                      </a:lnTo>
                      <a:lnTo>
                        <a:pt x="19311" y="17220"/>
                      </a:lnTo>
                      <a:lnTo>
                        <a:pt x="19311" y="17287"/>
                      </a:lnTo>
                      <a:lnTo>
                        <a:pt x="19410" y="17287"/>
                      </a:lnTo>
                      <a:lnTo>
                        <a:pt x="19410" y="17354"/>
                      </a:lnTo>
                      <a:lnTo>
                        <a:pt x="19510" y="17354"/>
                      </a:lnTo>
                      <a:lnTo>
                        <a:pt x="19510" y="17420"/>
                      </a:lnTo>
                      <a:lnTo>
                        <a:pt x="19609" y="17420"/>
                      </a:lnTo>
                      <a:lnTo>
                        <a:pt x="19609" y="17554"/>
                      </a:lnTo>
                      <a:lnTo>
                        <a:pt x="19510" y="17554"/>
                      </a:lnTo>
                      <a:lnTo>
                        <a:pt x="19510" y="17621"/>
                      </a:lnTo>
                      <a:lnTo>
                        <a:pt x="19609" y="17621"/>
                      </a:lnTo>
                      <a:lnTo>
                        <a:pt x="19510" y="17621"/>
                      </a:lnTo>
                      <a:lnTo>
                        <a:pt x="19510" y="17721"/>
                      </a:lnTo>
                      <a:lnTo>
                        <a:pt x="19410" y="17721"/>
                      </a:lnTo>
                      <a:lnTo>
                        <a:pt x="19410" y="18123"/>
                      </a:lnTo>
                      <a:lnTo>
                        <a:pt x="19311" y="18123"/>
                      </a:lnTo>
                      <a:lnTo>
                        <a:pt x="19410" y="18123"/>
                      </a:lnTo>
                      <a:lnTo>
                        <a:pt x="19410" y="18189"/>
                      </a:lnTo>
                      <a:lnTo>
                        <a:pt x="19609" y="18323"/>
                      </a:lnTo>
                      <a:lnTo>
                        <a:pt x="19808" y="18557"/>
                      </a:lnTo>
                      <a:lnTo>
                        <a:pt x="20007" y="18758"/>
                      </a:lnTo>
                      <a:lnTo>
                        <a:pt x="20356" y="19092"/>
                      </a:lnTo>
                      <a:lnTo>
                        <a:pt x="20555" y="19226"/>
                      </a:lnTo>
                      <a:lnTo>
                        <a:pt x="20555" y="19326"/>
                      </a:lnTo>
                      <a:lnTo>
                        <a:pt x="20654" y="19326"/>
                      </a:lnTo>
                      <a:lnTo>
                        <a:pt x="20754" y="19527"/>
                      </a:lnTo>
                      <a:lnTo>
                        <a:pt x="20853" y="19594"/>
                      </a:lnTo>
                      <a:lnTo>
                        <a:pt x="20853" y="19661"/>
                      </a:lnTo>
                      <a:lnTo>
                        <a:pt x="20953" y="19728"/>
                      </a:lnTo>
                      <a:lnTo>
                        <a:pt x="20953" y="19794"/>
                      </a:lnTo>
                      <a:lnTo>
                        <a:pt x="21053" y="19861"/>
                      </a:lnTo>
                      <a:lnTo>
                        <a:pt x="21053" y="19928"/>
                      </a:lnTo>
                      <a:lnTo>
                        <a:pt x="21152" y="19928"/>
                      </a:lnTo>
                      <a:lnTo>
                        <a:pt x="21252" y="19995"/>
                      </a:lnTo>
                      <a:lnTo>
                        <a:pt x="21252" y="20129"/>
                      </a:lnTo>
                      <a:lnTo>
                        <a:pt x="21351" y="20129"/>
                      </a:lnTo>
                      <a:lnTo>
                        <a:pt x="21351" y="20162"/>
                      </a:lnTo>
                      <a:lnTo>
                        <a:pt x="21401" y="20162"/>
                      </a:lnTo>
                      <a:lnTo>
                        <a:pt x="21401" y="20229"/>
                      </a:lnTo>
                      <a:lnTo>
                        <a:pt x="21500" y="20229"/>
                      </a:lnTo>
                      <a:lnTo>
                        <a:pt x="21500" y="20296"/>
                      </a:lnTo>
                      <a:lnTo>
                        <a:pt x="21600" y="20296"/>
                      </a:lnTo>
                      <a:lnTo>
                        <a:pt x="21401" y="20296"/>
                      </a:lnTo>
                      <a:lnTo>
                        <a:pt x="21401" y="20229"/>
                      </a:lnTo>
                      <a:lnTo>
                        <a:pt x="21351" y="20229"/>
                      </a:lnTo>
                      <a:lnTo>
                        <a:pt x="21252" y="20162"/>
                      </a:lnTo>
                      <a:lnTo>
                        <a:pt x="21152" y="20162"/>
                      </a:lnTo>
                      <a:lnTo>
                        <a:pt x="21152" y="20129"/>
                      </a:lnTo>
                      <a:lnTo>
                        <a:pt x="21053" y="20129"/>
                      </a:lnTo>
                      <a:lnTo>
                        <a:pt x="21053" y="20062"/>
                      </a:lnTo>
                      <a:lnTo>
                        <a:pt x="20754" y="20062"/>
                      </a:lnTo>
                      <a:lnTo>
                        <a:pt x="20654" y="19995"/>
                      </a:lnTo>
                      <a:lnTo>
                        <a:pt x="20555" y="19995"/>
                      </a:lnTo>
                      <a:lnTo>
                        <a:pt x="20555" y="20062"/>
                      </a:lnTo>
                      <a:lnTo>
                        <a:pt x="20356" y="20062"/>
                      </a:lnTo>
                      <a:lnTo>
                        <a:pt x="20356" y="20129"/>
                      </a:lnTo>
                      <a:lnTo>
                        <a:pt x="19609" y="20129"/>
                      </a:lnTo>
                      <a:lnTo>
                        <a:pt x="19609" y="19995"/>
                      </a:lnTo>
                      <a:lnTo>
                        <a:pt x="19410" y="19995"/>
                      </a:lnTo>
                      <a:lnTo>
                        <a:pt x="19410" y="19928"/>
                      </a:lnTo>
                      <a:lnTo>
                        <a:pt x="19211" y="19928"/>
                      </a:lnTo>
                      <a:lnTo>
                        <a:pt x="19211" y="19995"/>
                      </a:lnTo>
                      <a:lnTo>
                        <a:pt x="19112" y="19995"/>
                      </a:lnTo>
                      <a:lnTo>
                        <a:pt x="19112" y="20062"/>
                      </a:lnTo>
                      <a:lnTo>
                        <a:pt x="19012" y="20062"/>
                      </a:lnTo>
                      <a:lnTo>
                        <a:pt x="19012" y="20162"/>
                      </a:lnTo>
                      <a:lnTo>
                        <a:pt x="18962" y="20162"/>
                      </a:lnTo>
                      <a:lnTo>
                        <a:pt x="18962" y="20296"/>
                      </a:lnTo>
                      <a:lnTo>
                        <a:pt x="19012" y="20296"/>
                      </a:lnTo>
                      <a:lnTo>
                        <a:pt x="19012" y="20363"/>
                      </a:lnTo>
                      <a:lnTo>
                        <a:pt x="18863" y="20363"/>
                      </a:lnTo>
                      <a:lnTo>
                        <a:pt x="18863" y="20497"/>
                      </a:lnTo>
                      <a:lnTo>
                        <a:pt x="18763" y="20497"/>
                      </a:lnTo>
                      <a:lnTo>
                        <a:pt x="18763" y="20563"/>
                      </a:lnTo>
                      <a:lnTo>
                        <a:pt x="18564" y="20563"/>
                      </a:lnTo>
                      <a:lnTo>
                        <a:pt x="18564" y="20630"/>
                      </a:lnTo>
                      <a:lnTo>
                        <a:pt x="18365" y="20630"/>
                      </a:lnTo>
                      <a:lnTo>
                        <a:pt x="18365" y="20563"/>
                      </a:lnTo>
                      <a:lnTo>
                        <a:pt x="18265" y="20563"/>
                      </a:lnTo>
                      <a:lnTo>
                        <a:pt x="18265" y="20497"/>
                      </a:lnTo>
                      <a:lnTo>
                        <a:pt x="18365" y="20497"/>
                      </a:lnTo>
                      <a:lnTo>
                        <a:pt x="18365" y="20363"/>
                      </a:lnTo>
                      <a:lnTo>
                        <a:pt x="18265" y="20363"/>
                      </a:lnTo>
                      <a:lnTo>
                        <a:pt x="18265" y="20296"/>
                      </a:lnTo>
                      <a:lnTo>
                        <a:pt x="17967" y="20296"/>
                      </a:lnTo>
                      <a:lnTo>
                        <a:pt x="17967" y="20363"/>
                      </a:lnTo>
                      <a:lnTo>
                        <a:pt x="17867" y="20363"/>
                      </a:lnTo>
                      <a:lnTo>
                        <a:pt x="17867" y="20430"/>
                      </a:lnTo>
                      <a:lnTo>
                        <a:pt x="17768" y="20430"/>
                      </a:lnTo>
                      <a:lnTo>
                        <a:pt x="17768" y="20630"/>
                      </a:lnTo>
                      <a:lnTo>
                        <a:pt x="17718" y="20630"/>
                      </a:lnTo>
                      <a:lnTo>
                        <a:pt x="17718" y="20831"/>
                      </a:lnTo>
                      <a:lnTo>
                        <a:pt x="17618" y="20831"/>
                      </a:lnTo>
                      <a:lnTo>
                        <a:pt x="17618" y="20998"/>
                      </a:lnTo>
                      <a:lnTo>
                        <a:pt x="17519" y="20998"/>
                      </a:lnTo>
                      <a:lnTo>
                        <a:pt x="17519" y="21065"/>
                      </a:lnTo>
                      <a:lnTo>
                        <a:pt x="17419" y="21065"/>
                      </a:lnTo>
                      <a:lnTo>
                        <a:pt x="17419" y="21132"/>
                      </a:lnTo>
                      <a:lnTo>
                        <a:pt x="17320" y="21132"/>
                      </a:lnTo>
                      <a:lnTo>
                        <a:pt x="17320" y="21199"/>
                      </a:lnTo>
                      <a:lnTo>
                        <a:pt x="17220" y="21199"/>
                      </a:lnTo>
                      <a:lnTo>
                        <a:pt x="17220" y="21266"/>
                      </a:lnTo>
                      <a:lnTo>
                        <a:pt x="17121" y="21266"/>
                      </a:lnTo>
                      <a:lnTo>
                        <a:pt x="17121" y="21333"/>
                      </a:lnTo>
                      <a:lnTo>
                        <a:pt x="17021" y="21333"/>
                      </a:lnTo>
                      <a:lnTo>
                        <a:pt x="17021" y="21399"/>
                      </a:lnTo>
                      <a:lnTo>
                        <a:pt x="16723" y="21399"/>
                      </a:lnTo>
                      <a:lnTo>
                        <a:pt x="16723" y="21466"/>
                      </a:lnTo>
                      <a:lnTo>
                        <a:pt x="16623" y="21466"/>
                      </a:lnTo>
                      <a:lnTo>
                        <a:pt x="16623" y="21533"/>
                      </a:lnTo>
                      <a:lnTo>
                        <a:pt x="16573" y="21533"/>
                      </a:lnTo>
                      <a:lnTo>
                        <a:pt x="16623" y="21533"/>
                      </a:lnTo>
                      <a:lnTo>
                        <a:pt x="16573" y="21533"/>
                      </a:lnTo>
                      <a:lnTo>
                        <a:pt x="16573" y="21600"/>
                      </a:lnTo>
                      <a:lnTo>
                        <a:pt x="16374" y="21600"/>
                      </a:lnTo>
                      <a:lnTo>
                        <a:pt x="16374" y="21533"/>
                      </a:lnTo>
                      <a:lnTo>
                        <a:pt x="16374" y="21600"/>
                      </a:lnTo>
                      <a:lnTo>
                        <a:pt x="16275" y="21533"/>
                      </a:lnTo>
                      <a:lnTo>
                        <a:pt x="16175" y="21533"/>
                      </a:lnTo>
                      <a:lnTo>
                        <a:pt x="16076" y="21466"/>
                      </a:lnTo>
                      <a:lnTo>
                        <a:pt x="15876" y="21466"/>
                      </a:lnTo>
                      <a:lnTo>
                        <a:pt x="15876" y="21399"/>
                      </a:lnTo>
                      <a:lnTo>
                        <a:pt x="15677" y="21399"/>
                      </a:lnTo>
                      <a:lnTo>
                        <a:pt x="15677" y="21333"/>
                      </a:lnTo>
                      <a:lnTo>
                        <a:pt x="15478" y="21333"/>
                      </a:lnTo>
                      <a:lnTo>
                        <a:pt x="15478" y="21266"/>
                      </a:lnTo>
                      <a:lnTo>
                        <a:pt x="15379" y="21199"/>
                      </a:lnTo>
                      <a:lnTo>
                        <a:pt x="15329" y="21199"/>
                      </a:lnTo>
                      <a:lnTo>
                        <a:pt x="15329" y="21132"/>
                      </a:lnTo>
                      <a:lnTo>
                        <a:pt x="15229" y="21132"/>
                      </a:lnTo>
                      <a:lnTo>
                        <a:pt x="15229" y="21065"/>
                      </a:lnTo>
                      <a:lnTo>
                        <a:pt x="15229" y="21132"/>
                      </a:lnTo>
                      <a:lnTo>
                        <a:pt x="15130" y="21132"/>
                      </a:lnTo>
                      <a:lnTo>
                        <a:pt x="15130" y="21266"/>
                      </a:lnTo>
                      <a:lnTo>
                        <a:pt x="14931" y="21266"/>
                      </a:lnTo>
                      <a:lnTo>
                        <a:pt x="14931" y="21399"/>
                      </a:lnTo>
                      <a:lnTo>
                        <a:pt x="14732" y="21399"/>
                      </a:lnTo>
                      <a:lnTo>
                        <a:pt x="14732" y="21466"/>
                      </a:lnTo>
                      <a:lnTo>
                        <a:pt x="14632" y="21466"/>
                      </a:lnTo>
                      <a:lnTo>
                        <a:pt x="14632" y="21399"/>
                      </a:lnTo>
                      <a:lnTo>
                        <a:pt x="14533" y="21399"/>
                      </a:lnTo>
                      <a:lnTo>
                        <a:pt x="14533" y="21466"/>
                      </a:lnTo>
                      <a:lnTo>
                        <a:pt x="14433" y="21466"/>
                      </a:lnTo>
                      <a:lnTo>
                        <a:pt x="14433" y="21266"/>
                      </a:lnTo>
                      <a:lnTo>
                        <a:pt x="14334" y="21266"/>
                      </a:lnTo>
                      <a:lnTo>
                        <a:pt x="14334" y="21132"/>
                      </a:lnTo>
                      <a:lnTo>
                        <a:pt x="14433" y="21065"/>
                      </a:lnTo>
                      <a:lnTo>
                        <a:pt x="14433" y="20998"/>
                      </a:lnTo>
                      <a:lnTo>
                        <a:pt x="14533" y="20998"/>
                      </a:lnTo>
                      <a:lnTo>
                        <a:pt x="14533" y="20898"/>
                      </a:lnTo>
                      <a:lnTo>
                        <a:pt x="14433" y="20898"/>
                      </a:lnTo>
                      <a:lnTo>
                        <a:pt x="14433" y="20764"/>
                      </a:lnTo>
                      <a:lnTo>
                        <a:pt x="14334" y="20764"/>
                      </a:lnTo>
                      <a:lnTo>
                        <a:pt x="14334" y="20497"/>
                      </a:lnTo>
                      <a:lnTo>
                        <a:pt x="14234" y="20497"/>
                      </a:lnTo>
                      <a:lnTo>
                        <a:pt x="14234" y="20430"/>
                      </a:lnTo>
                      <a:lnTo>
                        <a:pt x="13886" y="20430"/>
                      </a:lnTo>
                      <a:lnTo>
                        <a:pt x="13886" y="20497"/>
                      </a:lnTo>
                      <a:lnTo>
                        <a:pt x="13786" y="20497"/>
                      </a:lnTo>
                      <a:lnTo>
                        <a:pt x="13786" y="20563"/>
                      </a:lnTo>
                      <a:lnTo>
                        <a:pt x="13687" y="20497"/>
                      </a:lnTo>
                      <a:lnTo>
                        <a:pt x="13488" y="20497"/>
                      </a:lnTo>
                      <a:lnTo>
                        <a:pt x="13488" y="20563"/>
                      </a:lnTo>
                      <a:lnTo>
                        <a:pt x="13189" y="20563"/>
                      </a:lnTo>
                      <a:lnTo>
                        <a:pt x="13189" y="20497"/>
                      </a:lnTo>
                      <a:lnTo>
                        <a:pt x="13089" y="20497"/>
                      </a:lnTo>
                      <a:lnTo>
                        <a:pt x="13089" y="20430"/>
                      </a:lnTo>
                      <a:lnTo>
                        <a:pt x="13089" y="20497"/>
                      </a:lnTo>
                      <a:lnTo>
                        <a:pt x="12990" y="20497"/>
                      </a:lnTo>
                      <a:lnTo>
                        <a:pt x="12990" y="20563"/>
                      </a:lnTo>
                      <a:lnTo>
                        <a:pt x="12940" y="20630"/>
                      </a:lnTo>
                      <a:lnTo>
                        <a:pt x="12940" y="20697"/>
                      </a:lnTo>
                      <a:lnTo>
                        <a:pt x="12841" y="20697"/>
                      </a:lnTo>
                      <a:lnTo>
                        <a:pt x="12841" y="20764"/>
                      </a:lnTo>
                      <a:lnTo>
                        <a:pt x="12841" y="20563"/>
                      </a:lnTo>
                      <a:lnTo>
                        <a:pt x="12741" y="20563"/>
                      </a:lnTo>
                      <a:lnTo>
                        <a:pt x="12741" y="20363"/>
                      </a:lnTo>
                      <a:lnTo>
                        <a:pt x="12442" y="20363"/>
                      </a:lnTo>
                      <a:lnTo>
                        <a:pt x="12442" y="20430"/>
                      </a:lnTo>
                      <a:lnTo>
                        <a:pt x="12343" y="20430"/>
                      </a:lnTo>
                      <a:lnTo>
                        <a:pt x="12243" y="20363"/>
                      </a:lnTo>
                      <a:lnTo>
                        <a:pt x="12243" y="20430"/>
                      </a:lnTo>
                      <a:lnTo>
                        <a:pt x="12243" y="20363"/>
                      </a:lnTo>
                      <a:lnTo>
                        <a:pt x="12044" y="20363"/>
                      </a:lnTo>
                      <a:lnTo>
                        <a:pt x="12044" y="20497"/>
                      </a:lnTo>
                      <a:lnTo>
                        <a:pt x="11845" y="20497"/>
                      </a:lnTo>
                      <a:lnTo>
                        <a:pt x="11845" y="20563"/>
                      </a:lnTo>
                      <a:lnTo>
                        <a:pt x="11795" y="20563"/>
                      </a:lnTo>
                      <a:lnTo>
                        <a:pt x="11795" y="20430"/>
                      </a:lnTo>
                      <a:lnTo>
                        <a:pt x="11696" y="20430"/>
                      </a:lnTo>
                      <a:lnTo>
                        <a:pt x="11696" y="20363"/>
                      </a:lnTo>
                      <a:lnTo>
                        <a:pt x="11596" y="20363"/>
                      </a:lnTo>
                      <a:lnTo>
                        <a:pt x="11596" y="20296"/>
                      </a:lnTo>
                      <a:lnTo>
                        <a:pt x="11497" y="20296"/>
                      </a:lnTo>
                      <a:lnTo>
                        <a:pt x="11397" y="20229"/>
                      </a:lnTo>
                      <a:lnTo>
                        <a:pt x="11298" y="20229"/>
                      </a:lnTo>
                      <a:lnTo>
                        <a:pt x="11298" y="20162"/>
                      </a:lnTo>
                      <a:lnTo>
                        <a:pt x="11198" y="20162"/>
                      </a:lnTo>
                      <a:lnTo>
                        <a:pt x="11198" y="20129"/>
                      </a:lnTo>
                      <a:lnTo>
                        <a:pt x="10800" y="20129"/>
                      </a:lnTo>
                      <a:lnTo>
                        <a:pt x="10800" y="20062"/>
                      </a:lnTo>
                      <a:lnTo>
                        <a:pt x="10601" y="20062"/>
                      </a:lnTo>
                      <a:lnTo>
                        <a:pt x="10601" y="19995"/>
                      </a:lnTo>
                      <a:lnTo>
                        <a:pt x="10551" y="19995"/>
                      </a:lnTo>
                      <a:lnTo>
                        <a:pt x="10551" y="20062"/>
                      </a:lnTo>
                      <a:lnTo>
                        <a:pt x="10452" y="20062"/>
                      </a:lnTo>
                      <a:lnTo>
                        <a:pt x="10452" y="19995"/>
                      </a:lnTo>
                      <a:lnTo>
                        <a:pt x="10352" y="19995"/>
                      </a:lnTo>
                      <a:lnTo>
                        <a:pt x="10352" y="19928"/>
                      </a:lnTo>
                      <a:lnTo>
                        <a:pt x="10253" y="19928"/>
                      </a:lnTo>
                      <a:lnTo>
                        <a:pt x="10253" y="19995"/>
                      </a:lnTo>
                      <a:lnTo>
                        <a:pt x="9954" y="19995"/>
                      </a:lnTo>
                      <a:lnTo>
                        <a:pt x="9954" y="19928"/>
                      </a:lnTo>
                      <a:lnTo>
                        <a:pt x="10053" y="19928"/>
                      </a:lnTo>
                      <a:lnTo>
                        <a:pt x="9954" y="19928"/>
                      </a:lnTo>
                      <a:lnTo>
                        <a:pt x="9954" y="19661"/>
                      </a:lnTo>
                      <a:lnTo>
                        <a:pt x="10053" y="19661"/>
                      </a:lnTo>
                      <a:lnTo>
                        <a:pt x="10053" y="19527"/>
                      </a:lnTo>
                      <a:lnTo>
                        <a:pt x="10153" y="19527"/>
                      </a:lnTo>
                      <a:lnTo>
                        <a:pt x="10153" y="19460"/>
                      </a:lnTo>
                      <a:lnTo>
                        <a:pt x="10253" y="19460"/>
                      </a:lnTo>
                      <a:lnTo>
                        <a:pt x="10253" y="19393"/>
                      </a:lnTo>
                      <a:lnTo>
                        <a:pt x="10352" y="19393"/>
                      </a:lnTo>
                      <a:lnTo>
                        <a:pt x="10352" y="19326"/>
                      </a:lnTo>
                      <a:lnTo>
                        <a:pt x="10452" y="19326"/>
                      </a:lnTo>
                      <a:lnTo>
                        <a:pt x="10452" y="19226"/>
                      </a:lnTo>
                      <a:lnTo>
                        <a:pt x="10551" y="19226"/>
                      </a:lnTo>
                      <a:lnTo>
                        <a:pt x="10551" y="19092"/>
                      </a:lnTo>
                      <a:lnTo>
                        <a:pt x="10601" y="19092"/>
                      </a:lnTo>
                      <a:lnTo>
                        <a:pt x="10601" y="19025"/>
                      </a:lnTo>
                      <a:lnTo>
                        <a:pt x="10700" y="19025"/>
                      </a:lnTo>
                      <a:lnTo>
                        <a:pt x="10700" y="18959"/>
                      </a:lnTo>
                      <a:lnTo>
                        <a:pt x="10601" y="18959"/>
                      </a:lnTo>
                      <a:lnTo>
                        <a:pt x="10601" y="18892"/>
                      </a:lnTo>
                      <a:lnTo>
                        <a:pt x="10551" y="18825"/>
                      </a:lnTo>
                      <a:lnTo>
                        <a:pt x="10551" y="18691"/>
                      </a:lnTo>
                      <a:lnTo>
                        <a:pt x="10601" y="18691"/>
                      </a:lnTo>
                      <a:lnTo>
                        <a:pt x="10601" y="18557"/>
                      </a:lnTo>
                      <a:lnTo>
                        <a:pt x="10551" y="18557"/>
                      </a:lnTo>
                      <a:lnTo>
                        <a:pt x="10551" y="18624"/>
                      </a:lnTo>
                      <a:lnTo>
                        <a:pt x="10551" y="18557"/>
                      </a:lnTo>
                      <a:lnTo>
                        <a:pt x="10452" y="18557"/>
                      </a:lnTo>
                      <a:lnTo>
                        <a:pt x="10352" y="18524"/>
                      </a:lnTo>
                      <a:lnTo>
                        <a:pt x="10253" y="18524"/>
                      </a:lnTo>
                      <a:lnTo>
                        <a:pt x="10253" y="18457"/>
                      </a:lnTo>
                      <a:lnTo>
                        <a:pt x="10352" y="18457"/>
                      </a:lnTo>
                      <a:lnTo>
                        <a:pt x="10253" y="18457"/>
                      </a:lnTo>
                      <a:lnTo>
                        <a:pt x="10253" y="18390"/>
                      </a:lnTo>
                      <a:lnTo>
                        <a:pt x="10153" y="18390"/>
                      </a:lnTo>
                      <a:lnTo>
                        <a:pt x="10153" y="18256"/>
                      </a:lnTo>
                      <a:lnTo>
                        <a:pt x="10253" y="18256"/>
                      </a:lnTo>
                      <a:lnTo>
                        <a:pt x="10153" y="18256"/>
                      </a:lnTo>
                      <a:lnTo>
                        <a:pt x="10153" y="18189"/>
                      </a:lnTo>
                      <a:lnTo>
                        <a:pt x="10053" y="18189"/>
                      </a:lnTo>
                      <a:lnTo>
                        <a:pt x="10053" y="17989"/>
                      </a:lnTo>
                      <a:lnTo>
                        <a:pt x="10153" y="17989"/>
                      </a:lnTo>
                      <a:lnTo>
                        <a:pt x="10053" y="17989"/>
                      </a:lnTo>
                      <a:lnTo>
                        <a:pt x="10153" y="17989"/>
                      </a:lnTo>
                      <a:lnTo>
                        <a:pt x="10153" y="17922"/>
                      </a:lnTo>
                      <a:lnTo>
                        <a:pt x="10352" y="17922"/>
                      </a:lnTo>
                      <a:lnTo>
                        <a:pt x="10352" y="17855"/>
                      </a:lnTo>
                      <a:lnTo>
                        <a:pt x="10452" y="17855"/>
                      </a:lnTo>
                      <a:lnTo>
                        <a:pt x="10452" y="17788"/>
                      </a:lnTo>
                      <a:lnTo>
                        <a:pt x="10551" y="17788"/>
                      </a:lnTo>
                      <a:lnTo>
                        <a:pt x="10551" y="17721"/>
                      </a:lnTo>
                      <a:lnTo>
                        <a:pt x="10601" y="17721"/>
                      </a:lnTo>
                      <a:lnTo>
                        <a:pt x="10551" y="17721"/>
                      </a:lnTo>
                      <a:lnTo>
                        <a:pt x="10551" y="17688"/>
                      </a:lnTo>
                      <a:lnTo>
                        <a:pt x="10452" y="17621"/>
                      </a:lnTo>
                      <a:lnTo>
                        <a:pt x="10551" y="17621"/>
                      </a:lnTo>
                      <a:lnTo>
                        <a:pt x="10551" y="17220"/>
                      </a:lnTo>
                      <a:lnTo>
                        <a:pt x="10452" y="17220"/>
                      </a:lnTo>
                      <a:lnTo>
                        <a:pt x="10452" y="17153"/>
                      </a:lnTo>
                      <a:lnTo>
                        <a:pt x="10352" y="17153"/>
                      </a:lnTo>
                      <a:lnTo>
                        <a:pt x="10352" y="17086"/>
                      </a:lnTo>
                      <a:lnTo>
                        <a:pt x="10253" y="17019"/>
                      </a:lnTo>
                      <a:lnTo>
                        <a:pt x="10153" y="17019"/>
                      </a:lnTo>
                      <a:lnTo>
                        <a:pt x="10153" y="16952"/>
                      </a:lnTo>
                      <a:lnTo>
                        <a:pt x="10053" y="16952"/>
                      </a:lnTo>
                      <a:lnTo>
                        <a:pt x="10053" y="16885"/>
                      </a:lnTo>
                      <a:lnTo>
                        <a:pt x="9954" y="16885"/>
                      </a:lnTo>
                      <a:lnTo>
                        <a:pt x="9954" y="16852"/>
                      </a:lnTo>
                      <a:lnTo>
                        <a:pt x="10053" y="16852"/>
                      </a:lnTo>
                      <a:lnTo>
                        <a:pt x="9954" y="16852"/>
                      </a:lnTo>
                      <a:lnTo>
                        <a:pt x="9954" y="16785"/>
                      </a:lnTo>
                      <a:lnTo>
                        <a:pt x="9854" y="16785"/>
                      </a:lnTo>
                      <a:lnTo>
                        <a:pt x="9854" y="16718"/>
                      </a:lnTo>
                      <a:lnTo>
                        <a:pt x="9755" y="16718"/>
                      </a:lnTo>
                      <a:lnTo>
                        <a:pt x="9755" y="16585"/>
                      </a:lnTo>
                      <a:lnTo>
                        <a:pt x="9655" y="16585"/>
                      </a:lnTo>
                      <a:lnTo>
                        <a:pt x="9655" y="16384"/>
                      </a:lnTo>
                      <a:lnTo>
                        <a:pt x="9755" y="16384"/>
                      </a:lnTo>
                      <a:lnTo>
                        <a:pt x="9755" y="16116"/>
                      </a:lnTo>
                      <a:lnTo>
                        <a:pt x="9655" y="16183"/>
                      </a:lnTo>
                      <a:lnTo>
                        <a:pt x="9655" y="16116"/>
                      </a:lnTo>
                      <a:lnTo>
                        <a:pt x="9556" y="16116"/>
                      </a:lnTo>
                      <a:lnTo>
                        <a:pt x="9556" y="16083"/>
                      </a:lnTo>
                      <a:lnTo>
                        <a:pt x="9406" y="16083"/>
                      </a:lnTo>
                      <a:lnTo>
                        <a:pt x="9307" y="16016"/>
                      </a:lnTo>
                      <a:lnTo>
                        <a:pt x="9307" y="15949"/>
                      </a:lnTo>
                      <a:lnTo>
                        <a:pt x="9207" y="15949"/>
                      </a:lnTo>
                      <a:lnTo>
                        <a:pt x="9207" y="15882"/>
                      </a:lnTo>
                      <a:lnTo>
                        <a:pt x="9108" y="15882"/>
                      </a:lnTo>
                      <a:lnTo>
                        <a:pt x="9008" y="15815"/>
                      </a:lnTo>
                      <a:lnTo>
                        <a:pt x="8809" y="15815"/>
                      </a:lnTo>
                      <a:lnTo>
                        <a:pt x="8809" y="15749"/>
                      </a:lnTo>
                      <a:lnTo>
                        <a:pt x="8710" y="15749"/>
                      </a:lnTo>
                      <a:lnTo>
                        <a:pt x="8710" y="15548"/>
                      </a:lnTo>
                      <a:lnTo>
                        <a:pt x="8610" y="15548"/>
                      </a:lnTo>
                      <a:lnTo>
                        <a:pt x="8610" y="15247"/>
                      </a:lnTo>
                      <a:lnTo>
                        <a:pt x="8511" y="15247"/>
                      </a:lnTo>
                      <a:lnTo>
                        <a:pt x="8511" y="15113"/>
                      </a:lnTo>
                      <a:lnTo>
                        <a:pt x="8610" y="15113"/>
                      </a:lnTo>
                      <a:lnTo>
                        <a:pt x="8610" y="15046"/>
                      </a:lnTo>
                      <a:lnTo>
                        <a:pt x="8710" y="15046"/>
                      </a:lnTo>
                      <a:lnTo>
                        <a:pt x="8710" y="14980"/>
                      </a:lnTo>
                      <a:lnTo>
                        <a:pt x="8610" y="14980"/>
                      </a:lnTo>
                      <a:lnTo>
                        <a:pt x="8610" y="14913"/>
                      </a:lnTo>
                      <a:lnTo>
                        <a:pt x="8411" y="14913"/>
                      </a:lnTo>
                      <a:lnTo>
                        <a:pt x="8411" y="14980"/>
                      </a:lnTo>
                      <a:lnTo>
                        <a:pt x="8411" y="14913"/>
                      </a:lnTo>
                      <a:lnTo>
                        <a:pt x="7864" y="14913"/>
                      </a:lnTo>
                      <a:lnTo>
                        <a:pt x="7864" y="15046"/>
                      </a:lnTo>
                      <a:lnTo>
                        <a:pt x="7167" y="15046"/>
                      </a:lnTo>
                      <a:lnTo>
                        <a:pt x="7167" y="14980"/>
                      </a:lnTo>
                      <a:lnTo>
                        <a:pt x="7067" y="14980"/>
                      </a:lnTo>
                      <a:lnTo>
                        <a:pt x="7067" y="14913"/>
                      </a:lnTo>
                      <a:lnTo>
                        <a:pt x="7067" y="14980"/>
                      </a:lnTo>
                      <a:lnTo>
                        <a:pt x="6918" y="14980"/>
                      </a:lnTo>
                      <a:lnTo>
                        <a:pt x="6918" y="15046"/>
                      </a:lnTo>
                      <a:lnTo>
                        <a:pt x="6719" y="15046"/>
                      </a:lnTo>
                      <a:lnTo>
                        <a:pt x="6719" y="14980"/>
                      </a:lnTo>
                      <a:lnTo>
                        <a:pt x="6420" y="14980"/>
                      </a:lnTo>
                      <a:lnTo>
                        <a:pt x="6420" y="14913"/>
                      </a:lnTo>
                      <a:lnTo>
                        <a:pt x="6221" y="14913"/>
                      </a:lnTo>
                      <a:lnTo>
                        <a:pt x="6221" y="14846"/>
                      </a:lnTo>
                      <a:lnTo>
                        <a:pt x="6221" y="14913"/>
                      </a:lnTo>
                      <a:lnTo>
                        <a:pt x="5823" y="14913"/>
                      </a:lnTo>
                      <a:lnTo>
                        <a:pt x="5823" y="14846"/>
                      </a:lnTo>
                      <a:lnTo>
                        <a:pt x="5674" y="14846"/>
                      </a:lnTo>
                      <a:lnTo>
                        <a:pt x="5674" y="14913"/>
                      </a:lnTo>
                      <a:lnTo>
                        <a:pt x="5574" y="14846"/>
                      </a:lnTo>
                      <a:lnTo>
                        <a:pt x="5475" y="14846"/>
                      </a:lnTo>
                      <a:lnTo>
                        <a:pt x="5475" y="14779"/>
                      </a:lnTo>
                      <a:lnTo>
                        <a:pt x="5475" y="14846"/>
                      </a:lnTo>
                      <a:lnTo>
                        <a:pt x="5375" y="14846"/>
                      </a:lnTo>
                      <a:lnTo>
                        <a:pt x="5375" y="14913"/>
                      </a:lnTo>
                      <a:lnTo>
                        <a:pt x="5276" y="14913"/>
                      </a:lnTo>
                      <a:lnTo>
                        <a:pt x="5276" y="14980"/>
                      </a:lnTo>
                      <a:lnTo>
                        <a:pt x="5176" y="14980"/>
                      </a:lnTo>
                      <a:lnTo>
                        <a:pt x="5276" y="14980"/>
                      </a:lnTo>
                      <a:lnTo>
                        <a:pt x="5176" y="14980"/>
                      </a:lnTo>
                      <a:lnTo>
                        <a:pt x="5176" y="15113"/>
                      </a:lnTo>
                      <a:lnTo>
                        <a:pt x="5076" y="15113"/>
                      </a:lnTo>
                      <a:lnTo>
                        <a:pt x="5076" y="15180"/>
                      </a:lnTo>
                      <a:lnTo>
                        <a:pt x="4977" y="15180"/>
                      </a:lnTo>
                      <a:lnTo>
                        <a:pt x="4977" y="15347"/>
                      </a:lnTo>
                      <a:lnTo>
                        <a:pt x="5076" y="15347"/>
                      </a:lnTo>
                      <a:lnTo>
                        <a:pt x="5076" y="15682"/>
                      </a:lnTo>
                      <a:lnTo>
                        <a:pt x="4977" y="15682"/>
                      </a:lnTo>
                      <a:lnTo>
                        <a:pt x="4977" y="15749"/>
                      </a:lnTo>
                      <a:lnTo>
                        <a:pt x="4877" y="15749"/>
                      </a:lnTo>
                      <a:lnTo>
                        <a:pt x="4877" y="15682"/>
                      </a:lnTo>
                      <a:lnTo>
                        <a:pt x="4778" y="15682"/>
                      </a:lnTo>
                      <a:lnTo>
                        <a:pt x="4778" y="15615"/>
                      </a:lnTo>
                      <a:lnTo>
                        <a:pt x="4678" y="15682"/>
                      </a:lnTo>
                      <a:lnTo>
                        <a:pt x="4678" y="15548"/>
                      </a:lnTo>
                      <a:lnTo>
                        <a:pt x="4529" y="15548"/>
                      </a:lnTo>
                      <a:lnTo>
                        <a:pt x="4529" y="15615"/>
                      </a:lnTo>
                      <a:lnTo>
                        <a:pt x="4529" y="15548"/>
                      </a:lnTo>
                      <a:lnTo>
                        <a:pt x="4330" y="15548"/>
                      </a:lnTo>
                      <a:lnTo>
                        <a:pt x="4330" y="15615"/>
                      </a:lnTo>
                      <a:lnTo>
                        <a:pt x="4230" y="15615"/>
                      </a:lnTo>
                      <a:lnTo>
                        <a:pt x="4230" y="15548"/>
                      </a:lnTo>
                      <a:lnTo>
                        <a:pt x="4031" y="15548"/>
                      </a:lnTo>
                      <a:lnTo>
                        <a:pt x="4031" y="15615"/>
                      </a:lnTo>
                      <a:lnTo>
                        <a:pt x="3534" y="15615"/>
                      </a:lnTo>
                      <a:lnTo>
                        <a:pt x="3534" y="15548"/>
                      </a:lnTo>
                      <a:lnTo>
                        <a:pt x="3434" y="15548"/>
                      </a:lnTo>
                      <a:lnTo>
                        <a:pt x="3534" y="15548"/>
                      </a:lnTo>
                      <a:lnTo>
                        <a:pt x="3534" y="15481"/>
                      </a:lnTo>
                      <a:lnTo>
                        <a:pt x="3434" y="15481"/>
                      </a:lnTo>
                      <a:lnTo>
                        <a:pt x="3434" y="15414"/>
                      </a:lnTo>
                      <a:lnTo>
                        <a:pt x="3384" y="15414"/>
                      </a:lnTo>
                      <a:lnTo>
                        <a:pt x="3384" y="15347"/>
                      </a:lnTo>
                      <a:lnTo>
                        <a:pt x="3285" y="15280"/>
                      </a:lnTo>
                      <a:lnTo>
                        <a:pt x="3086" y="15280"/>
                      </a:lnTo>
                      <a:lnTo>
                        <a:pt x="3086" y="15347"/>
                      </a:lnTo>
                      <a:lnTo>
                        <a:pt x="3185" y="15347"/>
                      </a:lnTo>
                      <a:lnTo>
                        <a:pt x="3185" y="15414"/>
                      </a:lnTo>
                      <a:lnTo>
                        <a:pt x="2887" y="15414"/>
                      </a:lnTo>
                      <a:lnTo>
                        <a:pt x="2887" y="15347"/>
                      </a:lnTo>
                      <a:lnTo>
                        <a:pt x="2787" y="15347"/>
                      </a:lnTo>
                      <a:lnTo>
                        <a:pt x="2787" y="15414"/>
                      </a:lnTo>
                      <a:lnTo>
                        <a:pt x="2787" y="15347"/>
                      </a:lnTo>
                      <a:lnTo>
                        <a:pt x="2688" y="15414"/>
                      </a:lnTo>
                      <a:lnTo>
                        <a:pt x="2688" y="15347"/>
                      </a:lnTo>
                      <a:lnTo>
                        <a:pt x="2588" y="15347"/>
                      </a:lnTo>
                      <a:lnTo>
                        <a:pt x="2588" y="15280"/>
                      </a:lnTo>
                      <a:lnTo>
                        <a:pt x="2588" y="15347"/>
                      </a:lnTo>
                      <a:lnTo>
                        <a:pt x="2289" y="15347"/>
                      </a:lnTo>
                      <a:lnTo>
                        <a:pt x="2289" y="15280"/>
                      </a:lnTo>
                      <a:lnTo>
                        <a:pt x="2289" y="15347"/>
                      </a:lnTo>
                      <a:lnTo>
                        <a:pt x="2240" y="15347"/>
                      </a:lnTo>
                      <a:lnTo>
                        <a:pt x="2240" y="15280"/>
                      </a:lnTo>
                      <a:lnTo>
                        <a:pt x="2140" y="15280"/>
                      </a:lnTo>
                      <a:lnTo>
                        <a:pt x="2140" y="15247"/>
                      </a:lnTo>
                      <a:lnTo>
                        <a:pt x="1941" y="15247"/>
                      </a:lnTo>
                      <a:lnTo>
                        <a:pt x="1941" y="15180"/>
                      </a:lnTo>
                      <a:lnTo>
                        <a:pt x="1742" y="15180"/>
                      </a:lnTo>
                      <a:lnTo>
                        <a:pt x="1742" y="15113"/>
                      </a:lnTo>
                      <a:lnTo>
                        <a:pt x="1742" y="15180"/>
                      </a:lnTo>
                      <a:lnTo>
                        <a:pt x="1642" y="15180"/>
                      </a:lnTo>
                      <a:lnTo>
                        <a:pt x="1642" y="14980"/>
                      </a:lnTo>
                      <a:lnTo>
                        <a:pt x="1543" y="14980"/>
                      </a:lnTo>
                      <a:lnTo>
                        <a:pt x="1543" y="14913"/>
                      </a:lnTo>
                      <a:lnTo>
                        <a:pt x="1543" y="14980"/>
                      </a:lnTo>
                      <a:lnTo>
                        <a:pt x="1443" y="14980"/>
                      </a:lnTo>
                      <a:lnTo>
                        <a:pt x="1443" y="14913"/>
                      </a:lnTo>
                      <a:lnTo>
                        <a:pt x="1543" y="14913"/>
                      </a:lnTo>
                      <a:lnTo>
                        <a:pt x="1543" y="14779"/>
                      </a:lnTo>
                      <a:lnTo>
                        <a:pt x="1443" y="14779"/>
                      </a:lnTo>
                      <a:lnTo>
                        <a:pt x="1443" y="14712"/>
                      </a:lnTo>
                      <a:lnTo>
                        <a:pt x="1344" y="14712"/>
                      </a:lnTo>
                      <a:lnTo>
                        <a:pt x="1443" y="14712"/>
                      </a:lnTo>
                      <a:lnTo>
                        <a:pt x="1344" y="14712"/>
                      </a:lnTo>
                      <a:lnTo>
                        <a:pt x="1344" y="14645"/>
                      </a:lnTo>
                      <a:lnTo>
                        <a:pt x="1244" y="14645"/>
                      </a:lnTo>
                      <a:lnTo>
                        <a:pt x="1244" y="14578"/>
                      </a:lnTo>
                      <a:lnTo>
                        <a:pt x="1344" y="14578"/>
                      </a:lnTo>
                      <a:lnTo>
                        <a:pt x="1244" y="14578"/>
                      </a:lnTo>
                      <a:lnTo>
                        <a:pt x="1244" y="14511"/>
                      </a:lnTo>
                      <a:lnTo>
                        <a:pt x="1244" y="14578"/>
                      </a:lnTo>
                      <a:lnTo>
                        <a:pt x="1145" y="14578"/>
                      </a:lnTo>
                      <a:lnTo>
                        <a:pt x="1145" y="14511"/>
                      </a:lnTo>
                      <a:lnTo>
                        <a:pt x="1045" y="14511"/>
                      </a:lnTo>
                      <a:lnTo>
                        <a:pt x="1045" y="14478"/>
                      </a:lnTo>
                      <a:lnTo>
                        <a:pt x="995" y="14478"/>
                      </a:lnTo>
                      <a:lnTo>
                        <a:pt x="1045" y="14478"/>
                      </a:lnTo>
                      <a:lnTo>
                        <a:pt x="1045" y="14411"/>
                      </a:lnTo>
                      <a:lnTo>
                        <a:pt x="1145" y="14411"/>
                      </a:lnTo>
                      <a:lnTo>
                        <a:pt x="1145" y="14344"/>
                      </a:lnTo>
                      <a:lnTo>
                        <a:pt x="1045" y="14344"/>
                      </a:lnTo>
                      <a:lnTo>
                        <a:pt x="1045" y="14211"/>
                      </a:lnTo>
                      <a:lnTo>
                        <a:pt x="995" y="14211"/>
                      </a:lnTo>
                      <a:lnTo>
                        <a:pt x="995" y="14144"/>
                      </a:lnTo>
                      <a:lnTo>
                        <a:pt x="896" y="14144"/>
                      </a:lnTo>
                      <a:lnTo>
                        <a:pt x="896" y="14077"/>
                      </a:lnTo>
                      <a:lnTo>
                        <a:pt x="796" y="14010"/>
                      </a:lnTo>
                      <a:lnTo>
                        <a:pt x="398" y="14010"/>
                      </a:lnTo>
                      <a:lnTo>
                        <a:pt x="398" y="13943"/>
                      </a:lnTo>
                      <a:lnTo>
                        <a:pt x="199" y="13943"/>
                      </a:lnTo>
                      <a:lnTo>
                        <a:pt x="199" y="13876"/>
                      </a:lnTo>
                      <a:lnTo>
                        <a:pt x="0" y="13876"/>
                      </a:lnTo>
                      <a:lnTo>
                        <a:pt x="0" y="1380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grpSp>
              <p:nvGrpSpPr>
                <p:cNvPr id="3208" name="Grupo 106"/>
                <p:cNvGrpSpPr/>
                <p:nvPr/>
              </p:nvGrpSpPr>
              <p:grpSpPr>
                <a:xfrm>
                  <a:off x="457624" y="0"/>
                  <a:ext cx="1029869" cy="965123"/>
                  <a:chOff x="17049" y="0"/>
                  <a:chExt cx="1029868" cy="965122"/>
                </a:xfrm>
              </p:grpSpPr>
              <p:sp>
                <p:nvSpPr>
                  <p:cNvPr id="3205" name="37 CuadroTexto"/>
                  <p:cNvSpPr txBox="1"/>
                  <p:nvPr/>
                </p:nvSpPr>
                <p:spPr>
                  <a:xfrm>
                    <a:off x="68057" y="0"/>
                    <a:ext cx="978860" cy="461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indent="18415" algn="ctr">
                      <a:spcBef>
                        <a:spcPts val="100"/>
                      </a:spcBef>
                      <a:defRPr sz="1200" spc="27">
                        <a:solidFill>
                          <a:srgbClr val="1A75CF"/>
                        </a:solidFill>
                      </a:defRPr>
                    </a:lvl1pPr>
                  </a:lstStyle>
                  <a:p>
                    <a:r>
                      <a:rPr lang="en-US" dirty="0"/>
                      <a:t>North of Santander</a:t>
                    </a:r>
                  </a:p>
                </p:txBody>
              </p:sp>
              <p:sp>
                <p:nvSpPr>
                  <p:cNvPr id="3206" name="7 CuadroTexto"/>
                  <p:cNvSpPr txBox="1"/>
                  <p:nvPr/>
                </p:nvSpPr>
                <p:spPr>
                  <a:xfrm>
                    <a:off x="190155" y="688126"/>
                    <a:ext cx="776768" cy="276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sz="600" b="1"/>
                    </a:lvl1pPr>
                  </a:lstStyle>
                  <a:p>
                    <a:r>
                      <a:rPr lang="en-US" dirty="0"/>
                      <a:t>Villa del Rosario (Cúcuta)</a:t>
                    </a:r>
                  </a:p>
                </p:txBody>
              </p:sp>
              <p:sp>
                <p:nvSpPr>
                  <p:cNvPr id="3207" name="Conector recto 109"/>
                  <p:cNvSpPr/>
                  <p:nvPr/>
                </p:nvSpPr>
                <p:spPr>
                  <a:xfrm>
                    <a:off x="17049" y="811655"/>
                    <a:ext cx="193115"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grpSp>
          </p:grpSp>
          <p:grpSp>
            <p:nvGrpSpPr>
              <p:cNvPr id="3219" name="Grupo 25"/>
              <p:cNvGrpSpPr/>
              <p:nvPr/>
            </p:nvGrpSpPr>
            <p:grpSpPr>
              <a:xfrm>
                <a:off x="3475757" y="-1"/>
                <a:ext cx="1898792" cy="1274658"/>
                <a:chOff x="-1" y="0"/>
                <a:chExt cx="1898790" cy="1274656"/>
              </a:xfrm>
            </p:grpSpPr>
            <p:sp>
              <p:nvSpPr>
                <p:cNvPr id="3210" name="Freeform 4851"/>
                <p:cNvSpPr/>
                <p:nvPr/>
              </p:nvSpPr>
              <p:spPr>
                <a:xfrm>
                  <a:off x="615959" y="214979"/>
                  <a:ext cx="568780" cy="1059677"/>
                </a:xfrm>
                <a:custGeom>
                  <a:avLst/>
                  <a:gdLst/>
                  <a:ahLst/>
                  <a:cxnLst>
                    <a:cxn ang="0">
                      <a:pos x="wd2" y="hd2"/>
                    </a:cxn>
                    <a:cxn ang="5400000">
                      <a:pos x="wd2" y="hd2"/>
                    </a:cxn>
                    <a:cxn ang="10800000">
                      <a:pos x="wd2" y="hd2"/>
                    </a:cxn>
                    <a:cxn ang="16200000">
                      <a:pos x="wd2" y="hd2"/>
                    </a:cxn>
                  </a:cxnLst>
                  <a:rect l="0" t="0" r="r" b="b"/>
                  <a:pathLst>
                    <a:path w="21600" h="21600" extrusionOk="0">
                      <a:moveTo>
                        <a:pt x="467" y="9851"/>
                      </a:moveTo>
                      <a:lnTo>
                        <a:pt x="584" y="9785"/>
                      </a:lnTo>
                      <a:lnTo>
                        <a:pt x="584" y="9585"/>
                      </a:lnTo>
                      <a:lnTo>
                        <a:pt x="642" y="9585"/>
                      </a:lnTo>
                      <a:lnTo>
                        <a:pt x="642" y="9452"/>
                      </a:lnTo>
                      <a:lnTo>
                        <a:pt x="759" y="9452"/>
                      </a:lnTo>
                      <a:lnTo>
                        <a:pt x="759" y="9352"/>
                      </a:lnTo>
                      <a:lnTo>
                        <a:pt x="992" y="9219"/>
                      </a:lnTo>
                      <a:lnTo>
                        <a:pt x="992" y="9153"/>
                      </a:lnTo>
                      <a:lnTo>
                        <a:pt x="1109" y="9153"/>
                      </a:lnTo>
                      <a:lnTo>
                        <a:pt x="1109" y="8886"/>
                      </a:lnTo>
                      <a:lnTo>
                        <a:pt x="1226" y="8886"/>
                      </a:lnTo>
                      <a:lnTo>
                        <a:pt x="1226" y="8620"/>
                      </a:lnTo>
                      <a:lnTo>
                        <a:pt x="1343" y="8620"/>
                      </a:lnTo>
                      <a:lnTo>
                        <a:pt x="1343" y="8587"/>
                      </a:lnTo>
                      <a:lnTo>
                        <a:pt x="1459" y="8520"/>
                      </a:lnTo>
                      <a:lnTo>
                        <a:pt x="1693" y="8520"/>
                      </a:lnTo>
                      <a:lnTo>
                        <a:pt x="1810" y="8454"/>
                      </a:lnTo>
                      <a:lnTo>
                        <a:pt x="1810" y="8320"/>
                      </a:lnTo>
                      <a:lnTo>
                        <a:pt x="1926" y="8254"/>
                      </a:lnTo>
                      <a:lnTo>
                        <a:pt x="1926" y="7855"/>
                      </a:lnTo>
                      <a:lnTo>
                        <a:pt x="2043" y="7788"/>
                      </a:lnTo>
                      <a:lnTo>
                        <a:pt x="2102" y="7788"/>
                      </a:lnTo>
                      <a:lnTo>
                        <a:pt x="2102" y="7688"/>
                      </a:lnTo>
                      <a:lnTo>
                        <a:pt x="2218" y="7622"/>
                      </a:lnTo>
                      <a:lnTo>
                        <a:pt x="2218" y="7555"/>
                      </a:lnTo>
                      <a:lnTo>
                        <a:pt x="2335" y="7555"/>
                      </a:lnTo>
                      <a:lnTo>
                        <a:pt x="2335" y="7488"/>
                      </a:lnTo>
                      <a:lnTo>
                        <a:pt x="2452" y="7488"/>
                      </a:lnTo>
                      <a:lnTo>
                        <a:pt x="2452" y="7355"/>
                      </a:lnTo>
                      <a:lnTo>
                        <a:pt x="2569" y="7355"/>
                      </a:lnTo>
                      <a:lnTo>
                        <a:pt x="2802" y="7222"/>
                      </a:lnTo>
                      <a:lnTo>
                        <a:pt x="2919" y="7222"/>
                      </a:lnTo>
                      <a:lnTo>
                        <a:pt x="2919" y="7156"/>
                      </a:lnTo>
                      <a:lnTo>
                        <a:pt x="3036" y="7156"/>
                      </a:lnTo>
                      <a:lnTo>
                        <a:pt x="3152" y="7089"/>
                      </a:lnTo>
                      <a:lnTo>
                        <a:pt x="3152" y="7022"/>
                      </a:lnTo>
                      <a:lnTo>
                        <a:pt x="3269" y="7022"/>
                      </a:lnTo>
                      <a:lnTo>
                        <a:pt x="3386" y="6989"/>
                      </a:lnTo>
                      <a:lnTo>
                        <a:pt x="3386" y="6923"/>
                      </a:lnTo>
                      <a:lnTo>
                        <a:pt x="3444" y="6923"/>
                      </a:lnTo>
                      <a:lnTo>
                        <a:pt x="3444" y="6656"/>
                      </a:lnTo>
                      <a:lnTo>
                        <a:pt x="3386" y="6656"/>
                      </a:lnTo>
                      <a:lnTo>
                        <a:pt x="3386" y="6457"/>
                      </a:lnTo>
                      <a:lnTo>
                        <a:pt x="3269" y="6457"/>
                      </a:lnTo>
                      <a:lnTo>
                        <a:pt x="3269" y="6324"/>
                      </a:lnTo>
                      <a:lnTo>
                        <a:pt x="3152" y="6324"/>
                      </a:lnTo>
                      <a:lnTo>
                        <a:pt x="3152" y="6157"/>
                      </a:lnTo>
                      <a:lnTo>
                        <a:pt x="3269" y="6157"/>
                      </a:lnTo>
                      <a:lnTo>
                        <a:pt x="3269" y="6091"/>
                      </a:lnTo>
                      <a:lnTo>
                        <a:pt x="3386" y="6091"/>
                      </a:lnTo>
                      <a:lnTo>
                        <a:pt x="3386" y="6024"/>
                      </a:lnTo>
                      <a:lnTo>
                        <a:pt x="3444" y="6024"/>
                      </a:lnTo>
                      <a:lnTo>
                        <a:pt x="3444" y="5625"/>
                      </a:lnTo>
                      <a:lnTo>
                        <a:pt x="3386" y="5625"/>
                      </a:lnTo>
                      <a:lnTo>
                        <a:pt x="3386" y="5059"/>
                      </a:lnTo>
                      <a:lnTo>
                        <a:pt x="3269" y="4926"/>
                      </a:lnTo>
                      <a:lnTo>
                        <a:pt x="3269" y="4793"/>
                      </a:lnTo>
                      <a:lnTo>
                        <a:pt x="3152" y="4793"/>
                      </a:lnTo>
                      <a:lnTo>
                        <a:pt x="3152" y="4360"/>
                      </a:lnTo>
                      <a:lnTo>
                        <a:pt x="3269" y="4293"/>
                      </a:lnTo>
                      <a:lnTo>
                        <a:pt x="3269" y="4227"/>
                      </a:lnTo>
                      <a:lnTo>
                        <a:pt x="3386" y="4160"/>
                      </a:lnTo>
                      <a:lnTo>
                        <a:pt x="3386" y="4094"/>
                      </a:lnTo>
                      <a:lnTo>
                        <a:pt x="3444" y="4094"/>
                      </a:lnTo>
                      <a:lnTo>
                        <a:pt x="3444" y="3894"/>
                      </a:lnTo>
                      <a:lnTo>
                        <a:pt x="3386" y="3827"/>
                      </a:lnTo>
                      <a:lnTo>
                        <a:pt x="3269" y="3827"/>
                      </a:lnTo>
                      <a:lnTo>
                        <a:pt x="3152" y="3794"/>
                      </a:lnTo>
                      <a:lnTo>
                        <a:pt x="3036" y="3728"/>
                      </a:lnTo>
                      <a:lnTo>
                        <a:pt x="2919" y="3728"/>
                      </a:lnTo>
                      <a:lnTo>
                        <a:pt x="2919" y="3262"/>
                      </a:lnTo>
                      <a:lnTo>
                        <a:pt x="2802" y="3262"/>
                      </a:lnTo>
                      <a:lnTo>
                        <a:pt x="2802" y="3195"/>
                      </a:lnTo>
                      <a:lnTo>
                        <a:pt x="2685" y="3062"/>
                      </a:lnTo>
                      <a:lnTo>
                        <a:pt x="2685" y="2995"/>
                      </a:lnTo>
                      <a:lnTo>
                        <a:pt x="2569" y="2995"/>
                      </a:lnTo>
                      <a:lnTo>
                        <a:pt x="2452" y="2962"/>
                      </a:lnTo>
                      <a:lnTo>
                        <a:pt x="2452" y="2896"/>
                      </a:lnTo>
                      <a:lnTo>
                        <a:pt x="2335" y="2896"/>
                      </a:lnTo>
                      <a:lnTo>
                        <a:pt x="2218" y="2829"/>
                      </a:lnTo>
                      <a:lnTo>
                        <a:pt x="2102" y="2829"/>
                      </a:lnTo>
                      <a:lnTo>
                        <a:pt x="2102" y="2762"/>
                      </a:lnTo>
                      <a:lnTo>
                        <a:pt x="1926" y="2762"/>
                      </a:lnTo>
                      <a:lnTo>
                        <a:pt x="1926" y="2696"/>
                      </a:lnTo>
                      <a:lnTo>
                        <a:pt x="1810" y="2696"/>
                      </a:lnTo>
                      <a:lnTo>
                        <a:pt x="1810" y="2629"/>
                      </a:lnTo>
                      <a:lnTo>
                        <a:pt x="1576" y="2496"/>
                      </a:lnTo>
                      <a:lnTo>
                        <a:pt x="1459" y="2363"/>
                      </a:lnTo>
                      <a:lnTo>
                        <a:pt x="1459" y="2197"/>
                      </a:lnTo>
                      <a:lnTo>
                        <a:pt x="1693" y="2197"/>
                      </a:lnTo>
                      <a:lnTo>
                        <a:pt x="1693" y="2230"/>
                      </a:lnTo>
                      <a:lnTo>
                        <a:pt x="1810" y="2230"/>
                      </a:lnTo>
                      <a:lnTo>
                        <a:pt x="1926" y="2296"/>
                      </a:lnTo>
                      <a:lnTo>
                        <a:pt x="2043" y="2296"/>
                      </a:lnTo>
                      <a:lnTo>
                        <a:pt x="2043" y="2363"/>
                      </a:lnTo>
                      <a:lnTo>
                        <a:pt x="2452" y="2363"/>
                      </a:lnTo>
                      <a:lnTo>
                        <a:pt x="2452" y="2430"/>
                      </a:lnTo>
                      <a:lnTo>
                        <a:pt x="2919" y="2430"/>
                      </a:lnTo>
                      <a:lnTo>
                        <a:pt x="2919" y="2496"/>
                      </a:lnTo>
                      <a:lnTo>
                        <a:pt x="3269" y="2496"/>
                      </a:lnTo>
                      <a:lnTo>
                        <a:pt x="3269" y="2563"/>
                      </a:lnTo>
                      <a:lnTo>
                        <a:pt x="3444" y="2563"/>
                      </a:lnTo>
                      <a:lnTo>
                        <a:pt x="3444" y="2629"/>
                      </a:lnTo>
                      <a:lnTo>
                        <a:pt x="3678" y="2629"/>
                      </a:lnTo>
                      <a:lnTo>
                        <a:pt x="3678" y="2696"/>
                      </a:lnTo>
                      <a:lnTo>
                        <a:pt x="4028" y="2696"/>
                      </a:lnTo>
                      <a:lnTo>
                        <a:pt x="4028" y="2762"/>
                      </a:lnTo>
                      <a:lnTo>
                        <a:pt x="4378" y="2762"/>
                      </a:lnTo>
                      <a:lnTo>
                        <a:pt x="4378" y="2829"/>
                      </a:lnTo>
                      <a:lnTo>
                        <a:pt x="4729" y="2829"/>
                      </a:lnTo>
                      <a:lnTo>
                        <a:pt x="4729" y="2896"/>
                      </a:lnTo>
                      <a:lnTo>
                        <a:pt x="4904" y="2896"/>
                      </a:lnTo>
                      <a:lnTo>
                        <a:pt x="4904" y="2962"/>
                      </a:lnTo>
                      <a:lnTo>
                        <a:pt x="5137" y="2962"/>
                      </a:lnTo>
                      <a:lnTo>
                        <a:pt x="5137" y="2995"/>
                      </a:lnTo>
                      <a:lnTo>
                        <a:pt x="5604" y="2995"/>
                      </a:lnTo>
                      <a:lnTo>
                        <a:pt x="5604" y="3062"/>
                      </a:lnTo>
                      <a:lnTo>
                        <a:pt x="5955" y="3062"/>
                      </a:lnTo>
                      <a:lnTo>
                        <a:pt x="5955" y="3129"/>
                      </a:lnTo>
                      <a:lnTo>
                        <a:pt x="6363" y="3129"/>
                      </a:lnTo>
                      <a:lnTo>
                        <a:pt x="6363" y="3195"/>
                      </a:lnTo>
                      <a:lnTo>
                        <a:pt x="6830" y="3195"/>
                      </a:lnTo>
                      <a:lnTo>
                        <a:pt x="6830" y="3262"/>
                      </a:lnTo>
                      <a:lnTo>
                        <a:pt x="7531" y="3262"/>
                      </a:lnTo>
                      <a:lnTo>
                        <a:pt x="7939" y="3328"/>
                      </a:lnTo>
                      <a:lnTo>
                        <a:pt x="8757" y="3328"/>
                      </a:lnTo>
                      <a:lnTo>
                        <a:pt x="9049" y="3262"/>
                      </a:lnTo>
                      <a:lnTo>
                        <a:pt x="9516" y="3262"/>
                      </a:lnTo>
                      <a:lnTo>
                        <a:pt x="9749" y="3195"/>
                      </a:lnTo>
                      <a:lnTo>
                        <a:pt x="10099" y="3195"/>
                      </a:lnTo>
                      <a:lnTo>
                        <a:pt x="10099" y="3129"/>
                      </a:lnTo>
                      <a:lnTo>
                        <a:pt x="10099" y="3195"/>
                      </a:lnTo>
                      <a:lnTo>
                        <a:pt x="10216" y="3195"/>
                      </a:lnTo>
                      <a:lnTo>
                        <a:pt x="10216" y="3129"/>
                      </a:lnTo>
                      <a:lnTo>
                        <a:pt x="10216" y="3195"/>
                      </a:lnTo>
                      <a:lnTo>
                        <a:pt x="10216" y="3129"/>
                      </a:lnTo>
                      <a:lnTo>
                        <a:pt x="10333" y="3129"/>
                      </a:lnTo>
                      <a:lnTo>
                        <a:pt x="10216" y="3129"/>
                      </a:lnTo>
                      <a:lnTo>
                        <a:pt x="10333" y="3129"/>
                      </a:lnTo>
                      <a:lnTo>
                        <a:pt x="10333" y="3062"/>
                      </a:lnTo>
                      <a:lnTo>
                        <a:pt x="10625" y="3062"/>
                      </a:lnTo>
                      <a:lnTo>
                        <a:pt x="10625" y="3129"/>
                      </a:lnTo>
                      <a:lnTo>
                        <a:pt x="10858" y="3129"/>
                      </a:lnTo>
                      <a:lnTo>
                        <a:pt x="10858" y="3062"/>
                      </a:lnTo>
                      <a:lnTo>
                        <a:pt x="10975" y="3062"/>
                      </a:lnTo>
                      <a:lnTo>
                        <a:pt x="10858" y="2995"/>
                      </a:lnTo>
                      <a:lnTo>
                        <a:pt x="10858" y="2962"/>
                      </a:lnTo>
                      <a:lnTo>
                        <a:pt x="10742" y="2962"/>
                      </a:lnTo>
                      <a:lnTo>
                        <a:pt x="10742" y="2762"/>
                      </a:lnTo>
                      <a:lnTo>
                        <a:pt x="10858" y="2762"/>
                      </a:lnTo>
                      <a:lnTo>
                        <a:pt x="10975" y="2696"/>
                      </a:lnTo>
                      <a:lnTo>
                        <a:pt x="10975" y="2629"/>
                      </a:lnTo>
                      <a:lnTo>
                        <a:pt x="11092" y="2629"/>
                      </a:lnTo>
                      <a:lnTo>
                        <a:pt x="11092" y="2563"/>
                      </a:lnTo>
                      <a:lnTo>
                        <a:pt x="11209" y="2563"/>
                      </a:lnTo>
                      <a:lnTo>
                        <a:pt x="11209" y="2230"/>
                      </a:lnTo>
                      <a:lnTo>
                        <a:pt x="11092" y="2230"/>
                      </a:lnTo>
                      <a:lnTo>
                        <a:pt x="11092" y="2130"/>
                      </a:lnTo>
                      <a:lnTo>
                        <a:pt x="10975" y="2130"/>
                      </a:lnTo>
                      <a:lnTo>
                        <a:pt x="10975" y="1864"/>
                      </a:lnTo>
                      <a:lnTo>
                        <a:pt x="11092" y="1864"/>
                      </a:lnTo>
                      <a:lnTo>
                        <a:pt x="11092" y="1797"/>
                      </a:lnTo>
                      <a:lnTo>
                        <a:pt x="10975" y="1731"/>
                      </a:lnTo>
                      <a:lnTo>
                        <a:pt x="10975" y="1598"/>
                      </a:lnTo>
                      <a:lnTo>
                        <a:pt x="10858" y="1598"/>
                      </a:lnTo>
                      <a:lnTo>
                        <a:pt x="10858" y="1398"/>
                      </a:lnTo>
                      <a:lnTo>
                        <a:pt x="10975" y="1398"/>
                      </a:lnTo>
                      <a:lnTo>
                        <a:pt x="10975" y="1231"/>
                      </a:lnTo>
                      <a:lnTo>
                        <a:pt x="10858" y="1231"/>
                      </a:lnTo>
                      <a:lnTo>
                        <a:pt x="10975" y="1231"/>
                      </a:lnTo>
                      <a:lnTo>
                        <a:pt x="10975" y="1165"/>
                      </a:lnTo>
                      <a:lnTo>
                        <a:pt x="10858" y="1165"/>
                      </a:lnTo>
                      <a:lnTo>
                        <a:pt x="10858" y="1098"/>
                      </a:lnTo>
                      <a:lnTo>
                        <a:pt x="10975" y="1098"/>
                      </a:lnTo>
                      <a:lnTo>
                        <a:pt x="11092" y="1032"/>
                      </a:lnTo>
                      <a:lnTo>
                        <a:pt x="11092" y="965"/>
                      </a:lnTo>
                      <a:lnTo>
                        <a:pt x="11209" y="965"/>
                      </a:lnTo>
                      <a:lnTo>
                        <a:pt x="11209" y="899"/>
                      </a:lnTo>
                      <a:lnTo>
                        <a:pt x="11092" y="899"/>
                      </a:lnTo>
                      <a:lnTo>
                        <a:pt x="11092" y="832"/>
                      </a:lnTo>
                      <a:lnTo>
                        <a:pt x="11325" y="832"/>
                      </a:lnTo>
                      <a:lnTo>
                        <a:pt x="11325" y="765"/>
                      </a:lnTo>
                      <a:lnTo>
                        <a:pt x="11559" y="765"/>
                      </a:lnTo>
                      <a:lnTo>
                        <a:pt x="11559" y="699"/>
                      </a:lnTo>
                      <a:lnTo>
                        <a:pt x="11442" y="699"/>
                      </a:lnTo>
                      <a:lnTo>
                        <a:pt x="11559" y="699"/>
                      </a:lnTo>
                      <a:lnTo>
                        <a:pt x="11325" y="699"/>
                      </a:lnTo>
                      <a:lnTo>
                        <a:pt x="11325" y="632"/>
                      </a:lnTo>
                      <a:lnTo>
                        <a:pt x="11442" y="632"/>
                      </a:lnTo>
                      <a:lnTo>
                        <a:pt x="11442" y="599"/>
                      </a:lnTo>
                      <a:lnTo>
                        <a:pt x="11559" y="599"/>
                      </a:lnTo>
                      <a:lnTo>
                        <a:pt x="11559" y="399"/>
                      </a:lnTo>
                      <a:lnTo>
                        <a:pt x="11676" y="399"/>
                      </a:lnTo>
                      <a:lnTo>
                        <a:pt x="11676" y="466"/>
                      </a:lnTo>
                      <a:lnTo>
                        <a:pt x="11676" y="399"/>
                      </a:lnTo>
                      <a:lnTo>
                        <a:pt x="11851" y="399"/>
                      </a:lnTo>
                      <a:lnTo>
                        <a:pt x="11851" y="466"/>
                      </a:lnTo>
                      <a:lnTo>
                        <a:pt x="12201" y="466"/>
                      </a:lnTo>
                      <a:lnTo>
                        <a:pt x="12201" y="399"/>
                      </a:lnTo>
                      <a:lnTo>
                        <a:pt x="12084" y="399"/>
                      </a:lnTo>
                      <a:lnTo>
                        <a:pt x="12084" y="266"/>
                      </a:lnTo>
                      <a:lnTo>
                        <a:pt x="11968" y="266"/>
                      </a:lnTo>
                      <a:lnTo>
                        <a:pt x="11968" y="200"/>
                      </a:lnTo>
                      <a:lnTo>
                        <a:pt x="12201" y="200"/>
                      </a:lnTo>
                      <a:lnTo>
                        <a:pt x="12201" y="67"/>
                      </a:lnTo>
                      <a:lnTo>
                        <a:pt x="12318" y="133"/>
                      </a:lnTo>
                      <a:lnTo>
                        <a:pt x="12318" y="200"/>
                      </a:lnTo>
                      <a:lnTo>
                        <a:pt x="12435" y="200"/>
                      </a:lnTo>
                      <a:lnTo>
                        <a:pt x="12435" y="266"/>
                      </a:lnTo>
                      <a:lnTo>
                        <a:pt x="12551" y="266"/>
                      </a:lnTo>
                      <a:lnTo>
                        <a:pt x="12551" y="133"/>
                      </a:lnTo>
                      <a:lnTo>
                        <a:pt x="12668" y="133"/>
                      </a:lnTo>
                      <a:lnTo>
                        <a:pt x="12668" y="200"/>
                      </a:lnTo>
                      <a:lnTo>
                        <a:pt x="12785" y="200"/>
                      </a:lnTo>
                      <a:lnTo>
                        <a:pt x="12668" y="200"/>
                      </a:lnTo>
                      <a:lnTo>
                        <a:pt x="12785" y="200"/>
                      </a:lnTo>
                      <a:lnTo>
                        <a:pt x="12785" y="266"/>
                      </a:lnTo>
                      <a:lnTo>
                        <a:pt x="12902" y="266"/>
                      </a:lnTo>
                      <a:lnTo>
                        <a:pt x="12902" y="133"/>
                      </a:lnTo>
                      <a:lnTo>
                        <a:pt x="12785" y="133"/>
                      </a:lnTo>
                      <a:lnTo>
                        <a:pt x="12785" y="0"/>
                      </a:lnTo>
                      <a:lnTo>
                        <a:pt x="12902" y="0"/>
                      </a:lnTo>
                      <a:lnTo>
                        <a:pt x="12902" y="67"/>
                      </a:lnTo>
                      <a:lnTo>
                        <a:pt x="13018" y="67"/>
                      </a:lnTo>
                      <a:lnTo>
                        <a:pt x="13018" y="266"/>
                      </a:lnTo>
                      <a:lnTo>
                        <a:pt x="13310" y="266"/>
                      </a:lnTo>
                      <a:lnTo>
                        <a:pt x="13310" y="200"/>
                      </a:lnTo>
                      <a:lnTo>
                        <a:pt x="13252" y="133"/>
                      </a:lnTo>
                      <a:lnTo>
                        <a:pt x="13310" y="133"/>
                      </a:lnTo>
                      <a:lnTo>
                        <a:pt x="13310" y="67"/>
                      </a:lnTo>
                      <a:lnTo>
                        <a:pt x="13427" y="67"/>
                      </a:lnTo>
                      <a:lnTo>
                        <a:pt x="13427" y="0"/>
                      </a:lnTo>
                      <a:lnTo>
                        <a:pt x="13544" y="67"/>
                      </a:lnTo>
                      <a:lnTo>
                        <a:pt x="13427" y="67"/>
                      </a:lnTo>
                      <a:lnTo>
                        <a:pt x="13544" y="67"/>
                      </a:lnTo>
                      <a:lnTo>
                        <a:pt x="13544" y="200"/>
                      </a:lnTo>
                      <a:lnTo>
                        <a:pt x="13661" y="200"/>
                      </a:lnTo>
                      <a:lnTo>
                        <a:pt x="13661" y="133"/>
                      </a:lnTo>
                      <a:lnTo>
                        <a:pt x="13777" y="133"/>
                      </a:lnTo>
                      <a:lnTo>
                        <a:pt x="13661" y="133"/>
                      </a:lnTo>
                      <a:lnTo>
                        <a:pt x="13661" y="0"/>
                      </a:lnTo>
                      <a:lnTo>
                        <a:pt x="13894" y="0"/>
                      </a:lnTo>
                      <a:lnTo>
                        <a:pt x="13894" y="67"/>
                      </a:lnTo>
                      <a:lnTo>
                        <a:pt x="14011" y="67"/>
                      </a:lnTo>
                      <a:lnTo>
                        <a:pt x="14011" y="0"/>
                      </a:lnTo>
                      <a:lnTo>
                        <a:pt x="14128" y="0"/>
                      </a:lnTo>
                      <a:lnTo>
                        <a:pt x="14128" y="67"/>
                      </a:lnTo>
                      <a:lnTo>
                        <a:pt x="14244" y="67"/>
                      </a:lnTo>
                      <a:lnTo>
                        <a:pt x="14244" y="0"/>
                      </a:lnTo>
                      <a:lnTo>
                        <a:pt x="14361" y="0"/>
                      </a:lnTo>
                      <a:lnTo>
                        <a:pt x="14361" y="67"/>
                      </a:lnTo>
                      <a:lnTo>
                        <a:pt x="14886" y="67"/>
                      </a:lnTo>
                      <a:lnTo>
                        <a:pt x="14886" y="133"/>
                      </a:lnTo>
                      <a:lnTo>
                        <a:pt x="15003" y="133"/>
                      </a:lnTo>
                      <a:lnTo>
                        <a:pt x="15003" y="200"/>
                      </a:lnTo>
                      <a:lnTo>
                        <a:pt x="15003" y="133"/>
                      </a:lnTo>
                      <a:lnTo>
                        <a:pt x="15003" y="200"/>
                      </a:lnTo>
                      <a:lnTo>
                        <a:pt x="15120" y="200"/>
                      </a:lnTo>
                      <a:lnTo>
                        <a:pt x="15120" y="133"/>
                      </a:lnTo>
                      <a:lnTo>
                        <a:pt x="15120" y="200"/>
                      </a:lnTo>
                      <a:lnTo>
                        <a:pt x="15237" y="200"/>
                      </a:lnTo>
                      <a:lnTo>
                        <a:pt x="15237" y="333"/>
                      </a:lnTo>
                      <a:lnTo>
                        <a:pt x="15821" y="333"/>
                      </a:lnTo>
                      <a:lnTo>
                        <a:pt x="15821" y="399"/>
                      </a:lnTo>
                      <a:lnTo>
                        <a:pt x="15996" y="399"/>
                      </a:lnTo>
                      <a:lnTo>
                        <a:pt x="16112" y="466"/>
                      </a:lnTo>
                      <a:lnTo>
                        <a:pt x="16229" y="466"/>
                      </a:lnTo>
                      <a:lnTo>
                        <a:pt x="16229" y="533"/>
                      </a:lnTo>
                      <a:lnTo>
                        <a:pt x="16346" y="533"/>
                      </a:lnTo>
                      <a:lnTo>
                        <a:pt x="16346" y="599"/>
                      </a:lnTo>
                      <a:lnTo>
                        <a:pt x="16579" y="599"/>
                      </a:lnTo>
                      <a:lnTo>
                        <a:pt x="16579" y="632"/>
                      </a:lnTo>
                      <a:lnTo>
                        <a:pt x="16930" y="632"/>
                      </a:lnTo>
                      <a:lnTo>
                        <a:pt x="16930" y="699"/>
                      </a:lnTo>
                      <a:lnTo>
                        <a:pt x="17280" y="699"/>
                      </a:lnTo>
                      <a:lnTo>
                        <a:pt x="17280" y="765"/>
                      </a:lnTo>
                      <a:lnTo>
                        <a:pt x="17689" y="765"/>
                      </a:lnTo>
                      <a:lnTo>
                        <a:pt x="17689" y="832"/>
                      </a:lnTo>
                      <a:lnTo>
                        <a:pt x="18039" y="832"/>
                      </a:lnTo>
                      <a:lnTo>
                        <a:pt x="18039" y="765"/>
                      </a:lnTo>
                      <a:lnTo>
                        <a:pt x="18156" y="765"/>
                      </a:lnTo>
                      <a:lnTo>
                        <a:pt x="18156" y="699"/>
                      </a:lnTo>
                      <a:lnTo>
                        <a:pt x="18272" y="699"/>
                      </a:lnTo>
                      <a:lnTo>
                        <a:pt x="18272" y="765"/>
                      </a:lnTo>
                      <a:lnTo>
                        <a:pt x="18623" y="765"/>
                      </a:lnTo>
                      <a:lnTo>
                        <a:pt x="18739" y="832"/>
                      </a:lnTo>
                      <a:lnTo>
                        <a:pt x="19031" y="832"/>
                      </a:lnTo>
                      <a:lnTo>
                        <a:pt x="19031" y="765"/>
                      </a:lnTo>
                      <a:lnTo>
                        <a:pt x="19382" y="765"/>
                      </a:lnTo>
                      <a:lnTo>
                        <a:pt x="19382" y="832"/>
                      </a:lnTo>
                      <a:lnTo>
                        <a:pt x="20199" y="832"/>
                      </a:lnTo>
                      <a:lnTo>
                        <a:pt x="20199" y="765"/>
                      </a:lnTo>
                      <a:lnTo>
                        <a:pt x="20841" y="765"/>
                      </a:lnTo>
                      <a:lnTo>
                        <a:pt x="20841" y="699"/>
                      </a:lnTo>
                      <a:lnTo>
                        <a:pt x="20841" y="765"/>
                      </a:lnTo>
                      <a:lnTo>
                        <a:pt x="21191" y="765"/>
                      </a:lnTo>
                      <a:lnTo>
                        <a:pt x="21191" y="1032"/>
                      </a:lnTo>
                      <a:lnTo>
                        <a:pt x="21075" y="1032"/>
                      </a:lnTo>
                      <a:lnTo>
                        <a:pt x="21075" y="1098"/>
                      </a:lnTo>
                      <a:lnTo>
                        <a:pt x="20958" y="1098"/>
                      </a:lnTo>
                      <a:lnTo>
                        <a:pt x="21075" y="1098"/>
                      </a:lnTo>
                      <a:lnTo>
                        <a:pt x="21075" y="1165"/>
                      </a:lnTo>
                      <a:lnTo>
                        <a:pt x="20958" y="1165"/>
                      </a:lnTo>
                      <a:lnTo>
                        <a:pt x="20958" y="1398"/>
                      </a:lnTo>
                      <a:lnTo>
                        <a:pt x="20841" y="1398"/>
                      </a:lnTo>
                      <a:lnTo>
                        <a:pt x="20841" y="1365"/>
                      </a:lnTo>
                      <a:lnTo>
                        <a:pt x="20841" y="1464"/>
                      </a:lnTo>
                      <a:lnTo>
                        <a:pt x="20608" y="1464"/>
                      </a:lnTo>
                      <a:lnTo>
                        <a:pt x="20608" y="1531"/>
                      </a:lnTo>
                      <a:lnTo>
                        <a:pt x="20491" y="1531"/>
                      </a:lnTo>
                      <a:lnTo>
                        <a:pt x="20491" y="1664"/>
                      </a:lnTo>
                      <a:lnTo>
                        <a:pt x="20374" y="1664"/>
                      </a:lnTo>
                      <a:lnTo>
                        <a:pt x="20374" y="1731"/>
                      </a:lnTo>
                      <a:lnTo>
                        <a:pt x="20257" y="1731"/>
                      </a:lnTo>
                      <a:lnTo>
                        <a:pt x="20257" y="1797"/>
                      </a:lnTo>
                      <a:lnTo>
                        <a:pt x="19965" y="1797"/>
                      </a:lnTo>
                      <a:lnTo>
                        <a:pt x="19965" y="1864"/>
                      </a:lnTo>
                      <a:lnTo>
                        <a:pt x="19849" y="1864"/>
                      </a:lnTo>
                      <a:lnTo>
                        <a:pt x="19849" y="1930"/>
                      </a:lnTo>
                      <a:lnTo>
                        <a:pt x="19965" y="1930"/>
                      </a:lnTo>
                      <a:lnTo>
                        <a:pt x="19849" y="1930"/>
                      </a:lnTo>
                      <a:lnTo>
                        <a:pt x="19965" y="1930"/>
                      </a:lnTo>
                      <a:lnTo>
                        <a:pt x="19965" y="1997"/>
                      </a:lnTo>
                      <a:lnTo>
                        <a:pt x="20082" y="1997"/>
                      </a:lnTo>
                      <a:lnTo>
                        <a:pt x="20082" y="2197"/>
                      </a:lnTo>
                      <a:lnTo>
                        <a:pt x="19965" y="2197"/>
                      </a:lnTo>
                      <a:lnTo>
                        <a:pt x="19965" y="2363"/>
                      </a:lnTo>
                      <a:lnTo>
                        <a:pt x="20082" y="2363"/>
                      </a:lnTo>
                      <a:lnTo>
                        <a:pt x="20082" y="2430"/>
                      </a:lnTo>
                      <a:lnTo>
                        <a:pt x="19965" y="2430"/>
                      </a:lnTo>
                      <a:lnTo>
                        <a:pt x="20082" y="2430"/>
                      </a:lnTo>
                      <a:lnTo>
                        <a:pt x="20082" y="2496"/>
                      </a:lnTo>
                      <a:lnTo>
                        <a:pt x="19965" y="2496"/>
                      </a:lnTo>
                      <a:lnTo>
                        <a:pt x="19965" y="2629"/>
                      </a:lnTo>
                      <a:lnTo>
                        <a:pt x="20082" y="2629"/>
                      </a:lnTo>
                      <a:lnTo>
                        <a:pt x="20082" y="2563"/>
                      </a:lnTo>
                      <a:lnTo>
                        <a:pt x="20082" y="2696"/>
                      </a:lnTo>
                      <a:lnTo>
                        <a:pt x="20199" y="2696"/>
                      </a:lnTo>
                      <a:lnTo>
                        <a:pt x="20082" y="2696"/>
                      </a:lnTo>
                      <a:lnTo>
                        <a:pt x="20082" y="2762"/>
                      </a:lnTo>
                      <a:lnTo>
                        <a:pt x="19965" y="2762"/>
                      </a:lnTo>
                      <a:lnTo>
                        <a:pt x="19965" y="2829"/>
                      </a:lnTo>
                      <a:lnTo>
                        <a:pt x="19849" y="2829"/>
                      </a:lnTo>
                      <a:lnTo>
                        <a:pt x="19849" y="2896"/>
                      </a:lnTo>
                      <a:lnTo>
                        <a:pt x="19965" y="2896"/>
                      </a:lnTo>
                      <a:lnTo>
                        <a:pt x="19965" y="2995"/>
                      </a:lnTo>
                      <a:lnTo>
                        <a:pt x="19849" y="2995"/>
                      </a:lnTo>
                      <a:lnTo>
                        <a:pt x="19732" y="3062"/>
                      </a:lnTo>
                      <a:lnTo>
                        <a:pt x="19732" y="3262"/>
                      </a:lnTo>
                      <a:lnTo>
                        <a:pt x="19849" y="3262"/>
                      </a:lnTo>
                      <a:lnTo>
                        <a:pt x="19965" y="3328"/>
                      </a:lnTo>
                      <a:lnTo>
                        <a:pt x="20082" y="3328"/>
                      </a:lnTo>
                      <a:lnTo>
                        <a:pt x="20082" y="3528"/>
                      </a:lnTo>
                      <a:lnTo>
                        <a:pt x="20199" y="3528"/>
                      </a:lnTo>
                      <a:lnTo>
                        <a:pt x="20199" y="3661"/>
                      </a:lnTo>
                      <a:lnTo>
                        <a:pt x="20082" y="3661"/>
                      </a:lnTo>
                      <a:lnTo>
                        <a:pt x="20082" y="3728"/>
                      </a:lnTo>
                      <a:lnTo>
                        <a:pt x="20199" y="3794"/>
                      </a:lnTo>
                      <a:lnTo>
                        <a:pt x="20199" y="3961"/>
                      </a:lnTo>
                      <a:lnTo>
                        <a:pt x="20257" y="3961"/>
                      </a:lnTo>
                      <a:lnTo>
                        <a:pt x="20257" y="4027"/>
                      </a:lnTo>
                      <a:lnTo>
                        <a:pt x="20374" y="4094"/>
                      </a:lnTo>
                      <a:lnTo>
                        <a:pt x="20491" y="4094"/>
                      </a:lnTo>
                      <a:lnTo>
                        <a:pt x="20491" y="4360"/>
                      </a:lnTo>
                      <a:lnTo>
                        <a:pt x="20608" y="4360"/>
                      </a:lnTo>
                      <a:lnTo>
                        <a:pt x="20608" y="4427"/>
                      </a:lnTo>
                      <a:lnTo>
                        <a:pt x="20724" y="4427"/>
                      </a:lnTo>
                      <a:lnTo>
                        <a:pt x="20724" y="4493"/>
                      </a:lnTo>
                      <a:lnTo>
                        <a:pt x="20841" y="4493"/>
                      </a:lnTo>
                      <a:lnTo>
                        <a:pt x="20841" y="4593"/>
                      </a:lnTo>
                      <a:lnTo>
                        <a:pt x="20608" y="4593"/>
                      </a:lnTo>
                      <a:lnTo>
                        <a:pt x="20608" y="4659"/>
                      </a:lnTo>
                      <a:lnTo>
                        <a:pt x="20491" y="4659"/>
                      </a:lnTo>
                      <a:lnTo>
                        <a:pt x="20491" y="4726"/>
                      </a:lnTo>
                      <a:lnTo>
                        <a:pt x="20374" y="4726"/>
                      </a:lnTo>
                      <a:lnTo>
                        <a:pt x="20374" y="4659"/>
                      </a:lnTo>
                      <a:lnTo>
                        <a:pt x="20257" y="4659"/>
                      </a:lnTo>
                      <a:lnTo>
                        <a:pt x="20257" y="4726"/>
                      </a:lnTo>
                      <a:lnTo>
                        <a:pt x="20199" y="4726"/>
                      </a:lnTo>
                      <a:lnTo>
                        <a:pt x="20199" y="4859"/>
                      </a:lnTo>
                      <a:lnTo>
                        <a:pt x="20082" y="4859"/>
                      </a:lnTo>
                      <a:lnTo>
                        <a:pt x="20199" y="4859"/>
                      </a:lnTo>
                      <a:lnTo>
                        <a:pt x="20199" y="4926"/>
                      </a:lnTo>
                      <a:lnTo>
                        <a:pt x="20082" y="4926"/>
                      </a:lnTo>
                      <a:lnTo>
                        <a:pt x="20082" y="4992"/>
                      </a:lnTo>
                      <a:lnTo>
                        <a:pt x="20199" y="4992"/>
                      </a:lnTo>
                      <a:lnTo>
                        <a:pt x="20199" y="4926"/>
                      </a:lnTo>
                      <a:lnTo>
                        <a:pt x="20199" y="4992"/>
                      </a:lnTo>
                      <a:lnTo>
                        <a:pt x="20257" y="4992"/>
                      </a:lnTo>
                      <a:lnTo>
                        <a:pt x="20257" y="4926"/>
                      </a:lnTo>
                      <a:lnTo>
                        <a:pt x="20257" y="4992"/>
                      </a:lnTo>
                      <a:lnTo>
                        <a:pt x="20841" y="4992"/>
                      </a:lnTo>
                      <a:lnTo>
                        <a:pt x="20958" y="5059"/>
                      </a:lnTo>
                      <a:lnTo>
                        <a:pt x="20958" y="5125"/>
                      </a:lnTo>
                      <a:lnTo>
                        <a:pt x="21075" y="5125"/>
                      </a:lnTo>
                      <a:lnTo>
                        <a:pt x="21075" y="5192"/>
                      </a:lnTo>
                      <a:lnTo>
                        <a:pt x="21075" y="5125"/>
                      </a:lnTo>
                      <a:lnTo>
                        <a:pt x="21191" y="5125"/>
                      </a:lnTo>
                      <a:lnTo>
                        <a:pt x="21191" y="5192"/>
                      </a:lnTo>
                      <a:lnTo>
                        <a:pt x="21542" y="5192"/>
                      </a:lnTo>
                      <a:lnTo>
                        <a:pt x="21542" y="5259"/>
                      </a:lnTo>
                      <a:lnTo>
                        <a:pt x="21600" y="5259"/>
                      </a:lnTo>
                      <a:lnTo>
                        <a:pt x="21600" y="5325"/>
                      </a:lnTo>
                      <a:lnTo>
                        <a:pt x="21425" y="5325"/>
                      </a:lnTo>
                      <a:lnTo>
                        <a:pt x="21425" y="5392"/>
                      </a:lnTo>
                      <a:lnTo>
                        <a:pt x="21308" y="5392"/>
                      </a:lnTo>
                      <a:lnTo>
                        <a:pt x="21308" y="5425"/>
                      </a:lnTo>
                      <a:lnTo>
                        <a:pt x="21425" y="5425"/>
                      </a:lnTo>
                      <a:lnTo>
                        <a:pt x="21308" y="5492"/>
                      </a:lnTo>
                      <a:lnTo>
                        <a:pt x="21191" y="5492"/>
                      </a:lnTo>
                      <a:lnTo>
                        <a:pt x="21191" y="5558"/>
                      </a:lnTo>
                      <a:lnTo>
                        <a:pt x="21308" y="5558"/>
                      </a:lnTo>
                      <a:lnTo>
                        <a:pt x="21308" y="5625"/>
                      </a:lnTo>
                      <a:lnTo>
                        <a:pt x="20958" y="5625"/>
                      </a:lnTo>
                      <a:lnTo>
                        <a:pt x="20958" y="5558"/>
                      </a:lnTo>
                      <a:lnTo>
                        <a:pt x="20958" y="5691"/>
                      </a:lnTo>
                      <a:lnTo>
                        <a:pt x="20841" y="5691"/>
                      </a:lnTo>
                      <a:lnTo>
                        <a:pt x="20841" y="5824"/>
                      </a:lnTo>
                      <a:lnTo>
                        <a:pt x="20724" y="5824"/>
                      </a:lnTo>
                      <a:lnTo>
                        <a:pt x="20724" y="5957"/>
                      </a:lnTo>
                      <a:lnTo>
                        <a:pt x="20608" y="5957"/>
                      </a:lnTo>
                      <a:lnTo>
                        <a:pt x="20608" y="6157"/>
                      </a:lnTo>
                      <a:lnTo>
                        <a:pt x="20491" y="6190"/>
                      </a:lnTo>
                      <a:lnTo>
                        <a:pt x="20491" y="6257"/>
                      </a:lnTo>
                      <a:lnTo>
                        <a:pt x="20724" y="6257"/>
                      </a:lnTo>
                      <a:lnTo>
                        <a:pt x="20724" y="6324"/>
                      </a:lnTo>
                      <a:lnTo>
                        <a:pt x="20841" y="6324"/>
                      </a:lnTo>
                      <a:lnTo>
                        <a:pt x="20724" y="6324"/>
                      </a:lnTo>
                      <a:lnTo>
                        <a:pt x="20724" y="6590"/>
                      </a:lnTo>
                      <a:lnTo>
                        <a:pt x="20841" y="6590"/>
                      </a:lnTo>
                      <a:lnTo>
                        <a:pt x="20841" y="6656"/>
                      </a:lnTo>
                      <a:lnTo>
                        <a:pt x="20724" y="6656"/>
                      </a:lnTo>
                      <a:lnTo>
                        <a:pt x="20841" y="6656"/>
                      </a:lnTo>
                      <a:lnTo>
                        <a:pt x="20841" y="6723"/>
                      </a:lnTo>
                      <a:lnTo>
                        <a:pt x="20724" y="6723"/>
                      </a:lnTo>
                      <a:lnTo>
                        <a:pt x="20841" y="6723"/>
                      </a:lnTo>
                      <a:lnTo>
                        <a:pt x="20841" y="6790"/>
                      </a:lnTo>
                      <a:lnTo>
                        <a:pt x="20724" y="6790"/>
                      </a:lnTo>
                      <a:lnTo>
                        <a:pt x="20724" y="6856"/>
                      </a:lnTo>
                      <a:lnTo>
                        <a:pt x="20608" y="6856"/>
                      </a:lnTo>
                      <a:lnTo>
                        <a:pt x="20608" y="6923"/>
                      </a:lnTo>
                      <a:lnTo>
                        <a:pt x="20491" y="6923"/>
                      </a:lnTo>
                      <a:lnTo>
                        <a:pt x="20608" y="6923"/>
                      </a:lnTo>
                      <a:lnTo>
                        <a:pt x="20491" y="6923"/>
                      </a:lnTo>
                      <a:lnTo>
                        <a:pt x="20491" y="6989"/>
                      </a:lnTo>
                      <a:lnTo>
                        <a:pt x="20841" y="6989"/>
                      </a:lnTo>
                      <a:lnTo>
                        <a:pt x="20841" y="7022"/>
                      </a:lnTo>
                      <a:lnTo>
                        <a:pt x="20724" y="7022"/>
                      </a:lnTo>
                      <a:lnTo>
                        <a:pt x="20841" y="7022"/>
                      </a:lnTo>
                      <a:lnTo>
                        <a:pt x="20724" y="7022"/>
                      </a:lnTo>
                      <a:lnTo>
                        <a:pt x="20841" y="7022"/>
                      </a:lnTo>
                      <a:lnTo>
                        <a:pt x="20724" y="7022"/>
                      </a:lnTo>
                      <a:lnTo>
                        <a:pt x="20841" y="7022"/>
                      </a:lnTo>
                      <a:lnTo>
                        <a:pt x="20841" y="7089"/>
                      </a:lnTo>
                      <a:lnTo>
                        <a:pt x="21075" y="7089"/>
                      </a:lnTo>
                      <a:lnTo>
                        <a:pt x="21191" y="7156"/>
                      </a:lnTo>
                      <a:lnTo>
                        <a:pt x="21191" y="7222"/>
                      </a:lnTo>
                      <a:lnTo>
                        <a:pt x="21308" y="7222"/>
                      </a:lnTo>
                      <a:lnTo>
                        <a:pt x="21308" y="7289"/>
                      </a:lnTo>
                      <a:lnTo>
                        <a:pt x="21191" y="7289"/>
                      </a:lnTo>
                      <a:lnTo>
                        <a:pt x="21308" y="7289"/>
                      </a:lnTo>
                      <a:lnTo>
                        <a:pt x="21191" y="7289"/>
                      </a:lnTo>
                      <a:lnTo>
                        <a:pt x="21191" y="7355"/>
                      </a:lnTo>
                      <a:lnTo>
                        <a:pt x="21308" y="7355"/>
                      </a:lnTo>
                      <a:lnTo>
                        <a:pt x="21191" y="7355"/>
                      </a:lnTo>
                      <a:lnTo>
                        <a:pt x="21308" y="7355"/>
                      </a:lnTo>
                      <a:lnTo>
                        <a:pt x="21308" y="7555"/>
                      </a:lnTo>
                      <a:lnTo>
                        <a:pt x="20724" y="7555"/>
                      </a:lnTo>
                      <a:lnTo>
                        <a:pt x="20724" y="7488"/>
                      </a:lnTo>
                      <a:lnTo>
                        <a:pt x="20724" y="7555"/>
                      </a:lnTo>
                      <a:lnTo>
                        <a:pt x="20608" y="7555"/>
                      </a:lnTo>
                      <a:lnTo>
                        <a:pt x="20608" y="7488"/>
                      </a:lnTo>
                      <a:lnTo>
                        <a:pt x="20608" y="7555"/>
                      </a:lnTo>
                      <a:lnTo>
                        <a:pt x="20491" y="7555"/>
                      </a:lnTo>
                      <a:lnTo>
                        <a:pt x="20491" y="7488"/>
                      </a:lnTo>
                      <a:lnTo>
                        <a:pt x="20491" y="7555"/>
                      </a:lnTo>
                      <a:lnTo>
                        <a:pt x="20199" y="7555"/>
                      </a:lnTo>
                      <a:lnTo>
                        <a:pt x="20199" y="7488"/>
                      </a:lnTo>
                      <a:lnTo>
                        <a:pt x="20082" y="7488"/>
                      </a:lnTo>
                      <a:lnTo>
                        <a:pt x="20082" y="7622"/>
                      </a:lnTo>
                      <a:lnTo>
                        <a:pt x="19965" y="7622"/>
                      </a:lnTo>
                      <a:lnTo>
                        <a:pt x="20082" y="7622"/>
                      </a:lnTo>
                      <a:lnTo>
                        <a:pt x="19965" y="7622"/>
                      </a:lnTo>
                      <a:lnTo>
                        <a:pt x="20082" y="7622"/>
                      </a:lnTo>
                      <a:lnTo>
                        <a:pt x="20082" y="7688"/>
                      </a:lnTo>
                      <a:lnTo>
                        <a:pt x="19965" y="7688"/>
                      </a:lnTo>
                      <a:lnTo>
                        <a:pt x="19965" y="7788"/>
                      </a:lnTo>
                      <a:lnTo>
                        <a:pt x="20082" y="7788"/>
                      </a:lnTo>
                      <a:lnTo>
                        <a:pt x="19965" y="7788"/>
                      </a:lnTo>
                      <a:lnTo>
                        <a:pt x="19965" y="7855"/>
                      </a:lnTo>
                      <a:lnTo>
                        <a:pt x="19849" y="7855"/>
                      </a:lnTo>
                      <a:lnTo>
                        <a:pt x="19849" y="7921"/>
                      </a:lnTo>
                      <a:lnTo>
                        <a:pt x="19732" y="7921"/>
                      </a:lnTo>
                      <a:lnTo>
                        <a:pt x="19732" y="7855"/>
                      </a:lnTo>
                      <a:lnTo>
                        <a:pt x="19382" y="7855"/>
                      </a:lnTo>
                      <a:lnTo>
                        <a:pt x="19382" y="7788"/>
                      </a:lnTo>
                      <a:lnTo>
                        <a:pt x="19382" y="7855"/>
                      </a:lnTo>
                      <a:lnTo>
                        <a:pt x="19382" y="7788"/>
                      </a:lnTo>
                      <a:lnTo>
                        <a:pt x="19265" y="7788"/>
                      </a:lnTo>
                      <a:lnTo>
                        <a:pt x="19265" y="7855"/>
                      </a:lnTo>
                      <a:lnTo>
                        <a:pt x="19148" y="7855"/>
                      </a:lnTo>
                      <a:lnTo>
                        <a:pt x="19148" y="8121"/>
                      </a:lnTo>
                      <a:lnTo>
                        <a:pt x="18798" y="8121"/>
                      </a:lnTo>
                      <a:lnTo>
                        <a:pt x="18798" y="8054"/>
                      </a:lnTo>
                      <a:lnTo>
                        <a:pt x="18798" y="8121"/>
                      </a:lnTo>
                      <a:lnTo>
                        <a:pt x="18739" y="8121"/>
                      </a:lnTo>
                      <a:lnTo>
                        <a:pt x="18739" y="8054"/>
                      </a:lnTo>
                      <a:lnTo>
                        <a:pt x="18739" y="8121"/>
                      </a:lnTo>
                      <a:lnTo>
                        <a:pt x="18506" y="8121"/>
                      </a:lnTo>
                      <a:lnTo>
                        <a:pt x="18506" y="8187"/>
                      </a:lnTo>
                      <a:lnTo>
                        <a:pt x="18389" y="8187"/>
                      </a:lnTo>
                      <a:lnTo>
                        <a:pt x="18389" y="8254"/>
                      </a:lnTo>
                      <a:lnTo>
                        <a:pt x="18272" y="8254"/>
                      </a:lnTo>
                      <a:lnTo>
                        <a:pt x="18272" y="8320"/>
                      </a:lnTo>
                      <a:lnTo>
                        <a:pt x="18156" y="8320"/>
                      </a:lnTo>
                      <a:lnTo>
                        <a:pt x="18156" y="8387"/>
                      </a:lnTo>
                      <a:lnTo>
                        <a:pt x="17922" y="8387"/>
                      </a:lnTo>
                      <a:lnTo>
                        <a:pt x="17922" y="8454"/>
                      </a:lnTo>
                      <a:lnTo>
                        <a:pt x="17805" y="8454"/>
                      </a:lnTo>
                      <a:lnTo>
                        <a:pt x="17805" y="8520"/>
                      </a:lnTo>
                      <a:lnTo>
                        <a:pt x="17689" y="8454"/>
                      </a:lnTo>
                      <a:lnTo>
                        <a:pt x="17689" y="8520"/>
                      </a:lnTo>
                      <a:lnTo>
                        <a:pt x="17689" y="8454"/>
                      </a:lnTo>
                      <a:lnTo>
                        <a:pt x="17689" y="8520"/>
                      </a:lnTo>
                      <a:lnTo>
                        <a:pt x="17572" y="8454"/>
                      </a:lnTo>
                      <a:lnTo>
                        <a:pt x="17455" y="8454"/>
                      </a:lnTo>
                      <a:lnTo>
                        <a:pt x="17455" y="8520"/>
                      </a:lnTo>
                      <a:lnTo>
                        <a:pt x="17397" y="8520"/>
                      </a:lnTo>
                      <a:lnTo>
                        <a:pt x="17397" y="8587"/>
                      </a:lnTo>
                      <a:lnTo>
                        <a:pt x="17397" y="8520"/>
                      </a:lnTo>
                      <a:lnTo>
                        <a:pt x="17280" y="8520"/>
                      </a:lnTo>
                      <a:lnTo>
                        <a:pt x="17280" y="8454"/>
                      </a:lnTo>
                      <a:lnTo>
                        <a:pt x="17163" y="8454"/>
                      </a:lnTo>
                      <a:lnTo>
                        <a:pt x="17163" y="8387"/>
                      </a:lnTo>
                      <a:lnTo>
                        <a:pt x="17163" y="8454"/>
                      </a:lnTo>
                      <a:lnTo>
                        <a:pt x="17046" y="8454"/>
                      </a:lnTo>
                      <a:lnTo>
                        <a:pt x="17046" y="8387"/>
                      </a:lnTo>
                      <a:lnTo>
                        <a:pt x="17046" y="8454"/>
                      </a:lnTo>
                      <a:lnTo>
                        <a:pt x="17046" y="8387"/>
                      </a:lnTo>
                      <a:lnTo>
                        <a:pt x="17046" y="8454"/>
                      </a:lnTo>
                      <a:lnTo>
                        <a:pt x="16930" y="8454"/>
                      </a:lnTo>
                      <a:lnTo>
                        <a:pt x="16930" y="8520"/>
                      </a:lnTo>
                      <a:lnTo>
                        <a:pt x="16579" y="8520"/>
                      </a:lnTo>
                      <a:lnTo>
                        <a:pt x="16579" y="8454"/>
                      </a:lnTo>
                      <a:lnTo>
                        <a:pt x="16579" y="8520"/>
                      </a:lnTo>
                      <a:lnTo>
                        <a:pt x="16346" y="8520"/>
                      </a:lnTo>
                      <a:lnTo>
                        <a:pt x="16346" y="8454"/>
                      </a:lnTo>
                      <a:lnTo>
                        <a:pt x="16346" y="8520"/>
                      </a:lnTo>
                      <a:lnTo>
                        <a:pt x="16229" y="8520"/>
                      </a:lnTo>
                      <a:lnTo>
                        <a:pt x="16229" y="8587"/>
                      </a:lnTo>
                      <a:lnTo>
                        <a:pt x="16112" y="8587"/>
                      </a:lnTo>
                      <a:lnTo>
                        <a:pt x="16112" y="8520"/>
                      </a:lnTo>
                      <a:lnTo>
                        <a:pt x="16112" y="8587"/>
                      </a:lnTo>
                      <a:lnTo>
                        <a:pt x="15937" y="8587"/>
                      </a:lnTo>
                      <a:lnTo>
                        <a:pt x="15937" y="8620"/>
                      </a:lnTo>
                      <a:lnTo>
                        <a:pt x="15821" y="8620"/>
                      </a:lnTo>
                      <a:lnTo>
                        <a:pt x="15821" y="8687"/>
                      </a:lnTo>
                      <a:lnTo>
                        <a:pt x="15587" y="8687"/>
                      </a:lnTo>
                      <a:lnTo>
                        <a:pt x="15587" y="8753"/>
                      </a:lnTo>
                      <a:lnTo>
                        <a:pt x="15704" y="8753"/>
                      </a:lnTo>
                      <a:lnTo>
                        <a:pt x="15587" y="8753"/>
                      </a:lnTo>
                      <a:lnTo>
                        <a:pt x="15587" y="8820"/>
                      </a:lnTo>
                      <a:lnTo>
                        <a:pt x="15470" y="8820"/>
                      </a:lnTo>
                      <a:lnTo>
                        <a:pt x="15354" y="8886"/>
                      </a:lnTo>
                      <a:lnTo>
                        <a:pt x="15237" y="8886"/>
                      </a:lnTo>
                      <a:lnTo>
                        <a:pt x="15237" y="8953"/>
                      </a:lnTo>
                      <a:lnTo>
                        <a:pt x="15354" y="8953"/>
                      </a:lnTo>
                      <a:lnTo>
                        <a:pt x="15120" y="8953"/>
                      </a:lnTo>
                      <a:lnTo>
                        <a:pt x="15120" y="9019"/>
                      </a:lnTo>
                      <a:lnTo>
                        <a:pt x="15237" y="9019"/>
                      </a:lnTo>
                      <a:lnTo>
                        <a:pt x="15120" y="9019"/>
                      </a:lnTo>
                      <a:lnTo>
                        <a:pt x="15237" y="9019"/>
                      </a:lnTo>
                      <a:lnTo>
                        <a:pt x="15237" y="9086"/>
                      </a:lnTo>
                      <a:lnTo>
                        <a:pt x="15120" y="9086"/>
                      </a:lnTo>
                      <a:lnTo>
                        <a:pt x="15120" y="9153"/>
                      </a:lnTo>
                      <a:lnTo>
                        <a:pt x="15237" y="9153"/>
                      </a:lnTo>
                      <a:lnTo>
                        <a:pt x="15120" y="9153"/>
                      </a:lnTo>
                      <a:lnTo>
                        <a:pt x="15120" y="9219"/>
                      </a:lnTo>
                      <a:lnTo>
                        <a:pt x="15237" y="9219"/>
                      </a:lnTo>
                      <a:lnTo>
                        <a:pt x="15120" y="9219"/>
                      </a:lnTo>
                      <a:lnTo>
                        <a:pt x="15120" y="9386"/>
                      </a:lnTo>
                      <a:lnTo>
                        <a:pt x="15003" y="9386"/>
                      </a:lnTo>
                      <a:lnTo>
                        <a:pt x="15003" y="9452"/>
                      </a:lnTo>
                      <a:lnTo>
                        <a:pt x="14886" y="9452"/>
                      </a:lnTo>
                      <a:lnTo>
                        <a:pt x="14886" y="9519"/>
                      </a:lnTo>
                      <a:lnTo>
                        <a:pt x="14770" y="9519"/>
                      </a:lnTo>
                      <a:lnTo>
                        <a:pt x="14770" y="9585"/>
                      </a:lnTo>
                      <a:lnTo>
                        <a:pt x="14653" y="9585"/>
                      </a:lnTo>
                      <a:lnTo>
                        <a:pt x="14653" y="9652"/>
                      </a:lnTo>
                      <a:lnTo>
                        <a:pt x="14478" y="9652"/>
                      </a:lnTo>
                      <a:lnTo>
                        <a:pt x="14478" y="9718"/>
                      </a:lnTo>
                      <a:lnTo>
                        <a:pt x="14361" y="9718"/>
                      </a:lnTo>
                      <a:lnTo>
                        <a:pt x="14478" y="9718"/>
                      </a:lnTo>
                      <a:lnTo>
                        <a:pt x="14478" y="9851"/>
                      </a:lnTo>
                      <a:lnTo>
                        <a:pt x="14361" y="9851"/>
                      </a:lnTo>
                      <a:lnTo>
                        <a:pt x="14361" y="9918"/>
                      </a:lnTo>
                      <a:lnTo>
                        <a:pt x="14244" y="9918"/>
                      </a:lnTo>
                      <a:lnTo>
                        <a:pt x="14244" y="9985"/>
                      </a:lnTo>
                      <a:lnTo>
                        <a:pt x="14244" y="9918"/>
                      </a:lnTo>
                      <a:lnTo>
                        <a:pt x="14128" y="9918"/>
                      </a:lnTo>
                      <a:lnTo>
                        <a:pt x="14128" y="9985"/>
                      </a:lnTo>
                      <a:lnTo>
                        <a:pt x="14011" y="9918"/>
                      </a:lnTo>
                      <a:lnTo>
                        <a:pt x="14011" y="10051"/>
                      </a:lnTo>
                      <a:lnTo>
                        <a:pt x="13894" y="10051"/>
                      </a:lnTo>
                      <a:lnTo>
                        <a:pt x="14011" y="10051"/>
                      </a:lnTo>
                      <a:lnTo>
                        <a:pt x="14011" y="10184"/>
                      </a:lnTo>
                      <a:lnTo>
                        <a:pt x="13894" y="10184"/>
                      </a:lnTo>
                      <a:lnTo>
                        <a:pt x="14011" y="10184"/>
                      </a:lnTo>
                      <a:lnTo>
                        <a:pt x="14011" y="10218"/>
                      </a:lnTo>
                      <a:lnTo>
                        <a:pt x="13777" y="10218"/>
                      </a:lnTo>
                      <a:lnTo>
                        <a:pt x="13777" y="10284"/>
                      </a:lnTo>
                      <a:lnTo>
                        <a:pt x="13894" y="10284"/>
                      </a:lnTo>
                      <a:lnTo>
                        <a:pt x="13777" y="10284"/>
                      </a:lnTo>
                      <a:lnTo>
                        <a:pt x="13894" y="10284"/>
                      </a:lnTo>
                      <a:lnTo>
                        <a:pt x="13777" y="10284"/>
                      </a:lnTo>
                      <a:lnTo>
                        <a:pt x="13777" y="10351"/>
                      </a:lnTo>
                      <a:lnTo>
                        <a:pt x="13661" y="10351"/>
                      </a:lnTo>
                      <a:lnTo>
                        <a:pt x="13661" y="10484"/>
                      </a:lnTo>
                      <a:lnTo>
                        <a:pt x="13544" y="10484"/>
                      </a:lnTo>
                      <a:lnTo>
                        <a:pt x="13544" y="10550"/>
                      </a:lnTo>
                      <a:lnTo>
                        <a:pt x="13661" y="10550"/>
                      </a:lnTo>
                      <a:lnTo>
                        <a:pt x="13544" y="10550"/>
                      </a:lnTo>
                      <a:lnTo>
                        <a:pt x="13544" y="10617"/>
                      </a:lnTo>
                      <a:lnTo>
                        <a:pt x="13661" y="10617"/>
                      </a:lnTo>
                      <a:lnTo>
                        <a:pt x="13544" y="10617"/>
                      </a:lnTo>
                      <a:lnTo>
                        <a:pt x="13661" y="10617"/>
                      </a:lnTo>
                      <a:lnTo>
                        <a:pt x="13661" y="10684"/>
                      </a:lnTo>
                      <a:lnTo>
                        <a:pt x="13544" y="10684"/>
                      </a:lnTo>
                      <a:lnTo>
                        <a:pt x="13661" y="10684"/>
                      </a:lnTo>
                      <a:lnTo>
                        <a:pt x="13661" y="10750"/>
                      </a:lnTo>
                      <a:lnTo>
                        <a:pt x="13544" y="10750"/>
                      </a:lnTo>
                      <a:lnTo>
                        <a:pt x="13544" y="10883"/>
                      </a:lnTo>
                      <a:lnTo>
                        <a:pt x="13427" y="10883"/>
                      </a:lnTo>
                      <a:lnTo>
                        <a:pt x="13427" y="10950"/>
                      </a:lnTo>
                      <a:lnTo>
                        <a:pt x="13544" y="10950"/>
                      </a:lnTo>
                      <a:lnTo>
                        <a:pt x="13544" y="11116"/>
                      </a:lnTo>
                      <a:lnTo>
                        <a:pt x="13427" y="11116"/>
                      </a:lnTo>
                      <a:lnTo>
                        <a:pt x="13427" y="11183"/>
                      </a:lnTo>
                      <a:lnTo>
                        <a:pt x="13310" y="11183"/>
                      </a:lnTo>
                      <a:lnTo>
                        <a:pt x="13310" y="11316"/>
                      </a:lnTo>
                      <a:lnTo>
                        <a:pt x="13252" y="11316"/>
                      </a:lnTo>
                      <a:lnTo>
                        <a:pt x="13310" y="11316"/>
                      </a:lnTo>
                      <a:lnTo>
                        <a:pt x="13310" y="11382"/>
                      </a:lnTo>
                      <a:lnTo>
                        <a:pt x="13427" y="11382"/>
                      </a:lnTo>
                      <a:lnTo>
                        <a:pt x="13427" y="11449"/>
                      </a:lnTo>
                      <a:lnTo>
                        <a:pt x="13310" y="11449"/>
                      </a:lnTo>
                      <a:lnTo>
                        <a:pt x="13427" y="11449"/>
                      </a:lnTo>
                      <a:lnTo>
                        <a:pt x="13427" y="11516"/>
                      </a:lnTo>
                      <a:lnTo>
                        <a:pt x="13544" y="11516"/>
                      </a:lnTo>
                      <a:lnTo>
                        <a:pt x="13544" y="11582"/>
                      </a:lnTo>
                      <a:lnTo>
                        <a:pt x="13661" y="11582"/>
                      </a:lnTo>
                      <a:lnTo>
                        <a:pt x="13661" y="11782"/>
                      </a:lnTo>
                      <a:lnTo>
                        <a:pt x="13777" y="11782"/>
                      </a:lnTo>
                      <a:lnTo>
                        <a:pt x="13777" y="11882"/>
                      </a:lnTo>
                      <a:lnTo>
                        <a:pt x="14011" y="11882"/>
                      </a:lnTo>
                      <a:lnTo>
                        <a:pt x="14011" y="12015"/>
                      </a:lnTo>
                      <a:lnTo>
                        <a:pt x="14128" y="12015"/>
                      </a:lnTo>
                      <a:lnTo>
                        <a:pt x="14128" y="12081"/>
                      </a:lnTo>
                      <a:lnTo>
                        <a:pt x="14128" y="12015"/>
                      </a:lnTo>
                      <a:lnTo>
                        <a:pt x="14128" y="12081"/>
                      </a:lnTo>
                      <a:lnTo>
                        <a:pt x="14244" y="12081"/>
                      </a:lnTo>
                      <a:lnTo>
                        <a:pt x="14244" y="12148"/>
                      </a:lnTo>
                      <a:lnTo>
                        <a:pt x="14478" y="12148"/>
                      </a:lnTo>
                      <a:lnTo>
                        <a:pt x="14478" y="12348"/>
                      </a:lnTo>
                      <a:lnTo>
                        <a:pt x="14595" y="12348"/>
                      </a:lnTo>
                      <a:lnTo>
                        <a:pt x="14595" y="12414"/>
                      </a:lnTo>
                      <a:lnTo>
                        <a:pt x="14478" y="12414"/>
                      </a:lnTo>
                      <a:lnTo>
                        <a:pt x="14595" y="12414"/>
                      </a:lnTo>
                      <a:lnTo>
                        <a:pt x="14595" y="12481"/>
                      </a:lnTo>
                      <a:lnTo>
                        <a:pt x="14595" y="12414"/>
                      </a:lnTo>
                      <a:lnTo>
                        <a:pt x="14595" y="12547"/>
                      </a:lnTo>
                      <a:lnTo>
                        <a:pt x="15120" y="12547"/>
                      </a:lnTo>
                      <a:lnTo>
                        <a:pt x="15120" y="12614"/>
                      </a:lnTo>
                      <a:lnTo>
                        <a:pt x="15354" y="12614"/>
                      </a:lnTo>
                      <a:lnTo>
                        <a:pt x="15354" y="12714"/>
                      </a:lnTo>
                      <a:lnTo>
                        <a:pt x="15470" y="12714"/>
                      </a:lnTo>
                      <a:lnTo>
                        <a:pt x="15470" y="12780"/>
                      </a:lnTo>
                      <a:lnTo>
                        <a:pt x="15587" y="12780"/>
                      </a:lnTo>
                      <a:lnTo>
                        <a:pt x="15587" y="12847"/>
                      </a:lnTo>
                      <a:lnTo>
                        <a:pt x="15704" y="12847"/>
                      </a:lnTo>
                      <a:lnTo>
                        <a:pt x="15704" y="12913"/>
                      </a:lnTo>
                      <a:lnTo>
                        <a:pt x="15821" y="12913"/>
                      </a:lnTo>
                      <a:lnTo>
                        <a:pt x="15821" y="13047"/>
                      </a:lnTo>
                      <a:lnTo>
                        <a:pt x="15937" y="13047"/>
                      </a:lnTo>
                      <a:lnTo>
                        <a:pt x="15937" y="13180"/>
                      </a:lnTo>
                      <a:lnTo>
                        <a:pt x="15996" y="13180"/>
                      </a:lnTo>
                      <a:lnTo>
                        <a:pt x="15996" y="13246"/>
                      </a:lnTo>
                      <a:lnTo>
                        <a:pt x="16112" y="13246"/>
                      </a:lnTo>
                      <a:lnTo>
                        <a:pt x="15996" y="13246"/>
                      </a:lnTo>
                      <a:lnTo>
                        <a:pt x="15996" y="13313"/>
                      </a:lnTo>
                      <a:lnTo>
                        <a:pt x="16112" y="13313"/>
                      </a:lnTo>
                      <a:lnTo>
                        <a:pt x="16112" y="13413"/>
                      </a:lnTo>
                      <a:lnTo>
                        <a:pt x="16229" y="13413"/>
                      </a:lnTo>
                      <a:lnTo>
                        <a:pt x="16229" y="13479"/>
                      </a:lnTo>
                      <a:lnTo>
                        <a:pt x="16229" y="13413"/>
                      </a:lnTo>
                      <a:lnTo>
                        <a:pt x="16229" y="13479"/>
                      </a:lnTo>
                      <a:lnTo>
                        <a:pt x="16229" y="13413"/>
                      </a:lnTo>
                      <a:lnTo>
                        <a:pt x="16346" y="13413"/>
                      </a:lnTo>
                      <a:lnTo>
                        <a:pt x="16346" y="13479"/>
                      </a:lnTo>
                      <a:lnTo>
                        <a:pt x="16463" y="13479"/>
                      </a:lnTo>
                      <a:lnTo>
                        <a:pt x="16463" y="13612"/>
                      </a:lnTo>
                      <a:lnTo>
                        <a:pt x="16696" y="13612"/>
                      </a:lnTo>
                      <a:lnTo>
                        <a:pt x="16696" y="13679"/>
                      </a:lnTo>
                      <a:lnTo>
                        <a:pt x="16813" y="13679"/>
                      </a:lnTo>
                      <a:lnTo>
                        <a:pt x="16813" y="13612"/>
                      </a:lnTo>
                      <a:lnTo>
                        <a:pt x="16813" y="13679"/>
                      </a:lnTo>
                      <a:lnTo>
                        <a:pt x="16930" y="13679"/>
                      </a:lnTo>
                      <a:lnTo>
                        <a:pt x="16813" y="13679"/>
                      </a:lnTo>
                      <a:lnTo>
                        <a:pt x="16930" y="13679"/>
                      </a:lnTo>
                      <a:lnTo>
                        <a:pt x="16813" y="13679"/>
                      </a:lnTo>
                      <a:lnTo>
                        <a:pt x="16813" y="13745"/>
                      </a:lnTo>
                      <a:lnTo>
                        <a:pt x="17046" y="13745"/>
                      </a:lnTo>
                      <a:lnTo>
                        <a:pt x="17046" y="13879"/>
                      </a:lnTo>
                      <a:lnTo>
                        <a:pt x="17163" y="13879"/>
                      </a:lnTo>
                      <a:lnTo>
                        <a:pt x="17163" y="14078"/>
                      </a:lnTo>
                      <a:lnTo>
                        <a:pt x="17280" y="14078"/>
                      </a:lnTo>
                      <a:lnTo>
                        <a:pt x="17280" y="14211"/>
                      </a:lnTo>
                      <a:lnTo>
                        <a:pt x="17163" y="14211"/>
                      </a:lnTo>
                      <a:lnTo>
                        <a:pt x="17163" y="14311"/>
                      </a:lnTo>
                      <a:lnTo>
                        <a:pt x="17046" y="14311"/>
                      </a:lnTo>
                      <a:lnTo>
                        <a:pt x="17163" y="14311"/>
                      </a:lnTo>
                      <a:lnTo>
                        <a:pt x="17046" y="14311"/>
                      </a:lnTo>
                      <a:lnTo>
                        <a:pt x="17163" y="14378"/>
                      </a:lnTo>
                      <a:lnTo>
                        <a:pt x="17163" y="14444"/>
                      </a:lnTo>
                      <a:lnTo>
                        <a:pt x="17280" y="14378"/>
                      </a:lnTo>
                      <a:lnTo>
                        <a:pt x="17280" y="14444"/>
                      </a:lnTo>
                      <a:lnTo>
                        <a:pt x="17397" y="14444"/>
                      </a:lnTo>
                      <a:lnTo>
                        <a:pt x="17397" y="14511"/>
                      </a:lnTo>
                      <a:lnTo>
                        <a:pt x="17280" y="14511"/>
                      </a:lnTo>
                      <a:lnTo>
                        <a:pt x="17397" y="14511"/>
                      </a:lnTo>
                      <a:lnTo>
                        <a:pt x="17280" y="14511"/>
                      </a:lnTo>
                      <a:lnTo>
                        <a:pt x="17397" y="14511"/>
                      </a:lnTo>
                      <a:lnTo>
                        <a:pt x="17397" y="14578"/>
                      </a:lnTo>
                      <a:lnTo>
                        <a:pt x="17455" y="14578"/>
                      </a:lnTo>
                      <a:lnTo>
                        <a:pt x="17397" y="14578"/>
                      </a:lnTo>
                      <a:lnTo>
                        <a:pt x="17455" y="14578"/>
                      </a:lnTo>
                      <a:lnTo>
                        <a:pt x="17455" y="14711"/>
                      </a:lnTo>
                      <a:lnTo>
                        <a:pt x="17572" y="14711"/>
                      </a:lnTo>
                      <a:lnTo>
                        <a:pt x="17455" y="14711"/>
                      </a:lnTo>
                      <a:lnTo>
                        <a:pt x="17455" y="14777"/>
                      </a:lnTo>
                      <a:lnTo>
                        <a:pt x="17455" y="14711"/>
                      </a:lnTo>
                      <a:lnTo>
                        <a:pt x="17455" y="14844"/>
                      </a:lnTo>
                      <a:lnTo>
                        <a:pt x="17572" y="14844"/>
                      </a:lnTo>
                      <a:lnTo>
                        <a:pt x="17455" y="14844"/>
                      </a:lnTo>
                      <a:lnTo>
                        <a:pt x="17455" y="14910"/>
                      </a:lnTo>
                      <a:lnTo>
                        <a:pt x="17572" y="14910"/>
                      </a:lnTo>
                      <a:lnTo>
                        <a:pt x="17572" y="14977"/>
                      </a:lnTo>
                      <a:lnTo>
                        <a:pt x="17455" y="14977"/>
                      </a:lnTo>
                      <a:lnTo>
                        <a:pt x="17572" y="14977"/>
                      </a:lnTo>
                      <a:lnTo>
                        <a:pt x="17572" y="15210"/>
                      </a:lnTo>
                      <a:lnTo>
                        <a:pt x="17689" y="15210"/>
                      </a:lnTo>
                      <a:lnTo>
                        <a:pt x="17689" y="15276"/>
                      </a:lnTo>
                      <a:lnTo>
                        <a:pt x="17805" y="15276"/>
                      </a:lnTo>
                      <a:lnTo>
                        <a:pt x="17805" y="15343"/>
                      </a:lnTo>
                      <a:lnTo>
                        <a:pt x="17922" y="15343"/>
                      </a:lnTo>
                      <a:lnTo>
                        <a:pt x="17922" y="15476"/>
                      </a:lnTo>
                      <a:lnTo>
                        <a:pt x="18039" y="15476"/>
                      </a:lnTo>
                      <a:lnTo>
                        <a:pt x="18039" y="15543"/>
                      </a:lnTo>
                      <a:lnTo>
                        <a:pt x="17922" y="15543"/>
                      </a:lnTo>
                      <a:lnTo>
                        <a:pt x="18039" y="15543"/>
                      </a:lnTo>
                      <a:lnTo>
                        <a:pt x="18039" y="15609"/>
                      </a:lnTo>
                      <a:lnTo>
                        <a:pt x="17922" y="15609"/>
                      </a:lnTo>
                      <a:lnTo>
                        <a:pt x="17922" y="15676"/>
                      </a:lnTo>
                      <a:lnTo>
                        <a:pt x="17805" y="15676"/>
                      </a:lnTo>
                      <a:lnTo>
                        <a:pt x="17805" y="15742"/>
                      </a:lnTo>
                      <a:lnTo>
                        <a:pt x="17689" y="15742"/>
                      </a:lnTo>
                      <a:lnTo>
                        <a:pt x="17572" y="15676"/>
                      </a:lnTo>
                      <a:lnTo>
                        <a:pt x="17572" y="15609"/>
                      </a:lnTo>
                      <a:lnTo>
                        <a:pt x="17689" y="15609"/>
                      </a:lnTo>
                      <a:lnTo>
                        <a:pt x="17689" y="15543"/>
                      </a:lnTo>
                      <a:lnTo>
                        <a:pt x="17572" y="15543"/>
                      </a:lnTo>
                      <a:lnTo>
                        <a:pt x="17572" y="15609"/>
                      </a:lnTo>
                      <a:lnTo>
                        <a:pt x="17280" y="15609"/>
                      </a:lnTo>
                      <a:lnTo>
                        <a:pt x="17163" y="15676"/>
                      </a:lnTo>
                      <a:lnTo>
                        <a:pt x="17046" y="15676"/>
                      </a:lnTo>
                      <a:lnTo>
                        <a:pt x="16930" y="15742"/>
                      </a:lnTo>
                      <a:lnTo>
                        <a:pt x="16112" y="15742"/>
                      </a:lnTo>
                      <a:lnTo>
                        <a:pt x="16112" y="15809"/>
                      </a:lnTo>
                      <a:lnTo>
                        <a:pt x="15937" y="15809"/>
                      </a:lnTo>
                      <a:lnTo>
                        <a:pt x="15937" y="15742"/>
                      </a:lnTo>
                      <a:lnTo>
                        <a:pt x="15470" y="15742"/>
                      </a:lnTo>
                      <a:lnTo>
                        <a:pt x="15470" y="15676"/>
                      </a:lnTo>
                      <a:lnTo>
                        <a:pt x="15354" y="15676"/>
                      </a:lnTo>
                      <a:lnTo>
                        <a:pt x="15470" y="15609"/>
                      </a:lnTo>
                      <a:lnTo>
                        <a:pt x="15354" y="15609"/>
                      </a:lnTo>
                      <a:lnTo>
                        <a:pt x="15354" y="15676"/>
                      </a:lnTo>
                      <a:lnTo>
                        <a:pt x="15237" y="15676"/>
                      </a:lnTo>
                      <a:lnTo>
                        <a:pt x="15237" y="15742"/>
                      </a:lnTo>
                      <a:lnTo>
                        <a:pt x="14886" y="15742"/>
                      </a:lnTo>
                      <a:lnTo>
                        <a:pt x="14886" y="15676"/>
                      </a:lnTo>
                      <a:lnTo>
                        <a:pt x="14770" y="15676"/>
                      </a:lnTo>
                      <a:lnTo>
                        <a:pt x="14770" y="15609"/>
                      </a:lnTo>
                      <a:lnTo>
                        <a:pt x="14011" y="15609"/>
                      </a:lnTo>
                      <a:lnTo>
                        <a:pt x="14011" y="15676"/>
                      </a:lnTo>
                      <a:lnTo>
                        <a:pt x="13894" y="15676"/>
                      </a:lnTo>
                      <a:lnTo>
                        <a:pt x="13894" y="15742"/>
                      </a:lnTo>
                      <a:lnTo>
                        <a:pt x="13777" y="15742"/>
                      </a:lnTo>
                      <a:lnTo>
                        <a:pt x="13777" y="15809"/>
                      </a:lnTo>
                      <a:lnTo>
                        <a:pt x="13661" y="15809"/>
                      </a:lnTo>
                      <a:lnTo>
                        <a:pt x="13661" y="15842"/>
                      </a:lnTo>
                      <a:lnTo>
                        <a:pt x="13427" y="15842"/>
                      </a:lnTo>
                      <a:lnTo>
                        <a:pt x="13427" y="15909"/>
                      </a:lnTo>
                      <a:lnTo>
                        <a:pt x="13310" y="15909"/>
                      </a:lnTo>
                      <a:lnTo>
                        <a:pt x="13310" y="16042"/>
                      </a:lnTo>
                      <a:lnTo>
                        <a:pt x="13135" y="16042"/>
                      </a:lnTo>
                      <a:lnTo>
                        <a:pt x="13135" y="16175"/>
                      </a:lnTo>
                      <a:lnTo>
                        <a:pt x="13018" y="16242"/>
                      </a:lnTo>
                      <a:lnTo>
                        <a:pt x="12902" y="16242"/>
                      </a:lnTo>
                      <a:lnTo>
                        <a:pt x="12902" y="16308"/>
                      </a:lnTo>
                      <a:lnTo>
                        <a:pt x="12785" y="16308"/>
                      </a:lnTo>
                      <a:lnTo>
                        <a:pt x="12785" y="16375"/>
                      </a:lnTo>
                      <a:lnTo>
                        <a:pt x="12668" y="16375"/>
                      </a:lnTo>
                      <a:lnTo>
                        <a:pt x="12668" y="16441"/>
                      </a:lnTo>
                      <a:lnTo>
                        <a:pt x="12435" y="16441"/>
                      </a:lnTo>
                      <a:lnTo>
                        <a:pt x="12435" y="16508"/>
                      </a:lnTo>
                      <a:lnTo>
                        <a:pt x="12668" y="16508"/>
                      </a:lnTo>
                      <a:lnTo>
                        <a:pt x="12668" y="16574"/>
                      </a:lnTo>
                      <a:lnTo>
                        <a:pt x="12785" y="16574"/>
                      </a:lnTo>
                      <a:lnTo>
                        <a:pt x="12785" y="16608"/>
                      </a:lnTo>
                      <a:lnTo>
                        <a:pt x="12785" y="16574"/>
                      </a:lnTo>
                      <a:lnTo>
                        <a:pt x="12902" y="16574"/>
                      </a:lnTo>
                      <a:lnTo>
                        <a:pt x="12902" y="16608"/>
                      </a:lnTo>
                      <a:lnTo>
                        <a:pt x="13135" y="16608"/>
                      </a:lnTo>
                      <a:lnTo>
                        <a:pt x="13135" y="16674"/>
                      </a:lnTo>
                      <a:lnTo>
                        <a:pt x="13252" y="16674"/>
                      </a:lnTo>
                      <a:lnTo>
                        <a:pt x="13252" y="16741"/>
                      </a:lnTo>
                      <a:lnTo>
                        <a:pt x="13310" y="16741"/>
                      </a:lnTo>
                      <a:lnTo>
                        <a:pt x="13310" y="16807"/>
                      </a:lnTo>
                      <a:lnTo>
                        <a:pt x="13544" y="16807"/>
                      </a:lnTo>
                      <a:lnTo>
                        <a:pt x="13544" y="16941"/>
                      </a:lnTo>
                      <a:lnTo>
                        <a:pt x="13661" y="16941"/>
                      </a:lnTo>
                      <a:lnTo>
                        <a:pt x="13661" y="17007"/>
                      </a:lnTo>
                      <a:lnTo>
                        <a:pt x="13777" y="17007"/>
                      </a:lnTo>
                      <a:lnTo>
                        <a:pt x="13777" y="17074"/>
                      </a:lnTo>
                      <a:lnTo>
                        <a:pt x="14128" y="17074"/>
                      </a:lnTo>
                      <a:lnTo>
                        <a:pt x="14128" y="17140"/>
                      </a:lnTo>
                      <a:lnTo>
                        <a:pt x="14244" y="17140"/>
                      </a:lnTo>
                      <a:lnTo>
                        <a:pt x="14244" y="17207"/>
                      </a:lnTo>
                      <a:lnTo>
                        <a:pt x="14478" y="17207"/>
                      </a:lnTo>
                      <a:lnTo>
                        <a:pt x="14478" y="17273"/>
                      </a:lnTo>
                      <a:lnTo>
                        <a:pt x="14595" y="17273"/>
                      </a:lnTo>
                      <a:lnTo>
                        <a:pt x="14595" y="17340"/>
                      </a:lnTo>
                      <a:lnTo>
                        <a:pt x="14653" y="17340"/>
                      </a:lnTo>
                      <a:lnTo>
                        <a:pt x="14653" y="17406"/>
                      </a:lnTo>
                      <a:lnTo>
                        <a:pt x="14653" y="17340"/>
                      </a:lnTo>
                      <a:lnTo>
                        <a:pt x="14653" y="17406"/>
                      </a:lnTo>
                      <a:lnTo>
                        <a:pt x="14595" y="17406"/>
                      </a:lnTo>
                      <a:lnTo>
                        <a:pt x="14653" y="17406"/>
                      </a:lnTo>
                      <a:lnTo>
                        <a:pt x="14653" y="17906"/>
                      </a:lnTo>
                      <a:lnTo>
                        <a:pt x="14770" y="17906"/>
                      </a:lnTo>
                      <a:lnTo>
                        <a:pt x="14770" y="18105"/>
                      </a:lnTo>
                      <a:lnTo>
                        <a:pt x="14886" y="18105"/>
                      </a:lnTo>
                      <a:lnTo>
                        <a:pt x="14886" y="18172"/>
                      </a:lnTo>
                      <a:lnTo>
                        <a:pt x="15354" y="18172"/>
                      </a:lnTo>
                      <a:lnTo>
                        <a:pt x="15354" y="18205"/>
                      </a:lnTo>
                      <a:lnTo>
                        <a:pt x="15470" y="18205"/>
                      </a:lnTo>
                      <a:lnTo>
                        <a:pt x="15470" y="18538"/>
                      </a:lnTo>
                      <a:lnTo>
                        <a:pt x="15354" y="18538"/>
                      </a:lnTo>
                      <a:lnTo>
                        <a:pt x="15354" y="18804"/>
                      </a:lnTo>
                      <a:lnTo>
                        <a:pt x="15237" y="18804"/>
                      </a:lnTo>
                      <a:lnTo>
                        <a:pt x="15237" y="18871"/>
                      </a:lnTo>
                      <a:lnTo>
                        <a:pt x="15120" y="18871"/>
                      </a:lnTo>
                      <a:lnTo>
                        <a:pt x="15120" y="19004"/>
                      </a:lnTo>
                      <a:lnTo>
                        <a:pt x="15354" y="19004"/>
                      </a:lnTo>
                      <a:lnTo>
                        <a:pt x="15354" y="19104"/>
                      </a:lnTo>
                      <a:lnTo>
                        <a:pt x="15237" y="19104"/>
                      </a:lnTo>
                      <a:lnTo>
                        <a:pt x="15237" y="19170"/>
                      </a:lnTo>
                      <a:lnTo>
                        <a:pt x="15587" y="19170"/>
                      </a:lnTo>
                      <a:lnTo>
                        <a:pt x="15587" y="19237"/>
                      </a:lnTo>
                      <a:lnTo>
                        <a:pt x="16229" y="19237"/>
                      </a:lnTo>
                      <a:lnTo>
                        <a:pt x="16229" y="19304"/>
                      </a:lnTo>
                      <a:lnTo>
                        <a:pt x="16346" y="19304"/>
                      </a:lnTo>
                      <a:lnTo>
                        <a:pt x="16346" y="19170"/>
                      </a:lnTo>
                      <a:lnTo>
                        <a:pt x="16579" y="19170"/>
                      </a:lnTo>
                      <a:lnTo>
                        <a:pt x="16579" y="19237"/>
                      </a:lnTo>
                      <a:lnTo>
                        <a:pt x="16696" y="19237"/>
                      </a:lnTo>
                      <a:lnTo>
                        <a:pt x="16696" y="19570"/>
                      </a:lnTo>
                      <a:lnTo>
                        <a:pt x="16579" y="19570"/>
                      </a:lnTo>
                      <a:lnTo>
                        <a:pt x="16579" y="19703"/>
                      </a:lnTo>
                      <a:lnTo>
                        <a:pt x="16696" y="19703"/>
                      </a:lnTo>
                      <a:lnTo>
                        <a:pt x="16696" y="19803"/>
                      </a:lnTo>
                      <a:lnTo>
                        <a:pt x="16930" y="19936"/>
                      </a:lnTo>
                      <a:lnTo>
                        <a:pt x="17046" y="19936"/>
                      </a:lnTo>
                      <a:lnTo>
                        <a:pt x="17280" y="20069"/>
                      </a:lnTo>
                      <a:lnTo>
                        <a:pt x="17397" y="20069"/>
                      </a:lnTo>
                      <a:lnTo>
                        <a:pt x="17397" y="20136"/>
                      </a:lnTo>
                      <a:lnTo>
                        <a:pt x="17455" y="20136"/>
                      </a:lnTo>
                      <a:lnTo>
                        <a:pt x="17455" y="20202"/>
                      </a:lnTo>
                      <a:lnTo>
                        <a:pt x="17689" y="20202"/>
                      </a:lnTo>
                      <a:lnTo>
                        <a:pt x="17689" y="20402"/>
                      </a:lnTo>
                      <a:lnTo>
                        <a:pt x="17805" y="20402"/>
                      </a:lnTo>
                      <a:lnTo>
                        <a:pt x="17805" y="20468"/>
                      </a:lnTo>
                      <a:lnTo>
                        <a:pt x="17689" y="20468"/>
                      </a:lnTo>
                      <a:lnTo>
                        <a:pt x="17689" y="20402"/>
                      </a:lnTo>
                      <a:lnTo>
                        <a:pt x="17572" y="20402"/>
                      </a:lnTo>
                      <a:lnTo>
                        <a:pt x="17572" y="20468"/>
                      </a:lnTo>
                      <a:lnTo>
                        <a:pt x="17689" y="20468"/>
                      </a:lnTo>
                      <a:lnTo>
                        <a:pt x="17689" y="20535"/>
                      </a:lnTo>
                      <a:lnTo>
                        <a:pt x="17572" y="20535"/>
                      </a:lnTo>
                      <a:lnTo>
                        <a:pt x="17572" y="20602"/>
                      </a:lnTo>
                      <a:lnTo>
                        <a:pt x="17397" y="20602"/>
                      </a:lnTo>
                      <a:lnTo>
                        <a:pt x="17397" y="20635"/>
                      </a:lnTo>
                      <a:lnTo>
                        <a:pt x="17280" y="20635"/>
                      </a:lnTo>
                      <a:lnTo>
                        <a:pt x="17397" y="20635"/>
                      </a:lnTo>
                      <a:lnTo>
                        <a:pt x="17280" y="20635"/>
                      </a:lnTo>
                      <a:lnTo>
                        <a:pt x="17397" y="20701"/>
                      </a:lnTo>
                      <a:lnTo>
                        <a:pt x="17397" y="20768"/>
                      </a:lnTo>
                      <a:lnTo>
                        <a:pt x="17280" y="20768"/>
                      </a:lnTo>
                      <a:lnTo>
                        <a:pt x="17280" y="20835"/>
                      </a:lnTo>
                      <a:lnTo>
                        <a:pt x="17397" y="20835"/>
                      </a:lnTo>
                      <a:lnTo>
                        <a:pt x="17280" y="20835"/>
                      </a:lnTo>
                      <a:lnTo>
                        <a:pt x="17280" y="20968"/>
                      </a:lnTo>
                      <a:lnTo>
                        <a:pt x="17163" y="20968"/>
                      </a:lnTo>
                      <a:lnTo>
                        <a:pt x="17280" y="20968"/>
                      </a:lnTo>
                      <a:lnTo>
                        <a:pt x="17280" y="21034"/>
                      </a:lnTo>
                      <a:lnTo>
                        <a:pt x="17163" y="21034"/>
                      </a:lnTo>
                      <a:lnTo>
                        <a:pt x="17163" y="21167"/>
                      </a:lnTo>
                      <a:lnTo>
                        <a:pt x="16930" y="21167"/>
                      </a:lnTo>
                      <a:lnTo>
                        <a:pt x="16930" y="21234"/>
                      </a:lnTo>
                      <a:lnTo>
                        <a:pt x="17046" y="21234"/>
                      </a:lnTo>
                      <a:lnTo>
                        <a:pt x="16930" y="21234"/>
                      </a:lnTo>
                      <a:lnTo>
                        <a:pt x="16930" y="21400"/>
                      </a:lnTo>
                      <a:lnTo>
                        <a:pt x="16813" y="21400"/>
                      </a:lnTo>
                      <a:lnTo>
                        <a:pt x="16813" y="21533"/>
                      </a:lnTo>
                      <a:lnTo>
                        <a:pt x="16696" y="21533"/>
                      </a:lnTo>
                      <a:lnTo>
                        <a:pt x="16696" y="21600"/>
                      </a:lnTo>
                      <a:lnTo>
                        <a:pt x="16579" y="21600"/>
                      </a:lnTo>
                      <a:lnTo>
                        <a:pt x="16579" y="21533"/>
                      </a:lnTo>
                      <a:lnTo>
                        <a:pt x="16696" y="21467"/>
                      </a:lnTo>
                      <a:lnTo>
                        <a:pt x="16696" y="21367"/>
                      </a:lnTo>
                      <a:lnTo>
                        <a:pt x="16579" y="21300"/>
                      </a:lnTo>
                      <a:lnTo>
                        <a:pt x="16579" y="21234"/>
                      </a:lnTo>
                      <a:lnTo>
                        <a:pt x="16463" y="21167"/>
                      </a:lnTo>
                      <a:lnTo>
                        <a:pt x="16463" y="21034"/>
                      </a:lnTo>
                      <a:lnTo>
                        <a:pt x="16229" y="21034"/>
                      </a:lnTo>
                      <a:lnTo>
                        <a:pt x="16229" y="20968"/>
                      </a:lnTo>
                      <a:lnTo>
                        <a:pt x="16112" y="20968"/>
                      </a:lnTo>
                      <a:lnTo>
                        <a:pt x="16112" y="21034"/>
                      </a:lnTo>
                      <a:lnTo>
                        <a:pt x="15704" y="21034"/>
                      </a:lnTo>
                      <a:lnTo>
                        <a:pt x="15704" y="20968"/>
                      </a:lnTo>
                      <a:lnTo>
                        <a:pt x="15587" y="20968"/>
                      </a:lnTo>
                      <a:lnTo>
                        <a:pt x="15470" y="20901"/>
                      </a:lnTo>
                      <a:lnTo>
                        <a:pt x="15120" y="20901"/>
                      </a:lnTo>
                      <a:lnTo>
                        <a:pt x="15120" y="20968"/>
                      </a:lnTo>
                      <a:lnTo>
                        <a:pt x="14886" y="20968"/>
                      </a:lnTo>
                      <a:lnTo>
                        <a:pt x="14886" y="20901"/>
                      </a:lnTo>
                      <a:lnTo>
                        <a:pt x="14770" y="20901"/>
                      </a:lnTo>
                      <a:lnTo>
                        <a:pt x="14770" y="20835"/>
                      </a:lnTo>
                      <a:lnTo>
                        <a:pt x="14653" y="20835"/>
                      </a:lnTo>
                      <a:lnTo>
                        <a:pt x="14653" y="20901"/>
                      </a:lnTo>
                      <a:lnTo>
                        <a:pt x="14595" y="20901"/>
                      </a:lnTo>
                      <a:lnTo>
                        <a:pt x="14595" y="20768"/>
                      </a:lnTo>
                      <a:lnTo>
                        <a:pt x="14653" y="20701"/>
                      </a:lnTo>
                      <a:lnTo>
                        <a:pt x="14770" y="20768"/>
                      </a:lnTo>
                      <a:lnTo>
                        <a:pt x="14886" y="20768"/>
                      </a:lnTo>
                      <a:lnTo>
                        <a:pt x="14886" y="20701"/>
                      </a:lnTo>
                      <a:lnTo>
                        <a:pt x="14653" y="20701"/>
                      </a:lnTo>
                      <a:lnTo>
                        <a:pt x="14653" y="20635"/>
                      </a:lnTo>
                      <a:lnTo>
                        <a:pt x="14595" y="20635"/>
                      </a:lnTo>
                      <a:lnTo>
                        <a:pt x="14595" y="20602"/>
                      </a:lnTo>
                      <a:lnTo>
                        <a:pt x="14128" y="20602"/>
                      </a:lnTo>
                      <a:lnTo>
                        <a:pt x="14128" y="20468"/>
                      </a:lnTo>
                      <a:lnTo>
                        <a:pt x="14011" y="20468"/>
                      </a:lnTo>
                      <a:lnTo>
                        <a:pt x="13894" y="20535"/>
                      </a:lnTo>
                      <a:lnTo>
                        <a:pt x="13894" y="20602"/>
                      </a:lnTo>
                      <a:lnTo>
                        <a:pt x="13777" y="20635"/>
                      </a:lnTo>
                      <a:lnTo>
                        <a:pt x="13544" y="20635"/>
                      </a:lnTo>
                      <a:lnTo>
                        <a:pt x="13427" y="20602"/>
                      </a:lnTo>
                      <a:lnTo>
                        <a:pt x="13310" y="20635"/>
                      </a:lnTo>
                      <a:lnTo>
                        <a:pt x="13252" y="20701"/>
                      </a:lnTo>
                      <a:lnTo>
                        <a:pt x="13135" y="20701"/>
                      </a:lnTo>
                      <a:lnTo>
                        <a:pt x="13135" y="20635"/>
                      </a:lnTo>
                      <a:lnTo>
                        <a:pt x="13018" y="20635"/>
                      </a:lnTo>
                      <a:lnTo>
                        <a:pt x="13018" y="20602"/>
                      </a:lnTo>
                      <a:lnTo>
                        <a:pt x="12902" y="20535"/>
                      </a:lnTo>
                      <a:lnTo>
                        <a:pt x="12902" y="20468"/>
                      </a:lnTo>
                      <a:lnTo>
                        <a:pt x="12785" y="20468"/>
                      </a:lnTo>
                      <a:lnTo>
                        <a:pt x="12785" y="20535"/>
                      </a:lnTo>
                      <a:lnTo>
                        <a:pt x="12668" y="20602"/>
                      </a:lnTo>
                      <a:lnTo>
                        <a:pt x="12435" y="20602"/>
                      </a:lnTo>
                      <a:lnTo>
                        <a:pt x="12435" y="20468"/>
                      </a:lnTo>
                      <a:lnTo>
                        <a:pt x="12785" y="20468"/>
                      </a:lnTo>
                      <a:lnTo>
                        <a:pt x="12785" y="20402"/>
                      </a:lnTo>
                      <a:lnTo>
                        <a:pt x="12668" y="20402"/>
                      </a:lnTo>
                      <a:lnTo>
                        <a:pt x="12668" y="20335"/>
                      </a:lnTo>
                      <a:lnTo>
                        <a:pt x="12551" y="20335"/>
                      </a:lnTo>
                      <a:lnTo>
                        <a:pt x="12551" y="20269"/>
                      </a:lnTo>
                      <a:lnTo>
                        <a:pt x="12435" y="20269"/>
                      </a:lnTo>
                      <a:lnTo>
                        <a:pt x="12435" y="20335"/>
                      </a:lnTo>
                      <a:lnTo>
                        <a:pt x="12201" y="20335"/>
                      </a:lnTo>
                      <a:lnTo>
                        <a:pt x="12201" y="20202"/>
                      </a:lnTo>
                      <a:lnTo>
                        <a:pt x="11851" y="20202"/>
                      </a:lnTo>
                      <a:lnTo>
                        <a:pt x="11851" y="20002"/>
                      </a:lnTo>
                      <a:lnTo>
                        <a:pt x="11559" y="20002"/>
                      </a:lnTo>
                      <a:lnTo>
                        <a:pt x="11559" y="19936"/>
                      </a:lnTo>
                      <a:lnTo>
                        <a:pt x="11442" y="19936"/>
                      </a:lnTo>
                      <a:lnTo>
                        <a:pt x="11442" y="19803"/>
                      </a:lnTo>
                      <a:lnTo>
                        <a:pt x="11209" y="19803"/>
                      </a:lnTo>
                      <a:lnTo>
                        <a:pt x="11209" y="19769"/>
                      </a:lnTo>
                      <a:lnTo>
                        <a:pt x="11092" y="19769"/>
                      </a:lnTo>
                      <a:lnTo>
                        <a:pt x="11092" y="19703"/>
                      </a:lnTo>
                      <a:lnTo>
                        <a:pt x="11209" y="19703"/>
                      </a:lnTo>
                      <a:lnTo>
                        <a:pt x="11209" y="19636"/>
                      </a:lnTo>
                      <a:lnTo>
                        <a:pt x="11092" y="19636"/>
                      </a:lnTo>
                      <a:lnTo>
                        <a:pt x="11092" y="19570"/>
                      </a:lnTo>
                      <a:lnTo>
                        <a:pt x="10975" y="19570"/>
                      </a:lnTo>
                      <a:lnTo>
                        <a:pt x="10858" y="19503"/>
                      </a:lnTo>
                      <a:lnTo>
                        <a:pt x="10858" y="19437"/>
                      </a:lnTo>
                      <a:lnTo>
                        <a:pt x="10742" y="19370"/>
                      </a:lnTo>
                      <a:lnTo>
                        <a:pt x="10333" y="19370"/>
                      </a:lnTo>
                      <a:lnTo>
                        <a:pt x="10333" y="19437"/>
                      </a:lnTo>
                      <a:lnTo>
                        <a:pt x="9983" y="19437"/>
                      </a:lnTo>
                      <a:lnTo>
                        <a:pt x="9983" y="19237"/>
                      </a:lnTo>
                      <a:lnTo>
                        <a:pt x="10099" y="19237"/>
                      </a:lnTo>
                      <a:lnTo>
                        <a:pt x="10099" y="19037"/>
                      </a:lnTo>
                      <a:lnTo>
                        <a:pt x="9983" y="19037"/>
                      </a:lnTo>
                      <a:lnTo>
                        <a:pt x="9866" y="19004"/>
                      </a:lnTo>
                      <a:lnTo>
                        <a:pt x="9749" y="19004"/>
                      </a:lnTo>
                      <a:lnTo>
                        <a:pt x="9632" y="18937"/>
                      </a:lnTo>
                      <a:lnTo>
                        <a:pt x="9516" y="18937"/>
                      </a:lnTo>
                      <a:lnTo>
                        <a:pt x="9399" y="18871"/>
                      </a:lnTo>
                      <a:lnTo>
                        <a:pt x="9399" y="18804"/>
                      </a:lnTo>
                      <a:lnTo>
                        <a:pt x="8990" y="18804"/>
                      </a:lnTo>
                      <a:lnTo>
                        <a:pt x="8990" y="18871"/>
                      </a:lnTo>
                      <a:lnTo>
                        <a:pt x="8757" y="18871"/>
                      </a:lnTo>
                      <a:lnTo>
                        <a:pt x="8757" y="18937"/>
                      </a:lnTo>
                      <a:lnTo>
                        <a:pt x="8290" y="18937"/>
                      </a:lnTo>
                      <a:lnTo>
                        <a:pt x="8290" y="18871"/>
                      </a:lnTo>
                      <a:lnTo>
                        <a:pt x="8173" y="18804"/>
                      </a:lnTo>
                      <a:lnTo>
                        <a:pt x="8173" y="18738"/>
                      </a:lnTo>
                      <a:lnTo>
                        <a:pt x="8056" y="18738"/>
                      </a:lnTo>
                      <a:lnTo>
                        <a:pt x="8056" y="18605"/>
                      </a:lnTo>
                      <a:lnTo>
                        <a:pt x="7939" y="18538"/>
                      </a:lnTo>
                      <a:lnTo>
                        <a:pt x="7939" y="18405"/>
                      </a:lnTo>
                      <a:lnTo>
                        <a:pt x="7823" y="18405"/>
                      </a:lnTo>
                      <a:lnTo>
                        <a:pt x="7706" y="18471"/>
                      </a:lnTo>
                      <a:lnTo>
                        <a:pt x="7297" y="18471"/>
                      </a:lnTo>
                      <a:lnTo>
                        <a:pt x="7297" y="18538"/>
                      </a:lnTo>
                      <a:lnTo>
                        <a:pt x="7181" y="18538"/>
                      </a:lnTo>
                      <a:lnTo>
                        <a:pt x="7181" y="18605"/>
                      </a:lnTo>
                      <a:lnTo>
                        <a:pt x="7064" y="18671"/>
                      </a:lnTo>
                      <a:lnTo>
                        <a:pt x="6947" y="18671"/>
                      </a:lnTo>
                      <a:lnTo>
                        <a:pt x="6947" y="18738"/>
                      </a:lnTo>
                      <a:lnTo>
                        <a:pt x="6714" y="18738"/>
                      </a:lnTo>
                      <a:lnTo>
                        <a:pt x="6714" y="18804"/>
                      </a:lnTo>
                      <a:lnTo>
                        <a:pt x="6597" y="18804"/>
                      </a:lnTo>
                      <a:lnTo>
                        <a:pt x="6597" y="18738"/>
                      </a:lnTo>
                      <a:lnTo>
                        <a:pt x="6363" y="18738"/>
                      </a:lnTo>
                      <a:lnTo>
                        <a:pt x="6363" y="18538"/>
                      </a:lnTo>
                      <a:lnTo>
                        <a:pt x="6246" y="18471"/>
                      </a:lnTo>
                      <a:lnTo>
                        <a:pt x="6188" y="18471"/>
                      </a:lnTo>
                      <a:lnTo>
                        <a:pt x="6188" y="18405"/>
                      </a:lnTo>
                      <a:lnTo>
                        <a:pt x="6071" y="18338"/>
                      </a:lnTo>
                      <a:lnTo>
                        <a:pt x="6071" y="18272"/>
                      </a:lnTo>
                      <a:lnTo>
                        <a:pt x="5955" y="18272"/>
                      </a:lnTo>
                      <a:lnTo>
                        <a:pt x="5955" y="18172"/>
                      </a:lnTo>
                      <a:lnTo>
                        <a:pt x="5838" y="18105"/>
                      </a:lnTo>
                      <a:lnTo>
                        <a:pt x="5838" y="18039"/>
                      </a:lnTo>
                      <a:lnTo>
                        <a:pt x="5604" y="18039"/>
                      </a:lnTo>
                      <a:lnTo>
                        <a:pt x="5604" y="17972"/>
                      </a:lnTo>
                      <a:lnTo>
                        <a:pt x="5371" y="17972"/>
                      </a:lnTo>
                      <a:lnTo>
                        <a:pt x="5371" y="17906"/>
                      </a:lnTo>
                      <a:lnTo>
                        <a:pt x="5137" y="17906"/>
                      </a:lnTo>
                      <a:lnTo>
                        <a:pt x="5137" y="17639"/>
                      </a:lnTo>
                      <a:lnTo>
                        <a:pt x="5021" y="17573"/>
                      </a:lnTo>
                      <a:lnTo>
                        <a:pt x="5021" y="17506"/>
                      </a:lnTo>
                      <a:lnTo>
                        <a:pt x="4845" y="17506"/>
                      </a:lnTo>
                      <a:lnTo>
                        <a:pt x="4845" y="17440"/>
                      </a:lnTo>
                      <a:lnTo>
                        <a:pt x="4378" y="17440"/>
                      </a:lnTo>
                      <a:lnTo>
                        <a:pt x="4378" y="17340"/>
                      </a:lnTo>
                      <a:lnTo>
                        <a:pt x="4262" y="17340"/>
                      </a:lnTo>
                      <a:lnTo>
                        <a:pt x="4262" y="17207"/>
                      </a:lnTo>
                      <a:lnTo>
                        <a:pt x="4145" y="17207"/>
                      </a:lnTo>
                      <a:lnTo>
                        <a:pt x="4145" y="17140"/>
                      </a:lnTo>
                      <a:lnTo>
                        <a:pt x="3911" y="17140"/>
                      </a:lnTo>
                      <a:lnTo>
                        <a:pt x="3911" y="17074"/>
                      </a:lnTo>
                      <a:lnTo>
                        <a:pt x="3678" y="17074"/>
                      </a:lnTo>
                      <a:lnTo>
                        <a:pt x="3678" y="17140"/>
                      </a:lnTo>
                      <a:lnTo>
                        <a:pt x="3269" y="17140"/>
                      </a:lnTo>
                      <a:lnTo>
                        <a:pt x="3269" y="16941"/>
                      </a:lnTo>
                      <a:lnTo>
                        <a:pt x="3152" y="16941"/>
                      </a:lnTo>
                      <a:lnTo>
                        <a:pt x="3152" y="16874"/>
                      </a:lnTo>
                      <a:lnTo>
                        <a:pt x="2919" y="16741"/>
                      </a:lnTo>
                      <a:lnTo>
                        <a:pt x="2569" y="16741"/>
                      </a:lnTo>
                      <a:lnTo>
                        <a:pt x="2569" y="16807"/>
                      </a:lnTo>
                      <a:lnTo>
                        <a:pt x="2452" y="16807"/>
                      </a:lnTo>
                      <a:lnTo>
                        <a:pt x="2452" y="16874"/>
                      </a:lnTo>
                      <a:lnTo>
                        <a:pt x="2335" y="16874"/>
                      </a:lnTo>
                      <a:lnTo>
                        <a:pt x="2335" y="16941"/>
                      </a:lnTo>
                      <a:lnTo>
                        <a:pt x="2218" y="16941"/>
                      </a:lnTo>
                      <a:lnTo>
                        <a:pt x="2102" y="16874"/>
                      </a:lnTo>
                      <a:lnTo>
                        <a:pt x="2102" y="16674"/>
                      </a:lnTo>
                      <a:lnTo>
                        <a:pt x="2218" y="16674"/>
                      </a:lnTo>
                      <a:lnTo>
                        <a:pt x="2335" y="16608"/>
                      </a:lnTo>
                      <a:lnTo>
                        <a:pt x="2452" y="16574"/>
                      </a:lnTo>
                      <a:lnTo>
                        <a:pt x="2569" y="16508"/>
                      </a:lnTo>
                      <a:lnTo>
                        <a:pt x="2569" y="16308"/>
                      </a:lnTo>
                      <a:lnTo>
                        <a:pt x="2452" y="16242"/>
                      </a:lnTo>
                      <a:lnTo>
                        <a:pt x="2452" y="16175"/>
                      </a:lnTo>
                      <a:lnTo>
                        <a:pt x="2218" y="16042"/>
                      </a:lnTo>
                      <a:lnTo>
                        <a:pt x="2102" y="16042"/>
                      </a:lnTo>
                      <a:lnTo>
                        <a:pt x="2102" y="15909"/>
                      </a:lnTo>
                      <a:lnTo>
                        <a:pt x="2218" y="15909"/>
                      </a:lnTo>
                      <a:lnTo>
                        <a:pt x="2335" y="15842"/>
                      </a:lnTo>
                      <a:lnTo>
                        <a:pt x="2452" y="15809"/>
                      </a:lnTo>
                      <a:lnTo>
                        <a:pt x="2685" y="15676"/>
                      </a:lnTo>
                      <a:lnTo>
                        <a:pt x="2685" y="15343"/>
                      </a:lnTo>
                      <a:lnTo>
                        <a:pt x="2569" y="15276"/>
                      </a:lnTo>
                      <a:lnTo>
                        <a:pt x="2569" y="15143"/>
                      </a:lnTo>
                      <a:lnTo>
                        <a:pt x="2452" y="15143"/>
                      </a:lnTo>
                      <a:lnTo>
                        <a:pt x="2452" y="15077"/>
                      </a:lnTo>
                      <a:lnTo>
                        <a:pt x="2335" y="15077"/>
                      </a:lnTo>
                      <a:lnTo>
                        <a:pt x="2335" y="15010"/>
                      </a:lnTo>
                      <a:lnTo>
                        <a:pt x="2218" y="15010"/>
                      </a:lnTo>
                      <a:lnTo>
                        <a:pt x="2218" y="14844"/>
                      </a:lnTo>
                      <a:lnTo>
                        <a:pt x="2102" y="14844"/>
                      </a:lnTo>
                      <a:lnTo>
                        <a:pt x="2102" y="14777"/>
                      </a:lnTo>
                      <a:lnTo>
                        <a:pt x="1926" y="14777"/>
                      </a:lnTo>
                      <a:lnTo>
                        <a:pt x="1926" y="14711"/>
                      </a:lnTo>
                      <a:lnTo>
                        <a:pt x="1810" y="14711"/>
                      </a:lnTo>
                      <a:lnTo>
                        <a:pt x="1810" y="14378"/>
                      </a:lnTo>
                      <a:lnTo>
                        <a:pt x="2043" y="14378"/>
                      </a:lnTo>
                      <a:lnTo>
                        <a:pt x="2043" y="14245"/>
                      </a:lnTo>
                      <a:lnTo>
                        <a:pt x="2102" y="14245"/>
                      </a:lnTo>
                      <a:lnTo>
                        <a:pt x="2102" y="14145"/>
                      </a:lnTo>
                      <a:lnTo>
                        <a:pt x="2218" y="14078"/>
                      </a:lnTo>
                      <a:lnTo>
                        <a:pt x="2218" y="13879"/>
                      </a:lnTo>
                      <a:lnTo>
                        <a:pt x="2043" y="13879"/>
                      </a:lnTo>
                      <a:lnTo>
                        <a:pt x="2043" y="13812"/>
                      </a:lnTo>
                      <a:lnTo>
                        <a:pt x="1926" y="13812"/>
                      </a:lnTo>
                      <a:lnTo>
                        <a:pt x="1926" y="13745"/>
                      </a:lnTo>
                      <a:lnTo>
                        <a:pt x="1810" y="13745"/>
                      </a:lnTo>
                      <a:lnTo>
                        <a:pt x="1810" y="13679"/>
                      </a:lnTo>
                      <a:lnTo>
                        <a:pt x="1693" y="13679"/>
                      </a:lnTo>
                      <a:lnTo>
                        <a:pt x="1693" y="13612"/>
                      </a:lnTo>
                      <a:lnTo>
                        <a:pt x="1459" y="13612"/>
                      </a:lnTo>
                      <a:lnTo>
                        <a:pt x="1459" y="13546"/>
                      </a:lnTo>
                      <a:lnTo>
                        <a:pt x="1343" y="13546"/>
                      </a:lnTo>
                      <a:lnTo>
                        <a:pt x="1343" y="13479"/>
                      </a:lnTo>
                      <a:lnTo>
                        <a:pt x="1226" y="13479"/>
                      </a:lnTo>
                      <a:lnTo>
                        <a:pt x="1226" y="13413"/>
                      </a:lnTo>
                      <a:lnTo>
                        <a:pt x="1109" y="13413"/>
                      </a:lnTo>
                      <a:lnTo>
                        <a:pt x="1109" y="13379"/>
                      </a:lnTo>
                      <a:lnTo>
                        <a:pt x="992" y="13313"/>
                      </a:lnTo>
                      <a:lnTo>
                        <a:pt x="992" y="12913"/>
                      </a:lnTo>
                      <a:lnTo>
                        <a:pt x="1109" y="12913"/>
                      </a:lnTo>
                      <a:lnTo>
                        <a:pt x="1109" y="12847"/>
                      </a:lnTo>
                      <a:lnTo>
                        <a:pt x="1226" y="12847"/>
                      </a:lnTo>
                      <a:lnTo>
                        <a:pt x="1226" y="12481"/>
                      </a:lnTo>
                      <a:lnTo>
                        <a:pt x="1343" y="12481"/>
                      </a:lnTo>
                      <a:lnTo>
                        <a:pt x="1343" y="12414"/>
                      </a:lnTo>
                      <a:lnTo>
                        <a:pt x="1459" y="12414"/>
                      </a:lnTo>
                      <a:lnTo>
                        <a:pt x="1459" y="12348"/>
                      </a:lnTo>
                      <a:lnTo>
                        <a:pt x="1810" y="12348"/>
                      </a:lnTo>
                      <a:lnTo>
                        <a:pt x="1810" y="12281"/>
                      </a:lnTo>
                      <a:lnTo>
                        <a:pt x="1926" y="12281"/>
                      </a:lnTo>
                      <a:lnTo>
                        <a:pt x="1926" y="12214"/>
                      </a:lnTo>
                      <a:lnTo>
                        <a:pt x="2043" y="12214"/>
                      </a:lnTo>
                      <a:lnTo>
                        <a:pt x="2043" y="12148"/>
                      </a:lnTo>
                      <a:lnTo>
                        <a:pt x="2102" y="12148"/>
                      </a:lnTo>
                      <a:lnTo>
                        <a:pt x="2102" y="12081"/>
                      </a:lnTo>
                      <a:lnTo>
                        <a:pt x="2335" y="12081"/>
                      </a:lnTo>
                      <a:lnTo>
                        <a:pt x="2335" y="11782"/>
                      </a:lnTo>
                      <a:lnTo>
                        <a:pt x="2218" y="11782"/>
                      </a:lnTo>
                      <a:lnTo>
                        <a:pt x="2102" y="11715"/>
                      </a:lnTo>
                      <a:lnTo>
                        <a:pt x="2102" y="11649"/>
                      </a:lnTo>
                      <a:lnTo>
                        <a:pt x="2043" y="11649"/>
                      </a:lnTo>
                      <a:lnTo>
                        <a:pt x="2043" y="11582"/>
                      </a:lnTo>
                      <a:lnTo>
                        <a:pt x="1926" y="11582"/>
                      </a:lnTo>
                      <a:lnTo>
                        <a:pt x="1926" y="11449"/>
                      </a:lnTo>
                      <a:lnTo>
                        <a:pt x="1810" y="11449"/>
                      </a:lnTo>
                      <a:lnTo>
                        <a:pt x="1810" y="11382"/>
                      </a:lnTo>
                      <a:lnTo>
                        <a:pt x="1693" y="11382"/>
                      </a:lnTo>
                      <a:lnTo>
                        <a:pt x="1693" y="11316"/>
                      </a:lnTo>
                      <a:lnTo>
                        <a:pt x="1576" y="11249"/>
                      </a:lnTo>
                      <a:lnTo>
                        <a:pt x="1459" y="11249"/>
                      </a:lnTo>
                      <a:lnTo>
                        <a:pt x="1459" y="11183"/>
                      </a:lnTo>
                      <a:lnTo>
                        <a:pt x="1343" y="11183"/>
                      </a:lnTo>
                      <a:lnTo>
                        <a:pt x="1343" y="11116"/>
                      </a:lnTo>
                      <a:lnTo>
                        <a:pt x="1109" y="11116"/>
                      </a:lnTo>
                      <a:lnTo>
                        <a:pt x="1109" y="11050"/>
                      </a:lnTo>
                      <a:lnTo>
                        <a:pt x="992" y="11050"/>
                      </a:lnTo>
                      <a:lnTo>
                        <a:pt x="992" y="10983"/>
                      </a:lnTo>
                      <a:lnTo>
                        <a:pt x="759" y="10983"/>
                      </a:lnTo>
                      <a:lnTo>
                        <a:pt x="759" y="11050"/>
                      </a:lnTo>
                      <a:lnTo>
                        <a:pt x="234" y="11050"/>
                      </a:lnTo>
                      <a:lnTo>
                        <a:pt x="234" y="10983"/>
                      </a:lnTo>
                      <a:lnTo>
                        <a:pt x="117" y="10983"/>
                      </a:lnTo>
                      <a:lnTo>
                        <a:pt x="117" y="10883"/>
                      </a:lnTo>
                      <a:lnTo>
                        <a:pt x="0" y="10817"/>
                      </a:lnTo>
                      <a:lnTo>
                        <a:pt x="0" y="10684"/>
                      </a:lnTo>
                      <a:lnTo>
                        <a:pt x="117" y="10550"/>
                      </a:lnTo>
                      <a:lnTo>
                        <a:pt x="117" y="10484"/>
                      </a:lnTo>
                      <a:lnTo>
                        <a:pt x="234" y="10484"/>
                      </a:lnTo>
                      <a:lnTo>
                        <a:pt x="234" y="10284"/>
                      </a:lnTo>
                      <a:lnTo>
                        <a:pt x="350" y="10284"/>
                      </a:lnTo>
                      <a:lnTo>
                        <a:pt x="350" y="10118"/>
                      </a:lnTo>
                      <a:lnTo>
                        <a:pt x="467" y="10118"/>
                      </a:lnTo>
                      <a:lnTo>
                        <a:pt x="467" y="985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grpSp>
              <p:nvGrpSpPr>
                <p:cNvPr id="3218" name="Grupo 97"/>
                <p:cNvGrpSpPr/>
                <p:nvPr/>
              </p:nvGrpSpPr>
              <p:grpSpPr>
                <a:xfrm>
                  <a:off x="-1" y="0"/>
                  <a:ext cx="1898790" cy="693132"/>
                  <a:chOff x="0" y="0"/>
                  <a:chExt cx="1898788" cy="693131"/>
                </a:xfrm>
              </p:grpSpPr>
              <p:sp>
                <p:nvSpPr>
                  <p:cNvPr id="3211" name="37 CuadroTexto"/>
                  <p:cNvSpPr txBox="1"/>
                  <p:nvPr/>
                </p:nvSpPr>
                <p:spPr>
                  <a:xfrm>
                    <a:off x="0" y="0"/>
                    <a:ext cx="1060839" cy="276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indent="18415">
                      <a:spcBef>
                        <a:spcPts val="100"/>
                      </a:spcBef>
                      <a:defRPr sz="1200" spc="27">
                        <a:solidFill>
                          <a:srgbClr val="1A75CF"/>
                        </a:solidFill>
                      </a:defRPr>
                    </a:lvl1pPr>
                  </a:lstStyle>
                  <a:p>
                    <a:r>
                      <a:rPr lang="en-US" dirty="0"/>
                      <a:t>Magdalena</a:t>
                    </a:r>
                  </a:p>
                </p:txBody>
              </p:sp>
              <p:sp>
                <p:nvSpPr>
                  <p:cNvPr id="3212" name="7 CuadroTexto"/>
                  <p:cNvSpPr txBox="1"/>
                  <p:nvPr/>
                </p:nvSpPr>
                <p:spPr>
                  <a:xfrm>
                    <a:off x="1265257" y="213258"/>
                    <a:ext cx="522993"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El Retén</a:t>
                    </a:r>
                  </a:p>
                </p:txBody>
              </p:sp>
              <p:sp>
                <p:nvSpPr>
                  <p:cNvPr id="3213" name="7 CuadroTexto"/>
                  <p:cNvSpPr txBox="1"/>
                  <p:nvPr/>
                </p:nvSpPr>
                <p:spPr>
                  <a:xfrm>
                    <a:off x="1252921" y="328018"/>
                    <a:ext cx="618899"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Aracataca</a:t>
                    </a:r>
                  </a:p>
                </p:txBody>
              </p:sp>
              <p:sp>
                <p:nvSpPr>
                  <p:cNvPr id="3214" name="Conector recto 101"/>
                  <p:cNvSpPr/>
                  <p:nvPr/>
                </p:nvSpPr>
                <p:spPr>
                  <a:xfrm>
                    <a:off x="918835" y="599832"/>
                    <a:ext cx="327630"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15" name="7 CuadroTexto"/>
                  <p:cNvSpPr txBox="1"/>
                  <p:nvPr/>
                </p:nvSpPr>
                <p:spPr>
                  <a:xfrm>
                    <a:off x="1267928" y="508468"/>
                    <a:ext cx="630860"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Fundación</a:t>
                    </a:r>
                  </a:p>
                </p:txBody>
              </p:sp>
              <p:sp>
                <p:nvSpPr>
                  <p:cNvPr id="3216" name="Conector: angular 103"/>
                  <p:cNvSpPr/>
                  <p:nvPr/>
                </p:nvSpPr>
                <p:spPr>
                  <a:xfrm rot="10800000" flipH="1">
                    <a:off x="914073" y="417235"/>
                    <a:ext cx="331684" cy="1605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217" name="Conector: angular 104"/>
                  <p:cNvSpPr/>
                  <p:nvPr/>
                </p:nvSpPr>
                <p:spPr>
                  <a:xfrm rot="10800000" flipH="1">
                    <a:off x="854958" y="323811"/>
                    <a:ext cx="390798" cy="2075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grpSp>
          </p:grpSp>
          <p:grpSp>
            <p:nvGrpSpPr>
              <p:cNvPr id="3246" name="Grupo 26"/>
              <p:cNvGrpSpPr/>
              <p:nvPr/>
            </p:nvGrpSpPr>
            <p:grpSpPr>
              <a:xfrm>
                <a:off x="-1" y="327933"/>
                <a:ext cx="2609709" cy="2365218"/>
                <a:chOff x="0" y="0"/>
                <a:chExt cx="2609707" cy="2365216"/>
              </a:xfrm>
            </p:grpSpPr>
            <p:sp>
              <p:nvSpPr>
                <p:cNvPr id="3220" name="Freeform 4856"/>
                <p:cNvSpPr/>
                <p:nvPr/>
              </p:nvSpPr>
              <p:spPr>
                <a:xfrm>
                  <a:off x="536502" y="519191"/>
                  <a:ext cx="1438457" cy="1846025"/>
                </a:xfrm>
                <a:custGeom>
                  <a:avLst/>
                  <a:gdLst/>
                  <a:ahLst/>
                  <a:cxnLst>
                    <a:cxn ang="0">
                      <a:pos x="wd2" y="hd2"/>
                    </a:cxn>
                    <a:cxn ang="5400000">
                      <a:pos x="wd2" y="hd2"/>
                    </a:cxn>
                    <a:cxn ang="10800000">
                      <a:pos x="wd2" y="hd2"/>
                    </a:cxn>
                    <a:cxn ang="16200000">
                      <a:pos x="wd2" y="hd2"/>
                    </a:cxn>
                  </a:cxnLst>
                  <a:rect l="0" t="0" r="r" b="b"/>
                  <a:pathLst>
                    <a:path w="21600" h="21600" extrusionOk="0">
                      <a:moveTo>
                        <a:pt x="1171" y="14659"/>
                      </a:moveTo>
                      <a:lnTo>
                        <a:pt x="1171" y="14581"/>
                      </a:lnTo>
                      <a:lnTo>
                        <a:pt x="1078" y="14581"/>
                      </a:lnTo>
                      <a:lnTo>
                        <a:pt x="1078" y="14465"/>
                      </a:lnTo>
                      <a:lnTo>
                        <a:pt x="1171" y="14465"/>
                      </a:lnTo>
                      <a:lnTo>
                        <a:pt x="1171" y="13999"/>
                      </a:lnTo>
                      <a:lnTo>
                        <a:pt x="1265" y="13999"/>
                      </a:lnTo>
                      <a:lnTo>
                        <a:pt x="1265" y="13922"/>
                      </a:lnTo>
                      <a:lnTo>
                        <a:pt x="1359" y="13844"/>
                      </a:lnTo>
                      <a:lnTo>
                        <a:pt x="1546" y="13844"/>
                      </a:lnTo>
                      <a:lnTo>
                        <a:pt x="1546" y="13767"/>
                      </a:lnTo>
                      <a:lnTo>
                        <a:pt x="1640" y="13767"/>
                      </a:lnTo>
                      <a:lnTo>
                        <a:pt x="1640" y="13689"/>
                      </a:lnTo>
                      <a:lnTo>
                        <a:pt x="1734" y="13611"/>
                      </a:lnTo>
                      <a:lnTo>
                        <a:pt x="1734" y="13340"/>
                      </a:lnTo>
                      <a:lnTo>
                        <a:pt x="1827" y="13340"/>
                      </a:lnTo>
                      <a:lnTo>
                        <a:pt x="1827" y="13185"/>
                      </a:lnTo>
                      <a:lnTo>
                        <a:pt x="1921" y="13185"/>
                      </a:lnTo>
                      <a:lnTo>
                        <a:pt x="1921" y="13030"/>
                      </a:lnTo>
                      <a:lnTo>
                        <a:pt x="2108" y="13030"/>
                      </a:lnTo>
                      <a:lnTo>
                        <a:pt x="2155" y="12952"/>
                      </a:lnTo>
                      <a:lnTo>
                        <a:pt x="2155" y="12797"/>
                      </a:lnTo>
                      <a:lnTo>
                        <a:pt x="2249" y="12797"/>
                      </a:lnTo>
                      <a:lnTo>
                        <a:pt x="2249" y="12681"/>
                      </a:lnTo>
                      <a:lnTo>
                        <a:pt x="2343" y="12681"/>
                      </a:lnTo>
                      <a:lnTo>
                        <a:pt x="2343" y="12371"/>
                      </a:lnTo>
                      <a:lnTo>
                        <a:pt x="2436" y="12371"/>
                      </a:lnTo>
                      <a:lnTo>
                        <a:pt x="2436" y="12060"/>
                      </a:lnTo>
                      <a:lnTo>
                        <a:pt x="2530" y="12060"/>
                      </a:lnTo>
                      <a:lnTo>
                        <a:pt x="2530" y="11905"/>
                      </a:lnTo>
                      <a:lnTo>
                        <a:pt x="2624" y="11905"/>
                      </a:lnTo>
                      <a:lnTo>
                        <a:pt x="2624" y="11983"/>
                      </a:lnTo>
                      <a:lnTo>
                        <a:pt x="2718" y="11983"/>
                      </a:lnTo>
                      <a:lnTo>
                        <a:pt x="2718" y="11750"/>
                      </a:lnTo>
                      <a:lnTo>
                        <a:pt x="2624" y="11750"/>
                      </a:lnTo>
                      <a:lnTo>
                        <a:pt x="2624" y="11634"/>
                      </a:lnTo>
                      <a:lnTo>
                        <a:pt x="2811" y="11634"/>
                      </a:lnTo>
                      <a:lnTo>
                        <a:pt x="2811" y="11479"/>
                      </a:lnTo>
                      <a:lnTo>
                        <a:pt x="2905" y="11479"/>
                      </a:lnTo>
                      <a:lnTo>
                        <a:pt x="2905" y="11401"/>
                      </a:lnTo>
                      <a:lnTo>
                        <a:pt x="2999" y="11401"/>
                      </a:lnTo>
                      <a:lnTo>
                        <a:pt x="2999" y="11324"/>
                      </a:lnTo>
                      <a:lnTo>
                        <a:pt x="3092" y="11324"/>
                      </a:lnTo>
                      <a:lnTo>
                        <a:pt x="3092" y="11246"/>
                      </a:lnTo>
                      <a:lnTo>
                        <a:pt x="3186" y="11246"/>
                      </a:lnTo>
                      <a:lnTo>
                        <a:pt x="3186" y="11168"/>
                      </a:lnTo>
                      <a:lnTo>
                        <a:pt x="3327" y="11168"/>
                      </a:lnTo>
                      <a:lnTo>
                        <a:pt x="3327" y="11091"/>
                      </a:lnTo>
                      <a:lnTo>
                        <a:pt x="3514" y="11091"/>
                      </a:lnTo>
                      <a:lnTo>
                        <a:pt x="3514" y="11013"/>
                      </a:lnTo>
                      <a:lnTo>
                        <a:pt x="3702" y="11013"/>
                      </a:lnTo>
                      <a:lnTo>
                        <a:pt x="3702" y="10936"/>
                      </a:lnTo>
                      <a:lnTo>
                        <a:pt x="3795" y="10936"/>
                      </a:lnTo>
                      <a:lnTo>
                        <a:pt x="3795" y="10858"/>
                      </a:lnTo>
                      <a:lnTo>
                        <a:pt x="3983" y="10858"/>
                      </a:lnTo>
                      <a:lnTo>
                        <a:pt x="3983" y="10819"/>
                      </a:lnTo>
                      <a:lnTo>
                        <a:pt x="4076" y="10819"/>
                      </a:lnTo>
                      <a:lnTo>
                        <a:pt x="4076" y="10742"/>
                      </a:lnTo>
                      <a:lnTo>
                        <a:pt x="4170" y="10742"/>
                      </a:lnTo>
                      <a:lnTo>
                        <a:pt x="4076" y="10742"/>
                      </a:lnTo>
                      <a:lnTo>
                        <a:pt x="4076" y="10664"/>
                      </a:lnTo>
                      <a:lnTo>
                        <a:pt x="4170" y="10664"/>
                      </a:lnTo>
                      <a:lnTo>
                        <a:pt x="4170" y="10587"/>
                      </a:lnTo>
                      <a:lnTo>
                        <a:pt x="4170" y="10664"/>
                      </a:lnTo>
                      <a:lnTo>
                        <a:pt x="3983" y="10664"/>
                      </a:lnTo>
                      <a:lnTo>
                        <a:pt x="3795" y="10509"/>
                      </a:lnTo>
                      <a:lnTo>
                        <a:pt x="3795" y="9850"/>
                      </a:lnTo>
                      <a:lnTo>
                        <a:pt x="3702" y="9850"/>
                      </a:lnTo>
                      <a:lnTo>
                        <a:pt x="3702" y="9772"/>
                      </a:lnTo>
                      <a:lnTo>
                        <a:pt x="3420" y="9772"/>
                      </a:lnTo>
                      <a:lnTo>
                        <a:pt x="3420" y="9695"/>
                      </a:lnTo>
                      <a:lnTo>
                        <a:pt x="3327" y="9695"/>
                      </a:lnTo>
                      <a:lnTo>
                        <a:pt x="3327" y="9617"/>
                      </a:lnTo>
                      <a:lnTo>
                        <a:pt x="3233" y="9617"/>
                      </a:lnTo>
                      <a:lnTo>
                        <a:pt x="3233" y="9385"/>
                      </a:lnTo>
                      <a:lnTo>
                        <a:pt x="3420" y="9385"/>
                      </a:lnTo>
                      <a:lnTo>
                        <a:pt x="3420" y="9307"/>
                      </a:lnTo>
                      <a:lnTo>
                        <a:pt x="3514" y="9307"/>
                      </a:lnTo>
                      <a:lnTo>
                        <a:pt x="3514" y="9074"/>
                      </a:lnTo>
                      <a:lnTo>
                        <a:pt x="3608" y="9074"/>
                      </a:lnTo>
                      <a:lnTo>
                        <a:pt x="3608" y="8958"/>
                      </a:lnTo>
                      <a:lnTo>
                        <a:pt x="3514" y="8958"/>
                      </a:lnTo>
                      <a:lnTo>
                        <a:pt x="3514" y="8880"/>
                      </a:lnTo>
                      <a:lnTo>
                        <a:pt x="3420" y="8880"/>
                      </a:lnTo>
                      <a:lnTo>
                        <a:pt x="3420" y="8648"/>
                      </a:lnTo>
                      <a:lnTo>
                        <a:pt x="3327" y="8648"/>
                      </a:lnTo>
                      <a:lnTo>
                        <a:pt x="3327" y="8570"/>
                      </a:lnTo>
                      <a:lnTo>
                        <a:pt x="3233" y="8570"/>
                      </a:lnTo>
                      <a:lnTo>
                        <a:pt x="3233" y="8493"/>
                      </a:lnTo>
                      <a:lnTo>
                        <a:pt x="3092" y="8493"/>
                      </a:lnTo>
                      <a:lnTo>
                        <a:pt x="3092" y="8260"/>
                      </a:lnTo>
                      <a:lnTo>
                        <a:pt x="3186" y="8260"/>
                      </a:lnTo>
                      <a:lnTo>
                        <a:pt x="2999" y="8260"/>
                      </a:lnTo>
                      <a:lnTo>
                        <a:pt x="2811" y="8105"/>
                      </a:lnTo>
                      <a:lnTo>
                        <a:pt x="2530" y="8105"/>
                      </a:lnTo>
                      <a:lnTo>
                        <a:pt x="2530" y="8182"/>
                      </a:lnTo>
                      <a:lnTo>
                        <a:pt x="2343" y="8182"/>
                      </a:lnTo>
                      <a:lnTo>
                        <a:pt x="2343" y="8105"/>
                      </a:lnTo>
                      <a:lnTo>
                        <a:pt x="2343" y="8182"/>
                      </a:lnTo>
                      <a:lnTo>
                        <a:pt x="2249" y="8182"/>
                      </a:lnTo>
                      <a:lnTo>
                        <a:pt x="2249" y="8260"/>
                      </a:lnTo>
                      <a:lnTo>
                        <a:pt x="2155" y="8260"/>
                      </a:lnTo>
                      <a:lnTo>
                        <a:pt x="2155" y="8182"/>
                      </a:lnTo>
                      <a:lnTo>
                        <a:pt x="2108" y="8182"/>
                      </a:lnTo>
                      <a:lnTo>
                        <a:pt x="2108" y="8027"/>
                      </a:lnTo>
                      <a:lnTo>
                        <a:pt x="2015" y="8027"/>
                      </a:lnTo>
                      <a:lnTo>
                        <a:pt x="2015" y="7911"/>
                      </a:lnTo>
                      <a:lnTo>
                        <a:pt x="1921" y="7911"/>
                      </a:lnTo>
                      <a:lnTo>
                        <a:pt x="1921" y="7756"/>
                      </a:lnTo>
                      <a:lnTo>
                        <a:pt x="1827" y="7756"/>
                      </a:lnTo>
                      <a:lnTo>
                        <a:pt x="1827" y="7678"/>
                      </a:lnTo>
                      <a:lnTo>
                        <a:pt x="1734" y="7678"/>
                      </a:lnTo>
                      <a:lnTo>
                        <a:pt x="1734" y="7523"/>
                      </a:lnTo>
                      <a:lnTo>
                        <a:pt x="1827" y="7523"/>
                      </a:lnTo>
                      <a:lnTo>
                        <a:pt x="1827" y="7446"/>
                      </a:lnTo>
                      <a:lnTo>
                        <a:pt x="1734" y="7446"/>
                      </a:lnTo>
                      <a:lnTo>
                        <a:pt x="1734" y="7368"/>
                      </a:lnTo>
                      <a:lnTo>
                        <a:pt x="1640" y="7368"/>
                      </a:lnTo>
                      <a:lnTo>
                        <a:pt x="1640" y="7290"/>
                      </a:lnTo>
                      <a:lnTo>
                        <a:pt x="1546" y="7290"/>
                      </a:lnTo>
                      <a:lnTo>
                        <a:pt x="1546" y="7135"/>
                      </a:lnTo>
                      <a:lnTo>
                        <a:pt x="1265" y="7135"/>
                      </a:lnTo>
                      <a:lnTo>
                        <a:pt x="1265" y="7019"/>
                      </a:lnTo>
                      <a:lnTo>
                        <a:pt x="1359" y="6941"/>
                      </a:lnTo>
                      <a:lnTo>
                        <a:pt x="1359" y="6864"/>
                      </a:lnTo>
                      <a:lnTo>
                        <a:pt x="1452" y="6864"/>
                      </a:lnTo>
                      <a:lnTo>
                        <a:pt x="1452" y="6786"/>
                      </a:lnTo>
                      <a:lnTo>
                        <a:pt x="1452" y="6864"/>
                      </a:lnTo>
                      <a:lnTo>
                        <a:pt x="1546" y="6864"/>
                      </a:lnTo>
                      <a:lnTo>
                        <a:pt x="1546" y="6786"/>
                      </a:lnTo>
                      <a:lnTo>
                        <a:pt x="1640" y="6786"/>
                      </a:lnTo>
                      <a:lnTo>
                        <a:pt x="1640" y="6709"/>
                      </a:lnTo>
                      <a:lnTo>
                        <a:pt x="1734" y="6709"/>
                      </a:lnTo>
                      <a:lnTo>
                        <a:pt x="1640" y="6631"/>
                      </a:lnTo>
                      <a:lnTo>
                        <a:pt x="1640" y="6476"/>
                      </a:lnTo>
                      <a:lnTo>
                        <a:pt x="1546" y="6399"/>
                      </a:lnTo>
                      <a:lnTo>
                        <a:pt x="1546" y="6243"/>
                      </a:lnTo>
                      <a:lnTo>
                        <a:pt x="1452" y="6243"/>
                      </a:lnTo>
                      <a:lnTo>
                        <a:pt x="1452" y="6050"/>
                      </a:lnTo>
                      <a:lnTo>
                        <a:pt x="1359" y="6050"/>
                      </a:lnTo>
                      <a:lnTo>
                        <a:pt x="1359" y="5817"/>
                      </a:lnTo>
                      <a:lnTo>
                        <a:pt x="1265" y="5817"/>
                      </a:lnTo>
                      <a:lnTo>
                        <a:pt x="1265" y="5662"/>
                      </a:lnTo>
                      <a:lnTo>
                        <a:pt x="1359" y="5662"/>
                      </a:lnTo>
                      <a:lnTo>
                        <a:pt x="1452" y="5584"/>
                      </a:lnTo>
                      <a:lnTo>
                        <a:pt x="1640" y="5584"/>
                      </a:lnTo>
                      <a:lnTo>
                        <a:pt x="1640" y="5507"/>
                      </a:lnTo>
                      <a:lnTo>
                        <a:pt x="1921" y="5507"/>
                      </a:lnTo>
                      <a:lnTo>
                        <a:pt x="2015" y="5429"/>
                      </a:lnTo>
                      <a:lnTo>
                        <a:pt x="2155" y="5429"/>
                      </a:lnTo>
                      <a:lnTo>
                        <a:pt x="2155" y="5352"/>
                      </a:lnTo>
                      <a:lnTo>
                        <a:pt x="2249" y="5352"/>
                      </a:lnTo>
                      <a:lnTo>
                        <a:pt x="2343" y="5274"/>
                      </a:lnTo>
                      <a:lnTo>
                        <a:pt x="2343" y="5196"/>
                      </a:lnTo>
                      <a:lnTo>
                        <a:pt x="2436" y="5196"/>
                      </a:lnTo>
                      <a:lnTo>
                        <a:pt x="2436" y="5003"/>
                      </a:lnTo>
                      <a:lnTo>
                        <a:pt x="2530" y="4925"/>
                      </a:lnTo>
                      <a:lnTo>
                        <a:pt x="2624" y="4925"/>
                      </a:lnTo>
                      <a:lnTo>
                        <a:pt x="2718" y="4847"/>
                      </a:lnTo>
                      <a:lnTo>
                        <a:pt x="2811" y="4847"/>
                      </a:lnTo>
                      <a:lnTo>
                        <a:pt x="2811" y="4770"/>
                      </a:lnTo>
                      <a:lnTo>
                        <a:pt x="2905" y="4770"/>
                      </a:lnTo>
                      <a:lnTo>
                        <a:pt x="2905" y="4692"/>
                      </a:lnTo>
                      <a:lnTo>
                        <a:pt x="2999" y="4692"/>
                      </a:lnTo>
                      <a:lnTo>
                        <a:pt x="2999" y="4615"/>
                      </a:lnTo>
                      <a:lnTo>
                        <a:pt x="3092" y="4615"/>
                      </a:lnTo>
                      <a:lnTo>
                        <a:pt x="3186" y="4537"/>
                      </a:lnTo>
                      <a:lnTo>
                        <a:pt x="3186" y="4188"/>
                      </a:lnTo>
                      <a:lnTo>
                        <a:pt x="3233" y="4188"/>
                      </a:lnTo>
                      <a:lnTo>
                        <a:pt x="3233" y="3955"/>
                      </a:lnTo>
                      <a:lnTo>
                        <a:pt x="3327" y="3955"/>
                      </a:lnTo>
                      <a:lnTo>
                        <a:pt x="3327" y="3878"/>
                      </a:lnTo>
                      <a:lnTo>
                        <a:pt x="3420" y="3878"/>
                      </a:lnTo>
                      <a:lnTo>
                        <a:pt x="3514" y="3800"/>
                      </a:lnTo>
                      <a:lnTo>
                        <a:pt x="3608" y="3800"/>
                      </a:lnTo>
                      <a:lnTo>
                        <a:pt x="3608" y="3723"/>
                      </a:lnTo>
                      <a:lnTo>
                        <a:pt x="3702" y="3723"/>
                      </a:lnTo>
                      <a:lnTo>
                        <a:pt x="3702" y="3645"/>
                      </a:lnTo>
                      <a:lnTo>
                        <a:pt x="3795" y="3645"/>
                      </a:lnTo>
                      <a:lnTo>
                        <a:pt x="3795" y="3568"/>
                      </a:lnTo>
                      <a:lnTo>
                        <a:pt x="3889" y="3568"/>
                      </a:lnTo>
                      <a:lnTo>
                        <a:pt x="3889" y="3490"/>
                      </a:lnTo>
                      <a:lnTo>
                        <a:pt x="3983" y="3490"/>
                      </a:lnTo>
                      <a:lnTo>
                        <a:pt x="3983" y="3413"/>
                      </a:lnTo>
                      <a:lnTo>
                        <a:pt x="4076" y="3413"/>
                      </a:lnTo>
                      <a:lnTo>
                        <a:pt x="4076" y="3335"/>
                      </a:lnTo>
                      <a:lnTo>
                        <a:pt x="4076" y="3413"/>
                      </a:lnTo>
                      <a:lnTo>
                        <a:pt x="4076" y="3335"/>
                      </a:lnTo>
                      <a:lnTo>
                        <a:pt x="4170" y="3335"/>
                      </a:lnTo>
                      <a:lnTo>
                        <a:pt x="4170" y="3064"/>
                      </a:lnTo>
                      <a:lnTo>
                        <a:pt x="4264" y="3064"/>
                      </a:lnTo>
                      <a:lnTo>
                        <a:pt x="4264" y="2404"/>
                      </a:lnTo>
                      <a:lnTo>
                        <a:pt x="4311" y="2404"/>
                      </a:lnTo>
                      <a:lnTo>
                        <a:pt x="4311" y="2172"/>
                      </a:lnTo>
                      <a:lnTo>
                        <a:pt x="4404" y="2172"/>
                      </a:lnTo>
                      <a:lnTo>
                        <a:pt x="4404" y="2094"/>
                      </a:lnTo>
                      <a:lnTo>
                        <a:pt x="4592" y="2094"/>
                      </a:lnTo>
                      <a:lnTo>
                        <a:pt x="4685" y="2017"/>
                      </a:lnTo>
                      <a:lnTo>
                        <a:pt x="4873" y="2017"/>
                      </a:lnTo>
                      <a:lnTo>
                        <a:pt x="4873" y="1939"/>
                      </a:lnTo>
                      <a:lnTo>
                        <a:pt x="4967" y="1939"/>
                      </a:lnTo>
                      <a:lnTo>
                        <a:pt x="4967" y="1861"/>
                      </a:lnTo>
                      <a:lnTo>
                        <a:pt x="5060" y="1861"/>
                      </a:lnTo>
                      <a:lnTo>
                        <a:pt x="5060" y="1784"/>
                      </a:lnTo>
                      <a:lnTo>
                        <a:pt x="5154" y="1784"/>
                      </a:lnTo>
                      <a:lnTo>
                        <a:pt x="5154" y="1706"/>
                      </a:lnTo>
                      <a:lnTo>
                        <a:pt x="5248" y="1706"/>
                      </a:lnTo>
                      <a:lnTo>
                        <a:pt x="5248" y="1551"/>
                      </a:lnTo>
                      <a:lnTo>
                        <a:pt x="5154" y="1551"/>
                      </a:lnTo>
                      <a:lnTo>
                        <a:pt x="5154" y="1474"/>
                      </a:lnTo>
                      <a:lnTo>
                        <a:pt x="5060" y="1474"/>
                      </a:lnTo>
                      <a:lnTo>
                        <a:pt x="5060" y="1357"/>
                      </a:lnTo>
                      <a:lnTo>
                        <a:pt x="5248" y="1357"/>
                      </a:lnTo>
                      <a:lnTo>
                        <a:pt x="5248" y="1280"/>
                      </a:lnTo>
                      <a:lnTo>
                        <a:pt x="5435" y="1125"/>
                      </a:lnTo>
                      <a:lnTo>
                        <a:pt x="5435" y="1047"/>
                      </a:lnTo>
                      <a:lnTo>
                        <a:pt x="5669" y="1047"/>
                      </a:lnTo>
                      <a:lnTo>
                        <a:pt x="5669" y="969"/>
                      </a:lnTo>
                      <a:lnTo>
                        <a:pt x="6044" y="969"/>
                      </a:lnTo>
                      <a:lnTo>
                        <a:pt x="6044" y="892"/>
                      </a:lnTo>
                      <a:lnTo>
                        <a:pt x="6325" y="892"/>
                      </a:lnTo>
                      <a:lnTo>
                        <a:pt x="6325" y="814"/>
                      </a:lnTo>
                      <a:lnTo>
                        <a:pt x="6419" y="814"/>
                      </a:lnTo>
                      <a:lnTo>
                        <a:pt x="6513" y="737"/>
                      </a:lnTo>
                      <a:lnTo>
                        <a:pt x="6560" y="737"/>
                      </a:lnTo>
                      <a:lnTo>
                        <a:pt x="6653" y="659"/>
                      </a:lnTo>
                      <a:lnTo>
                        <a:pt x="6747" y="659"/>
                      </a:lnTo>
                      <a:lnTo>
                        <a:pt x="6747" y="582"/>
                      </a:lnTo>
                      <a:lnTo>
                        <a:pt x="6841" y="582"/>
                      </a:lnTo>
                      <a:lnTo>
                        <a:pt x="6841" y="543"/>
                      </a:lnTo>
                      <a:lnTo>
                        <a:pt x="6934" y="543"/>
                      </a:lnTo>
                      <a:lnTo>
                        <a:pt x="6934" y="465"/>
                      </a:lnTo>
                      <a:lnTo>
                        <a:pt x="7028" y="388"/>
                      </a:lnTo>
                      <a:lnTo>
                        <a:pt x="7028" y="155"/>
                      </a:lnTo>
                      <a:lnTo>
                        <a:pt x="7122" y="155"/>
                      </a:lnTo>
                      <a:lnTo>
                        <a:pt x="7122" y="78"/>
                      </a:lnTo>
                      <a:lnTo>
                        <a:pt x="7309" y="78"/>
                      </a:lnTo>
                      <a:lnTo>
                        <a:pt x="7309" y="0"/>
                      </a:lnTo>
                      <a:lnTo>
                        <a:pt x="7497" y="0"/>
                      </a:lnTo>
                      <a:lnTo>
                        <a:pt x="7497" y="155"/>
                      </a:lnTo>
                      <a:lnTo>
                        <a:pt x="8293" y="155"/>
                      </a:lnTo>
                      <a:lnTo>
                        <a:pt x="8293" y="78"/>
                      </a:lnTo>
                      <a:lnTo>
                        <a:pt x="8996" y="78"/>
                      </a:lnTo>
                      <a:lnTo>
                        <a:pt x="8996" y="310"/>
                      </a:lnTo>
                      <a:lnTo>
                        <a:pt x="8902" y="310"/>
                      </a:lnTo>
                      <a:lnTo>
                        <a:pt x="8902" y="233"/>
                      </a:lnTo>
                      <a:lnTo>
                        <a:pt x="8902" y="310"/>
                      </a:lnTo>
                      <a:lnTo>
                        <a:pt x="8809" y="310"/>
                      </a:lnTo>
                      <a:lnTo>
                        <a:pt x="8809" y="233"/>
                      </a:lnTo>
                      <a:lnTo>
                        <a:pt x="8574" y="233"/>
                      </a:lnTo>
                      <a:lnTo>
                        <a:pt x="8574" y="310"/>
                      </a:lnTo>
                      <a:lnTo>
                        <a:pt x="8481" y="310"/>
                      </a:lnTo>
                      <a:lnTo>
                        <a:pt x="8481" y="388"/>
                      </a:lnTo>
                      <a:lnTo>
                        <a:pt x="8574" y="388"/>
                      </a:lnTo>
                      <a:lnTo>
                        <a:pt x="8574" y="310"/>
                      </a:lnTo>
                      <a:lnTo>
                        <a:pt x="8574" y="388"/>
                      </a:lnTo>
                      <a:lnTo>
                        <a:pt x="8481" y="388"/>
                      </a:lnTo>
                      <a:lnTo>
                        <a:pt x="8574" y="388"/>
                      </a:lnTo>
                      <a:lnTo>
                        <a:pt x="8481" y="388"/>
                      </a:lnTo>
                      <a:lnTo>
                        <a:pt x="8481" y="465"/>
                      </a:lnTo>
                      <a:lnTo>
                        <a:pt x="8574" y="465"/>
                      </a:lnTo>
                      <a:lnTo>
                        <a:pt x="8481" y="465"/>
                      </a:lnTo>
                      <a:lnTo>
                        <a:pt x="8481" y="543"/>
                      </a:lnTo>
                      <a:lnTo>
                        <a:pt x="8481" y="465"/>
                      </a:lnTo>
                      <a:lnTo>
                        <a:pt x="8809" y="465"/>
                      </a:lnTo>
                      <a:lnTo>
                        <a:pt x="8809" y="388"/>
                      </a:lnTo>
                      <a:lnTo>
                        <a:pt x="8902" y="388"/>
                      </a:lnTo>
                      <a:lnTo>
                        <a:pt x="8809" y="388"/>
                      </a:lnTo>
                      <a:lnTo>
                        <a:pt x="8809" y="465"/>
                      </a:lnTo>
                      <a:lnTo>
                        <a:pt x="9090" y="465"/>
                      </a:lnTo>
                      <a:lnTo>
                        <a:pt x="9090" y="543"/>
                      </a:lnTo>
                      <a:lnTo>
                        <a:pt x="9090" y="465"/>
                      </a:lnTo>
                      <a:lnTo>
                        <a:pt x="9184" y="465"/>
                      </a:lnTo>
                      <a:lnTo>
                        <a:pt x="9184" y="388"/>
                      </a:lnTo>
                      <a:lnTo>
                        <a:pt x="9277" y="388"/>
                      </a:lnTo>
                      <a:lnTo>
                        <a:pt x="9184" y="388"/>
                      </a:lnTo>
                      <a:lnTo>
                        <a:pt x="9465" y="388"/>
                      </a:lnTo>
                      <a:lnTo>
                        <a:pt x="9465" y="310"/>
                      </a:lnTo>
                      <a:lnTo>
                        <a:pt x="9558" y="310"/>
                      </a:lnTo>
                      <a:lnTo>
                        <a:pt x="9558" y="233"/>
                      </a:lnTo>
                      <a:lnTo>
                        <a:pt x="9933" y="233"/>
                      </a:lnTo>
                      <a:lnTo>
                        <a:pt x="9933" y="310"/>
                      </a:lnTo>
                      <a:lnTo>
                        <a:pt x="10167" y="310"/>
                      </a:lnTo>
                      <a:lnTo>
                        <a:pt x="10167" y="465"/>
                      </a:lnTo>
                      <a:lnTo>
                        <a:pt x="10261" y="465"/>
                      </a:lnTo>
                      <a:lnTo>
                        <a:pt x="10261" y="543"/>
                      </a:lnTo>
                      <a:lnTo>
                        <a:pt x="10355" y="543"/>
                      </a:lnTo>
                      <a:lnTo>
                        <a:pt x="10261" y="543"/>
                      </a:lnTo>
                      <a:lnTo>
                        <a:pt x="10261" y="582"/>
                      </a:lnTo>
                      <a:lnTo>
                        <a:pt x="10167" y="582"/>
                      </a:lnTo>
                      <a:lnTo>
                        <a:pt x="10167" y="659"/>
                      </a:lnTo>
                      <a:lnTo>
                        <a:pt x="10074" y="659"/>
                      </a:lnTo>
                      <a:lnTo>
                        <a:pt x="10074" y="892"/>
                      </a:lnTo>
                      <a:lnTo>
                        <a:pt x="10355" y="892"/>
                      </a:lnTo>
                      <a:lnTo>
                        <a:pt x="10355" y="814"/>
                      </a:lnTo>
                      <a:lnTo>
                        <a:pt x="10355" y="969"/>
                      </a:lnTo>
                      <a:lnTo>
                        <a:pt x="10449" y="969"/>
                      </a:lnTo>
                      <a:lnTo>
                        <a:pt x="10449" y="1047"/>
                      </a:lnTo>
                      <a:lnTo>
                        <a:pt x="10542" y="1047"/>
                      </a:lnTo>
                      <a:lnTo>
                        <a:pt x="10542" y="1125"/>
                      </a:lnTo>
                      <a:lnTo>
                        <a:pt x="10542" y="1047"/>
                      </a:lnTo>
                      <a:lnTo>
                        <a:pt x="10542" y="1125"/>
                      </a:lnTo>
                      <a:lnTo>
                        <a:pt x="10917" y="1125"/>
                      </a:lnTo>
                      <a:lnTo>
                        <a:pt x="10917" y="969"/>
                      </a:lnTo>
                      <a:lnTo>
                        <a:pt x="11058" y="969"/>
                      </a:lnTo>
                      <a:lnTo>
                        <a:pt x="11058" y="892"/>
                      </a:lnTo>
                      <a:lnTo>
                        <a:pt x="11058" y="969"/>
                      </a:lnTo>
                      <a:lnTo>
                        <a:pt x="11151" y="969"/>
                      </a:lnTo>
                      <a:lnTo>
                        <a:pt x="11151" y="1047"/>
                      </a:lnTo>
                      <a:lnTo>
                        <a:pt x="11245" y="1047"/>
                      </a:lnTo>
                      <a:lnTo>
                        <a:pt x="11245" y="1202"/>
                      </a:lnTo>
                      <a:lnTo>
                        <a:pt x="11339" y="1202"/>
                      </a:lnTo>
                      <a:lnTo>
                        <a:pt x="11339" y="1280"/>
                      </a:lnTo>
                      <a:lnTo>
                        <a:pt x="11433" y="1280"/>
                      </a:lnTo>
                      <a:lnTo>
                        <a:pt x="11433" y="1357"/>
                      </a:lnTo>
                      <a:lnTo>
                        <a:pt x="11620" y="1357"/>
                      </a:lnTo>
                      <a:lnTo>
                        <a:pt x="11620" y="1435"/>
                      </a:lnTo>
                      <a:lnTo>
                        <a:pt x="11620" y="1357"/>
                      </a:lnTo>
                      <a:lnTo>
                        <a:pt x="11714" y="1357"/>
                      </a:lnTo>
                      <a:lnTo>
                        <a:pt x="11714" y="1629"/>
                      </a:lnTo>
                      <a:lnTo>
                        <a:pt x="11807" y="1629"/>
                      </a:lnTo>
                      <a:lnTo>
                        <a:pt x="11807" y="1706"/>
                      </a:lnTo>
                      <a:lnTo>
                        <a:pt x="11901" y="1706"/>
                      </a:lnTo>
                      <a:lnTo>
                        <a:pt x="11901" y="1784"/>
                      </a:lnTo>
                      <a:lnTo>
                        <a:pt x="11995" y="1784"/>
                      </a:lnTo>
                      <a:lnTo>
                        <a:pt x="11995" y="1861"/>
                      </a:lnTo>
                      <a:lnTo>
                        <a:pt x="12510" y="1861"/>
                      </a:lnTo>
                      <a:lnTo>
                        <a:pt x="12510" y="1706"/>
                      </a:lnTo>
                      <a:lnTo>
                        <a:pt x="12604" y="1706"/>
                      </a:lnTo>
                      <a:lnTo>
                        <a:pt x="12604" y="1784"/>
                      </a:lnTo>
                      <a:lnTo>
                        <a:pt x="12698" y="1861"/>
                      </a:lnTo>
                      <a:lnTo>
                        <a:pt x="12698" y="2017"/>
                      </a:lnTo>
                      <a:lnTo>
                        <a:pt x="12791" y="2017"/>
                      </a:lnTo>
                      <a:lnTo>
                        <a:pt x="12791" y="1939"/>
                      </a:lnTo>
                      <a:lnTo>
                        <a:pt x="12885" y="1939"/>
                      </a:lnTo>
                      <a:lnTo>
                        <a:pt x="12885" y="2017"/>
                      </a:lnTo>
                      <a:lnTo>
                        <a:pt x="12885" y="1939"/>
                      </a:lnTo>
                      <a:lnTo>
                        <a:pt x="12979" y="1939"/>
                      </a:lnTo>
                      <a:lnTo>
                        <a:pt x="12979" y="1861"/>
                      </a:lnTo>
                      <a:lnTo>
                        <a:pt x="12979" y="1939"/>
                      </a:lnTo>
                      <a:lnTo>
                        <a:pt x="13072" y="1939"/>
                      </a:lnTo>
                      <a:lnTo>
                        <a:pt x="13072" y="1861"/>
                      </a:lnTo>
                      <a:lnTo>
                        <a:pt x="13072" y="1939"/>
                      </a:lnTo>
                      <a:lnTo>
                        <a:pt x="13072" y="1861"/>
                      </a:lnTo>
                      <a:lnTo>
                        <a:pt x="13166" y="1861"/>
                      </a:lnTo>
                      <a:lnTo>
                        <a:pt x="13166" y="2094"/>
                      </a:lnTo>
                      <a:lnTo>
                        <a:pt x="13072" y="2094"/>
                      </a:lnTo>
                      <a:lnTo>
                        <a:pt x="13166" y="2094"/>
                      </a:lnTo>
                      <a:lnTo>
                        <a:pt x="13072" y="2094"/>
                      </a:lnTo>
                      <a:lnTo>
                        <a:pt x="13072" y="2172"/>
                      </a:lnTo>
                      <a:lnTo>
                        <a:pt x="13166" y="2172"/>
                      </a:lnTo>
                      <a:lnTo>
                        <a:pt x="13072" y="2172"/>
                      </a:lnTo>
                      <a:lnTo>
                        <a:pt x="13166" y="2172"/>
                      </a:lnTo>
                      <a:lnTo>
                        <a:pt x="13166" y="2249"/>
                      </a:lnTo>
                      <a:lnTo>
                        <a:pt x="13072" y="2249"/>
                      </a:lnTo>
                      <a:lnTo>
                        <a:pt x="13072" y="2598"/>
                      </a:lnTo>
                      <a:lnTo>
                        <a:pt x="13260" y="2598"/>
                      </a:lnTo>
                      <a:lnTo>
                        <a:pt x="13260" y="2676"/>
                      </a:lnTo>
                      <a:lnTo>
                        <a:pt x="13307" y="2676"/>
                      </a:lnTo>
                      <a:lnTo>
                        <a:pt x="13307" y="2753"/>
                      </a:lnTo>
                      <a:lnTo>
                        <a:pt x="13400" y="2753"/>
                      </a:lnTo>
                      <a:lnTo>
                        <a:pt x="13400" y="2831"/>
                      </a:lnTo>
                      <a:lnTo>
                        <a:pt x="13588" y="2831"/>
                      </a:lnTo>
                      <a:lnTo>
                        <a:pt x="13588" y="2986"/>
                      </a:lnTo>
                      <a:lnTo>
                        <a:pt x="13494" y="2986"/>
                      </a:lnTo>
                      <a:lnTo>
                        <a:pt x="13588" y="2986"/>
                      </a:lnTo>
                      <a:lnTo>
                        <a:pt x="13588" y="3064"/>
                      </a:lnTo>
                      <a:lnTo>
                        <a:pt x="13494" y="3064"/>
                      </a:lnTo>
                      <a:lnTo>
                        <a:pt x="13588" y="3064"/>
                      </a:lnTo>
                      <a:lnTo>
                        <a:pt x="13588" y="3141"/>
                      </a:lnTo>
                      <a:lnTo>
                        <a:pt x="13963" y="3141"/>
                      </a:lnTo>
                      <a:lnTo>
                        <a:pt x="13963" y="3064"/>
                      </a:lnTo>
                      <a:lnTo>
                        <a:pt x="14150" y="3064"/>
                      </a:lnTo>
                      <a:lnTo>
                        <a:pt x="14244" y="2986"/>
                      </a:lnTo>
                      <a:lnTo>
                        <a:pt x="14244" y="3141"/>
                      </a:lnTo>
                      <a:lnTo>
                        <a:pt x="14338" y="3141"/>
                      </a:lnTo>
                      <a:lnTo>
                        <a:pt x="14338" y="3296"/>
                      </a:lnTo>
                      <a:lnTo>
                        <a:pt x="14431" y="3296"/>
                      </a:lnTo>
                      <a:lnTo>
                        <a:pt x="14431" y="3219"/>
                      </a:lnTo>
                      <a:lnTo>
                        <a:pt x="14666" y="3219"/>
                      </a:lnTo>
                      <a:lnTo>
                        <a:pt x="14666" y="3296"/>
                      </a:lnTo>
                      <a:lnTo>
                        <a:pt x="14759" y="3296"/>
                      </a:lnTo>
                      <a:lnTo>
                        <a:pt x="14759" y="3335"/>
                      </a:lnTo>
                      <a:lnTo>
                        <a:pt x="14853" y="3335"/>
                      </a:lnTo>
                      <a:lnTo>
                        <a:pt x="14853" y="3296"/>
                      </a:lnTo>
                      <a:lnTo>
                        <a:pt x="14853" y="3335"/>
                      </a:lnTo>
                      <a:lnTo>
                        <a:pt x="14947" y="3335"/>
                      </a:lnTo>
                      <a:lnTo>
                        <a:pt x="14947" y="3413"/>
                      </a:lnTo>
                      <a:lnTo>
                        <a:pt x="15040" y="3413"/>
                      </a:lnTo>
                      <a:lnTo>
                        <a:pt x="15040" y="3490"/>
                      </a:lnTo>
                      <a:lnTo>
                        <a:pt x="15134" y="3490"/>
                      </a:lnTo>
                      <a:lnTo>
                        <a:pt x="15134" y="3568"/>
                      </a:lnTo>
                      <a:lnTo>
                        <a:pt x="15321" y="3568"/>
                      </a:lnTo>
                      <a:lnTo>
                        <a:pt x="15321" y="3800"/>
                      </a:lnTo>
                      <a:lnTo>
                        <a:pt x="15228" y="3800"/>
                      </a:lnTo>
                      <a:lnTo>
                        <a:pt x="15228" y="3878"/>
                      </a:lnTo>
                      <a:lnTo>
                        <a:pt x="15321" y="3878"/>
                      </a:lnTo>
                      <a:lnTo>
                        <a:pt x="15321" y="3800"/>
                      </a:lnTo>
                      <a:lnTo>
                        <a:pt x="15837" y="3800"/>
                      </a:lnTo>
                      <a:lnTo>
                        <a:pt x="15837" y="3878"/>
                      </a:lnTo>
                      <a:lnTo>
                        <a:pt x="15931" y="3878"/>
                      </a:lnTo>
                      <a:lnTo>
                        <a:pt x="15931" y="3955"/>
                      </a:lnTo>
                      <a:lnTo>
                        <a:pt x="16024" y="3955"/>
                      </a:lnTo>
                      <a:lnTo>
                        <a:pt x="16024" y="4033"/>
                      </a:lnTo>
                      <a:lnTo>
                        <a:pt x="16212" y="4033"/>
                      </a:lnTo>
                      <a:lnTo>
                        <a:pt x="16212" y="4111"/>
                      </a:lnTo>
                      <a:lnTo>
                        <a:pt x="16212" y="4033"/>
                      </a:lnTo>
                      <a:lnTo>
                        <a:pt x="16212" y="4111"/>
                      </a:lnTo>
                      <a:lnTo>
                        <a:pt x="16212" y="4033"/>
                      </a:lnTo>
                      <a:lnTo>
                        <a:pt x="16212" y="4111"/>
                      </a:lnTo>
                      <a:lnTo>
                        <a:pt x="16305" y="4111"/>
                      </a:lnTo>
                      <a:lnTo>
                        <a:pt x="16305" y="4033"/>
                      </a:lnTo>
                      <a:lnTo>
                        <a:pt x="16305" y="4111"/>
                      </a:lnTo>
                      <a:lnTo>
                        <a:pt x="16212" y="4111"/>
                      </a:lnTo>
                      <a:lnTo>
                        <a:pt x="16212" y="4304"/>
                      </a:lnTo>
                      <a:lnTo>
                        <a:pt x="16024" y="4304"/>
                      </a:lnTo>
                      <a:lnTo>
                        <a:pt x="16024" y="4382"/>
                      </a:lnTo>
                      <a:lnTo>
                        <a:pt x="16118" y="4382"/>
                      </a:lnTo>
                      <a:lnTo>
                        <a:pt x="16118" y="4460"/>
                      </a:lnTo>
                      <a:lnTo>
                        <a:pt x="16212" y="4460"/>
                      </a:lnTo>
                      <a:lnTo>
                        <a:pt x="16212" y="4537"/>
                      </a:lnTo>
                      <a:lnTo>
                        <a:pt x="16305" y="4537"/>
                      </a:lnTo>
                      <a:lnTo>
                        <a:pt x="16399" y="4615"/>
                      </a:lnTo>
                      <a:lnTo>
                        <a:pt x="16493" y="4615"/>
                      </a:lnTo>
                      <a:lnTo>
                        <a:pt x="16493" y="4692"/>
                      </a:lnTo>
                      <a:lnTo>
                        <a:pt x="16587" y="4692"/>
                      </a:lnTo>
                      <a:lnTo>
                        <a:pt x="16587" y="4847"/>
                      </a:lnTo>
                      <a:lnTo>
                        <a:pt x="16680" y="4847"/>
                      </a:lnTo>
                      <a:lnTo>
                        <a:pt x="16680" y="4925"/>
                      </a:lnTo>
                      <a:lnTo>
                        <a:pt x="16305" y="4925"/>
                      </a:lnTo>
                      <a:lnTo>
                        <a:pt x="16305" y="5429"/>
                      </a:lnTo>
                      <a:lnTo>
                        <a:pt x="16118" y="5429"/>
                      </a:lnTo>
                      <a:lnTo>
                        <a:pt x="16118" y="5507"/>
                      </a:lnTo>
                      <a:lnTo>
                        <a:pt x="16024" y="5507"/>
                      </a:lnTo>
                      <a:lnTo>
                        <a:pt x="16024" y="5584"/>
                      </a:lnTo>
                      <a:lnTo>
                        <a:pt x="15931" y="5584"/>
                      </a:lnTo>
                      <a:lnTo>
                        <a:pt x="15931" y="5662"/>
                      </a:lnTo>
                      <a:lnTo>
                        <a:pt x="15837" y="5662"/>
                      </a:lnTo>
                      <a:lnTo>
                        <a:pt x="15837" y="5739"/>
                      </a:lnTo>
                      <a:lnTo>
                        <a:pt x="15649" y="5739"/>
                      </a:lnTo>
                      <a:lnTo>
                        <a:pt x="15649" y="5662"/>
                      </a:lnTo>
                      <a:lnTo>
                        <a:pt x="15743" y="5662"/>
                      </a:lnTo>
                      <a:lnTo>
                        <a:pt x="15649" y="5662"/>
                      </a:lnTo>
                      <a:lnTo>
                        <a:pt x="15649" y="5584"/>
                      </a:lnTo>
                      <a:lnTo>
                        <a:pt x="15649" y="5662"/>
                      </a:lnTo>
                      <a:lnTo>
                        <a:pt x="15556" y="5662"/>
                      </a:lnTo>
                      <a:lnTo>
                        <a:pt x="15556" y="5584"/>
                      </a:lnTo>
                      <a:lnTo>
                        <a:pt x="15556" y="5662"/>
                      </a:lnTo>
                      <a:lnTo>
                        <a:pt x="15509" y="5662"/>
                      </a:lnTo>
                      <a:lnTo>
                        <a:pt x="15509" y="5817"/>
                      </a:lnTo>
                      <a:lnTo>
                        <a:pt x="15321" y="5817"/>
                      </a:lnTo>
                      <a:lnTo>
                        <a:pt x="15321" y="5894"/>
                      </a:lnTo>
                      <a:lnTo>
                        <a:pt x="15228" y="5894"/>
                      </a:lnTo>
                      <a:lnTo>
                        <a:pt x="15228" y="5972"/>
                      </a:lnTo>
                      <a:lnTo>
                        <a:pt x="15040" y="5972"/>
                      </a:lnTo>
                      <a:lnTo>
                        <a:pt x="15040" y="5894"/>
                      </a:lnTo>
                      <a:lnTo>
                        <a:pt x="15040" y="6166"/>
                      </a:lnTo>
                      <a:lnTo>
                        <a:pt x="14759" y="6166"/>
                      </a:lnTo>
                      <a:lnTo>
                        <a:pt x="14759" y="6127"/>
                      </a:lnTo>
                      <a:lnTo>
                        <a:pt x="14666" y="6127"/>
                      </a:lnTo>
                      <a:lnTo>
                        <a:pt x="14666" y="6166"/>
                      </a:lnTo>
                      <a:lnTo>
                        <a:pt x="14666" y="6127"/>
                      </a:lnTo>
                      <a:lnTo>
                        <a:pt x="14666" y="6166"/>
                      </a:lnTo>
                      <a:lnTo>
                        <a:pt x="14572" y="6166"/>
                      </a:lnTo>
                      <a:lnTo>
                        <a:pt x="14572" y="6127"/>
                      </a:lnTo>
                      <a:lnTo>
                        <a:pt x="14478" y="6127"/>
                      </a:lnTo>
                      <a:lnTo>
                        <a:pt x="14478" y="6166"/>
                      </a:lnTo>
                      <a:lnTo>
                        <a:pt x="14478" y="6127"/>
                      </a:lnTo>
                      <a:lnTo>
                        <a:pt x="14431" y="6127"/>
                      </a:lnTo>
                      <a:lnTo>
                        <a:pt x="14431" y="6166"/>
                      </a:lnTo>
                      <a:lnTo>
                        <a:pt x="14431" y="6127"/>
                      </a:lnTo>
                      <a:lnTo>
                        <a:pt x="14150" y="6127"/>
                      </a:lnTo>
                      <a:lnTo>
                        <a:pt x="14150" y="6166"/>
                      </a:lnTo>
                      <a:lnTo>
                        <a:pt x="14056" y="6166"/>
                      </a:lnTo>
                      <a:lnTo>
                        <a:pt x="14056" y="6127"/>
                      </a:lnTo>
                      <a:lnTo>
                        <a:pt x="14056" y="6166"/>
                      </a:lnTo>
                      <a:lnTo>
                        <a:pt x="13869" y="6166"/>
                      </a:lnTo>
                      <a:lnTo>
                        <a:pt x="13869" y="6243"/>
                      </a:lnTo>
                      <a:lnTo>
                        <a:pt x="13963" y="6321"/>
                      </a:lnTo>
                      <a:lnTo>
                        <a:pt x="14056" y="6321"/>
                      </a:lnTo>
                      <a:lnTo>
                        <a:pt x="14056" y="6399"/>
                      </a:lnTo>
                      <a:lnTo>
                        <a:pt x="14244" y="6399"/>
                      </a:lnTo>
                      <a:lnTo>
                        <a:pt x="14244" y="6709"/>
                      </a:lnTo>
                      <a:lnTo>
                        <a:pt x="14338" y="6709"/>
                      </a:lnTo>
                      <a:lnTo>
                        <a:pt x="14338" y="6864"/>
                      </a:lnTo>
                      <a:lnTo>
                        <a:pt x="14478" y="6864"/>
                      </a:lnTo>
                      <a:lnTo>
                        <a:pt x="14478" y="6941"/>
                      </a:lnTo>
                      <a:lnTo>
                        <a:pt x="14572" y="6941"/>
                      </a:lnTo>
                      <a:lnTo>
                        <a:pt x="14572" y="7019"/>
                      </a:lnTo>
                      <a:lnTo>
                        <a:pt x="14572" y="6941"/>
                      </a:lnTo>
                      <a:lnTo>
                        <a:pt x="14572" y="7019"/>
                      </a:lnTo>
                      <a:lnTo>
                        <a:pt x="14572" y="6941"/>
                      </a:lnTo>
                      <a:lnTo>
                        <a:pt x="14572" y="7019"/>
                      </a:lnTo>
                      <a:lnTo>
                        <a:pt x="14666" y="7019"/>
                      </a:lnTo>
                      <a:lnTo>
                        <a:pt x="14666" y="7058"/>
                      </a:lnTo>
                      <a:lnTo>
                        <a:pt x="14853" y="7058"/>
                      </a:lnTo>
                      <a:lnTo>
                        <a:pt x="14853" y="7135"/>
                      </a:lnTo>
                      <a:lnTo>
                        <a:pt x="14947" y="7135"/>
                      </a:lnTo>
                      <a:lnTo>
                        <a:pt x="14666" y="7135"/>
                      </a:lnTo>
                      <a:lnTo>
                        <a:pt x="14666" y="7290"/>
                      </a:lnTo>
                      <a:lnTo>
                        <a:pt x="14759" y="7290"/>
                      </a:lnTo>
                      <a:lnTo>
                        <a:pt x="14759" y="7368"/>
                      </a:lnTo>
                      <a:lnTo>
                        <a:pt x="14666" y="7368"/>
                      </a:lnTo>
                      <a:lnTo>
                        <a:pt x="14666" y="7446"/>
                      </a:lnTo>
                      <a:lnTo>
                        <a:pt x="14572" y="7446"/>
                      </a:lnTo>
                      <a:lnTo>
                        <a:pt x="14572" y="7678"/>
                      </a:lnTo>
                      <a:lnTo>
                        <a:pt x="14666" y="7678"/>
                      </a:lnTo>
                      <a:lnTo>
                        <a:pt x="14666" y="7833"/>
                      </a:lnTo>
                      <a:lnTo>
                        <a:pt x="14572" y="7833"/>
                      </a:lnTo>
                      <a:lnTo>
                        <a:pt x="14572" y="8105"/>
                      </a:lnTo>
                      <a:lnTo>
                        <a:pt x="14759" y="8105"/>
                      </a:lnTo>
                      <a:lnTo>
                        <a:pt x="14759" y="8260"/>
                      </a:lnTo>
                      <a:lnTo>
                        <a:pt x="14666" y="8260"/>
                      </a:lnTo>
                      <a:lnTo>
                        <a:pt x="14759" y="8260"/>
                      </a:lnTo>
                      <a:lnTo>
                        <a:pt x="14759" y="8338"/>
                      </a:lnTo>
                      <a:lnTo>
                        <a:pt x="14666" y="8415"/>
                      </a:lnTo>
                      <a:lnTo>
                        <a:pt x="14666" y="8493"/>
                      </a:lnTo>
                      <a:lnTo>
                        <a:pt x="14759" y="8493"/>
                      </a:lnTo>
                      <a:lnTo>
                        <a:pt x="14759" y="8648"/>
                      </a:lnTo>
                      <a:lnTo>
                        <a:pt x="14853" y="8648"/>
                      </a:lnTo>
                      <a:lnTo>
                        <a:pt x="14853" y="8803"/>
                      </a:lnTo>
                      <a:lnTo>
                        <a:pt x="14947" y="8803"/>
                      </a:lnTo>
                      <a:lnTo>
                        <a:pt x="14947" y="8958"/>
                      </a:lnTo>
                      <a:lnTo>
                        <a:pt x="14853" y="8958"/>
                      </a:lnTo>
                      <a:lnTo>
                        <a:pt x="14853" y="9074"/>
                      </a:lnTo>
                      <a:lnTo>
                        <a:pt x="14759" y="9074"/>
                      </a:lnTo>
                      <a:lnTo>
                        <a:pt x="14759" y="9152"/>
                      </a:lnTo>
                      <a:lnTo>
                        <a:pt x="14853" y="9152"/>
                      </a:lnTo>
                      <a:lnTo>
                        <a:pt x="14853" y="9229"/>
                      </a:lnTo>
                      <a:lnTo>
                        <a:pt x="14947" y="9229"/>
                      </a:lnTo>
                      <a:lnTo>
                        <a:pt x="14947" y="9307"/>
                      </a:lnTo>
                      <a:lnTo>
                        <a:pt x="15040" y="9307"/>
                      </a:lnTo>
                      <a:lnTo>
                        <a:pt x="15040" y="9385"/>
                      </a:lnTo>
                      <a:lnTo>
                        <a:pt x="14947" y="9385"/>
                      </a:lnTo>
                      <a:lnTo>
                        <a:pt x="15040" y="9385"/>
                      </a:lnTo>
                      <a:lnTo>
                        <a:pt x="15040" y="9462"/>
                      </a:lnTo>
                      <a:lnTo>
                        <a:pt x="14947" y="9540"/>
                      </a:lnTo>
                      <a:lnTo>
                        <a:pt x="15040" y="9617"/>
                      </a:lnTo>
                      <a:lnTo>
                        <a:pt x="15040" y="9695"/>
                      </a:lnTo>
                      <a:lnTo>
                        <a:pt x="15134" y="9695"/>
                      </a:lnTo>
                      <a:lnTo>
                        <a:pt x="15040" y="9695"/>
                      </a:lnTo>
                      <a:lnTo>
                        <a:pt x="15040" y="9772"/>
                      </a:lnTo>
                      <a:lnTo>
                        <a:pt x="15415" y="9772"/>
                      </a:lnTo>
                      <a:lnTo>
                        <a:pt x="15415" y="9850"/>
                      </a:lnTo>
                      <a:lnTo>
                        <a:pt x="15837" y="9850"/>
                      </a:lnTo>
                      <a:lnTo>
                        <a:pt x="15837" y="9889"/>
                      </a:lnTo>
                      <a:lnTo>
                        <a:pt x="15931" y="9889"/>
                      </a:lnTo>
                      <a:lnTo>
                        <a:pt x="15931" y="9966"/>
                      </a:lnTo>
                      <a:lnTo>
                        <a:pt x="16024" y="9966"/>
                      </a:lnTo>
                      <a:lnTo>
                        <a:pt x="16118" y="9889"/>
                      </a:lnTo>
                      <a:lnTo>
                        <a:pt x="16118" y="9966"/>
                      </a:lnTo>
                      <a:lnTo>
                        <a:pt x="16212" y="9966"/>
                      </a:lnTo>
                      <a:lnTo>
                        <a:pt x="16212" y="10044"/>
                      </a:lnTo>
                      <a:lnTo>
                        <a:pt x="16305" y="10044"/>
                      </a:lnTo>
                      <a:lnTo>
                        <a:pt x="16305" y="10121"/>
                      </a:lnTo>
                      <a:lnTo>
                        <a:pt x="16399" y="10121"/>
                      </a:lnTo>
                      <a:lnTo>
                        <a:pt x="16399" y="10044"/>
                      </a:lnTo>
                      <a:lnTo>
                        <a:pt x="16399" y="10199"/>
                      </a:lnTo>
                      <a:lnTo>
                        <a:pt x="16305" y="10199"/>
                      </a:lnTo>
                      <a:lnTo>
                        <a:pt x="16305" y="10276"/>
                      </a:lnTo>
                      <a:lnTo>
                        <a:pt x="16212" y="10276"/>
                      </a:lnTo>
                      <a:lnTo>
                        <a:pt x="16118" y="10354"/>
                      </a:lnTo>
                      <a:lnTo>
                        <a:pt x="16118" y="10587"/>
                      </a:lnTo>
                      <a:lnTo>
                        <a:pt x="16212" y="10587"/>
                      </a:lnTo>
                      <a:lnTo>
                        <a:pt x="16118" y="10587"/>
                      </a:lnTo>
                      <a:lnTo>
                        <a:pt x="16212" y="10587"/>
                      </a:lnTo>
                      <a:lnTo>
                        <a:pt x="16212" y="10664"/>
                      </a:lnTo>
                      <a:lnTo>
                        <a:pt x="16305" y="10664"/>
                      </a:lnTo>
                      <a:lnTo>
                        <a:pt x="16305" y="10509"/>
                      </a:lnTo>
                      <a:lnTo>
                        <a:pt x="16399" y="10509"/>
                      </a:lnTo>
                      <a:lnTo>
                        <a:pt x="16399" y="10664"/>
                      </a:lnTo>
                      <a:lnTo>
                        <a:pt x="16493" y="10742"/>
                      </a:lnTo>
                      <a:lnTo>
                        <a:pt x="16587" y="10742"/>
                      </a:lnTo>
                      <a:lnTo>
                        <a:pt x="16587" y="10819"/>
                      </a:lnTo>
                      <a:lnTo>
                        <a:pt x="16821" y="10819"/>
                      </a:lnTo>
                      <a:lnTo>
                        <a:pt x="16821" y="10858"/>
                      </a:lnTo>
                      <a:lnTo>
                        <a:pt x="16915" y="10858"/>
                      </a:lnTo>
                      <a:lnTo>
                        <a:pt x="17008" y="10819"/>
                      </a:lnTo>
                      <a:lnTo>
                        <a:pt x="17008" y="10742"/>
                      </a:lnTo>
                      <a:lnTo>
                        <a:pt x="17196" y="10742"/>
                      </a:lnTo>
                      <a:lnTo>
                        <a:pt x="17289" y="10664"/>
                      </a:lnTo>
                      <a:lnTo>
                        <a:pt x="17383" y="10742"/>
                      </a:lnTo>
                      <a:lnTo>
                        <a:pt x="17383" y="10664"/>
                      </a:lnTo>
                      <a:lnTo>
                        <a:pt x="17477" y="10742"/>
                      </a:lnTo>
                      <a:lnTo>
                        <a:pt x="17477" y="10587"/>
                      </a:lnTo>
                      <a:lnTo>
                        <a:pt x="17664" y="10587"/>
                      </a:lnTo>
                      <a:lnTo>
                        <a:pt x="17664" y="10509"/>
                      </a:lnTo>
                      <a:lnTo>
                        <a:pt x="17570" y="10509"/>
                      </a:lnTo>
                      <a:lnTo>
                        <a:pt x="17664" y="10432"/>
                      </a:lnTo>
                      <a:lnTo>
                        <a:pt x="17664" y="10509"/>
                      </a:lnTo>
                      <a:lnTo>
                        <a:pt x="17758" y="10509"/>
                      </a:lnTo>
                      <a:lnTo>
                        <a:pt x="17758" y="10432"/>
                      </a:lnTo>
                      <a:lnTo>
                        <a:pt x="17805" y="10432"/>
                      </a:lnTo>
                      <a:lnTo>
                        <a:pt x="17805" y="10354"/>
                      </a:lnTo>
                      <a:lnTo>
                        <a:pt x="17758" y="10354"/>
                      </a:lnTo>
                      <a:lnTo>
                        <a:pt x="17805" y="10354"/>
                      </a:lnTo>
                      <a:lnTo>
                        <a:pt x="17805" y="10276"/>
                      </a:lnTo>
                      <a:lnTo>
                        <a:pt x="17898" y="10276"/>
                      </a:lnTo>
                      <a:lnTo>
                        <a:pt x="17898" y="10354"/>
                      </a:lnTo>
                      <a:lnTo>
                        <a:pt x="17992" y="10354"/>
                      </a:lnTo>
                      <a:lnTo>
                        <a:pt x="17992" y="10199"/>
                      </a:lnTo>
                      <a:lnTo>
                        <a:pt x="18180" y="10199"/>
                      </a:lnTo>
                      <a:lnTo>
                        <a:pt x="18180" y="10121"/>
                      </a:lnTo>
                      <a:lnTo>
                        <a:pt x="18273" y="10121"/>
                      </a:lnTo>
                      <a:lnTo>
                        <a:pt x="18273" y="10044"/>
                      </a:lnTo>
                      <a:lnTo>
                        <a:pt x="18273" y="10121"/>
                      </a:lnTo>
                      <a:lnTo>
                        <a:pt x="18461" y="10121"/>
                      </a:lnTo>
                      <a:lnTo>
                        <a:pt x="18461" y="10044"/>
                      </a:lnTo>
                      <a:lnTo>
                        <a:pt x="18554" y="10044"/>
                      </a:lnTo>
                      <a:lnTo>
                        <a:pt x="18461" y="10044"/>
                      </a:lnTo>
                      <a:lnTo>
                        <a:pt x="18554" y="10044"/>
                      </a:lnTo>
                      <a:lnTo>
                        <a:pt x="18554" y="9966"/>
                      </a:lnTo>
                      <a:lnTo>
                        <a:pt x="18461" y="9966"/>
                      </a:lnTo>
                      <a:lnTo>
                        <a:pt x="18461" y="9889"/>
                      </a:lnTo>
                      <a:lnTo>
                        <a:pt x="18554" y="9889"/>
                      </a:lnTo>
                      <a:lnTo>
                        <a:pt x="18554" y="9850"/>
                      </a:lnTo>
                      <a:lnTo>
                        <a:pt x="18461" y="9850"/>
                      </a:lnTo>
                      <a:lnTo>
                        <a:pt x="18554" y="9850"/>
                      </a:lnTo>
                      <a:lnTo>
                        <a:pt x="18554" y="9695"/>
                      </a:lnTo>
                      <a:lnTo>
                        <a:pt x="18648" y="9772"/>
                      </a:lnTo>
                      <a:lnTo>
                        <a:pt x="18648" y="9850"/>
                      </a:lnTo>
                      <a:lnTo>
                        <a:pt x="18742" y="9850"/>
                      </a:lnTo>
                      <a:lnTo>
                        <a:pt x="18742" y="9889"/>
                      </a:lnTo>
                      <a:lnTo>
                        <a:pt x="18836" y="9889"/>
                      </a:lnTo>
                      <a:lnTo>
                        <a:pt x="18929" y="9966"/>
                      </a:lnTo>
                      <a:lnTo>
                        <a:pt x="18929" y="9889"/>
                      </a:lnTo>
                      <a:lnTo>
                        <a:pt x="18976" y="9966"/>
                      </a:lnTo>
                      <a:lnTo>
                        <a:pt x="19070" y="9966"/>
                      </a:lnTo>
                      <a:lnTo>
                        <a:pt x="19070" y="10044"/>
                      </a:lnTo>
                      <a:lnTo>
                        <a:pt x="19164" y="10044"/>
                      </a:lnTo>
                      <a:lnTo>
                        <a:pt x="19164" y="10121"/>
                      </a:lnTo>
                      <a:lnTo>
                        <a:pt x="19257" y="10121"/>
                      </a:lnTo>
                      <a:lnTo>
                        <a:pt x="19257" y="9889"/>
                      </a:lnTo>
                      <a:lnTo>
                        <a:pt x="19351" y="9889"/>
                      </a:lnTo>
                      <a:lnTo>
                        <a:pt x="19351" y="9850"/>
                      </a:lnTo>
                      <a:lnTo>
                        <a:pt x="19257" y="9850"/>
                      </a:lnTo>
                      <a:lnTo>
                        <a:pt x="19538" y="9850"/>
                      </a:lnTo>
                      <a:lnTo>
                        <a:pt x="19538" y="9889"/>
                      </a:lnTo>
                      <a:lnTo>
                        <a:pt x="19726" y="9889"/>
                      </a:lnTo>
                      <a:lnTo>
                        <a:pt x="19726" y="9966"/>
                      </a:lnTo>
                      <a:lnTo>
                        <a:pt x="19820" y="9966"/>
                      </a:lnTo>
                      <a:lnTo>
                        <a:pt x="19820" y="10044"/>
                      </a:lnTo>
                      <a:lnTo>
                        <a:pt x="19820" y="9966"/>
                      </a:lnTo>
                      <a:lnTo>
                        <a:pt x="19913" y="9966"/>
                      </a:lnTo>
                      <a:lnTo>
                        <a:pt x="19913" y="10121"/>
                      </a:lnTo>
                      <a:lnTo>
                        <a:pt x="20054" y="10121"/>
                      </a:lnTo>
                      <a:lnTo>
                        <a:pt x="20054" y="10199"/>
                      </a:lnTo>
                      <a:lnTo>
                        <a:pt x="20148" y="10199"/>
                      </a:lnTo>
                      <a:lnTo>
                        <a:pt x="20054" y="10199"/>
                      </a:lnTo>
                      <a:lnTo>
                        <a:pt x="20148" y="10199"/>
                      </a:lnTo>
                      <a:lnTo>
                        <a:pt x="20148" y="10276"/>
                      </a:lnTo>
                      <a:lnTo>
                        <a:pt x="20241" y="10276"/>
                      </a:lnTo>
                      <a:lnTo>
                        <a:pt x="20241" y="10354"/>
                      </a:lnTo>
                      <a:lnTo>
                        <a:pt x="20335" y="10354"/>
                      </a:lnTo>
                      <a:lnTo>
                        <a:pt x="20241" y="10354"/>
                      </a:lnTo>
                      <a:lnTo>
                        <a:pt x="20335" y="10354"/>
                      </a:lnTo>
                      <a:lnTo>
                        <a:pt x="20335" y="10509"/>
                      </a:lnTo>
                      <a:lnTo>
                        <a:pt x="20429" y="10587"/>
                      </a:lnTo>
                      <a:lnTo>
                        <a:pt x="20429" y="10742"/>
                      </a:lnTo>
                      <a:lnTo>
                        <a:pt x="20522" y="10742"/>
                      </a:lnTo>
                      <a:lnTo>
                        <a:pt x="20522" y="10819"/>
                      </a:lnTo>
                      <a:lnTo>
                        <a:pt x="20991" y="10819"/>
                      </a:lnTo>
                      <a:lnTo>
                        <a:pt x="20991" y="10936"/>
                      </a:lnTo>
                      <a:lnTo>
                        <a:pt x="21225" y="10936"/>
                      </a:lnTo>
                      <a:lnTo>
                        <a:pt x="21225" y="11013"/>
                      </a:lnTo>
                      <a:lnTo>
                        <a:pt x="21319" y="11013"/>
                      </a:lnTo>
                      <a:lnTo>
                        <a:pt x="21319" y="11091"/>
                      </a:lnTo>
                      <a:lnTo>
                        <a:pt x="21225" y="11091"/>
                      </a:lnTo>
                      <a:lnTo>
                        <a:pt x="21225" y="11168"/>
                      </a:lnTo>
                      <a:lnTo>
                        <a:pt x="21319" y="11168"/>
                      </a:lnTo>
                      <a:lnTo>
                        <a:pt x="21319" y="11556"/>
                      </a:lnTo>
                      <a:lnTo>
                        <a:pt x="21225" y="11556"/>
                      </a:lnTo>
                      <a:lnTo>
                        <a:pt x="21225" y="11634"/>
                      </a:lnTo>
                      <a:lnTo>
                        <a:pt x="21319" y="11634"/>
                      </a:lnTo>
                      <a:lnTo>
                        <a:pt x="21319" y="11711"/>
                      </a:lnTo>
                      <a:lnTo>
                        <a:pt x="21225" y="11711"/>
                      </a:lnTo>
                      <a:lnTo>
                        <a:pt x="21225" y="11750"/>
                      </a:lnTo>
                      <a:lnTo>
                        <a:pt x="21319" y="11750"/>
                      </a:lnTo>
                      <a:lnTo>
                        <a:pt x="21319" y="11983"/>
                      </a:lnTo>
                      <a:lnTo>
                        <a:pt x="21600" y="11983"/>
                      </a:lnTo>
                      <a:lnTo>
                        <a:pt x="21600" y="12060"/>
                      </a:lnTo>
                      <a:lnTo>
                        <a:pt x="21413" y="12060"/>
                      </a:lnTo>
                      <a:lnTo>
                        <a:pt x="21413" y="12138"/>
                      </a:lnTo>
                      <a:lnTo>
                        <a:pt x="21319" y="12138"/>
                      </a:lnTo>
                      <a:lnTo>
                        <a:pt x="21319" y="12060"/>
                      </a:lnTo>
                      <a:lnTo>
                        <a:pt x="21225" y="12060"/>
                      </a:lnTo>
                      <a:lnTo>
                        <a:pt x="21225" y="12215"/>
                      </a:lnTo>
                      <a:lnTo>
                        <a:pt x="21319" y="12215"/>
                      </a:lnTo>
                      <a:lnTo>
                        <a:pt x="21319" y="12293"/>
                      </a:lnTo>
                      <a:lnTo>
                        <a:pt x="21413" y="12293"/>
                      </a:lnTo>
                      <a:lnTo>
                        <a:pt x="21413" y="12371"/>
                      </a:lnTo>
                      <a:lnTo>
                        <a:pt x="21319" y="12371"/>
                      </a:lnTo>
                      <a:lnTo>
                        <a:pt x="21225" y="12448"/>
                      </a:lnTo>
                      <a:lnTo>
                        <a:pt x="21225" y="12526"/>
                      </a:lnTo>
                      <a:lnTo>
                        <a:pt x="21178" y="12526"/>
                      </a:lnTo>
                      <a:lnTo>
                        <a:pt x="21178" y="12603"/>
                      </a:lnTo>
                      <a:lnTo>
                        <a:pt x="21178" y="12526"/>
                      </a:lnTo>
                      <a:lnTo>
                        <a:pt x="21085" y="12526"/>
                      </a:lnTo>
                      <a:lnTo>
                        <a:pt x="21085" y="12603"/>
                      </a:lnTo>
                      <a:lnTo>
                        <a:pt x="20897" y="12603"/>
                      </a:lnTo>
                      <a:lnTo>
                        <a:pt x="20991" y="12681"/>
                      </a:lnTo>
                      <a:lnTo>
                        <a:pt x="20897" y="12681"/>
                      </a:lnTo>
                      <a:lnTo>
                        <a:pt x="20897" y="12720"/>
                      </a:lnTo>
                      <a:lnTo>
                        <a:pt x="20991" y="12720"/>
                      </a:lnTo>
                      <a:lnTo>
                        <a:pt x="20991" y="12797"/>
                      </a:lnTo>
                      <a:lnTo>
                        <a:pt x="20429" y="12797"/>
                      </a:lnTo>
                      <a:lnTo>
                        <a:pt x="20429" y="13185"/>
                      </a:lnTo>
                      <a:lnTo>
                        <a:pt x="20522" y="13185"/>
                      </a:lnTo>
                      <a:lnTo>
                        <a:pt x="20429" y="13185"/>
                      </a:lnTo>
                      <a:lnTo>
                        <a:pt x="20522" y="13185"/>
                      </a:lnTo>
                      <a:lnTo>
                        <a:pt x="20522" y="13262"/>
                      </a:lnTo>
                      <a:lnTo>
                        <a:pt x="20429" y="13262"/>
                      </a:lnTo>
                      <a:lnTo>
                        <a:pt x="20429" y="13418"/>
                      </a:lnTo>
                      <a:lnTo>
                        <a:pt x="20335" y="13418"/>
                      </a:lnTo>
                      <a:lnTo>
                        <a:pt x="20335" y="13573"/>
                      </a:lnTo>
                      <a:lnTo>
                        <a:pt x="20241" y="13573"/>
                      </a:lnTo>
                      <a:lnTo>
                        <a:pt x="20241" y="13611"/>
                      </a:lnTo>
                      <a:lnTo>
                        <a:pt x="20148" y="13611"/>
                      </a:lnTo>
                      <a:lnTo>
                        <a:pt x="20148" y="13767"/>
                      </a:lnTo>
                      <a:lnTo>
                        <a:pt x="20007" y="13767"/>
                      </a:lnTo>
                      <a:lnTo>
                        <a:pt x="20007" y="13844"/>
                      </a:lnTo>
                      <a:lnTo>
                        <a:pt x="19913" y="13844"/>
                      </a:lnTo>
                      <a:lnTo>
                        <a:pt x="19913" y="13999"/>
                      </a:lnTo>
                      <a:lnTo>
                        <a:pt x="19820" y="13999"/>
                      </a:lnTo>
                      <a:lnTo>
                        <a:pt x="19820" y="14077"/>
                      </a:lnTo>
                      <a:lnTo>
                        <a:pt x="19726" y="14077"/>
                      </a:lnTo>
                      <a:lnTo>
                        <a:pt x="19726" y="14154"/>
                      </a:lnTo>
                      <a:lnTo>
                        <a:pt x="19632" y="14154"/>
                      </a:lnTo>
                      <a:lnTo>
                        <a:pt x="19632" y="14077"/>
                      </a:lnTo>
                      <a:lnTo>
                        <a:pt x="18976" y="14077"/>
                      </a:lnTo>
                      <a:lnTo>
                        <a:pt x="18976" y="14154"/>
                      </a:lnTo>
                      <a:lnTo>
                        <a:pt x="18742" y="14154"/>
                      </a:lnTo>
                      <a:lnTo>
                        <a:pt x="18742" y="14232"/>
                      </a:lnTo>
                      <a:lnTo>
                        <a:pt x="18648" y="14232"/>
                      </a:lnTo>
                      <a:lnTo>
                        <a:pt x="18648" y="14154"/>
                      </a:lnTo>
                      <a:lnTo>
                        <a:pt x="18648" y="14232"/>
                      </a:lnTo>
                      <a:lnTo>
                        <a:pt x="18461" y="14232"/>
                      </a:lnTo>
                      <a:lnTo>
                        <a:pt x="18461" y="14310"/>
                      </a:lnTo>
                      <a:lnTo>
                        <a:pt x="18273" y="14310"/>
                      </a:lnTo>
                      <a:lnTo>
                        <a:pt x="18273" y="14387"/>
                      </a:lnTo>
                      <a:lnTo>
                        <a:pt x="17898" y="14387"/>
                      </a:lnTo>
                      <a:lnTo>
                        <a:pt x="17898" y="14310"/>
                      </a:lnTo>
                      <a:lnTo>
                        <a:pt x="17805" y="14310"/>
                      </a:lnTo>
                      <a:lnTo>
                        <a:pt x="17805" y="14232"/>
                      </a:lnTo>
                      <a:lnTo>
                        <a:pt x="17758" y="14232"/>
                      </a:lnTo>
                      <a:lnTo>
                        <a:pt x="17758" y="14077"/>
                      </a:lnTo>
                      <a:lnTo>
                        <a:pt x="17664" y="14154"/>
                      </a:lnTo>
                      <a:lnTo>
                        <a:pt x="17664" y="14310"/>
                      </a:lnTo>
                      <a:lnTo>
                        <a:pt x="17570" y="14310"/>
                      </a:lnTo>
                      <a:lnTo>
                        <a:pt x="17570" y="14387"/>
                      </a:lnTo>
                      <a:lnTo>
                        <a:pt x="17008" y="14387"/>
                      </a:lnTo>
                      <a:lnTo>
                        <a:pt x="17008" y="14310"/>
                      </a:lnTo>
                      <a:lnTo>
                        <a:pt x="16821" y="14310"/>
                      </a:lnTo>
                      <a:lnTo>
                        <a:pt x="16821" y="14387"/>
                      </a:lnTo>
                      <a:lnTo>
                        <a:pt x="16493" y="14387"/>
                      </a:lnTo>
                      <a:lnTo>
                        <a:pt x="16493" y="14310"/>
                      </a:lnTo>
                      <a:lnTo>
                        <a:pt x="16399" y="14232"/>
                      </a:lnTo>
                      <a:lnTo>
                        <a:pt x="16305" y="14232"/>
                      </a:lnTo>
                      <a:lnTo>
                        <a:pt x="16305" y="14154"/>
                      </a:lnTo>
                      <a:lnTo>
                        <a:pt x="16212" y="14154"/>
                      </a:lnTo>
                      <a:lnTo>
                        <a:pt x="16212" y="14232"/>
                      </a:lnTo>
                      <a:lnTo>
                        <a:pt x="16024" y="14232"/>
                      </a:lnTo>
                      <a:lnTo>
                        <a:pt x="16024" y="14387"/>
                      </a:lnTo>
                      <a:lnTo>
                        <a:pt x="15931" y="14387"/>
                      </a:lnTo>
                      <a:lnTo>
                        <a:pt x="15931" y="14465"/>
                      </a:lnTo>
                      <a:lnTo>
                        <a:pt x="15837" y="14465"/>
                      </a:lnTo>
                      <a:lnTo>
                        <a:pt x="15837" y="14581"/>
                      </a:lnTo>
                      <a:lnTo>
                        <a:pt x="15743" y="14581"/>
                      </a:lnTo>
                      <a:lnTo>
                        <a:pt x="15743" y="14814"/>
                      </a:lnTo>
                      <a:lnTo>
                        <a:pt x="15649" y="14814"/>
                      </a:lnTo>
                      <a:lnTo>
                        <a:pt x="15649" y="14891"/>
                      </a:lnTo>
                      <a:lnTo>
                        <a:pt x="15556" y="14969"/>
                      </a:lnTo>
                      <a:lnTo>
                        <a:pt x="15415" y="14969"/>
                      </a:lnTo>
                      <a:lnTo>
                        <a:pt x="15415" y="15046"/>
                      </a:lnTo>
                      <a:lnTo>
                        <a:pt x="15321" y="15124"/>
                      </a:lnTo>
                      <a:lnTo>
                        <a:pt x="15228" y="15124"/>
                      </a:lnTo>
                      <a:lnTo>
                        <a:pt x="15228" y="15357"/>
                      </a:lnTo>
                      <a:lnTo>
                        <a:pt x="15040" y="15357"/>
                      </a:lnTo>
                      <a:lnTo>
                        <a:pt x="15040" y="15434"/>
                      </a:lnTo>
                      <a:lnTo>
                        <a:pt x="14947" y="15434"/>
                      </a:lnTo>
                      <a:lnTo>
                        <a:pt x="14947" y="15473"/>
                      </a:lnTo>
                      <a:lnTo>
                        <a:pt x="14759" y="15473"/>
                      </a:lnTo>
                      <a:lnTo>
                        <a:pt x="14759" y="15434"/>
                      </a:lnTo>
                      <a:lnTo>
                        <a:pt x="14666" y="15434"/>
                      </a:lnTo>
                      <a:lnTo>
                        <a:pt x="14666" y="15550"/>
                      </a:lnTo>
                      <a:lnTo>
                        <a:pt x="14759" y="15550"/>
                      </a:lnTo>
                      <a:lnTo>
                        <a:pt x="14759" y="15706"/>
                      </a:lnTo>
                      <a:lnTo>
                        <a:pt x="14572" y="15706"/>
                      </a:lnTo>
                      <a:lnTo>
                        <a:pt x="14572" y="16171"/>
                      </a:lnTo>
                      <a:lnTo>
                        <a:pt x="14478" y="16171"/>
                      </a:lnTo>
                      <a:lnTo>
                        <a:pt x="14478" y="16248"/>
                      </a:lnTo>
                      <a:lnTo>
                        <a:pt x="14338" y="16248"/>
                      </a:lnTo>
                      <a:lnTo>
                        <a:pt x="14244" y="16326"/>
                      </a:lnTo>
                      <a:lnTo>
                        <a:pt x="14150" y="16326"/>
                      </a:lnTo>
                      <a:lnTo>
                        <a:pt x="14056" y="16404"/>
                      </a:lnTo>
                      <a:lnTo>
                        <a:pt x="13869" y="16404"/>
                      </a:lnTo>
                      <a:lnTo>
                        <a:pt x="13869" y="16442"/>
                      </a:lnTo>
                      <a:lnTo>
                        <a:pt x="13775" y="16442"/>
                      </a:lnTo>
                      <a:lnTo>
                        <a:pt x="13775" y="16520"/>
                      </a:lnTo>
                      <a:lnTo>
                        <a:pt x="13588" y="16520"/>
                      </a:lnTo>
                      <a:lnTo>
                        <a:pt x="13588" y="16597"/>
                      </a:lnTo>
                      <a:lnTo>
                        <a:pt x="13307" y="16597"/>
                      </a:lnTo>
                      <a:lnTo>
                        <a:pt x="13307" y="16520"/>
                      </a:lnTo>
                      <a:lnTo>
                        <a:pt x="13072" y="16520"/>
                      </a:lnTo>
                      <a:lnTo>
                        <a:pt x="13072" y="16675"/>
                      </a:lnTo>
                      <a:lnTo>
                        <a:pt x="12979" y="16753"/>
                      </a:lnTo>
                      <a:lnTo>
                        <a:pt x="12979" y="16985"/>
                      </a:lnTo>
                      <a:lnTo>
                        <a:pt x="13072" y="16985"/>
                      </a:lnTo>
                      <a:lnTo>
                        <a:pt x="13072" y="17218"/>
                      </a:lnTo>
                      <a:lnTo>
                        <a:pt x="12979" y="17218"/>
                      </a:lnTo>
                      <a:lnTo>
                        <a:pt x="12979" y="17296"/>
                      </a:lnTo>
                      <a:lnTo>
                        <a:pt x="12885" y="17296"/>
                      </a:lnTo>
                      <a:lnTo>
                        <a:pt x="12885" y="17567"/>
                      </a:lnTo>
                      <a:lnTo>
                        <a:pt x="12791" y="17567"/>
                      </a:lnTo>
                      <a:lnTo>
                        <a:pt x="12791" y="17722"/>
                      </a:lnTo>
                      <a:lnTo>
                        <a:pt x="12698" y="17722"/>
                      </a:lnTo>
                      <a:lnTo>
                        <a:pt x="12698" y="17877"/>
                      </a:lnTo>
                      <a:lnTo>
                        <a:pt x="12510" y="17877"/>
                      </a:lnTo>
                      <a:lnTo>
                        <a:pt x="12510" y="17955"/>
                      </a:lnTo>
                      <a:lnTo>
                        <a:pt x="12416" y="17955"/>
                      </a:lnTo>
                      <a:lnTo>
                        <a:pt x="12416" y="18032"/>
                      </a:lnTo>
                      <a:lnTo>
                        <a:pt x="12229" y="18032"/>
                      </a:lnTo>
                      <a:lnTo>
                        <a:pt x="12229" y="18110"/>
                      </a:lnTo>
                      <a:lnTo>
                        <a:pt x="12182" y="18187"/>
                      </a:lnTo>
                      <a:lnTo>
                        <a:pt x="12182" y="18304"/>
                      </a:lnTo>
                      <a:lnTo>
                        <a:pt x="11995" y="18304"/>
                      </a:lnTo>
                      <a:lnTo>
                        <a:pt x="11995" y="18381"/>
                      </a:lnTo>
                      <a:lnTo>
                        <a:pt x="11901" y="18381"/>
                      </a:lnTo>
                      <a:lnTo>
                        <a:pt x="11901" y="18459"/>
                      </a:lnTo>
                      <a:lnTo>
                        <a:pt x="11714" y="18614"/>
                      </a:lnTo>
                      <a:lnTo>
                        <a:pt x="11620" y="18614"/>
                      </a:lnTo>
                      <a:lnTo>
                        <a:pt x="11620" y="18692"/>
                      </a:lnTo>
                      <a:lnTo>
                        <a:pt x="11526" y="18692"/>
                      </a:lnTo>
                      <a:lnTo>
                        <a:pt x="11433" y="18769"/>
                      </a:lnTo>
                      <a:lnTo>
                        <a:pt x="11339" y="18769"/>
                      </a:lnTo>
                      <a:lnTo>
                        <a:pt x="11339" y="18847"/>
                      </a:lnTo>
                      <a:lnTo>
                        <a:pt x="11245" y="18847"/>
                      </a:lnTo>
                      <a:lnTo>
                        <a:pt x="11245" y="18924"/>
                      </a:lnTo>
                      <a:lnTo>
                        <a:pt x="11151" y="18924"/>
                      </a:lnTo>
                      <a:lnTo>
                        <a:pt x="11151" y="19002"/>
                      </a:lnTo>
                      <a:lnTo>
                        <a:pt x="11058" y="19002"/>
                      </a:lnTo>
                      <a:lnTo>
                        <a:pt x="11058" y="19079"/>
                      </a:lnTo>
                      <a:lnTo>
                        <a:pt x="11011" y="19079"/>
                      </a:lnTo>
                      <a:lnTo>
                        <a:pt x="10917" y="19157"/>
                      </a:lnTo>
                      <a:lnTo>
                        <a:pt x="10730" y="19157"/>
                      </a:lnTo>
                      <a:lnTo>
                        <a:pt x="10730" y="19196"/>
                      </a:lnTo>
                      <a:lnTo>
                        <a:pt x="10542" y="19196"/>
                      </a:lnTo>
                      <a:lnTo>
                        <a:pt x="10449" y="19273"/>
                      </a:lnTo>
                      <a:lnTo>
                        <a:pt x="10355" y="19273"/>
                      </a:lnTo>
                      <a:lnTo>
                        <a:pt x="10355" y="19351"/>
                      </a:lnTo>
                      <a:lnTo>
                        <a:pt x="10167" y="19351"/>
                      </a:lnTo>
                      <a:lnTo>
                        <a:pt x="10167" y="19428"/>
                      </a:lnTo>
                      <a:lnTo>
                        <a:pt x="9980" y="19428"/>
                      </a:lnTo>
                      <a:lnTo>
                        <a:pt x="9980" y="19506"/>
                      </a:lnTo>
                      <a:lnTo>
                        <a:pt x="9933" y="19506"/>
                      </a:lnTo>
                      <a:lnTo>
                        <a:pt x="9839" y="19583"/>
                      </a:lnTo>
                      <a:lnTo>
                        <a:pt x="9746" y="19583"/>
                      </a:lnTo>
                      <a:lnTo>
                        <a:pt x="9652" y="19661"/>
                      </a:lnTo>
                      <a:lnTo>
                        <a:pt x="9558" y="19661"/>
                      </a:lnTo>
                      <a:lnTo>
                        <a:pt x="9558" y="19739"/>
                      </a:lnTo>
                      <a:lnTo>
                        <a:pt x="9465" y="19739"/>
                      </a:lnTo>
                      <a:lnTo>
                        <a:pt x="9371" y="19816"/>
                      </a:lnTo>
                      <a:lnTo>
                        <a:pt x="9277" y="19816"/>
                      </a:lnTo>
                      <a:lnTo>
                        <a:pt x="9277" y="19894"/>
                      </a:lnTo>
                      <a:lnTo>
                        <a:pt x="9184" y="19894"/>
                      </a:lnTo>
                      <a:lnTo>
                        <a:pt x="9184" y="20126"/>
                      </a:lnTo>
                      <a:lnTo>
                        <a:pt x="9090" y="20126"/>
                      </a:lnTo>
                      <a:lnTo>
                        <a:pt x="9090" y="20320"/>
                      </a:lnTo>
                      <a:lnTo>
                        <a:pt x="8996" y="20320"/>
                      </a:lnTo>
                      <a:lnTo>
                        <a:pt x="8996" y="20553"/>
                      </a:lnTo>
                      <a:lnTo>
                        <a:pt x="8902" y="20553"/>
                      </a:lnTo>
                      <a:lnTo>
                        <a:pt x="8902" y="20631"/>
                      </a:lnTo>
                      <a:lnTo>
                        <a:pt x="8574" y="20631"/>
                      </a:lnTo>
                      <a:lnTo>
                        <a:pt x="8574" y="20863"/>
                      </a:lnTo>
                      <a:lnTo>
                        <a:pt x="8668" y="20863"/>
                      </a:lnTo>
                      <a:lnTo>
                        <a:pt x="8668" y="21018"/>
                      </a:lnTo>
                      <a:lnTo>
                        <a:pt x="8481" y="21018"/>
                      </a:lnTo>
                      <a:lnTo>
                        <a:pt x="8481" y="21445"/>
                      </a:lnTo>
                      <a:lnTo>
                        <a:pt x="8387" y="21445"/>
                      </a:lnTo>
                      <a:lnTo>
                        <a:pt x="8387" y="21522"/>
                      </a:lnTo>
                      <a:lnTo>
                        <a:pt x="8293" y="21522"/>
                      </a:lnTo>
                      <a:lnTo>
                        <a:pt x="8200" y="21600"/>
                      </a:lnTo>
                      <a:lnTo>
                        <a:pt x="8012" y="21600"/>
                      </a:lnTo>
                      <a:lnTo>
                        <a:pt x="6841" y="21522"/>
                      </a:lnTo>
                      <a:lnTo>
                        <a:pt x="6513" y="21522"/>
                      </a:lnTo>
                      <a:lnTo>
                        <a:pt x="5951" y="21600"/>
                      </a:lnTo>
                      <a:lnTo>
                        <a:pt x="5576" y="21600"/>
                      </a:lnTo>
                      <a:lnTo>
                        <a:pt x="4873" y="21522"/>
                      </a:lnTo>
                      <a:lnTo>
                        <a:pt x="3983" y="21522"/>
                      </a:lnTo>
                      <a:lnTo>
                        <a:pt x="3233" y="21445"/>
                      </a:lnTo>
                      <a:lnTo>
                        <a:pt x="2811" y="21445"/>
                      </a:lnTo>
                      <a:lnTo>
                        <a:pt x="1265" y="21367"/>
                      </a:lnTo>
                      <a:lnTo>
                        <a:pt x="1078" y="21367"/>
                      </a:lnTo>
                      <a:lnTo>
                        <a:pt x="1078" y="21135"/>
                      </a:lnTo>
                      <a:lnTo>
                        <a:pt x="984" y="21057"/>
                      </a:lnTo>
                      <a:lnTo>
                        <a:pt x="984" y="20786"/>
                      </a:lnTo>
                      <a:lnTo>
                        <a:pt x="937" y="20708"/>
                      </a:lnTo>
                      <a:lnTo>
                        <a:pt x="843" y="20631"/>
                      </a:lnTo>
                      <a:lnTo>
                        <a:pt x="843" y="20475"/>
                      </a:lnTo>
                      <a:lnTo>
                        <a:pt x="750" y="20475"/>
                      </a:lnTo>
                      <a:lnTo>
                        <a:pt x="750" y="20398"/>
                      </a:lnTo>
                      <a:lnTo>
                        <a:pt x="656" y="20398"/>
                      </a:lnTo>
                      <a:lnTo>
                        <a:pt x="656" y="20165"/>
                      </a:lnTo>
                      <a:lnTo>
                        <a:pt x="562" y="20165"/>
                      </a:lnTo>
                      <a:lnTo>
                        <a:pt x="562" y="20049"/>
                      </a:lnTo>
                      <a:lnTo>
                        <a:pt x="375" y="20049"/>
                      </a:lnTo>
                      <a:lnTo>
                        <a:pt x="375" y="19894"/>
                      </a:lnTo>
                      <a:lnTo>
                        <a:pt x="187" y="19894"/>
                      </a:lnTo>
                      <a:lnTo>
                        <a:pt x="187" y="19739"/>
                      </a:lnTo>
                      <a:lnTo>
                        <a:pt x="94" y="19661"/>
                      </a:lnTo>
                      <a:lnTo>
                        <a:pt x="94" y="19506"/>
                      </a:lnTo>
                      <a:lnTo>
                        <a:pt x="187" y="19506"/>
                      </a:lnTo>
                      <a:lnTo>
                        <a:pt x="187" y="19428"/>
                      </a:lnTo>
                      <a:lnTo>
                        <a:pt x="94" y="19428"/>
                      </a:lnTo>
                      <a:lnTo>
                        <a:pt x="94" y="19273"/>
                      </a:lnTo>
                      <a:lnTo>
                        <a:pt x="0" y="19273"/>
                      </a:lnTo>
                      <a:lnTo>
                        <a:pt x="0" y="19079"/>
                      </a:lnTo>
                      <a:lnTo>
                        <a:pt x="94" y="19079"/>
                      </a:lnTo>
                      <a:lnTo>
                        <a:pt x="94" y="18536"/>
                      </a:lnTo>
                      <a:lnTo>
                        <a:pt x="187" y="18536"/>
                      </a:lnTo>
                      <a:lnTo>
                        <a:pt x="187" y="18187"/>
                      </a:lnTo>
                      <a:lnTo>
                        <a:pt x="94" y="18110"/>
                      </a:lnTo>
                      <a:lnTo>
                        <a:pt x="94" y="17877"/>
                      </a:lnTo>
                      <a:lnTo>
                        <a:pt x="187" y="17800"/>
                      </a:lnTo>
                      <a:lnTo>
                        <a:pt x="187" y="17489"/>
                      </a:lnTo>
                      <a:lnTo>
                        <a:pt x="281" y="17489"/>
                      </a:lnTo>
                      <a:lnTo>
                        <a:pt x="281" y="17412"/>
                      </a:lnTo>
                      <a:lnTo>
                        <a:pt x="375" y="17412"/>
                      </a:lnTo>
                      <a:lnTo>
                        <a:pt x="375" y="17334"/>
                      </a:lnTo>
                      <a:lnTo>
                        <a:pt x="469" y="17334"/>
                      </a:lnTo>
                      <a:lnTo>
                        <a:pt x="469" y="16675"/>
                      </a:lnTo>
                      <a:lnTo>
                        <a:pt x="562" y="16597"/>
                      </a:lnTo>
                      <a:lnTo>
                        <a:pt x="562" y="16520"/>
                      </a:lnTo>
                      <a:lnTo>
                        <a:pt x="656" y="16520"/>
                      </a:lnTo>
                      <a:lnTo>
                        <a:pt x="656" y="16171"/>
                      </a:lnTo>
                      <a:lnTo>
                        <a:pt x="937" y="16171"/>
                      </a:lnTo>
                      <a:lnTo>
                        <a:pt x="937" y="16093"/>
                      </a:lnTo>
                      <a:lnTo>
                        <a:pt x="843" y="16093"/>
                      </a:lnTo>
                      <a:lnTo>
                        <a:pt x="937" y="16093"/>
                      </a:lnTo>
                      <a:lnTo>
                        <a:pt x="937" y="15938"/>
                      </a:lnTo>
                      <a:lnTo>
                        <a:pt x="984" y="15938"/>
                      </a:lnTo>
                      <a:lnTo>
                        <a:pt x="984" y="15861"/>
                      </a:lnTo>
                      <a:lnTo>
                        <a:pt x="1078" y="15861"/>
                      </a:lnTo>
                      <a:lnTo>
                        <a:pt x="1078" y="15783"/>
                      </a:lnTo>
                      <a:lnTo>
                        <a:pt x="1171" y="15783"/>
                      </a:lnTo>
                      <a:lnTo>
                        <a:pt x="1171" y="15706"/>
                      </a:lnTo>
                      <a:lnTo>
                        <a:pt x="1265" y="15706"/>
                      </a:lnTo>
                      <a:lnTo>
                        <a:pt x="1265" y="14891"/>
                      </a:lnTo>
                      <a:lnTo>
                        <a:pt x="1171" y="14814"/>
                      </a:lnTo>
                      <a:lnTo>
                        <a:pt x="1171" y="1465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sp>
              <p:nvSpPr>
                <p:cNvPr id="3221" name="37 CuadroTexto"/>
                <p:cNvSpPr txBox="1"/>
                <p:nvPr/>
              </p:nvSpPr>
              <p:spPr>
                <a:xfrm>
                  <a:off x="1478555" y="0"/>
                  <a:ext cx="947221" cy="276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indent="18415">
                    <a:spcBef>
                      <a:spcPts val="100"/>
                    </a:spcBef>
                    <a:defRPr sz="1200" spc="27">
                      <a:solidFill>
                        <a:srgbClr val="1A75CF"/>
                      </a:solidFill>
                    </a:defRPr>
                  </a:lvl1pPr>
                </a:lstStyle>
                <a:p>
                  <a:r>
                    <a:rPr lang="en-US" dirty="0"/>
                    <a:t>Cordoba</a:t>
                  </a:r>
                </a:p>
              </p:txBody>
            </p:sp>
            <p:sp>
              <p:nvSpPr>
                <p:cNvPr id="3222" name="7 CuadroTexto"/>
                <p:cNvSpPr txBox="1"/>
                <p:nvPr/>
              </p:nvSpPr>
              <p:spPr>
                <a:xfrm>
                  <a:off x="0" y="1439953"/>
                  <a:ext cx="639866"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Planeta Rica</a:t>
                  </a:r>
                </a:p>
              </p:txBody>
            </p:sp>
            <p:sp>
              <p:nvSpPr>
                <p:cNvPr id="3223" name="7 CuadroTexto"/>
                <p:cNvSpPr txBox="1"/>
                <p:nvPr/>
              </p:nvSpPr>
              <p:spPr>
                <a:xfrm>
                  <a:off x="1682939" y="1027698"/>
                  <a:ext cx="734135"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Sahagún</a:t>
                  </a:r>
                </a:p>
              </p:txBody>
            </p:sp>
            <p:sp>
              <p:nvSpPr>
                <p:cNvPr id="3224" name="7 CuadroTexto"/>
                <p:cNvSpPr txBox="1"/>
                <p:nvPr/>
              </p:nvSpPr>
              <p:spPr>
                <a:xfrm>
                  <a:off x="1746692" y="891027"/>
                  <a:ext cx="863015"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Ciénaga de Oro</a:t>
                  </a:r>
                </a:p>
              </p:txBody>
            </p:sp>
            <p:sp>
              <p:nvSpPr>
                <p:cNvPr id="3225" name="7 CuadroTexto"/>
                <p:cNvSpPr txBox="1"/>
                <p:nvPr/>
              </p:nvSpPr>
              <p:spPr>
                <a:xfrm>
                  <a:off x="1654628" y="612021"/>
                  <a:ext cx="789875" cy="276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San Andrés de Sotavento</a:t>
                  </a:r>
                </a:p>
              </p:txBody>
            </p:sp>
            <p:sp>
              <p:nvSpPr>
                <p:cNvPr id="3226" name="7 CuadroTexto"/>
                <p:cNvSpPr txBox="1"/>
                <p:nvPr/>
              </p:nvSpPr>
              <p:spPr>
                <a:xfrm>
                  <a:off x="1277689" y="321267"/>
                  <a:ext cx="557457"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Tuchín</a:t>
                  </a:r>
                </a:p>
              </p:txBody>
            </p:sp>
            <p:sp>
              <p:nvSpPr>
                <p:cNvPr id="3227" name="7 CuadroTexto"/>
                <p:cNvSpPr txBox="1"/>
                <p:nvPr/>
              </p:nvSpPr>
              <p:spPr>
                <a:xfrm>
                  <a:off x="1146423" y="232923"/>
                  <a:ext cx="517318"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Momil</a:t>
                  </a:r>
                </a:p>
              </p:txBody>
            </p:sp>
            <p:sp>
              <p:nvSpPr>
                <p:cNvPr id="3228" name="7 CuadroTexto"/>
                <p:cNvSpPr txBox="1"/>
                <p:nvPr/>
              </p:nvSpPr>
              <p:spPr>
                <a:xfrm>
                  <a:off x="830625" y="58836"/>
                  <a:ext cx="616490"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sz="600" b="1"/>
                  </a:lvl1pPr>
                </a:lstStyle>
                <a:p>
                  <a:r>
                    <a:rPr lang="en-US" dirty="0"/>
                    <a:t>San Antero</a:t>
                  </a:r>
                </a:p>
              </p:txBody>
            </p:sp>
            <p:sp>
              <p:nvSpPr>
                <p:cNvPr id="3229" name="7 CuadroTexto"/>
                <p:cNvSpPr txBox="1"/>
                <p:nvPr/>
              </p:nvSpPr>
              <p:spPr>
                <a:xfrm>
                  <a:off x="104609" y="1098470"/>
                  <a:ext cx="633204"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San Carlos</a:t>
                  </a:r>
                </a:p>
              </p:txBody>
            </p:sp>
            <p:sp>
              <p:nvSpPr>
                <p:cNvPr id="3230" name="7 CuadroTexto"/>
                <p:cNvSpPr txBox="1"/>
                <p:nvPr/>
              </p:nvSpPr>
              <p:spPr>
                <a:xfrm>
                  <a:off x="173055" y="905279"/>
                  <a:ext cx="419578"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Cereté</a:t>
                  </a:r>
                </a:p>
              </p:txBody>
            </p:sp>
            <p:sp>
              <p:nvSpPr>
                <p:cNvPr id="3231" name="7 CuadroTexto"/>
                <p:cNvSpPr txBox="1"/>
                <p:nvPr/>
              </p:nvSpPr>
              <p:spPr>
                <a:xfrm>
                  <a:off x="183509" y="666622"/>
                  <a:ext cx="407543"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Chimá</a:t>
                  </a:r>
                </a:p>
              </p:txBody>
            </p:sp>
            <p:sp>
              <p:nvSpPr>
                <p:cNvPr id="3232" name="7 CuadroTexto"/>
                <p:cNvSpPr txBox="1"/>
                <p:nvPr/>
              </p:nvSpPr>
              <p:spPr>
                <a:xfrm>
                  <a:off x="355197" y="586974"/>
                  <a:ext cx="407543"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Lorica</a:t>
                  </a:r>
                </a:p>
              </p:txBody>
            </p:sp>
            <p:sp>
              <p:nvSpPr>
                <p:cNvPr id="3233" name="7 CuadroTexto"/>
                <p:cNvSpPr txBox="1"/>
                <p:nvPr/>
              </p:nvSpPr>
              <p:spPr>
                <a:xfrm>
                  <a:off x="314950" y="214130"/>
                  <a:ext cx="666002" cy="276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Purísima Concepción</a:t>
                  </a:r>
                </a:p>
              </p:txBody>
            </p:sp>
            <p:sp>
              <p:nvSpPr>
                <p:cNvPr id="3234" name="Conector recto 84"/>
                <p:cNvSpPr/>
                <p:nvPr/>
              </p:nvSpPr>
              <p:spPr>
                <a:xfrm flipV="1">
                  <a:off x="1123099" y="226561"/>
                  <a:ext cx="1" cy="380598"/>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35" name="Conector recto 85"/>
                <p:cNvSpPr/>
                <p:nvPr/>
              </p:nvSpPr>
              <p:spPr>
                <a:xfrm flipV="1">
                  <a:off x="1272625" y="394827"/>
                  <a:ext cx="1" cy="236876"/>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36" name="Conector recto 86"/>
                <p:cNvSpPr/>
                <p:nvPr/>
              </p:nvSpPr>
              <p:spPr>
                <a:xfrm flipH="1" flipV="1">
                  <a:off x="740232" y="690367"/>
                  <a:ext cx="381373"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37" name="Conector recto 87"/>
                <p:cNvSpPr/>
                <p:nvPr/>
              </p:nvSpPr>
              <p:spPr>
                <a:xfrm flipH="1" flipV="1">
                  <a:off x="568316" y="762725"/>
                  <a:ext cx="699547"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38" name="Conector recto 88"/>
                <p:cNvSpPr/>
                <p:nvPr/>
              </p:nvSpPr>
              <p:spPr>
                <a:xfrm flipH="1">
                  <a:off x="568604" y="1001794"/>
                  <a:ext cx="581681"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39" name="Conector recto 89"/>
                <p:cNvSpPr/>
                <p:nvPr/>
              </p:nvSpPr>
              <p:spPr>
                <a:xfrm flipV="1">
                  <a:off x="1328964" y="469991"/>
                  <a:ext cx="1" cy="236877"/>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40" name="Conector recto 90"/>
                <p:cNvSpPr/>
                <p:nvPr/>
              </p:nvSpPr>
              <p:spPr>
                <a:xfrm>
                  <a:off x="1372357" y="785596"/>
                  <a:ext cx="274090"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41" name="Conector recto 91"/>
                <p:cNvSpPr/>
                <p:nvPr/>
              </p:nvSpPr>
              <p:spPr>
                <a:xfrm>
                  <a:off x="1326324" y="981582"/>
                  <a:ext cx="410726"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42" name="Conector recto 92"/>
                <p:cNvSpPr/>
                <p:nvPr/>
              </p:nvSpPr>
              <p:spPr>
                <a:xfrm flipH="1">
                  <a:off x="676969" y="1195447"/>
                  <a:ext cx="562488"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43" name="Conector: angular 93"/>
                <p:cNvSpPr/>
                <p:nvPr/>
              </p:nvSpPr>
              <p:spPr>
                <a:xfrm>
                  <a:off x="1458115" y="1029315"/>
                  <a:ext cx="215667" cy="9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244" name="Conector recto 94"/>
                <p:cNvSpPr/>
                <p:nvPr/>
              </p:nvSpPr>
              <p:spPr>
                <a:xfrm flipH="1" flipV="1">
                  <a:off x="632041" y="1534348"/>
                  <a:ext cx="617094" cy="3305"/>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45" name="Conector: angular 95"/>
                <p:cNvSpPr/>
                <p:nvPr/>
              </p:nvSpPr>
              <p:spPr>
                <a:xfrm rot="10800000">
                  <a:off x="913313" y="402778"/>
                  <a:ext cx="169241" cy="129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 y="0"/>
                      </a:lnTo>
                      <a:lnTo>
                        <a:pt x="19"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grpSp>
          <p:grpSp>
            <p:nvGrpSpPr>
              <p:cNvPr id="3262" name="Grupo 27"/>
              <p:cNvGrpSpPr/>
              <p:nvPr/>
            </p:nvGrpSpPr>
            <p:grpSpPr>
              <a:xfrm>
                <a:off x="2425729" y="299344"/>
                <a:ext cx="1354352" cy="1233693"/>
                <a:chOff x="-1" y="0"/>
                <a:chExt cx="1354351" cy="1233691"/>
              </a:xfrm>
            </p:grpSpPr>
            <p:sp>
              <p:nvSpPr>
                <p:cNvPr id="3247" name="Freeform 4852"/>
                <p:cNvSpPr/>
                <p:nvPr/>
              </p:nvSpPr>
              <p:spPr>
                <a:xfrm>
                  <a:off x="895767" y="391362"/>
                  <a:ext cx="259756" cy="436844"/>
                </a:xfrm>
                <a:custGeom>
                  <a:avLst/>
                  <a:gdLst/>
                  <a:ahLst/>
                  <a:cxnLst>
                    <a:cxn ang="0">
                      <a:pos x="wd2" y="hd2"/>
                    </a:cxn>
                    <a:cxn ang="5400000">
                      <a:pos x="wd2" y="hd2"/>
                    </a:cxn>
                    <a:cxn ang="10800000">
                      <a:pos x="wd2" y="hd2"/>
                    </a:cxn>
                    <a:cxn ang="16200000">
                      <a:pos x="wd2" y="hd2"/>
                    </a:cxn>
                  </a:cxnLst>
                  <a:rect l="0" t="0" r="r" b="b"/>
                  <a:pathLst>
                    <a:path w="21600" h="21600" extrusionOk="0">
                      <a:moveTo>
                        <a:pt x="600" y="9758"/>
                      </a:moveTo>
                      <a:lnTo>
                        <a:pt x="600" y="9568"/>
                      </a:lnTo>
                      <a:lnTo>
                        <a:pt x="900" y="9568"/>
                      </a:lnTo>
                      <a:lnTo>
                        <a:pt x="900" y="9284"/>
                      </a:lnTo>
                      <a:lnTo>
                        <a:pt x="1200" y="9284"/>
                      </a:lnTo>
                      <a:lnTo>
                        <a:pt x="1200" y="9095"/>
                      </a:lnTo>
                      <a:lnTo>
                        <a:pt x="1500" y="8905"/>
                      </a:lnTo>
                      <a:lnTo>
                        <a:pt x="1500" y="8716"/>
                      </a:lnTo>
                      <a:lnTo>
                        <a:pt x="1800" y="8716"/>
                      </a:lnTo>
                      <a:lnTo>
                        <a:pt x="1800" y="8337"/>
                      </a:lnTo>
                      <a:lnTo>
                        <a:pt x="1500" y="8337"/>
                      </a:lnTo>
                      <a:lnTo>
                        <a:pt x="1500" y="8147"/>
                      </a:lnTo>
                      <a:lnTo>
                        <a:pt x="1800" y="8147"/>
                      </a:lnTo>
                      <a:lnTo>
                        <a:pt x="1800" y="7958"/>
                      </a:lnTo>
                      <a:lnTo>
                        <a:pt x="2100" y="7768"/>
                      </a:lnTo>
                      <a:lnTo>
                        <a:pt x="2100" y="7389"/>
                      </a:lnTo>
                      <a:lnTo>
                        <a:pt x="3000" y="7389"/>
                      </a:lnTo>
                      <a:lnTo>
                        <a:pt x="3000" y="7200"/>
                      </a:lnTo>
                      <a:lnTo>
                        <a:pt x="3300" y="7200"/>
                      </a:lnTo>
                      <a:lnTo>
                        <a:pt x="3300" y="7011"/>
                      </a:lnTo>
                      <a:lnTo>
                        <a:pt x="4350" y="7011"/>
                      </a:lnTo>
                      <a:lnTo>
                        <a:pt x="4650" y="6916"/>
                      </a:lnTo>
                      <a:lnTo>
                        <a:pt x="4650" y="6726"/>
                      </a:lnTo>
                      <a:lnTo>
                        <a:pt x="4950" y="6726"/>
                      </a:lnTo>
                      <a:lnTo>
                        <a:pt x="4950" y="6537"/>
                      </a:lnTo>
                      <a:lnTo>
                        <a:pt x="5250" y="6537"/>
                      </a:lnTo>
                      <a:lnTo>
                        <a:pt x="5250" y="6347"/>
                      </a:lnTo>
                      <a:lnTo>
                        <a:pt x="5850" y="6347"/>
                      </a:lnTo>
                      <a:lnTo>
                        <a:pt x="5850" y="6158"/>
                      </a:lnTo>
                      <a:lnTo>
                        <a:pt x="5850" y="6347"/>
                      </a:lnTo>
                      <a:lnTo>
                        <a:pt x="6150" y="6158"/>
                      </a:lnTo>
                      <a:lnTo>
                        <a:pt x="6750" y="6158"/>
                      </a:lnTo>
                      <a:lnTo>
                        <a:pt x="6750" y="5968"/>
                      </a:lnTo>
                      <a:lnTo>
                        <a:pt x="7200" y="5968"/>
                      </a:lnTo>
                      <a:lnTo>
                        <a:pt x="7200" y="5589"/>
                      </a:lnTo>
                      <a:lnTo>
                        <a:pt x="8400" y="5589"/>
                      </a:lnTo>
                      <a:lnTo>
                        <a:pt x="8400" y="5400"/>
                      </a:lnTo>
                      <a:lnTo>
                        <a:pt x="9000" y="5400"/>
                      </a:lnTo>
                      <a:lnTo>
                        <a:pt x="9000" y="5211"/>
                      </a:lnTo>
                      <a:lnTo>
                        <a:pt x="9300" y="5211"/>
                      </a:lnTo>
                      <a:lnTo>
                        <a:pt x="9300" y="4547"/>
                      </a:lnTo>
                      <a:lnTo>
                        <a:pt x="9600" y="4547"/>
                      </a:lnTo>
                      <a:lnTo>
                        <a:pt x="9600" y="3789"/>
                      </a:lnTo>
                      <a:lnTo>
                        <a:pt x="9900" y="3789"/>
                      </a:lnTo>
                      <a:lnTo>
                        <a:pt x="9900" y="3600"/>
                      </a:lnTo>
                      <a:lnTo>
                        <a:pt x="10200" y="3600"/>
                      </a:lnTo>
                      <a:lnTo>
                        <a:pt x="10500" y="3411"/>
                      </a:lnTo>
                      <a:lnTo>
                        <a:pt x="10500" y="3221"/>
                      </a:lnTo>
                      <a:lnTo>
                        <a:pt x="10950" y="3221"/>
                      </a:lnTo>
                      <a:lnTo>
                        <a:pt x="10950" y="3032"/>
                      </a:lnTo>
                      <a:lnTo>
                        <a:pt x="11550" y="3032"/>
                      </a:lnTo>
                      <a:lnTo>
                        <a:pt x="11850" y="2842"/>
                      </a:lnTo>
                      <a:lnTo>
                        <a:pt x="12450" y="2842"/>
                      </a:lnTo>
                      <a:lnTo>
                        <a:pt x="12450" y="2463"/>
                      </a:lnTo>
                      <a:lnTo>
                        <a:pt x="12750" y="2463"/>
                      </a:lnTo>
                      <a:lnTo>
                        <a:pt x="12750" y="2368"/>
                      </a:lnTo>
                      <a:lnTo>
                        <a:pt x="13350" y="2368"/>
                      </a:lnTo>
                      <a:lnTo>
                        <a:pt x="13350" y="2179"/>
                      </a:lnTo>
                      <a:lnTo>
                        <a:pt x="13650" y="2179"/>
                      </a:lnTo>
                      <a:lnTo>
                        <a:pt x="13650" y="1989"/>
                      </a:lnTo>
                      <a:lnTo>
                        <a:pt x="13950" y="1989"/>
                      </a:lnTo>
                      <a:lnTo>
                        <a:pt x="13650" y="1800"/>
                      </a:lnTo>
                      <a:lnTo>
                        <a:pt x="13650" y="1611"/>
                      </a:lnTo>
                      <a:lnTo>
                        <a:pt x="13950" y="1611"/>
                      </a:lnTo>
                      <a:lnTo>
                        <a:pt x="14250" y="1800"/>
                      </a:lnTo>
                      <a:lnTo>
                        <a:pt x="14400" y="1800"/>
                      </a:lnTo>
                      <a:lnTo>
                        <a:pt x="14700" y="1611"/>
                      </a:lnTo>
                      <a:lnTo>
                        <a:pt x="15000" y="1611"/>
                      </a:lnTo>
                      <a:lnTo>
                        <a:pt x="15600" y="1232"/>
                      </a:lnTo>
                      <a:lnTo>
                        <a:pt x="15600" y="1042"/>
                      </a:lnTo>
                      <a:lnTo>
                        <a:pt x="16200" y="1042"/>
                      </a:lnTo>
                      <a:lnTo>
                        <a:pt x="16200" y="853"/>
                      </a:lnTo>
                      <a:lnTo>
                        <a:pt x="16500" y="853"/>
                      </a:lnTo>
                      <a:lnTo>
                        <a:pt x="16500" y="663"/>
                      </a:lnTo>
                      <a:lnTo>
                        <a:pt x="16200" y="474"/>
                      </a:lnTo>
                      <a:lnTo>
                        <a:pt x="16200" y="0"/>
                      </a:lnTo>
                      <a:lnTo>
                        <a:pt x="16500" y="0"/>
                      </a:lnTo>
                      <a:lnTo>
                        <a:pt x="16500" y="663"/>
                      </a:lnTo>
                      <a:lnTo>
                        <a:pt x="16800" y="1042"/>
                      </a:lnTo>
                      <a:lnTo>
                        <a:pt x="17400" y="1421"/>
                      </a:lnTo>
                      <a:lnTo>
                        <a:pt x="17400" y="1611"/>
                      </a:lnTo>
                      <a:lnTo>
                        <a:pt x="17700" y="1611"/>
                      </a:lnTo>
                      <a:lnTo>
                        <a:pt x="17700" y="1800"/>
                      </a:lnTo>
                      <a:lnTo>
                        <a:pt x="18150" y="1800"/>
                      </a:lnTo>
                      <a:lnTo>
                        <a:pt x="18150" y="1989"/>
                      </a:lnTo>
                      <a:lnTo>
                        <a:pt x="18450" y="1989"/>
                      </a:lnTo>
                      <a:lnTo>
                        <a:pt x="18750" y="2179"/>
                      </a:lnTo>
                      <a:lnTo>
                        <a:pt x="19050" y="2179"/>
                      </a:lnTo>
                      <a:lnTo>
                        <a:pt x="19050" y="2368"/>
                      </a:lnTo>
                      <a:lnTo>
                        <a:pt x="19350" y="2463"/>
                      </a:lnTo>
                      <a:lnTo>
                        <a:pt x="19650" y="2463"/>
                      </a:lnTo>
                      <a:lnTo>
                        <a:pt x="19650" y="2653"/>
                      </a:lnTo>
                      <a:lnTo>
                        <a:pt x="19950" y="3032"/>
                      </a:lnTo>
                      <a:lnTo>
                        <a:pt x="19950" y="3221"/>
                      </a:lnTo>
                      <a:lnTo>
                        <a:pt x="20250" y="3221"/>
                      </a:lnTo>
                      <a:lnTo>
                        <a:pt x="20250" y="4547"/>
                      </a:lnTo>
                      <a:lnTo>
                        <a:pt x="20550" y="4547"/>
                      </a:lnTo>
                      <a:lnTo>
                        <a:pt x="20850" y="4737"/>
                      </a:lnTo>
                      <a:lnTo>
                        <a:pt x="21150" y="4832"/>
                      </a:lnTo>
                      <a:lnTo>
                        <a:pt x="21450" y="4832"/>
                      </a:lnTo>
                      <a:lnTo>
                        <a:pt x="21600" y="5021"/>
                      </a:lnTo>
                      <a:lnTo>
                        <a:pt x="21600" y="5589"/>
                      </a:lnTo>
                      <a:lnTo>
                        <a:pt x="21450" y="5589"/>
                      </a:lnTo>
                      <a:lnTo>
                        <a:pt x="21450" y="5779"/>
                      </a:lnTo>
                      <a:lnTo>
                        <a:pt x="21150" y="5968"/>
                      </a:lnTo>
                      <a:lnTo>
                        <a:pt x="21150" y="6158"/>
                      </a:lnTo>
                      <a:lnTo>
                        <a:pt x="20850" y="6347"/>
                      </a:lnTo>
                      <a:lnTo>
                        <a:pt x="20850" y="7579"/>
                      </a:lnTo>
                      <a:lnTo>
                        <a:pt x="21150" y="7579"/>
                      </a:lnTo>
                      <a:lnTo>
                        <a:pt x="21150" y="7958"/>
                      </a:lnTo>
                      <a:lnTo>
                        <a:pt x="21450" y="8337"/>
                      </a:lnTo>
                      <a:lnTo>
                        <a:pt x="21450" y="9947"/>
                      </a:lnTo>
                      <a:lnTo>
                        <a:pt x="21600" y="9947"/>
                      </a:lnTo>
                      <a:lnTo>
                        <a:pt x="21600" y="11084"/>
                      </a:lnTo>
                      <a:lnTo>
                        <a:pt x="21450" y="11084"/>
                      </a:lnTo>
                      <a:lnTo>
                        <a:pt x="21450" y="11274"/>
                      </a:lnTo>
                      <a:lnTo>
                        <a:pt x="21150" y="11274"/>
                      </a:lnTo>
                      <a:lnTo>
                        <a:pt x="21150" y="11463"/>
                      </a:lnTo>
                      <a:lnTo>
                        <a:pt x="20850" y="11463"/>
                      </a:lnTo>
                      <a:lnTo>
                        <a:pt x="20850" y="11937"/>
                      </a:lnTo>
                      <a:lnTo>
                        <a:pt x="21150" y="11937"/>
                      </a:lnTo>
                      <a:lnTo>
                        <a:pt x="21150" y="12316"/>
                      </a:lnTo>
                      <a:lnTo>
                        <a:pt x="21450" y="12316"/>
                      </a:lnTo>
                      <a:lnTo>
                        <a:pt x="21450" y="12884"/>
                      </a:lnTo>
                      <a:lnTo>
                        <a:pt x="21600" y="12884"/>
                      </a:lnTo>
                      <a:lnTo>
                        <a:pt x="21600" y="13642"/>
                      </a:lnTo>
                      <a:lnTo>
                        <a:pt x="21450" y="13642"/>
                      </a:lnTo>
                      <a:lnTo>
                        <a:pt x="21450" y="13832"/>
                      </a:lnTo>
                      <a:lnTo>
                        <a:pt x="21150" y="13926"/>
                      </a:lnTo>
                      <a:lnTo>
                        <a:pt x="20850" y="13926"/>
                      </a:lnTo>
                      <a:lnTo>
                        <a:pt x="20850" y="14116"/>
                      </a:lnTo>
                      <a:lnTo>
                        <a:pt x="20550" y="14305"/>
                      </a:lnTo>
                      <a:lnTo>
                        <a:pt x="20250" y="14305"/>
                      </a:lnTo>
                      <a:lnTo>
                        <a:pt x="20250" y="14495"/>
                      </a:lnTo>
                      <a:lnTo>
                        <a:pt x="19950" y="14495"/>
                      </a:lnTo>
                      <a:lnTo>
                        <a:pt x="19350" y="14874"/>
                      </a:lnTo>
                      <a:lnTo>
                        <a:pt x="19050" y="14874"/>
                      </a:lnTo>
                      <a:lnTo>
                        <a:pt x="19050" y="15253"/>
                      </a:lnTo>
                      <a:lnTo>
                        <a:pt x="18750" y="15253"/>
                      </a:lnTo>
                      <a:lnTo>
                        <a:pt x="18750" y="15442"/>
                      </a:lnTo>
                      <a:lnTo>
                        <a:pt x="18450" y="15442"/>
                      </a:lnTo>
                      <a:lnTo>
                        <a:pt x="18450" y="15632"/>
                      </a:lnTo>
                      <a:lnTo>
                        <a:pt x="18150" y="15821"/>
                      </a:lnTo>
                      <a:lnTo>
                        <a:pt x="18150" y="16105"/>
                      </a:lnTo>
                      <a:lnTo>
                        <a:pt x="18000" y="16105"/>
                      </a:lnTo>
                      <a:lnTo>
                        <a:pt x="17700" y="16295"/>
                      </a:lnTo>
                      <a:lnTo>
                        <a:pt x="17700" y="17432"/>
                      </a:lnTo>
                      <a:lnTo>
                        <a:pt x="17400" y="17621"/>
                      </a:lnTo>
                      <a:lnTo>
                        <a:pt x="17400" y="18000"/>
                      </a:lnTo>
                      <a:lnTo>
                        <a:pt x="17100" y="18189"/>
                      </a:lnTo>
                      <a:lnTo>
                        <a:pt x="16500" y="18189"/>
                      </a:lnTo>
                      <a:lnTo>
                        <a:pt x="16200" y="18379"/>
                      </a:lnTo>
                      <a:lnTo>
                        <a:pt x="16200" y="18474"/>
                      </a:lnTo>
                      <a:lnTo>
                        <a:pt x="15900" y="18474"/>
                      </a:lnTo>
                      <a:lnTo>
                        <a:pt x="15900" y="19232"/>
                      </a:lnTo>
                      <a:lnTo>
                        <a:pt x="15600" y="19232"/>
                      </a:lnTo>
                      <a:lnTo>
                        <a:pt x="15600" y="19989"/>
                      </a:lnTo>
                      <a:lnTo>
                        <a:pt x="15300" y="19989"/>
                      </a:lnTo>
                      <a:lnTo>
                        <a:pt x="15300" y="20179"/>
                      </a:lnTo>
                      <a:lnTo>
                        <a:pt x="14700" y="20558"/>
                      </a:lnTo>
                      <a:lnTo>
                        <a:pt x="14700" y="20842"/>
                      </a:lnTo>
                      <a:lnTo>
                        <a:pt x="14400" y="20842"/>
                      </a:lnTo>
                      <a:lnTo>
                        <a:pt x="14400" y="21221"/>
                      </a:lnTo>
                      <a:lnTo>
                        <a:pt x="14250" y="21221"/>
                      </a:lnTo>
                      <a:lnTo>
                        <a:pt x="14250" y="21600"/>
                      </a:lnTo>
                      <a:lnTo>
                        <a:pt x="13950" y="21411"/>
                      </a:lnTo>
                      <a:lnTo>
                        <a:pt x="13950" y="21221"/>
                      </a:lnTo>
                      <a:lnTo>
                        <a:pt x="13650" y="21221"/>
                      </a:lnTo>
                      <a:lnTo>
                        <a:pt x="13650" y="21032"/>
                      </a:lnTo>
                      <a:lnTo>
                        <a:pt x="13350" y="21032"/>
                      </a:lnTo>
                      <a:lnTo>
                        <a:pt x="13350" y="20842"/>
                      </a:lnTo>
                      <a:lnTo>
                        <a:pt x="13050" y="20842"/>
                      </a:lnTo>
                      <a:lnTo>
                        <a:pt x="13050" y="20558"/>
                      </a:lnTo>
                      <a:lnTo>
                        <a:pt x="12750" y="20558"/>
                      </a:lnTo>
                      <a:lnTo>
                        <a:pt x="12750" y="20368"/>
                      </a:lnTo>
                      <a:lnTo>
                        <a:pt x="12450" y="20368"/>
                      </a:lnTo>
                      <a:lnTo>
                        <a:pt x="12450" y="20179"/>
                      </a:lnTo>
                      <a:lnTo>
                        <a:pt x="12150" y="20179"/>
                      </a:lnTo>
                      <a:lnTo>
                        <a:pt x="12150" y="19800"/>
                      </a:lnTo>
                      <a:lnTo>
                        <a:pt x="11550" y="19800"/>
                      </a:lnTo>
                      <a:lnTo>
                        <a:pt x="11550" y="19611"/>
                      </a:lnTo>
                      <a:lnTo>
                        <a:pt x="11250" y="19421"/>
                      </a:lnTo>
                      <a:lnTo>
                        <a:pt x="10950" y="19421"/>
                      </a:lnTo>
                      <a:lnTo>
                        <a:pt x="10950" y="19232"/>
                      </a:lnTo>
                      <a:lnTo>
                        <a:pt x="10800" y="19232"/>
                      </a:lnTo>
                      <a:lnTo>
                        <a:pt x="10800" y="19042"/>
                      </a:lnTo>
                      <a:lnTo>
                        <a:pt x="10500" y="19042"/>
                      </a:lnTo>
                      <a:lnTo>
                        <a:pt x="10500" y="18853"/>
                      </a:lnTo>
                      <a:lnTo>
                        <a:pt x="9300" y="18853"/>
                      </a:lnTo>
                      <a:lnTo>
                        <a:pt x="9300" y="18663"/>
                      </a:lnTo>
                      <a:lnTo>
                        <a:pt x="9000" y="18663"/>
                      </a:lnTo>
                      <a:lnTo>
                        <a:pt x="9000" y="18474"/>
                      </a:lnTo>
                      <a:lnTo>
                        <a:pt x="8700" y="18474"/>
                      </a:lnTo>
                      <a:lnTo>
                        <a:pt x="8700" y="18379"/>
                      </a:lnTo>
                      <a:lnTo>
                        <a:pt x="8400" y="18379"/>
                      </a:lnTo>
                      <a:lnTo>
                        <a:pt x="8100" y="18189"/>
                      </a:lnTo>
                      <a:lnTo>
                        <a:pt x="8400" y="18189"/>
                      </a:lnTo>
                      <a:lnTo>
                        <a:pt x="8100" y="18189"/>
                      </a:lnTo>
                      <a:lnTo>
                        <a:pt x="8100" y="18000"/>
                      </a:lnTo>
                      <a:lnTo>
                        <a:pt x="7800" y="18000"/>
                      </a:lnTo>
                      <a:lnTo>
                        <a:pt x="7800" y="17811"/>
                      </a:lnTo>
                      <a:lnTo>
                        <a:pt x="7500" y="17811"/>
                      </a:lnTo>
                      <a:lnTo>
                        <a:pt x="7500" y="17621"/>
                      </a:lnTo>
                      <a:lnTo>
                        <a:pt x="6750" y="17621"/>
                      </a:lnTo>
                      <a:lnTo>
                        <a:pt x="6750" y="17811"/>
                      </a:lnTo>
                      <a:lnTo>
                        <a:pt x="5850" y="17811"/>
                      </a:lnTo>
                      <a:lnTo>
                        <a:pt x="5850" y="18000"/>
                      </a:lnTo>
                      <a:lnTo>
                        <a:pt x="5550" y="18000"/>
                      </a:lnTo>
                      <a:lnTo>
                        <a:pt x="5250" y="17811"/>
                      </a:lnTo>
                      <a:lnTo>
                        <a:pt x="5250" y="17621"/>
                      </a:lnTo>
                      <a:lnTo>
                        <a:pt x="4950" y="17621"/>
                      </a:lnTo>
                      <a:lnTo>
                        <a:pt x="4950" y="17432"/>
                      </a:lnTo>
                      <a:lnTo>
                        <a:pt x="4650" y="17432"/>
                      </a:lnTo>
                      <a:lnTo>
                        <a:pt x="4650" y="17053"/>
                      </a:lnTo>
                      <a:lnTo>
                        <a:pt x="4350" y="17053"/>
                      </a:lnTo>
                      <a:lnTo>
                        <a:pt x="4650" y="17053"/>
                      </a:lnTo>
                      <a:lnTo>
                        <a:pt x="4350" y="17053"/>
                      </a:lnTo>
                      <a:lnTo>
                        <a:pt x="4350" y="16863"/>
                      </a:lnTo>
                      <a:lnTo>
                        <a:pt x="4050" y="16863"/>
                      </a:lnTo>
                      <a:lnTo>
                        <a:pt x="4050" y="16674"/>
                      </a:lnTo>
                      <a:lnTo>
                        <a:pt x="4350" y="16674"/>
                      </a:lnTo>
                      <a:lnTo>
                        <a:pt x="4050" y="16674"/>
                      </a:lnTo>
                      <a:lnTo>
                        <a:pt x="4050" y="16484"/>
                      </a:lnTo>
                      <a:lnTo>
                        <a:pt x="3750" y="16484"/>
                      </a:lnTo>
                      <a:lnTo>
                        <a:pt x="3750" y="16295"/>
                      </a:lnTo>
                      <a:lnTo>
                        <a:pt x="3600" y="16295"/>
                      </a:lnTo>
                      <a:lnTo>
                        <a:pt x="3600" y="16105"/>
                      </a:lnTo>
                      <a:lnTo>
                        <a:pt x="3300" y="16105"/>
                      </a:lnTo>
                      <a:lnTo>
                        <a:pt x="3300" y="16011"/>
                      </a:lnTo>
                      <a:lnTo>
                        <a:pt x="2700" y="16011"/>
                      </a:lnTo>
                      <a:lnTo>
                        <a:pt x="2700" y="15821"/>
                      </a:lnTo>
                      <a:lnTo>
                        <a:pt x="2100" y="15821"/>
                      </a:lnTo>
                      <a:lnTo>
                        <a:pt x="2100" y="15442"/>
                      </a:lnTo>
                      <a:lnTo>
                        <a:pt x="1500" y="15442"/>
                      </a:lnTo>
                      <a:lnTo>
                        <a:pt x="1500" y="15253"/>
                      </a:lnTo>
                      <a:lnTo>
                        <a:pt x="1200" y="15253"/>
                      </a:lnTo>
                      <a:lnTo>
                        <a:pt x="1200" y="14116"/>
                      </a:lnTo>
                      <a:lnTo>
                        <a:pt x="1500" y="14116"/>
                      </a:lnTo>
                      <a:lnTo>
                        <a:pt x="1500" y="13926"/>
                      </a:lnTo>
                      <a:lnTo>
                        <a:pt x="1200" y="13926"/>
                      </a:lnTo>
                      <a:lnTo>
                        <a:pt x="1200" y="13453"/>
                      </a:lnTo>
                      <a:lnTo>
                        <a:pt x="1500" y="13453"/>
                      </a:lnTo>
                      <a:lnTo>
                        <a:pt x="1500" y="12884"/>
                      </a:lnTo>
                      <a:lnTo>
                        <a:pt x="1800" y="12884"/>
                      </a:lnTo>
                      <a:lnTo>
                        <a:pt x="1500" y="12884"/>
                      </a:lnTo>
                      <a:lnTo>
                        <a:pt x="1500" y="12316"/>
                      </a:lnTo>
                      <a:lnTo>
                        <a:pt x="1800" y="12316"/>
                      </a:lnTo>
                      <a:lnTo>
                        <a:pt x="1800" y="12126"/>
                      </a:lnTo>
                      <a:lnTo>
                        <a:pt x="1500" y="11937"/>
                      </a:lnTo>
                      <a:lnTo>
                        <a:pt x="1500" y="11747"/>
                      </a:lnTo>
                      <a:lnTo>
                        <a:pt x="1200" y="11558"/>
                      </a:lnTo>
                      <a:lnTo>
                        <a:pt x="900" y="11558"/>
                      </a:lnTo>
                      <a:lnTo>
                        <a:pt x="900" y="11463"/>
                      </a:lnTo>
                      <a:lnTo>
                        <a:pt x="300" y="11463"/>
                      </a:lnTo>
                      <a:lnTo>
                        <a:pt x="300" y="11274"/>
                      </a:lnTo>
                      <a:lnTo>
                        <a:pt x="0" y="11274"/>
                      </a:lnTo>
                      <a:lnTo>
                        <a:pt x="0" y="10516"/>
                      </a:lnTo>
                      <a:lnTo>
                        <a:pt x="300" y="10516"/>
                      </a:lnTo>
                      <a:lnTo>
                        <a:pt x="300" y="10137"/>
                      </a:lnTo>
                      <a:lnTo>
                        <a:pt x="600" y="10137"/>
                      </a:lnTo>
                      <a:lnTo>
                        <a:pt x="600" y="975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grpSp>
              <p:nvGrpSpPr>
                <p:cNvPr id="3261" name="Grupo 56"/>
                <p:cNvGrpSpPr/>
                <p:nvPr/>
              </p:nvGrpSpPr>
              <p:grpSpPr>
                <a:xfrm>
                  <a:off x="-1" y="0"/>
                  <a:ext cx="1354351" cy="1233691"/>
                  <a:chOff x="0" y="0"/>
                  <a:chExt cx="1354349" cy="1233690"/>
                </a:xfrm>
              </p:grpSpPr>
              <p:sp>
                <p:nvSpPr>
                  <p:cNvPr id="3248" name="7 CuadroTexto"/>
                  <p:cNvSpPr txBox="1"/>
                  <p:nvPr/>
                </p:nvSpPr>
                <p:spPr>
                  <a:xfrm>
                    <a:off x="752975" y="154837"/>
                    <a:ext cx="601374"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sz="600" b="1"/>
                    </a:lvl1pPr>
                  </a:lstStyle>
                  <a:p>
                    <a:r>
                      <a:rPr lang="en-US" dirty="0"/>
                      <a:t>Candelaria</a:t>
                    </a:r>
                  </a:p>
                </p:txBody>
              </p:sp>
              <p:sp>
                <p:nvSpPr>
                  <p:cNvPr id="3249" name="37 CuadroTexto"/>
                  <p:cNvSpPr txBox="1"/>
                  <p:nvPr/>
                </p:nvSpPr>
                <p:spPr>
                  <a:xfrm>
                    <a:off x="0" y="0"/>
                    <a:ext cx="875017" cy="276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indent="18415">
                      <a:spcBef>
                        <a:spcPts val="100"/>
                      </a:spcBef>
                      <a:defRPr sz="1200" spc="27">
                        <a:solidFill>
                          <a:srgbClr val="0070C0"/>
                        </a:solidFill>
                      </a:defRPr>
                    </a:lvl1pPr>
                  </a:lstStyle>
                  <a:p>
                    <a:r>
                      <a:rPr lang="en-US" dirty="0"/>
                      <a:t>Atlantic </a:t>
                    </a:r>
                  </a:p>
                </p:txBody>
              </p:sp>
              <p:sp>
                <p:nvSpPr>
                  <p:cNvPr id="3250" name="7 CuadroTexto"/>
                  <p:cNvSpPr txBox="1"/>
                  <p:nvPr/>
                </p:nvSpPr>
                <p:spPr>
                  <a:xfrm>
                    <a:off x="104352" y="476081"/>
                    <a:ext cx="478424"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Luruaco</a:t>
                    </a:r>
                  </a:p>
                </p:txBody>
              </p:sp>
              <p:sp>
                <p:nvSpPr>
                  <p:cNvPr id="3251" name="7 CuadroTexto"/>
                  <p:cNvSpPr txBox="1"/>
                  <p:nvPr/>
                </p:nvSpPr>
                <p:spPr>
                  <a:xfrm>
                    <a:off x="217946" y="623564"/>
                    <a:ext cx="483773"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Repelón</a:t>
                    </a:r>
                  </a:p>
                </p:txBody>
              </p:sp>
              <p:sp>
                <p:nvSpPr>
                  <p:cNvPr id="3252" name="7 CuadroTexto"/>
                  <p:cNvSpPr txBox="1"/>
                  <p:nvPr/>
                </p:nvSpPr>
                <p:spPr>
                  <a:xfrm>
                    <a:off x="167670" y="739380"/>
                    <a:ext cx="385359"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Manatí</a:t>
                    </a:r>
                  </a:p>
                </p:txBody>
              </p:sp>
              <p:sp>
                <p:nvSpPr>
                  <p:cNvPr id="3253" name="7 CuadroTexto"/>
                  <p:cNvSpPr txBox="1"/>
                  <p:nvPr/>
                </p:nvSpPr>
                <p:spPr>
                  <a:xfrm>
                    <a:off x="112568" y="855916"/>
                    <a:ext cx="607967"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Santa Lucía</a:t>
                    </a:r>
                  </a:p>
                </p:txBody>
              </p:sp>
              <p:sp>
                <p:nvSpPr>
                  <p:cNvPr id="3254" name="7 CuadroTexto"/>
                  <p:cNvSpPr txBox="1"/>
                  <p:nvPr/>
                </p:nvSpPr>
                <p:spPr>
                  <a:xfrm>
                    <a:off x="463668" y="1049027"/>
                    <a:ext cx="761097"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sz="600" b="1"/>
                    </a:lvl1pPr>
                  </a:lstStyle>
                  <a:p>
                    <a:r>
                      <a:rPr lang="en-US" dirty="0"/>
                      <a:t>Campo La Cruz</a:t>
                    </a:r>
                  </a:p>
                </p:txBody>
              </p:sp>
              <p:sp>
                <p:nvSpPr>
                  <p:cNvPr id="3255" name="Conector recto 64"/>
                  <p:cNvSpPr/>
                  <p:nvPr/>
                </p:nvSpPr>
                <p:spPr>
                  <a:xfrm flipV="1">
                    <a:off x="1050286" y="321524"/>
                    <a:ext cx="1" cy="409455"/>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56" name="Conector recto 65"/>
                  <p:cNvSpPr/>
                  <p:nvPr/>
                </p:nvSpPr>
                <p:spPr>
                  <a:xfrm>
                    <a:off x="1051660" y="750847"/>
                    <a:ext cx="1" cy="304050"/>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57" name="Conector recto 66"/>
                  <p:cNvSpPr/>
                  <p:nvPr/>
                </p:nvSpPr>
                <p:spPr>
                  <a:xfrm flipH="1">
                    <a:off x="691610" y="715155"/>
                    <a:ext cx="248665"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58" name="Conector: angular 67"/>
                  <p:cNvSpPr/>
                  <p:nvPr/>
                </p:nvSpPr>
                <p:spPr>
                  <a:xfrm flipH="1">
                    <a:off x="567234" y="722654"/>
                    <a:ext cx="440206" cy="1077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95" y="0"/>
                        </a:lnTo>
                        <a:lnTo>
                          <a:pt x="1495"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259" name="Conector: angular 68"/>
                  <p:cNvSpPr/>
                  <p:nvPr/>
                </p:nvSpPr>
                <p:spPr>
                  <a:xfrm flipH="1">
                    <a:off x="691610" y="774851"/>
                    <a:ext cx="325804" cy="1715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 y="0"/>
                        </a:lnTo>
                        <a:lnTo>
                          <a:pt x="5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260" name="Conector: angular 69"/>
                  <p:cNvSpPr/>
                  <p:nvPr/>
                </p:nvSpPr>
                <p:spPr>
                  <a:xfrm rot="10800000">
                    <a:off x="570188" y="564537"/>
                    <a:ext cx="369731" cy="723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6" y="0"/>
                        </a:lnTo>
                        <a:lnTo>
                          <a:pt x="96"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grpSp>
          </p:grpSp>
          <p:grpSp>
            <p:nvGrpSpPr>
              <p:cNvPr id="3273" name="Grupo 28"/>
              <p:cNvGrpSpPr/>
              <p:nvPr/>
            </p:nvGrpSpPr>
            <p:grpSpPr>
              <a:xfrm>
                <a:off x="5301467" y="43126"/>
                <a:ext cx="1614549" cy="1126364"/>
                <a:chOff x="0" y="-1"/>
                <a:chExt cx="1614548" cy="1126363"/>
              </a:xfrm>
            </p:grpSpPr>
            <p:grpSp>
              <p:nvGrpSpPr>
                <p:cNvPr id="3270" name="Grupo 45"/>
                <p:cNvGrpSpPr/>
                <p:nvPr/>
              </p:nvGrpSpPr>
              <p:grpSpPr>
                <a:xfrm>
                  <a:off x="0" y="-1"/>
                  <a:ext cx="1614548" cy="1126363"/>
                  <a:chOff x="0" y="-1"/>
                  <a:chExt cx="1614547" cy="1126362"/>
                </a:xfrm>
              </p:grpSpPr>
              <p:sp>
                <p:nvSpPr>
                  <p:cNvPr id="3263" name="Freeform 4850"/>
                  <p:cNvSpPr/>
                  <p:nvPr/>
                </p:nvSpPr>
                <p:spPr>
                  <a:xfrm>
                    <a:off x="0" y="255580"/>
                    <a:ext cx="990305" cy="870781"/>
                  </a:xfrm>
                  <a:custGeom>
                    <a:avLst/>
                    <a:gdLst/>
                    <a:ahLst/>
                    <a:cxnLst>
                      <a:cxn ang="0">
                        <a:pos x="wd2" y="hd2"/>
                      </a:cxn>
                      <a:cxn ang="5400000">
                        <a:pos x="wd2" y="hd2"/>
                      </a:cxn>
                      <a:cxn ang="10800000">
                        <a:pos x="wd2" y="hd2"/>
                      </a:cxn>
                      <a:cxn ang="16200000">
                        <a:pos x="wd2" y="hd2"/>
                      </a:cxn>
                    </a:cxnLst>
                    <a:rect l="0" t="0" r="r" b="b"/>
                    <a:pathLst>
                      <a:path w="21600" h="21600" extrusionOk="0">
                        <a:moveTo>
                          <a:pt x="6564" y="21366"/>
                        </a:moveTo>
                        <a:lnTo>
                          <a:pt x="6338" y="21366"/>
                        </a:lnTo>
                        <a:lnTo>
                          <a:pt x="6273" y="21444"/>
                        </a:lnTo>
                        <a:lnTo>
                          <a:pt x="5885" y="21444"/>
                        </a:lnTo>
                        <a:lnTo>
                          <a:pt x="5820" y="21522"/>
                        </a:lnTo>
                        <a:lnTo>
                          <a:pt x="5594" y="21522"/>
                        </a:lnTo>
                        <a:lnTo>
                          <a:pt x="5529" y="21444"/>
                        </a:lnTo>
                        <a:lnTo>
                          <a:pt x="5400" y="21444"/>
                        </a:lnTo>
                        <a:lnTo>
                          <a:pt x="5335" y="21522"/>
                        </a:lnTo>
                        <a:lnTo>
                          <a:pt x="5271" y="21522"/>
                        </a:lnTo>
                        <a:lnTo>
                          <a:pt x="5141" y="21366"/>
                        </a:lnTo>
                        <a:lnTo>
                          <a:pt x="5012" y="21366"/>
                        </a:lnTo>
                        <a:lnTo>
                          <a:pt x="4915" y="21288"/>
                        </a:lnTo>
                        <a:lnTo>
                          <a:pt x="4850" y="21366"/>
                        </a:lnTo>
                        <a:lnTo>
                          <a:pt x="4786" y="21366"/>
                        </a:lnTo>
                        <a:lnTo>
                          <a:pt x="4721" y="21444"/>
                        </a:lnTo>
                        <a:lnTo>
                          <a:pt x="4656" y="21444"/>
                        </a:lnTo>
                        <a:lnTo>
                          <a:pt x="4592" y="21522"/>
                        </a:lnTo>
                        <a:lnTo>
                          <a:pt x="4462" y="21600"/>
                        </a:lnTo>
                        <a:lnTo>
                          <a:pt x="4398" y="21600"/>
                        </a:lnTo>
                        <a:lnTo>
                          <a:pt x="4398" y="21522"/>
                        </a:lnTo>
                        <a:lnTo>
                          <a:pt x="4462" y="21522"/>
                        </a:lnTo>
                        <a:lnTo>
                          <a:pt x="4462" y="21366"/>
                        </a:lnTo>
                        <a:lnTo>
                          <a:pt x="4398" y="21366"/>
                        </a:lnTo>
                        <a:lnTo>
                          <a:pt x="4462" y="21366"/>
                        </a:lnTo>
                        <a:lnTo>
                          <a:pt x="4462" y="21209"/>
                        </a:lnTo>
                        <a:lnTo>
                          <a:pt x="4398" y="21209"/>
                        </a:lnTo>
                        <a:lnTo>
                          <a:pt x="4398" y="21131"/>
                        </a:lnTo>
                        <a:lnTo>
                          <a:pt x="4398" y="21209"/>
                        </a:lnTo>
                        <a:lnTo>
                          <a:pt x="4398" y="21131"/>
                        </a:lnTo>
                        <a:lnTo>
                          <a:pt x="4333" y="21131"/>
                        </a:lnTo>
                        <a:lnTo>
                          <a:pt x="4333" y="21053"/>
                        </a:lnTo>
                        <a:lnTo>
                          <a:pt x="4268" y="21053"/>
                        </a:lnTo>
                        <a:lnTo>
                          <a:pt x="4268" y="20975"/>
                        </a:lnTo>
                        <a:lnTo>
                          <a:pt x="4139" y="20975"/>
                        </a:lnTo>
                        <a:lnTo>
                          <a:pt x="4139" y="20897"/>
                        </a:lnTo>
                        <a:lnTo>
                          <a:pt x="4107" y="20897"/>
                        </a:lnTo>
                        <a:lnTo>
                          <a:pt x="4139" y="20897"/>
                        </a:lnTo>
                        <a:lnTo>
                          <a:pt x="4139" y="20858"/>
                        </a:lnTo>
                        <a:lnTo>
                          <a:pt x="4204" y="20858"/>
                        </a:lnTo>
                        <a:lnTo>
                          <a:pt x="4139" y="20858"/>
                        </a:lnTo>
                        <a:lnTo>
                          <a:pt x="4139" y="20780"/>
                        </a:lnTo>
                        <a:lnTo>
                          <a:pt x="4204" y="20780"/>
                        </a:lnTo>
                        <a:lnTo>
                          <a:pt x="4204" y="20702"/>
                        </a:lnTo>
                        <a:lnTo>
                          <a:pt x="4268" y="20702"/>
                        </a:lnTo>
                        <a:lnTo>
                          <a:pt x="4204" y="20702"/>
                        </a:lnTo>
                        <a:lnTo>
                          <a:pt x="4204" y="20624"/>
                        </a:lnTo>
                        <a:lnTo>
                          <a:pt x="4268" y="20624"/>
                        </a:lnTo>
                        <a:lnTo>
                          <a:pt x="4268" y="20702"/>
                        </a:lnTo>
                        <a:lnTo>
                          <a:pt x="4268" y="20624"/>
                        </a:lnTo>
                        <a:lnTo>
                          <a:pt x="4333" y="20624"/>
                        </a:lnTo>
                        <a:lnTo>
                          <a:pt x="4333" y="20545"/>
                        </a:lnTo>
                        <a:lnTo>
                          <a:pt x="4333" y="20624"/>
                        </a:lnTo>
                        <a:lnTo>
                          <a:pt x="4398" y="20545"/>
                        </a:lnTo>
                        <a:lnTo>
                          <a:pt x="4462" y="20545"/>
                        </a:lnTo>
                        <a:lnTo>
                          <a:pt x="4462" y="20467"/>
                        </a:lnTo>
                        <a:lnTo>
                          <a:pt x="4398" y="20467"/>
                        </a:lnTo>
                        <a:lnTo>
                          <a:pt x="4398" y="20545"/>
                        </a:lnTo>
                        <a:lnTo>
                          <a:pt x="4398" y="20467"/>
                        </a:lnTo>
                        <a:lnTo>
                          <a:pt x="4462" y="20467"/>
                        </a:lnTo>
                        <a:lnTo>
                          <a:pt x="4462" y="20311"/>
                        </a:lnTo>
                        <a:lnTo>
                          <a:pt x="4527" y="20233"/>
                        </a:lnTo>
                        <a:lnTo>
                          <a:pt x="4462" y="20233"/>
                        </a:lnTo>
                        <a:lnTo>
                          <a:pt x="4592" y="20233"/>
                        </a:lnTo>
                        <a:lnTo>
                          <a:pt x="4592" y="20311"/>
                        </a:lnTo>
                        <a:lnTo>
                          <a:pt x="4592" y="20233"/>
                        </a:lnTo>
                        <a:lnTo>
                          <a:pt x="4656" y="20233"/>
                        </a:lnTo>
                        <a:lnTo>
                          <a:pt x="4656" y="20155"/>
                        </a:lnTo>
                        <a:lnTo>
                          <a:pt x="4656" y="20233"/>
                        </a:lnTo>
                        <a:lnTo>
                          <a:pt x="4656" y="20155"/>
                        </a:lnTo>
                        <a:lnTo>
                          <a:pt x="4721" y="20155"/>
                        </a:lnTo>
                        <a:lnTo>
                          <a:pt x="4656" y="20155"/>
                        </a:lnTo>
                        <a:lnTo>
                          <a:pt x="4786" y="20155"/>
                        </a:lnTo>
                        <a:lnTo>
                          <a:pt x="4786" y="19999"/>
                        </a:lnTo>
                        <a:lnTo>
                          <a:pt x="4850" y="19999"/>
                        </a:lnTo>
                        <a:lnTo>
                          <a:pt x="4850" y="19881"/>
                        </a:lnTo>
                        <a:lnTo>
                          <a:pt x="4786" y="19881"/>
                        </a:lnTo>
                        <a:lnTo>
                          <a:pt x="4786" y="19803"/>
                        </a:lnTo>
                        <a:lnTo>
                          <a:pt x="4850" y="19803"/>
                        </a:lnTo>
                        <a:lnTo>
                          <a:pt x="4850" y="19725"/>
                        </a:lnTo>
                        <a:lnTo>
                          <a:pt x="4915" y="19725"/>
                        </a:lnTo>
                        <a:lnTo>
                          <a:pt x="4915" y="19569"/>
                        </a:lnTo>
                        <a:lnTo>
                          <a:pt x="4947" y="19569"/>
                        </a:lnTo>
                        <a:lnTo>
                          <a:pt x="4915" y="19569"/>
                        </a:lnTo>
                        <a:lnTo>
                          <a:pt x="4947" y="19569"/>
                        </a:lnTo>
                        <a:lnTo>
                          <a:pt x="4947" y="19491"/>
                        </a:lnTo>
                        <a:lnTo>
                          <a:pt x="4915" y="19491"/>
                        </a:lnTo>
                        <a:lnTo>
                          <a:pt x="4947" y="19491"/>
                        </a:lnTo>
                        <a:lnTo>
                          <a:pt x="4915" y="19491"/>
                        </a:lnTo>
                        <a:lnTo>
                          <a:pt x="4915" y="19256"/>
                        </a:lnTo>
                        <a:lnTo>
                          <a:pt x="4947" y="19256"/>
                        </a:lnTo>
                        <a:lnTo>
                          <a:pt x="4915" y="19256"/>
                        </a:lnTo>
                        <a:lnTo>
                          <a:pt x="4947" y="19256"/>
                        </a:lnTo>
                        <a:lnTo>
                          <a:pt x="4947" y="19100"/>
                        </a:lnTo>
                        <a:lnTo>
                          <a:pt x="5012" y="19100"/>
                        </a:lnTo>
                        <a:lnTo>
                          <a:pt x="4947" y="19100"/>
                        </a:lnTo>
                        <a:lnTo>
                          <a:pt x="4947" y="18983"/>
                        </a:lnTo>
                        <a:lnTo>
                          <a:pt x="4915" y="18983"/>
                        </a:lnTo>
                        <a:lnTo>
                          <a:pt x="4915" y="18905"/>
                        </a:lnTo>
                        <a:lnTo>
                          <a:pt x="4786" y="18905"/>
                        </a:lnTo>
                        <a:lnTo>
                          <a:pt x="4786" y="18827"/>
                        </a:lnTo>
                        <a:lnTo>
                          <a:pt x="4721" y="18827"/>
                        </a:lnTo>
                        <a:lnTo>
                          <a:pt x="4721" y="18749"/>
                        </a:lnTo>
                        <a:lnTo>
                          <a:pt x="4656" y="18749"/>
                        </a:lnTo>
                        <a:lnTo>
                          <a:pt x="4656" y="18671"/>
                        </a:lnTo>
                        <a:lnTo>
                          <a:pt x="4527" y="18671"/>
                        </a:lnTo>
                        <a:lnTo>
                          <a:pt x="4527" y="18592"/>
                        </a:lnTo>
                        <a:lnTo>
                          <a:pt x="4462" y="18592"/>
                        </a:lnTo>
                        <a:lnTo>
                          <a:pt x="4462" y="18514"/>
                        </a:lnTo>
                        <a:lnTo>
                          <a:pt x="4107" y="18514"/>
                        </a:lnTo>
                        <a:lnTo>
                          <a:pt x="4107" y="18436"/>
                        </a:lnTo>
                        <a:lnTo>
                          <a:pt x="3913" y="18436"/>
                        </a:lnTo>
                        <a:lnTo>
                          <a:pt x="3913" y="18358"/>
                        </a:lnTo>
                        <a:lnTo>
                          <a:pt x="3848" y="18358"/>
                        </a:lnTo>
                        <a:lnTo>
                          <a:pt x="3848" y="18124"/>
                        </a:lnTo>
                        <a:lnTo>
                          <a:pt x="3654" y="18124"/>
                        </a:lnTo>
                        <a:lnTo>
                          <a:pt x="3654" y="18085"/>
                        </a:lnTo>
                        <a:lnTo>
                          <a:pt x="3589" y="18085"/>
                        </a:lnTo>
                        <a:lnTo>
                          <a:pt x="3589" y="18124"/>
                        </a:lnTo>
                        <a:lnTo>
                          <a:pt x="3363" y="18124"/>
                        </a:lnTo>
                        <a:lnTo>
                          <a:pt x="3363" y="18202"/>
                        </a:lnTo>
                        <a:lnTo>
                          <a:pt x="3298" y="18202"/>
                        </a:lnTo>
                        <a:lnTo>
                          <a:pt x="3298" y="18124"/>
                        </a:lnTo>
                        <a:lnTo>
                          <a:pt x="3363" y="18124"/>
                        </a:lnTo>
                        <a:lnTo>
                          <a:pt x="3363" y="18007"/>
                        </a:lnTo>
                        <a:lnTo>
                          <a:pt x="3395" y="18007"/>
                        </a:lnTo>
                        <a:lnTo>
                          <a:pt x="3395" y="17928"/>
                        </a:lnTo>
                        <a:lnTo>
                          <a:pt x="3460" y="17928"/>
                        </a:lnTo>
                        <a:lnTo>
                          <a:pt x="3460" y="17772"/>
                        </a:lnTo>
                        <a:lnTo>
                          <a:pt x="3525" y="17772"/>
                        </a:lnTo>
                        <a:lnTo>
                          <a:pt x="3525" y="17694"/>
                        </a:lnTo>
                        <a:lnTo>
                          <a:pt x="3460" y="17694"/>
                        </a:lnTo>
                        <a:lnTo>
                          <a:pt x="3460" y="17460"/>
                        </a:lnTo>
                        <a:lnTo>
                          <a:pt x="3525" y="17460"/>
                        </a:lnTo>
                        <a:lnTo>
                          <a:pt x="3525" y="17382"/>
                        </a:lnTo>
                        <a:lnTo>
                          <a:pt x="3460" y="17382"/>
                        </a:lnTo>
                        <a:lnTo>
                          <a:pt x="3460" y="17303"/>
                        </a:lnTo>
                        <a:lnTo>
                          <a:pt x="3525" y="17303"/>
                        </a:lnTo>
                        <a:lnTo>
                          <a:pt x="3525" y="17225"/>
                        </a:lnTo>
                        <a:lnTo>
                          <a:pt x="3460" y="17225"/>
                        </a:lnTo>
                        <a:lnTo>
                          <a:pt x="3460" y="17147"/>
                        </a:lnTo>
                        <a:lnTo>
                          <a:pt x="3395" y="17147"/>
                        </a:lnTo>
                        <a:lnTo>
                          <a:pt x="3395" y="16952"/>
                        </a:lnTo>
                        <a:lnTo>
                          <a:pt x="3298" y="16952"/>
                        </a:lnTo>
                        <a:lnTo>
                          <a:pt x="3298" y="16874"/>
                        </a:lnTo>
                        <a:lnTo>
                          <a:pt x="3234" y="16874"/>
                        </a:lnTo>
                        <a:lnTo>
                          <a:pt x="3234" y="16796"/>
                        </a:lnTo>
                        <a:lnTo>
                          <a:pt x="3169" y="16796"/>
                        </a:lnTo>
                        <a:lnTo>
                          <a:pt x="3169" y="16874"/>
                        </a:lnTo>
                        <a:lnTo>
                          <a:pt x="3104" y="16874"/>
                        </a:lnTo>
                        <a:lnTo>
                          <a:pt x="3104" y="16952"/>
                        </a:lnTo>
                        <a:lnTo>
                          <a:pt x="2975" y="16952"/>
                        </a:lnTo>
                        <a:lnTo>
                          <a:pt x="2975" y="16874"/>
                        </a:lnTo>
                        <a:lnTo>
                          <a:pt x="2846" y="16874"/>
                        </a:lnTo>
                        <a:lnTo>
                          <a:pt x="2846" y="16796"/>
                        </a:lnTo>
                        <a:lnTo>
                          <a:pt x="2587" y="16796"/>
                        </a:lnTo>
                        <a:lnTo>
                          <a:pt x="2587" y="16874"/>
                        </a:lnTo>
                        <a:lnTo>
                          <a:pt x="2554" y="16874"/>
                        </a:lnTo>
                        <a:lnTo>
                          <a:pt x="2554" y="16796"/>
                        </a:lnTo>
                        <a:lnTo>
                          <a:pt x="2554" y="16874"/>
                        </a:lnTo>
                        <a:lnTo>
                          <a:pt x="2490" y="16874"/>
                        </a:lnTo>
                        <a:lnTo>
                          <a:pt x="2490" y="16796"/>
                        </a:lnTo>
                        <a:lnTo>
                          <a:pt x="2360" y="16796"/>
                        </a:lnTo>
                        <a:lnTo>
                          <a:pt x="2296" y="16718"/>
                        </a:lnTo>
                        <a:lnTo>
                          <a:pt x="2296" y="16796"/>
                        </a:lnTo>
                        <a:lnTo>
                          <a:pt x="2296" y="16718"/>
                        </a:lnTo>
                        <a:lnTo>
                          <a:pt x="2296" y="16796"/>
                        </a:lnTo>
                        <a:lnTo>
                          <a:pt x="2231" y="16796"/>
                        </a:lnTo>
                        <a:lnTo>
                          <a:pt x="2231" y="16718"/>
                        </a:lnTo>
                        <a:lnTo>
                          <a:pt x="2166" y="16718"/>
                        </a:lnTo>
                        <a:lnTo>
                          <a:pt x="2166" y="16796"/>
                        </a:lnTo>
                        <a:lnTo>
                          <a:pt x="2102" y="16718"/>
                        </a:lnTo>
                        <a:lnTo>
                          <a:pt x="2102" y="16796"/>
                        </a:lnTo>
                        <a:lnTo>
                          <a:pt x="2037" y="16796"/>
                        </a:lnTo>
                        <a:lnTo>
                          <a:pt x="2037" y="16718"/>
                        </a:lnTo>
                        <a:lnTo>
                          <a:pt x="1972" y="16718"/>
                        </a:lnTo>
                        <a:lnTo>
                          <a:pt x="1908" y="16796"/>
                        </a:lnTo>
                        <a:lnTo>
                          <a:pt x="1843" y="16796"/>
                        </a:lnTo>
                        <a:lnTo>
                          <a:pt x="1843" y="16718"/>
                        </a:lnTo>
                        <a:lnTo>
                          <a:pt x="1811" y="16718"/>
                        </a:lnTo>
                        <a:lnTo>
                          <a:pt x="1811" y="16796"/>
                        </a:lnTo>
                        <a:lnTo>
                          <a:pt x="1811" y="16718"/>
                        </a:lnTo>
                        <a:lnTo>
                          <a:pt x="1552" y="16718"/>
                        </a:lnTo>
                        <a:lnTo>
                          <a:pt x="1552" y="16796"/>
                        </a:lnTo>
                        <a:lnTo>
                          <a:pt x="1487" y="16796"/>
                        </a:lnTo>
                        <a:lnTo>
                          <a:pt x="1487" y="16874"/>
                        </a:lnTo>
                        <a:lnTo>
                          <a:pt x="1358" y="16874"/>
                        </a:lnTo>
                        <a:lnTo>
                          <a:pt x="1358" y="16796"/>
                        </a:lnTo>
                        <a:lnTo>
                          <a:pt x="1358" y="16874"/>
                        </a:lnTo>
                        <a:lnTo>
                          <a:pt x="1293" y="16874"/>
                        </a:lnTo>
                        <a:lnTo>
                          <a:pt x="1293" y="16952"/>
                        </a:lnTo>
                        <a:lnTo>
                          <a:pt x="1035" y="16952"/>
                        </a:lnTo>
                        <a:lnTo>
                          <a:pt x="1035" y="17030"/>
                        </a:lnTo>
                        <a:lnTo>
                          <a:pt x="1002" y="17030"/>
                        </a:lnTo>
                        <a:lnTo>
                          <a:pt x="1002" y="16952"/>
                        </a:lnTo>
                        <a:lnTo>
                          <a:pt x="1002" y="17030"/>
                        </a:lnTo>
                        <a:lnTo>
                          <a:pt x="1002" y="16952"/>
                        </a:lnTo>
                        <a:lnTo>
                          <a:pt x="1002" y="17030"/>
                        </a:lnTo>
                        <a:lnTo>
                          <a:pt x="938" y="17030"/>
                        </a:lnTo>
                        <a:lnTo>
                          <a:pt x="938" y="16952"/>
                        </a:lnTo>
                        <a:lnTo>
                          <a:pt x="808" y="16952"/>
                        </a:lnTo>
                        <a:lnTo>
                          <a:pt x="808" y="17030"/>
                        </a:lnTo>
                        <a:lnTo>
                          <a:pt x="550" y="17030"/>
                        </a:lnTo>
                        <a:lnTo>
                          <a:pt x="550" y="16952"/>
                        </a:lnTo>
                        <a:lnTo>
                          <a:pt x="485" y="16952"/>
                        </a:lnTo>
                        <a:lnTo>
                          <a:pt x="485" y="16874"/>
                        </a:lnTo>
                        <a:lnTo>
                          <a:pt x="420" y="16874"/>
                        </a:lnTo>
                        <a:lnTo>
                          <a:pt x="420" y="16561"/>
                        </a:lnTo>
                        <a:lnTo>
                          <a:pt x="356" y="16561"/>
                        </a:lnTo>
                        <a:lnTo>
                          <a:pt x="291" y="16483"/>
                        </a:lnTo>
                        <a:lnTo>
                          <a:pt x="291" y="16405"/>
                        </a:lnTo>
                        <a:lnTo>
                          <a:pt x="259" y="16405"/>
                        </a:lnTo>
                        <a:lnTo>
                          <a:pt x="259" y="16210"/>
                        </a:lnTo>
                        <a:lnTo>
                          <a:pt x="194" y="16132"/>
                        </a:lnTo>
                        <a:lnTo>
                          <a:pt x="194" y="16054"/>
                        </a:lnTo>
                        <a:lnTo>
                          <a:pt x="259" y="16054"/>
                        </a:lnTo>
                        <a:lnTo>
                          <a:pt x="259" y="15897"/>
                        </a:lnTo>
                        <a:lnTo>
                          <a:pt x="194" y="15897"/>
                        </a:lnTo>
                        <a:lnTo>
                          <a:pt x="194" y="15663"/>
                        </a:lnTo>
                        <a:lnTo>
                          <a:pt x="129" y="15663"/>
                        </a:lnTo>
                        <a:lnTo>
                          <a:pt x="65" y="15585"/>
                        </a:lnTo>
                        <a:lnTo>
                          <a:pt x="0" y="15585"/>
                        </a:lnTo>
                        <a:lnTo>
                          <a:pt x="0" y="15350"/>
                        </a:lnTo>
                        <a:lnTo>
                          <a:pt x="65" y="15272"/>
                        </a:lnTo>
                        <a:lnTo>
                          <a:pt x="129" y="15272"/>
                        </a:lnTo>
                        <a:lnTo>
                          <a:pt x="129" y="15155"/>
                        </a:lnTo>
                        <a:lnTo>
                          <a:pt x="65" y="15155"/>
                        </a:lnTo>
                        <a:lnTo>
                          <a:pt x="65" y="15077"/>
                        </a:lnTo>
                        <a:lnTo>
                          <a:pt x="129" y="15077"/>
                        </a:lnTo>
                        <a:lnTo>
                          <a:pt x="129" y="14999"/>
                        </a:lnTo>
                        <a:lnTo>
                          <a:pt x="194" y="14999"/>
                        </a:lnTo>
                        <a:lnTo>
                          <a:pt x="194" y="14921"/>
                        </a:lnTo>
                        <a:lnTo>
                          <a:pt x="259" y="14921"/>
                        </a:lnTo>
                        <a:lnTo>
                          <a:pt x="194" y="14921"/>
                        </a:lnTo>
                        <a:lnTo>
                          <a:pt x="194" y="14843"/>
                        </a:lnTo>
                        <a:lnTo>
                          <a:pt x="129" y="14843"/>
                        </a:lnTo>
                        <a:lnTo>
                          <a:pt x="129" y="14686"/>
                        </a:lnTo>
                        <a:lnTo>
                          <a:pt x="194" y="14686"/>
                        </a:lnTo>
                        <a:lnTo>
                          <a:pt x="194" y="14608"/>
                        </a:lnTo>
                        <a:lnTo>
                          <a:pt x="129" y="14608"/>
                        </a:lnTo>
                        <a:lnTo>
                          <a:pt x="194" y="14608"/>
                        </a:lnTo>
                        <a:lnTo>
                          <a:pt x="194" y="14530"/>
                        </a:lnTo>
                        <a:lnTo>
                          <a:pt x="129" y="14530"/>
                        </a:lnTo>
                        <a:lnTo>
                          <a:pt x="129" y="14335"/>
                        </a:lnTo>
                        <a:lnTo>
                          <a:pt x="194" y="14335"/>
                        </a:lnTo>
                        <a:lnTo>
                          <a:pt x="194" y="14101"/>
                        </a:lnTo>
                        <a:lnTo>
                          <a:pt x="129" y="14101"/>
                        </a:lnTo>
                        <a:lnTo>
                          <a:pt x="129" y="14022"/>
                        </a:lnTo>
                        <a:lnTo>
                          <a:pt x="65" y="14022"/>
                        </a:lnTo>
                        <a:lnTo>
                          <a:pt x="129" y="14022"/>
                        </a:lnTo>
                        <a:lnTo>
                          <a:pt x="65" y="14022"/>
                        </a:lnTo>
                        <a:lnTo>
                          <a:pt x="65" y="13944"/>
                        </a:lnTo>
                        <a:lnTo>
                          <a:pt x="129" y="13944"/>
                        </a:lnTo>
                        <a:lnTo>
                          <a:pt x="129" y="13866"/>
                        </a:lnTo>
                        <a:lnTo>
                          <a:pt x="291" y="13866"/>
                        </a:lnTo>
                        <a:lnTo>
                          <a:pt x="291" y="13788"/>
                        </a:lnTo>
                        <a:lnTo>
                          <a:pt x="356" y="13788"/>
                        </a:lnTo>
                        <a:lnTo>
                          <a:pt x="356" y="13710"/>
                        </a:lnTo>
                        <a:lnTo>
                          <a:pt x="420" y="13710"/>
                        </a:lnTo>
                        <a:lnTo>
                          <a:pt x="420" y="13554"/>
                        </a:lnTo>
                        <a:lnTo>
                          <a:pt x="485" y="13554"/>
                        </a:lnTo>
                        <a:lnTo>
                          <a:pt x="485" y="13476"/>
                        </a:lnTo>
                        <a:lnTo>
                          <a:pt x="614" y="13476"/>
                        </a:lnTo>
                        <a:lnTo>
                          <a:pt x="614" y="13397"/>
                        </a:lnTo>
                        <a:lnTo>
                          <a:pt x="679" y="13397"/>
                        </a:lnTo>
                        <a:lnTo>
                          <a:pt x="679" y="13124"/>
                        </a:lnTo>
                        <a:lnTo>
                          <a:pt x="744" y="13124"/>
                        </a:lnTo>
                        <a:lnTo>
                          <a:pt x="744" y="13046"/>
                        </a:lnTo>
                        <a:lnTo>
                          <a:pt x="679" y="13046"/>
                        </a:lnTo>
                        <a:lnTo>
                          <a:pt x="744" y="13046"/>
                        </a:lnTo>
                        <a:lnTo>
                          <a:pt x="744" y="12968"/>
                        </a:lnTo>
                        <a:lnTo>
                          <a:pt x="808" y="12968"/>
                        </a:lnTo>
                        <a:lnTo>
                          <a:pt x="808" y="12655"/>
                        </a:lnTo>
                        <a:lnTo>
                          <a:pt x="873" y="12655"/>
                        </a:lnTo>
                        <a:lnTo>
                          <a:pt x="808" y="12655"/>
                        </a:lnTo>
                        <a:lnTo>
                          <a:pt x="938" y="12655"/>
                        </a:lnTo>
                        <a:lnTo>
                          <a:pt x="938" y="12733"/>
                        </a:lnTo>
                        <a:lnTo>
                          <a:pt x="1229" y="12733"/>
                        </a:lnTo>
                        <a:lnTo>
                          <a:pt x="1229" y="12655"/>
                        </a:lnTo>
                        <a:lnTo>
                          <a:pt x="1487" y="12655"/>
                        </a:lnTo>
                        <a:lnTo>
                          <a:pt x="1487" y="12577"/>
                        </a:lnTo>
                        <a:lnTo>
                          <a:pt x="1552" y="12577"/>
                        </a:lnTo>
                        <a:lnTo>
                          <a:pt x="1552" y="12655"/>
                        </a:lnTo>
                        <a:lnTo>
                          <a:pt x="2037" y="12655"/>
                        </a:lnTo>
                        <a:lnTo>
                          <a:pt x="2037" y="12577"/>
                        </a:lnTo>
                        <a:lnTo>
                          <a:pt x="2102" y="12577"/>
                        </a:lnTo>
                        <a:lnTo>
                          <a:pt x="2166" y="12655"/>
                        </a:lnTo>
                        <a:lnTo>
                          <a:pt x="2166" y="12577"/>
                        </a:lnTo>
                        <a:lnTo>
                          <a:pt x="2296" y="12577"/>
                        </a:lnTo>
                        <a:lnTo>
                          <a:pt x="2296" y="12655"/>
                        </a:lnTo>
                        <a:lnTo>
                          <a:pt x="2296" y="12577"/>
                        </a:lnTo>
                        <a:lnTo>
                          <a:pt x="2716" y="12577"/>
                        </a:lnTo>
                        <a:lnTo>
                          <a:pt x="2716" y="12499"/>
                        </a:lnTo>
                        <a:lnTo>
                          <a:pt x="3040" y="12499"/>
                        </a:lnTo>
                        <a:lnTo>
                          <a:pt x="3040" y="12460"/>
                        </a:lnTo>
                        <a:lnTo>
                          <a:pt x="3234" y="12460"/>
                        </a:lnTo>
                        <a:lnTo>
                          <a:pt x="3234" y="12382"/>
                        </a:lnTo>
                        <a:lnTo>
                          <a:pt x="3363" y="12382"/>
                        </a:lnTo>
                        <a:lnTo>
                          <a:pt x="3363" y="12304"/>
                        </a:lnTo>
                        <a:lnTo>
                          <a:pt x="3395" y="12304"/>
                        </a:lnTo>
                        <a:lnTo>
                          <a:pt x="3395" y="12226"/>
                        </a:lnTo>
                        <a:lnTo>
                          <a:pt x="3460" y="12226"/>
                        </a:lnTo>
                        <a:lnTo>
                          <a:pt x="3460" y="12148"/>
                        </a:lnTo>
                        <a:lnTo>
                          <a:pt x="3525" y="12148"/>
                        </a:lnTo>
                        <a:lnTo>
                          <a:pt x="3525" y="12069"/>
                        </a:lnTo>
                        <a:lnTo>
                          <a:pt x="3654" y="12069"/>
                        </a:lnTo>
                        <a:lnTo>
                          <a:pt x="3654" y="11991"/>
                        </a:lnTo>
                        <a:lnTo>
                          <a:pt x="3783" y="11991"/>
                        </a:lnTo>
                        <a:lnTo>
                          <a:pt x="3783" y="11913"/>
                        </a:lnTo>
                        <a:lnTo>
                          <a:pt x="3848" y="11913"/>
                        </a:lnTo>
                        <a:lnTo>
                          <a:pt x="3848" y="11835"/>
                        </a:lnTo>
                        <a:lnTo>
                          <a:pt x="3913" y="11835"/>
                        </a:lnTo>
                        <a:lnTo>
                          <a:pt x="3913" y="11757"/>
                        </a:lnTo>
                        <a:lnTo>
                          <a:pt x="3977" y="11757"/>
                        </a:lnTo>
                        <a:lnTo>
                          <a:pt x="3977" y="11679"/>
                        </a:lnTo>
                        <a:lnTo>
                          <a:pt x="4042" y="11679"/>
                        </a:lnTo>
                        <a:lnTo>
                          <a:pt x="4042" y="11484"/>
                        </a:lnTo>
                        <a:lnTo>
                          <a:pt x="4139" y="11484"/>
                        </a:lnTo>
                        <a:lnTo>
                          <a:pt x="4139" y="11405"/>
                        </a:lnTo>
                        <a:lnTo>
                          <a:pt x="4204" y="11405"/>
                        </a:lnTo>
                        <a:lnTo>
                          <a:pt x="4204" y="11327"/>
                        </a:lnTo>
                        <a:lnTo>
                          <a:pt x="4268" y="11327"/>
                        </a:lnTo>
                        <a:lnTo>
                          <a:pt x="4333" y="11249"/>
                        </a:lnTo>
                        <a:lnTo>
                          <a:pt x="4333" y="11171"/>
                        </a:lnTo>
                        <a:lnTo>
                          <a:pt x="4398" y="11171"/>
                        </a:lnTo>
                        <a:lnTo>
                          <a:pt x="4398" y="11093"/>
                        </a:lnTo>
                        <a:lnTo>
                          <a:pt x="4527" y="11093"/>
                        </a:lnTo>
                        <a:lnTo>
                          <a:pt x="4527" y="11015"/>
                        </a:lnTo>
                        <a:lnTo>
                          <a:pt x="4721" y="11015"/>
                        </a:lnTo>
                        <a:lnTo>
                          <a:pt x="4721" y="10937"/>
                        </a:lnTo>
                        <a:lnTo>
                          <a:pt x="4850" y="10937"/>
                        </a:lnTo>
                        <a:lnTo>
                          <a:pt x="4850" y="10859"/>
                        </a:lnTo>
                        <a:lnTo>
                          <a:pt x="4915" y="10859"/>
                        </a:lnTo>
                        <a:lnTo>
                          <a:pt x="4915" y="10780"/>
                        </a:lnTo>
                        <a:lnTo>
                          <a:pt x="4947" y="10780"/>
                        </a:lnTo>
                        <a:lnTo>
                          <a:pt x="4947" y="10702"/>
                        </a:lnTo>
                        <a:lnTo>
                          <a:pt x="5012" y="10702"/>
                        </a:lnTo>
                        <a:lnTo>
                          <a:pt x="5012" y="10624"/>
                        </a:lnTo>
                        <a:lnTo>
                          <a:pt x="5077" y="10624"/>
                        </a:lnTo>
                        <a:lnTo>
                          <a:pt x="5077" y="10546"/>
                        </a:lnTo>
                        <a:lnTo>
                          <a:pt x="5141" y="10546"/>
                        </a:lnTo>
                        <a:lnTo>
                          <a:pt x="5141" y="10429"/>
                        </a:lnTo>
                        <a:lnTo>
                          <a:pt x="5206" y="10429"/>
                        </a:lnTo>
                        <a:lnTo>
                          <a:pt x="5206" y="10351"/>
                        </a:lnTo>
                        <a:lnTo>
                          <a:pt x="5271" y="10351"/>
                        </a:lnTo>
                        <a:lnTo>
                          <a:pt x="5271" y="10273"/>
                        </a:lnTo>
                        <a:lnTo>
                          <a:pt x="5335" y="10273"/>
                        </a:lnTo>
                        <a:lnTo>
                          <a:pt x="5335" y="10195"/>
                        </a:lnTo>
                        <a:lnTo>
                          <a:pt x="5465" y="10195"/>
                        </a:lnTo>
                        <a:lnTo>
                          <a:pt x="5465" y="10116"/>
                        </a:lnTo>
                        <a:lnTo>
                          <a:pt x="5594" y="10116"/>
                        </a:lnTo>
                        <a:lnTo>
                          <a:pt x="5594" y="10038"/>
                        </a:lnTo>
                        <a:lnTo>
                          <a:pt x="5659" y="10038"/>
                        </a:lnTo>
                        <a:lnTo>
                          <a:pt x="5659" y="9960"/>
                        </a:lnTo>
                        <a:lnTo>
                          <a:pt x="5820" y="9960"/>
                        </a:lnTo>
                        <a:lnTo>
                          <a:pt x="5820" y="9882"/>
                        </a:lnTo>
                        <a:lnTo>
                          <a:pt x="5950" y="9882"/>
                        </a:lnTo>
                        <a:lnTo>
                          <a:pt x="5950" y="9804"/>
                        </a:lnTo>
                        <a:lnTo>
                          <a:pt x="6014" y="9804"/>
                        </a:lnTo>
                        <a:lnTo>
                          <a:pt x="6079" y="9726"/>
                        </a:lnTo>
                        <a:lnTo>
                          <a:pt x="6144" y="9726"/>
                        </a:lnTo>
                        <a:lnTo>
                          <a:pt x="6144" y="9648"/>
                        </a:lnTo>
                        <a:lnTo>
                          <a:pt x="6273" y="9648"/>
                        </a:lnTo>
                        <a:lnTo>
                          <a:pt x="6273" y="9609"/>
                        </a:lnTo>
                        <a:lnTo>
                          <a:pt x="6402" y="9609"/>
                        </a:lnTo>
                        <a:lnTo>
                          <a:pt x="6467" y="9531"/>
                        </a:lnTo>
                        <a:lnTo>
                          <a:pt x="6499" y="9531"/>
                        </a:lnTo>
                        <a:lnTo>
                          <a:pt x="6564" y="9452"/>
                        </a:lnTo>
                        <a:lnTo>
                          <a:pt x="6629" y="9452"/>
                        </a:lnTo>
                        <a:lnTo>
                          <a:pt x="6629" y="9374"/>
                        </a:lnTo>
                        <a:lnTo>
                          <a:pt x="6693" y="9296"/>
                        </a:lnTo>
                        <a:lnTo>
                          <a:pt x="6693" y="9218"/>
                        </a:lnTo>
                        <a:lnTo>
                          <a:pt x="6758" y="9218"/>
                        </a:lnTo>
                        <a:lnTo>
                          <a:pt x="6758" y="9140"/>
                        </a:lnTo>
                        <a:lnTo>
                          <a:pt x="6823" y="9140"/>
                        </a:lnTo>
                        <a:lnTo>
                          <a:pt x="6823" y="9062"/>
                        </a:lnTo>
                        <a:lnTo>
                          <a:pt x="6887" y="9062"/>
                        </a:lnTo>
                        <a:lnTo>
                          <a:pt x="6887" y="8984"/>
                        </a:lnTo>
                        <a:lnTo>
                          <a:pt x="6952" y="8984"/>
                        </a:lnTo>
                        <a:lnTo>
                          <a:pt x="6952" y="8827"/>
                        </a:lnTo>
                        <a:lnTo>
                          <a:pt x="7017" y="8827"/>
                        </a:lnTo>
                        <a:lnTo>
                          <a:pt x="7017" y="8749"/>
                        </a:lnTo>
                        <a:lnTo>
                          <a:pt x="7081" y="8749"/>
                        </a:lnTo>
                        <a:lnTo>
                          <a:pt x="7081" y="8671"/>
                        </a:lnTo>
                        <a:lnTo>
                          <a:pt x="7146" y="8671"/>
                        </a:lnTo>
                        <a:lnTo>
                          <a:pt x="7211" y="8632"/>
                        </a:lnTo>
                        <a:lnTo>
                          <a:pt x="7243" y="8632"/>
                        </a:lnTo>
                        <a:lnTo>
                          <a:pt x="7243" y="8554"/>
                        </a:lnTo>
                        <a:lnTo>
                          <a:pt x="7308" y="8554"/>
                        </a:lnTo>
                        <a:lnTo>
                          <a:pt x="7308" y="8476"/>
                        </a:lnTo>
                        <a:lnTo>
                          <a:pt x="7372" y="8476"/>
                        </a:lnTo>
                        <a:lnTo>
                          <a:pt x="7437" y="8398"/>
                        </a:lnTo>
                        <a:lnTo>
                          <a:pt x="7437" y="8320"/>
                        </a:lnTo>
                        <a:lnTo>
                          <a:pt x="7502" y="8320"/>
                        </a:lnTo>
                        <a:lnTo>
                          <a:pt x="7502" y="8242"/>
                        </a:lnTo>
                        <a:lnTo>
                          <a:pt x="7631" y="8242"/>
                        </a:lnTo>
                        <a:lnTo>
                          <a:pt x="7631" y="8163"/>
                        </a:lnTo>
                        <a:lnTo>
                          <a:pt x="7825" y="8163"/>
                        </a:lnTo>
                        <a:lnTo>
                          <a:pt x="7825" y="8085"/>
                        </a:lnTo>
                        <a:lnTo>
                          <a:pt x="7954" y="8085"/>
                        </a:lnTo>
                        <a:lnTo>
                          <a:pt x="7954" y="8007"/>
                        </a:lnTo>
                        <a:lnTo>
                          <a:pt x="8116" y="8007"/>
                        </a:lnTo>
                        <a:lnTo>
                          <a:pt x="8116" y="7929"/>
                        </a:lnTo>
                        <a:lnTo>
                          <a:pt x="8375" y="7929"/>
                        </a:lnTo>
                        <a:lnTo>
                          <a:pt x="8375" y="7851"/>
                        </a:lnTo>
                        <a:lnTo>
                          <a:pt x="8504" y="7851"/>
                        </a:lnTo>
                        <a:lnTo>
                          <a:pt x="8504" y="7773"/>
                        </a:lnTo>
                        <a:lnTo>
                          <a:pt x="8634" y="7773"/>
                        </a:lnTo>
                        <a:lnTo>
                          <a:pt x="8698" y="7851"/>
                        </a:lnTo>
                        <a:lnTo>
                          <a:pt x="8698" y="7773"/>
                        </a:lnTo>
                        <a:lnTo>
                          <a:pt x="8860" y="7773"/>
                        </a:lnTo>
                        <a:lnTo>
                          <a:pt x="8860" y="7734"/>
                        </a:lnTo>
                        <a:lnTo>
                          <a:pt x="8925" y="7734"/>
                        </a:lnTo>
                        <a:lnTo>
                          <a:pt x="8925" y="7578"/>
                        </a:lnTo>
                        <a:lnTo>
                          <a:pt x="9054" y="7578"/>
                        </a:lnTo>
                        <a:lnTo>
                          <a:pt x="9054" y="7499"/>
                        </a:lnTo>
                        <a:lnTo>
                          <a:pt x="9183" y="7499"/>
                        </a:lnTo>
                        <a:lnTo>
                          <a:pt x="9183" y="7578"/>
                        </a:lnTo>
                        <a:lnTo>
                          <a:pt x="9313" y="7578"/>
                        </a:lnTo>
                        <a:lnTo>
                          <a:pt x="9313" y="7499"/>
                        </a:lnTo>
                        <a:lnTo>
                          <a:pt x="9507" y="7499"/>
                        </a:lnTo>
                        <a:lnTo>
                          <a:pt x="9507" y="7343"/>
                        </a:lnTo>
                        <a:lnTo>
                          <a:pt x="9571" y="7343"/>
                        </a:lnTo>
                        <a:lnTo>
                          <a:pt x="9571" y="7265"/>
                        </a:lnTo>
                        <a:lnTo>
                          <a:pt x="9668" y="7265"/>
                        </a:lnTo>
                        <a:lnTo>
                          <a:pt x="9668" y="7187"/>
                        </a:lnTo>
                        <a:lnTo>
                          <a:pt x="10315" y="7187"/>
                        </a:lnTo>
                        <a:lnTo>
                          <a:pt x="10347" y="7109"/>
                        </a:lnTo>
                        <a:lnTo>
                          <a:pt x="10412" y="7109"/>
                        </a:lnTo>
                        <a:lnTo>
                          <a:pt x="10412" y="7031"/>
                        </a:lnTo>
                        <a:lnTo>
                          <a:pt x="10606" y="7031"/>
                        </a:lnTo>
                        <a:lnTo>
                          <a:pt x="10606" y="6953"/>
                        </a:lnTo>
                        <a:lnTo>
                          <a:pt x="10671" y="6953"/>
                        </a:lnTo>
                        <a:lnTo>
                          <a:pt x="10671" y="6875"/>
                        </a:lnTo>
                        <a:lnTo>
                          <a:pt x="10800" y="6875"/>
                        </a:lnTo>
                        <a:lnTo>
                          <a:pt x="10800" y="6796"/>
                        </a:lnTo>
                        <a:lnTo>
                          <a:pt x="10865" y="6796"/>
                        </a:lnTo>
                        <a:lnTo>
                          <a:pt x="10865" y="6757"/>
                        </a:lnTo>
                        <a:lnTo>
                          <a:pt x="10994" y="6757"/>
                        </a:lnTo>
                        <a:lnTo>
                          <a:pt x="10994" y="6679"/>
                        </a:lnTo>
                        <a:lnTo>
                          <a:pt x="11123" y="6679"/>
                        </a:lnTo>
                        <a:lnTo>
                          <a:pt x="11123" y="6601"/>
                        </a:lnTo>
                        <a:lnTo>
                          <a:pt x="11123" y="6679"/>
                        </a:lnTo>
                        <a:lnTo>
                          <a:pt x="11156" y="6679"/>
                        </a:lnTo>
                        <a:lnTo>
                          <a:pt x="11156" y="6601"/>
                        </a:lnTo>
                        <a:lnTo>
                          <a:pt x="11220" y="6601"/>
                        </a:lnTo>
                        <a:lnTo>
                          <a:pt x="11220" y="6523"/>
                        </a:lnTo>
                        <a:lnTo>
                          <a:pt x="11350" y="6523"/>
                        </a:lnTo>
                        <a:lnTo>
                          <a:pt x="11350" y="6445"/>
                        </a:lnTo>
                        <a:lnTo>
                          <a:pt x="11414" y="6445"/>
                        </a:lnTo>
                        <a:lnTo>
                          <a:pt x="11414" y="6367"/>
                        </a:lnTo>
                        <a:lnTo>
                          <a:pt x="11608" y="6367"/>
                        </a:lnTo>
                        <a:lnTo>
                          <a:pt x="11608" y="6289"/>
                        </a:lnTo>
                        <a:lnTo>
                          <a:pt x="11673" y="6289"/>
                        </a:lnTo>
                        <a:lnTo>
                          <a:pt x="11673" y="6210"/>
                        </a:lnTo>
                        <a:lnTo>
                          <a:pt x="11738" y="6210"/>
                        </a:lnTo>
                        <a:lnTo>
                          <a:pt x="11738" y="6132"/>
                        </a:lnTo>
                        <a:lnTo>
                          <a:pt x="11802" y="6132"/>
                        </a:lnTo>
                        <a:lnTo>
                          <a:pt x="11802" y="6054"/>
                        </a:lnTo>
                        <a:lnTo>
                          <a:pt x="11899" y="6054"/>
                        </a:lnTo>
                        <a:lnTo>
                          <a:pt x="11899" y="5976"/>
                        </a:lnTo>
                        <a:lnTo>
                          <a:pt x="11964" y="5976"/>
                        </a:lnTo>
                        <a:lnTo>
                          <a:pt x="11964" y="5898"/>
                        </a:lnTo>
                        <a:lnTo>
                          <a:pt x="12029" y="5898"/>
                        </a:lnTo>
                        <a:lnTo>
                          <a:pt x="12029" y="5859"/>
                        </a:lnTo>
                        <a:lnTo>
                          <a:pt x="12093" y="5859"/>
                        </a:lnTo>
                        <a:lnTo>
                          <a:pt x="12093" y="5781"/>
                        </a:lnTo>
                        <a:lnTo>
                          <a:pt x="12158" y="5781"/>
                        </a:lnTo>
                        <a:lnTo>
                          <a:pt x="12158" y="5625"/>
                        </a:lnTo>
                        <a:lnTo>
                          <a:pt x="12223" y="5625"/>
                        </a:lnTo>
                        <a:lnTo>
                          <a:pt x="12223" y="5468"/>
                        </a:lnTo>
                        <a:lnTo>
                          <a:pt x="12287" y="5468"/>
                        </a:lnTo>
                        <a:lnTo>
                          <a:pt x="12287" y="5312"/>
                        </a:lnTo>
                        <a:lnTo>
                          <a:pt x="12352" y="5234"/>
                        </a:lnTo>
                        <a:lnTo>
                          <a:pt x="12352" y="5078"/>
                        </a:lnTo>
                        <a:lnTo>
                          <a:pt x="12417" y="5078"/>
                        </a:lnTo>
                        <a:lnTo>
                          <a:pt x="12417" y="4922"/>
                        </a:lnTo>
                        <a:lnTo>
                          <a:pt x="12481" y="4922"/>
                        </a:lnTo>
                        <a:lnTo>
                          <a:pt x="12481" y="4882"/>
                        </a:lnTo>
                        <a:lnTo>
                          <a:pt x="12546" y="4882"/>
                        </a:lnTo>
                        <a:lnTo>
                          <a:pt x="12546" y="4648"/>
                        </a:lnTo>
                        <a:lnTo>
                          <a:pt x="12611" y="4648"/>
                        </a:lnTo>
                        <a:lnTo>
                          <a:pt x="12611" y="4492"/>
                        </a:lnTo>
                        <a:lnTo>
                          <a:pt x="12675" y="4492"/>
                        </a:lnTo>
                        <a:lnTo>
                          <a:pt x="12675" y="4336"/>
                        </a:lnTo>
                        <a:lnTo>
                          <a:pt x="12708" y="4336"/>
                        </a:lnTo>
                        <a:lnTo>
                          <a:pt x="12708" y="4179"/>
                        </a:lnTo>
                        <a:lnTo>
                          <a:pt x="12772" y="4179"/>
                        </a:lnTo>
                        <a:lnTo>
                          <a:pt x="12772" y="3984"/>
                        </a:lnTo>
                        <a:lnTo>
                          <a:pt x="12837" y="3984"/>
                        </a:lnTo>
                        <a:lnTo>
                          <a:pt x="12837" y="3828"/>
                        </a:lnTo>
                        <a:lnTo>
                          <a:pt x="12902" y="3828"/>
                        </a:lnTo>
                        <a:lnTo>
                          <a:pt x="12902" y="3672"/>
                        </a:lnTo>
                        <a:lnTo>
                          <a:pt x="12837" y="3672"/>
                        </a:lnTo>
                        <a:lnTo>
                          <a:pt x="12837" y="2773"/>
                        </a:lnTo>
                        <a:lnTo>
                          <a:pt x="12772" y="2695"/>
                        </a:lnTo>
                        <a:lnTo>
                          <a:pt x="12772" y="2773"/>
                        </a:lnTo>
                        <a:lnTo>
                          <a:pt x="12772" y="2695"/>
                        </a:lnTo>
                        <a:lnTo>
                          <a:pt x="12546" y="2695"/>
                        </a:lnTo>
                        <a:lnTo>
                          <a:pt x="12546" y="2539"/>
                        </a:lnTo>
                        <a:lnTo>
                          <a:pt x="12675" y="2539"/>
                        </a:lnTo>
                        <a:lnTo>
                          <a:pt x="12675" y="2461"/>
                        </a:lnTo>
                        <a:lnTo>
                          <a:pt x="12708" y="2461"/>
                        </a:lnTo>
                        <a:lnTo>
                          <a:pt x="12708" y="2383"/>
                        </a:lnTo>
                        <a:lnTo>
                          <a:pt x="12708" y="2461"/>
                        </a:lnTo>
                        <a:lnTo>
                          <a:pt x="12708" y="2383"/>
                        </a:lnTo>
                        <a:lnTo>
                          <a:pt x="12837" y="2383"/>
                        </a:lnTo>
                        <a:lnTo>
                          <a:pt x="12837" y="2305"/>
                        </a:lnTo>
                        <a:lnTo>
                          <a:pt x="12902" y="2305"/>
                        </a:lnTo>
                        <a:lnTo>
                          <a:pt x="12902" y="2383"/>
                        </a:lnTo>
                        <a:lnTo>
                          <a:pt x="12966" y="2383"/>
                        </a:lnTo>
                        <a:lnTo>
                          <a:pt x="12966" y="2305"/>
                        </a:lnTo>
                        <a:lnTo>
                          <a:pt x="12966" y="2383"/>
                        </a:lnTo>
                        <a:lnTo>
                          <a:pt x="13581" y="2383"/>
                        </a:lnTo>
                        <a:lnTo>
                          <a:pt x="13581" y="2305"/>
                        </a:lnTo>
                        <a:lnTo>
                          <a:pt x="13969" y="2305"/>
                        </a:lnTo>
                        <a:lnTo>
                          <a:pt x="14034" y="2226"/>
                        </a:lnTo>
                        <a:lnTo>
                          <a:pt x="14228" y="2226"/>
                        </a:lnTo>
                        <a:lnTo>
                          <a:pt x="14228" y="2148"/>
                        </a:lnTo>
                        <a:lnTo>
                          <a:pt x="14389" y="2148"/>
                        </a:lnTo>
                        <a:lnTo>
                          <a:pt x="14389" y="2383"/>
                        </a:lnTo>
                        <a:lnTo>
                          <a:pt x="14325" y="2383"/>
                        </a:lnTo>
                        <a:lnTo>
                          <a:pt x="14325" y="2539"/>
                        </a:lnTo>
                        <a:lnTo>
                          <a:pt x="14228" y="2539"/>
                        </a:lnTo>
                        <a:lnTo>
                          <a:pt x="14228" y="2617"/>
                        </a:lnTo>
                        <a:lnTo>
                          <a:pt x="14163" y="2617"/>
                        </a:lnTo>
                        <a:lnTo>
                          <a:pt x="14163" y="2773"/>
                        </a:lnTo>
                        <a:lnTo>
                          <a:pt x="14098" y="2695"/>
                        </a:lnTo>
                        <a:lnTo>
                          <a:pt x="14098" y="2851"/>
                        </a:lnTo>
                        <a:lnTo>
                          <a:pt x="14034" y="2851"/>
                        </a:lnTo>
                        <a:lnTo>
                          <a:pt x="14098" y="2929"/>
                        </a:lnTo>
                        <a:lnTo>
                          <a:pt x="14098" y="2851"/>
                        </a:lnTo>
                        <a:lnTo>
                          <a:pt x="14098" y="2929"/>
                        </a:lnTo>
                        <a:lnTo>
                          <a:pt x="14098" y="2851"/>
                        </a:lnTo>
                        <a:lnTo>
                          <a:pt x="14098" y="2929"/>
                        </a:lnTo>
                        <a:lnTo>
                          <a:pt x="14228" y="2929"/>
                        </a:lnTo>
                        <a:lnTo>
                          <a:pt x="14228" y="3008"/>
                        </a:lnTo>
                        <a:lnTo>
                          <a:pt x="14260" y="3047"/>
                        </a:lnTo>
                        <a:lnTo>
                          <a:pt x="14228" y="3047"/>
                        </a:lnTo>
                        <a:lnTo>
                          <a:pt x="14228" y="3281"/>
                        </a:lnTo>
                        <a:lnTo>
                          <a:pt x="14260" y="3281"/>
                        </a:lnTo>
                        <a:lnTo>
                          <a:pt x="14260" y="3203"/>
                        </a:lnTo>
                        <a:lnTo>
                          <a:pt x="14325" y="3203"/>
                        </a:lnTo>
                        <a:lnTo>
                          <a:pt x="14325" y="3281"/>
                        </a:lnTo>
                        <a:lnTo>
                          <a:pt x="14325" y="3047"/>
                        </a:lnTo>
                        <a:lnTo>
                          <a:pt x="14389" y="3047"/>
                        </a:lnTo>
                        <a:lnTo>
                          <a:pt x="14389" y="3203"/>
                        </a:lnTo>
                        <a:lnTo>
                          <a:pt x="14325" y="3203"/>
                        </a:lnTo>
                        <a:lnTo>
                          <a:pt x="14389" y="3203"/>
                        </a:lnTo>
                        <a:lnTo>
                          <a:pt x="14389" y="3281"/>
                        </a:lnTo>
                        <a:lnTo>
                          <a:pt x="14389" y="3203"/>
                        </a:lnTo>
                        <a:lnTo>
                          <a:pt x="14389" y="3281"/>
                        </a:lnTo>
                        <a:lnTo>
                          <a:pt x="14519" y="3281"/>
                        </a:lnTo>
                        <a:lnTo>
                          <a:pt x="14519" y="3203"/>
                        </a:lnTo>
                        <a:lnTo>
                          <a:pt x="14713" y="3203"/>
                        </a:lnTo>
                        <a:lnTo>
                          <a:pt x="14713" y="3125"/>
                        </a:lnTo>
                        <a:lnTo>
                          <a:pt x="14842" y="3125"/>
                        </a:lnTo>
                        <a:lnTo>
                          <a:pt x="14842" y="3047"/>
                        </a:lnTo>
                        <a:lnTo>
                          <a:pt x="14777" y="3047"/>
                        </a:lnTo>
                        <a:lnTo>
                          <a:pt x="14713" y="3008"/>
                        </a:lnTo>
                        <a:lnTo>
                          <a:pt x="14713" y="2929"/>
                        </a:lnTo>
                        <a:lnTo>
                          <a:pt x="14842" y="2929"/>
                        </a:lnTo>
                        <a:lnTo>
                          <a:pt x="14842" y="2851"/>
                        </a:lnTo>
                        <a:lnTo>
                          <a:pt x="14907" y="2851"/>
                        </a:lnTo>
                        <a:lnTo>
                          <a:pt x="14907" y="2773"/>
                        </a:lnTo>
                        <a:lnTo>
                          <a:pt x="15004" y="2773"/>
                        </a:lnTo>
                        <a:lnTo>
                          <a:pt x="15004" y="2851"/>
                        </a:lnTo>
                        <a:lnTo>
                          <a:pt x="15262" y="2851"/>
                        </a:lnTo>
                        <a:lnTo>
                          <a:pt x="15262" y="2695"/>
                        </a:lnTo>
                        <a:lnTo>
                          <a:pt x="15198" y="2695"/>
                        </a:lnTo>
                        <a:lnTo>
                          <a:pt x="15262" y="2695"/>
                        </a:lnTo>
                        <a:lnTo>
                          <a:pt x="15262" y="2539"/>
                        </a:lnTo>
                        <a:lnTo>
                          <a:pt x="15327" y="2539"/>
                        </a:lnTo>
                        <a:lnTo>
                          <a:pt x="15327" y="2461"/>
                        </a:lnTo>
                        <a:lnTo>
                          <a:pt x="15262" y="2461"/>
                        </a:lnTo>
                        <a:lnTo>
                          <a:pt x="15262" y="2383"/>
                        </a:lnTo>
                        <a:lnTo>
                          <a:pt x="15262" y="2461"/>
                        </a:lnTo>
                        <a:lnTo>
                          <a:pt x="15198" y="2461"/>
                        </a:lnTo>
                        <a:lnTo>
                          <a:pt x="15198" y="2383"/>
                        </a:lnTo>
                        <a:lnTo>
                          <a:pt x="15198" y="2461"/>
                        </a:lnTo>
                        <a:lnTo>
                          <a:pt x="15198" y="2305"/>
                        </a:lnTo>
                        <a:lnTo>
                          <a:pt x="15133" y="2305"/>
                        </a:lnTo>
                        <a:lnTo>
                          <a:pt x="15198" y="2305"/>
                        </a:lnTo>
                        <a:lnTo>
                          <a:pt x="15198" y="2226"/>
                        </a:lnTo>
                        <a:lnTo>
                          <a:pt x="15133" y="2226"/>
                        </a:lnTo>
                        <a:lnTo>
                          <a:pt x="15198" y="2226"/>
                        </a:lnTo>
                        <a:lnTo>
                          <a:pt x="15133" y="2226"/>
                        </a:lnTo>
                        <a:lnTo>
                          <a:pt x="15133" y="2148"/>
                        </a:lnTo>
                        <a:lnTo>
                          <a:pt x="15068" y="2148"/>
                        </a:lnTo>
                        <a:lnTo>
                          <a:pt x="15133" y="2148"/>
                        </a:lnTo>
                        <a:lnTo>
                          <a:pt x="15133" y="2226"/>
                        </a:lnTo>
                        <a:lnTo>
                          <a:pt x="15068" y="2226"/>
                        </a:lnTo>
                        <a:lnTo>
                          <a:pt x="15068" y="2305"/>
                        </a:lnTo>
                        <a:lnTo>
                          <a:pt x="15133" y="2305"/>
                        </a:lnTo>
                        <a:lnTo>
                          <a:pt x="15004" y="2305"/>
                        </a:lnTo>
                        <a:lnTo>
                          <a:pt x="15004" y="2148"/>
                        </a:lnTo>
                        <a:lnTo>
                          <a:pt x="14971" y="2148"/>
                        </a:lnTo>
                        <a:lnTo>
                          <a:pt x="15004" y="2148"/>
                        </a:lnTo>
                        <a:lnTo>
                          <a:pt x="15004" y="2109"/>
                        </a:lnTo>
                        <a:lnTo>
                          <a:pt x="14971" y="2109"/>
                        </a:lnTo>
                        <a:lnTo>
                          <a:pt x="15004" y="2109"/>
                        </a:lnTo>
                        <a:lnTo>
                          <a:pt x="15004" y="1953"/>
                        </a:lnTo>
                        <a:lnTo>
                          <a:pt x="14971" y="1953"/>
                        </a:lnTo>
                        <a:lnTo>
                          <a:pt x="15004" y="1953"/>
                        </a:lnTo>
                        <a:lnTo>
                          <a:pt x="14519" y="1953"/>
                        </a:lnTo>
                        <a:lnTo>
                          <a:pt x="14519" y="2031"/>
                        </a:lnTo>
                        <a:lnTo>
                          <a:pt x="14389" y="2031"/>
                        </a:lnTo>
                        <a:lnTo>
                          <a:pt x="14389" y="1953"/>
                        </a:lnTo>
                        <a:lnTo>
                          <a:pt x="14519" y="1953"/>
                        </a:lnTo>
                        <a:lnTo>
                          <a:pt x="14519" y="1875"/>
                        </a:lnTo>
                        <a:lnTo>
                          <a:pt x="14583" y="1875"/>
                        </a:lnTo>
                        <a:lnTo>
                          <a:pt x="14583" y="1797"/>
                        </a:lnTo>
                        <a:lnTo>
                          <a:pt x="14648" y="1797"/>
                        </a:lnTo>
                        <a:lnTo>
                          <a:pt x="14648" y="1719"/>
                        </a:lnTo>
                        <a:lnTo>
                          <a:pt x="14713" y="1719"/>
                        </a:lnTo>
                        <a:lnTo>
                          <a:pt x="14713" y="1641"/>
                        </a:lnTo>
                        <a:lnTo>
                          <a:pt x="14842" y="1641"/>
                        </a:lnTo>
                        <a:lnTo>
                          <a:pt x="14842" y="1562"/>
                        </a:lnTo>
                        <a:lnTo>
                          <a:pt x="14907" y="1562"/>
                        </a:lnTo>
                        <a:lnTo>
                          <a:pt x="14907" y="1484"/>
                        </a:lnTo>
                        <a:lnTo>
                          <a:pt x="14971" y="1484"/>
                        </a:lnTo>
                        <a:lnTo>
                          <a:pt x="14971" y="1406"/>
                        </a:lnTo>
                        <a:lnTo>
                          <a:pt x="15004" y="1406"/>
                        </a:lnTo>
                        <a:lnTo>
                          <a:pt x="15004" y="1328"/>
                        </a:lnTo>
                        <a:lnTo>
                          <a:pt x="15068" y="1328"/>
                        </a:lnTo>
                        <a:lnTo>
                          <a:pt x="15068" y="1250"/>
                        </a:lnTo>
                        <a:lnTo>
                          <a:pt x="15133" y="1250"/>
                        </a:lnTo>
                        <a:lnTo>
                          <a:pt x="15133" y="1172"/>
                        </a:lnTo>
                        <a:lnTo>
                          <a:pt x="15198" y="1172"/>
                        </a:lnTo>
                        <a:lnTo>
                          <a:pt x="15198" y="1133"/>
                        </a:lnTo>
                        <a:lnTo>
                          <a:pt x="15262" y="1133"/>
                        </a:lnTo>
                        <a:lnTo>
                          <a:pt x="15262" y="1055"/>
                        </a:lnTo>
                        <a:lnTo>
                          <a:pt x="15262" y="1133"/>
                        </a:lnTo>
                        <a:lnTo>
                          <a:pt x="15456" y="1133"/>
                        </a:lnTo>
                        <a:lnTo>
                          <a:pt x="15456" y="1055"/>
                        </a:lnTo>
                        <a:lnTo>
                          <a:pt x="15521" y="1055"/>
                        </a:lnTo>
                        <a:lnTo>
                          <a:pt x="15521" y="898"/>
                        </a:lnTo>
                        <a:lnTo>
                          <a:pt x="15650" y="898"/>
                        </a:lnTo>
                        <a:lnTo>
                          <a:pt x="15650" y="976"/>
                        </a:lnTo>
                        <a:lnTo>
                          <a:pt x="15650" y="898"/>
                        </a:lnTo>
                        <a:lnTo>
                          <a:pt x="15650" y="976"/>
                        </a:lnTo>
                        <a:lnTo>
                          <a:pt x="15715" y="976"/>
                        </a:lnTo>
                        <a:lnTo>
                          <a:pt x="15650" y="976"/>
                        </a:lnTo>
                        <a:lnTo>
                          <a:pt x="15650" y="1055"/>
                        </a:lnTo>
                        <a:lnTo>
                          <a:pt x="15586" y="1055"/>
                        </a:lnTo>
                        <a:lnTo>
                          <a:pt x="15586" y="1133"/>
                        </a:lnTo>
                        <a:lnTo>
                          <a:pt x="15456" y="1133"/>
                        </a:lnTo>
                        <a:lnTo>
                          <a:pt x="15456" y="1172"/>
                        </a:lnTo>
                        <a:lnTo>
                          <a:pt x="15392" y="1172"/>
                        </a:lnTo>
                        <a:lnTo>
                          <a:pt x="15392" y="1328"/>
                        </a:lnTo>
                        <a:lnTo>
                          <a:pt x="15456" y="1328"/>
                        </a:lnTo>
                        <a:lnTo>
                          <a:pt x="15456" y="1406"/>
                        </a:lnTo>
                        <a:lnTo>
                          <a:pt x="15521" y="1406"/>
                        </a:lnTo>
                        <a:lnTo>
                          <a:pt x="15521" y="1562"/>
                        </a:lnTo>
                        <a:lnTo>
                          <a:pt x="15650" y="1562"/>
                        </a:lnTo>
                        <a:lnTo>
                          <a:pt x="15650" y="1641"/>
                        </a:lnTo>
                        <a:lnTo>
                          <a:pt x="15780" y="1641"/>
                        </a:lnTo>
                        <a:lnTo>
                          <a:pt x="15780" y="1406"/>
                        </a:lnTo>
                        <a:lnTo>
                          <a:pt x="15812" y="1406"/>
                        </a:lnTo>
                        <a:lnTo>
                          <a:pt x="15812" y="1328"/>
                        </a:lnTo>
                        <a:lnTo>
                          <a:pt x="16135" y="1328"/>
                        </a:lnTo>
                        <a:lnTo>
                          <a:pt x="16135" y="1250"/>
                        </a:lnTo>
                        <a:lnTo>
                          <a:pt x="16200" y="1250"/>
                        </a:lnTo>
                        <a:lnTo>
                          <a:pt x="16200" y="1172"/>
                        </a:lnTo>
                        <a:lnTo>
                          <a:pt x="16265" y="1172"/>
                        </a:lnTo>
                        <a:lnTo>
                          <a:pt x="16265" y="898"/>
                        </a:lnTo>
                        <a:lnTo>
                          <a:pt x="16200" y="898"/>
                        </a:lnTo>
                        <a:lnTo>
                          <a:pt x="16200" y="820"/>
                        </a:lnTo>
                        <a:lnTo>
                          <a:pt x="16135" y="820"/>
                        </a:lnTo>
                        <a:lnTo>
                          <a:pt x="16135" y="898"/>
                        </a:lnTo>
                        <a:lnTo>
                          <a:pt x="16135" y="820"/>
                        </a:lnTo>
                        <a:lnTo>
                          <a:pt x="16071" y="820"/>
                        </a:lnTo>
                        <a:lnTo>
                          <a:pt x="16135" y="820"/>
                        </a:lnTo>
                        <a:lnTo>
                          <a:pt x="16135" y="742"/>
                        </a:lnTo>
                        <a:lnTo>
                          <a:pt x="16265" y="742"/>
                        </a:lnTo>
                        <a:lnTo>
                          <a:pt x="16265" y="664"/>
                        </a:lnTo>
                        <a:lnTo>
                          <a:pt x="16329" y="664"/>
                        </a:lnTo>
                        <a:lnTo>
                          <a:pt x="16329" y="508"/>
                        </a:lnTo>
                        <a:lnTo>
                          <a:pt x="16265" y="508"/>
                        </a:lnTo>
                        <a:lnTo>
                          <a:pt x="16329" y="508"/>
                        </a:lnTo>
                        <a:lnTo>
                          <a:pt x="16265" y="508"/>
                        </a:lnTo>
                        <a:lnTo>
                          <a:pt x="16265" y="430"/>
                        </a:lnTo>
                        <a:lnTo>
                          <a:pt x="16329" y="430"/>
                        </a:lnTo>
                        <a:lnTo>
                          <a:pt x="16329" y="273"/>
                        </a:lnTo>
                        <a:lnTo>
                          <a:pt x="16394" y="273"/>
                        </a:lnTo>
                        <a:lnTo>
                          <a:pt x="16394" y="234"/>
                        </a:lnTo>
                        <a:lnTo>
                          <a:pt x="16556" y="234"/>
                        </a:lnTo>
                        <a:lnTo>
                          <a:pt x="16556" y="156"/>
                        </a:lnTo>
                        <a:lnTo>
                          <a:pt x="16556" y="234"/>
                        </a:lnTo>
                        <a:lnTo>
                          <a:pt x="16556" y="156"/>
                        </a:lnTo>
                        <a:lnTo>
                          <a:pt x="16685" y="156"/>
                        </a:lnTo>
                        <a:lnTo>
                          <a:pt x="16685" y="78"/>
                        </a:lnTo>
                        <a:lnTo>
                          <a:pt x="16814" y="78"/>
                        </a:lnTo>
                        <a:lnTo>
                          <a:pt x="16814" y="0"/>
                        </a:lnTo>
                        <a:lnTo>
                          <a:pt x="17008" y="0"/>
                        </a:lnTo>
                        <a:lnTo>
                          <a:pt x="17008" y="78"/>
                        </a:lnTo>
                        <a:lnTo>
                          <a:pt x="17138" y="78"/>
                        </a:lnTo>
                        <a:lnTo>
                          <a:pt x="17138" y="156"/>
                        </a:lnTo>
                        <a:lnTo>
                          <a:pt x="17202" y="156"/>
                        </a:lnTo>
                        <a:lnTo>
                          <a:pt x="17267" y="234"/>
                        </a:lnTo>
                        <a:lnTo>
                          <a:pt x="17267" y="156"/>
                        </a:lnTo>
                        <a:lnTo>
                          <a:pt x="17267" y="234"/>
                        </a:lnTo>
                        <a:lnTo>
                          <a:pt x="17687" y="234"/>
                        </a:lnTo>
                        <a:lnTo>
                          <a:pt x="17687" y="156"/>
                        </a:lnTo>
                        <a:lnTo>
                          <a:pt x="17623" y="156"/>
                        </a:lnTo>
                        <a:lnTo>
                          <a:pt x="17687" y="156"/>
                        </a:lnTo>
                        <a:lnTo>
                          <a:pt x="17687" y="234"/>
                        </a:lnTo>
                        <a:lnTo>
                          <a:pt x="17946" y="234"/>
                        </a:lnTo>
                        <a:lnTo>
                          <a:pt x="17946" y="156"/>
                        </a:lnTo>
                        <a:lnTo>
                          <a:pt x="17946" y="234"/>
                        </a:lnTo>
                        <a:lnTo>
                          <a:pt x="18108" y="234"/>
                        </a:lnTo>
                        <a:lnTo>
                          <a:pt x="18108" y="273"/>
                        </a:lnTo>
                        <a:lnTo>
                          <a:pt x="18302" y="273"/>
                        </a:lnTo>
                        <a:lnTo>
                          <a:pt x="18302" y="352"/>
                        </a:lnTo>
                        <a:lnTo>
                          <a:pt x="18496" y="352"/>
                        </a:lnTo>
                        <a:lnTo>
                          <a:pt x="18496" y="430"/>
                        </a:lnTo>
                        <a:lnTo>
                          <a:pt x="18560" y="430"/>
                        </a:lnTo>
                        <a:lnTo>
                          <a:pt x="18560" y="508"/>
                        </a:lnTo>
                        <a:lnTo>
                          <a:pt x="18690" y="508"/>
                        </a:lnTo>
                        <a:lnTo>
                          <a:pt x="18690" y="664"/>
                        </a:lnTo>
                        <a:lnTo>
                          <a:pt x="18754" y="664"/>
                        </a:lnTo>
                        <a:lnTo>
                          <a:pt x="18754" y="742"/>
                        </a:lnTo>
                        <a:lnTo>
                          <a:pt x="18819" y="742"/>
                        </a:lnTo>
                        <a:lnTo>
                          <a:pt x="18819" y="820"/>
                        </a:lnTo>
                        <a:lnTo>
                          <a:pt x="18851" y="820"/>
                        </a:lnTo>
                        <a:lnTo>
                          <a:pt x="18851" y="742"/>
                        </a:lnTo>
                        <a:lnTo>
                          <a:pt x="19175" y="742"/>
                        </a:lnTo>
                        <a:lnTo>
                          <a:pt x="19175" y="820"/>
                        </a:lnTo>
                        <a:lnTo>
                          <a:pt x="19434" y="820"/>
                        </a:lnTo>
                        <a:lnTo>
                          <a:pt x="19434" y="898"/>
                        </a:lnTo>
                        <a:lnTo>
                          <a:pt x="19563" y="898"/>
                        </a:lnTo>
                        <a:lnTo>
                          <a:pt x="19563" y="976"/>
                        </a:lnTo>
                        <a:lnTo>
                          <a:pt x="19660" y="976"/>
                        </a:lnTo>
                        <a:lnTo>
                          <a:pt x="19660" y="1055"/>
                        </a:lnTo>
                        <a:lnTo>
                          <a:pt x="19725" y="1055"/>
                        </a:lnTo>
                        <a:lnTo>
                          <a:pt x="19725" y="1133"/>
                        </a:lnTo>
                        <a:lnTo>
                          <a:pt x="19919" y="1133"/>
                        </a:lnTo>
                        <a:lnTo>
                          <a:pt x="19919" y="1055"/>
                        </a:lnTo>
                        <a:lnTo>
                          <a:pt x="19854" y="1055"/>
                        </a:lnTo>
                        <a:lnTo>
                          <a:pt x="20048" y="1055"/>
                        </a:lnTo>
                        <a:lnTo>
                          <a:pt x="20048" y="1133"/>
                        </a:lnTo>
                        <a:lnTo>
                          <a:pt x="20177" y="1133"/>
                        </a:lnTo>
                        <a:lnTo>
                          <a:pt x="20177" y="1172"/>
                        </a:lnTo>
                        <a:lnTo>
                          <a:pt x="20242" y="1172"/>
                        </a:lnTo>
                        <a:lnTo>
                          <a:pt x="20242" y="1250"/>
                        </a:lnTo>
                        <a:lnTo>
                          <a:pt x="20307" y="1250"/>
                        </a:lnTo>
                        <a:lnTo>
                          <a:pt x="20307" y="1328"/>
                        </a:lnTo>
                        <a:lnTo>
                          <a:pt x="20371" y="1328"/>
                        </a:lnTo>
                        <a:lnTo>
                          <a:pt x="20371" y="1406"/>
                        </a:lnTo>
                        <a:lnTo>
                          <a:pt x="20468" y="1406"/>
                        </a:lnTo>
                        <a:lnTo>
                          <a:pt x="20468" y="1484"/>
                        </a:lnTo>
                        <a:lnTo>
                          <a:pt x="20533" y="1484"/>
                        </a:lnTo>
                        <a:lnTo>
                          <a:pt x="20533" y="1562"/>
                        </a:lnTo>
                        <a:lnTo>
                          <a:pt x="20598" y="1562"/>
                        </a:lnTo>
                        <a:lnTo>
                          <a:pt x="20598" y="1641"/>
                        </a:lnTo>
                        <a:lnTo>
                          <a:pt x="20662" y="1641"/>
                        </a:lnTo>
                        <a:lnTo>
                          <a:pt x="20662" y="1719"/>
                        </a:lnTo>
                        <a:lnTo>
                          <a:pt x="20598" y="1719"/>
                        </a:lnTo>
                        <a:lnTo>
                          <a:pt x="20662" y="1797"/>
                        </a:lnTo>
                        <a:lnTo>
                          <a:pt x="20662" y="1875"/>
                        </a:lnTo>
                        <a:lnTo>
                          <a:pt x="20598" y="1875"/>
                        </a:lnTo>
                        <a:lnTo>
                          <a:pt x="20662" y="1875"/>
                        </a:lnTo>
                        <a:lnTo>
                          <a:pt x="20662" y="2031"/>
                        </a:lnTo>
                        <a:lnTo>
                          <a:pt x="20727" y="2031"/>
                        </a:lnTo>
                        <a:lnTo>
                          <a:pt x="20727" y="2148"/>
                        </a:lnTo>
                        <a:lnTo>
                          <a:pt x="20792" y="2148"/>
                        </a:lnTo>
                        <a:lnTo>
                          <a:pt x="20792" y="2226"/>
                        </a:lnTo>
                        <a:lnTo>
                          <a:pt x="20856" y="2226"/>
                        </a:lnTo>
                        <a:lnTo>
                          <a:pt x="20856" y="2383"/>
                        </a:lnTo>
                        <a:lnTo>
                          <a:pt x="20921" y="2383"/>
                        </a:lnTo>
                        <a:lnTo>
                          <a:pt x="20921" y="2539"/>
                        </a:lnTo>
                        <a:lnTo>
                          <a:pt x="20986" y="2539"/>
                        </a:lnTo>
                        <a:lnTo>
                          <a:pt x="20986" y="2617"/>
                        </a:lnTo>
                        <a:lnTo>
                          <a:pt x="21050" y="2695"/>
                        </a:lnTo>
                        <a:lnTo>
                          <a:pt x="21050" y="2773"/>
                        </a:lnTo>
                        <a:lnTo>
                          <a:pt x="21115" y="2773"/>
                        </a:lnTo>
                        <a:lnTo>
                          <a:pt x="21115" y="2851"/>
                        </a:lnTo>
                        <a:lnTo>
                          <a:pt x="21180" y="2851"/>
                        </a:lnTo>
                        <a:lnTo>
                          <a:pt x="21180" y="3047"/>
                        </a:lnTo>
                        <a:lnTo>
                          <a:pt x="21212" y="3047"/>
                        </a:lnTo>
                        <a:lnTo>
                          <a:pt x="21212" y="3125"/>
                        </a:lnTo>
                        <a:lnTo>
                          <a:pt x="21277" y="3125"/>
                        </a:lnTo>
                        <a:lnTo>
                          <a:pt x="21277" y="3281"/>
                        </a:lnTo>
                        <a:lnTo>
                          <a:pt x="21341" y="3281"/>
                        </a:lnTo>
                        <a:lnTo>
                          <a:pt x="21341" y="3359"/>
                        </a:lnTo>
                        <a:lnTo>
                          <a:pt x="21406" y="3359"/>
                        </a:lnTo>
                        <a:lnTo>
                          <a:pt x="21406" y="3515"/>
                        </a:lnTo>
                        <a:lnTo>
                          <a:pt x="21471" y="3515"/>
                        </a:lnTo>
                        <a:lnTo>
                          <a:pt x="21471" y="3593"/>
                        </a:lnTo>
                        <a:lnTo>
                          <a:pt x="21535" y="3593"/>
                        </a:lnTo>
                        <a:lnTo>
                          <a:pt x="21535" y="3750"/>
                        </a:lnTo>
                        <a:lnTo>
                          <a:pt x="21600" y="3750"/>
                        </a:lnTo>
                        <a:lnTo>
                          <a:pt x="21600" y="4336"/>
                        </a:lnTo>
                        <a:lnTo>
                          <a:pt x="21535" y="4336"/>
                        </a:lnTo>
                        <a:lnTo>
                          <a:pt x="21535" y="4492"/>
                        </a:lnTo>
                        <a:lnTo>
                          <a:pt x="21471" y="4492"/>
                        </a:lnTo>
                        <a:lnTo>
                          <a:pt x="21471" y="4648"/>
                        </a:lnTo>
                        <a:lnTo>
                          <a:pt x="21406" y="4648"/>
                        </a:lnTo>
                        <a:lnTo>
                          <a:pt x="21406" y="4726"/>
                        </a:lnTo>
                        <a:lnTo>
                          <a:pt x="21277" y="4726"/>
                        </a:lnTo>
                        <a:lnTo>
                          <a:pt x="21277" y="4804"/>
                        </a:lnTo>
                        <a:lnTo>
                          <a:pt x="21180" y="4804"/>
                        </a:lnTo>
                        <a:lnTo>
                          <a:pt x="21180" y="4882"/>
                        </a:lnTo>
                        <a:lnTo>
                          <a:pt x="21115" y="4882"/>
                        </a:lnTo>
                        <a:lnTo>
                          <a:pt x="21115" y="4804"/>
                        </a:lnTo>
                        <a:lnTo>
                          <a:pt x="21115" y="4882"/>
                        </a:lnTo>
                        <a:lnTo>
                          <a:pt x="21050" y="4882"/>
                        </a:lnTo>
                        <a:lnTo>
                          <a:pt x="21050" y="4922"/>
                        </a:lnTo>
                        <a:lnTo>
                          <a:pt x="20856" y="4922"/>
                        </a:lnTo>
                        <a:lnTo>
                          <a:pt x="20856" y="5000"/>
                        </a:lnTo>
                        <a:lnTo>
                          <a:pt x="20792" y="5000"/>
                        </a:lnTo>
                        <a:lnTo>
                          <a:pt x="20792" y="5078"/>
                        </a:lnTo>
                        <a:lnTo>
                          <a:pt x="20662" y="5078"/>
                        </a:lnTo>
                        <a:lnTo>
                          <a:pt x="20662" y="5156"/>
                        </a:lnTo>
                        <a:lnTo>
                          <a:pt x="20598" y="5156"/>
                        </a:lnTo>
                        <a:lnTo>
                          <a:pt x="20598" y="5234"/>
                        </a:lnTo>
                        <a:lnTo>
                          <a:pt x="20533" y="5234"/>
                        </a:lnTo>
                        <a:lnTo>
                          <a:pt x="20533" y="5312"/>
                        </a:lnTo>
                        <a:lnTo>
                          <a:pt x="20468" y="5312"/>
                        </a:lnTo>
                        <a:lnTo>
                          <a:pt x="20468" y="5390"/>
                        </a:lnTo>
                        <a:lnTo>
                          <a:pt x="20404" y="5390"/>
                        </a:lnTo>
                        <a:lnTo>
                          <a:pt x="20404" y="5468"/>
                        </a:lnTo>
                        <a:lnTo>
                          <a:pt x="20371" y="5468"/>
                        </a:lnTo>
                        <a:lnTo>
                          <a:pt x="20371" y="5546"/>
                        </a:lnTo>
                        <a:lnTo>
                          <a:pt x="20307" y="5546"/>
                        </a:lnTo>
                        <a:lnTo>
                          <a:pt x="20307" y="5625"/>
                        </a:lnTo>
                        <a:lnTo>
                          <a:pt x="20242" y="5625"/>
                        </a:lnTo>
                        <a:lnTo>
                          <a:pt x="20242" y="5703"/>
                        </a:lnTo>
                        <a:lnTo>
                          <a:pt x="20242" y="5625"/>
                        </a:lnTo>
                        <a:lnTo>
                          <a:pt x="20177" y="5625"/>
                        </a:lnTo>
                        <a:lnTo>
                          <a:pt x="20177" y="5703"/>
                        </a:lnTo>
                        <a:lnTo>
                          <a:pt x="20113" y="5703"/>
                        </a:lnTo>
                        <a:lnTo>
                          <a:pt x="20177" y="5625"/>
                        </a:lnTo>
                        <a:lnTo>
                          <a:pt x="20048" y="5625"/>
                        </a:lnTo>
                        <a:lnTo>
                          <a:pt x="20048" y="5546"/>
                        </a:lnTo>
                        <a:lnTo>
                          <a:pt x="19983" y="5546"/>
                        </a:lnTo>
                        <a:lnTo>
                          <a:pt x="19983" y="5468"/>
                        </a:lnTo>
                        <a:lnTo>
                          <a:pt x="19919" y="5468"/>
                        </a:lnTo>
                        <a:lnTo>
                          <a:pt x="19919" y="5546"/>
                        </a:lnTo>
                        <a:lnTo>
                          <a:pt x="19983" y="5546"/>
                        </a:lnTo>
                        <a:lnTo>
                          <a:pt x="19983" y="5625"/>
                        </a:lnTo>
                        <a:lnTo>
                          <a:pt x="19919" y="5546"/>
                        </a:lnTo>
                        <a:lnTo>
                          <a:pt x="19919" y="5625"/>
                        </a:lnTo>
                        <a:lnTo>
                          <a:pt x="19854" y="5625"/>
                        </a:lnTo>
                        <a:lnTo>
                          <a:pt x="19854" y="5546"/>
                        </a:lnTo>
                        <a:lnTo>
                          <a:pt x="19789" y="5546"/>
                        </a:lnTo>
                        <a:lnTo>
                          <a:pt x="19789" y="5703"/>
                        </a:lnTo>
                        <a:lnTo>
                          <a:pt x="19725" y="5703"/>
                        </a:lnTo>
                        <a:lnTo>
                          <a:pt x="19725" y="5781"/>
                        </a:lnTo>
                        <a:lnTo>
                          <a:pt x="19919" y="5781"/>
                        </a:lnTo>
                        <a:lnTo>
                          <a:pt x="19919" y="5703"/>
                        </a:lnTo>
                        <a:lnTo>
                          <a:pt x="19983" y="5703"/>
                        </a:lnTo>
                        <a:lnTo>
                          <a:pt x="19983" y="5625"/>
                        </a:lnTo>
                        <a:lnTo>
                          <a:pt x="20113" y="5625"/>
                        </a:lnTo>
                        <a:lnTo>
                          <a:pt x="20113" y="5703"/>
                        </a:lnTo>
                        <a:lnTo>
                          <a:pt x="20048" y="5703"/>
                        </a:lnTo>
                        <a:lnTo>
                          <a:pt x="20048" y="5898"/>
                        </a:lnTo>
                        <a:lnTo>
                          <a:pt x="19983" y="5898"/>
                        </a:lnTo>
                        <a:lnTo>
                          <a:pt x="19983" y="5976"/>
                        </a:lnTo>
                        <a:lnTo>
                          <a:pt x="19919" y="5976"/>
                        </a:lnTo>
                        <a:lnTo>
                          <a:pt x="19919" y="6132"/>
                        </a:lnTo>
                        <a:lnTo>
                          <a:pt x="19854" y="6132"/>
                        </a:lnTo>
                        <a:lnTo>
                          <a:pt x="19854" y="6445"/>
                        </a:lnTo>
                        <a:lnTo>
                          <a:pt x="19789" y="6445"/>
                        </a:lnTo>
                        <a:lnTo>
                          <a:pt x="19789" y="6367"/>
                        </a:lnTo>
                        <a:lnTo>
                          <a:pt x="19725" y="6367"/>
                        </a:lnTo>
                        <a:lnTo>
                          <a:pt x="19789" y="6367"/>
                        </a:lnTo>
                        <a:lnTo>
                          <a:pt x="19789" y="6289"/>
                        </a:lnTo>
                        <a:lnTo>
                          <a:pt x="19660" y="6289"/>
                        </a:lnTo>
                        <a:lnTo>
                          <a:pt x="19660" y="6367"/>
                        </a:lnTo>
                        <a:lnTo>
                          <a:pt x="19725" y="6367"/>
                        </a:lnTo>
                        <a:lnTo>
                          <a:pt x="19725" y="6445"/>
                        </a:lnTo>
                        <a:lnTo>
                          <a:pt x="19660" y="6445"/>
                        </a:lnTo>
                        <a:lnTo>
                          <a:pt x="19660" y="6523"/>
                        </a:lnTo>
                        <a:lnTo>
                          <a:pt x="19628" y="6523"/>
                        </a:lnTo>
                        <a:lnTo>
                          <a:pt x="19628" y="6445"/>
                        </a:lnTo>
                        <a:lnTo>
                          <a:pt x="19563" y="6445"/>
                        </a:lnTo>
                        <a:lnTo>
                          <a:pt x="19563" y="6367"/>
                        </a:lnTo>
                        <a:lnTo>
                          <a:pt x="19498" y="6367"/>
                        </a:lnTo>
                        <a:lnTo>
                          <a:pt x="19563" y="6367"/>
                        </a:lnTo>
                        <a:lnTo>
                          <a:pt x="19498" y="6367"/>
                        </a:lnTo>
                        <a:lnTo>
                          <a:pt x="19498" y="6445"/>
                        </a:lnTo>
                        <a:lnTo>
                          <a:pt x="19563" y="6445"/>
                        </a:lnTo>
                        <a:lnTo>
                          <a:pt x="19498" y="6445"/>
                        </a:lnTo>
                        <a:lnTo>
                          <a:pt x="19498" y="6523"/>
                        </a:lnTo>
                        <a:lnTo>
                          <a:pt x="19563" y="6523"/>
                        </a:lnTo>
                        <a:lnTo>
                          <a:pt x="19563" y="6601"/>
                        </a:lnTo>
                        <a:lnTo>
                          <a:pt x="19563" y="6523"/>
                        </a:lnTo>
                        <a:lnTo>
                          <a:pt x="19304" y="6523"/>
                        </a:lnTo>
                        <a:lnTo>
                          <a:pt x="19304" y="6679"/>
                        </a:lnTo>
                        <a:lnTo>
                          <a:pt x="19369" y="6679"/>
                        </a:lnTo>
                        <a:lnTo>
                          <a:pt x="18431" y="7109"/>
                        </a:lnTo>
                        <a:lnTo>
                          <a:pt x="18237" y="7187"/>
                        </a:lnTo>
                        <a:lnTo>
                          <a:pt x="17687" y="7343"/>
                        </a:lnTo>
                        <a:lnTo>
                          <a:pt x="17364" y="7499"/>
                        </a:lnTo>
                        <a:lnTo>
                          <a:pt x="17267" y="7578"/>
                        </a:lnTo>
                        <a:lnTo>
                          <a:pt x="17202" y="7578"/>
                        </a:lnTo>
                        <a:lnTo>
                          <a:pt x="17138" y="7656"/>
                        </a:lnTo>
                        <a:lnTo>
                          <a:pt x="16944" y="7656"/>
                        </a:lnTo>
                        <a:lnTo>
                          <a:pt x="16879" y="7734"/>
                        </a:lnTo>
                        <a:lnTo>
                          <a:pt x="16814" y="7734"/>
                        </a:lnTo>
                        <a:lnTo>
                          <a:pt x="16750" y="7773"/>
                        </a:lnTo>
                        <a:lnTo>
                          <a:pt x="16556" y="7773"/>
                        </a:lnTo>
                        <a:lnTo>
                          <a:pt x="16523" y="7851"/>
                        </a:lnTo>
                        <a:lnTo>
                          <a:pt x="16394" y="7851"/>
                        </a:lnTo>
                        <a:lnTo>
                          <a:pt x="16329" y="7929"/>
                        </a:lnTo>
                        <a:lnTo>
                          <a:pt x="16200" y="7929"/>
                        </a:lnTo>
                        <a:lnTo>
                          <a:pt x="16135" y="8007"/>
                        </a:lnTo>
                        <a:lnTo>
                          <a:pt x="16006" y="8007"/>
                        </a:lnTo>
                        <a:lnTo>
                          <a:pt x="15941" y="8085"/>
                        </a:lnTo>
                        <a:lnTo>
                          <a:pt x="15780" y="8085"/>
                        </a:lnTo>
                        <a:lnTo>
                          <a:pt x="15715" y="8163"/>
                        </a:lnTo>
                        <a:lnTo>
                          <a:pt x="15586" y="8163"/>
                        </a:lnTo>
                        <a:lnTo>
                          <a:pt x="15521" y="8242"/>
                        </a:lnTo>
                        <a:lnTo>
                          <a:pt x="15262" y="8242"/>
                        </a:lnTo>
                        <a:lnTo>
                          <a:pt x="15133" y="8320"/>
                        </a:lnTo>
                        <a:lnTo>
                          <a:pt x="15004" y="8320"/>
                        </a:lnTo>
                        <a:lnTo>
                          <a:pt x="14971" y="8398"/>
                        </a:lnTo>
                        <a:lnTo>
                          <a:pt x="14454" y="8476"/>
                        </a:lnTo>
                        <a:lnTo>
                          <a:pt x="14325" y="8554"/>
                        </a:lnTo>
                        <a:lnTo>
                          <a:pt x="14260" y="8671"/>
                        </a:lnTo>
                        <a:lnTo>
                          <a:pt x="13969" y="9452"/>
                        </a:lnTo>
                        <a:lnTo>
                          <a:pt x="13904" y="9609"/>
                        </a:lnTo>
                        <a:lnTo>
                          <a:pt x="13775" y="9804"/>
                        </a:lnTo>
                        <a:lnTo>
                          <a:pt x="13516" y="10429"/>
                        </a:lnTo>
                        <a:lnTo>
                          <a:pt x="13451" y="10507"/>
                        </a:lnTo>
                        <a:lnTo>
                          <a:pt x="13419" y="10702"/>
                        </a:lnTo>
                        <a:lnTo>
                          <a:pt x="13225" y="11093"/>
                        </a:lnTo>
                        <a:lnTo>
                          <a:pt x="13096" y="11327"/>
                        </a:lnTo>
                        <a:lnTo>
                          <a:pt x="13096" y="11484"/>
                        </a:lnTo>
                        <a:lnTo>
                          <a:pt x="13031" y="11484"/>
                        </a:lnTo>
                        <a:lnTo>
                          <a:pt x="13031" y="11523"/>
                        </a:lnTo>
                        <a:lnTo>
                          <a:pt x="12675" y="12460"/>
                        </a:lnTo>
                        <a:lnTo>
                          <a:pt x="12481" y="12812"/>
                        </a:lnTo>
                        <a:lnTo>
                          <a:pt x="12287" y="13280"/>
                        </a:lnTo>
                        <a:lnTo>
                          <a:pt x="12287" y="13358"/>
                        </a:lnTo>
                        <a:lnTo>
                          <a:pt x="12223" y="13358"/>
                        </a:lnTo>
                        <a:lnTo>
                          <a:pt x="12158" y="13476"/>
                        </a:lnTo>
                        <a:lnTo>
                          <a:pt x="12158" y="13554"/>
                        </a:lnTo>
                        <a:lnTo>
                          <a:pt x="12093" y="13710"/>
                        </a:lnTo>
                        <a:lnTo>
                          <a:pt x="12029" y="13788"/>
                        </a:lnTo>
                        <a:lnTo>
                          <a:pt x="11964" y="13788"/>
                        </a:lnTo>
                        <a:lnTo>
                          <a:pt x="11964" y="13866"/>
                        </a:lnTo>
                        <a:lnTo>
                          <a:pt x="11802" y="13866"/>
                        </a:lnTo>
                        <a:lnTo>
                          <a:pt x="11802" y="13788"/>
                        </a:lnTo>
                        <a:lnTo>
                          <a:pt x="11414" y="13788"/>
                        </a:lnTo>
                        <a:lnTo>
                          <a:pt x="11414" y="13710"/>
                        </a:lnTo>
                        <a:lnTo>
                          <a:pt x="11414" y="13788"/>
                        </a:lnTo>
                        <a:lnTo>
                          <a:pt x="11285" y="13788"/>
                        </a:lnTo>
                        <a:lnTo>
                          <a:pt x="11285" y="13710"/>
                        </a:lnTo>
                        <a:lnTo>
                          <a:pt x="11123" y="13710"/>
                        </a:lnTo>
                        <a:lnTo>
                          <a:pt x="11123" y="13788"/>
                        </a:lnTo>
                        <a:lnTo>
                          <a:pt x="11059" y="13788"/>
                        </a:lnTo>
                        <a:lnTo>
                          <a:pt x="11059" y="13866"/>
                        </a:lnTo>
                        <a:lnTo>
                          <a:pt x="10865" y="13866"/>
                        </a:lnTo>
                        <a:lnTo>
                          <a:pt x="10865" y="13944"/>
                        </a:lnTo>
                        <a:lnTo>
                          <a:pt x="10671" y="13944"/>
                        </a:lnTo>
                        <a:lnTo>
                          <a:pt x="10671" y="14022"/>
                        </a:lnTo>
                        <a:lnTo>
                          <a:pt x="10606" y="14022"/>
                        </a:lnTo>
                        <a:lnTo>
                          <a:pt x="10606" y="13944"/>
                        </a:lnTo>
                        <a:lnTo>
                          <a:pt x="10606" y="14022"/>
                        </a:lnTo>
                        <a:lnTo>
                          <a:pt x="10477" y="14022"/>
                        </a:lnTo>
                        <a:lnTo>
                          <a:pt x="10412" y="14101"/>
                        </a:lnTo>
                        <a:lnTo>
                          <a:pt x="10412" y="14022"/>
                        </a:lnTo>
                        <a:lnTo>
                          <a:pt x="10347" y="14022"/>
                        </a:lnTo>
                        <a:lnTo>
                          <a:pt x="10347" y="13944"/>
                        </a:lnTo>
                        <a:lnTo>
                          <a:pt x="10347" y="14022"/>
                        </a:lnTo>
                        <a:lnTo>
                          <a:pt x="10250" y="14022"/>
                        </a:lnTo>
                        <a:lnTo>
                          <a:pt x="10250" y="14101"/>
                        </a:lnTo>
                        <a:lnTo>
                          <a:pt x="10186" y="14101"/>
                        </a:lnTo>
                        <a:lnTo>
                          <a:pt x="10186" y="14179"/>
                        </a:lnTo>
                        <a:lnTo>
                          <a:pt x="10121" y="14179"/>
                        </a:lnTo>
                        <a:lnTo>
                          <a:pt x="10121" y="14257"/>
                        </a:lnTo>
                        <a:lnTo>
                          <a:pt x="9992" y="14257"/>
                        </a:lnTo>
                        <a:lnTo>
                          <a:pt x="9992" y="14374"/>
                        </a:lnTo>
                        <a:lnTo>
                          <a:pt x="9927" y="14374"/>
                        </a:lnTo>
                        <a:lnTo>
                          <a:pt x="9927" y="14452"/>
                        </a:lnTo>
                        <a:lnTo>
                          <a:pt x="9992" y="14452"/>
                        </a:lnTo>
                        <a:lnTo>
                          <a:pt x="9992" y="14608"/>
                        </a:lnTo>
                        <a:lnTo>
                          <a:pt x="10056" y="14608"/>
                        </a:lnTo>
                        <a:lnTo>
                          <a:pt x="10056" y="14686"/>
                        </a:lnTo>
                        <a:lnTo>
                          <a:pt x="9992" y="14686"/>
                        </a:lnTo>
                        <a:lnTo>
                          <a:pt x="9992" y="14765"/>
                        </a:lnTo>
                        <a:lnTo>
                          <a:pt x="9927" y="14843"/>
                        </a:lnTo>
                        <a:lnTo>
                          <a:pt x="9927" y="14921"/>
                        </a:lnTo>
                        <a:lnTo>
                          <a:pt x="9862" y="14921"/>
                        </a:lnTo>
                        <a:lnTo>
                          <a:pt x="9862" y="15077"/>
                        </a:lnTo>
                        <a:lnTo>
                          <a:pt x="9733" y="15077"/>
                        </a:lnTo>
                        <a:lnTo>
                          <a:pt x="9733" y="15155"/>
                        </a:lnTo>
                        <a:lnTo>
                          <a:pt x="9668" y="15155"/>
                        </a:lnTo>
                        <a:lnTo>
                          <a:pt x="9668" y="15233"/>
                        </a:lnTo>
                        <a:lnTo>
                          <a:pt x="9733" y="15233"/>
                        </a:lnTo>
                        <a:lnTo>
                          <a:pt x="9733" y="15350"/>
                        </a:lnTo>
                        <a:lnTo>
                          <a:pt x="9604" y="15350"/>
                        </a:lnTo>
                        <a:lnTo>
                          <a:pt x="9604" y="15507"/>
                        </a:lnTo>
                        <a:lnTo>
                          <a:pt x="9571" y="15507"/>
                        </a:lnTo>
                        <a:lnTo>
                          <a:pt x="9604" y="15507"/>
                        </a:lnTo>
                        <a:lnTo>
                          <a:pt x="9604" y="15585"/>
                        </a:lnTo>
                        <a:lnTo>
                          <a:pt x="9571" y="15585"/>
                        </a:lnTo>
                        <a:lnTo>
                          <a:pt x="9571" y="15663"/>
                        </a:lnTo>
                        <a:lnTo>
                          <a:pt x="9507" y="15741"/>
                        </a:lnTo>
                        <a:lnTo>
                          <a:pt x="9507" y="15897"/>
                        </a:lnTo>
                        <a:lnTo>
                          <a:pt x="9442" y="15897"/>
                        </a:lnTo>
                        <a:lnTo>
                          <a:pt x="9442" y="15975"/>
                        </a:lnTo>
                        <a:lnTo>
                          <a:pt x="9377" y="15975"/>
                        </a:lnTo>
                        <a:lnTo>
                          <a:pt x="9377" y="16132"/>
                        </a:lnTo>
                        <a:lnTo>
                          <a:pt x="9313" y="16132"/>
                        </a:lnTo>
                        <a:lnTo>
                          <a:pt x="9313" y="16210"/>
                        </a:lnTo>
                        <a:lnTo>
                          <a:pt x="9248" y="16210"/>
                        </a:lnTo>
                        <a:lnTo>
                          <a:pt x="9248" y="16249"/>
                        </a:lnTo>
                        <a:lnTo>
                          <a:pt x="9119" y="16249"/>
                        </a:lnTo>
                        <a:lnTo>
                          <a:pt x="9119" y="16327"/>
                        </a:lnTo>
                        <a:lnTo>
                          <a:pt x="8989" y="16327"/>
                        </a:lnTo>
                        <a:lnTo>
                          <a:pt x="8989" y="16483"/>
                        </a:lnTo>
                        <a:lnTo>
                          <a:pt x="8925" y="16483"/>
                        </a:lnTo>
                        <a:lnTo>
                          <a:pt x="8925" y="16561"/>
                        </a:lnTo>
                        <a:lnTo>
                          <a:pt x="8925" y="16483"/>
                        </a:lnTo>
                        <a:lnTo>
                          <a:pt x="8698" y="16483"/>
                        </a:lnTo>
                        <a:lnTo>
                          <a:pt x="8698" y="16561"/>
                        </a:lnTo>
                        <a:lnTo>
                          <a:pt x="8634" y="16561"/>
                        </a:lnTo>
                        <a:lnTo>
                          <a:pt x="8634" y="16796"/>
                        </a:lnTo>
                        <a:lnTo>
                          <a:pt x="8569" y="16796"/>
                        </a:lnTo>
                        <a:lnTo>
                          <a:pt x="8569" y="17030"/>
                        </a:lnTo>
                        <a:lnTo>
                          <a:pt x="8504" y="17030"/>
                        </a:lnTo>
                        <a:lnTo>
                          <a:pt x="8569" y="17030"/>
                        </a:lnTo>
                        <a:lnTo>
                          <a:pt x="8569" y="17108"/>
                        </a:lnTo>
                        <a:lnTo>
                          <a:pt x="8504" y="17108"/>
                        </a:lnTo>
                        <a:lnTo>
                          <a:pt x="8504" y="17147"/>
                        </a:lnTo>
                        <a:lnTo>
                          <a:pt x="8440" y="17147"/>
                        </a:lnTo>
                        <a:lnTo>
                          <a:pt x="8440" y="17382"/>
                        </a:lnTo>
                        <a:lnTo>
                          <a:pt x="8375" y="17382"/>
                        </a:lnTo>
                        <a:lnTo>
                          <a:pt x="8375" y="17850"/>
                        </a:lnTo>
                        <a:lnTo>
                          <a:pt x="8116" y="17850"/>
                        </a:lnTo>
                        <a:lnTo>
                          <a:pt x="8116" y="18007"/>
                        </a:lnTo>
                        <a:lnTo>
                          <a:pt x="8051" y="18007"/>
                        </a:lnTo>
                        <a:lnTo>
                          <a:pt x="8051" y="18358"/>
                        </a:lnTo>
                        <a:lnTo>
                          <a:pt x="8116" y="18358"/>
                        </a:lnTo>
                        <a:lnTo>
                          <a:pt x="8051" y="18436"/>
                        </a:lnTo>
                        <a:lnTo>
                          <a:pt x="8019" y="18436"/>
                        </a:lnTo>
                        <a:lnTo>
                          <a:pt x="7954" y="18514"/>
                        </a:lnTo>
                        <a:lnTo>
                          <a:pt x="7954" y="18749"/>
                        </a:lnTo>
                        <a:lnTo>
                          <a:pt x="7890" y="18749"/>
                        </a:lnTo>
                        <a:lnTo>
                          <a:pt x="7890" y="18983"/>
                        </a:lnTo>
                        <a:lnTo>
                          <a:pt x="7825" y="18983"/>
                        </a:lnTo>
                        <a:lnTo>
                          <a:pt x="7825" y="19100"/>
                        </a:lnTo>
                        <a:lnTo>
                          <a:pt x="7760" y="19100"/>
                        </a:lnTo>
                        <a:lnTo>
                          <a:pt x="7760" y="19178"/>
                        </a:lnTo>
                        <a:lnTo>
                          <a:pt x="7696" y="19178"/>
                        </a:lnTo>
                        <a:lnTo>
                          <a:pt x="7696" y="19256"/>
                        </a:lnTo>
                        <a:lnTo>
                          <a:pt x="7631" y="19256"/>
                        </a:lnTo>
                        <a:lnTo>
                          <a:pt x="7566" y="19335"/>
                        </a:lnTo>
                        <a:lnTo>
                          <a:pt x="7502" y="19335"/>
                        </a:lnTo>
                        <a:lnTo>
                          <a:pt x="7502" y="19491"/>
                        </a:lnTo>
                        <a:lnTo>
                          <a:pt x="7437" y="19491"/>
                        </a:lnTo>
                        <a:lnTo>
                          <a:pt x="7437" y="19647"/>
                        </a:lnTo>
                        <a:lnTo>
                          <a:pt x="7372" y="19725"/>
                        </a:lnTo>
                        <a:lnTo>
                          <a:pt x="7243" y="19725"/>
                        </a:lnTo>
                        <a:lnTo>
                          <a:pt x="7243" y="19803"/>
                        </a:lnTo>
                        <a:lnTo>
                          <a:pt x="7211" y="19803"/>
                        </a:lnTo>
                        <a:lnTo>
                          <a:pt x="7211" y="19881"/>
                        </a:lnTo>
                        <a:lnTo>
                          <a:pt x="7146" y="19881"/>
                        </a:lnTo>
                        <a:lnTo>
                          <a:pt x="7146" y="20077"/>
                        </a:lnTo>
                        <a:lnTo>
                          <a:pt x="7081" y="20077"/>
                        </a:lnTo>
                        <a:lnTo>
                          <a:pt x="7081" y="20155"/>
                        </a:lnTo>
                        <a:lnTo>
                          <a:pt x="7017" y="20155"/>
                        </a:lnTo>
                        <a:lnTo>
                          <a:pt x="7081" y="20155"/>
                        </a:lnTo>
                        <a:lnTo>
                          <a:pt x="7081" y="20467"/>
                        </a:lnTo>
                        <a:lnTo>
                          <a:pt x="7017" y="20467"/>
                        </a:lnTo>
                        <a:lnTo>
                          <a:pt x="7017" y="20702"/>
                        </a:lnTo>
                        <a:lnTo>
                          <a:pt x="6952" y="20702"/>
                        </a:lnTo>
                        <a:lnTo>
                          <a:pt x="6952" y="20780"/>
                        </a:lnTo>
                        <a:lnTo>
                          <a:pt x="6887" y="20780"/>
                        </a:lnTo>
                        <a:lnTo>
                          <a:pt x="6887" y="20897"/>
                        </a:lnTo>
                        <a:lnTo>
                          <a:pt x="6823" y="20897"/>
                        </a:lnTo>
                        <a:lnTo>
                          <a:pt x="6758" y="20975"/>
                        </a:lnTo>
                        <a:lnTo>
                          <a:pt x="6629" y="20975"/>
                        </a:lnTo>
                        <a:lnTo>
                          <a:pt x="6629" y="21053"/>
                        </a:lnTo>
                        <a:lnTo>
                          <a:pt x="6564" y="21053"/>
                        </a:lnTo>
                        <a:lnTo>
                          <a:pt x="6564" y="21209"/>
                        </a:lnTo>
                        <a:lnTo>
                          <a:pt x="6499" y="21209"/>
                        </a:lnTo>
                        <a:lnTo>
                          <a:pt x="6564" y="21288"/>
                        </a:lnTo>
                        <a:lnTo>
                          <a:pt x="6564" y="2136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grpSp>
                <p:nvGrpSpPr>
                  <p:cNvPr id="3269" name="Grupo 49"/>
                  <p:cNvGrpSpPr/>
                  <p:nvPr/>
                </p:nvGrpSpPr>
                <p:grpSpPr>
                  <a:xfrm>
                    <a:off x="426383" y="-1"/>
                    <a:ext cx="1188164" cy="949924"/>
                    <a:chOff x="17049" y="0"/>
                    <a:chExt cx="1188163" cy="949922"/>
                  </a:xfrm>
                </p:grpSpPr>
                <p:sp>
                  <p:nvSpPr>
                    <p:cNvPr id="3264" name="37 CuadroTexto"/>
                    <p:cNvSpPr txBox="1"/>
                    <p:nvPr/>
                  </p:nvSpPr>
                  <p:spPr>
                    <a:xfrm>
                      <a:off x="454280" y="0"/>
                      <a:ext cx="750932" cy="276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indent="18415">
                        <a:spcBef>
                          <a:spcPts val="100"/>
                        </a:spcBef>
                        <a:defRPr sz="1200" spc="27">
                          <a:solidFill>
                            <a:srgbClr val="1A75CF"/>
                          </a:solidFill>
                        </a:defRPr>
                      </a:lvl1pPr>
                    </a:lstStyle>
                    <a:p>
                      <a:r>
                        <a:rPr lang="en-US" dirty="0"/>
                        <a:t>Guajira</a:t>
                      </a:r>
                    </a:p>
                  </p:txBody>
                </p:sp>
                <p:sp>
                  <p:nvSpPr>
                    <p:cNvPr id="3265" name="7 CuadroTexto"/>
                    <p:cNvSpPr txBox="1"/>
                    <p:nvPr/>
                  </p:nvSpPr>
                  <p:spPr>
                    <a:xfrm>
                      <a:off x="437541" y="638868"/>
                      <a:ext cx="478568"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Maicao</a:t>
                      </a:r>
                    </a:p>
                  </p:txBody>
                </p:sp>
                <p:sp>
                  <p:nvSpPr>
                    <p:cNvPr id="3266" name="7 CuadroTexto"/>
                    <p:cNvSpPr txBox="1"/>
                    <p:nvPr/>
                  </p:nvSpPr>
                  <p:spPr>
                    <a:xfrm>
                      <a:off x="313836" y="765259"/>
                      <a:ext cx="516571"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Albania</a:t>
                      </a:r>
                    </a:p>
                  </p:txBody>
                </p:sp>
                <p:sp>
                  <p:nvSpPr>
                    <p:cNvPr id="3267" name="Conector recto 53"/>
                    <p:cNvSpPr/>
                    <p:nvPr/>
                  </p:nvSpPr>
                  <p:spPr>
                    <a:xfrm>
                      <a:off x="17049" y="854500"/>
                      <a:ext cx="265307"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68" name="Conector recto 54"/>
                    <p:cNvSpPr/>
                    <p:nvPr/>
                  </p:nvSpPr>
                  <p:spPr>
                    <a:xfrm>
                      <a:off x="145977" y="727533"/>
                      <a:ext cx="265306"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grpSp>
            </p:grpSp>
            <p:sp>
              <p:nvSpPr>
                <p:cNvPr id="3271" name="7 CuadroTexto"/>
                <p:cNvSpPr txBox="1"/>
                <p:nvPr/>
              </p:nvSpPr>
              <p:spPr>
                <a:xfrm>
                  <a:off x="236131" y="108668"/>
                  <a:ext cx="567051"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sz="600" b="1"/>
                  </a:lvl1pPr>
                </a:lstStyle>
                <a:p>
                  <a:r>
                    <a:rPr lang="en-US" dirty="0"/>
                    <a:t>Riohacha</a:t>
                  </a:r>
                </a:p>
              </p:txBody>
            </p:sp>
            <p:sp>
              <p:nvSpPr>
                <p:cNvPr id="3272" name="Conector recto 47"/>
                <p:cNvSpPr/>
                <p:nvPr/>
              </p:nvSpPr>
              <p:spPr>
                <a:xfrm flipV="1">
                  <a:off x="515725" y="295123"/>
                  <a:ext cx="1" cy="23707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grpSp>
          <p:grpSp>
            <p:nvGrpSpPr>
              <p:cNvPr id="3289" name="Grupo 29"/>
              <p:cNvGrpSpPr/>
              <p:nvPr/>
            </p:nvGrpSpPr>
            <p:grpSpPr>
              <a:xfrm>
                <a:off x="4283494" y="2899837"/>
                <a:ext cx="2853275" cy="1129914"/>
                <a:chOff x="0" y="0"/>
                <a:chExt cx="2853274" cy="1129912"/>
              </a:xfrm>
            </p:grpSpPr>
            <p:grpSp>
              <p:nvGrpSpPr>
                <p:cNvPr id="3286" name="Grupo 30"/>
                <p:cNvGrpSpPr/>
                <p:nvPr/>
              </p:nvGrpSpPr>
              <p:grpSpPr>
                <a:xfrm>
                  <a:off x="717221" y="0"/>
                  <a:ext cx="2136053" cy="1129912"/>
                  <a:chOff x="-1" y="0"/>
                  <a:chExt cx="2136051" cy="1129911"/>
                </a:xfrm>
              </p:grpSpPr>
              <p:grpSp>
                <p:nvGrpSpPr>
                  <p:cNvPr id="3279" name="Grupo 33"/>
                  <p:cNvGrpSpPr/>
                  <p:nvPr/>
                </p:nvGrpSpPr>
                <p:grpSpPr>
                  <a:xfrm>
                    <a:off x="-1" y="0"/>
                    <a:ext cx="673698" cy="818835"/>
                    <a:chOff x="0" y="0"/>
                    <a:chExt cx="673696" cy="818834"/>
                  </a:xfrm>
                </p:grpSpPr>
                <p:sp>
                  <p:nvSpPr>
                    <p:cNvPr id="3274" name="Freeform 4875"/>
                    <p:cNvSpPr/>
                    <p:nvPr/>
                  </p:nvSpPr>
                  <p:spPr>
                    <a:xfrm>
                      <a:off x="160207" y="388328"/>
                      <a:ext cx="168424" cy="430507"/>
                    </a:xfrm>
                    <a:custGeom>
                      <a:avLst/>
                      <a:gdLst/>
                      <a:ahLst/>
                      <a:cxnLst>
                        <a:cxn ang="0">
                          <a:pos x="wd2" y="hd2"/>
                        </a:cxn>
                        <a:cxn ang="5400000">
                          <a:pos x="wd2" y="hd2"/>
                        </a:cxn>
                        <a:cxn ang="10800000">
                          <a:pos x="wd2" y="hd2"/>
                        </a:cxn>
                        <a:cxn ang="16200000">
                          <a:pos x="wd2" y="hd2"/>
                        </a:cxn>
                      </a:cxnLst>
                      <a:rect l="0" t="0" r="r" b="b"/>
                      <a:pathLst>
                        <a:path w="21600" h="21600" extrusionOk="0">
                          <a:moveTo>
                            <a:pt x="20898" y="438"/>
                          </a:moveTo>
                          <a:lnTo>
                            <a:pt x="20898" y="584"/>
                          </a:lnTo>
                          <a:lnTo>
                            <a:pt x="21249" y="584"/>
                          </a:lnTo>
                          <a:lnTo>
                            <a:pt x="21249" y="730"/>
                          </a:lnTo>
                          <a:lnTo>
                            <a:pt x="20898" y="730"/>
                          </a:lnTo>
                          <a:lnTo>
                            <a:pt x="20898" y="876"/>
                          </a:lnTo>
                          <a:lnTo>
                            <a:pt x="20722" y="876"/>
                          </a:lnTo>
                          <a:lnTo>
                            <a:pt x="20722" y="730"/>
                          </a:lnTo>
                          <a:lnTo>
                            <a:pt x="20722" y="1241"/>
                          </a:lnTo>
                          <a:lnTo>
                            <a:pt x="20371" y="1241"/>
                          </a:lnTo>
                          <a:lnTo>
                            <a:pt x="20722" y="1241"/>
                          </a:lnTo>
                          <a:lnTo>
                            <a:pt x="20371" y="1241"/>
                          </a:lnTo>
                          <a:lnTo>
                            <a:pt x="20371" y="1532"/>
                          </a:lnTo>
                          <a:lnTo>
                            <a:pt x="20898" y="1532"/>
                          </a:lnTo>
                          <a:lnTo>
                            <a:pt x="20898" y="1678"/>
                          </a:lnTo>
                          <a:lnTo>
                            <a:pt x="20722" y="1678"/>
                          </a:lnTo>
                          <a:lnTo>
                            <a:pt x="20722" y="1824"/>
                          </a:lnTo>
                          <a:lnTo>
                            <a:pt x="20898" y="1824"/>
                          </a:lnTo>
                          <a:lnTo>
                            <a:pt x="20722" y="1824"/>
                          </a:lnTo>
                          <a:lnTo>
                            <a:pt x="20898" y="1824"/>
                          </a:lnTo>
                          <a:lnTo>
                            <a:pt x="20898" y="2408"/>
                          </a:lnTo>
                          <a:lnTo>
                            <a:pt x="20722" y="2408"/>
                          </a:lnTo>
                          <a:lnTo>
                            <a:pt x="20722" y="2919"/>
                          </a:lnTo>
                          <a:lnTo>
                            <a:pt x="20898" y="2919"/>
                          </a:lnTo>
                          <a:lnTo>
                            <a:pt x="20898" y="3065"/>
                          </a:lnTo>
                          <a:lnTo>
                            <a:pt x="21249" y="3065"/>
                          </a:lnTo>
                          <a:lnTo>
                            <a:pt x="20898" y="3065"/>
                          </a:lnTo>
                          <a:lnTo>
                            <a:pt x="20898" y="3357"/>
                          </a:lnTo>
                          <a:lnTo>
                            <a:pt x="20371" y="3357"/>
                          </a:lnTo>
                          <a:lnTo>
                            <a:pt x="20371" y="3503"/>
                          </a:lnTo>
                          <a:lnTo>
                            <a:pt x="20020" y="3503"/>
                          </a:lnTo>
                          <a:lnTo>
                            <a:pt x="20020" y="3795"/>
                          </a:lnTo>
                          <a:lnTo>
                            <a:pt x="19668" y="3795"/>
                          </a:lnTo>
                          <a:lnTo>
                            <a:pt x="19668" y="3941"/>
                          </a:lnTo>
                          <a:lnTo>
                            <a:pt x="20722" y="3941"/>
                          </a:lnTo>
                          <a:lnTo>
                            <a:pt x="20722" y="4086"/>
                          </a:lnTo>
                          <a:lnTo>
                            <a:pt x="20898" y="4086"/>
                          </a:lnTo>
                          <a:lnTo>
                            <a:pt x="20722" y="4086"/>
                          </a:lnTo>
                          <a:lnTo>
                            <a:pt x="20898" y="4086"/>
                          </a:lnTo>
                          <a:lnTo>
                            <a:pt x="20722" y="4086"/>
                          </a:lnTo>
                          <a:lnTo>
                            <a:pt x="20898" y="4086"/>
                          </a:lnTo>
                          <a:lnTo>
                            <a:pt x="20898" y="4232"/>
                          </a:lnTo>
                          <a:lnTo>
                            <a:pt x="21249" y="4232"/>
                          </a:lnTo>
                          <a:lnTo>
                            <a:pt x="21249" y="4378"/>
                          </a:lnTo>
                          <a:lnTo>
                            <a:pt x="21249" y="4232"/>
                          </a:lnTo>
                          <a:lnTo>
                            <a:pt x="21600" y="4232"/>
                          </a:lnTo>
                          <a:lnTo>
                            <a:pt x="21600" y="4524"/>
                          </a:lnTo>
                          <a:lnTo>
                            <a:pt x="21249" y="4524"/>
                          </a:lnTo>
                          <a:lnTo>
                            <a:pt x="21600" y="4597"/>
                          </a:lnTo>
                          <a:lnTo>
                            <a:pt x="21600" y="4743"/>
                          </a:lnTo>
                          <a:lnTo>
                            <a:pt x="21249" y="4743"/>
                          </a:lnTo>
                          <a:lnTo>
                            <a:pt x="21249" y="4889"/>
                          </a:lnTo>
                          <a:lnTo>
                            <a:pt x="20898" y="4889"/>
                          </a:lnTo>
                          <a:lnTo>
                            <a:pt x="20898" y="5327"/>
                          </a:lnTo>
                          <a:lnTo>
                            <a:pt x="20371" y="5327"/>
                          </a:lnTo>
                          <a:lnTo>
                            <a:pt x="20371" y="5473"/>
                          </a:lnTo>
                          <a:lnTo>
                            <a:pt x="20020" y="5473"/>
                          </a:lnTo>
                          <a:lnTo>
                            <a:pt x="20020" y="5765"/>
                          </a:lnTo>
                          <a:lnTo>
                            <a:pt x="19668" y="5765"/>
                          </a:lnTo>
                          <a:lnTo>
                            <a:pt x="19668" y="6203"/>
                          </a:lnTo>
                          <a:lnTo>
                            <a:pt x="19317" y="6203"/>
                          </a:lnTo>
                          <a:lnTo>
                            <a:pt x="19317" y="6349"/>
                          </a:lnTo>
                          <a:lnTo>
                            <a:pt x="18615" y="6349"/>
                          </a:lnTo>
                          <a:lnTo>
                            <a:pt x="18615" y="6568"/>
                          </a:lnTo>
                          <a:lnTo>
                            <a:pt x="18263" y="6568"/>
                          </a:lnTo>
                          <a:lnTo>
                            <a:pt x="18263" y="6859"/>
                          </a:lnTo>
                          <a:lnTo>
                            <a:pt x="17561" y="6859"/>
                          </a:lnTo>
                          <a:lnTo>
                            <a:pt x="17561" y="7443"/>
                          </a:lnTo>
                          <a:lnTo>
                            <a:pt x="16683" y="7443"/>
                          </a:lnTo>
                          <a:lnTo>
                            <a:pt x="16683" y="7589"/>
                          </a:lnTo>
                          <a:lnTo>
                            <a:pt x="16332" y="7589"/>
                          </a:lnTo>
                          <a:lnTo>
                            <a:pt x="16332" y="7735"/>
                          </a:lnTo>
                          <a:lnTo>
                            <a:pt x="15980" y="7735"/>
                          </a:lnTo>
                          <a:lnTo>
                            <a:pt x="15980" y="8830"/>
                          </a:lnTo>
                          <a:lnTo>
                            <a:pt x="16332" y="8830"/>
                          </a:lnTo>
                          <a:lnTo>
                            <a:pt x="16332" y="8976"/>
                          </a:lnTo>
                          <a:lnTo>
                            <a:pt x="16859" y="8976"/>
                          </a:lnTo>
                          <a:lnTo>
                            <a:pt x="16859" y="8830"/>
                          </a:lnTo>
                          <a:lnTo>
                            <a:pt x="16859" y="8976"/>
                          </a:lnTo>
                          <a:lnTo>
                            <a:pt x="16683" y="8976"/>
                          </a:lnTo>
                          <a:lnTo>
                            <a:pt x="16683" y="9122"/>
                          </a:lnTo>
                          <a:lnTo>
                            <a:pt x="16859" y="9122"/>
                          </a:lnTo>
                          <a:lnTo>
                            <a:pt x="16859" y="9268"/>
                          </a:lnTo>
                          <a:lnTo>
                            <a:pt x="16683" y="9268"/>
                          </a:lnTo>
                          <a:lnTo>
                            <a:pt x="16683" y="9705"/>
                          </a:lnTo>
                          <a:lnTo>
                            <a:pt x="16332" y="9705"/>
                          </a:lnTo>
                          <a:lnTo>
                            <a:pt x="16332" y="9924"/>
                          </a:lnTo>
                          <a:lnTo>
                            <a:pt x="15980" y="10070"/>
                          </a:lnTo>
                          <a:lnTo>
                            <a:pt x="15980" y="10216"/>
                          </a:lnTo>
                          <a:lnTo>
                            <a:pt x="15629" y="10216"/>
                          </a:lnTo>
                          <a:lnTo>
                            <a:pt x="15629" y="10362"/>
                          </a:lnTo>
                          <a:lnTo>
                            <a:pt x="15278" y="10362"/>
                          </a:lnTo>
                          <a:lnTo>
                            <a:pt x="15278" y="10654"/>
                          </a:lnTo>
                          <a:lnTo>
                            <a:pt x="14927" y="10654"/>
                          </a:lnTo>
                          <a:lnTo>
                            <a:pt x="14927" y="10800"/>
                          </a:lnTo>
                          <a:lnTo>
                            <a:pt x="14576" y="10800"/>
                          </a:lnTo>
                          <a:lnTo>
                            <a:pt x="14576" y="11092"/>
                          </a:lnTo>
                          <a:lnTo>
                            <a:pt x="14224" y="11092"/>
                          </a:lnTo>
                          <a:lnTo>
                            <a:pt x="14224" y="11530"/>
                          </a:lnTo>
                          <a:lnTo>
                            <a:pt x="14576" y="11530"/>
                          </a:lnTo>
                          <a:lnTo>
                            <a:pt x="14576" y="11749"/>
                          </a:lnTo>
                          <a:lnTo>
                            <a:pt x="14927" y="11749"/>
                          </a:lnTo>
                          <a:lnTo>
                            <a:pt x="14927" y="12478"/>
                          </a:lnTo>
                          <a:lnTo>
                            <a:pt x="15278" y="12478"/>
                          </a:lnTo>
                          <a:lnTo>
                            <a:pt x="15278" y="12624"/>
                          </a:lnTo>
                          <a:lnTo>
                            <a:pt x="15629" y="12624"/>
                          </a:lnTo>
                          <a:lnTo>
                            <a:pt x="15629" y="12770"/>
                          </a:lnTo>
                          <a:lnTo>
                            <a:pt x="15980" y="12770"/>
                          </a:lnTo>
                          <a:lnTo>
                            <a:pt x="15980" y="12916"/>
                          </a:lnTo>
                          <a:lnTo>
                            <a:pt x="16332" y="12916"/>
                          </a:lnTo>
                          <a:lnTo>
                            <a:pt x="16332" y="13062"/>
                          </a:lnTo>
                          <a:lnTo>
                            <a:pt x="15980" y="13062"/>
                          </a:lnTo>
                          <a:lnTo>
                            <a:pt x="15980" y="13573"/>
                          </a:lnTo>
                          <a:lnTo>
                            <a:pt x="15629" y="13573"/>
                          </a:lnTo>
                          <a:lnTo>
                            <a:pt x="15629" y="13719"/>
                          </a:lnTo>
                          <a:lnTo>
                            <a:pt x="16332" y="13719"/>
                          </a:lnTo>
                          <a:lnTo>
                            <a:pt x="16332" y="13865"/>
                          </a:lnTo>
                          <a:lnTo>
                            <a:pt x="16859" y="13865"/>
                          </a:lnTo>
                          <a:lnTo>
                            <a:pt x="16859" y="14011"/>
                          </a:lnTo>
                          <a:lnTo>
                            <a:pt x="16683" y="14011"/>
                          </a:lnTo>
                          <a:lnTo>
                            <a:pt x="16683" y="14303"/>
                          </a:lnTo>
                          <a:lnTo>
                            <a:pt x="15629" y="14303"/>
                          </a:lnTo>
                          <a:lnTo>
                            <a:pt x="15629" y="14449"/>
                          </a:lnTo>
                          <a:lnTo>
                            <a:pt x="15278" y="14449"/>
                          </a:lnTo>
                          <a:lnTo>
                            <a:pt x="15278" y="14741"/>
                          </a:lnTo>
                          <a:lnTo>
                            <a:pt x="14927" y="14741"/>
                          </a:lnTo>
                          <a:lnTo>
                            <a:pt x="15278" y="14741"/>
                          </a:lnTo>
                          <a:lnTo>
                            <a:pt x="15278" y="15105"/>
                          </a:lnTo>
                          <a:lnTo>
                            <a:pt x="15629" y="15105"/>
                          </a:lnTo>
                          <a:lnTo>
                            <a:pt x="15278" y="15105"/>
                          </a:lnTo>
                          <a:lnTo>
                            <a:pt x="15278" y="15543"/>
                          </a:lnTo>
                          <a:lnTo>
                            <a:pt x="14927" y="15543"/>
                          </a:lnTo>
                          <a:lnTo>
                            <a:pt x="14927" y="15835"/>
                          </a:lnTo>
                          <a:lnTo>
                            <a:pt x="14576" y="15835"/>
                          </a:lnTo>
                          <a:lnTo>
                            <a:pt x="14576" y="15981"/>
                          </a:lnTo>
                          <a:lnTo>
                            <a:pt x="14576" y="15835"/>
                          </a:lnTo>
                          <a:lnTo>
                            <a:pt x="14576" y="15981"/>
                          </a:lnTo>
                          <a:lnTo>
                            <a:pt x="14224" y="15981"/>
                          </a:lnTo>
                          <a:lnTo>
                            <a:pt x="14224" y="16273"/>
                          </a:lnTo>
                          <a:lnTo>
                            <a:pt x="13873" y="16273"/>
                          </a:lnTo>
                          <a:lnTo>
                            <a:pt x="13873" y="16127"/>
                          </a:lnTo>
                          <a:lnTo>
                            <a:pt x="14224" y="16127"/>
                          </a:lnTo>
                          <a:lnTo>
                            <a:pt x="13873" y="16127"/>
                          </a:lnTo>
                          <a:lnTo>
                            <a:pt x="13873" y="15981"/>
                          </a:lnTo>
                          <a:lnTo>
                            <a:pt x="12820" y="15981"/>
                          </a:lnTo>
                          <a:lnTo>
                            <a:pt x="12820" y="16127"/>
                          </a:lnTo>
                          <a:lnTo>
                            <a:pt x="12293" y="16127"/>
                          </a:lnTo>
                          <a:lnTo>
                            <a:pt x="12293" y="15981"/>
                          </a:lnTo>
                          <a:lnTo>
                            <a:pt x="11590" y="15981"/>
                          </a:lnTo>
                          <a:lnTo>
                            <a:pt x="11590" y="16127"/>
                          </a:lnTo>
                          <a:lnTo>
                            <a:pt x="11239" y="16127"/>
                          </a:lnTo>
                          <a:lnTo>
                            <a:pt x="11239" y="15981"/>
                          </a:lnTo>
                          <a:lnTo>
                            <a:pt x="11239" y="16127"/>
                          </a:lnTo>
                          <a:lnTo>
                            <a:pt x="10888" y="16127"/>
                          </a:lnTo>
                          <a:lnTo>
                            <a:pt x="10888" y="16273"/>
                          </a:lnTo>
                          <a:lnTo>
                            <a:pt x="10537" y="16419"/>
                          </a:lnTo>
                          <a:lnTo>
                            <a:pt x="10537" y="16565"/>
                          </a:lnTo>
                          <a:lnTo>
                            <a:pt x="10185" y="16711"/>
                          </a:lnTo>
                          <a:lnTo>
                            <a:pt x="10185" y="16930"/>
                          </a:lnTo>
                          <a:lnTo>
                            <a:pt x="9834" y="17076"/>
                          </a:lnTo>
                          <a:lnTo>
                            <a:pt x="9834" y="17222"/>
                          </a:lnTo>
                          <a:lnTo>
                            <a:pt x="9483" y="17222"/>
                          </a:lnTo>
                          <a:lnTo>
                            <a:pt x="9483" y="17368"/>
                          </a:lnTo>
                          <a:lnTo>
                            <a:pt x="9483" y="17222"/>
                          </a:lnTo>
                          <a:lnTo>
                            <a:pt x="8780" y="17222"/>
                          </a:lnTo>
                          <a:lnTo>
                            <a:pt x="9132" y="17368"/>
                          </a:lnTo>
                          <a:lnTo>
                            <a:pt x="9132" y="17659"/>
                          </a:lnTo>
                          <a:lnTo>
                            <a:pt x="8780" y="17659"/>
                          </a:lnTo>
                          <a:lnTo>
                            <a:pt x="8429" y="17805"/>
                          </a:lnTo>
                          <a:lnTo>
                            <a:pt x="8429" y="17951"/>
                          </a:lnTo>
                          <a:lnTo>
                            <a:pt x="8254" y="17951"/>
                          </a:lnTo>
                          <a:lnTo>
                            <a:pt x="8429" y="17951"/>
                          </a:lnTo>
                          <a:lnTo>
                            <a:pt x="8254" y="17951"/>
                          </a:lnTo>
                          <a:lnTo>
                            <a:pt x="8254" y="18243"/>
                          </a:lnTo>
                          <a:lnTo>
                            <a:pt x="7902" y="18243"/>
                          </a:lnTo>
                          <a:lnTo>
                            <a:pt x="7902" y="18389"/>
                          </a:lnTo>
                          <a:lnTo>
                            <a:pt x="7551" y="18535"/>
                          </a:lnTo>
                          <a:lnTo>
                            <a:pt x="7200" y="18608"/>
                          </a:lnTo>
                          <a:lnTo>
                            <a:pt x="6849" y="18608"/>
                          </a:lnTo>
                          <a:lnTo>
                            <a:pt x="6849" y="18535"/>
                          </a:lnTo>
                          <a:lnTo>
                            <a:pt x="6498" y="18535"/>
                          </a:lnTo>
                          <a:lnTo>
                            <a:pt x="6498" y="18900"/>
                          </a:lnTo>
                          <a:lnTo>
                            <a:pt x="6849" y="18900"/>
                          </a:lnTo>
                          <a:lnTo>
                            <a:pt x="6849" y="19192"/>
                          </a:lnTo>
                          <a:lnTo>
                            <a:pt x="7200" y="19192"/>
                          </a:lnTo>
                          <a:lnTo>
                            <a:pt x="6849" y="19192"/>
                          </a:lnTo>
                          <a:lnTo>
                            <a:pt x="6849" y="19484"/>
                          </a:lnTo>
                          <a:lnTo>
                            <a:pt x="7551" y="19484"/>
                          </a:lnTo>
                          <a:lnTo>
                            <a:pt x="7551" y="19922"/>
                          </a:lnTo>
                          <a:lnTo>
                            <a:pt x="6498" y="19922"/>
                          </a:lnTo>
                          <a:lnTo>
                            <a:pt x="6498" y="19776"/>
                          </a:lnTo>
                          <a:lnTo>
                            <a:pt x="6146" y="19776"/>
                          </a:lnTo>
                          <a:lnTo>
                            <a:pt x="6146" y="19630"/>
                          </a:lnTo>
                          <a:lnTo>
                            <a:pt x="5795" y="19630"/>
                          </a:lnTo>
                          <a:lnTo>
                            <a:pt x="5795" y="19776"/>
                          </a:lnTo>
                          <a:lnTo>
                            <a:pt x="5444" y="19776"/>
                          </a:lnTo>
                          <a:lnTo>
                            <a:pt x="5444" y="20068"/>
                          </a:lnTo>
                          <a:lnTo>
                            <a:pt x="5093" y="20068"/>
                          </a:lnTo>
                          <a:lnTo>
                            <a:pt x="5093" y="19922"/>
                          </a:lnTo>
                          <a:lnTo>
                            <a:pt x="5093" y="20068"/>
                          </a:lnTo>
                          <a:lnTo>
                            <a:pt x="4741" y="20068"/>
                          </a:lnTo>
                          <a:lnTo>
                            <a:pt x="4741" y="20214"/>
                          </a:lnTo>
                          <a:lnTo>
                            <a:pt x="4390" y="20214"/>
                          </a:lnTo>
                          <a:lnTo>
                            <a:pt x="4390" y="20359"/>
                          </a:lnTo>
                          <a:lnTo>
                            <a:pt x="4039" y="20359"/>
                          </a:lnTo>
                          <a:lnTo>
                            <a:pt x="4039" y="20432"/>
                          </a:lnTo>
                          <a:lnTo>
                            <a:pt x="3512" y="20432"/>
                          </a:lnTo>
                          <a:lnTo>
                            <a:pt x="3512" y="20724"/>
                          </a:lnTo>
                          <a:lnTo>
                            <a:pt x="2810" y="20724"/>
                          </a:lnTo>
                          <a:lnTo>
                            <a:pt x="2810" y="20870"/>
                          </a:lnTo>
                          <a:lnTo>
                            <a:pt x="3161" y="20870"/>
                          </a:lnTo>
                          <a:lnTo>
                            <a:pt x="3161" y="21162"/>
                          </a:lnTo>
                          <a:lnTo>
                            <a:pt x="2810" y="21162"/>
                          </a:lnTo>
                          <a:lnTo>
                            <a:pt x="2810" y="21016"/>
                          </a:lnTo>
                          <a:lnTo>
                            <a:pt x="2459" y="21162"/>
                          </a:lnTo>
                          <a:lnTo>
                            <a:pt x="2810" y="21308"/>
                          </a:lnTo>
                          <a:lnTo>
                            <a:pt x="2810" y="21454"/>
                          </a:lnTo>
                          <a:lnTo>
                            <a:pt x="2459" y="21454"/>
                          </a:lnTo>
                          <a:lnTo>
                            <a:pt x="2107" y="21308"/>
                          </a:lnTo>
                          <a:lnTo>
                            <a:pt x="1054" y="21308"/>
                          </a:lnTo>
                          <a:lnTo>
                            <a:pt x="1054" y="21454"/>
                          </a:lnTo>
                          <a:lnTo>
                            <a:pt x="702" y="21454"/>
                          </a:lnTo>
                          <a:lnTo>
                            <a:pt x="702" y="21600"/>
                          </a:lnTo>
                          <a:lnTo>
                            <a:pt x="0" y="21600"/>
                          </a:lnTo>
                          <a:lnTo>
                            <a:pt x="0" y="21308"/>
                          </a:lnTo>
                          <a:lnTo>
                            <a:pt x="351" y="21308"/>
                          </a:lnTo>
                          <a:lnTo>
                            <a:pt x="351" y="21162"/>
                          </a:lnTo>
                          <a:lnTo>
                            <a:pt x="702" y="21162"/>
                          </a:lnTo>
                          <a:lnTo>
                            <a:pt x="702" y="21016"/>
                          </a:lnTo>
                          <a:lnTo>
                            <a:pt x="1054" y="21016"/>
                          </a:lnTo>
                          <a:lnTo>
                            <a:pt x="1054" y="20870"/>
                          </a:lnTo>
                          <a:lnTo>
                            <a:pt x="702" y="20870"/>
                          </a:lnTo>
                          <a:lnTo>
                            <a:pt x="702" y="20578"/>
                          </a:lnTo>
                          <a:lnTo>
                            <a:pt x="1054" y="20578"/>
                          </a:lnTo>
                          <a:lnTo>
                            <a:pt x="1054" y="20432"/>
                          </a:lnTo>
                          <a:lnTo>
                            <a:pt x="1756" y="20432"/>
                          </a:lnTo>
                          <a:lnTo>
                            <a:pt x="1756" y="20214"/>
                          </a:lnTo>
                          <a:lnTo>
                            <a:pt x="2107" y="20214"/>
                          </a:lnTo>
                          <a:lnTo>
                            <a:pt x="2107" y="19922"/>
                          </a:lnTo>
                          <a:lnTo>
                            <a:pt x="2459" y="19922"/>
                          </a:lnTo>
                          <a:lnTo>
                            <a:pt x="2459" y="19776"/>
                          </a:lnTo>
                          <a:lnTo>
                            <a:pt x="2810" y="19776"/>
                          </a:lnTo>
                          <a:lnTo>
                            <a:pt x="2810" y="19338"/>
                          </a:lnTo>
                          <a:lnTo>
                            <a:pt x="3161" y="19338"/>
                          </a:lnTo>
                          <a:lnTo>
                            <a:pt x="2810" y="19338"/>
                          </a:lnTo>
                          <a:lnTo>
                            <a:pt x="3161" y="19338"/>
                          </a:lnTo>
                          <a:lnTo>
                            <a:pt x="2810" y="19338"/>
                          </a:lnTo>
                          <a:lnTo>
                            <a:pt x="3161" y="19338"/>
                          </a:lnTo>
                          <a:lnTo>
                            <a:pt x="3161" y="18900"/>
                          </a:lnTo>
                          <a:lnTo>
                            <a:pt x="3512" y="18900"/>
                          </a:lnTo>
                          <a:lnTo>
                            <a:pt x="3512" y="18754"/>
                          </a:lnTo>
                          <a:lnTo>
                            <a:pt x="3863" y="18754"/>
                          </a:lnTo>
                          <a:lnTo>
                            <a:pt x="3863" y="18389"/>
                          </a:lnTo>
                          <a:lnTo>
                            <a:pt x="4039" y="18389"/>
                          </a:lnTo>
                          <a:lnTo>
                            <a:pt x="4039" y="18097"/>
                          </a:lnTo>
                          <a:lnTo>
                            <a:pt x="4390" y="18097"/>
                          </a:lnTo>
                          <a:lnTo>
                            <a:pt x="4390" y="16857"/>
                          </a:lnTo>
                          <a:lnTo>
                            <a:pt x="4039" y="16857"/>
                          </a:lnTo>
                          <a:lnTo>
                            <a:pt x="4039" y="16711"/>
                          </a:lnTo>
                          <a:lnTo>
                            <a:pt x="3863" y="16711"/>
                          </a:lnTo>
                          <a:lnTo>
                            <a:pt x="3863" y="16419"/>
                          </a:lnTo>
                          <a:lnTo>
                            <a:pt x="4039" y="16419"/>
                          </a:lnTo>
                          <a:lnTo>
                            <a:pt x="4039" y="15397"/>
                          </a:lnTo>
                          <a:lnTo>
                            <a:pt x="4390" y="15397"/>
                          </a:lnTo>
                          <a:lnTo>
                            <a:pt x="4390" y="15251"/>
                          </a:lnTo>
                          <a:lnTo>
                            <a:pt x="4741" y="15251"/>
                          </a:lnTo>
                          <a:lnTo>
                            <a:pt x="4741" y="14741"/>
                          </a:lnTo>
                          <a:lnTo>
                            <a:pt x="5093" y="14741"/>
                          </a:lnTo>
                          <a:lnTo>
                            <a:pt x="4741" y="14741"/>
                          </a:lnTo>
                          <a:lnTo>
                            <a:pt x="5093" y="14741"/>
                          </a:lnTo>
                          <a:lnTo>
                            <a:pt x="5093" y="14303"/>
                          </a:lnTo>
                          <a:lnTo>
                            <a:pt x="5444" y="14303"/>
                          </a:lnTo>
                          <a:lnTo>
                            <a:pt x="5444" y="14011"/>
                          </a:lnTo>
                          <a:lnTo>
                            <a:pt x="5795" y="14011"/>
                          </a:lnTo>
                          <a:lnTo>
                            <a:pt x="5795" y="13865"/>
                          </a:lnTo>
                          <a:lnTo>
                            <a:pt x="6498" y="13865"/>
                          </a:lnTo>
                          <a:lnTo>
                            <a:pt x="6498" y="14011"/>
                          </a:lnTo>
                          <a:lnTo>
                            <a:pt x="6849" y="14011"/>
                          </a:lnTo>
                          <a:lnTo>
                            <a:pt x="6849" y="14157"/>
                          </a:lnTo>
                          <a:lnTo>
                            <a:pt x="7200" y="14157"/>
                          </a:lnTo>
                          <a:lnTo>
                            <a:pt x="7200" y="14303"/>
                          </a:lnTo>
                          <a:lnTo>
                            <a:pt x="8429" y="14303"/>
                          </a:lnTo>
                          <a:lnTo>
                            <a:pt x="8429" y="14449"/>
                          </a:lnTo>
                          <a:lnTo>
                            <a:pt x="9132" y="14449"/>
                          </a:lnTo>
                          <a:lnTo>
                            <a:pt x="9483" y="14303"/>
                          </a:lnTo>
                          <a:lnTo>
                            <a:pt x="9483" y="13865"/>
                          </a:lnTo>
                          <a:lnTo>
                            <a:pt x="9834" y="13865"/>
                          </a:lnTo>
                          <a:lnTo>
                            <a:pt x="9834" y="12478"/>
                          </a:lnTo>
                          <a:lnTo>
                            <a:pt x="10185" y="12478"/>
                          </a:lnTo>
                          <a:lnTo>
                            <a:pt x="10185" y="12186"/>
                          </a:lnTo>
                          <a:lnTo>
                            <a:pt x="10537" y="12186"/>
                          </a:lnTo>
                          <a:lnTo>
                            <a:pt x="10537" y="12041"/>
                          </a:lnTo>
                          <a:lnTo>
                            <a:pt x="10888" y="12041"/>
                          </a:lnTo>
                          <a:lnTo>
                            <a:pt x="10888" y="11749"/>
                          </a:lnTo>
                          <a:lnTo>
                            <a:pt x="11239" y="11749"/>
                          </a:lnTo>
                          <a:lnTo>
                            <a:pt x="11239" y="11603"/>
                          </a:lnTo>
                          <a:lnTo>
                            <a:pt x="11590" y="11603"/>
                          </a:lnTo>
                          <a:lnTo>
                            <a:pt x="11590" y="11092"/>
                          </a:lnTo>
                          <a:lnTo>
                            <a:pt x="11239" y="10946"/>
                          </a:lnTo>
                          <a:lnTo>
                            <a:pt x="10888" y="10946"/>
                          </a:lnTo>
                          <a:lnTo>
                            <a:pt x="10888" y="10800"/>
                          </a:lnTo>
                          <a:lnTo>
                            <a:pt x="11239" y="10800"/>
                          </a:lnTo>
                          <a:lnTo>
                            <a:pt x="11239" y="9924"/>
                          </a:lnTo>
                          <a:lnTo>
                            <a:pt x="10888" y="9924"/>
                          </a:lnTo>
                          <a:lnTo>
                            <a:pt x="10888" y="9268"/>
                          </a:lnTo>
                          <a:lnTo>
                            <a:pt x="11239" y="9122"/>
                          </a:lnTo>
                          <a:lnTo>
                            <a:pt x="11239" y="8830"/>
                          </a:lnTo>
                          <a:lnTo>
                            <a:pt x="11590" y="8830"/>
                          </a:lnTo>
                          <a:lnTo>
                            <a:pt x="11239" y="8684"/>
                          </a:lnTo>
                          <a:lnTo>
                            <a:pt x="11239" y="8538"/>
                          </a:lnTo>
                          <a:lnTo>
                            <a:pt x="11590" y="8538"/>
                          </a:lnTo>
                          <a:lnTo>
                            <a:pt x="11590" y="8246"/>
                          </a:lnTo>
                          <a:lnTo>
                            <a:pt x="11941" y="8246"/>
                          </a:lnTo>
                          <a:lnTo>
                            <a:pt x="11590" y="8246"/>
                          </a:lnTo>
                          <a:lnTo>
                            <a:pt x="11590" y="8100"/>
                          </a:lnTo>
                          <a:lnTo>
                            <a:pt x="11941" y="8100"/>
                          </a:lnTo>
                          <a:lnTo>
                            <a:pt x="11941" y="8027"/>
                          </a:lnTo>
                          <a:lnTo>
                            <a:pt x="12293" y="8027"/>
                          </a:lnTo>
                          <a:lnTo>
                            <a:pt x="11941" y="8027"/>
                          </a:lnTo>
                          <a:lnTo>
                            <a:pt x="12293" y="8027"/>
                          </a:lnTo>
                          <a:lnTo>
                            <a:pt x="12293" y="7589"/>
                          </a:lnTo>
                          <a:lnTo>
                            <a:pt x="12468" y="7589"/>
                          </a:lnTo>
                          <a:lnTo>
                            <a:pt x="12468" y="7005"/>
                          </a:lnTo>
                          <a:lnTo>
                            <a:pt x="12820" y="7005"/>
                          </a:lnTo>
                          <a:lnTo>
                            <a:pt x="12820" y="6422"/>
                          </a:lnTo>
                          <a:lnTo>
                            <a:pt x="13171" y="6422"/>
                          </a:lnTo>
                          <a:lnTo>
                            <a:pt x="12820" y="6422"/>
                          </a:lnTo>
                          <a:lnTo>
                            <a:pt x="12820" y="6203"/>
                          </a:lnTo>
                          <a:lnTo>
                            <a:pt x="12468" y="6203"/>
                          </a:lnTo>
                          <a:lnTo>
                            <a:pt x="12468" y="5911"/>
                          </a:lnTo>
                          <a:lnTo>
                            <a:pt x="13171" y="5911"/>
                          </a:lnTo>
                          <a:lnTo>
                            <a:pt x="13171" y="5765"/>
                          </a:lnTo>
                          <a:lnTo>
                            <a:pt x="12820" y="5765"/>
                          </a:lnTo>
                          <a:lnTo>
                            <a:pt x="12820" y="5619"/>
                          </a:lnTo>
                          <a:lnTo>
                            <a:pt x="13171" y="5619"/>
                          </a:lnTo>
                          <a:lnTo>
                            <a:pt x="12820" y="5619"/>
                          </a:lnTo>
                          <a:lnTo>
                            <a:pt x="12820" y="5181"/>
                          </a:lnTo>
                          <a:lnTo>
                            <a:pt x="13171" y="5181"/>
                          </a:lnTo>
                          <a:lnTo>
                            <a:pt x="13171" y="5035"/>
                          </a:lnTo>
                          <a:lnTo>
                            <a:pt x="12820" y="5035"/>
                          </a:lnTo>
                          <a:lnTo>
                            <a:pt x="12820" y="4743"/>
                          </a:lnTo>
                          <a:lnTo>
                            <a:pt x="12468" y="4743"/>
                          </a:lnTo>
                          <a:lnTo>
                            <a:pt x="12468" y="4597"/>
                          </a:lnTo>
                          <a:lnTo>
                            <a:pt x="11590" y="4597"/>
                          </a:lnTo>
                          <a:lnTo>
                            <a:pt x="11590" y="4378"/>
                          </a:lnTo>
                          <a:lnTo>
                            <a:pt x="10888" y="4378"/>
                          </a:lnTo>
                          <a:lnTo>
                            <a:pt x="10888" y="4086"/>
                          </a:lnTo>
                          <a:lnTo>
                            <a:pt x="11239" y="4086"/>
                          </a:lnTo>
                          <a:lnTo>
                            <a:pt x="11239" y="3941"/>
                          </a:lnTo>
                          <a:lnTo>
                            <a:pt x="10888" y="3941"/>
                          </a:lnTo>
                          <a:lnTo>
                            <a:pt x="11239" y="3941"/>
                          </a:lnTo>
                          <a:lnTo>
                            <a:pt x="11239" y="3795"/>
                          </a:lnTo>
                          <a:lnTo>
                            <a:pt x="10888" y="3795"/>
                          </a:lnTo>
                          <a:lnTo>
                            <a:pt x="11941" y="3795"/>
                          </a:lnTo>
                          <a:lnTo>
                            <a:pt x="11941" y="3649"/>
                          </a:lnTo>
                          <a:lnTo>
                            <a:pt x="12293" y="3649"/>
                          </a:lnTo>
                          <a:lnTo>
                            <a:pt x="12293" y="3503"/>
                          </a:lnTo>
                          <a:lnTo>
                            <a:pt x="12293" y="3649"/>
                          </a:lnTo>
                          <a:lnTo>
                            <a:pt x="12468" y="3649"/>
                          </a:lnTo>
                          <a:lnTo>
                            <a:pt x="12468" y="3795"/>
                          </a:lnTo>
                          <a:lnTo>
                            <a:pt x="12468" y="3649"/>
                          </a:lnTo>
                          <a:lnTo>
                            <a:pt x="12820" y="3649"/>
                          </a:lnTo>
                          <a:lnTo>
                            <a:pt x="12820" y="3503"/>
                          </a:lnTo>
                          <a:lnTo>
                            <a:pt x="13522" y="3503"/>
                          </a:lnTo>
                          <a:lnTo>
                            <a:pt x="13522" y="3357"/>
                          </a:lnTo>
                          <a:lnTo>
                            <a:pt x="13873" y="3357"/>
                          </a:lnTo>
                          <a:lnTo>
                            <a:pt x="13171" y="3357"/>
                          </a:lnTo>
                          <a:lnTo>
                            <a:pt x="13171" y="3065"/>
                          </a:lnTo>
                          <a:lnTo>
                            <a:pt x="12820" y="3065"/>
                          </a:lnTo>
                          <a:lnTo>
                            <a:pt x="13171" y="3065"/>
                          </a:lnTo>
                          <a:lnTo>
                            <a:pt x="13171" y="2700"/>
                          </a:lnTo>
                          <a:lnTo>
                            <a:pt x="12820" y="2700"/>
                          </a:lnTo>
                          <a:lnTo>
                            <a:pt x="13171" y="2700"/>
                          </a:lnTo>
                          <a:lnTo>
                            <a:pt x="13171" y="2554"/>
                          </a:lnTo>
                          <a:lnTo>
                            <a:pt x="13171" y="2700"/>
                          </a:lnTo>
                          <a:lnTo>
                            <a:pt x="13522" y="2554"/>
                          </a:lnTo>
                          <a:lnTo>
                            <a:pt x="13873" y="2554"/>
                          </a:lnTo>
                          <a:lnTo>
                            <a:pt x="13873" y="2262"/>
                          </a:lnTo>
                          <a:lnTo>
                            <a:pt x="13522" y="2262"/>
                          </a:lnTo>
                          <a:lnTo>
                            <a:pt x="14224" y="2262"/>
                          </a:lnTo>
                          <a:lnTo>
                            <a:pt x="14224" y="2116"/>
                          </a:lnTo>
                          <a:lnTo>
                            <a:pt x="15278" y="2116"/>
                          </a:lnTo>
                          <a:lnTo>
                            <a:pt x="15278" y="1970"/>
                          </a:lnTo>
                          <a:lnTo>
                            <a:pt x="14927" y="1970"/>
                          </a:lnTo>
                          <a:lnTo>
                            <a:pt x="14927" y="1824"/>
                          </a:lnTo>
                          <a:lnTo>
                            <a:pt x="15278" y="1824"/>
                          </a:lnTo>
                          <a:lnTo>
                            <a:pt x="15278" y="1678"/>
                          </a:lnTo>
                          <a:lnTo>
                            <a:pt x="15629" y="1678"/>
                          </a:lnTo>
                          <a:lnTo>
                            <a:pt x="15629" y="1824"/>
                          </a:lnTo>
                          <a:lnTo>
                            <a:pt x="15629" y="1678"/>
                          </a:lnTo>
                          <a:lnTo>
                            <a:pt x="15278" y="1678"/>
                          </a:lnTo>
                          <a:lnTo>
                            <a:pt x="15629" y="1678"/>
                          </a:lnTo>
                          <a:lnTo>
                            <a:pt x="15629" y="1532"/>
                          </a:lnTo>
                          <a:lnTo>
                            <a:pt x="15980" y="1532"/>
                          </a:lnTo>
                          <a:lnTo>
                            <a:pt x="15980" y="1386"/>
                          </a:lnTo>
                          <a:lnTo>
                            <a:pt x="15629" y="1386"/>
                          </a:lnTo>
                          <a:lnTo>
                            <a:pt x="15980" y="1386"/>
                          </a:lnTo>
                          <a:lnTo>
                            <a:pt x="15980" y="1095"/>
                          </a:lnTo>
                          <a:lnTo>
                            <a:pt x="15629" y="1095"/>
                          </a:lnTo>
                          <a:lnTo>
                            <a:pt x="15980" y="1095"/>
                          </a:lnTo>
                          <a:lnTo>
                            <a:pt x="15629" y="1095"/>
                          </a:lnTo>
                          <a:lnTo>
                            <a:pt x="15980" y="1095"/>
                          </a:lnTo>
                          <a:lnTo>
                            <a:pt x="15980" y="1022"/>
                          </a:lnTo>
                          <a:lnTo>
                            <a:pt x="16332" y="1022"/>
                          </a:lnTo>
                          <a:lnTo>
                            <a:pt x="16332" y="876"/>
                          </a:lnTo>
                          <a:lnTo>
                            <a:pt x="16683" y="876"/>
                          </a:lnTo>
                          <a:lnTo>
                            <a:pt x="16332" y="876"/>
                          </a:lnTo>
                          <a:lnTo>
                            <a:pt x="16683" y="876"/>
                          </a:lnTo>
                          <a:lnTo>
                            <a:pt x="16683" y="730"/>
                          </a:lnTo>
                          <a:lnTo>
                            <a:pt x="16683" y="876"/>
                          </a:lnTo>
                          <a:lnTo>
                            <a:pt x="16859" y="876"/>
                          </a:lnTo>
                          <a:lnTo>
                            <a:pt x="16859" y="1022"/>
                          </a:lnTo>
                          <a:lnTo>
                            <a:pt x="16859" y="876"/>
                          </a:lnTo>
                          <a:lnTo>
                            <a:pt x="17210" y="876"/>
                          </a:lnTo>
                          <a:lnTo>
                            <a:pt x="16859" y="876"/>
                          </a:lnTo>
                          <a:lnTo>
                            <a:pt x="16859" y="730"/>
                          </a:lnTo>
                          <a:lnTo>
                            <a:pt x="17210" y="730"/>
                          </a:lnTo>
                          <a:lnTo>
                            <a:pt x="16859" y="730"/>
                          </a:lnTo>
                          <a:lnTo>
                            <a:pt x="17210" y="730"/>
                          </a:lnTo>
                          <a:lnTo>
                            <a:pt x="17210" y="584"/>
                          </a:lnTo>
                          <a:lnTo>
                            <a:pt x="17561" y="584"/>
                          </a:lnTo>
                          <a:lnTo>
                            <a:pt x="17210" y="584"/>
                          </a:lnTo>
                          <a:lnTo>
                            <a:pt x="17210" y="438"/>
                          </a:lnTo>
                          <a:lnTo>
                            <a:pt x="17561" y="438"/>
                          </a:lnTo>
                          <a:lnTo>
                            <a:pt x="17561" y="292"/>
                          </a:lnTo>
                          <a:lnTo>
                            <a:pt x="17210" y="292"/>
                          </a:lnTo>
                          <a:lnTo>
                            <a:pt x="17210" y="0"/>
                          </a:lnTo>
                          <a:lnTo>
                            <a:pt x="17912" y="0"/>
                          </a:lnTo>
                          <a:lnTo>
                            <a:pt x="17912" y="146"/>
                          </a:lnTo>
                          <a:lnTo>
                            <a:pt x="17912" y="0"/>
                          </a:lnTo>
                          <a:lnTo>
                            <a:pt x="18263" y="0"/>
                          </a:lnTo>
                          <a:lnTo>
                            <a:pt x="18263" y="146"/>
                          </a:lnTo>
                          <a:lnTo>
                            <a:pt x="18263" y="0"/>
                          </a:lnTo>
                          <a:lnTo>
                            <a:pt x="18263" y="146"/>
                          </a:lnTo>
                          <a:lnTo>
                            <a:pt x="18966" y="146"/>
                          </a:lnTo>
                          <a:lnTo>
                            <a:pt x="18966" y="0"/>
                          </a:lnTo>
                          <a:lnTo>
                            <a:pt x="18966" y="146"/>
                          </a:lnTo>
                          <a:lnTo>
                            <a:pt x="19317" y="146"/>
                          </a:lnTo>
                          <a:lnTo>
                            <a:pt x="19317" y="292"/>
                          </a:lnTo>
                          <a:lnTo>
                            <a:pt x="20898" y="292"/>
                          </a:lnTo>
                          <a:lnTo>
                            <a:pt x="20898" y="438"/>
                          </a:lnTo>
                          <a:close/>
                        </a:path>
                      </a:pathLst>
                    </a:custGeom>
                    <a:solidFill>
                      <a:srgbClr val="E6E6E6"/>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275" name="Freeform 4872"/>
                    <p:cNvSpPr/>
                    <p:nvPr/>
                  </p:nvSpPr>
                  <p:spPr>
                    <a:xfrm>
                      <a:off x="-1" y="-1"/>
                      <a:ext cx="673698" cy="818836"/>
                    </a:xfrm>
                    <a:custGeom>
                      <a:avLst/>
                      <a:gdLst/>
                      <a:ahLst/>
                      <a:cxnLst>
                        <a:cxn ang="0">
                          <a:pos x="wd2" y="hd2"/>
                        </a:cxn>
                        <a:cxn ang="5400000">
                          <a:pos x="wd2" y="hd2"/>
                        </a:cxn>
                        <a:cxn ang="10800000">
                          <a:pos x="wd2" y="hd2"/>
                        </a:cxn>
                        <a:cxn ang="16200000">
                          <a:pos x="wd2" y="hd2"/>
                        </a:cxn>
                      </a:cxnLst>
                      <a:rect l="0" t="0" r="r" b="b"/>
                      <a:pathLst>
                        <a:path w="21600" h="21600" extrusionOk="0">
                          <a:moveTo>
                            <a:pt x="351" y="15423"/>
                          </a:moveTo>
                          <a:lnTo>
                            <a:pt x="439" y="15423"/>
                          </a:lnTo>
                          <a:lnTo>
                            <a:pt x="439" y="15039"/>
                          </a:lnTo>
                          <a:lnTo>
                            <a:pt x="527" y="14963"/>
                          </a:lnTo>
                          <a:lnTo>
                            <a:pt x="615" y="14963"/>
                          </a:lnTo>
                          <a:lnTo>
                            <a:pt x="615" y="14733"/>
                          </a:lnTo>
                          <a:lnTo>
                            <a:pt x="702" y="14656"/>
                          </a:lnTo>
                          <a:lnTo>
                            <a:pt x="615" y="14579"/>
                          </a:lnTo>
                          <a:lnTo>
                            <a:pt x="702" y="14579"/>
                          </a:lnTo>
                          <a:lnTo>
                            <a:pt x="702" y="14234"/>
                          </a:lnTo>
                          <a:lnTo>
                            <a:pt x="878" y="14310"/>
                          </a:lnTo>
                          <a:lnTo>
                            <a:pt x="1010" y="14080"/>
                          </a:lnTo>
                          <a:lnTo>
                            <a:pt x="1010" y="13850"/>
                          </a:lnTo>
                          <a:lnTo>
                            <a:pt x="1098" y="13773"/>
                          </a:lnTo>
                          <a:lnTo>
                            <a:pt x="1098" y="13697"/>
                          </a:lnTo>
                          <a:lnTo>
                            <a:pt x="1185" y="13697"/>
                          </a:lnTo>
                          <a:lnTo>
                            <a:pt x="1185" y="13582"/>
                          </a:lnTo>
                          <a:lnTo>
                            <a:pt x="1098" y="13505"/>
                          </a:lnTo>
                          <a:lnTo>
                            <a:pt x="1098" y="13428"/>
                          </a:lnTo>
                          <a:lnTo>
                            <a:pt x="1010" y="13428"/>
                          </a:lnTo>
                          <a:lnTo>
                            <a:pt x="1010" y="13198"/>
                          </a:lnTo>
                          <a:lnTo>
                            <a:pt x="922" y="13198"/>
                          </a:lnTo>
                          <a:lnTo>
                            <a:pt x="922" y="13121"/>
                          </a:lnTo>
                          <a:lnTo>
                            <a:pt x="1010" y="13044"/>
                          </a:lnTo>
                          <a:lnTo>
                            <a:pt x="1010" y="12968"/>
                          </a:lnTo>
                          <a:lnTo>
                            <a:pt x="922" y="12968"/>
                          </a:lnTo>
                          <a:lnTo>
                            <a:pt x="922" y="12891"/>
                          </a:lnTo>
                          <a:lnTo>
                            <a:pt x="878" y="12891"/>
                          </a:lnTo>
                          <a:lnTo>
                            <a:pt x="878" y="12814"/>
                          </a:lnTo>
                          <a:lnTo>
                            <a:pt x="922" y="12814"/>
                          </a:lnTo>
                          <a:lnTo>
                            <a:pt x="1010" y="12737"/>
                          </a:lnTo>
                          <a:lnTo>
                            <a:pt x="1010" y="12814"/>
                          </a:lnTo>
                          <a:lnTo>
                            <a:pt x="1098" y="12814"/>
                          </a:lnTo>
                          <a:lnTo>
                            <a:pt x="1098" y="12661"/>
                          </a:lnTo>
                          <a:lnTo>
                            <a:pt x="922" y="12661"/>
                          </a:lnTo>
                          <a:lnTo>
                            <a:pt x="922" y="12622"/>
                          </a:lnTo>
                          <a:lnTo>
                            <a:pt x="878" y="12622"/>
                          </a:lnTo>
                          <a:lnTo>
                            <a:pt x="878" y="12546"/>
                          </a:lnTo>
                          <a:lnTo>
                            <a:pt x="922" y="12546"/>
                          </a:lnTo>
                          <a:lnTo>
                            <a:pt x="922" y="12469"/>
                          </a:lnTo>
                          <a:lnTo>
                            <a:pt x="1010" y="12469"/>
                          </a:lnTo>
                          <a:lnTo>
                            <a:pt x="1010" y="12315"/>
                          </a:lnTo>
                          <a:lnTo>
                            <a:pt x="1098" y="12315"/>
                          </a:lnTo>
                          <a:lnTo>
                            <a:pt x="1098" y="12239"/>
                          </a:lnTo>
                          <a:lnTo>
                            <a:pt x="1185" y="12239"/>
                          </a:lnTo>
                          <a:lnTo>
                            <a:pt x="1185" y="12085"/>
                          </a:lnTo>
                          <a:lnTo>
                            <a:pt x="1098" y="12009"/>
                          </a:lnTo>
                          <a:lnTo>
                            <a:pt x="1010" y="12009"/>
                          </a:lnTo>
                          <a:lnTo>
                            <a:pt x="922" y="11932"/>
                          </a:lnTo>
                          <a:lnTo>
                            <a:pt x="922" y="11855"/>
                          </a:lnTo>
                          <a:lnTo>
                            <a:pt x="1010" y="11778"/>
                          </a:lnTo>
                          <a:lnTo>
                            <a:pt x="1010" y="11663"/>
                          </a:lnTo>
                          <a:lnTo>
                            <a:pt x="922" y="11663"/>
                          </a:lnTo>
                          <a:lnTo>
                            <a:pt x="922" y="11587"/>
                          </a:lnTo>
                          <a:lnTo>
                            <a:pt x="878" y="11587"/>
                          </a:lnTo>
                          <a:lnTo>
                            <a:pt x="878" y="11433"/>
                          </a:lnTo>
                          <a:lnTo>
                            <a:pt x="790" y="11433"/>
                          </a:lnTo>
                          <a:lnTo>
                            <a:pt x="878" y="11433"/>
                          </a:lnTo>
                          <a:lnTo>
                            <a:pt x="878" y="11356"/>
                          </a:lnTo>
                          <a:lnTo>
                            <a:pt x="922" y="11356"/>
                          </a:lnTo>
                          <a:lnTo>
                            <a:pt x="922" y="11280"/>
                          </a:lnTo>
                          <a:lnTo>
                            <a:pt x="1010" y="11280"/>
                          </a:lnTo>
                          <a:lnTo>
                            <a:pt x="1010" y="11203"/>
                          </a:lnTo>
                          <a:lnTo>
                            <a:pt x="1361" y="11203"/>
                          </a:lnTo>
                          <a:lnTo>
                            <a:pt x="1361" y="11049"/>
                          </a:lnTo>
                          <a:lnTo>
                            <a:pt x="1273" y="11049"/>
                          </a:lnTo>
                          <a:lnTo>
                            <a:pt x="1361" y="11049"/>
                          </a:lnTo>
                          <a:lnTo>
                            <a:pt x="1361" y="10896"/>
                          </a:lnTo>
                          <a:lnTo>
                            <a:pt x="1449" y="10896"/>
                          </a:lnTo>
                          <a:lnTo>
                            <a:pt x="1449" y="10819"/>
                          </a:lnTo>
                          <a:lnTo>
                            <a:pt x="1624" y="10819"/>
                          </a:lnTo>
                          <a:lnTo>
                            <a:pt x="1712" y="10781"/>
                          </a:lnTo>
                          <a:lnTo>
                            <a:pt x="1712" y="10320"/>
                          </a:lnTo>
                          <a:lnTo>
                            <a:pt x="1537" y="10320"/>
                          </a:lnTo>
                          <a:lnTo>
                            <a:pt x="1449" y="10244"/>
                          </a:lnTo>
                          <a:lnTo>
                            <a:pt x="1449" y="10090"/>
                          </a:lnTo>
                          <a:lnTo>
                            <a:pt x="1537" y="10090"/>
                          </a:lnTo>
                          <a:lnTo>
                            <a:pt x="1624" y="10013"/>
                          </a:lnTo>
                          <a:lnTo>
                            <a:pt x="1624" y="9860"/>
                          </a:lnTo>
                          <a:lnTo>
                            <a:pt x="1537" y="9860"/>
                          </a:lnTo>
                          <a:lnTo>
                            <a:pt x="1537" y="9822"/>
                          </a:lnTo>
                          <a:lnTo>
                            <a:pt x="1624" y="9822"/>
                          </a:lnTo>
                          <a:lnTo>
                            <a:pt x="1624" y="9745"/>
                          </a:lnTo>
                          <a:lnTo>
                            <a:pt x="1712" y="9745"/>
                          </a:lnTo>
                          <a:lnTo>
                            <a:pt x="1800" y="9822"/>
                          </a:lnTo>
                          <a:lnTo>
                            <a:pt x="1800" y="9745"/>
                          </a:lnTo>
                          <a:lnTo>
                            <a:pt x="1888" y="9745"/>
                          </a:lnTo>
                          <a:lnTo>
                            <a:pt x="1888" y="9591"/>
                          </a:lnTo>
                          <a:lnTo>
                            <a:pt x="1800" y="9591"/>
                          </a:lnTo>
                          <a:lnTo>
                            <a:pt x="1800" y="9438"/>
                          </a:lnTo>
                          <a:lnTo>
                            <a:pt x="1888" y="9361"/>
                          </a:lnTo>
                          <a:lnTo>
                            <a:pt x="1888" y="9208"/>
                          </a:lnTo>
                          <a:lnTo>
                            <a:pt x="1800" y="9208"/>
                          </a:lnTo>
                          <a:lnTo>
                            <a:pt x="1712" y="9131"/>
                          </a:lnTo>
                          <a:lnTo>
                            <a:pt x="1712" y="9054"/>
                          </a:lnTo>
                          <a:lnTo>
                            <a:pt x="1624" y="9054"/>
                          </a:lnTo>
                          <a:lnTo>
                            <a:pt x="1712" y="8978"/>
                          </a:lnTo>
                          <a:lnTo>
                            <a:pt x="1712" y="8939"/>
                          </a:lnTo>
                          <a:lnTo>
                            <a:pt x="1800" y="8939"/>
                          </a:lnTo>
                          <a:lnTo>
                            <a:pt x="1800" y="8863"/>
                          </a:lnTo>
                          <a:lnTo>
                            <a:pt x="2107" y="8863"/>
                          </a:lnTo>
                          <a:lnTo>
                            <a:pt x="2107" y="8786"/>
                          </a:lnTo>
                          <a:lnTo>
                            <a:pt x="2195" y="8786"/>
                          </a:lnTo>
                          <a:lnTo>
                            <a:pt x="2107" y="8786"/>
                          </a:lnTo>
                          <a:lnTo>
                            <a:pt x="2107" y="8709"/>
                          </a:lnTo>
                          <a:lnTo>
                            <a:pt x="2020" y="8709"/>
                          </a:lnTo>
                          <a:lnTo>
                            <a:pt x="1932" y="8632"/>
                          </a:lnTo>
                          <a:lnTo>
                            <a:pt x="1800" y="8632"/>
                          </a:lnTo>
                          <a:lnTo>
                            <a:pt x="1800" y="8556"/>
                          </a:lnTo>
                          <a:lnTo>
                            <a:pt x="1712" y="8556"/>
                          </a:lnTo>
                          <a:lnTo>
                            <a:pt x="1712" y="8479"/>
                          </a:lnTo>
                          <a:lnTo>
                            <a:pt x="1800" y="8479"/>
                          </a:lnTo>
                          <a:lnTo>
                            <a:pt x="1800" y="8172"/>
                          </a:lnTo>
                          <a:lnTo>
                            <a:pt x="1888" y="8095"/>
                          </a:lnTo>
                          <a:lnTo>
                            <a:pt x="1888" y="8018"/>
                          </a:lnTo>
                          <a:lnTo>
                            <a:pt x="1932" y="8018"/>
                          </a:lnTo>
                          <a:lnTo>
                            <a:pt x="1932" y="7980"/>
                          </a:lnTo>
                          <a:lnTo>
                            <a:pt x="1888" y="7980"/>
                          </a:lnTo>
                          <a:lnTo>
                            <a:pt x="1888" y="7827"/>
                          </a:lnTo>
                          <a:lnTo>
                            <a:pt x="1932" y="7750"/>
                          </a:lnTo>
                          <a:lnTo>
                            <a:pt x="1932" y="7673"/>
                          </a:lnTo>
                          <a:lnTo>
                            <a:pt x="2020" y="7673"/>
                          </a:lnTo>
                          <a:lnTo>
                            <a:pt x="2020" y="7366"/>
                          </a:lnTo>
                          <a:lnTo>
                            <a:pt x="1932" y="7366"/>
                          </a:lnTo>
                          <a:lnTo>
                            <a:pt x="1932" y="7213"/>
                          </a:lnTo>
                          <a:lnTo>
                            <a:pt x="1888" y="7213"/>
                          </a:lnTo>
                          <a:lnTo>
                            <a:pt x="1888" y="7021"/>
                          </a:lnTo>
                          <a:lnTo>
                            <a:pt x="1932" y="7021"/>
                          </a:lnTo>
                          <a:lnTo>
                            <a:pt x="1932" y="6944"/>
                          </a:lnTo>
                          <a:lnTo>
                            <a:pt x="2020" y="6944"/>
                          </a:lnTo>
                          <a:lnTo>
                            <a:pt x="2020" y="6561"/>
                          </a:lnTo>
                          <a:lnTo>
                            <a:pt x="1888" y="6561"/>
                          </a:lnTo>
                          <a:lnTo>
                            <a:pt x="1888" y="6177"/>
                          </a:lnTo>
                          <a:lnTo>
                            <a:pt x="1932" y="6177"/>
                          </a:lnTo>
                          <a:lnTo>
                            <a:pt x="1932" y="6062"/>
                          </a:lnTo>
                          <a:lnTo>
                            <a:pt x="1888" y="5985"/>
                          </a:lnTo>
                          <a:lnTo>
                            <a:pt x="1888" y="5908"/>
                          </a:lnTo>
                          <a:lnTo>
                            <a:pt x="1932" y="5908"/>
                          </a:lnTo>
                          <a:lnTo>
                            <a:pt x="1932" y="5832"/>
                          </a:lnTo>
                          <a:lnTo>
                            <a:pt x="1888" y="5832"/>
                          </a:lnTo>
                          <a:lnTo>
                            <a:pt x="1888" y="5678"/>
                          </a:lnTo>
                          <a:lnTo>
                            <a:pt x="1800" y="5678"/>
                          </a:lnTo>
                          <a:lnTo>
                            <a:pt x="1800" y="5601"/>
                          </a:lnTo>
                          <a:lnTo>
                            <a:pt x="1888" y="5601"/>
                          </a:lnTo>
                          <a:lnTo>
                            <a:pt x="1888" y="5448"/>
                          </a:lnTo>
                          <a:lnTo>
                            <a:pt x="1932" y="5448"/>
                          </a:lnTo>
                          <a:lnTo>
                            <a:pt x="1932" y="5371"/>
                          </a:lnTo>
                          <a:lnTo>
                            <a:pt x="2107" y="5371"/>
                          </a:lnTo>
                          <a:lnTo>
                            <a:pt x="2107" y="5026"/>
                          </a:lnTo>
                          <a:lnTo>
                            <a:pt x="2195" y="5026"/>
                          </a:lnTo>
                          <a:lnTo>
                            <a:pt x="2195" y="4872"/>
                          </a:lnTo>
                          <a:lnTo>
                            <a:pt x="2107" y="4872"/>
                          </a:lnTo>
                          <a:lnTo>
                            <a:pt x="2107" y="4796"/>
                          </a:lnTo>
                          <a:lnTo>
                            <a:pt x="2195" y="4796"/>
                          </a:lnTo>
                          <a:lnTo>
                            <a:pt x="2195" y="4872"/>
                          </a:lnTo>
                          <a:lnTo>
                            <a:pt x="2371" y="4872"/>
                          </a:lnTo>
                          <a:lnTo>
                            <a:pt x="2371" y="4796"/>
                          </a:lnTo>
                          <a:lnTo>
                            <a:pt x="2459" y="4796"/>
                          </a:lnTo>
                          <a:lnTo>
                            <a:pt x="2459" y="4566"/>
                          </a:lnTo>
                          <a:lnTo>
                            <a:pt x="2371" y="4566"/>
                          </a:lnTo>
                          <a:lnTo>
                            <a:pt x="2371" y="4489"/>
                          </a:lnTo>
                          <a:lnTo>
                            <a:pt x="2634" y="4489"/>
                          </a:lnTo>
                          <a:lnTo>
                            <a:pt x="2634" y="4297"/>
                          </a:lnTo>
                          <a:lnTo>
                            <a:pt x="2546" y="4297"/>
                          </a:lnTo>
                          <a:lnTo>
                            <a:pt x="2546" y="4220"/>
                          </a:lnTo>
                          <a:lnTo>
                            <a:pt x="2459" y="4220"/>
                          </a:lnTo>
                          <a:lnTo>
                            <a:pt x="2459" y="4144"/>
                          </a:lnTo>
                          <a:lnTo>
                            <a:pt x="2546" y="4144"/>
                          </a:lnTo>
                          <a:lnTo>
                            <a:pt x="2546" y="4067"/>
                          </a:lnTo>
                          <a:lnTo>
                            <a:pt x="2810" y="4067"/>
                          </a:lnTo>
                          <a:lnTo>
                            <a:pt x="2722" y="3990"/>
                          </a:lnTo>
                          <a:lnTo>
                            <a:pt x="2722" y="3913"/>
                          </a:lnTo>
                          <a:lnTo>
                            <a:pt x="2634" y="3913"/>
                          </a:lnTo>
                          <a:lnTo>
                            <a:pt x="2634" y="3530"/>
                          </a:lnTo>
                          <a:lnTo>
                            <a:pt x="2546" y="3453"/>
                          </a:lnTo>
                          <a:lnTo>
                            <a:pt x="2546" y="3338"/>
                          </a:lnTo>
                          <a:lnTo>
                            <a:pt x="2634" y="3338"/>
                          </a:lnTo>
                          <a:lnTo>
                            <a:pt x="2634" y="3261"/>
                          </a:lnTo>
                          <a:lnTo>
                            <a:pt x="2810" y="3261"/>
                          </a:lnTo>
                          <a:lnTo>
                            <a:pt x="2810" y="3184"/>
                          </a:lnTo>
                          <a:lnTo>
                            <a:pt x="2898" y="3184"/>
                          </a:lnTo>
                          <a:lnTo>
                            <a:pt x="2898" y="3108"/>
                          </a:lnTo>
                          <a:lnTo>
                            <a:pt x="2985" y="3031"/>
                          </a:lnTo>
                          <a:lnTo>
                            <a:pt x="2985" y="2801"/>
                          </a:lnTo>
                          <a:lnTo>
                            <a:pt x="2810" y="2801"/>
                          </a:lnTo>
                          <a:lnTo>
                            <a:pt x="2810" y="2571"/>
                          </a:lnTo>
                          <a:lnTo>
                            <a:pt x="2898" y="2571"/>
                          </a:lnTo>
                          <a:lnTo>
                            <a:pt x="2898" y="2225"/>
                          </a:lnTo>
                          <a:lnTo>
                            <a:pt x="2985" y="2225"/>
                          </a:lnTo>
                          <a:lnTo>
                            <a:pt x="2985" y="2148"/>
                          </a:lnTo>
                          <a:lnTo>
                            <a:pt x="3029" y="2072"/>
                          </a:lnTo>
                          <a:lnTo>
                            <a:pt x="3029" y="1918"/>
                          </a:lnTo>
                          <a:lnTo>
                            <a:pt x="2985" y="1918"/>
                          </a:lnTo>
                          <a:lnTo>
                            <a:pt x="2985" y="1765"/>
                          </a:lnTo>
                          <a:lnTo>
                            <a:pt x="3029" y="1688"/>
                          </a:lnTo>
                          <a:lnTo>
                            <a:pt x="3029" y="1611"/>
                          </a:lnTo>
                          <a:lnTo>
                            <a:pt x="3117" y="1573"/>
                          </a:lnTo>
                          <a:lnTo>
                            <a:pt x="3117" y="1496"/>
                          </a:lnTo>
                          <a:lnTo>
                            <a:pt x="3029" y="1420"/>
                          </a:lnTo>
                          <a:lnTo>
                            <a:pt x="2985" y="1420"/>
                          </a:lnTo>
                          <a:lnTo>
                            <a:pt x="2985" y="1343"/>
                          </a:lnTo>
                          <a:lnTo>
                            <a:pt x="2898" y="1266"/>
                          </a:lnTo>
                          <a:lnTo>
                            <a:pt x="2810" y="1266"/>
                          </a:lnTo>
                          <a:lnTo>
                            <a:pt x="2810" y="1189"/>
                          </a:lnTo>
                          <a:lnTo>
                            <a:pt x="2722" y="1189"/>
                          </a:lnTo>
                          <a:lnTo>
                            <a:pt x="2722" y="882"/>
                          </a:lnTo>
                          <a:lnTo>
                            <a:pt x="2810" y="882"/>
                          </a:lnTo>
                          <a:lnTo>
                            <a:pt x="2810" y="1036"/>
                          </a:lnTo>
                          <a:lnTo>
                            <a:pt x="2985" y="1036"/>
                          </a:lnTo>
                          <a:lnTo>
                            <a:pt x="2985" y="806"/>
                          </a:lnTo>
                          <a:lnTo>
                            <a:pt x="3117" y="806"/>
                          </a:lnTo>
                          <a:lnTo>
                            <a:pt x="3117" y="882"/>
                          </a:lnTo>
                          <a:lnTo>
                            <a:pt x="3117" y="806"/>
                          </a:lnTo>
                          <a:lnTo>
                            <a:pt x="3205" y="806"/>
                          </a:lnTo>
                          <a:lnTo>
                            <a:pt x="3205" y="882"/>
                          </a:lnTo>
                          <a:lnTo>
                            <a:pt x="3293" y="882"/>
                          </a:lnTo>
                          <a:lnTo>
                            <a:pt x="3293" y="959"/>
                          </a:lnTo>
                          <a:lnTo>
                            <a:pt x="3468" y="959"/>
                          </a:lnTo>
                          <a:lnTo>
                            <a:pt x="3468" y="806"/>
                          </a:lnTo>
                          <a:lnTo>
                            <a:pt x="3556" y="806"/>
                          </a:lnTo>
                          <a:lnTo>
                            <a:pt x="3644" y="882"/>
                          </a:lnTo>
                          <a:lnTo>
                            <a:pt x="3644" y="806"/>
                          </a:lnTo>
                          <a:lnTo>
                            <a:pt x="3732" y="729"/>
                          </a:lnTo>
                          <a:lnTo>
                            <a:pt x="3732" y="806"/>
                          </a:lnTo>
                          <a:lnTo>
                            <a:pt x="3907" y="806"/>
                          </a:lnTo>
                          <a:lnTo>
                            <a:pt x="3995" y="729"/>
                          </a:lnTo>
                          <a:lnTo>
                            <a:pt x="3995" y="652"/>
                          </a:lnTo>
                          <a:lnTo>
                            <a:pt x="4039" y="652"/>
                          </a:lnTo>
                          <a:lnTo>
                            <a:pt x="4039" y="614"/>
                          </a:lnTo>
                          <a:lnTo>
                            <a:pt x="4039" y="652"/>
                          </a:lnTo>
                          <a:lnTo>
                            <a:pt x="4127" y="652"/>
                          </a:lnTo>
                          <a:lnTo>
                            <a:pt x="4127" y="537"/>
                          </a:lnTo>
                          <a:lnTo>
                            <a:pt x="4215" y="537"/>
                          </a:lnTo>
                          <a:lnTo>
                            <a:pt x="4215" y="652"/>
                          </a:lnTo>
                          <a:lnTo>
                            <a:pt x="4302" y="652"/>
                          </a:lnTo>
                          <a:lnTo>
                            <a:pt x="4302" y="614"/>
                          </a:lnTo>
                          <a:lnTo>
                            <a:pt x="4390" y="614"/>
                          </a:lnTo>
                          <a:lnTo>
                            <a:pt x="4390" y="652"/>
                          </a:lnTo>
                          <a:lnTo>
                            <a:pt x="4390" y="537"/>
                          </a:lnTo>
                          <a:lnTo>
                            <a:pt x="4478" y="537"/>
                          </a:lnTo>
                          <a:lnTo>
                            <a:pt x="4478" y="460"/>
                          </a:lnTo>
                          <a:lnTo>
                            <a:pt x="4478" y="537"/>
                          </a:lnTo>
                          <a:lnTo>
                            <a:pt x="4566" y="537"/>
                          </a:lnTo>
                          <a:lnTo>
                            <a:pt x="4478" y="537"/>
                          </a:lnTo>
                          <a:lnTo>
                            <a:pt x="4478" y="614"/>
                          </a:lnTo>
                          <a:lnTo>
                            <a:pt x="4566" y="614"/>
                          </a:lnTo>
                          <a:lnTo>
                            <a:pt x="4566" y="652"/>
                          </a:lnTo>
                          <a:lnTo>
                            <a:pt x="4654" y="652"/>
                          </a:lnTo>
                          <a:lnTo>
                            <a:pt x="4654" y="614"/>
                          </a:lnTo>
                          <a:lnTo>
                            <a:pt x="4741" y="614"/>
                          </a:lnTo>
                          <a:lnTo>
                            <a:pt x="4654" y="614"/>
                          </a:lnTo>
                          <a:lnTo>
                            <a:pt x="4654" y="652"/>
                          </a:lnTo>
                          <a:lnTo>
                            <a:pt x="4741" y="652"/>
                          </a:lnTo>
                          <a:lnTo>
                            <a:pt x="4741" y="729"/>
                          </a:lnTo>
                          <a:lnTo>
                            <a:pt x="4741" y="652"/>
                          </a:lnTo>
                          <a:lnTo>
                            <a:pt x="5005" y="652"/>
                          </a:lnTo>
                          <a:lnTo>
                            <a:pt x="5005" y="729"/>
                          </a:lnTo>
                          <a:lnTo>
                            <a:pt x="5137" y="729"/>
                          </a:lnTo>
                          <a:lnTo>
                            <a:pt x="5137" y="806"/>
                          </a:lnTo>
                          <a:lnTo>
                            <a:pt x="5137" y="729"/>
                          </a:lnTo>
                          <a:lnTo>
                            <a:pt x="5224" y="729"/>
                          </a:lnTo>
                          <a:lnTo>
                            <a:pt x="5224" y="806"/>
                          </a:lnTo>
                          <a:lnTo>
                            <a:pt x="5224" y="729"/>
                          </a:lnTo>
                          <a:lnTo>
                            <a:pt x="5312" y="729"/>
                          </a:lnTo>
                          <a:lnTo>
                            <a:pt x="5224" y="729"/>
                          </a:lnTo>
                          <a:lnTo>
                            <a:pt x="5224" y="806"/>
                          </a:lnTo>
                          <a:lnTo>
                            <a:pt x="5400" y="806"/>
                          </a:lnTo>
                          <a:lnTo>
                            <a:pt x="5400" y="729"/>
                          </a:lnTo>
                          <a:lnTo>
                            <a:pt x="5576" y="729"/>
                          </a:lnTo>
                          <a:lnTo>
                            <a:pt x="5576" y="652"/>
                          </a:lnTo>
                          <a:lnTo>
                            <a:pt x="5663" y="652"/>
                          </a:lnTo>
                          <a:lnTo>
                            <a:pt x="5751" y="614"/>
                          </a:lnTo>
                          <a:lnTo>
                            <a:pt x="5927" y="614"/>
                          </a:lnTo>
                          <a:lnTo>
                            <a:pt x="5927" y="537"/>
                          </a:lnTo>
                          <a:lnTo>
                            <a:pt x="6015" y="537"/>
                          </a:lnTo>
                          <a:lnTo>
                            <a:pt x="6015" y="460"/>
                          </a:lnTo>
                          <a:lnTo>
                            <a:pt x="6102" y="460"/>
                          </a:lnTo>
                          <a:lnTo>
                            <a:pt x="6102" y="384"/>
                          </a:lnTo>
                          <a:lnTo>
                            <a:pt x="6146" y="384"/>
                          </a:lnTo>
                          <a:lnTo>
                            <a:pt x="6146" y="307"/>
                          </a:lnTo>
                          <a:lnTo>
                            <a:pt x="6234" y="307"/>
                          </a:lnTo>
                          <a:lnTo>
                            <a:pt x="6234" y="230"/>
                          </a:lnTo>
                          <a:lnTo>
                            <a:pt x="6322" y="230"/>
                          </a:lnTo>
                          <a:lnTo>
                            <a:pt x="6322" y="77"/>
                          </a:lnTo>
                          <a:lnTo>
                            <a:pt x="6498" y="77"/>
                          </a:lnTo>
                          <a:lnTo>
                            <a:pt x="6498" y="0"/>
                          </a:lnTo>
                          <a:lnTo>
                            <a:pt x="6498" y="153"/>
                          </a:lnTo>
                          <a:lnTo>
                            <a:pt x="6585" y="153"/>
                          </a:lnTo>
                          <a:lnTo>
                            <a:pt x="6585" y="230"/>
                          </a:lnTo>
                          <a:lnTo>
                            <a:pt x="6673" y="230"/>
                          </a:lnTo>
                          <a:lnTo>
                            <a:pt x="6585" y="230"/>
                          </a:lnTo>
                          <a:lnTo>
                            <a:pt x="6673" y="230"/>
                          </a:lnTo>
                          <a:lnTo>
                            <a:pt x="6673" y="307"/>
                          </a:lnTo>
                          <a:lnTo>
                            <a:pt x="6761" y="307"/>
                          </a:lnTo>
                          <a:lnTo>
                            <a:pt x="6761" y="384"/>
                          </a:lnTo>
                          <a:lnTo>
                            <a:pt x="6673" y="384"/>
                          </a:lnTo>
                          <a:lnTo>
                            <a:pt x="6761" y="384"/>
                          </a:lnTo>
                          <a:lnTo>
                            <a:pt x="6761" y="460"/>
                          </a:lnTo>
                          <a:lnTo>
                            <a:pt x="6673" y="460"/>
                          </a:lnTo>
                          <a:lnTo>
                            <a:pt x="6761" y="460"/>
                          </a:lnTo>
                          <a:lnTo>
                            <a:pt x="6761" y="384"/>
                          </a:lnTo>
                          <a:lnTo>
                            <a:pt x="6761" y="460"/>
                          </a:lnTo>
                          <a:lnTo>
                            <a:pt x="6849" y="460"/>
                          </a:lnTo>
                          <a:lnTo>
                            <a:pt x="6849" y="384"/>
                          </a:lnTo>
                          <a:lnTo>
                            <a:pt x="6849" y="460"/>
                          </a:lnTo>
                          <a:lnTo>
                            <a:pt x="6937" y="460"/>
                          </a:lnTo>
                          <a:lnTo>
                            <a:pt x="6849" y="460"/>
                          </a:lnTo>
                          <a:lnTo>
                            <a:pt x="6937" y="460"/>
                          </a:lnTo>
                          <a:lnTo>
                            <a:pt x="6937" y="537"/>
                          </a:lnTo>
                          <a:lnTo>
                            <a:pt x="6849" y="537"/>
                          </a:lnTo>
                          <a:lnTo>
                            <a:pt x="6849" y="460"/>
                          </a:lnTo>
                          <a:lnTo>
                            <a:pt x="6849" y="537"/>
                          </a:lnTo>
                          <a:lnTo>
                            <a:pt x="6761" y="537"/>
                          </a:lnTo>
                          <a:lnTo>
                            <a:pt x="6761" y="614"/>
                          </a:lnTo>
                          <a:lnTo>
                            <a:pt x="6849" y="614"/>
                          </a:lnTo>
                          <a:lnTo>
                            <a:pt x="6849" y="729"/>
                          </a:lnTo>
                          <a:lnTo>
                            <a:pt x="6937" y="729"/>
                          </a:lnTo>
                          <a:lnTo>
                            <a:pt x="6937" y="806"/>
                          </a:lnTo>
                          <a:lnTo>
                            <a:pt x="7024" y="806"/>
                          </a:lnTo>
                          <a:lnTo>
                            <a:pt x="6937" y="806"/>
                          </a:lnTo>
                          <a:lnTo>
                            <a:pt x="6937" y="882"/>
                          </a:lnTo>
                          <a:lnTo>
                            <a:pt x="7024" y="882"/>
                          </a:lnTo>
                          <a:lnTo>
                            <a:pt x="7024" y="959"/>
                          </a:lnTo>
                          <a:lnTo>
                            <a:pt x="7112" y="959"/>
                          </a:lnTo>
                          <a:lnTo>
                            <a:pt x="7024" y="959"/>
                          </a:lnTo>
                          <a:lnTo>
                            <a:pt x="7024" y="1113"/>
                          </a:lnTo>
                          <a:lnTo>
                            <a:pt x="6937" y="1113"/>
                          </a:lnTo>
                          <a:lnTo>
                            <a:pt x="6937" y="1266"/>
                          </a:lnTo>
                          <a:lnTo>
                            <a:pt x="6849" y="1343"/>
                          </a:lnTo>
                          <a:lnTo>
                            <a:pt x="6937" y="1343"/>
                          </a:lnTo>
                          <a:lnTo>
                            <a:pt x="6937" y="1420"/>
                          </a:lnTo>
                          <a:lnTo>
                            <a:pt x="6937" y="1343"/>
                          </a:lnTo>
                          <a:lnTo>
                            <a:pt x="6937" y="1420"/>
                          </a:lnTo>
                          <a:lnTo>
                            <a:pt x="7024" y="1420"/>
                          </a:lnTo>
                          <a:lnTo>
                            <a:pt x="6937" y="1420"/>
                          </a:lnTo>
                          <a:lnTo>
                            <a:pt x="7112" y="1420"/>
                          </a:lnTo>
                          <a:lnTo>
                            <a:pt x="7112" y="1496"/>
                          </a:lnTo>
                          <a:lnTo>
                            <a:pt x="7200" y="1496"/>
                          </a:lnTo>
                          <a:lnTo>
                            <a:pt x="7200" y="1573"/>
                          </a:lnTo>
                          <a:lnTo>
                            <a:pt x="7112" y="1573"/>
                          </a:lnTo>
                          <a:lnTo>
                            <a:pt x="7200" y="1573"/>
                          </a:lnTo>
                          <a:lnTo>
                            <a:pt x="7200" y="1611"/>
                          </a:lnTo>
                          <a:lnTo>
                            <a:pt x="7112" y="1611"/>
                          </a:lnTo>
                          <a:lnTo>
                            <a:pt x="7112" y="1842"/>
                          </a:lnTo>
                          <a:lnTo>
                            <a:pt x="7024" y="1842"/>
                          </a:lnTo>
                          <a:lnTo>
                            <a:pt x="7024" y="1765"/>
                          </a:lnTo>
                          <a:lnTo>
                            <a:pt x="7024" y="1842"/>
                          </a:lnTo>
                          <a:lnTo>
                            <a:pt x="7024" y="1765"/>
                          </a:lnTo>
                          <a:lnTo>
                            <a:pt x="7024" y="1842"/>
                          </a:lnTo>
                          <a:lnTo>
                            <a:pt x="6937" y="1842"/>
                          </a:lnTo>
                          <a:lnTo>
                            <a:pt x="6937" y="1918"/>
                          </a:lnTo>
                          <a:lnTo>
                            <a:pt x="6937" y="1842"/>
                          </a:lnTo>
                          <a:lnTo>
                            <a:pt x="6937" y="1918"/>
                          </a:lnTo>
                          <a:lnTo>
                            <a:pt x="6849" y="1918"/>
                          </a:lnTo>
                          <a:lnTo>
                            <a:pt x="6849" y="2148"/>
                          </a:lnTo>
                          <a:lnTo>
                            <a:pt x="6761" y="2148"/>
                          </a:lnTo>
                          <a:lnTo>
                            <a:pt x="6761" y="2302"/>
                          </a:lnTo>
                          <a:lnTo>
                            <a:pt x="6849" y="2302"/>
                          </a:lnTo>
                          <a:lnTo>
                            <a:pt x="6849" y="2494"/>
                          </a:lnTo>
                          <a:lnTo>
                            <a:pt x="6937" y="2571"/>
                          </a:lnTo>
                          <a:lnTo>
                            <a:pt x="6937" y="2724"/>
                          </a:lnTo>
                          <a:lnTo>
                            <a:pt x="7024" y="2724"/>
                          </a:lnTo>
                          <a:lnTo>
                            <a:pt x="7024" y="2801"/>
                          </a:lnTo>
                          <a:lnTo>
                            <a:pt x="7200" y="2801"/>
                          </a:lnTo>
                          <a:lnTo>
                            <a:pt x="7200" y="2877"/>
                          </a:lnTo>
                          <a:lnTo>
                            <a:pt x="7420" y="2877"/>
                          </a:lnTo>
                          <a:lnTo>
                            <a:pt x="7420" y="2954"/>
                          </a:lnTo>
                          <a:lnTo>
                            <a:pt x="7507" y="2954"/>
                          </a:lnTo>
                          <a:lnTo>
                            <a:pt x="7507" y="3031"/>
                          </a:lnTo>
                          <a:lnTo>
                            <a:pt x="7595" y="3031"/>
                          </a:lnTo>
                          <a:lnTo>
                            <a:pt x="7595" y="3184"/>
                          </a:lnTo>
                          <a:lnTo>
                            <a:pt x="7507" y="3184"/>
                          </a:lnTo>
                          <a:lnTo>
                            <a:pt x="7507" y="3453"/>
                          </a:lnTo>
                          <a:lnTo>
                            <a:pt x="7420" y="3453"/>
                          </a:lnTo>
                          <a:lnTo>
                            <a:pt x="7420" y="3530"/>
                          </a:lnTo>
                          <a:lnTo>
                            <a:pt x="7507" y="3530"/>
                          </a:lnTo>
                          <a:lnTo>
                            <a:pt x="7420" y="3530"/>
                          </a:lnTo>
                          <a:lnTo>
                            <a:pt x="7420" y="3606"/>
                          </a:lnTo>
                          <a:lnTo>
                            <a:pt x="7507" y="3606"/>
                          </a:lnTo>
                          <a:lnTo>
                            <a:pt x="7507" y="3683"/>
                          </a:lnTo>
                          <a:lnTo>
                            <a:pt x="7683" y="3683"/>
                          </a:lnTo>
                          <a:lnTo>
                            <a:pt x="7946" y="3453"/>
                          </a:lnTo>
                          <a:lnTo>
                            <a:pt x="8034" y="3453"/>
                          </a:lnTo>
                          <a:lnTo>
                            <a:pt x="8034" y="3530"/>
                          </a:lnTo>
                          <a:lnTo>
                            <a:pt x="8122" y="3530"/>
                          </a:lnTo>
                          <a:lnTo>
                            <a:pt x="8122" y="3606"/>
                          </a:lnTo>
                          <a:lnTo>
                            <a:pt x="8210" y="3606"/>
                          </a:lnTo>
                          <a:lnTo>
                            <a:pt x="8210" y="3760"/>
                          </a:lnTo>
                          <a:lnTo>
                            <a:pt x="8254" y="3760"/>
                          </a:lnTo>
                          <a:lnTo>
                            <a:pt x="8254" y="3837"/>
                          </a:lnTo>
                          <a:lnTo>
                            <a:pt x="8341" y="3837"/>
                          </a:lnTo>
                          <a:lnTo>
                            <a:pt x="8341" y="3913"/>
                          </a:lnTo>
                          <a:lnTo>
                            <a:pt x="8341" y="3837"/>
                          </a:lnTo>
                          <a:lnTo>
                            <a:pt x="8341" y="3913"/>
                          </a:lnTo>
                          <a:lnTo>
                            <a:pt x="8517" y="3913"/>
                          </a:lnTo>
                          <a:lnTo>
                            <a:pt x="8517" y="3990"/>
                          </a:lnTo>
                          <a:lnTo>
                            <a:pt x="8605" y="3990"/>
                          </a:lnTo>
                          <a:lnTo>
                            <a:pt x="8605" y="4067"/>
                          </a:lnTo>
                          <a:lnTo>
                            <a:pt x="8693" y="4067"/>
                          </a:lnTo>
                          <a:lnTo>
                            <a:pt x="8693" y="3990"/>
                          </a:lnTo>
                          <a:lnTo>
                            <a:pt x="8956" y="3990"/>
                          </a:lnTo>
                          <a:lnTo>
                            <a:pt x="8956" y="3913"/>
                          </a:lnTo>
                          <a:lnTo>
                            <a:pt x="9220" y="3913"/>
                          </a:lnTo>
                          <a:lnTo>
                            <a:pt x="9220" y="3990"/>
                          </a:lnTo>
                          <a:lnTo>
                            <a:pt x="9307" y="3990"/>
                          </a:lnTo>
                          <a:lnTo>
                            <a:pt x="9307" y="4144"/>
                          </a:lnTo>
                          <a:lnTo>
                            <a:pt x="9351" y="4144"/>
                          </a:lnTo>
                          <a:lnTo>
                            <a:pt x="9351" y="4220"/>
                          </a:lnTo>
                          <a:lnTo>
                            <a:pt x="9439" y="4220"/>
                          </a:lnTo>
                          <a:lnTo>
                            <a:pt x="9439" y="4335"/>
                          </a:lnTo>
                          <a:lnTo>
                            <a:pt x="9527" y="4335"/>
                          </a:lnTo>
                          <a:lnTo>
                            <a:pt x="9527" y="4412"/>
                          </a:lnTo>
                          <a:lnTo>
                            <a:pt x="9615" y="4412"/>
                          </a:lnTo>
                          <a:lnTo>
                            <a:pt x="9615" y="4489"/>
                          </a:lnTo>
                          <a:lnTo>
                            <a:pt x="9702" y="4489"/>
                          </a:lnTo>
                          <a:lnTo>
                            <a:pt x="9702" y="4796"/>
                          </a:lnTo>
                          <a:lnTo>
                            <a:pt x="9966" y="4796"/>
                          </a:lnTo>
                          <a:lnTo>
                            <a:pt x="9966" y="4872"/>
                          </a:lnTo>
                          <a:lnTo>
                            <a:pt x="10141" y="4872"/>
                          </a:lnTo>
                          <a:lnTo>
                            <a:pt x="10141" y="4949"/>
                          </a:lnTo>
                          <a:lnTo>
                            <a:pt x="10141" y="4872"/>
                          </a:lnTo>
                          <a:lnTo>
                            <a:pt x="10317" y="4872"/>
                          </a:lnTo>
                          <a:lnTo>
                            <a:pt x="10317" y="4796"/>
                          </a:lnTo>
                          <a:lnTo>
                            <a:pt x="10361" y="4796"/>
                          </a:lnTo>
                          <a:lnTo>
                            <a:pt x="10361" y="4872"/>
                          </a:lnTo>
                          <a:lnTo>
                            <a:pt x="10449" y="4872"/>
                          </a:lnTo>
                          <a:lnTo>
                            <a:pt x="10449" y="4796"/>
                          </a:lnTo>
                          <a:lnTo>
                            <a:pt x="10537" y="4796"/>
                          </a:lnTo>
                          <a:lnTo>
                            <a:pt x="10537" y="4642"/>
                          </a:lnTo>
                          <a:lnTo>
                            <a:pt x="10624" y="4642"/>
                          </a:lnTo>
                          <a:lnTo>
                            <a:pt x="10624" y="4412"/>
                          </a:lnTo>
                          <a:lnTo>
                            <a:pt x="10712" y="4412"/>
                          </a:lnTo>
                          <a:lnTo>
                            <a:pt x="10712" y="4297"/>
                          </a:lnTo>
                          <a:lnTo>
                            <a:pt x="11151" y="4297"/>
                          </a:lnTo>
                          <a:lnTo>
                            <a:pt x="11151" y="4335"/>
                          </a:lnTo>
                          <a:lnTo>
                            <a:pt x="11371" y="4335"/>
                          </a:lnTo>
                          <a:lnTo>
                            <a:pt x="11371" y="4220"/>
                          </a:lnTo>
                          <a:lnTo>
                            <a:pt x="11459" y="4220"/>
                          </a:lnTo>
                          <a:lnTo>
                            <a:pt x="11459" y="4067"/>
                          </a:lnTo>
                          <a:lnTo>
                            <a:pt x="11546" y="4067"/>
                          </a:lnTo>
                          <a:lnTo>
                            <a:pt x="11546" y="3530"/>
                          </a:lnTo>
                          <a:lnTo>
                            <a:pt x="11634" y="3530"/>
                          </a:lnTo>
                          <a:lnTo>
                            <a:pt x="11634" y="3453"/>
                          </a:lnTo>
                          <a:lnTo>
                            <a:pt x="11722" y="3453"/>
                          </a:lnTo>
                          <a:lnTo>
                            <a:pt x="11722" y="3415"/>
                          </a:lnTo>
                          <a:lnTo>
                            <a:pt x="11810" y="3338"/>
                          </a:lnTo>
                          <a:lnTo>
                            <a:pt x="11810" y="3261"/>
                          </a:lnTo>
                          <a:lnTo>
                            <a:pt x="11898" y="3261"/>
                          </a:lnTo>
                          <a:lnTo>
                            <a:pt x="11898" y="3184"/>
                          </a:lnTo>
                          <a:lnTo>
                            <a:pt x="11985" y="3184"/>
                          </a:lnTo>
                          <a:lnTo>
                            <a:pt x="11985" y="3108"/>
                          </a:lnTo>
                          <a:lnTo>
                            <a:pt x="11898" y="3108"/>
                          </a:lnTo>
                          <a:lnTo>
                            <a:pt x="11985" y="3108"/>
                          </a:lnTo>
                          <a:lnTo>
                            <a:pt x="11985" y="3184"/>
                          </a:lnTo>
                          <a:lnTo>
                            <a:pt x="12161" y="3184"/>
                          </a:lnTo>
                          <a:lnTo>
                            <a:pt x="12161" y="3031"/>
                          </a:lnTo>
                          <a:lnTo>
                            <a:pt x="12337" y="3031"/>
                          </a:lnTo>
                          <a:lnTo>
                            <a:pt x="12337" y="2954"/>
                          </a:lnTo>
                          <a:lnTo>
                            <a:pt x="12556" y="2954"/>
                          </a:lnTo>
                          <a:lnTo>
                            <a:pt x="12556" y="2877"/>
                          </a:lnTo>
                          <a:lnTo>
                            <a:pt x="12644" y="2877"/>
                          </a:lnTo>
                          <a:lnTo>
                            <a:pt x="12644" y="2801"/>
                          </a:lnTo>
                          <a:lnTo>
                            <a:pt x="12732" y="2801"/>
                          </a:lnTo>
                          <a:lnTo>
                            <a:pt x="12732" y="2724"/>
                          </a:lnTo>
                          <a:lnTo>
                            <a:pt x="12732" y="2801"/>
                          </a:lnTo>
                          <a:lnTo>
                            <a:pt x="12820" y="2801"/>
                          </a:lnTo>
                          <a:lnTo>
                            <a:pt x="12820" y="2877"/>
                          </a:lnTo>
                          <a:lnTo>
                            <a:pt x="12907" y="2954"/>
                          </a:lnTo>
                          <a:lnTo>
                            <a:pt x="12907" y="3415"/>
                          </a:lnTo>
                          <a:lnTo>
                            <a:pt x="12995" y="3415"/>
                          </a:lnTo>
                          <a:lnTo>
                            <a:pt x="12995" y="3453"/>
                          </a:lnTo>
                          <a:lnTo>
                            <a:pt x="13171" y="3606"/>
                          </a:lnTo>
                          <a:lnTo>
                            <a:pt x="13434" y="3606"/>
                          </a:lnTo>
                          <a:lnTo>
                            <a:pt x="13434" y="3530"/>
                          </a:lnTo>
                          <a:lnTo>
                            <a:pt x="13434" y="3760"/>
                          </a:lnTo>
                          <a:lnTo>
                            <a:pt x="13566" y="3760"/>
                          </a:lnTo>
                          <a:lnTo>
                            <a:pt x="13566" y="3683"/>
                          </a:lnTo>
                          <a:lnTo>
                            <a:pt x="13741" y="3683"/>
                          </a:lnTo>
                          <a:lnTo>
                            <a:pt x="13741" y="3913"/>
                          </a:lnTo>
                          <a:lnTo>
                            <a:pt x="13917" y="3913"/>
                          </a:lnTo>
                          <a:lnTo>
                            <a:pt x="14005" y="3990"/>
                          </a:lnTo>
                          <a:lnTo>
                            <a:pt x="14005" y="4067"/>
                          </a:lnTo>
                          <a:lnTo>
                            <a:pt x="14093" y="4067"/>
                          </a:lnTo>
                          <a:lnTo>
                            <a:pt x="14093" y="3990"/>
                          </a:lnTo>
                          <a:lnTo>
                            <a:pt x="14180" y="3990"/>
                          </a:lnTo>
                          <a:lnTo>
                            <a:pt x="14180" y="3913"/>
                          </a:lnTo>
                          <a:lnTo>
                            <a:pt x="14268" y="3913"/>
                          </a:lnTo>
                          <a:lnTo>
                            <a:pt x="14180" y="3913"/>
                          </a:lnTo>
                          <a:lnTo>
                            <a:pt x="14180" y="3990"/>
                          </a:lnTo>
                          <a:lnTo>
                            <a:pt x="14268" y="3990"/>
                          </a:lnTo>
                          <a:lnTo>
                            <a:pt x="14268" y="4144"/>
                          </a:lnTo>
                          <a:lnTo>
                            <a:pt x="14180" y="4144"/>
                          </a:lnTo>
                          <a:lnTo>
                            <a:pt x="14268" y="4144"/>
                          </a:lnTo>
                          <a:lnTo>
                            <a:pt x="14180" y="4144"/>
                          </a:lnTo>
                          <a:lnTo>
                            <a:pt x="14356" y="4144"/>
                          </a:lnTo>
                          <a:lnTo>
                            <a:pt x="14356" y="4220"/>
                          </a:lnTo>
                          <a:lnTo>
                            <a:pt x="14532" y="4220"/>
                          </a:lnTo>
                          <a:lnTo>
                            <a:pt x="14532" y="4335"/>
                          </a:lnTo>
                          <a:lnTo>
                            <a:pt x="14663" y="4335"/>
                          </a:lnTo>
                          <a:lnTo>
                            <a:pt x="14663" y="4297"/>
                          </a:lnTo>
                          <a:lnTo>
                            <a:pt x="14663" y="4335"/>
                          </a:lnTo>
                          <a:lnTo>
                            <a:pt x="14839" y="4335"/>
                          </a:lnTo>
                          <a:lnTo>
                            <a:pt x="14839" y="4412"/>
                          </a:lnTo>
                          <a:lnTo>
                            <a:pt x="15102" y="4412"/>
                          </a:lnTo>
                          <a:lnTo>
                            <a:pt x="15102" y="4489"/>
                          </a:lnTo>
                          <a:lnTo>
                            <a:pt x="15190" y="4489"/>
                          </a:lnTo>
                          <a:lnTo>
                            <a:pt x="15190" y="4566"/>
                          </a:lnTo>
                          <a:lnTo>
                            <a:pt x="15278" y="4566"/>
                          </a:lnTo>
                          <a:lnTo>
                            <a:pt x="15278" y="4642"/>
                          </a:lnTo>
                          <a:lnTo>
                            <a:pt x="15190" y="4642"/>
                          </a:lnTo>
                          <a:lnTo>
                            <a:pt x="15190" y="4796"/>
                          </a:lnTo>
                          <a:lnTo>
                            <a:pt x="15102" y="4796"/>
                          </a:lnTo>
                          <a:lnTo>
                            <a:pt x="15190" y="4796"/>
                          </a:lnTo>
                          <a:lnTo>
                            <a:pt x="15190" y="5371"/>
                          </a:lnTo>
                          <a:lnTo>
                            <a:pt x="15278" y="5371"/>
                          </a:lnTo>
                          <a:lnTo>
                            <a:pt x="15278" y="5448"/>
                          </a:lnTo>
                          <a:lnTo>
                            <a:pt x="15366" y="5448"/>
                          </a:lnTo>
                          <a:lnTo>
                            <a:pt x="15366" y="5525"/>
                          </a:lnTo>
                          <a:lnTo>
                            <a:pt x="15454" y="5525"/>
                          </a:lnTo>
                          <a:lnTo>
                            <a:pt x="15454" y="5448"/>
                          </a:lnTo>
                          <a:lnTo>
                            <a:pt x="15585" y="5448"/>
                          </a:lnTo>
                          <a:lnTo>
                            <a:pt x="15585" y="5525"/>
                          </a:lnTo>
                          <a:lnTo>
                            <a:pt x="15673" y="5525"/>
                          </a:lnTo>
                          <a:lnTo>
                            <a:pt x="15585" y="5525"/>
                          </a:lnTo>
                          <a:lnTo>
                            <a:pt x="15761" y="5525"/>
                          </a:lnTo>
                          <a:lnTo>
                            <a:pt x="15761" y="5601"/>
                          </a:lnTo>
                          <a:lnTo>
                            <a:pt x="15849" y="5601"/>
                          </a:lnTo>
                          <a:lnTo>
                            <a:pt x="15849" y="5678"/>
                          </a:lnTo>
                          <a:lnTo>
                            <a:pt x="15937" y="5678"/>
                          </a:lnTo>
                          <a:lnTo>
                            <a:pt x="15937" y="5908"/>
                          </a:lnTo>
                          <a:lnTo>
                            <a:pt x="16024" y="5908"/>
                          </a:lnTo>
                          <a:lnTo>
                            <a:pt x="16024" y="5985"/>
                          </a:lnTo>
                          <a:lnTo>
                            <a:pt x="15937" y="5985"/>
                          </a:lnTo>
                          <a:lnTo>
                            <a:pt x="15937" y="6139"/>
                          </a:lnTo>
                          <a:lnTo>
                            <a:pt x="16024" y="6139"/>
                          </a:lnTo>
                          <a:lnTo>
                            <a:pt x="16024" y="6177"/>
                          </a:lnTo>
                          <a:lnTo>
                            <a:pt x="16112" y="6177"/>
                          </a:lnTo>
                          <a:lnTo>
                            <a:pt x="16112" y="6254"/>
                          </a:lnTo>
                          <a:lnTo>
                            <a:pt x="16024" y="6254"/>
                          </a:lnTo>
                          <a:lnTo>
                            <a:pt x="16024" y="6561"/>
                          </a:lnTo>
                          <a:lnTo>
                            <a:pt x="16112" y="6637"/>
                          </a:lnTo>
                          <a:lnTo>
                            <a:pt x="16200" y="6637"/>
                          </a:lnTo>
                          <a:lnTo>
                            <a:pt x="16200" y="6944"/>
                          </a:lnTo>
                          <a:lnTo>
                            <a:pt x="16376" y="6944"/>
                          </a:lnTo>
                          <a:lnTo>
                            <a:pt x="16376" y="7021"/>
                          </a:lnTo>
                          <a:lnTo>
                            <a:pt x="16551" y="7021"/>
                          </a:lnTo>
                          <a:lnTo>
                            <a:pt x="16551" y="7098"/>
                          </a:lnTo>
                          <a:lnTo>
                            <a:pt x="16463" y="7136"/>
                          </a:lnTo>
                          <a:lnTo>
                            <a:pt x="16463" y="7213"/>
                          </a:lnTo>
                          <a:lnTo>
                            <a:pt x="16376" y="7290"/>
                          </a:lnTo>
                          <a:lnTo>
                            <a:pt x="16463" y="7290"/>
                          </a:lnTo>
                          <a:lnTo>
                            <a:pt x="16463" y="7443"/>
                          </a:lnTo>
                          <a:lnTo>
                            <a:pt x="16376" y="7443"/>
                          </a:lnTo>
                          <a:lnTo>
                            <a:pt x="16376" y="7520"/>
                          </a:lnTo>
                          <a:lnTo>
                            <a:pt x="16463" y="7520"/>
                          </a:lnTo>
                          <a:lnTo>
                            <a:pt x="16463" y="7673"/>
                          </a:lnTo>
                          <a:lnTo>
                            <a:pt x="16551" y="7673"/>
                          </a:lnTo>
                          <a:lnTo>
                            <a:pt x="16551" y="7980"/>
                          </a:lnTo>
                          <a:lnTo>
                            <a:pt x="16463" y="7980"/>
                          </a:lnTo>
                          <a:lnTo>
                            <a:pt x="16463" y="8018"/>
                          </a:lnTo>
                          <a:lnTo>
                            <a:pt x="16551" y="8018"/>
                          </a:lnTo>
                          <a:lnTo>
                            <a:pt x="16463" y="8018"/>
                          </a:lnTo>
                          <a:lnTo>
                            <a:pt x="16463" y="8095"/>
                          </a:lnTo>
                          <a:lnTo>
                            <a:pt x="16376" y="8095"/>
                          </a:lnTo>
                          <a:lnTo>
                            <a:pt x="16288" y="8172"/>
                          </a:lnTo>
                          <a:lnTo>
                            <a:pt x="16112" y="8172"/>
                          </a:lnTo>
                          <a:lnTo>
                            <a:pt x="16112" y="8249"/>
                          </a:lnTo>
                          <a:lnTo>
                            <a:pt x="16024" y="8249"/>
                          </a:lnTo>
                          <a:lnTo>
                            <a:pt x="16024" y="8402"/>
                          </a:lnTo>
                          <a:lnTo>
                            <a:pt x="16112" y="8402"/>
                          </a:lnTo>
                          <a:lnTo>
                            <a:pt x="16112" y="8479"/>
                          </a:lnTo>
                          <a:lnTo>
                            <a:pt x="16112" y="8402"/>
                          </a:lnTo>
                          <a:lnTo>
                            <a:pt x="16112" y="8556"/>
                          </a:lnTo>
                          <a:lnTo>
                            <a:pt x="16200" y="8556"/>
                          </a:lnTo>
                          <a:lnTo>
                            <a:pt x="16200" y="8709"/>
                          </a:lnTo>
                          <a:lnTo>
                            <a:pt x="16112" y="8709"/>
                          </a:lnTo>
                          <a:lnTo>
                            <a:pt x="16112" y="8863"/>
                          </a:lnTo>
                          <a:lnTo>
                            <a:pt x="16024" y="8863"/>
                          </a:lnTo>
                          <a:lnTo>
                            <a:pt x="16024" y="8939"/>
                          </a:lnTo>
                          <a:lnTo>
                            <a:pt x="15937" y="8939"/>
                          </a:lnTo>
                          <a:lnTo>
                            <a:pt x="15937" y="9054"/>
                          </a:lnTo>
                          <a:lnTo>
                            <a:pt x="15849" y="9054"/>
                          </a:lnTo>
                          <a:lnTo>
                            <a:pt x="15849" y="9131"/>
                          </a:lnTo>
                          <a:lnTo>
                            <a:pt x="15761" y="9131"/>
                          </a:lnTo>
                          <a:lnTo>
                            <a:pt x="15761" y="9438"/>
                          </a:lnTo>
                          <a:lnTo>
                            <a:pt x="15849" y="9438"/>
                          </a:lnTo>
                          <a:lnTo>
                            <a:pt x="15849" y="9668"/>
                          </a:lnTo>
                          <a:lnTo>
                            <a:pt x="15937" y="9668"/>
                          </a:lnTo>
                          <a:lnTo>
                            <a:pt x="15937" y="9745"/>
                          </a:lnTo>
                          <a:lnTo>
                            <a:pt x="16024" y="9745"/>
                          </a:lnTo>
                          <a:lnTo>
                            <a:pt x="16112" y="9822"/>
                          </a:lnTo>
                          <a:lnTo>
                            <a:pt x="16288" y="9822"/>
                          </a:lnTo>
                          <a:lnTo>
                            <a:pt x="16288" y="9745"/>
                          </a:lnTo>
                          <a:lnTo>
                            <a:pt x="16376" y="9745"/>
                          </a:lnTo>
                          <a:lnTo>
                            <a:pt x="16376" y="9822"/>
                          </a:lnTo>
                          <a:lnTo>
                            <a:pt x="16376" y="9745"/>
                          </a:lnTo>
                          <a:lnTo>
                            <a:pt x="16463" y="9745"/>
                          </a:lnTo>
                          <a:lnTo>
                            <a:pt x="16463" y="9668"/>
                          </a:lnTo>
                          <a:lnTo>
                            <a:pt x="16551" y="9668"/>
                          </a:lnTo>
                          <a:lnTo>
                            <a:pt x="16639" y="9745"/>
                          </a:lnTo>
                          <a:lnTo>
                            <a:pt x="16639" y="9668"/>
                          </a:lnTo>
                          <a:lnTo>
                            <a:pt x="16683" y="9668"/>
                          </a:lnTo>
                          <a:lnTo>
                            <a:pt x="16683" y="9745"/>
                          </a:lnTo>
                          <a:lnTo>
                            <a:pt x="16771" y="9745"/>
                          </a:lnTo>
                          <a:lnTo>
                            <a:pt x="16859" y="9822"/>
                          </a:lnTo>
                          <a:lnTo>
                            <a:pt x="16859" y="9745"/>
                          </a:lnTo>
                          <a:lnTo>
                            <a:pt x="17034" y="9745"/>
                          </a:lnTo>
                          <a:lnTo>
                            <a:pt x="17034" y="9822"/>
                          </a:lnTo>
                          <a:lnTo>
                            <a:pt x="17473" y="9822"/>
                          </a:lnTo>
                          <a:lnTo>
                            <a:pt x="17473" y="9860"/>
                          </a:lnTo>
                          <a:lnTo>
                            <a:pt x="17561" y="9860"/>
                          </a:lnTo>
                          <a:lnTo>
                            <a:pt x="17561" y="10090"/>
                          </a:lnTo>
                          <a:lnTo>
                            <a:pt x="17649" y="10090"/>
                          </a:lnTo>
                          <a:lnTo>
                            <a:pt x="17561" y="10090"/>
                          </a:lnTo>
                          <a:lnTo>
                            <a:pt x="17693" y="10090"/>
                          </a:lnTo>
                          <a:lnTo>
                            <a:pt x="17693" y="10167"/>
                          </a:lnTo>
                          <a:lnTo>
                            <a:pt x="17780" y="10167"/>
                          </a:lnTo>
                          <a:lnTo>
                            <a:pt x="17780" y="10320"/>
                          </a:lnTo>
                          <a:lnTo>
                            <a:pt x="17868" y="10320"/>
                          </a:lnTo>
                          <a:lnTo>
                            <a:pt x="17868" y="10474"/>
                          </a:lnTo>
                          <a:lnTo>
                            <a:pt x="17780" y="10474"/>
                          </a:lnTo>
                          <a:lnTo>
                            <a:pt x="17780" y="10627"/>
                          </a:lnTo>
                          <a:lnTo>
                            <a:pt x="17868" y="10627"/>
                          </a:lnTo>
                          <a:lnTo>
                            <a:pt x="17868" y="10704"/>
                          </a:lnTo>
                          <a:lnTo>
                            <a:pt x="18220" y="10704"/>
                          </a:lnTo>
                          <a:lnTo>
                            <a:pt x="18220" y="10781"/>
                          </a:lnTo>
                          <a:lnTo>
                            <a:pt x="18395" y="10781"/>
                          </a:lnTo>
                          <a:lnTo>
                            <a:pt x="18395" y="10896"/>
                          </a:lnTo>
                          <a:lnTo>
                            <a:pt x="18571" y="10896"/>
                          </a:lnTo>
                          <a:lnTo>
                            <a:pt x="18571" y="10973"/>
                          </a:lnTo>
                          <a:lnTo>
                            <a:pt x="18483" y="10973"/>
                          </a:lnTo>
                          <a:lnTo>
                            <a:pt x="18571" y="10973"/>
                          </a:lnTo>
                          <a:lnTo>
                            <a:pt x="18571" y="11356"/>
                          </a:lnTo>
                          <a:lnTo>
                            <a:pt x="18746" y="11356"/>
                          </a:lnTo>
                          <a:lnTo>
                            <a:pt x="18746" y="11433"/>
                          </a:lnTo>
                          <a:lnTo>
                            <a:pt x="18878" y="11433"/>
                          </a:lnTo>
                          <a:lnTo>
                            <a:pt x="18878" y="11356"/>
                          </a:lnTo>
                          <a:lnTo>
                            <a:pt x="19054" y="11203"/>
                          </a:lnTo>
                          <a:lnTo>
                            <a:pt x="19054" y="11280"/>
                          </a:lnTo>
                          <a:lnTo>
                            <a:pt x="19580" y="11280"/>
                          </a:lnTo>
                          <a:lnTo>
                            <a:pt x="19580" y="11356"/>
                          </a:lnTo>
                          <a:lnTo>
                            <a:pt x="19668" y="11356"/>
                          </a:lnTo>
                          <a:lnTo>
                            <a:pt x="19580" y="11433"/>
                          </a:lnTo>
                          <a:lnTo>
                            <a:pt x="19580" y="11510"/>
                          </a:lnTo>
                          <a:lnTo>
                            <a:pt x="19493" y="11510"/>
                          </a:lnTo>
                          <a:lnTo>
                            <a:pt x="19493" y="11663"/>
                          </a:lnTo>
                          <a:lnTo>
                            <a:pt x="19405" y="11663"/>
                          </a:lnTo>
                          <a:lnTo>
                            <a:pt x="19405" y="11740"/>
                          </a:lnTo>
                          <a:lnTo>
                            <a:pt x="19493" y="11740"/>
                          </a:lnTo>
                          <a:lnTo>
                            <a:pt x="19493" y="11778"/>
                          </a:lnTo>
                          <a:lnTo>
                            <a:pt x="19580" y="11778"/>
                          </a:lnTo>
                          <a:lnTo>
                            <a:pt x="19580" y="11855"/>
                          </a:lnTo>
                          <a:lnTo>
                            <a:pt x="19800" y="11855"/>
                          </a:lnTo>
                          <a:lnTo>
                            <a:pt x="19888" y="11932"/>
                          </a:lnTo>
                          <a:lnTo>
                            <a:pt x="20063" y="11932"/>
                          </a:lnTo>
                          <a:lnTo>
                            <a:pt x="20063" y="12009"/>
                          </a:lnTo>
                          <a:lnTo>
                            <a:pt x="20327" y="12009"/>
                          </a:lnTo>
                          <a:lnTo>
                            <a:pt x="20327" y="12085"/>
                          </a:lnTo>
                          <a:lnTo>
                            <a:pt x="20590" y="12085"/>
                          </a:lnTo>
                          <a:lnTo>
                            <a:pt x="20590" y="12009"/>
                          </a:lnTo>
                          <a:lnTo>
                            <a:pt x="20766" y="12009"/>
                          </a:lnTo>
                          <a:lnTo>
                            <a:pt x="20766" y="11932"/>
                          </a:lnTo>
                          <a:lnTo>
                            <a:pt x="20854" y="11932"/>
                          </a:lnTo>
                          <a:lnTo>
                            <a:pt x="20854" y="12009"/>
                          </a:lnTo>
                          <a:lnTo>
                            <a:pt x="20898" y="12009"/>
                          </a:lnTo>
                          <a:lnTo>
                            <a:pt x="20898" y="12085"/>
                          </a:lnTo>
                          <a:lnTo>
                            <a:pt x="20985" y="12085"/>
                          </a:lnTo>
                          <a:lnTo>
                            <a:pt x="20985" y="11932"/>
                          </a:lnTo>
                          <a:lnTo>
                            <a:pt x="21073" y="11932"/>
                          </a:lnTo>
                          <a:lnTo>
                            <a:pt x="21073" y="11855"/>
                          </a:lnTo>
                          <a:lnTo>
                            <a:pt x="21161" y="11855"/>
                          </a:lnTo>
                          <a:lnTo>
                            <a:pt x="21161" y="11740"/>
                          </a:lnTo>
                          <a:lnTo>
                            <a:pt x="21249" y="11663"/>
                          </a:lnTo>
                          <a:lnTo>
                            <a:pt x="21249" y="11510"/>
                          </a:lnTo>
                          <a:lnTo>
                            <a:pt x="21337" y="11510"/>
                          </a:lnTo>
                          <a:lnTo>
                            <a:pt x="21337" y="11433"/>
                          </a:lnTo>
                          <a:lnTo>
                            <a:pt x="21249" y="11433"/>
                          </a:lnTo>
                          <a:lnTo>
                            <a:pt x="21249" y="11356"/>
                          </a:lnTo>
                          <a:lnTo>
                            <a:pt x="21337" y="11356"/>
                          </a:lnTo>
                          <a:lnTo>
                            <a:pt x="21337" y="11203"/>
                          </a:lnTo>
                          <a:lnTo>
                            <a:pt x="21424" y="11203"/>
                          </a:lnTo>
                          <a:lnTo>
                            <a:pt x="21424" y="11280"/>
                          </a:lnTo>
                          <a:lnTo>
                            <a:pt x="21600" y="11280"/>
                          </a:lnTo>
                          <a:lnTo>
                            <a:pt x="21512" y="11855"/>
                          </a:lnTo>
                          <a:lnTo>
                            <a:pt x="21337" y="12661"/>
                          </a:lnTo>
                          <a:lnTo>
                            <a:pt x="21337" y="12891"/>
                          </a:lnTo>
                          <a:lnTo>
                            <a:pt x="21249" y="12891"/>
                          </a:lnTo>
                          <a:lnTo>
                            <a:pt x="21249" y="13351"/>
                          </a:lnTo>
                          <a:lnTo>
                            <a:pt x="21161" y="13351"/>
                          </a:lnTo>
                          <a:lnTo>
                            <a:pt x="21161" y="13927"/>
                          </a:lnTo>
                          <a:lnTo>
                            <a:pt x="21073" y="13927"/>
                          </a:lnTo>
                          <a:lnTo>
                            <a:pt x="21073" y="14234"/>
                          </a:lnTo>
                          <a:lnTo>
                            <a:pt x="20985" y="14234"/>
                          </a:lnTo>
                          <a:lnTo>
                            <a:pt x="20985" y="14579"/>
                          </a:lnTo>
                          <a:lnTo>
                            <a:pt x="20898" y="14579"/>
                          </a:lnTo>
                          <a:lnTo>
                            <a:pt x="20898" y="15270"/>
                          </a:lnTo>
                          <a:lnTo>
                            <a:pt x="20854" y="15346"/>
                          </a:lnTo>
                          <a:lnTo>
                            <a:pt x="20854" y="15768"/>
                          </a:lnTo>
                          <a:lnTo>
                            <a:pt x="20766" y="15768"/>
                          </a:lnTo>
                          <a:lnTo>
                            <a:pt x="20766" y="16229"/>
                          </a:lnTo>
                          <a:lnTo>
                            <a:pt x="20678" y="16229"/>
                          </a:lnTo>
                          <a:lnTo>
                            <a:pt x="20678" y="16574"/>
                          </a:lnTo>
                          <a:lnTo>
                            <a:pt x="20590" y="16574"/>
                          </a:lnTo>
                          <a:lnTo>
                            <a:pt x="20590" y="16497"/>
                          </a:lnTo>
                          <a:lnTo>
                            <a:pt x="20502" y="16497"/>
                          </a:lnTo>
                          <a:lnTo>
                            <a:pt x="20502" y="16421"/>
                          </a:lnTo>
                          <a:lnTo>
                            <a:pt x="20415" y="16421"/>
                          </a:lnTo>
                          <a:lnTo>
                            <a:pt x="20415" y="16497"/>
                          </a:lnTo>
                          <a:lnTo>
                            <a:pt x="20415" y="16421"/>
                          </a:lnTo>
                          <a:lnTo>
                            <a:pt x="20327" y="16421"/>
                          </a:lnTo>
                          <a:lnTo>
                            <a:pt x="20327" y="16344"/>
                          </a:lnTo>
                          <a:lnTo>
                            <a:pt x="20151" y="16344"/>
                          </a:lnTo>
                          <a:lnTo>
                            <a:pt x="20151" y="16306"/>
                          </a:lnTo>
                          <a:lnTo>
                            <a:pt x="19976" y="16306"/>
                          </a:lnTo>
                          <a:lnTo>
                            <a:pt x="19976" y="16229"/>
                          </a:lnTo>
                          <a:lnTo>
                            <a:pt x="19800" y="16229"/>
                          </a:lnTo>
                          <a:lnTo>
                            <a:pt x="19800" y="16152"/>
                          </a:lnTo>
                          <a:lnTo>
                            <a:pt x="19888" y="16152"/>
                          </a:lnTo>
                          <a:lnTo>
                            <a:pt x="19800" y="16152"/>
                          </a:lnTo>
                          <a:lnTo>
                            <a:pt x="19800" y="16075"/>
                          </a:lnTo>
                          <a:lnTo>
                            <a:pt x="19888" y="16075"/>
                          </a:lnTo>
                          <a:lnTo>
                            <a:pt x="19800" y="16075"/>
                          </a:lnTo>
                          <a:lnTo>
                            <a:pt x="19800" y="15999"/>
                          </a:lnTo>
                          <a:lnTo>
                            <a:pt x="19756" y="15999"/>
                          </a:lnTo>
                          <a:lnTo>
                            <a:pt x="19756" y="15922"/>
                          </a:lnTo>
                          <a:lnTo>
                            <a:pt x="19580" y="15922"/>
                          </a:lnTo>
                          <a:lnTo>
                            <a:pt x="19493" y="15845"/>
                          </a:lnTo>
                          <a:lnTo>
                            <a:pt x="19493" y="15922"/>
                          </a:lnTo>
                          <a:lnTo>
                            <a:pt x="19493" y="15845"/>
                          </a:lnTo>
                          <a:lnTo>
                            <a:pt x="19493" y="15922"/>
                          </a:lnTo>
                          <a:lnTo>
                            <a:pt x="19405" y="15922"/>
                          </a:lnTo>
                          <a:lnTo>
                            <a:pt x="19405" y="15845"/>
                          </a:lnTo>
                          <a:lnTo>
                            <a:pt x="19229" y="15845"/>
                          </a:lnTo>
                          <a:lnTo>
                            <a:pt x="19229" y="15768"/>
                          </a:lnTo>
                          <a:lnTo>
                            <a:pt x="19141" y="15768"/>
                          </a:lnTo>
                          <a:lnTo>
                            <a:pt x="19141" y="15845"/>
                          </a:lnTo>
                          <a:lnTo>
                            <a:pt x="18966" y="15845"/>
                          </a:lnTo>
                          <a:lnTo>
                            <a:pt x="18966" y="15768"/>
                          </a:lnTo>
                          <a:lnTo>
                            <a:pt x="18878" y="15692"/>
                          </a:lnTo>
                          <a:lnTo>
                            <a:pt x="18878" y="15768"/>
                          </a:lnTo>
                          <a:lnTo>
                            <a:pt x="18878" y="15692"/>
                          </a:lnTo>
                          <a:lnTo>
                            <a:pt x="18878" y="15768"/>
                          </a:lnTo>
                          <a:lnTo>
                            <a:pt x="18878" y="15692"/>
                          </a:lnTo>
                          <a:lnTo>
                            <a:pt x="18790" y="15692"/>
                          </a:lnTo>
                          <a:lnTo>
                            <a:pt x="18790" y="15768"/>
                          </a:lnTo>
                          <a:lnTo>
                            <a:pt x="18790" y="15692"/>
                          </a:lnTo>
                          <a:lnTo>
                            <a:pt x="18395" y="15692"/>
                          </a:lnTo>
                          <a:lnTo>
                            <a:pt x="18395" y="15615"/>
                          </a:lnTo>
                          <a:lnTo>
                            <a:pt x="18220" y="15615"/>
                          </a:lnTo>
                          <a:lnTo>
                            <a:pt x="18220" y="15538"/>
                          </a:lnTo>
                          <a:lnTo>
                            <a:pt x="17561" y="15538"/>
                          </a:lnTo>
                          <a:lnTo>
                            <a:pt x="17561" y="15615"/>
                          </a:lnTo>
                          <a:lnTo>
                            <a:pt x="17561" y="15538"/>
                          </a:lnTo>
                          <a:lnTo>
                            <a:pt x="17473" y="15538"/>
                          </a:lnTo>
                          <a:lnTo>
                            <a:pt x="17473" y="15615"/>
                          </a:lnTo>
                          <a:lnTo>
                            <a:pt x="17298" y="15615"/>
                          </a:lnTo>
                          <a:lnTo>
                            <a:pt x="17298" y="15692"/>
                          </a:lnTo>
                          <a:lnTo>
                            <a:pt x="17122" y="15692"/>
                          </a:lnTo>
                          <a:lnTo>
                            <a:pt x="17122" y="15768"/>
                          </a:lnTo>
                          <a:lnTo>
                            <a:pt x="17034" y="15768"/>
                          </a:lnTo>
                          <a:lnTo>
                            <a:pt x="17034" y="15845"/>
                          </a:lnTo>
                          <a:lnTo>
                            <a:pt x="16859" y="15845"/>
                          </a:lnTo>
                          <a:lnTo>
                            <a:pt x="16859" y="15922"/>
                          </a:lnTo>
                          <a:lnTo>
                            <a:pt x="16683" y="15922"/>
                          </a:lnTo>
                          <a:lnTo>
                            <a:pt x="16683" y="15999"/>
                          </a:lnTo>
                          <a:lnTo>
                            <a:pt x="16463" y="15999"/>
                          </a:lnTo>
                          <a:lnTo>
                            <a:pt x="16463" y="15922"/>
                          </a:lnTo>
                          <a:lnTo>
                            <a:pt x="16288" y="15922"/>
                          </a:lnTo>
                          <a:lnTo>
                            <a:pt x="16288" y="15845"/>
                          </a:lnTo>
                          <a:lnTo>
                            <a:pt x="16024" y="15845"/>
                          </a:lnTo>
                          <a:lnTo>
                            <a:pt x="16024" y="15768"/>
                          </a:lnTo>
                          <a:lnTo>
                            <a:pt x="15849" y="15768"/>
                          </a:lnTo>
                          <a:lnTo>
                            <a:pt x="15849" y="15692"/>
                          </a:lnTo>
                          <a:lnTo>
                            <a:pt x="15761" y="15692"/>
                          </a:lnTo>
                          <a:lnTo>
                            <a:pt x="15761" y="15615"/>
                          </a:lnTo>
                          <a:lnTo>
                            <a:pt x="15673" y="15615"/>
                          </a:lnTo>
                          <a:lnTo>
                            <a:pt x="15673" y="15461"/>
                          </a:lnTo>
                          <a:lnTo>
                            <a:pt x="15761" y="15461"/>
                          </a:lnTo>
                          <a:lnTo>
                            <a:pt x="15761" y="15423"/>
                          </a:lnTo>
                          <a:lnTo>
                            <a:pt x="15673" y="15423"/>
                          </a:lnTo>
                          <a:lnTo>
                            <a:pt x="15673" y="15193"/>
                          </a:lnTo>
                          <a:lnTo>
                            <a:pt x="15585" y="15193"/>
                          </a:lnTo>
                          <a:lnTo>
                            <a:pt x="15585" y="15039"/>
                          </a:lnTo>
                          <a:lnTo>
                            <a:pt x="15541" y="15039"/>
                          </a:lnTo>
                          <a:lnTo>
                            <a:pt x="15541" y="14963"/>
                          </a:lnTo>
                          <a:lnTo>
                            <a:pt x="15454" y="14963"/>
                          </a:lnTo>
                          <a:lnTo>
                            <a:pt x="15454" y="14886"/>
                          </a:lnTo>
                          <a:lnTo>
                            <a:pt x="15541" y="14886"/>
                          </a:lnTo>
                          <a:lnTo>
                            <a:pt x="15454" y="14886"/>
                          </a:lnTo>
                          <a:lnTo>
                            <a:pt x="15454" y="14809"/>
                          </a:lnTo>
                          <a:lnTo>
                            <a:pt x="15541" y="14809"/>
                          </a:lnTo>
                          <a:lnTo>
                            <a:pt x="15454" y="14809"/>
                          </a:lnTo>
                          <a:lnTo>
                            <a:pt x="15454" y="14464"/>
                          </a:lnTo>
                          <a:lnTo>
                            <a:pt x="15366" y="14464"/>
                          </a:lnTo>
                          <a:lnTo>
                            <a:pt x="15366" y="14387"/>
                          </a:lnTo>
                          <a:lnTo>
                            <a:pt x="15278" y="14387"/>
                          </a:lnTo>
                          <a:lnTo>
                            <a:pt x="15278" y="14234"/>
                          </a:lnTo>
                          <a:lnTo>
                            <a:pt x="15190" y="14234"/>
                          </a:lnTo>
                          <a:lnTo>
                            <a:pt x="15190" y="14157"/>
                          </a:lnTo>
                          <a:lnTo>
                            <a:pt x="15102" y="14157"/>
                          </a:lnTo>
                          <a:lnTo>
                            <a:pt x="15102" y="14080"/>
                          </a:lnTo>
                          <a:lnTo>
                            <a:pt x="15190" y="14080"/>
                          </a:lnTo>
                          <a:lnTo>
                            <a:pt x="15190" y="14004"/>
                          </a:lnTo>
                          <a:lnTo>
                            <a:pt x="15102" y="14004"/>
                          </a:lnTo>
                          <a:lnTo>
                            <a:pt x="15190" y="14004"/>
                          </a:lnTo>
                          <a:lnTo>
                            <a:pt x="15190" y="13773"/>
                          </a:lnTo>
                          <a:lnTo>
                            <a:pt x="15278" y="13773"/>
                          </a:lnTo>
                          <a:lnTo>
                            <a:pt x="15366" y="13697"/>
                          </a:lnTo>
                          <a:lnTo>
                            <a:pt x="15541" y="13697"/>
                          </a:lnTo>
                          <a:lnTo>
                            <a:pt x="15541" y="13428"/>
                          </a:lnTo>
                          <a:lnTo>
                            <a:pt x="15454" y="13351"/>
                          </a:lnTo>
                          <a:lnTo>
                            <a:pt x="15454" y="13198"/>
                          </a:lnTo>
                          <a:lnTo>
                            <a:pt x="15366" y="13198"/>
                          </a:lnTo>
                          <a:lnTo>
                            <a:pt x="15278" y="13275"/>
                          </a:lnTo>
                          <a:lnTo>
                            <a:pt x="15190" y="13275"/>
                          </a:lnTo>
                          <a:lnTo>
                            <a:pt x="15190" y="13198"/>
                          </a:lnTo>
                          <a:lnTo>
                            <a:pt x="15102" y="13198"/>
                          </a:lnTo>
                          <a:lnTo>
                            <a:pt x="15015" y="13121"/>
                          </a:lnTo>
                          <a:lnTo>
                            <a:pt x="14927" y="13121"/>
                          </a:lnTo>
                          <a:lnTo>
                            <a:pt x="14927" y="13044"/>
                          </a:lnTo>
                          <a:lnTo>
                            <a:pt x="14839" y="13044"/>
                          </a:lnTo>
                          <a:lnTo>
                            <a:pt x="14839" y="13121"/>
                          </a:lnTo>
                          <a:lnTo>
                            <a:pt x="14751" y="13121"/>
                          </a:lnTo>
                          <a:lnTo>
                            <a:pt x="14663" y="13198"/>
                          </a:lnTo>
                          <a:lnTo>
                            <a:pt x="14576" y="13198"/>
                          </a:lnTo>
                          <a:lnTo>
                            <a:pt x="14663" y="13198"/>
                          </a:lnTo>
                          <a:lnTo>
                            <a:pt x="14663" y="13275"/>
                          </a:lnTo>
                          <a:lnTo>
                            <a:pt x="14751" y="13275"/>
                          </a:lnTo>
                          <a:lnTo>
                            <a:pt x="14751" y="13351"/>
                          </a:lnTo>
                          <a:lnTo>
                            <a:pt x="14663" y="13351"/>
                          </a:lnTo>
                          <a:lnTo>
                            <a:pt x="14663" y="13505"/>
                          </a:lnTo>
                          <a:lnTo>
                            <a:pt x="14576" y="13505"/>
                          </a:lnTo>
                          <a:lnTo>
                            <a:pt x="14576" y="13582"/>
                          </a:lnTo>
                          <a:lnTo>
                            <a:pt x="14663" y="13582"/>
                          </a:lnTo>
                          <a:lnTo>
                            <a:pt x="14663" y="13620"/>
                          </a:lnTo>
                          <a:lnTo>
                            <a:pt x="14576" y="13620"/>
                          </a:lnTo>
                          <a:lnTo>
                            <a:pt x="14663" y="13620"/>
                          </a:lnTo>
                          <a:lnTo>
                            <a:pt x="14663" y="13697"/>
                          </a:lnTo>
                          <a:lnTo>
                            <a:pt x="14576" y="13697"/>
                          </a:lnTo>
                          <a:lnTo>
                            <a:pt x="14576" y="13850"/>
                          </a:lnTo>
                          <a:lnTo>
                            <a:pt x="14444" y="13850"/>
                          </a:lnTo>
                          <a:lnTo>
                            <a:pt x="14444" y="13620"/>
                          </a:lnTo>
                          <a:lnTo>
                            <a:pt x="14356" y="13620"/>
                          </a:lnTo>
                          <a:lnTo>
                            <a:pt x="14356" y="13582"/>
                          </a:lnTo>
                          <a:lnTo>
                            <a:pt x="14180" y="13582"/>
                          </a:lnTo>
                          <a:lnTo>
                            <a:pt x="14180" y="13505"/>
                          </a:lnTo>
                          <a:lnTo>
                            <a:pt x="14093" y="13505"/>
                          </a:lnTo>
                          <a:lnTo>
                            <a:pt x="14005" y="13582"/>
                          </a:lnTo>
                          <a:lnTo>
                            <a:pt x="13741" y="13582"/>
                          </a:lnTo>
                          <a:lnTo>
                            <a:pt x="13741" y="13620"/>
                          </a:lnTo>
                          <a:lnTo>
                            <a:pt x="13654" y="13620"/>
                          </a:lnTo>
                          <a:lnTo>
                            <a:pt x="13654" y="13697"/>
                          </a:lnTo>
                          <a:lnTo>
                            <a:pt x="13566" y="13773"/>
                          </a:lnTo>
                          <a:lnTo>
                            <a:pt x="13566" y="13850"/>
                          </a:lnTo>
                          <a:lnTo>
                            <a:pt x="13478" y="13850"/>
                          </a:lnTo>
                          <a:lnTo>
                            <a:pt x="13566" y="13850"/>
                          </a:lnTo>
                          <a:lnTo>
                            <a:pt x="13566" y="14080"/>
                          </a:lnTo>
                          <a:lnTo>
                            <a:pt x="13478" y="14080"/>
                          </a:lnTo>
                          <a:lnTo>
                            <a:pt x="13478" y="14157"/>
                          </a:lnTo>
                          <a:lnTo>
                            <a:pt x="13259" y="14157"/>
                          </a:lnTo>
                          <a:lnTo>
                            <a:pt x="13259" y="14234"/>
                          </a:lnTo>
                          <a:lnTo>
                            <a:pt x="12995" y="14234"/>
                          </a:lnTo>
                          <a:lnTo>
                            <a:pt x="12995" y="14310"/>
                          </a:lnTo>
                          <a:lnTo>
                            <a:pt x="12907" y="14310"/>
                          </a:lnTo>
                          <a:lnTo>
                            <a:pt x="12907" y="14387"/>
                          </a:lnTo>
                          <a:lnTo>
                            <a:pt x="12820" y="14387"/>
                          </a:lnTo>
                          <a:lnTo>
                            <a:pt x="12820" y="14464"/>
                          </a:lnTo>
                          <a:lnTo>
                            <a:pt x="12732" y="14464"/>
                          </a:lnTo>
                          <a:lnTo>
                            <a:pt x="12732" y="14502"/>
                          </a:lnTo>
                          <a:lnTo>
                            <a:pt x="12644" y="14579"/>
                          </a:lnTo>
                          <a:lnTo>
                            <a:pt x="12644" y="14733"/>
                          </a:lnTo>
                          <a:lnTo>
                            <a:pt x="12732" y="14733"/>
                          </a:lnTo>
                          <a:lnTo>
                            <a:pt x="12732" y="14886"/>
                          </a:lnTo>
                          <a:lnTo>
                            <a:pt x="12907" y="14886"/>
                          </a:lnTo>
                          <a:lnTo>
                            <a:pt x="12907" y="14963"/>
                          </a:lnTo>
                          <a:lnTo>
                            <a:pt x="12820" y="15039"/>
                          </a:lnTo>
                          <a:lnTo>
                            <a:pt x="12820" y="15193"/>
                          </a:lnTo>
                          <a:lnTo>
                            <a:pt x="12907" y="15193"/>
                          </a:lnTo>
                          <a:lnTo>
                            <a:pt x="12907" y="15346"/>
                          </a:lnTo>
                          <a:lnTo>
                            <a:pt x="12995" y="15346"/>
                          </a:lnTo>
                          <a:lnTo>
                            <a:pt x="12995" y="15922"/>
                          </a:lnTo>
                          <a:lnTo>
                            <a:pt x="13083" y="15922"/>
                          </a:lnTo>
                          <a:lnTo>
                            <a:pt x="13171" y="15999"/>
                          </a:lnTo>
                          <a:lnTo>
                            <a:pt x="13259" y="15999"/>
                          </a:lnTo>
                          <a:lnTo>
                            <a:pt x="13259" y="16075"/>
                          </a:lnTo>
                          <a:lnTo>
                            <a:pt x="13346" y="16075"/>
                          </a:lnTo>
                          <a:lnTo>
                            <a:pt x="13346" y="16344"/>
                          </a:lnTo>
                          <a:lnTo>
                            <a:pt x="13259" y="16344"/>
                          </a:lnTo>
                          <a:lnTo>
                            <a:pt x="13259" y="16421"/>
                          </a:lnTo>
                          <a:lnTo>
                            <a:pt x="13346" y="16421"/>
                          </a:lnTo>
                          <a:lnTo>
                            <a:pt x="13346" y="16651"/>
                          </a:lnTo>
                          <a:lnTo>
                            <a:pt x="13434" y="16651"/>
                          </a:lnTo>
                          <a:lnTo>
                            <a:pt x="13434" y="16728"/>
                          </a:lnTo>
                          <a:lnTo>
                            <a:pt x="13478" y="16728"/>
                          </a:lnTo>
                          <a:lnTo>
                            <a:pt x="13478" y="16804"/>
                          </a:lnTo>
                          <a:lnTo>
                            <a:pt x="12995" y="16804"/>
                          </a:lnTo>
                          <a:lnTo>
                            <a:pt x="12995" y="16728"/>
                          </a:lnTo>
                          <a:lnTo>
                            <a:pt x="12820" y="16728"/>
                          </a:lnTo>
                          <a:lnTo>
                            <a:pt x="12820" y="16804"/>
                          </a:lnTo>
                          <a:lnTo>
                            <a:pt x="12732" y="16804"/>
                          </a:lnTo>
                          <a:lnTo>
                            <a:pt x="12732" y="16728"/>
                          </a:lnTo>
                          <a:lnTo>
                            <a:pt x="12644" y="16728"/>
                          </a:lnTo>
                          <a:lnTo>
                            <a:pt x="12644" y="16881"/>
                          </a:lnTo>
                          <a:lnTo>
                            <a:pt x="12556" y="16881"/>
                          </a:lnTo>
                          <a:lnTo>
                            <a:pt x="12556" y="17034"/>
                          </a:lnTo>
                          <a:lnTo>
                            <a:pt x="12468" y="17034"/>
                          </a:lnTo>
                          <a:lnTo>
                            <a:pt x="12468" y="17111"/>
                          </a:lnTo>
                          <a:lnTo>
                            <a:pt x="12424" y="17111"/>
                          </a:lnTo>
                          <a:lnTo>
                            <a:pt x="12424" y="17034"/>
                          </a:lnTo>
                          <a:lnTo>
                            <a:pt x="12161" y="17034"/>
                          </a:lnTo>
                          <a:lnTo>
                            <a:pt x="12161" y="17111"/>
                          </a:lnTo>
                          <a:lnTo>
                            <a:pt x="12073" y="17034"/>
                          </a:lnTo>
                          <a:lnTo>
                            <a:pt x="12073" y="17111"/>
                          </a:lnTo>
                          <a:lnTo>
                            <a:pt x="11985" y="17111"/>
                          </a:lnTo>
                          <a:lnTo>
                            <a:pt x="11898" y="17188"/>
                          </a:lnTo>
                          <a:lnTo>
                            <a:pt x="11898" y="17265"/>
                          </a:lnTo>
                          <a:lnTo>
                            <a:pt x="11722" y="17265"/>
                          </a:lnTo>
                          <a:lnTo>
                            <a:pt x="11722" y="17303"/>
                          </a:lnTo>
                          <a:lnTo>
                            <a:pt x="11239" y="17303"/>
                          </a:lnTo>
                          <a:lnTo>
                            <a:pt x="11239" y="17456"/>
                          </a:lnTo>
                          <a:lnTo>
                            <a:pt x="11151" y="17456"/>
                          </a:lnTo>
                          <a:lnTo>
                            <a:pt x="11151" y="17533"/>
                          </a:lnTo>
                          <a:lnTo>
                            <a:pt x="11063" y="17533"/>
                          </a:lnTo>
                          <a:lnTo>
                            <a:pt x="11063" y="17610"/>
                          </a:lnTo>
                          <a:lnTo>
                            <a:pt x="11151" y="17610"/>
                          </a:lnTo>
                          <a:lnTo>
                            <a:pt x="11063" y="17610"/>
                          </a:lnTo>
                          <a:lnTo>
                            <a:pt x="11063" y="17687"/>
                          </a:lnTo>
                          <a:lnTo>
                            <a:pt x="10976" y="17687"/>
                          </a:lnTo>
                          <a:lnTo>
                            <a:pt x="10976" y="17840"/>
                          </a:lnTo>
                          <a:lnTo>
                            <a:pt x="10888" y="17840"/>
                          </a:lnTo>
                          <a:lnTo>
                            <a:pt x="10888" y="17917"/>
                          </a:lnTo>
                          <a:lnTo>
                            <a:pt x="10800" y="17917"/>
                          </a:lnTo>
                          <a:lnTo>
                            <a:pt x="10800" y="17840"/>
                          </a:lnTo>
                          <a:lnTo>
                            <a:pt x="10712" y="17840"/>
                          </a:lnTo>
                          <a:lnTo>
                            <a:pt x="10712" y="17687"/>
                          </a:lnTo>
                          <a:lnTo>
                            <a:pt x="10624" y="17687"/>
                          </a:lnTo>
                          <a:lnTo>
                            <a:pt x="10624" y="17763"/>
                          </a:lnTo>
                          <a:lnTo>
                            <a:pt x="10361" y="17763"/>
                          </a:lnTo>
                          <a:lnTo>
                            <a:pt x="10361" y="17687"/>
                          </a:lnTo>
                          <a:lnTo>
                            <a:pt x="10361" y="17763"/>
                          </a:lnTo>
                          <a:lnTo>
                            <a:pt x="10317" y="17763"/>
                          </a:lnTo>
                          <a:lnTo>
                            <a:pt x="10317" y="17840"/>
                          </a:lnTo>
                          <a:lnTo>
                            <a:pt x="10141" y="17840"/>
                          </a:lnTo>
                          <a:lnTo>
                            <a:pt x="10141" y="17994"/>
                          </a:lnTo>
                          <a:lnTo>
                            <a:pt x="10054" y="17994"/>
                          </a:lnTo>
                          <a:lnTo>
                            <a:pt x="10054" y="18185"/>
                          </a:lnTo>
                          <a:lnTo>
                            <a:pt x="9878" y="18185"/>
                          </a:lnTo>
                          <a:lnTo>
                            <a:pt x="9878" y="18147"/>
                          </a:lnTo>
                          <a:lnTo>
                            <a:pt x="9878" y="18185"/>
                          </a:lnTo>
                          <a:lnTo>
                            <a:pt x="9790" y="18185"/>
                          </a:lnTo>
                          <a:lnTo>
                            <a:pt x="9790" y="18262"/>
                          </a:lnTo>
                          <a:lnTo>
                            <a:pt x="9702" y="18262"/>
                          </a:lnTo>
                          <a:lnTo>
                            <a:pt x="9702" y="18185"/>
                          </a:lnTo>
                          <a:lnTo>
                            <a:pt x="9615" y="18185"/>
                          </a:lnTo>
                          <a:lnTo>
                            <a:pt x="9615" y="18262"/>
                          </a:lnTo>
                          <a:lnTo>
                            <a:pt x="9527" y="18262"/>
                          </a:lnTo>
                          <a:lnTo>
                            <a:pt x="9527" y="18416"/>
                          </a:lnTo>
                          <a:lnTo>
                            <a:pt x="9439" y="18416"/>
                          </a:lnTo>
                          <a:lnTo>
                            <a:pt x="9439" y="18492"/>
                          </a:lnTo>
                          <a:lnTo>
                            <a:pt x="9351" y="18492"/>
                          </a:lnTo>
                          <a:lnTo>
                            <a:pt x="9351" y="18569"/>
                          </a:lnTo>
                          <a:lnTo>
                            <a:pt x="9307" y="18646"/>
                          </a:lnTo>
                          <a:lnTo>
                            <a:pt x="9307" y="18723"/>
                          </a:lnTo>
                          <a:lnTo>
                            <a:pt x="8956" y="18723"/>
                          </a:lnTo>
                          <a:lnTo>
                            <a:pt x="9044" y="18799"/>
                          </a:lnTo>
                          <a:lnTo>
                            <a:pt x="8693" y="18799"/>
                          </a:lnTo>
                          <a:lnTo>
                            <a:pt x="8693" y="18646"/>
                          </a:lnTo>
                          <a:lnTo>
                            <a:pt x="8780" y="18646"/>
                          </a:lnTo>
                          <a:lnTo>
                            <a:pt x="8780" y="18569"/>
                          </a:lnTo>
                          <a:lnTo>
                            <a:pt x="8780" y="18646"/>
                          </a:lnTo>
                          <a:lnTo>
                            <a:pt x="8780" y="18569"/>
                          </a:lnTo>
                          <a:lnTo>
                            <a:pt x="8868" y="18569"/>
                          </a:lnTo>
                          <a:lnTo>
                            <a:pt x="8868" y="18416"/>
                          </a:lnTo>
                          <a:lnTo>
                            <a:pt x="8956" y="18416"/>
                          </a:lnTo>
                          <a:lnTo>
                            <a:pt x="8956" y="18185"/>
                          </a:lnTo>
                          <a:lnTo>
                            <a:pt x="9044" y="18185"/>
                          </a:lnTo>
                          <a:lnTo>
                            <a:pt x="8956" y="18185"/>
                          </a:lnTo>
                          <a:lnTo>
                            <a:pt x="8956" y="17994"/>
                          </a:lnTo>
                          <a:lnTo>
                            <a:pt x="8868" y="17994"/>
                          </a:lnTo>
                          <a:lnTo>
                            <a:pt x="8956" y="17994"/>
                          </a:lnTo>
                          <a:lnTo>
                            <a:pt x="8956" y="17840"/>
                          </a:lnTo>
                          <a:lnTo>
                            <a:pt x="9044" y="17840"/>
                          </a:lnTo>
                          <a:lnTo>
                            <a:pt x="9044" y="17763"/>
                          </a:lnTo>
                          <a:lnTo>
                            <a:pt x="9307" y="17763"/>
                          </a:lnTo>
                          <a:lnTo>
                            <a:pt x="9307" y="17610"/>
                          </a:lnTo>
                          <a:lnTo>
                            <a:pt x="9351" y="17610"/>
                          </a:lnTo>
                          <a:lnTo>
                            <a:pt x="9351" y="17533"/>
                          </a:lnTo>
                          <a:lnTo>
                            <a:pt x="9220" y="17533"/>
                          </a:lnTo>
                          <a:lnTo>
                            <a:pt x="9220" y="17456"/>
                          </a:lnTo>
                          <a:lnTo>
                            <a:pt x="9044" y="17456"/>
                          </a:lnTo>
                          <a:lnTo>
                            <a:pt x="9044" y="17380"/>
                          </a:lnTo>
                          <a:lnTo>
                            <a:pt x="9132" y="17380"/>
                          </a:lnTo>
                          <a:lnTo>
                            <a:pt x="9132" y="17111"/>
                          </a:lnTo>
                          <a:lnTo>
                            <a:pt x="9220" y="17111"/>
                          </a:lnTo>
                          <a:lnTo>
                            <a:pt x="9220" y="17034"/>
                          </a:lnTo>
                          <a:lnTo>
                            <a:pt x="9132" y="17034"/>
                          </a:lnTo>
                          <a:lnTo>
                            <a:pt x="9132" y="16958"/>
                          </a:lnTo>
                          <a:lnTo>
                            <a:pt x="9220" y="16958"/>
                          </a:lnTo>
                          <a:lnTo>
                            <a:pt x="9044" y="16958"/>
                          </a:lnTo>
                          <a:lnTo>
                            <a:pt x="9044" y="16881"/>
                          </a:lnTo>
                          <a:lnTo>
                            <a:pt x="8956" y="16881"/>
                          </a:lnTo>
                          <a:lnTo>
                            <a:pt x="8956" y="16804"/>
                          </a:lnTo>
                          <a:lnTo>
                            <a:pt x="9044" y="16804"/>
                          </a:lnTo>
                          <a:lnTo>
                            <a:pt x="8868" y="16804"/>
                          </a:lnTo>
                          <a:lnTo>
                            <a:pt x="8868" y="16421"/>
                          </a:lnTo>
                          <a:lnTo>
                            <a:pt x="8780" y="16421"/>
                          </a:lnTo>
                          <a:lnTo>
                            <a:pt x="8780" y="16306"/>
                          </a:lnTo>
                          <a:lnTo>
                            <a:pt x="8693" y="16306"/>
                          </a:lnTo>
                          <a:lnTo>
                            <a:pt x="8693" y="16075"/>
                          </a:lnTo>
                          <a:lnTo>
                            <a:pt x="8780" y="16075"/>
                          </a:lnTo>
                          <a:lnTo>
                            <a:pt x="8780" y="15922"/>
                          </a:lnTo>
                          <a:lnTo>
                            <a:pt x="8868" y="15922"/>
                          </a:lnTo>
                          <a:lnTo>
                            <a:pt x="8868" y="15845"/>
                          </a:lnTo>
                          <a:lnTo>
                            <a:pt x="8956" y="15845"/>
                          </a:lnTo>
                          <a:lnTo>
                            <a:pt x="8956" y="15692"/>
                          </a:lnTo>
                          <a:lnTo>
                            <a:pt x="9044" y="15692"/>
                          </a:lnTo>
                          <a:lnTo>
                            <a:pt x="9044" y="15615"/>
                          </a:lnTo>
                          <a:lnTo>
                            <a:pt x="9132" y="15615"/>
                          </a:lnTo>
                          <a:lnTo>
                            <a:pt x="9132" y="15538"/>
                          </a:lnTo>
                          <a:lnTo>
                            <a:pt x="9220" y="15461"/>
                          </a:lnTo>
                          <a:lnTo>
                            <a:pt x="9220" y="15346"/>
                          </a:lnTo>
                          <a:lnTo>
                            <a:pt x="9307" y="15346"/>
                          </a:lnTo>
                          <a:lnTo>
                            <a:pt x="9307" y="15116"/>
                          </a:lnTo>
                          <a:lnTo>
                            <a:pt x="9351" y="15116"/>
                          </a:lnTo>
                          <a:lnTo>
                            <a:pt x="9351" y="15039"/>
                          </a:lnTo>
                          <a:lnTo>
                            <a:pt x="9307" y="15039"/>
                          </a:lnTo>
                          <a:lnTo>
                            <a:pt x="9307" y="14963"/>
                          </a:lnTo>
                          <a:lnTo>
                            <a:pt x="9351" y="14963"/>
                          </a:lnTo>
                          <a:lnTo>
                            <a:pt x="9351" y="14886"/>
                          </a:lnTo>
                          <a:lnTo>
                            <a:pt x="9351" y="14963"/>
                          </a:lnTo>
                          <a:lnTo>
                            <a:pt x="9220" y="14963"/>
                          </a:lnTo>
                          <a:lnTo>
                            <a:pt x="9220" y="14886"/>
                          </a:lnTo>
                          <a:lnTo>
                            <a:pt x="9132" y="14886"/>
                          </a:lnTo>
                          <a:lnTo>
                            <a:pt x="9132" y="14310"/>
                          </a:lnTo>
                          <a:lnTo>
                            <a:pt x="9220" y="14310"/>
                          </a:lnTo>
                          <a:lnTo>
                            <a:pt x="9220" y="14234"/>
                          </a:lnTo>
                          <a:lnTo>
                            <a:pt x="9307" y="14234"/>
                          </a:lnTo>
                          <a:lnTo>
                            <a:pt x="9307" y="14157"/>
                          </a:lnTo>
                          <a:lnTo>
                            <a:pt x="9527" y="14157"/>
                          </a:lnTo>
                          <a:lnTo>
                            <a:pt x="9527" y="13850"/>
                          </a:lnTo>
                          <a:lnTo>
                            <a:pt x="9702" y="13850"/>
                          </a:lnTo>
                          <a:lnTo>
                            <a:pt x="9702" y="13697"/>
                          </a:lnTo>
                          <a:lnTo>
                            <a:pt x="9790" y="13697"/>
                          </a:lnTo>
                          <a:lnTo>
                            <a:pt x="9790" y="13582"/>
                          </a:lnTo>
                          <a:lnTo>
                            <a:pt x="9966" y="13582"/>
                          </a:lnTo>
                          <a:lnTo>
                            <a:pt x="9966" y="13505"/>
                          </a:lnTo>
                          <a:lnTo>
                            <a:pt x="10054" y="13505"/>
                          </a:lnTo>
                          <a:lnTo>
                            <a:pt x="10054" y="13275"/>
                          </a:lnTo>
                          <a:lnTo>
                            <a:pt x="10141" y="13275"/>
                          </a:lnTo>
                          <a:lnTo>
                            <a:pt x="10141" y="13121"/>
                          </a:lnTo>
                          <a:lnTo>
                            <a:pt x="10229" y="13121"/>
                          </a:lnTo>
                          <a:lnTo>
                            <a:pt x="10229" y="13044"/>
                          </a:lnTo>
                          <a:lnTo>
                            <a:pt x="10361" y="13044"/>
                          </a:lnTo>
                          <a:lnTo>
                            <a:pt x="10361" y="13121"/>
                          </a:lnTo>
                          <a:lnTo>
                            <a:pt x="10361" y="12814"/>
                          </a:lnTo>
                          <a:lnTo>
                            <a:pt x="10449" y="12814"/>
                          </a:lnTo>
                          <a:lnTo>
                            <a:pt x="10449" y="12737"/>
                          </a:lnTo>
                          <a:lnTo>
                            <a:pt x="10537" y="12737"/>
                          </a:lnTo>
                          <a:lnTo>
                            <a:pt x="10537" y="12661"/>
                          </a:lnTo>
                          <a:lnTo>
                            <a:pt x="10449" y="12622"/>
                          </a:lnTo>
                          <a:lnTo>
                            <a:pt x="10537" y="12622"/>
                          </a:lnTo>
                          <a:lnTo>
                            <a:pt x="10537" y="12469"/>
                          </a:lnTo>
                          <a:lnTo>
                            <a:pt x="10449" y="12469"/>
                          </a:lnTo>
                          <a:lnTo>
                            <a:pt x="10449" y="12546"/>
                          </a:lnTo>
                          <a:lnTo>
                            <a:pt x="10449" y="12469"/>
                          </a:lnTo>
                          <a:lnTo>
                            <a:pt x="10361" y="12469"/>
                          </a:lnTo>
                          <a:lnTo>
                            <a:pt x="10361" y="12392"/>
                          </a:lnTo>
                          <a:lnTo>
                            <a:pt x="10317" y="12392"/>
                          </a:lnTo>
                          <a:lnTo>
                            <a:pt x="10361" y="12392"/>
                          </a:lnTo>
                          <a:lnTo>
                            <a:pt x="10317" y="12392"/>
                          </a:lnTo>
                          <a:lnTo>
                            <a:pt x="10361" y="12392"/>
                          </a:lnTo>
                          <a:lnTo>
                            <a:pt x="10317" y="12392"/>
                          </a:lnTo>
                          <a:lnTo>
                            <a:pt x="10317" y="12315"/>
                          </a:lnTo>
                          <a:lnTo>
                            <a:pt x="10054" y="12315"/>
                          </a:lnTo>
                          <a:lnTo>
                            <a:pt x="10054" y="12239"/>
                          </a:lnTo>
                          <a:lnTo>
                            <a:pt x="10141" y="12239"/>
                          </a:lnTo>
                          <a:lnTo>
                            <a:pt x="10141" y="12085"/>
                          </a:lnTo>
                          <a:lnTo>
                            <a:pt x="10229" y="12085"/>
                          </a:lnTo>
                          <a:lnTo>
                            <a:pt x="10229" y="12009"/>
                          </a:lnTo>
                          <a:lnTo>
                            <a:pt x="10361" y="12009"/>
                          </a:lnTo>
                          <a:lnTo>
                            <a:pt x="10361" y="11855"/>
                          </a:lnTo>
                          <a:lnTo>
                            <a:pt x="10449" y="11855"/>
                          </a:lnTo>
                          <a:lnTo>
                            <a:pt x="10361" y="11855"/>
                          </a:lnTo>
                          <a:lnTo>
                            <a:pt x="10361" y="11778"/>
                          </a:lnTo>
                          <a:lnTo>
                            <a:pt x="10317" y="11778"/>
                          </a:lnTo>
                          <a:lnTo>
                            <a:pt x="10317" y="11510"/>
                          </a:lnTo>
                          <a:lnTo>
                            <a:pt x="10361" y="11510"/>
                          </a:lnTo>
                          <a:lnTo>
                            <a:pt x="10361" y="11203"/>
                          </a:lnTo>
                          <a:lnTo>
                            <a:pt x="10317" y="11203"/>
                          </a:lnTo>
                          <a:lnTo>
                            <a:pt x="10361" y="11203"/>
                          </a:lnTo>
                          <a:lnTo>
                            <a:pt x="10317" y="11203"/>
                          </a:lnTo>
                          <a:lnTo>
                            <a:pt x="10317" y="11126"/>
                          </a:lnTo>
                          <a:lnTo>
                            <a:pt x="10361" y="11126"/>
                          </a:lnTo>
                          <a:lnTo>
                            <a:pt x="10361" y="11049"/>
                          </a:lnTo>
                          <a:lnTo>
                            <a:pt x="10229" y="11049"/>
                          </a:lnTo>
                          <a:lnTo>
                            <a:pt x="10229" y="10896"/>
                          </a:lnTo>
                          <a:lnTo>
                            <a:pt x="10317" y="10896"/>
                          </a:lnTo>
                          <a:lnTo>
                            <a:pt x="10229" y="10896"/>
                          </a:lnTo>
                          <a:lnTo>
                            <a:pt x="10317" y="10896"/>
                          </a:lnTo>
                          <a:lnTo>
                            <a:pt x="10317" y="10704"/>
                          </a:lnTo>
                          <a:lnTo>
                            <a:pt x="10361" y="10704"/>
                          </a:lnTo>
                          <a:lnTo>
                            <a:pt x="10361" y="10627"/>
                          </a:lnTo>
                          <a:lnTo>
                            <a:pt x="10449" y="10627"/>
                          </a:lnTo>
                          <a:lnTo>
                            <a:pt x="10449" y="10551"/>
                          </a:lnTo>
                          <a:lnTo>
                            <a:pt x="10361" y="10551"/>
                          </a:lnTo>
                          <a:lnTo>
                            <a:pt x="10361" y="10397"/>
                          </a:lnTo>
                          <a:lnTo>
                            <a:pt x="9966" y="10397"/>
                          </a:lnTo>
                          <a:lnTo>
                            <a:pt x="9966" y="10320"/>
                          </a:lnTo>
                          <a:lnTo>
                            <a:pt x="9878" y="10320"/>
                          </a:lnTo>
                          <a:lnTo>
                            <a:pt x="9878" y="10244"/>
                          </a:lnTo>
                          <a:lnTo>
                            <a:pt x="9878" y="10320"/>
                          </a:lnTo>
                          <a:lnTo>
                            <a:pt x="9702" y="10320"/>
                          </a:lnTo>
                          <a:lnTo>
                            <a:pt x="9702" y="10244"/>
                          </a:lnTo>
                          <a:lnTo>
                            <a:pt x="9702" y="10320"/>
                          </a:lnTo>
                          <a:lnTo>
                            <a:pt x="9702" y="10244"/>
                          </a:lnTo>
                          <a:lnTo>
                            <a:pt x="9615" y="10244"/>
                          </a:lnTo>
                          <a:lnTo>
                            <a:pt x="9615" y="10320"/>
                          </a:lnTo>
                          <a:lnTo>
                            <a:pt x="9615" y="10244"/>
                          </a:lnTo>
                          <a:lnTo>
                            <a:pt x="9439" y="10244"/>
                          </a:lnTo>
                          <a:lnTo>
                            <a:pt x="9439" y="10397"/>
                          </a:lnTo>
                          <a:lnTo>
                            <a:pt x="9527" y="10397"/>
                          </a:lnTo>
                          <a:lnTo>
                            <a:pt x="9527" y="10474"/>
                          </a:lnTo>
                          <a:lnTo>
                            <a:pt x="9439" y="10474"/>
                          </a:lnTo>
                          <a:lnTo>
                            <a:pt x="9439" y="10397"/>
                          </a:lnTo>
                          <a:lnTo>
                            <a:pt x="9439" y="10551"/>
                          </a:lnTo>
                          <a:lnTo>
                            <a:pt x="9527" y="10551"/>
                          </a:lnTo>
                          <a:lnTo>
                            <a:pt x="9439" y="10551"/>
                          </a:lnTo>
                          <a:lnTo>
                            <a:pt x="9439" y="10627"/>
                          </a:lnTo>
                          <a:lnTo>
                            <a:pt x="9351" y="10627"/>
                          </a:lnTo>
                          <a:lnTo>
                            <a:pt x="9439" y="10627"/>
                          </a:lnTo>
                          <a:lnTo>
                            <a:pt x="9351" y="10627"/>
                          </a:lnTo>
                          <a:lnTo>
                            <a:pt x="9351" y="10704"/>
                          </a:lnTo>
                          <a:lnTo>
                            <a:pt x="9439" y="10704"/>
                          </a:lnTo>
                          <a:lnTo>
                            <a:pt x="9351" y="10704"/>
                          </a:lnTo>
                          <a:lnTo>
                            <a:pt x="9351" y="10781"/>
                          </a:lnTo>
                          <a:lnTo>
                            <a:pt x="9351" y="10704"/>
                          </a:lnTo>
                          <a:lnTo>
                            <a:pt x="9307" y="10704"/>
                          </a:lnTo>
                          <a:lnTo>
                            <a:pt x="9307" y="10627"/>
                          </a:lnTo>
                          <a:lnTo>
                            <a:pt x="9307" y="10704"/>
                          </a:lnTo>
                          <a:lnTo>
                            <a:pt x="9220" y="10704"/>
                          </a:lnTo>
                          <a:lnTo>
                            <a:pt x="9307" y="10704"/>
                          </a:lnTo>
                          <a:lnTo>
                            <a:pt x="9220" y="10704"/>
                          </a:lnTo>
                          <a:lnTo>
                            <a:pt x="9220" y="10781"/>
                          </a:lnTo>
                          <a:lnTo>
                            <a:pt x="9132" y="10781"/>
                          </a:lnTo>
                          <a:lnTo>
                            <a:pt x="9132" y="10819"/>
                          </a:lnTo>
                          <a:lnTo>
                            <a:pt x="9044" y="10819"/>
                          </a:lnTo>
                          <a:lnTo>
                            <a:pt x="9132" y="10819"/>
                          </a:lnTo>
                          <a:lnTo>
                            <a:pt x="9044" y="10819"/>
                          </a:lnTo>
                          <a:lnTo>
                            <a:pt x="9132" y="10819"/>
                          </a:lnTo>
                          <a:lnTo>
                            <a:pt x="9132" y="10973"/>
                          </a:lnTo>
                          <a:lnTo>
                            <a:pt x="9044" y="10973"/>
                          </a:lnTo>
                          <a:lnTo>
                            <a:pt x="9132" y="10973"/>
                          </a:lnTo>
                          <a:lnTo>
                            <a:pt x="9132" y="11049"/>
                          </a:lnTo>
                          <a:lnTo>
                            <a:pt x="9044" y="11049"/>
                          </a:lnTo>
                          <a:lnTo>
                            <a:pt x="9044" y="11126"/>
                          </a:lnTo>
                          <a:lnTo>
                            <a:pt x="8956" y="11126"/>
                          </a:lnTo>
                          <a:lnTo>
                            <a:pt x="9044" y="11126"/>
                          </a:lnTo>
                          <a:lnTo>
                            <a:pt x="9044" y="11203"/>
                          </a:lnTo>
                          <a:lnTo>
                            <a:pt x="9044" y="11126"/>
                          </a:lnTo>
                          <a:lnTo>
                            <a:pt x="8956" y="11126"/>
                          </a:lnTo>
                          <a:lnTo>
                            <a:pt x="8956" y="11203"/>
                          </a:lnTo>
                          <a:lnTo>
                            <a:pt x="8868" y="11203"/>
                          </a:lnTo>
                          <a:lnTo>
                            <a:pt x="8868" y="11280"/>
                          </a:lnTo>
                          <a:lnTo>
                            <a:pt x="8956" y="11280"/>
                          </a:lnTo>
                          <a:lnTo>
                            <a:pt x="8956" y="11356"/>
                          </a:lnTo>
                          <a:lnTo>
                            <a:pt x="8693" y="11356"/>
                          </a:lnTo>
                          <a:lnTo>
                            <a:pt x="8693" y="11433"/>
                          </a:lnTo>
                          <a:lnTo>
                            <a:pt x="8605" y="11433"/>
                          </a:lnTo>
                          <a:lnTo>
                            <a:pt x="8605" y="11587"/>
                          </a:lnTo>
                          <a:lnTo>
                            <a:pt x="8517" y="11587"/>
                          </a:lnTo>
                          <a:lnTo>
                            <a:pt x="8429" y="11663"/>
                          </a:lnTo>
                          <a:lnTo>
                            <a:pt x="8429" y="11587"/>
                          </a:lnTo>
                          <a:lnTo>
                            <a:pt x="8429" y="11663"/>
                          </a:lnTo>
                          <a:lnTo>
                            <a:pt x="8341" y="11663"/>
                          </a:lnTo>
                          <a:lnTo>
                            <a:pt x="8429" y="11663"/>
                          </a:lnTo>
                          <a:lnTo>
                            <a:pt x="8429" y="11855"/>
                          </a:lnTo>
                          <a:lnTo>
                            <a:pt x="8341" y="11855"/>
                          </a:lnTo>
                          <a:lnTo>
                            <a:pt x="8429" y="11855"/>
                          </a:lnTo>
                          <a:lnTo>
                            <a:pt x="8429" y="12009"/>
                          </a:lnTo>
                          <a:lnTo>
                            <a:pt x="8517" y="12009"/>
                          </a:lnTo>
                          <a:lnTo>
                            <a:pt x="8517" y="12085"/>
                          </a:lnTo>
                          <a:lnTo>
                            <a:pt x="8341" y="12085"/>
                          </a:lnTo>
                          <a:lnTo>
                            <a:pt x="8341" y="12162"/>
                          </a:lnTo>
                          <a:lnTo>
                            <a:pt x="8254" y="12162"/>
                          </a:lnTo>
                          <a:lnTo>
                            <a:pt x="8254" y="12239"/>
                          </a:lnTo>
                          <a:lnTo>
                            <a:pt x="8254" y="12162"/>
                          </a:lnTo>
                          <a:lnTo>
                            <a:pt x="8210" y="12162"/>
                          </a:lnTo>
                          <a:lnTo>
                            <a:pt x="8210" y="12085"/>
                          </a:lnTo>
                          <a:lnTo>
                            <a:pt x="8210" y="12162"/>
                          </a:lnTo>
                          <a:lnTo>
                            <a:pt x="8122" y="12162"/>
                          </a:lnTo>
                          <a:lnTo>
                            <a:pt x="8122" y="12239"/>
                          </a:lnTo>
                          <a:lnTo>
                            <a:pt x="7946" y="12239"/>
                          </a:lnTo>
                          <a:lnTo>
                            <a:pt x="7946" y="12315"/>
                          </a:lnTo>
                          <a:lnTo>
                            <a:pt x="7859" y="12315"/>
                          </a:lnTo>
                          <a:lnTo>
                            <a:pt x="7946" y="12315"/>
                          </a:lnTo>
                          <a:lnTo>
                            <a:pt x="7946" y="12392"/>
                          </a:lnTo>
                          <a:lnTo>
                            <a:pt x="7859" y="12392"/>
                          </a:lnTo>
                          <a:lnTo>
                            <a:pt x="7859" y="12546"/>
                          </a:lnTo>
                          <a:lnTo>
                            <a:pt x="8034" y="12546"/>
                          </a:lnTo>
                          <a:lnTo>
                            <a:pt x="8034" y="12661"/>
                          </a:lnTo>
                          <a:lnTo>
                            <a:pt x="8254" y="12661"/>
                          </a:lnTo>
                          <a:lnTo>
                            <a:pt x="8254" y="12737"/>
                          </a:lnTo>
                          <a:lnTo>
                            <a:pt x="8341" y="12737"/>
                          </a:lnTo>
                          <a:lnTo>
                            <a:pt x="8341" y="12891"/>
                          </a:lnTo>
                          <a:lnTo>
                            <a:pt x="8429" y="12891"/>
                          </a:lnTo>
                          <a:lnTo>
                            <a:pt x="8429" y="12968"/>
                          </a:lnTo>
                          <a:lnTo>
                            <a:pt x="8341" y="12968"/>
                          </a:lnTo>
                          <a:lnTo>
                            <a:pt x="8341" y="13198"/>
                          </a:lnTo>
                          <a:lnTo>
                            <a:pt x="8429" y="13198"/>
                          </a:lnTo>
                          <a:lnTo>
                            <a:pt x="8341" y="13198"/>
                          </a:lnTo>
                          <a:lnTo>
                            <a:pt x="8341" y="13275"/>
                          </a:lnTo>
                          <a:lnTo>
                            <a:pt x="8429" y="13275"/>
                          </a:lnTo>
                          <a:lnTo>
                            <a:pt x="8429" y="13351"/>
                          </a:lnTo>
                          <a:lnTo>
                            <a:pt x="8254" y="13351"/>
                          </a:lnTo>
                          <a:lnTo>
                            <a:pt x="8254" y="13505"/>
                          </a:lnTo>
                          <a:lnTo>
                            <a:pt x="8341" y="13505"/>
                          </a:lnTo>
                          <a:lnTo>
                            <a:pt x="8341" y="13620"/>
                          </a:lnTo>
                          <a:lnTo>
                            <a:pt x="8429" y="13620"/>
                          </a:lnTo>
                          <a:lnTo>
                            <a:pt x="8341" y="13620"/>
                          </a:lnTo>
                          <a:lnTo>
                            <a:pt x="8341" y="13927"/>
                          </a:lnTo>
                          <a:lnTo>
                            <a:pt x="8254" y="13927"/>
                          </a:lnTo>
                          <a:lnTo>
                            <a:pt x="8254" y="14234"/>
                          </a:lnTo>
                          <a:lnTo>
                            <a:pt x="8210" y="14234"/>
                          </a:lnTo>
                          <a:lnTo>
                            <a:pt x="8210" y="14464"/>
                          </a:lnTo>
                          <a:lnTo>
                            <a:pt x="8122" y="14464"/>
                          </a:lnTo>
                          <a:lnTo>
                            <a:pt x="8210" y="14464"/>
                          </a:lnTo>
                          <a:lnTo>
                            <a:pt x="8122" y="14464"/>
                          </a:lnTo>
                          <a:lnTo>
                            <a:pt x="8122" y="14502"/>
                          </a:lnTo>
                          <a:lnTo>
                            <a:pt x="8034" y="14502"/>
                          </a:lnTo>
                          <a:lnTo>
                            <a:pt x="8034" y="14579"/>
                          </a:lnTo>
                          <a:lnTo>
                            <a:pt x="8122" y="14579"/>
                          </a:lnTo>
                          <a:lnTo>
                            <a:pt x="8034" y="14579"/>
                          </a:lnTo>
                          <a:lnTo>
                            <a:pt x="8034" y="14733"/>
                          </a:lnTo>
                          <a:lnTo>
                            <a:pt x="7946" y="14733"/>
                          </a:lnTo>
                          <a:lnTo>
                            <a:pt x="7946" y="14809"/>
                          </a:lnTo>
                          <a:lnTo>
                            <a:pt x="8034" y="14886"/>
                          </a:lnTo>
                          <a:lnTo>
                            <a:pt x="7946" y="14886"/>
                          </a:lnTo>
                          <a:lnTo>
                            <a:pt x="7946" y="15039"/>
                          </a:lnTo>
                          <a:lnTo>
                            <a:pt x="7859" y="15116"/>
                          </a:lnTo>
                          <a:lnTo>
                            <a:pt x="7859" y="15461"/>
                          </a:lnTo>
                          <a:lnTo>
                            <a:pt x="7946" y="15461"/>
                          </a:lnTo>
                          <a:lnTo>
                            <a:pt x="7946" y="15922"/>
                          </a:lnTo>
                          <a:lnTo>
                            <a:pt x="7859" y="15922"/>
                          </a:lnTo>
                          <a:lnTo>
                            <a:pt x="7859" y="15999"/>
                          </a:lnTo>
                          <a:lnTo>
                            <a:pt x="7946" y="15999"/>
                          </a:lnTo>
                          <a:lnTo>
                            <a:pt x="8034" y="16075"/>
                          </a:lnTo>
                          <a:lnTo>
                            <a:pt x="8034" y="16344"/>
                          </a:lnTo>
                          <a:lnTo>
                            <a:pt x="7946" y="16344"/>
                          </a:lnTo>
                          <a:lnTo>
                            <a:pt x="7946" y="16421"/>
                          </a:lnTo>
                          <a:lnTo>
                            <a:pt x="7859" y="16421"/>
                          </a:lnTo>
                          <a:lnTo>
                            <a:pt x="7859" y="16574"/>
                          </a:lnTo>
                          <a:lnTo>
                            <a:pt x="7771" y="16574"/>
                          </a:lnTo>
                          <a:lnTo>
                            <a:pt x="7771" y="16497"/>
                          </a:lnTo>
                          <a:lnTo>
                            <a:pt x="7771" y="16651"/>
                          </a:lnTo>
                          <a:lnTo>
                            <a:pt x="7683" y="16651"/>
                          </a:lnTo>
                          <a:lnTo>
                            <a:pt x="7683" y="16804"/>
                          </a:lnTo>
                          <a:lnTo>
                            <a:pt x="7595" y="16804"/>
                          </a:lnTo>
                          <a:lnTo>
                            <a:pt x="7595" y="17533"/>
                          </a:lnTo>
                          <a:lnTo>
                            <a:pt x="7507" y="17533"/>
                          </a:lnTo>
                          <a:lnTo>
                            <a:pt x="7507" y="17763"/>
                          </a:lnTo>
                          <a:lnTo>
                            <a:pt x="7420" y="17840"/>
                          </a:lnTo>
                          <a:lnTo>
                            <a:pt x="7244" y="17840"/>
                          </a:lnTo>
                          <a:lnTo>
                            <a:pt x="7244" y="17763"/>
                          </a:lnTo>
                          <a:lnTo>
                            <a:pt x="6937" y="17763"/>
                          </a:lnTo>
                          <a:lnTo>
                            <a:pt x="6937" y="17687"/>
                          </a:lnTo>
                          <a:lnTo>
                            <a:pt x="6849" y="17687"/>
                          </a:lnTo>
                          <a:lnTo>
                            <a:pt x="6849" y="17610"/>
                          </a:lnTo>
                          <a:lnTo>
                            <a:pt x="6761" y="17610"/>
                          </a:lnTo>
                          <a:lnTo>
                            <a:pt x="6761" y="17533"/>
                          </a:lnTo>
                          <a:lnTo>
                            <a:pt x="6585" y="17533"/>
                          </a:lnTo>
                          <a:lnTo>
                            <a:pt x="6585" y="17456"/>
                          </a:lnTo>
                          <a:lnTo>
                            <a:pt x="6585" y="17610"/>
                          </a:lnTo>
                          <a:lnTo>
                            <a:pt x="6498" y="17610"/>
                          </a:lnTo>
                          <a:lnTo>
                            <a:pt x="6498" y="17763"/>
                          </a:lnTo>
                          <a:lnTo>
                            <a:pt x="6410" y="17763"/>
                          </a:lnTo>
                          <a:lnTo>
                            <a:pt x="6410" y="17994"/>
                          </a:lnTo>
                          <a:lnTo>
                            <a:pt x="6322" y="17994"/>
                          </a:lnTo>
                          <a:lnTo>
                            <a:pt x="6410" y="17994"/>
                          </a:lnTo>
                          <a:lnTo>
                            <a:pt x="6322" y="17994"/>
                          </a:lnTo>
                          <a:lnTo>
                            <a:pt x="6322" y="18262"/>
                          </a:lnTo>
                          <a:lnTo>
                            <a:pt x="6234" y="18262"/>
                          </a:lnTo>
                          <a:lnTo>
                            <a:pt x="6234" y="18339"/>
                          </a:lnTo>
                          <a:lnTo>
                            <a:pt x="6146" y="18339"/>
                          </a:lnTo>
                          <a:lnTo>
                            <a:pt x="6146" y="18876"/>
                          </a:lnTo>
                          <a:lnTo>
                            <a:pt x="6102" y="18876"/>
                          </a:lnTo>
                          <a:lnTo>
                            <a:pt x="6102" y="19029"/>
                          </a:lnTo>
                          <a:lnTo>
                            <a:pt x="6146" y="19029"/>
                          </a:lnTo>
                          <a:lnTo>
                            <a:pt x="6146" y="19106"/>
                          </a:lnTo>
                          <a:lnTo>
                            <a:pt x="6234" y="19106"/>
                          </a:lnTo>
                          <a:lnTo>
                            <a:pt x="6234" y="19758"/>
                          </a:lnTo>
                          <a:lnTo>
                            <a:pt x="6146" y="19758"/>
                          </a:lnTo>
                          <a:lnTo>
                            <a:pt x="6146" y="19912"/>
                          </a:lnTo>
                          <a:lnTo>
                            <a:pt x="6102" y="19912"/>
                          </a:lnTo>
                          <a:lnTo>
                            <a:pt x="6102" y="20104"/>
                          </a:lnTo>
                          <a:lnTo>
                            <a:pt x="6015" y="20104"/>
                          </a:lnTo>
                          <a:lnTo>
                            <a:pt x="6015" y="20027"/>
                          </a:lnTo>
                          <a:lnTo>
                            <a:pt x="6015" y="20180"/>
                          </a:lnTo>
                          <a:lnTo>
                            <a:pt x="5927" y="20180"/>
                          </a:lnTo>
                          <a:lnTo>
                            <a:pt x="5927" y="20411"/>
                          </a:lnTo>
                          <a:lnTo>
                            <a:pt x="5839" y="20411"/>
                          </a:lnTo>
                          <a:lnTo>
                            <a:pt x="5927" y="20411"/>
                          </a:lnTo>
                          <a:lnTo>
                            <a:pt x="5839" y="20411"/>
                          </a:lnTo>
                          <a:lnTo>
                            <a:pt x="5927" y="20411"/>
                          </a:lnTo>
                          <a:lnTo>
                            <a:pt x="5839" y="20411"/>
                          </a:lnTo>
                          <a:lnTo>
                            <a:pt x="5839" y="20641"/>
                          </a:lnTo>
                          <a:lnTo>
                            <a:pt x="5751" y="20641"/>
                          </a:lnTo>
                          <a:lnTo>
                            <a:pt x="5751" y="20718"/>
                          </a:lnTo>
                          <a:lnTo>
                            <a:pt x="5663" y="20718"/>
                          </a:lnTo>
                          <a:lnTo>
                            <a:pt x="5663" y="20871"/>
                          </a:lnTo>
                          <a:lnTo>
                            <a:pt x="5576" y="20871"/>
                          </a:lnTo>
                          <a:lnTo>
                            <a:pt x="5576" y="20986"/>
                          </a:lnTo>
                          <a:lnTo>
                            <a:pt x="5400" y="20986"/>
                          </a:lnTo>
                          <a:lnTo>
                            <a:pt x="5400" y="21063"/>
                          </a:lnTo>
                          <a:lnTo>
                            <a:pt x="5312" y="21063"/>
                          </a:lnTo>
                          <a:lnTo>
                            <a:pt x="5312" y="21216"/>
                          </a:lnTo>
                          <a:lnTo>
                            <a:pt x="5400" y="21216"/>
                          </a:lnTo>
                          <a:lnTo>
                            <a:pt x="5400" y="21293"/>
                          </a:lnTo>
                          <a:lnTo>
                            <a:pt x="5312" y="21293"/>
                          </a:lnTo>
                          <a:lnTo>
                            <a:pt x="5312" y="21370"/>
                          </a:lnTo>
                          <a:lnTo>
                            <a:pt x="5224" y="21370"/>
                          </a:lnTo>
                          <a:lnTo>
                            <a:pt x="5224" y="21447"/>
                          </a:lnTo>
                          <a:lnTo>
                            <a:pt x="5137" y="21447"/>
                          </a:lnTo>
                          <a:lnTo>
                            <a:pt x="5137" y="21600"/>
                          </a:lnTo>
                          <a:lnTo>
                            <a:pt x="5093" y="21600"/>
                          </a:lnTo>
                          <a:lnTo>
                            <a:pt x="5093" y="20986"/>
                          </a:lnTo>
                          <a:lnTo>
                            <a:pt x="5137" y="20986"/>
                          </a:lnTo>
                          <a:lnTo>
                            <a:pt x="5137" y="20948"/>
                          </a:lnTo>
                          <a:lnTo>
                            <a:pt x="4917" y="20948"/>
                          </a:lnTo>
                          <a:lnTo>
                            <a:pt x="4917" y="20986"/>
                          </a:lnTo>
                          <a:lnTo>
                            <a:pt x="4654" y="20986"/>
                          </a:lnTo>
                          <a:lnTo>
                            <a:pt x="4654" y="20948"/>
                          </a:lnTo>
                          <a:lnTo>
                            <a:pt x="4566" y="20948"/>
                          </a:lnTo>
                          <a:lnTo>
                            <a:pt x="4654" y="20948"/>
                          </a:lnTo>
                          <a:lnTo>
                            <a:pt x="4566" y="20871"/>
                          </a:lnTo>
                          <a:lnTo>
                            <a:pt x="4654" y="20871"/>
                          </a:lnTo>
                          <a:lnTo>
                            <a:pt x="4654" y="20794"/>
                          </a:lnTo>
                          <a:lnTo>
                            <a:pt x="4741" y="20794"/>
                          </a:lnTo>
                          <a:lnTo>
                            <a:pt x="4741" y="20718"/>
                          </a:lnTo>
                          <a:lnTo>
                            <a:pt x="4654" y="20718"/>
                          </a:lnTo>
                          <a:lnTo>
                            <a:pt x="4654" y="20641"/>
                          </a:lnTo>
                          <a:lnTo>
                            <a:pt x="4478" y="20641"/>
                          </a:lnTo>
                          <a:lnTo>
                            <a:pt x="4478" y="20564"/>
                          </a:lnTo>
                          <a:lnTo>
                            <a:pt x="4039" y="20564"/>
                          </a:lnTo>
                          <a:lnTo>
                            <a:pt x="4039" y="20487"/>
                          </a:lnTo>
                          <a:lnTo>
                            <a:pt x="4127" y="20487"/>
                          </a:lnTo>
                          <a:lnTo>
                            <a:pt x="4127" y="20257"/>
                          </a:lnTo>
                          <a:lnTo>
                            <a:pt x="4215" y="20180"/>
                          </a:lnTo>
                          <a:lnTo>
                            <a:pt x="4215" y="20027"/>
                          </a:lnTo>
                          <a:lnTo>
                            <a:pt x="4302" y="20027"/>
                          </a:lnTo>
                          <a:lnTo>
                            <a:pt x="4302" y="19682"/>
                          </a:lnTo>
                          <a:lnTo>
                            <a:pt x="4390" y="19682"/>
                          </a:lnTo>
                          <a:lnTo>
                            <a:pt x="4390" y="19375"/>
                          </a:lnTo>
                          <a:lnTo>
                            <a:pt x="4478" y="19298"/>
                          </a:lnTo>
                          <a:lnTo>
                            <a:pt x="4390" y="19298"/>
                          </a:lnTo>
                          <a:lnTo>
                            <a:pt x="4390" y="19221"/>
                          </a:lnTo>
                          <a:lnTo>
                            <a:pt x="4215" y="19221"/>
                          </a:lnTo>
                          <a:lnTo>
                            <a:pt x="4215" y="18723"/>
                          </a:lnTo>
                          <a:lnTo>
                            <a:pt x="4302" y="18723"/>
                          </a:lnTo>
                          <a:lnTo>
                            <a:pt x="4302" y="18569"/>
                          </a:lnTo>
                          <a:lnTo>
                            <a:pt x="4215" y="18569"/>
                          </a:lnTo>
                          <a:lnTo>
                            <a:pt x="4215" y="18339"/>
                          </a:lnTo>
                          <a:lnTo>
                            <a:pt x="4302" y="18339"/>
                          </a:lnTo>
                          <a:lnTo>
                            <a:pt x="4302" y="18262"/>
                          </a:lnTo>
                          <a:lnTo>
                            <a:pt x="4390" y="18262"/>
                          </a:lnTo>
                          <a:lnTo>
                            <a:pt x="4390" y="18070"/>
                          </a:lnTo>
                          <a:lnTo>
                            <a:pt x="4478" y="18070"/>
                          </a:lnTo>
                          <a:lnTo>
                            <a:pt x="4478" y="17994"/>
                          </a:lnTo>
                          <a:lnTo>
                            <a:pt x="4566" y="17994"/>
                          </a:lnTo>
                          <a:lnTo>
                            <a:pt x="4566" y="17917"/>
                          </a:lnTo>
                          <a:lnTo>
                            <a:pt x="4654" y="17917"/>
                          </a:lnTo>
                          <a:lnTo>
                            <a:pt x="4741" y="17840"/>
                          </a:lnTo>
                          <a:lnTo>
                            <a:pt x="4741" y="17763"/>
                          </a:lnTo>
                          <a:lnTo>
                            <a:pt x="4829" y="17763"/>
                          </a:lnTo>
                          <a:lnTo>
                            <a:pt x="4829" y="17687"/>
                          </a:lnTo>
                          <a:lnTo>
                            <a:pt x="4917" y="17687"/>
                          </a:lnTo>
                          <a:lnTo>
                            <a:pt x="4829" y="17610"/>
                          </a:lnTo>
                          <a:lnTo>
                            <a:pt x="4917" y="17610"/>
                          </a:lnTo>
                          <a:lnTo>
                            <a:pt x="4917" y="17456"/>
                          </a:lnTo>
                          <a:lnTo>
                            <a:pt x="4829" y="17456"/>
                          </a:lnTo>
                          <a:lnTo>
                            <a:pt x="4829" y="17303"/>
                          </a:lnTo>
                          <a:lnTo>
                            <a:pt x="4741" y="17303"/>
                          </a:lnTo>
                          <a:lnTo>
                            <a:pt x="4829" y="17303"/>
                          </a:lnTo>
                          <a:lnTo>
                            <a:pt x="4829" y="17265"/>
                          </a:lnTo>
                          <a:lnTo>
                            <a:pt x="4741" y="17265"/>
                          </a:lnTo>
                          <a:lnTo>
                            <a:pt x="4741" y="17188"/>
                          </a:lnTo>
                          <a:lnTo>
                            <a:pt x="4829" y="17188"/>
                          </a:lnTo>
                          <a:lnTo>
                            <a:pt x="4741" y="17188"/>
                          </a:lnTo>
                          <a:lnTo>
                            <a:pt x="4741" y="17111"/>
                          </a:lnTo>
                          <a:lnTo>
                            <a:pt x="4829" y="17111"/>
                          </a:lnTo>
                          <a:lnTo>
                            <a:pt x="4829" y="17034"/>
                          </a:lnTo>
                          <a:lnTo>
                            <a:pt x="4741" y="17034"/>
                          </a:lnTo>
                          <a:lnTo>
                            <a:pt x="4741" y="16958"/>
                          </a:lnTo>
                          <a:lnTo>
                            <a:pt x="4566" y="16958"/>
                          </a:lnTo>
                          <a:lnTo>
                            <a:pt x="4566" y="16804"/>
                          </a:lnTo>
                          <a:lnTo>
                            <a:pt x="4478" y="16804"/>
                          </a:lnTo>
                          <a:lnTo>
                            <a:pt x="4478" y="16651"/>
                          </a:lnTo>
                          <a:lnTo>
                            <a:pt x="4390" y="16651"/>
                          </a:lnTo>
                          <a:lnTo>
                            <a:pt x="4478" y="16651"/>
                          </a:lnTo>
                          <a:lnTo>
                            <a:pt x="4390" y="16651"/>
                          </a:lnTo>
                          <a:lnTo>
                            <a:pt x="4390" y="16574"/>
                          </a:lnTo>
                          <a:lnTo>
                            <a:pt x="4478" y="16574"/>
                          </a:lnTo>
                          <a:lnTo>
                            <a:pt x="4390" y="16574"/>
                          </a:lnTo>
                          <a:lnTo>
                            <a:pt x="4390" y="16344"/>
                          </a:lnTo>
                          <a:lnTo>
                            <a:pt x="4302" y="16344"/>
                          </a:lnTo>
                          <a:lnTo>
                            <a:pt x="4215" y="16306"/>
                          </a:lnTo>
                          <a:lnTo>
                            <a:pt x="4127" y="16306"/>
                          </a:lnTo>
                          <a:lnTo>
                            <a:pt x="4127" y="16229"/>
                          </a:lnTo>
                          <a:lnTo>
                            <a:pt x="4039" y="16229"/>
                          </a:lnTo>
                          <a:lnTo>
                            <a:pt x="4039" y="16152"/>
                          </a:lnTo>
                          <a:lnTo>
                            <a:pt x="3995" y="16152"/>
                          </a:lnTo>
                          <a:lnTo>
                            <a:pt x="3995" y="16075"/>
                          </a:lnTo>
                          <a:lnTo>
                            <a:pt x="3468" y="16075"/>
                          </a:lnTo>
                          <a:lnTo>
                            <a:pt x="3468" y="16152"/>
                          </a:lnTo>
                          <a:lnTo>
                            <a:pt x="3380" y="16152"/>
                          </a:lnTo>
                          <a:lnTo>
                            <a:pt x="3380" y="16229"/>
                          </a:lnTo>
                          <a:lnTo>
                            <a:pt x="3117" y="16229"/>
                          </a:lnTo>
                          <a:lnTo>
                            <a:pt x="3117" y="16306"/>
                          </a:lnTo>
                          <a:lnTo>
                            <a:pt x="3205" y="16306"/>
                          </a:lnTo>
                          <a:lnTo>
                            <a:pt x="3117" y="16306"/>
                          </a:lnTo>
                          <a:lnTo>
                            <a:pt x="3117" y="16344"/>
                          </a:lnTo>
                          <a:lnTo>
                            <a:pt x="3205" y="16344"/>
                          </a:lnTo>
                          <a:lnTo>
                            <a:pt x="3117" y="16344"/>
                          </a:lnTo>
                          <a:lnTo>
                            <a:pt x="3117" y="16574"/>
                          </a:lnTo>
                          <a:lnTo>
                            <a:pt x="3029" y="16574"/>
                          </a:lnTo>
                          <a:lnTo>
                            <a:pt x="3029" y="16497"/>
                          </a:lnTo>
                          <a:lnTo>
                            <a:pt x="3029" y="16574"/>
                          </a:lnTo>
                          <a:lnTo>
                            <a:pt x="2985" y="16574"/>
                          </a:lnTo>
                          <a:lnTo>
                            <a:pt x="2985" y="16651"/>
                          </a:lnTo>
                          <a:lnTo>
                            <a:pt x="2898" y="16651"/>
                          </a:lnTo>
                          <a:lnTo>
                            <a:pt x="2898" y="16728"/>
                          </a:lnTo>
                          <a:lnTo>
                            <a:pt x="2810" y="16728"/>
                          </a:lnTo>
                          <a:lnTo>
                            <a:pt x="2810" y="16804"/>
                          </a:lnTo>
                          <a:lnTo>
                            <a:pt x="2722" y="16804"/>
                          </a:lnTo>
                          <a:lnTo>
                            <a:pt x="2722" y="16728"/>
                          </a:lnTo>
                          <a:lnTo>
                            <a:pt x="2810" y="16728"/>
                          </a:lnTo>
                          <a:lnTo>
                            <a:pt x="2810" y="16651"/>
                          </a:lnTo>
                          <a:lnTo>
                            <a:pt x="2722" y="16651"/>
                          </a:lnTo>
                          <a:lnTo>
                            <a:pt x="2722" y="16574"/>
                          </a:lnTo>
                          <a:lnTo>
                            <a:pt x="2722" y="16651"/>
                          </a:lnTo>
                          <a:lnTo>
                            <a:pt x="2195" y="16651"/>
                          </a:lnTo>
                          <a:lnTo>
                            <a:pt x="2195" y="16497"/>
                          </a:lnTo>
                          <a:lnTo>
                            <a:pt x="2107" y="16497"/>
                          </a:lnTo>
                          <a:lnTo>
                            <a:pt x="2195" y="16497"/>
                          </a:lnTo>
                          <a:lnTo>
                            <a:pt x="2107" y="16497"/>
                          </a:lnTo>
                          <a:lnTo>
                            <a:pt x="2107" y="16421"/>
                          </a:lnTo>
                          <a:lnTo>
                            <a:pt x="1932" y="16421"/>
                          </a:lnTo>
                          <a:lnTo>
                            <a:pt x="1932" y="16344"/>
                          </a:lnTo>
                          <a:lnTo>
                            <a:pt x="1888" y="16344"/>
                          </a:lnTo>
                          <a:lnTo>
                            <a:pt x="1888" y="16306"/>
                          </a:lnTo>
                          <a:lnTo>
                            <a:pt x="1800" y="16306"/>
                          </a:lnTo>
                          <a:lnTo>
                            <a:pt x="1800" y="16344"/>
                          </a:lnTo>
                          <a:lnTo>
                            <a:pt x="1712" y="16344"/>
                          </a:lnTo>
                          <a:lnTo>
                            <a:pt x="1712" y="16421"/>
                          </a:lnTo>
                          <a:lnTo>
                            <a:pt x="1712" y="16229"/>
                          </a:lnTo>
                          <a:lnTo>
                            <a:pt x="1624" y="16229"/>
                          </a:lnTo>
                          <a:lnTo>
                            <a:pt x="1712" y="16229"/>
                          </a:lnTo>
                          <a:lnTo>
                            <a:pt x="1624" y="16229"/>
                          </a:lnTo>
                          <a:lnTo>
                            <a:pt x="1624" y="16152"/>
                          </a:lnTo>
                          <a:lnTo>
                            <a:pt x="1624" y="16229"/>
                          </a:lnTo>
                          <a:lnTo>
                            <a:pt x="1449" y="16229"/>
                          </a:lnTo>
                          <a:lnTo>
                            <a:pt x="1449" y="16152"/>
                          </a:lnTo>
                          <a:lnTo>
                            <a:pt x="1361" y="16152"/>
                          </a:lnTo>
                          <a:lnTo>
                            <a:pt x="1449" y="16152"/>
                          </a:lnTo>
                          <a:lnTo>
                            <a:pt x="1449" y="16075"/>
                          </a:lnTo>
                          <a:lnTo>
                            <a:pt x="1361" y="16075"/>
                          </a:lnTo>
                          <a:lnTo>
                            <a:pt x="1361" y="16152"/>
                          </a:lnTo>
                          <a:lnTo>
                            <a:pt x="1273" y="16152"/>
                          </a:lnTo>
                          <a:lnTo>
                            <a:pt x="1273" y="15999"/>
                          </a:lnTo>
                          <a:lnTo>
                            <a:pt x="1361" y="15999"/>
                          </a:lnTo>
                          <a:lnTo>
                            <a:pt x="1361" y="15922"/>
                          </a:lnTo>
                          <a:lnTo>
                            <a:pt x="1185" y="15922"/>
                          </a:lnTo>
                          <a:lnTo>
                            <a:pt x="1185" y="15845"/>
                          </a:lnTo>
                          <a:lnTo>
                            <a:pt x="1010" y="15845"/>
                          </a:lnTo>
                          <a:lnTo>
                            <a:pt x="1010" y="15922"/>
                          </a:lnTo>
                          <a:lnTo>
                            <a:pt x="922" y="15922"/>
                          </a:lnTo>
                          <a:lnTo>
                            <a:pt x="922" y="15845"/>
                          </a:lnTo>
                          <a:lnTo>
                            <a:pt x="790" y="15845"/>
                          </a:lnTo>
                          <a:lnTo>
                            <a:pt x="790" y="15922"/>
                          </a:lnTo>
                          <a:lnTo>
                            <a:pt x="702" y="15922"/>
                          </a:lnTo>
                          <a:lnTo>
                            <a:pt x="702" y="15999"/>
                          </a:lnTo>
                          <a:lnTo>
                            <a:pt x="615" y="15999"/>
                          </a:lnTo>
                          <a:lnTo>
                            <a:pt x="527" y="16075"/>
                          </a:lnTo>
                          <a:lnTo>
                            <a:pt x="176" y="16075"/>
                          </a:lnTo>
                          <a:lnTo>
                            <a:pt x="176" y="16152"/>
                          </a:lnTo>
                          <a:lnTo>
                            <a:pt x="88" y="16075"/>
                          </a:lnTo>
                          <a:lnTo>
                            <a:pt x="88" y="15999"/>
                          </a:lnTo>
                          <a:lnTo>
                            <a:pt x="0" y="15922"/>
                          </a:lnTo>
                          <a:lnTo>
                            <a:pt x="0" y="15768"/>
                          </a:lnTo>
                          <a:lnTo>
                            <a:pt x="88" y="15768"/>
                          </a:lnTo>
                          <a:lnTo>
                            <a:pt x="88" y="15692"/>
                          </a:lnTo>
                          <a:lnTo>
                            <a:pt x="176" y="15692"/>
                          </a:lnTo>
                          <a:lnTo>
                            <a:pt x="176" y="15615"/>
                          </a:lnTo>
                          <a:lnTo>
                            <a:pt x="88" y="15692"/>
                          </a:lnTo>
                          <a:lnTo>
                            <a:pt x="88" y="15538"/>
                          </a:lnTo>
                          <a:lnTo>
                            <a:pt x="176" y="15538"/>
                          </a:lnTo>
                          <a:lnTo>
                            <a:pt x="176" y="15461"/>
                          </a:lnTo>
                          <a:lnTo>
                            <a:pt x="263" y="15461"/>
                          </a:lnTo>
                          <a:lnTo>
                            <a:pt x="263" y="15423"/>
                          </a:lnTo>
                          <a:lnTo>
                            <a:pt x="351" y="15423"/>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lang="en-US" dirty="0"/>
                    </a:p>
                  </p:txBody>
                </p:sp>
                <p:grpSp>
                  <p:nvGrpSpPr>
                    <p:cNvPr id="3278" name="Grupo 42"/>
                    <p:cNvGrpSpPr/>
                    <p:nvPr/>
                  </p:nvGrpSpPr>
                  <p:grpSpPr>
                    <a:xfrm>
                      <a:off x="118837" y="299498"/>
                      <a:ext cx="259718" cy="510751"/>
                      <a:chOff x="0" y="0"/>
                      <a:chExt cx="259717" cy="510750"/>
                    </a:xfrm>
                  </p:grpSpPr>
                  <p:sp>
                    <p:nvSpPr>
                      <p:cNvPr id="3276" name="Elipse 43"/>
                      <p:cNvSpPr/>
                      <p:nvPr/>
                    </p:nvSpPr>
                    <p:spPr>
                      <a:xfrm rot="347354">
                        <a:off x="73930" y="7511"/>
                        <a:ext cx="167597" cy="369157"/>
                      </a:xfrm>
                      <a:prstGeom prst="ellipse">
                        <a:avLst/>
                      </a:prstGeom>
                      <a:solidFill>
                        <a:srgbClr val="E6E6E6"/>
                      </a:soli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lang="en-US" dirty="0"/>
                      </a:p>
                    </p:txBody>
                  </p:sp>
                  <p:sp>
                    <p:nvSpPr>
                      <p:cNvPr id="3277" name="Elipse 44"/>
                      <p:cNvSpPr/>
                      <p:nvPr/>
                    </p:nvSpPr>
                    <p:spPr>
                      <a:xfrm rot="1033019">
                        <a:off x="52150" y="133463"/>
                        <a:ext cx="110827" cy="369157"/>
                      </a:xfrm>
                      <a:prstGeom prst="ellipse">
                        <a:avLst/>
                      </a:prstGeom>
                      <a:solidFill>
                        <a:srgbClr val="E6E6E6"/>
                      </a:soli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lang="en-US" dirty="0"/>
                      </a:p>
                    </p:txBody>
                  </p:sp>
                </p:grpSp>
              </p:grpSp>
              <p:grpSp>
                <p:nvGrpSpPr>
                  <p:cNvPr id="3285" name="Grupo 34"/>
                  <p:cNvGrpSpPr/>
                  <p:nvPr/>
                </p:nvGrpSpPr>
                <p:grpSpPr>
                  <a:xfrm>
                    <a:off x="17971" y="118220"/>
                    <a:ext cx="2118079" cy="1011691"/>
                    <a:chOff x="0" y="0"/>
                    <a:chExt cx="2118078" cy="1011690"/>
                  </a:xfrm>
                </p:grpSpPr>
                <p:sp>
                  <p:nvSpPr>
                    <p:cNvPr id="3280" name="37 CuadroTexto"/>
                    <p:cNvSpPr txBox="1"/>
                    <p:nvPr/>
                  </p:nvSpPr>
                  <p:spPr>
                    <a:xfrm>
                      <a:off x="770561" y="504862"/>
                      <a:ext cx="1347517" cy="276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indent="18415">
                        <a:spcBef>
                          <a:spcPts val="100"/>
                        </a:spcBef>
                        <a:defRPr sz="1200" spc="27">
                          <a:solidFill>
                            <a:srgbClr val="1A75CF"/>
                          </a:solidFill>
                        </a:defRPr>
                      </a:lvl1pPr>
                    </a:lstStyle>
                    <a:p>
                      <a:r>
                        <a:rPr lang="en-US" dirty="0"/>
                        <a:t>Cundinamarca</a:t>
                      </a:r>
                    </a:p>
                  </p:txBody>
                </p:sp>
                <p:sp>
                  <p:nvSpPr>
                    <p:cNvPr id="3281" name="7 CuadroTexto"/>
                    <p:cNvSpPr txBox="1"/>
                    <p:nvPr/>
                  </p:nvSpPr>
                  <p:spPr>
                    <a:xfrm>
                      <a:off x="684424" y="0"/>
                      <a:ext cx="1033306" cy="369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Bogotá                             Aqualia’s Headquarters in Colombia </a:t>
                      </a:r>
                    </a:p>
                  </p:txBody>
                </p:sp>
                <p:sp>
                  <p:nvSpPr>
                    <p:cNvPr id="3282" name="7 CuadroTexto"/>
                    <p:cNvSpPr txBox="1"/>
                    <p:nvPr/>
                  </p:nvSpPr>
                  <p:spPr>
                    <a:xfrm>
                      <a:off x="0" y="734695"/>
                      <a:ext cx="543738"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sz="600" b="1"/>
                      </a:lvl1pPr>
                    </a:lstStyle>
                    <a:p>
                      <a:r>
                        <a:rPr lang="en-US" dirty="0"/>
                        <a:t>Salitre WWTP</a:t>
                      </a:r>
                    </a:p>
                  </p:txBody>
                </p:sp>
                <p:sp>
                  <p:nvSpPr>
                    <p:cNvPr id="3283" name="Conector recto 38"/>
                    <p:cNvSpPr/>
                    <p:nvPr/>
                  </p:nvSpPr>
                  <p:spPr>
                    <a:xfrm flipH="1">
                      <a:off x="263618" y="266034"/>
                      <a:ext cx="1" cy="486429"/>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284" name="Conector: angular 39"/>
                    <p:cNvSpPr/>
                    <p:nvPr/>
                  </p:nvSpPr>
                  <p:spPr>
                    <a:xfrm rot="10800000" flipH="1">
                      <a:off x="301992" y="184665"/>
                      <a:ext cx="336713" cy="1097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grpSp>
            </p:grpSp>
            <p:sp>
              <p:nvSpPr>
                <p:cNvPr id="3287" name="Conector: angular 31"/>
                <p:cNvSpPr/>
                <p:nvPr/>
              </p:nvSpPr>
              <p:spPr>
                <a:xfrm rot="10800000">
                  <a:off x="545087" y="225116"/>
                  <a:ext cx="483100" cy="1870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288" name="7 CuadroTexto"/>
                <p:cNvSpPr txBox="1"/>
                <p:nvPr/>
              </p:nvSpPr>
              <p:spPr>
                <a:xfrm>
                  <a:off x="0" y="105247"/>
                  <a:ext cx="582256" cy="276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175">
                    <a:spcBef>
                      <a:spcPts val="400"/>
                    </a:spcBef>
                    <a:defRPr sz="600" b="1"/>
                  </a:lvl1pPr>
                </a:lstStyle>
                <a:p>
                  <a:r>
                    <a:rPr lang="en-US" dirty="0"/>
                    <a:t>Aguas de la Sabana</a:t>
                  </a:r>
                </a:p>
              </p:txBody>
            </p:sp>
          </p:grpSp>
        </p:grpSp>
        <p:sp>
          <p:nvSpPr>
            <p:cNvPr id="3291" name="7 CuadroTexto"/>
            <p:cNvSpPr txBox="1"/>
            <p:nvPr/>
          </p:nvSpPr>
          <p:spPr>
            <a:xfrm>
              <a:off x="2850605" y="621114"/>
              <a:ext cx="401927"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400"/>
                </a:spcBef>
                <a:defRPr sz="600" b="1"/>
              </a:lvl1pPr>
            </a:lstStyle>
            <a:p>
              <a:r>
                <a:rPr lang="en-US" dirty="0"/>
                <a:t>Galapa</a:t>
              </a:r>
            </a:p>
          </p:txBody>
        </p:sp>
        <p:sp>
          <p:nvSpPr>
            <p:cNvPr id="3292" name="Conector: angular 12"/>
            <p:cNvSpPr/>
            <p:nvPr/>
          </p:nvSpPr>
          <p:spPr>
            <a:xfrm rot="10800000">
              <a:off x="3228749" y="715849"/>
              <a:ext cx="196793" cy="1507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 y="0"/>
                  </a:lnTo>
                  <a:lnTo>
                    <a:pt x="19"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grpSp>
      <p:pic>
        <p:nvPicPr>
          <p:cNvPr id="3294" name="Imagen 163" descr="Imagen 163">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3295"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22A6E0DD-A38E-B13F-D34F-D246A04A7856}"/>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Colombia</a:t>
            </a:r>
          </a:p>
        </p:txBody>
      </p:sp>
      <p:sp>
        <p:nvSpPr>
          <p:cNvPr id="3" name="Google Shape;1322;g3e0acc1b3d5_0_321">
            <a:extLst>
              <a:ext uri="{FF2B5EF4-FFF2-40B4-BE49-F238E27FC236}">
                <a16:creationId xmlns:a16="http://schemas.microsoft.com/office/drawing/2014/main" id="{434C6979-8E26-4BEE-6323-034A1B739262}"/>
              </a:ext>
            </a:extLst>
          </p:cNvPr>
          <p:cNvSpPr txBox="1">
            <a:spLocks/>
          </p:cNvSpPr>
          <p:nvPr/>
        </p:nvSpPr>
        <p:spPr>
          <a:xfrm>
            <a:off x="2145372" y="4679981"/>
            <a:ext cx="2585377" cy="63090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1A75CF"/>
              </a:buClr>
              <a:buSzPts val="1600"/>
              <a:buFont typeface="Arial"/>
              <a:buNone/>
              <a:defRPr sz="1600" b="1" i="0" u="none" strike="noStrike" cap="none">
                <a:solidFill>
                  <a:srgbClr val="1A75CF"/>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US" sz="1400" dirty="0">
                <a:latin typeface="+mn-lt"/>
              </a:rPr>
              <a:t>End-to-End Water Management in Colombia</a:t>
            </a:r>
          </a:p>
        </p:txBody>
      </p:sp>
      <p:sp>
        <p:nvSpPr>
          <p:cNvPr id="4" name="Google Shape;1321;g3e0acc1b3d5_0_321">
            <a:extLst>
              <a:ext uri="{FF2B5EF4-FFF2-40B4-BE49-F238E27FC236}">
                <a16:creationId xmlns:a16="http://schemas.microsoft.com/office/drawing/2014/main" id="{7046FFC3-910F-FD92-5A20-125A3CE77FEB}"/>
              </a:ext>
            </a:extLst>
          </p:cNvPr>
          <p:cNvSpPr txBox="1">
            <a:spLocks/>
          </p:cNvSpPr>
          <p:nvPr/>
        </p:nvSpPr>
        <p:spPr>
          <a:xfrm>
            <a:off x="2145373" y="5298667"/>
            <a:ext cx="2576100" cy="1246455"/>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2020.</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more than 1 260 486 inhabitants.</a:t>
            </a:r>
          </a:p>
          <a:p>
            <a:pPr marL="0" indent="0">
              <a:lnSpc>
                <a:spcPct val="100000"/>
              </a:lnSpc>
              <a:spcBef>
                <a:spcPts val="600"/>
              </a:spcBef>
              <a:spcAft>
                <a:spcPts val="600"/>
              </a:spcAft>
              <a:buSzPts val="1328"/>
              <a:buFont typeface="Arial"/>
              <a:buNone/>
            </a:pPr>
            <a:r>
              <a:rPr lang="en-US" sz="1100" dirty="0">
                <a:latin typeface="+mn-lt"/>
              </a:rPr>
              <a:t>The project includes 28 municipalities spread across 8 departments.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01" name="salitre.jpgGoogle Shape;1335;g3e0acc1b3d5_0_420"/>
          <p:cNvGrpSpPr/>
          <p:nvPr/>
        </p:nvGrpSpPr>
        <p:grpSpPr>
          <a:xfrm>
            <a:off x="5163825" y="-3165400"/>
            <a:ext cx="14648101" cy="14649301"/>
            <a:chOff x="0" y="0"/>
            <a:chExt cx="14648099" cy="14649299"/>
          </a:xfrm>
        </p:grpSpPr>
        <p:pic>
          <p:nvPicPr>
            <p:cNvPr id="3299" name="image220.jpeg" descr="image220.jpeg"/>
            <p:cNvPicPr>
              <a:picLocks noChangeAspect="1"/>
            </p:cNvPicPr>
            <p:nvPr/>
          </p:nvPicPr>
          <p:blipFill>
            <a:blip r:embed="rId2"/>
            <a:srcRect l="15350" t="2"/>
            <a:stretch>
              <a:fillRect/>
            </a:stretch>
          </p:blipFill>
          <p:spPr>
            <a:xfrm>
              <a:off x="0" y="3038475"/>
              <a:ext cx="12399566" cy="8238545"/>
            </a:xfrm>
            <a:custGeom>
              <a:avLst/>
              <a:gdLst/>
              <a:ahLst/>
              <a:cxnLst>
                <a:cxn ang="0">
                  <a:pos x="wd2" y="hd2"/>
                </a:cxn>
                <a:cxn ang="5400000">
                  <a:pos x="wd2" y="hd2"/>
                </a:cxn>
                <a:cxn ang="10800000">
                  <a:pos x="wd2" y="hd2"/>
                </a:cxn>
                <a:cxn ang="16200000">
                  <a:pos x="wd2" y="hd2"/>
                </a:cxn>
              </a:cxnLst>
              <a:rect l="0" t="0" r="r" b="b"/>
              <a:pathLst>
                <a:path w="21600" h="21600" extrusionOk="0">
                  <a:moveTo>
                    <a:pt x="2415" y="0"/>
                  </a:moveTo>
                  <a:cubicBezTo>
                    <a:pt x="897" y="3160"/>
                    <a:pt x="0" y="7040"/>
                    <a:pt x="0" y="11238"/>
                  </a:cubicBezTo>
                  <a:cubicBezTo>
                    <a:pt x="0" y="15055"/>
                    <a:pt x="743" y="18610"/>
                    <a:pt x="2019" y="21600"/>
                  </a:cubicBezTo>
                  <a:lnTo>
                    <a:pt x="21600" y="21600"/>
                  </a:lnTo>
                  <a:lnTo>
                    <a:pt x="21600" y="0"/>
                  </a:lnTo>
                  <a:lnTo>
                    <a:pt x="2415" y="0"/>
                  </a:lnTo>
                  <a:close/>
                </a:path>
              </a:pathLst>
            </a:custGeom>
            <a:ln w="12700" cap="flat">
              <a:noFill/>
              <a:miter lim="400000"/>
            </a:ln>
            <a:effectLst/>
          </p:spPr>
        </p:pic>
        <p:sp>
          <p:nvSpPr>
            <p:cNvPr id="3300"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303"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41</a:t>
            </a:fld>
            <a:endParaRPr lang="en-US" dirty="0"/>
          </a:p>
        </p:txBody>
      </p:sp>
      <p:sp>
        <p:nvSpPr>
          <p:cNvPr id="330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305"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307"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309"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7C7012FC-2B95-8591-D25C-69902BF46D2C}"/>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Colombia</a:t>
            </a:r>
          </a:p>
        </p:txBody>
      </p:sp>
      <p:sp>
        <p:nvSpPr>
          <p:cNvPr id="3" name="CuadroTexto 2">
            <a:extLst>
              <a:ext uri="{FF2B5EF4-FFF2-40B4-BE49-F238E27FC236}">
                <a16:creationId xmlns:a16="http://schemas.microsoft.com/office/drawing/2014/main" id="{B24CFCAA-6ECC-2C97-31D4-F16C76AAD3E2}"/>
              </a:ext>
            </a:extLst>
          </p:cNvPr>
          <p:cNvSpPr txBox="1"/>
          <p:nvPr/>
        </p:nvSpPr>
        <p:spPr>
          <a:xfrm>
            <a:off x="2154898" y="4570169"/>
            <a:ext cx="2865537" cy="523220"/>
          </a:xfrm>
          <a:prstGeom prst="rect">
            <a:avLst/>
          </a:prstGeom>
          <a:noFill/>
        </p:spPr>
        <p:txBody>
          <a:bodyPr wrap="square" rtlCol="0" anchor="ctr" anchorCtr="0">
            <a:spAutoFit/>
          </a:bodyPr>
          <a:lstStyle/>
          <a:p>
            <a:r>
              <a:rPr lang="en-US" b="1" dirty="0">
                <a:solidFill>
                  <a:srgbClr val="1A75CF"/>
                </a:solidFill>
                <a:latin typeface="+mn-lt"/>
              </a:rPr>
              <a:t>El Salitre Wastewater Treatment Plant, Colombia</a:t>
            </a:r>
          </a:p>
        </p:txBody>
      </p:sp>
      <p:sp>
        <p:nvSpPr>
          <p:cNvPr id="4" name="Google Shape;1333;g3e0acc1b3d5_0_420">
            <a:extLst>
              <a:ext uri="{FF2B5EF4-FFF2-40B4-BE49-F238E27FC236}">
                <a16:creationId xmlns:a16="http://schemas.microsoft.com/office/drawing/2014/main" id="{152A5173-BA84-3CF4-0F9C-A3DC73B74871}"/>
              </a:ext>
            </a:extLst>
          </p:cNvPr>
          <p:cNvSpPr txBox="1">
            <a:spLocks/>
          </p:cNvSpPr>
          <p:nvPr/>
        </p:nvSpPr>
        <p:spPr>
          <a:xfrm>
            <a:off x="2154898" y="5131141"/>
            <a:ext cx="2576100" cy="14157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more than 3 000 000 inhabitants. </a:t>
            </a:r>
          </a:p>
          <a:p>
            <a:pPr marL="0" indent="0">
              <a:lnSpc>
                <a:spcPct val="100000"/>
              </a:lnSpc>
              <a:spcBef>
                <a:spcPts val="300"/>
              </a:spcBef>
              <a:spcAft>
                <a:spcPts val="300"/>
              </a:spcAft>
              <a:buSzPts val="1328"/>
              <a:buFont typeface="Arial"/>
              <a:buNone/>
            </a:pPr>
            <a:r>
              <a:rPr lang="en-US" sz="1100" b="1" dirty="0">
                <a:latin typeface="+mn-lt"/>
              </a:rPr>
              <a:t>Capacity</a:t>
            </a:r>
            <a:r>
              <a:rPr lang="en-US" sz="1100" dirty="0">
                <a:latin typeface="+mn-lt"/>
              </a:rPr>
              <a:t>: 486 acre-feet/day. </a:t>
            </a:r>
          </a:p>
          <a:p>
            <a:pPr marL="0" indent="0">
              <a:lnSpc>
                <a:spcPct val="100000"/>
              </a:lnSpc>
              <a:spcBef>
                <a:spcPts val="600"/>
              </a:spcBef>
              <a:spcAft>
                <a:spcPts val="600"/>
              </a:spcAft>
              <a:buSzPts val="1328"/>
              <a:buFont typeface="Arial"/>
              <a:buNone/>
            </a:pPr>
            <a:r>
              <a:rPr lang="en-US" sz="1100" dirty="0">
                <a:latin typeface="+mn-lt"/>
              </a:rPr>
              <a:t>Expansion and improvement of the El Salitre Wastewater Treatment Plant in Bogotá.</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2"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42</a:t>
            </a:fld>
            <a:endParaRPr lang="en-US" dirty="0"/>
          </a:p>
        </p:txBody>
      </p:sp>
      <p:sp>
        <p:nvSpPr>
          <p:cNvPr id="3313"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314"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a:t>Aqualia</a:t>
            </a:r>
            <a:endParaRPr lang="en-US" dirty="0"/>
          </a:p>
        </p:txBody>
      </p:sp>
      <p:pic>
        <p:nvPicPr>
          <p:cNvPr id="3316" name="peru.jpgGoogle Shape;1346;g3e0acc1b3d5_0_430" descr="peru.jpgGoogle Shape;1346;g3e0acc1b3d5_0_430"/>
          <p:cNvPicPr>
            <a:picLocks noChangeAspect="1"/>
          </p:cNvPicPr>
          <p:nvPr/>
        </p:nvPicPr>
        <p:blipFill>
          <a:blip r:embed="rId3"/>
          <a:srcRect l="29710" r="40053"/>
          <a:stretch>
            <a:fillRect/>
          </a:stretch>
        </p:blipFill>
        <p:spPr>
          <a:xfrm>
            <a:off x="8330769" y="-1108956"/>
            <a:ext cx="5788819" cy="57852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799"/>
                </a:cubicBezTo>
                <a:cubicBezTo>
                  <a:pt x="0" y="16764"/>
                  <a:pt x="4835" y="21600"/>
                  <a:pt x="10800" y="21600"/>
                </a:cubicBezTo>
                <a:cubicBezTo>
                  <a:pt x="16765" y="21600"/>
                  <a:pt x="21600" y="16764"/>
                  <a:pt x="21600" y="10799"/>
                </a:cubicBezTo>
                <a:cubicBezTo>
                  <a:pt x="21600" y="4835"/>
                  <a:pt x="16765" y="0"/>
                  <a:pt x="10800" y="0"/>
                </a:cubicBezTo>
                <a:close/>
              </a:path>
            </a:pathLst>
          </a:custGeom>
          <a:ln>
            <a:solidFill>
              <a:srgbClr val="1A75CF"/>
            </a:solidFill>
          </a:ln>
        </p:spPr>
      </p:pic>
      <p:grpSp>
        <p:nvGrpSpPr>
          <p:cNvPr id="3347" name="Grupo 9"/>
          <p:cNvGrpSpPr/>
          <p:nvPr/>
        </p:nvGrpSpPr>
        <p:grpSpPr>
          <a:xfrm>
            <a:off x="5262474" y="1987688"/>
            <a:ext cx="2948448" cy="3858309"/>
            <a:chOff x="0" y="-1"/>
            <a:chExt cx="2948446" cy="3858307"/>
          </a:xfrm>
        </p:grpSpPr>
        <p:grpSp>
          <p:nvGrpSpPr>
            <p:cNvPr id="3343" name="组合 150"/>
            <p:cNvGrpSpPr/>
            <p:nvPr/>
          </p:nvGrpSpPr>
          <p:grpSpPr>
            <a:xfrm>
              <a:off x="407902" y="-1"/>
              <a:ext cx="2540544" cy="3858307"/>
              <a:chOff x="0" y="0"/>
              <a:chExt cx="2540543" cy="3858305"/>
            </a:xfrm>
          </p:grpSpPr>
          <p:sp>
            <p:nvSpPr>
              <p:cNvPr id="3317" name="Freeform 112"/>
              <p:cNvSpPr/>
              <p:nvPr/>
            </p:nvSpPr>
            <p:spPr>
              <a:xfrm>
                <a:off x="557863" y="1683894"/>
                <a:ext cx="378193" cy="576201"/>
              </a:xfrm>
              <a:custGeom>
                <a:avLst/>
                <a:gdLst/>
                <a:ahLst/>
                <a:cxnLst>
                  <a:cxn ang="0">
                    <a:pos x="wd2" y="hd2"/>
                  </a:cxn>
                  <a:cxn ang="5400000">
                    <a:pos x="wd2" y="hd2"/>
                  </a:cxn>
                  <a:cxn ang="10800000">
                    <a:pos x="wd2" y="hd2"/>
                  </a:cxn>
                  <a:cxn ang="16200000">
                    <a:pos x="wd2" y="hd2"/>
                  </a:cxn>
                </a:cxnLst>
                <a:rect l="0" t="0" r="r" b="b"/>
                <a:pathLst>
                  <a:path w="21600" h="21600" extrusionOk="0">
                    <a:moveTo>
                      <a:pt x="0" y="7607"/>
                    </a:moveTo>
                    <a:lnTo>
                      <a:pt x="4100" y="13378"/>
                    </a:lnTo>
                    <a:lnTo>
                      <a:pt x="4808" y="15295"/>
                    </a:lnTo>
                    <a:lnTo>
                      <a:pt x="8788" y="20206"/>
                    </a:lnTo>
                    <a:lnTo>
                      <a:pt x="10913" y="19867"/>
                    </a:lnTo>
                    <a:lnTo>
                      <a:pt x="12330" y="20360"/>
                    </a:lnTo>
                    <a:lnTo>
                      <a:pt x="12526" y="21477"/>
                    </a:lnTo>
                    <a:lnTo>
                      <a:pt x="14305" y="21600"/>
                    </a:lnTo>
                    <a:lnTo>
                      <a:pt x="17606" y="19703"/>
                    </a:lnTo>
                    <a:lnTo>
                      <a:pt x="18329" y="18371"/>
                    </a:lnTo>
                    <a:lnTo>
                      <a:pt x="19942" y="17920"/>
                    </a:lnTo>
                    <a:lnTo>
                      <a:pt x="20123" y="16690"/>
                    </a:lnTo>
                    <a:lnTo>
                      <a:pt x="19233" y="16033"/>
                    </a:lnTo>
                    <a:lnTo>
                      <a:pt x="19233" y="15101"/>
                    </a:lnTo>
                    <a:lnTo>
                      <a:pt x="18224" y="14608"/>
                    </a:lnTo>
                    <a:lnTo>
                      <a:pt x="18329" y="13624"/>
                    </a:lnTo>
                    <a:lnTo>
                      <a:pt x="19580" y="12722"/>
                    </a:lnTo>
                    <a:lnTo>
                      <a:pt x="20002" y="10518"/>
                    </a:lnTo>
                    <a:lnTo>
                      <a:pt x="21600" y="9329"/>
                    </a:lnTo>
                    <a:lnTo>
                      <a:pt x="20650" y="8427"/>
                    </a:lnTo>
                    <a:lnTo>
                      <a:pt x="18510" y="7484"/>
                    </a:lnTo>
                    <a:lnTo>
                      <a:pt x="16611" y="6018"/>
                    </a:lnTo>
                    <a:lnTo>
                      <a:pt x="15495" y="3434"/>
                    </a:lnTo>
                    <a:lnTo>
                      <a:pt x="11456" y="0"/>
                    </a:lnTo>
                    <a:lnTo>
                      <a:pt x="8727" y="123"/>
                    </a:lnTo>
                    <a:lnTo>
                      <a:pt x="8049" y="1456"/>
                    </a:lnTo>
                    <a:lnTo>
                      <a:pt x="5577" y="2450"/>
                    </a:lnTo>
                    <a:lnTo>
                      <a:pt x="5050" y="3557"/>
                    </a:lnTo>
                    <a:lnTo>
                      <a:pt x="4100" y="5116"/>
                    </a:lnTo>
                    <a:lnTo>
                      <a:pt x="2140" y="5280"/>
                    </a:lnTo>
                    <a:lnTo>
                      <a:pt x="0" y="7607"/>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18" name="Freeform 113"/>
              <p:cNvSpPr/>
              <p:nvPr/>
            </p:nvSpPr>
            <p:spPr>
              <a:xfrm>
                <a:off x="829257" y="1767096"/>
                <a:ext cx="556608" cy="427184"/>
              </a:xfrm>
              <a:custGeom>
                <a:avLst/>
                <a:gdLst/>
                <a:ahLst/>
                <a:cxnLst>
                  <a:cxn ang="0">
                    <a:pos x="wd2" y="hd2"/>
                  </a:cxn>
                  <a:cxn ang="5400000">
                    <a:pos x="wd2" y="hd2"/>
                  </a:cxn>
                  <a:cxn ang="10800000">
                    <a:pos x="wd2" y="hd2"/>
                  </a:cxn>
                  <a:cxn ang="16200000">
                    <a:pos x="wd2" y="hd2"/>
                  </a:cxn>
                </a:cxnLst>
                <a:rect l="0" t="0" r="r" b="b"/>
                <a:pathLst>
                  <a:path w="21600" h="21600" extrusionOk="0">
                    <a:moveTo>
                      <a:pt x="0" y="421"/>
                    </a:moveTo>
                    <a:lnTo>
                      <a:pt x="738" y="3842"/>
                    </a:lnTo>
                    <a:lnTo>
                      <a:pt x="2034" y="5857"/>
                    </a:lnTo>
                    <a:lnTo>
                      <a:pt x="3518" y="7130"/>
                    </a:lnTo>
                    <a:lnTo>
                      <a:pt x="4166" y="8337"/>
                    </a:lnTo>
                    <a:lnTo>
                      <a:pt x="3067" y="9953"/>
                    </a:lnTo>
                    <a:lnTo>
                      <a:pt x="2772" y="12931"/>
                    </a:lnTo>
                    <a:lnTo>
                      <a:pt x="1911" y="14171"/>
                    </a:lnTo>
                    <a:lnTo>
                      <a:pt x="1845" y="15478"/>
                    </a:lnTo>
                    <a:lnTo>
                      <a:pt x="2526" y="16164"/>
                    </a:lnTo>
                    <a:lnTo>
                      <a:pt x="2526" y="17382"/>
                    </a:lnTo>
                    <a:lnTo>
                      <a:pt x="3149" y="18301"/>
                    </a:lnTo>
                    <a:lnTo>
                      <a:pt x="3026" y="19950"/>
                    </a:lnTo>
                    <a:lnTo>
                      <a:pt x="4756" y="21600"/>
                    </a:lnTo>
                    <a:lnTo>
                      <a:pt x="5273" y="20515"/>
                    </a:lnTo>
                    <a:lnTo>
                      <a:pt x="6314" y="19629"/>
                    </a:lnTo>
                    <a:lnTo>
                      <a:pt x="7626" y="19773"/>
                    </a:lnTo>
                    <a:lnTo>
                      <a:pt x="8791" y="20792"/>
                    </a:lnTo>
                    <a:lnTo>
                      <a:pt x="11333" y="21046"/>
                    </a:lnTo>
                    <a:lnTo>
                      <a:pt x="12268" y="19784"/>
                    </a:lnTo>
                    <a:lnTo>
                      <a:pt x="11661" y="18633"/>
                    </a:lnTo>
                    <a:lnTo>
                      <a:pt x="11497" y="17581"/>
                    </a:lnTo>
                    <a:lnTo>
                      <a:pt x="11636" y="16419"/>
                    </a:lnTo>
                    <a:lnTo>
                      <a:pt x="12604" y="15422"/>
                    </a:lnTo>
                    <a:lnTo>
                      <a:pt x="14466" y="15555"/>
                    </a:lnTo>
                    <a:lnTo>
                      <a:pt x="16212" y="15090"/>
                    </a:lnTo>
                    <a:lnTo>
                      <a:pt x="17557" y="14116"/>
                    </a:lnTo>
                    <a:lnTo>
                      <a:pt x="19845" y="13983"/>
                    </a:lnTo>
                    <a:lnTo>
                      <a:pt x="21600" y="12843"/>
                    </a:lnTo>
                    <a:lnTo>
                      <a:pt x="21215" y="11337"/>
                    </a:lnTo>
                    <a:lnTo>
                      <a:pt x="19968" y="9787"/>
                    </a:lnTo>
                    <a:lnTo>
                      <a:pt x="20452" y="7971"/>
                    </a:lnTo>
                    <a:lnTo>
                      <a:pt x="21575" y="1827"/>
                    </a:lnTo>
                    <a:lnTo>
                      <a:pt x="20575" y="1661"/>
                    </a:lnTo>
                    <a:lnTo>
                      <a:pt x="19394" y="2325"/>
                    </a:lnTo>
                    <a:lnTo>
                      <a:pt x="17705" y="3809"/>
                    </a:lnTo>
                    <a:lnTo>
                      <a:pt x="16696" y="5691"/>
                    </a:lnTo>
                    <a:lnTo>
                      <a:pt x="15892" y="7528"/>
                    </a:lnTo>
                    <a:lnTo>
                      <a:pt x="14925" y="8669"/>
                    </a:lnTo>
                    <a:lnTo>
                      <a:pt x="13473" y="9444"/>
                    </a:lnTo>
                    <a:lnTo>
                      <a:pt x="12145" y="8779"/>
                    </a:lnTo>
                    <a:lnTo>
                      <a:pt x="11251" y="7307"/>
                    </a:lnTo>
                    <a:lnTo>
                      <a:pt x="11292" y="3864"/>
                    </a:lnTo>
                    <a:lnTo>
                      <a:pt x="10169" y="2325"/>
                    </a:lnTo>
                    <a:lnTo>
                      <a:pt x="9480" y="3144"/>
                    </a:lnTo>
                    <a:lnTo>
                      <a:pt x="8873" y="2380"/>
                    </a:lnTo>
                    <a:lnTo>
                      <a:pt x="8143" y="0"/>
                    </a:lnTo>
                    <a:lnTo>
                      <a:pt x="7421" y="66"/>
                    </a:lnTo>
                    <a:lnTo>
                      <a:pt x="7397" y="1949"/>
                    </a:lnTo>
                    <a:lnTo>
                      <a:pt x="5568" y="1827"/>
                    </a:lnTo>
                    <a:lnTo>
                      <a:pt x="3920" y="897"/>
                    </a:lnTo>
                    <a:lnTo>
                      <a:pt x="3034" y="1705"/>
                    </a:lnTo>
                    <a:lnTo>
                      <a:pt x="1788" y="731"/>
                    </a:lnTo>
                    <a:lnTo>
                      <a:pt x="0" y="421"/>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19" name="Freeform 114"/>
              <p:cNvSpPr/>
              <p:nvPr/>
            </p:nvSpPr>
            <p:spPr>
              <a:xfrm>
                <a:off x="951133" y="2021667"/>
                <a:ext cx="511376" cy="312937"/>
              </a:xfrm>
              <a:custGeom>
                <a:avLst/>
                <a:gdLst/>
                <a:ahLst/>
                <a:cxnLst>
                  <a:cxn ang="0">
                    <a:pos x="wd2" y="hd2"/>
                  </a:cxn>
                  <a:cxn ang="5400000">
                    <a:pos x="wd2" y="hd2"/>
                  </a:cxn>
                  <a:cxn ang="10800000">
                    <a:pos x="wd2" y="hd2"/>
                  </a:cxn>
                  <a:cxn ang="16200000">
                    <a:pos x="wd2" y="hd2"/>
                  </a:cxn>
                </a:cxnLst>
                <a:rect l="0" t="0" r="r" b="b"/>
                <a:pathLst>
                  <a:path w="21600" h="21600" extrusionOk="0">
                    <a:moveTo>
                      <a:pt x="1911" y="21600"/>
                    </a:moveTo>
                    <a:lnTo>
                      <a:pt x="3679" y="21222"/>
                    </a:lnTo>
                    <a:lnTo>
                      <a:pt x="3634" y="19557"/>
                    </a:lnTo>
                    <a:lnTo>
                      <a:pt x="5081" y="18194"/>
                    </a:lnTo>
                    <a:lnTo>
                      <a:pt x="6268" y="17755"/>
                    </a:lnTo>
                    <a:lnTo>
                      <a:pt x="7447" y="19102"/>
                    </a:lnTo>
                    <a:lnTo>
                      <a:pt x="8644" y="17604"/>
                    </a:lnTo>
                    <a:lnTo>
                      <a:pt x="11412" y="16469"/>
                    </a:lnTo>
                    <a:lnTo>
                      <a:pt x="13778" y="14652"/>
                    </a:lnTo>
                    <a:lnTo>
                      <a:pt x="15001" y="15560"/>
                    </a:lnTo>
                    <a:lnTo>
                      <a:pt x="18171" y="17755"/>
                    </a:lnTo>
                    <a:lnTo>
                      <a:pt x="19314" y="16923"/>
                    </a:lnTo>
                    <a:lnTo>
                      <a:pt x="20421" y="14652"/>
                    </a:lnTo>
                    <a:lnTo>
                      <a:pt x="21600" y="13214"/>
                    </a:lnTo>
                    <a:lnTo>
                      <a:pt x="20153" y="10126"/>
                    </a:lnTo>
                    <a:lnTo>
                      <a:pt x="20020" y="7326"/>
                    </a:lnTo>
                    <a:lnTo>
                      <a:pt x="19314" y="5131"/>
                    </a:lnTo>
                    <a:lnTo>
                      <a:pt x="18921" y="2361"/>
                    </a:lnTo>
                    <a:lnTo>
                      <a:pt x="18332" y="0"/>
                    </a:lnTo>
                    <a:lnTo>
                      <a:pt x="16403" y="1514"/>
                    </a:lnTo>
                    <a:lnTo>
                      <a:pt x="13921" y="1680"/>
                    </a:lnTo>
                    <a:lnTo>
                      <a:pt x="12456" y="3027"/>
                    </a:lnTo>
                    <a:lnTo>
                      <a:pt x="10528" y="3693"/>
                    </a:lnTo>
                    <a:lnTo>
                      <a:pt x="8510" y="3481"/>
                    </a:lnTo>
                    <a:lnTo>
                      <a:pt x="7483" y="4859"/>
                    </a:lnTo>
                    <a:lnTo>
                      <a:pt x="7313" y="6418"/>
                    </a:lnTo>
                    <a:lnTo>
                      <a:pt x="7492" y="7856"/>
                    </a:lnTo>
                    <a:lnTo>
                      <a:pt x="8170" y="9491"/>
                    </a:lnTo>
                    <a:lnTo>
                      <a:pt x="7161" y="11186"/>
                    </a:lnTo>
                    <a:lnTo>
                      <a:pt x="4393" y="10823"/>
                    </a:lnTo>
                    <a:lnTo>
                      <a:pt x="3143" y="9445"/>
                    </a:lnTo>
                    <a:lnTo>
                      <a:pt x="1697" y="9233"/>
                    </a:lnTo>
                    <a:lnTo>
                      <a:pt x="509" y="10505"/>
                    </a:lnTo>
                    <a:lnTo>
                      <a:pt x="0" y="11958"/>
                    </a:lnTo>
                    <a:lnTo>
                      <a:pt x="866" y="17074"/>
                    </a:lnTo>
                    <a:lnTo>
                      <a:pt x="1822" y="21600"/>
                    </a:lnTo>
                    <a:lnTo>
                      <a:pt x="1911"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20" name="Freeform 115"/>
              <p:cNvSpPr/>
              <p:nvPr/>
            </p:nvSpPr>
            <p:spPr>
              <a:xfrm>
                <a:off x="1090598" y="1526185"/>
                <a:ext cx="1096883" cy="866784"/>
              </a:xfrm>
              <a:custGeom>
                <a:avLst/>
                <a:gdLst/>
                <a:ahLst/>
                <a:cxnLst>
                  <a:cxn ang="0">
                    <a:pos x="wd2" y="hd2"/>
                  </a:cxn>
                  <a:cxn ang="5400000">
                    <a:pos x="wd2" y="hd2"/>
                  </a:cxn>
                  <a:cxn ang="10800000">
                    <a:pos x="wd2" y="hd2"/>
                  </a:cxn>
                  <a:cxn ang="16200000">
                    <a:pos x="wd2" y="hd2"/>
                  </a:cxn>
                </a:cxnLst>
                <a:rect l="0" t="0" r="r" b="b"/>
                <a:pathLst>
                  <a:path w="21600" h="21600" extrusionOk="0">
                    <a:moveTo>
                      <a:pt x="21558" y="12809"/>
                    </a:moveTo>
                    <a:lnTo>
                      <a:pt x="21060" y="13802"/>
                    </a:lnTo>
                    <a:lnTo>
                      <a:pt x="20395" y="14445"/>
                    </a:lnTo>
                    <a:lnTo>
                      <a:pt x="20333" y="15312"/>
                    </a:lnTo>
                    <a:lnTo>
                      <a:pt x="20025" y="16485"/>
                    </a:lnTo>
                    <a:lnTo>
                      <a:pt x="18920" y="17706"/>
                    </a:lnTo>
                    <a:lnTo>
                      <a:pt x="17511" y="18606"/>
                    </a:lnTo>
                    <a:lnTo>
                      <a:pt x="16564" y="19152"/>
                    </a:lnTo>
                    <a:lnTo>
                      <a:pt x="15853" y="19342"/>
                    </a:lnTo>
                    <a:lnTo>
                      <a:pt x="15113" y="19097"/>
                    </a:lnTo>
                    <a:lnTo>
                      <a:pt x="15296" y="19997"/>
                    </a:lnTo>
                    <a:lnTo>
                      <a:pt x="14989" y="20946"/>
                    </a:lnTo>
                    <a:lnTo>
                      <a:pt x="14419" y="20946"/>
                    </a:lnTo>
                    <a:lnTo>
                      <a:pt x="14050" y="21600"/>
                    </a:lnTo>
                    <a:lnTo>
                      <a:pt x="13090" y="21545"/>
                    </a:lnTo>
                    <a:lnTo>
                      <a:pt x="12229" y="21109"/>
                    </a:lnTo>
                    <a:lnTo>
                      <a:pt x="11843" y="20646"/>
                    </a:lnTo>
                    <a:lnTo>
                      <a:pt x="11124" y="21218"/>
                    </a:lnTo>
                    <a:lnTo>
                      <a:pt x="10060" y="20973"/>
                    </a:lnTo>
                    <a:lnTo>
                      <a:pt x="9774" y="18606"/>
                    </a:lnTo>
                    <a:lnTo>
                      <a:pt x="9329" y="18170"/>
                    </a:lnTo>
                    <a:lnTo>
                      <a:pt x="8731" y="18334"/>
                    </a:lnTo>
                    <a:lnTo>
                      <a:pt x="8178" y="19261"/>
                    </a:lnTo>
                    <a:lnTo>
                      <a:pt x="7114" y="19479"/>
                    </a:lnTo>
                    <a:lnTo>
                      <a:pt x="6279" y="19642"/>
                    </a:lnTo>
                    <a:lnTo>
                      <a:pt x="5710" y="18743"/>
                    </a:lnTo>
                    <a:lnTo>
                      <a:pt x="6271" y="18443"/>
                    </a:lnTo>
                    <a:lnTo>
                      <a:pt x="6748" y="17652"/>
                    </a:lnTo>
                    <a:lnTo>
                      <a:pt x="7322" y="17107"/>
                    </a:lnTo>
                    <a:lnTo>
                      <a:pt x="6645" y="15989"/>
                    </a:lnTo>
                    <a:lnTo>
                      <a:pt x="6595" y="15007"/>
                    </a:lnTo>
                    <a:lnTo>
                      <a:pt x="6258" y="14200"/>
                    </a:lnTo>
                    <a:lnTo>
                      <a:pt x="6088" y="13273"/>
                    </a:lnTo>
                    <a:lnTo>
                      <a:pt x="5797" y="12319"/>
                    </a:lnTo>
                    <a:lnTo>
                      <a:pt x="5610" y="11599"/>
                    </a:lnTo>
                    <a:lnTo>
                      <a:pt x="4974" y="10841"/>
                    </a:lnTo>
                    <a:lnTo>
                      <a:pt x="5232" y="9870"/>
                    </a:lnTo>
                    <a:lnTo>
                      <a:pt x="5784" y="6915"/>
                    </a:lnTo>
                    <a:lnTo>
                      <a:pt x="5294" y="6827"/>
                    </a:lnTo>
                    <a:lnTo>
                      <a:pt x="4662" y="7182"/>
                    </a:lnTo>
                    <a:lnTo>
                      <a:pt x="3819" y="7891"/>
                    </a:lnTo>
                    <a:lnTo>
                      <a:pt x="3266" y="8916"/>
                    </a:lnTo>
                    <a:lnTo>
                      <a:pt x="2905" y="9728"/>
                    </a:lnTo>
                    <a:lnTo>
                      <a:pt x="2394" y="10301"/>
                    </a:lnTo>
                    <a:lnTo>
                      <a:pt x="1666" y="10655"/>
                    </a:lnTo>
                    <a:lnTo>
                      <a:pt x="997" y="10334"/>
                    </a:lnTo>
                    <a:lnTo>
                      <a:pt x="561" y="9598"/>
                    </a:lnTo>
                    <a:lnTo>
                      <a:pt x="578" y="7918"/>
                    </a:lnTo>
                    <a:lnTo>
                      <a:pt x="0" y="7165"/>
                    </a:lnTo>
                    <a:lnTo>
                      <a:pt x="852" y="6615"/>
                    </a:lnTo>
                    <a:lnTo>
                      <a:pt x="1409" y="5769"/>
                    </a:lnTo>
                    <a:lnTo>
                      <a:pt x="2020" y="6288"/>
                    </a:lnTo>
                    <a:lnTo>
                      <a:pt x="2410" y="5933"/>
                    </a:lnTo>
                    <a:lnTo>
                      <a:pt x="1907" y="5442"/>
                    </a:lnTo>
                    <a:lnTo>
                      <a:pt x="1907" y="4793"/>
                    </a:lnTo>
                    <a:lnTo>
                      <a:pt x="2880" y="4161"/>
                    </a:lnTo>
                    <a:lnTo>
                      <a:pt x="3511" y="4052"/>
                    </a:lnTo>
                    <a:lnTo>
                      <a:pt x="4293" y="3512"/>
                    </a:lnTo>
                    <a:lnTo>
                      <a:pt x="5149" y="3321"/>
                    </a:lnTo>
                    <a:lnTo>
                      <a:pt x="5456" y="2857"/>
                    </a:lnTo>
                    <a:lnTo>
                      <a:pt x="5602" y="2121"/>
                    </a:lnTo>
                    <a:lnTo>
                      <a:pt x="5581" y="1549"/>
                    </a:lnTo>
                    <a:lnTo>
                      <a:pt x="5456" y="736"/>
                    </a:lnTo>
                    <a:lnTo>
                      <a:pt x="5356" y="55"/>
                    </a:lnTo>
                    <a:lnTo>
                      <a:pt x="5909" y="0"/>
                    </a:lnTo>
                    <a:lnTo>
                      <a:pt x="6645" y="464"/>
                    </a:lnTo>
                    <a:lnTo>
                      <a:pt x="7322" y="627"/>
                    </a:lnTo>
                    <a:lnTo>
                      <a:pt x="8003" y="1052"/>
                    </a:lnTo>
                    <a:lnTo>
                      <a:pt x="8120" y="1696"/>
                    </a:lnTo>
                    <a:lnTo>
                      <a:pt x="9042" y="2688"/>
                    </a:lnTo>
                    <a:lnTo>
                      <a:pt x="8793" y="3348"/>
                    </a:lnTo>
                    <a:lnTo>
                      <a:pt x="9753" y="5360"/>
                    </a:lnTo>
                    <a:lnTo>
                      <a:pt x="10522" y="6282"/>
                    </a:lnTo>
                    <a:lnTo>
                      <a:pt x="11885" y="9254"/>
                    </a:lnTo>
                    <a:lnTo>
                      <a:pt x="11373" y="10083"/>
                    </a:lnTo>
                    <a:lnTo>
                      <a:pt x="11103" y="10917"/>
                    </a:lnTo>
                    <a:lnTo>
                      <a:pt x="12720" y="11021"/>
                    </a:lnTo>
                    <a:lnTo>
                      <a:pt x="14386" y="11528"/>
                    </a:lnTo>
                    <a:lnTo>
                      <a:pt x="14727" y="12139"/>
                    </a:lnTo>
                    <a:lnTo>
                      <a:pt x="14980" y="13355"/>
                    </a:lnTo>
                    <a:lnTo>
                      <a:pt x="15030" y="14255"/>
                    </a:lnTo>
                    <a:lnTo>
                      <a:pt x="16647" y="14200"/>
                    </a:lnTo>
                    <a:lnTo>
                      <a:pt x="18242" y="14118"/>
                    </a:lnTo>
                    <a:lnTo>
                      <a:pt x="19880" y="12946"/>
                    </a:lnTo>
                    <a:lnTo>
                      <a:pt x="21376" y="11266"/>
                    </a:lnTo>
                    <a:lnTo>
                      <a:pt x="21600" y="11812"/>
                    </a:lnTo>
                    <a:lnTo>
                      <a:pt x="21376" y="12319"/>
                    </a:lnTo>
                    <a:lnTo>
                      <a:pt x="21558" y="12809"/>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21" name="Freeform 116"/>
              <p:cNvSpPr/>
              <p:nvPr/>
            </p:nvSpPr>
            <p:spPr>
              <a:xfrm>
                <a:off x="711150" y="2161992"/>
                <a:ext cx="497556" cy="637050"/>
              </a:xfrm>
              <a:custGeom>
                <a:avLst/>
                <a:gdLst/>
                <a:ahLst/>
                <a:cxnLst>
                  <a:cxn ang="0">
                    <a:pos x="wd2" y="hd2"/>
                  </a:cxn>
                  <a:cxn ang="5400000">
                    <a:pos x="wd2" y="hd2"/>
                  </a:cxn>
                  <a:cxn ang="10800000">
                    <a:pos x="wd2" y="hd2"/>
                  </a:cxn>
                  <a:cxn ang="16200000">
                    <a:pos x="wd2" y="hd2"/>
                  </a:cxn>
                </a:cxnLst>
                <a:rect l="0" t="0" r="r" b="b"/>
                <a:pathLst>
                  <a:path w="21600" h="21600" extrusionOk="0">
                    <a:moveTo>
                      <a:pt x="0" y="2069"/>
                    </a:moveTo>
                    <a:lnTo>
                      <a:pt x="2566" y="5769"/>
                    </a:lnTo>
                    <a:lnTo>
                      <a:pt x="2658" y="7422"/>
                    </a:lnTo>
                    <a:lnTo>
                      <a:pt x="4683" y="8423"/>
                    </a:lnTo>
                    <a:lnTo>
                      <a:pt x="6727" y="11048"/>
                    </a:lnTo>
                    <a:lnTo>
                      <a:pt x="7707" y="13532"/>
                    </a:lnTo>
                    <a:lnTo>
                      <a:pt x="9567" y="14867"/>
                    </a:lnTo>
                    <a:lnTo>
                      <a:pt x="10374" y="16306"/>
                    </a:lnTo>
                    <a:lnTo>
                      <a:pt x="12170" y="18196"/>
                    </a:lnTo>
                    <a:lnTo>
                      <a:pt x="12940" y="19969"/>
                    </a:lnTo>
                    <a:lnTo>
                      <a:pt x="14617" y="21600"/>
                    </a:lnTo>
                    <a:lnTo>
                      <a:pt x="15918" y="19969"/>
                    </a:lnTo>
                    <a:lnTo>
                      <a:pt x="17669" y="19198"/>
                    </a:lnTo>
                    <a:lnTo>
                      <a:pt x="18750" y="19227"/>
                    </a:lnTo>
                    <a:lnTo>
                      <a:pt x="20436" y="18493"/>
                    </a:lnTo>
                    <a:lnTo>
                      <a:pt x="21600" y="17084"/>
                    </a:lnTo>
                    <a:lnTo>
                      <a:pt x="20399" y="16313"/>
                    </a:lnTo>
                    <a:lnTo>
                      <a:pt x="20693" y="15268"/>
                    </a:lnTo>
                    <a:lnTo>
                      <a:pt x="19868" y="14074"/>
                    </a:lnTo>
                    <a:lnTo>
                      <a:pt x="20115" y="12939"/>
                    </a:lnTo>
                    <a:lnTo>
                      <a:pt x="18127" y="12161"/>
                    </a:lnTo>
                    <a:lnTo>
                      <a:pt x="16340" y="11998"/>
                    </a:lnTo>
                    <a:lnTo>
                      <a:pt x="15148" y="10611"/>
                    </a:lnTo>
                    <a:lnTo>
                      <a:pt x="13710" y="8713"/>
                    </a:lnTo>
                    <a:lnTo>
                      <a:pt x="12335" y="5821"/>
                    </a:lnTo>
                    <a:lnTo>
                      <a:pt x="11318" y="3656"/>
                    </a:lnTo>
                    <a:lnTo>
                      <a:pt x="10420" y="1105"/>
                    </a:lnTo>
                    <a:lnTo>
                      <a:pt x="8486" y="0"/>
                    </a:lnTo>
                    <a:lnTo>
                      <a:pt x="7231" y="430"/>
                    </a:lnTo>
                    <a:lnTo>
                      <a:pt x="6681" y="1631"/>
                    </a:lnTo>
                    <a:lnTo>
                      <a:pt x="4179" y="3337"/>
                    </a:lnTo>
                    <a:lnTo>
                      <a:pt x="2841" y="3211"/>
                    </a:lnTo>
                    <a:lnTo>
                      <a:pt x="2713" y="2202"/>
                    </a:lnTo>
                    <a:lnTo>
                      <a:pt x="1622" y="1772"/>
                    </a:lnTo>
                    <a:lnTo>
                      <a:pt x="0" y="2069"/>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22" name="Freeform 117"/>
              <p:cNvSpPr/>
              <p:nvPr/>
            </p:nvSpPr>
            <p:spPr>
              <a:xfrm>
                <a:off x="996365" y="2234017"/>
                <a:ext cx="608123" cy="432151"/>
              </a:xfrm>
              <a:custGeom>
                <a:avLst/>
                <a:gdLst/>
                <a:ahLst/>
                <a:cxnLst>
                  <a:cxn ang="0">
                    <a:pos x="wd2" y="hd2"/>
                  </a:cxn>
                  <a:cxn ang="5400000">
                    <a:pos x="wd2" y="hd2"/>
                  </a:cxn>
                  <a:cxn ang="10800000">
                    <a:pos x="wd2" y="hd2"/>
                  </a:cxn>
                  <a:cxn ang="16200000">
                    <a:pos x="wd2" y="hd2"/>
                  </a:cxn>
                </a:cxnLst>
                <a:rect l="0" t="0" r="r" b="b"/>
                <a:pathLst>
                  <a:path w="21600" h="21600" extrusionOk="0">
                    <a:moveTo>
                      <a:pt x="7565" y="21600"/>
                    </a:moveTo>
                    <a:lnTo>
                      <a:pt x="8333" y="19236"/>
                    </a:lnTo>
                    <a:lnTo>
                      <a:pt x="9475" y="18102"/>
                    </a:lnTo>
                    <a:lnTo>
                      <a:pt x="10318" y="16135"/>
                    </a:lnTo>
                    <a:lnTo>
                      <a:pt x="9765" y="14386"/>
                    </a:lnTo>
                    <a:lnTo>
                      <a:pt x="10430" y="14168"/>
                    </a:lnTo>
                    <a:lnTo>
                      <a:pt x="11572" y="14660"/>
                    </a:lnTo>
                    <a:lnTo>
                      <a:pt x="13679" y="14332"/>
                    </a:lnTo>
                    <a:lnTo>
                      <a:pt x="14756" y="15397"/>
                    </a:lnTo>
                    <a:lnTo>
                      <a:pt x="15627" y="16791"/>
                    </a:lnTo>
                    <a:lnTo>
                      <a:pt x="16881" y="17283"/>
                    </a:lnTo>
                    <a:lnTo>
                      <a:pt x="19540" y="16955"/>
                    </a:lnTo>
                    <a:lnTo>
                      <a:pt x="20420" y="15862"/>
                    </a:lnTo>
                    <a:lnTo>
                      <a:pt x="20973" y="13416"/>
                    </a:lnTo>
                    <a:lnTo>
                      <a:pt x="21600" y="11449"/>
                    </a:lnTo>
                    <a:lnTo>
                      <a:pt x="21085" y="10629"/>
                    </a:lnTo>
                    <a:lnTo>
                      <a:pt x="20158" y="10137"/>
                    </a:lnTo>
                    <a:lnTo>
                      <a:pt x="21085" y="9154"/>
                    </a:lnTo>
                    <a:lnTo>
                      <a:pt x="21497" y="6763"/>
                    </a:lnTo>
                    <a:lnTo>
                      <a:pt x="20954" y="1954"/>
                    </a:lnTo>
                    <a:lnTo>
                      <a:pt x="20167" y="1052"/>
                    </a:lnTo>
                    <a:lnTo>
                      <a:pt x="19100" y="1380"/>
                    </a:lnTo>
                    <a:lnTo>
                      <a:pt x="18126" y="3265"/>
                    </a:lnTo>
                    <a:lnTo>
                      <a:pt x="14700" y="4030"/>
                    </a:lnTo>
                    <a:lnTo>
                      <a:pt x="13679" y="2241"/>
                    </a:lnTo>
                    <a:lnTo>
                      <a:pt x="9990" y="0"/>
                    </a:lnTo>
                    <a:lnTo>
                      <a:pt x="8033" y="1298"/>
                    </a:lnTo>
                    <a:lnTo>
                      <a:pt x="5674" y="2131"/>
                    </a:lnTo>
                    <a:lnTo>
                      <a:pt x="4663" y="3211"/>
                    </a:lnTo>
                    <a:lnTo>
                      <a:pt x="3689" y="2227"/>
                    </a:lnTo>
                    <a:lnTo>
                      <a:pt x="2725" y="2569"/>
                    </a:lnTo>
                    <a:lnTo>
                      <a:pt x="1461" y="3539"/>
                    </a:lnTo>
                    <a:lnTo>
                      <a:pt x="1517" y="4768"/>
                    </a:lnTo>
                    <a:lnTo>
                      <a:pt x="0" y="5041"/>
                    </a:lnTo>
                    <a:lnTo>
                      <a:pt x="1067" y="9154"/>
                    </a:lnTo>
                    <a:lnTo>
                      <a:pt x="2135" y="11722"/>
                    </a:lnTo>
                    <a:lnTo>
                      <a:pt x="3240" y="14058"/>
                    </a:lnTo>
                    <a:lnTo>
                      <a:pt x="4681" y="14332"/>
                    </a:lnTo>
                    <a:lnTo>
                      <a:pt x="6329" y="15452"/>
                    </a:lnTo>
                    <a:lnTo>
                      <a:pt x="6161" y="17119"/>
                    </a:lnTo>
                    <a:lnTo>
                      <a:pt x="6797" y="18895"/>
                    </a:lnTo>
                    <a:lnTo>
                      <a:pt x="6591" y="20480"/>
                    </a:lnTo>
                    <a:lnTo>
                      <a:pt x="7565"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23" name="Freeform 118"/>
              <p:cNvSpPr/>
              <p:nvPr/>
            </p:nvSpPr>
            <p:spPr>
              <a:xfrm>
                <a:off x="1022750" y="2728257"/>
                <a:ext cx="346781" cy="512869"/>
              </a:xfrm>
              <a:custGeom>
                <a:avLst/>
                <a:gdLst/>
                <a:ahLst/>
                <a:cxnLst>
                  <a:cxn ang="0">
                    <a:pos x="wd2" y="hd2"/>
                  </a:cxn>
                  <a:cxn ang="5400000">
                    <a:pos x="wd2" y="hd2"/>
                  </a:cxn>
                  <a:cxn ang="10800000">
                    <a:pos x="wd2" y="hd2"/>
                  </a:cxn>
                  <a:cxn ang="16200000">
                    <a:pos x="wd2" y="hd2"/>
                  </a:cxn>
                </a:cxnLst>
                <a:rect l="0" t="0" r="r" b="b"/>
                <a:pathLst>
                  <a:path w="21600" h="21600" extrusionOk="0">
                    <a:moveTo>
                      <a:pt x="16742" y="21600"/>
                    </a:moveTo>
                    <a:lnTo>
                      <a:pt x="18416" y="19712"/>
                    </a:lnTo>
                    <a:lnTo>
                      <a:pt x="21190" y="18618"/>
                    </a:lnTo>
                    <a:lnTo>
                      <a:pt x="21600" y="17179"/>
                    </a:lnTo>
                    <a:lnTo>
                      <a:pt x="20615" y="15302"/>
                    </a:lnTo>
                    <a:lnTo>
                      <a:pt x="19368" y="14300"/>
                    </a:lnTo>
                    <a:lnTo>
                      <a:pt x="17119" y="14289"/>
                    </a:lnTo>
                    <a:lnTo>
                      <a:pt x="16216" y="13678"/>
                    </a:lnTo>
                    <a:lnTo>
                      <a:pt x="15790" y="12596"/>
                    </a:lnTo>
                    <a:lnTo>
                      <a:pt x="16643" y="11606"/>
                    </a:lnTo>
                    <a:lnTo>
                      <a:pt x="16545" y="10293"/>
                    </a:lnTo>
                    <a:lnTo>
                      <a:pt x="14148" y="8958"/>
                    </a:lnTo>
                    <a:lnTo>
                      <a:pt x="12015" y="8497"/>
                    </a:lnTo>
                    <a:lnTo>
                      <a:pt x="10915" y="7680"/>
                    </a:lnTo>
                    <a:lnTo>
                      <a:pt x="11046" y="4364"/>
                    </a:lnTo>
                    <a:lnTo>
                      <a:pt x="8781" y="3120"/>
                    </a:lnTo>
                    <a:lnTo>
                      <a:pt x="8978" y="1658"/>
                    </a:lnTo>
                    <a:lnTo>
                      <a:pt x="7616" y="23"/>
                    </a:lnTo>
                    <a:lnTo>
                      <a:pt x="6007" y="0"/>
                    </a:lnTo>
                    <a:lnTo>
                      <a:pt x="3480" y="944"/>
                    </a:lnTo>
                    <a:lnTo>
                      <a:pt x="1641" y="2994"/>
                    </a:lnTo>
                    <a:lnTo>
                      <a:pt x="3168" y="4364"/>
                    </a:lnTo>
                    <a:lnTo>
                      <a:pt x="2331" y="7588"/>
                    </a:lnTo>
                    <a:lnTo>
                      <a:pt x="771" y="7542"/>
                    </a:lnTo>
                    <a:lnTo>
                      <a:pt x="0" y="8267"/>
                    </a:lnTo>
                    <a:lnTo>
                      <a:pt x="1805" y="8543"/>
                    </a:lnTo>
                    <a:lnTo>
                      <a:pt x="1937" y="10201"/>
                    </a:lnTo>
                    <a:lnTo>
                      <a:pt x="4711" y="12688"/>
                    </a:lnTo>
                    <a:lnTo>
                      <a:pt x="6467" y="14887"/>
                    </a:lnTo>
                    <a:lnTo>
                      <a:pt x="10143" y="16914"/>
                    </a:lnTo>
                    <a:lnTo>
                      <a:pt x="13640" y="19574"/>
                    </a:lnTo>
                    <a:lnTo>
                      <a:pt x="14920" y="19712"/>
                    </a:lnTo>
                    <a:lnTo>
                      <a:pt x="14920" y="20771"/>
                    </a:lnTo>
                    <a:lnTo>
                      <a:pt x="16742"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24" name="Freeform 119"/>
              <p:cNvSpPr/>
              <p:nvPr/>
            </p:nvSpPr>
            <p:spPr>
              <a:xfrm>
                <a:off x="1144626" y="2517150"/>
                <a:ext cx="291497" cy="456987"/>
              </a:xfrm>
              <a:custGeom>
                <a:avLst/>
                <a:gdLst/>
                <a:ahLst/>
                <a:cxnLst>
                  <a:cxn ang="0">
                    <a:pos x="wd2" y="hd2"/>
                  </a:cxn>
                  <a:cxn ang="5400000">
                    <a:pos x="wd2" y="hd2"/>
                  </a:cxn>
                  <a:cxn ang="10800000">
                    <a:pos x="wd2" y="hd2"/>
                  </a:cxn>
                  <a:cxn ang="16200000">
                    <a:pos x="wd2" y="hd2"/>
                  </a:cxn>
                </a:cxnLst>
                <a:rect l="0" t="0" r="r" b="b"/>
                <a:pathLst>
                  <a:path w="21600" h="21600" extrusionOk="0">
                    <a:moveTo>
                      <a:pt x="19763" y="1141"/>
                    </a:moveTo>
                    <a:lnTo>
                      <a:pt x="18414" y="2541"/>
                    </a:lnTo>
                    <a:lnTo>
                      <a:pt x="17984" y="3877"/>
                    </a:lnTo>
                    <a:lnTo>
                      <a:pt x="21600" y="7818"/>
                    </a:lnTo>
                    <a:lnTo>
                      <a:pt x="21229" y="9672"/>
                    </a:lnTo>
                    <a:lnTo>
                      <a:pt x="20056" y="11072"/>
                    </a:lnTo>
                    <a:lnTo>
                      <a:pt x="18296" y="11876"/>
                    </a:lnTo>
                    <a:lnTo>
                      <a:pt x="16361" y="13510"/>
                    </a:lnTo>
                    <a:lnTo>
                      <a:pt x="14543" y="13354"/>
                    </a:lnTo>
                    <a:lnTo>
                      <a:pt x="13058" y="14158"/>
                    </a:lnTo>
                    <a:lnTo>
                      <a:pt x="14465" y="15169"/>
                    </a:lnTo>
                    <a:lnTo>
                      <a:pt x="15130" y="16660"/>
                    </a:lnTo>
                    <a:lnTo>
                      <a:pt x="15873" y="18436"/>
                    </a:lnTo>
                    <a:lnTo>
                      <a:pt x="15443" y="20200"/>
                    </a:lnTo>
                    <a:lnTo>
                      <a:pt x="12589" y="20641"/>
                    </a:lnTo>
                    <a:lnTo>
                      <a:pt x="10634" y="21600"/>
                    </a:lnTo>
                    <a:lnTo>
                      <a:pt x="7858" y="20096"/>
                    </a:lnTo>
                    <a:lnTo>
                      <a:pt x="5239" y="19552"/>
                    </a:lnTo>
                    <a:lnTo>
                      <a:pt x="3910" y="18631"/>
                    </a:lnTo>
                    <a:lnTo>
                      <a:pt x="4027" y="14884"/>
                    </a:lnTo>
                    <a:lnTo>
                      <a:pt x="1368" y="13510"/>
                    </a:lnTo>
                    <a:lnTo>
                      <a:pt x="1603" y="11850"/>
                    </a:lnTo>
                    <a:lnTo>
                      <a:pt x="0" y="10009"/>
                    </a:lnTo>
                    <a:lnTo>
                      <a:pt x="2678" y="9050"/>
                    </a:lnTo>
                    <a:lnTo>
                      <a:pt x="4770" y="7053"/>
                    </a:lnTo>
                    <a:lnTo>
                      <a:pt x="6294" y="4875"/>
                    </a:lnTo>
                    <a:lnTo>
                      <a:pt x="8718" y="3786"/>
                    </a:lnTo>
                    <a:lnTo>
                      <a:pt x="10517" y="1867"/>
                    </a:lnTo>
                    <a:lnTo>
                      <a:pt x="9383" y="233"/>
                    </a:lnTo>
                    <a:lnTo>
                      <a:pt x="10712" y="0"/>
                    </a:lnTo>
                    <a:lnTo>
                      <a:pt x="13136" y="467"/>
                    </a:lnTo>
                    <a:lnTo>
                      <a:pt x="17515" y="156"/>
                    </a:lnTo>
                    <a:lnTo>
                      <a:pt x="19763" y="1141"/>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25" name="Freeform 120"/>
              <p:cNvSpPr/>
              <p:nvPr/>
            </p:nvSpPr>
            <p:spPr>
              <a:xfrm>
                <a:off x="1275297" y="2543227"/>
                <a:ext cx="442271" cy="738879"/>
              </a:xfrm>
              <a:custGeom>
                <a:avLst/>
                <a:gdLst/>
                <a:ahLst/>
                <a:cxnLst>
                  <a:cxn ang="0">
                    <a:pos x="wd2" y="hd2"/>
                  </a:cxn>
                  <a:cxn ang="5400000">
                    <a:pos x="wd2" y="hd2"/>
                  </a:cxn>
                  <a:cxn ang="10800000">
                    <a:pos x="wd2" y="hd2"/>
                  </a:cxn>
                  <a:cxn ang="16200000">
                    <a:pos x="wd2" y="hd2"/>
                  </a:cxn>
                </a:cxnLst>
                <a:rect l="0" t="0" r="r" b="b"/>
                <a:pathLst>
                  <a:path w="21600" h="21600" extrusionOk="0">
                    <a:moveTo>
                      <a:pt x="11387" y="1007"/>
                    </a:moveTo>
                    <a:lnTo>
                      <a:pt x="12356" y="2277"/>
                    </a:lnTo>
                    <a:lnTo>
                      <a:pt x="14486" y="3972"/>
                    </a:lnTo>
                    <a:lnTo>
                      <a:pt x="15803" y="5818"/>
                    </a:lnTo>
                    <a:lnTo>
                      <a:pt x="16926" y="7032"/>
                    </a:lnTo>
                    <a:lnTo>
                      <a:pt x="18656" y="7975"/>
                    </a:lnTo>
                    <a:lnTo>
                      <a:pt x="17843" y="8207"/>
                    </a:lnTo>
                    <a:lnTo>
                      <a:pt x="16410" y="8135"/>
                    </a:lnTo>
                    <a:lnTo>
                      <a:pt x="14886" y="7608"/>
                    </a:lnTo>
                    <a:lnTo>
                      <a:pt x="12924" y="6585"/>
                    </a:lnTo>
                    <a:lnTo>
                      <a:pt x="11891" y="7352"/>
                    </a:lnTo>
                    <a:lnTo>
                      <a:pt x="12588" y="8039"/>
                    </a:lnTo>
                    <a:lnTo>
                      <a:pt x="12666" y="9030"/>
                    </a:lnTo>
                    <a:lnTo>
                      <a:pt x="13673" y="9741"/>
                    </a:lnTo>
                    <a:lnTo>
                      <a:pt x="13208" y="10796"/>
                    </a:lnTo>
                    <a:lnTo>
                      <a:pt x="13931" y="11571"/>
                    </a:lnTo>
                    <a:lnTo>
                      <a:pt x="14938" y="12322"/>
                    </a:lnTo>
                    <a:lnTo>
                      <a:pt x="15364" y="13417"/>
                    </a:lnTo>
                    <a:lnTo>
                      <a:pt x="14576" y="14879"/>
                    </a:lnTo>
                    <a:lnTo>
                      <a:pt x="15506" y="15279"/>
                    </a:lnTo>
                    <a:lnTo>
                      <a:pt x="14938" y="15958"/>
                    </a:lnTo>
                    <a:lnTo>
                      <a:pt x="15855" y="16789"/>
                    </a:lnTo>
                    <a:lnTo>
                      <a:pt x="17042" y="16094"/>
                    </a:lnTo>
                    <a:lnTo>
                      <a:pt x="19095" y="15639"/>
                    </a:lnTo>
                    <a:lnTo>
                      <a:pt x="20748" y="15567"/>
                    </a:lnTo>
                    <a:lnTo>
                      <a:pt x="21600" y="16238"/>
                    </a:lnTo>
                    <a:lnTo>
                      <a:pt x="20128" y="16885"/>
                    </a:lnTo>
                    <a:lnTo>
                      <a:pt x="19663" y="19083"/>
                    </a:lnTo>
                    <a:lnTo>
                      <a:pt x="18553" y="19594"/>
                    </a:lnTo>
                    <a:lnTo>
                      <a:pt x="17998" y="20226"/>
                    </a:lnTo>
                    <a:lnTo>
                      <a:pt x="15248" y="20226"/>
                    </a:lnTo>
                    <a:lnTo>
                      <a:pt x="12446" y="20609"/>
                    </a:lnTo>
                    <a:lnTo>
                      <a:pt x="11594" y="21568"/>
                    </a:lnTo>
                    <a:lnTo>
                      <a:pt x="10316" y="21600"/>
                    </a:lnTo>
                    <a:lnTo>
                      <a:pt x="10006" y="21025"/>
                    </a:lnTo>
                    <a:lnTo>
                      <a:pt x="8534" y="20993"/>
                    </a:lnTo>
                    <a:lnTo>
                      <a:pt x="7321" y="20321"/>
                    </a:lnTo>
                    <a:lnTo>
                      <a:pt x="6404" y="19083"/>
                    </a:lnTo>
                    <a:lnTo>
                      <a:pt x="5035" y="18987"/>
                    </a:lnTo>
                    <a:lnTo>
                      <a:pt x="4248" y="18364"/>
                    </a:lnTo>
                    <a:lnTo>
                      <a:pt x="4583" y="17325"/>
                    </a:lnTo>
                    <a:lnTo>
                      <a:pt x="3835" y="16094"/>
                    </a:lnTo>
                    <a:lnTo>
                      <a:pt x="2840" y="15351"/>
                    </a:lnTo>
                    <a:lnTo>
                      <a:pt x="1072" y="15351"/>
                    </a:lnTo>
                    <a:lnTo>
                      <a:pt x="400" y="14967"/>
                    </a:lnTo>
                    <a:lnTo>
                      <a:pt x="0" y="14200"/>
                    </a:lnTo>
                    <a:lnTo>
                      <a:pt x="697" y="13457"/>
                    </a:lnTo>
                    <a:lnTo>
                      <a:pt x="633" y="12578"/>
                    </a:lnTo>
                    <a:lnTo>
                      <a:pt x="1924" y="12003"/>
                    </a:lnTo>
                    <a:lnTo>
                      <a:pt x="3809" y="11747"/>
                    </a:lnTo>
                    <a:lnTo>
                      <a:pt x="4119" y="10668"/>
                    </a:lnTo>
                    <a:lnTo>
                      <a:pt x="3202" y="8654"/>
                    </a:lnTo>
                    <a:lnTo>
                      <a:pt x="2234" y="8015"/>
                    </a:lnTo>
                    <a:lnTo>
                      <a:pt x="3202" y="7512"/>
                    </a:lnTo>
                    <a:lnTo>
                      <a:pt x="4416" y="7616"/>
                    </a:lnTo>
                    <a:lnTo>
                      <a:pt x="5694" y="6601"/>
                    </a:lnTo>
                    <a:lnTo>
                      <a:pt x="6856" y="6105"/>
                    </a:lnTo>
                    <a:lnTo>
                      <a:pt x="7656" y="5194"/>
                    </a:lnTo>
                    <a:lnTo>
                      <a:pt x="7876" y="4099"/>
                    </a:lnTo>
                    <a:lnTo>
                      <a:pt x="5487" y="1702"/>
                    </a:lnTo>
                    <a:lnTo>
                      <a:pt x="5745" y="847"/>
                    </a:lnTo>
                    <a:lnTo>
                      <a:pt x="6675" y="0"/>
                    </a:lnTo>
                    <a:lnTo>
                      <a:pt x="7889" y="815"/>
                    </a:lnTo>
                    <a:lnTo>
                      <a:pt x="9515" y="1103"/>
                    </a:lnTo>
                    <a:lnTo>
                      <a:pt x="11387" y="1007"/>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26" name="Freeform 121"/>
              <p:cNvSpPr/>
              <p:nvPr/>
            </p:nvSpPr>
            <p:spPr>
              <a:xfrm>
                <a:off x="1519048" y="2767995"/>
                <a:ext cx="363116" cy="348950"/>
              </a:xfrm>
              <a:custGeom>
                <a:avLst/>
                <a:gdLst/>
                <a:ahLst/>
                <a:cxnLst>
                  <a:cxn ang="0">
                    <a:pos x="wd2" y="hd2"/>
                  </a:cxn>
                  <a:cxn ang="5400000">
                    <a:pos x="wd2" y="hd2"/>
                  </a:cxn>
                  <a:cxn ang="10800000">
                    <a:pos x="wd2" y="hd2"/>
                  </a:cxn>
                  <a:cxn ang="16200000">
                    <a:pos x="wd2" y="hd2"/>
                  </a:cxn>
                </a:cxnLst>
                <a:rect l="0" t="0" r="r" b="b"/>
                <a:pathLst>
                  <a:path w="21600" h="21600" extrusionOk="0">
                    <a:moveTo>
                      <a:pt x="8270" y="2945"/>
                    </a:moveTo>
                    <a:lnTo>
                      <a:pt x="13455" y="2844"/>
                    </a:lnTo>
                    <a:lnTo>
                      <a:pt x="14927" y="4655"/>
                    </a:lnTo>
                    <a:lnTo>
                      <a:pt x="18828" y="5468"/>
                    </a:lnTo>
                    <a:lnTo>
                      <a:pt x="20676" y="7499"/>
                    </a:lnTo>
                    <a:lnTo>
                      <a:pt x="21600" y="10072"/>
                    </a:lnTo>
                    <a:lnTo>
                      <a:pt x="21099" y="11748"/>
                    </a:lnTo>
                    <a:lnTo>
                      <a:pt x="20363" y="14727"/>
                    </a:lnTo>
                    <a:lnTo>
                      <a:pt x="17715" y="16217"/>
                    </a:lnTo>
                    <a:lnTo>
                      <a:pt x="16415" y="17639"/>
                    </a:lnTo>
                    <a:lnTo>
                      <a:pt x="16384" y="19569"/>
                    </a:lnTo>
                    <a:lnTo>
                      <a:pt x="14927" y="19450"/>
                    </a:lnTo>
                    <a:lnTo>
                      <a:pt x="14003" y="18773"/>
                    </a:lnTo>
                    <a:lnTo>
                      <a:pt x="12719" y="19247"/>
                    </a:lnTo>
                    <a:lnTo>
                      <a:pt x="11748" y="20415"/>
                    </a:lnTo>
                    <a:lnTo>
                      <a:pt x="10745" y="19027"/>
                    </a:lnTo>
                    <a:lnTo>
                      <a:pt x="8709" y="19179"/>
                    </a:lnTo>
                    <a:lnTo>
                      <a:pt x="6265" y="20144"/>
                    </a:lnTo>
                    <a:lnTo>
                      <a:pt x="4793" y="21600"/>
                    </a:lnTo>
                    <a:lnTo>
                      <a:pt x="3697" y="19856"/>
                    </a:lnTo>
                    <a:lnTo>
                      <a:pt x="4386" y="18434"/>
                    </a:lnTo>
                    <a:lnTo>
                      <a:pt x="3274" y="17571"/>
                    </a:lnTo>
                    <a:lnTo>
                      <a:pt x="4198" y="14524"/>
                    </a:lnTo>
                    <a:lnTo>
                      <a:pt x="3697" y="12154"/>
                    </a:lnTo>
                    <a:lnTo>
                      <a:pt x="2412" y="10478"/>
                    </a:lnTo>
                    <a:lnTo>
                      <a:pt x="1598" y="8921"/>
                    </a:lnTo>
                    <a:lnTo>
                      <a:pt x="2162" y="6687"/>
                    </a:lnTo>
                    <a:lnTo>
                      <a:pt x="924" y="5197"/>
                    </a:lnTo>
                    <a:lnTo>
                      <a:pt x="861" y="3182"/>
                    </a:lnTo>
                    <a:lnTo>
                      <a:pt x="0" y="1625"/>
                    </a:lnTo>
                    <a:lnTo>
                      <a:pt x="1237" y="0"/>
                    </a:lnTo>
                    <a:lnTo>
                      <a:pt x="3634" y="2167"/>
                    </a:lnTo>
                    <a:lnTo>
                      <a:pt x="5373" y="3250"/>
                    </a:lnTo>
                    <a:lnTo>
                      <a:pt x="7158" y="3453"/>
                    </a:lnTo>
                    <a:lnTo>
                      <a:pt x="8270" y="2945"/>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27" name="Freeform 122"/>
              <p:cNvSpPr/>
              <p:nvPr/>
            </p:nvSpPr>
            <p:spPr>
              <a:xfrm>
                <a:off x="1508997" y="2354472"/>
                <a:ext cx="717434" cy="864301"/>
              </a:xfrm>
              <a:custGeom>
                <a:avLst/>
                <a:gdLst/>
                <a:ahLst/>
                <a:cxnLst>
                  <a:cxn ang="0">
                    <a:pos x="wd2" y="hd2"/>
                  </a:cxn>
                  <a:cxn ang="5400000">
                    <a:pos x="wd2" y="hd2"/>
                  </a:cxn>
                  <a:cxn ang="10800000">
                    <a:pos x="wd2" y="hd2"/>
                  </a:cxn>
                  <a:cxn ang="16200000">
                    <a:pos x="wd2" y="hd2"/>
                  </a:cxn>
                </a:cxnLst>
                <a:rect l="0" t="0" r="r" b="b"/>
                <a:pathLst>
                  <a:path w="21600" h="21600" extrusionOk="0">
                    <a:moveTo>
                      <a:pt x="16895" y="21600"/>
                    </a:moveTo>
                    <a:lnTo>
                      <a:pt x="16500" y="21069"/>
                    </a:lnTo>
                    <a:lnTo>
                      <a:pt x="16500" y="20384"/>
                    </a:lnTo>
                    <a:lnTo>
                      <a:pt x="15559" y="20302"/>
                    </a:lnTo>
                    <a:lnTo>
                      <a:pt x="14815" y="19925"/>
                    </a:lnTo>
                    <a:lnTo>
                      <a:pt x="13429" y="20330"/>
                    </a:lnTo>
                    <a:lnTo>
                      <a:pt x="12463" y="20302"/>
                    </a:lnTo>
                    <a:lnTo>
                      <a:pt x="12590" y="19432"/>
                    </a:lnTo>
                    <a:lnTo>
                      <a:pt x="12215" y="18446"/>
                    </a:lnTo>
                    <a:lnTo>
                      <a:pt x="11363" y="17926"/>
                    </a:lnTo>
                    <a:lnTo>
                      <a:pt x="10619" y="18693"/>
                    </a:lnTo>
                    <a:lnTo>
                      <a:pt x="9646" y="18939"/>
                    </a:lnTo>
                    <a:lnTo>
                      <a:pt x="8711" y="18693"/>
                    </a:lnTo>
                    <a:lnTo>
                      <a:pt x="8616" y="18255"/>
                    </a:lnTo>
                    <a:lnTo>
                      <a:pt x="8629" y="17439"/>
                    </a:lnTo>
                    <a:lnTo>
                      <a:pt x="9296" y="16864"/>
                    </a:lnTo>
                    <a:lnTo>
                      <a:pt x="10631" y="16289"/>
                    </a:lnTo>
                    <a:lnTo>
                      <a:pt x="10918" y="15320"/>
                    </a:lnTo>
                    <a:lnTo>
                      <a:pt x="11255" y="14389"/>
                    </a:lnTo>
                    <a:lnTo>
                      <a:pt x="10790" y="13360"/>
                    </a:lnTo>
                    <a:lnTo>
                      <a:pt x="9830" y="12544"/>
                    </a:lnTo>
                    <a:lnTo>
                      <a:pt x="7859" y="12204"/>
                    </a:lnTo>
                    <a:lnTo>
                      <a:pt x="7122" y="11471"/>
                    </a:lnTo>
                    <a:lnTo>
                      <a:pt x="4451" y="11525"/>
                    </a:lnTo>
                    <a:lnTo>
                      <a:pt x="3415" y="10748"/>
                    </a:lnTo>
                    <a:lnTo>
                      <a:pt x="2639" y="9598"/>
                    </a:lnTo>
                    <a:lnTo>
                      <a:pt x="1876" y="8092"/>
                    </a:lnTo>
                    <a:lnTo>
                      <a:pt x="553" y="6652"/>
                    </a:lnTo>
                    <a:lnTo>
                      <a:pt x="0" y="5557"/>
                    </a:lnTo>
                    <a:lnTo>
                      <a:pt x="1176" y="5464"/>
                    </a:lnTo>
                    <a:lnTo>
                      <a:pt x="1876" y="4944"/>
                    </a:lnTo>
                    <a:lnTo>
                      <a:pt x="2321" y="3783"/>
                    </a:lnTo>
                    <a:lnTo>
                      <a:pt x="2893" y="2727"/>
                    </a:lnTo>
                    <a:lnTo>
                      <a:pt x="2448" y="2327"/>
                    </a:lnTo>
                    <a:lnTo>
                      <a:pt x="1666" y="2053"/>
                    </a:lnTo>
                    <a:lnTo>
                      <a:pt x="2448" y="1588"/>
                    </a:lnTo>
                    <a:lnTo>
                      <a:pt x="2810" y="345"/>
                    </a:lnTo>
                    <a:lnTo>
                      <a:pt x="4432" y="575"/>
                    </a:lnTo>
                    <a:lnTo>
                      <a:pt x="5500" y="0"/>
                    </a:lnTo>
                    <a:lnTo>
                      <a:pt x="6117" y="465"/>
                    </a:lnTo>
                    <a:lnTo>
                      <a:pt x="7484" y="920"/>
                    </a:lnTo>
                    <a:lnTo>
                      <a:pt x="8902" y="975"/>
                    </a:lnTo>
                    <a:lnTo>
                      <a:pt x="9455" y="318"/>
                    </a:lnTo>
                    <a:lnTo>
                      <a:pt x="10301" y="318"/>
                    </a:lnTo>
                    <a:lnTo>
                      <a:pt x="10333" y="1002"/>
                    </a:lnTo>
                    <a:lnTo>
                      <a:pt x="9678" y="1621"/>
                    </a:lnTo>
                    <a:lnTo>
                      <a:pt x="8927" y="3537"/>
                    </a:lnTo>
                    <a:lnTo>
                      <a:pt x="9582" y="4271"/>
                    </a:lnTo>
                    <a:lnTo>
                      <a:pt x="10212" y="4654"/>
                    </a:lnTo>
                    <a:lnTo>
                      <a:pt x="11070" y="5486"/>
                    </a:lnTo>
                    <a:lnTo>
                      <a:pt x="12018" y="5897"/>
                    </a:lnTo>
                    <a:lnTo>
                      <a:pt x="12317" y="8038"/>
                    </a:lnTo>
                    <a:lnTo>
                      <a:pt x="13334" y="8426"/>
                    </a:lnTo>
                    <a:lnTo>
                      <a:pt x="14256" y="8454"/>
                    </a:lnTo>
                    <a:lnTo>
                      <a:pt x="15362" y="9083"/>
                    </a:lnTo>
                    <a:lnTo>
                      <a:pt x="16869" y="9275"/>
                    </a:lnTo>
                    <a:lnTo>
                      <a:pt x="17950" y="9888"/>
                    </a:lnTo>
                    <a:lnTo>
                      <a:pt x="19177" y="10080"/>
                    </a:lnTo>
                    <a:lnTo>
                      <a:pt x="20341" y="10036"/>
                    </a:lnTo>
                    <a:lnTo>
                      <a:pt x="20379" y="9281"/>
                    </a:lnTo>
                    <a:lnTo>
                      <a:pt x="21034" y="9248"/>
                    </a:lnTo>
                    <a:lnTo>
                      <a:pt x="21600" y="9439"/>
                    </a:lnTo>
                    <a:lnTo>
                      <a:pt x="20907" y="10299"/>
                    </a:lnTo>
                    <a:lnTo>
                      <a:pt x="20805" y="11213"/>
                    </a:lnTo>
                    <a:lnTo>
                      <a:pt x="20157" y="11881"/>
                    </a:lnTo>
                    <a:lnTo>
                      <a:pt x="19820" y="12790"/>
                    </a:lnTo>
                    <a:lnTo>
                      <a:pt x="18599" y="13579"/>
                    </a:lnTo>
                    <a:lnTo>
                      <a:pt x="18408" y="15139"/>
                    </a:lnTo>
                    <a:lnTo>
                      <a:pt x="18599" y="16278"/>
                    </a:lnTo>
                    <a:lnTo>
                      <a:pt x="17486" y="16837"/>
                    </a:lnTo>
                    <a:lnTo>
                      <a:pt x="17531" y="17707"/>
                    </a:lnTo>
                    <a:lnTo>
                      <a:pt x="16863" y="18441"/>
                    </a:lnTo>
                    <a:lnTo>
                      <a:pt x="17658" y="19240"/>
                    </a:lnTo>
                    <a:lnTo>
                      <a:pt x="17435" y="21042"/>
                    </a:lnTo>
                    <a:lnTo>
                      <a:pt x="16895"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28" name="Freeform 123"/>
              <p:cNvSpPr/>
              <p:nvPr/>
            </p:nvSpPr>
            <p:spPr>
              <a:xfrm>
                <a:off x="1805519" y="2081274"/>
                <a:ext cx="735025" cy="719009"/>
              </a:xfrm>
              <a:custGeom>
                <a:avLst/>
                <a:gdLst/>
                <a:ahLst/>
                <a:cxnLst>
                  <a:cxn ang="0">
                    <a:pos x="wd2" y="hd2"/>
                  </a:cxn>
                  <a:cxn ang="5400000">
                    <a:pos x="wd2" y="hd2"/>
                  </a:cxn>
                  <a:cxn ang="10800000">
                    <a:pos x="wd2" y="hd2"/>
                  </a:cxn>
                  <a:cxn ang="16200000">
                    <a:pos x="wd2" y="hd2"/>
                  </a:cxn>
                </a:cxnLst>
                <a:rect l="0" t="0" r="r" b="b"/>
                <a:pathLst>
                  <a:path w="21600" h="21600" extrusionOk="0">
                    <a:moveTo>
                      <a:pt x="19647" y="19794"/>
                    </a:moveTo>
                    <a:lnTo>
                      <a:pt x="16014" y="21600"/>
                    </a:lnTo>
                    <a:lnTo>
                      <a:pt x="12356" y="19551"/>
                    </a:lnTo>
                    <a:lnTo>
                      <a:pt x="11811" y="19321"/>
                    </a:lnTo>
                    <a:lnTo>
                      <a:pt x="11160" y="19354"/>
                    </a:lnTo>
                    <a:lnTo>
                      <a:pt x="11129" y="20287"/>
                    </a:lnTo>
                    <a:lnTo>
                      <a:pt x="9975" y="20319"/>
                    </a:lnTo>
                    <a:lnTo>
                      <a:pt x="8804" y="20109"/>
                    </a:lnTo>
                    <a:lnTo>
                      <a:pt x="7750" y="19354"/>
                    </a:lnTo>
                    <a:lnTo>
                      <a:pt x="6262" y="19137"/>
                    </a:lnTo>
                    <a:lnTo>
                      <a:pt x="5208" y="18369"/>
                    </a:lnTo>
                    <a:lnTo>
                      <a:pt x="4296" y="18349"/>
                    </a:lnTo>
                    <a:lnTo>
                      <a:pt x="3317" y="17876"/>
                    </a:lnTo>
                    <a:lnTo>
                      <a:pt x="3007" y="15295"/>
                    </a:lnTo>
                    <a:lnTo>
                      <a:pt x="2077" y="14803"/>
                    </a:lnTo>
                    <a:lnTo>
                      <a:pt x="1259" y="13805"/>
                    </a:lnTo>
                    <a:lnTo>
                      <a:pt x="639" y="13345"/>
                    </a:lnTo>
                    <a:lnTo>
                      <a:pt x="0" y="12439"/>
                    </a:lnTo>
                    <a:lnTo>
                      <a:pt x="701" y="10199"/>
                    </a:lnTo>
                    <a:lnTo>
                      <a:pt x="1364" y="9411"/>
                    </a:lnTo>
                    <a:lnTo>
                      <a:pt x="1333" y="8629"/>
                    </a:lnTo>
                    <a:lnTo>
                      <a:pt x="1817" y="7447"/>
                    </a:lnTo>
                    <a:lnTo>
                      <a:pt x="1569" y="6364"/>
                    </a:lnTo>
                    <a:lnTo>
                      <a:pt x="2654" y="6659"/>
                    </a:lnTo>
                    <a:lnTo>
                      <a:pt x="3745" y="6429"/>
                    </a:lnTo>
                    <a:lnTo>
                      <a:pt x="5115" y="5773"/>
                    </a:lnTo>
                    <a:lnTo>
                      <a:pt x="7223" y="4702"/>
                    </a:lnTo>
                    <a:lnTo>
                      <a:pt x="8866" y="3244"/>
                    </a:lnTo>
                    <a:lnTo>
                      <a:pt x="9331" y="1845"/>
                    </a:lnTo>
                    <a:lnTo>
                      <a:pt x="9424" y="768"/>
                    </a:lnTo>
                    <a:lnTo>
                      <a:pt x="10422" y="0"/>
                    </a:lnTo>
                    <a:lnTo>
                      <a:pt x="10403" y="6823"/>
                    </a:lnTo>
                    <a:lnTo>
                      <a:pt x="11222" y="6429"/>
                    </a:lnTo>
                    <a:lnTo>
                      <a:pt x="12716" y="7250"/>
                    </a:lnTo>
                    <a:lnTo>
                      <a:pt x="13819" y="6462"/>
                    </a:lnTo>
                    <a:lnTo>
                      <a:pt x="15065" y="6331"/>
                    </a:lnTo>
                    <a:lnTo>
                      <a:pt x="16467" y="6561"/>
                    </a:lnTo>
                    <a:lnTo>
                      <a:pt x="18482" y="9674"/>
                    </a:lnTo>
                    <a:lnTo>
                      <a:pt x="21575" y="16300"/>
                    </a:lnTo>
                    <a:lnTo>
                      <a:pt x="21600" y="17371"/>
                    </a:lnTo>
                    <a:lnTo>
                      <a:pt x="20775" y="18027"/>
                    </a:lnTo>
                    <a:lnTo>
                      <a:pt x="20106" y="18402"/>
                    </a:lnTo>
                    <a:lnTo>
                      <a:pt x="20056" y="19617"/>
                    </a:lnTo>
                    <a:lnTo>
                      <a:pt x="19647" y="19794"/>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29" name="Freeform 124"/>
              <p:cNvSpPr/>
              <p:nvPr/>
            </p:nvSpPr>
            <p:spPr>
              <a:xfrm>
                <a:off x="1291630" y="3070997"/>
                <a:ext cx="824232" cy="560058"/>
              </a:xfrm>
              <a:custGeom>
                <a:avLst/>
                <a:gdLst/>
                <a:ahLst/>
                <a:cxnLst>
                  <a:cxn ang="0">
                    <a:pos x="wd2" y="hd2"/>
                  </a:cxn>
                  <a:cxn ang="5400000">
                    <a:pos x="wd2" y="hd2"/>
                  </a:cxn>
                  <a:cxn ang="10800000">
                    <a:pos x="wd2" y="hd2"/>
                  </a:cxn>
                  <a:cxn ang="16200000">
                    <a:pos x="wd2" y="hd2"/>
                  </a:cxn>
                </a:cxnLst>
                <a:rect l="0" t="0" r="r" b="b"/>
                <a:pathLst>
                  <a:path w="21600" h="21600" extrusionOk="0">
                    <a:moveTo>
                      <a:pt x="0" y="6564"/>
                    </a:moveTo>
                    <a:lnTo>
                      <a:pt x="5433" y="11365"/>
                    </a:lnTo>
                    <a:lnTo>
                      <a:pt x="6931" y="13137"/>
                    </a:lnTo>
                    <a:lnTo>
                      <a:pt x="8562" y="13517"/>
                    </a:lnTo>
                    <a:lnTo>
                      <a:pt x="10529" y="14909"/>
                    </a:lnTo>
                    <a:lnTo>
                      <a:pt x="11834" y="16335"/>
                    </a:lnTo>
                    <a:lnTo>
                      <a:pt x="14420" y="17685"/>
                    </a:lnTo>
                    <a:lnTo>
                      <a:pt x="15067" y="19330"/>
                    </a:lnTo>
                    <a:lnTo>
                      <a:pt x="15995" y="19702"/>
                    </a:lnTo>
                    <a:lnTo>
                      <a:pt x="16974" y="20756"/>
                    </a:lnTo>
                    <a:lnTo>
                      <a:pt x="18582" y="21600"/>
                    </a:lnTo>
                    <a:lnTo>
                      <a:pt x="18930" y="19870"/>
                    </a:lnTo>
                    <a:lnTo>
                      <a:pt x="18610" y="18444"/>
                    </a:lnTo>
                    <a:lnTo>
                      <a:pt x="19478" y="15323"/>
                    </a:lnTo>
                    <a:lnTo>
                      <a:pt x="20240" y="14909"/>
                    </a:lnTo>
                    <a:lnTo>
                      <a:pt x="21025" y="14951"/>
                    </a:lnTo>
                    <a:lnTo>
                      <a:pt x="21136" y="13643"/>
                    </a:lnTo>
                    <a:lnTo>
                      <a:pt x="21600" y="12673"/>
                    </a:lnTo>
                    <a:lnTo>
                      <a:pt x="21517" y="10614"/>
                    </a:lnTo>
                    <a:lnTo>
                      <a:pt x="21191" y="9475"/>
                    </a:lnTo>
                    <a:lnTo>
                      <a:pt x="21191" y="8125"/>
                    </a:lnTo>
                    <a:lnTo>
                      <a:pt x="20644" y="6817"/>
                    </a:lnTo>
                    <a:lnTo>
                      <a:pt x="20395" y="5645"/>
                    </a:lnTo>
                    <a:lnTo>
                      <a:pt x="20063" y="4911"/>
                    </a:lnTo>
                    <a:lnTo>
                      <a:pt x="20036" y="3763"/>
                    </a:lnTo>
                    <a:lnTo>
                      <a:pt x="19229" y="3662"/>
                    </a:lnTo>
                    <a:lnTo>
                      <a:pt x="18582" y="3071"/>
                    </a:lnTo>
                    <a:lnTo>
                      <a:pt x="17372" y="3704"/>
                    </a:lnTo>
                    <a:lnTo>
                      <a:pt x="16543" y="3637"/>
                    </a:lnTo>
                    <a:lnTo>
                      <a:pt x="16637" y="2287"/>
                    </a:lnTo>
                    <a:lnTo>
                      <a:pt x="16322" y="759"/>
                    </a:lnTo>
                    <a:lnTo>
                      <a:pt x="15575" y="8"/>
                    </a:lnTo>
                    <a:lnTo>
                      <a:pt x="14962" y="1147"/>
                    </a:lnTo>
                    <a:lnTo>
                      <a:pt x="14078" y="1569"/>
                    </a:lnTo>
                    <a:lnTo>
                      <a:pt x="13265" y="1190"/>
                    </a:lnTo>
                    <a:lnTo>
                      <a:pt x="13188" y="506"/>
                    </a:lnTo>
                    <a:lnTo>
                      <a:pt x="12541" y="422"/>
                    </a:lnTo>
                    <a:lnTo>
                      <a:pt x="12132" y="0"/>
                    </a:lnTo>
                    <a:lnTo>
                      <a:pt x="11563" y="304"/>
                    </a:lnTo>
                    <a:lnTo>
                      <a:pt x="11148" y="1021"/>
                    </a:lnTo>
                    <a:lnTo>
                      <a:pt x="10374" y="1865"/>
                    </a:lnTo>
                    <a:lnTo>
                      <a:pt x="10098" y="4826"/>
                    </a:lnTo>
                    <a:lnTo>
                      <a:pt x="9518" y="5476"/>
                    </a:lnTo>
                    <a:lnTo>
                      <a:pt x="9219" y="6303"/>
                    </a:lnTo>
                    <a:lnTo>
                      <a:pt x="7755" y="6311"/>
                    </a:lnTo>
                    <a:lnTo>
                      <a:pt x="6240" y="6817"/>
                    </a:lnTo>
                    <a:lnTo>
                      <a:pt x="5798" y="8100"/>
                    </a:lnTo>
                    <a:lnTo>
                      <a:pt x="5102" y="8117"/>
                    </a:lnTo>
                    <a:lnTo>
                      <a:pt x="4952" y="7357"/>
                    </a:lnTo>
                    <a:lnTo>
                      <a:pt x="4162" y="7341"/>
                    </a:lnTo>
                    <a:lnTo>
                      <a:pt x="3499" y="6404"/>
                    </a:lnTo>
                    <a:lnTo>
                      <a:pt x="3029" y="4809"/>
                    </a:lnTo>
                    <a:lnTo>
                      <a:pt x="2272" y="4666"/>
                    </a:lnTo>
                    <a:lnTo>
                      <a:pt x="1868" y="3839"/>
                    </a:lnTo>
                    <a:lnTo>
                      <a:pt x="696" y="4843"/>
                    </a:lnTo>
                    <a:lnTo>
                      <a:pt x="0" y="6564"/>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30" name="Freeform 125"/>
              <p:cNvSpPr/>
              <p:nvPr/>
            </p:nvSpPr>
            <p:spPr>
              <a:xfrm>
                <a:off x="2069373" y="2731982"/>
                <a:ext cx="442272" cy="896588"/>
              </a:xfrm>
              <a:custGeom>
                <a:avLst/>
                <a:gdLst/>
                <a:ahLst/>
                <a:cxnLst>
                  <a:cxn ang="0">
                    <a:pos x="wd2" y="hd2"/>
                  </a:cxn>
                  <a:cxn ang="5400000">
                    <a:pos x="wd2" y="hd2"/>
                  </a:cxn>
                  <a:cxn ang="10800000">
                    <a:pos x="wd2" y="hd2"/>
                  </a:cxn>
                  <a:cxn ang="16200000">
                    <a:pos x="wd2" y="hd2"/>
                  </a:cxn>
                </a:cxnLst>
                <a:rect l="0" t="0" r="r" b="b"/>
                <a:pathLst>
                  <a:path w="21600" h="21600" extrusionOk="0">
                    <a:moveTo>
                      <a:pt x="13696" y="21600"/>
                    </a:moveTo>
                    <a:lnTo>
                      <a:pt x="11547" y="21600"/>
                    </a:lnTo>
                    <a:lnTo>
                      <a:pt x="9629" y="20415"/>
                    </a:lnTo>
                    <a:lnTo>
                      <a:pt x="8522" y="19710"/>
                    </a:lnTo>
                    <a:lnTo>
                      <a:pt x="9732" y="18604"/>
                    </a:lnTo>
                    <a:lnTo>
                      <a:pt x="7350" y="17412"/>
                    </a:lnTo>
                    <a:lnTo>
                      <a:pt x="7221" y="16174"/>
                    </a:lnTo>
                    <a:lnTo>
                      <a:pt x="5329" y="15107"/>
                    </a:lnTo>
                    <a:lnTo>
                      <a:pt x="3656" y="15449"/>
                    </a:lnTo>
                    <a:lnTo>
                      <a:pt x="2124" y="14797"/>
                    </a:lnTo>
                    <a:lnTo>
                      <a:pt x="1532" y="14093"/>
                    </a:lnTo>
                    <a:lnTo>
                      <a:pt x="1519" y="13243"/>
                    </a:lnTo>
                    <a:lnTo>
                      <a:pt x="502" y="12460"/>
                    </a:lnTo>
                    <a:lnTo>
                      <a:pt x="39" y="11709"/>
                    </a:lnTo>
                    <a:lnTo>
                      <a:pt x="914" y="11195"/>
                    </a:lnTo>
                    <a:lnTo>
                      <a:pt x="1262" y="9437"/>
                    </a:lnTo>
                    <a:lnTo>
                      <a:pt x="0" y="8673"/>
                    </a:lnTo>
                    <a:lnTo>
                      <a:pt x="1068" y="7962"/>
                    </a:lnTo>
                    <a:lnTo>
                      <a:pt x="965" y="7145"/>
                    </a:lnTo>
                    <a:lnTo>
                      <a:pt x="2793" y="6599"/>
                    </a:lnTo>
                    <a:lnTo>
                      <a:pt x="2459" y="5479"/>
                    </a:lnTo>
                    <a:lnTo>
                      <a:pt x="2793" y="3997"/>
                    </a:lnTo>
                    <a:lnTo>
                      <a:pt x="4763" y="3233"/>
                    </a:lnTo>
                    <a:lnTo>
                      <a:pt x="5329" y="2338"/>
                    </a:lnTo>
                    <a:lnTo>
                      <a:pt x="6385" y="1706"/>
                    </a:lnTo>
                    <a:lnTo>
                      <a:pt x="6539" y="843"/>
                    </a:lnTo>
                    <a:lnTo>
                      <a:pt x="7659" y="0"/>
                    </a:lnTo>
                    <a:lnTo>
                      <a:pt x="13735" y="1653"/>
                    </a:lnTo>
                    <a:lnTo>
                      <a:pt x="20429" y="53"/>
                    </a:lnTo>
                    <a:lnTo>
                      <a:pt x="20454" y="935"/>
                    </a:lnTo>
                    <a:lnTo>
                      <a:pt x="20892" y="1870"/>
                    </a:lnTo>
                    <a:lnTo>
                      <a:pt x="20557" y="2753"/>
                    </a:lnTo>
                    <a:lnTo>
                      <a:pt x="19476" y="3438"/>
                    </a:lnTo>
                    <a:lnTo>
                      <a:pt x="20429" y="4307"/>
                    </a:lnTo>
                    <a:lnTo>
                      <a:pt x="21278" y="5677"/>
                    </a:lnTo>
                    <a:lnTo>
                      <a:pt x="20403" y="6138"/>
                    </a:lnTo>
                    <a:lnTo>
                      <a:pt x="20236" y="6908"/>
                    </a:lnTo>
                    <a:lnTo>
                      <a:pt x="18099" y="7777"/>
                    </a:lnTo>
                    <a:lnTo>
                      <a:pt x="17700" y="8594"/>
                    </a:lnTo>
                    <a:lnTo>
                      <a:pt x="16593" y="9140"/>
                    </a:lnTo>
                    <a:lnTo>
                      <a:pt x="16618" y="9904"/>
                    </a:lnTo>
                    <a:lnTo>
                      <a:pt x="17236" y="10589"/>
                    </a:lnTo>
                    <a:lnTo>
                      <a:pt x="18292" y="10932"/>
                    </a:lnTo>
                    <a:lnTo>
                      <a:pt x="17854" y="11511"/>
                    </a:lnTo>
                    <a:lnTo>
                      <a:pt x="16644" y="11933"/>
                    </a:lnTo>
                    <a:lnTo>
                      <a:pt x="16129" y="13724"/>
                    </a:lnTo>
                    <a:lnTo>
                      <a:pt x="17185" y="15225"/>
                    </a:lnTo>
                    <a:lnTo>
                      <a:pt x="18472" y="16081"/>
                    </a:lnTo>
                    <a:lnTo>
                      <a:pt x="20287" y="16450"/>
                    </a:lnTo>
                    <a:lnTo>
                      <a:pt x="21600" y="16924"/>
                    </a:lnTo>
                    <a:lnTo>
                      <a:pt x="20068" y="17504"/>
                    </a:lnTo>
                    <a:lnTo>
                      <a:pt x="19373" y="18479"/>
                    </a:lnTo>
                    <a:lnTo>
                      <a:pt x="18910" y="19526"/>
                    </a:lnTo>
                    <a:lnTo>
                      <a:pt x="17674" y="18979"/>
                    </a:lnTo>
                    <a:lnTo>
                      <a:pt x="16477" y="20158"/>
                    </a:lnTo>
                    <a:lnTo>
                      <a:pt x="14585" y="20902"/>
                    </a:lnTo>
                    <a:lnTo>
                      <a:pt x="13696"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31" name="Freeform 126"/>
              <p:cNvSpPr/>
              <p:nvPr/>
            </p:nvSpPr>
            <p:spPr>
              <a:xfrm>
                <a:off x="2000268" y="3347920"/>
                <a:ext cx="267625" cy="386205"/>
              </a:xfrm>
              <a:custGeom>
                <a:avLst/>
                <a:gdLst/>
                <a:ahLst/>
                <a:cxnLst>
                  <a:cxn ang="0">
                    <a:pos x="wd2" y="hd2"/>
                  </a:cxn>
                  <a:cxn ang="5400000">
                    <a:pos x="wd2" y="hd2"/>
                  </a:cxn>
                  <a:cxn ang="10800000">
                    <a:pos x="wd2" y="hd2"/>
                  </a:cxn>
                  <a:cxn ang="16200000">
                    <a:pos x="wd2" y="hd2"/>
                  </a:cxn>
                </a:cxnLst>
                <a:rect l="0" t="0" r="r" b="b"/>
                <a:pathLst>
                  <a:path w="21600" h="21600" extrusionOk="0">
                    <a:moveTo>
                      <a:pt x="3678" y="21600"/>
                    </a:moveTo>
                    <a:lnTo>
                      <a:pt x="2083" y="20820"/>
                    </a:lnTo>
                    <a:lnTo>
                      <a:pt x="595" y="18693"/>
                    </a:lnTo>
                    <a:lnTo>
                      <a:pt x="0" y="15879"/>
                    </a:lnTo>
                    <a:lnTo>
                      <a:pt x="1084" y="13385"/>
                    </a:lnTo>
                    <a:lnTo>
                      <a:pt x="64" y="11274"/>
                    </a:lnTo>
                    <a:lnTo>
                      <a:pt x="2806" y="6777"/>
                    </a:lnTo>
                    <a:lnTo>
                      <a:pt x="5166" y="6180"/>
                    </a:lnTo>
                    <a:lnTo>
                      <a:pt x="7569" y="6241"/>
                    </a:lnTo>
                    <a:lnTo>
                      <a:pt x="7866" y="4406"/>
                    </a:lnTo>
                    <a:lnTo>
                      <a:pt x="9291" y="2891"/>
                    </a:lnTo>
                    <a:lnTo>
                      <a:pt x="9057" y="0"/>
                    </a:lnTo>
                    <a:lnTo>
                      <a:pt x="11544" y="1453"/>
                    </a:lnTo>
                    <a:lnTo>
                      <a:pt x="14329" y="673"/>
                    </a:lnTo>
                    <a:lnTo>
                      <a:pt x="17412" y="3121"/>
                    </a:lnTo>
                    <a:lnTo>
                      <a:pt x="17667" y="5997"/>
                    </a:lnTo>
                    <a:lnTo>
                      <a:pt x="21600" y="8796"/>
                    </a:lnTo>
                    <a:lnTo>
                      <a:pt x="19623" y="11351"/>
                    </a:lnTo>
                    <a:lnTo>
                      <a:pt x="18177" y="12223"/>
                    </a:lnTo>
                    <a:lnTo>
                      <a:pt x="17412" y="10387"/>
                    </a:lnTo>
                    <a:lnTo>
                      <a:pt x="15413" y="10571"/>
                    </a:lnTo>
                    <a:lnTo>
                      <a:pt x="14903" y="11733"/>
                    </a:lnTo>
                    <a:lnTo>
                      <a:pt x="14648" y="13141"/>
                    </a:lnTo>
                    <a:lnTo>
                      <a:pt x="11629" y="15573"/>
                    </a:lnTo>
                    <a:lnTo>
                      <a:pt x="6867" y="20652"/>
                    </a:lnTo>
                    <a:lnTo>
                      <a:pt x="3678"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32" name="Freeform 127"/>
              <p:cNvSpPr/>
              <p:nvPr/>
            </p:nvSpPr>
            <p:spPr>
              <a:xfrm>
                <a:off x="2046757" y="3532950"/>
                <a:ext cx="329191" cy="325356"/>
              </a:xfrm>
              <a:custGeom>
                <a:avLst/>
                <a:gdLst/>
                <a:ahLst/>
                <a:cxnLst>
                  <a:cxn ang="0">
                    <a:pos x="wd2" y="hd2"/>
                  </a:cxn>
                  <a:cxn ang="5400000">
                    <a:pos x="wd2" y="hd2"/>
                  </a:cxn>
                  <a:cxn ang="10800000">
                    <a:pos x="wd2" y="hd2"/>
                  </a:cxn>
                  <a:cxn ang="16200000">
                    <a:pos x="wd2" y="hd2"/>
                  </a:cxn>
                </a:cxnLst>
                <a:rect l="0" t="0" r="r" b="b"/>
                <a:pathLst>
                  <a:path w="21600" h="21600" extrusionOk="0">
                    <a:moveTo>
                      <a:pt x="19924" y="6367"/>
                    </a:moveTo>
                    <a:lnTo>
                      <a:pt x="21600" y="8736"/>
                    </a:lnTo>
                    <a:lnTo>
                      <a:pt x="21600" y="10698"/>
                    </a:lnTo>
                    <a:lnTo>
                      <a:pt x="19924" y="11294"/>
                    </a:lnTo>
                    <a:lnTo>
                      <a:pt x="18261" y="10858"/>
                    </a:lnTo>
                    <a:lnTo>
                      <a:pt x="17236" y="13024"/>
                    </a:lnTo>
                    <a:lnTo>
                      <a:pt x="18053" y="17472"/>
                    </a:lnTo>
                    <a:lnTo>
                      <a:pt x="16487" y="19565"/>
                    </a:lnTo>
                    <a:lnTo>
                      <a:pt x="14021" y="20728"/>
                    </a:lnTo>
                    <a:lnTo>
                      <a:pt x="10544" y="21600"/>
                    </a:lnTo>
                    <a:lnTo>
                      <a:pt x="4752" y="17617"/>
                    </a:lnTo>
                    <a:lnTo>
                      <a:pt x="3921" y="15437"/>
                    </a:lnTo>
                    <a:lnTo>
                      <a:pt x="1552" y="15219"/>
                    </a:lnTo>
                    <a:lnTo>
                      <a:pt x="0" y="13344"/>
                    </a:lnTo>
                    <a:lnTo>
                      <a:pt x="2577" y="12210"/>
                    </a:lnTo>
                    <a:lnTo>
                      <a:pt x="6540" y="6061"/>
                    </a:lnTo>
                    <a:lnTo>
                      <a:pt x="8909" y="3314"/>
                    </a:lnTo>
                    <a:lnTo>
                      <a:pt x="9103" y="1701"/>
                    </a:lnTo>
                    <a:lnTo>
                      <a:pt x="9518" y="203"/>
                    </a:lnTo>
                    <a:lnTo>
                      <a:pt x="11126" y="0"/>
                    </a:lnTo>
                    <a:lnTo>
                      <a:pt x="11804" y="2209"/>
                    </a:lnTo>
                    <a:lnTo>
                      <a:pt x="12941" y="1134"/>
                    </a:lnTo>
                    <a:lnTo>
                      <a:pt x="14922" y="3707"/>
                    </a:lnTo>
                    <a:lnTo>
                      <a:pt x="17042" y="6396"/>
                    </a:lnTo>
                    <a:lnTo>
                      <a:pt x="19924" y="6367"/>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33" name="Freeform 128"/>
              <p:cNvSpPr/>
              <p:nvPr/>
            </p:nvSpPr>
            <p:spPr>
              <a:xfrm>
                <a:off x="393269" y="952468"/>
                <a:ext cx="335473" cy="670579"/>
              </a:xfrm>
              <a:custGeom>
                <a:avLst/>
                <a:gdLst/>
                <a:ahLst/>
                <a:cxnLst>
                  <a:cxn ang="0">
                    <a:pos x="wd2" y="hd2"/>
                  </a:cxn>
                  <a:cxn ang="5400000">
                    <a:pos x="wd2" y="hd2"/>
                  </a:cxn>
                  <a:cxn ang="10800000">
                    <a:pos x="wd2" y="hd2"/>
                  </a:cxn>
                  <a:cxn ang="16200000">
                    <a:pos x="wd2" y="hd2"/>
                  </a:cxn>
                </a:cxnLst>
                <a:rect l="0" t="0" r="r" b="b"/>
                <a:pathLst>
                  <a:path w="21600" h="21600" extrusionOk="0">
                    <a:moveTo>
                      <a:pt x="2534" y="2880"/>
                    </a:moveTo>
                    <a:lnTo>
                      <a:pt x="691" y="3831"/>
                    </a:lnTo>
                    <a:lnTo>
                      <a:pt x="501" y="4852"/>
                    </a:lnTo>
                    <a:lnTo>
                      <a:pt x="1030" y="5930"/>
                    </a:lnTo>
                    <a:lnTo>
                      <a:pt x="230" y="7691"/>
                    </a:lnTo>
                    <a:lnTo>
                      <a:pt x="393" y="9099"/>
                    </a:lnTo>
                    <a:lnTo>
                      <a:pt x="2209" y="10437"/>
                    </a:lnTo>
                    <a:lnTo>
                      <a:pt x="2087" y="11501"/>
                    </a:lnTo>
                    <a:lnTo>
                      <a:pt x="0" y="12261"/>
                    </a:lnTo>
                    <a:lnTo>
                      <a:pt x="610" y="13423"/>
                    </a:lnTo>
                    <a:lnTo>
                      <a:pt x="1816" y="14332"/>
                    </a:lnTo>
                    <a:lnTo>
                      <a:pt x="3022" y="14578"/>
                    </a:lnTo>
                    <a:lnTo>
                      <a:pt x="1626" y="16057"/>
                    </a:lnTo>
                    <a:lnTo>
                      <a:pt x="1233" y="18896"/>
                    </a:lnTo>
                    <a:lnTo>
                      <a:pt x="4241" y="19931"/>
                    </a:lnTo>
                    <a:lnTo>
                      <a:pt x="5881" y="21318"/>
                    </a:lnTo>
                    <a:lnTo>
                      <a:pt x="8212" y="20438"/>
                    </a:lnTo>
                    <a:lnTo>
                      <a:pt x="11898" y="20558"/>
                    </a:lnTo>
                    <a:lnTo>
                      <a:pt x="16085" y="21600"/>
                    </a:lnTo>
                    <a:lnTo>
                      <a:pt x="17453" y="20811"/>
                    </a:lnTo>
                    <a:lnTo>
                      <a:pt x="19811" y="20861"/>
                    </a:lnTo>
                    <a:lnTo>
                      <a:pt x="21600" y="19508"/>
                    </a:lnTo>
                    <a:lnTo>
                      <a:pt x="19676" y="17466"/>
                    </a:lnTo>
                    <a:lnTo>
                      <a:pt x="19811" y="16536"/>
                    </a:lnTo>
                    <a:lnTo>
                      <a:pt x="17806" y="14121"/>
                    </a:lnTo>
                    <a:lnTo>
                      <a:pt x="14012" y="11839"/>
                    </a:lnTo>
                    <a:lnTo>
                      <a:pt x="11478" y="10149"/>
                    </a:lnTo>
                    <a:lnTo>
                      <a:pt x="8415" y="8465"/>
                    </a:lnTo>
                    <a:lnTo>
                      <a:pt x="9811" y="7268"/>
                    </a:lnTo>
                    <a:lnTo>
                      <a:pt x="10610" y="5719"/>
                    </a:lnTo>
                    <a:lnTo>
                      <a:pt x="10285" y="3514"/>
                    </a:lnTo>
                    <a:lnTo>
                      <a:pt x="11017" y="2247"/>
                    </a:lnTo>
                    <a:lnTo>
                      <a:pt x="9228" y="0"/>
                    </a:lnTo>
                    <a:lnTo>
                      <a:pt x="6884" y="845"/>
                    </a:lnTo>
                    <a:lnTo>
                      <a:pt x="6071" y="2106"/>
                    </a:lnTo>
                    <a:lnTo>
                      <a:pt x="4634" y="2951"/>
                    </a:lnTo>
                    <a:lnTo>
                      <a:pt x="2534" y="288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34" name="Freeform 129"/>
              <p:cNvSpPr/>
              <p:nvPr/>
            </p:nvSpPr>
            <p:spPr>
              <a:xfrm>
                <a:off x="731253" y="1113904"/>
                <a:ext cx="466145" cy="716526"/>
              </a:xfrm>
              <a:custGeom>
                <a:avLst/>
                <a:gdLst/>
                <a:ahLst/>
                <a:cxnLst>
                  <a:cxn ang="0">
                    <a:pos x="wd2" y="hd2"/>
                  </a:cxn>
                  <a:cxn ang="5400000">
                    <a:pos x="wd2" y="hd2"/>
                  </a:cxn>
                  <a:cxn ang="10800000">
                    <a:pos x="wd2" y="hd2"/>
                  </a:cxn>
                  <a:cxn ang="16200000">
                    <a:pos x="wd2" y="hd2"/>
                  </a:cxn>
                </a:cxnLst>
                <a:rect l="0" t="0" r="r" b="b"/>
                <a:pathLst>
                  <a:path w="21600" h="21600" extrusionOk="0">
                    <a:moveTo>
                      <a:pt x="655" y="0"/>
                    </a:moveTo>
                    <a:lnTo>
                      <a:pt x="176" y="990"/>
                    </a:lnTo>
                    <a:lnTo>
                      <a:pt x="1184" y="3618"/>
                    </a:lnTo>
                    <a:lnTo>
                      <a:pt x="2211" y="4232"/>
                    </a:lnTo>
                    <a:lnTo>
                      <a:pt x="4412" y="4753"/>
                    </a:lnTo>
                    <a:lnTo>
                      <a:pt x="5811" y="6344"/>
                    </a:lnTo>
                    <a:lnTo>
                      <a:pt x="2847" y="8014"/>
                    </a:lnTo>
                    <a:lnTo>
                      <a:pt x="714" y="8166"/>
                    </a:lnTo>
                    <a:lnTo>
                      <a:pt x="0" y="9704"/>
                    </a:lnTo>
                    <a:lnTo>
                      <a:pt x="509" y="10576"/>
                    </a:lnTo>
                    <a:lnTo>
                      <a:pt x="1379" y="12048"/>
                    </a:lnTo>
                    <a:lnTo>
                      <a:pt x="1820" y="13348"/>
                    </a:lnTo>
                    <a:lnTo>
                      <a:pt x="2817" y="13949"/>
                    </a:lnTo>
                    <a:lnTo>
                      <a:pt x="2651" y="15104"/>
                    </a:lnTo>
                    <a:lnTo>
                      <a:pt x="3355" y="16207"/>
                    </a:lnTo>
                    <a:lnTo>
                      <a:pt x="4363" y="17395"/>
                    </a:lnTo>
                    <a:lnTo>
                      <a:pt x="6603" y="17448"/>
                    </a:lnTo>
                    <a:lnTo>
                      <a:pt x="8599" y="18273"/>
                    </a:lnTo>
                    <a:lnTo>
                      <a:pt x="8393" y="19408"/>
                    </a:lnTo>
                    <a:lnTo>
                      <a:pt x="9176" y="20253"/>
                    </a:lnTo>
                    <a:lnTo>
                      <a:pt x="11142" y="20814"/>
                    </a:lnTo>
                    <a:lnTo>
                      <a:pt x="13353" y="20887"/>
                    </a:lnTo>
                    <a:lnTo>
                      <a:pt x="13373" y="19765"/>
                    </a:lnTo>
                    <a:lnTo>
                      <a:pt x="14224" y="19732"/>
                    </a:lnTo>
                    <a:lnTo>
                      <a:pt x="15124" y="21144"/>
                    </a:lnTo>
                    <a:lnTo>
                      <a:pt x="15828" y="21600"/>
                    </a:lnTo>
                    <a:lnTo>
                      <a:pt x="16660" y="21118"/>
                    </a:lnTo>
                    <a:lnTo>
                      <a:pt x="18421" y="18676"/>
                    </a:lnTo>
                    <a:lnTo>
                      <a:pt x="18812" y="17190"/>
                    </a:lnTo>
                    <a:lnTo>
                      <a:pt x="16063" y="13507"/>
                    </a:lnTo>
                    <a:lnTo>
                      <a:pt x="15535" y="11757"/>
                    </a:lnTo>
                    <a:lnTo>
                      <a:pt x="15486" y="10179"/>
                    </a:lnTo>
                    <a:lnTo>
                      <a:pt x="16650" y="8866"/>
                    </a:lnTo>
                    <a:lnTo>
                      <a:pt x="18382" y="8965"/>
                    </a:lnTo>
                    <a:lnTo>
                      <a:pt x="19868" y="10179"/>
                    </a:lnTo>
                    <a:lnTo>
                      <a:pt x="20974" y="9262"/>
                    </a:lnTo>
                    <a:lnTo>
                      <a:pt x="21121" y="8562"/>
                    </a:lnTo>
                    <a:lnTo>
                      <a:pt x="21600" y="5941"/>
                    </a:lnTo>
                    <a:lnTo>
                      <a:pt x="20025" y="5215"/>
                    </a:lnTo>
                    <a:lnTo>
                      <a:pt x="18205" y="4918"/>
                    </a:lnTo>
                    <a:lnTo>
                      <a:pt x="15339" y="4806"/>
                    </a:lnTo>
                    <a:lnTo>
                      <a:pt x="13979" y="3763"/>
                    </a:lnTo>
                    <a:lnTo>
                      <a:pt x="12786" y="3558"/>
                    </a:lnTo>
                    <a:lnTo>
                      <a:pt x="11289" y="4449"/>
                    </a:lnTo>
                    <a:lnTo>
                      <a:pt x="9871" y="3934"/>
                    </a:lnTo>
                    <a:lnTo>
                      <a:pt x="9205" y="2773"/>
                    </a:lnTo>
                    <a:lnTo>
                      <a:pt x="7738" y="2073"/>
                    </a:lnTo>
                    <a:lnTo>
                      <a:pt x="5566" y="2172"/>
                    </a:lnTo>
                    <a:lnTo>
                      <a:pt x="4265" y="1545"/>
                    </a:lnTo>
                    <a:lnTo>
                      <a:pt x="3355" y="792"/>
                    </a:lnTo>
                    <a:lnTo>
                      <a:pt x="1820" y="693"/>
                    </a:lnTo>
                    <a:lnTo>
                      <a:pt x="655"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35" name="Freeform 130"/>
              <p:cNvSpPr/>
              <p:nvPr/>
            </p:nvSpPr>
            <p:spPr>
              <a:xfrm>
                <a:off x="523940" y="614696"/>
                <a:ext cx="332960" cy="851883"/>
              </a:xfrm>
              <a:custGeom>
                <a:avLst/>
                <a:gdLst/>
                <a:ahLst/>
                <a:cxnLst>
                  <a:cxn ang="0">
                    <a:pos x="wd2" y="hd2"/>
                  </a:cxn>
                  <a:cxn ang="5400000">
                    <a:pos x="wd2" y="hd2"/>
                  </a:cxn>
                  <a:cxn ang="10800000">
                    <a:pos x="wd2" y="hd2"/>
                  </a:cxn>
                  <a:cxn ang="16200000">
                    <a:pos x="wd2" y="hd2"/>
                  </a:cxn>
                </a:cxnLst>
                <a:rect l="0" t="0" r="r" b="b"/>
                <a:pathLst>
                  <a:path w="21600" h="21600" extrusionOk="0">
                    <a:moveTo>
                      <a:pt x="12618" y="0"/>
                    </a:moveTo>
                    <a:lnTo>
                      <a:pt x="9788" y="605"/>
                    </a:lnTo>
                    <a:lnTo>
                      <a:pt x="9761" y="611"/>
                    </a:lnTo>
                    <a:lnTo>
                      <a:pt x="7642" y="2088"/>
                    </a:lnTo>
                    <a:lnTo>
                      <a:pt x="5304" y="2549"/>
                    </a:lnTo>
                    <a:lnTo>
                      <a:pt x="5045" y="3615"/>
                    </a:lnTo>
                    <a:lnTo>
                      <a:pt x="2092" y="5664"/>
                    </a:lnTo>
                    <a:lnTo>
                      <a:pt x="807" y="8573"/>
                    </a:lnTo>
                    <a:lnTo>
                      <a:pt x="2638" y="10345"/>
                    </a:lnTo>
                    <a:lnTo>
                      <a:pt x="1914" y="11339"/>
                    </a:lnTo>
                    <a:lnTo>
                      <a:pt x="2228" y="13077"/>
                    </a:lnTo>
                    <a:lnTo>
                      <a:pt x="1422" y="14304"/>
                    </a:lnTo>
                    <a:lnTo>
                      <a:pt x="0" y="15214"/>
                    </a:lnTo>
                    <a:lnTo>
                      <a:pt x="3226" y="16630"/>
                    </a:lnTo>
                    <a:lnTo>
                      <a:pt x="6015" y="18091"/>
                    </a:lnTo>
                    <a:lnTo>
                      <a:pt x="9474" y="19701"/>
                    </a:lnTo>
                    <a:lnTo>
                      <a:pt x="11484" y="21600"/>
                    </a:lnTo>
                    <a:lnTo>
                      <a:pt x="14190" y="21533"/>
                    </a:lnTo>
                    <a:lnTo>
                      <a:pt x="13507" y="20812"/>
                    </a:lnTo>
                    <a:lnTo>
                      <a:pt x="14464" y="19534"/>
                    </a:lnTo>
                    <a:lnTo>
                      <a:pt x="17430" y="19401"/>
                    </a:lnTo>
                    <a:lnTo>
                      <a:pt x="21600" y="17985"/>
                    </a:lnTo>
                    <a:lnTo>
                      <a:pt x="19659" y="16658"/>
                    </a:lnTo>
                    <a:lnTo>
                      <a:pt x="16624" y="16242"/>
                    </a:lnTo>
                    <a:lnTo>
                      <a:pt x="15147" y="15714"/>
                    </a:lnTo>
                    <a:lnTo>
                      <a:pt x="13726" y="13499"/>
                    </a:lnTo>
                    <a:lnTo>
                      <a:pt x="14409" y="12666"/>
                    </a:lnTo>
                    <a:lnTo>
                      <a:pt x="13521" y="11816"/>
                    </a:lnTo>
                    <a:lnTo>
                      <a:pt x="13329" y="10261"/>
                    </a:lnTo>
                    <a:lnTo>
                      <a:pt x="13179" y="9290"/>
                    </a:lnTo>
                    <a:lnTo>
                      <a:pt x="15352" y="7574"/>
                    </a:lnTo>
                    <a:lnTo>
                      <a:pt x="16583" y="5458"/>
                    </a:lnTo>
                    <a:lnTo>
                      <a:pt x="14833" y="4187"/>
                    </a:lnTo>
                    <a:lnTo>
                      <a:pt x="15147" y="3254"/>
                    </a:lnTo>
                    <a:lnTo>
                      <a:pt x="13138" y="1610"/>
                    </a:lnTo>
                    <a:lnTo>
                      <a:pt x="12618"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36" name="Freeform 131"/>
              <p:cNvSpPr/>
              <p:nvPr/>
            </p:nvSpPr>
            <p:spPr>
              <a:xfrm>
                <a:off x="-1" y="822078"/>
                <a:ext cx="432220" cy="517836"/>
              </a:xfrm>
              <a:custGeom>
                <a:avLst/>
                <a:gdLst/>
                <a:ahLst/>
                <a:cxnLst>
                  <a:cxn ang="0">
                    <a:pos x="wd2" y="hd2"/>
                  </a:cxn>
                  <a:cxn ang="5400000">
                    <a:pos x="wd2" y="hd2"/>
                  </a:cxn>
                  <a:cxn ang="10800000">
                    <a:pos x="wd2" y="hd2"/>
                  </a:cxn>
                  <a:cxn ang="16200000">
                    <a:pos x="wd2" y="hd2"/>
                  </a:cxn>
                </a:cxnLst>
                <a:rect l="0" t="0" r="r" b="b"/>
                <a:pathLst>
                  <a:path w="21600" h="21600" extrusionOk="0">
                    <a:moveTo>
                      <a:pt x="3167" y="375"/>
                    </a:moveTo>
                    <a:lnTo>
                      <a:pt x="317" y="4799"/>
                    </a:lnTo>
                    <a:lnTo>
                      <a:pt x="0" y="7249"/>
                    </a:lnTo>
                    <a:lnTo>
                      <a:pt x="3431" y="9671"/>
                    </a:lnTo>
                    <a:lnTo>
                      <a:pt x="2861" y="10494"/>
                    </a:lnTo>
                    <a:lnTo>
                      <a:pt x="1562" y="10357"/>
                    </a:lnTo>
                    <a:lnTo>
                      <a:pt x="1932" y="11892"/>
                    </a:lnTo>
                    <a:lnTo>
                      <a:pt x="4423" y="13766"/>
                    </a:lnTo>
                    <a:lnTo>
                      <a:pt x="5152" y="15402"/>
                    </a:lnTo>
                    <a:lnTo>
                      <a:pt x="4730" y="16911"/>
                    </a:lnTo>
                    <a:lnTo>
                      <a:pt x="3748" y="17322"/>
                    </a:lnTo>
                    <a:lnTo>
                      <a:pt x="2491" y="17231"/>
                    </a:lnTo>
                    <a:lnTo>
                      <a:pt x="1615" y="18328"/>
                    </a:lnTo>
                    <a:lnTo>
                      <a:pt x="2038" y="19543"/>
                    </a:lnTo>
                    <a:lnTo>
                      <a:pt x="7485" y="21600"/>
                    </a:lnTo>
                    <a:lnTo>
                      <a:pt x="9713" y="18008"/>
                    </a:lnTo>
                    <a:lnTo>
                      <a:pt x="11750" y="17048"/>
                    </a:lnTo>
                    <a:lnTo>
                      <a:pt x="14273" y="17084"/>
                    </a:lnTo>
                    <a:lnTo>
                      <a:pt x="14030" y="15540"/>
                    </a:lnTo>
                    <a:lnTo>
                      <a:pt x="14865" y="14854"/>
                    </a:lnTo>
                    <a:lnTo>
                      <a:pt x="15920" y="15265"/>
                    </a:lnTo>
                    <a:lnTo>
                      <a:pt x="16733" y="16362"/>
                    </a:lnTo>
                    <a:lnTo>
                      <a:pt x="17630" y="17167"/>
                    </a:lnTo>
                    <a:lnTo>
                      <a:pt x="19953" y="17231"/>
                    </a:lnTo>
                    <a:lnTo>
                      <a:pt x="19795" y="15402"/>
                    </a:lnTo>
                    <a:lnTo>
                      <a:pt x="20428" y="13163"/>
                    </a:lnTo>
                    <a:lnTo>
                      <a:pt x="20006" y="11618"/>
                    </a:lnTo>
                    <a:lnTo>
                      <a:pt x="20175" y="10384"/>
                    </a:lnTo>
                    <a:lnTo>
                      <a:pt x="21600" y="9132"/>
                    </a:lnTo>
                    <a:lnTo>
                      <a:pt x="20006" y="8346"/>
                    </a:lnTo>
                    <a:lnTo>
                      <a:pt x="18623" y="6865"/>
                    </a:lnTo>
                    <a:lnTo>
                      <a:pt x="18443" y="5311"/>
                    </a:lnTo>
                    <a:lnTo>
                      <a:pt x="17208" y="4625"/>
                    </a:lnTo>
                    <a:lnTo>
                      <a:pt x="15751" y="4598"/>
                    </a:lnTo>
                    <a:lnTo>
                      <a:pt x="12014" y="3245"/>
                    </a:lnTo>
                    <a:lnTo>
                      <a:pt x="9955" y="4662"/>
                    </a:lnTo>
                    <a:lnTo>
                      <a:pt x="8741" y="4260"/>
                    </a:lnTo>
                    <a:lnTo>
                      <a:pt x="9354" y="3017"/>
                    </a:lnTo>
                    <a:lnTo>
                      <a:pt x="8583" y="2413"/>
                    </a:lnTo>
                    <a:lnTo>
                      <a:pt x="8963" y="0"/>
                    </a:lnTo>
                    <a:lnTo>
                      <a:pt x="6704" y="558"/>
                    </a:lnTo>
                    <a:lnTo>
                      <a:pt x="3167" y="375"/>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37" name="Freeform 132"/>
              <p:cNvSpPr/>
              <p:nvPr/>
            </p:nvSpPr>
            <p:spPr>
              <a:xfrm>
                <a:off x="64079" y="716524"/>
                <a:ext cx="179674" cy="120457"/>
              </a:xfrm>
              <a:custGeom>
                <a:avLst/>
                <a:gdLst/>
                <a:ahLst/>
                <a:cxnLst>
                  <a:cxn ang="0">
                    <a:pos x="wd2" y="hd2"/>
                  </a:cxn>
                  <a:cxn ang="5400000">
                    <a:pos x="wd2" y="hd2"/>
                  </a:cxn>
                  <a:cxn ang="10800000">
                    <a:pos x="wd2" y="hd2"/>
                  </a:cxn>
                  <a:cxn ang="16200000">
                    <a:pos x="wd2" y="hd2"/>
                  </a:cxn>
                </a:cxnLst>
                <a:rect l="0" t="0" r="r" b="b"/>
                <a:pathLst>
                  <a:path w="21600" h="21600" extrusionOk="0">
                    <a:moveTo>
                      <a:pt x="17037" y="0"/>
                    </a:moveTo>
                    <a:lnTo>
                      <a:pt x="9608" y="5974"/>
                    </a:lnTo>
                    <a:lnTo>
                      <a:pt x="3727" y="14796"/>
                    </a:lnTo>
                    <a:lnTo>
                      <a:pt x="0" y="20690"/>
                    </a:lnTo>
                    <a:lnTo>
                      <a:pt x="8366" y="21600"/>
                    </a:lnTo>
                    <a:lnTo>
                      <a:pt x="13969" y="19029"/>
                    </a:lnTo>
                    <a:lnTo>
                      <a:pt x="17239" y="19820"/>
                    </a:lnTo>
                    <a:lnTo>
                      <a:pt x="21600" y="16299"/>
                    </a:lnTo>
                    <a:lnTo>
                      <a:pt x="19825" y="10879"/>
                    </a:lnTo>
                    <a:lnTo>
                      <a:pt x="19065" y="4391"/>
                    </a:lnTo>
                    <a:lnTo>
                      <a:pt x="17037"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38" name="Freeform 133"/>
              <p:cNvSpPr/>
              <p:nvPr/>
            </p:nvSpPr>
            <p:spPr>
              <a:xfrm>
                <a:off x="718689" y="-1"/>
                <a:ext cx="1584385" cy="1813045"/>
              </a:xfrm>
              <a:custGeom>
                <a:avLst/>
                <a:gdLst/>
                <a:ahLst/>
                <a:cxnLst>
                  <a:cxn ang="0">
                    <a:pos x="wd2" y="hd2"/>
                  </a:cxn>
                  <a:cxn ang="5400000">
                    <a:pos x="wd2" y="hd2"/>
                  </a:cxn>
                  <a:cxn ang="10800000">
                    <a:pos x="wd2" y="hd2"/>
                  </a:cxn>
                  <a:cxn ang="16200000">
                    <a:pos x="wd2" y="hd2"/>
                  </a:cxn>
                </a:cxnLst>
                <a:rect l="0" t="0" r="r" b="b"/>
                <a:pathLst>
                  <a:path w="21600" h="21600" extrusionOk="0">
                    <a:moveTo>
                      <a:pt x="6051" y="143"/>
                    </a:moveTo>
                    <a:lnTo>
                      <a:pt x="6744" y="39"/>
                    </a:lnTo>
                    <a:lnTo>
                      <a:pt x="7550" y="0"/>
                    </a:lnTo>
                    <a:lnTo>
                      <a:pt x="8402" y="378"/>
                    </a:lnTo>
                    <a:lnTo>
                      <a:pt x="9449" y="1210"/>
                    </a:lnTo>
                    <a:lnTo>
                      <a:pt x="9676" y="2169"/>
                    </a:lnTo>
                    <a:lnTo>
                      <a:pt x="11532" y="3069"/>
                    </a:lnTo>
                    <a:lnTo>
                      <a:pt x="11955" y="3692"/>
                    </a:lnTo>
                    <a:lnTo>
                      <a:pt x="11912" y="4135"/>
                    </a:lnTo>
                    <a:lnTo>
                      <a:pt x="12254" y="4357"/>
                    </a:lnTo>
                    <a:lnTo>
                      <a:pt x="12775" y="4396"/>
                    </a:lnTo>
                    <a:lnTo>
                      <a:pt x="13118" y="5058"/>
                    </a:lnTo>
                    <a:lnTo>
                      <a:pt x="12945" y="5450"/>
                    </a:lnTo>
                    <a:lnTo>
                      <a:pt x="13667" y="6109"/>
                    </a:lnTo>
                    <a:lnTo>
                      <a:pt x="14335" y="5932"/>
                    </a:lnTo>
                    <a:lnTo>
                      <a:pt x="15664" y="5958"/>
                    </a:lnTo>
                    <a:lnTo>
                      <a:pt x="16219" y="5684"/>
                    </a:lnTo>
                    <a:lnTo>
                      <a:pt x="16642" y="5267"/>
                    </a:lnTo>
                    <a:lnTo>
                      <a:pt x="17238" y="5371"/>
                    </a:lnTo>
                    <a:lnTo>
                      <a:pt x="17704" y="5775"/>
                    </a:lnTo>
                    <a:lnTo>
                      <a:pt x="18331" y="5736"/>
                    </a:lnTo>
                    <a:lnTo>
                      <a:pt x="18938" y="5384"/>
                    </a:lnTo>
                    <a:lnTo>
                      <a:pt x="19433" y="5502"/>
                    </a:lnTo>
                    <a:lnTo>
                      <a:pt x="20297" y="6083"/>
                    </a:lnTo>
                    <a:lnTo>
                      <a:pt x="20935" y="6279"/>
                    </a:lnTo>
                    <a:lnTo>
                      <a:pt x="21341" y="6675"/>
                    </a:lnTo>
                    <a:lnTo>
                      <a:pt x="19646" y="9116"/>
                    </a:lnTo>
                    <a:lnTo>
                      <a:pt x="20032" y="9478"/>
                    </a:lnTo>
                    <a:lnTo>
                      <a:pt x="20380" y="9363"/>
                    </a:lnTo>
                    <a:lnTo>
                      <a:pt x="20725" y="9355"/>
                    </a:lnTo>
                    <a:lnTo>
                      <a:pt x="21600" y="10365"/>
                    </a:lnTo>
                    <a:lnTo>
                      <a:pt x="21488" y="10680"/>
                    </a:lnTo>
                    <a:lnTo>
                      <a:pt x="20829" y="10565"/>
                    </a:lnTo>
                    <a:lnTo>
                      <a:pt x="20455" y="10250"/>
                    </a:lnTo>
                    <a:lnTo>
                      <a:pt x="19946" y="10328"/>
                    </a:lnTo>
                    <a:lnTo>
                      <a:pt x="19730" y="10172"/>
                    </a:lnTo>
                    <a:lnTo>
                      <a:pt x="19310" y="10396"/>
                    </a:lnTo>
                    <a:lnTo>
                      <a:pt x="18898" y="10790"/>
                    </a:lnTo>
                    <a:lnTo>
                      <a:pt x="17989" y="10795"/>
                    </a:lnTo>
                    <a:lnTo>
                      <a:pt x="17649" y="11027"/>
                    </a:lnTo>
                    <a:lnTo>
                      <a:pt x="16686" y="11066"/>
                    </a:lnTo>
                    <a:lnTo>
                      <a:pt x="15949" y="11366"/>
                    </a:lnTo>
                    <a:lnTo>
                      <a:pt x="14971" y="11924"/>
                    </a:lnTo>
                    <a:lnTo>
                      <a:pt x="14266" y="12471"/>
                    </a:lnTo>
                    <a:lnTo>
                      <a:pt x="13610" y="12589"/>
                    </a:lnTo>
                    <a:lnTo>
                      <a:pt x="13400" y="13368"/>
                    </a:lnTo>
                    <a:lnTo>
                      <a:pt x="13414" y="13694"/>
                    </a:lnTo>
                    <a:lnTo>
                      <a:pt x="13158" y="14317"/>
                    </a:lnTo>
                    <a:lnTo>
                      <a:pt x="12718" y="14813"/>
                    </a:lnTo>
                    <a:lnTo>
                      <a:pt x="12695" y="15256"/>
                    </a:lnTo>
                    <a:lnTo>
                      <a:pt x="12934" y="15864"/>
                    </a:lnTo>
                    <a:lnTo>
                      <a:pt x="12818" y="16268"/>
                    </a:lnTo>
                    <a:lnTo>
                      <a:pt x="12039" y="16450"/>
                    </a:lnTo>
                    <a:lnTo>
                      <a:pt x="11247" y="16995"/>
                    </a:lnTo>
                    <a:lnTo>
                      <a:pt x="11106" y="17308"/>
                    </a:lnTo>
                    <a:lnTo>
                      <a:pt x="11106" y="17712"/>
                    </a:lnTo>
                    <a:lnTo>
                      <a:pt x="11360" y="18051"/>
                    </a:lnTo>
                    <a:lnTo>
                      <a:pt x="11233" y="18221"/>
                    </a:lnTo>
                    <a:lnTo>
                      <a:pt x="10640" y="18283"/>
                    </a:lnTo>
                    <a:lnTo>
                      <a:pt x="10614" y="18680"/>
                    </a:lnTo>
                    <a:lnTo>
                      <a:pt x="10128" y="18479"/>
                    </a:lnTo>
                    <a:lnTo>
                      <a:pt x="9676" y="18395"/>
                    </a:lnTo>
                    <a:lnTo>
                      <a:pt x="9164" y="18182"/>
                    </a:lnTo>
                    <a:lnTo>
                      <a:pt x="8779" y="18200"/>
                    </a:lnTo>
                    <a:lnTo>
                      <a:pt x="8937" y="18922"/>
                    </a:lnTo>
                    <a:lnTo>
                      <a:pt x="8951" y="19196"/>
                    </a:lnTo>
                    <a:lnTo>
                      <a:pt x="8856" y="19540"/>
                    </a:lnTo>
                    <a:lnTo>
                      <a:pt x="8643" y="19764"/>
                    </a:lnTo>
                    <a:lnTo>
                      <a:pt x="8042" y="19861"/>
                    </a:lnTo>
                    <a:lnTo>
                      <a:pt x="7495" y="20116"/>
                    </a:lnTo>
                    <a:lnTo>
                      <a:pt x="7072" y="20169"/>
                    </a:lnTo>
                    <a:lnTo>
                      <a:pt x="6391" y="20468"/>
                    </a:lnTo>
                    <a:lnTo>
                      <a:pt x="6391" y="20781"/>
                    </a:lnTo>
                    <a:lnTo>
                      <a:pt x="6742" y="21016"/>
                    </a:lnTo>
                    <a:lnTo>
                      <a:pt x="6474" y="21183"/>
                    </a:lnTo>
                    <a:lnTo>
                      <a:pt x="6045" y="20938"/>
                    </a:lnTo>
                    <a:lnTo>
                      <a:pt x="5668" y="21339"/>
                    </a:lnTo>
                    <a:lnTo>
                      <a:pt x="5084" y="21600"/>
                    </a:lnTo>
                    <a:lnTo>
                      <a:pt x="5596" y="20638"/>
                    </a:lnTo>
                    <a:lnTo>
                      <a:pt x="5711" y="20038"/>
                    </a:lnTo>
                    <a:lnTo>
                      <a:pt x="4903" y="18596"/>
                    </a:lnTo>
                    <a:lnTo>
                      <a:pt x="4750" y="17913"/>
                    </a:lnTo>
                    <a:lnTo>
                      <a:pt x="4733" y="17272"/>
                    </a:lnTo>
                    <a:lnTo>
                      <a:pt x="5070" y="16763"/>
                    </a:lnTo>
                    <a:lnTo>
                      <a:pt x="5582" y="16802"/>
                    </a:lnTo>
                    <a:lnTo>
                      <a:pt x="6022" y="17282"/>
                    </a:lnTo>
                    <a:lnTo>
                      <a:pt x="6347" y="16917"/>
                    </a:lnTo>
                    <a:lnTo>
                      <a:pt x="6532" y="15603"/>
                    </a:lnTo>
                    <a:lnTo>
                      <a:pt x="6051" y="15321"/>
                    </a:lnTo>
                    <a:lnTo>
                      <a:pt x="5539" y="15204"/>
                    </a:lnTo>
                    <a:lnTo>
                      <a:pt x="4690" y="15165"/>
                    </a:lnTo>
                    <a:lnTo>
                      <a:pt x="4279" y="14748"/>
                    </a:lnTo>
                    <a:lnTo>
                      <a:pt x="3939" y="14669"/>
                    </a:lnTo>
                    <a:lnTo>
                      <a:pt x="3499" y="15021"/>
                    </a:lnTo>
                    <a:lnTo>
                      <a:pt x="3076" y="14813"/>
                    </a:lnTo>
                    <a:lnTo>
                      <a:pt x="2877" y="14357"/>
                    </a:lnTo>
                    <a:lnTo>
                      <a:pt x="2451" y="14085"/>
                    </a:lnTo>
                    <a:lnTo>
                      <a:pt x="1816" y="14124"/>
                    </a:lnTo>
                    <a:lnTo>
                      <a:pt x="1450" y="13890"/>
                    </a:lnTo>
                    <a:lnTo>
                      <a:pt x="1171" y="13577"/>
                    </a:lnTo>
                    <a:lnTo>
                      <a:pt x="711" y="13538"/>
                    </a:lnTo>
                    <a:lnTo>
                      <a:pt x="371" y="13261"/>
                    </a:lnTo>
                    <a:lnTo>
                      <a:pt x="178" y="12852"/>
                    </a:lnTo>
                    <a:lnTo>
                      <a:pt x="115" y="11663"/>
                    </a:lnTo>
                    <a:lnTo>
                      <a:pt x="578" y="10850"/>
                    </a:lnTo>
                    <a:lnTo>
                      <a:pt x="834" y="9900"/>
                    </a:lnTo>
                    <a:lnTo>
                      <a:pt x="466" y="9282"/>
                    </a:lnTo>
                    <a:lnTo>
                      <a:pt x="529" y="8855"/>
                    </a:lnTo>
                    <a:lnTo>
                      <a:pt x="101" y="8062"/>
                    </a:lnTo>
                    <a:lnTo>
                      <a:pt x="0" y="7322"/>
                    </a:lnTo>
                    <a:lnTo>
                      <a:pt x="1050" y="6931"/>
                    </a:lnTo>
                    <a:lnTo>
                      <a:pt x="2115" y="6539"/>
                    </a:lnTo>
                    <a:lnTo>
                      <a:pt x="3205" y="6279"/>
                    </a:lnTo>
                    <a:lnTo>
                      <a:pt x="3939" y="5736"/>
                    </a:lnTo>
                    <a:lnTo>
                      <a:pt x="6218" y="3653"/>
                    </a:lnTo>
                    <a:lnTo>
                      <a:pt x="6347" y="3147"/>
                    </a:lnTo>
                    <a:lnTo>
                      <a:pt x="6517" y="2482"/>
                    </a:lnTo>
                    <a:lnTo>
                      <a:pt x="6744" y="2222"/>
                    </a:lnTo>
                    <a:lnTo>
                      <a:pt x="7110" y="2339"/>
                    </a:lnTo>
                    <a:lnTo>
                      <a:pt x="6957" y="1744"/>
                    </a:lnTo>
                    <a:lnTo>
                      <a:pt x="7001" y="1093"/>
                    </a:lnTo>
                    <a:lnTo>
                      <a:pt x="6560" y="741"/>
                    </a:lnTo>
                    <a:lnTo>
                      <a:pt x="6051" y="143"/>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39" name="Freeform 134"/>
              <p:cNvSpPr/>
              <p:nvPr/>
            </p:nvSpPr>
            <p:spPr>
              <a:xfrm>
                <a:off x="340498" y="1464094"/>
                <a:ext cx="589276" cy="420975"/>
              </a:xfrm>
              <a:custGeom>
                <a:avLst/>
                <a:gdLst/>
                <a:ahLst/>
                <a:cxnLst>
                  <a:cxn ang="0">
                    <a:pos x="wd2" y="hd2"/>
                  </a:cxn>
                  <a:cxn ang="5400000">
                    <a:pos x="wd2" y="hd2"/>
                  </a:cxn>
                  <a:cxn ang="10800000">
                    <a:pos x="wd2" y="hd2"/>
                  </a:cxn>
                  <a:cxn ang="16200000">
                    <a:pos x="wd2" y="hd2"/>
                  </a:cxn>
                </a:cxnLst>
                <a:rect l="0" t="0" r="r" b="b"/>
                <a:pathLst>
                  <a:path w="21600" h="21600" extrusionOk="0">
                    <a:moveTo>
                      <a:pt x="7973" y="21600"/>
                    </a:moveTo>
                    <a:lnTo>
                      <a:pt x="9348" y="18487"/>
                    </a:lnTo>
                    <a:lnTo>
                      <a:pt x="10622" y="18207"/>
                    </a:lnTo>
                    <a:lnTo>
                      <a:pt x="11171" y="16304"/>
                    </a:lnTo>
                    <a:lnTo>
                      <a:pt x="11549" y="14557"/>
                    </a:lnTo>
                    <a:lnTo>
                      <a:pt x="13164" y="13247"/>
                    </a:lnTo>
                    <a:lnTo>
                      <a:pt x="13558" y="11455"/>
                    </a:lnTo>
                    <a:lnTo>
                      <a:pt x="15327" y="11253"/>
                    </a:lnTo>
                    <a:lnTo>
                      <a:pt x="17915" y="15990"/>
                    </a:lnTo>
                    <a:lnTo>
                      <a:pt x="19638" y="16292"/>
                    </a:lnTo>
                    <a:lnTo>
                      <a:pt x="20797" y="17278"/>
                    </a:lnTo>
                    <a:lnTo>
                      <a:pt x="21600" y="16404"/>
                    </a:lnTo>
                    <a:lnTo>
                      <a:pt x="20974" y="15016"/>
                    </a:lnTo>
                    <a:lnTo>
                      <a:pt x="21144" y="13101"/>
                    </a:lnTo>
                    <a:lnTo>
                      <a:pt x="19561" y="11668"/>
                    </a:lnTo>
                    <a:lnTo>
                      <a:pt x="17776" y="11567"/>
                    </a:lnTo>
                    <a:lnTo>
                      <a:pt x="16996" y="9619"/>
                    </a:lnTo>
                    <a:lnTo>
                      <a:pt x="16416" y="7637"/>
                    </a:lnTo>
                    <a:lnTo>
                      <a:pt x="16571" y="5744"/>
                    </a:lnTo>
                    <a:lnTo>
                      <a:pt x="15791" y="4703"/>
                    </a:lnTo>
                    <a:lnTo>
                      <a:pt x="15420" y="2430"/>
                    </a:lnTo>
                    <a:lnTo>
                      <a:pt x="14724" y="0"/>
                    </a:lnTo>
                    <a:lnTo>
                      <a:pt x="13233" y="134"/>
                    </a:lnTo>
                    <a:lnTo>
                      <a:pt x="13164" y="1590"/>
                    </a:lnTo>
                    <a:lnTo>
                      <a:pt x="14253" y="4804"/>
                    </a:lnTo>
                    <a:lnTo>
                      <a:pt x="13257" y="6998"/>
                    </a:lnTo>
                    <a:lnTo>
                      <a:pt x="11912" y="6886"/>
                    </a:lnTo>
                    <a:lnTo>
                      <a:pt x="11132" y="8174"/>
                    </a:lnTo>
                    <a:lnTo>
                      <a:pt x="8737" y="6517"/>
                    </a:lnTo>
                    <a:lnTo>
                      <a:pt x="6628" y="6327"/>
                    </a:lnTo>
                    <a:lnTo>
                      <a:pt x="5315" y="7726"/>
                    </a:lnTo>
                    <a:lnTo>
                      <a:pt x="4357" y="5543"/>
                    </a:lnTo>
                    <a:lnTo>
                      <a:pt x="2627" y="3841"/>
                    </a:lnTo>
                    <a:lnTo>
                      <a:pt x="2742" y="1724"/>
                    </a:lnTo>
                    <a:lnTo>
                      <a:pt x="1236" y="918"/>
                    </a:lnTo>
                    <a:lnTo>
                      <a:pt x="0" y="2027"/>
                    </a:lnTo>
                    <a:lnTo>
                      <a:pt x="1483" y="6483"/>
                    </a:lnTo>
                    <a:lnTo>
                      <a:pt x="2905" y="10179"/>
                    </a:lnTo>
                    <a:lnTo>
                      <a:pt x="4612" y="12194"/>
                    </a:lnTo>
                    <a:lnTo>
                      <a:pt x="5292" y="14725"/>
                    </a:lnTo>
                    <a:lnTo>
                      <a:pt x="7022" y="17334"/>
                    </a:lnTo>
                    <a:lnTo>
                      <a:pt x="7115" y="19685"/>
                    </a:lnTo>
                    <a:lnTo>
                      <a:pt x="7973"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40" name="Freeform 135"/>
              <p:cNvSpPr/>
              <p:nvPr/>
            </p:nvSpPr>
            <p:spPr>
              <a:xfrm>
                <a:off x="149517" y="1178478"/>
                <a:ext cx="290242" cy="325355"/>
              </a:xfrm>
              <a:custGeom>
                <a:avLst/>
                <a:gdLst/>
                <a:ahLst/>
                <a:cxnLst>
                  <a:cxn ang="0">
                    <a:pos x="wd2" y="hd2"/>
                  </a:cxn>
                  <a:cxn ang="5400000">
                    <a:pos x="wd2" y="hd2"/>
                  </a:cxn>
                  <a:cxn ang="10800000">
                    <a:pos x="wd2" y="hd2"/>
                  </a:cxn>
                  <a:cxn ang="16200000">
                    <a:pos x="wd2" y="hd2"/>
                  </a:cxn>
                </a:cxnLst>
                <a:rect l="0" t="0" r="r" b="b"/>
                <a:pathLst>
                  <a:path w="21600" h="21600" extrusionOk="0">
                    <a:moveTo>
                      <a:pt x="0" y="10698"/>
                    </a:moveTo>
                    <a:lnTo>
                      <a:pt x="3317" y="5015"/>
                    </a:lnTo>
                    <a:lnTo>
                      <a:pt x="6367" y="3503"/>
                    </a:lnTo>
                    <a:lnTo>
                      <a:pt x="10140" y="3532"/>
                    </a:lnTo>
                    <a:lnTo>
                      <a:pt x="9731" y="1105"/>
                    </a:lnTo>
                    <a:lnTo>
                      <a:pt x="10989" y="0"/>
                    </a:lnTo>
                    <a:lnTo>
                      <a:pt x="12592" y="698"/>
                    </a:lnTo>
                    <a:lnTo>
                      <a:pt x="13724" y="2369"/>
                    </a:lnTo>
                    <a:lnTo>
                      <a:pt x="15107" y="3707"/>
                    </a:lnTo>
                    <a:lnTo>
                      <a:pt x="18534" y="3765"/>
                    </a:lnTo>
                    <a:lnTo>
                      <a:pt x="20657" y="6541"/>
                    </a:lnTo>
                    <a:lnTo>
                      <a:pt x="20515" y="8721"/>
                    </a:lnTo>
                    <a:lnTo>
                      <a:pt x="18079" y="10335"/>
                    </a:lnTo>
                    <a:lnTo>
                      <a:pt x="18817" y="12690"/>
                    </a:lnTo>
                    <a:lnTo>
                      <a:pt x="20154" y="14579"/>
                    </a:lnTo>
                    <a:lnTo>
                      <a:pt x="21600" y="15103"/>
                    </a:lnTo>
                    <a:lnTo>
                      <a:pt x="19997" y="18199"/>
                    </a:lnTo>
                    <a:lnTo>
                      <a:pt x="19776" y="21237"/>
                    </a:lnTo>
                    <a:lnTo>
                      <a:pt x="16648" y="20146"/>
                    </a:lnTo>
                    <a:lnTo>
                      <a:pt x="14196" y="21600"/>
                    </a:lnTo>
                    <a:lnTo>
                      <a:pt x="8395" y="14885"/>
                    </a:lnTo>
                    <a:lnTo>
                      <a:pt x="0" y="10698"/>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41" name="Freeform 136"/>
              <p:cNvSpPr/>
              <p:nvPr/>
            </p:nvSpPr>
            <p:spPr>
              <a:xfrm>
                <a:off x="868207" y="2494797"/>
                <a:ext cx="37694" cy="58366"/>
              </a:xfrm>
              <a:custGeom>
                <a:avLst/>
                <a:gdLst/>
                <a:ahLst/>
                <a:cxnLst>
                  <a:cxn ang="0">
                    <a:pos x="wd2" y="hd2"/>
                  </a:cxn>
                  <a:cxn ang="5400000">
                    <a:pos x="wd2" y="hd2"/>
                  </a:cxn>
                  <a:cxn ang="10800000">
                    <a:pos x="wd2" y="hd2"/>
                  </a:cxn>
                  <a:cxn ang="16200000">
                    <a:pos x="wd2" y="hd2"/>
                  </a:cxn>
                </a:cxnLst>
                <a:rect l="0" t="0" r="r" b="b"/>
                <a:pathLst>
                  <a:path w="21600" h="21600" extrusionOk="0">
                    <a:moveTo>
                      <a:pt x="0" y="324"/>
                    </a:moveTo>
                    <a:lnTo>
                      <a:pt x="6310" y="0"/>
                    </a:lnTo>
                    <a:lnTo>
                      <a:pt x="10072" y="81"/>
                    </a:lnTo>
                    <a:lnTo>
                      <a:pt x="12378" y="2831"/>
                    </a:lnTo>
                    <a:lnTo>
                      <a:pt x="9708" y="6310"/>
                    </a:lnTo>
                    <a:lnTo>
                      <a:pt x="8130" y="10760"/>
                    </a:lnTo>
                    <a:lnTo>
                      <a:pt x="13834" y="12216"/>
                    </a:lnTo>
                    <a:lnTo>
                      <a:pt x="13470" y="15856"/>
                    </a:lnTo>
                    <a:lnTo>
                      <a:pt x="21600" y="17960"/>
                    </a:lnTo>
                    <a:lnTo>
                      <a:pt x="14926" y="20953"/>
                    </a:lnTo>
                    <a:lnTo>
                      <a:pt x="10315" y="21600"/>
                    </a:lnTo>
                    <a:lnTo>
                      <a:pt x="6674" y="14157"/>
                    </a:lnTo>
                    <a:lnTo>
                      <a:pt x="2184" y="4773"/>
                    </a:lnTo>
                    <a:lnTo>
                      <a:pt x="0" y="324"/>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sp>
            <p:nvSpPr>
              <p:cNvPr id="3342" name="Freeform 137"/>
              <p:cNvSpPr/>
              <p:nvPr/>
            </p:nvSpPr>
            <p:spPr>
              <a:xfrm>
                <a:off x="866950" y="2453817"/>
                <a:ext cx="105543" cy="168887"/>
              </a:xfrm>
              <a:custGeom>
                <a:avLst/>
                <a:gdLst/>
                <a:ahLst/>
                <a:cxnLst>
                  <a:cxn ang="0">
                    <a:pos x="wd2" y="hd2"/>
                  </a:cxn>
                  <a:cxn ang="5400000">
                    <a:pos x="wd2" y="hd2"/>
                  </a:cxn>
                  <a:cxn ang="10800000">
                    <a:pos x="wd2" y="hd2"/>
                  </a:cxn>
                  <a:cxn ang="16200000">
                    <a:pos x="wd2" y="hd2"/>
                  </a:cxn>
                </a:cxnLst>
                <a:rect l="0" t="0" r="r" b="b"/>
                <a:pathLst>
                  <a:path w="21600" h="21600" extrusionOk="0">
                    <a:moveTo>
                      <a:pt x="2026" y="3670"/>
                    </a:moveTo>
                    <a:lnTo>
                      <a:pt x="1423" y="2493"/>
                    </a:lnTo>
                    <a:lnTo>
                      <a:pt x="2587" y="1933"/>
                    </a:lnTo>
                    <a:lnTo>
                      <a:pt x="3794" y="1541"/>
                    </a:lnTo>
                    <a:lnTo>
                      <a:pt x="3794" y="953"/>
                    </a:lnTo>
                    <a:lnTo>
                      <a:pt x="5260" y="0"/>
                    </a:lnTo>
                    <a:lnTo>
                      <a:pt x="7372" y="0"/>
                    </a:lnTo>
                    <a:lnTo>
                      <a:pt x="7933" y="953"/>
                    </a:lnTo>
                    <a:lnTo>
                      <a:pt x="6769" y="1933"/>
                    </a:lnTo>
                    <a:lnTo>
                      <a:pt x="7631" y="2325"/>
                    </a:lnTo>
                    <a:lnTo>
                      <a:pt x="8838" y="2129"/>
                    </a:lnTo>
                    <a:lnTo>
                      <a:pt x="9442" y="3474"/>
                    </a:lnTo>
                    <a:lnTo>
                      <a:pt x="10304" y="3866"/>
                    </a:lnTo>
                    <a:lnTo>
                      <a:pt x="11813" y="3278"/>
                    </a:lnTo>
                    <a:lnTo>
                      <a:pt x="12977" y="3866"/>
                    </a:lnTo>
                    <a:lnTo>
                      <a:pt x="14486" y="3670"/>
                    </a:lnTo>
                    <a:lnTo>
                      <a:pt x="15090" y="4230"/>
                    </a:lnTo>
                    <a:lnTo>
                      <a:pt x="13581" y="5407"/>
                    </a:lnTo>
                    <a:lnTo>
                      <a:pt x="11511" y="5407"/>
                    </a:lnTo>
                    <a:lnTo>
                      <a:pt x="10606" y="6163"/>
                    </a:lnTo>
                    <a:lnTo>
                      <a:pt x="11210" y="6752"/>
                    </a:lnTo>
                    <a:lnTo>
                      <a:pt x="11210" y="7704"/>
                    </a:lnTo>
                    <a:lnTo>
                      <a:pt x="10606" y="8489"/>
                    </a:lnTo>
                    <a:lnTo>
                      <a:pt x="12115" y="8685"/>
                    </a:lnTo>
                    <a:lnTo>
                      <a:pt x="14184" y="8293"/>
                    </a:lnTo>
                    <a:lnTo>
                      <a:pt x="15349" y="8096"/>
                    </a:lnTo>
                    <a:lnTo>
                      <a:pt x="16556" y="7508"/>
                    </a:lnTo>
                    <a:lnTo>
                      <a:pt x="18625" y="7144"/>
                    </a:lnTo>
                    <a:lnTo>
                      <a:pt x="20695" y="8685"/>
                    </a:lnTo>
                    <a:lnTo>
                      <a:pt x="19832" y="9441"/>
                    </a:lnTo>
                    <a:lnTo>
                      <a:pt x="18323" y="9833"/>
                    </a:lnTo>
                    <a:lnTo>
                      <a:pt x="18022" y="10618"/>
                    </a:lnTo>
                    <a:lnTo>
                      <a:pt x="19229" y="10814"/>
                    </a:lnTo>
                    <a:lnTo>
                      <a:pt x="20996" y="12159"/>
                    </a:lnTo>
                    <a:lnTo>
                      <a:pt x="19832" y="11963"/>
                    </a:lnTo>
                    <a:lnTo>
                      <a:pt x="18625" y="12159"/>
                    </a:lnTo>
                    <a:lnTo>
                      <a:pt x="19531" y="13111"/>
                    </a:lnTo>
                    <a:lnTo>
                      <a:pt x="20134" y="14092"/>
                    </a:lnTo>
                    <a:lnTo>
                      <a:pt x="20996" y="14456"/>
                    </a:lnTo>
                    <a:lnTo>
                      <a:pt x="21600" y="15633"/>
                    </a:lnTo>
                    <a:lnTo>
                      <a:pt x="20134" y="17370"/>
                    </a:lnTo>
                    <a:lnTo>
                      <a:pt x="19531" y="18322"/>
                    </a:lnTo>
                    <a:lnTo>
                      <a:pt x="17461" y="19471"/>
                    </a:lnTo>
                    <a:lnTo>
                      <a:pt x="17159" y="20647"/>
                    </a:lnTo>
                    <a:lnTo>
                      <a:pt x="16254" y="21600"/>
                    </a:lnTo>
                    <a:lnTo>
                      <a:pt x="15349" y="21600"/>
                    </a:lnTo>
                    <a:lnTo>
                      <a:pt x="14098" y="20003"/>
                    </a:lnTo>
                    <a:lnTo>
                      <a:pt x="13322" y="18770"/>
                    </a:lnTo>
                    <a:lnTo>
                      <a:pt x="10132" y="16977"/>
                    </a:lnTo>
                    <a:lnTo>
                      <a:pt x="7933" y="15661"/>
                    </a:lnTo>
                    <a:lnTo>
                      <a:pt x="6079" y="14624"/>
                    </a:lnTo>
                    <a:lnTo>
                      <a:pt x="4699" y="13952"/>
                    </a:lnTo>
                    <a:lnTo>
                      <a:pt x="4139" y="12635"/>
                    </a:lnTo>
                    <a:lnTo>
                      <a:pt x="5605" y="12551"/>
                    </a:lnTo>
                    <a:lnTo>
                      <a:pt x="8062" y="11430"/>
                    </a:lnTo>
                    <a:lnTo>
                      <a:pt x="5217" y="10786"/>
                    </a:lnTo>
                    <a:lnTo>
                      <a:pt x="5303" y="9441"/>
                    </a:lnTo>
                    <a:lnTo>
                      <a:pt x="3363" y="9021"/>
                    </a:lnTo>
                    <a:lnTo>
                      <a:pt x="3794" y="7424"/>
                    </a:lnTo>
                    <a:lnTo>
                      <a:pt x="4829" y="6247"/>
                    </a:lnTo>
                    <a:lnTo>
                      <a:pt x="4053" y="5295"/>
                    </a:lnTo>
                    <a:lnTo>
                      <a:pt x="2199" y="5295"/>
                    </a:lnTo>
                    <a:lnTo>
                      <a:pt x="517" y="5407"/>
                    </a:lnTo>
                    <a:lnTo>
                      <a:pt x="0" y="4567"/>
                    </a:lnTo>
                    <a:lnTo>
                      <a:pt x="1121" y="4230"/>
                    </a:lnTo>
                    <a:lnTo>
                      <a:pt x="2328" y="4426"/>
                    </a:lnTo>
                    <a:lnTo>
                      <a:pt x="2026" y="367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lang="en-US" dirty="0"/>
              </a:p>
            </p:txBody>
          </p:sp>
        </p:grpSp>
        <p:sp>
          <p:nvSpPr>
            <p:cNvPr id="3344" name="Conector recto de flecha 11"/>
            <p:cNvSpPr/>
            <p:nvPr/>
          </p:nvSpPr>
          <p:spPr>
            <a:xfrm flipH="1" flipV="1">
              <a:off x="652836" y="2373484"/>
              <a:ext cx="865769" cy="460863"/>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lang="en-US" dirty="0"/>
            </a:p>
          </p:txBody>
        </p:sp>
        <p:sp>
          <p:nvSpPr>
            <p:cNvPr id="3345" name="7 CuadroTexto"/>
            <p:cNvSpPr txBox="1"/>
            <p:nvPr/>
          </p:nvSpPr>
          <p:spPr>
            <a:xfrm>
              <a:off x="220744" y="2983253"/>
              <a:ext cx="887334" cy="4001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indent="18415" algn="ctr">
                <a:spcBef>
                  <a:spcPts val="100"/>
                </a:spcBef>
                <a:defRPr sz="1000" spc="27"/>
              </a:lvl1pPr>
            </a:lstStyle>
            <a:p>
              <a:r>
                <a:rPr lang="en-US"/>
                <a:t>Province of Chincha</a:t>
              </a:r>
              <a:endParaRPr lang="en-US" dirty="0"/>
            </a:p>
          </p:txBody>
        </p:sp>
        <p:sp>
          <p:nvSpPr>
            <p:cNvPr id="3346" name="Forma libre: forma 13"/>
            <p:cNvSpPr/>
            <p:nvPr/>
          </p:nvSpPr>
          <p:spPr>
            <a:xfrm>
              <a:off x="0" y="2003574"/>
              <a:ext cx="762839" cy="820248"/>
            </a:xfrm>
            <a:custGeom>
              <a:avLst/>
              <a:gdLst/>
              <a:ahLst/>
              <a:cxnLst>
                <a:cxn ang="0">
                  <a:pos x="wd2" y="hd2"/>
                </a:cxn>
                <a:cxn ang="5400000">
                  <a:pos x="wd2" y="hd2"/>
                </a:cxn>
                <a:cxn ang="10800000">
                  <a:pos x="wd2" y="hd2"/>
                </a:cxn>
                <a:cxn ang="16200000">
                  <a:pos x="wd2" y="hd2"/>
                </a:cxn>
              </a:cxnLst>
              <a:rect l="0" t="0" r="r" b="b"/>
              <a:pathLst>
                <a:path w="21489" h="21542" extrusionOk="0">
                  <a:moveTo>
                    <a:pt x="21480" y="13"/>
                  </a:moveTo>
                  <a:cubicBezTo>
                    <a:pt x="21429" y="-58"/>
                    <a:pt x="21216" y="194"/>
                    <a:pt x="21094" y="296"/>
                  </a:cubicBezTo>
                  <a:cubicBezTo>
                    <a:pt x="20932" y="431"/>
                    <a:pt x="20812" y="610"/>
                    <a:pt x="20631" y="721"/>
                  </a:cubicBezTo>
                  <a:cubicBezTo>
                    <a:pt x="20303" y="921"/>
                    <a:pt x="20482" y="825"/>
                    <a:pt x="20090" y="1004"/>
                  </a:cubicBezTo>
                  <a:cubicBezTo>
                    <a:pt x="19814" y="1383"/>
                    <a:pt x="20001" y="1156"/>
                    <a:pt x="19471" y="1642"/>
                  </a:cubicBezTo>
                  <a:cubicBezTo>
                    <a:pt x="19394" y="1712"/>
                    <a:pt x="19347" y="1834"/>
                    <a:pt x="19240" y="1854"/>
                  </a:cubicBezTo>
                  <a:lnTo>
                    <a:pt x="18853" y="1925"/>
                  </a:lnTo>
                  <a:cubicBezTo>
                    <a:pt x="18776" y="1972"/>
                    <a:pt x="18707" y="2033"/>
                    <a:pt x="18622" y="2067"/>
                  </a:cubicBezTo>
                  <a:cubicBezTo>
                    <a:pt x="18524" y="2105"/>
                    <a:pt x="18419" y="2137"/>
                    <a:pt x="18312" y="2137"/>
                  </a:cubicBezTo>
                  <a:cubicBezTo>
                    <a:pt x="17694" y="2137"/>
                    <a:pt x="17076" y="2090"/>
                    <a:pt x="16458" y="2067"/>
                  </a:cubicBezTo>
                  <a:cubicBezTo>
                    <a:pt x="16355" y="2019"/>
                    <a:pt x="16263" y="1940"/>
                    <a:pt x="16149" y="1925"/>
                  </a:cubicBezTo>
                  <a:cubicBezTo>
                    <a:pt x="15928" y="1896"/>
                    <a:pt x="15821" y="2119"/>
                    <a:pt x="15685" y="2208"/>
                  </a:cubicBezTo>
                  <a:cubicBezTo>
                    <a:pt x="15445" y="2365"/>
                    <a:pt x="15337" y="2350"/>
                    <a:pt x="15067" y="2421"/>
                  </a:cubicBezTo>
                  <a:cubicBezTo>
                    <a:pt x="14989" y="2441"/>
                    <a:pt x="14913" y="2468"/>
                    <a:pt x="14835" y="2491"/>
                  </a:cubicBezTo>
                  <a:cubicBezTo>
                    <a:pt x="14629" y="2444"/>
                    <a:pt x="14411" y="2430"/>
                    <a:pt x="14217" y="2350"/>
                  </a:cubicBezTo>
                  <a:cubicBezTo>
                    <a:pt x="14118" y="2308"/>
                    <a:pt x="14069" y="2202"/>
                    <a:pt x="13985" y="2137"/>
                  </a:cubicBezTo>
                  <a:cubicBezTo>
                    <a:pt x="13914" y="2083"/>
                    <a:pt x="13839" y="2029"/>
                    <a:pt x="13754" y="1996"/>
                  </a:cubicBezTo>
                  <a:cubicBezTo>
                    <a:pt x="13459" y="1880"/>
                    <a:pt x="12629" y="1863"/>
                    <a:pt x="12517" y="1854"/>
                  </a:cubicBezTo>
                  <a:cubicBezTo>
                    <a:pt x="12311" y="1807"/>
                    <a:pt x="12104" y="1764"/>
                    <a:pt x="11899" y="1712"/>
                  </a:cubicBezTo>
                  <a:cubicBezTo>
                    <a:pt x="11820" y="1693"/>
                    <a:pt x="11746" y="1662"/>
                    <a:pt x="11667" y="1642"/>
                  </a:cubicBezTo>
                  <a:cubicBezTo>
                    <a:pt x="11565" y="1615"/>
                    <a:pt x="11460" y="1599"/>
                    <a:pt x="11358" y="1571"/>
                  </a:cubicBezTo>
                  <a:cubicBezTo>
                    <a:pt x="11202" y="1528"/>
                    <a:pt x="10895" y="1429"/>
                    <a:pt x="10895" y="1429"/>
                  </a:cubicBezTo>
                  <a:cubicBezTo>
                    <a:pt x="10652" y="1262"/>
                    <a:pt x="10559" y="1172"/>
                    <a:pt x="10276" y="1075"/>
                  </a:cubicBezTo>
                  <a:cubicBezTo>
                    <a:pt x="10177" y="1041"/>
                    <a:pt x="10070" y="1028"/>
                    <a:pt x="9967" y="1004"/>
                  </a:cubicBezTo>
                  <a:cubicBezTo>
                    <a:pt x="9890" y="1075"/>
                    <a:pt x="9796" y="1133"/>
                    <a:pt x="9736" y="1217"/>
                  </a:cubicBezTo>
                  <a:cubicBezTo>
                    <a:pt x="9690" y="1279"/>
                    <a:pt x="9690" y="1361"/>
                    <a:pt x="9658" y="1429"/>
                  </a:cubicBezTo>
                  <a:cubicBezTo>
                    <a:pt x="9613" y="1526"/>
                    <a:pt x="9565" y="1623"/>
                    <a:pt x="9504" y="1712"/>
                  </a:cubicBezTo>
                  <a:cubicBezTo>
                    <a:pt x="9435" y="1813"/>
                    <a:pt x="9334" y="1892"/>
                    <a:pt x="9272" y="1996"/>
                  </a:cubicBezTo>
                  <a:cubicBezTo>
                    <a:pt x="9178" y="2154"/>
                    <a:pt x="9128" y="2331"/>
                    <a:pt x="9040" y="2491"/>
                  </a:cubicBezTo>
                  <a:cubicBezTo>
                    <a:pt x="8999" y="2568"/>
                    <a:pt x="8932" y="2630"/>
                    <a:pt x="8886" y="2704"/>
                  </a:cubicBezTo>
                  <a:cubicBezTo>
                    <a:pt x="8828" y="2796"/>
                    <a:pt x="8805" y="2906"/>
                    <a:pt x="8731" y="2987"/>
                  </a:cubicBezTo>
                  <a:cubicBezTo>
                    <a:pt x="8672" y="3053"/>
                    <a:pt x="8576" y="3082"/>
                    <a:pt x="8499" y="3129"/>
                  </a:cubicBezTo>
                  <a:cubicBezTo>
                    <a:pt x="8473" y="3200"/>
                    <a:pt x="8480" y="3289"/>
                    <a:pt x="8422" y="3341"/>
                  </a:cubicBezTo>
                  <a:cubicBezTo>
                    <a:pt x="7797" y="3914"/>
                    <a:pt x="7959" y="3607"/>
                    <a:pt x="7417" y="3979"/>
                  </a:cubicBezTo>
                  <a:cubicBezTo>
                    <a:pt x="7330" y="4039"/>
                    <a:pt x="7270" y="4127"/>
                    <a:pt x="7186" y="4191"/>
                  </a:cubicBezTo>
                  <a:cubicBezTo>
                    <a:pt x="6776" y="4504"/>
                    <a:pt x="7109" y="4120"/>
                    <a:pt x="6645" y="4616"/>
                  </a:cubicBezTo>
                  <a:cubicBezTo>
                    <a:pt x="6584" y="4681"/>
                    <a:pt x="6556" y="4768"/>
                    <a:pt x="6490" y="4829"/>
                  </a:cubicBezTo>
                  <a:cubicBezTo>
                    <a:pt x="6425" y="4889"/>
                    <a:pt x="6330" y="4916"/>
                    <a:pt x="6258" y="4970"/>
                  </a:cubicBezTo>
                  <a:cubicBezTo>
                    <a:pt x="6002" y="5166"/>
                    <a:pt x="6083" y="5192"/>
                    <a:pt x="5795" y="5324"/>
                  </a:cubicBezTo>
                  <a:cubicBezTo>
                    <a:pt x="5671" y="5381"/>
                    <a:pt x="5530" y="5404"/>
                    <a:pt x="5408" y="5466"/>
                  </a:cubicBezTo>
                  <a:cubicBezTo>
                    <a:pt x="5296" y="5523"/>
                    <a:pt x="5205" y="5611"/>
                    <a:pt x="5099" y="5678"/>
                  </a:cubicBezTo>
                  <a:cubicBezTo>
                    <a:pt x="4616" y="5988"/>
                    <a:pt x="4791" y="5914"/>
                    <a:pt x="4404" y="6032"/>
                  </a:cubicBezTo>
                  <a:cubicBezTo>
                    <a:pt x="4281" y="6202"/>
                    <a:pt x="4207" y="6333"/>
                    <a:pt x="4018" y="6457"/>
                  </a:cubicBezTo>
                  <a:cubicBezTo>
                    <a:pt x="3924" y="6519"/>
                    <a:pt x="3812" y="6552"/>
                    <a:pt x="3709" y="6599"/>
                  </a:cubicBezTo>
                  <a:cubicBezTo>
                    <a:pt x="3631" y="6670"/>
                    <a:pt x="3547" y="6735"/>
                    <a:pt x="3477" y="6812"/>
                  </a:cubicBezTo>
                  <a:cubicBezTo>
                    <a:pt x="3417" y="6877"/>
                    <a:pt x="3395" y="6971"/>
                    <a:pt x="3322" y="7024"/>
                  </a:cubicBezTo>
                  <a:cubicBezTo>
                    <a:pt x="3259" y="7071"/>
                    <a:pt x="3168" y="7071"/>
                    <a:pt x="3090" y="7095"/>
                  </a:cubicBezTo>
                  <a:cubicBezTo>
                    <a:pt x="2743" y="7413"/>
                    <a:pt x="2893" y="7212"/>
                    <a:pt x="2704" y="7732"/>
                  </a:cubicBezTo>
                  <a:lnTo>
                    <a:pt x="2240" y="8299"/>
                  </a:lnTo>
                  <a:cubicBezTo>
                    <a:pt x="2189" y="8488"/>
                    <a:pt x="2204" y="8703"/>
                    <a:pt x="2086" y="8865"/>
                  </a:cubicBezTo>
                  <a:cubicBezTo>
                    <a:pt x="1924" y="9088"/>
                    <a:pt x="1928" y="9042"/>
                    <a:pt x="1854" y="9290"/>
                  </a:cubicBezTo>
                  <a:cubicBezTo>
                    <a:pt x="1650" y="9977"/>
                    <a:pt x="1829" y="9678"/>
                    <a:pt x="1545" y="10069"/>
                  </a:cubicBezTo>
                  <a:cubicBezTo>
                    <a:pt x="1519" y="10140"/>
                    <a:pt x="1490" y="10210"/>
                    <a:pt x="1468" y="10282"/>
                  </a:cubicBezTo>
                  <a:cubicBezTo>
                    <a:pt x="1439" y="10375"/>
                    <a:pt x="1432" y="10475"/>
                    <a:pt x="1390" y="10565"/>
                  </a:cubicBezTo>
                  <a:cubicBezTo>
                    <a:pt x="1281" y="10798"/>
                    <a:pt x="1216" y="10780"/>
                    <a:pt x="1004" y="10919"/>
                  </a:cubicBezTo>
                  <a:cubicBezTo>
                    <a:pt x="595" y="11187"/>
                    <a:pt x="839" y="11087"/>
                    <a:pt x="463" y="11202"/>
                  </a:cubicBezTo>
                  <a:cubicBezTo>
                    <a:pt x="386" y="11250"/>
                    <a:pt x="297" y="11284"/>
                    <a:pt x="231" y="11344"/>
                  </a:cubicBezTo>
                  <a:cubicBezTo>
                    <a:pt x="82" y="11481"/>
                    <a:pt x="62" y="11596"/>
                    <a:pt x="0" y="11769"/>
                  </a:cubicBezTo>
                  <a:cubicBezTo>
                    <a:pt x="388" y="12302"/>
                    <a:pt x="-68" y="11624"/>
                    <a:pt x="231" y="12265"/>
                  </a:cubicBezTo>
                  <a:cubicBezTo>
                    <a:pt x="268" y="12343"/>
                    <a:pt x="334" y="12406"/>
                    <a:pt x="386" y="12477"/>
                  </a:cubicBezTo>
                  <a:cubicBezTo>
                    <a:pt x="439" y="12720"/>
                    <a:pt x="468" y="12881"/>
                    <a:pt x="540" y="13114"/>
                  </a:cubicBezTo>
                  <a:cubicBezTo>
                    <a:pt x="563" y="13186"/>
                    <a:pt x="586" y="13258"/>
                    <a:pt x="618" y="13327"/>
                  </a:cubicBezTo>
                  <a:cubicBezTo>
                    <a:pt x="663" y="13424"/>
                    <a:pt x="721" y="13516"/>
                    <a:pt x="772" y="13610"/>
                  </a:cubicBezTo>
                  <a:cubicBezTo>
                    <a:pt x="798" y="13728"/>
                    <a:pt x="803" y="13852"/>
                    <a:pt x="850" y="13964"/>
                  </a:cubicBezTo>
                  <a:cubicBezTo>
                    <a:pt x="882" y="14044"/>
                    <a:pt x="972" y="14097"/>
                    <a:pt x="1004" y="14177"/>
                  </a:cubicBezTo>
                  <a:cubicBezTo>
                    <a:pt x="1050" y="14289"/>
                    <a:pt x="1050" y="14414"/>
                    <a:pt x="1081" y="14531"/>
                  </a:cubicBezTo>
                  <a:cubicBezTo>
                    <a:pt x="1145" y="14765"/>
                    <a:pt x="1162" y="14748"/>
                    <a:pt x="1313" y="14956"/>
                  </a:cubicBezTo>
                  <a:cubicBezTo>
                    <a:pt x="1338" y="15095"/>
                    <a:pt x="1421" y="15579"/>
                    <a:pt x="1468" y="15735"/>
                  </a:cubicBezTo>
                  <a:cubicBezTo>
                    <a:pt x="1511" y="15879"/>
                    <a:pt x="1571" y="16018"/>
                    <a:pt x="1622" y="16160"/>
                  </a:cubicBezTo>
                  <a:cubicBezTo>
                    <a:pt x="1452" y="16941"/>
                    <a:pt x="1551" y="16640"/>
                    <a:pt x="1390" y="17080"/>
                  </a:cubicBezTo>
                  <a:cubicBezTo>
                    <a:pt x="1255" y="18197"/>
                    <a:pt x="1268" y="17802"/>
                    <a:pt x="1390" y="19488"/>
                  </a:cubicBezTo>
                  <a:cubicBezTo>
                    <a:pt x="1400" y="19619"/>
                    <a:pt x="1478" y="19912"/>
                    <a:pt x="1545" y="20055"/>
                  </a:cubicBezTo>
                  <a:cubicBezTo>
                    <a:pt x="1590" y="20152"/>
                    <a:pt x="1611" y="20270"/>
                    <a:pt x="1700" y="20338"/>
                  </a:cubicBezTo>
                  <a:cubicBezTo>
                    <a:pt x="1781" y="20400"/>
                    <a:pt x="1906" y="20385"/>
                    <a:pt x="2009" y="20409"/>
                  </a:cubicBezTo>
                  <a:cubicBezTo>
                    <a:pt x="2446" y="20385"/>
                    <a:pt x="2885" y="20374"/>
                    <a:pt x="3322" y="20338"/>
                  </a:cubicBezTo>
                  <a:cubicBezTo>
                    <a:pt x="3453" y="20327"/>
                    <a:pt x="3582" y="20299"/>
                    <a:pt x="3709" y="20267"/>
                  </a:cubicBezTo>
                  <a:cubicBezTo>
                    <a:pt x="3866" y="20228"/>
                    <a:pt x="4172" y="20126"/>
                    <a:pt x="4172" y="20126"/>
                  </a:cubicBezTo>
                  <a:cubicBezTo>
                    <a:pt x="4630" y="19811"/>
                    <a:pt x="4374" y="19979"/>
                    <a:pt x="4945" y="19630"/>
                  </a:cubicBezTo>
                  <a:lnTo>
                    <a:pt x="5177" y="19488"/>
                  </a:lnTo>
                  <a:cubicBezTo>
                    <a:pt x="5589" y="19512"/>
                    <a:pt x="6002" y="19519"/>
                    <a:pt x="6413" y="19559"/>
                  </a:cubicBezTo>
                  <a:cubicBezTo>
                    <a:pt x="6494" y="19567"/>
                    <a:pt x="6563" y="19630"/>
                    <a:pt x="6645" y="19630"/>
                  </a:cubicBezTo>
                  <a:cubicBezTo>
                    <a:pt x="6834" y="19630"/>
                    <a:pt x="7213" y="19535"/>
                    <a:pt x="7417" y="19488"/>
                  </a:cubicBezTo>
                  <a:cubicBezTo>
                    <a:pt x="7598" y="19512"/>
                    <a:pt x="7787" y="19502"/>
                    <a:pt x="7958" y="19559"/>
                  </a:cubicBezTo>
                  <a:cubicBezTo>
                    <a:pt x="8355" y="19691"/>
                    <a:pt x="8186" y="19768"/>
                    <a:pt x="8422" y="19984"/>
                  </a:cubicBezTo>
                  <a:cubicBezTo>
                    <a:pt x="8488" y="20044"/>
                    <a:pt x="8588" y="20065"/>
                    <a:pt x="8654" y="20126"/>
                  </a:cubicBezTo>
                  <a:cubicBezTo>
                    <a:pt x="8745" y="20209"/>
                    <a:pt x="8789" y="20331"/>
                    <a:pt x="8886" y="20409"/>
                  </a:cubicBezTo>
                  <a:cubicBezTo>
                    <a:pt x="8999" y="20500"/>
                    <a:pt x="9147" y="20545"/>
                    <a:pt x="9272" y="20621"/>
                  </a:cubicBezTo>
                  <a:cubicBezTo>
                    <a:pt x="9379" y="20687"/>
                    <a:pt x="9484" y="20756"/>
                    <a:pt x="9581" y="20834"/>
                  </a:cubicBezTo>
                  <a:cubicBezTo>
                    <a:pt x="10286" y="21399"/>
                    <a:pt x="9432" y="20837"/>
                    <a:pt x="10354" y="21400"/>
                  </a:cubicBezTo>
                  <a:lnTo>
                    <a:pt x="10586" y="21542"/>
                  </a:lnTo>
                  <a:cubicBezTo>
                    <a:pt x="10869" y="21518"/>
                    <a:pt x="11156" y="21522"/>
                    <a:pt x="11435" y="21471"/>
                  </a:cubicBezTo>
                  <a:cubicBezTo>
                    <a:pt x="11735" y="21416"/>
                    <a:pt x="11792" y="21237"/>
                    <a:pt x="12054" y="21117"/>
                  </a:cubicBezTo>
                  <a:cubicBezTo>
                    <a:pt x="12149" y="21074"/>
                    <a:pt x="12260" y="21070"/>
                    <a:pt x="12363" y="21046"/>
                  </a:cubicBezTo>
                  <a:cubicBezTo>
                    <a:pt x="12795" y="21090"/>
                    <a:pt x="13051" y="21098"/>
                    <a:pt x="13444" y="21188"/>
                  </a:cubicBezTo>
                  <a:cubicBezTo>
                    <a:pt x="13523" y="21206"/>
                    <a:pt x="13599" y="21235"/>
                    <a:pt x="13676" y="21259"/>
                  </a:cubicBezTo>
                  <a:cubicBezTo>
                    <a:pt x="13857" y="21235"/>
                    <a:pt x="14051" y="21257"/>
                    <a:pt x="14217" y="21188"/>
                  </a:cubicBezTo>
                  <a:cubicBezTo>
                    <a:pt x="14516" y="21063"/>
                    <a:pt x="14575" y="20792"/>
                    <a:pt x="14681" y="20551"/>
                  </a:cubicBezTo>
                  <a:cubicBezTo>
                    <a:pt x="14934" y="19314"/>
                    <a:pt x="14538" y="19589"/>
                    <a:pt x="15222" y="19276"/>
                  </a:cubicBezTo>
                  <a:cubicBezTo>
                    <a:pt x="15299" y="19205"/>
                    <a:pt x="15359" y="19113"/>
                    <a:pt x="15453" y="19063"/>
                  </a:cubicBezTo>
                  <a:cubicBezTo>
                    <a:pt x="15546" y="19015"/>
                    <a:pt x="15680" y="19053"/>
                    <a:pt x="15763" y="18992"/>
                  </a:cubicBezTo>
                  <a:cubicBezTo>
                    <a:pt x="15826" y="18946"/>
                    <a:pt x="15797" y="18843"/>
                    <a:pt x="15840" y="18780"/>
                  </a:cubicBezTo>
                  <a:cubicBezTo>
                    <a:pt x="16007" y="18536"/>
                    <a:pt x="16238" y="18344"/>
                    <a:pt x="16458" y="18143"/>
                  </a:cubicBezTo>
                  <a:cubicBezTo>
                    <a:pt x="16484" y="18048"/>
                    <a:pt x="16521" y="17956"/>
                    <a:pt x="16535" y="17859"/>
                  </a:cubicBezTo>
                  <a:cubicBezTo>
                    <a:pt x="16573" y="17601"/>
                    <a:pt x="16529" y="17330"/>
                    <a:pt x="16612" y="17080"/>
                  </a:cubicBezTo>
                  <a:cubicBezTo>
                    <a:pt x="16645" y="16983"/>
                    <a:pt x="17228" y="16798"/>
                    <a:pt x="17231" y="16797"/>
                  </a:cubicBezTo>
                  <a:cubicBezTo>
                    <a:pt x="17394" y="16716"/>
                    <a:pt x="17694" y="16514"/>
                    <a:pt x="17694" y="16514"/>
                  </a:cubicBezTo>
                  <a:cubicBezTo>
                    <a:pt x="17746" y="16443"/>
                    <a:pt x="17783" y="16362"/>
                    <a:pt x="17849" y="16301"/>
                  </a:cubicBezTo>
                  <a:cubicBezTo>
                    <a:pt x="18117" y="16056"/>
                    <a:pt x="18070" y="16287"/>
                    <a:pt x="18235" y="15947"/>
                  </a:cubicBezTo>
                  <a:cubicBezTo>
                    <a:pt x="18301" y="15811"/>
                    <a:pt x="18390" y="15522"/>
                    <a:pt x="18390" y="15522"/>
                  </a:cubicBezTo>
                  <a:cubicBezTo>
                    <a:pt x="18364" y="15192"/>
                    <a:pt x="18420" y="14847"/>
                    <a:pt x="18312" y="14531"/>
                  </a:cubicBezTo>
                  <a:cubicBezTo>
                    <a:pt x="18278" y="14430"/>
                    <a:pt x="18118" y="14402"/>
                    <a:pt x="18003" y="14389"/>
                  </a:cubicBezTo>
                  <a:cubicBezTo>
                    <a:pt x="17466" y="14330"/>
                    <a:pt x="16922" y="14342"/>
                    <a:pt x="16381" y="14318"/>
                  </a:cubicBezTo>
                  <a:lnTo>
                    <a:pt x="15917" y="14177"/>
                  </a:lnTo>
                  <a:lnTo>
                    <a:pt x="15685" y="14106"/>
                  </a:lnTo>
                  <a:cubicBezTo>
                    <a:pt x="14673" y="13410"/>
                    <a:pt x="15937" y="14270"/>
                    <a:pt x="15144" y="13752"/>
                  </a:cubicBezTo>
                  <a:cubicBezTo>
                    <a:pt x="15040" y="13683"/>
                    <a:pt x="14938" y="13610"/>
                    <a:pt x="14835" y="13539"/>
                  </a:cubicBezTo>
                  <a:cubicBezTo>
                    <a:pt x="14861" y="13303"/>
                    <a:pt x="14873" y="13066"/>
                    <a:pt x="14913" y="12831"/>
                  </a:cubicBezTo>
                  <a:cubicBezTo>
                    <a:pt x="14925" y="12757"/>
                    <a:pt x="14945" y="12681"/>
                    <a:pt x="14990" y="12619"/>
                  </a:cubicBezTo>
                  <a:cubicBezTo>
                    <a:pt x="15050" y="12535"/>
                    <a:pt x="15144" y="12477"/>
                    <a:pt x="15222" y="12406"/>
                  </a:cubicBezTo>
                  <a:cubicBezTo>
                    <a:pt x="15273" y="12312"/>
                    <a:pt x="15304" y="12205"/>
                    <a:pt x="15376" y="12123"/>
                  </a:cubicBezTo>
                  <a:cubicBezTo>
                    <a:pt x="15574" y="11897"/>
                    <a:pt x="15799" y="11699"/>
                    <a:pt x="16072" y="11556"/>
                  </a:cubicBezTo>
                  <a:cubicBezTo>
                    <a:pt x="16172" y="11504"/>
                    <a:pt x="16273" y="11452"/>
                    <a:pt x="16381" y="11415"/>
                  </a:cubicBezTo>
                  <a:cubicBezTo>
                    <a:pt x="16480" y="11381"/>
                    <a:pt x="16588" y="11372"/>
                    <a:pt x="16690" y="11344"/>
                  </a:cubicBezTo>
                  <a:cubicBezTo>
                    <a:pt x="16846" y="11301"/>
                    <a:pt x="17153" y="11202"/>
                    <a:pt x="17153" y="11202"/>
                  </a:cubicBezTo>
                  <a:cubicBezTo>
                    <a:pt x="17385" y="10990"/>
                    <a:pt x="17667" y="10815"/>
                    <a:pt x="17849" y="10565"/>
                  </a:cubicBezTo>
                  <a:cubicBezTo>
                    <a:pt x="18010" y="10343"/>
                    <a:pt x="18080" y="10255"/>
                    <a:pt x="18235" y="9998"/>
                  </a:cubicBezTo>
                  <a:cubicBezTo>
                    <a:pt x="18291" y="9906"/>
                    <a:pt x="18338" y="9810"/>
                    <a:pt x="18390" y="9715"/>
                  </a:cubicBezTo>
                  <a:cubicBezTo>
                    <a:pt x="18415" y="9314"/>
                    <a:pt x="18425" y="8911"/>
                    <a:pt x="18467" y="8511"/>
                  </a:cubicBezTo>
                  <a:cubicBezTo>
                    <a:pt x="18523" y="7974"/>
                    <a:pt x="18727" y="8426"/>
                    <a:pt x="18467" y="7590"/>
                  </a:cubicBezTo>
                  <a:cubicBezTo>
                    <a:pt x="18426" y="7458"/>
                    <a:pt x="18302" y="7360"/>
                    <a:pt x="18235" y="7236"/>
                  </a:cubicBezTo>
                  <a:cubicBezTo>
                    <a:pt x="18199" y="7170"/>
                    <a:pt x="18184" y="7095"/>
                    <a:pt x="18158" y="7024"/>
                  </a:cubicBezTo>
                  <a:cubicBezTo>
                    <a:pt x="18106" y="6505"/>
                    <a:pt x="18064" y="5984"/>
                    <a:pt x="18003" y="5466"/>
                  </a:cubicBezTo>
                  <a:cubicBezTo>
                    <a:pt x="17921" y="4759"/>
                    <a:pt x="17807" y="5139"/>
                    <a:pt x="18003" y="4120"/>
                  </a:cubicBezTo>
                  <a:cubicBezTo>
                    <a:pt x="18061" y="3821"/>
                    <a:pt x="18282" y="3780"/>
                    <a:pt x="18467" y="3554"/>
                  </a:cubicBezTo>
                  <a:cubicBezTo>
                    <a:pt x="18536" y="3469"/>
                    <a:pt x="18564" y="3362"/>
                    <a:pt x="18622" y="3271"/>
                  </a:cubicBezTo>
                  <a:cubicBezTo>
                    <a:pt x="18861" y="2886"/>
                    <a:pt x="18712" y="3235"/>
                    <a:pt x="18853" y="2846"/>
                  </a:cubicBezTo>
                  <a:cubicBezTo>
                    <a:pt x="19221" y="3070"/>
                    <a:pt x="18997" y="2960"/>
                    <a:pt x="19549" y="3129"/>
                  </a:cubicBezTo>
                  <a:lnTo>
                    <a:pt x="19781" y="3200"/>
                  </a:lnTo>
                  <a:cubicBezTo>
                    <a:pt x="19961" y="3176"/>
                    <a:pt x="20155" y="3197"/>
                    <a:pt x="20321" y="3129"/>
                  </a:cubicBezTo>
                  <a:cubicBezTo>
                    <a:pt x="20538" y="3041"/>
                    <a:pt x="20539" y="2485"/>
                    <a:pt x="20553" y="2421"/>
                  </a:cubicBezTo>
                  <a:cubicBezTo>
                    <a:pt x="20569" y="2347"/>
                    <a:pt x="20611" y="2281"/>
                    <a:pt x="20631" y="2208"/>
                  </a:cubicBezTo>
                  <a:cubicBezTo>
                    <a:pt x="20646" y="2151"/>
                    <a:pt x="20714" y="1739"/>
                    <a:pt x="20785" y="1642"/>
                  </a:cubicBezTo>
                  <a:cubicBezTo>
                    <a:pt x="20846" y="1558"/>
                    <a:pt x="20953" y="1511"/>
                    <a:pt x="21017" y="1429"/>
                  </a:cubicBezTo>
                  <a:cubicBezTo>
                    <a:pt x="21084" y="1343"/>
                    <a:pt x="21114" y="1238"/>
                    <a:pt x="21171" y="1146"/>
                  </a:cubicBezTo>
                  <a:cubicBezTo>
                    <a:pt x="21411" y="762"/>
                    <a:pt x="21262" y="1111"/>
                    <a:pt x="21403" y="721"/>
                  </a:cubicBezTo>
                  <a:cubicBezTo>
                    <a:pt x="21312" y="387"/>
                    <a:pt x="21532" y="84"/>
                    <a:pt x="21480" y="13"/>
                  </a:cubicBezTo>
                  <a:close/>
                </a:path>
              </a:pathLst>
            </a:custGeom>
            <a:solidFill>
              <a:srgbClr val="1A75CF"/>
            </a:solid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grpSp>
      <p:pic>
        <p:nvPicPr>
          <p:cNvPr id="3348" name="Imagen 46" descr="Imagen 46">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3350"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Digitalization</a:t>
            </a:r>
            <a:endPar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endParaRPr>
          </a:p>
        </p:txBody>
      </p:sp>
      <p:sp>
        <p:nvSpPr>
          <p:cNvPr id="2" name="Google Shape;461;p4">
            <a:extLst>
              <a:ext uri="{FF2B5EF4-FFF2-40B4-BE49-F238E27FC236}">
                <a16:creationId xmlns:a16="http://schemas.microsoft.com/office/drawing/2014/main" id="{FE305951-6BDA-54A0-4E63-3044FA7902DE}"/>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a:highlight>
                  <a:srgbClr val="1A75CF"/>
                </a:highlight>
              </a:rPr>
              <a:t>References in Peru</a:t>
            </a:r>
            <a:endParaRPr lang="en-US" dirty="0">
              <a:highlight>
                <a:srgbClr val="1A75CF"/>
              </a:highlight>
            </a:endParaRPr>
          </a:p>
        </p:txBody>
      </p:sp>
      <p:sp>
        <p:nvSpPr>
          <p:cNvPr id="3" name="CuadroTexto 2">
            <a:extLst>
              <a:ext uri="{FF2B5EF4-FFF2-40B4-BE49-F238E27FC236}">
                <a16:creationId xmlns:a16="http://schemas.microsoft.com/office/drawing/2014/main" id="{8BE2CA89-CD18-3CC6-5742-B0ACEFC55427}"/>
              </a:ext>
            </a:extLst>
          </p:cNvPr>
          <p:cNvSpPr txBox="1"/>
          <p:nvPr/>
        </p:nvSpPr>
        <p:spPr>
          <a:xfrm>
            <a:off x="2158349" y="1843423"/>
            <a:ext cx="2652656" cy="738664"/>
          </a:xfrm>
          <a:prstGeom prst="rect">
            <a:avLst/>
          </a:prstGeom>
          <a:noFill/>
        </p:spPr>
        <p:txBody>
          <a:bodyPr wrap="square" rtlCol="0" anchor="ctr" anchorCtr="0">
            <a:spAutoFit/>
          </a:bodyPr>
          <a:lstStyle/>
          <a:p>
            <a:r>
              <a:rPr lang="en-US" b="1">
                <a:solidFill>
                  <a:srgbClr val="1A75CF"/>
                </a:solidFill>
                <a:latin typeface="+mn-lt"/>
              </a:rPr>
              <a:t>End-to-End Water Management in Chincha, Peru</a:t>
            </a:r>
            <a:endParaRPr lang="en-US" b="1" dirty="0">
              <a:solidFill>
                <a:srgbClr val="1A75CF"/>
              </a:solidFill>
              <a:latin typeface="+mn-lt"/>
            </a:endParaRPr>
          </a:p>
        </p:txBody>
      </p:sp>
      <p:sp>
        <p:nvSpPr>
          <p:cNvPr id="4" name="Google Shape;1343;g3e0acc1b3d5_0_430">
            <a:extLst>
              <a:ext uri="{FF2B5EF4-FFF2-40B4-BE49-F238E27FC236}">
                <a16:creationId xmlns:a16="http://schemas.microsoft.com/office/drawing/2014/main" id="{1B6F1B4B-0F83-93CE-8232-33B013C22DC4}"/>
              </a:ext>
            </a:extLst>
          </p:cNvPr>
          <p:cNvSpPr txBox="1">
            <a:spLocks/>
          </p:cNvSpPr>
          <p:nvPr/>
        </p:nvSpPr>
        <p:spPr>
          <a:xfrm>
            <a:off x="2158349" y="2645215"/>
            <a:ext cx="2585375" cy="393950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b="1" dirty="0">
                <a:latin typeface="+mn-lt"/>
              </a:rPr>
              <a:t>Project Type: </a:t>
            </a:r>
            <a:r>
              <a:rPr lang="en-US" sz="1100" dirty="0">
                <a:latin typeface="+mn-lt"/>
              </a:rPr>
              <a:t>design, financing, construction, operation, and maintenance (24 years). </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more than 345 000 inhabitants. </a:t>
            </a:r>
          </a:p>
          <a:p>
            <a:pPr marL="0" indent="0">
              <a:lnSpc>
                <a:spcPct val="100000"/>
              </a:lnSpc>
              <a:spcBef>
                <a:spcPts val="600"/>
              </a:spcBef>
              <a:spcAft>
                <a:spcPts val="600"/>
              </a:spcAft>
              <a:buSzPts val="1328"/>
              <a:buFont typeface="Arial"/>
              <a:buNone/>
            </a:pPr>
            <a:r>
              <a:rPr lang="en-US" sz="1100" dirty="0">
                <a:latin typeface="+mn-lt"/>
              </a:rPr>
              <a:t>The project includes the execution and operation of 13 miles of collection networks, a pumping station, wastewater treatment plants, and 4.8 miles of lines for the final disposal of treated water. </a:t>
            </a:r>
          </a:p>
          <a:p>
            <a:pPr marL="0" indent="0">
              <a:lnSpc>
                <a:spcPct val="100000"/>
              </a:lnSpc>
              <a:spcBef>
                <a:spcPts val="600"/>
              </a:spcBef>
              <a:spcAft>
                <a:spcPts val="600"/>
              </a:spcAft>
              <a:buSzPts val="1328"/>
              <a:buFont typeface="Arial"/>
              <a:buNone/>
            </a:pPr>
            <a:r>
              <a:rPr lang="en-US" sz="1100" dirty="0">
                <a:latin typeface="+mn-lt"/>
              </a:rPr>
              <a:t>The new infrastructure will reduce diseases caused by untreated wastewater, improving public health and the quality of life for the inhabitants of the affected districts. It will also enhance the circular economy in the region and provide a new source of water for agricultural and/or industrial use.</a:t>
            </a:r>
            <a:endParaRPr lang="en-US" sz="1200" dirty="0">
              <a:latin typeface="+mn-lt"/>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6" name="argelia.jpgGoogle Shape;1357;g3e0acc1b3d5_0_311"/>
          <p:cNvGrpSpPr/>
          <p:nvPr/>
        </p:nvGrpSpPr>
        <p:grpSpPr>
          <a:xfrm>
            <a:off x="5163825" y="-3165400"/>
            <a:ext cx="14648260" cy="14649301"/>
            <a:chOff x="0" y="0"/>
            <a:chExt cx="14648259" cy="14649299"/>
          </a:xfrm>
        </p:grpSpPr>
        <p:pic>
          <p:nvPicPr>
            <p:cNvPr id="3354" name="image222.jpeg" descr="image222.jpeg"/>
            <p:cNvPicPr>
              <a:picLocks noChangeAspect="1"/>
            </p:cNvPicPr>
            <p:nvPr/>
          </p:nvPicPr>
          <p:blipFill>
            <a:blip r:embed="rId2"/>
            <a:srcRect l="14486" r="24001"/>
            <a:stretch>
              <a:fillRect/>
            </a:stretch>
          </p:blipFill>
          <p:spPr>
            <a:xfrm>
              <a:off x="-1" y="1448791"/>
              <a:ext cx="14648261" cy="10292634"/>
            </a:xfrm>
            <a:custGeom>
              <a:avLst/>
              <a:gdLst/>
              <a:ahLst/>
              <a:cxnLst>
                <a:cxn ang="0">
                  <a:pos x="wd2" y="hd2"/>
                </a:cxn>
                <a:cxn ang="5400000">
                  <a:pos x="wd2" y="hd2"/>
                </a:cxn>
                <a:cxn ang="10800000">
                  <a:pos x="wd2" y="hd2"/>
                </a:cxn>
                <a:cxn ang="16200000">
                  <a:pos x="wd2" y="hd2"/>
                </a:cxn>
              </a:cxnLst>
              <a:rect l="0" t="0" r="r" b="b"/>
              <a:pathLst>
                <a:path w="21600" h="21600" extrusionOk="0">
                  <a:moveTo>
                    <a:pt x="4352" y="0"/>
                  </a:moveTo>
                  <a:cubicBezTo>
                    <a:pt x="1711" y="2802"/>
                    <a:pt x="0" y="7282"/>
                    <a:pt x="0" y="12331"/>
                  </a:cubicBezTo>
                  <a:cubicBezTo>
                    <a:pt x="0" y="15813"/>
                    <a:pt x="814" y="19023"/>
                    <a:pt x="2185" y="21600"/>
                  </a:cubicBezTo>
                  <a:lnTo>
                    <a:pt x="19414" y="21600"/>
                  </a:lnTo>
                  <a:cubicBezTo>
                    <a:pt x="20785" y="19023"/>
                    <a:pt x="21600" y="15813"/>
                    <a:pt x="21600" y="12331"/>
                  </a:cubicBezTo>
                  <a:cubicBezTo>
                    <a:pt x="21600" y="7282"/>
                    <a:pt x="19889" y="2802"/>
                    <a:pt x="17248" y="0"/>
                  </a:cubicBezTo>
                  <a:lnTo>
                    <a:pt x="4352" y="0"/>
                  </a:lnTo>
                  <a:close/>
                </a:path>
              </a:pathLst>
            </a:custGeom>
            <a:ln w="12700" cap="flat">
              <a:noFill/>
              <a:miter lim="400000"/>
            </a:ln>
            <a:effectLst/>
          </p:spPr>
        </p:pic>
        <p:sp>
          <p:nvSpPr>
            <p:cNvPr id="3355"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359"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360"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sp>
        <p:nvSpPr>
          <p:cNvPr id="3362" name="Google Shape;283;g3e1379ed546_0_928"/>
          <p:cNvSpPr txBox="1"/>
          <p:nvPr/>
        </p:nvSpPr>
        <p:spPr>
          <a:xfrm>
            <a:off x="11544650" y="6668472"/>
            <a:ext cx="548701" cy="292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700">
                <a:solidFill>
                  <a:srgbClr val="FFFFFF"/>
                </a:solidFill>
              </a:defRPr>
            </a:lvl1pPr>
          </a:lstStyle>
          <a:p>
            <a:r>
              <a:rPr lang="en-US" dirty="0"/>
              <a:t>43</a:t>
            </a:r>
          </a:p>
        </p:txBody>
      </p:sp>
      <p:pic>
        <p:nvPicPr>
          <p:cNvPr id="3363" name="Imagen 17" descr="Imagen 17">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365"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F688D1C4-A6D2-FF1B-5395-957B762E97BF}"/>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Algeria</a:t>
            </a:r>
          </a:p>
        </p:txBody>
      </p:sp>
      <p:sp>
        <p:nvSpPr>
          <p:cNvPr id="3" name="CuadroTexto 2">
            <a:extLst>
              <a:ext uri="{FF2B5EF4-FFF2-40B4-BE49-F238E27FC236}">
                <a16:creationId xmlns:a16="http://schemas.microsoft.com/office/drawing/2014/main" id="{5E2CACC5-31AA-542C-EFDE-6A8A0EC2C7BD}"/>
              </a:ext>
            </a:extLst>
          </p:cNvPr>
          <p:cNvSpPr txBox="1"/>
          <p:nvPr/>
        </p:nvSpPr>
        <p:spPr>
          <a:xfrm>
            <a:off x="2145375" y="3821853"/>
            <a:ext cx="2652656" cy="523220"/>
          </a:xfrm>
          <a:prstGeom prst="rect">
            <a:avLst/>
          </a:prstGeom>
          <a:noFill/>
        </p:spPr>
        <p:txBody>
          <a:bodyPr wrap="square" rtlCol="0" anchor="ctr" anchorCtr="0">
            <a:spAutoFit/>
          </a:bodyPr>
          <a:lstStyle/>
          <a:p>
            <a:r>
              <a:rPr lang="en-US" b="1" dirty="0">
                <a:solidFill>
                  <a:srgbClr val="1A75CF"/>
                </a:solidFill>
                <a:latin typeface="+mn-lt"/>
              </a:rPr>
              <a:t>Mostaganem Desalination Plant, Algeria</a:t>
            </a:r>
          </a:p>
        </p:txBody>
      </p:sp>
      <p:sp>
        <p:nvSpPr>
          <p:cNvPr id="4" name="Google Shape;1355;g3e0acc1b3d5_0_311">
            <a:extLst>
              <a:ext uri="{FF2B5EF4-FFF2-40B4-BE49-F238E27FC236}">
                <a16:creationId xmlns:a16="http://schemas.microsoft.com/office/drawing/2014/main" id="{ACFA310A-201D-2B30-56B7-0E3AAC99980F}"/>
              </a:ext>
            </a:extLst>
          </p:cNvPr>
          <p:cNvSpPr txBox="1">
            <a:spLocks/>
          </p:cNvSpPr>
          <p:nvPr/>
        </p:nvSpPr>
        <p:spPr>
          <a:xfrm>
            <a:off x="2154898" y="4393644"/>
            <a:ext cx="2576100" cy="2169784"/>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b="1" dirty="0">
                <a:latin typeface="+mn-lt"/>
              </a:rPr>
              <a:t>Client</a:t>
            </a:r>
            <a:r>
              <a:rPr lang="en-US" sz="1100" dirty="0">
                <a:latin typeface="+mn-lt"/>
              </a:rPr>
              <a:t>: </a:t>
            </a:r>
            <a:r>
              <a:rPr lang="en-US" sz="1100" dirty="0" err="1">
                <a:latin typeface="+mn-lt"/>
              </a:rPr>
              <a:t>SONATRACH</a:t>
            </a:r>
            <a:r>
              <a:rPr lang="en-US" sz="1100" dirty="0">
                <a:latin typeface="+mn-lt"/>
              </a:rPr>
              <a:t>/AEC.</a:t>
            </a:r>
          </a:p>
          <a:p>
            <a:pPr marL="0" indent="0">
              <a:lnSpc>
                <a:spcPct val="100000"/>
              </a:lnSpc>
              <a:spcBef>
                <a:spcPts val="300"/>
              </a:spcBef>
              <a:spcAft>
                <a:spcPts val="300"/>
              </a:spcAft>
              <a:buSzPts val="1328"/>
              <a:buFont typeface="Arial"/>
              <a:buNone/>
            </a:pPr>
            <a:r>
              <a:rPr lang="en-US" sz="1100" b="1" dirty="0">
                <a:latin typeface="+mn-lt"/>
              </a:rPr>
              <a:t>Project Type</a:t>
            </a:r>
            <a:r>
              <a:rPr lang="en-US" sz="1100" dirty="0">
                <a:latin typeface="+mn-lt"/>
              </a:rPr>
              <a:t>: Design and Construction (completed in 2012), and Operation and Maintenance through Public-Private Partnership. </a:t>
            </a:r>
            <a:r>
              <a:rPr lang="en-US" sz="1100" b="1" dirty="0">
                <a:latin typeface="+mn-lt"/>
              </a:rPr>
              <a:t>Population: </a:t>
            </a:r>
            <a:r>
              <a:rPr lang="en-US" sz="1100" dirty="0">
                <a:latin typeface="+mn-lt"/>
              </a:rPr>
              <a:t>more than 1 200 000 inhabitants.</a:t>
            </a:r>
          </a:p>
          <a:p>
            <a:pPr marL="0" indent="0">
              <a:lnSpc>
                <a:spcPct val="100000"/>
              </a:lnSpc>
              <a:spcBef>
                <a:spcPts val="300"/>
              </a:spcBef>
              <a:spcAft>
                <a:spcPts val="300"/>
              </a:spcAft>
              <a:buSzPts val="1328"/>
              <a:buFont typeface="Arial"/>
              <a:buNone/>
            </a:pPr>
            <a:r>
              <a:rPr lang="en-US" sz="1100" b="1" dirty="0">
                <a:latin typeface="+mn-lt"/>
              </a:rPr>
              <a:t>Capacity</a:t>
            </a:r>
            <a:r>
              <a:rPr lang="en-US" sz="1100" dirty="0">
                <a:latin typeface="+mn-lt"/>
              </a:rPr>
              <a:t>: 162 acre-feet/day.</a:t>
            </a:r>
          </a:p>
          <a:p>
            <a:pPr marL="0" indent="0">
              <a:lnSpc>
                <a:spcPct val="100000"/>
              </a:lnSpc>
              <a:spcBef>
                <a:spcPts val="600"/>
              </a:spcBef>
              <a:spcAft>
                <a:spcPts val="600"/>
              </a:spcAft>
              <a:buSzPts val="1328"/>
              <a:buFont typeface="Arial"/>
              <a:buNone/>
            </a:pPr>
            <a:r>
              <a:rPr lang="en-US" sz="1100" dirty="0">
                <a:latin typeface="+mn-lt"/>
              </a:rPr>
              <a:t>One of the largest desalination plants in Africa.</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69" name="alamo.jpgGoogle Shape;1367;g3e0acc1b3d5_0_530"/>
          <p:cNvGrpSpPr/>
          <p:nvPr/>
        </p:nvGrpSpPr>
        <p:grpSpPr>
          <a:xfrm>
            <a:off x="5163825" y="-3165400"/>
            <a:ext cx="14648260" cy="14649301"/>
            <a:chOff x="0" y="0"/>
            <a:chExt cx="14648259" cy="14649299"/>
          </a:xfrm>
        </p:grpSpPr>
        <p:pic>
          <p:nvPicPr>
            <p:cNvPr id="3367" name="image223.jpeg" descr="image223.jpeg"/>
            <p:cNvPicPr>
              <a:picLocks noChangeAspect="1"/>
            </p:cNvPicPr>
            <p:nvPr/>
          </p:nvPicPr>
          <p:blipFill>
            <a:blip r:embed="rId2"/>
            <a:srcRect l="25055" r="12349"/>
            <a:stretch>
              <a:fillRect/>
            </a:stretch>
          </p:blipFill>
          <p:spPr>
            <a:xfrm>
              <a:off x="0" y="1469307"/>
              <a:ext cx="14648260" cy="8843793"/>
            </a:xfrm>
            <a:custGeom>
              <a:avLst/>
              <a:gdLst/>
              <a:ahLst/>
              <a:cxnLst>
                <a:cxn ang="0">
                  <a:pos x="wd2" y="hd2"/>
                </a:cxn>
                <a:cxn ang="5400000">
                  <a:pos x="wd2" y="hd2"/>
                </a:cxn>
                <a:cxn ang="10800000">
                  <a:pos x="wd2" y="hd2"/>
                </a:cxn>
                <a:cxn ang="16200000">
                  <a:pos x="wd2" y="hd2"/>
                </a:cxn>
              </a:cxnLst>
              <a:rect l="0" t="0" r="r" b="b"/>
              <a:pathLst>
                <a:path w="21600" h="21600" extrusionOk="0">
                  <a:moveTo>
                    <a:pt x="4312" y="0"/>
                  </a:moveTo>
                  <a:cubicBezTo>
                    <a:pt x="1694" y="3264"/>
                    <a:pt x="0" y="8455"/>
                    <a:pt x="0" y="14301"/>
                  </a:cubicBezTo>
                  <a:cubicBezTo>
                    <a:pt x="0" y="16902"/>
                    <a:pt x="338" y="19370"/>
                    <a:pt x="940" y="21600"/>
                  </a:cubicBezTo>
                  <a:lnTo>
                    <a:pt x="20660" y="21600"/>
                  </a:lnTo>
                  <a:cubicBezTo>
                    <a:pt x="21262" y="19370"/>
                    <a:pt x="21600" y="16902"/>
                    <a:pt x="21600" y="14301"/>
                  </a:cubicBezTo>
                  <a:cubicBezTo>
                    <a:pt x="21600" y="8455"/>
                    <a:pt x="19906" y="3264"/>
                    <a:pt x="17288" y="0"/>
                  </a:cubicBezTo>
                  <a:lnTo>
                    <a:pt x="4312" y="0"/>
                  </a:lnTo>
                  <a:close/>
                </a:path>
              </a:pathLst>
            </a:custGeom>
            <a:ln w="12700" cap="flat">
              <a:noFill/>
              <a:miter lim="400000"/>
            </a:ln>
            <a:effectLst/>
          </p:spPr>
        </p:pic>
        <p:sp>
          <p:nvSpPr>
            <p:cNvPr id="3368"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371"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44</a:t>
            </a:fld>
            <a:endParaRPr lang="en-US" dirty="0"/>
          </a:p>
        </p:txBody>
      </p:sp>
      <p:sp>
        <p:nvSpPr>
          <p:cNvPr id="3372"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373"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375"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377"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35453856-B040-0D14-D096-051C04463CD1}"/>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Egypt</a:t>
            </a:r>
          </a:p>
        </p:txBody>
      </p:sp>
      <p:sp>
        <p:nvSpPr>
          <p:cNvPr id="3" name="CuadroTexto 2">
            <a:extLst>
              <a:ext uri="{FF2B5EF4-FFF2-40B4-BE49-F238E27FC236}">
                <a16:creationId xmlns:a16="http://schemas.microsoft.com/office/drawing/2014/main" id="{31DBCDC7-F5BA-465E-4920-725588DF320D}"/>
              </a:ext>
            </a:extLst>
          </p:cNvPr>
          <p:cNvSpPr txBox="1"/>
          <p:nvPr/>
        </p:nvSpPr>
        <p:spPr>
          <a:xfrm>
            <a:off x="2145375" y="3571132"/>
            <a:ext cx="2652656" cy="523220"/>
          </a:xfrm>
          <a:prstGeom prst="rect">
            <a:avLst/>
          </a:prstGeom>
          <a:noFill/>
        </p:spPr>
        <p:txBody>
          <a:bodyPr wrap="square" rtlCol="0" anchor="ctr" anchorCtr="0">
            <a:spAutoFit/>
          </a:bodyPr>
          <a:lstStyle/>
          <a:p>
            <a:r>
              <a:rPr lang="en-US" b="1" dirty="0">
                <a:solidFill>
                  <a:srgbClr val="1A75CF"/>
                </a:solidFill>
                <a:latin typeface="+mn-lt"/>
              </a:rPr>
              <a:t>El Alamein Desalination Plant, Egypt </a:t>
            </a:r>
          </a:p>
        </p:txBody>
      </p:sp>
      <p:sp>
        <p:nvSpPr>
          <p:cNvPr id="4" name="Google Shape;1365;g3e0acc1b3d5_0_530">
            <a:extLst>
              <a:ext uri="{FF2B5EF4-FFF2-40B4-BE49-F238E27FC236}">
                <a16:creationId xmlns:a16="http://schemas.microsoft.com/office/drawing/2014/main" id="{C5B11E3E-BAB1-A27A-4431-A444D94C0280}"/>
              </a:ext>
            </a:extLst>
          </p:cNvPr>
          <p:cNvSpPr txBox="1">
            <a:spLocks/>
          </p:cNvSpPr>
          <p:nvPr/>
        </p:nvSpPr>
        <p:spPr>
          <a:xfrm>
            <a:off x="2154898" y="4129112"/>
            <a:ext cx="2761486" cy="241600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b="1" dirty="0">
                <a:latin typeface="+mn-lt"/>
              </a:rPr>
              <a:t>Client</a:t>
            </a:r>
            <a:r>
              <a:rPr lang="en-US" sz="1100" dirty="0">
                <a:latin typeface="+mn-lt"/>
              </a:rPr>
              <a:t>: Ministry of Defense.</a:t>
            </a:r>
          </a:p>
          <a:p>
            <a:pPr marL="0" indent="0">
              <a:lnSpc>
                <a:spcPct val="100000"/>
              </a:lnSpc>
              <a:spcBef>
                <a:spcPts val="300"/>
              </a:spcBef>
              <a:spcAft>
                <a:spcPts val="300"/>
              </a:spcAft>
              <a:buSzPts val="1328"/>
              <a:buFont typeface="Arial"/>
              <a:buNone/>
            </a:pPr>
            <a:r>
              <a:rPr lang="en-US" sz="1100" b="1" dirty="0">
                <a:latin typeface="+mn-lt"/>
              </a:rPr>
              <a:t>Project Type</a:t>
            </a:r>
            <a:r>
              <a:rPr lang="en-US" sz="1100" dirty="0">
                <a:latin typeface="+mn-lt"/>
              </a:rPr>
              <a:t>: Design and Construction (completed  in 2019), and Operation and Maintenance (through  2027).</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1 000 000 inhabitants.</a:t>
            </a:r>
          </a:p>
          <a:p>
            <a:pPr marL="0" indent="0">
              <a:lnSpc>
                <a:spcPct val="100000"/>
              </a:lnSpc>
              <a:spcBef>
                <a:spcPts val="300"/>
              </a:spcBef>
              <a:spcAft>
                <a:spcPts val="300"/>
              </a:spcAft>
              <a:buSzPts val="1328"/>
              <a:buFont typeface="Arial"/>
              <a:buNone/>
            </a:pPr>
            <a:r>
              <a:rPr lang="en-US" sz="1100" b="1" dirty="0">
                <a:latin typeface="+mn-lt"/>
              </a:rPr>
              <a:t>Capacity</a:t>
            </a:r>
            <a:r>
              <a:rPr lang="en-US" sz="1100" dirty="0">
                <a:latin typeface="+mn-lt"/>
              </a:rPr>
              <a:t>: 121.6 acre-feet/day. </a:t>
            </a:r>
          </a:p>
          <a:p>
            <a:pPr marL="0" indent="0">
              <a:lnSpc>
                <a:spcPct val="100000"/>
              </a:lnSpc>
              <a:spcBef>
                <a:spcPts val="600"/>
              </a:spcBef>
              <a:spcAft>
                <a:spcPts val="600"/>
              </a:spcAft>
              <a:buSzPts val="1328"/>
              <a:buFont typeface="Arial"/>
              <a:buNone/>
            </a:pPr>
            <a:r>
              <a:rPr lang="en-US" sz="1100" dirty="0">
                <a:latin typeface="+mn-lt"/>
              </a:rPr>
              <a:t>First and only desalination plant executed by a single company, and moreover, a Spanish company. One of the top 3 plants in the world in 2020 according to GWI and the best in Egypt.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1" name="cairo.pngGoogle Shape;1377;g3e0acc1b3d5_0_556"/>
          <p:cNvGrpSpPr/>
          <p:nvPr/>
        </p:nvGrpSpPr>
        <p:grpSpPr>
          <a:xfrm>
            <a:off x="5163824" y="-3179915"/>
            <a:ext cx="14648103" cy="14724000"/>
            <a:chOff x="-1" y="0"/>
            <a:chExt cx="14648102" cy="14649301"/>
          </a:xfrm>
        </p:grpSpPr>
        <p:pic>
          <p:nvPicPr>
            <p:cNvPr id="3379" name="image224.png" descr="image224.png"/>
            <p:cNvPicPr>
              <a:picLocks noChangeAspect="1"/>
            </p:cNvPicPr>
            <p:nvPr/>
          </p:nvPicPr>
          <p:blipFill>
            <a:blip r:embed="rId2"/>
            <a:srcRect l="14056" t="2"/>
            <a:stretch>
              <a:fillRect/>
            </a:stretch>
          </p:blipFill>
          <p:spPr>
            <a:xfrm>
              <a:off x="-1" y="3165870"/>
              <a:ext cx="13631467" cy="6857528"/>
            </a:xfrm>
            <a:custGeom>
              <a:avLst/>
              <a:gdLst/>
              <a:ahLst/>
              <a:cxnLst>
                <a:cxn ang="0">
                  <a:pos x="wd2" y="hd2"/>
                </a:cxn>
                <a:cxn ang="5400000">
                  <a:pos x="wd2" y="hd2"/>
                </a:cxn>
                <a:cxn ang="10800000">
                  <a:pos x="wd2" y="hd2"/>
                </a:cxn>
                <a:cxn ang="16200000">
                  <a:pos x="wd2" y="hd2"/>
                </a:cxn>
              </a:cxnLst>
              <a:rect l="0" t="0" r="r" b="b"/>
              <a:pathLst>
                <a:path w="21600" h="21600" extrusionOk="0">
                  <a:moveTo>
                    <a:pt x="2054" y="0"/>
                  </a:moveTo>
                  <a:cubicBezTo>
                    <a:pt x="760" y="3722"/>
                    <a:pt x="0" y="8234"/>
                    <a:pt x="0" y="13100"/>
                  </a:cubicBezTo>
                  <a:cubicBezTo>
                    <a:pt x="0" y="16103"/>
                    <a:pt x="291" y="18969"/>
                    <a:pt x="816" y="21600"/>
                  </a:cubicBezTo>
                  <a:lnTo>
                    <a:pt x="21600" y="21600"/>
                  </a:lnTo>
                  <a:lnTo>
                    <a:pt x="21600" y="1376"/>
                  </a:lnTo>
                  <a:cubicBezTo>
                    <a:pt x="21460" y="907"/>
                    <a:pt x="21313" y="447"/>
                    <a:pt x="21157" y="0"/>
                  </a:cubicBezTo>
                  <a:lnTo>
                    <a:pt x="2054" y="0"/>
                  </a:lnTo>
                  <a:close/>
                </a:path>
              </a:pathLst>
            </a:custGeom>
            <a:ln w="12700" cap="flat">
              <a:noFill/>
              <a:miter lim="400000"/>
            </a:ln>
            <a:effectLst/>
          </p:spPr>
        </p:pic>
        <p:sp>
          <p:nvSpPr>
            <p:cNvPr id="3380"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383"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45</a:t>
            </a:fld>
            <a:endParaRPr lang="en-US" dirty="0"/>
          </a:p>
        </p:txBody>
      </p:sp>
      <p:sp>
        <p:nvSpPr>
          <p:cNvPr id="338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385"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387"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389"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19D5823B-6074-663E-D6D5-D1C50A997306}"/>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Egypt</a:t>
            </a:r>
          </a:p>
        </p:txBody>
      </p:sp>
      <p:sp>
        <p:nvSpPr>
          <p:cNvPr id="3" name="Google Shape;1375;g3e0acc1b3d5_0_556">
            <a:extLst>
              <a:ext uri="{FF2B5EF4-FFF2-40B4-BE49-F238E27FC236}">
                <a16:creationId xmlns:a16="http://schemas.microsoft.com/office/drawing/2014/main" id="{112DF1C7-D0BA-7D88-F8DD-8937218DC307}"/>
              </a:ext>
            </a:extLst>
          </p:cNvPr>
          <p:cNvSpPr txBox="1">
            <a:spLocks/>
          </p:cNvSpPr>
          <p:nvPr/>
        </p:nvSpPr>
        <p:spPr>
          <a:xfrm>
            <a:off x="2154898" y="4239373"/>
            <a:ext cx="2576100" cy="2323673"/>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2009.</a:t>
            </a:r>
          </a:p>
          <a:p>
            <a:pPr marL="0" indent="0">
              <a:lnSpc>
                <a:spcPct val="100000"/>
              </a:lnSpc>
              <a:spcBef>
                <a:spcPts val="300"/>
              </a:spcBef>
              <a:spcAft>
                <a:spcPts val="300"/>
              </a:spcAft>
              <a:buSzPts val="1328"/>
              <a:buFont typeface="Arial"/>
              <a:buNone/>
            </a:pPr>
            <a:r>
              <a:rPr lang="en-US" sz="1100" b="1" dirty="0">
                <a:latin typeface="+mn-lt"/>
              </a:rPr>
              <a:t>Client</a:t>
            </a:r>
            <a:r>
              <a:rPr lang="en-US" sz="1100" dirty="0">
                <a:latin typeface="+mn-lt"/>
              </a:rPr>
              <a:t>: </a:t>
            </a:r>
            <a:r>
              <a:rPr lang="en-US" sz="1100" dirty="0" err="1">
                <a:latin typeface="+mn-lt"/>
              </a:rPr>
              <a:t>NUCA</a:t>
            </a:r>
            <a:r>
              <a:rPr lang="en-US" sz="1100" dirty="0">
                <a:latin typeface="+mn-lt"/>
              </a:rPr>
              <a:t> (Ministry of Housing).</a:t>
            </a:r>
          </a:p>
          <a:p>
            <a:pPr marL="0" indent="0">
              <a:lnSpc>
                <a:spcPct val="100000"/>
              </a:lnSpc>
              <a:spcBef>
                <a:spcPts val="300"/>
              </a:spcBef>
              <a:spcAft>
                <a:spcPts val="300"/>
              </a:spcAft>
              <a:buSzPts val="1328"/>
              <a:buFont typeface="Arial"/>
              <a:buNone/>
            </a:pPr>
            <a:r>
              <a:rPr lang="en-US" sz="1100" b="1" dirty="0">
                <a:latin typeface="+mn-lt"/>
              </a:rPr>
              <a:t>Project Type</a:t>
            </a:r>
            <a:r>
              <a:rPr lang="en-US" sz="1100" dirty="0">
                <a:latin typeface="+mn-lt"/>
              </a:rPr>
              <a:t>: Financing, Design and Construction (completed in 2013), and Operation and Maintenance (18 years). </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1 500 000 inhabitants.</a:t>
            </a:r>
          </a:p>
          <a:p>
            <a:pPr marL="0" indent="0">
              <a:lnSpc>
                <a:spcPct val="100000"/>
              </a:lnSpc>
              <a:spcBef>
                <a:spcPts val="300"/>
              </a:spcBef>
              <a:spcAft>
                <a:spcPts val="300"/>
              </a:spcAft>
              <a:buSzPts val="1328"/>
              <a:buFont typeface="Arial"/>
              <a:buNone/>
            </a:pPr>
            <a:r>
              <a:rPr lang="en-US" sz="1100" b="1" dirty="0">
                <a:latin typeface="+mn-lt"/>
              </a:rPr>
              <a:t>Capacity</a:t>
            </a:r>
            <a:r>
              <a:rPr lang="en-US" sz="1100" dirty="0">
                <a:latin typeface="+mn-lt"/>
              </a:rPr>
              <a:t>: 202.7 acre-feet/day. </a:t>
            </a:r>
          </a:p>
          <a:p>
            <a:pPr marL="0" indent="0">
              <a:lnSpc>
                <a:spcPct val="100000"/>
              </a:lnSpc>
              <a:spcBef>
                <a:spcPts val="600"/>
              </a:spcBef>
              <a:spcAft>
                <a:spcPts val="600"/>
              </a:spcAft>
              <a:buSzPts val="1328"/>
              <a:buFont typeface="Arial"/>
              <a:buNone/>
            </a:pPr>
            <a:r>
              <a:rPr lang="en-US" sz="1100" dirty="0">
                <a:latin typeface="+mn-lt"/>
              </a:rPr>
              <a:t>First Public-Private Partnership project in Egypt.</a:t>
            </a:r>
          </a:p>
        </p:txBody>
      </p:sp>
      <p:sp>
        <p:nvSpPr>
          <p:cNvPr id="4" name="CuadroTexto 3">
            <a:extLst>
              <a:ext uri="{FF2B5EF4-FFF2-40B4-BE49-F238E27FC236}">
                <a16:creationId xmlns:a16="http://schemas.microsoft.com/office/drawing/2014/main" id="{D48AA863-42C2-40D7-1D22-CC22FCFD7CB2}"/>
              </a:ext>
            </a:extLst>
          </p:cNvPr>
          <p:cNvSpPr txBox="1"/>
          <p:nvPr/>
        </p:nvSpPr>
        <p:spPr>
          <a:xfrm>
            <a:off x="2145375" y="3679297"/>
            <a:ext cx="2652656" cy="523220"/>
          </a:xfrm>
          <a:prstGeom prst="rect">
            <a:avLst/>
          </a:prstGeom>
          <a:noFill/>
        </p:spPr>
        <p:txBody>
          <a:bodyPr wrap="square" rtlCol="0" anchor="ctr" anchorCtr="0">
            <a:spAutoFit/>
          </a:bodyPr>
          <a:lstStyle/>
          <a:p>
            <a:r>
              <a:rPr lang="en-US" b="1" dirty="0">
                <a:solidFill>
                  <a:srgbClr val="1A75CF"/>
                </a:solidFill>
                <a:latin typeface="+mn-lt"/>
              </a:rPr>
              <a:t>New Cairo Wastewater Treatment Plant, Egypt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3" name="rawash.pngGoogle Shape;1387;g3e0acc1b3d5_0_565"/>
          <p:cNvGrpSpPr/>
          <p:nvPr/>
        </p:nvGrpSpPr>
        <p:grpSpPr>
          <a:xfrm>
            <a:off x="5163825" y="-3165400"/>
            <a:ext cx="14648101" cy="14649301"/>
            <a:chOff x="0" y="0"/>
            <a:chExt cx="14648099" cy="14649299"/>
          </a:xfrm>
        </p:grpSpPr>
        <p:pic>
          <p:nvPicPr>
            <p:cNvPr id="3391" name="image225.png" descr="image225.png"/>
            <p:cNvPicPr>
              <a:picLocks noChangeAspect="1"/>
            </p:cNvPicPr>
            <p:nvPr/>
          </p:nvPicPr>
          <p:blipFill>
            <a:blip r:embed="rId2"/>
            <a:srcRect t="1" r="1"/>
            <a:stretch>
              <a:fillRect/>
            </a:stretch>
          </p:blipFill>
          <p:spPr>
            <a:xfrm>
              <a:off x="0" y="2966641"/>
              <a:ext cx="7489429" cy="8716156"/>
            </a:xfrm>
            <a:custGeom>
              <a:avLst/>
              <a:gdLst/>
              <a:ahLst/>
              <a:cxnLst>
                <a:cxn ang="0">
                  <a:pos x="wd2" y="hd2"/>
                </a:cxn>
                <a:cxn ang="5400000">
                  <a:pos x="wd2" y="hd2"/>
                </a:cxn>
                <a:cxn ang="10800000">
                  <a:pos x="wd2" y="hd2"/>
                </a:cxn>
                <a:cxn ang="16200000">
                  <a:pos x="wd2" y="hd2"/>
                </a:cxn>
              </a:cxnLst>
              <a:rect l="0" t="0" r="r" b="b"/>
              <a:pathLst>
                <a:path w="21600" h="21600" extrusionOk="0">
                  <a:moveTo>
                    <a:pt x="4146" y="0"/>
                  </a:moveTo>
                  <a:cubicBezTo>
                    <a:pt x="1542" y="3018"/>
                    <a:pt x="0" y="6754"/>
                    <a:pt x="0" y="10800"/>
                  </a:cubicBezTo>
                  <a:cubicBezTo>
                    <a:pt x="0" y="14846"/>
                    <a:pt x="1542" y="18582"/>
                    <a:pt x="4147" y="21600"/>
                  </a:cubicBezTo>
                  <a:lnTo>
                    <a:pt x="21600" y="21600"/>
                  </a:lnTo>
                  <a:lnTo>
                    <a:pt x="21600" y="0"/>
                  </a:lnTo>
                  <a:lnTo>
                    <a:pt x="4146" y="0"/>
                  </a:lnTo>
                  <a:close/>
                </a:path>
              </a:pathLst>
            </a:custGeom>
            <a:ln w="12700" cap="flat">
              <a:noFill/>
              <a:miter lim="400000"/>
            </a:ln>
            <a:effectLst/>
          </p:spPr>
        </p:pic>
        <p:sp>
          <p:nvSpPr>
            <p:cNvPr id="3392"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395"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latin typeface="Arial" panose="020B0604020202020204" pitchFamily="34" charset="0"/>
                <a:cs typeface="Arial" panose="020B0604020202020204" pitchFamily="34" charset="0"/>
              </a:rPr>
              <a:t>46</a:t>
            </a:fld>
            <a:endParaRPr lang="en-US" dirty="0">
              <a:latin typeface="Arial" panose="020B0604020202020204" pitchFamily="34" charset="0"/>
              <a:cs typeface="Arial" panose="020B0604020202020204" pitchFamily="34" charset="0"/>
            </a:endParaRPr>
          </a:p>
        </p:txBody>
      </p:sp>
      <p:sp>
        <p:nvSpPr>
          <p:cNvPr id="3396"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latin typeface="Arial" panose="020B0604020202020204" pitchFamily="34" charset="0"/>
              <a:cs typeface="Arial" panose="020B0604020202020204" pitchFamily="34" charset="0"/>
            </a:endParaRPr>
          </a:p>
        </p:txBody>
      </p:sp>
      <p:sp>
        <p:nvSpPr>
          <p:cNvPr id="3397"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latin typeface="Arial" panose="020B0604020202020204" pitchFamily="34" charset="0"/>
                <a:cs typeface="Arial" panose="020B0604020202020204" pitchFamily="34" charset="0"/>
              </a:rPr>
              <a:t>Aqualia</a:t>
            </a:r>
          </a:p>
        </p:txBody>
      </p:sp>
      <p:pic>
        <p:nvPicPr>
          <p:cNvPr id="3399"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401"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B4FBDE91-91B7-2EFF-43F4-219013446D87}"/>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latin typeface="Arial" panose="020B0604020202020204" pitchFamily="34" charset="0"/>
                <a:cs typeface="Arial" panose="020B0604020202020204" pitchFamily="34" charset="0"/>
              </a:rPr>
              <a:t>References in Egypt</a:t>
            </a:r>
          </a:p>
        </p:txBody>
      </p:sp>
      <p:sp>
        <p:nvSpPr>
          <p:cNvPr id="3" name="CuadroTexto 2">
            <a:extLst>
              <a:ext uri="{FF2B5EF4-FFF2-40B4-BE49-F238E27FC236}">
                <a16:creationId xmlns:a16="http://schemas.microsoft.com/office/drawing/2014/main" id="{2EEBED47-678C-8EDA-E34D-D30F005F4074}"/>
              </a:ext>
            </a:extLst>
          </p:cNvPr>
          <p:cNvSpPr txBox="1"/>
          <p:nvPr/>
        </p:nvSpPr>
        <p:spPr>
          <a:xfrm>
            <a:off x="2145375" y="3976672"/>
            <a:ext cx="2652656" cy="523220"/>
          </a:xfrm>
          <a:prstGeom prst="rect">
            <a:avLst/>
          </a:prstGeom>
          <a:noFill/>
        </p:spPr>
        <p:txBody>
          <a:bodyPr wrap="square" rtlCol="0" anchor="ctr" anchorCtr="0">
            <a:spAutoFit/>
          </a:bodyPr>
          <a:lstStyle/>
          <a:p>
            <a:r>
              <a:rPr lang="en-US" b="1" dirty="0">
                <a:solidFill>
                  <a:srgbClr val="1A75CF"/>
                </a:solidFill>
                <a:latin typeface="Arial" panose="020B0604020202020204" pitchFamily="34" charset="0"/>
                <a:cs typeface="Arial" panose="020B0604020202020204" pitchFamily="34" charset="0"/>
              </a:rPr>
              <a:t>Abu Rawash Wastewater Treatment Plant, Egypt </a:t>
            </a:r>
          </a:p>
        </p:txBody>
      </p:sp>
      <p:sp>
        <p:nvSpPr>
          <p:cNvPr id="4" name="Google Shape;1385;g3e0acc1b3d5_0_565">
            <a:extLst>
              <a:ext uri="{FF2B5EF4-FFF2-40B4-BE49-F238E27FC236}">
                <a16:creationId xmlns:a16="http://schemas.microsoft.com/office/drawing/2014/main" id="{5D3B4F35-CF75-0425-09C0-D2AE42B20C7D}"/>
              </a:ext>
            </a:extLst>
          </p:cNvPr>
          <p:cNvSpPr txBox="1">
            <a:spLocks/>
          </p:cNvSpPr>
          <p:nvPr/>
        </p:nvSpPr>
        <p:spPr>
          <a:xfrm>
            <a:off x="2154898" y="4553439"/>
            <a:ext cx="2576100" cy="2000507"/>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b="1" dirty="0">
                <a:latin typeface="Arial" panose="020B0604020202020204" pitchFamily="34" charset="0"/>
                <a:cs typeface="Arial" panose="020B0604020202020204" pitchFamily="34" charset="0"/>
              </a:rPr>
              <a:t>Client</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CAPW</a:t>
            </a:r>
            <a:r>
              <a:rPr lang="en-US" sz="1100" dirty="0">
                <a:latin typeface="Arial" panose="020B0604020202020204" pitchFamily="34" charset="0"/>
                <a:cs typeface="Arial" panose="020B0604020202020204" pitchFamily="34" charset="0"/>
              </a:rPr>
              <a:t> (Ministry of Housing). </a:t>
            </a:r>
            <a:r>
              <a:rPr lang="en-US" sz="1100" b="1" dirty="0">
                <a:latin typeface="Arial" panose="020B0604020202020204" pitchFamily="34" charset="0"/>
                <a:cs typeface="Arial" panose="020B0604020202020204" pitchFamily="34" charset="0"/>
              </a:rPr>
              <a:t>Project type</a:t>
            </a:r>
            <a:r>
              <a:rPr lang="en-US" sz="1100" dirty="0">
                <a:latin typeface="Arial" panose="020B0604020202020204" pitchFamily="34" charset="0"/>
                <a:cs typeface="Arial" panose="020B0604020202020204" pitchFamily="34" charset="0"/>
              </a:rPr>
              <a:t>: Design and construction (ongoing), and Operation and Maintenance. </a:t>
            </a:r>
          </a:p>
          <a:p>
            <a:pPr marL="0" indent="0">
              <a:lnSpc>
                <a:spcPct val="100000"/>
              </a:lnSpc>
              <a:spcBef>
                <a:spcPts val="300"/>
              </a:spcBef>
              <a:spcAft>
                <a:spcPts val="300"/>
              </a:spcAft>
              <a:buSzPts val="1328"/>
              <a:buFont typeface="Arial"/>
              <a:buNone/>
            </a:pPr>
            <a:r>
              <a:rPr lang="en-US" sz="1100" b="1" dirty="0">
                <a:latin typeface="Arial" panose="020B0604020202020204" pitchFamily="34" charset="0"/>
                <a:cs typeface="Arial" panose="020B0604020202020204" pitchFamily="34" charset="0"/>
              </a:rPr>
              <a:t>Population: </a:t>
            </a:r>
            <a:r>
              <a:rPr lang="en-US" sz="1100" dirty="0">
                <a:latin typeface="Arial" panose="020B0604020202020204" pitchFamily="34" charset="0"/>
                <a:cs typeface="Arial" panose="020B0604020202020204" pitchFamily="34" charset="0"/>
              </a:rPr>
              <a:t>8 500 000 inhabitants.</a:t>
            </a:r>
          </a:p>
          <a:p>
            <a:pPr marL="0" indent="0">
              <a:lnSpc>
                <a:spcPct val="100000"/>
              </a:lnSpc>
              <a:spcBef>
                <a:spcPts val="300"/>
              </a:spcBef>
              <a:spcAft>
                <a:spcPts val="300"/>
              </a:spcAft>
              <a:buSzPts val="1328"/>
              <a:buFont typeface="Arial"/>
              <a:buNone/>
            </a:pPr>
            <a:r>
              <a:rPr lang="en-US" sz="1100" b="1" dirty="0">
                <a:latin typeface="Arial" panose="020B0604020202020204" pitchFamily="34" charset="0"/>
                <a:cs typeface="Arial" panose="020B0604020202020204" pitchFamily="34" charset="0"/>
              </a:rPr>
              <a:t>Capacity</a:t>
            </a:r>
            <a:r>
              <a:rPr lang="en-US" sz="1100" dirty="0">
                <a:latin typeface="Arial" panose="020B0604020202020204" pitchFamily="34" charset="0"/>
                <a:cs typeface="Arial" panose="020B0604020202020204" pitchFamily="34" charset="0"/>
              </a:rPr>
              <a:t>: 1 297 acre-feet/day. </a:t>
            </a:r>
          </a:p>
          <a:p>
            <a:pPr marL="0" indent="0">
              <a:lnSpc>
                <a:spcPct val="100000"/>
              </a:lnSpc>
              <a:spcBef>
                <a:spcPts val="600"/>
              </a:spcBef>
              <a:spcAft>
                <a:spcPts val="600"/>
              </a:spcAft>
              <a:buSzPts val="1328"/>
              <a:buFont typeface="Arial"/>
              <a:buNone/>
            </a:pPr>
            <a:r>
              <a:rPr lang="en-US" sz="1100" dirty="0">
                <a:latin typeface="Arial" panose="020B0604020202020204" pitchFamily="34" charset="0"/>
                <a:cs typeface="Arial" panose="020B0604020202020204" pitchFamily="34" charset="0"/>
              </a:rPr>
              <a:t>Largest EPC (Engineering, Procurement and Construction) of a biological plant in Africa.</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4"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47</a:t>
            </a:fld>
            <a:endParaRPr lang="en-US" dirty="0"/>
          </a:p>
        </p:txBody>
      </p:sp>
      <p:sp>
        <p:nvSpPr>
          <p:cNvPr id="3405"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406"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408" name="arabia.jpgGoogle Shape;1393;g3e0acc1b3d5_0_574" descr="arabia.jpgGoogle Shape;1393;g3e0acc1b3d5_0_574"/>
          <p:cNvPicPr>
            <a:picLocks noChangeAspect="1"/>
          </p:cNvPicPr>
          <p:nvPr/>
        </p:nvPicPr>
        <p:blipFill>
          <a:blip r:embed="rId2"/>
          <a:srcRect l="28452" r="15219"/>
          <a:stretch>
            <a:fillRect/>
          </a:stretch>
        </p:blipFill>
        <p:spPr>
          <a:xfrm>
            <a:off x="8561917" y="-752588"/>
            <a:ext cx="5400676" cy="5403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799"/>
                </a:cubicBezTo>
                <a:cubicBezTo>
                  <a:pt x="0" y="16764"/>
                  <a:pt x="4835" y="21600"/>
                  <a:pt x="10800" y="21600"/>
                </a:cubicBezTo>
                <a:cubicBezTo>
                  <a:pt x="16765" y="21600"/>
                  <a:pt x="21600" y="16764"/>
                  <a:pt x="21600" y="10799"/>
                </a:cubicBezTo>
                <a:cubicBezTo>
                  <a:pt x="21600" y="4835"/>
                  <a:pt x="16765" y="0"/>
                  <a:pt x="10800" y="0"/>
                </a:cubicBezTo>
                <a:close/>
              </a:path>
            </a:pathLst>
          </a:custGeom>
          <a:ln>
            <a:solidFill>
              <a:srgbClr val="1A75CF"/>
            </a:solidFill>
          </a:ln>
        </p:spPr>
      </p:pic>
      <p:grpSp>
        <p:nvGrpSpPr>
          <p:cNvPr id="3455" name="Grupo 9"/>
          <p:cNvGrpSpPr/>
          <p:nvPr/>
        </p:nvGrpSpPr>
        <p:grpSpPr>
          <a:xfrm>
            <a:off x="5071588" y="3164304"/>
            <a:ext cx="3952101" cy="3512124"/>
            <a:chOff x="-3" y="0"/>
            <a:chExt cx="3952099" cy="3512123"/>
          </a:xfrm>
        </p:grpSpPr>
        <p:grpSp>
          <p:nvGrpSpPr>
            <p:cNvPr id="3453" name="Grupo 10"/>
            <p:cNvGrpSpPr/>
            <p:nvPr/>
          </p:nvGrpSpPr>
          <p:grpSpPr>
            <a:xfrm>
              <a:off x="-3" y="0"/>
              <a:ext cx="3952099" cy="3512123"/>
              <a:chOff x="-2" y="0"/>
              <a:chExt cx="3952097" cy="3512122"/>
            </a:xfrm>
          </p:grpSpPr>
          <p:grpSp>
            <p:nvGrpSpPr>
              <p:cNvPr id="3439" name="Grupo 12"/>
              <p:cNvGrpSpPr/>
              <p:nvPr/>
            </p:nvGrpSpPr>
            <p:grpSpPr>
              <a:xfrm>
                <a:off x="-2" y="331384"/>
                <a:ext cx="3952097" cy="3180738"/>
                <a:chOff x="-1" y="0"/>
                <a:chExt cx="3952095" cy="3180736"/>
              </a:xfrm>
            </p:grpSpPr>
            <p:grpSp>
              <p:nvGrpSpPr>
                <p:cNvPr id="3411" name="Grupo 26"/>
                <p:cNvGrpSpPr/>
                <p:nvPr/>
              </p:nvGrpSpPr>
              <p:grpSpPr>
                <a:xfrm>
                  <a:off x="658941" y="33449"/>
                  <a:ext cx="3146979" cy="3147287"/>
                  <a:chOff x="0" y="0"/>
                  <a:chExt cx="3146978" cy="3147286"/>
                </a:xfrm>
              </p:grpSpPr>
              <p:sp>
                <p:nvSpPr>
                  <p:cNvPr id="3409" name="CuadroTexto 54"/>
                  <p:cNvSpPr txBox="1"/>
                  <p:nvPr/>
                </p:nvSpPr>
                <p:spPr>
                  <a:xfrm>
                    <a:off x="0" y="2639458"/>
                    <a:ext cx="654625" cy="507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b="1">
                        <a:solidFill>
                          <a:srgbClr val="1A75CF"/>
                        </a:solidFill>
                      </a:defRPr>
                    </a:lvl1pPr>
                  </a:lstStyle>
                  <a:p>
                    <a:r>
                      <a:rPr lang="en-US" dirty="0"/>
                      <a:t>South Cluster Contract</a:t>
                    </a:r>
                  </a:p>
                </p:txBody>
              </p:sp>
              <p:sp>
                <p:nvSpPr>
                  <p:cNvPr id="3410" name="CuadroTexto 55"/>
                  <p:cNvSpPr txBox="1"/>
                  <p:nvPr/>
                </p:nvSpPr>
                <p:spPr>
                  <a:xfrm>
                    <a:off x="2522223" y="0"/>
                    <a:ext cx="624755" cy="507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b="1">
                        <a:solidFill>
                          <a:srgbClr val="1A75CF"/>
                        </a:solidFill>
                      </a:defRPr>
                    </a:lvl1pPr>
                  </a:lstStyle>
                  <a:p>
                    <a:r>
                      <a:rPr lang="en-US" dirty="0"/>
                      <a:t>North Cluster Contract </a:t>
                    </a:r>
                  </a:p>
                </p:txBody>
              </p:sp>
            </p:grpSp>
            <p:grpSp>
              <p:nvGrpSpPr>
                <p:cNvPr id="3437" name="Grupo 27"/>
                <p:cNvGrpSpPr/>
                <p:nvPr/>
              </p:nvGrpSpPr>
              <p:grpSpPr>
                <a:xfrm>
                  <a:off x="-1" y="0"/>
                  <a:ext cx="3952095" cy="2200985"/>
                  <a:chOff x="0" y="0"/>
                  <a:chExt cx="3952093" cy="2200984"/>
                </a:xfrm>
              </p:grpSpPr>
              <p:grpSp>
                <p:nvGrpSpPr>
                  <p:cNvPr id="3428" name="Grupo 29"/>
                  <p:cNvGrpSpPr/>
                  <p:nvPr/>
                </p:nvGrpSpPr>
                <p:grpSpPr>
                  <a:xfrm>
                    <a:off x="1280276" y="0"/>
                    <a:ext cx="2671817" cy="2180604"/>
                    <a:chOff x="0" y="0"/>
                    <a:chExt cx="2671815" cy="2180603"/>
                  </a:xfrm>
                </p:grpSpPr>
                <p:grpSp>
                  <p:nvGrpSpPr>
                    <p:cNvPr id="3426" name="Grupo 38"/>
                    <p:cNvGrpSpPr/>
                    <p:nvPr/>
                  </p:nvGrpSpPr>
                  <p:grpSpPr>
                    <a:xfrm>
                      <a:off x="-1" y="-1"/>
                      <a:ext cx="2671817" cy="2180605"/>
                      <a:chOff x="0" y="0"/>
                      <a:chExt cx="2671815" cy="2180603"/>
                    </a:xfrm>
                  </p:grpSpPr>
                  <p:sp>
                    <p:nvSpPr>
                      <p:cNvPr id="3412" name="任意多边形 3"/>
                      <p:cNvSpPr/>
                      <p:nvPr/>
                    </p:nvSpPr>
                    <p:spPr>
                      <a:xfrm>
                        <a:off x="1287572" y="447094"/>
                        <a:ext cx="1384244" cy="1640026"/>
                      </a:xfrm>
                      <a:custGeom>
                        <a:avLst/>
                        <a:gdLst/>
                        <a:ahLst/>
                        <a:cxnLst>
                          <a:cxn ang="0">
                            <a:pos x="wd2" y="hd2"/>
                          </a:cxn>
                          <a:cxn ang="5400000">
                            <a:pos x="wd2" y="hd2"/>
                          </a:cxn>
                          <a:cxn ang="10800000">
                            <a:pos x="wd2" y="hd2"/>
                          </a:cxn>
                          <a:cxn ang="16200000">
                            <a:pos x="wd2" y="hd2"/>
                          </a:cxn>
                        </a:cxnLst>
                        <a:rect l="0" t="0" r="r" b="b"/>
                        <a:pathLst>
                          <a:path w="21600" h="21600" extrusionOk="0">
                            <a:moveTo>
                              <a:pt x="8804" y="18866"/>
                            </a:moveTo>
                            <a:lnTo>
                              <a:pt x="10742" y="18688"/>
                            </a:lnTo>
                            <a:lnTo>
                              <a:pt x="14213" y="18136"/>
                            </a:lnTo>
                            <a:lnTo>
                              <a:pt x="20486" y="15963"/>
                            </a:lnTo>
                            <a:lnTo>
                              <a:pt x="21600" y="12337"/>
                            </a:lnTo>
                            <a:lnTo>
                              <a:pt x="20655" y="11188"/>
                            </a:lnTo>
                            <a:lnTo>
                              <a:pt x="20216" y="11205"/>
                            </a:lnTo>
                            <a:lnTo>
                              <a:pt x="18610" y="11148"/>
                            </a:lnTo>
                            <a:lnTo>
                              <a:pt x="16551" y="10985"/>
                            </a:lnTo>
                            <a:lnTo>
                              <a:pt x="15153" y="10800"/>
                            </a:lnTo>
                            <a:lnTo>
                              <a:pt x="13367" y="8996"/>
                            </a:lnTo>
                            <a:lnTo>
                              <a:pt x="12737" y="8498"/>
                            </a:lnTo>
                            <a:lnTo>
                              <a:pt x="12430" y="8404"/>
                            </a:lnTo>
                            <a:lnTo>
                              <a:pt x="12633" y="8262"/>
                            </a:lnTo>
                            <a:lnTo>
                              <a:pt x="12998" y="8047"/>
                            </a:lnTo>
                            <a:lnTo>
                              <a:pt x="12914" y="7965"/>
                            </a:lnTo>
                            <a:lnTo>
                              <a:pt x="12663" y="8070"/>
                            </a:lnTo>
                            <a:lnTo>
                              <a:pt x="12461" y="7867"/>
                            </a:lnTo>
                            <a:lnTo>
                              <a:pt x="12101" y="8154"/>
                            </a:lnTo>
                            <a:lnTo>
                              <a:pt x="11730" y="7932"/>
                            </a:lnTo>
                            <a:lnTo>
                              <a:pt x="11451" y="7729"/>
                            </a:lnTo>
                            <a:lnTo>
                              <a:pt x="10731" y="6537"/>
                            </a:lnTo>
                            <a:lnTo>
                              <a:pt x="10292" y="6035"/>
                            </a:lnTo>
                            <a:lnTo>
                              <a:pt x="10132" y="5602"/>
                            </a:lnTo>
                            <a:lnTo>
                              <a:pt x="9758" y="5340"/>
                            </a:lnTo>
                            <a:lnTo>
                              <a:pt x="9938" y="5217"/>
                            </a:lnTo>
                            <a:lnTo>
                              <a:pt x="10140" y="5396"/>
                            </a:lnTo>
                            <a:lnTo>
                              <a:pt x="10295" y="5228"/>
                            </a:lnTo>
                            <a:cubicBezTo>
                              <a:pt x="10294" y="5151"/>
                              <a:pt x="10293" y="5074"/>
                              <a:pt x="10292" y="4997"/>
                            </a:cubicBezTo>
                            <a:lnTo>
                              <a:pt x="10467" y="4747"/>
                            </a:lnTo>
                            <a:lnTo>
                              <a:pt x="10183" y="4340"/>
                            </a:lnTo>
                            <a:lnTo>
                              <a:pt x="9997" y="4291"/>
                            </a:lnTo>
                            <a:lnTo>
                              <a:pt x="9929" y="4095"/>
                            </a:lnTo>
                            <a:lnTo>
                              <a:pt x="9766" y="3950"/>
                            </a:lnTo>
                            <a:lnTo>
                              <a:pt x="9423" y="3983"/>
                            </a:lnTo>
                            <a:lnTo>
                              <a:pt x="9429" y="3814"/>
                            </a:lnTo>
                            <a:lnTo>
                              <a:pt x="9204" y="3742"/>
                            </a:lnTo>
                            <a:lnTo>
                              <a:pt x="9195" y="3623"/>
                            </a:lnTo>
                            <a:lnTo>
                              <a:pt x="8987" y="3323"/>
                            </a:lnTo>
                            <a:lnTo>
                              <a:pt x="8841" y="3454"/>
                            </a:lnTo>
                            <a:lnTo>
                              <a:pt x="8585" y="3431"/>
                            </a:lnTo>
                            <a:lnTo>
                              <a:pt x="8529" y="3228"/>
                            </a:lnTo>
                            <a:lnTo>
                              <a:pt x="8371" y="2966"/>
                            </a:lnTo>
                            <a:lnTo>
                              <a:pt x="8607" y="2987"/>
                            </a:lnTo>
                            <a:lnTo>
                              <a:pt x="8478" y="2851"/>
                            </a:lnTo>
                            <a:lnTo>
                              <a:pt x="8244" y="2690"/>
                            </a:lnTo>
                            <a:lnTo>
                              <a:pt x="7915" y="2720"/>
                            </a:lnTo>
                            <a:lnTo>
                              <a:pt x="7600" y="2641"/>
                            </a:lnTo>
                            <a:lnTo>
                              <a:pt x="7561" y="2417"/>
                            </a:lnTo>
                            <a:lnTo>
                              <a:pt x="7766" y="2328"/>
                            </a:lnTo>
                            <a:lnTo>
                              <a:pt x="7479" y="1984"/>
                            </a:lnTo>
                            <a:lnTo>
                              <a:pt x="7111" y="1722"/>
                            </a:lnTo>
                            <a:lnTo>
                              <a:pt x="7221" y="1645"/>
                            </a:lnTo>
                            <a:lnTo>
                              <a:pt x="6917" y="1134"/>
                            </a:lnTo>
                            <a:lnTo>
                              <a:pt x="6675" y="883"/>
                            </a:lnTo>
                            <a:lnTo>
                              <a:pt x="6140" y="907"/>
                            </a:lnTo>
                            <a:lnTo>
                              <a:pt x="5620" y="956"/>
                            </a:lnTo>
                            <a:lnTo>
                              <a:pt x="5240" y="797"/>
                            </a:lnTo>
                            <a:lnTo>
                              <a:pt x="5131" y="615"/>
                            </a:lnTo>
                            <a:lnTo>
                              <a:pt x="5074" y="327"/>
                            </a:lnTo>
                            <a:lnTo>
                              <a:pt x="4754" y="103"/>
                            </a:lnTo>
                            <a:lnTo>
                              <a:pt x="4149" y="49"/>
                            </a:lnTo>
                            <a:lnTo>
                              <a:pt x="3418" y="5"/>
                            </a:lnTo>
                            <a:lnTo>
                              <a:pt x="2703" y="0"/>
                            </a:lnTo>
                            <a:lnTo>
                              <a:pt x="2250" y="215"/>
                            </a:lnTo>
                            <a:lnTo>
                              <a:pt x="1682" y="510"/>
                            </a:lnTo>
                            <a:lnTo>
                              <a:pt x="1167" y="1073"/>
                            </a:lnTo>
                            <a:lnTo>
                              <a:pt x="804" y="1543"/>
                            </a:lnTo>
                            <a:lnTo>
                              <a:pt x="321" y="2139"/>
                            </a:lnTo>
                            <a:lnTo>
                              <a:pt x="0" y="2621"/>
                            </a:lnTo>
                            <a:lnTo>
                              <a:pt x="191" y="2856"/>
                            </a:lnTo>
                            <a:lnTo>
                              <a:pt x="962" y="3524"/>
                            </a:lnTo>
                            <a:lnTo>
                              <a:pt x="1412" y="3760"/>
                            </a:lnTo>
                            <a:lnTo>
                              <a:pt x="2585" y="4116"/>
                            </a:lnTo>
                            <a:lnTo>
                              <a:pt x="3038" y="4375"/>
                            </a:lnTo>
                            <a:lnTo>
                              <a:pt x="3384" y="4597"/>
                            </a:lnTo>
                            <a:lnTo>
                              <a:pt x="3685" y="4420"/>
                            </a:lnTo>
                            <a:lnTo>
                              <a:pt x="4050" y="4728"/>
                            </a:lnTo>
                            <a:lnTo>
                              <a:pt x="4382" y="4948"/>
                            </a:lnTo>
                            <a:lnTo>
                              <a:pt x="4706" y="4955"/>
                            </a:lnTo>
                            <a:lnTo>
                              <a:pt x="4925" y="5102"/>
                            </a:lnTo>
                            <a:lnTo>
                              <a:pt x="4922" y="7771"/>
                            </a:lnTo>
                            <a:lnTo>
                              <a:pt x="5285" y="8077"/>
                            </a:lnTo>
                            <a:lnTo>
                              <a:pt x="6062" y="8526"/>
                            </a:lnTo>
                            <a:lnTo>
                              <a:pt x="6557" y="8991"/>
                            </a:lnTo>
                            <a:lnTo>
                              <a:pt x="6669" y="9652"/>
                            </a:lnTo>
                            <a:lnTo>
                              <a:pt x="6281" y="13037"/>
                            </a:lnTo>
                            <a:lnTo>
                              <a:pt x="5496" y="17187"/>
                            </a:lnTo>
                            <a:lnTo>
                              <a:pt x="4880" y="21600"/>
                            </a:lnTo>
                            <a:lnTo>
                              <a:pt x="5041" y="21503"/>
                            </a:lnTo>
                            <a:lnTo>
                              <a:pt x="5221" y="21095"/>
                            </a:lnTo>
                            <a:lnTo>
                              <a:pt x="5479" y="20702"/>
                            </a:lnTo>
                            <a:lnTo>
                              <a:pt x="6107" y="20081"/>
                            </a:lnTo>
                            <a:lnTo>
                              <a:pt x="6689" y="19555"/>
                            </a:lnTo>
                            <a:lnTo>
                              <a:pt x="7688" y="19111"/>
                            </a:lnTo>
                            <a:lnTo>
                              <a:pt x="8804" y="1886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13" name="任意多边形 4"/>
                      <p:cNvSpPr/>
                      <p:nvPr/>
                    </p:nvSpPr>
                    <p:spPr>
                      <a:xfrm>
                        <a:off x="1089088" y="1753830"/>
                        <a:ext cx="550202" cy="354628"/>
                      </a:xfrm>
                      <a:custGeom>
                        <a:avLst/>
                        <a:gdLst/>
                        <a:ahLst/>
                        <a:cxnLst>
                          <a:cxn ang="0">
                            <a:pos x="wd2" y="hd2"/>
                          </a:cxn>
                          <a:cxn ang="5400000">
                            <a:pos x="wd2" y="hd2"/>
                          </a:cxn>
                          <a:cxn ang="10800000">
                            <a:pos x="wd2" y="hd2"/>
                          </a:cxn>
                          <a:cxn ang="16200000">
                            <a:pos x="wd2" y="hd2"/>
                          </a:cxn>
                        </a:cxnLst>
                        <a:rect l="0" t="0" r="r" b="b"/>
                        <a:pathLst>
                          <a:path w="21600" h="21600" extrusionOk="0">
                            <a:moveTo>
                              <a:pt x="9256" y="18615"/>
                            </a:moveTo>
                            <a:lnTo>
                              <a:pt x="11108" y="19461"/>
                            </a:lnTo>
                            <a:lnTo>
                              <a:pt x="12571" y="19044"/>
                            </a:lnTo>
                            <a:lnTo>
                              <a:pt x="14516" y="19342"/>
                            </a:lnTo>
                            <a:lnTo>
                              <a:pt x="15880" y="19342"/>
                            </a:lnTo>
                            <a:lnTo>
                              <a:pt x="16509" y="20087"/>
                            </a:lnTo>
                            <a:lnTo>
                              <a:pt x="17054" y="20854"/>
                            </a:lnTo>
                            <a:lnTo>
                              <a:pt x="17584" y="21514"/>
                            </a:lnTo>
                            <a:lnTo>
                              <a:pt x="18623" y="21600"/>
                            </a:lnTo>
                            <a:lnTo>
                              <a:pt x="19345" y="21168"/>
                            </a:lnTo>
                            <a:lnTo>
                              <a:pt x="20052" y="20319"/>
                            </a:lnTo>
                            <a:lnTo>
                              <a:pt x="21600" y="0"/>
                            </a:lnTo>
                            <a:lnTo>
                              <a:pt x="20412" y="865"/>
                            </a:lnTo>
                            <a:lnTo>
                              <a:pt x="19710" y="701"/>
                            </a:lnTo>
                            <a:lnTo>
                              <a:pt x="18435" y="1301"/>
                            </a:lnTo>
                            <a:lnTo>
                              <a:pt x="16467" y="1621"/>
                            </a:lnTo>
                            <a:lnTo>
                              <a:pt x="14933" y="1761"/>
                            </a:lnTo>
                            <a:lnTo>
                              <a:pt x="13130" y="2129"/>
                            </a:lnTo>
                            <a:lnTo>
                              <a:pt x="11115" y="2237"/>
                            </a:lnTo>
                            <a:lnTo>
                              <a:pt x="9340" y="2215"/>
                            </a:lnTo>
                            <a:lnTo>
                              <a:pt x="7991" y="2639"/>
                            </a:lnTo>
                            <a:lnTo>
                              <a:pt x="6212" y="1324"/>
                            </a:lnTo>
                            <a:lnTo>
                              <a:pt x="5254" y="292"/>
                            </a:lnTo>
                            <a:lnTo>
                              <a:pt x="4384" y="1567"/>
                            </a:lnTo>
                            <a:lnTo>
                              <a:pt x="3840" y="3101"/>
                            </a:lnTo>
                            <a:lnTo>
                              <a:pt x="4384" y="5003"/>
                            </a:lnTo>
                            <a:lnTo>
                              <a:pt x="3606" y="6311"/>
                            </a:lnTo>
                            <a:lnTo>
                              <a:pt x="3055" y="5857"/>
                            </a:lnTo>
                            <a:lnTo>
                              <a:pt x="2072" y="7186"/>
                            </a:lnTo>
                            <a:lnTo>
                              <a:pt x="1111" y="8915"/>
                            </a:lnTo>
                            <a:lnTo>
                              <a:pt x="220" y="10838"/>
                            </a:lnTo>
                            <a:lnTo>
                              <a:pt x="220" y="12578"/>
                            </a:lnTo>
                            <a:lnTo>
                              <a:pt x="128" y="14847"/>
                            </a:lnTo>
                            <a:lnTo>
                              <a:pt x="0" y="16922"/>
                            </a:lnTo>
                            <a:lnTo>
                              <a:pt x="1605" y="18369"/>
                            </a:lnTo>
                            <a:lnTo>
                              <a:pt x="3408" y="18088"/>
                            </a:lnTo>
                            <a:lnTo>
                              <a:pt x="4469" y="16964"/>
                            </a:lnTo>
                            <a:lnTo>
                              <a:pt x="5841" y="17337"/>
                            </a:lnTo>
                            <a:lnTo>
                              <a:pt x="7679" y="17811"/>
                            </a:lnTo>
                            <a:lnTo>
                              <a:pt x="9256" y="18615"/>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14" name="任意多边形 5"/>
                      <p:cNvSpPr/>
                      <p:nvPr/>
                    </p:nvSpPr>
                    <p:spPr>
                      <a:xfrm>
                        <a:off x="893690" y="652352"/>
                        <a:ext cx="820674" cy="1144157"/>
                      </a:xfrm>
                      <a:custGeom>
                        <a:avLst/>
                        <a:gdLst/>
                        <a:ahLst/>
                        <a:cxnLst>
                          <a:cxn ang="0">
                            <a:pos x="wd2" y="hd2"/>
                          </a:cxn>
                          <a:cxn ang="5400000">
                            <a:pos x="wd2" y="hd2"/>
                          </a:cxn>
                          <a:cxn ang="10800000">
                            <a:pos x="wd2" y="hd2"/>
                          </a:cxn>
                          <a:cxn ang="16200000">
                            <a:pos x="wd2" y="hd2"/>
                          </a:cxn>
                        </a:cxnLst>
                        <a:rect l="0" t="0" r="r" b="b"/>
                        <a:pathLst>
                          <a:path w="21600" h="21600" extrusionOk="0">
                            <a:moveTo>
                              <a:pt x="8677" y="20878"/>
                            </a:moveTo>
                            <a:lnTo>
                              <a:pt x="9272" y="21183"/>
                            </a:lnTo>
                            <a:lnTo>
                              <a:pt x="10481" y="21600"/>
                            </a:lnTo>
                            <a:lnTo>
                              <a:pt x="11386" y="21479"/>
                            </a:lnTo>
                            <a:lnTo>
                              <a:pt x="12791" y="21479"/>
                            </a:lnTo>
                            <a:lnTo>
                              <a:pt x="13950" y="21449"/>
                            </a:lnTo>
                            <a:lnTo>
                              <a:pt x="15187" y="21334"/>
                            </a:lnTo>
                            <a:lnTo>
                              <a:pt x="16301" y="21289"/>
                            </a:lnTo>
                            <a:lnTo>
                              <a:pt x="17476" y="21193"/>
                            </a:lnTo>
                            <a:lnTo>
                              <a:pt x="18365" y="21007"/>
                            </a:lnTo>
                            <a:lnTo>
                              <a:pt x="18844" y="21053"/>
                            </a:lnTo>
                            <a:lnTo>
                              <a:pt x="19617" y="20781"/>
                            </a:lnTo>
                            <a:lnTo>
                              <a:pt x="20953" y="14806"/>
                            </a:lnTo>
                            <a:lnTo>
                              <a:pt x="21600" y="9960"/>
                            </a:lnTo>
                            <a:lnTo>
                              <a:pt x="21410" y="9019"/>
                            </a:lnTo>
                            <a:lnTo>
                              <a:pt x="20567" y="8353"/>
                            </a:lnTo>
                            <a:lnTo>
                              <a:pt x="19275" y="7721"/>
                            </a:lnTo>
                            <a:lnTo>
                              <a:pt x="18659" y="7269"/>
                            </a:lnTo>
                            <a:lnTo>
                              <a:pt x="18664" y="3457"/>
                            </a:lnTo>
                            <a:lnTo>
                              <a:pt x="18294" y="3246"/>
                            </a:lnTo>
                            <a:lnTo>
                              <a:pt x="17739" y="3231"/>
                            </a:lnTo>
                            <a:lnTo>
                              <a:pt x="17149" y="2890"/>
                            </a:lnTo>
                            <a:lnTo>
                              <a:pt x="16576" y="2478"/>
                            </a:lnTo>
                            <a:lnTo>
                              <a:pt x="16069" y="2724"/>
                            </a:lnTo>
                            <a:lnTo>
                              <a:pt x="15585" y="2463"/>
                            </a:lnTo>
                            <a:lnTo>
                              <a:pt x="14732" y="2051"/>
                            </a:lnTo>
                            <a:lnTo>
                              <a:pt x="12770" y="1539"/>
                            </a:lnTo>
                            <a:lnTo>
                              <a:pt x="12002" y="1208"/>
                            </a:lnTo>
                            <a:lnTo>
                              <a:pt x="10689" y="242"/>
                            </a:lnTo>
                            <a:lnTo>
                              <a:pt x="10306" y="382"/>
                            </a:lnTo>
                            <a:lnTo>
                              <a:pt x="9799" y="0"/>
                            </a:lnTo>
                            <a:lnTo>
                              <a:pt x="9352" y="529"/>
                            </a:lnTo>
                            <a:lnTo>
                              <a:pt x="9233" y="791"/>
                            </a:lnTo>
                            <a:lnTo>
                              <a:pt x="9959" y="1238"/>
                            </a:lnTo>
                            <a:lnTo>
                              <a:pt x="9999" y="1607"/>
                            </a:lnTo>
                            <a:lnTo>
                              <a:pt x="9389" y="1822"/>
                            </a:lnTo>
                            <a:lnTo>
                              <a:pt x="8952" y="2102"/>
                            </a:lnTo>
                            <a:lnTo>
                              <a:pt x="8432" y="2537"/>
                            </a:lnTo>
                            <a:lnTo>
                              <a:pt x="8479" y="3124"/>
                            </a:lnTo>
                            <a:lnTo>
                              <a:pt x="8872" y="3498"/>
                            </a:lnTo>
                            <a:lnTo>
                              <a:pt x="9349" y="4054"/>
                            </a:lnTo>
                            <a:lnTo>
                              <a:pt x="9396" y="4638"/>
                            </a:lnTo>
                            <a:lnTo>
                              <a:pt x="9605" y="5278"/>
                            </a:lnTo>
                            <a:lnTo>
                              <a:pt x="8952" y="5281"/>
                            </a:lnTo>
                            <a:lnTo>
                              <a:pt x="8559" y="5149"/>
                            </a:lnTo>
                            <a:lnTo>
                              <a:pt x="7942" y="5125"/>
                            </a:lnTo>
                            <a:lnTo>
                              <a:pt x="7375" y="5099"/>
                            </a:lnTo>
                            <a:lnTo>
                              <a:pt x="6678" y="5474"/>
                            </a:lnTo>
                            <a:lnTo>
                              <a:pt x="6545" y="5867"/>
                            </a:lnTo>
                            <a:lnTo>
                              <a:pt x="6018" y="5992"/>
                            </a:lnTo>
                            <a:lnTo>
                              <a:pt x="5188" y="6145"/>
                            </a:lnTo>
                            <a:lnTo>
                              <a:pt x="4398" y="6190"/>
                            </a:lnTo>
                            <a:lnTo>
                              <a:pt x="4044" y="6729"/>
                            </a:lnTo>
                            <a:lnTo>
                              <a:pt x="4311" y="7205"/>
                            </a:lnTo>
                            <a:lnTo>
                              <a:pt x="3701" y="7570"/>
                            </a:lnTo>
                            <a:lnTo>
                              <a:pt x="3264" y="7478"/>
                            </a:lnTo>
                            <a:lnTo>
                              <a:pt x="2824" y="7294"/>
                            </a:lnTo>
                            <a:lnTo>
                              <a:pt x="2127" y="7325"/>
                            </a:lnTo>
                            <a:lnTo>
                              <a:pt x="1601" y="7386"/>
                            </a:lnTo>
                            <a:lnTo>
                              <a:pt x="1164" y="7110"/>
                            </a:lnTo>
                            <a:lnTo>
                              <a:pt x="686" y="7305"/>
                            </a:lnTo>
                            <a:lnTo>
                              <a:pt x="796" y="7714"/>
                            </a:lnTo>
                            <a:lnTo>
                              <a:pt x="276" y="8303"/>
                            </a:lnTo>
                            <a:lnTo>
                              <a:pt x="230" y="8981"/>
                            </a:lnTo>
                            <a:lnTo>
                              <a:pt x="161" y="9279"/>
                            </a:lnTo>
                            <a:lnTo>
                              <a:pt x="0" y="9619"/>
                            </a:lnTo>
                            <a:lnTo>
                              <a:pt x="496" y="9904"/>
                            </a:lnTo>
                            <a:lnTo>
                              <a:pt x="933" y="10330"/>
                            </a:lnTo>
                            <a:cubicBezTo>
                              <a:pt x="934" y="10559"/>
                              <a:pt x="935" y="10787"/>
                              <a:pt x="936" y="11016"/>
                            </a:cubicBezTo>
                            <a:lnTo>
                              <a:pt x="1380" y="11804"/>
                            </a:lnTo>
                            <a:lnTo>
                              <a:pt x="2000" y="11946"/>
                            </a:lnTo>
                            <a:lnTo>
                              <a:pt x="2874" y="11887"/>
                            </a:lnTo>
                            <a:lnTo>
                              <a:pt x="3644" y="12170"/>
                            </a:lnTo>
                            <a:lnTo>
                              <a:pt x="3587" y="12856"/>
                            </a:lnTo>
                            <a:lnTo>
                              <a:pt x="4377" y="12910"/>
                            </a:lnTo>
                            <a:lnTo>
                              <a:pt x="4895" y="12896"/>
                            </a:lnTo>
                            <a:lnTo>
                              <a:pt x="5197" y="13157"/>
                            </a:lnTo>
                            <a:lnTo>
                              <a:pt x="4991" y="13866"/>
                            </a:lnTo>
                            <a:lnTo>
                              <a:pt x="5204" y="14701"/>
                            </a:lnTo>
                            <a:lnTo>
                              <a:pt x="5162" y="15372"/>
                            </a:lnTo>
                            <a:lnTo>
                              <a:pt x="4688" y="16128"/>
                            </a:lnTo>
                            <a:lnTo>
                              <a:pt x="5254" y="16566"/>
                            </a:lnTo>
                            <a:lnTo>
                              <a:pt x="5635" y="17064"/>
                            </a:lnTo>
                            <a:lnTo>
                              <a:pt x="6398" y="17558"/>
                            </a:lnTo>
                            <a:lnTo>
                              <a:pt x="7022" y="18121"/>
                            </a:lnTo>
                            <a:lnTo>
                              <a:pt x="6762" y="18521"/>
                            </a:lnTo>
                            <a:lnTo>
                              <a:pt x="6418" y="18957"/>
                            </a:lnTo>
                            <a:lnTo>
                              <a:pt x="6374" y="19320"/>
                            </a:lnTo>
                            <a:lnTo>
                              <a:pt x="6718" y="19510"/>
                            </a:lnTo>
                            <a:lnTo>
                              <a:pt x="7202" y="19915"/>
                            </a:lnTo>
                            <a:lnTo>
                              <a:pt x="7982" y="20499"/>
                            </a:lnTo>
                            <a:lnTo>
                              <a:pt x="8677" y="2087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15" name="任意多边形 6"/>
                      <p:cNvSpPr/>
                      <p:nvPr/>
                    </p:nvSpPr>
                    <p:spPr>
                      <a:xfrm>
                        <a:off x="550200" y="465384"/>
                        <a:ext cx="715776" cy="477580"/>
                      </a:xfrm>
                      <a:custGeom>
                        <a:avLst/>
                        <a:gdLst/>
                        <a:ahLst/>
                        <a:cxnLst>
                          <a:cxn ang="0">
                            <a:pos x="wd2" y="hd2"/>
                          </a:cxn>
                          <a:cxn ang="5400000">
                            <a:pos x="wd2" y="hd2"/>
                          </a:cxn>
                          <a:cxn ang="10800000">
                            <a:pos x="wd2" y="hd2"/>
                          </a:cxn>
                          <a:cxn ang="16200000">
                            <a:pos x="wd2" y="hd2"/>
                          </a:cxn>
                        </a:cxnLst>
                        <a:rect l="0" t="0" r="r" b="b"/>
                        <a:pathLst>
                          <a:path w="21600" h="21600" extrusionOk="0">
                            <a:moveTo>
                              <a:pt x="6613" y="421"/>
                            </a:moveTo>
                            <a:lnTo>
                              <a:pt x="5917" y="8"/>
                            </a:lnTo>
                            <a:lnTo>
                              <a:pt x="4970" y="505"/>
                            </a:lnTo>
                            <a:lnTo>
                              <a:pt x="4007" y="1107"/>
                            </a:lnTo>
                            <a:lnTo>
                              <a:pt x="2864" y="1628"/>
                            </a:lnTo>
                            <a:lnTo>
                              <a:pt x="1661" y="2182"/>
                            </a:lnTo>
                            <a:lnTo>
                              <a:pt x="768" y="2639"/>
                            </a:lnTo>
                            <a:lnTo>
                              <a:pt x="0" y="3406"/>
                            </a:lnTo>
                            <a:lnTo>
                              <a:pt x="872" y="4179"/>
                            </a:lnTo>
                            <a:lnTo>
                              <a:pt x="1563" y="4556"/>
                            </a:lnTo>
                            <a:lnTo>
                              <a:pt x="2581" y="5823"/>
                            </a:lnTo>
                            <a:lnTo>
                              <a:pt x="2934" y="6553"/>
                            </a:lnTo>
                            <a:lnTo>
                              <a:pt x="3081" y="8165"/>
                            </a:lnTo>
                            <a:lnTo>
                              <a:pt x="3245" y="9184"/>
                            </a:lnTo>
                            <a:lnTo>
                              <a:pt x="4170" y="10283"/>
                            </a:lnTo>
                            <a:lnTo>
                              <a:pt x="3185" y="11806"/>
                            </a:lnTo>
                            <a:lnTo>
                              <a:pt x="2766" y="13354"/>
                            </a:lnTo>
                            <a:lnTo>
                              <a:pt x="2989" y="14197"/>
                            </a:lnTo>
                            <a:lnTo>
                              <a:pt x="2368" y="14902"/>
                            </a:lnTo>
                            <a:lnTo>
                              <a:pt x="2526" y="15384"/>
                            </a:lnTo>
                            <a:lnTo>
                              <a:pt x="3136" y="15464"/>
                            </a:lnTo>
                            <a:lnTo>
                              <a:pt x="3038" y="17052"/>
                            </a:lnTo>
                            <a:lnTo>
                              <a:pt x="2864" y="18704"/>
                            </a:lnTo>
                            <a:lnTo>
                              <a:pt x="2907" y="20172"/>
                            </a:lnTo>
                            <a:lnTo>
                              <a:pt x="3474" y="21600"/>
                            </a:lnTo>
                            <a:lnTo>
                              <a:pt x="4731" y="20938"/>
                            </a:lnTo>
                            <a:lnTo>
                              <a:pt x="5939" y="20517"/>
                            </a:lnTo>
                            <a:lnTo>
                              <a:pt x="6842" y="20172"/>
                            </a:lnTo>
                            <a:lnTo>
                              <a:pt x="7675" y="20341"/>
                            </a:lnTo>
                            <a:lnTo>
                              <a:pt x="8617" y="20675"/>
                            </a:lnTo>
                            <a:lnTo>
                              <a:pt x="9618" y="19755"/>
                            </a:lnTo>
                            <a:lnTo>
                              <a:pt x="10380" y="19530"/>
                            </a:lnTo>
                            <a:lnTo>
                              <a:pt x="10522" y="18704"/>
                            </a:lnTo>
                            <a:lnTo>
                              <a:pt x="10369" y="18031"/>
                            </a:lnTo>
                            <a:lnTo>
                              <a:pt x="11006" y="18391"/>
                            </a:lnTo>
                            <a:lnTo>
                              <a:pt x="11387" y="17902"/>
                            </a:lnTo>
                            <a:lnTo>
                              <a:pt x="11697" y="16466"/>
                            </a:lnTo>
                            <a:lnTo>
                              <a:pt x="13074" y="14870"/>
                            </a:lnTo>
                            <a:lnTo>
                              <a:pt x="14788" y="13065"/>
                            </a:lnTo>
                            <a:lnTo>
                              <a:pt x="16046" y="11562"/>
                            </a:lnTo>
                            <a:lnTo>
                              <a:pt x="16661" y="10716"/>
                            </a:lnTo>
                            <a:lnTo>
                              <a:pt x="17592" y="10114"/>
                            </a:lnTo>
                            <a:lnTo>
                              <a:pt x="18174" y="9769"/>
                            </a:lnTo>
                            <a:lnTo>
                              <a:pt x="18800" y="9938"/>
                            </a:lnTo>
                            <a:lnTo>
                              <a:pt x="19268" y="10948"/>
                            </a:lnTo>
                            <a:lnTo>
                              <a:pt x="19894" y="11726"/>
                            </a:lnTo>
                            <a:lnTo>
                              <a:pt x="20612" y="11389"/>
                            </a:lnTo>
                            <a:lnTo>
                              <a:pt x="21141" y="10604"/>
                            </a:lnTo>
                            <a:lnTo>
                              <a:pt x="20963" y="10359"/>
                            </a:lnTo>
                            <a:lnTo>
                              <a:pt x="21110" y="9709"/>
                            </a:lnTo>
                            <a:lnTo>
                              <a:pt x="21600" y="8454"/>
                            </a:lnTo>
                            <a:lnTo>
                              <a:pt x="20917" y="7523"/>
                            </a:lnTo>
                            <a:lnTo>
                              <a:pt x="19785" y="7074"/>
                            </a:lnTo>
                            <a:lnTo>
                              <a:pt x="19012" y="6769"/>
                            </a:lnTo>
                            <a:lnTo>
                              <a:pt x="18909" y="5823"/>
                            </a:lnTo>
                            <a:lnTo>
                              <a:pt x="18413" y="4427"/>
                            </a:lnTo>
                            <a:lnTo>
                              <a:pt x="18185" y="3353"/>
                            </a:lnTo>
                            <a:lnTo>
                              <a:pt x="17222" y="3641"/>
                            </a:lnTo>
                            <a:lnTo>
                              <a:pt x="16013" y="3529"/>
                            </a:lnTo>
                            <a:lnTo>
                              <a:pt x="15338" y="2671"/>
                            </a:lnTo>
                            <a:lnTo>
                              <a:pt x="15001" y="1805"/>
                            </a:lnTo>
                            <a:lnTo>
                              <a:pt x="14048" y="2366"/>
                            </a:lnTo>
                            <a:lnTo>
                              <a:pt x="13232" y="1869"/>
                            </a:lnTo>
                            <a:lnTo>
                              <a:pt x="12699" y="778"/>
                            </a:lnTo>
                            <a:lnTo>
                              <a:pt x="11441" y="305"/>
                            </a:lnTo>
                            <a:lnTo>
                              <a:pt x="10538" y="449"/>
                            </a:lnTo>
                            <a:lnTo>
                              <a:pt x="9912" y="0"/>
                            </a:lnTo>
                            <a:lnTo>
                              <a:pt x="8872" y="513"/>
                            </a:lnTo>
                            <a:lnTo>
                              <a:pt x="8083" y="93"/>
                            </a:lnTo>
                            <a:lnTo>
                              <a:pt x="7560" y="124"/>
                            </a:lnTo>
                            <a:lnTo>
                              <a:pt x="6613" y="421"/>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16" name="任意多边形 7"/>
                      <p:cNvSpPr/>
                      <p:nvPr/>
                    </p:nvSpPr>
                    <p:spPr>
                      <a:xfrm>
                        <a:off x="836099" y="680803"/>
                        <a:ext cx="438105" cy="372919"/>
                      </a:xfrm>
                      <a:custGeom>
                        <a:avLst/>
                        <a:gdLst/>
                        <a:ahLst/>
                        <a:cxnLst>
                          <a:cxn ang="0">
                            <a:pos x="wd2" y="hd2"/>
                          </a:cxn>
                          <a:cxn ang="5400000">
                            <a:pos x="wd2" y="hd2"/>
                          </a:cxn>
                          <a:cxn ang="10800000">
                            <a:pos x="wd2" y="hd2"/>
                          </a:cxn>
                          <a:cxn ang="16200000">
                            <a:pos x="wd2" y="hd2"/>
                          </a:cxn>
                        </a:cxnLst>
                        <a:rect l="0" t="0" r="r" b="b"/>
                        <a:pathLst>
                          <a:path w="21600" h="21600" extrusionOk="0">
                            <a:moveTo>
                              <a:pt x="0" y="14009"/>
                            </a:moveTo>
                            <a:lnTo>
                              <a:pt x="1187" y="14765"/>
                            </a:lnTo>
                            <a:lnTo>
                              <a:pt x="1534" y="16586"/>
                            </a:lnTo>
                            <a:lnTo>
                              <a:pt x="2628" y="18530"/>
                            </a:lnTo>
                            <a:lnTo>
                              <a:pt x="2718" y="19687"/>
                            </a:lnTo>
                            <a:lnTo>
                              <a:pt x="3669" y="20937"/>
                            </a:lnTo>
                            <a:lnTo>
                              <a:pt x="4261" y="21488"/>
                            </a:lnTo>
                            <a:lnTo>
                              <a:pt x="4109" y="20782"/>
                            </a:lnTo>
                            <a:lnTo>
                              <a:pt x="5008" y="20181"/>
                            </a:lnTo>
                            <a:lnTo>
                              <a:pt x="5844" y="21029"/>
                            </a:lnTo>
                            <a:lnTo>
                              <a:pt x="6818" y="20829"/>
                            </a:lnTo>
                            <a:lnTo>
                              <a:pt x="8138" y="20751"/>
                            </a:lnTo>
                            <a:lnTo>
                              <a:pt x="8952" y="21291"/>
                            </a:lnTo>
                            <a:lnTo>
                              <a:pt x="9766" y="21600"/>
                            </a:lnTo>
                            <a:lnTo>
                              <a:pt x="10919" y="20459"/>
                            </a:lnTo>
                            <a:lnTo>
                              <a:pt x="10420" y="19008"/>
                            </a:lnTo>
                            <a:lnTo>
                              <a:pt x="11087" y="17373"/>
                            </a:lnTo>
                            <a:lnTo>
                              <a:pt x="12634" y="17203"/>
                            </a:lnTo>
                            <a:lnTo>
                              <a:pt x="14022" y="16771"/>
                            </a:lnTo>
                            <a:lnTo>
                              <a:pt x="15103" y="16370"/>
                            </a:lnTo>
                            <a:lnTo>
                              <a:pt x="15369" y="15136"/>
                            </a:lnTo>
                            <a:lnTo>
                              <a:pt x="16677" y="14009"/>
                            </a:lnTo>
                            <a:lnTo>
                              <a:pt x="18905" y="14164"/>
                            </a:lnTo>
                            <a:lnTo>
                              <a:pt x="19612" y="14565"/>
                            </a:lnTo>
                            <a:lnTo>
                              <a:pt x="20857" y="14534"/>
                            </a:lnTo>
                            <a:lnTo>
                              <a:pt x="20479" y="12636"/>
                            </a:lnTo>
                            <a:lnTo>
                              <a:pt x="20386" y="10800"/>
                            </a:lnTo>
                            <a:lnTo>
                              <a:pt x="19585" y="9257"/>
                            </a:lnTo>
                            <a:lnTo>
                              <a:pt x="18758" y="7915"/>
                            </a:lnTo>
                            <a:lnTo>
                              <a:pt x="18665" y="6125"/>
                            </a:lnTo>
                            <a:lnTo>
                              <a:pt x="19585" y="4845"/>
                            </a:lnTo>
                            <a:lnTo>
                              <a:pt x="20479" y="3904"/>
                            </a:lnTo>
                            <a:lnTo>
                              <a:pt x="21600" y="3287"/>
                            </a:lnTo>
                            <a:lnTo>
                              <a:pt x="21533" y="2160"/>
                            </a:lnTo>
                            <a:lnTo>
                              <a:pt x="20483" y="1065"/>
                            </a:lnTo>
                            <a:lnTo>
                              <a:pt x="19612" y="2083"/>
                            </a:lnTo>
                            <a:lnTo>
                              <a:pt x="18438" y="2531"/>
                            </a:lnTo>
                            <a:lnTo>
                              <a:pt x="17384" y="1497"/>
                            </a:lnTo>
                            <a:lnTo>
                              <a:pt x="16637" y="232"/>
                            </a:lnTo>
                            <a:lnTo>
                              <a:pt x="15614" y="0"/>
                            </a:lnTo>
                            <a:lnTo>
                              <a:pt x="13155" y="1235"/>
                            </a:lnTo>
                            <a:lnTo>
                              <a:pt x="12007" y="2453"/>
                            </a:lnTo>
                            <a:lnTo>
                              <a:pt x="9979" y="4336"/>
                            </a:lnTo>
                            <a:lnTo>
                              <a:pt x="7391" y="6480"/>
                            </a:lnTo>
                            <a:lnTo>
                              <a:pt x="5035" y="8610"/>
                            </a:lnTo>
                            <a:lnTo>
                              <a:pt x="4523" y="10445"/>
                            </a:lnTo>
                            <a:lnTo>
                              <a:pt x="3896" y="11078"/>
                            </a:lnTo>
                            <a:lnTo>
                              <a:pt x="2868" y="10615"/>
                            </a:lnTo>
                            <a:lnTo>
                              <a:pt x="3122" y="11479"/>
                            </a:lnTo>
                            <a:lnTo>
                              <a:pt x="2882" y="12513"/>
                            </a:lnTo>
                            <a:lnTo>
                              <a:pt x="1614" y="12837"/>
                            </a:lnTo>
                            <a:lnTo>
                              <a:pt x="0" y="14009"/>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17" name="任意多边形 9"/>
                      <p:cNvSpPr/>
                      <p:nvPr/>
                    </p:nvSpPr>
                    <p:spPr>
                      <a:xfrm>
                        <a:off x="821701" y="1909298"/>
                        <a:ext cx="235508" cy="271306"/>
                      </a:xfrm>
                      <a:custGeom>
                        <a:avLst/>
                        <a:gdLst/>
                        <a:ahLst/>
                        <a:cxnLst>
                          <a:cxn ang="0">
                            <a:pos x="wd2" y="hd2"/>
                          </a:cxn>
                          <a:cxn ang="5400000">
                            <a:pos x="wd2" y="hd2"/>
                          </a:cxn>
                          <a:cxn ang="10800000">
                            <a:pos x="wd2" y="hd2"/>
                          </a:cxn>
                          <a:cxn ang="16200000">
                            <a:pos x="wd2" y="hd2"/>
                          </a:cxn>
                        </a:cxnLst>
                        <a:rect l="0" t="0" r="r" b="b"/>
                        <a:pathLst>
                          <a:path w="21600" h="21600" extrusionOk="0">
                            <a:moveTo>
                              <a:pt x="0" y="2135"/>
                            </a:moveTo>
                            <a:lnTo>
                              <a:pt x="2218" y="4504"/>
                            </a:lnTo>
                            <a:lnTo>
                              <a:pt x="4797" y="6663"/>
                            </a:lnTo>
                            <a:lnTo>
                              <a:pt x="7377" y="8779"/>
                            </a:lnTo>
                            <a:lnTo>
                              <a:pt x="8203" y="12240"/>
                            </a:lnTo>
                            <a:lnTo>
                              <a:pt x="9709" y="14238"/>
                            </a:lnTo>
                            <a:lnTo>
                              <a:pt x="12041" y="16354"/>
                            </a:lnTo>
                            <a:lnTo>
                              <a:pt x="12735" y="18386"/>
                            </a:lnTo>
                            <a:lnTo>
                              <a:pt x="12686" y="19740"/>
                            </a:lnTo>
                            <a:lnTo>
                              <a:pt x="14173" y="21600"/>
                            </a:lnTo>
                            <a:lnTo>
                              <a:pt x="16109" y="20417"/>
                            </a:lnTo>
                            <a:lnTo>
                              <a:pt x="18292" y="17836"/>
                            </a:lnTo>
                            <a:lnTo>
                              <a:pt x="18440" y="15169"/>
                            </a:lnTo>
                            <a:lnTo>
                              <a:pt x="18043" y="12799"/>
                            </a:lnTo>
                            <a:lnTo>
                              <a:pt x="19234" y="11233"/>
                            </a:lnTo>
                            <a:lnTo>
                              <a:pt x="21600" y="10159"/>
                            </a:lnTo>
                            <a:lnTo>
                              <a:pt x="20177" y="8313"/>
                            </a:lnTo>
                            <a:lnTo>
                              <a:pt x="17771" y="7022"/>
                            </a:lnTo>
                            <a:lnTo>
                              <a:pt x="15613" y="4462"/>
                            </a:lnTo>
                            <a:lnTo>
                              <a:pt x="14193" y="4820"/>
                            </a:lnTo>
                            <a:lnTo>
                              <a:pt x="12958" y="6134"/>
                            </a:lnTo>
                            <a:lnTo>
                              <a:pt x="13033" y="7467"/>
                            </a:lnTo>
                            <a:lnTo>
                              <a:pt x="11048" y="6853"/>
                            </a:lnTo>
                            <a:lnTo>
                              <a:pt x="9684" y="5456"/>
                            </a:lnTo>
                            <a:lnTo>
                              <a:pt x="6683" y="4271"/>
                            </a:lnTo>
                            <a:lnTo>
                              <a:pt x="4872" y="3108"/>
                            </a:lnTo>
                            <a:lnTo>
                              <a:pt x="3557" y="2917"/>
                            </a:lnTo>
                            <a:lnTo>
                              <a:pt x="3235" y="1605"/>
                            </a:lnTo>
                            <a:lnTo>
                              <a:pt x="3830" y="272"/>
                            </a:lnTo>
                            <a:lnTo>
                              <a:pt x="2252" y="0"/>
                            </a:lnTo>
                            <a:lnTo>
                              <a:pt x="680" y="991"/>
                            </a:lnTo>
                            <a:lnTo>
                              <a:pt x="0" y="2135"/>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18" name="任意多边形 10"/>
                      <p:cNvSpPr/>
                      <p:nvPr/>
                    </p:nvSpPr>
                    <p:spPr>
                      <a:xfrm>
                        <a:off x="736343" y="1698960"/>
                        <a:ext cx="134722" cy="236758"/>
                      </a:xfrm>
                      <a:custGeom>
                        <a:avLst/>
                        <a:gdLst/>
                        <a:ahLst/>
                        <a:cxnLst>
                          <a:cxn ang="0">
                            <a:pos x="wd2" y="hd2"/>
                          </a:cxn>
                          <a:cxn ang="5400000">
                            <a:pos x="wd2" y="hd2"/>
                          </a:cxn>
                          <a:cxn ang="10800000">
                            <a:pos x="wd2" y="hd2"/>
                          </a:cxn>
                          <a:cxn ang="16200000">
                            <a:pos x="wd2" y="hd2"/>
                          </a:cxn>
                        </a:cxnLst>
                        <a:rect l="0" t="0" r="r" b="b"/>
                        <a:pathLst>
                          <a:path w="21600" h="21600" extrusionOk="0">
                            <a:moveTo>
                              <a:pt x="108" y="3803"/>
                            </a:moveTo>
                            <a:lnTo>
                              <a:pt x="1060" y="4711"/>
                            </a:lnTo>
                            <a:lnTo>
                              <a:pt x="0" y="5539"/>
                            </a:lnTo>
                            <a:lnTo>
                              <a:pt x="1549" y="7526"/>
                            </a:lnTo>
                            <a:lnTo>
                              <a:pt x="4303" y="9803"/>
                            </a:lnTo>
                            <a:lnTo>
                              <a:pt x="4045" y="11450"/>
                            </a:lnTo>
                            <a:lnTo>
                              <a:pt x="6282" y="12904"/>
                            </a:lnTo>
                            <a:lnTo>
                              <a:pt x="5624" y="14187"/>
                            </a:lnTo>
                            <a:lnTo>
                              <a:pt x="6454" y="15229"/>
                            </a:lnTo>
                            <a:lnTo>
                              <a:pt x="9294" y="16198"/>
                            </a:lnTo>
                            <a:lnTo>
                              <a:pt x="9380" y="17749"/>
                            </a:lnTo>
                            <a:lnTo>
                              <a:pt x="10327" y="18863"/>
                            </a:lnTo>
                            <a:lnTo>
                              <a:pt x="10757" y="20413"/>
                            </a:lnTo>
                            <a:lnTo>
                              <a:pt x="13627" y="21600"/>
                            </a:lnTo>
                            <a:lnTo>
                              <a:pt x="14759" y="20268"/>
                            </a:lnTo>
                            <a:lnTo>
                              <a:pt x="17443" y="19177"/>
                            </a:lnTo>
                            <a:cubicBezTo>
                              <a:pt x="17448" y="18467"/>
                              <a:pt x="16992" y="17248"/>
                              <a:pt x="16996" y="16537"/>
                            </a:cubicBezTo>
                            <a:lnTo>
                              <a:pt x="17702" y="14308"/>
                            </a:lnTo>
                            <a:lnTo>
                              <a:pt x="14759" y="13340"/>
                            </a:lnTo>
                            <a:lnTo>
                              <a:pt x="10946" y="13218"/>
                            </a:lnTo>
                            <a:lnTo>
                              <a:pt x="9552" y="11426"/>
                            </a:lnTo>
                            <a:cubicBezTo>
                              <a:pt x="9552" y="10861"/>
                              <a:pt x="9552" y="10295"/>
                              <a:pt x="9552" y="9730"/>
                            </a:cubicBezTo>
                            <a:lnTo>
                              <a:pt x="11445" y="7792"/>
                            </a:lnTo>
                            <a:lnTo>
                              <a:pt x="15060" y="7429"/>
                            </a:lnTo>
                            <a:lnTo>
                              <a:pt x="17943" y="7356"/>
                            </a:lnTo>
                            <a:lnTo>
                              <a:pt x="21600" y="6823"/>
                            </a:lnTo>
                            <a:lnTo>
                              <a:pt x="20524" y="4376"/>
                            </a:lnTo>
                            <a:lnTo>
                              <a:pt x="21119" y="1000"/>
                            </a:lnTo>
                            <a:lnTo>
                              <a:pt x="18219" y="0"/>
                            </a:lnTo>
                            <a:lnTo>
                              <a:pt x="14457" y="403"/>
                            </a:lnTo>
                            <a:lnTo>
                              <a:pt x="11962" y="1469"/>
                            </a:lnTo>
                            <a:lnTo>
                              <a:pt x="10069" y="2826"/>
                            </a:lnTo>
                            <a:lnTo>
                              <a:pt x="9466" y="4086"/>
                            </a:lnTo>
                            <a:lnTo>
                              <a:pt x="7831" y="5394"/>
                            </a:lnTo>
                            <a:lnTo>
                              <a:pt x="5508" y="5684"/>
                            </a:lnTo>
                            <a:lnTo>
                              <a:pt x="3098" y="4182"/>
                            </a:lnTo>
                            <a:lnTo>
                              <a:pt x="108" y="3803"/>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19" name="任意多边形 11"/>
                      <p:cNvSpPr/>
                      <p:nvPr/>
                    </p:nvSpPr>
                    <p:spPr>
                      <a:xfrm>
                        <a:off x="795991" y="1556702"/>
                        <a:ext cx="426791" cy="479612"/>
                      </a:xfrm>
                      <a:custGeom>
                        <a:avLst/>
                        <a:gdLst/>
                        <a:ahLst/>
                        <a:cxnLst>
                          <a:cxn ang="0">
                            <a:pos x="wd2" y="hd2"/>
                          </a:cxn>
                          <a:cxn ang="5400000">
                            <a:pos x="wd2" y="hd2"/>
                          </a:cxn>
                          <a:cxn ang="10800000">
                            <a:pos x="wd2" y="hd2"/>
                          </a:cxn>
                          <a:cxn ang="16200000">
                            <a:pos x="wd2" y="hd2"/>
                          </a:cxn>
                        </a:cxnLst>
                        <a:rect l="0" t="0" r="r" b="b"/>
                        <a:pathLst>
                          <a:path w="21600" h="21600" extrusionOk="0">
                            <a:moveTo>
                              <a:pt x="6194" y="3665"/>
                            </a:moveTo>
                            <a:lnTo>
                              <a:pt x="5598" y="3254"/>
                            </a:lnTo>
                            <a:lnTo>
                              <a:pt x="5544" y="2486"/>
                            </a:lnTo>
                            <a:lnTo>
                              <a:pt x="5106" y="1695"/>
                            </a:lnTo>
                            <a:lnTo>
                              <a:pt x="4586" y="2031"/>
                            </a:lnTo>
                            <a:lnTo>
                              <a:pt x="4449" y="2678"/>
                            </a:lnTo>
                            <a:lnTo>
                              <a:pt x="4778" y="3541"/>
                            </a:lnTo>
                            <a:lnTo>
                              <a:pt x="3364" y="3877"/>
                            </a:lnTo>
                            <a:lnTo>
                              <a:pt x="3547" y="5436"/>
                            </a:lnTo>
                            <a:lnTo>
                              <a:pt x="2735" y="6379"/>
                            </a:lnTo>
                            <a:lnTo>
                              <a:pt x="3684" y="6891"/>
                            </a:lnTo>
                            <a:lnTo>
                              <a:pt x="3465" y="8522"/>
                            </a:lnTo>
                            <a:lnTo>
                              <a:pt x="3802" y="9761"/>
                            </a:lnTo>
                            <a:lnTo>
                              <a:pt x="2681" y="10017"/>
                            </a:lnTo>
                            <a:lnTo>
                              <a:pt x="1678" y="10057"/>
                            </a:lnTo>
                            <a:lnTo>
                              <a:pt x="584" y="10224"/>
                            </a:lnTo>
                            <a:lnTo>
                              <a:pt x="0" y="11216"/>
                            </a:lnTo>
                            <a:cubicBezTo>
                              <a:pt x="3" y="11493"/>
                              <a:pt x="6" y="11770"/>
                              <a:pt x="9" y="12047"/>
                            </a:cubicBezTo>
                            <a:lnTo>
                              <a:pt x="428" y="12916"/>
                            </a:lnTo>
                            <a:lnTo>
                              <a:pt x="1669" y="12982"/>
                            </a:lnTo>
                            <a:lnTo>
                              <a:pt x="2589" y="13478"/>
                            </a:lnTo>
                            <a:lnTo>
                              <a:pt x="2352" y="14653"/>
                            </a:lnTo>
                            <a:lnTo>
                              <a:pt x="2507" y="15844"/>
                            </a:lnTo>
                            <a:lnTo>
                              <a:pt x="3401" y="15988"/>
                            </a:lnTo>
                            <a:lnTo>
                              <a:pt x="3064" y="16740"/>
                            </a:lnTo>
                            <a:lnTo>
                              <a:pt x="3246" y="17507"/>
                            </a:lnTo>
                            <a:lnTo>
                              <a:pt x="3957" y="17603"/>
                            </a:lnTo>
                            <a:lnTo>
                              <a:pt x="5106" y="18354"/>
                            </a:lnTo>
                            <a:lnTo>
                              <a:pt x="6592" y="18930"/>
                            </a:lnTo>
                            <a:lnTo>
                              <a:pt x="7376" y="19745"/>
                            </a:lnTo>
                            <a:lnTo>
                              <a:pt x="8452" y="20081"/>
                            </a:lnTo>
                            <a:lnTo>
                              <a:pt x="8434" y="19314"/>
                            </a:lnTo>
                            <a:lnTo>
                              <a:pt x="9090" y="18586"/>
                            </a:lnTo>
                            <a:lnTo>
                              <a:pt x="9884" y="18386"/>
                            </a:lnTo>
                            <a:lnTo>
                              <a:pt x="11069" y="19825"/>
                            </a:lnTo>
                            <a:lnTo>
                              <a:pt x="12418" y="20585"/>
                            </a:lnTo>
                            <a:lnTo>
                              <a:pt x="13175" y="21600"/>
                            </a:lnTo>
                            <a:lnTo>
                              <a:pt x="14832" y="21396"/>
                            </a:lnTo>
                            <a:lnTo>
                              <a:pt x="15063" y="18926"/>
                            </a:lnTo>
                            <a:lnTo>
                              <a:pt x="15117" y="18171"/>
                            </a:lnTo>
                            <a:lnTo>
                              <a:pt x="15104" y="16887"/>
                            </a:lnTo>
                            <a:lnTo>
                              <a:pt x="16225" y="15497"/>
                            </a:lnTo>
                            <a:lnTo>
                              <a:pt x="17497" y="14189"/>
                            </a:lnTo>
                            <a:lnTo>
                              <a:pt x="18755" y="13206"/>
                            </a:lnTo>
                            <a:lnTo>
                              <a:pt x="19466" y="13542"/>
                            </a:lnTo>
                            <a:lnTo>
                              <a:pt x="20478" y="12571"/>
                            </a:lnTo>
                            <a:lnTo>
                              <a:pt x="19772" y="11191"/>
                            </a:lnTo>
                            <a:lnTo>
                              <a:pt x="20478" y="10029"/>
                            </a:lnTo>
                            <a:lnTo>
                              <a:pt x="21600" y="9095"/>
                            </a:lnTo>
                            <a:lnTo>
                              <a:pt x="20328" y="8206"/>
                            </a:lnTo>
                            <a:lnTo>
                              <a:pt x="18938" y="6935"/>
                            </a:lnTo>
                            <a:lnTo>
                              <a:pt x="17839" y="5808"/>
                            </a:lnTo>
                            <a:lnTo>
                              <a:pt x="17196" y="5376"/>
                            </a:lnTo>
                            <a:lnTo>
                              <a:pt x="17278" y="4513"/>
                            </a:lnTo>
                            <a:lnTo>
                              <a:pt x="17894" y="3529"/>
                            </a:lnTo>
                            <a:lnTo>
                              <a:pt x="18441" y="2522"/>
                            </a:lnTo>
                            <a:lnTo>
                              <a:pt x="17278" y="1191"/>
                            </a:lnTo>
                            <a:lnTo>
                              <a:pt x="15779" y="0"/>
                            </a:lnTo>
                            <a:lnTo>
                              <a:pt x="14333" y="839"/>
                            </a:lnTo>
                            <a:lnTo>
                              <a:pt x="13285" y="775"/>
                            </a:lnTo>
                            <a:lnTo>
                              <a:pt x="12090" y="584"/>
                            </a:lnTo>
                            <a:lnTo>
                              <a:pt x="10677" y="927"/>
                            </a:lnTo>
                            <a:lnTo>
                              <a:pt x="9446" y="1487"/>
                            </a:lnTo>
                            <a:lnTo>
                              <a:pt x="8571" y="2534"/>
                            </a:lnTo>
                            <a:lnTo>
                              <a:pt x="7488" y="3034"/>
                            </a:lnTo>
                            <a:lnTo>
                              <a:pt x="6194" y="3665"/>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20" name="任意多边形 12"/>
                      <p:cNvSpPr/>
                      <p:nvPr/>
                    </p:nvSpPr>
                    <p:spPr>
                      <a:xfrm>
                        <a:off x="725030" y="1576009"/>
                        <a:ext cx="171747" cy="184935"/>
                      </a:xfrm>
                      <a:custGeom>
                        <a:avLst/>
                        <a:gdLst/>
                        <a:ahLst/>
                        <a:cxnLst>
                          <a:cxn ang="0">
                            <a:pos x="wd2" y="hd2"/>
                          </a:cxn>
                          <a:cxn ang="5400000">
                            <a:pos x="wd2" y="hd2"/>
                          </a:cxn>
                          <a:cxn ang="10800000">
                            <a:pos x="wd2" y="hd2"/>
                          </a:cxn>
                          <a:cxn ang="16200000">
                            <a:pos x="wd2" y="hd2"/>
                          </a:cxn>
                        </a:cxnLst>
                        <a:rect l="0" t="0" r="r" b="b"/>
                        <a:pathLst>
                          <a:path w="21600" h="21600" extrusionOk="0">
                            <a:moveTo>
                              <a:pt x="277" y="16428"/>
                            </a:moveTo>
                            <a:lnTo>
                              <a:pt x="1418" y="19153"/>
                            </a:lnTo>
                            <a:lnTo>
                              <a:pt x="3899" y="19711"/>
                            </a:lnTo>
                            <a:lnTo>
                              <a:pt x="5702" y="21600"/>
                            </a:lnTo>
                            <a:lnTo>
                              <a:pt x="7472" y="21198"/>
                            </a:lnTo>
                            <a:lnTo>
                              <a:pt x="8765" y="19618"/>
                            </a:lnTo>
                            <a:lnTo>
                              <a:pt x="9309" y="17884"/>
                            </a:lnTo>
                            <a:lnTo>
                              <a:pt x="10806" y="16151"/>
                            </a:lnTo>
                            <a:lnTo>
                              <a:pt x="12746" y="14850"/>
                            </a:lnTo>
                            <a:lnTo>
                              <a:pt x="15718" y="14273"/>
                            </a:lnTo>
                            <a:lnTo>
                              <a:pt x="17704" y="11909"/>
                            </a:lnTo>
                            <a:lnTo>
                              <a:pt x="17272" y="7853"/>
                            </a:lnTo>
                            <a:lnTo>
                              <a:pt x="20776" y="6986"/>
                            </a:lnTo>
                            <a:lnTo>
                              <a:pt x="19960" y="4756"/>
                            </a:lnTo>
                            <a:lnTo>
                              <a:pt x="20243" y="3126"/>
                            </a:lnTo>
                            <a:lnTo>
                              <a:pt x="21600" y="2233"/>
                            </a:lnTo>
                            <a:lnTo>
                              <a:pt x="19524" y="818"/>
                            </a:lnTo>
                            <a:lnTo>
                              <a:pt x="16994" y="1491"/>
                            </a:lnTo>
                            <a:lnTo>
                              <a:pt x="13037" y="2057"/>
                            </a:lnTo>
                            <a:lnTo>
                              <a:pt x="11330" y="1476"/>
                            </a:lnTo>
                            <a:lnTo>
                              <a:pt x="10136" y="0"/>
                            </a:lnTo>
                            <a:lnTo>
                              <a:pt x="7515" y="344"/>
                            </a:lnTo>
                            <a:lnTo>
                              <a:pt x="7100" y="4307"/>
                            </a:lnTo>
                            <a:lnTo>
                              <a:pt x="5409" y="6209"/>
                            </a:lnTo>
                            <a:lnTo>
                              <a:pt x="2696" y="7356"/>
                            </a:lnTo>
                            <a:lnTo>
                              <a:pt x="0" y="9287"/>
                            </a:lnTo>
                            <a:lnTo>
                              <a:pt x="318" y="11278"/>
                            </a:lnTo>
                            <a:lnTo>
                              <a:pt x="2408" y="11685"/>
                            </a:lnTo>
                            <a:lnTo>
                              <a:pt x="557" y="14312"/>
                            </a:lnTo>
                            <a:lnTo>
                              <a:pt x="277" y="16428"/>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21" name="任意多边形 13"/>
                      <p:cNvSpPr/>
                      <p:nvPr/>
                    </p:nvSpPr>
                    <p:spPr>
                      <a:xfrm>
                        <a:off x="469984" y="1126882"/>
                        <a:ext cx="637617" cy="590369"/>
                      </a:xfrm>
                      <a:custGeom>
                        <a:avLst/>
                        <a:gdLst/>
                        <a:ahLst/>
                        <a:cxnLst>
                          <a:cxn ang="0">
                            <a:pos x="wd2" y="hd2"/>
                          </a:cxn>
                          <a:cxn ang="5400000">
                            <a:pos x="wd2" y="hd2"/>
                          </a:cxn>
                          <a:cxn ang="10800000">
                            <a:pos x="wd2" y="hd2"/>
                          </a:cxn>
                          <a:cxn ang="16200000">
                            <a:pos x="wd2" y="hd2"/>
                          </a:cxn>
                        </a:cxnLst>
                        <a:rect l="0" t="0" r="r" b="b"/>
                        <a:pathLst>
                          <a:path w="21600" h="21600" extrusionOk="0">
                            <a:moveTo>
                              <a:pt x="79" y="2425"/>
                            </a:moveTo>
                            <a:lnTo>
                              <a:pt x="0" y="2990"/>
                            </a:lnTo>
                            <a:lnTo>
                              <a:pt x="330" y="3555"/>
                            </a:lnTo>
                            <a:lnTo>
                              <a:pt x="550" y="4588"/>
                            </a:lnTo>
                            <a:lnTo>
                              <a:pt x="1246" y="5640"/>
                            </a:lnTo>
                            <a:lnTo>
                              <a:pt x="1356" y="6498"/>
                            </a:lnTo>
                            <a:lnTo>
                              <a:pt x="1466" y="7686"/>
                            </a:lnTo>
                            <a:lnTo>
                              <a:pt x="1337" y="8427"/>
                            </a:lnTo>
                            <a:lnTo>
                              <a:pt x="1081" y="9440"/>
                            </a:lnTo>
                            <a:lnTo>
                              <a:pt x="1136" y="10628"/>
                            </a:lnTo>
                            <a:lnTo>
                              <a:pt x="1488" y="12375"/>
                            </a:lnTo>
                            <a:lnTo>
                              <a:pt x="1322" y="13051"/>
                            </a:lnTo>
                            <a:lnTo>
                              <a:pt x="1576" y="13941"/>
                            </a:lnTo>
                            <a:lnTo>
                              <a:pt x="2510" y="15714"/>
                            </a:lnTo>
                            <a:lnTo>
                              <a:pt x="3664" y="17682"/>
                            </a:lnTo>
                            <a:lnTo>
                              <a:pt x="4562" y="18579"/>
                            </a:lnTo>
                            <a:lnTo>
                              <a:pt x="5551" y="18520"/>
                            </a:lnTo>
                            <a:lnTo>
                              <a:pt x="6669" y="19650"/>
                            </a:lnTo>
                            <a:lnTo>
                              <a:pt x="7603" y="20332"/>
                            </a:lnTo>
                            <a:lnTo>
                              <a:pt x="8098" y="21560"/>
                            </a:lnTo>
                            <a:lnTo>
                              <a:pt x="8716" y="21600"/>
                            </a:lnTo>
                            <a:lnTo>
                              <a:pt x="8794" y="20927"/>
                            </a:lnTo>
                            <a:lnTo>
                              <a:pt x="9289" y="20098"/>
                            </a:lnTo>
                            <a:lnTo>
                              <a:pt x="8739" y="19982"/>
                            </a:lnTo>
                            <a:lnTo>
                              <a:pt x="8638" y="19348"/>
                            </a:lnTo>
                            <a:lnTo>
                              <a:pt x="9343" y="18773"/>
                            </a:lnTo>
                            <a:lnTo>
                              <a:pt x="10104" y="18364"/>
                            </a:lnTo>
                            <a:lnTo>
                              <a:pt x="10553" y="17780"/>
                            </a:lnTo>
                            <a:lnTo>
                              <a:pt x="10672" y="16533"/>
                            </a:lnTo>
                            <a:lnTo>
                              <a:pt x="11395" y="16435"/>
                            </a:lnTo>
                            <a:lnTo>
                              <a:pt x="11689" y="16883"/>
                            </a:lnTo>
                            <a:lnTo>
                              <a:pt x="12165" y="17078"/>
                            </a:lnTo>
                            <a:lnTo>
                              <a:pt x="13246" y="16903"/>
                            </a:lnTo>
                            <a:lnTo>
                              <a:pt x="13878" y="16679"/>
                            </a:lnTo>
                            <a:lnTo>
                              <a:pt x="14464" y="17137"/>
                            </a:lnTo>
                            <a:lnTo>
                              <a:pt x="14748" y="17789"/>
                            </a:lnTo>
                            <a:lnTo>
                              <a:pt x="14794" y="18413"/>
                            </a:lnTo>
                            <a:lnTo>
                              <a:pt x="15188" y="18725"/>
                            </a:lnTo>
                            <a:lnTo>
                              <a:pt x="16772" y="17799"/>
                            </a:lnTo>
                            <a:lnTo>
                              <a:pt x="17386" y="16942"/>
                            </a:lnTo>
                            <a:lnTo>
                              <a:pt x="18229" y="16484"/>
                            </a:lnTo>
                            <a:lnTo>
                              <a:pt x="19127" y="16221"/>
                            </a:lnTo>
                            <a:lnTo>
                              <a:pt x="20006" y="16386"/>
                            </a:lnTo>
                            <a:lnTo>
                              <a:pt x="20635" y="16435"/>
                            </a:lnTo>
                            <a:lnTo>
                              <a:pt x="21600" y="15763"/>
                            </a:lnTo>
                            <a:lnTo>
                              <a:pt x="21133" y="14789"/>
                            </a:lnTo>
                            <a:lnTo>
                              <a:pt x="20391" y="13912"/>
                            </a:lnTo>
                            <a:lnTo>
                              <a:pt x="20995" y="12431"/>
                            </a:lnTo>
                            <a:lnTo>
                              <a:pt x="21041" y="11086"/>
                            </a:lnTo>
                            <a:lnTo>
                              <a:pt x="20779" y="9537"/>
                            </a:lnTo>
                            <a:lnTo>
                              <a:pt x="21041" y="8144"/>
                            </a:lnTo>
                            <a:lnTo>
                              <a:pt x="20647" y="7647"/>
                            </a:lnTo>
                            <a:lnTo>
                              <a:pt x="19960" y="7676"/>
                            </a:lnTo>
                            <a:lnTo>
                              <a:pt x="18971" y="7559"/>
                            </a:lnTo>
                            <a:lnTo>
                              <a:pt x="19044" y="6234"/>
                            </a:lnTo>
                            <a:lnTo>
                              <a:pt x="18046" y="5679"/>
                            </a:lnTo>
                            <a:lnTo>
                              <a:pt x="16919" y="5796"/>
                            </a:lnTo>
                            <a:lnTo>
                              <a:pt x="16113" y="5514"/>
                            </a:lnTo>
                            <a:lnTo>
                              <a:pt x="15554" y="4023"/>
                            </a:lnTo>
                            <a:cubicBezTo>
                              <a:pt x="15551" y="3568"/>
                              <a:pt x="15548" y="3114"/>
                              <a:pt x="15545" y="2659"/>
                            </a:cubicBezTo>
                            <a:lnTo>
                              <a:pt x="14986" y="1840"/>
                            </a:lnTo>
                            <a:lnTo>
                              <a:pt x="14345" y="1275"/>
                            </a:lnTo>
                            <a:lnTo>
                              <a:pt x="14547" y="632"/>
                            </a:lnTo>
                            <a:lnTo>
                              <a:pt x="14637" y="0"/>
                            </a:lnTo>
                            <a:lnTo>
                              <a:pt x="13641" y="439"/>
                            </a:lnTo>
                            <a:cubicBezTo>
                              <a:pt x="13638" y="744"/>
                              <a:pt x="13634" y="1048"/>
                              <a:pt x="13631" y="1353"/>
                            </a:cubicBezTo>
                            <a:lnTo>
                              <a:pt x="13246" y="2016"/>
                            </a:lnTo>
                            <a:lnTo>
                              <a:pt x="12550" y="2308"/>
                            </a:lnTo>
                            <a:lnTo>
                              <a:pt x="11450" y="2932"/>
                            </a:lnTo>
                            <a:lnTo>
                              <a:pt x="11560" y="3536"/>
                            </a:lnTo>
                            <a:lnTo>
                              <a:pt x="11890" y="3945"/>
                            </a:lnTo>
                            <a:lnTo>
                              <a:pt x="10791" y="4685"/>
                            </a:lnTo>
                            <a:lnTo>
                              <a:pt x="10406" y="4939"/>
                            </a:lnTo>
                            <a:lnTo>
                              <a:pt x="10113" y="5426"/>
                            </a:lnTo>
                            <a:lnTo>
                              <a:pt x="9362" y="6049"/>
                            </a:lnTo>
                            <a:lnTo>
                              <a:pt x="8702" y="6809"/>
                            </a:lnTo>
                            <a:lnTo>
                              <a:pt x="7969" y="7043"/>
                            </a:lnTo>
                            <a:lnTo>
                              <a:pt x="7347" y="6907"/>
                            </a:lnTo>
                            <a:lnTo>
                              <a:pt x="6376" y="7452"/>
                            </a:lnTo>
                            <a:lnTo>
                              <a:pt x="5789" y="7335"/>
                            </a:lnTo>
                            <a:lnTo>
                              <a:pt x="5936" y="6517"/>
                            </a:lnTo>
                            <a:lnTo>
                              <a:pt x="5643" y="6127"/>
                            </a:lnTo>
                            <a:lnTo>
                              <a:pt x="5276" y="5465"/>
                            </a:lnTo>
                            <a:lnTo>
                              <a:pt x="5624" y="4588"/>
                            </a:lnTo>
                            <a:lnTo>
                              <a:pt x="5155" y="3916"/>
                            </a:lnTo>
                            <a:lnTo>
                              <a:pt x="4195" y="4529"/>
                            </a:lnTo>
                            <a:lnTo>
                              <a:pt x="3518" y="4510"/>
                            </a:lnTo>
                            <a:lnTo>
                              <a:pt x="3316" y="3886"/>
                            </a:lnTo>
                            <a:lnTo>
                              <a:pt x="2180" y="3711"/>
                            </a:lnTo>
                            <a:lnTo>
                              <a:pt x="1850" y="3263"/>
                            </a:lnTo>
                            <a:lnTo>
                              <a:pt x="1429" y="2561"/>
                            </a:lnTo>
                            <a:lnTo>
                              <a:pt x="903" y="2133"/>
                            </a:lnTo>
                            <a:lnTo>
                              <a:pt x="79" y="242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22" name="任意多边形 14"/>
                      <p:cNvSpPr/>
                      <p:nvPr/>
                    </p:nvSpPr>
                    <p:spPr>
                      <a:xfrm>
                        <a:off x="275615" y="636093"/>
                        <a:ext cx="647900" cy="695031"/>
                      </a:xfrm>
                      <a:custGeom>
                        <a:avLst/>
                        <a:gdLst/>
                        <a:ahLst/>
                        <a:cxnLst>
                          <a:cxn ang="0">
                            <a:pos x="wd2" y="hd2"/>
                          </a:cxn>
                          <a:cxn ang="5400000">
                            <a:pos x="wd2" y="hd2"/>
                          </a:cxn>
                          <a:cxn ang="10800000">
                            <a:pos x="wd2" y="hd2"/>
                          </a:cxn>
                          <a:cxn ang="16200000">
                            <a:pos x="wd2" y="hd2"/>
                          </a:cxn>
                        </a:cxnLst>
                        <a:rect l="0" t="0" r="r" b="b"/>
                        <a:pathLst>
                          <a:path w="21600" h="21600" extrusionOk="0">
                            <a:moveTo>
                              <a:pt x="0" y="772"/>
                            </a:moveTo>
                            <a:lnTo>
                              <a:pt x="646" y="1445"/>
                            </a:lnTo>
                            <a:lnTo>
                              <a:pt x="261" y="2135"/>
                            </a:lnTo>
                            <a:lnTo>
                              <a:pt x="585" y="2687"/>
                            </a:lnTo>
                            <a:lnTo>
                              <a:pt x="1578" y="3205"/>
                            </a:lnTo>
                            <a:lnTo>
                              <a:pt x="1493" y="3906"/>
                            </a:lnTo>
                            <a:lnTo>
                              <a:pt x="952" y="4490"/>
                            </a:lnTo>
                            <a:lnTo>
                              <a:pt x="1187" y="5688"/>
                            </a:lnTo>
                            <a:lnTo>
                              <a:pt x="2089" y="5721"/>
                            </a:lnTo>
                            <a:lnTo>
                              <a:pt x="2864" y="6179"/>
                            </a:lnTo>
                            <a:lnTo>
                              <a:pt x="3411" y="7017"/>
                            </a:lnTo>
                            <a:lnTo>
                              <a:pt x="3622" y="7977"/>
                            </a:lnTo>
                            <a:lnTo>
                              <a:pt x="4331" y="8606"/>
                            </a:lnTo>
                            <a:cubicBezTo>
                              <a:pt x="4325" y="8906"/>
                              <a:pt x="4319" y="9205"/>
                              <a:pt x="4313" y="9505"/>
                            </a:cubicBezTo>
                            <a:lnTo>
                              <a:pt x="3995" y="10145"/>
                            </a:lnTo>
                            <a:lnTo>
                              <a:pt x="3910" y="11044"/>
                            </a:lnTo>
                            <a:lnTo>
                              <a:pt x="3442" y="11441"/>
                            </a:lnTo>
                            <a:lnTo>
                              <a:pt x="2624" y="11325"/>
                            </a:lnTo>
                            <a:lnTo>
                              <a:pt x="2269" y="11739"/>
                            </a:lnTo>
                            <a:lnTo>
                              <a:pt x="1836" y="11949"/>
                            </a:lnTo>
                            <a:lnTo>
                              <a:pt x="1132" y="11953"/>
                            </a:lnTo>
                            <a:lnTo>
                              <a:pt x="1818" y="12636"/>
                            </a:lnTo>
                            <a:lnTo>
                              <a:pt x="2395" y="13444"/>
                            </a:lnTo>
                            <a:lnTo>
                              <a:pt x="3556" y="13907"/>
                            </a:lnTo>
                            <a:lnTo>
                              <a:pt x="4842" y="14735"/>
                            </a:lnTo>
                            <a:lnTo>
                              <a:pt x="5546" y="15529"/>
                            </a:lnTo>
                            <a:lnTo>
                              <a:pt x="5835" y="16351"/>
                            </a:lnTo>
                            <a:lnTo>
                              <a:pt x="6565" y="17323"/>
                            </a:lnTo>
                            <a:lnTo>
                              <a:pt x="7377" y="17074"/>
                            </a:lnTo>
                            <a:lnTo>
                              <a:pt x="7882" y="17429"/>
                            </a:lnTo>
                            <a:lnTo>
                              <a:pt x="8324" y="18050"/>
                            </a:lnTo>
                            <a:lnTo>
                              <a:pt x="8630" y="18414"/>
                            </a:lnTo>
                            <a:lnTo>
                              <a:pt x="9758" y="18571"/>
                            </a:lnTo>
                            <a:lnTo>
                              <a:pt x="9947" y="19093"/>
                            </a:lnTo>
                            <a:lnTo>
                              <a:pt x="10633" y="19109"/>
                            </a:lnTo>
                            <a:lnTo>
                              <a:pt x="11562" y="18588"/>
                            </a:lnTo>
                            <a:lnTo>
                              <a:pt x="12034" y="19159"/>
                            </a:lnTo>
                            <a:lnTo>
                              <a:pt x="11692" y="19895"/>
                            </a:lnTo>
                            <a:lnTo>
                              <a:pt x="12040" y="20458"/>
                            </a:lnTo>
                            <a:lnTo>
                              <a:pt x="12337" y="20806"/>
                            </a:lnTo>
                            <a:lnTo>
                              <a:pt x="12197" y="21476"/>
                            </a:lnTo>
                            <a:lnTo>
                              <a:pt x="12761" y="21600"/>
                            </a:lnTo>
                            <a:lnTo>
                              <a:pt x="13726" y="21128"/>
                            </a:lnTo>
                            <a:lnTo>
                              <a:pt x="14358" y="21236"/>
                            </a:lnTo>
                            <a:lnTo>
                              <a:pt x="15070" y="21037"/>
                            </a:lnTo>
                            <a:lnTo>
                              <a:pt x="15683" y="20417"/>
                            </a:lnTo>
                            <a:lnTo>
                              <a:pt x="16459" y="19854"/>
                            </a:lnTo>
                            <a:lnTo>
                              <a:pt x="16694" y="19490"/>
                            </a:lnTo>
                            <a:lnTo>
                              <a:pt x="18203" y="18613"/>
                            </a:lnTo>
                            <a:lnTo>
                              <a:pt x="17875" y="18257"/>
                            </a:lnTo>
                            <a:lnTo>
                              <a:pt x="17758" y="17744"/>
                            </a:lnTo>
                            <a:lnTo>
                              <a:pt x="18786" y="17239"/>
                            </a:lnTo>
                            <a:lnTo>
                              <a:pt x="19544" y="16966"/>
                            </a:lnTo>
                            <a:lnTo>
                              <a:pt x="19904" y="16420"/>
                            </a:lnTo>
                            <a:lnTo>
                              <a:pt x="19931" y="15634"/>
                            </a:lnTo>
                            <a:lnTo>
                              <a:pt x="20887" y="15270"/>
                            </a:lnTo>
                            <a:lnTo>
                              <a:pt x="20951" y="14186"/>
                            </a:lnTo>
                            <a:lnTo>
                              <a:pt x="21600" y="13218"/>
                            </a:lnTo>
                            <a:lnTo>
                              <a:pt x="21564" y="12928"/>
                            </a:lnTo>
                            <a:lnTo>
                              <a:pt x="21185" y="12638"/>
                            </a:lnTo>
                            <a:lnTo>
                              <a:pt x="20518" y="11935"/>
                            </a:lnTo>
                            <a:lnTo>
                              <a:pt x="20472" y="11339"/>
                            </a:lnTo>
                            <a:lnTo>
                              <a:pt x="19724" y="10280"/>
                            </a:lnTo>
                            <a:lnTo>
                              <a:pt x="19481" y="9304"/>
                            </a:lnTo>
                            <a:lnTo>
                              <a:pt x="18690" y="8907"/>
                            </a:lnTo>
                            <a:lnTo>
                              <a:pt x="17605" y="8666"/>
                            </a:lnTo>
                            <a:lnTo>
                              <a:pt x="16730" y="8559"/>
                            </a:lnTo>
                            <a:lnTo>
                              <a:pt x="14421" y="9072"/>
                            </a:lnTo>
                            <a:lnTo>
                              <a:pt x="12996" y="9544"/>
                            </a:lnTo>
                            <a:lnTo>
                              <a:pt x="12382" y="8559"/>
                            </a:lnTo>
                            <a:lnTo>
                              <a:pt x="12337" y="7549"/>
                            </a:lnTo>
                            <a:lnTo>
                              <a:pt x="12518" y="6507"/>
                            </a:lnTo>
                            <a:lnTo>
                              <a:pt x="12626" y="5332"/>
                            </a:lnTo>
                            <a:lnTo>
                              <a:pt x="11959" y="5257"/>
                            </a:lnTo>
                            <a:lnTo>
                              <a:pt x="11778" y="4926"/>
                            </a:lnTo>
                            <a:lnTo>
                              <a:pt x="12473" y="4455"/>
                            </a:lnTo>
                            <a:lnTo>
                              <a:pt x="12202" y="3834"/>
                            </a:lnTo>
                            <a:lnTo>
                              <a:pt x="11938" y="3459"/>
                            </a:lnTo>
                            <a:lnTo>
                              <a:pt x="10939" y="3707"/>
                            </a:lnTo>
                            <a:lnTo>
                              <a:pt x="10068" y="3486"/>
                            </a:lnTo>
                            <a:lnTo>
                              <a:pt x="8366" y="3056"/>
                            </a:lnTo>
                            <a:lnTo>
                              <a:pt x="8119" y="2262"/>
                            </a:lnTo>
                            <a:lnTo>
                              <a:pt x="7735" y="2631"/>
                            </a:lnTo>
                            <a:lnTo>
                              <a:pt x="6797" y="2808"/>
                            </a:lnTo>
                            <a:lnTo>
                              <a:pt x="5883" y="3111"/>
                            </a:lnTo>
                            <a:lnTo>
                              <a:pt x="5456" y="1931"/>
                            </a:lnTo>
                            <a:lnTo>
                              <a:pt x="4145" y="1473"/>
                            </a:lnTo>
                            <a:lnTo>
                              <a:pt x="4397" y="706"/>
                            </a:lnTo>
                            <a:lnTo>
                              <a:pt x="3766" y="132"/>
                            </a:lnTo>
                            <a:lnTo>
                              <a:pt x="2528" y="381"/>
                            </a:lnTo>
                            <a:lnTo>
                              <a:pt x="1656" y="0"/>
                            </a:lnTo>
                            <a:lnTo>
                              <a:pt x="748" y="364"/>
                            </a:lnTo>
                            <a:lnTo>
                              <a:pt x="0" y="772"/>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23" name="任意多边形 15"/>
                      <p:cNvSpPr/>
                      <p:nvPr/>
                    </p:nvSpPr>
                    <p:spPr>
                      <a:xfrm>
                        <a:off x="435018" y="-1"/>
                        <a:ext cx="1026356" cy="672676"/>
                      </a:xfrm>
                      <a:custGeom>
                        <a:avLst/>
                        <a:gdLst/>
                        <a:ahLst/>
                        <a:cxnLst>
                          <a:cxn ang="0">
                            <a:pos x="wd2" y="hd2"/>
                          </a:cxn>
                          <a:cxn ang="5400000">
                            <a:pos x="wd2" y="hd2"/>
                          </a:cxn>
                          <a:cxn ang="10800000">
                            <a:pos x="wd2" y="hd2"/>
                          </a:cxn>
                          <a:cxn ang="16200000">
                            <a:pos x="wd2" y="hd2"/>
                          </a:cxn>
                        </a:cxnLst>
                        <a:rect l="0" t="0" r="r" b="b"/>
                        <a:pathLst>
                          <a:path w="21600" h="21600" extrusionOk="0">
                            <a:moveTo>
                              <a:pt x="0" y="3507"/>
                            </a:moveTo>
                            <a:lnTo>
                              <a:pt x="623" y="4209"/>
                            </a:lnTo>
                            <a:lnTo>
                              <a:pt x="957" y="5256"/>
                            </a:lnTo>
                            <a:lnTo>
                              <a:pt x="1592" y="5484"/>
                            </a:lnTo>
                            <a:lnTo>
                              <a:pt x="2602" y="5244"/>
                            </a:lnTo>
                            <a:lnTo>
                              <a:pt x="3629" y="5457"/>
                            </a:lnTo>
                            <a:lnTo>
                              <a:pt x="4371" y="5721"/>
                            </a:lnTo>
                            <a:lnTo>
                              <a:pt x="4996" y="5717"/>
                            </a:lnTo>
                            <a:lnTo>
                              <a:pt x="5661" y="6603"/>
                            </a:lnTo>
                            <a:lnTo>
                              <a:pt x="6224" y="6667"/>
                            </a:lnTo>
                            <a:lnTo>
                              <a:pt x="6886" y="6355"/>
                            </a:lnTo>
                            <a:lnTo>
                              <a:pt x="7556" y="6459"/>
                            </a:lnTo>
                            <a:lnTo>
                              <a:pt x="7961" y="6755"/>
                            </a:lnTo>
                            <a:lnTo>
                              <a:pt x="8418" y="7537"/>
                            </a:lnTo>
                            <a:lnTo>
                              <a:pt x="8879" y="7493"/>
                            </a:lnTo>
                            <a:lnTo>
                              <a:pt x="9472" y="7665"/>
                            </a:lnTo>
                            <a:lnTo>
                              <a:pt x="9656" y="8660"/>
                            </a:lnTo>
                            <a:lnTo>
                              <a:pt x="10207" y="9646"/>
                            </a:lnTo>
                            <a:lnTo>
                              <a:pt x="8533" y="11450"/>
                            </a:lnTo>
                            <a:lnTo>
                              <a:pt x="7345" y="12196"/>
                            </a:lnTo>
                            <a:lnTo>
                              <a:pt x="7203" y="12985"/>
                            </a:lnTo>
                            <a:lnTo>
                              <a:pt x="7088" y="13944"/>
                            </a:lnTo>
                            <a:lnTo>
                              <a:pt x="6555" y="14937"/>
                            </a:lnTo>
                            <a:lnTo>
                              <a:pt x="7046" y="15231"/>
                            </a:lnTo>
                            <a:lnTo>
                              <a:pt x="7683" y="15026"/>
                            </a:lnTo>
                            <a:lnTo>
                              <a:pt x="8070" y="15000"/>
                            </a:lnTo>
                            <a:lnTo>
                              <a:pt x="8624" y="15308"/>
                            </a:lnTo>
                            <a:lnTo>
                              <a:pt x="9322" y="14932"/>
                            </a:lnTo>
                            <a:lnTo>
                              <a:pt x="9772" y="15248"/>
                            </a:lnTo>
                            <a:lnTo>
                              <a:pt x="10432" y="15154"/>
                            </a:lnTo>
                            <a:lnTo>
                              <a:pt x="11286" y="15496"/>
                            </a:lnTo>
                            <a:lnTo>
                              <a:pt x="11673" y="16274"/>
                            </a:lnTo>
                            <a:lnTo>
                              <a:pt x="12225" y="16616"/>
                            </a:lnTo>
                            <a:lnTo>
                              <a:pt x="12897" y="16223"/>
                            </a:lnTo>
                            <a:lnTo>
                              <a:pt x="13136" y="16855"/>
                            </a:lnTo>
                            <a:lnTo>
                              <a:pt x="13605" y="17446"/>
                            </a:lnTo>
                            <a:lnTo>
                              <a:pt x="14442" y="17521"/>
                            </a:lnTo>
                            <a:lnTo>
                              <a:pt x="15111" y="17326"/>
                            </a:lnTo>
                            <a:lnTo>
                              <a:pt x="15265" y="18061"/>
                            </a:lnTo>
                            <a:lnTo>
                              <a:pt x="15612" y="19052"/>
                            </a:lnTo>
                            <a:lnTo>
                              <a:pt x="15692" y="19753"/>
                            </a:lnTo>
                            <a:lnTo>
                              <a:pt x="17029" y="20283"/>
                            </a:lnTo>
                            <a:lnTo>
                              <a:pt x="17484" y="20925"/>
                            </a:lnTo>
                            <a:lnTo>
                              <a:pt x="17906" y="21600"/>
                            </a:lnTo>
                            <a:lnTo>
                              <a:pt x="18212" y="21361"/>
                            </a:lnTo>
                            <a:lnTo>
                              <a:pt x="17940" y="20754"/>
                            </a:lnTo>
                            <a:lnTo>
                              <a:pt x="18361" y="19625"/>
                            </a:lnTo>
                            <a:lnTo>
                              <a:pt x="19010" y="18189"/>
                            </a:lnTo>
                            <a:lnTo>
                              <a:pt x="19425" y="17189"/>
                            </a:lnTo>
                            <a:lnTo>
                              <a:pt x="20217" y="15616"/>
                            </a:lnTo>
                            <a:lnTo>
                              <a:pt x="20985" y="14898"/>
                            </a:lnTo>
                            <a:lnTo>
                              <a:pt x="21600" y="14376"/>
                            </a:lnTo>
                            <a:lnTo>
                              <a:pt x="19314" y="13904"/>
                            </a:lnTo>
                            <a:lnTo>
                              <a:pt x="18220" y="14104"/>
                            </a:lnTo>
                            <a:lnTo>
                              <a:pt x="17456" y="13727"/>
                            </a:lnTo>
                            <a:lnTo>
                              <a:pt x="15775" y="11666"/>
                            </a:lnTo>
                            <a:lnTo>
                              <a:pt x="13671" y="8880"/>
                            </a:lnTo>
                            <a:lnTo>
                              <a:pt x="11848" y="6430"/>
                            </a:lnTo>
                            <a:lnTo>
                              <a:pt x="10694" y="4979"/>
                            </a:lnTo>
                            <a:lnTo>
                              <a:pt x="9404" y="3892"/>
                            </a:lnTo>
                            <a:lnTo>
                              <a:pt x="8297" y="2874"/>
                            </a:lnTo>
                            <a:lnTo>
                              <a:pt x="7072" y="1667"/>
                            </a:lnTo>
                            <a:lnTo>
                              <a:pt x="6229" y="930"/>
                            </a:lnTo>
                            <a:lnTo>
                              <a:pt x="5402" y="798"/>
                            </a:lnTo>
                            <a:lnTo>
                              <a:pt x="4403" y="417"/>
                            </a:lnTo>
                            <a:lnTo>
                              <a:pt x="3656" y="0"/>
                            </a:lnTo>
                            <a:lnTo>
                              <a:pt x="2962" y="629"/>
                            </a:lnTo>
                            <a:lnTo>
                              <a:pt x="2567" y="938"/>
                            </a:lnTo>
                            <a:lnTo>
                              <a:pt x="1769" y="946"/>
                            </a:lnTo>
                            <a:lnTo>
                              <a:pt x="1136" y="1363"/>
                            </a:lnTo>
                            <a:lnTo>
                              <a:pt x="373" y="1367"/>
                            </a:lnTo>
                            <a:lnTo>
                              <a:pt x="370" y="2000"/>
                            </a:lnTo>
                            <a:lnTo>
                              <a:pt x="298" y="2842"/>
                            </a:lnTo>
                            <a:lnTo>
                              <a:pt x="0" y="3507"/>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24" name="任意多边形 16"/>
                      <p:cNvSpPr/>
                      <p:nvPr/>
                    </p:nvSpPr>
                    <p:spPr>
                      <a:xfrm>
                        <a:off x="47307" y="42676"/>
                        <a:ext cx="873122" cy="497902"/>
                      </a:xfrm>
                      <a:custGeom>
                        <a:avLst/>
                        <a:gdLst/>
                        <a:ahLst/>
                        <a:cxnLst>
                          <a:cxn ang="0">
                            <a:pos x="wd2" y="hd2"/>
                          </a:cxn>
                          <a:cxn ang="5400000">
                            <a:pos x="wd2" y="hd2"/>
                          </a:cxn>
                          <a:cxn ang="10800000">
                            <a:pos x="wd2" y="hd2"/>
                          </a:cxn>
                          <a:cxn ang="16200000">
                            <a:pos x="wd2" y="hd2"/>
                          </a:cxn>
                        </a:cxnLst>
                        <a:rect l="0" t="0" r="r" b="b"/>
                        <a:pathLst>
                          <a:path w="21600" h="21600" extrusionOk="0">
                            <a:moveTo>
                              <a:pt x="7132" y="1454"/>
                            </a:moveTo>
                            <a:lnTo>
                              <a:pt x="9656" y="7188"/>
                            </a:lnTo>
                            <a:lnTo>
                              <a:pt x="9402" y="7836"/>
                            </a:lnTo>
                            <a:lnTo>
                              <a:pt x="8734" y="9269"/>
                            </a:lnTo>
                            <a:lnTo>
                              <a:pt x="8145" y="10424"/>
                            </a:lnTo>
                            <a:lnTo>
                              <a:pt x="7624" y="10517"/>
                            </a:lnTo>
                            <a:lnTo>
                              <a:pt x="6794" y="10702"/>
                            </a:lnTo>
                            <a:lnTo>
                              <a:pt x="6019" y="10933"/>
                            </a:lnTo>
                            <a:lnTo>
                              <a:pt x="5403" y="11904"/>
                            </a:lnTo>
                            <a:lnTo>
                              <a:pt x="4628" y="13637"/>
                            </a:lnTo>
                            <a:lnTo>
                              <a:pt x="3732" y="14562"/>
                            </a:lnTo>
                            <a:lnTo>
                              <a:pt x="1913" y="14007"/>
                            </a:lnTo>
                            <a:lnTo>
                              <a:pt x="555" y="13383"/>
                            </a:lnTo>
                            <a:lnTo>
                              <a:pt x="80" y="15001"/>
                            </a:lnTo>
                            <a:lnTo>
                              <a:pt x="0" y="15949"/>
                            </a:lnTo>
                            <a:lnTo>
                              <a:pt x="963" y="16180"/>
                            </a:lnTo>
                            <a:lnTo>
                              <a:pt x="1913" y="15463"/>
                            </a:lnTo>
                            <a:lnTo>
                              <a:pt x="3103" y="15995"/>
                            </a:lnTo>
                            <a:lnTo>
                              <a:pt x="3758" y="16111"/>
                            </a:lnTo>
                            <a:lnTo>
                              <a:pt x="4240" y="16896"/>
                            </a:lnTo>
                            <a:lnTo>
                              <a:pt x="4467" y="18330"/>
                            </a:lnTo>
                            <a:lnTo>
                              <a:pt x="5363" y="18306"/>
                            </a:lnTo>
                            <a:lnTo>
                              <a:pt x="6366" y="18491"/>
                            </a:lnTo>
                            <a:lnTo>
                              <a:pt x="7749" y="19058"/>
                            </a:lnTo>
                            <a:lnTo>
                              <a:pt x="8252" y="17844"/>
                            </a:lnTo>
                            <a:lnTo>
                              <a:pt x="8814" y="17128"/>
                            </a:lnTo>
                            <a:lnTo>
                              <a:pt x="8680" y="19740"/>
                            </a:lnTo>
                            <a:lnTo>
                              <a:pt x="9830" y="21057"/>
                            </a:lnTo>
                            <a:lnTo>
                              <a:pt x="11288" y="21589"/>
                            </a:lnTo>
                            <a:lnTo>
                              <a:pt x="12447" y="21600"/>
                            </a:lnTo>
                            <a:lnTo>
                              <a:pt x="13100" y="20861"/>
                            </a:lnTo>
                            <a:lnTo>
                              <a:pt x="14086" y="20283"/>
                            </a:lnTo>
                            <a:lnTo>
                              <a:pt x="15795" y="19358"/>
                            </a:lnTo>
                            <a:lnTo>
                              <a:pt x="16511" y="18838"/>
                            </a:lnTo>
                            <a:lnTo>
                              <a:pt x="17313" y="18330"/>
                            </a:lnTo>
                            <a:lnTo>
                              <a:pt x="17922" y="17024"/>
                            </a:lnTo>
                            <a:lnTo>
                              <a:pt x="18082" y="15602"/>
                            </a:lnTo>
                            <a:lnTo>
                              <a:pt x="18236" y="14643"/>
                            </a:lnTo>
                            <a:lnTo>
                              <a:pt x="19634" y="13626"/>
                            </a:lnTo>
                            <a:lnTo>
                              <a:pt x="21600" y="11187"/>
                            </a:lnTo>
                            <a:lnTo>
                              <a:pt x="20958" y="9870"/>
                            </a:lnTo>
                            <a:lnTo>
                              <a:pt x="20731" y="8517"/>
                            </a:lnTo>
                            <a:lnTo>
                              <a:pt x="20042" y="8275"/>
                            </a:lnTo>
                            <a:lnTo>
                              <a:pt x="19500" y="8332"/>
                            </a:lnTo>
                            <a:lnTo>
                              <a:pt x="18972" y="7292"/>
                            </a:lnTo>
                            <a:lnTo>
                              <a:pt x="18490" y="6888"/>
                            </a:lnTo>
                            <a:lnTo>
                              <a:pt x="17697" y="6727"/>
                            </a:lnTo>
                            <a:lnTo>
                              <a:pt x="16932" y="7154"/>
                            </a:lnTo>
                            <a:lnTo>
                              <a:pt x="16258" y="7074"/>
                            </a:lnTo>
                            <a:lnTo>
                              <a:pt x="15481" y="5871"/>
                            </a:lnTo>
                            <a:lnTo>
                              <a:pt x="14812" y="5882"/>
                            </a:lnTo>
                            <a:lnTo>
                              <a:pt x="13836" y="5501"/>
                            </a:lnTo>
                            <a:lnTo>
                              <a:pt x="12666" y="5247"/>
                            </a:lnTo>
                            <a:lnTo>
                              <a:pt x="11495" y="5559"/>
                            </a:lnTo>
                            <a:lnTo>
                              <a:pt x="10726" y="5235"/>
                            </a:lnTo>
                            <a:lnTo>
                              <a:pt x="10345" y="3848"/>
                            </a:lnTo>
                            <a:lnTo>
                              <a:pt x="9606" y="2878"/>
                            </a:lnTo>
                            <a:lnTo>
                              <a:pt x="9957" y="1999"/>
                            </a:lnTo>
                            <a:lnTo>
                              <a:pt x="10044" y="878"/>
                            </a:lnTo>
                            <a:lnTo>
                              <a:pt x="10049" y="0"/>
                            </a:lnTo>
                            <a:lnTo>
                              <a:pt x="9121" y="323"/>
                            </a:lnTo>
                            <a:lnTo>
                              <a:pt x="8311" y="593"/>
                            </a:lnTo>
                            <a:lnTo>
                              <a:pt x="7132" y="1454"/>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25" name="任意多边形 17"/>
                      <p:cNvSpPr/>
                      <p:nvPr/>
                    </p:nvSpPr>
                    <p:spPr>
                      <a:xfrm>
                        <a:off x="-1" y="399336"/>
                        <a:ext cx="689038" cy="620854"/>
                      </a:xfrm>
                      <a:custGeom>
                        <a:avLst/>
                        <a:gdLst/>
                        <a:ahLst/>
                        <a:cxnLst>
                          <a:cxn ang="0">
                            <a:pos x="wd2" y="hd2"/>
                          </a:cxn>
                          <a:cxn ang="5400000">
                            <a:pos x="wd2" y="hd2"/>
                          </a:cxn>
                          <a:cxn ang="10800000">
                            <a:pos x="wd2" y="hd2"/>
                          </a:cxn>
                          <a:cxn ang="16200000">
                            <a:pos x="wd2" y="hd2"/>
                          </a:cxn>
                        </a:cxnLst>
                        <a:rect l="0" t="0" r="r" b="b"/>
                        <a:pathLst>
                          <a:path w="21600" h="21600" extrusionOk="0">
                            <a:moveTo>
                              <a:pt x="1480" y="392"/>
                            </a:moveTo>
                            <a:lnTo>
                              <a:pt x="983" y="1957"/>
                            </a:lnTo>
                            <a:lnTo>
                              <a:pt x="717" y="2934"/>
                            </a:lnTo>
                            <a:lnTo>
                              <a:pt x="0" y="3795"/>
                            </a:lnTo>
                            <a:lnTo>
                              <a:pt x="271" y="4205"/>
                            </a:lnTo>
                            <a:lnTo>
                              <a:pt x="733" y="4036"/>
                            </a:lnTo>
                            <a:lnTo>
                              <a:pt x="2339" y="4414"/>
                            </a:lnTo>
                            <a:lnTo>
                              <a:pt x="4924" y="10101"/>
                            </a:lnTo>
                            <a:lnTo>
                              <a:pt x="6189" y="12240"/>
                            </a:lnTo>
                            <a:lnTo>
                              <a:pt x="6821" y="13889"/>
                            </a:lnTo>
                            <a:lnTo>
                              <a:pt x="7656" y="14738"/>
                            </a:lnTo>
                            <a:lnTo>
                              <a:pt x="7703" y="15424"/>
                            </a:lnTo>
                            <a:lnTo>
                              <a:pt x="7453" y="16040"/>
                            </a:lnTo>
                            <a:lnTo>
                              <a:pt x="8745" y="16951"/>
                            </a:lnTo>
                            <a:lnTo>
                              <a:pt x="9007" y="17697"/>
                            </a:lnTo>
                            <a:lnTo>
                              <a:pt x="9485" y="18847"/>
                            </a:lnTo>
                            <a:lnTo>
                              <a:pt x="9536" y="19758"/>
                            </a:lnTo>
                            <a:lnTo>
                              <a:pt x="9418" y="20401"/>
                            </a:lnTo>
                            <a:lnTo>
                              <a:pt x="9171" y="20900"/>
                            </a:lnTo>
                            <a:lnTo>
                              <a:pt x="9708" y="21600"/>
                            </a:lnTo>
                            <a:lnTo>
                              <a:pt x="10390" y="21584"/>
                            </a:lnTo>
                            <a:lnTo>
                              <a:pt x="10805" y="21352"/>
                            </a:lnTo>
                            <a:lnTo>
                              <a:pt x="11119" y="20899"/>
                            </a:lnTo>
                            <a:lnTo>
                              <a:pt x="11882" y="21019"/>
                            </a:lnTo>
                            <a:lnTo>
                              <a:pt x="12323" y="20584"/>
                            </a:lnTo>
                            <a:lnTo>
                              <a:pt x="12417" y="19557"/>
                            </a:lnTo>
                            <a:lnTo>
                              <a:pt x="12713" y="18845"/>
                            </a:lnTo>
                            <a:lnTo>
                              <a:pt x="12735" y="17862"/>
                            </a:lnTo>
                            <a:lnTo>
                              <a:pt x="12081" y="17171"/>
                            </a:lnTo>
                            <a:lnTo>
                              <a:pt x="11865" y="16107"/>
                            </a:lnTo>
                            <a:lnTo>
                              <a:pt x="11348" y="15154"/>
                            </a:lnTo>
                            <a:lnTo>
                              <a:pt x="10644" y="14645"/>
                            </a:lnTo>
                            <a:lnTo>
                              <a:pt x="9766" y="14599"/>
                            </a:lnTo>
                            <a:lnTo>
                              <a:pt x="9559" y="13257"/>
                            </a:lnTo>
                            <a:lnTo>
                              <a:pt x="10068" y="12600"/>
                            </a:lnTo>
                            <a:lnTo>
                              <a:pt x="10153" y="11823"/>
                            </a:lnTo>
                            <a:lnTo>
                              <a:pt x="9211" y="11240"/>
                            </a:lnTo>
                            <a:lnTo>
                              <a:pt x="8906" y="10630"/>
                            </a:lnTo>
                            <a:lnTo>
                              <a:pt x="9271" y="9853"/>
                            </a:lnTo>
                            <a:lnTo>
                              <a:pt x="8680" y="9103"/>
                            </a:lnTo>
                            <a:lnTo>
                              <a:pt x="9398" y="8622"/>
                            </a:lnTo>
                            <a:lnTo>
                              <a:pt x="10229" y="8234"/>
                            </a:lnTo>
                            <a:lnTo>
                              <a:pt x="11034" y="8669"/>
                            </a:lnTo>
                            <a:lnTo>
                              <a:pt x="12196" y="8382"/>
                            </a:lnTo>
                            <a:lnTo>
                              <a:pt x="12793" y="9020"/>
                            </a:lnTo>
                            <a:lnTo>
                              <a:pt x="12544" y="9880"/>
                            </a:lnTo>
                            <a:lnTo>
                              <a:pt x="13799" y="10408"/>
                            </a:lnTo>
                            <a:lnTo>
                              <a:pt x="14180" y="11712"/>
                            </a:lnTo>
                            <a:lnTo>
                              <a:pt x="15062" y="11370"/>
                            </a:lnTo>
                            <a:lnTo>
                              <a:pt x="15927" y="11166"/>
                            </a:lnTo>
                            <a:lnTo>
                              <a:pt x="16292" y="10759"/>
                            </a:lnTo>
                            <a:lnTo>
                              <a:pt x="16529" y="11648"/>
                            </a:lnTo>
                            <a:lnTo>
                              <a:pt x="18946" y="12388"/>
                            </a:lnTo>
                            <a:lnTo>
                              <a:pt x="19887" y="12110"/>
                            </a:lnTo>
                            <a:lnTo>
                              <a:pt x="20142" y="12545"/>
                            </a:lnTo>
                            <a:lnTo>
                              <a:pt x="20582" y="11351"/>
                            </a:lnTo>
                            <a:lnTo>
                              <a:pt x="21600" y="10204"/>
                            </a:lnTo>
                            <a:lnTo>
                              <a:pt x="20650" y="9351"/>
                            </a:lnTo>
                            <a:lnTo>
                              <a:pt x="20481" y="8613"/>
                            </a:lnTo>
                            <a:lnTo>
                              <a:pt x="20320" y="7346"/>
                            </a:lnTo>
                            <a:lnTo>
                              <a:pt x="19955" y="6763"/>
                            </a:lnTo>
                            <a:lnTo>
                              <a:pt x="18895" y="5791"/>
                            </a:lnTo>
                            <a:lnTo>
                              <a:pt x="18140" y="5486"/>
                            </a:lnTo>
                            <a:lnTo>
                              <a:pt x="17284" y="4912"/>
                            </a:lnTo>
                            <a:lnTo>
                              <a:pt x="15800" y="4903"/>
                            </a:lnTo>
                            <a:lnTo>
                              <a:pt x="13960" y="4487"/>
                            </a:lnTo>
                            <a:lnTo>
                              <a:pt x="12484" y="3432"/>
                            </a:lnTo>
                            <a:lnTo>
                              <a:pt x="12646" y="1332"/>
                            </a:lnTo>
                            <a:lnTo>
                              <a:pt x="11925" y="1924"/>
                            </a:lnTo>
                            <a:lnTo>
                              <a:pt x="11289" y="2868"/>
                            </a:lnTo>
                            <a:lnTo>
                              <a:pt x="9593" y="2424"/>
                            </a:lnTo>
                            <a:lnTo>
                              <a:pt x="8338" y="2276"/>
                            </a:lnTo>
                            <a:lnTo>
                              <a:pt x="7142" y="2304"/>
                            </a:lnTo>
                            <a:lnTo>
                              <a:pt x="6862" y="1156"/>
                            </a:lnTo>
                            <a:lnTo>
                              <a:pt x="6235" y="505"/>
                            </a:lnTo>
                            <a:lnTo>
                              <a:pt x="5328" y="407"/>
                            </a:lnTo>
                            <a:lnTo>
                              <a:pt x="3912" y="0"/>
                            </a:lnTo>
                            <a:lnTo>
                              <a:pt x="2691" y="574"/>
                            </a:lnTo>
                            <a:lnTo>
                              <a:pt x="1480" y="392"/>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grpSp>
                <p:sp>
                  <p:nvSpPr>
                    <p:cNvPr id="3427" name="任意多边形 16"/>
                    <p:cNvSpPr/>
                    <p:nvPr/>
                  </p:nvSpPr>
                  <p:spPr>
                    <a:xfrm>
                      <a:off x="344018" y="40725"/>
                      <a:ext cx="590823" cy="503018"/>
                    </a:xfrm>
                    <a:custGeom>
                      <a:avLst/>
                      <a:gdLst/>
                      <a:ahLst/>
                      <a:cxnLst>
                        <a:cxn ang="0">
                          <a:pos x="wd2" y="hd2"/>
                        </a:cxn>
                        <a:cxn ang="5400000">
                          <a:pos x="wd2" y="hd2"/>
                        </a:cxn>
                        <a:cxn ang="10800000">
                          <a:pos x="wd2" y="hd2"/>
                        </a:cxn>
                        <a:cxn ang="16200000">
                          <a:pos x="wd2" y="hd2"/>
                        </a:cxn>
                      </a:cxnLst>
                      <a:rect l="0" t="0" r="r" b="b"/>
                      <a:pathLst>
                        <a:path w="21600" h="21600" extrusionOk="0">
                          <a:moveTo>
                            <a:pt x="0" y="1454"/>
                          </a:moveTo>
                          <a:lnTo>
                            <a:pt x="3769" y="7188"/>
                          </a:lnTo>
                          <a:lnTo>
                            <a:pt x="2042" y="7194"/>
                          </a:lnTo>
                          <a:cubicBezTo>
                            <a:pt x="2043" y="7859"/>
                            <a:pt x="1457" y="8403"/>
                            <a:pt x="1458" y="9068"/>
                          </a:cubicBezTo>
                          <a:cubicBezTo>
                            <a:pt x="1317" y="9583"/>
                            <a:pt x="1326" y="9998"/>
                            <a:pt x="1035" y="10612"/>
                          </a:cubicBezTo>
                          <a:cubicBezTo>
                            <a:pt x="901" y="11227"/>
                            <a:pt x="819" y="11099"/>
                            <a:pt x="813" y="11571"/>
                          </a:cubicBezTo>
                          <a:cubicBezTo>
                            <a:pt x="884" y="11736"/>
                            <a:pt x="798" y="11497"/>
                            <a:pt x="819" y="11722"/>
                          </a:cubicBezTo>
                          <a:cubicBezTo>
                            <a:pt x="840" y="11947"/>
                            <a:pt x="1140" y="12513"/>
                            <a:pt x="1261" y="12650"/>
                          </a:cubicBezTo>
                          <a:cubicBezTo>
                            <a:pt x="1383" y="12786"/>
                            <a:pt x="1749" y="12727"/>
                            <a:pt x="1718" y="12915"/>
                          </a:cubicBezTo>
                          <a:cubicBezTo>
                            <a:pt x="1688" y="13104"/>
                            <a:pt x="1443" y="13469"/>
                            <a:pt x="1509" y="13679"/>
                          </a:cubicBezTo>
                          <a:cubicBezTo>
                            <a:pt x="1510" y="13762"/>
                            <a:pt x="1598" y="14765"/>
                            <a:pt x="1599" y="14848"/>
                          </a:cubicBezTo>
                          <a:cubicBezTo>
                            <a:pt x="1783" y="14911"/>
                            <a:pt x="1966" y="14975"/>
                            <a:pt x="2213" y="14590"/>
                          </a:cubicBezTo>
                          <a:lnTo>
                            <a:pt x="2726" y="14010"/>
                          </a:lnTo>
                          <a:lnTo>
                            <a:pt x="2926" y="13913"/>
                          </a:lnTo>
                          <a:lnTo>
                            <a:pt x="3288" y="13920"/>
                          </a:lnTo>
                          <a:lnTo>
                            <a:pt x="3560" y="14134"/>
                          </a:lnTo>
                          <a:lnTo>
                            <a:pt x="3667" y="14586"/>
                          </a:lnTo>
                          <a:cubicBezTo>
                            <a:pt x="3819" y="14542"/>
                            <a:pt x="3484" y="14887"/>
                            <a:pt x="3637" y="14843"/>
                          </a:cubicBezTo>
                          <a:lnTo>
                            <a:pt x="3691" y="15043"/>
                          </a:lnTo>
                          <a:lnTo>
                            <a:pt x="3948" y="15380"/>
                          </a:lnTo>
                          <a:lnTo>
                            <a:pt x="4032" y="15309"/>
                          </a:lnTo>
                          <a:cubicBezTo>
                            <a:pt x="4032" y="15311"/>
                            <a:pt x="4032" y="15314"/>
                            <a:pt x="4032" y="15317"/>
                          </a:cubicBezTo>
                          <a:lnTo>
                            <a:pt x="4187" y="15424"/>
                          </a:lnTo>
                          <a:cubicBezTo>
                            <a:pt x="4185" y="15593"/>
                            <a:pt x="4311" y="15631"/>
                            <a:pt x="4309" y="15800"/>
                          </a:cubicBezTo>
                          <a:lnTo>
                            <a:pt x="4249" y="15683"/>
                          </a:lnTo>
                          <a:lnTo>
                            <a:pt x="4278" y="15690"/>
                          </a:lnTo>
                          <a:cubicBezTo>
                            <a:pt x="4334" y="15565"/>
                            <a:pt x="4434" y="15755"/>
                            <a:pt x="4490" y="15630"/>
                          </a:cubicBezTo>
                          <a:lnTo>
                            <a:pt x="4172" y="15612"/>
                          </a:lnTo>
                          <a:lnTo>
                            <a:pt x="4408" y="15786"/>
                          </a:lnTo>
                          <a:lnTo>
                            <a:pt x="5076" y="16403"/>
                          </a:lnTo>
                          <a:lnTo>
                            <a:pt x="5667" y="17843"/>
                          </a:lnTo>
                          <a:lnTo>
                            <a:pt x="6576" y="19441"/>
                          </a:lnTo>
                          <a:lnTo>
                            <a:pt x="7193" y="20901"/>
                          </a:lnTo>
                          <a:lnTo>
                            <a:pt x="7935" y="21600"/>
                          </a:lnTo>
                          <a:lnTo>
                            <a:pt x="8910" y="20861"/>
                          </a:lnTo>
                          <a:lnTo>
                            <a:pt x="10382" y="20283"/>
                          </a:lnTo>
                          <a:lnTo>
                            <a:pt x="12934" y="19358"/>
                          </a:lnTo>
                          <a:lnTo>
                            <a:pt x="14002" y="18838"/>
                          </a:lnTo>
                          <a:lnTo>
                            <a:pt x="15200" y="18330"/>
                          </a:lnTo>
                          <a:lnTo>
                            <a:pt x="16109" y="17024"/>
                          </a:lnTo>
                          <a:lnTo>
                            <a:pt x="16348" y="15602"/>
                          </a:lnTo>
                          <a:lnTo>
                            <a:pt x="16578" y="14643"/>
                          </a:lnTo>
                          <a:lnTo>
                            <a:pt x="18665" y="13626"/>
                          </a:lnTo>
                          <a:lnTo>
                            <a:pt x="21600" y="11187"/>
                          </a:lnTo>
                          <a:lnTo>
                            <a:pt x="20641" y="9870"/>
                          </a:lnTo>
                          <a:lnTo>
                            <a:pt x="20302" y="8517"/>
                          </a:lnTo>
                          <a:lnTo>
                            <a:pt x="19274" y="8275"/>
                          </a:lnTo>
                          <a:lnTo>
                            <a:pt x="18465" y="8332"/>
                          </a:lnTo>
                          <a:lnTo>
                            <a:pt x="17676" y="7292"/>
                          </a:lnTo>
                          <a:lnTo>
                            <a:pt x="16957" y="6888"/>
                          </a:lnTo>
                          <a:lnTo>
                            <a:pt x="15773" y="6727"/>
                          </a:lnTo>
                          <a:lnTo>
                            <a:pt x="14631" y="7154"/>
                          </a:lnTo>
                          <a:lnTo>
                            <a:pt x="13624" y="7074"/>
                          </a:lnTo>
                          <a:lnTo>
                            <a:pt x="12465" y="5871"/>
                          </a:lnTo>
                          <a:lnTo>
                            <a:pt x="11466" y="5882"/>
                          </a:lnTo>
                          <a:lnTo>
                            <a:pt x="10009" y="5501"/>
                          </a:lnTo>
                          <a:lnTo>
                            <a:pt x="8261" y="5247"/>
                          </a:lnTo>
                          <a:lnTo>
                            <a:pt x="6514" y="5559"/>
                          </a:lnTo>
                          <a:lnTo>
                            <a:pt x="5366" y="5235"/>
                          </a:lnTo>
                          <a:lnTo>
                            <a:pt x="4797" y="3848"/>
                          </a:lnTo>
                          <a:lnTo>
                            <a:pt x="3693" y="2878"/>
                          </a:lnTo>
                          <a:lnTo>
                            <a:pt x="4218" y="1999"/>
                          </a:lnTo>
                          <a:lnTo>
                            <a:pt x="4348" y="878"/>
                          </a:lnTo>
                          <a:lnTo>
                            <a:pt x="4355" y="0"/>
                          </a:lnTo>
                          <a:lnTo>
                            <a:pt x="2970" y="323"/>
                          </a:lnTo>
                          <a:lnTo>
                            <a:pt x="1760" y="593"/>
                          </a:lnTo>
                          <a:lnTo>
                            <a:pt x="0" y="1454"/>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grpSp>
              <p:sp>
                <p:nvSpPr>
                  <p:cNvPr id="3429" name="7 CuadroTexto"/>
                  <p:cNvSpPr txBox="1"/>
                  <p:nvPr/>
                </p:nvSpPr>
                <p:spPr>
                  <a:xfrm>
                    <a:off x="693907" y="1893210"/>
                    <a:ext cx="1002315" cy="3077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600"/>
                      </a:spcBef>
                      <a:defRPr sz="700"/>
                    </a:lvl1pPr>
                  </a:lstStyle>
                  <a:p>
                    <a:r>
                      <a:rPr lang="en-US" dirty="0"/>
                      <a:t>Marafiq Jizan SWRO Desalination Plant</a:t>
                    </a:r>
                  </a:p>
                </p:txBody>
              </p:sp>
              <p:sp>
                <p:nvSpPr>
                  <p:cNvPr id="3430" name="Conector recto de flecha 31"/>
                  <p:cNvSpPr/>
                  <p:nvPr/>
                </p:nvSpPr>
                <p:spPr>
                  <a:xfrm flipH="1">
                    <a:off x="1280277" y="1333518"/>
                    <a:ext cx="503135" cy="2245"/>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431" name="Conector: angular 32"/>
                  <p:cNvSpPr/>
                  <p:nvPr/>
                </p:nvSpPr>
                <p:spPr>
                  <a:xfrm rot="10800000">
                    <a:off x="1145223" y="721871"/>
                    <a:ext cx="449295" cy="282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432" name="Conector: angular 33"/>
                  <p:cNvSpPr/>
                  <p:nvPr/>
                </p:nvSpPr>
                <p:spPr>
                  <a:xfrm rot="10800000">
                    <a:off x="922903" y="985927"/>
                    <a:ext cx="820675" cy="1966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700" y="0"/>
                        </a:lnTo>
                        <a:lnTo>
                          <a:pt x="127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433" name="Conector: angular 34"/>
                  <p:cNvSpPr/>
                  <p:nvPr/>
                </p:nvSpPr>
                <p:spPr>
                  <a:xfrm flipH="1">
                    <a:off x="1463928" y="1484323"/>
                    <a:ext cx="346703" cy="125535"/>
                  </a:xfrm>
                  <a:custGeom>
                    <a:avLst/>
                    <a:gdLst/>
                    <a:ahLst/>
                    <a:cxnLst>
                      <a:cxn ang="0">
                        <a:pos x="wd2" y="hd2"/>
                      </a:cxn>
                      <a:cxn ang="5400000">
                        <a:pos x="wd2" y="hd2"/>
                      </a:cxn>
                      <a:cxn ang="10800000">
                        <a:pos x="wd2" y="hd2"/>
                      </a:cxn>
                      <a:cxn ang="16200000">
                        <a:pos x="wd2" y="hd2"/>
                      </a:cxn>
                    </a:cxnLst>
                    <a:rect l="0" t="0" r="r" b="b"/>
                    <a:pathLst>
                      <a:path w="21600" h="21600" extrusionOk="0">
                        <a:moveTo>
                          <a:pt x="331" y="0"/>
                        </a:moveTo>
                        <a:lnTo>
                          <a:pt x="0" y="0"/>
                        </a:lnTo>
                        <a:lnTo>
                          <a:pt x="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434" name="7 CuadroTexto"/>
                  <p:cNvSpPr txBox="1"/>
                  <p:nvPr/>
                </p:nvSpPr>
                <p:spPr>
                  <a:xfrm>
                    <a:off x="684627" y="1470206"/>
                    <a:ext cx="831997" cy="3077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600"/>
                      </a:spcBef>
                      <a:defRPr sz="700"/>
                    </a:lvl1pPr>
                  </a:lstStyle>
                  <a:p>
                    <a:r>
                      <a:rPr lang="en-US" dirty="0"/>
                      <a:t>KAIA SWRO Desalination Plant</a:t>
                    </a:r>
                  </a:p>
                </p:txBody>
              </p:sp>
              <p:sp>
                <p:nvSpPr>
                  <p:cNvPr id="3435" name="7 CuadroTexto"/>
                  <p:cNvSpPr txBox="1"/>
                  <p:nvPr/>
                </p:nvSpPr>
                <p:spPr>
                  <a:xfrm>
                    <a:off x="0" y="848043"/>
                    <a:ext cx="961547" cy="4154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600"/>
                      </a:spcBef>
                      <a:defRPr sz="700"/>
                    </a:lvl1pPr>
                  </a:lstStyle>
                  <a:p>
                    <a:r>
                      <a:rPr lang="en-US" dirty="0"/>
                      <a:t>MUWDC Rabigh MED Desalination Plant</a:t>
                    </a:r>
                  </a:p>
                </p:txBody>
              </p:sp>
              <p:sp>
                <p:nvSpPr>
                  <p:cNvPr id="3436" name="7 CuadroTexto"/>
                  <p:cNvSpPr txBox="1"/>
                  <p:nvPr/>
                </p:nvSpPr>
                <p:spPr>
                  <a:xfrm>
                    <a:off x="6288" y="581116"/>
                    <a:ext cx="1187267" cy="3077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600"/>
                      </a:spcBef>
                      <a:defRPr sz="700"/>
                    </a:lvl1pPr>
                  </a:lstStyle>
                  <a:p>
                    <a:r>
                      <a:rPr lang="en-US" dirty="0"/>
                      <a:t>Bahri Floating Barges SWRO Desalination Plant</a:t>
                    </a:r>
                  </a:p>
                </p:txBody>
              </p:sp>
            </p:grpSp>
            <p:sp>
              <p:nvSpPr>
                <p:cNvPr id="3438" name="7 CuadroTexto"/>
                <p:cNvSpPr txBox="1"/>
                <p:nvPr/>
              </p:nvSpPr>
              <p:spPr>
                <a:xfrm>
                  <a:off x="515495" y="1192201"/>
                  <a:ext cx="831997"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600"/>
                    </a:spcBef>
                    <a:defRPr sz="700"/>
                  </a:lvl1pPr>
                </a:lstStyle>
                <a:p>
                  <a:r>
                    <a:rPr lang="en-US" dirty="0"/>
                    <a:t>KAUST SWRO Desalination Plant</a:t>
                  </a:r>
                </a:p>
              </p:txBody>
            </p:sp>
          </p:grpSp>
          <p:grpSp>
            <p:nvGrpSpPr>
              <p:cNvPr id="3444" name="Grupo 13"/>
              <p:cNvGrpSpPr/>
              <p:nvPr/>
            </p:nvGrpSpPr>
            <p:grpSpPr>
              <a:xfrm>
                <a:off x="2631888" y="0"/>
                <a:ext cx="575357" cy="542589"/>
                <a:chOff x="0" y="0"/>
                <a:chExt cx="575355" cy="542588"/>
              </a:xfrm>
            </p:grpSpPr>
            <p:sp>
              <p:nvSpPr>
                <p:cNvPr id="3440" name="任意多边形 6"/>
                <p:cNvSpPr/>
                <p:nvPr/>
              </p:nvSpPr>
              <p:spPr>
                <a:xfrm>
                  <a:off x="106168" y="239638"/>
                  <a:ext cx="368572" cy="245919"/>
                </a:xfrm>
                <a:custGeom>
                  <a:avLst/>
                  <a:gdLst/>
                  <a:ahLst/>
                  <a:cxnLst>
                    <a:cxn ang="0">
                      <a:pos x="wd2" y="hd2"/>
                    </a:cxn>
                    <a:cxn ang="5400000">
                      <a:pos x="wd2" y="hd2"/>
                    </a:cxn>
                    <a:cxn ang="10800000">
                      <a:pos x="wd2" y="hd2"/>
                    </a:cxn>
                    <a:cxn ang="16200000">
                      <a:pos x="wd2" y="hd2"/>
                    </a:cxn>
                  </a:cxnLst>
                  <a:rect l="0" t="0" r="r" b="b"/>
                  <a:pathLst>
                    <a:path w="21600" h="21600" extrusionOk="0">
                      <a:moveTo>
                        <a:pt x="6613" y="421"/>
                      </a:moveTo>
                      <a:lnTo>
                        <a:pt x="5917" y="8"/>
                      </a:lnTo>
                      <a:lnTo>
                        <a:pt x="4970" y="505"/>
                      </a:lnTo>
                      <a:lnTo>
                        <a:pt x="4007" y="1107"/>
                      </a:lnTo>
                      <a:lnTo>
                        <a:pt x="2864" y="1628"/>
                      </a:lnTo>
                      <a:lnTo>
                        <a:pt x="1661" y="2182"/>
                      </a:lnTo>
                      <a:lnTo>
                        <a:pt x="768" y="2639"/>
                      </a:lnTo>
                      <a:lnTo>
                        <a:pt x="0" y="3406"/>
                      </a:lnTo>
                      <a:lnTo>
                        <a:pt x="872" y="4179"/>
                      </a:lnTo>
                      <a:lnTo>
                        <a:pt x="1563" y="4556"/>
                      </a:lnTo>
                      <a:lnTo>
                        <a:pt x="2581" y="5823"/>
                      </a:lnTo>
                      <a:lnTo>
                        <a:pt x="2934" y="6553"/>
                      </a:lnTo>
                      <a:lnTo>
                        <a:pt x="3081" y="8165"/>
                      </a:lnTo>
                      <a:lnTo>
                        <a:pt x="3245" y="9184"/>
                      </a:lnTo>
                      <a:lnTo>
                        <a:pt x="4170" y="10283"/>
                      </a:lnTo>
                      <a:lnTo>
                        <a:pt x="3185" y="11806"/>
                      </a:lnTo>
                      <a:lnTo>
                        <a:pt x="2766" y="13354"/>
                      </a:lnTo>
                      <a:lnTo>
                        <a:pt x="2989" y="14197"/>
                      </a:lnTo>
                      <a:lnTo>
                        <a:pt x="2368" y="14902"/>
                      </a:lnTo>
                      <a:lnTo>
                        <a:pt x="2526" y="15384"/>
                      </a:lnTo>
                      <a:lnTo>
                        <a:pt x="3136" y="15464"/>
                      </a:lnTo>
                      <a:lnTo>
                        <a:pt x="3038" y="17052"/>
                      </a:lnTo>
                      <a:lnTo>
                        <a:pt x="2864" y="18704"/>
                      </a:lnTo>
                      <a:lnTo>
                        <a:pt x="2907" y="20172"/>
                      </a:lnTo>
                      <a:lnTo>
                        <a:pt x="3474" y="21600"/>
                      </a:lnTo>
                      <a:lnTo>
                        <a:pt x="4731" y="20938"/>
                      </a:lnTo>
                      <a:lnTo>
                        <a:pt x="5939" y="20517"/>
                      </a:lnTo>
                      <a:lnTo>
                        <a:pt x="6842" y="20172"/>
                      </a:lnTo>
                      <a:lnTo>
                        <a:pt x="7675" y="20341"/>
                      </a:lnTo>
                      <a:lnTo>
                        <a:pt x="8617" y="20675"/>
                      </a:lnTo>
                      <a:lnTo>
                        <a:pt x="9618" y="19755"/>
                      </a:lnTo>
                      <a:lnTo>
                        <a:pt x="10380" y="19530"/>
                      </a:lnTo>
                      <a:lnTo>
                        <a:pt x="10522" y="18704"/>
                      </a:lnTo>
                      <a:lnTo>
                        <a:pt x="10369" y="18031"/>
                      </a:lnTo>
                      <a:lnTo>
                        <a:pt x="11006" y="18391"/>
                      </a:lnTo>
                      <a:lnTo>
                        <a:pt x="11387" y="17902"/>
                      </a:lnTo>
                      <a:lnTo>
                        <a:pt x="11697" y="16466"/>
                      </a:lnTo>
                      <a:lnTo>
                        <a:pt x="13074" y="14870"/>
                      </a:lnTo>
                      <a:lnTo>
                        <a:pt x="14788" y="13065"/>
                      </a:lnTo>
                      <a:lnTo>
                        <a:pt x="16046" y="11562"/>
                      </a:lnTo>
                      <a:lnTo>
                        <a:pt x="16661" y="10716"/>
                      </a:lnTo>
                      <a:lnTo>
                        <a:pt x="17592" y="10114"/>
                      </a:lnTo>
                      <a:lnTo>
                        <a:pt x="18174" y="9769"/>
                      </a:lnTo>
                      <a:lnTo>
                        <a:pt x="18800" y="9938"/>
                      </a:lnTo>
                      <a:lnTo>
                        <a:pt x="19268" y="10948"/>
                      </a:lnTo>
                      <a:lnTo>
                        <a:pt x="19894" y="11726"/>
                      </a:lnTo>
                      <a:lnTo>
                        <a:pt x="20612" y="11389"/>
                      </a:lnTo>
                      <a:lnTo>
                        <a:pt x="21141" y="10604"/>
                      </a:lnTo>
                      <a:lnTo>
                        <a:pt x="20963" y="10359"/>
                      </a:lnTo>
                      <a:lnTo>
                        <a:pt x="21110" y="9709"/>
                      </a:lnTo>
                      <a:lnTo>
                        <a:pt x="21600" y="8454"/>
                      </a:lnTo>
                      <a:lnTo>
                        <a:pt x="20917" y="7523"/>
                      </a:lnTo>
                      <a:lnTo>
                        <a:pt x="19785" y="7074"/>
                      </a:lnTo>
                      <a:lnTo>
                        <a:pt x="19012" y="6769"/>
                      </a:lnTo>
                      <a:lnTo>
                        <a:pt x="18909" y="5823"/>
                      </a:lnTo>
                      <a:lnTo>
                        <a:pt x="18413" y="4427"/>
                      </a:lnTo>
                      <a:lnTo>
                        <a:pt x="18185" y="3353"/>
                      </a:lnTo>
                      <a:lnTo>
                        <a:pt x="17222" y="3641"/>
                      </a:lnTo>
                      <a:lnTo>
                        <a:pt x="16013" y="3529"/>
                      </a:lnTo>
                      <a:lnTo>
                        <a:pt x="15338" y="2671"/>
                      </a:lnTo>
                      <a:lnTo>
                        <a:pt x="15001" y="1805"/>
                      </a:lnTo>
                      <a:lnTo>
                        <a:pt x="14048" y="2366"/>
                      </a:lnTo>
                      <a:lnTo>
                        <a:pt x="13232" y="1869"/>
                      </a:lnTo>
                      <a:lnTo>
                        <a:pt x="12699" y="778"/>
                      </a:lnTo>
                      <a:lnTo>
                        <a:pt x="11441" y="305"/>
                      </a:lnTo>
                      <a:lnTo>
                        <a:pt x="10538" y="449"/>
                      </a:lnTo>
                      <a:lnTo>
                        <a:pt x="9912" y="0"/>
                      </a:lnTo>
                      <a:lnTo>
                        <a:pt x="8872" y="513"/>
                      </a:lnTo>
                      <a:lnTo>
                        <a:pt x="8083" y="93"/>
                      </a:lnTo>
                      <a:lnTo>
                        <a:pt x="7560" y="124"/>
                      </a:lnTo>
                      <a:lnTo>
                        <a:pt x="6613" y="42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41" name="任意多边形 7"/>
                <p:cNvSpPr/>
                <p:nvPr/>
              </p:nvSpPr>
              <p:spPr>
                <a:xfrm>
                  <a:off x="253385" y="350563"/>
                  <a:ext cx="225592" cy="192026"/>
                </a:xfrm>
                <a:custGeom>
                  <a:avLst/>
                  <a:gdLst/>
                  <a:ahLst/>
                  <a:cxnLst>
                    <a:cxn ang="0">
                      <a:pos x="wd2" y="hd2"/>
                    </a:cxn>
                    <a:cxn ang="5400000">
                      <a:pos x="wd2" y="hd2"/>
                    </a:cxn>
                    <a:cxn ang="10800000">
                      <a:pos x="wd2" y="hd2"/>
                    </a:cxn>
                    <a:cxn ang="16200000">
                      <a:pos x="wd2" y="hd2"/>
                    </a:cxn>
                  </a:cxnLst>
                  <a:rect l="0" t="0" r="r" b="b"/>
                  <a:pathLst>
                    <a:path w="21600" h="21600" extrusionOk="0">
                      <a:moveTo>
                        <a:pt x="0" y="14009"/>
                      </a:moveTo>
                      <a:lnTo>
                        <a:pt x="1187" y="14765"/>
                      </a:lnTo>
                      <a:lnTo>
                        <a:pt x="1534" y="16586"/>
                      </a:lnTo>
                      <a:lnTo>
                        <a:pt x="2628" y="18530"/>
                      </a:lnTo>
                      <a:lnTo>
                        <a:pt x="2718" y="19687"/>
                      </a:lnTo>
                      <a:lnTo>
                        <a:pt x="3669" y="20937"/>
                      </a:lnTo>
                      <a:lnTo>
                        <a:pt x="4261" y="21488"/>
                      </a:lnTo>
                      <a:lnTo>
                        <a:pt x="4109" y="20782"/>
                      </a:lnTo>
                      <a:lnTo>
                        <a:pt x="5008" y="20181"/>
                      </a:lnTo>
                      <a:lnTo>
                        <a:pt x="5844" y="21029"/>
                      </a:lnTo>
                      <a:lnTo>
                        <a:pt x="6818" y="20829"/>
                      </a:lnTo>
                      <a:lnTo>
                        <a:pt x="8138" y="20751"/>
                      </a:lnTo>
                      <a:lnTo>
                        <a:pt x="8952" y="21291"/>
                      </a:lnTo>
                      <a:lnTo>
                        <a:pt x="9766" y="21600"/>
                      </a:lnTo>
                      <a:lnTo>
                        <a:pt x="10919" y="20459"/>
                      </a:lnTo>
                      <a:lnTo>
                        <a:pt x="10420" y="19008"/>
                      </a:lnTo>
                      <a:lnTo>
                        <a:pt x="11087" y="17373"/>
                      </a:lnTo>
                      <a:lnTo>
                        <a:pt x="12634" y="17203"/>
                      </a:lnTo>
                      <a:lnTo>
                        <a:pt x="14022" y="16771"/>
                      </a:lnTo>
                      <a:lnTo>
                        <a:pt x="15103" y="16370"/>
                      </a:lnTo>
                      <a:lnTo>
                        <a:pt x="15369" y="15136"/>
                      </a:lnTo>
                      <a:lnTo>
                        <a:pt x="16677" y="14009"/>
                      </a:lnTo>
                      <a:lnTo>
                        <a:pt x="18905" y="14164"/>
                      </a:lnTo>
                      <a:lnTo>
                        <a:pt x="19612" y="14565"/>
                      </a:lnTo>
                      <a:lnTo>
                        <a:pt x="20857" y="14534"/>
                      </a:lnTo>
                      <a:lnTo>
                        <a:pt x="20479" y="12636"/>
                      </a:lnTo>
                      <a:lnTo>
                        <a:pt x="20386" y="10800"/>
                      </a:lnTo>
                      <a:lnTo>
                        <a:pt x="19585" y="9257"/>
                      </a:lnTo>
                      <a:lnTo>
                        <a:pt x="18758" y="7915"/>
                      </a:lnTo>
                      <a:lnTo>
                        <a:pt x="18665" y="6125"/>
                      </a:lnTo>
                      <a:lnTo>
                        <a:pt x="19585" y="4845"/>
                      </a:lnTo>
                      <a:lnTo>
                        <a:pt x="20479" y="3904"/>
                      </a:lnTo>
                      <a:lnTo>
                        <a:pt x="21600" y="3287"/>
                      </a:lnTo>
                      <a:lnTo>
                        <a:pt x="21533" y="2160"/>
                      </a:lnTo>
                      <a:lnTo>
                        <a:pt x="20483" y="1065"/>
                      </a:lnTo>
                      <a:lnTo>
                        <a:pt x="19612" y="2083"/>
                      </a:lnTo>
                      <a:lnTo>
                        <a:pt x="18438" y="2531"/>
                      </a:lnTo>
                      <a:lnTo>
                        <a:pt x="17384" y="1497"/>
                      </a:lnTo>
                      <a:lnTo>
                        <a:pt x="16637" y="232"/>
                      </a:lnTo>
                      <a:lnTo>
                        <a:pt x="15614" y="0"/>
                      </a:lnTo>
                      <a:lnTo>
                        <a:pt x="13155" y="1235"/>
                      </a:lnTo>
                      <a:lnTo>
                        <a:pt x="12007" y="2453"/>
                      </a:lnTo>
                      <a:lnTo>
                        <a:pt x="9979" y="4336"/>
                      </a:lnTo>
                      <a:lnTo>
                        <a:pt x="7391" y="6480"/>
                      </a:lnTo>
                      <a:lnTo>
                        <a:pt x="5035" y="8610"/>
                      </a:lnTo>
                      <a:lnTo>
                        <a:pt x="4523" y="10445"/>
                      </a:lnTo>
                      <a:lnTo>
                        <a:pt x="3896" y="11078"/>
                      </a:lnTo>
                      <a:lnTo>
                        <a:pt x="2868" y="10615"/>
                      </a:lnTo>
                      <a:lnTo>
                        <a:pt x="3122" y="11479"/>
                      </a:lnTo>
                      <a:lnTo>
                        <a:pt x="2882" y="12513"/>
                      </a:lnTo>
                      <a:lnTo>
                        <a:pt x="1614" y="12837"/>
                      </a:lnTo>
                      <a:lnTo>
                        <a:pt x="0" y="1400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42" name="任意多边形 15"/>
                <p:cNvSpPr/>
                <p:nvPr/>
              </p:nvSpPr>
              <p:spPr>
                <a:xfrm>
                  <a:off x="46858" y="-1"/>
                  <a:ext cx="528498" cy="346379"/>
                </a:xfrm>
                <a:custGeom>
                  <a:avLst/>
                  <a:gdLst/>
                  <a:ahLst/>
                  <a:cxnLst>
                    <a:cxn ang="0">
                      <a:pos x="wd2" y="hd2"/>
                    </a:cxn>
                    <a:cxn ang="5400000">
                      <a:pos x="wd2" y="hd2"/>
                    </a:cxn>
                    <a:cxn ang="10800000">
                      <a:pos x="wd2" y="hd2"/>
                    </a:cxn>
                    <a:cxn ang="16200000">
                      <a:pos x="wd2" y="hd2"/>
                    </a:cxn>
                  </a:cxnLst>
                  <a:rect l="0" t="0" r="r" b="b"/>
                  <a:pathLst>
                    <a:path w="21600" h="21600" extrusionOk="0">
                      <a:moveTo>
                        <a:pt x="0" y="3507"/>
                      </a:moveTo>
                      <a:lnTo>
                        <a:pt x="623" y="4209"/>
                      </a:lnTo>
                      <a:lnTo>
                        <a:pt x="957" y="5256"/>
                      </a:lnTo>
                      <a:lnTo>
                        <a:pt x="1592" y="5484"/>
                      </a:lnTo>
                      <a:lnTo>
                        <a:pt x="2602" y="5244"/>
                      </a:lnTo>
                      <a:lnTo>
                        <a:pt x="3629" y="5457"/>
                      </a:lnTo>
                      <a:lnTo>
                        <a:pt x="4371" y="5721"/>
                      </a:lnTo>
                      <a:lnTo>
                        <a:pt x="4996" y="5717"/>
                      </a:lnTo>
                      <a:lnTo>
                        <a:pt x="5661" y="6603"/>
                      </a:lnTo>
                      <a:lnTo>
                        <a:pt x="6224" y="6667"/>
                      </a:lnTo>
                      <a:lnTo>
                        <a:pt x="6886" y="6355"/>
                      </a:lnTo>
                      <a:lnTo>
                        <a:pt x="7556" y="6459"/>
                      </a:lnTo>
                      <a:lnTo>
                        <a:pt x="7961" y="6755"/>
                      </a:lnTo>
                      <a:lnTo>
                        <a:pt x="8418" y="7537"/>
                      </a:lnTo>
                      <a:lnTo>
                        <a:pt x="8879" y="7493"/>
                      </a:lnTo>
                      <a:lnTo>
                        <a:pt x="9472" y="7665"/>
                      </a:lnTo>
                      <a:lnTo>
                        <a:pt x="9656" y="8660"/>
                      </a:lnTo>
                      <a:lnTo>
                        <a:pt x="10207" y="9646"/>
                      </a:lnTo>
                      <a:lnTo>
                        <a:pt x="8533" y="11450"/>
                      </a:lnTo>
                      <a:lnTo>
                        <a:pt x="7345" y="12196"/>
                      </a:lnTo>
                      <a:lnTo>
                        <a:pt x="7203" y="12985"/>
                      </a:lnTo>
                      <a:lnTo>
                        <a:pt x="7088" y="13944"/>
                      </a:lnTo>
                      <a:lnTo>
                        <a:pt x="6555" y="14937"/>
                      </a:lnTo>
                      <a:lnTo>
                        <a:pt x="7046" y="15231"/>
                      </a:lnTo>
                      <a:lnTo>
                        <a:pt x="7683" y="15026"/>
                      </a:lnTo>
                      <a:lnTo>
                        <a:pt x="8070" y="15000"/>
                      </a:lnTo>
                      <a:lnTo>
                        <a:pt x="8624" y="15308"/>
                      </a:lnTo>
                      <a:lnTo>
                        <a:pt x="9322" y="14932"/>
                      </a:lnTo>
                      <a:lnTo>
                        <a:pt x="9772" y="15248"/>
                      </a:lnTo>
                      <a:lnTo>
                        <a:pt x="10432" y="15154"/>
                      </a:lnTo>
                      <a:lnTo>
                        <a:pt x="11286" y="15496"/>
                      </a:lnTo>
                      <a:lnTo>
                        <a:pt x="11673" y="16274"/>
                      </a:lnTo>
                      <a:lnTo>
                        <a:pt x="12225" y="16616"/>
                      </a:lnTo>
                      <a:lnTo>
                        <a:pt x="12897" y="16223"/>
                      </a:lnTo>
                      <a:lnTo>
                        <a:pt x="13136" y="16855"/>
                      </a:lnTo>
                      <a:lnTo>
                        <a:pt x="13605" y="17446"/>
                      </a:lnTo>
                      <a:lnTo>
                        <a:pt x="14442" y="17521"/>
                      </a:lnTo>
                      <a:lnTo>
                        <a:pt x="15111" y="17326"/>
                      </a:lnTo>
                      <a:lnTo>
                        <a:pt x="15265" y="18061"/>
                      </a:lnTo>
                      <a:lnTo>
                        <a:pt x="15612" y="19052"/>
                      </a:lnTo>
                      <a:lnTo>
                        <a:pt x="15692" y="19753"/>
                      </a:lnTo>
                      <a:lnTo>
                        <a:pt x="17029" y="20283"/>
                      </a:lnTo>
                      <a:lnTo>
                        <a:pt x="17484" y="20925"/>
                      </a:lnTo>
                      <a:lnTo>
                        <a:pt x="17906" y="21600"/>
                      </a:lnTo>
                      <a:lnTo>
                        <a:pt x="18212" y="21361"/>
                      </a:lnTo>
                      <a:lnTo>
                        <a:pt x="17940" y="20754"/>
                      </a:lnTo>
                      <a:lnTo>
                        <a:pt x="18361" y="19625"/>
                      </a:lnTo>
                      <a:lnTo>
                        <a:pt x="19010" y="18189"/>
                      </a:lnTo>
                      <a:lnTo>
                        <a:pt x="19425" y="17189"/>
                      </a:lnTo>
                      <a:lnTo>
                        <a:pt x="20217" y="15616"/>
                      </a:lnTo>
                      <a:lnTo>
                        <a:pt x="20985" y="14898"/>
                      </a:lnTo>
                      <a:lnTo>
                        <a:pt x="21600" y="14376"/>
                      </a:lnTo>
                      <a:lnTo>
                        <a:pt x="19314" y="13904"/>
                      </a:lnTo>
                      <a:lnTo>
                        <a:pt x="18220" y="14104"/>
                      </a:lnTo>
                      <a:lnTo>
                        <a:pt x="17456" y="13727"/>
                      </a:lnTo>
                      <a:lnTo>
                        <a:pt x="15775" y="11666"/>
                      </a:lnTo>
                      <a:lnTo>
                        <a:pt x="13671" y="8880"/>
                      </a:lnTo>
                      <a:lnTo>
                        <a:pt x="11848" y="6430"/>
                      </a:lnTo>
                      <a:lnTo>
                        <a:pt x="10694" y="4979"/>
                      </a:lnTo>
                      <a:lnTo>
                        <a:pt x="9404" y="3892"/>
                      </a:lnTo>
                      <a:lnTo>
                        <a:pt x="8297" y="2874"/>
                      </a:lnTo>
                      <a:lnTo>
                        <a:pt x="7072" y="1667"/>
                      </a:lnTo>
                      <a:lnTo>
                        <a:pt x="6229" y="930"/>
                      </a:lnTo>
                      <a:lnTo>
                        <a:pt x="5402" y="798"/>
                      </a:lnTo>
                      <a:lnTo>
                        <a:pt x="4403" y="417"/>
                      </a:lnTo>
                      <a:lnTo>
                        <a:pt x="3656" y="0"/>
                      </a:lnTo>
                      <a:lnTo>
                        <a:pt x="2962" y="629"/>
                      </a:lnTo>
                      <a:lnTo>
                        <a:pt x="2567" y="938"/>
                      </a:lnTo>
                      <a:lnTo>
                        <a:pt x="1769" y="946"/>
                      </a:lnTo>
                      <a:lnTo>
                        <a:pt x="1136" y="1363"/>
                      </a:lnTo>
                      <a:lnTo>
                        <a:pt x="373" y="1367"/>
                      </a:lnTo>
                      <a:lnTo>
                        <a:pt x="370" y="2000"/>
                      </a:lnTo>
                      <a:lnTo>
                        <a:pt x="298" y="2842"/>
                      </a:lnTo>
                      <a:lnTo>
                        <a:pt x="0" y="3507"/>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43" name="任意多边形 16"/>
                <p:cNvSpPr/>
                <p:nvPr/>
              </p:nvSpPr>
              <p:spPr>
                <a:xfrm>
                  <a:off x="-1" y="20970"/>
                  <a:ext cx="304231" cy="259017"/>
                </a:xfrm>
                <a:custGeom>
                  <a:avLst/>
                  <a:gdLst/>
                  <a:ahLst/>
                  <a:cxnLst>
                    <a:cxn ang="0">
                      <a:pos x="wd2" y="hd2"/>
                    </a:cxn>
                    <a:cxn ang="5400000">
                      <a:pos x="wd2" y="hd2"/>
                    </a:cxn>
                    <a:cxn ang="10800000">
                      <a:pos x="wd2" y="hd2"/>
                    </a:cxn>
                    <a:cxn ang="16200000">
                      <a:pos x="wd2" y="hd2"/>
                    </a:cxn>
                  </a:cxnLst>
                  <a:rect l="0" t="0" r="r" b="b"/>
                  <a:pathLst>
                    <a:path w="21600" h="21600" extrusionOk="0">
                      <a:moveTo>
                        <a:pt x="0" y="1454"/>
                      </a:moveTo>
                      <a:lnTo>
                        <a:pt x="3769" y="7188"/>
                      </a:lnTo>
                      <a:lnTo>
                        <a:pt x="2042" y="7194"/>
                      </a:lnTo>
                      <a:cubicBezTo>
                        <a:pt x="2043" y="7859"/>
                        <a:pt x="1457" y="8403"/>
                        <a:pt x="1458" y="9068"/>
                      </a:cubicBezTo>
                      <a:cubicBezTo>
                        <a:pt x="1317" y="9583"/>
                        <a:pt x="1326" y="9998"/>
                        <a:pt x="1035" y="10612"/>
                      </a:cubicBezTo>
                      <a:cubicBezTo>
                        <a:pt x="901" y="11227"/>
                        <a:pt x="819" y="11099"/>
                        <a:pt x="813" y="11571"/>
                      </a:cubicBezTo>
                      <a:cubicBezTo>
                        <a:pt x="884" y="11736"/>
                        <a:pt x="798" y="11497"/>
                        <a:pt x="819" y="11722"/>
                      </a:cubicBezTo>
                      <a:cubicBezTo>
                        <a:pt x="840" y="11947"/>
                        <a:pt x="1140" y="12513"/>
                        <a:pt x="1261" y="12650"/>
                      </a:cubicBezTo>
                      <a:cubicBezTo>
                        <a:pt x="1383" y="12786"/>
                        <a:pt x="1749" y="12727"/>
                        <a:pt x="1718" y="12915"/>
                      </a:cubicBezTo>
                      <a:cubicBezTo>
                        <a:pt x="1688" y="13104"/>
                        <a:pt x="1443" y="13469"/>
                        <a:pt x="1509" y="13679"/>
                      </a:cubicBezTo>
                      <a:cubicBezTo>
                        <a:pt x="1510" y="13762"/>
                        <a:pt x="1598" y="14765"/>
                        <a:pt x="1599" y="14848"/>
                      </a:cubicBezTo>
                      <a:cubicBezTo>
                        <a:pt x="1783" y="14911"/>
                        <a:pt x="1966" y="14975"/>
                        <a:pt x="2213" y="14590"/>
                      </a:cubicBezTo>
                      <a:lnTo>
                        <a:pt x="2726" y="14010"/>
                      </a:lnTo>
                      <a:lnTo>
                        <a:pt x="2926" y="13913"/>
                      </a:lnTo>
                      <a:lnTo>
                        <a:pt x="3288" y="13920"/>
                      </a:lnTo>
                      <a:lnTo>
                        <a:pt x="3560" y="14134"/>
                      </a:lnTo>
                      <a:lnTo>
                        <a:pt x="3667" y="14586"/>
                      </a:lnTo>
                      <a:cubicBezTo>
                        <a:pt x="3819" y="14542"/>
                        <a:pt x="3484" y="14887"/>
                        <a:pt x="3637" y="14843"/>
                      </a:cubicBezTo>
                      <a:lnTo>
                        <a:pt x="3691" y="15043"/>
                      </a:lnTo>
                      <a:lnTo>
                        <a:pt x="3948" y="15380"/>
                      </a:lnTo>
                      <a:lnTo>
                        <a:pt x="4032" y="15309"/>
                      </a:lnTo>
                      <a:cubicBezTo>
                        <a:pt x="4032" y="15311"/>
                        <a:pt x="4032" y="15314"/>
                        <a:pt x="4032" y="15317"/>
                      </a:cubicBezTo>
                      <a:lnTo>
                        <a:pt x="4187" y="15424"/>
                      </a:lnTo>
                      <a:cubicBezTo>
                        <a:pt x="4185" y="15593"/>
                        <a:pt x="4311" y="15631"/>
                        <a:pt x="4309" y="15800"/>
                      </a:cubicBezTo>
                      <a:lnTo>
                        <a:pt x="4249" y="15683"/>
                      </a:lnTo>
                      <a:lnTo>
                        <a:pt x="4278" y="15690"/>
                      </a:lnTo>
                      <a:cubicBezTo>
                        <a:pt x="4334" y="15565"/>
                        <a:pt x="4434" y="15755"/>
                        <a:pt x="4490" y="15630"/>
                      </a:cubicBezTo>
                      <a:lnTo>
                        <a:pt x="4172" y="15612"/>
                      </a:lnTo>
                      <a:lnTo>
                        <a:pt x="4408" y="15786"/>
                      </a:lnTo>
                      <a:lnTo>
                        <a:pt x="5076" y="16403"/>
                      </a:lnTo>
                      <a:lnTo>
                        <a:pt x="5667" y="17843"/>
                      </a:lnTo>
                      <a:lnTo>
                        <a:pt x="6576" y="19441"/>
                      </a:lnTo>
                      <a:lnTo>
                        <a:pt x="7193" y="20901"/>
                      </a:lnTo>
                      <a:lnTo>
                        <a:pt x="7935" y="21600"/>
                      </a:lnTo>
                      <a:lnTo>
                        <a:pt x="8910" y="20861"/>
                      </a:lnTo>
                      <a:lnTo>
                        <a:pt x="10382" y="20283"/>
                      </a:lnTo>
                      <a:lnTo>
                        <a:pt x="12934" y="19358"/>
                      </a:lnTo>
                      <a:lnTo>
                        <a:pt x="14002" y="18838"/>
                      </a:lnTo>
                      <a:lnTo>
                        <a:pt x="15200" y="18330"/>
                      </a:lnTo>
                      <a:lnTo>
                        <a:pt x="16109" y="17024"/>
                      </a:lnTo>
                      <a:lnTo>
                        <a:pt x="16348" y="15602"/>
                      </a:lnTo>
                      <a:lnTo>
                        <a:pt x="16578" y="14643"/>
                      </a:lnTo>
                      <a:lnTo>
                        <a:pt x="18665" y="13626"/>
                      </a:lnTo>
                      <a:lnTo>
                        <a:pt x="21600" y="11187"/>
                      </a:lnTo>
                      <a:lnTo>
                        <a:pt x="20641" y="9870"/>
                      </a:lnTo>
                      <a:lnTo>
                        <a:pt x="20302" y="8517"/>
                      </a:lnTo>
                      <a:lnTo>
                        <a:pt x="19274" y="8275"/>
                      </a:lnTo>
                      <a:lnTo>
                        <a:pt x="18465" y="8332"/>
                      </a:lnTo>
                      <a:lnTo>
                        <a:pt x="17676" y="7292"/>
                      </a:lnTo>
                      <a:lnTo>
                        <a:pt x="16957" y="6888"/>
                      </a:lnTo>
                      <a:lnTo>
                        <a:pt x="15773" y="6727"/>
                      </a:lnTo>
                      <a:lnTo>
                        <a:pt x="14631" y="7154"/>
                      </a:lnTo>
                      <a:lnTo>
                        <a:pt x="13624" y="7074"/>
                      </a:lnTo>
                      <a:lnTo>
                        <a:pt x="12465" y="5871"/>
                      </a:lnTo>
                      <a:lnTo>
                        <a:pt x="11466" y="5882"/>
                      </a:lnTo>
                      <a:lnTo>
                        <a:pt x="10009" y="5501"/>
                      </a:lnTo>
                      <a:lnTo>
                        <a:pt x="8261" y="5247"/>
                      </a:lnTo>
                      <a:lnTo>
                        <a:pt x="6514" y="5559"/>
                      </a:lnTo>
                      <a:lnTo>
                        <a:pt x="5366" y="5235"/>
                      </a:lnTo>
                      <a:lnTo>
                        <a:pt x="4797" y="3848"/>
                      </a:lnTo>
                      <a:lnTo>
                        <a:pt x="3693" y="2878"/>
                      </a:lnTo>
                      <a:lnTo>
                        <a:pt x="4218" y="1999"/>
                      </a:lnTo>
                      <a:lnTo>
                        <a:pt x="4348" y="878"/>
                      </a:lnTo>
                      <a:lnTo>
                        <a:pt x="4355" y="0"/>
                      </a:lnTo>
                      <a:lnTo>
                        <a:pt x="2970" y="323"/>
                      </a:lnTo>
                      <a:lnTo>
                        <a:pt x="1760" y="593"/>
                      </a:lnTo>
                      <a:lnTo>
                        <a:pt x="0" y="1454"/>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grpSp>
          <p:sp>
            <p:nvSpPr>
              <p:cNvPr id="3445" name="Conector recto de flecha 14"/>
              <p:cNvSpPr/>
              <p:nvPr/>
            </p:nvSpPr>
            <p:spPr>
              <a:xfrm flipV="1">
                <a:off x="2191175" y="376175"/>
                <a:ext cx="530870" cy="454632"/>
              </a:xfrm>
              <a:prstGeom prst="line">
                <a:avLst/>
              </a:prstGeom>
              <a:noFill/>
              <a:ln w="19050" cap="flat">
                <a:solidFill>
                  <a:srgbClr val="35AAF3"/>
                </a:solidFill>
                <a:prstDash val="solid"/>
                <a:round/>
                <a:tailEnd type="triangle" w="med" len="med"/>
              </a:ln>
              <a:effectLst/>
            </p:spPr>
            <p:txBody>
              <a:bodyPr wrap="square" lIns="45719" tIns="45719" rIns="45719" bIns="45719" numCol="1" anchor="t">
                <a:noAutofit/>
              </a:bodyPr>
              <a:lstStyle/>
              <a:p>
                <a:endParaRPr lang="en-US" dirty="0"/>
              </a:p>
            </p:txBody>
          </p:sp>
          <p:sp>
            <p:nvSpPr>
              <p:cNvPr id="3446" name="Elipse 15"/>
              <p:cNvSpPr/>
              <p:nvPr/>
            </p:nvSpPr>
            <p:spPr>
              <a:xfrm flipH="1">
                <a:off x="2160351" y="2340837"/>
                <a:ext cx="52633" cy="52005"/>
              </a:xfrm>
              <a:prstGeom prst="ellipse">
                <a:avLst/>
              </a:prstGeom>
              <a:solidFill>
                <a:srgbClr val="FFFFFF"/>
              </a:solid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sp>
            <p:nvSpPr>
              <p:cNvPr id="3447" name="Conector recto de flecha 16"/>
              <p:cNvSpPr/>
              <p:nvPr/>
            </p:nvSpPr>
            <p:spPr>
              <a:xfrm flipH="1">
                <a:off x="1661994" y="2367361"/>
                <a:ext cx="503135" cy="2456"/>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grpSp>
            <p:nvGrpSpPr>
              <p:cNvPr id="3452" name="Grupo 17"/>
              <p:cNvGrpSpPr/>
              <p:nvPr/>
            </p:nvGrpSpPr>
            <p:grpSpPr>
              <a:xfrm>
                <a:off x="1267919" y="2679713"/>
                <a:ext cx="914260" cy="623902"/>
                <a:chOff x="0" y="0"/>
                <a:chExt cx="914258" cy="623900"/>
              </a:xfrm>
            </p:grpSpPr>
            <p:sp>
              <p:nvSpPr>
                <p:cNvPr id="3448" name="任意多边形 4"/>
                <p:cNvSpPr/>
                <p:nvPr/>
              </p:nvSpPr>
              <p:spPr>
                <a:xfrm>
                  <a:off x="364057" y="197127"/>
                  <a:ext cx="550202" cy="354628"/>
                </a:xfrm>
                <a:custGeom>
                  <a:avLst/>
                  <a:gdLst/>
                  <a:ahLst/>
                  <a:cxnLst>
                    <a:cxn ang="0">
                      <a:pos x="wd2" y="hd2"/>
                    </a:cxn>
                    <a:cxn ang="5400000">
                      <a:pos x="wd2" y="hd2"/>
                    </a:cxn>
                    <a:cxn ang="10800000">
                      <a:pos x="wd2" y="hd2"/>
                    </a:cxn>
                    <a:cxn ang="16200000">
                      <a:pos x="wd2" y="hd2"/>
                    </a:cxn>
                  </a:cxnLst>
                  <a:rect l="0" t="0" r="r" b="b"/>
                  <a:pathLst>
                    <a:path w="21600" h="21600" extrusionOk="0">
                      <a:moveTo>
                        <a:pt x="9256" y="18615"/>
                      </a:moveTo>
                      <a:lnTo>
                        <a:pt x="11108" y="19461"/>
                      </a:lnTo>
                      <a:lnTo>
                        <a:pt x="12571" y="19044"/>
                      </a:lnTo>
                      <a:lnTo>
                        <a:pt x="14516" y="19342"/>
                      </a:lnTo>
                      <a:lnTo>
                        <a:pt x="15880" y="19342"/>
                      </a:lnTo>
                      <a:lnTo>
                        <a:pt x="16509" y="20087"/>
                      </a:lnTo>
                      <a:lnTo>
                        <a:pt x="17054" y="20854"/>
                      </a:lnTo>
                      <a:lnTo>
                        <a:pt x="17584" y="21514"/>
                      </a:lnTo>
                      <a:lnTo>
                        <a:pt x="18623" y="21600"/>
                      </a:lnTo>
                      <a:lnTo>
                        <a:pt x="19344" y="21168"/>
                      </a:lnTo>
                      <a:lnTo>
                        <a:pt x="20052" y="20319"/>
                      </a:lnTo>
                      <a:lnTo>
                        <a:pt x="21600" y="0"/>
                      </a:lnTo>
                      <a:lnTo>
                        <a:pt x="20412" y="865"/>
                      </a:lnTo>
                      <a:lnTo>
                        <a:pt x="19710" y="701"/>
                      </a:lnTo>
                      <a:lnTo>
                        <a:pt x="18435" y="1301"/>
                      </a:lnTo>
                      <a:lnTo>
                        <a:pt x="16467" y="1621"/>
                      </a:lnTo>
                      <a:lnTo>
                        <a:pt x="14933" y="1761"/>
                      </a:lnTo>
                      <a:lnTo>
                        <a:pt x="13130" y="2129"/>
                      </a:lnTo>
                      <a:lnTo>
                        <a:pt x="11115" y="2237"/>
                      </a:lnTo>
                      <a:lnTo>
                        <a:pt x="9340" y="2215"/>
                      </a:lnTo>
                      <a:lnTo>
                        <a:pt x="7991" y="2639"/>
                      </a:lnTo>
                      <a:lnTo>
                        <a:pt x="6212" y="1324"/>
                      </a:lnTo>
                      <a:lnTo>
                        <a:pt x="5254" y="292"/>
                      </a:lnTo>
                      <a:lnTo>
                        <a:pt x="4384" y="1567"/>
                      </a:lnTo>
                      <a:lnTo>
                        <a:pt x="3840" y="3101"/>
                      </a:lnTo>
                      <a:lnTo>
                        <a:pt x="4384" y="5003"/>
                      </a:lnTo>
                      <a:lnTo>
                        <a:pt x="3606" y="6311"/>
                      </a:lnTo>
                      <a:lnTo>
                        <a:pt x="3055" y="5857"/>
                      </a:lnTo>
                      <a:lnTo>
                        <a:pt x="2072" y="7186"/>
                      </a:lnTo>
                      <a:lnTo>
                        <a:pt x="1111" y="8915"/>
                      </a:lnTo>
                      <a:lnTo>
                        <a:pt x="220" y="10838"/>
                      </a:lnTo>
                      <a:lnTo>
                        <a:pt x="220" y="12578"/>
                      </a:lnTo>
                      <a:lnTo>
                        <a:pt x="128" y="14847"/>
                      </a:lnTo>
                      <a:lnTo>
                        <a:pt x="0" y="16922"/>
                      </a:lnTo>
                      <a:lnTo>
                        <a:pt x="1605" y="18369"/>
                      </a:lnTo>
                      <a:lnTo>
                        <a:pt x="3408" y="18088"/>
                      </a:lnTo>
                      <a:lnTo>
                        <a:pt x="4469" y="16964"/>
                      </a:lnTo>
                      <a:lnTo>
                        <a:pt x="5841" y="17337"/>
                      </a:lnTo>
                      <a:lnTo>
                        <a:pt x="7679" y="17811"/>
                      </a:lnTo>
                      <a:lnTo>
                        <a:pt x="9256" y="1861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49" name="任意多边形 9"/>
                <p:cNvSpPr/>
                <p:nvPr/>
              </p:nvSpPr>
              <p:spPr>
                <a:xfrm>
                  <a:off x="96669" y="352594"/>
                  <a:ext cx="235508" cy="271307"/>
                </a:xfrm>
                <a:custGeom>
                  <a:avLst/>
                  <a:gdLst/>
                  <a:ahLst/>
                  <a:cxnLst>
                    <a:cxn ang="0">
                      <a:pos x="wd2" y="hd2"/>
                    </a:cxn>
                    <a:cxn ang="5400000">
                      <a:pos x="wd2" y="hd2"/>
                    </a:cxn>
                    <a:cxn ang="10800000">
                      <a:pos x="wd2" y="hd2"/>
                    </a:cxn>
                    <a:cxn ang="16200000">
                      <a:pos x="wd2" y="hd2"/>
                    </a:cxn>
                  </a:cxnLst>
                  <a:rect l="0" t="0" r="r" b="b"/>
                  <a:pathLst>
                    <a:path w="21600" h="21600" extrusionOk="0">
                      <a:moveTo>
                        <a:pt x="0" y="2135"/>
                      </a:moveTo>
                      <a:lnTo>
                        <a:pt x="2218" y="4504"/>
                      </a:lnTo>
                      <a:lnTo>
                        <a:pt x="4797" y="6663"/>
                      </a:lnTo>
                      <a:lnTo>
                        <a:pt x="7377" y="8779"/>
                      </a:lnTo>
                      <a:lnTo>
                        <a:pt x="8203" y="12240"/>
                      </a:lnTo>
                      <a:lnTo>
                        <a:pt x="9709" y="14238"/>
                      </a:lnTo>
                      <a:lnTo>
                        <a:pt x="12041" y="16354"/>
                      </a:lnTo>
                      <a:lnTo>
                        <a:pt x="12735" y="18386"/>
                      </a:lnTo>
                      <a:lnTo>
                        <a:pt x="12686" y="19740"/>
                      </a:lnTo>
                      <a:lnTo>
                        <a:pt x="14173" y="21600"/>
                      </a:lnTo>
                      <a:lnTo>
                        <a:pt x="16109" y="20417"/>
                      </a:lnTo>
                      <a:lnTo>
                        <a:pt x="18292" y="17836"/>
                      </a:lnTo>
                      <a:lnTo>
                        <a:pt x="18440" y="15169"/>
                      </a:lnTo>
                      <a:lnTo>
                        <a:pt x="18043" y="12799"/>
                      </a:lnTo>
                      <a:lnTo>
                        <a:pt x="19234" y="11233"/>
                      </a:lnTo>
                      <a:lnTo>
                        <a:pt x="21600" y="10159"/>
                      </a:lnTo>
                      <a:lnTo>
                        <a:pt x="20177" y="8313"/>
                      </a:lnTo>
                      <a:lnTo>
                        <a:pt x="17771" y="7022"/>
                      </a:lnTo>
                      <a:lnTo>
                        <a:pt x="15613" y="4462"/>
                      </a:lnTo>
                      <a:lnTo>
                        <a:pt x="14193" y="4820"/>
                      </a:lnTo>
                      <a:lnTo>
                        <a:pt x="12958" y="6134"/>
                      </a:lnTo>
                      <a:lnTo>
                        <a:pt x="13033" y="7467"/>
                      </a:lnTo>
                      <a:lnTo>
                        <a:pt x="11048" y="6853"/>
                      </a:lnTo>
                      <a:lnTo>
                        <a:pt x="9684" y="5456"/>
                      </a:lnTo>
                      <a:lnTo>
                        <a:pt x="6683" y="4271"/>
                      </a:lnTo>
                      <a:lnTo>
                        <a:pt x="4872" y="3108"/>
                      </a:lnTo>
                      <a:lnTo>
                        <a:pt x="3557" y="2917"/>
                      </a:lnTo>
                      <a:lnTo>
                        <a:pt x="3235" y="1605"/>
                      </a:lnTo>
                      <a:lnTo>
                        <a:pt x="3830" y="272"/>
                      </a:lnTo>
                      <a:lnTo>
                        <a:pt x="2252" y="0"/>
                      </a:lnTo>
                      <a:lnTo>
                        <a:pt x="680" y="991"/>
                      </a:lnTo>
                      <a:lnTo>
                        <a:pt x="0" y="213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50" name="任意多边形 11"/>
                <p:cNvSpPr/>
                <p:nvPr/>
              </p:nvSpPr>
              <p:spPr>
                <a:xfrm>
                  <a:off x="70960" y="-1"/>
                  <a:ext cx="426792" cy="479612"/>
                </a:xfrm>
                <a:custGeom>
                  <a:avLst/>
                  <a:gdLst/>
                  <a:ahLst/>
                  <a:cxnLst>
                    <a:cxn ang="0">
                      <a:pos x="wd2" y="hd2"/>
                    </a:cxn>
                    <a:cxn ang="5400000">
                      <a:pos x="wd2" y="hd2"/>
                    </a:cxn>
                    <a:cxn ang="10800000">
                      <a:pos x="wd2" y="hd2"/>
                    </a:cxn>
                    <a:cxn ang="16200000">
                      <a:pos x="wd2" y="hd2"/>
                    </a:cxn>
                  </a:cxnLst>
                  <a:rect l="0" t="0" r="r" b="b"/>
                  <a:pathLst>
                    <a:path w="21600" h="21600" extrusionOk="0">
                      <a:moveTo>
                        <a:pt x="6194" y="3665"/>
                      </a:moveTo>
                      <a:lnTo>
                        <a:pt x="5598" y="3254"/>
                      </a:lnTo>
                      <a:lnTo>
                        <a:pt x="5544" y="2486"/>
                      </a:lnTo>
                      <a:lnTo>
                        <a:pt x="5106" y="1695"/>
                      </a:lnTo>
                      <a:lnTo>
                        <a:pt x="4586" y="2031"/>
                      </a:lnTo>
                      <a:lnTo>
                        <a:pt x="4449" y="2678"/>
                      </a:lnTo>
                      <a:lnTo>
                        <a:pt x="4778" y="3541"/>
                      </a:lnTo>
                      <a:lnTo>
                        <a:pt x="3364" y="3877"/>
                      </a:lnTo>
                      <a:lnTo>
                        <a:pt x="3547" y="5436"/>
                      </a:lnTo>
                      <a:lnTo>
                        <a:pt x="2735" y="6379"/>
                      </a:lnTo>
                      <a:lnTo>
                        <a:pt x="3684" y="6891"/>
                      </a:lnTo>
                      <a:lnTo>
                        <a:pt x="3465" y="8522"/>
                      </a:lnTo>
                      <a:lnTo>
                        <a:pt x="3802" y="9761"/>
                      </a:lnTo>
                      <a:lnTo>
                        <a:pt x="2681" y="10017"/>
                      </a:lnTo>
                      <a:lnTo>
                        <a:pt x="1678" y="10057"/>
                      </a:lnTo>
                      <a:lnTo>
                        <a:pt x="584" y="10224"/>
                      </a:lnTo>
                      <a:lnTo>
                        <a:pt x="0" y="11216"/>
                      </a:lnTo>
                      <a:cubicBezTo>
                        <a:pt x="3" y="11493"/>
                        <a:pt x="6" y="11770"/>
                        <a:pt x="9" y="12047"/>
                      </a:cubicBezTo>
                      <a:lnTo>
                        <a:pt x="428" y="12916"/>
                      </a:lnTo>
                      <a:lnTo>
                        <a:pt x="1669" y="12982"/>
                      </a:lnTo>
                      <a:lnTo>
                        <a:pt x="2589" y="13478"/>
                      </a:lnTo>
                      <a:lnTo>
                        <a:pt x="2352" y="14653"/>
                      </a:lnTo>
                      <a:lnTo>
                        <a:pt x="2507" y="15844"/>
                      </a:lnTo>
                      <a:lnTo>
                        <a:pt x="3401" y="15988"/>
                      </a:lnTo>
                      <a:lnTo>
                        <a:pt x="3064" y="16740"/>
                      </a:lnTo>
                      <a:lnTo>
                        <a:pt x="3246" y="17507"/>
                      </a:lnTo>
                      <a:lnTo>
                        <a:pt x="3957" y="17603"/>
                      </a:lnTo>
                      <a:lnTo>
                        <a:pt x="5106" y="18354"/>
                      </a:lnTo>
                      <a:lnTo>
                        <a:pt x="6592" y="18930"/>
                      </a:lnTo>
                      <a:lnTo>
                        <a:pt x="7376" y="19745"/>
                      </a:lnTo>
                      <a:lnTo>
                        <a:pt x="8452" y="20081"/>
                      </a:lnTo>
                      <a:lnTo>
                        <a:pt x="8434" y="19314"/>
                      </a:lnTo>
                      <a:lnTo>
                        <a:pt x="9090" y="18586"/>
                      </a:lnTo>
                      <a:lnTo>
                        <a:pt x="9884" y="18386"/>
                      </a:lnTo>
                      <a:lnTo>
                        <a:pt x="11069" y="19825"/>
                      </a:lnTo>
                      <a:lnTo>
                        <a:pt x="12418" y="20585"/>
                      </a:lnTo>
                      <a:lnTo>
                        <a:pt x="13175" y="21600"/>
                      </a:lnTo>
                      <a:lnTo>
                        <a:pt x="14832" y="21396"/>
                      </a:lnTo>
                      <a:lnTo>
                        <a:pt x="15063" y="18926"/>
                      </a:lnTo>
                      <a:lnTo>
                        <a:pt x="15117" y="18171"/>
                      </a:lnTo>
                      <a:lnTo>
                        <a:pt x="15104" y="16887"/>
                      </a:lnTo>
                      <a:lnTo>
                        <a:pt x="16225" y="15497"/>
                      </a:lnTo>
                      <a:lnTo>
                        <a:pt x="17497" y="14189"/>
                      </a:lnTo>
                      <a:lnTo>
                        <a:pt x="18755" y="13206"/>
                      </a:lnTo>
                      <a:lnTo>
                        <a:pt x="19466" y="13542"/>
                      </a:lnTo>
                      <a:lnTo>
                        <a:pt x="20478" y="12571"/>
                      </a:lnTo>
                      <a:lnTo>
                        <a:pt x="19772" y="11191"/>
                      </a:lnTo>
                      <a:lnTo>
                        <a:pt x="20478" y="10029"/>
                      </a:lnTo>
                      <a:lnTo>
                        <a:pt x="21600" y="9095"/>
                      </a:lnTo>
                      <a:lnTo>
                        <a:pt x="20328" y="8206"/>
                      </a:lnTo>
                      <a:lnTo>
                        <a:pt x="18938" y="6935"/>
                      </a:lnTo>
                      <a:lnTo>
                        <a:pt x="17839" y="5808"/>
                      </a:lnTo>
                      <a:lnTo>
                        <a:pt x="17196" y="5376"/>
                      </a:lnTo>
                      <a:lnTo>
                        <a:pt x="17278" y="4513"/>
                      </a:lnTo>
                      <a:lnTo>
                        <a:pt x="17894" y="3529"/>
                      </a:lnTo>
                      <a:lnTo>
                        <a:pt x="18441" y="2522"/>
                      </a:lnTo>
                      <a:lnTo>
                        <a:pt x="17278" y="1191"/>
                      </a:lnTo>
                      <a:lnTo>
                        <a:pt x="15779" y="0"/>
                      </a:lnTo>
                      <a:lnTo>
                        <a:pt x="14333" y="839"/>
                      </a:lnTo>
                      <a:lnTo>
                        <a:pt x="13285" y="775"/>
                      </a:lnTo>
                      <a:lnTo>
                        <a:pt x="12090" y="584"/>
                      </a:lnTo>
                      <a:lnTo>
                        <a:pt x="10677" y="927"/>
                      </a:lnTo>
                      <a:lnTo>
                        <a:pt x="9446" y="1487"/>
                      </a:lnTo>
                      <a:lnTo>
                        <a:pt x="8571" y="2534"/>
                      </a:lnTo>
                      <a:lnTo>
                        <a:pt x="7488" y="3034"/>
                      </a:lnTo>
                      <a:lnTo>
                        <a:pt x="6194" y="366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sp>
              <p:nvSpPr>
                <p:cNvPr id="3451" name="任意多边形 12"/>
                <p:cNvSpPr/>
                <p:nvPr/>
              </p:nvSpPr>
              <p:spPr>
                <a:xfrm>
                  <a:off x="-1" y="19306"/>
                  <a:ext cx="171747" cy="184935"/>
                </a:xfrm>
                <a:custGeom>
                  <a:avLst/>
                  <a:gdLst/>
                  <a:ahLst/>
                  <a:cxnLst>
                    <a:cxn ang="0">
                      <a:pos x="wd2" y="hd2"/>
                    </a:cxn>
                    <a:cxn ang="5400000">
                      <a:pos x="wd2" y="hd2"/>
                    </a:cxn>
                    <a:cxn ang="10800000">
                      <a:pos x="wd2" y="hd2"/>
                    </a:cxn>
                    <a:cxn ang="16200000">
                      <a:pos x="wd2" y="hd2"/>
                    </a:cxn>
                  </a:cxnLst>
                  <a:rect l="0" t="0" r="r" b="b"/>
                  <a:pathLst>
                    <a:path w="21600" h="21600" extrusionOk="0">
                      <a:moveTo>
                        <a:pt x="277" y="16428"/>
                      </a:moveTo>
                      <a:lnTo>
                        <a:pt x="1418" y="19153"/>
                      </a:lnTo>
                      <a:lnTo>
                        <a:pt x="3899" y="19711"/>
                      </a:lnTo>
                      <a:lnTo>
                        <a:pt x="5702" y="21600"/>
                      </a:lnTo>
                      <a:lnTo>
                        <a:pt x="7472" y="21198"/>
                      </a:lnTo>
                      <a:lnTo>
                        <a:pt x="8765" y="19618"/>
                      </a:lnTo>
                      <a:lnTo>
                        <a:pt x="9309" y="17884"/>
                      </a:lnTo>
                      <a:lnTo>
                        <a:pt x="10806" y="16151"/>
                      </a:lnTo>
                      <a:lnTo>
                        <a:pt x="12746" y="14850"/>
                      </a:lnTo>
                      <a:lnTo>
                        <a:pt x="15718" y="14273"/>
                      </a:lnTo>
                      <a:lnTo>
                        <a:pt x="17704" y="11909"/>
                      </a:lnTo>
                      <a:lnTo>
                        <a:pt x="17272" y="7853"/>
                      </a:lnTo>
                      <a:lnTo>
                        <a:pt x="20776" y="6986"/>
                      </a:lnTo>
                      <a:lnTo>
                        <a:pt x="19960" y="4756"/>
                      </a:lnTo>
                      <a:lnTo>
                        <a:pt x="20243" y="3126"/>
                      </a:lnTo>
                      <a:lnTo>
                        <a:pt x="21600" y="2233"/>
                      </a:lnTo>
                      <a:lnTo>
                        <a:pt x="19524" y="818"/>
                      </a:lnTo>
                      <a:lnTo>
                        <a:pt x="16994" y="1491"/>
                      </a:lnTo>
                      <a:lnTo>
                        <a:pt x="13037" y="2057"/>
                      </a:lnTo>
                      <a:lnTo>
                        <a:pt x="11330" y="1476"/>
                      </a:lnTo>
                      <a:lnTo>
                        <a:pt x="10136" y="0"/>
                      </a:lnTo>
                      <a:lnTo>
                        <a:pt x="7515" y="344"/>
                      </a:lnTo>
                      <a:lnTo>
                        <a:pt x="7100" y="4307"/>
                      </a:lnTo>
                      <a:lnTo>
                        <a:pt x="5409" y="6209"/>
                      </a:lnTo>
                      <a:lnTo>
                        <a:pt x="2696" y="7356"/>
                      </a:lnTo>
                      <a:lnTo>
                        <a:pt x="0" y="9287"/>
                      </a:lnTo>
                      <a:lnTo>
                        <a:pt x="318" y="11278"/>
                      </a:lnTo>
                      <a:lnTo>
                        <a:pt x="2408" y="11685"/>
                      </a:lnTo>
                      <a:lnTo>
                        <a:pt x="557" y="14312"/>
                      </a:lnTo>
                      <a:lnTo>
                        <a:pt x="277" y="1642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lang="en-US" dirty="0"/>
                </a:p>
              </p:txBody>
            </p:sp>
          </p:grpSp>
        </p:grpSp>
        <p:sp>
          <p:nvSpPr>
            <p:cNvPr id="3454" name="Conector: angular 11"/>
            <p:cNvSpPr/>
            <p:nvPr/>
          </p:nvSpPr>
          <p:spPr>
            <a:xfrm rot="5400000">
              <a:off x="1839887" y="2488713"/>
              <a:ext cx="908812" cy="1871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496" y="21600"/>
                  </a:lnTo>
                </a:path>
              </a:pathLst>
            </a:custGeom>
            <a:noFill/>
            <a:ln w="19050" cap="flat">
              <a:solidFill>
                <a:srgbClr val="80CAF7"/>
              </a:solidFill>
              <a:prstDash val="solid"/>
              <a:round/>
              <a:tailEnd type="triangle" w="med" len="med"/>
            </a:ln>
            <a:effectLst/>
          </p:spPr>
          <p:txBody>
            <a:bodyPr wrap="square" lIns="45719" tIns="45719" rIns="45719" bIns="45719" numCol="1" anchor="ctr">
              <a:noAutofit/>
            </a:bodyPr>
            <a:lstStyle/>
            <a:p>
              <a:endParaRPr lang="en-US" dirty="0"/>
            </a:p>
          </p:txBody>
        </p:sp>
      </p:grpSp>
      <p:pic>
        <p:nvPicPr>
          <p:cNvPr id="3456" name="Imagen 62" descr="Imagen 62">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458"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3436C65A-4128-24F8-29EF-EB257681E4E8}"/>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Saudi Arabia</a:t>
            </a:r>
          </a:p>
        </p:txBody>
      </p:sp>
      <p:sp>
        <p:nvSpPr>
          <p:cNvPr id="3" name="CuadroTexto 2">
            <a:extLst>
              <a:ext uri="{FF2B5EF4-FFF2-40B4-BE49-F238E27FC236}">
                <a16:creationId xmlns:a16="http://schemas.microsoft.com/office/drawing/2014/main" id="{DA7E54A3-C838-D46D-02A6-AE7740ED15E9}"/>
              </a:ext>
            </a:extLst>
          </p:cNvPr>
          <p:cNvSpPr txBox="1"/>
          <p:nvPr/>
        </p:nvSpPr>
        <p:spPr>
          <a:xfrm>
            <a:off x="2089474" y="3605875"/>
            <a:ext cx="2652656" cy="738664"/>
          </a:xfrm>
          <a:prstGeom prst="rect">
            <a:avLst/>
          </a:prstGeom>
          <a:noFill/>
        </p:spPr>
        <p:txBody>
          <a:bodyPr wrap="square" rtlCol="0" anchor="ctr" anchorCtr="0">
            <a:spAutoFit/>
          </a:bodyPr>
          <a:lstStyle/>
          <a:p>
            <a:r>
              <a:rPr lang="en-US" b="1" dirty="0">
                <a:solidFill>
                  <a:srgbClr val="1A75CF"/>
                </a:solidFill>
                <a:latin typeface="+mn-lt"/>
              </a:rPr>
              <a:t>End-to-End Water Management and O&amp;M in Saudi Arabia </a:t>
            </a:r>
          </a:p>
        </p:txBody>
      </p:sp>
      <p:sp>
        <p:nvSpPr>
          <p:cNvPr id="4" name="Google Shape;1396;g3e0acc1b3d5_0_574">
            <a:extLst>
              <a:ext uri="{FF2B5EF4-FFF2-40B4-BE49-F238E27FC236}">
                <a16:creationId xmlns:a16="http://schemas.microsoft.com/office/drawing/2014/main" id="{33CE254E-B85C-8711-F1EE-FFB4293F857B}"/>
              </a:ext>
            </a:extLst>
          </p:cNvPr>
          <p:cNvSpPr txBox="1">
            <a:spLocks/>
          </p:cNvSpPr>
          <p:nvPr/>
        </p:nvSpPr>
        <p:spPr>
          <a:xfrm>
            <a:off x="2150499" y="4396151"/>
            <a:ext cx="2576100" cy="2169784"/>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2020.</a:t>
            </a:r>
          </a:p>
          <a:p>
            <a:pPr marL="0" indent="0">
              <a:lnSpc>
                <a:spcPct val="100000"/>
              </a:lnSpc>
              <a:spcBef>
                <a:spcPts val="300"/>
              </a:spcBef>
              <a:spcAft>
                <a:spcPts val="300"/>
              </a:spcAft>
              <a:buSzPts val="1328"/>
              <a:buFont typeface="Arial"/>
              <a:buNone/>
            </a:pPr>
            <a:r>
              <a:rPr lang="en-US" sz="1100" b="1" dirty="0">
                <a:latin typeface="+mn-lt"/>
              </a:rPr>
              <a:t>Project type</a:t>
            </a:r>
            <a:r>
              <a:rPr lang="en-US" sz="1100" dirty="0">
                <a:latin typeface="+mn-lt"/>
              </a:rPr>
              <a:t>: Management, Operation and Maintenance. </a:t>
            </a:r>
          </a:p>
          <a:p>
            <a:pPr marL="0" indent="0">
              <a:lnSpc>
                <a:spcPct val="100000"/>
              </a:lnSpc>
              <a:spcBef>
                <a:spcPts val="300"/>
              </a:spcBef>
              <a:spcAft>
                <a:spcPts val="300"/>
              </a:spcAft>
              <a:buSzPts val="1328"/>
              <a:buFont typeface="Arial"/>
              <a:buNone/>
            </a:pPr>
            <a:r>
              <a:rPr lang="en-US" sz="1100" b="1" dirty="0">
                <a:latin typeface="+mn-lt"/>
              </a:rPr>
              <a:t>Population</a:t>
            </a:r>
            <a:r>
              <a:rPr lang="en-US" sz="1100" dirty="0">
                <a:latin typeface="+mn-lt"/>
              </a:rPr>
              <a:t>:</a:t>
            </a:r>
            <a:r>
              <a:rPr lang="en-US" sz="1100" b="1" dirty="0">
                <a:latin typeface="+mn-lt"/>
              </a:rPr>
              <a:t> </a:t>
            </a:r>
            <a:r>
              <a:rPr lang="en-US" sz="1100" dirty="0">
                <a:latin typeface="+mn-lt"/>
              </a:rPr>
              <a:t>8 815 518 inhabitants.</a:t>
            </a:r>
          </a:p>
          <a:p>
            <a:pPr marL="0" indent="0">
              <a:lnSpc>
                <a:spcPct val="100000"/>
              </a:lnSpc>
              <a:spcBef>
                <a:spcPts val="600"/>
              </a:spcBef>
              <a:spcAft>
                <a:spcPts val="600"/>
              </a:spcAft>
              <a:buSzPts val="1328"/>
              <a:buFont typeface="Arial"/>
              <a:buNone/>
            </a:pPr>
            <a:r>
              <a:rPr lang="en-US" sz="1100" dirty="0">
                <a:latin typeface="+mn-lt"/>
              </a:rPr>
              <a:t>The project includes 631 municipalities spread across 8 provinces in the Northern and Southern Clusters of Arabia: Assir, Jizan, Al Baha, Najran, Qassim, Hail, Al Jouf, and Northern Borders.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62" name="oman.jpgGoogle Shape;1409;g3e0acc1b3d5_0_601"/>
          <p:cNvGrpSpPr/>
          <p:nvPr/>
        </p:nvGrpSpPr>
        <p:grpSpPr>
          <a:xfrm>
            <a:off x="5163825" y="-3165400"/>
            <a:ext cx="14648100" cy="14649301"/>
            <a:chOff x="0" y="0"/>
            <a:chExt cx="14648100" cy="14649299"/>
          </a:xfrm>
        </p:grpSpPr>
        <p:pic>
          <p:nvPicPr>
            <p:cNvPr id="3460" name="image227.jpeg" descr="image227.jpeg"/>
            <p:cNvPicPr>
              <a:picLocks noChangeAspect="1"/>
            </p:cNvPicPr>
            <p:nvPr/>
          </p:nvPicPr>
          <p:blipFill>
            <a:blip r:embed="rId3"/>
            <a:srcRect l="12091" t="1"/>
            <a:stretch>
              <a:fillRect/>
            </a:stretch>
          </p:blipFill>
          <p:spPr>
            <a:xfrm>
              <a:off x="-1" y="2140346"/>
              <a:ext cx="13536217" cy="8653270"/>
            </a:xfrm>
            <a:custGeom>
              <a:avLst/>
              <a:gdLst/>
              <a:ahLst/>
              <a:cxnLst>
                <a:cxn ang="0">
                  <a:pos x="wd2" y="hd2"/>
                </a:cxn>
                <a:cxn ang="5400000">
                  <a:pos x="wd2" y="hd2"/>
                </a:cxn>
                <a:cxn ang="10800000">
                  <a:pos x="wd2" y="hd2"/>
                </a:cxn>
                <a:cxn ang="16200000">
                  <a:pos x="wd2" y="hd2"/>
                </a:cxn>
              </a:cxnLst>
              <a:rect l="0" t="0" r="r" b="b"/>
              <a:pathLst>
                <a:path w="21600" h="21600" extrusionOk="0">
                  <a:moveTo>
                    <a:pt x="3432" y="0"/>
                  </a:moveTo>
                  <a:cubicBezTo>
                    <a:pt x="1312" y="3310"/>
                    <a:pt x="0" y="7885"/>
                    <a:pt x="0" y="12941"/>
                  </a:cubicBezTo>
                  <a:cubicBezTo>
                    <a:pt x="0" y="16074"/>
                    <a:pt x="504" y="19022"/>
                    <a:pt x="1392" y="21600"/>
                  </a:cubicBezTo>
                  <a:lnTo>
                    <a:pt x="21600" y="21600"/>
                  </a:lnTo>
                  <a:lnTo>
                    <a:pt x="21600" y="3259"/>
                  </a:lnTo>
                  <a:cubicBezTo>
                    <a:pt x="21127" y="2076"/>
                    <a:pt x="20571" y="981"/>
                    <a:pt x="19942" y="0"/>
                  </a:cubicBezTo>
                  <a:lnTo>
                    <a:pt x="3432" y="0"/>
                  </a:lnTo>
                  <a:close/>
                </a:path>
              </a:pathLst>
            </a:custGeom>
            <a:ln w="12700" cap="flat">
              <a:noFill/>
              <a:miter lim="400000"/>
            </a:ln>
            <a:effectLst/>
          </p:spPr>
        </p:pic>
        <p:sp>
          <p:nvSpPr>
            <p:cNvPr id="3461"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464"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48</a:t>
            </a:fld>
            <a:endParaRPr lang="en-US" dirty="0"/>
          </a:p>
        </p:txBody>
      </p:sp>
      <p:sp>
        <p:nvSpPr>
          <p:cNvPr id="3465"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466"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468" name="Imagen 15" descr="Imagen 15">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3470"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A80839D0-FE14-0621-49AF-B0C40FC41F94}"/>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Oman</a:t>
            </a:r>
          </a:p>
        </p:txBody>
      </p:sp>
      <p:sp>
        <p:nvSpPr>
          <p:cNvPr id="3" name="Google Shape;1407;g3e0acc1b3d5_0_601">
            <a:extLst>
              <a:ext uri="{FF2B5EF4-FFF2-40B4-BE49-F238E27FC236}">
                <a16:creationId xmlns:a16="http://schemas.microsoft.com/office/drawing/2014/main" id="{300ABAEC-67F9-796C-7944-DCF018039C83}"/>
              </a:ext>
            </a:extLst>
          </p:cNvPr>
          <p:cNvSpPr txBox="1">
            <a:spLocks/>
          </p:cNvSpPr>
          <p:nvPr/>
        </p:nvSpPr>
        <p:spPr>
          <a:xfrm>
            <a:off x="2158825" y="4620126"/>
            <a:ext cx="2576100" cy="20600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266"/>
              </a:spcBef>
              <a:buSzPts val="1328"/>
              <a:buFont typeface="Arial"/>
              <a:buNone/>
            </a:pPr>
            <a:r>
              <a:rPr lang="en-US" sz="1100" b="1" dirty="0">
                <a:latin typeface="+mn-lt"/>
              </a:rPr>
              <a:t>Client</a:t>
            </a:r>
            <a:r>
              <a:rPr lang="en-US" sz="1100" dirty="0">
                <a:latin typeface="+mn-lt"/>
              </a:rPr>
              <a:t>:</a:t>
            </a:r>
            <a:r>
              <a:rPr lang="en-US" sz="1100" b="1" dirty="0">
                <a:latin typeface="+mn-lt"/>
              </a:rPr>
              <a:t> </a:t>
            </a:r>
            <a:r>
              <a:rPr lang="en-US" sz="1100" dirty="0" err="1">
                <a:latin typeface="+mn-lt"/>
              </a:rPr>
              <a:t>MAJIS</a:t>
            </a:r>
            <a:r>
              <a:rPr lang="en-US" sz="1100" dirty="0">
                <a:latin typeface="+mn-lt"/>
              </a:rPr>
              <a:t> INDUSTRIAL SERVICES (Government of Oman). </a:t>
            </a:r>
          </a:p>
          <a:p>
            <a:pPr marL="0" indent="0">
              <a:lnSpc>
                <a:spcPct val="100000"/>
              </a:lnSpc>
              <a:spcBef>
                <a:spcPts val="266"/>
              </a:spcBef>
              <a:buSzPts val="1328"/>
              <a:buFont typeface="Arial"/>
              <a:buNone/>
            </a:pPr>
            <a:r>
              <a:rPr lang="en-US" sz="1100" b="1" dirty="0">
                <a:latin typeface="+mn-lt"/>
              </a:rPr>
              <a:t>Project type</a:t>
            </a:r>
            <a:r>
              <a:rPr lang="en-US" sz="1100" dirty="0">
                <a:latin typeface="+mn-lt"/>
              </a:rPr>
              <a:t>: O&amp;M – Operation and Maintenance (20 years). </a:t>
            </a:r>
          </a:p>
          <a:p>
            <a:pPr marL="0" indent="0">
              <a:lnSpc>
                <a:spcPct val="100000"/>
              </a:lnSpc>
              <a:spcBef>
                <a:spcPts val="266"/>
              </a:spcBef>
              <a:buSzPts val="1328"/>
              <a:buFont typeface="Arial"/>
              <a:buNone/>
            </a:pPr>
            <a:endParaRPr lang="en-US" sz="1100" dirty="0">
              <a:latin typeface="+mn-lt"/>
            </a:endParaRPr>
          </a:p>
          <a:p>
            <a:pPr marL="0" indent="0">
              <a:lnSpc>
                <a:spcPct val="100000"/>
              </a:lnSpc>
              <a:spcBef>
                <a:spcPts val="266"/>
              </a:spcBef>
              <a:buSzPts val="1328"/>
              <a:buFont typeface="Arial"/>
              <a:buNone/>
            </a:pPr>
            <a:r>
              <a:rPr lang="en-US" sz="1100" dirty="0">
                <a:latin typeface="+mn-lt"/>
              </a:rPr>
              <a:t>This project includes numerous infrastructures for water collection and pumping, desalination, supply, treatment, and sewer in the end-to-end water cycle.</a:t>
            </a:r>
          </a:p>
          <a:p>
            <a:pPr marL="0" indent="0">
              <a:lnSpc>
                <a:spcPct val="80000"/>
              </a:lnSpc>
              <a:buSzPts val="275"/>
              <a:buFont typeface="Arial"/>
              <a:buNone/>
            </a:pPr>
            <a:endParaRPr lang="en-US" sz="1200" dirty="0">
              <a:latin typeface="+mn-lt"/>
            </a:endParaRPr>
          </a:p>
        </p:txBody>
      </p:sp>
      <p:sp>
        <p:nvSpPr>
          <p:cNvPr id="4" name="CuadroTexto 3">
            <a:extLst>
              <a:ext uri="{FF2B5EF4-FFF2-40B4-BE49-F238E27FC236}">
                <a16:creationId xmlns:a16="http://schemas.microsoft.com/office/drawing/2014/main" id="{4469FC31-474F-9C2B-268A-536B51178792}"/>
              </a:ext>
            </a:extLst>
          </p:cNvPr>
          <p:cNvSpPr txBox="1"/>
          <p:nvPr/>
        </p:nvSpPr>
        <p:spPr>
          <a:xfrm>
            <a:off x="2145375" y="4132644"/>
            <a:ext cx="2652656" cy="523220"/>
          </a:xfrm>
          <a:prstGeom prst="rect">
            <a:avLst/>
          </a:prstGeom>
          <a:noFill/>
        </p:spPr>
        <p:txBody>
          <a:bodyPr wrap="square" rtlCol="0">
            <a:spAutoFit/>
          </a:bodyPr>
          <a:lstStyle/>
          <a:p>
            <a:r>
              <a:rPr lang="en-US" b="1" dirty="0">
                <a:solidFill>
                  <a:srgbClr val="1A75CF"/>
                </a:solidFill>
                <a:latin typeface="+mn-lt"/>
              </a:rPr>
              <a:t>Hydraulic Installations of Sohar Port, Oman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74" name="uae.jpgGoogle Shape;1419;g3e0acc1b3d5_0_611"/>
          <p:cNvGrpSpPr/>
          <p:nvPr/>
        </p:nvGrpSpPr>
        <p:grpSpPr>
          <a:xfrm>
            <a:off x="5163825" y="-3165400"/>
            <a:ext cx="14648101" cy="14649301"/>
            <a:chOff x="0" y="0"/>
            <a:chExt cx="14648099" cy="14649299"/>
          </a:xfrm>
        </p:grpSpPr>
        <p:pic>
          <p:nvPicPr>
            <p:cNvPr id="3472" name="image228.jpeg" descr="image228.jpeg"/>
            <p:cNvPicPr>
              <a:picLocks noChangeAspect="1"/>
            </p:cNvPicPr>
            <p:nvPr/>
          </p:nvPicPr>
          <p:blipFill>
            <a:blip r:embed="rId2"/>
            <a:srcRect l="29714" b="1"/>
            <a:stretch>
              <a:fillRect/>
            </a:stretch>
          </p:blipFill>
          <p:spPr>
            <a:xfrm>
              <a:off x="-1" y="3067561"/>
              <a:ext cx="14139727" cy="7053546"/>
            </a:xfrm>
            <a:custGeom>
              <a:avLst/>
              <a:gdLst/>
              <a:ahLst/>
              <a:cxnLst>
                <a:cxn ang="0">
                  <a:pos x="wd2" y="hd2"/>
                </a:cxn>
                <a:cxn ang="5400000">
                  <a:pos x="wd2" y="hd2"/>
                </a:cxn>
                <a:cxn ang="10800000">
                  <a:pos x="wd2" y="hd2"/>
                </a:cxn>
                <a:cxn ang="16200000">
                  <a:pos x="wd2" y="hd2"/>
                </a:cxn>
              </a:cxnLst>
              <a:rect l="0" t="0" r="r" b="b"/>
              <a:pathLst>
                <a:path w="21600" h="21600" extrusionOk="0">
                  <a:moveTo>
                    <a:pt x="2087" y="0"/>
                  </a:moveTo>
                  <a:cubicBezTo>
                    <a:pt x="775" y="3675"/>
                    <a:pt x="0" y="8173"/>
                    <a:pt x="0" y="13037"/>
                  </a:cubicBezTo>
                  <a:cubicBezTo>
                    <a:pt x="0" y="16070"/>
                    <a:pt x="302" y="18961"/>
                    <a:pt x="846" y="21600"/>
                  </a:cubicBezTo>
                  <a:lnTo>
                    <a:pt x="21530" y="21600"/>
                  </a:lnTo>
                  <a:cubicBezTo>
                    <a:pt x="21554" y="21483"/>
                    <a:pt x="21577" y="21363"/>
                    <a:pt x="21600" y="21245"/>
                  </a:cubicBezTo>
                  <a:lnTo>
                    <a:pt x="21600" y="4828"/>
                  </a:lnTo>
                  <a:cubicBezTo>
                    <a:pt x="21261" y="3104"/>
                    <a:pt x="20820" y="1485"/>
                    <a:pt x="20290" y="0"/>
                  </a:cubicBezTo>
                  <a:lnTo>
                    <a:pt x="2087" y="0"/>
                  </a:lnTo>
                  <a:close/>
                </a:path>
              </a:pathLst>
            </a:custGeom>
            <a:ln w="12700" cap="flat">
              <a:noFill/>
              <a:miter lim="400000"/>
            </a:ln>
            <a:effectLst/>
          </p:spPr>
        </p:pic>
        <p:sp>
          <p:nvSpPr>
            <p:cNvPr id="3473"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476"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FFFFFF"/>
                </a:solidFill>
              </a:defRPr>
            </a:lvl1pPr>
          </a:lstStyle>
          <a:p>
            <a:fld id="{86CB4B4D-7CA3-9044-876B-883B54F8677D}" type="slidenum">
              <a:rPr lang="en-US" smtClean="0"/>
              <a:t>49</a:t>
            </a:fld>
            <a:endParaRPr lang="en-US" dirty="0"/>
          </a:p>
        </p:txBody>
      </p:sp>
      <p:sp>
        <p:nvSpPr>
          <p:cNvPr id="3477"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478"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480"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482"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F4C5587F-55A3-C5C7-DA13-13BCBBDDDC96}"/>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United Arab Emirates</a:t>
            </a:r>
          </a:p>
        </p:txBody>
      </p:sp>
      <p:sp>
        <p:nvSpPr>
          <p:cNvPr id="3" name="CuadroTexto 2">
            <a:extLst>
              <a:ext uri="{FF2B5EF4-FFF2-40B4-BE49-F238E27FC236}">
                <a16:creationId xmlns:a16="http://schemas.microsoft.com/office/drawing/2014/main" id="{9CEF8D3D-1363-DA4C-7A7B-FEBC7E13F6DC}"/>
              </a:ext>
            </a:extLst>
          </p:cNvPr>
          <p:cNvSpPr txBox="1"/>
          <p:nvPr/>
        </p:nvSpPr>
        <p:spPr>
          <a:xfrm>
            <a:off x="2145375" y="4400342"/>
            <a:ext cx="2652656" cy="738664"/>
          </a:xfrm>
          <a:prstGeom prst="rect">
            <a:avLst/>
          </a:prstGeom>
          <a:noFill/>
        </p:spPr>
        <p:txBody>
          <a:bodyPr wrap="square" rtlCol="0" anchor="ctr" anchorCtr="0">
            <a:spAutoFit/>
          </a:bodyPr>
          <a:lstStyle/>
          <a:p>
            <a:r>
              <a:rPr lang="en-US" b="1" dirty="0">
                <a:solidFill>
                  <a:srgbClr val="1A75CF"/>
                </a:solidFill>
                <a:latin typeface="+mn-lt"/>
              </a:rPr>
              <a:t>End-to-End Water Cycle Management in Al Ain, United Arab Emirates</a:t>
            </a:r>
          </a:p>
        </p:txBody>
      </p:sp>
      <p:sp>
        <p:nvSpPr>
          <p:cNvPr id="4" name="Google Shape;1417;g3e0acc1b3d5_0_611">
            <a:extLst>
              <a:ext uri="{FF2B5EF4-FFF2-40B4-BE49-F238E27FC236}">
                <a16:creationId xmlns:a16="http://schemas.microsoft.com/office/drawing/2014/main" id="{5018616D-5628-7081-08A9-9677BD3DA121}"/>
              </a:ext>
            </a:extLst>
          </p:cNvPr>
          <p:cNvSpPr txBox="1">
            <a:spLocks/>
          </p:cNvSpPr>
          <p:nvPr/>
        </p:nvSpPr>
        <p:spPr>
          <a:xfrm>
            <a:off x="2154898" y="5198306"/>
            <a:ext cx="2576100" cy="14157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2012.</a:t>
            </a:r>
          </a:p>
          <a:p>
            <a:pPr marL="0" indent="0">
              <a:lnSpc>
                <a:spcPct val="100000"/>
              </a:lnSpc>
              <a:spcBef>
                <a:spcPts val="300"/>
              </a:spcBef>
              <a:spcAft>
                <a:spcPts val="300"/>
              </a:spcAft>
              <a:buSzPts val="1328"/>
              <a:buFont typeface="Arial"/>
              <a:buNone/>
            </a:pPr>
            <a:r>
              <a:rPr lang="en-US" sz="1100" b="1" dirty="0">
                <a:latin typeface="+mn-lt"/>
              </a:rPr>
              <a:t>Project type</a:t>
            </a:r>
            <a:r>
              <a:rPr lang="en-US" sz="1100" dirty="0">
                <a:latin typeface="+mn-lt"/>
              </a:rPr>
              <a:t>:</a:t>
            </a:r>
            <a:r>
              <a:rPr lang="en-US" sz="1100" b="1" dirty="0">
                <a:latin typeface="+mn-lt"/>
              </a:rPr>
              <a:t> </a:t>
            </a:r>
            <a:r>
              <a:rPr lang="en-US" sz="1100" dirty="0">
                <a:latin typeface="+mn-lt"/>
              </a:rPr>
              <a:t>Water treatment and sewer system.</a:t>
            </a:r>
          </a:p>
          <a:p>
            <a:pPr marL="0" indent="0">
              <a:lnSpc>
                <a:spcPct val="100000"/>
              </a:lnSpc>
              <a:spcBef>
                <a:spcPts val="600"/>
              </a:spcBef>
              <a:spcAft>
                <a:spcPts val="600"/>
              </a:spcAft>
              <a:buSzPts val="1328"/>
              <a:buFont typeface="Arial"/>
              <a:buNone/>
            </a:pPr>
            <a:r>
              <a:rPr lang="en-US" sz="1100" dirty="0">
                <a:latin typeface="+mn-lt"/>
              </a:rPr>
              <a:t>The initial contract established a seven-year period, until 2019, valued at 89.65 M$. Extension for 7 years.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Rectángulo: esquinas redondeadas 6"/>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95"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sp>
        <p:nvSpPr>
          <p:cNvPr id="396" name="Google Shape;283;g3e1379ed546_0_928"/>
          <p:cNvSpPr txBox="1">
            <a:spLocks noGrp="1"/>
          </p:cNvSpPr>
          <p:nvPr>
            <p:ph type="sldNum" sz="quarter" idx="4294967295"/>
          </p:nvPr>
        </p:nvSpPr>
        <p:spPr>
          <a:xfrm>
            <a:off x="11706624" y="6516072"/>
            <a:ext cx="234327"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5</a:t>
            </a:fld>
            <a:endParaRPr lang="en-US" dirty="0"/>
          </a:p>
        </p:txBody>
      </p:sp>
      <p:sp>
        <p:nvSpPr>
          <p:cNvPr id="397"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Key figures in 2025</a:t>
            </a:r>
          </a:p>
        </p:txBody>
      </p:sp>
      <p:pic>
        <p:nvPicPr>
          <p:cNvPr id="398" name="Marcador de posición de imagen 6" descr="Marcador de posición de imagen 6"/>
          <p:cNvPicPr>
            <a:picLocks noChangeAspect="1"/>
          </p:cNvPicPr>
          <p:nvPr/>
        </p:nvPicPr>
        <p:blipFill>
          <a:blip r:embed="rId2"/>
          <a:srcRect l="16611" r="16611"/>
          <a:stretch>
            <a:fillRect/>
          </a:stretch>
        </p:blipFill>
        <p:spPr>
          <a:xfrm>
            <a:off x="7970993" y="851029"/>
            <a:ext cx="5123260" cy="5120748"/>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5"/>
                  <a:pt x="0" y="10799"/>
                </a:cubicBezTo>
                <a:cubicBezTo>
                  <a:pt x="0" y="16764"/>
                  <a:pt x="4836" y="21600"/>
                  <a:pt x="10801" y="21600"/>
                </a:cubicBezTo>
                <a:cubicBezTo>
                  <a:pt x="16766" y="21600"/>
                  <a:pt x="21600" y="16764"/>
                  <a:pt x="21600" y="10799"/>
                </a:cubicBezTo>
                <a:cubicBezTo>
                  <a:pt x="21600" y="4835"/>
                  <a:pt x="16766" y="0"/>
                  <a:pt x="10801" y="0"/>
                </a:cubicBezTo>
                <a:close/>
              </a:path>
            </a:pathLst>
          </a:custGeom>
          <a:ln>
            <a:solidFill>
              <a:srgbClr val="1A75CF"/>
            </a:solidFill>
          </a:ln>
        </p:spPr>
      </p:pic>
      <p:sp>
        <p:nvSpPr>
          <p:cNvPr id="399" name="Google Shape;544;p5"/>
          <p:cNvSpPr txBox="1"/>
          <p:nvPr/>
        </p:nvSpPr>
        <p:spPr>
          <a:xfrm>
            <a:off x="2196683" y="1167688"/>
            <a:ext cx="2222751" cy="288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90000"/>
              </a:lnSpc>
              <a:defRPr b="1">
                <a:solidFill>
                  <a:srgbClr val="1A75CF"/>
                </a:solidFill>
              </a:defRPr>
            </a:lvl1pPr>
          </a:lstStyle>
          <a:p>
            <a:r>
              <a:rPr lang="en-US" dirty="0"/>
              <a:t>Revenues*</a:t>
            </a:r>
          </a:p>
        </p:txBody>
      </p:sp>
      <p:grpSp>
        <p:nvGrpSpPr>
          <p:cNvPr id="410" name="Google Shape;545;p5"/>
          <p:cNvGrpSpPr/>
          <p:nvPr/>
        </p:nvGrpSpPr>
        <p:grpSpPr>
          <a:xfrm>
            <a:off x="2246097" y="1440371"/>
            <a:ext cx="2975519" cy="2462093"/>
            <a:chOff x="0" y="0"/>
            <a:chExt cx="2975517" cy="2462092"/>
          </a:xfrm>
        </p:grpSpPr>
        <p:sp>
          <p:nvSpPr>
            <p:cNvPr id="400" name="Google Shape;546;p5"/>
            <p:cNvSpPr txBox="1"/>
            <p:nvPr/>
          </p:nvSpPr>
          <p:spPr>
            <a:xfrm>
              <a:off x="0" y="692047"/>
              <a:ext cx="612220"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b="1">
                  <a:solidFill>
                    <a:srgbClr val="8CBAE7"/>
                  </a:solidFill>
                </a:defRPr>
              </a:lvl1pPr>
            </a:lstStyle>
            <a:p>
              <a:r>
                <a:rPr lang="en-US" dirty="0"/>
                <a:t>9 641</a:t>
              </a:r>
            </a:p>
          </p:txBody>
        </p:sp>
        <p:sp>
          <p:nvSpPr>
            <p:cNvPr id="401" name="Google Shape;547;p5"/>
            <p:cNvSpPr txBox="1"/>
            <p:nvPr/>
          </p:nvSpPr>
          <p:spPr>
            <a:xfrm>
              <a:off x="992979" y="439445"/>
              <a:ext cx="863795"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b="1">
                  <a:solidFill>
                    <a:srgbClr val="5398DB"/>
                  </a:solidFill>
                </a:defRPr>
              </a:lvl1pPr>
            </a:lstStyle>
            <a:p>
              <a:r>
                <a:rPr lang="en-US" dirty="0"/>
                <a:t>10 643</a:t>
              </a:r>
            </a:p>
          </p:txBody>
        </p:sp>
        <p:sp>
          <p:nvSpPr>
            <p:cNvPr id="402" name="Google Shape;548;p5"/>
            <p:cNvSpPr txBox="1"/>
            <p:nvPr/>
          </p:nvSpPr>
          <p:spPr>
            <a:xfrm>
              <a:off x="1137325" y="2285697"/>
              <a:ext cx="575079" cy="1763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22225" algn="ctr">
                <a:lnSpc>
                  <a:spcPct val="102000"/>
                </a:lnSpc>
                <a:defRPr sz="1200"/>
              </a:lvl1pPr>
            </a:lstStyle>
            <a:p>
              <a:r>
                <a:rPr lang="en-US" dirty="0"/>
                <a:t>2024</a:t>
              </a:r>
            </a:p>
          </p:txBody>
        </p:sp>
        <p:sp>
          <p:nvSpPr>
            <p:cNvPr id="403" name="Google Shape;549;p5"/>
            <p:cNvSpPr txBox="1"/>
            <p:nvPr/>
          </p:nvSpPr>
          <p:spPr>
            <a:xfrm>
              <a:off x="2256081" y="2285697"/>
              <a:ext cx="575079" cy="1763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22225" algn="ctr">
                <a:lnSpc>
                  <a:spcPct val="102000"/>
                </a:lnSpc>
                <a:defRPr sz="1200"/>
              </a:lvl1pPr>
            </a:lstStyle>
            <a:p>
              <a:r>
                <a:rPr lang="en-US" dirty="0"/>
                <a:t>2025</a:t>
              </a:r>
            </a:p>
          </p:txBody>
        </p:sp>
        <p:sp>
          <p:nvSpPr>
            <p:cNvPr id="404" name="Google Shape;550;p5"/>
            <p:cNvSpPr txBox="1"/>
            <p:nvPr/>
          </p:nvSpPr>
          <p:spPr>
            <a:xfrm>
              <a:off x="2111722" y="0"/>
              <a:ext cx="863795"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b="1">
                  <a:solidFill>
                    <a:srgbClr val="1A75CF"/>
                  </a:solidFill>
                </a:defRPr>
              </a:lvl1pPr>
            </a:lstStyle>
            <a:p>
              <a:r>
                <a:rPr lang="en-US" dirty="0"/>
                <a:t>11 381</a:t>
              </a:r>
            </a:p>
          </p:txBody>
        </p:sp>
        <p:sp>
          <p:nvSpPr>
            <p:cNvPr id="405" name="Google Shape;551;p5"/>
            <p:cNvSpPr/>
            <p:nvPr/>
          </p:nvSpPr>
          <p:spPr>
            <a:xfrm>
              <a:off x="2256080" y="348602"/>
              <a:ext cx="575079" cy="1910998"/>
            </a:xfrm>
            <a:prstGeom prst="rect">
              <a:avLst/>
            </a:prstGeom>
            <a:solidFill>
              <a:srgbClr val="1A75CF"/>
            </a:solidFill>
            <a:ln w="12700" cap="flat">
              <a:noFill/>
              <a:miter lim="400000"/>
            </a:ln>
            <a:effectLst/>
          </p:spPr>
          <p:txBody>
            <a:bodyPr wrap="square" lIns="45719" tIns="45719" rIns="45719" bIns="45719" numCol="1" anchor="t">
              <a:noAutofit/>
            </a:bodyPr>
            <a:lstStyle/>
            <a:p>
              <a:pPr>
                <a:defRPr sz="1600">
                  <a:solidFill>
                    <a:srgbClr val="1A75CF"/>
                  </a:solidFill>
                </a:defRPr>
              </a:pPr>
              <a:endParaRPr lang="en-US" dirty="0"/>
            </a:p>
          </p:txBody>
        </p:sp>
        <p:sp>
          <p:nvSpPr>
            <p:cNvPr id="406" name="Google Shape;552;p5"/>
            <p:cNvSpPr/>
            <p:nvPr/>
          </p:nvSpPr>
          <p:spPr>
            <a:xfrm>
              <a:off x="1137337" y="770390"/>
              <a:ext cx="575079" cy="1489210"/>
            </a:xfrm>
            <a:prstGeom prst="rect">
              <a:avLst/>
            </a:prstGeom>
            <a:solidFill>
              <a:srgbClr val="1A75CF">
                <a:alpha val="74901"/>
              </a:srgbClr>
            </a:solidFill>
            <a:ln w="12700" cap="flat">
              <a:noFill/>
              <a:miter lim="400000"/>
            </a:ln>
            <a:effectLst/>
          </p:spPr>
          <p:txBody>
            <a:bodyPr wrap="square" lIns="45719" tIns="45719" rIns="45719" bIns="45719" numCol="1" anchor="t">
              <a:noAutofit/>
            </a:bodyPr>
            <a:lstStyle/>
            <a:p>
              <a:pPr>
                <a:defRPr sz="1600">
                  <a:solidFill>
                    <a:srgbClr val="1A75CF"/>
                  </a:solidFill>
                </a:defRPr>
              </a:pPr>
              <a:endParaRPr lang="en-US" dirty="0"/>
            </a:p>
          </p:txBody>
        </p:sp>
        <p:sp>
          <p:nvSpPr>
            <p:cNvPr id="407" name="Google Shape;553;p5"/>
            <p:cNvSpPr/>
            <p:nvPr/>
          </p:nvSpPr>
          <p:spPr>
            <a:xfrm>
              <a:off x="18570" y="1023614"/>
              <a:ext cx="575079" cy="1209483"/>
            </a:xfrm>
            <a:prstGeom prst="rect">
              <a:avLst/>
            </a:prstGeom>
            <a:solidFill>
              <a:srgbClr val="1A75CF">
                <a:alpha val="50195"/>
              </a:srgbClr>
            </a:solidFill>
            <a:ln w="12700" cap="flat">
              <a:noFill/>
              <a:miter lim="400000"/>
            </a:ln>
            <a:effectLst/>
          </p:spPr>
          <p:txBody>
            <a:bodyPr wrap="square" lIns="45719" tIns="45719" rIns="45719" bIns="45719" numCol="1" anchor="t">
              <a:noAutofit/>
            </a:bodyPr>
            <a:lstStyle/>
            <a:p>
              <a:pPr>
                <a:defRPr sz="1600">
                  <a:solidFill>
                    <a:srgbClr val="1A75CF"/>
                  </a:solidFill>
                </a:defRPr>
              </a:pPr>
              <a:endParaRPr lang="en-US" dirty="0"/>
            </a:p>
          </p:txBody>
        </p:sp>
        <p:sp>
          <p:nvSpPr>
            <p:cNvPr id="408" name="Google Shape;554;p5"/>
            <p:cNvSpPr/>
            <p:nvPr/>
          </p:nvSpPr>
          <p:spPr>
            <a:xfrm>
              <a:off x="18570" y="2233095"/>
              <a:ext cx="2812589" cy="1"/>
            </a:xfrm>
            <a:prstGeom prst="line">
              <a:avLst/>
            </a:prstGeom>
            <a:noFill/>
            <a:ln w="19050" cap="flat">
              <a:solidFill>
                <a:srgbClr val="1A75CF"/>
              </a:solidFill>
              <a:prstDash val="solid"/>
              <a:miter lim="800000"/>
            </a:ln>
            <a:effectLst/>
          </p:spPr>
          <p:txBody>
            <a:bodyPr wrap="square" lIns="45719" tIns="45719" rIns="45719" bIns="45719" numCol="1" anchor="t">
              <a:noAutofit/>
            </a:bodyPr>
            <a:lstStyle/>
            <a:p>
              <a:endParaRPr lang="en-US" dirty="0"/>
            </a:p>
          </p:txBody>
        </p:sp>
        <p:sp>
          <p:nvSpPr>
            <p:cNvPr id="409" name="Google Shape;555;p5"/>
            <p:cNvSpPr txBox="1"/>
            <p:nvPr/>
          </p:nvSpPr>
          <p:spPr>
            <a:xfrm>
              <a:off x="18570" y="2285697"/>
              <a:ext cx="575079" cy="1763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22225" algn="ctr">
                <a:lnSpc>
                  <a:spcPct val="102000"/>
                </a:lnSpc>
                <a:defRPr sz="1200"/>
              </a:lvl1pPr>
            </a:lstStyle>
            <a:p>
              <a:r>
                <a:rPr lang="en-US" dirty="0"/>
                <a:t>2023</a:t>
              </a:r>
            </a:p>
          </p:txBody>
        </p:sp>
      </p:grpSp>
      <p:sp>
        <p:nvSpPr>
          <p:cNvPr id="411" name="Google Shape;557;p5"/>
          <p:cNvSpPr/>
          <p:nvPr/>
        </p:nvSpPr>
        <p:spPr>
          <a:xfrm>
            <a:off x="5436825" y="2641441"/>
            <a:ext cx="2308501" cy="651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54" y="0"/>
                </a:lnTo>
                <a:lnTo>
                  <a:pt x="21600" y="10800"/>
                </a:lnTo>
                <a:lnTo>
                  <a:pt x="18554" y="21600"/>
                </a:lnTo>
                <a:lnTo>
                  <a:pt x="0" y="21600"/>
                </a:lnTo>
                <a:close/>
              </a:path>
            </a:pathLst>
          </a:custGeom>
          <a:solidFill>
            <a:srgbClr val="1A75CF"/>
          </a:solidFill>
          <a:ln w="19050">
            <a:solidFill>
              <a:srgbClr val="1A75CF"/>
            </a:solidFill>
            <a:miter/>
          </a:ln>
        </p:spPr>
        <p:txBody>
          <a:bodyPr lIns="45719" rIns="45719" anchor="ctr"/>
          <a:lstStyle/>
          <a:p>
            <a:pPr algn="ctr">
              <a:defRPr sz="1800">
                <a:solidFill>
                  <a:srgbClr val="FFFFFF"/>
                </a:solidFill>
              </a:defRPr>
            </a:pPr>
            <a:endParaRPr lang="en-US" dirty="0"/>
          </a:p>
        </p:txBody>
      </p:sp>
      <p:grpSp>
        <p:nvGrpSpPr>
          <p:cNvPr id="414" name="Google Shape;558;p5"/>
          <p:cNvGrpSpPr/>
          <p:nvPr/>
        </p:nvGrpSpPr>
        <p:grpSpPr>
          <a:xfrm>
            <a:off x="5615385" y="2687944"/>
            <a:ext cx="1576402" cy="557934"/>
            <a:chOff x="0" y="0"/>
            <a:chExt cx="1576401" cy="557932"/>
          </a:xfrm>
        </p:grpSpPr>
        <p:sp>
          <p:nvSpPr>
            <p:cNvPr id="412" name="Google Shape;559;p5"/>
            <p:cNvSpPr txBox="1"/>
            <p:nvPr/>
          </p:nvSpPr>
          <p:spPr>
            <a:xfrm>
              <a:off x="617505" y="2091"/>
              <a:ext cx="958896" cy="507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p>
              <a:pPr algn="ctr">
                <a:defRPr sz="1600" b="1">
                  <a:solidFill>
                    <a:srgbClr val="FFFFFF"/>
                  </a:solidFill>
                </a:defRPr>
              </a:pPr>
              <a:r>
                <a:rPr lang="en-US" dirty="0"/>
                <a:t>+72 000</a:t>
              </a:r>
            </a:p>
            <a:p>
              <a:pPr algn="ctr">
                <a:defRPr sz="1100" b="1">
                  <a:solidFill>
                    <a:srgbClr val="FFFFFF"/>
                  </a:solidFill>
                </a:defRPr>
              </a:pPr>
              <a:r>
                <a:rPr lang="en-US" dirty="0"/>
                <a:t>people</a:t>
              </a:r>
            </a:p>
          </p:txBody>
        </p:sp>
        <p:pic>
          <p:nvPicPr>
            <p:cNvPr id="413" name="Google Shape;560;p5" descr="Google Shape;560;p5"/>
            <p:cNvPicPr>
              <a:picLocks noChangeAspect="1"/>
            </p:cNvPicPr>
            <p:nvPr/>
          </p:nvPicPr>
          <p:blipFill>
            <a:blip r:embed="rId3"/>
            <a:stretch>
              <a:fillRect/>
            </a:stretch>
          </p:blipFill>
          <p:spPr>
            <a:xfrm>
              <a:off x="0" y="0"/>
              <a:ext cx="557933" cy="557932"/>
            </a:xfrm>
            <a:prstGeom prst="rect">
              <a:avLst/>
            </a:prstGeom>
            <a:ln w="12700" cap="flat">
              <a:noFill/>
              <a:miter lim="400000"/>
            </a:ln>
            <a:effectLst/>
          </p:spPr>
        </p:pic>
      </p:grpSp>
      <p:grpSp>
        <p:nvGrpSpPr>
          <p:cNvPr id="428" name="Google Shape;561;p5"/>
          <p:cNvGrpSpPr/>
          <p:nvPr/>
        </p:nvGrpSpPr>
        <p:grpSpPr>
          <a:xfrm>
            <a:off x="5619569" y="4593144"/>
            <a:ext cx="1793602" cy="1208932"/>
            <a:chOff x="0" y="-1"/>
            <a:chExt cx="1793601" cy="1208930"/>
          </a:xfrm>
        </p:grpSpPr>
        <p:sp>
          <p:nvSpPr>
            <p:cNvPr id="415" name="Google Shape;562;p5"/>
            <p:cNvSpPr txBox="1"/>
            <p:nvPr/>
          </p:nvSpPr>
          <p:spPr>
            <a:xfrm>
              <a:off x="0" y="716487"/>
              <a:ext cx="1793601" cy="4924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1600">
                  <a:solidFill>
                    <a:srgbClr val="1A75CF"/>
                  </a:solidFill>
                </a:defRPr>
              </a:pPr>
              <a:r>
                <a:rPr lang="en-US" dirty="0"/>
                <a:t>Backlog </a:t>
              </a:r>
              <a:r>
                <a:rPr lang="en-US" sz="1200" dirty="0">
                  <a:solidFill>
                    <a:srgbClr val="000000"/>
                  </a:solidFill>
                </a:rPr>
                <a:t>(31 dec.2025) </a:t>
              </a:r>
              <a:endParaRPr lang="en-US" sz="1500" dirty="0"/>
            </a:p>
            <a:p>
              <a:pPr indent="12700" algn="ctr">
                <a:defRPr sz="1600" b="1">
                  <a:solidFill>
                    <a:srgbClr val="1A75CF"/>
                  </a:solidFill>
                </a:defRPr>
              </a:pPr>
              <a:r>
                <a:rPr lang="en-US" dirty="0"/>
                <a:t>60 550M</a:t>
              </a:r>
              <a:r>
                <a:rPr lang="en-US" sz="1600" b="1" dirty="0">
                  <a:solidFill>
                    <a:srgbClr val="1A75CF"/>
                  </a:solidFill>
                </a:rPr>
                <a:t> $</a:t>
              </a:r>
              <a:endParaRPr lang="en-US" b="0" dirty="0">
                <a:solidFill>
                  <a:srgbClr val="000000"/>
                </a:solidFill>
              </a:endParaRPr>
            </a:p>
          </p:txBody>
        </p:sp>
        <p:grpSp>
          <p:nvGrpSpPr>
            <p:cNvPr id="427" name="Google Shape;563;p5"/>
            <p:cNvGrpSpPr/>
            <p:nvPr/>
          </p:nvGrpSpPr>
          <p:grpSpPr>
            <a:xfrm>
              <a:off x="540831" y="-1"/>
              <a:ext cx="611618" cy="611639"/>
              <a:chOff x="0" y="0"/>
              <a:chExt cx="611616" cy="611637"/>
            </a:xfrm>
          </p:grpSpPr>
          <p:sp>
            <p:nvSpPr>
              <p:cNvPr id="416" name="Google Shape;564;p5"/>
              <p:cNvSpPr/>
              <p:nvPr/>
            </p:nvSpPr>
            <p:spPr>
              <a:xfrm>
                <a:off x="0" y="0"/>
                <a:ext cx="611617" cy="61163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algn="ctr">
                  <a:defRPr sz="1000">
                    <a:solidFill>
                      <a:srgbClr val="1A75CF"/>
                    </a:solidFill>
                  </a:defRPr>
                </a:pPr>
                <a:endParaRPr lang="en-US" dirty="0"/>
              </a:p>
            </p:txBody>
          </p:sp>
          <p:grpSp>
            <p:nvGrpSpPr>
              <p:cNvPr id="426" name="Google Shape;565;p5"/>
              <p:cNvGrpSpPr/>
              <p:nvPr/>
            </p:nvGrpSpPr>
            <p:grpSpPr>
              <a:xfrm>
                <a:off x="124979" y="146436"/>
                <a:ext cx="352335" cy="297497"/>
                <a:chOff x="0" y="0"/>
                <a:chExt cx="352333" cy="297495"/>
              </a:xfrm>
            </p:grpSpPr>
            <p:grpSp>
              <p:nvGrpSpPr>
                <p:cNvPr id="419" name="Google Shape;566;p5"/>
                <p:cNvGrpSpPr/>
                <p:nvPr/>
              </p:nvGrpSpPr>
              <p:grpSpPr>
                <a:xfrm>
                  <a:off x="1360" y="176217"/>
                  <a:ext cx="350974" cy="121279"/>
                  <a:chOff x="0" y="0"/>
                  <a:chExt cx="350973" cy="121278"/>
                </a:xfrm>
              </p:grpSpPr>
              <p:sp>
                <p:nvSpPr>
                  <p:cNvPr id="417" name="Figura"/>
                  <p:cNvSpPr/>
                  <p:nvPr/>
                </p:nvSpPr>
                <p:spPr>
                  <a:xfrm>
                    <a:off x="0" y="0"/>
                    <a:ext cx="350974" cy="121279"/>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0" y="7593"/>
                        </a:lnTo>
                        <a:lnTo>
                          <a:pt x="0" y="15663"/>
                        </a:lnTo>
                        <a:lnTo>
                          <a:pt x="312" y="17604"/>
                        </a:lnTo>
                        <a:lnTo>
                          <a:pt x="1061" y="19033"/>
                        </a:lnTo>
                        <a:lnTo>
                          <a:pt x="3700" y="19466"/>
                        </a:lnTo>
                        <a:lnTo>
                          <a:pt x="3706" y="21599"/>
                        </a:lnTo>
                        <a:lnTo>
                          <a:pt x="7625" y="21600"/>
                        </a:lnTo>
                        <a:lnTo>
                          <a:pt x="7625" y="19467"/>
                        </a:lnTo>
                        <a:lnTo>
                          <a:pt x="19909" y="19466"/>
                        </a:lnTo>
                        <a:lnTo>
                          <a:pt x="21009" y="18677"/>
                        </a:lnTo>
                        <a:lnTo>
                          <a:pt x="21544" y="16794"/>
                        </a:lnTo>
                        <a:lnTo>
                          <a:pt x="21600" y="15864"/>
                        </a:lnTo>
                        <a:lnTo>
                          <a:pt x="21518" y="3325"/>
                        </a:lnTo>
                        <a:lnTo>
                          <a:pt x="3706" y="3325"/>
                        </a:lnTo>
                        <a:lnTo>
                          <a:pt x="3706" y="0"/>
                        </a:lnTo>
                        <a:lnTo>
                          <a:pt x="106"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sp>
                <p:nvSpPr>
                  <p:cNvPr id="418" name="Figura"/>
                  <p:cNvSpPr/>
                  <p:nvPr/>
                </p:nvSpPr>
                <p:spPr>
                  <a:xfrm>
                    <a:off x="60214" y="0"/>
                    <a:ext cx="289426" cy="121279"/>
                  </a:xfrm>
                  <a:custGeom>
                    <a:avLst/>
                    <a:gdLst/>
                    <a:ahLst/>
                    <a:cxnLst>
                      <a:cxn ang="0">
                        <a:pos x="wd2" y="hd2"/>
                      </a:cxn>
                      <a:cxn ang="5400000">
                        <a:pos x="wd2" y="hd2"/>
                      </a:cxn>
                      <a:cxn ang="10800000">
                        <a:pos x="wd2" y="hd2"/>
                      </a:cxn>
                      <a:cxn ang="16200000">
                        <a:pos x="wd2" y="hd2"/>
                      </a:cxn>
                    </a:cxnLst>
                    <a:rect l="0" t="0" r="r" b="b"/>
                    <a:pathLst>
                      <a:path w="21600" h="21600" extrusionOk="0">
                        <a:moveTo>
                          <a:pt x="19648" y="19466"/>
                        </a:moveTo>
                        <a:lnTo>
                          <a:pt x="12713" y="19466"/>
                        </a:lnTo>
                        <a:lnTo>
                          <a:pt x="12714" y="21599"/>
                        </a:lnTo>
                        <a:lnTo>
                          <a:pt x="17463" y="21600"/>
                        </a:lnTo>
                        <a:lnTo>
                          <a:pt x="17463" y="19467"/>
                        </a:lnTo>
                        <a:lnTo>
                          <a:pt x="19648" y="19466"/>
                        </a:lnTo>
                        <a:close/>
                        <a:moveTo>
                          <a:pt x="4754" y="0"/>
                        </a:moveTo>
                        <a:lnTo>
                          <a:pt x="4753" y="3325"/>
                        </a:lnTo>
                        <a:lnTo>
                          <a:pt x="0" y="3325"/>
                        </a:lnTo>
                        <a:lnTo>
                          <a:pt x="12714" y="3325"/>
                        </a:lnTo>
                        <a:lnTo>
                          <a:pt x="12714" y="0"/>
                        </a:lnTo>
                        <a:lnTo>
                          <a:pt x="4754" y="0"/>
                        </a:lnTo>
                        <a:close/>
                        <a:moveTo>
                          <a:pt x="17464" y="0"/>
                        </a:moveTo>
                        <a:lnTo>
                          <a:pt x="17463" y="3325"/>
                        </a:lnTo>
                        <a:lnTo>
                          <a:pt x="12714" y="3325"/>
                        </a:lnTo>
                        <a:lnTo>
                          <a:pt x="21600" y="3325"/>
                        </a:lnTo>
                        <a:lnTo>
                          <a:pt x="21574" y="2"/>
                        </a:lnTo>
                        <a:lnTo>
                          <a:pt x="17464" y="0"/>
                        </a:lnTo>
                        <a:close/>
                      </a:path>
                    </a:pathLst>
                  </a:custGeom>
                  <a:no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grpSp>
            <p:grpSp>
              <p:nvGrpSpPr>
                <p:cNvPr id="422" name="Google Shape;567;p5"/>
                <p:cNvGrpSpPr/>
                <p:nvPr/>
              </p:nvGrpSpPr>
              <p:grpSpPr>
                <a:xfrm>
                  <a:off x="0" y="59417"/>
                  <a:ext cx="351000" cy="80438"/>
                  <a:chOff x="0" y="0"/>
                  <a:chExt cx="350999" cy="80436"/>
                </a:xfrm>
              </p:grpSpPr>
              <p:sp>
                <p:nvSpPr>
                  <p:cNvPr id="420" name="Figura"/>
                  <p:cNvSpPr/>
                  <p:nvPr/>
                </p:nvSpPr>
                <p:spPr>
                  <a:xfrm>
                    <a:off x="0" y="0"/>
                    <a:ext cx="350998" cy="74426"/>
                  </a:xfrm>
                  <a:custGeom>
                    <a:avLst/>
                    <a:gdLst/>
                    <a:ahLst/>
                    <a:cxnLst>
                      <a:cxn ang="0">
                        <a:pos x="wd2" y="hd2"/>
                      </a:cxn>
                      <a:cxn ang="5400000">
                        <a:pos x="wd2" y="hd2"/>
                      </a:cxn>
                      <a:cxn ang="10800000">
                        <a:pos x="wd2" y="hd2"/>
                      </a:cxn>
                      <a:cxn ang="16200000">
                        <a:pos x="wd2" y="hd2"/>
                      </a:cxn>
                    </a:cxnLst>
                    <a:rect l="0" t="0" r="r" b="b"/>
                    <a:pathLst>
                      <a:path w="21600" h="21600" extrusionOk="0">
                        <a:moveTo>
                          <a:pt x="2258" y="0"/>
                        </a:moveTo>
                        <a:lnTo>
                          <a:pt x="1297" y="297"/>
                        </a:lnTo>
                        <a:lnTo>
                          <a:pt x="338" y="2490"/>
                        </a:lnTo>
                        <a:lnTo>
                          <a:pt x="86" y="6408"/>
                        </a:lnTo>
                        <a:lnTo>
                          <a:pt x="33" y="10874"/>
                        </a:lnTo>
                        <a:lnTo>
                          <a:pt x="8" y="15763"/>
                        </a:lnTo>
                        <a:lnTo>
                          <a:pt x="0" y="19886"/>
                        </a:lnTo>
                        <a:lnTo>
                          <a:pt x="0" y="21600"/>
                        </a:lnTo>
                        <a:lnTo>
                          <a:pt x="21600" y="21403"/>
                        </a:lnTo>
                        <a:lnTo>
                          <a:pt x="21597" y="16934"/>
                        </a:lnTo>
                        <a:lnTo>
                          <a:pt x="21584" y="12014"/>
                        </a:lnTo>
                        <a:lnTo>
                          <a:pt x="21553" y="7470"/>
                        </a:lnTo>
                        <a:lnTo>
                          <a:pt x="21382" y="3422"/>
                        </a:lnTo>
                        <a:lnTo>
                          <a:pt x="20522" y="540"/>
                        </a:lnTo>
                        <a:lnTo>
                          <a:pt x="19582" y="21"/>
                        </a:lnTo>
                        <a:lnTo>
                          <a:pt x="2258"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sp>
                <p:nvSpPr>
                  <p:cNvPr id="421" name="Triángulo"/>
                  <p:cNvSpPr/>
                  <p:nvPr/>
                </p:nvSpPr>
                <p:spPr>
                  <a:xfrm>
                    <a:off x="93077" y="67736"/>
                    <a:ext cx="2579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600" y="21600"/>
                        </a:lnTo>
                        <a:lnTo>
                          <a:pt x="21600"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grpSp>
            <p:grpSp>
              <p:nvGrpSpPr>
                <p:cNvPr id="425" name="Google Shape;568;p5"/>
                <p:cNvGrpSpPr/>
                <p:nvPr/>
              </p:nvGrpSpPr>
              <p:grpSpPr>
                <a:xfrm>
                  <a:off x="100686" y="0"/>
                  <a:ext cx="149654" cy="43615"/>
                  <a:chOff x="0" y="0"/>
                  <a:chExt cx="149653" cy="43614"/>
                </a:xfrm>
              </p:grpSpPr>
              <p:sp>
                <p:nvSpPr>
                  <p:cNvPr id="423" name="Figura"/>
                  <p:cNvSpPr/>
                  <p:nvPr/>
                </p:nvSpPr>
                <p:spPr>
                  <a:xfrm>
                    <a:off x="0" y="0"/>
                    <a:ext cx="149654" cy="43615"/>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3477" y="795"/>
                        </a:lnTo>
                        <a:lnTo>
                          <a:pt x="1485" y="3453"/>
                        </a:lnTo>
                        <a:lnTo>
                          <a:pt x="181" y="9533"/>
                        </a:lnTo>
                        <a:lnTo>
                          <a:pt x="0" y="21600"/>
                        </a:lnTo>
                        <a:lnTo>
                          <a:pt x="4465" y="21600"/>
                        </a:lnTo>
                        <a:lnTo>
                          <a:pt x="4466" y="15042"/>
                        </a:lnTo>
                        <a:lnTo>
                          <a:pt x="10665" y="12814"/>
                        </a:lnTo>
                        <a:lnTo>
                          <a:pt x="21600" y="12810"/>
                        </a:lnTo>
                        <a:lnTo>
                          <a:pt x="21600" y="12127"/>
                        </a:lnTo>
                        <a:lnTo>
                          <a:pt x="21505" y="9883"/>
                        </a:lnTo>
                        <a:lnTo>
                          <a:pt x="20310" y="3664"/>
                        </a:lnTo>
                        <a:lnTo>
                          <a:pt x="18364" y="159"/>
                        </a:lnTo>
                        <a:lnTo>
                          <a:pt x="10676"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sp>
                <p:nvSpPr>
                  <p:cNvPr id="424" name="Rectángulo"/>
                  <p:cNvSpPr/>
                  <p:nvPr/>
                </p:nvSpPr>
                <p:spPr>
                  <a:xfrm>
                    <a:off x="116952" y="25865"/>
                    <a:ext cx="32701" cy="16144"/>
                  </a:xfrm>
                  <a:prstGeom prst="rect">
                    <a:avLst/>
                  </a:prstGeom>
                  <a:no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lang="en-US" dirty="0"/>
                  </a:p>
                </p:txBody>
              </p:sp>
            </p:grpSp>
          </p:grpSp>
        </p:grpSp>
      </p:grpSp>
      <p:sp>
        <p:nvSpPr>
          <p:cNvPr id="429" name="Google Shape;569;p5"/>
          <p:cNvSpPr txBox="1"/>
          <p:nvPr/>
        </p:nvSpPr>
        <p:spPr>
          <a:xfrm>
            <a:off x="2291832" y="4094688"/>
            <a:ext cx="2222751" cy="288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90000"/>
              </a:lnSpc>
              <a:defRPr b="1">
                <a:solidFill>
                  <a:srgbClr val="1A75CF"/>
                </a:solidFill>
              </a:defRPr>
            </a:lvl1pPr>
          </a:lstStyle>
          <a:p>
            <a:r>
              <a:rPr lang="en-US" dirty="0"/>
              <a:t>EBITDA*</a:t>
            </a:r>
          </a:p>
        </p:txBody>
      </p:sp>
      <p:grpSp>
        <p:nvGrpSpPr>
          <p:cNvPr id="437" name="Google Shape;570;p5"/>
          <p:cNvGrpSpPr/>
          <p:nvPr/>
        </p:nvGrpSpPr>
        <p:grpSpPr>
          <a:xfrm>
            <a:off x="2247070" y="4298895"/>
            <a:ext cx="2974740" cy="2101904"/>
            <a:chOff x="-1" y="-1"/>
            <a:chExt cx="2974738" cy="2101902"/>
          </a:xfrm>
        </p:grpSpPr>
        <p:sp>
          <p:nvSpPr>
            <p:cNvPr id="430" name="Google Shape;571;p5"/>
            <p:cNvSpPr txBox="1"/>
            <p:nvPr/>
          </p:nvSpPr>
          <p:spPr>
            <a:xfrm>
              <a:off x="991379" y="-1"/>
              <a:ext cx="864615"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b="1">
                  <a:solidFill>
                    <a:srgbClr val="1A75CF"/>
                  </a:solidFill>
                </a:defRPr>
              </a:lvl1pPr>
            </a:lstStyle>
            <a:p>
              <a:pPr>
                <a:spcBef>
                  <a:spcPct val="0"/>
                </a:spcBef>
              </a:pPr>
              <a:r>
                <a:rPr lang="en-US" altLang="es-ES_tradnl" dirty="0">
                  <a:ea typeface="Arial" charset="0"/>
                </a:rPr>
                <a:t>1 682</a:t>
              </a:r>
              <a:endParaRPr lang="en-US" altLang="es-ES_tradnl" dirty="0">
                <a:latin typeface="Arial" charset="0"/>
                <a:ea typeface="Arial" charset="0"/>
                <a:cs typeface="Arial" panose="020B0604020202020204" pitchFamily="34" charset="0"/>
              </a:endParaRPr>
            </a:p>
          </p:txBody>
        </p:sp>
        <p:sp>
          <p:nvSpPr>
            <p:cNvPr id="431" name="Google Shape;572;p5"/>
            <p:cNvSpPr txBox="1"/>
            <p:nvPr/>
          </p:nvSpPr>
          <p:spPr>
            <a:xfrm>
              <a:off x="2110122" y="92057"/>
              <a:ext cx="864615"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b="1">
                  <a:solidFill>
                    <a:srgbClr val="1A75CF"/>
                  </a:solidFill>
                </a:defRPr>
              </a:lvl1pPr>
            </a:lstStyle>
            <a:p>
              <a:pPr>
                <a:spcBef>
                  <a:spcPct val="0"/>
                </a:spcBef>
              </a:pPr>
              <a:r>
                <a:rPr lang="en-US" altLang="es-ES_tradnl" dirty="0">
                  <a:ea typeface="Arial" charset="0"/>
                </a:rPr>
                <a:t>1 664</a:t>
              </a:r>
            </a:p>
          </p:txBody>
        </p:sp>
        <p:sp>
          <p:nvSpPr>
            <p:cNvPr id="432" name="Google Shape;573;p5"/>
            <p:cNvSpPr/>
            <p:nvPr/>
          </p:nvSpPr>
          <p:spPr>
            <a:xfrm>
              <a:off x="17302" y="1028749"/>
              <a:ext cx="574511" cy="1059900"/>
            </a:xfrm>
            <a:prstGeom prst="rect">
              <a:avLst/>
            </a:prstGeom>
            <a:solidFill>
              <a:srgbClr val="1A75CF">
                <a:alpha val="50195"/>
              </a:srgbClr>
            </a:solidFill>
            <a:ln w="12700" cap="flat">
              <a:noFill/>
              <a:miter lim="400000"/>
            </a:ln>
            <a:effectLst/>
          </p:spPr>
          <p:txBody>
            <a:bodyPr wrap="square" lIns="45719" tIns="45719" rIns="45719" bIns="45719" numCol="1" anchor="t">
              <a:noAutofit/>
            </a:bodyPr>
            <a:lstStyle/>
            <a:p>
              <a:pPr>
                <a:defRPr sz="1600">
                  <a:solidFill>
                    <a:srgbClr val="1A75CF"/>
                  </a:solidFill>
                </a:defRPr>
              </a:pPr>
              <a:endParaRPr lang="en-US" dirty="0"/>
            </a:p>
          </p:txBody>
        </p:sp>
        <p:sp>
          <p:nvSpPr>
            <p:cNvPr id="433" name="Google Shape;574;p5"/>
            <p:cNvSpPr/>
            <p:nvPr/>
          </p:nvSpPr>
          <p:spPr>
            <a:xfrm>
              <a:off x="1136078" y="281510"/>
              <a:ext cx="574512" cy="1820391"/>
            </a:xfrm>
            <a:prstGeom prst="rect">
              <a:avLst/>
            </a:prstGeom>
            <a:solidFill>
              <a:srgbClr val="1A75CF">
                <a:alpha val="74901"/>
              </a:srgbClr>
            </a:solidFill>
            <a:ln w="12700" cap="flat">
              <a:noFill/>
              <a:miter lim="400000"/>
            </a:ln>
            <a:effectLst/>
          </p:spPr>
          <p:txBody>
            <a:bodyPr wrap="square" lIns="45719" tIns="45719" rIns="45719" bIns="45719" numCol="1" anchor="t">
              <a:noAutofit/>
            </a:bodyPr>
            <a:lstStyle/>
            <a:p>
              <a:pPr>
                <a:defRPr sz="1600">
                  <a:solidFill>
                    <a:srgbClr val="1A75CF"/>
                  </a:solidFill>
                </a:defRPr>
              </a:pPr>
              <a:endParaRPr lang="en-US" dirty="0"/>
            </a:p>
          </p:txBody>
        </p:sp>
        <p:sp>
          <p:nvSpPr>
            <p:cNvPr id="434" name="Google Shape;575;p5"/>
            <p:cNvSpPr/>
            <p:nvPr/>
          </p:nvSpPr>
          <p:spPr>
            <a:xfrm>
              <a:off x="2254828" y="377626"/>
              <a:ext cx="574512" cy="1724275"/>
            </a:xfrm>
            <a:prstGeom prst="rect">
              <a:avLst/>
            </a:prstGeom>
            <a:solidFill>
              <a:srgbClr val="1A75CF"/>
            </a:solidFill>
            <a:ln w="12700" cap="flat">
              <a:noFill/>
              <a:miter lim="400000"/>
            </a:ln>
            <a:effectLst/>
          </p:spPr>
          <p:txBody>
            <a:bodyPr wrap="square" lIns="45719" tIns="45719" rIns="45719" bIns="45719" numCol="1" anchor="t">
              <a:noAutofit/>
            </a:bodyPr>
            <a:lstStyle/>
            <a:p>
              <a:pPr>
                <a:defRPr sz="1600">
                  <a:solidFill>
                    <a:srgbClr val="1A75CF"/>
                  </a:solidFill>
                </a:defRPr>
              </a:pPr>
              <a:endParaRPr lang="en-US" dirty="0"/>
            </a:p>
          </p:txBody>
        </p:sp>
        <p:sp>
          <p:nvSpPr>
            <p:cNvPr id="435" name="Google Shape;576;p5"/>
            <p:cNvSpPr/>
            <p:nvPr/>
          </p:nvSpPr>
          <p:spPr>
            <a:xfrm>
              <a:off x="17311" y="2070196"/>
              <a:ext cx="2812692" cy="1"/>
            </a:xfrm>
            <a:prstGeom prst="line">
              <a:avLst/>
            </a:prstGeom>
            <a:noFill/>
            <a:ln w="19050" cap="flat">
              <a:solidFill>
                <a:srgbClr val="1A75CF"/>
              </a:solidFill>
              <a:prstDash val="solid"/>
              <a:miter lim="800000"/>
            </a:ln>
            <a:effectLst/>
          </p:spPr>
          <p:txBody>
            <a:bodyPr wrap="square" lIns="45719" tIns="45719" rIns="45719" bIns="45719" numCol="1" anchor="t">
              <a:noAutofit/>
            </a:bodyPr>
            <a:lstStyle/>
            <a:p>
              <a:endParaRPr lang="en-US" dirty="0"/>
            </a:p>
          </p:txBody>
        </p:sp>
        <p:sp>
          <p:nvSpPr>
            <p:cNvPr id="436" name="Google Shape;577;p5"/>
            <p:cNvSpPr txBox="1"/>
            <p:nvPr/>
          </p:nvSpPr>
          <p:spPr>
            <a:xfrm>
              <a:off x="-1" y="714027"/>
              <a:ext cx="609823"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b="1">
                  <a:solidFill>
                    <a:srgbClr val="8CBAE7"/>
                  </a:solidFill>
                </a:defRPr>
              </a:lvl1pPr>
            </a:lstStyle>
            <a:p>
              <a:pPr>
                <a:spcBef>
                  <a:spcPct val="0"/>
                </a:spcBef>
              </a:pPr>
              <a:r>
                <a:rPr lang="en-US" altLang="es-ES_tradnl" dirty="0">
                  <a:solidFill>
                    <a:srgbClr val="1A75CF"/>
                  </a:solidFill>
                  <a:ea typeface="Arial" charset="0"/>
                </a:rPr>
                <a:t>1 507</a:t>
              </a:r>
              <a:endParaRPr lang="en-US" altLang="es-ES_tradnl" dirty="0">
                <a:solidFill>
                  <a:srgbClr val="1A75CF"/>
                </a:solidFill>
                <a:ea typeface="Arial" charset="0"/>
                <a:cs typeface="Arial" panose="020B0604020202020204" pitchFamily="34" charset="0"/>
              </a:endParaRPr>
            </a:p>
          </p:txBody>
        </p:sp>
      </p:grpSp>
      <p:grpSp>
        <p:nvGrpSpPr>
          <p:cNvPr id="441" name="Google Shape;578;p5"/>
          <p:cNvGrpSpPr/>
          <p:nvPr/>
        </p:nvGrpSpPr>
        <p:grpSpPr>
          <a:xfrm>
            <a:off x="2227646" y="6464293"/>
            <a:ext cx="2812591" cy="176395"/>
            <a:chOff x="0" y="0"/>
            <a:chExt cx="2812590" cy="176394"/>
          </a:xfrm>
        </p:grpSpPr>
        <p:sp>
          <p:nvSpPr>
            <p:cNvPr id="438" name="Google Shape;579;p5"/>
            <p:cNvSpPr txBox="1"/>
            <p:nvPr/>
          </p:nvSpPr>
          <p:spPr>
            <a:xfrm>
              <a:off x="1118755" y="0"/>
              <a:ext cx="575079" cy="176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22225" algn="ctr">
                <a:lnSpc>
                  <a:spcPct val="102000"/>
                </a:lnSpc>
                <a:defRPr sz="1200"/>
              </a:lvl1pPr>
            </a:lstStyle>
            <a:p>
              <a:r>
                <a:rPr lang="en-US" dirty="0"/>
                <a:t>2024</a:t>
              </a:r>
            </a:p>
          </p:txBody>
        </p:sp>
        <p:sp>
          <p:nvSpPr>
            <p:cNvPr id="439" name="Google Shape;580;p5"/>
            <p:cNvSpPr txBox="1"/>
            <p:nvPr/>
          </p:nvSpPr>
          <p:spPr>
            <a:xfrm>
              <a:off x="2237511" y="0"/>
              <a:ext cx="575079" cy="176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22225" algn="ctr">
                <a:lnSpc>
                  <a:spcPct val="102000"/>
                </a:lnSpc>
                <a:defRPr sz="1200"/>
              </a:lvl1pPr>
            </a:lstStyle>
            <a:p>
              <a:r>
                <a:rPr lang="en-US" dirty="0"/>
                <a:t>2025</a:t>
              </a:r>
            </a:p>
          </p:txBody>
        </p:sp>
        <p:sp>
          <p:nvSpPr>
            <p:cNvPr id="440" name="Google Shape;581;p5"/>
            <p:cNvSpPr txBox="1"/>
            <p:nvPr/>
          </p:nvSpPr>
          <p:spPr>
            <a:xfrm>
              <a:off x="0" y="0"/>
              <a:ext cx="575079" cy="176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22225" algn="ctr">
                <a:lnSpc>
                  <a:spcPct val="102000"/>
                </a:lnSpc>
                <a:defRPr sz="1200"/>
              </a:lvl1pPr>
            </a:lstStyle>
            <a:p>
              <a:r>
                <a:rPr lang="en-US" dirty="0"/>
                <a:t>2023</a:t>
              </a:r>
            </a:p>
          </p:txBody>
        </p:sp>
      </p:grpSp>
      <p:pic>
        <p:nvPicPr>
          <p:cNvPr id="443" name="Imagen 48" descr="Imagen 48">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444" name="CuadroTexto 5"/>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b="1"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Management team</a:t>
            </a:r>
          </a:p>
        </p:txBody>
      </p:sp>
      <p:sp>
        <p:nvSpPr>
          <p:cNvPr id="2" name="Google Shape;461;p4">
            <a:extLst>
              <a:ext uri="{FF2B5EF4-FFF2-40B4-BE49-F238E27FC236}">
                <a16:creationId xmlns:a16="http://schemas.microsoft.com/office/drawing/2014/main" id="{308A1DB3-3265-5394-0879-BE7DA68F9BDA}"/>
              </a:ext>
            </a:extLst>
          </p:cNvPr>
          <p:cNvSpPr txBox="1"/>
          <p:nvPr/>
        </p:nvSpPr>
        <p:spPr>
          <a:xfrm>
            <a:off x="9859076" y="6662249"/>
            <a:ext cx="1959378" cy="18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r">
              <a:lnSpc>
                <a:spcPct val="90000"/>
              </a:lnSpc>
              <a:defRPr sz="700"/>
            </a:lvl1pPr>
          </a:lstStyle>
          <a:p>
            <a:r>
              <a:rPr lang="en-US" dirty="0"/>
              <a:t>* Figures in millions of USD.</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6" name="abu.jpgGoogle Shape;1429;g3e0acc1b3d5_0_540"/>
          <p:cNvGrpSpPr/>
          <p:nvPr/>
        </p:nvGrpSpPr>
        <p:grpSpPr>
          <a:xfrm>
            <a:off x="5163825" y="-3165400"/>
            <a:ext cx="14648101" cy="14649301"/>
            <a:chOff x="0" y="0"/>
            <a:chExt cx="14648099" cy="14649299"/>
          </a:xfrm>
        </p:grpSpPr>
        <p:pic>
          <p:nvPicPr>
            <p:cNvPr id="3484" name="image229.jpeg" descr="image229.jpeg"/>
            <p:cNvPicPr>
              <a:picLocks noChangeAspect="1"/>
            </p:cNvPicPr>
            <p:nvPr/>
          </p:nvPicPr>
          <p:blipFill>
            <a:blip r:embed="rId3"/>
            <a:srcRect l="14070" b="1"/>
            <a:stretch>
              <a:fillRect/>
            </a:stretch>
          </p:blipFill>
          <p:spPr>
            <a:xfrm>
              <a:off x="0" y="2658836"/>
              <a:ext cx="9491971" cy="7362655"/>
            </a:xfrm>
            <a:custGeom>
              <a:avLst/>
              <a:gdLst/>
              <a:ahLst/>
              <a:cxnLst>
                <a:cxn ang="0">
                  <a:pos x="wd2" y="hd2"/>
                </a:cxn>
                <a:cxn ang="5400000">
                  <a:pos x="wd2" y="hd2"/>
                </a:cxn>
                <a:cxn ang="10800000">
                  <a:pos x="wd2" y="hd2"/>
                </a:cxn>
                <a:cxn ang="16200000">
                  <a:pos x="wd2" y="hd2"/>
                </a:cxn>
              </a:cxnLst>
              <a:rect l="0" t="0" r="r" b="b"/>
              <a:pathLst>
                <a:path w="21600" h="21600" extrusionOk="0">
                  <a:moveTo>
                    <a:pt x="3819" y="0"/>
                  </a:moveTo>
                  <a:cubicBezTo>
                    <a:pt x="1434" y="3717"/>
                    <a:pt x="0" y="8487"/>
                    <a:pt x="0" y="13689"/>
                  </a:cubicBezTo>
                  <a:cubicBezTo>
                    <a:pt x="0" y="16483"/>
                    <a:pt x="418" y="19151"/>
                    <a:pt x="1171" y="21600"/>
                  </a:cubicBezTo>
                  <a:lnTo>
                    <a:pt x="21600" y="21600"/>
                  </a:lnTo>
                  <a:lnTo>
                    <a:pt x="21600" y="0"/>
                  </a:lnTo>
                  <a:lnTo>
                    <a:pt x="3819" y="0"/>
                  </a:lnTo>
                  <a:close/>
                </a:path>
              </a:pathLst>
            </a:custGeom>
            <a:ln w="12700" cap="flat">
              <a:noFill/>
              <a:miter lim="400000"/>
            </a:ln>
            <a:effectLst/>
          </p:spPr>
        </p:pic>
        <p:sp>
          <p:nvSpPr>
            <p:cNvPr id="3485"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488"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50</a:t>
            </a:fld>
            <a:endParaRPr lang="en-US" dirty="0"/>
          </a:p>
        </p:txBody>
      </p:sp>
      <p:sp>
        <p:nvSpPr>
          <p:cNvPr id="3489"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490"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492" name="Imagen 18" descr="Imagen 18">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3494"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Digitalization</a:t>
            </a:r>
          </a:p>
        </p:txBody>
      </p:sp>
      <p:sp>
        <p:nvSpPr>
          <p:cNvPr id="3" name="Google Shape;461;p4">
            <a:extLst>
              <a:ext uri="{FF2B5EF4-FFF2-40B4-BE49-F238E27FC236}">
                <a16:creationId xmlns:a16="http://schemas.microsoft.com/office/drawing/2014/main" id="{007B17D2-B303-30D2-20A3-533AD8D0E590}"/>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United Arab Emirates</a:t>
            </a:r>
          </a:p>
        </p:txBody>
      </p:sp>
      <p:sp>
        <p:nvSpPr>
          <p:cNvPr id="2" name="CuadroTexto 1">
            <a:extLst>
              <a:ext uri="{FF2B5EF4-FFF2-40B4-BE49-F238E27FC236}">
                <a16:creationId xmlns:a16="http://schemas.microsoft.com/office/drawing/2014/main" id="{5A9DA7C3-1669-8E89-3EBC-89CAD3C17685}"/>
              </a:ext>
            </a:extLst>
          </p:cNvPr>
          <p:cNvSpPr txBox="1"/>
          <p:nvPr/>
        </p:nvSpPr>
        <p:spPr>
          <a:xfrm>
            <a:off x="2145375" y="3116711"/>
            <a:ext cx="2652656" cy="954107"/>
          </a:xfrm>
          <a:prstGeom prst="rect">
            <a:avLst/>
          </a:prstGeom>
          <a:noFill/>
        </p:spPr>
        <p:txBody>
          <a:bodyPr wrap="square" rtlCol="0" anchor="ctr" anchorCtr="0">
            <a:spAutoFit/>
          </a:bodyPr>
          <a:lstStyle/>
          <a:p>
            <a:r>
              <a:rPr lang="en-US" b="1" dirty="0">
                <a:solidFill>
                  <a:srgbClr val="1A75CF"/>
                </a:solidFill>
                <a:latin typeface="+mn-lt"/>
              </a:rPr>
              <a:t>End-to-end Water Management in Abu Dabi and some islands, United Arab Emirates</a:t>
            </a:r>
          </a:p>
        </p:txBody>
      </p:sp>
      <p:sp>
        <p:nvSpPr>
          <p:cNvPr id="4" name="Google Shape;1427;g3e0acc1b3d5_0_540">
            <a:extLst>
              <a:ext uri="{FF2B5EF4-FFF2-40B4-BE49-F238E27FC236}">
                <a16:creationId xmlns:a16="http://schemas.microsoft.com/office/drawing/2014/main" id="{567FAFD9-B899-1892-CC63-BA27261CF3B1}"/>
              </a:ext>
            </a:extLst>
          </p:cNvPr>
          <p:cNvSpPr txBox="1">
            <a:spLocks/>
          </p:cNvSpPr>
          <p:nvPr/>
        </p:nvSpPr>
        <p:spPr>
          <a:xfrm>
            <a:off x="2154900" y="4087489"/>
            <a:ext cx="2576100" cy="2508339"/>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2019.</a:t>
            </a:r>
          </a:p>
          <a:p>
            <a:pPr marL="0" indent="0">
              <a:lnSpc>
                <a:spcPct val="100000"/>
              </a:lnSpc>
              <a:spcBef>
                <a:spcPts val="300"/>
              </a:spcBef>
              <a:spcAft>
                <a:spcPts val="300"/>
              </a:spcAft>
              <a:buSzPts val="1328"/>
              <a:buFont typeface="Arial"/>
              <a:buNone/>
            </a:pPr>
            <a:r>
              <a:rPr lang="en-US" sz="1100" b="1" dirty="0">
                <a:latin typeface="+mn-lt"/>
              </a:rPr>
              <a:t>Project type</a:t>
            </a:r>
            <a:r>
              <a:rPr lang="en-US" sz="1100" dirty="0">
                <a:latin typeface="+mn-lt"/>
              </a:rPr>
              <a:t>: MWC – End-to-end Water Cycle (7 years) of Abu Dhabi and the adjacent islands of Al Reem, Al Maryah and Al Saadiyat.</a:t>
            </a:r>
          </a:p>
          <a:p>
            <a:pPr marL="0" indent="0">
              <a:lnSpc>
                <a:spcPct val="100000"/>
              </a:lnSpc>
              <a:spcBef>
                <a:spcPts val="300"/>
              </a:spcBef>
              <a:spcAft>
                <a:spcPts val="300"/>
              </a:spcAft>
              <a:buSzPts val="1328"/>
              <a:buFont typeface="Arial"/>
              <a:buNone/>
            </a:pPr>
            <a:r>
              <a:rPr lang="en-US" sz="1100" b="1" dirty="0">
                <a:latin typeface="+mn-lt"/>
              </a:rPr>
              <a:t>Capacity</a:t>
            </a:r>
            <a:r>
              <a:rPr lang="en-US" sz="1100" dirty="0">
                <a:latin typeface="+mn-lt"/>
              </a:rPr>
              <a:t>: up to 227 acre-feet/day (more than 100 billion liters per year). </a:t>
            </a:r>
          </a:p>
          <a:p>
            <a:pPr marL="0" indent="0">
              <a:lnSpc>
                <a:spcPct val="100000"/>
              </a:lnSpc>
              <a:spcBef>
                <a:spcPts val="600"/>
              </a:spcBef>
              <a:spcAft>
                <a:spcPts val="600"/>
              </a:spcAft>
              <a:buSzPts val="1328"/>
              <a:buFont typeface="Arial"/>
              <a:buNone/>
            </a:pPr>
            <a:r>
              <a:rPr lang="en-US" sz="1100" dirty="0">
                <a:latin typeface="+mn-lt"/>
              </a:rPr>
              <a:t>The project manages 821 miles of networks and 54 wastewater pumping stations in Abu Dhabi and the adjacent islands of Al Reem, Al Maryah, and Al Saadiyat. </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0" name="catar.jpgGoogle Shape;1439;g3e0acc1b3d5_0_640"/>
          <p:cNvGrpSpPr/>
          <p:nvPr/>
        </p:nvGrpSpPr>
        <p:grpSpPr>
          <a:xfrm>
            <a:off x="5163825" y="-3165400"/>
            <a:ext cx="14648101" cy="14649301"/>
            <a:chOff x="0" y="0"/>
            <a:chExt cx="14648099" cy="14649299"/>
          </a:xfrm>
        </p:grpSpPr>
        <p:pic>
          <p:nvPicPr>
            <p:cNvPr id="3498" name="image230.jpeg" descr="image230.jpeg"/>
            <p:cNvPicPr>
              <a:picLocks noChangeAspect="1"/>
            </p:cNvPicPr>
            <p:nvPr/>
          </p:nvPicPr>
          <p:blipFill>
            <a:blip r:embed="rId2"/>
            <a:srcRect l="15650" b="2"/>
            <a:stretch>
              <a:fillRect/>
            </a:stretch>
          </p:blipFill>
          <p:spPr>
            <a:xfrm>
              <a:off x="0" y="2535778"/>
              <a:ext cx="12837596" cy="8560847"/>
            </a:xfrm>
            <a:custGeom>
              <a:avLst/>
              <a:gdLst/>
              <a:ahLst/>
              <a:cxnLst>
                <a:cxn ang="0">
                  <a:pos x="wd2" y="hd2"/>
                </a:cxn>
                <a:cxn ang="5400000">
                  <a:pos x="wd2" y="hd2"/>
                </a:cxn>
                <a:cxn ang="10800000">
                  <a:pos x="wd2" y="hd2"/>
                </a:cxn>
                <a:cxn ang="16200000">
                  <a:pos x="wd2" y="hd2"/>
                </a:cxn>
              </a:cxnLst>
              <a:rect l="0" t="0" r="r" b="b"/>
              <a:pathLst>
                <a:path w="21600" h="21600" extrusionOk="0">
                  <a:moveTo>
                    <a:pt x="3003" y="0"/>
                  </a:moveTo>
                  <a:cubicBezTo>
                    <a:pt x="1133" y="3240"/>
                    <a:pt x="0" y="7462"/>
                    <a:pt x="0" y="12083"/>
                  </a:cubicBezTo>
                  <a:cubicBezTo>
                    <a:pt x="0" y="15564"/>
                    <a:pt x="643" y="18820"/>
                    <a:pt x="1759" y="21600"/>
                  </a:cubicBezTo>
                  <a:lnTo>
                    <a:pt x="21600" y="21600"/>
                  </a:lnTo>
                  <a:lnTo>
                    <a:pt x="21600" y="0"/>
                  </a:lnTo>
                  <a:lnTo>
                    <a:pt x="3003" y="0"/>
                  </a:lnTo>
                  <a:close/>
                </a:path>
              </a:pathLst>
            </a:custGeom>
            <a:ln w="12700" cap="flat">
              <a:noFill/>
              <a:miter lim="400000"/>
            </a:ln>
            <a:effectLst/>
          </p:spPr>
        </p:pic>
        <p:sp>
          <p:nvSpPr>
            <p:cNvPr id="3499"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502"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51</a:t>
            </a:fld>
            <a:endParaRPr lang="en-US" dirty="0"/>
          </a:p>
        </p:txBody>
      </p:sp>
      <p:sp>
        <p:nvSpPr>
          <p:cNvPr id="3503"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504"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506" name="Imagen 17" descr="Imagen 17">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508"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9468FAC2-FAC2-19B8-927C-38A20AA8628F}"/>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Qatar</a:t>
            </a:r>
          </a:p>
        </p:txBody>
      </p:sp>
      <p:sp>
        <p:nvSpPr>
          <p:cNvPr id="3" name="CuadroTexto 2">
            <a:extLst>
              <a:ext uri="{FF2B5EF4-FFF2-40B4-BE49-F238E27FC236}">
                <a16:creationId xmlns:a16="http://schemas.microsoft.com/office/drawing/2014/main" id="{135DF778-DB8E-50DB-7292-6B60869F5D67}"/>
              </a:ext>
            </a:extLst>
          </p:cNvPr>
          <p:cNvSpPr txBox="1"/>
          <p:nvPr/>
        </p:nvSpPr>
        <p:spPr>
          <a:xfrm>
            <a:off x="2145375" y="4166892"/>
            <a:ext cx="2652656" cy="523220"/>
          </a:xfrm>
          <a:prstGeom prst="rect">
            <a:avLst/>
          </a:prstGeom>
          <a:noFill/>
        </p:spPr>
        <p:txBody>
          <a:bodyPr wrap="square" rtlCol="0" anchor="ctr" anchorCtr="0">
            <a:spAutoFit/>
          </a:bodyPr>
          <a:lstStyle/>
          <a:p>
            <a:r>
              <a:rPr lang="en-US" b="1" dirty="0">
                <a:solidFill>
                  <a:srgbClr val="1A75CF"/>
                </a:solidFill>
                <a:latin typeface="+mn-lt"/>
              </a:rPr>
              <a:t>Al-Dhakhira Wastewater Treatment Plant in Qatar</a:t>
            </a:r>
          </a:p>
        </p:txBody>
      </p:sp>
      <p:sp>
        <p:nvSpPr>
          <p:cNvPr id="4" name="Google Shape;1435;g3e0acc1b3d5_0_640">
            <a:extLst>
              <a:ext uri="{FF2B5EF4-FFF2-40B4-BE49-F238E27FC236}">
                <a16:creationId xmlns:a16="http://schemas.microsoft.com/office/drawing/2014/main" id="{177FB17B-8A0F-FEF0-90B9-E3A6FDB1C39A}"/>
              </a:ext>
            </a:extLst>
          </p:cNvPr>
          <p:cNvSpPr txBox="1">
            <a:spLocks/>
          </p:cNvSpPr>
          <p:nvPr/>
        </p:nvSpPr>
        <p:spPr>
          <a:xfrm>
            <a:off x="2154900" y="4723807"/>
            <a:ext cx="2576100" cy="183123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2022.</a:t>
            </a:r>
          </a:p>
          <a:p>
            <a:pPr marL="0" indent="0">
              <a:lnSpc>
                <a:spcPct val="100000"/>
              </a:lnSpc>
              <a:spcBef>
                <a:spcPts val="300"/>
              </a:spcBef>
              <a:spcAft>
                <a:spcPts val="300"/>
              </a:spcAft>
              <a:buSzPts val="1328"/>
              <a:buFont typeface="Arial"/>
              <a:buNone/>
            </a:pPr>
            <a:r>
              <a:rPr lang="en-US" sz="1100" b="1" dirty="0">
                <a:latin typeface="+mn-lt"/>
              </a:rPr>
              <a:t>Client: </a:t>
            </a:r>
            <a:r>
              <a:rPr lang="en-US" sz="1100" dirty="0">
                <a:latin typeface="+mn-lt"/>
              </a:rPr>
              <a:t>Public Works Authority (Government of Qatar). </a:t>
            </a:r>
          </a:p>
          <a:p>
            <a:pPr marL="0" indent="0">
              <a:lnSpc>
                <a:spcPct val="100000"/>
              </a:lnSpc>
              <a:spcBef>
                <a:spcPts val="300"/>
              </a:spcBef>
              <a:spcAft>
                <a:spcPts val="300"/>
              </a:spcAft>
              <a:buSzPts val="1328"/>
              <a:buFont typeface="Arial"/>
              <a:buNone/>
            </a:pPr>
            <a:r>
              <a:rPr lang="en-US" sz="1100" b="1" dirty="0">
                <a:latin typeface="+mn-lt"/>
              </a:rPr>
              <a:t>Project type</a:t>
            </a:r>
            <a:r>
              <a:rPr lang="en-US" sz="1100" dirty="0">
                <a:latin typeface="+mn-lt"/>
              </a:rPr>
              <a:t>: Design, Construction, Operation, and Maintenance. </a:t>
            </a:r>
          </a:p>
          <a:p>
            <a:pPr marL="0" indent="0">
              <a:lnSpc>
                <a:spcPct val="100000"/>
              </a:lnSpc>
              <a:spcBef>
                <a:spcPts val="300"/>
              </a:spcBef>
              <a:spcAft>
                <a:spcPts val="300"/>
              </a:spcAft>
              <a:buSzPts val="1328"/>
              <a:buFont typeface="Arial"/>
              <a:buNone/>
            </a:pPr>
            <a:r>
              <a:rPr lang="en-US" sz="1100" b="1" dirty="0">
                <a:latin typeface="+mn-lt"/>
              </a:rPr>
              <a:t>Population</a:t>
            </a:r>
            <a:r>
              <a:rPr lang="en-US" sz="1100" dirty="0">
                <a:latin typeface="+mn-lt"/>
              </a:rPr>
              <a:t>: more than 280 000 inhabitants. </a:t>
            </a:r>
          </a:p>
          <a:p>
            <a:pPr marL="0" indent="0">
              <a:lnSpc>
                <a:spcPct val="100000"/>
              </a:lnSpc>
              <a:spcBef>
                <a:spcPts val="300"/>
              </a:spcBef>
              <a:spcAft>
                <a:spcPts val="300"/>
              </a:spcAft>
              <a:buSzPts val="1328"/>
              <a:buFont typeface="Arial"/>
              <a:buNone/>
            </a:pPr>
            <a:r>
              <a:rPr lang="en-US" sz="1100" b="1" dirty="0">
                <a:latin typeface="+mn-lt"/>
              </a:rPr>
              <a:t>Capacity</a:t>
            </a:r>
            <a:r>
              <a:rPr lang="en-US" sz="1100" dirty="0">
                <a:latin typeface="+mn-lt"/>
              </a:rPr>
              <a:t>: 45.6 acre-feet/day.</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Mapa&#10;&#10;Descripción generada automáticamente">
            <a:extLst>
              <a:ext uri="{FF2B5EF4-FFF2-40B4-BE49-F238E27FC236}">
                <a16:creationId xmlns:a16="http://schemas.microsoft.com/office/drawing/2014/main" id="{215A299E-9FC5-A840-E007-183FF4D1B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23" y="3039077"/>
            <a:ext cx="4229892" cy="2818800"/>
          </a:xfrm>
          <a:prstGeom prst="rect">
            <a:avLst/>
          </a:prstGeom>
        </p:spPr>
      </p:pic>
      <p:sp>
        <p:nvSpPr>
          <p:cNvPr id="3511"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52</a:t>
            </a:fld>
            <a:endParaRPr lang="en-US" dirty="0"/>
          </a:p>
        </p:txBody>
      </p:sp>
      <p:sp>
        <p:nvSpPr>
          <p:cNvPr id="3512"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513"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516" name="japon.jpgGoogle Shape;1450;g3e0acc1b3d5_0_650" descr="japon.jpgGoogle Shape;1450;g3e0acc1b3d5_0_650"/>
          <p:cNvPicPr>
            <a:picLocks noChangeAspect="1"/>
          </p:cNvPicPr>
          <p:nvPr/>
        </p:nvPicPr>
        <p:blipFill>
          <a:blip r:embed="rId4"/>
          <a:srcRect l="17303" r="7728" b="2"/>
          <a:stretch>
            <a:fillRect/>
          </a:stretch>
        </p:blipFill>
        <p:spPr>
          <a:xfrm>
            <a:off x="8546121" y="-794084"/>
            <a:ext cx="5460604" cy="546219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5" y="0"/>
                  <a:pt x="0" y="4836"/>
                  <a:pt x="0" y="10801"/>
                </a:cubicBezTo>
                <a:cubicBezTo>
                  <a:pt x="0" y="16766"/>
                  <a:pt x="4835" y="21600"/>
                  <a:pt x="10799" y="21600"/>
                </a:cubicBezTo>
                <a:cubicBezTo>
                  <a:pt x="16764" y="21600"/>
                  <a:pt x="21600" y="16766"/>
                  <a:pt x="21600" y="10801"/>
                </a:cubicBezTo>
                <a:cubicBezTo>
                  <a:pt x="21600" y="4836"/>
                  <a:pt x="16764" y="0"/>
                  <a:pt x="10799" y="0"/>
                </a:cubicBezTo>
                <a:close/>
              </a:path>
            </a:pathLst>
          </a:custGeom>
          <a:ln>
            <a:solidFill>
              <a:srgbClr val="1A75CF"/>
            </a:solidFill>
          </a:ln>
        </p:spPr>
      </p:pic>
      <p:pic>
        <p:nvPicPr>
          <p:cNvPr id="3517" name="Imagen 16" descr="Imagen 16">
            <a:hlinkClick r:id="rId5" action="ppaction://hlinksldjump"/>
          </p:cNvPr>
          <p:cNvPicPr>
            <a:picLocks noChangeAspect="1"/>
          </p:cNvPicPr>
          <p:nvPr/>
        </p:nvPicPr>
        <p:blipFill>
          <a:blip r:embed="rId6"/>
          <a:stretch>
            <a:fillRect/>
          </a:stretch>
        </p:blipFill>
        <p:spPr>
          <a:xfrm>
            <a:off x="312466" y="321263"/>
            <a:ext cx="139972" cy="109739"/>
          </a:xfrm>
          <a:prstGeom prst="rect">
            <a:avLst/>
          </a:prstGeom>
          <a:ln w="12700">
            <a:miter lim="400000"/>
          </a:ln>
        </p:spPr>
      </p:pic>
      <p:sp>
        <p:nvSpPr>
          <p:cNvPr id="3519"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572BDDA6-66C9-35BE-F983-45A008982C4E}"/>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Japan</a:t>
            </a:r>
          </a:p>
        </p:txBody>
      </p:sp>
      <p:sp>
        <p:nvSpPr>
          <p:cNvPr id="3" name="CuadroTexto 2">
            <a:extLst>
              <a:ext uri="{FF2B5EF4-FFF2-40B4-BE49-F238E27FC236}">
                <a16:creationId xmlns:a16="http://schemas.microsoft.com/office/drawing/2014/main" id="{111BF61A-64C9-C0DB-E7DE-E13CAA635A90}"/>
              </a:ext>
            </a:extLst>
          </p:cNvPr>
          <p:cNvSpPr txBox="1"/>
          <p:nvPr/>
        </p:nvSpPr>
        <p:spPr>
          <a:xfrm>
            <a:off x="2145375" y="2451232"/>
            <a:ext cx="2593514" cy="954107"/>
          </a:xfrm>
          <a:prstGeom prst="rect">
            <a:avLst/>
          </a:prstGeom>
          <a:noFill/>
        </p:spPr>
        <p:txBody>
          <a:bodyPr wrap="square" rtlCol="0" anchor="ctr" anchorCtr="0">
            <a:spAutoFit/>
          </a:bodyPr>
          <a:lstStyle/>
          <a:p>
            <a:r>
              <a:rPr lang="en-US" b="1" dirty="0">
                <a:solidFill>
                  <a:srgbClr val="1A75CF"/>
                </a:solidFill>
                <a:latin typeface="+mn-lt"/>
              </a:rPr>
              <a:t>Renovation and Operation of the Toyohashi Drinking Water Treatment Plant, Japan</a:t>
            </a:r>
          </a:p>
        </p:txBody>
      </p:sp>
      <p:sp>
        <p:nvSpPr>
          <p:cNvPr id="4" name="Google Shape;1447;g3e0acc1b3d5_0_650">
            <a:extLst>
              <a:ext uri="{FF2B5EF4-FFF2-40B4-BE49-F238E27FC236}">
                <a16:creationId xmlns:a16="http://schemas.microsoft.com/office/drawing/2014/main" id="{B89462F6-7372-CDF9-3DEC-A591534B4EC5}"/>
              </a:ext>
            </a:extLst>
          </p:cNvPr>
          <p:cNvSpPr txBox="1">
            <a:spLocks/>
          </p:cNvSpPr>
          <p:nvPr/>
        </p:nvSpPr>
        <p:spPr>
          <a:xfrm>
            <a:off x="2154900" y="3469958"/>
            <a:ext cx="2576100" cy="3108503"/>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2025.</a:t>
            </a:r>
          </a:p>
          <a:p>
            <a:pPr marL="0" indent="0">
              <a:lnSpc>
                <a:spcPct val="100000"/>
              </a:lnSpc>
              <a:spcBef>
                <a:spcPts val="300"/>
              </a:spcBef>
              <a:spcAft>
                <a:spcPts val="300"/>
              </a:spcAft>
              <a:buSzPts val="1328"/>
              <a:buFont typeface="Arial"/>
              <a:buNone/>
            </a:pPr>
            <a:r>
              <a:rPr lang="en-US" sz="1100" b="1" dirty="0">
                <a:latin typeface="+mn-lt"/>
              </a:rPr>
              <a:t>Population</a:t>
            </a:r>
            <a:r>
              <a:rPr lang="en-US" sz="1100" dirty="0">
                <a:latin typeface="+mn-lt"/>
              </a:rPr>
              <a:t>:</a:t>
            </a:r>
            <a:r>
              <a:rPr lang="en-US" sz="1100" b="1" dirty="0">
                <a:latin typeface="+mn-lt"/>
              </a:rPr>
              <a:t> </a:t>
            </a:r>
            <a:r>
              <a:rPr lang="en-US" sz="1100" dirty="0">
                <a:latin typeface="+mn-lt"/>
              </a:rPr>
              <a:t>377 453 inhabitants.</a:t>
            </a:r>
          </a:p>
          <a:p>
            <a:pPr marL="0" indent="0">
              <a:lnSpc>
                <a:spcPct val="100000"/>
              </a:lnSpc>
              <a:spcBef>
                <a:spcPts val="600"/>
              </a:spcBef>
              <a:spcAft>
                <a:spcPts val="600"/>
              </a:spcAft>
              <a:buSzPts val="1328"/>
              <a:buFont typeface="Arial"/>
              <a:buNone/>
            </a:pPr>
            <a:r>
              <a:rPr lang="en-US" sz="1100" dirty="0">
                <a:latin typeface="+mn-lt"/>
              </a:rPr>
              <a:t>The project involves the renovation of the Toyohashi water treatment plant and the 30‑year operation of two drinking water treatment plants in Aichi Prefecture. Delivered through a consortium led by Infroneer Holdings Co., Ltd., a Japanese group specializing in infrastructure construction and management, the project combines a Build and Transfer (BT) model with a concession system and public‑private partnership, ensuring a sustainable and resilient service.</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53</a:t>
            </a:fld>
            <a:endParaRPr lang="en-US" dirty="0"/>
          </a:p>
        </p:txBody>
      </p:sp>
      <p:sp>
        <p:nvSpPr>
          <p:cNvPr id="3523"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524"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grpSp>
        <p:nvGrpSpPr>
          <p:cNvPr id="3528" name="georgia.jpgGoogle Shape;1461;g3e0acc1b3d5_0_630"/>
          <p:cNvGrpSpPr/>
          <p:nvPr/>
        </p:nvGrpSpPr>
        <p:grpSpPr>
          <a:xfrm>
            <a:off x="5163825" y="-3165400"/>
            <a:ext cx="14648101" cy="14649301"/>
            <a:chOff x="0" y="0"/>
            <a:chExt cx="14648099" cy="14649299"/>
          </a:xfrm>
        </p:grpSpPr>
        <p:pic>
          <p:nvPicPr>
            <p:cNvPr id="3526" name="image233.jpeg" descr="image233.jpeg"/>
            <p:cNvPicPr>
              <a:picLocks noChangeAspect="1"/>
            </p:cNvPicPr>
            <p:nvPr/>
          </p:nvPicPr>
          <p:blipFill>
            <a:blip r:embed="rId2"/>
            <a:srcRect l="27618" b="1"/>
            <a:stretch>
              <a:fillRect/>
            </a:stretch>
          </p:blipFill>
          <p:spPr>
            <a:xfrm>
              <a:off x="0" y="2950394"/>
              <a:ext cx="13536216" cy="8090669"/>
            </a:xfrm>
            <a:custGeom>
              <a:avLst/>
              <a:gdLst/>
              <a:ahLst/>
              <a:cxnLst>
                <a:cxn ang="0">
                  <a:pos x="wd2" y="hd2"/>
                </a:cxn>
                <a:cxn ang="5400000">
                  <a:pos x="wd2" y="hd2"/>
                </a:cxn>
                <a:cxn ang="10800000">
                  <a:pos x="wd2" y="hd2"/>
                </a:cxn>
                <a:cxn ang="16200000">
                  <a:pos x="wd2" y="hd2"/>
                </a:cxn>
              </a:cxnLst>
              <a:rect l="0" t="0" r="r" b="b"/>
              <a:pathLst>
                <a:path w="21600" h="21600" extrusionOk="0">
                  <a:moveTo>
                    <a:pt x="2312" y="0"/>
                  </a:moveTo>
                  <a:cubicBezTo>
                    <a:pt x="860" y="3259"/>
                    <a:pt x="0" y="7301"/>
                    <a:pt x="0" y="11678"/>
                  </a:cubicBezTo>
                  <a:cubicBezTo>
                    <a:pt x="0" y="15301"/>
                    <a:pt x="591" y="18691"/>
                    <a:pt x="1617" y="21600"/>
                  </a:cubicBezTo>
                  <a:lnTo>
                    <a:pt x="21600" y="21600"/>
                  </a:lnTo>
                  <a:lnTo>
                    <a:pt x="21600" y="1323"/>
                  </a:lnTo>
                  <a:cubicBezTo>
                    <a:pt x="21431" y="870"/>
                    <a:pt x="21252" y="427"/>
                    <a:pt x="21062" y="0"/>
                  </a:cubicBezTo>
                  <a:lnTo>
                    <a:pt x="2312" y="0"/>
                  </a:lnTo>
                  <a:close/>
                </a:path>
              </a:pathLst>
            </a:custGeom>
            <a:ln w="12700" cap="flat">
              <a:noFill/>
              <a:miter lim="400000"/>
            </a:ln>
            <a:effectLst/>
          </p:spPr>
        </p:pic>
        <p:sp>
          <p:nvSpPr>
            <p:cNvPr id="3527"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529" name="Google Shape;283;g3e1379ed546_0_928"/>
          <p:cNvSpPr txBox="1"/>
          <p:nvPr/>
        </p:nvSpPr>
        <p:spPr>
          <a:xfrm>
            <a:off x="11544650" y="6668472"/>
            <a:ext cx="548701" cy="292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700"/>
            </a:lvl1pPr>
          </a:lstStyle>
          <a:p>
            <a:r>
              <a:rPr lang="en-US" dirty="0"/>
              <a:t>53</a:t>
            </a:r>
          </a:p>
        </p:txBody>
      </p:sp>
      <p:pic>
        <p:nvPicPr>
          <p:cNvPr id="3530" name="Imagen 16" descr="Imagen 16">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532" name="CuadroTexto 7"/>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D489158C-5794-7159-7CFC-D65A0518C6E2}"/>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Georgia</a:t>
            </a:r>
          </a:p>
        </p:txBody>
      </p:sp>
      <p:sp>
        <p:nvSpPr>
          <p:cNvPr id="3" name="CuadroTexto 2">
            <a:extLst>
              <a:ext uri="{FF2B5EF4-FFF2-40B4-BE49-F238E27FC236}">
                <a16:creationId xmlns:a16="http://schemas.microsoft.com/office/drawing/2014/main" id="{D738A9F9-E7EC-C022-47CD-F3CEA7BC9938}"/>
              </a:ext>
            </a:extLst>
          </p:cNvPr>
          <p:cNvSpPr txBox="1"/>
          <p:nvPr/>
        </p:nvSpPr>
        <p:spPr>
          <a:xfrm>
            <a:off x="2145375" y="3551141"/>
            <a:ext cx="2652656" cy="523220"/>
          </a:xfrm>
          <a:prstGeom prst="rect">
            <a:avLst/>
          </a:prstGeom>
          <a:noFill/>
        </p:spPr>
        <p:txBody>
          <a:bodyPr wrap="square" rtlCol="0" anchor="ctr" anchorCtr="0">
            <a:spAutoFit/>
          </a:bodyPr>
          <a:lstStyle/>
          <a:p>
            <a:r>
              <a:rPr lang="en-US" b="1" dirty="0">
                <a:solidFill>
                  <a:srgbClr val="1A75CF"/>
                </a:solidFill>
                <a:latin typeface="+mn-lt"/>
              </a:rPr>
              <a:t>End-to-End Water Cycle Management in Georgia</a:t>
            </a:r>
          </a:p>
        </p:txBody>
      </p:sp>
      <p:sp>
        <p:nvSpPr>
          <p:cNvPr id="4" name="Google Shape;1459;g3e0acc1b3d5_0_630">
            <a:extLst>
              <a:ext uri="{FF2B5EF4-FFF2-40B4-BE49-F238E27FC236}">
                <a16:creationId xmlns:a16="http://schemas.microsoft.com/office/drawing/2014/main" id="{21E197C4-E075-DE3B-2729-66312425B7AF}"/>
              </a:ext>
            </a:extLst>
          </p:cNvPr>
          <p:cNvSpPr txBox="1">
            <a:spLocks/>
          </p:cNvSpPr>
          <p:nvPr/>
        </p:nvSpPr>
        <p:spPr>
          <a:xfrm>
            <a:off x="2154900" y="4160432"/>
            <a:ext cx="2652656" cy="2431394"/>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2022.</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1 468 950 inhabitants.</a:t>
            </a:r>
          </a:p>
          <a:p>
            <a:pPr marL="0" indent="0">
              <a:lnSpc>
                <a:spcPct val="100000"/>
              </a:lnSpc>
              <a:spcBef>
                <a:spcPts val="600"/>
              </a:spcBef>
              <a:spcAft>
                <a:spcPts val="600"/>
              </a:spcAft>
              <a:buSzPts val="1328"/>
              <a:buFont typeface="Arial"/>
              <a:buNone/>
            </a:pPr>
            <a:r>
              <a:rPr lang="en-US" sz="1100" dirty="0">
                <a:latin typeface="+mn-lt"/>
              </a:rPr>
              <a:t>The project includes infrastructures in 35 municipalities of Tiflis, Miskheta, Rustavi and Gardabani, including: the Zhinvali dam and reservoir (with a capacity of 421 564 acre-feet), 7 drinking water treatment plants, a wastewater treatment plant, 58 pumping stations, 118 tanks, 2 671 miles of distribution networks, and        1 056 miles of sewer networks.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5"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54</a:t>
            </a:fld>
            <a:endParaRPr lang="en-US" dirty="0"/>
          </a:p>
        </p:txBody>
      </p:sp>
      <p:sp>
        <p:nvSpPr>
          <p:cNvPr id="3536"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537"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538" name="chequia 2.jpgGoogle Shape;1467;g3e0acc1b3d5_0_674" descr="chequia 2.jpgGoogle Shape;1467;g3e0acc1b3d5_0_674"/>
          <p:cNvPicPr>
            <a:picLocks noChangeAspect="1"/>
          </p:cNvPicPr>
          <p:nvPr/>
        </p:nvPicPr>
        <p:blipFill>
          <a:blip r:embed="rId2"/>
          <a:srcRect r="56784"/>
          <a:stretch>
            <a:fillRect/>
          </a:stretch>
        </p:blipFill>
        <p:spPr>
          <a:xfrm>
            <a:off x="7666965" y="570063"/>
            <a:ext cx="5788820" cy="57852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799"/>
                </a:cubicBezTo>
                <a:cubicBezTo>
                  <a:pt x="0" y="16764"/>
                  <a:pt x="4835" y="21600"/>
                  <a:pt x="10800" y="21600"/>
                </a:cubicBezTo>
                <a:cubicBezTo>
                  <a:pt x="16765" y="21600"/>
                  <a:pt x="21600" y="16764"/>
                  <a:pt x="21600" y="10799"/>
                </a:cubicBezTo>
                <a:cubicBezTo>
                  <a:pt x="21600" y="4835"/>
                  <a:pt x="16765" y="0"/>
                  <a:pt x="10800" y="0"/>
                </a:cubicBezTo>
                <a:close/>
              </a:path>
            </a:pathLst>
          </a:custGeom>
          <a:ln>
            <a:solidFill>
              <a:srgbClr val="1A75CF"/>
            </a:solidFill>
          </a:ln>
        </p:spPr>
      </p:pic>
      <p:pic>
        <p:nvPicPr>
          <p:cNvPr id="3540" name="chequia1.jpgGoogle Shape;1472;g3e0acc1b3d5_0_674" descr="chequia1.jpgGoogle Shape;1472;g3e0acc1b3d5_0_674"/>
          <p:cNvPicPr>
            <a:picLocks noChangeAspect="1"/>
          </p:cNvPicPr>
          <p:nvPr/>
        </p:nvPicPr>
        <p:blipFill>
          <a:blip r:embed="rId3"/>
          <a:srcRect l="18341" r="38398"/>
          <a:stretch>
            <a:fillRect/>
          </a:stretch>
        </p:blipFill>
        <p:spPr>
          <a:xfrm>
            <a:off x="6232874" y="1449247"/>
            <a:ext cx="2465786" cy="2464198"/>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7"/>
                  <a:pt x="0" y="10802"/>
                </a:cubicBezTo>
                <a:cubicBezTo>
                  <a:pt x="0" y="16766"/>
                  <a:pt x="4834" y="21600"/>
                  <a:pt x="10798" y="21600"/>
                </a:cubicBezTo>
                <a:cubicBezTo>
                  <a:pt x="16763" y="21600"/>
                  <a:pt x="21600" y="16766"/>
                  <a:pt x="21600" y="10802"/>
                </a:cubicBezTo>
                <a:cubicBezTo>
                  <a:pt x="21600" y="4837"/>
                  <a:pt x="16763" y="0"/>
                  <a:pt x="10798" y="0"/>
                </a:cubicBezTo>
                <a:close/>
              </a:path>
            </a:pathLst>
          </a:custGeom>
          <a:ln>
            <a:solidFill>
              <a:srgbClr val="1A75CF"/>
            </a:solidFill>
          </a:ln>
        </p:spPr>
      </p:pic>
      <p:pic>
        <p:nvPicPr>
          <p:cNvPr id="3541" name="chequia3.jpgGoogle Shape;1473;g3e0acc1b3d5_0_674" descr="chequia3.jpgGoogle Shape;1473;g3e0acc1b3d5_0_674"/>
          <p:cNvPicPr>
            <a:picLocks noChangeAspect="1"/>
          </p:cNvPicPr>
          <p:nvPr/>
        </p:nvPicPr>
        <p:blipFill>
          <a:blip r:embed="rId4"/>
          <a:srcRect l="36575" r="19913"/>
          <a:stretch>
            <a:fillRect/>
          </a:stretch>
        </p:blipFill>
        <p:spPr>
          <a:xfrm>
            <a:off x="6892776" y="3499434"/>
            <a:ext cx="2464595" cy="2464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a:solidFill>
              <a:srgbClr val="1A75CF"/>
            </a:solidFill>
          </a:ln>
        </p:spPr>
      </p:pic>
      <p:pic>
        <p:nvPicPr>
          <p:cNvPr id="3542" name="Imagen 17" descr="Imagen 17">
            <a:hlinkClick r:id="rId5" action="ppaction://hlinksldjump"/>
          </p:cNvPr>
          <p:cNvPicPr>
            <a:picLocks noChangeAspect="1"/>
          </p:cNvPicPr>
          <p:nvPr/>
        </p:nvPicPr>
        <p:blipFill>
          <a:blip r:embed="rId6"/>
          <a:stretch>
            <a:fillRect/>
          </a:stretch>
        </p:blipFill>
        <p:spPr>
          <a:xfrm>
            <a:off x="312466" y="321263"/>
            <a:ext cx="139972" cy="109739"/>
          </a:xfrm>
          <a:prstGeom prst="rect">
            <a:avLst/>
          </a:prstGeom>
          <a:ln w="12700">
            <a:miter lim="400000"/>
          </a:ln>
        </p:spPr>
      </p:pic>
      <p:sp>
        <p:nvSpPr>
          <p:cNvPr id="3544"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C9C2997F-DCE1-6045-92E1-BC069EE14310}"/>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Czech Republic</a:t>
            </a:r>
          </a:p>
        </p:txBody>
      </p:sp>
      <p:sp>
        <p:nvSpPr>
          <p:cNvPr id="3" name="CuadroTexto 2">
            <a:extLst>
              <a:ext uri="{FF2B5EF4-FFF2-40B4-BE49-F238E27FC236}">
                <a16:creationId xmlns:a16="http://schemas.microsoft.com/office/drawing/2014/main" id="{9214C85D-624E-A89D-2F7A-D93F3F317CA9}"/>
              </a:ext>
            </a:extLst>
          </p:cNvPr>
          <p:cNvSpPr txBox="1"/>
          <p:nvPr/>
        </p:nvSpPr>
        <p:spPr>
          <a:xfrm>
            <a:off x="2145375" y="3243891"/>
            <a:ext cx="2652656" cy="738664"/>
          </a:xfrm>
          <a:prstGeom prst="rect">
            <a:avLst/>
          </a:prstGeom>
          <a:noFill/>
        </p:spPr>
        <p:txBody>
          <a:bodyPr wrap="square" rtlCol="0" anchor="ctr" anchorCtr="0">
            <a:spAutoFit/>
          </a:bodyPr>
          <a:lstStyle/>
          <a:p>
            <a:r>
              <a:rPr lang="en-US" b="1" dirty="0">
                <a:solidFill>
                  <a:srgbClr val="1A75CF"/>
                </a:solidFill>
                <a:latin typeface="+mn-lt"/>
              </a:rPr>
              <a:t>End-to-End Water Cycle Management in Ostrava, Czech Republic </a:t>
            </a:r>
          </a:p>
        </p:txBody>
      </p:sp>
      <p:sp>
        <p:nvSpPr>
          <p:cNvPr id="4" name="Google Shape;1470;g3e0acc1b3d5_0_674">
            <a:extLst>
              <a:ext uri="{FF2B5EF4-FFF2-40B4-BE49-F238E27FC236}">
                <a16:creationId xmlns:a16="http://schemas.microsoft.com/office/drawing/2014/main" id="{BD90AE43-EF0F-49F1-34D8-119E5BEAC483}"/>
              </a:ext>
            </a:extLst>
          </p:cNvPr>
          <p:cNvSpPr txBox="1">
            <a:spLocks/>
          </p:cNvSpPr>
          <p:nvPr/>
        </p:nvSpPr>
        <p:spPr>
          <a:xfrm>
            <a:off x="2154900" y="4011194"/>
            <a:ext cx="2576100" cy="2585283"/>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1 223 907 inhabitants.</a:t>
            </a:r>
          </a:p>
          <a:p>
            <a:pPr marL="0" indent="0">
              <a:lnSpc>
                <a:spcPct val="100000"/>
              </a:lnSpc>
              <a:spcBef>
                <a:spcPts val="300"/>
              </a:spcBef>
              <a:spcAft>
                <a:spcPts val="300"/>
              </a:spcAft>
              <a:buSzPts val="1328"/>
              <a:buFont typeface="Arial"/>
              <a:buNone/>
            </a:pPr>
            <a:r>
              <a:rPr lang="en-US" sz="1100" b="1" dirty="0">
                <a:latin typeface="+mn-lt"/>
              </a:rPr>
              <a:t>Capacity</a:t>
            </a:r>
            <a:r>
              <a:rPr lang="en-US" sz="1100" dirty="0">
                <a:latin typeface="+mn-lt"/>
              </a:rPr>
              <a:t>: 227 acre-feet/day.</a:t>
            </a:r>
          </a:p>
          <a:p>
            <a:pPr marL="0" indent="0">
              <a:lnSpc>
                <a:spcPct val="100000"/>
              </a:lnSpc>
              <a:spcBef>
                <a:spcPts val="600"/>
              </a:spcBef>
              <a:spcAft>
                <a:spcPts val="600"/>
              </a:spcAft>
              <a:buSzPts val="1328"/>
              <a:buFont typeface="Arial"/>
              <a:buNone/>
            </a:pPr>
            <a:r>
              <a:rPr lang="en-US" sz="1100" dirty="0">
                <a:latin typeface="+mn-lt"/>
              </a:rPr>
              <a:t>The main operator in Moravia and Silesia, managing the sewer network in 76 municipalities with a total of 1 146 miles, a supply network of 3 145 miles, 3 large water treatment plants, 68 wastewater treatment plants, and 157 pumping stations. </a:t>
            </a:r>
          </a:p>
          <a:p>
            <a:pPr marL="0" indent="0">
              <a:lnSpc>
                <a:spcPct val="100000"/>
              </a:lnSpc>
              <a:spcBef>
                <a:spcPts val="600"/>
              </a:spcBef>
              <a:spcAft>
                <a:spcPts val="600"/>
              </a:spcAft>
              <a:buSzPts val="1328"/>
              <a:buFont typeface="Arial"/>
              <a:buNone/>
            </a:pPr>
            <a:r>
              <a:rPr lang="en-US" sz="1100" dirty="0">
                <a:latin typeface="+mn-lt"/>
              </a:rPr>
              <a:t>The project is one of the few cases of cross-border water supply, serving 100 000 inhabitants in Poland.</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7"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55</a:t>
            </a:fld>
            <a:endParaRPr lang="en-US" dirty="0"/>
          </a:p>
        </p:txBody>
      </p:sp>
      <p:sp>
        <p:nvSpPr>
          <p:cNvPr id="3548"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549"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grpSp>
        <p:nvGrpSpPr>
          <p:cNvPr id="3598" name="Grupo 8"/>
          <p:cNvGrpSpPr/>
          <p:nvPr/>
        </p:nvGrpSpPr>
        <p:grpSpPr>
          <a:xfrm>
            <a:off x="2270989" y="1095901"/>
            <a:ext cx="6072316" cy="3728763"/>
            <a:chOff x="0" y="0"/>
            <a:chExt cx="6072314" cy="3728763"/>
          </a:xfrm>
        </p:grpSpPr>
        <p:grpSp>
          <p:nvGrpSpPr>
            <p:cNvPr id="3573" name="组合 57"/>
            <p:cNvGrpSpPr/>
            <p:nvPr/>
          </p:nvGrpSpPr>
          <p:grpSpPr>
            <a:xfrm>
              <a:off x="1269560" y="138294"/>
              <a:ext cx="3768637" cy="3590469"/>
              <a:chOff x="0" y="0"/>
              <a:chExt cx="3768636" cy="3590467"/>
            </a:xfrm>
          </p:grpSpPr>
          <p:sp>
            <p:nvSpPr>
              <p:cNvPr id="3551" name="Freeform 143"/>
              <p:cNvSpPr/>
              <p:nvPr/>
            </p:nvSpPr>
            <p:spPr>
              <a:xfrm>
                <a:off x="0" y="785799"/>
                <a:ext cx="937624" cy="546778"/>
              </a:xfrm>
              <a:custGeom>
                <a:avLst/>
                <a:gdLst/>
                <a:ahLst/>
                <a:cxnLst>
                  <a:cxn ang="0">
                    <a:pos x="wd2" y="hd2"/>
                  </a:cxn>
                  <a:cxn ang="5400000">
                    <a:pos x="wd2" y="hd2"/>
                  </a:cxn>
                  <a:cxn ang="10800000">
                    <a:pos x="wd2" y="hd2"/>
                  </a:cxn>
                  <a:cxn ang="16200000">
                    <a:pos x="wd2" y="hd2"/>
                  </a:cxn>
                </a:cxnLst>
                <a:rect l="0" t="0" r="r" b="b"/>
                <a:pathLst>
                  <a:path w="21600" h="21600" extrusionOk="0">
                    <a:moveTo>
                      <a:pt x="9298" y="0"/>
                    </a:moveTo>
                    <a:lnTo>
                      <a:pt x="9468" y="649"/>
                    </a:lnTo>
                    <a:cubicBezTo>
                      <a:pt x="9506" y="495"/>
                      <a:pt x="9543" y="349"/>
                      <a:pt x="9581" y="195"/>
                    </a:cubicBezTo>
                    <a:lnTo>
                      <a:pt x="10129" y="65"/>
                    </a:lnTo>
                    <a:cubicBezTo>
                      <a:pt x="10143" y="259"/>
                      <a:pt x="10153" y="454"/>
                      <a:pt x="10167" y="649"/>
                    </a:cubicBezTo>
                    <a:lnTo>
                      <a:pt x="10469" y="746"/>
                    </a:lnTo>
                    <a:cubicBezTo>
                      <a:pt x="10431" y="1014"/>
                      <a:pt x="10394" y="1289"/>
                      <a:pt x="10356" y="1557"/>
                    </a:cubicBezTo>
                    <a:lnTo>
                      <a:pt x="10639" y="1654"/>
                    </a:lnTo>
                    <a:lnTo>
                      <a:pt x="10866" y="1816"/>
                    </a:lnTo>
                    <a:lnTo>
                      <a:pt x="10866" y="2368"/>
                    </a:lnTo>
                    <a:cubicBezTo>
                      <a:pt x="10880" y="2497"/>
                      <a:pt x="10890" y="2627"/>
                      <a:pt x="10904" y="2757"/>
                    </a:cubicBezTo>
                    <a:lnTo>
                      <a:pt x="11206" y="2951"/>
                    </a:lnTo>
                    <a:lnTo>
                      <a:pt x="11395" y="3470"/>
                    </a:lnTo>
                    <a:lnTo>
                      <a:pt x="11376" y="4086"/>
                    </a:lnTo>
                    <a:lnTo>
                      <a:pt x="11698" y="4443"/>
                    </a:lnTo>
                    <a:lnTo>
                      <a:pt x="11924" y="4735"/>
                    </a:lnTo>
                    <a:lnTo>
                      <a:pt x="11887" y="5319"/>
                    </a:lnTo>
                    <a:lnTo>
                      <a:pt x="12208" y="5449"/>
                    </a:lnTo>
                    <a:cubicBezTo>
                      <a:pt x="12250" y="5295"/>
                      <a:pt x="12298" y="5149"/>
                      <a:pt x="12340" y="4995"/>
                    </a:cubicBezTo>
                    <a:lnTo>
                      <a:pt x="12605" y="4800"/>
                    </a:lnTo>
                    <a:lnTo>
                      <a:pt x="12945" y="4443"/>
                    </a:lnTo>
                    <a:lnTo>
                      <a:pt x="13285" y="4216"/>
                    </a:lnTo>
                    <a:lnTo>
                      <a:pt x="13436" y="3795"/>
                    </a:lnTo>
                    <a:cubicBezTo>
                      <a:pt x="13460" y="3689"/>
                      <a:pt x="13488" y="3576"/>
                      <a:pt x="13512" y="3470"/>
                    </a:cubicBezTo>
                    <a:lnTo>
                      <a:pt x="13928" y="3730"/>
                    </a:lnTo>
                    <a:lnTo>
                      <a:pt x="14324" y="3211"/>
                    </a:lnTo>
                    <a:lnTo>
                      <a:pt x="14343" y="4314"/>
                    </a:lnTo>
                    <a:lnTo>
                      <a:pt x="14778" y="3762"/>
                    </a:lnTo>
                    <a:lnTo>
                      <a:pt x="14816" y="4638"/>
                    </a:lnTo>
                    <a:lnTo>
                      <a:pt x="15213" y="4768"/>
                    </a:lnTo>
                    <a:cubicBezTo>
                      <a:pt x="15231" y="4638"/>
                      <a:pt x="15250" y="4508"/>
                      <a:pt x="15269" y="4378"/>
                    </a:cubicBezTo>
                    <a:cubicBezTo>
                      <a:pt x="15307" y="4273"/>
                      <a:pt x="15345" y="4159"/>
                      <a:pt x="15383" y="4054"/>
                    </a:cubicBezTo>
                    <a:lnTo>
                      <a:pt x="15798" y="4216"/>
                    </a:lnTo>
                    <a:lnTo>
                      <a:pt x="16082" y="3795"/>
                    </a:lnTo>
                    <a:lnTo>
                      <a:pt x="16176" y="3568"/>
                    </a:lnTo>
                    <a:lnTo>
                      <a:pt x="16346" y="3276"/>
                    </a:lnTo>
                    <a:lnTo>
                      <a:pt x="16611" y="3308"/>
                    </a:lnTo>
                    <a:lnTo>
                      <a:pt x="16876" y="3308"/>
                    </a:lnTo>
                    <a:lnTo>
                      <a:pt x="17121" y="3341"/>
                    </a:lnTo>
                    <a:lnTo>
                      <a:pt x="16876" y="3795"/>
                    </a:lnTo>
                    <a:lnTo>
                      <a:pt x="16668" y="4151"/>
                    </a:lnTo>
                    <a:lnTo>
                      <a:pt x="16951" y="4411"/>
                    </a:lnTo>
                    <a:lnTo>
                      <a:pt x="17216" y="4735"/>
                    </a:lnTo>
                    <a:lnTo>
                      <a:pt x="17688" y="4735"/>
                    </a:lnTo>
                    <a:lnTo>
                      <a:pt x="17991" y="4670"/>
                    </a:lnTo>
                    <a:lnTo>
                      <a:pt x="18369" y="4703"/>
                    </a:lnTo>
                    <a:lnTo>
                      <a:pt x="18784" y="4735"/>
                    </a:lnTo>
                    <a:lnTo>
                      <a:pt x="18765" y="5319"/>
                    </a:lnTo>
                    <a:lnTo>
                      <a:pt x="18898" y="5676"/>
                    </a:lnTo>
                    <a:cubicBezTo>
                      <a:pt x="18912" y="5870"/>
                      <a:pt x="18921" y="6065"/>
                      <a:pt x="18935" y="6259"/>
                    </a:cubicBezTo>
                    <a:lnTo>
                      <a:pt x="19200" y="6551"/>
                    </a:lnTo>
                    <a:lnTo>
                      <a:pt x="19389" y="7005"/>
                    </a:lnTo>
                    <a:lnTo>
                      <a:pt x="19672" y="7168"/>
                    </a:lnTo>
                    <a:lnTo>
                      <a:pt x="19843" y="6941"/>
                    </a:lnTo>
                    <a:lnTo>
                      <a:pt x="19994" y="6584"/>
                    </a:lnTo>
                    <a:lnTo>
                      <a:pt x="20239" y="6616"/>
                    </a:lnTo>
                    <a:lnTo>
                      <a:pt x="20353" y="6227"/>
                    </a:lnTo>
                    <a:lnTo>
                      <a:pt x="20561" y="5903"/>
                    </a:lnTo>
                    <a:lnTo>
                      <a:pt x="20844" y="6357"/>
                    </a:lnTo>
                    <a:lnTo>
                      <a:pt x="21014" y="6292"/>
                    </a:lnTo>
                    <a:lnTo>
                      <a:pt x="21222" y="6292"/>
                    </a:lnTo>
                    <a:lnTo>
                      <a:pt x="21411" y="6649"/>
                    </a:lnTo>
                    <a:lnTo>
                      <a:pt x="21411" y="7427"/>
                    </a:lnTo>
                    <a:lnTo>
                      <a:pt x="21468" y="8011"/>
                    </a:lnTo>
                    <a:lnTo>
                      <a:pt x="21581" y="8238"/>
                    </a:lnTo>
                    <a:lnTo>
                      <a:pt x="21581" y="9081"/>
                    </a:lnTo>
                    <a:lnTo>
                      <a:pt x="21430" y="9373"/>
                    </a:lnTo>
                    <a:lnTo>
                      <a:pt x="21241" y="9665"/>
                    </a:lnTo>
                    <a:lnTo>
                      <a:pt x="21298" y="10573"/>
                    </a:lnTo>
                    <a:lnTo>
                      <a:pt x="21335" y="11189"/>
                    </a:lnTo>
                    <a:lnTo>
                      <a:pt x="21335" y="12519"/>
                    </a:lnTo>
                    <a:lnTo>
                      <a:pt x="21581" y="12973"/>
                    </a:lnTo>
                    <a:lnTo>
                      <a:pt x="21600" y="14270"/>
                    </a:lnTo>
                    <a:lnTo>
                      <a:pt x="21392" y="14238"/>
                    </a:lnTo>
                    <a:lnTo>
                      <a:pt x="21222" y="14076"/>
                    </a:lnTo>
                    <a:lnTo>
                      <a:pt x="20957" y="14205"/>
                    </a:lnTo>
                    <a:lnTo>
                      <a:pt x="20787" y="14432"/>
                    </a:lnTo>
                    <a:lnTo>
                      <a:pt x="20712" y="14757"/>
                    </a:lnTo>
                    <a:lnTo>
                      <a:pt x="20636" y="15178"/>
                    </a:lnTo>
                    <a:lnTo>
                      <a:pt x="20598" y="15568"/>
                    </a:lnTo>
                    <a:lnTo>
                      <a:pt x="20466" y="15924"/>
                    </a:lnTo>
                    <a:lnTo>
                      <a:pt x="20372" y="16249"/>
                    </a:lnTo>
                    <a:lnTo>
                      <a:pt x="20296" y="16735"/>
                    </a:lnTo>
                    <a:lnTo>
                      <a:pt x="20197" y="17124"/>
                    </a:lnTo>
                    <a:lnTo>
                      <a:pt x="19672" y="17124"/>
                    </a:lnTo>
                    <a:lnTo>
                      <a:pt x="19502" y="16930"/>
                    </a:lnTo>
                    <a:lnTo>
                      <a:pt x="19446" y="16573"/>
                    </a:lnTo>
                    <a:lnTo>
                      <a:pt x="19294" y="16249"/>
                    </a:lnTo>
                    <a:lnTo>
                      <a:pt x="19106" y="16314"/>
                    </a:lnTo>
                    <a:lnTo>
                      <a:pt x="18898" y="16314"/>
                    </a:lnTo>
                    <a:lnTo>
                      <a:pt x="18803" y="16573"/>
                    </a:lnTo>
                    <a:lnTo>
                      <a:pt x="18746" y="16800"/>
                    </a:lnTo>
                    <a:lnTo>
                      <a:pt x="18463" y="16962"/>
                    </a:lnTo>
                    <a:lnTo>
                      <a:pt x="18180" y="17092"/>
                    </a:lnTo>
                    <a:lnTo>
                      <a:pt x="18009" y="17286"/>
                    </a:lnTo>
                    <a:lnTo>
                      <a:pt x="17877" y="17676"/>
                    </a:lnTo>
                    <a:lnTo>
                      <a:pt x="17783" y="18065"/>
                    </a:lnTo>
                    <a:lnTo>
                      <a:pt x="17461" y="18032"/>
                    </a:lnTo>
                    <a:lnTo>
                      <a:pt x="17216" y="18162"/>
                    </a:lnTo>
                    <a:lnTo>
                      <a:pt x="16970" y="18195"/>
                    </a:lnTo>
                    <a:lnTo>
                      <a:pt x="16592" y="18195"/>
                    </a:lnTo>
                    <a:lnTo>
                      <a:pt x="16195" y="18227"/>
                    </a:lnTo>
                    <a:lnTo>
                      <a:pt x="15893" y="18259"/>
                    </a:lnTo>
                    <a:lnTo>
                      <a:pt x="15591" y="18519"/>
                    </a:lnTo>
                    <a:lnTo>
                      <a:pt x="15364" y="18778"/>
                    </a:lnTo>
                    <a:lnTo>
                      <a:pt x="15359" y="18786"/>
                    </a:lnTo>
                    <a:lnTo>
                      <a:pt x="15156" y="19038"/>
                    </a:lnTo>
                    <a:lnTo>
                      <a:pt x="15137" y="19524"/>
                    </a:lnTo>
                    <a:lnTo>
                      <a:pt x="15137" y="19946"/>
                    </a:lnTo>
                    <a:lnTo>
                      <a:pt x="15156" y="20368"/>
                    </a:lnTo>
                    <a:lnTo>
                      <a:pt x="14986" y="20400"/>
                    </a:lnTo>
                    <a:lnTo>
                      <a:pt x="14835" y="20595"/>
                    </a:lnTo>
                    <a:lnTo>
                      <a:pt x="14589" y="20659"/>
                    </a:lnTo>
                    <a:lnTo>
                      <a:pt x="14419" y="20886"/>
                    </a:lnTo>
                    <a:lnTo>
                      <a:pt x="14230" y="21081"/>
                    </a:lnTo>
                    <a:lnTo>
                      <a:pt x="13965" y="21243"/>
                    </a:lnTo>
                    <a:lnTo>
                      <a:pt x="13739" y="21470"/>
                    </a:lnTo>
                    <a:lnTo>
                      <a:pt x="13474" y="21405"/>
                    </a:lnTo>
                    <a:lnTo>
                      <a:pt x="13247" y="21308"/>
                    </a:lnTo>
                    <a:lnTo>
                      <a:pt x="13153" y="21049"/>
                    </a:lnTo>
                    <a:lnTo>
                      <a:pt x="12964" y="21211"/>
                    </a:lnTo>
                    <a:lnTo>
                      <a:pt x="12737" y="21600"/>
                    </a:lnTo>
                    <a:lnTo>
                      <a:pt x="12586" y="21276"/>
                    </a:lnTo>
                    <a:lnTo>
                      <a:pt x="12713" y="20919"/>
                    </a:lnTo>
                    <a:lnTo>
                      <a:pt x="12680" y="20708"/>
                    </a:lnTo>
                    <a:lnTo>
                      <a:pt x="12586" y="20595"/>
                    </a:lnTo>
                    <a:lnTo>
                      <a:pt x="12265" y="20659"/>
                    </a:lnTo>
                    <a:lnTo>
                      <a:pt x="11811" y="20659"/>
                    </a:lnTo>
                    <a:lnTo>
                      <a:pt x="11301" y="20789"/>
                    </a:lnTo>
                    <a:lnTo>
                      <a:pt x="10828" y="20951"/>
                    </a:lnTo>
                    <a:lnTo>
                      <a:pt x="10526" y="20303"/>
                    </a:lnTo>
                    <a:cubicBezTo>
                      <a:pt x="10512" y="20141"/>
                      <a:pt x="10502" y="19978"/>
                      <a:pt x="10488" y="19816"/>
                    </a:cubicBezTo>
                    <a:lnTo>
                      <a:pt x="10696" y="19622"/>
                    </a:lnTo>
                    <a:lnTo>
                      <a:pt x="11074" y="20108"/>
                    </a:lnTo>
                    <a:lnTo>
                      <a:pt x="11339" y="19914"/>
                    </a:lnTo>
                    <a:cubicBezTo>
                      <a:pt x="11362" y="19808"/>
                      <a:pt x="11391" y="19695"/>
                      <a:pt x="11414" y="19589"/>
                    </a:cubicBezTo>
                    <a:lnTo>
                      <a:pt x="11225" y="19135"/>
                    </a:lnTo>
                    <a:lnTo>
                      <a:pt x="10923" y="18843"/>
                    </a:lnTo>
                    <a:lnTo>
                      <a:pt x="10772" y="19168"/>
                    </a:lnTo>
                    <a:lnTo>
                      <a:pt x="10450" y="19330"/>
                    </a:lnTo>
                    <a:lnTo>
                      <a:pt x="10224" y="18389"/>
                    </a:lnTo>
                    <a:lnTo>
                      <a:pt x="10035" y="18486"/>
                    </a:lnTo>
                    <a:lnTo>
                      <a:pt x="10280" y="19654"/>
                    </a:lnTo>
                    <a:lnTo>
                      <a:pt x="10054" y="19751"/>
                    </a:lnTo>
                    <a:lnTo>
                      <a:pt x="9619" y="18843"/>
                    </a:lnTo>
                    <a:cubicBezTo>
                      <a:pt x="9614" y="19014"/>
                      <a:pt x="9605" y="19192"/>
                      <a:pt x="9600" y="19362"/>
                    </a:cubicBezTo>
                    <a:lnTo>
                      <a:pt x="9335" y="19297"/>
                    </a:lnTo>
                    <a:lnTo>
                      <a:pt x="9146" y="19978"/>
                    </a:lnTo>
                    <a:lnTo>
                      <a:pt x="9354" y="20530"/>
                    </a:lnTo>
                    <a:lnTo>
                      <a:pt x="9128" y="21114"/>
                    </a:lnTo>
                    <a:lnTo>
                      <a:pt x="8731" y="20497"/>
                    </a:lnTo>
                    <a:cubicBezTo>
                      <a:pt x="8764" y="20311"/>
                      <a:pt x="8792" y="20132"/>
                      <a:pt x="8825" y="19946"/>
                    </a:cubicBezTo>
                    <a:cubicBezTo>
                      <a:pt x="8844" y="19695"/>
                      <a:pt x="8863" y="19451"/>
                      <a:pt x="8882" y="19200"/>
                    </a:cubicBezTo>
                    <a:lnTo>
                      <a:pt x="8731" y="18649"/>
                    </a:lnTo>
                    <a:lnTo>
                      <a:pt x="8523" y="18259"/>
                    </a:lnTo>
                    <a:lnTo>
                      <a:pt x="8353" y="17870"/>
                    </a:lnTo>
                    <a:lnTo>
                      <a:pt x="8088" y="17643"/>
                    </a:lnTo>
                    <a:lnTo>
                      <a:pt x="7805" y="17449"/>
                    </a:lnTo>
                    <a:cubicBezTo>
                      <a:pt x="7828" y="17222"/>
                      <a:pt x="7857" y="16995"/>
                      <a:pt x="7880" y="16768"/>
                    </a:cubicBezTo>
                    <a:lnTo>
                      <a:pt x="7502" y="17189"/>
                    </a:lnTo>
                    <a:lnTo>
                      <a:pt x="7238" y="17189"/>
                    </a:lnTo>
                    <a:lnTo>
                      <a:pt x="7030" y="16703"/>
                    </a:lnTo>
                    <a:lnTo>
                      <a:pt x="6803" y="16378"/>
                    </a:lnTo>
                    <a:lnTo>
                      <a:pt x="6539" y="16086"/>
                    </a:lnTo>
                    <a:lnTo>
                      <a:pt x="5953" y="15957"/>
                    </a:lnTo>
                    <a:lnTo>
                      <a:pt x="5764" y="15503"/>
                    </a:lnTo>
                    <a:lnTo>
                      <a:pt x="5594" y="15827"/>
                    </a:lnTo>
                    <a:lnTo>
                      <a:pt x="4951" y="15795"/>
                    </a:lnTo>
                    <a:lnTo>
                      <a:pt x="4706" y="15178"/>
                    </a:lnTo>
                    <a:lnTo>
                      <a:pt x="4554" y="14595"/>
                    </a:lnTo>
                    <a:cubicBezTo>
                      <a:pt x="4521" y="14327"/>
                      <a:pt x="4493" y="14051"/>
                      <a:pt x="4460" y="13784"/>
                    </a:cubicBezTo>
                    <a:lnTo>
                      <a:pt x="4290" y="13784"/>
                    </a:lnTo>
                    <a:lnTo>
                      <a:pt x="4290" y="14465"/>
                    </a:lnTo>
                    <a:lnTo>
                      <a:pt x="4139" y="14692"/>
                    </a:lnTo>
                    <a:lnTo>
                      <a:pt x="3780" y="14497"/>
                    </a:lnTo>
                    <a:lnTo>
                      <a:pt x="3383" y="14238"/>
                    </a:lnTo>
                    <a:lnTo>
                      <a:pt x="2986" y="14108"/>
                    </a:lnTo>
                    <a:lnTo>
                      <a:pt x="3269" y="14757"/>
                    </a:lnTo>
                    <a:cubicBezTo>
                      <a:pt x="3250" y="14911"/>
                      <a:pt x="3231" y="15057"/>
                      <a:pt x="3213" y="15211"/>
                    </a:cubicBezTo>
                    <a:lnTo>
                      <a:pt x="2797" y="15243"/>
                    </a:lnTo>
                    <a:lnTo>
                      <a:pt x="2287" y="15146"/>
                    </a:lnTo>
                    <a:lnTo>
                      <a:pt x="1928" y="15049"/>
                    </a:lnTo>
                    <a:lnTo>
                      <a:pt x="2041" y="14432"/>
                    </a:lnTo>
                    <a:lnTo>
                      <a:pt x="2041" y="13784"/>
                    </a:lnTo>
                    <a:lnTo>
                      <a:pt x="1928" y="12973"/>
                    </a:lnTo>
                    <a:lnTo>
                      <a:pt x="1625" y="12454"/>
                    </a:lnTo>
                    <a:lnTo>
                      <a:pt x="1493" y="11968"/>
                    </a:lnTo>
                    <a:lnTo>
                      <a:pt x="1342" y="11643"/>
                    </a:lnTo>
                    <a:lnTo>
                      <a:pt x="1039" y="11773"/>
                    </a:lnTo>
                    <a:lnTo>
                      <a:pt x="756" y="11384"/>
                    </a:lnTo>
                    <a:lnTo>
                      <a:pt x="359" y="11514"/>
                    </a:lnTo>
                    <a:lnTo>
                      <a:pt x="19" y="11092"/>
                    </a:lnTo>
                    <a:lnTo>
                      <a:pt x="189" y="10735"/>
                    </a:lnTo>
                    <a:lnTo>
                      <a:pt x="831" y="10541"/>
                    </a:lnTo>
                    <a:lnTo>
                      <a:pt x="1682" y="10443"/>
                    </a:lnTo>
                    <a:lnTo>
                      <a:pt x="2513" y="10541"/>
                    </a:lnTo>
                    <a:lnTo>
                      <a:pt x="2759" y="10022"/>
                    </a:lnTo>
                    <a:lnTo>
                      <a:pt x="2759" y="9243"/>
                    </a:lnTo>
                    <a:lnTo>
                      <a:pt x="2400" y="9081"/>
                    </a:lnTo>
                    <a:lnTo>
                      <a:pt x="2117" y="8886"/>
                    </a:lnTo>
                    <a:lnTo>
                      <a:pt x="1833" y="8368"/>
                    </a:lnTo>
                    <a:lnTo>
                      <a:pt x="1512" y="8984"/>
                    </a:lnTo>
                    <a:lnTo>
                      <a:pt x="1323" y="9470"/>
                    </a:lnTo>
                    <a:cubicBezTo>
                      <a:pt x="1304" y="9268"/>
                      <a:pt x="1285" y="9057"/>
                      <a:pt x="1266" y="8854"/>
                    </a:cubicBezTo>
                    <a:cubicBezTo>
                      <a:pt x="1271" y="8619"/>
                      <a:pt x="1280" y="8376"/>
                      <a:pt x="1285" y="8141"/>
                    </a:cubicBezTo>
                    <a:lnTo>
                      <a:pt x="945" y="8011"/>
                    </a:lnTo>
                    <a:lnTo>
                      <a:pt x="850" y="7751"/>
                    </a:lnTo>
                    <a:lnTo>
                      <a:pt x="1228" y="7168"/>
                    </a:lnTo>
                    <a:lnTo>
                      <a:pt x="1644" y="7492"/>
                    </a:lnTo>
                    <a:lnTo>
                      <a:pt x="1984" y="7719"/>
                    </a:lnTo>
                    <a:lnTo>
                      <a:pt x="2494" y="7849"/>
                    </a:lnTo>
                    <a:lnTo>
                      <a:pt x="3137" y="8076"/>
                    </a:lnTo>
                    <a:cubicBezTo>
                      <a:pt x="3118" y="7857"/>
                      <a:pt x="3099" y="7646"/>
                      <a:pt x="3080" y="7427"/>
                    </a:cubicBezTo>
                    <a:lnTo>
                      <a:pt x="2589" y="7395"/>
                    </a:lnTo>
                    <a:cubicBezTo>
                      <a:pt x="2613" y="7176"/>
                      <a:pt x="2641" y="6965"/>
                      <a:pt x="2665" y="6746"/>
                    </a:cubicBezTo>
                    <a:lnTo>
                      <a:pt x="2173" y="7038"/>
                    </a:lnTo>
                    <a:cubicBezTo>
                      <a:pt x="2154" y="6884"/>
                      <a:pt x="2135" y="6738"/>
                      <a:pt x="2117" y="6584"/>
                    </a:cubicBezTo>
                    <a:lnTo>
                      <a:pt x="2721" y="5741"/>
                    </a:lnTo>
                    <a:lnTo>
                      <a:pt x="2570" y="5449"/>
                    </a:lnTo>
                    <a:lnTo>
                      <a:pt x="1795" y="6389"/>
                    </a:lnTo>
                    <a:lnTo>
                      <a:pt x="1493" y="6519"/>
                    </a:lnTo>
                    <a:lnTo>
                      <a:pt x="1058" y="6681"/>
                    </a:lnTo>
                    <a:lnTo>
                      <a:pt x="661" y="6486"/>
                    </a:lnTo>
                    <a:lnTo>
                      <a:pt x="435" y="6908"/>
                    </a:lnTo>
                    <a:lnTo>
                      <a:pt x="0" y="6714"/>
                    </a:lnTo>
                    <a:lnTo>
                      <a:pt x="132" y="6097"/>
                    </a:lnTo>
                    <a:lnTo>
                      <a:pt x="19" y="5351"/>
                    </a:lnTo>
                    <a:lnTo>
                      <a:pt x="246" y="4930"/>
                    </a:lnTo>
                    <a:lnTo>
                      <a:pt x="454" y="4573"/>
                    </a:lnTo>
                    <a:lnTo>
                      <a:pt x="132" y="4151"/>
                    </a:lnTo>
                    <a:cubicBezTo>
                      <a:pt x="175" y="3981"/>
                      <a:pt x="222" y="3803"/>
                      <a:pt x="265" y="3632"/>
                    </a:cubicBezTo>
                    <a:lnTo>
                      <a:pt x="529" y="3178"/>
                    </a:lnTo>
                    <a:lnTo>
                      <a:pt x="926" y="3178"/>
                    </a:lnTo>
                    <a:lnTo>
                      <a:pt x="1361" y="3211"/>
                    </a:lnTo>
                    <a:cubicBezTo>
                      <a:pt x="1328" y="3049"/>
                      <a:pt x="1299" y="2886"/>
                      <a:pt x="1266" y="2724"/>
                    </a:cubicBezTo>
                    <a:lnTo>
                      <a:pt x="1550" y="2400"/>
                    </a:lnTo>
                    <a:lnTo>
                      <a:pt x="1814" y="2627"/>
                    </a:lnTo>
                    <a:lnTo>
                      <a:pt x="2117" y="2692"/>
                    </a:lnTo>
                    <a:lnTo>
                      <a:pt x="2306" y="2173"/>
                    </a:lnTo>
                    <a:lnTo>
                      <a:pt x="2872" y="1914"/>
                    </a:lnTo>
                    <a:lnTo>
                      <a:pt x="3080" y="2789"/>
                    </a:lnTo>
                    <a:lnTo>
                      <a:pt x="3439" y="2400"/>
                    </a:lnTo>
                    <a:lnTo>
                      <a:pt x="3553" y="1978"/>
                    </a:lnTo>
                    <a:lnTo>
                      <a:pt x="3950" y="1751"/>
                    </a:lnTo>
                    <a:lnTo>
                      <a:pt x="4214" y="1978"/>
                    </a:lnTo>
                    <a:lnTo>
                      <a:pt x="4517" y="2043"/>
                    </a:lnTo>
                    <a:lnTo>
                      <a:pt x="4724" y="1622"/>
                    </a:lnTo>
                    <a:lnTo>
                      <a:pt x="4970" y="1492"/>
                    </a:lnTo>
                    <a:cubicBezTo>
                      <a:pt x="4937" y="1759"/>
                      <a:pt x="4909" y="2035"/>
                      <a:pt x="4876" y="2303"/>
                    </a:cubicBezTo>
                    <a:cubicBezTo>
                      <a:pt x="4890" y="2441"/>
                      <a:pt x="4899" y="2586"/>
                      <a:pt x="4913" y="2724"/>
                    </a:cubicBezTo>
                    <a:lnTo>
                      <a:pt x="5216" y="2659"/>
                    </a:lnTo>
                    <a:lnTo>
                      <a:pt x="5310" y="3049"/>
                    </a:lnTo>
                    <a:lnTo>
                      <a:pt x="5556" y="3081"/>
                    </a:lnTo>
                    <a:cubicBezTo>
                      <a:pt x="5551" y="2919"/>
                      <a:pt x="5542" y="2757"/>
                      <a:pt x="5537" y="2595"/>
                    </a:cubicBezTo>
                    <a:cubicBezTo>
                      <a:pt x="5556" y="2400"/>
                      <a:pt x="5575" y="2205"/>
                      <a:pt x="5594" y="2011"/>
                    </a:cubicBezTo>
                    <a:lnTo>
                      <a:pt x="5972" y="2011"/>
                    </a:lnTo>
                    <a:lnTo>
                      <a:pt x="6293" y="1914"/>
                    </a:lnTo>
                    <a:lnTo>
                      <a:pt x="6633" y="2043"/>
                    </a:lnTo>
                    <a:lnTo>
                      <a:pt x="6879" y="2465"/>
                    </a:lnTo>
                    <a:lnTo>
                      <a:pt x="6917" y="2432"/>
                    </a:lnTo>
                    <a:lnTo>
                      <a:pt x="6959" y="2432"/>
                    </a:lnTo>
                    <a:lnTo>
                      <a:pt x="7238" y="1978"/>
                    </a:lnTo>
                    <a:lnTo>
                      <a:pt x="7389" y="1622"/>
                    </a:lnTo>
                    <a:lnTo>
                      <a:pt x="7106" y="1005"/>
                    </a:lnTo>
                    <a:lnTo>
                      <a:pt x="7294" y="584"/>
                    </a:lnTo>
                    <a:lnTo>
                      <a:pt x="7729" y="162"/>
                    </a:lnTo>
                    <a:lnTo>
                      <a:pt x="7918" y="584"/>
                    </a:lnTo>
                    <a:lnTo>
                      <a:pt x="8164" y="941"/>
                    </a:lnTo>
                    <a:lnTo>
                      <a:pt x="8315" y="584"/>
                    </a:lnTo>
                    <a:lnTo>
                      <a:pt x="8617" y="357"/>
                    </a:lnTo>
                    <a:lnTo>
                      <a:pt x="9033" y="324"/>
                    </a:lnTo>
                    <a:lnTo>
                      <a:pt x="9298"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52" name="Freeform 161"/>
              <p:cNvSpPr/>
              <p:nvPr/>
            </p:nvSpPr>
            <p:spPr>
              <a:xfrm>
                <a:off x="727325" y="480097"/>
                <a:ext cx="707836" cy="608328"/>
              </a:xfrm>
              <a:custGeom>
                <a:avLst/>
                <a:gdLst/>
                <a:ahLst/>
                <a:cxnLst>
                  <a:cxn ang="0">
                    <a:pos x="wd2" y="hd2"/>
                  </a:cxn>
                  <a:cxn ang="5400000">
                    <a:pos x="wd2" y="hd2"/>
                  </a:cxn>
                  <a:cxn ang="10800000">
                    <a:pos x="wd2" y="hd2"/>
                  </a:cxn>
                  <a:cxn ang="16200000">
                    <a:pos x="wd2" y="hd2"/>
                  </a:cxn>
                </a:cxnLst>
                <a:rect l="0" t="0" r="r" b="b"/>
                <a:pathLst>
                  <a:path w="21600" h="21600" extrusionOk="0">
                    <a:moveTo>
                      <a:pt x="150" y="0"/>
                    </a:moveTo>
                    <a:lnTo>
                      <a:pt x="726" y="233"/>
                    </a:lnTo>
                    <a:lnTo>
                      <a:pt x="1552" y="583"/>
                    </a:lnTo>
                    <a:lnTo>
                      <a:pt x="2027" y="933"/>
                    </a:lnTo>
                    <a:lnTo>
                      <a:pt x="2553" y="1457"/>
                    </a:lnTo>
                    <a:lnTo>
                      <a:pt x="2928" y="1108"/>
                    </a:lnTo>
                    <a:lnTo>
                      <a:pt x="3479" y="700"/>
                    </a:lnTo>
                    <a:lnTo>
                      <a:pt x="4255" y="729"/>
                    </a:lnTo>
                    <a:lnTo>
                      <a:pt x="4831" y="700"/>
                    </a:lnTo>
                    <a:lnTo>
                      <a:pt x="5231" y="700"/>
                    </a:lnTo>
                    <a:lnTo>
                      <a:pt x="5682" y="2040"/>
                    </a:lnTo>
                    <a:lnTo>
                      <a:pt x="5156" y="2011"/>
                    </a:lnTo>
                    <a:lnTo>
                      <a:pt x="4906" y="2915"/>
                    </a:lnTo>
                    <a:lnTo>
                      <a:pt x="5381" y="3411"/>
                    </a:lnTo>
                    <a:lnTo>
                      <a:pt x="5882" y="4256"/>
                    </a:lnTo>
                    <a:lnTo>
                      <a:pt x="5882" y="5509"/>
                    </a:lnTo>
                    <a:lnTo>
                      <a:pt x="6264" y="5320"/>
                    </a:lnTo>
                    <a:lnTo>
                      <a:pt x="6858" y="5160"/>
                    </a:lnTo>
                    <a:lnTo>
                      <a:pt x="7384" y="4868"/>
                    </a:lnTo>
                    <a:lnTo>
                      <a:pt x="7734" y="5160"/>
                    </a:lnTo>
                    <a:lnTo>
                      <a:pt x="8285" y="5451"/>
                    </a:lnTo>
                    <a:lnTo>
                      <a:pt x="8785" y="5626"/>
                    </a:lnTo>
                    <a:lnTo>
                      <a:pt x="9386" y="5626"/>
                    </a:lnTo>
                    <a:lnTo>
                      <a:pt x="9886" y="5743"/>
                    </a:lnTo>
                    <a:lnTo>
                      <a:pt x="10387" y="5830"/>
                    </a:lnTo>
                    <a:lnTo>
                      <a:pt x="11038" y="5859"/>
                    </a:lnTo>
                    <a:lnTo>
                      <a:pt x="11613" y="6063"/>
                    </a:lnTo>
                    <a:lnTo>
                      <a:pt x="12239" y="6530"/>
                    </a:lnTo>
                    <a:lnTo>
                      <a:pt x="12740" y="6850"/>
                    </a:lnTo>
                    <a:lnTo>
                      <a:pt x="13265" y="6617"/>
                    </a:lnTo>
                    <a:lnTo>
                      <a:pt x="13991" y="6296"/>
                    </a:lnTo>
                    <a:lnTo>
                      <a:pt x="14717" y="5947"/>
                    </a:lnTo>
                    <a:lnTo>
                      <a:pt x="15193" y="5597"/>
                    </a:lnTo>
                    <a:lnTo>
                      <a:pt x="15568" y="5218"/>
                    </a:lnTo>
                    <a:lnTo>
                      <a:pt x="16019" y="5160"/>
                    </a:lnTo>
                    <a:lnTo>
                      <a:pt x="16419" y="4781"/>
                    </a:lnTo>
                    <a:lnTo>
                      <a:pt x="16569" y="4810"/>
                    </a:lnTo>
                    <a:lnTo>
                      <a:pt x="16945" y="5422"/>
                    </a:lnTo>
                    <a:cubicBezTo>
                      <a:pt x="16976" y="5604"/>
                      <a:pt x="17013" y="5794"/>
                      <a:pt x="17045" y="5976"/>
                    </a:cubicBezTo>
                    <a:cubicBezTo>
                      <a:pt x="17026" y="6151"/>
                      <a:pt x="17013" y="6326"/>
                      <a:pt x="16995" y="6500"/>
                    </a:cubicBezTo>
                    <a:lnTo>
                      <a:pt x="17245" y="6675"/>
                    </a:lnTo>
                    <a:lnTo>
                      <a:pt x="17520" y="6850"/>
                    </a:lnTo>
                    <a:lnTo>
                      <a:pt x="17320" y="7025"/>
                    </a:lnTo>
                    <a:lnTo>
                      <a:pt x="17070" y="7200"/>
                    </a:lnTo>
                    <a:lnTo>
                      <a:pt x="17320" y="7579"/>
                    </a:lnTo>
                    <a:lnTo>
                      <a:pt x="17520" y="7958"/>
                    </a:lnTo>
                    <a:lnTo>
                      <a:pt x="17670" y="8512"/>
                    </a:lnTo>
                    <a:lnTo>
                      <a:pt x="17796" y="9066"/>
                    </a:lnTo>
                    <a:cubicBezTo>
                      <a:pt x="17777" y="9233"/>
                      <a:pt x="17764" y="9394"/>
                      <a:pt x="17746" y="9561"/>
                    </a:cubicBezTo>
                    <a:lnTo>
                      <a:pt x="17545" y="9707"/>
                    </a:lnTo>
                    <a:lnTo>
                      <a:pt x="17320" y="9794"/>
                    </a:lnTo>
                    <a:lnTo>
                      <a:pt x="17495" y="10202"/>
                    </a:lnTo>
                    <a:lnTo>
                      <a:pt x="17721" y="10261"/>
                    </a:lnTo>
                    <a:cubicBezTo>
                      <a:pt x="17752" y="10341"/>
                      <a:pt x="17789" y="10414"/>
                      <a:pt x="17821" y="10494"/>
                    </a:cubicBezTo>
                    <a:lnTo>
                      <a:pt x="17896" y="10844"/>
                    </a:lnTo>
                    <a:lnTo>
                      <a:pt x="17733" y="11222"/>
                    </a:lnTo>
                    <a:lnTo>
                      <a:pt x="17746" y="11223"/>
                    </a:lnTo>
                    <a:lnTo>
                      <a:pt x="17520" y="11631"/>
                    </a:lnTo>
                    <a:cubicBezTo>
                      <a:pt x="17539" y="11747"/>
                      <a:pt x="17552" y="11864"/>
                      <a:pt x="17570" y="11981"/>
                    </a:cubicBezTo>
                    <a:lnTo>
                      <a:pt x="17921" y="12301"/>
                    </a:lnTo>
                    <a:lnTo>
                      <a:pt x="18246" y="12301"/>
                    </a:lnTo>
                    <a:lnTo>
                      <a:pt x="18622" y="12243"/>
                    </a:lnTo>
                    <a:lnTo>
                      <a:pt x="18947" y="12243"/>
                    </a:lnTo>
                    <a:cubicBezTo>
                      <a:pt x="18991" y="12367"/>
                      <a:pt x="19028" y="12498"/>
                      <a:pt x="19072" y="12622"/>
                    </a:cubicBezTo>
                    <a:lnTo>
                      <a:pt x="19247" y="12943"/>
                    </a:lnTo>
                    <a:lnTo>
                      <a:pt x="19422" y="13234"/>
                    </a:lnTo>
                    <a:lnTo>
                      <a:pt x="19773" y="13467"/>
                    </a:lnTo>
                    <a:lnTo>
                      <a:pt x="20123" y="13613"/>
                    </a:lnTo>
                    <a:cubicBezTo>
                      <a:pt x="20155" y="13708"/>
                      <a:pt x="20192" y="13810"/>
                      <a:pt x="20223" y="13904"/>
                    </a:cubicBezTo>
                    <a:cubicBezTo>
                      <a:pt x="20267" y="13999"/>
                      <a:pt x="20305" y="14101"/>
                      <a:pt x="20349" y="14196"/>
                    </a:cubicBezTo>
                    <a:cubicBezTo>
                      <a:pt x="20298" y="14291"/>
                      <a:pt x="20248" y="14393"/>
                      <a:pt x="20198" y="14487"/>
                    </a:cubicBezTo>
                    <a:lnTo>
                      <a:pt x="19973" y="14721"/>
                    </a:lnTo>
                    <a:lnTo>
                      <a:pt x="20248" y="14983"/>
                    </a:lnTo>
                    <a:lnTo>
                      <a:pt x="20549" y="15311"/>
                    </a:lnTo>
                    <a:lnTo>
                      <a:pt x="20724" y="15828"/>
                    </a:lnTo>
                    <a:cubicBezTo>
                      <a:pt x="20762" y="15960"/>
                      <a:pt x="20755" y="16025"/>
                      <a:pt x="20774" y="16120"/>
                    </a:cubicBezTo>
                    <a:lnTo>
                      <a:pt x="20999" y="16382"/>
                    </a:lnTo>
                    <a:lnTo>
                      <a:pt x="21124" y="16557"/>
                    </a:lnTo>
                    <a:lnTo>
                      <a:pt x="21375" y="16732"/>
                    </a:lnTo>
                    <a:lnTo>
                      <a:pt x="21575" y="16965"/>
                    </a:lnTo>
                    <a:cubicBezTo>
                      <a:pt x="21569" y="17162"/>
                      <a:pt x="21556" y="17351"/>
                      <a:pt x="21550" y="17548"/>
                    </a:cubicBezTo>
                    <a:cubicBezTo>
                      <a:pt x="21569" y="17701"/>
                      <a:pt x="21581" y="17862"/>
                      <a:pt x="21600" y="18015"/>
                    </a:cubicBezTo>
                    <a:lnTo>
                      <a:pt x="21600" y="18772"/>
                    </a:lnTo>
                    <a:lnTo>
                      <a:pt x="21275" y="19064"/>
                    </a:lnTo>
                    <a:lnTo>
                      <a:pt x="20999" y="19181"/>
                    </a:lnTo>
                    <a:lnTo>
                      <a:pt x="20699" y="19210"/>
                    </a:lnTo>
                    <a:lnTo>
                      <a:pt x="20374" y="19472"/>
                    </a:lnTo>
                    <a:lnTo>
                      <a:pt x="20123" y="19705"/>
                    </a:lnTo>
                    <a:lnTo>
                      <a:pt x="20123" y="19997"/>
                    </a:lnTo>
                    <a:lnTo>
                      <a:pt x="20324" y="20259"/>
                    </a:lnTo>
                    <a:lnTo>
                      <a:pt x="20524" y="20551"/>
                    </a:lnTo>
                    <a:lnTo>
                      <a:pt x="20524" y="20871"/>
                    </a:lnTo>
                    <a:cubicBezTo>
                      <a:pt x="20517" y="20981"/>
                      <a:pt x="20505" y="21068"/>
                      <a:pt x="20499" y="21192"/>
                    </a:cubicBezTo>
                    <a:lnTo>
                      <a:pt x="20499" y="21600"/>
                    </a:lnTo>
                    <a:lnTo>
                      <a:pt x="20123" y="21483"/>
                    </a:lnTo>
                    <a:lnTo>
                      <a:pt x="19923" y="21309"/>
                    </a:lnTo>
                    <a:lnTo>
                      <a:pt x="19723" y="20959"/>
                    </a:lnTo>
                    <a:lnTo>
                      <a:pt x="19473" y="20609"/>
                    </a:lnTo>
                    <a:lnTo>
                      <a:pt x="19172" y="20696"/>
                    </a:lnTo>
                    <a:lnTo>
                      <a:pt x="18772" y="20696"/>
                    </a:lnTo>
                    <a:lnTo>
                      <a:pt x="18421" y="20726"/>
                    </a:lnTo>
                    <a:lnTo>
                      <a:pt x="18121" y="20376"/>
                    </a:lnTo>
                    <a:cubicBezTo>
                      <a:pt x="18096" y="20252"/>
                      <a:pt x="18071" y="20121"/>
                      <a:pt x="18046" y="19997"/>
                    </a:cubicBezTo>
                    <a:lnTo>
                      <a:pt x="17721" y="19909"/>
                    </a:lnTo>
                    <a:lnTo>
                      <a:pt x="17445" y="19764"/>
                    </a:lnTo>
                    <a:lnTo>
                      <a:pt x="17270" y="19443"/>
                    </a:lnTo>
                    <a:cubicBezTo>
                      <a:pt x="17251" y="19304"/>
                      <a:pt x="17239" y="19173"/>
                      <a:pt x="17220" y="19035"/>
                    </a:cubicBezTo>
                    <a:cubicBezTo>
                      <a:pt x="17214" y="18889"/>
                      <a:pt x="17201" y="18743"/>
                      <a:pt x="17195" y="18598"/>
                    </a:cubicBezTo>
                    <a:cubicBezTo>
                      <a:pt x="17201" y="18423"/>
                      <a:pt x="17214" y="18248"/>
                      <a:pt x="17220" y="18073"/>
                    </a:cubicBezTo>
                    <a:lnTo>
                      <a:pt x="16995" y="17752"/>
                    </a:lnTo>
                    <a:lnTo>
                      <a:pt x="16694" y="17577"/>
                    </a:lnTo>
                    <a:lnTo>
                      <a:pt x="16169" y="17636"/>
                    </a:lnTo>
                    <a:lnTo>
                      <a:pt x="15718" y="17606"/>
                    </a:lnTo>
                    <a:lnTo>
                      <a:pt x="15493" y="18102"/>
                    </a:lnTo>
                    <a:lnTo>
                      <a:pt x="15318" y="18423"/>
                    </a:lnTo>
                    <a:lnTo>
                      <a:pt x="15042" y="18685"/>
                    </a:lnTo>
                    <a:lnTo>
                      <a:pt x="14592" y="18743"/>
                    </a:lnTo>
                    <a:lnTo>
                      <a:pt x="13916" y="18685"/>
                    </a:lnTo>
                    <a:lnTo>
                      <a:pt x="13941" y="18394"/>
                    </a:lnTo>
                    <a:cubicBezTo>
                      <a:pt x="13910" y="18255"/>
                      <a:pt x="13872" y="18124"/>
                      <a:pt x="13841" y="17985"/>
                    </a:cubicBezTo>
                    <a:lnTo>
                      <a:pt x="13591" y="17840"/>
                    </a:lnTo>
                    <a:lnTo>
                      <a:pt x="13365" y="17811"/>
                    </a:lnTo>
                    <a:cubicBezTo>
                      <a:pt x="13322" y="17694"/>
                      <a:pt x="13284" y="17577"/>
                      <a:pt x="13240" y="17461"/>
                    </a:cubicBezTo>
                    <a:cubicBezTo>
                      <a:pt x="13222" y="17344"/>
                      <a:pt x="13209" y="17228"/>
                      <a:pt x="13190" y="17111"/>
                    </a:cubicBezTo>
                    <a:cubicBezTo>
                      <a:pt x="13197" y="16972"/>
                      <a:pt x="13209" y="16841"/>
                      <a:pt x="13215" y="16703"/>
                    </a:cubicBezTo>
                    <a:lnTo>
                      <a:pt x="12990" y="16411"/>
                    </a:lnTo>
                    <a:lnTo>
                      <a:pt x="12740" y="16266"/>
                    </a:lnTo>
                    <a:lnTo>
                      <a:pt x="12489" y="16382"/>
                    </a:lnTo>
                    <a:lnTo>
                      <a:pt x="12264" y="16761"/>
                    </a:lnTo>
                    <a:lnTo>
                      <a:pt x="11964" y="16936"/>
                    </a:lnTo>
                    <a:lnTo>
                      <a:pt x="11689" y="17053"/>
                    </a:lnTo>
                    <a:lnTo>
                      <a:pt x="11213" y="17023"/>
                    </a:lnTo>
                    <a:lnTo>
                      <a:pt x="10888" y="16849"/>
                    </a:lnTo>
                    <a:lnTo>
                      <a:pt x="10462" y="16994"/>
                    </a:lnTo>
                    <a:lnTo>
                      <a:pt x="10112" y="17111"/>
                    </a:lnTo>
                    <a:lnTo>
                      <a:pt x="9811" y="17344"/>
                    </a:lnTo>
                    <a:lnTo>
                      <a:pt x="9536" y="17636"/>
                    </a:lnTo>
                    <a:lnTo>
                      <a:pt x="9261" y="17344"/>
                    </a:lnTo>
                    <a:lnTo>
                      <a:pt x="9136" y="17286"/>
                    </a:lnTo>
                    <a:lnTo>
                      <a:pt x="8785" y="17519"/>
                    </a:lnTo>
                    <a:lnTo>
                      <a:pt x="8535" y="17694"/>
                    </a:lnTo>
                    <a:lnTo>
                      <a:pt x="8260" y="17519"/>
                    </a:lnTo>
                    <a:lnTo>
                      <a:pt x="8034" y="17286"/>
                    </a:lnTo>
                    <a:lnTo>
                      <a:pt x="7874" y="16883"/>
                    </a:lnTo>
                    <a:lnTo>
                      <a:pt x="7872" y="16885"/>
                    </a:lnTo>
                    <a:lnTo>
                      <a:pt x="7759" y="16761"/>
                    </a:lnTo>
                    <a:lnTo>
                      <a:pt x="7609" y="16586"/>
                    </a:lnTo>
                    <a:lnTo>
                      <a:pt x="7359" y="16499"/>
                    </a:lnTo>
                    <a:lnTo>
                      <a:pt x="7183" y="16557"/>
                    </a:lnTo>
                    <a:lnTo>
                      <a:pt x="7008" y="16819"/>
                    </a:lnTo>
                    <a:lnTo>
                      <a:pt x="6733" y="16878"/>
                    </a:lnTo>
                    <a:lnTo>
                      <a:pt x="6508" y="16849"/>
                    </a:lnTo>
                    <a:lnTo>
                      <a:pt x="6332" y="16834"/>
                    </a:lnTo>
                    <a:lnTo>
                      <a:pt x="6188" y="16834"/>
                    </a:lnTo>
                    <a:lnTo>
                      <a:pt x="5932" y="16499"/>
                    </a:lnTo>
                    <a:lnTo>
                      <a:pt x="5657" y="16499"/>
                    </a:lnTo>
                    <a:lnTo>
                      <a:pt x="5431" y="16557"/>
                    </a:lnTo>
                    <a:lnTo>
                      <a:pt x="5231" y="16338"/>
                    </a:lnTo>
                    <a:lnTo>
                      <a:pt x="5062" y="16142"/>
                    </a:lnTo>
                    <a:lnTo>
                      <a:pt x="4781" y="16440"/>
                    </a:lnTo>
                    <a:lnTo>
                      <a:pt x="4630" y="16790"/>
                    </a:lnTo>
                    <a:lnTo>
                      <a:pt x="4305" y="16761"/>
                    </a:lnTo>
                    <a:lnTo>
                      <a:pt x="4105" y="17082"/>
                    </a:lnTo>
                    <a:lnTo>
                      <a:pt x="3879" y="17286"/>
                    </a:lnTo>
                    <a:lnTo>
                      <a:pt x="3504" y="17140"/>
                    </a:lnTo>
                    <a:lnTo>
                      <a:pt x="3254" y="16732"/>
                    </a:lnTo>
                    <a:lnTo>
                      <a:pt x="2903" y="16470"/>
                    </a:lnTo>
                    <a:cubicBezTo>
                      <a:pt x="2885" y="16295"/>
                      <a:pt x="2872" y="16120"/>
                      <a:pt x="2853" y="15945"/>
                    </a:cubicBezTo>
                    <a:lnTo>
                      <a:pt x="2678" y="15624"/>
                    </a:lnTo>
                    <a:lnTo>
                      <a:pt x="2691" y="15092"/>
                    </a:lnTo>
                    <a:lnTo>
                      <a:pt x="3329" y="15216"/>
                    </a:lnTo>
                    <a:lnTo>
                      <a:pt x="3679" y="15041"/>
                    </a:lnTo>
                    <a:cubicBezTo>
                      <a:pt x="3698" y="14925"/>
                      <a:pt x="3711" y="14808"/>
                      <a:pt x="3729" y="14691"/>
                    </a:cubicBezTo>
                    <a:cubicBezTo>
                      <a:pt x="3748" y="14553"/>
                      <a:pt x="3761" y="14422"/>
                      <a:pt x="3779" y="14283"/>
                    </a:cubicBezTo>
                    <a:lnTo>
                      <a:pt x="3279" y="14313"/>
                    </a:lnTo>
                    <a:lnTo>
                      <a:pt x="2853" y="14167"/>
                    </a:lnTo>
                    <a:lnTo>
                      <a:pt x="2653" y="13700"/>
                    </a:lnTo>
                    <a:cubicBezTo>
                      <a:pt x="2628" y="13555"/>
                      <a:pt x="2603" y="13409"/>
                      <a:pt x="2578" y="13263"/>
                    </a:cubicBezTo>
                    <a:lnTo>
                      <a:pt x="2278" y="12593"/>
                    </a:lnTo>
                    <a:cubicBezTo>
                      <a:pt x="2309" y="12476"/>
                      <a:pt x="2346" y="12360"/>
                      <a:pt x="2378" y="12243"/>
                    </a:cubicBezTo>
                    <a:lnTo>
                      <a:pt x="2628" y="11835"/>
                    </a:lnTo>
                    <a:lnTo>
                      <a:pt x="2778" y="11427"/>
                    </a:lnTo>
                    <a:lnTo>
                      <a:pt x="2828" y="10873"/>
                    </a:lnTo>
                    <a:cubicBezTo>
                      <a:pt x="2803" y="10691"/>
                      <a:pt x="2778" y="10501"/>
                      <a:pt x="2753" y="10319"/>
                    </a:cubicBezTo>
                    <a:lnTo>
                      <a:pt x="2703" y="9853"/>
                    </a:lnTo>
                    <a:lnTo>
                      <a:pt x="2528" y="9503"/>
                    </a:lnTo>
                    <a:lnTo>
                      <a:pt x="2228" y="9036"/>
                    </a:lnTo>
                    <a:lnTo>
                      <a:pt x="2228" y="8453"/>
                    </a:lnTo>
                    <a:cubicBezTo>
                      <a:pt x="2246" y="8242"/>
                      <a:pt x="2259" y="8023"/>
                      <a:pt x="2278" y="7812"/>
                    </a:cubicBezTo>
                    <a:lnTo>
                      <a:pt x="2203" y="7258"/>
                    </a:lnTo>
                    <a:cubicBezTo>
                      <a:pt x="2171" y="7105"/>
                      <a:pt x="2134" y="6945"/>
                      <a:pt x="2102" y="6792"/>
                    </a:cubicBezTo>
                    <a:lnTo>
                      <a:pt x="2002" y="6238"/>
                    </a:lnTo>
                    <a:lnTo>
                      <a:pt x="1777" y="5743"/>
                    </a:lnTo>
                    <a:lnTo>
                      <a:pt x="1427" y="5305"/>
                    </a:lnTo>
                    <a:lnTo>
                      <a:pt x="1076" y="4955"/>
                    </a:lnTo>
                    <a:lnTo>
                      <a:pt x="876" y="4489"/>
                    </a:lnTo>
                    <a:lnTo>
                      <a:pt x="751" y="4023"/>
                    </a:lnTo>
                    <a:lnTo>
                      <a:pt x="851" y="3527"/>
                    </a:lnTo>
                    <a:lnTo>
                      <a:pt x="851" y="3177"/>
                    </a:lnTo>
                    <a:lnTo>
                      <a:pt x="476" y="2828"/>
                    </a:lnTo>
                    <a:lnTo>
                      <a:pt x="826" y="2419"/>
                    </a:lnTo>
                    <a:cubicBezTo>
                      <a:pt x="832" y="2252"/>
                      <a:pt x="845" y="2091"/>
                      <a:pt x="851" y="1924"/>
                    </a:cubicBezTo>
                    <a:cubicBezTo>
                      <a:pt x="832" y="1720"/>
                      <a:pt x="820" y="1516"/>
                      <a:pt x="801" y="1312"/>
                    </a:cubicBezTo>
                    <a:lnTo>
                      <a:pt x="400" y="1020"/>
                    </a:lnTo>
                    <a:lnTo>
                      <a:pt x="0" y="700"/>
                    </a:lnTo>
                    <a:lnTo>
                      <a:pt x="150"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53" name="Freeform 162"/>
              <p:cNvSpPr/>
              <p:nvPr/>
            </p:nvSpPr>
            <p:spPr>
              <a:xfrm>
                <a:off x="1221783" y="381615"/>
                <a:ext cx="428805" cy="529338"/>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17297" y="33"/>
                    </a:lnTo>
                    <a:lnTo>
                      <a:pt x="17628" y="569"/>
                    </a:lnTo>
                    <a:lnTo>
                      <a:pt x="18248" y="1072"/>
                    </a:lnTo>
                    <a:lnTo>
                      <a:pt x="18952" y="1574"/>
                    </a:lnTo>
                    <a:lnTo>
                      <a:pt x="19531" y="2143"/>
                    </a:lnTo>
                    <a:lnTo>
                      <a:pt x="20152" y="2512"/>
                    </a:lnTo>
                    <a:lnTo>
                      <a:pt x="20524" y="2880"/>
                    </a:lnTo>
                    <a:cubicBezTo>
                      <a:pt x="20534" y="3056"/>
                      <a:pt x="20555" y="3240"/>
                      <a:pt x="20566" y="3416"/>
                    </a:cubicBezTo>
                    <a:lnTo>
                      <a:pt x="20855" y="3885"/>
                    </a:lnTo>
                    <a:lnTo>
                      <a:pt x="20979" y="4387"/>
                    </a:lnTo>
                    <a:lnTo>
                      <a:pt x="21217" y="4856"/>
                    </a:lnTo>
                    <a:lnTo>
                      <a:pt x="20607" y="5392"/>
                    </a:lnTo>
                    <a:lnTo>
                      <a:pt x="20317" y="5827"/>
                    </a:lnTo>
                    <a:lnTo>
                      <a:pt x="21021" y="5961"/>
                    </a:lnTo>
                    <a:lnTo>
                      <a:pt x="20648" y="6497"/>
                    </a:lnTo>
                    <a:lnTo>
                      <a:pt x="20441" y="6932"/>
                    </a:lnTo>
                    <a:lnTo>
                      <a:pt x="20400" y="7401"/>
                    </a:lnTo>
                    <a:lnTo>
                      <a:pt x="20814" y="7937"/>
                    </a:lnTo>
                    <a:lnTo>
                      <a:pt x="20855" y="8439"/>
                    </a:lnTo>
                    <a:lnTo>
                      <a:pt x="20855" y="8908"/>
                    </a:lnTo>
                    <a:lnTo>
                      <a:pt x="21517" y="8941"/>
                    </a:lnTo>
                    <a:lnTo>
                      <a:pt x="21103" y="9410"/>
                    </a:lnTo>
                    <a:lnTo>
                      <a:pt x="20731" y="9779"/>
                    </a:lnTo>
                    <a:lnTo>
                      <a:pt x="20570" y="10234"/>
                    </a:lnTo>
                    <a:lnTo>
                      <a:pt x="20586" y="10231"/>
                    </a:lnTo>
                    <a:lnTo>
                      <a:pt x="20897" y="10582"/>
                    </a:lnTo>
                    <a:lnTo>
                      <a:pt x="21062" y="10817"/>
                    </a:lnTo>
                    <a:cubicBezTo>
                      <a:pt x="21103" y="10951"/>
                      <a:pt x="21145" y="11085"/>
                      <a:pt x="21186" y="11219"/>
                    </a:cubicBezTo>
                    <a:cubicBezTo>
                      <a:pt x="21217" y="11361"/>
                      <a:pt x="21238" y="11512"/>
                      <a:pt x="21269" y="11654"/>
                    </a:cubicBezTo>
                    <a:cubicBezTo>
                      <a:pt x="21321" y="11780"/>
                      <a:pt x="21383" y="11897"/>
                      <a:pt x="21434" y="12022"/>
                    </a:cubicBezTo>
                    <a:cubicBezTo>
                      <a:pt x="21486" y="12165"/>
                      <a:pt x="21548" y="12315"/>
                      <a:pt x="21600" y="12458"/>
                    </a:cubicBezTo>
                    <a:lnTo>
                      <a:pt x="20979" y="12290"/>
                    </a:lnTo>
                    <a:lnTo>
                      <a:pt x="20690" y="12290"/>
                    </a:lnTo>
                    <a:cubicBezTo>
                      <a:pt x="20638" y="12382"/>
                      <a:pt x="20566" y="12449"/>
                      <a:pt x="20524" y="12558"/>
                    </a:cubicBezTo>
                    <a:lnTo>
                      <a:pt x="20421" y="12943"/>
                    </a:lnTo>
                    <a:lnTo>
                      <a:pt x="19945" y="13462"/>
                    </a:lnTo>
                    <a:lnTo>
                      <a:pt x="19779" y="13898"/>
                    </a:lnTo>
                    <a:lnTo>
                      <a:pt x="19697" y="14367"/>
                    </a:lnTo>
                    <a:lnTo>
                      <a:pt x="19490" y="14668"/>
                    </a:lnTo>
                    <a:lnTo>
                      <a:pt x="19241" y="15003"/>
                    </a:lnTo>
                    <a:lnTo>
                      <a:pt x="18869" y="15137"/>
                    </a:lnTo>
                    <a:lnTo>
                      <a:pt x="18331" y="15304"/>
                    </a:lnTo>
                    <a:lnTo>
                      <a:pt x="17710" y="15438"/>
                    </a:lnTo>
                    <a:lnTo>
                      <a:pt x="17255" y="15606"/>
                    </a:lnTo>
                    <a:lnTo>
                      <a:pt x="17007" y="15840"/>
                    </a:lnTo>
                    <a:lnTo>
                      <a:pt x="17297" y="16074"/>
                    </a:lnTo>
                    <a:cubicBezTo>
                      <a:pt x="17307" y="16175"/>
                      <a:pt x="17328" y="16275"/>
                      <a:pt x="17338" y="16376"/>
                    </a:cubicBezTo>
                    <a:cubicBezTo>
                      <a:pt x="17379" y="16476"/>
                      <a:pt x="17421" y="16577"/>
                      <a:pt x="17462" y="16677"/>
                    </a:cubicBezTo>
                    <a:lnTo>
                      <a:pt x="18041" y="16711"/>
                    </a:lnTo>
                    <a:lnTo>
                      <a:pt x="17752" y="17012"/>
                    </a:lnTo>
                    <a:cubicBezTo>
                      <a:pt x="17762" y="17104"/>
                      <a:pt x="17783" y="17188"/>
                      <a:pt x="17793" y="17280"/>
                    </a:cubicBezTo>
                    <a:lnTo>
                      <a:pt x="17752" y="17313"/>
                    </a:lnTo>
                    <a:lnTo>
                      <a:pt x="17379" y="17514"/>
                    </a:lnTo>
                    <a:cubicBezTo>
                      <a:pt x="17369" y="17673"/>
                      <a:pt x="17348" y="17824"/>
                      <a:pt x="17338" y="17983"/>
                    </a:cubicBezTo>
                    <a:cubicBezTo>
                      <a:pt x="17307" y="18126"/>
                      <a:pt x="17286" y="18276"/>
                      <a:pt x="17255" y="18419"/>
                    </a:cubicBezTo>
                    <a:lnTo>
                      <a:pt x="16593" y="18687"/>
                    </a:lnTo>
                    <a:lnTo>
                      <a:pt x="16179" y="18854"/>
                    </a:lnTo>
                    <a:cubicBezTo>
                      <a:pt x="16148" y="19097"/>
                      <a:pt x="16128" y="19348"/>
                      <a:pt x="16097" y="19591"/>
                    </a:cubicBezTo>
                    <a:lnTo>
                      <a:pt x="15807" y="19892"/>
                    </a:lnTo>
                    <a:lnTo>
                      <a:pt x="15434" y="20127"/>
                    </a:lnTo>
                    <a:lnTo>
                      <a:pt x="14979" y="20093"/>
                    </a:lnTo>
                    <a:lnTo>
                      <a:pt x="14400" y="20026"/>
                    </a:lnTo>
                    <a:lnTo>
                      <a:pt x="13945" y="20093"/>
                    </a:lnTo>
                    <a:lnTo>
                      <a:pt x="13324" y="19825"/>
                    </a:lnTo>
                    <a:lnTo>
                      <a:pt x="12828" y="20026"/>
                    </a:lnTo>
                    <a:lnTo>
                      <a:pt x="12372" y="20294"/>
                    </a:lnTo>
                    <a:lnTo>
                      <a:pt x="11628" y="20562"/>
                    </a:lnTo>
                    <a:lnTo>
                      <a:pt x="10924" y="20863"/>
                    </a:lnTo>
                    <a:lnTo>
                      <a:pt x="10469" y="20897"/>
                    </a:lnTo>
                    <a:lnTo>
                      <a:pt x="9972" y="20863"/>
                    </a:lnTo>
                    <a:lnTo>
                      <a:pt x="9352" y="21232"/>
                    </a:lnTo>
                    <a:lnTo>
                      <a:pt x="9021" y="21600"/>
                    </a:lnTo>
                    <a:lnTo>
                      <a:pt x="8524" y="21232"/>
                    </a:lnTo>
                    <a:lnTo>
                      <a:pt x="8069" y="20930"/>
                    </a:lnTo>
                    <a:lnTo>
                      <a:pt x="8441" y="20662"/>
                    </a:lnTo>
                    <a:lnTo>
                      <a:pt x="8690" y="20327"/>
                    </a:lnTo>
                    <a:lnTo>
                      <a:pt x="8483" y="19993"/>
                    </a:lnTo>
                    <a:lnTo>
                      <a:pt x="8317" y="19658"/>
                    </a:lnTo>
                    <a:lnTo>
                      <a:pt x="7738" y="19490"/>
                    </a:lnTo>
                    <a:lnTo>
                      <a:pt x="7159" y="19222"/>
                    </a:lnTo>
                    <a:lnTo>
                      <a:pt x="6869" y="18887"/>
                    </a:lnTo>
                    <a:lnTo>
                      <a:pt x="6579" y="18519"/>
                    </a:lnTo>
                    <a:lnTo>
                      <a:pt x="6372" y="18084"/>
                    </a:lnTo>
                    <a:lnTo>
                      <a:pt x="5834" y="18084"/>
                    </a:lnTo>
                    <a:lnTo>
                      <a:pt x="5214" y="18151"/>
                    </a:lnTo>
                    <a:lnTo>
                      <a:pt x="4676" y="18151"/>
                    </a:lnTo>
                    <a:lnTo>
                      <a:pt x="4097" y="17782"/>
                    </a:lnTo>
                    <a:lnTo>
                      <a:pt x="4014" y="17380"/>
                    </a:lnTo>
                    <a:lnTo>
                      <a:pt x="4386" y="16912"/>
                    </a:lnTo>
                    <a:lnTo>
                      <a:pt x="4634" y="16476"/>
                    </a:lnTo>
                    <a:lnTo>
                      <a:pt x="4510" y="16074"/>
                    </a:lnTo>
                    <a:lnTo>
                      <a:pt x="4345" y="15807"/>
                    </a:lnTo>
                    <a:lnTo>
                      <a:pt x="3972" y="15740"/>
                    </a:lnTo>
                    <a:lnTo>
                      <a:pt x="3683" y="15271"/>
                    </a:lnTo>
                    <a:lnTo>
                      <a:pt x="4055" y="15170"/>
                    </a:lnTo>
                    <a:lnTo>
                      <a:pt x="4386" y="15003"/>
                    </a:lnTo>
                    <a:lnTo>
                      <a:pt x="4469" y="14433"/>
                    </a:lnTo>
                    <a:lnTo>
                      <a:pt x="4262" y="13797"/>
                    </a:lnTo>
                    <a:lnTo>
                      <a:pt x="4014" y="13161"/>
                    </a:lnTo>
                    <a:lnTo>
                      <a:pt x="3683" y="12726"/>
                    </a:lnTo>
                    <a:lnTo>
                      <a:pt x="3269" y="12290"/>
                    </a:lnTo>
                    <a:lnTo>
                      <a:pt x="3683" y="12089"/>
                    </a:lnTo>
                    <a:lnTo>
                      <a:pt x="4014" y="11888"/>
                    </a:lnTo>
                    <a:lnTo>
                      <a:pt x="3559" y="11687"/>
                    </a:lnTo>
                    <a:lnTo>
                      <a:pt x="3145" y="11487"/>
                    </a:lnTo>
                    <a:lnTo>
                      <a:pt x="3228" y="10884"/>
                    </a:lnTo>
                    <a:lnTo>
                      <a:pt x="3062" y="10247"/>
                    </a:lnTo>
                    <a:lnTo>
                      <a:pt x="2446" y="9550"/>
                    </a:lnTo>
                    <a:lnTo>
                      <a:pt x="2193" y="9502"/>
                    </a:lnTo>
                    <a:lnTo>
                      <a:pt x="1490" y="9276"/>
                    </a:lnTo>
                    <a:lnTo>
                      <a:pt x="786" y="8975"/>
                    </a:lnTo>
                    <a:lnTo>
                      <a:pt x="0" y="8540"/>
                    </a:lnTo>
                    <a:cubicBezTo>
                      <a:pt x="41" y="8339"/>
                      <a:pt x="83" y="8138"/>
                      <a:pt x="124" y="7937"/>
                    </a:cubicBezTo>
                    <a:lnTo>
                      <a:pt x="414" y="7167"/>
                    </a:lnTo>
                    <a:lnTo>
                      <a:pt x="910" y="6530"/>
                    </a:lnTo>
                    <a:lnTo>
                      <a:pt x="1407" y="5927"/>
                    </a:lnTo>
                    <a:lnTo>
                      <a:pt x="2028" y="5191"/>
                    </a:lnTo>
                    <a:lnTo>
                      <a:pt x="3352" y="4521"/>
                    </a:lnTo>
                    <a:lnTo>
                      <a:pt x="4634" y="4019"/>
                    </a:lnTo>
                    <a:lnTo>
                      <a:pt x="6455" y="3550"/>
                    </a:lnTo>
                    <a:lnTo>
                      <a:pt x="8276" y="3047"/>
                    </a:lnTo>
                    <a:lnTo>
                      <a:pt x="9807" y="2579"/>
                    </a:lnTo>
                    <a:lnTo>
                      <a:pt x="12372" y="2110"/>
                    </a:lnTo>
                    <a:lnTo>
                      <a:pt x="13366" y="1574"/>
                    </a:lnTo>
                    <a:lnTo>
                      <a:pt x="14193" y="1139"/>
                    </a:lnTo>
                    <a:lnTo>
                      <a:pt x="15062" y="670"/>
                    </a:lnTo>
                    <a:lnTo>
                      <a:pt x="15434" y="301"/>
                    </a:lnTo>
                    <a:lnTo>
                      <a:pt x="16014" y="33"/>
                    </a:lnTo>
                    <a:lnTo>
                      <a:pt x="16800"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54" name="Freeform 199"/>
              <p:cNvSpPr/>
              <p:nvPr/>
            </p:nvSpPr>
            <p:spPr>
              <a:xfrm>
                <a:off x="1539797" y="264668"/>
                <a:ext cx="709886" cy="572424"/>
              </a:xfrm>
              <a:custGeom>
                <a:avLst/>
                <a:gdLst/>
                <a:ahLst/>
                <a:cxnLst>
                  <a:cxn ang="0">
                    <a:pos x="wd2" y="hd2"/>
                  </a:cxn>
                  <a:cxn ang="5400000">
                    <a:pos x="wd2" y="hd2"/>
                  </a:cxn>
                  <a:cxn ang="10800000">
                    <a:pos x="wd2" y="hd2"/>
                  </a:cxn>
                  <a:cxn ang="16200000">
                    <a:pos x="wd2" y="hd2"/>
                  </a:cxn>
                </a:cxnLst>
                <a:rect l="0" t="0" r="r" b="b"/>
                <a:pathLst>
                  <a:path w="21600" h="21600" extrusionOk="0">
                    <a:moveTo>
                      <a:pt x="1610" y="0"/>
                    </a:moveTo>
                    <a:lnTo>
                      <a:pt x="2134" y="217"/>
                    </a:lnTo>
                    <a:lnTo>
                      <a:pt x="2383" y="620"/>
                    </a:lnTo>
                    <a:lnTo>
                      <a:pt x="2808" y="651"/>
                    </a:lnTo>
                    <a:lnTo>
                      <a:pt x="2982" y="279"/>
                    </a:lnTo>
                    <a:lnTo>
                      <a:pt x="3307" y="155"/>
                    </a:lnTo>
                    <a:lnTo>
                      <a:pt x="3606" y="372"/>
                    </a:lnTo>
                    <a:lnTo>
                      <a:pt x="3856" y="682"/>
                    </a:lnTo>
                    <a:lnTo>
                      <a:pt x="4130" y="1023"/>
                    </a:lnTo>
                    <a:lnTo>
                      <a:pt x="4555" y="806"/>
                    </a:lnTo>
                    <a:lnTo>
                      <a:pt x="4555" y="1364"/>
                    </a:lnTo>
                    <a:lnTo>
                      <a:pt x="4904" y="1519"/>
                    </a:lnTo>
                    <a:lnTo>
                      <a:pt x="5278" y="1797"/>
                    </a:lnTo>
                    <a:lnTo>
                      <a:pt x="5503" y="2355"/>
                    </a:lnTo>
                    <a:lnTo>
                      <a:pt x="5852" y="2572"/>
                    </a:lnTo>
                    <a:lnTo>
                      <a:pt x="6351" y="2324"/>
                    </a:lnTo>
                    <a:lnTo>
                      <a:pt x="6751" y="2231"/>
                    </a:lnTo>
                    <a:lnTo>
                      <a:pt x="7050" y="2107"/>
                    </a:lnTo>
                    <a:lnTo>
                      <a:pt x="7425" y="2169"/>
                    </a:lnTo>
                    <a:lnTo>
                      <a:pt x="7599" y="2417"/>
                    </a:lnTo>
                    <a:lnTo>
                      <a:pt x="8098" y="2200"/>
                    </a:lnTo>
                    <a:lnTo>
                      <a:pt x="8323" y="2727"/>
                    </a:lnTo>
                    <a:lnTo>
                      <a:pt x="7774" y="3130"/>
                    </a:lnTo>
                    <a:lnTo>
                      <a:pt x="7724" y="3595"/>
                    </a:lnTo>
                    <a:lnTo>
                      <a:pt x="7724" y="3812"/>
                    </a:lnTo>
                    <a:lnTo>
                      <a:pt x="7949" y="4091"/>
                    </a:lnTo>
                    <a:lnTo>
                      <a:pt x="8123" y="3750"/>
                    </a:lnTo>
                    <a:lnTo>
                      <a:pt x="8373" y="3502"/>
                    </a:lnTo>
                    <a:lnTo>
                      <a:pt x="8548" y="3316"/>
                    </a:lnTo>
                    <a:lnTo>
                      <a:pt x="8922" y="3626"/>
                    </a:lnTo>
                    <a:lnTo>
                      <a:pt x="9246" y="3874"/>
                    </a:lnTo>
                    <a:lnTo>
                      <a:pt x="9746" y="4060"/>
                    </a:lnTo>
                    <a:lnTo>
                      <a:pt x="10045" y="3967"/>
                    </a:lnTo>
                    <a:lnTo>
                      <a:pt x="10120" y="3564"/>
                    </a:lnTo>
                    <a:lnTo>
                      <a:pt x="10544" y="3812"/>
                    </a:lnTo>
                    <a:lnTo>
                      <a:pt x="10619" y="4184"/>
                    </a:lnTo>
                    <a:lnTo>
                      <a:pt x="10469" y="4710"/>
                    </a:lnTo>
                    <a:lnTo>
                      <a:pt x="10919" y="4525"/>
                    </a:lnTo>
                    <a:lnTo>
                      <a:pt x="11243" y="4308"/>
                    </a:lnTo>
                    <a:lnTo>
                      <a:pt x="11443" y="4865"/>
                    </a:lnTo>
                    <a:lnTo>
                      <a:pt x="12067" y="4618"/>
                    </a:lnTo>
                    <a:lnTo>
                      <a:pt x="12541" y="4556"/>
                    </a:lnTo>
                    <a:lnTo>
                      <a:pt x="12940" y="4679"/>
                    </a:lnTo>
                    <a:lnTo>
                      <a:pt x="12990" y="4741"/>
                    </a:lnTo>
                    <a:lnTo>
                      <a:pt x="13264" y="5020"/>
                    </a:lnTo>
                    <a:lnTo>
                      <a:pt x="13514" y="5206"/>
                    </a:lnTo>
                    <a:lnTo>
                      <a:pt x="13764" y="4958"/>
                    </a:lnTo>
                    <a:lnTo>
                      <a:pt x="14163" y="4834"/>
                    </a:lnTo>
                    <a:lnTo>
                      <a:pt x="14512" y="5175"/>
                    </a:lnTo>
                    <a:lnTo>
                      <a:pt x="14737" y="5020"/>
                    </a:lnTo>
                    <a:lnTo>
                      <a:pt x="15061" y="4865"/>
                    </a:lnTo>
                    <a:lnTo>
                      <a:pt x="15486" y="5144"/>
                    </a:lnTo>
                    <a:lnTo>
                      <a:pt x="15735" y="4896"/>
                    </a:lnTo>
                    <a:lnTo>
                      <a:pt x="15960" y="4648"/>
                    </a:lnTo>
                    <a:lnTo>
                      <a:pt x="16359" y="4525"/>
                    </a:lnTo>
                    <a:lnTo>
                      <a:pt x="16609" y="4958"/>
                    </a:lnTo>
                    <a:lnTo>
                      <a:pt x="16958" y="4741"/>
                    </a:lnTo>
                    <a:lnTo>
                      <a:pt x="17183" y="4525"/>
                    </a:lnTo>
                    <a:lnTo>
                      <a:pt x="17532" y="4432"/>
                    </a:lnTo>
                    <a:lnTo>
                      <a:pt x="17856" y="4741"/>
                    </a:lnTo>
                    <a:lnTo>
                      <a:pt x="18231" y="4679"/>
                    </a:lnTo>
                    <a:lnTo>
                      <a:pt x="18555" y="4679"/>
                    </a:lnTo>
                    <a:lnTo>
                      <a:pt x="18830" y="5175"/>
                    </a:lnTo>
                    <a:lnTo>
                      <a:pt x="19029" y="4865"/>
                    </a:lnTo>
                    <a:lnTo>
                      <a:pt x="19329" y="4741"/>
                    </a:lnTo>
                    <a:lnTo>
                      <a:pt x="19529" y="4927"/>
                    </a:lnTo>
                    <a:lnTo>
                      <a:pt x="19603" y="5268"/>
                    </a:lnTo>
                    <a:lnTo>
                      <a:pt x="19778" y="5485"/>
                    </a:lnTo>
                    <a:lnTo>
                      <a:pt x="20053" y="5640"/>
                    </a:lnTo>
                    <a:lnTo>
                      <a:pt x="20502" y="5671"/>
                    </a:lnTo>
                    <a:lnTo>
                      <a:pt x="21500" y="5454"/>
                    </a:lnTo>
                    <a:lnTo>
                      <a:pt x="21301" y="6043"/>
                    </a:lnTo>
                    <a:lnTo>
                      <a:pt x="21325" y="6477"/>
                    </a:lnTo>
                    <a:lnTo>
                      <a:pt x="21525" y="6818"/>
                    </a:lnTo>
                    <a:cubicBezTo>
                      <a:pt x="21550" y="6973"/>
                      <a:pt x="21575" y="7128"/>
                      <a:pt x="21600" y="7283"/>
                    </a:cubicBezTo>
                    <a:lnTo>
                      <a:pt x="21251" y="7562"/>
                    </a:lnTo>
                    <a:cubicBezTo>
                      <a:pt x="21257" y="7871"/>
                      <a:pt x="21269" y="8181"/>
                      <a:pt x="21276" y="8491"/>
                    </a:cubicBezTo>
                    <a:lnTo>
                      <a:pt x="21425" y="8801"/>
                    </a:lnTo>
                    <a:lnTo>
                      <a:pt x="21251" y="9235"/>
                    </a:lnTo>
                    <a:lnTo>
                      <a:pt x="20926" y="9421"/>
                    </a:lnTo>
                    <a:lnTo>
                      <a:pt x="20627" y="9700"/>
                    </a:lnTo>
                    <a:cubicBezTo>
                      <a:pt x="20633" y="9917"/>
                      <a:pt x="20645" y="10134"/>
                      <a:pt x="20652" y="10351"/>
                    </a:cubicBezTo>
                    <a:lnTo>
                      <a:pt x="19978" y="10444"/>
                    </a:lnTo>
                    <a:cubicBezTo>
                      <a:pt x="19934" y="10606"/>
                      <a:pt x="19897" y="10777"/>
                      <a:pt x="19853" y="10939"/>
                    </a:cubicBezTo>
                    <a:lnTo>
                      <a:pt x="20202" y="11125"/>
                    </a:lnTo>
                    <a:lnTo>
                      <a:pt x="20327" y="11373"/>
                    </a:lnTo>
                    <a:lnTo>
                      <a:pt x="20227" y="11683"/>
                    </a:lnTo>
                    <a:cubicBezTo>
                      <a:pt x="20184" y="11877"/>
                      <a:pt x="20146" y="12078"/>
                      <a:pt x="20103" y="12272"/>
                    </a:cubicBezTo>
                    <a:lnTo>
                      <a:pt x="19953" y="12892"/>
                    </a:lnTo>
                    <a:lnTo>
                      <a:pt x="20078" y="13357"/>
                    </a:lnTo>
                    <a:lnTo>
                      <a:pt x="20177" y="13760"/>
                    </a:lnTo>
                    <a:lnTo>
                      <a:pt x="20078" y="14224"/>
                    </a:lnTo>
                    <a:lnTo>
                      <a:pt x="19678" y="14193"/>
                    </a:lnTo>
                    <a:lnTo>
                      <a:pt x="19379" y="13914"/>
                    </a:lnTo>
                    <a:lnTo>
                      <a:pt x="19079" y="13698"/>
                    </a:lnTo>
                    <a:lnTo>
                      <a:pt x="18705" y="13945"/>
                    </a:lnTo>
                    <a:lnTo>
                      <a:pt x="18830" y="14410"/>
                    </a:lnTo>
                    <a:lnTo>
                      <a:pt x="18281" y="14472"/>
                    </a:lnTo>
                    <a:lnTo>
                      <a:pt x="17906" y="14410"/>
                    </a:lnTo>
                    <a:lnTo>
                      <a:pt x="17507" y="14844"/>
                    </a:lnTo>
                    <a:lnTo>
                      <a:pt x="17183" y="15154"/>
                    </a:lnTo>
                    <a:cubicBezTo>
                      <a:pt x="17189" y="15425"/>
                      <a:pt x="17201" y="15689"/>
                      <a:pt x="17208" y="15960"/>
                    </a:cubicBezTo>
                    <a:cubicBezTo>
                      <a:pt x="17233" y="16107"/>
                      <a:pt x="17258" y="16246"/>
                      <a:pt x="17282" y="16394"/>
                    </a:cubicBezTo>
                    <a:lnTo>
                      <a:pt x="17682" y="16704"/>
                    </a:lnTo>
                    <a:lnTo>
                      <a:pt x="17881" y="17044"/>
                    </a:lnTo>
                    <a:cubicBezTo>
                      <a:pt x="17900" y="17168"/>
                      <a:pt x="17913" y="17292"/>
                      <a:pt x="17931" y="17416"/>
                    </a:cubicBezTo>
                    <a:lnTo>
                      <a:pt x="17382" y="17447"/>
                    </a:lnTo>
                    <a:lnTo>
                      <a:pt x="16983" y="17447"/>
                    </a:lnTo>
                    <a:lnTo>
                      <a:pt x="16858" y="17788"/>
                    </a:lnTo>
                    <a:lnTo>
                      <a:pt x="17033" y="18005"/>
                    </a:lnTo>
                    <a:lnTo>
                      <a:pt x="17233" y="18098"/>
                    </a:lnTo>
                    <a:lnTo>
                      <a:pt x="17158" y="18408"/>
                    </a:lnTo>
                    <a:lnTo>
                      <a:pt x="16858" y="18501"/>
                    </a:lnTo>
                    <a:lnTo>
                      <a:pt x="16708" y="18749"/>
                    </a:lnTo>
                    <a:lnTo>
                      <a:pt x="16858" y="19059"/>
                    </a:lnTo>
                    <a:lnTo>
                      <a:pt x="17208" y="19028"/>
                    </a:lnTo>
                    <a:lnTo>
                      <a:pt x="17457" y="18997"/>
                    </a:lnTo>
                    <a:cubicBezTo>
                      <a:pt x="17482" y="19129"/>
                      <a:pt x="17507" y="19268"/>
                      <a:pt x="17532" y="19400"/>
                    </a:cubicBezTo>
                    <a:lnTo>
                      <a:pt x="17208" y="19617"/>
                    </a:lnTo>
                    <a:lnTo>
                      <a:pt x="17008" y="19865"/>
                    </a:lnTo>
                    <a:lnTo>
                      <a:pt x="16883" y="20298"/>
                    </a:lnTo>
                    <a:lnTo>
                      <a:pt x="16758" y="20732"/>
                    </a:lnTo>
                    <a:lnTo>
                      <a:pt x="16384" y="20856"/>
                    </a:lnTo>
                    <a:lnTo>
                      <a:pt x="16159" y="21166"/>
                    </a:lnTo>
                    <a:lnTo>
                      <a:pt x="15985" y="21600"/>
                    </a:lnTo>
                    <a:lnTo>
                      <a:pt x="15610" y="21569"/>
                    </a:lnTo>
                    <a:lnTo>
                      <a:pt x="15361" y="21352"/>
                    </a:lnTo>
                    <a:lnTo>
                      <a:pt x="15161" y="21104"/>
                    </a:lnTo>
                    <a:lnTo>
                      <a:pt x="15086" y="20763"/>
                    </a:lnTo>
                    <a:lnTo>
                      <a:pt x="14737" y="20732"/>
                    </a:lnTo>
                    <a:lnTo>
                      <a:pt x="14562" y="20453"/>
                    </a:lnTo>
                    <a:lnTo>
                      <a:pt x="14238" y="20051"/>
                    </a:lnTo>
                    <a:lnTo>
                      <a:pt x="13938" y="19710"/>
                    </a:lnTo>
                    <a:lnTo>
                      <a:pt x="13714" y="19431"/>
                    </a:lnTo>
                    <a:lnTo>
                      <a:pt x="13714" y="19059"/>
                    </a:lnTo>
                    <a:lnTo>
                      <a:pt x="13639" y="18594"/>
                    </a:lnTo>
                    <a:lnTo>
                      <a:pt x="13439" y="18253"/>
                    </a:lnTo>
                    <a:lnTo>
                      <a:pt x="13233" y="17920"/>
                    </a:lnTo>
                    <a:lnTo>
                      <a:pt x="13234" y="17915"/>
                    </a:lnTo>
                    <a:lnTo>
                      <a:pt x="12940" y="18098"/>
                    </a:lnTo>
                    <a:lnTo>
                      <a:pt x="12591" y="18439"/>
                    </a:lnTo>
                    <a:lnTo>
                      <a:pt x="12391" y="18377"/>
                    </a:lnTo>
                    <a:lnTo>
                      <a:pt x="12116" y="18315"/>
                    </a:lnTo>
                    <a:lnTo>
                      <a:pt x="11742" y="18563"/>
                    </a:lnTo>
                    <a:lnTo>
                      <a:pt x="11418" y="18718"/>
                    </a:lnTo>
                    <a:lnTo>
                      <a:pt x="11168" y="18501"/>
                    </a:lnTo>
                    <a:lnTo>
                      <a:pt x="10919" y="18315"/>
                    </a:lnTo>
                    <a:lnTo>
                      <a:pt x="10744" y="18625"/>
                    </a:lnTo>
                    <a:lnTo>
                      <a:pt x="10519" y="18842"/>
                    </a:lnTo>
                    <a:lnTo>
                      <a:pt x="10220" y="18687"/>
                    </a:lnTo>
                    <a:lnTo>
                      <a:pt x="10020" y="18439"/>
                    </a:lnTo>
                    <a:lnTo>
                      <a:pt x="9845" y="18284"/>
                    </a:lnTo>
                    <a:lnTo>
                      <a:pt x="9571" y="18315"/>
                    </a:lnTo>
                    <a:lnTo>
                      <a:pt x="9246" y="18563"/>
                    </a:lnTo>
                    <a:lnTo>
                      <a:pt x="9197" y="18532"/>
                    </a:lnTo>
                    <a:lnTo>
                      <a:pt x="8747" y="18160"/>
                    </a:lnTo>
                    <a:lnTo>
                      <a:pt x="8248" y="17633"/>
                    </a:lnTo>
                    <a:lnTo>
                      <a:pt x="7799" y="17323"/>
                    </a:lnTo>
                    <a:lnTo>
                      <a:pt x="7325" y="17106"/>
                    </a:lnTo>
                    <a:lnTo>
                      <a:pt x="7050" y="17261"/>
                    </a:lnTo>
                    <a:lnTo>
                      <a:pt x="6751" y="17385"/>
                    </a:lnTo>
                    <a:lnTo>
                      <a:pt x="6501" y="17509"/>
                    </a:lnTo>
                    <a:lnTo>
                      <a:pt x="6102" y="17385"/>
                    </a:lnTo>
                    <a:lnTo>
                      <a:pt x="5852" y="16982"/>
                    </a:lnTo>
                    <a:lnTo>
                      <a:pt x="5528" y="16735"/>
                    </a:lnTo>
                    <a:lnTo>
                      <a:pt x="5353" y="16859"/>
                    </a:lnTo>
                    <a:lnTo>
                      <a:pt x="5029" y="16921"/>
                    </a:lnTo>
                    <a:lnTo>
                      <a:pt x="4605" y="17013"/>
                    </a:lnTo>
                    <a:lnTo>
                      <a:pt x="4280" y="17044"/>
                    </a:lnTo>
                    <a:lnTo>
                      <a:pt x="3856" y="17137"/>
                    </a:lnTo>
                    <a:lnTo>
                      <a:pt x="3357" y="17075"/>
                    </a:lnTo>
                    <a:lnTo>
                      <a:pt x="2907" y="16766"/>
                    </a:lnTo>
                    <a:lnTo>
                      <a:pt x="2658" y="16378"/>
                    </a:lnTo>
                    <a:lnTo>
                      <a:pt x="2708" y="16053"/>
                    </a:lnTo>
                    <a:lnTo>
                      <a:pt x="2808" y="15805"/>
                    </a:lnTo>
                    <a:lnTo>
                      <a:pt x="2982" y="15805"/>
                    </a:lnTo>
                    <a:lnTo>
                      <a:pt x="3357" y="15960"/>
                    </a:lnTo>
                    <a:lnTo>
                      <a:pt x="3257" y="15557"/>
                    </a:lnTo>
                    <a:lnTo>
                      <a:pt x="3157" y="15216"/>
                    </a:lnTo>
                    <a:cubicBezTo>
                      <a:pt x="3138" y="15084"/>
                      <a:pt x="3126" y="14945"/>
                      <a:pt x="3107" y="14813"/>
                    </a:cubicBezTo>
                    <a:cubicBezTo>
                      <a:pt x="3082" y="14689"/>
                      <a:pt x="3057" y="14565"/>
                      <a:pt x="3032" y="14441"/>
                    </a:cubicBezTo>
                    <a:lnTo>
                      <a:pt x="2932" y="14224"/>
                    </a:lnTo>
                    <a:lnTo>
                      <a:pt x="2733" y="13884"/>
                    </a:lnTo>
                    <a:lnTo>
                      <a:pt x="2833" y="13481"/>
                    </a:lnTo>
                    <a:lnTo>
                      <a:pt x="3057" y="13140"/>
                    </a:lnTo>
                    <a:lnTo>
                      <a:pt x="3307" y="12706"/>
                    </a:lnTo>
                    <a:lnTo>
                      <a:pt x="2907" y="12675"/>
                    </a:lnTo>
                    <a:lnTo>
                      <a:pt x="2907" y="12241"/>
                    </a:lnTo>
                    <a:cubicBezTo>
                      <a:pt x="2901" y="12086"/>
                      <a:pt x="2889" y="11931"/>
                      <a:pt x="2882" y="11776"/>
                    </a:cubicBezTo>
                    <a:lnTo>
                      <a:pt x="2633" y="11280"/>
                    </a:lnTo>
                    <a:cubicBezTo>
                      <a:pt x="2639" y="11133"/>
                      <a:pt x="2652" y="10994"/>
                      <a:pt x="2658" y="10846"/>
                    </a:cubicBezTo>
                    <a:cubicBezTo>
                      <a:pt x="2702" y="10715"/>
                      <a:pt x="2739" y="10575"/>
                      <a:pt x="2783" y="10444"/>
                    </a:cubicBezTo>
                    <a:lnTo>
                      <a:pt x="3007" y="9948"/>
                    </a:lnTo>
                    <a:lnTo>
                      <a:pt x="2583" y="9824"/>
                    </a:lnTo>
                    <a:lnTo>
                      <a:pt x="2758" y="9421"/>
                    </a:lnTo>
                    <a:lnTo>
                      <a:pt x="3132" y="8925"/>
                    </a:lnTo>
                    <a:lnTo>
                      <a:pt x="2982" y="8491"/>
                    </a:lnTo>
                    <a:lnTo>
                      <a:pt x="2907" y="8026"/>
                    </a:lnTo>
                    <a:lnTo>
                      <a:pt x="2733" y="7593"/>
                    </a:lnTo>
                    <a:lnTo>
                      <a:pt x="2708" y="7097"/>
                    </a:lnTo>
                    <a:lnTo>
                      <a:pt x="2483" y="6756"/>
                    </a:lnTo>
                    <a:lnTo>
                      <a:pt x="2109" y="6415"/>
                    </a:lnTo>
                    <a:lnTo>
                      <a:pt x="1759" y="5888"/>
                    </a:lnTo>
                    <a:lnTo>
                      <a:pt x="1335" y="5423"/>
                    </a:lnTo>
                    <a:lnTo>
                      <a:pt x="961" y="4958"/>
                    </a:lnTo>
                    <a:lnTo>
                      <a:pt x="761" y="4463"/>
                    </a:lnTo>
                    <a:lnTo>
                      <a:pt x="462" y="4432"/>
                    </a:lnTo>
                    <a:lnTo>
                      <a:pt x="0" y="4463"/>
                    </a:lnTo>
                    <a:lnTo>
                      <a:pt x="262" y="3781"/>
                    </a:lnTo>
                    <a:lnTo>
                      <a:pt x="686" y="3099"/>
                    </a:lnTo>
                    <a:lnTo>
                      <a:pt x="1235" y="2417"/>
                    </a:lnTo>
                    <a:lnTo>
                      <a:pt x="1685" y="2758"/>
                    </a:lnTo>
                    <a:lnTo>
                      <a:pt x="2383" y="3285"/>
                    </a:lnTo>
                    <a:cubicBezTo>
                      <a:pt x="2408" y="3099"/>
                      <a:pt x="2433" y="2913"/>
                      <a:pt x="2458" y="2727"/>
                    </a:cubicBezTo>
                    <a:lnTo>
                      <a:pt x="2109" y="2231"/>
                    </a:lnTo>
                    <a:lnTo>
                      <a:pt x="1710" y="1890"/>
                    </a:lnTo>
                    <a:lnTo>
                      <a:pt x="1410" y="1549"/>
                    </a:lnTo>
                    <a:lnTo>
                      <a:pt x="1610"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55" name="椭圆 23"/>
              <p:cNvSpPr/>
              <p:nvPr/>
            </p:nvSpPr>
            <p:spPr>
              <a:xfrm>
                <a:off x="2046566" y="339554"/>
                <a:ext cx="633975" cy="960195"/>
              </a:xfrm>
              <a:custGeom>
                <a:avLst/>
                <a:gdLst/>
                <a:ahLst/>
                <a:cxnLst>
                  <a:cxn ang="0">
                    <a:pos x="wd2" y="hd2"/>
                  </a:cxn>
                  <a:cxn ang="5400000">
                    <a:pos x="wd2" y="hd2"/>
                  </a:cxn>
                  <a:cxn ang="10800000">
                    <a:pos x="wd2" y="hd2"/>
                  </a:cxn>
                  <a:cxn ang="16200000">
                    <a:pos x="wd2" y="hd2"/>
                  </a:cxn>
                </a:cxnLst>
                <a:rect l="0" t="0" r="r" b="b"/>
                <a:pathLst>
                  <a:path w="21600" h="21600" extrusionOk="0">
                    <a:moveTo>
                      <a:pt x="10957" y="0"/>
                    </a:moveTo>
                    <a:lnTo>
                      <a:pt x="11544" y="0"/>
                    </a:lnTo>
                    <a:lnTo>
                      <a:pt x="11879" y="129"/>
                    </a:lnTo>
                    <a:lnTo>
                      <a:pt x="11879" y="388"/>
                    </a:lnTo>
                    <a:lnTo>
                      <a:pt x="11907" y="628"/>
                    </a:lnTo>
                    <a:lnTo>
                      <a:pt x="11348" y="905"/>
                    </a:lnTo>
                    <a:lnTo>
                      <a:pt x="11683" y="1089"/>
                    </a:lnTo>
                    <a:lnTo>
                      <a:pt x="11376" y="1625"/>
                    </a:lnTo>
                    <a:lnTo>
                      <a:pt x="11739" y="1865"/>
                    </a:lnTo>
                    <a:lnTo>
                      <a:pt x="12047" y="1975"/>
                    </a:lnTo>
                    <a:cubicBezTo>
                      <a:pt x="12054" y="2054"/>
                      <a:pt x="12068" y="2137"/>
                      <a:pt x="12074" y="2215"/>
                    </a:cubicBezTo>
                    <a:lnTo>
                      <a:pt x="11767" y="2437"/>
                    </a:lnTo>
                    <a:cubicBezTo>
                      <a:pt x="11802" y="2571"/>
                      <a:pt x="11844" y="2709"/>
                      <a:pt x="11879" y="2843"/>
                    </a:cubicBezTo>
                    <a:lnTo>
                      <a:pt x="12074" y="3120"/>
                    </a:lnTo>
                    <a:lnTo>
                      <a:pt x="13332" y="3120"/>
                    </a:lnTo>
                    <a:lnTo>
                      <a:pt x="13695" y="3249"/>
                    </a:lnTo>
                    <a:lnTo>
                      <a:pt x="13862" y="3471"/>
                    </a:lnTo>
                    <a:lnTo>
                      <a:pt x="14030" y="3766"/>
                    </a:lnTo>
                    <a:lnTo>
                      <a:pt x="14589" y="3748"/>
                    </a:lnTo>
                    <a:lnTo>
                      <a:pt x="15119" y="3785"/>
                    </a:lnTo>
                    <a:lnTo>
                      <a:pt x="15650" y="3914"/>
                    </a:lnTo>
                    <a:lnTo>
                      <a:pt x="15650" y="4209"/>
                    </a:lnTo>
                    <a:cubicBezTo>
                      <a:pt x="15671" y="4302"/>
                      <a:pt x="15643" y="4417"/>
                      <a:pt x="15706" y="4486"/>
                    </a:cubicBezTo>
                    <a:lnTo>
                      <a:pt x="16020" y="4634"/>
                    </a:lnTo>
                    <a:lnTo>
                      <a:pt x="15846" y="4818"/>
                    </a:lnTo>
                    <a:lnTo>
                      <a:pt x="15622" y="4985"/>
                    </a:lnTo>
                    <a:lnTo>
                      <a:pt x="15343" y="5058"/>
                    </a:lnTo>
                    <a:lnTo>
                      <a:pt x="15119" y="4929"/>
                    </a:lnTo>
                    <a:lnTo>
                      <a:pt x="14812" y="4874"/>
                    </a:lnTo>
                    <a:lnTo>
                      <a:pt x="14421" y="4874"/>
                    </a:lnTo>
                    <a:lnTo>
                      <a:pt x="14225" y="4726"/>
                    </a:lnTo>
                    <a:lnTo>
                      <a:pt x="13974" y="5114"/>
                    </a:lnTo>
                    <a:lnTo>
                      <a:pt x="13751" y="5354"/>
                    </a:lnTo>
                    <a:lnTo>
                      <a:pt x="13583" y="5557"/>
                    </a:lnTo>
                    <a:lnTo>
                      <a:pt x="13918" y="5815"/>
                    </a:lnTo>
                    <a:lnTo>
                      <a:pt x="14142" y="6000"/>
                    </a:lnTo>
                    <a:cubicBezTo>
                      <a:pt x="14121" y="6092"/>
                      <a:pt x="14107" y="6185"/>
                      <a:pt x="14086" y="6277"/>
                    </a:cubicBezTo>
                    <a:lnTo>
                      <a:pt x="13974" y="6517"/>
                    </a:lnTo>
                    <a:lnTo>
                      <a:pt x="13723" y="6738"/>
                    </a:lnTo>
                    <a:lnTo>
                      <a:pt x="13471" y="6886"/>
                    </a:lnTo>
                    <a:lnTo>
                      <a:pt x="13611" y="7108"/>
                    </a:lnTo>
                    <a:lnTo>
                      <a:pt x="13778" y="7292"/>
                    </a:lnTo>
                    <a:lnTo>
                      <a:pt x="13471" y="7458"/>
                    </a:lnTo>
                    <a:lnTo>
                      <a:pt x="13164" y="7551"/>
                    </a:lnTo>
                    <a:lnTo>
                      <a:pt x="12857" y="7698"/>
                    </a:lnTo>
                    <a:lnTo>
                      <a:pt x="12843" y="7694"/>
                    </a:lnTo>
                    <a:lnTo>
                      <a:pt x="12968" y="7865"/>
                    </a:lnTo>
                    <a:lnTo>
                      <a:pt x="13276" y="7994"/>
                    </a:lnTo>
                    <a:lnTo>
                      <a:pt x="13052" y="8068"/>
                    </a:lnTo>
                    <a:lnTo>
                      <a:pt x="12829" y="8271"/>
                    </a:lnTo>
                    <a:lnTo>
                      <a:pt x="12996" y="8474"/>
                    </a:lnTo>
                    <a:lnTo>
                      <a:pt x="13108" y="8695"/>
                    </a:lnTo>
                    <a:lnTo>
                      <a:pt x="13220" y="8898"/>
                    </a:lnTo>
                    <a:lnTo>
                      <a:pt x="13443" y="9249"/>
                    </a:lnTo>
                    <a:lnTo>
                      <a:pt x="13164" y="9452"/>
                    </a:lnTo>
                    <a:lnTo>
                      <a:pt x="12940" y="9618"/>
                    </a:lnTo>
                    <a:lnTo>
                      <a:pt x="13443" y="9637"/>
                    </a:lnTo>
                    <a:lnTo>
                      <a:pt x="13667" y="9618"/>
                    </a:lnTo>
                    <a:cubicBezTo>
                      <a:pt x="13660" y="9692"/>
                      <a:pt x="13646" y="9766"/>
                      <a:pt x="13639" y="9840"/>
                    </a:cubicBezTo>
                    <a:lnTo>
                      <a:pt x="13499" y="9988"/>
                    </a:lnTo>
                    <a:cubicBezTo>
                      <a:pt x="13471" y="10075"/>
                      <a:pt x="13443" y="10158"/>
                      <a:pt x="13415" y="10246"/>
                    </a:cubicBezTo>
                    <a:lnTo>
                      <a:pt x="13220" y="10320"/>
                    </a:lnTo>
                    <a:lnTo>
                      <a:pt x="12996" y="10375"/>
                    </a:lnTo>
                    <a:lnTo>
                      <a:pt x="12773" y="10578"/>
                    </a:lnTo>
                    <a:cubicBezTo>
                      <a:pt x="12738" y="10675"/>
                      <a:pt x="12696" y="10777"/>
                      <a:pt x="12661" y="10874"/>
                    </a:cubicBezTo>
                    <a:lnTo>
                      <a:pt x="12968" y="11022"/>
                    </a:lnTo>
                    <a:lnTo>
                      <a:pt x="12829" y="11188"/>
                    </a:lnTo>
                    <a:lnTo>
                      <a:pt x="12633" y="11317"/>
                    </a:lnTo>
                    <a:cubicBezTo>
                      <a:pt x="12654" y="11395"/>
                      <a:pt x="12668" y="11478"/>
                      <a:pt x="12689" y="11557"/>
                    </a:cubicBezTo>
                    <a:lnTo>
                      <a:pt x="12885" y="11705"/>
                    </a:lnTo>
                    <a:lnTo>
                      <a:pt x="13220" y="11889"/>
                    </a:lnTo>
                    <a:lnTo>
                      <a:pt x="13527" y="12018"/>
                    </a:lnTo>
                    <a:lnTo>
                      <a:pt x="13611" y="12222"/>
                    </a:lnTo>
                    <a:lnTo>
                      <a:pt x="13450" y="12438"/>
                    </a:lnTo>
                    <a:lnTo>
                      <a:pt x="13443" y="12443"/>
                    </a:lnTo>
                    <a:lnTo>
                      <a:pt x="13499" y="12720"/>
                    </a:lnTo>
                    <a:lnTo>
                      <a:pt x="13555" y="13034"/>
                    </a:lnTo>
                    <a:lnTo>
                      <a:pt x="13890" y="13145"/>
                    </a:lnTo>
                    <a:lnTo>
                      <a:pt x="14170" y="13071"/>
                    </a:lnTo>
                    <a:lnTo>
                      <a:pt x="14589" y="13108"/>
                    </a:lnTo>
                    <a:lnTo>
                      <a:pt x="14784" y="13348"/>
                    </a:lnTo>
                    <a:lnTo>
                      <a:pt x="15147" y="13588"/>
                    </a:lnTo>
                    <a:lnTo>
                      <a:pt x="15594" y="13698"/>
                    </a:lnTo>
                    <a:lnTo>
                      <a:pt x="15846" y="13865"/>
                    </a:lnTo>
                    <a:lnTo>
                      <a:pt x="16237" y="13902"/>
                    </a:lnTo>
                    <a:lnTo>
                      <a:pt x="16572" y="13994"/>
                    </a:lnTo>
                    <a:lnTo>
                      <a:pt x="16851" y="14234"/>
                    </a:lnTo>
                    <a:lnTo>
                      <a:pt x="17347" y="14571"/>
                    </a:lnTo>
                    <a:lnTo>
                      <a:pt x="17186" y="14751"/>
                    </a:lnTo>
                    <a:lnTo>
                      <a:pt x="17047" y="14898"/>
                    </a:lnTo>
                    <a:lnTo>
                      <a:pt x="17214" y="15065"/>
                    </a:lnTo>
                    <a:lnTo>
                      <a:pt x="17438" y="15194"/>
                    </a:lnTo>
                    <a:lnTo>
                      <a:pt x="17717" y="15157"/>
                    </a:lnTo>
                    <a:lnTo>
                      <a:pt x="18052" y="15268"/>
                    </a:lnTo>
                    <a:lnTo>
                      <a:pt x="18304" y="15489"/>
                    </a:lnTo>
                    <a:lnTo>
                      <a:pt x="18471" y="15655"/>
                    </a:lnTo>
                    <a:lnTo>
                      <a:pt x="18667" y="15766"/>
                    </a:lnTo>
                    <a:lnTo>
                      <a:pt x="19030" y="15729"/>
                    </a:lnTo>
                    <a:lnTo>
                      <a:pt x="19198" y="15877"/>
                    </a:lnTo>
                    <a:lnTo>
                      <a:pt x="19198" y="16080"/>
                    </a:lnTo>
                    <a:lnTo>
                      <a:pt x="19337" y="16154"/>
                    </a:lnTo>
                    <a:lnTo>
                      <a:pt x="19589" y="16172"/>
                    </a:lnTo>
                    <a:lnTo>
                      <a:pt x="19840" y="16209"/>
                    </a:lnTo>
                    <a:lnTo>
                      <a:pt x="20036" y="16320"/>
                    </a:lnTo>
                    <a:lnTo>
                      <a:pt x="20008" y="16449"/>
                    </a:lnTo>
                    <a:lnTo>
                      <a:pt x="19700" y="16523"/>
                    </a:lnTo>
                    <a:lnTo>
                      <a:pt x="19617" y="16708"/>
                    </a:lnTo>
                    <a:lnTo>
                      <a:pt x="19477" y="16929"/>
                    </a:lnTo>
                    <a:lnTo>
                      <a:pt x="19421" y="17132"/>
                    </a:lnTo>
                    <a:lnTo>
                      <a:pt x="19365" y="17428"/>
                    </a:lnTo>
                    <a:lnTo>
                      <a:pt x="19728" y="17538"/>
                    </a:lnTo>
                    <a:lnTo>
                      <a:pt x="20092" y="17631"/>
                    </a:lnTo>
                    <a:lnTo>
                      <a:pt x="20539" y="17778"/>
                    </a:lnTo>
                    <a:lnTo>
                      <a:pt x="20594" y="17982"/>
                    </a:lnTo>
                    <a:lnTo>
                      <a:pt x="20539" y="18240"/>
                    </a:lnTo>
                    <a:lnTo>
                      <a:pt x="20678" y="18425"/>
                    </a:lnTo>
                    <a:lnTo>
                      <a:pt x="20930" y="18351"/>
                    </a:lnTo>
                    <a:lnTo>
                      <a:pt x="21237" y="18369"/>
                    </a:lnTo>
                    <a:lnTo>
                      <a:pt x="21460" y="18572"/>
                    </a:lnTo>
                    <a:lnTo>
                      <a:pt x="21600" y="18831"/>
                    </a:lnTo>
                    <a:lnTo>
                      <a:pt x="21013" y="18942"/>
                    </a:lnTo>
                    <a:lnTo>
                      <a:pt x="21013" y="19366"/>
                    </a:lnTo>
                    <a:lnTo>
                      <a:pt x="20678" y="19348"/>
                    </a:lnTo>
                    <a:lnTo>
                      <a:pt x="20399" y="19329"/>
                    </a:lnTo>
                    <a:cubicBezTo>
                      <a:pt x="20364" y="19417"/>
                      <a:pt x="20322" y="19500"/>
                      <a:pt x="20287" y="19588"/>
                    </a:cubicBezTo>
                    <a:lnTo>
                      <a:pt x="19756" y="19643"/>
                    </a:lnTo>
                    <a:cubicBezTo>
                      <a:pt x="19777" y="19703"/>
                      <a:pt x="19791" y="19768"/>
                      <a:pt x="19812" y="19828"/>
                    </a:cubicBezTo>
                    <a:lnTo>
                      <a:pt x="19952" y="20012"/>
                    </a:lnTo>
                    <a:lnTo>
                      <a:pt x="20203" y="20049"/>
                    </a:lnTo>
                    <a:lnTo>
                      <a:pt x="19952" y="20271"/>
                    </a:lnTo>
                    <a:cubicBezTo>
                      <a:pt x="19931" y="20349"/>
                      <a:pt x="19917" y="20432"/>
                      <a:pt x="19896" y="20511"/>
                    </a:cubicBezTo>
                    <a:cubicBezTo>
                      <a:pt x="19861" y="20603"/>
                      <a:pt x="19819" y="20695"/>
                      <a:pt x="19784" y="20788"/>
                    </a:cubicBezTo>
                    <a:lnTo>
                      <a:pt x="19309" y="20825"/>
                    </a:lnTo>
                    <a:lnTo>
                      <a:pt x="18974" y="20825"/>
                    </a:lnTo>
                    <a:lnTo>
                      <a:pt x="18667" y="20991"/>
                    </a:lnTo>
                    <a:lnTo>
                      <a:pt x="18388" y="20825"/>
                    </a:lnTo>
                    <a:lnTo>
                      <a:pt x="18108" y="20751"/>
                    </a:lnTo>
                    <a:lnTo>
                      <a:pt x="17689" y="20806"/>
                    </a:lnTo>
                    <a:lnTo>
                      <a:pt x="17410" y="20972"/>
                    </a:lnTo>
                    <a:lnTo>
                      <a:pt x="17410" y="21194"/>
                    </a:lnTo>
                    <a:lnTo>
                      <a:pt x="17298" y="21434"/>
                    </a:lnTo>
                    <a:lnTo>
                      <a:pt x="17047" y="21582"/>
                    </a:lnTo>
                    <a:lnTo>
                      <a:pt x="16684" y="21600"/>
                    </a:lnTo>
                    <a:lnTo>
                      <a:pt x="16348" y="21582"/>
                    </a:lnTo>
                    <a:lnTo>
                      <a:pt x="16069" y="21378"/>
                    </a:lnTo>
                    <a:lnTo>
                      <a:pt x="15818" y="21175"/>
                    </a:lnTo>
                    <a:lnTo>
                      <a:pt x="15455" y="20935"/>
                    </a:lnTo>
                    <a:lnTo>
                      <a:pt x="15091" y="21028"/>
                    </a:lnTo>
                    <a:lnTo>
                      <a:pt x="14868" y="21083"/>
                    </a:lnTo>
                    <a:lnTo>
                      <a:pt x="14505" y="21065"/>
                    </a:lnTo>
                    <a:lnTo>
                      <a:pt x="14337" y="20769"/>
                    </a:lnTo>
                    <a:lnTo>
                      <a:pt x="14002" y="20788"/>
                    </a:lnTo>
                    <a:lnTo>
                      <a:pt x="13695" y="20843"/>
                    </a:lnTo>
                    <a:cubicBezTo>
                      <a:pt x="13667" y="20746"/>
                      <a:pt x="13639" y="20645"/>
                      <a:pt x="13611" y="20548"/>
                    </a:cubicBezTo>
                    <a:lnTo>
                      <a:pt x="13611" y="20363"/>
                    </a:lnTo>
                    <a:lnTo>
                      <a:pt x="13359" y="20308"/>
                    </a:lnTo>
                    <a:lnTo>
                      <a:pt x="13136" y="20105"/>
                    </a:lnTo>
                    <a:lnTo>
                      <a:pt x="13499" y="19920"/>
                    </a:lnTo>
                    <a:lnTo>
                      <a:pt x="13806" y="19754"/>
                    </a:lnTo>
                    <a:lnTo>
                      <a:pt x="13359" y="19348"/>
                    </a:lnTo>
                    <a:lnTo>
                      <a:pt x="12996" y="19089"/>
                    </a:lnTo>
                    <a:lnTo>
                      <a:pt x="12661" y="18812"/>
                    </a:lnTo>
                    <a:lnTo>
                      <a:pt x="12354" y="18535"/>
                    </a:lnTo>
                    <a:lnTo>
                      <a:pt x="11963" y="18351"/>
                    </a:lnTo>
                    <a:lnTo>
                      <a:pt x="11655" y="18203"/>
                    </a:lnTo>
                    <a:lnTo>
                      <a:pt x="11376" y="18074"/>
                    </a:lnTo>
                    <a:lnTo>
                      <a:pt x="11369" y="18065"/>
                    </a:lnTo>
                    <a:lnTo>
                      <a:pt x="10901" y="18018"/>
                    </a:lnTo>
                    <a:lnTo>
                      <a:pt x="10538" y="18055"/>
                    </a:lnTo>
                    <a:lnTo>
                      <a:pt x="10231" y="18037"/>
                    </a:lnTo>
                    <a:lnTo>
                      <a:pt x="10035" y="18203"/>
                    </a:lnTo>
                    <a:lnTo>
                      <a:pt x="9952" y="18443"/>
                    </a:lnTo>
                    <a:lnTo>
                      <a:pt x="9756" y="18535"/>
                    </a:lnTo>
                    <a:lnTo>
                      <a:pt x="9477" y="18628"/>
                    </a:lnTo>
                    <a:lnTo>
                      <a:pt x="9141" y="18683"/>
                    </a:lnTo>
                    <a:lnTo>
                      <a:pt x="8806" y="18665"/>
                    </a:lnTo>
                    <a:lnTo>
                      <a:pt x="8303" y="18683"/>
                    </a:lnTo>
                    <a:lnTo>
                      <a:pt x="7884" y="18738"/>
                    </a:lnTo>
                    <a:lnTo>
                      <a:pt x="7856" y="18960"/>
                    </a:lnTo>
                    <a:lnTo>
                      <a:pt x="7382" y="18978"/>
                    </a:lnTo>
                    <a:lnTo>
                      <a:pt x="7102" y="18646"/>
                    </a:lnTo>
                    <a:lnTo>
                      <a:pt x="6823" y="18757"/>
                    </a:lnTo>
                    <a:lnTo>
                      <a:pt x="6516" y="18812"/>
                    </a:lnTo>
                    <a:lnTo>
                      <a:pt x="6236" y="18942"/>
                    </a:lnTo>
                    <a:lnTo>
                      <a:pt x="5622" y="18960"/>
                    </a:lnTo>
                    <a:lnTo>
                      <a:pt x="5091" y="18942"/>
                    </a:lnTo>
                    <a:lnTo>
                      <a:pt x="4616" y="18923"/>
                    </a:lnTo>
                    <a:lnTo>
                      <a:pt x="4393" y="18720"/>
                    </a:lnTo>
                    <a:lnTo>
                      <a:pt x="4141" y="18443"/>
                    </a:lnTo>
                    <a:lnTo>
                      <a:pt x="3834" y="18148"/>
                    </a:lnTo>
                    <a:lnTo>
                      <a:pt x="3666" y="17926"/>
                    </a:lnTo>
                    <a:cubicBezTo>
                      <a:pt x="3673" y="17848"/>
                      <a:pt x="3687" y="17765"/>
                      <a:pt x="3694" y="17686"/>
                    </a:cubicBezTo>
                    <a:lnTo>
                      <a:pt x="3331" y="17298"/>
                    </a:lnTo>
                    <a:lnTo>
                      <a:pt x="3024" y="17040"/>
                    </a:lnTo>
                    <a:lnTo>
                      <a:pt x="2745" y="17114"/>
                    </a:lnTo>
                    <a:lnTo>
                      <a:pt x="2521" y="17243"/>
                    </a:lnTo>
                    <a:lnTo>
                      <a:pt x="1851" y="16874"/>
                    </a:lnTo>
                    <a:lnTo>
                      <a:pt x="1851" y="16338"/>
                    </a:lnTo>
                    <a:cubicBezTo>
                      <a:pt x="1858" y="16223"/>
                      <a:pt x="1872" y="16103"/>
                      <a:pt x="1879" y="15988"/>
                    </a:cubicBezTo>
                    <a:lnTo>
                      <a:pt x="1515" y="15729"/>
                    </a:lnTo>
                    <a:lnTo>
                      <a:pt x="1152" y="15563"/>
                    </a:lnTo>
                    <a:lnTo>
                      <a:pt x="901" y="15342"/>
                    </a:lnTo>
                    <a:lnTo>
                      <a:pt x="622" y="15268"/>
                    </a:lnTo>
                    <a:lnTo>
                      <a:pt x="258" y="15323"/>
                    </a:lnTo>
                    <a:lnTo>
                      <a:pt x="0" y="15055"/>
                    </a:lnTo>
                    <a:lnTo>
                      <a:pt x="35" y="14825"/>
                    </a:lnTo>
                    <a:lnTo>
                      <a:pt x="91" y="14622"/>
                    </a:lnTo>
                    <a:lnTo>
                      <a:pt x="147" y="14345"/>
                    </a:lnTo>
                    <a:cubicBezTo>
                      <a:pt x="175" y="14285"/>
                      <a:pt x="203" y="14220"/>
                      <a:pt x="230" y="14160"/>
                    </a:cubicBezTo>
                    <a:lnTo>
                      <a:pt x="426" y="13957"/>
                    </a:lnTo>
                    <a:lnTo>
                      <a:pt x="622" y="13791"/>
                    </a:lnTo>
                    <a:lnTo>
                      <a:pt x="594" y="13588"/>
                    </a:lnTo>
                    <a:cubicBezTo>
                      <a:pt x="601" y="13528"/>
                      <a:pt x="615" y="13463"/>
                      <a:pt x="622" y="13403"/>
                    </a:cubicBezTo>
                    <a:lnTo>
                      <a:pt x="873" y="13440"/>
                    </a:lnTo>
                    <a:lnTo>
                      <a:pt x="1068" y="13366"/>
                    </a:lnTo>
                    <a:lnTo>
                      <a:pt x="1334" y="13117"/>
                    </a:lnTo>
                    <a:lnTo>
                      <a:pt x="1152" y="13015"/>
                    </a:lnTo>
                    <a:lnTo>
                      <a:pt x="929" y="13015"/>
                    </a:lnTo>
                    <a:lnTo>
                      <a:pt x="622" y="13071"/>
                    </a:lnTo>
                    <a:lnTo>
                      <a:pt x="398" y="12849"/>
                    </a:lnTo>
                    <a:lnTo>
                      <a:pt x="622" y="12738"/>
                    </a:lnTo>
                    <a:cubicBezTo>
                      <a:pt x="642" y="12660"/>
                      <a:pt x="656" y="12577"/>
                      <a:pt x="677" y="12498"/>
                    </a:cubicBezTo>
                    <a:lnTo>
                      <a:pt x="677" y="12314"/>
                    </a:lnTo>
                    <a:lnTo>
                      <a:pt x="482" y="12166"/>
                    </a:lnTo>
                    <a:lnTo>
                      <a:pt x="203" y="12018"/>
                    </a:lnTo>
                    <a:lnTo>
                      <a:pt x="203" y="11815"/>
                    </a:lnTo>
                    <a:cubicBezTo>
                      <a:pt x="223" y="11746"/>
                      <a:pt x="237" y="11682"/>
                      <a:pt x="258" y="11612"/>
                    </a:cubicBezTo>
                    <a:lnTo>
                      <a:pt x="594" y="11502"/>
                    </a:lnTo>
                    <a:cubicBezTo>
                      <a:pt x="656" y="11432"/>
                      <a:pt x="608" y="11285"/>
                      <a:pt x="649" y="11188"/>
                    </a:cubicBezTo>
                    <a:lnTo>
                      <a:pt x="845" y="10929"/>
                    </a:lnTo>
                    <a:lnTo>
                      <a:pt x="1096" y="10745"/>
                    </a:lnTo>
                    <a:lnTo>
                      <a:pt x="1515" y="10671"/>
                    </a:lnTo>
                    <a:lnTo>
                      <a:pt x="1795" y="10154"/>
                    </a:lnTo>
                    <a:lnTo>
                      <a:pt x="2018" y="10006"/>
                    </a:lnTo>
                    <a:lnTo>
                      <a:pt x="2381" y="9877"/>
                    </a:lnTo>
                    <a:lnTo>
                      <a:pt x="2298" y="9637"/>
                    </a:lnTo>
                    <a:lnTo>
                      <a:pt x="2018" y="9655"/>
                    </a:lnTo>
                    <a:lnTo>
                      <a:pt x="1627" y="9674"/>
                    </a:lnTo>
                    <a:lnTo>
                      <a:pt x="1460" y="9489"/>
                    </a:lnTo>
                    <a:lnTo>
                      <a:pt x="1627" y="9342"/>
                    </a:lnTo>
                    <a:lnTo>
                      <a:pt x="1962" y="9286"/>
                    </a:lnTo>
                    <a:lnTo>
                      <a:pt x="2046" y="9102"/>
                    </a:lnTo>
                    <a:lnTo>
                      <a:pt x="1823" y="9046"/>
                    </a:lnTo>
                    <a:lnTo>
                      <a:pt x="1627" y="8917"/>
                    </a:lnTo>
                    <a:lnTo>
                      <a:pt x="1767" y="8714"/>
                    </a:lnTo>
                    <a:lnTo>
                      <a:pt x="2214" y="8714"/>
                    </a:lnTo>
                    <a:lnTo>
                      <a:pt x="2828" y="8695"/>
                    </a:lnTo>
                    <a:lnTo>
                      <a:pt x="2772" y="8474"/>
                    </a:lnTo>
                    <a:lnTo>
                      <a:pt x="2549" y="8271"/>
                    </a:lnTo>
                    <a:lnTo>
                      <a:pt x="2102" y="8086"/>
                    </a:lnTo>
                    <a:lnTo>
                      <a:pt x="2018" y="7828"/>
                    </a:lnTo>
                    <a:lnTo>
                      <a:pt x="1990" y="7348"/>
                    </a:lnTo>
                    <a:lnTo>
                      <a:pt x="2353" y="7163"/>
                    </a:lnTo>
                    <a:lnTo>
                      <a:pt x="2800" y="6905"/>
                    </a:lnTo>
                    <a:lnTo>
                      <a:pt x="3219" y="6942"/>
                    </a:lnTo>
                    <a:lnTo>
                      <a:pt x="3834" y="6905"/>
                    </a:lnTo>
                    <a:lnTo>
                      <a:pt x="3694" y="6628"/>
                    </a:lnTo>
                    <a:lnTo>
                      <a:pt x="4113" y="6480"/>
                    </a:lnTo>
                    <a:lnTo>
                      <a:pt x="4448" y="6609"/>
                    </a:lnTo>
                    <a:lnTo>
                      <a:pt x="4784" y="6775"/>
                    </a:lnTo>
                    <a:lnTo>
                      <a:pt x="5231" y="6794"/>
                    </a:lnTo>
                    <a:lnTo>
                      <a:pt x="5335" y="6503"/>
                    </a:lnTo>
                    <a:lnTo>
                      <a:pt x="5231" y="6277"/>
                    </a:lnTo>
                    <a:lnTo>
                      <a:pt x="5091" y="6000"/>
                    </a:lnTo>
                    <a:lnTo>
                      <a:pt x="5259" y="5631"/>
                    </a:lnTo>
                    <a:cubicBezTo>
                      <a:pt x="5307" y="5515"/>
                      <a:pt x="5349" y="5395"/>
                      <a:pt x="5398" y="5280"/>
                    </a:cubicBezTo>
                    <a:lnTo>
                      <a:pt x="5510" y="5095"/>
                    </a:lnTo>
                    <a:lnTo>
                      <a:pt x="5370" y="4948"/>
                    </a:lnTo>
                    <a:lnTo>
                      <a:pt x="4979" y="4837"/>
                    </a:lnTo>
                    <a:cubicBezTo>
                      <a:pt x="5028" y="4740"/>
                      <a:pt x="5070" y="4638"/>
                      <a:pt x="5119" y="4542"/>
                    </a:cubicBezTo>
                    <a:lnTo>
                      <a:pt x="5873" y="4486"/>
                    </a:lnTo>
                    <a:cubicBezTo>
                      <a:pt x="5866" y="4357"/>
                      <a:pt x="5852" y="4228"/>
                      <a:pt x="5845" y="4098"/>
                    </a:cubicBezTo>
                    <a:lnTo>
                      <a:pt x="6180" y="3932"/>
                    </a:lnTo>
                    <a:lnTo>
                      <a:pt x="6544" y="3822"/>
                    </a:lnTo>
                    <a:lnTo>
                      <a:pt x="6739" y="3563"/>
                    </a:lnTo>
                    <a:lnTo>
                      <a:pt x="6571" y="3378"/>
                    </a:lnTo>
                    <a:cubicBezTo>
                      <a:pt x="6565" y="3194"/>
                      <a:pt x="6551" y="3009"/>
                      <a:pt x="6544" y="2825"/>
                    </a:cubicBezTo>
                    <a:lnTo>
                      <a:pt x="6935" y="2658"/>
                    </a:lnTo>
                    <a:lnTo>
                      <a:pt x="6851" y="2382"/>
                    </a:lnTo>
                    <a:lnTo>
                      <a:pt x="6627" y="2178"/>
                    </a:lnTo>
                    <a:lnTo>
                      <a:pt x="6599" y="1920"/>
                    </a:lnTo>
                    <a:lnTo>
                      <a:pt x="6823" y="1569"/>
                    </a:lnTo>
                    <a:lnTo>
                      <a:pt x="7242" y="1551"/>
                    </a:lnTo>
                    <a:lnTo>
                      <a:pt x="7661" y="1606"/>
                    </a:lnTo>
                    <a:lnTo>
                      <a:pt x="7940" y="1809"/>
                    </a:lnTo>
                    <a:lnTo>
                      <a:pt x="8192" y="1920"/>
                    </a:lnTo>
                    <a:lnTo>
                      <a:pt x="8722" y="1754"/>
                    </a:lnTo>
                    <a:lnTo>
                      <a:pt x="9365" y="1625"/>
                    </a:lnTo>
                    <a:lnTo>
                      <a:pt x="10119" y="1422"/>
                    </a:lnTo>
                    <a:cubicBezTo>
                      <a:pt x="10126" y="1214"/>
                      <a:pt x="10140" y="1002"/>
                      <a:pt x="10147" y="794"/>
                    </a:cubicBezTo>
                    <a:lnTo>
                      <a:pt x="10566" y="443"/>
                    </a:lnTo>
                    <a:lnTo>
                      <a:pt x="10957"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56" name="Freeform 190"/>
              <p:cNvSpPr/>
              <p:nvPr/>
            </p:nvSpPr>
            <p:spPr>
              <a:xfrm>
                <a:off x="2417922" y="545751"/>
                <a:ext cx="668856" cy="652440"/>
              </a:xfrm>
              <a:custGeom>
                <a:avLst/>
                <a:gdLst/>
                <a:ahLst/>
                <a:cxnLst>
                  <a:cxn ang="0">
                    <a:pos x="wd2" y="hd2"/>
                  </a:cxn>
                  <a:cxn ang="5400000">
                    <a:pos x="wd2" y="hd2"/>
                  </a:cxn>
                  <a:cxn ang="10800000">
                    <a:pos x="wd2" y="hd2"/>
                  </a:cxn>
                  <a:cxn ang="16200000">
                    <a:pos x="wd2" y="hd2"/>
                  </a:cxn>
                </a:cxnLst>
                <a:rect l="0" t="0" r="r" b="b"/>
                <a:pathLst>
                  <a:path w="21600" h="21600" extrusionOk="0">
                    <a:moveTo>
                      <a:pt x="3211" y="0"/>
                    </a:moveTo>
                    <a:lnTo>
                      <a:pt x="4104" y="1114"/>
                    </a:lnTo>
                    <a:lnTo>
                      <a:pt x="4475" y="924"/>
                    </a:lnTo>
                    <a:lnTo>
                      <a:pt x="5084" y="897"/>
                    </a:lnTo>
                    <a:lnTo>
                      <a:pt x="5428" y="625"/>
                    </a:lnTo>
                    <a:lnTo>
                      <a:pt x="5746" y="380"/>
                    </a:lnTo>
                    <a:lnTo>
                      <a:pt x="6143" y="299"/>
                    </a:lnTo>
                    <a:lnTo>
                      <a:pt x="6726" y="299"/>
                    </a:lnTo>
                    <a:lnTo>
                      <a:pt x="7123" y="734"/>
                    </a:lnTo>
                    <a:lnTo>
                      <a:pt x="7335" y="1168"/>
                    </a:lnTo>
                    <a:lnTo>
                      <a:pt x="8155" y="1250"/>
                    </a:lnTo>
                    <a:lnTo>
                      <a:pt x="8579" y="1549"/>
                    </a:lnTo>
                    <a:lnTo>
                      <a:pt x="8976" y="1576"/>
                    </a:lnTo>
                    <a:lnTo>
                      <a:pt x="9162" y="1304"/>
                    </a:lnTo>
                    <a:lnTo>
                      <a:pt x="9373" y="1060"/>
                    </a:lnTo>
                    <a:lnTo>
                      <a:pt x="9612" y="815"/>
                    </a:lnTo>
                    <a:lnTo>
                      <a:pt x="9956" y="706"/>
                    </a:lnTo>
                    <a:lnTo>
                      <a:pt x="10274" y="734"/>
                    </a:lnTo>
                    <a:lnTo>
                      <a:pt x="10539" y="1005"/>
                    </a:lnTo>
                    <a:lnTo>
                      <a:pt x="10724" y="1358"/>
                    </a:lnTo>
                    <a:lnTo>
                      <a:pt x="11068" y="1467"/>
                    </a:lnTo>
                    <a:lnTo>
                      <a:pt x="11227" y="1141"/>
                    </a:lnTo>
                    <a:lnTo>
                      <a:pt x="11253" y="1114"/>
                    </a:lnTo>
                    <a:lnTo>
                      <a:pt x="11915" y="1223"/>
                    </a:lnTo>
                    <a:lnTo>
                      <a:pt x="12471" y="1467"/>
                    </a:lnTo>
                    <a:lnTo>
                      <a:pt x="13028" y="1739"/>
                    </a:lnTo>
                    <a:lnTo>
                      <a:pt x="13239" y="2174"/>
                    </a:lnTo>
                    <a:cubicBezTo>
                      <a:pt x="13193" y="2357"/>
                      <a:pt x="13153" y="2534"/>
                      <a:pt x="13107" y="2717"/>
                    </a:cubicBezTo>
                    <a:lnTo>
                      <a:pt x="13107" y="3152"/>
                    </a:lnTo>
                    <a:lnTo>
                      <a:pt x="13610" y="3233"/>
                    </a:lnTo>
                    <a:lnTo>
                      <a:pt x="13716" y="3641"/>
                    </a:lnTo>
                    <a:cubicBezTo>
                      <a:pt x="13769" y="3749"/>
                      <a:pt x="13822" y="3858"/>
                      <a:pt x="13875" y="3967"/>
                    </a:cubicBezTo>
                    <a:lnTo>
                      <a:pt x="14166" y="4320"/>
                    </a:lnTo>
                    <a:lnTo>
                      <a:pt x="14457" y="4782"/>
                    </a:lnTo>
                    <a:lnTo>
                      <a:pt x="15013" y="4809"/>
                    </a:lnTo>
                    <a:lnTo>
                      <a:pt x="15119" y="4347"/>
                    </a:lnTo>
                    <a:cubicBezTo>
                      <a:pt x="15172" y="4259"/>
                      <a:pt x="15225" y="4164"/>
                      <a:pt x="15278" y="4075"/>
                    </a:cubicBezTo>
                    <a:lnTo>
                      <a:pt x="15728" y="3967"/>
                    </a:lnTo>
                    <a:lnTo>
                      <a:pt x="16126" y="4103"/>
                    </a:lnTo>
                    <a:lnTo>
                      <a:pt x="16523" y="4293"/>
                    </a:lnTo>
                    <a:lnTo>
                      <a:pt x="16787" y="4782"/>
                    </a:lnTo>
                    <a:lnTo>
                      <a:pt x="17185" y="5108"/>
                    </a:lnTo>
                    <a:lnTo>
                      <a:pt x="17741" y="5081"/>
                    </a:lnTo>
                    <a:lnTo>
                      <a:pt x="18482" y="5026"/>
                    </a:lnTo>
                    <a:lnTo>
                      <a:pt x="18932" y="4809"/>
                    </a:lnTo>
                    <a:lnTo>
                      <a:pt x="19224" y="4456"/>
                    </a:lnTo>
                    <a:lnTo>
                      <a:pt x="20203" y="4320"/>
                    </a:lnTo>
                    <a:lnTo>
                      <a:pt x="20442" y="4809"/>
                    </a:lnTo>
                    <a:lnTo>
                      <a:pt x="20945" y="5162"/>
                    </a:lnTo>
                    <a:lnTo>
                      <a:pt x="21448" y="5380"/>
                    </a:lnTo>
                    <a:lnTo>
                      <a:pt x="21600" y="5814"/>
                    </a:lnTo>
                    <a:lnTo>
                      <a:pt x="21554" y="6222"/>
                    </a:lnTo>
                    <a:lnTo>
                      <a:pt x="21262" y="6602"/>
                    </a:lnTo>
                    <a:cubicBezTo>
                      <a:pt x="21295" y="6745"/>
                      <a:pt x="21335" y="6894"/>
                      <a:pt x="21368" y="7037"/>
                    </a:cubicBezTo>
                    <a:lnTo>
                      <a:pt x="21183" y="7417"/>
                    </a:lnTo>
                    <a:lnTo>
                      <a:pt x="20839" y="7472"/>
                    </a:lnTo>
                    <a:lnTo>
                      <a:pt x="20468" y="7173"/>
                    </a:lnTo>
                    <a:lnTo>
                      <a:pt x="20097" y="6955"/>
                    </a:lnTo>
                    <a:lnTo>
                      <a:pt x="19700" y="7363"/>
                    </a:lnTo>
                    <a:lnTo>
                      <a:pt x="19303" y="7336"/>
                    </a:lnTo>
                    <a:lnTo>
                      <a:pt x="19012" y="7118"/>
                    </a:lnTo>
                    <a:lnTo>
                      <a:pt x="18694" y="6874"/>
                    </a:lnTo>
                    <a:lnTo>
                      <a:pt x="18217" y="6738"/>
                    </a:lnTo>
                    <a:lnTo>
                      <a:pt x="17873" y="6629"/>
                    </a:lnTo>
                    <a:lnTo>
                      <a:pt x="17529" y="6412"/>
                    </a:lnTo>
                    <a:lnTo>
                      <a:pt x="17476" y="6032"/>
                    </a:lnTo>
                    <a:lnTo>
                      <a:pt x="17291" y="6005"/>
                    </a:lnTo>
                    <a:lnTo>
                      <a:pt x="17052" y="6412"/>
                    </a:lnTo>
                    <a:cubicBezTo>
                      <a:pt x="17019" y="6609"/>
                      <a:pt x="16979" y="6813"/>
                      <a:pt x="16946" y="7010"/>
                    </a:cubicBezTo>
                    <a:cubicBezTo>
                      <a:pt x="16913" y="7118"/>
                      <a:pt x="16874" y="7227"/>
                      <a:pt x="16840" y="7336"/>
                    </a:cubicBezTo>
                    <a:lnTo>
                      <a:pt x="16443" y="7363"/>
                    </a:lnTo>
                    <a:cubicBezTo>
                      <a:pt x="16390" y="7451"/>
                      <a:pt x="16337" y="7546"/>
                      <a:pt x="16284" y="7635"/>
                    </a:cubicBezTo>
                    <a:cubicBezTo>
                      <a:pt x="16291" y="7750"/>
                      <a:pt x="16304" y="7872"/>
                      <a:pt x="16311" y="7988"/>
                    </a:cubicBezTo>
                    <a:lnTo>
                      <a:pt x="16735" y="8178"/>
                    </a:lnTo>
                    <a:lnTo>
                      <a:pt x="16999" y="8368"/>
                    </a:lnTo>
                    <a:lnTo>
                      <a:pt x="17264" y="8586"/>
                    </a:lnTo>
                    <a:cubicBezTo>
                      <a:pt x="17231" y="8715"/>
                      <a:pt x="17191" y="8837"/>
                      <a:pt x="17158" y="8966"/>
                    </a:cubicBezTo>
                    <a:lnTo>
                      <a:pt x="17529" y="9156"/>
                    </a:lnTo>
                    <a:lnTo>
                      <a:pt x="17820" y="8912"/>
                    </a:lnTo>
                    <a:lnTo>
                      <a:pt x="18217" y="8667"/>
                    </a:lnTo>
                    <a:lnTo>
                      <a:pt x="18667" y="8939"/>
                    </a:lnTo>
                    <a:lnTo>
                      <a:pt x="19038" y="9183"/>
                    </a:lnTo>
                    <a:lnTo>
                      <a:pt x="19276" y="9455"/>
                    </a:lnTo>
                    <a:lnTo>
                      <a:pt x="18959" y="10026"/>
                    </a:lnTo>
                    <a:lnTo>
                      <a:pt x="18773" y="10460"/>
                    </a:lnTo>
                    <a:lnTo>
                      <a:pt x="19224" y="10922"/>
                    </a:lnTo>
                    <a:cubicBezTo>
                      <a:pt x="19197" y="11085"/>
                      <a:pt x="19171" y="11248"/>
                      <a:pt x="19144" y="11411"/>
                    </a:cubicBezTo>
                    <a:cubicBezTo>
                      <a:pt x="19098" y="11547"/>
                      <a:pt x="19058" y="11683"/>
                      <a:pt x="19012" y="11819"/>
                    </a:cubicBezTo>
                    <a:lnTo>
                      <a:pt x="18720" y="12145"/>
                    </a:lnTo>
                    <a:lnTo>
                      <a:pt x="18429" y="12552"/>
                    </a:lnTo>
                    <a:lnTo>
                      <a:pt x="18052" y="12736"/>
                    </a:lnTo>
                    <a:lnTo>
                      <a:pt x="18032" y="13205"/>
                    </a:lnTo>
                    <a:lnTo>
                      <a:pt x="17873" y="13531"/>
                    </a:lnTo>
                    <a:cubicBezTo>
                      <a:pt x="17867" y="13660"/>
                      <a:pt x="17853" y="13782"/>
                      <a:pt x="17847" y="13911"/>
                    </a:cubicBezTo>
                    <a:cubicBezTo>
                      <a:pt x="17873" y="14040"/>
                      <a:pt x="17900" y="14162"/>
                      <a:pt x="17926" y="14291"/>
                    </a:cubicBezTo>
                    <a:cubicBezTo>
                      <a:pt x="17933" y="14407"/>
                      <a:pt x="17946" y="14529"/>
                      <a:pt x="17953" y="14645"/>
                    </a:cubicBezTo>
                    <a:lnTo>
                      <a:pt x="18111" y="14862"/>
                    </a:lnTo>
                    <a:lnTo>
                      <a:pt x="18403" y="15025"/>
                    </a:lnTo>
                    <a:lnTo>
                      <a:pt x="18826" y="15079"/>
                    </a:lnTo>
                    <a:lnTo>
                      <a:pt x="18562" y="15595"/>
                    </a:lnTo>
                    <a:lnTo>
                      <a:pt x="18429" y="16003"/>
                    </a:lnTo>
                    <a:lnTo>
                      <a:pt x="18191" y="16329"/>
                    </a:lnTo>
                    <a:cubicBezTo>
                      <a:pt x="18145" y="16492"/>
                      <a:pt x="18105" y="16655"/>
                      <a:pt x="18058" y="16818"/>
                    </a:cubicBezTo>
                    <a:lnTo>
                      <a:pt x="17767" y="17171"/>
                    </a:lnTo>
                    <a:cubicBezTo>
                      <a:pt x="17800" y="17341"/>
                      <a:pt x="17840" y="17518"/>
                      <a:pt x="17873" y="17688"/>
                    </a:cubicBezTo>
                    <a:lnTo>
                      <a:pt x="17926" y="17986"/>
                    </a:lnTo>
                    <a:lnTo>
                      <a:pt x="17688" y="18394"/>
                    </a:lnTo>
                    <a:lnTo>
                      <a:pt x="17449" y="18883"/>
                    </a:lnTo>
                    <a:lnTo>
                      <a:pt x="17105" y="19182"/>
                    </a:lnTo>
                    <a:lnTo>
                      <a:pt x="16867" y="19508"/>
                    </a:lnTo>
                    <a:cubicBezTo>
                      <a:pt x="16860" y="19671"/>
                      <a:pt x="16847" y="19834"/>
                      <a:pt x="16840" y="19997"/>
                    </a:cubicBezTo>
                    <a:cubicBezTo>
                      <a:pt x="16847" y="20160"/>
                      <a:pt x="16860" y="20323"/>
                      <a:pt x="16867" y="20486"/>
                    </a:cubicBezTo>
                    <a:cubicBezTo>
                      <a:pt x="16860" y="20656"/>
                      <a:pt x="16847" y="20832"/>
                      <a:pt x="16840" y="21002"/>
                    </a:cubicBezTo>
                    <a:lnTo>
                      <a:pt x="16602" y="21355"/>
                    </a:lnTo>
                    <a:lnTo>
                      <a:pt x="16258" y="21600"/>
                    </a:lnTo>
                    <a:lnTo>
                      <a:pt x="15993" y="21437"/>
                    </a:lnTo>
                    <a:lnTo>
                      <a:pt x="15728" y="21247"/>
                    </a:lnTo>
                    <a:lnTo>
                      <a:pt x="15384" y="21111"/>
                    </a:lnTo>
                    <a:lnTo>
                      <a:pt x="15146" y="21029"/>
                    </a:lnTo>
                    <a:lnTo>
                      <a:pt x="14855" y="20866"/>
                    </a:lnTo>
                    <a:lnTo>
                      <a:pt x="14616" y="20649"/>
                    </a:lnTo>
                    <a:cubicBezTo>
                      <a:pt x="14563" y="20540"/>
                      <a:pt x="14510" y="20432"/>
                      <a:pt x="14457" y="20323"/>
                    </a:cubicBezTo>
                    <a:lnTo>
                      <a:pt x="14166" y="20214"/>
                    </a:lnTo>
                    <a:lnTo>
                      <a:pt x="13928" y="20323"/>
                    </a:lnTo>
                    <a:cubicBezTo>
                      <a:pt x="13881" y="20398"/>
                      <a:pt x="13842" y="20466"/>
                      <a:pt x="13795" y="20540"/>
                    </a:cubicBezTo>
                    <a:lnTo>
                      <a:pt x="13504" y="20785"/>
                    </a:lnTo>
                    <a:lnTo>
                      <a:pt x="13239" y="20894"/>
                    </a:lnTo>
                    <a:lnTo>
                      <a:pt x="13028" y="20595"/>
                    </a:lnTo>
                    <a:lnTo>
                      <a:pt x="12763" y="20296"/>
                    </a:lnTo>
                    <a:lnTo>
                      <a:pt x="12524" y="20051"/>
                    </a:lnTo>
                    <a:lnTo>
                      <a:pt x="12074" y="20078"/>
                    </a:lnTo>
                    <a:lnTo>
                      <a:pt x="11757" y="20078"/>
                    </a:lnTo>
                    <a:lnTo>
                      <a:pt x="11545" y="20269"/>
                    </a:lnTo>
                    <a:cubicBezTo>
                      <a:pt x="11485" y="20357"/>
                      <a:pt x="11419" y="20452"/>
                      <a:pt x="11359" y="20540"/>
                    </a:cubicBezTo>
                    <a:lnTo>
                      <a:pt x="10962" y="20459"/>
                    </a:lnTo>
                    <a:lnTo>
                      <a:pt x="10697" y="20214"/>
                    </a:lnTo>
                    <a:lnTo>
                      <a:pt x="10486" y="19970"/>
                    </a:lnTo>
                    <a:cubicBezTo>
                      <a:pt x="10479" y="19854"/>
                      <a:pt x="10466" y="19732"/>
                      <a:pt x="10459" y="19617"/>
                    </a:cubicBezTo>
                    <a:cubicBezTo>
                      <a:pt x="10426" y="19542"/>
                      <a:pt x="10386" y="19474"/>
                      <a:pt x="10353" y="19399"/>
                    </a:cubicBezTo>
                    <a:lnTo>
                      <a:pt x="10009" y="19399"/>
                    </a:lnTo>
                    <a:lnTo>
                      <a:pt x="9612" y="19481"/>
                    </a:lnTo>
                    <a:cubicBezTo>
                      <a:pt x="9579" y="19569"/>
                      <a:pt x="9539" y="19664"/>
                      <a:pt x="9506" y="19752"/>
                    </a:cubicBezTo>
                    <a:cubicBezTo>
                      <a:pt x="9486" y="19841"/>
                      <a:pt x="9473" y="19936"/>
                      <a:pt x="9453" y="20024"/>
                    </a:cubicBezTo>
                    <a:lnTo>
                      <a:pt x="9241" y="20160"/>
                    </a:lnTo>
                    <a:lnTo>
                      <a:pt x="8897" y="20296"/>
                    </a:lnTo>
                    <a:cubicBezTo>
                      <a:pt x="8864" y="20153"/>
                      <a:pt x="8824" y="20004"/>
                      <a:pt x="8791" y="19861"/>
                    </a:cubicBezTo>
                    <a:lnTo>
                      <a:pt x="8606" y="20051"/>
                    </a:lnTo>
                    <a:cubicBezTo>
                      <a:pt x="8619" y="20140"/>
                      <a:pt x="8639" y="20235"/>
                      <a:pt x="8659" y="20323"/>
                    </a:cubicBezTo>
                    <a:lnTo>
                      <a:pt x="8394" y="20540"/>
                    </a:lnTo>
                    <a:lnTo>
                      <a:pt x="8155" y="20214"/>
                    </a:lnTo>
                    <a:lnTo>
                      <a:pt x="7864" y="20187"/>
                    </a:lnTo>
                    <a:lnTo>
                      <a:pt x="7626" y="20296"/>
                    </a:lnTo>
                    <a:cubicBezTo>
                      <a:pt x="7580" y="20208"/>
                      <a:pt x="7540" y="20112"/>
                      <a:pt x="7493" y="20024"/>
                    </a:cubicBezTo>
                    <a:cubicBezTo>
                      <a:pt x="7513" y="19895"/>
                      <a:pt x="7527" y="19773"/>
                      <a:pt x="7546" y="19644"/>
                    </a:cubicBezTo>
                    <a:cubicBezTo>
                      <a:pt x="7527" y="19542"/>
                      <a:pt x="7513" y="19447"/>
                      <a:pt x="7493" y="19345"/>
                    </a:cubicBezTo>
                    <a:lnTo>
                      <a:pt x="7070" y="19128"/>
                    </a:lnTo>
                    <a:lnTo>
                      <a:pt x="6726" y="18992"/>
                    </a:lnTo>
                    <a:lnTo>
                      <a:pt x="6381" y="18829"/>
                    </a:lnTo>
                    <a:cubicBezTo>
                      <a:pt x="6401" y="18686"/>
                      <a:pt x="6414" y="18537"/>
                      <a:pt x="6434" y="18394"/>
                    </a:cubicBezTo>
                    <a:cubicBezTo>
                      <a:pt x="6454" y="18292"/>
                      <a:pt x="6467" y="18197"/>
                      <a:pt x="6487" y="18095"/>
                    </a:cubicBezTo>
                    <a:cubicBezTo>
                      <a:pt x="6527" y="17986"/>
                      <a:pt x="6573" y="17878"/>
                      <a:pt x="6620" y="17769"/>
                    </a:cubicBezTo>
                    <a:cubicBezTo>
                      <a:pt x="6646" y="17681"/>
                      <a:pt x="6673" y="17586"/>
                      <a:pt x="6699" y="17497"/>
                    </a:cubicBezTo>
                    <a:lnTo>
                      <a:pt x="6990" y="17389"/>
                    </a:lnTo>
                    <a:cubicBezTo>
                      <a:pt x="6997" y="17328"/>
                      <a:pt x="7010" y="17260"/>
                      <a:pt x="7017" y="17198"/>
                    </a:cubicBezTo>
                    <a:lnTo>
                      <a:pt x="6832" y="17035"/>
                    </a:lnTo>
                    <a:lnTo>
                      <a:pt x="6593" y="16981"/>
                    </a:lnTo>
                    <a:lnTo>
                      <a:pt x="6355" y="16954"/>
                    </a:lnTo>
                    <a:cubicBezTo>
                      <a:pt x="6309" y="16920"/>
                      <a:pt x="6269" y="16879"/>
                      <a:pt x="6222" y="16845"/>
                    </a:cubicBezTo>
                    <a:lnTo>
                      <a:pt x="6222" y="16546"/>
                    </a:lnTo>
                    <a:cubicBezTo>
                      <a:pt x="6170" y="16472"/>
                      <a:pt x="6117" y="16404"/>
                      <a:pt x="6064" y="16329"/>
                    </a:cubicBezTo>
                    <a:lnTo>
                      <a:pt x="5719" y="16383"/>
                    </a:lnTo>
                    <a:lnTo>
                      <a:pt x="5534" y="16220"/>
                    </a:lnTo>
                    <a:cubicBezTo>
                      <a:pt x="5481" y="16139"/>
                      <a:pt x="5428" y="16057"/>
                      <a:pt x="5375" y="15976"/>
                    </a:cubicBezTo>
                    <a:lnTo>
                      <a:pt x="5137" y="15650"/>
                    </a:lnTo>
                    <a:lnTo>
                      <a:pt x="4819" y="15487"/>
                    </a:lnTo>
                    <a:lnTo>
                      <a:pt x="4554" y="15541"/>
                    </a:lnTo>
                    <a:lnTo>
                      <a:pt x="4343" y="15351"/>
                    </a:lnTo>
                    <a:lnTo>
                      <a:pt x="4184" y="15106"/>
                    </a:lnTo>
                    <a:cubicBezTo>
                      <a:pt x="4230" y="15032"/>
                      <a:pt x="4270" y="14971"/>
                      <a:pt x="4316" y="14889"/>
                    </a:cubicBezTo>
                    <a:lnTo>
                      <a:pt x="4468" y="14624"/>
                    </a:lnTo>
                    <a:lnTo>
                      <a:pt x="4475" y="14617"/>
                    </a:lnTo>
                    <a:lnTo>
                      <a:pt x="3998" y="14128"/>
                    </a:lnTo>
                    <a:lnTo>
                      <a:pt x="3733" y="13775"/>
                    </a:lnTo>
                    <a:lnTo>
                      <a:pt x="3416" y="13639"/>
                    </a:lnTo>
                    <a:lnTo>
                      <a:pt x="3045" y="13585"/>
                    </a:lnTo>
                    <a:lnTo>
                      <a:pt x="2807" y="13340"/>
                    </a:lnTo>
                    <a:lnTo>
                      <a:pt x="2383" y="13177"/>
                    </a:lnTo>
                    <a:lnTo>
                      <a:pt x="2039" y="12824"/>
                    </a:lnTo>
                    <a:lnTo>
                      <a:pt x="1854" y="12471"/>
                    </a:lnTo>
                    <a:lnTo>
                      <a:pt x="1456" y="12417"/>
                    </a:lnTo>
                    <a:lnTo>
                      <a:pt x="1192" y="12525"/>
                    </a:lnTo>
                    <a:lnTo>
                      <a:pt x="874" y="12362"/>
                    </a:lnTo>
                    <a:lnTo>
                      <a:pt x="821" y="11900"/>
                    </a:lnTo>
                    <a:lnTo>
                      <a:pt x="775" y="11486"/>
                    </a:lnTo>
                    <a:lnTo>
                      <a:pt x="927" y="11167"/>
                    </a:lnTo>
                    <a:lnTo>
                      <a:pt x="847" y="10868"/>
                    </a:lnTo>
                    <a:lnTo>
                      <a:pt x="556" y="10678"/>
                    </a:lnTo>
                    <a:lnTo>
                      <a:pt x="238" y="10406"/>
                    </a:lnTo>
                    <a:lnTo>
                      <a:pt x="53" y="10189"/>
                    </a:lnTo>
                    <a:cubicBezTo>
                      <a:pt x="33" y="10073"/>
                      <a:pt x="20" y="9951"/>
                      <a:pt x="0" y="9835"/>
                    </a:cubicBezTo>
                    <a:lnTo>
                      <a:pt x="185" y="9645"/>
                    </a:lnTo>
                    <a:lnTo>
                      <a:pt x="318" y="9401"/>
                    </a:lnTo>
                    <a:lnTo>
                      <a:pt x="26" y="9183"/>
                    </a:lnTo>
                    <a:cubicBezTo>
                      <a:pt x="60" y="9041"/>
                      <a:pt x="99" y="8891"/>
                      <a:pt x="132" y="8749"/>
                    </a:cubicBezTo>
                    <a:lnTo>
                      <a:pt x="344" y="8450"/>
                    </a:lnTo>
                    <a:lnTo>
                      <a:pt x="556" y="8368"/>
                    </a:lnTo>
                    <a:lnTo>
                      <a:pt x="741" y="8260"/>
                    </a:lnTo>
                    <a:cubicBezTo>
                      <a:pt x="768" y="8131"/>
                      <a:pt x="794" y="8008"/>
                      <a:pt x="821" y="7879"/>
                    </a:cubicBezTo>
                    <a:lnTo>
                      <a:pt x="953" y="7662"/>
                    </a:lnTo>
                    <a:cubicBezTo>
                      <a:pt x="960" y="7553"/>
                      <a:pt x="973" y="7445"/>
                      <a:pt x="980" y="7336"/>
                    </a:cubicBezTo>
                    <a:lnTo>
                      <a:pt x="768" y="7363"/>
                    </a:lnTo>
                    <a:lnTo>
                      <a:pt x="291" y="7336"/>
                    </a:lnTo>
                    <a:lnTo>
                      <a:pt x="503" y="7091"/>
                    </a:lnTo>
                    <a:lnTo>
                      <a:pt x="768" y="6792"/>
                    </a:lnTo>
                    <a:lnTo>
                      <a:pt x="556" y="6276"/>
                    </a:lnTo>
                    <a:cubicBezTo>
                      <a:pt x="523" y="6174"/>
                      <a:pt x="483" y="6079"/>
                      <a:pt x="450" y="5977"/>
                    </a:cubicBezTo>
                    <a:cubicBezTo>
                      <a:pt x="417" y="5869"/>
                      <a:pt x="377" y="5760"/>
                      <a:pt x="344" y="5651"/>
                    </a:cubicBezTo>
                    <a:lnTo>
                      <a:pt x="185" y="5352"/>
                    </a:lnTo>
                    <a:lnTo>
                      <a:pt x="397" y="5054"/>
                    </a:lnTo>
                    <a:lnTo>
                      <a:pt x="609" y="4945"/>
                    </a:lnTo>
                    <a:lnTo>
                      <a:pt x="318" y="4755"/>
                    </a:lnTo>
                    <a:lnTo>
                      <a:pt x="218" y="4517"/>
                    </a:lnTo>
                    <a:lnTo>
                      <a:pt x="503" y="4293"/>
                    </a:lnTo>
                    <a:lnTo>
                      <a:pt x="794" y="4157"/>
                    </a:lnTo>
                    <a:lnTo>
                      <a:pt x="1086" y="3912"/>
                    </a:lnTo>
                    <a:lnTo>
                      <a:pt x="927" y="3641"/>
                    </a:lnTo>
                    <a:lnTo>
                      <a:pt x="794" y="3315"/>
                    </a:lnTo>
                    <a:lnTo>
                      <a:pt x="1033" y="3097"/>
                    </a:lnTo>
                    <a:lnTo>
                      <a:pt x="1271" y="2771"/>
                    </a:lnTo>
                    <a:lnTo>
                      <a:pt x="1377" y="2418"/>
                    </a:lnTo>
                    <a:cubicBezTo>
                      <a:pt x="1397" y="2282"/>
                      <a:pt x="1410" y="2146"/>
                      <a:pt x="1430" y="2011"/>
                    </a:cubicBezTo>
                    <a:lnTo>
                      <a:pt x="1218" y="1739"/>
                    </a:lnTo>
                    <a:lnTo>
                      <a:pt x="900" y="1358"/>
                    </a:lnTo>
                    <a:lnTo>
                      <a:pt x="1059" y="1060"/>
                    </a:lnTo>
                    <a:lnTo>
                      <a:pt x="1271" y="706"/>
                    </a:lnTo>
                    <a:lnTo>
                      <a:pt x="1509" y="136"/>
                    </a:lnTo>
                    <a:lnTo>
                      <a:pt x="1695" y="353"/>
                    </a:lnTo>
                    <a:lnTo>
                      <a:pt x="2065" y="353"/>
                    </a:lnTo>
                    <a:lnTo>
                      <a:pt x="2357" y="435"/>
                    </a:lnTo>
                    <a:lnTo>
                      <a:pt x="2568" y="625"/>
                    </a:lnTo>
                    <a:lnTo>
                      <a:pt x="2833" y="516"/>
                    </a:lnTo>
                    <a:lnTo>
                      <a:pt x="3045" y="272"/>
                    </a:lnTo>
                    <a:lnTo>
                      <a:pt x="3211"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57" name="Freeform 194"/>
              <p:cNvSpPr/>
              <p:nvPr/>
            </p:nvSpPr>
            <p:spPr>
              <a:xfrm>
                <a:off x="2921613" y="709887"/>
                <a:ext cx="315962" cy="627819"/>
              </a:xfrm>
              <a:custGeom>
                <a:avLst/>
                <a:gdLst/>
                <a:ahLst/>
                <a:cxnLst>
                  <a:cxn ang="0">
                    <a:pos x="wd2" y="hd2"/>
                  </a:cxn>
                  <a:cxn ang="5400000">
                    <a:pos x="wd2" y="hd2"/>
                  </a:cxn>
                  <a:cxn ang="10800000">
                    <a:pos x="wd2" y="hd2"/>
                  </a:cxn>
                  <a:cxn ang="16200000">
                    <a:pos x="wd2" y="hd2"/>
                  </a:cxn>
                </a:cxnLst>
                <a:rect l="0" t="0" r="r" b="b"/>
                <a:pathLst>
                  <a:path w="21600" h="21600" extrusionOk="0">
                    <a:moveTo>
                      <a:pt x="16435" y="0"/>
                    </a:moveTo>
                    <a:lnTo>
                      <a:pt x="17053" y="339"/>
                    </a:lnTo>
                    <a:lnTo>
                      <a:pt x="18063" y="649"/>
                    </a:lnTo>
                    <a:lnTo>
                      <a:pt x="19186" y="649"/>
                    </a:lnTo>
                    <a:lnTo>
                      <a:pt x="20196" y="706"/>
                    </a:lnTo>
                    <a:lnTo>
                      <a:pt x="21600" y="1186"/>
                    </a:lnTo>
                    <a:lnTo>
                      <a:pt x="20589" y="1327"/>
                    </a:lnTo>
                    <a:lnTo>
                      <a:pt x="20084" y="1920"/>
                    </a:lnTo>
                    <a:lnTo>
                      <a:pt x="19635" y="2400"/>
                    </a:lnTo>
                    <a:cubicBezTo>
                      <a:pt x="19733" y="2633"/>
                      <a:pt x="19818" y="2873"/>
                      <a:pt x="19916" y="3106"/>
                    </a:cubicBezTo>
                    <a:lnTo>
                      <a:pt x="19467" y="3445"/>
                    </a:lnTo>
                    <a:lnTo>
                      <a:pt x="18288" y="3501"/>
                    </a:lnTo>
                    <a:lnTo>
                      <a:pt x="17446" y="4066"/>
                    </a:lnTo>
                    <a:cubicBezTo>
                      <a:pt x="17488" y="4285"/>
                      <a:pt x="17516" y="4496"/>
                      <a:pt x="17558" y="4715"/>
                    </a:cubicBezTo>
                    <a:lnTo>
                      <a:pt x="16604" y="5054"/>
                    </a:lnTo>
                    <a:lnTo>
                      <a:pt x="15481" y="5365"/>
                    </a:lnTo>
                    <a:lnTo>
                      <a:pt x="15200" y="5647"/>
                    </a:lnTo>
                    <a:cubicBezTo>
                      <a:pt x="15158" y="5852"/>
                      <a:pt x="15130" y="6064"/>
                      <a:pt x="15088" y="6268"/>
                    </a:cubicBezTo>
                    <a:cubicBezTo>
                      <a:pt x="15074" y="6515"/>
                      <a:pt x="15046" y="6755"/>
                      <a:pt x="15032" y="7002"/>
                    </a:cubicBezTo>
                    <a:lnTo>
                      <a:pt x="14526" y="7567"/>
                    </a:lnTo>
                    <a:lnTo>
                      <a:pt x="14077" y="8245"/>
                    </a:lnTo>
                    <a:lnTo>
                      <a:pt x="13740" y="8640"/>
                    </a:lnTo>
                    <a:lnTo>
                      <a:pt x="13740" y="9120"/>
                    </a:lnTo>
                    <a:lnTo>
                      <a:pt x="13909" y="9741"/>
                    </a:lnTo>
                    <a:lnTo>
                      <a:pt x="14133" y="10165"/>
                    </a:lnTo>
                    <a:lnTo>
                      <a:pt x="13516" y="10560"/>
                    </a:lnTo>
                    <a:lnTo>
                      <a:pt x="12954" y="11068"/>
                    </a:lnTo>
                    <a:lnTo>
                      <a:pt x="12449" y="11605"/>
                    </a:lnTo>
                    <a:lnTo>
                      <a:pt x="11832" y="12226"/>
                    </a:lnTo>
                    <a:lnTo>
                      <a:pt x="11816" y="12227"/>
                    </a:lnTo>
                    <a:lnTo>
                      <a:pt x="11719" y="12734"/>
                    </a:lnTo>
                    <a:cubicBezTo>
                      <a:pt x="11719" y="12896"/>
                      <a:pt x="11789" y="13052"/>
                      <a:pt x="11832" y="13214"/>
                    </a:cubicBezTo>
                    <a:lnTo>
                      <a:pt x="11832" y="13751"/>
                    </a:lnTo>
                    <a:lnTo>
                      <a:pt x="12281" y="13976"/>
                    </a:lnTo>
                    <a:lnTo>
                      <a:pt x="12730" y="14202"/>
                    </a:lnTo>
                    <a:lnTo>
                      <a:pt x="12505" y="14569"/>
                    </a:lnTo>
                    <a:lnTo>
                      <a:pt x="11832" y="14824"/>
                    </a:lnTo>
                    <a:cubicBezTo>
                      <a:pt x="11846" y="15049"/>
                      <a:pt x="11874" y="15275"/>
                      <a:pt x="11888" y="15501"/>
                    </a:cubicBezTo>
                    <a:cubicBezTo>
                      <a:pt x="11930" y="15664"/>
                      <a:pt x="11958" y="15819"/>
                      <a:pt x="12000" y="15981"/>
                    </a:cubicBezTo>
                    <a:lnTo>
                      <a:pt x="11382" y="16433"/>
                    </a:lnTo>
                    <a:cubicBezTo>
                      <a:pt x="11396" y="16638"/>
                      <a:pt x="11425" y="16849"/>
                      <a:pt x="11439" y="17054"/>
                    </a:cubicBezTo>
                    <a:cubicBezTo>
                      <a:pt x="11481" y="17216"/>
                      <a:pt x="11509" y="17372"/>
                      <a:pt x="11551" y="17534"/>
                    </a:cubicBezTo>
                    <a:lnTo>
                      <a:pt x="10765" y="17958"/>
                    </a:lnTo>
                    <a:lnTo>
                      <a:pt x="10989" y="18381"/>
                    </a:lnTo>
                    <a:lnTo>
                      <a:pt x="11607" y="18635"/>
                    </a:lnTo>
                    <a:lnTo>
                      <a:pt x="12112" y="19087"/>
                    </a:lnTo>
                    <a:lnTo>
                      <a:pt x="12618" y="19398"/>
                    </a:lnTo>
                    <a:lnTo>
                      <a:pt x="11663" y="19793"/>
                    </a:lnTo>
                    <a:lnTo>
                      <a:pt x="11551" y="20104"/>
                    </a:lnTo>
                    <a:lnTo>
                      <a:pt x="11439" y="20471"/>
                    </a:lnTo>
                    <a:lnTo>
                      <a:pt x="11663" y="20894"/>
                    </a:lnTo>
                    <a:lnTo>
                      <a:pt x="11214" y="21092"/>
                    </a:lnTo>
                    <a:lnTo>
                      <a:pt x="10372" y="21431"/>
                    </a:lnTo>
                    <a:lnTo>
                      <a:pt x="9698" y="21572"/>
                    </a:lnTo>
                    <a:lnTo>
                      <a:pt x="8519" y="21600"/>
                    </a:lnTo>
                    <a:lnTo>
                      <a:pt x="7340" y="21515"/>
                    </a:lnTo>
                    <a:lnTo>
                      <a:pt x="6274" y="21487"/>
                    </a:lnTo>
                    <a:lnTo>
                      <a:pt x="6330" y="21148"/>
                    </a:lnTo>
                    <a:lnTo>
                      <a:pt x="5881" y="20866"/>
                    </a:lnTo>
                    <a:lnTo>
                      <a:pt x="5123" y="20372"/>
                    </a:lnTo>
                    <a:lnTo>
                      <a:pt x="4730" y="19948"/>
                    </a:lnTo>
                    <a:lnTo>
                      <a:pt x="4618" y="19609"/>
                    </a:lnTo>
                    <a:lnTo>
                      <a:pt x="4393" y="19242"/>
                    </a:lnTo>
                    <a:lnTo>
                      <a:pt x="3495" y="19242"/>
                    </a:lnTo>
                    <a:lnTo>
                      <a:pt x="3158" y="19073"/>
                    </a:lnTo>
                    <a:lnTo>
                      <a:pt x="3326" y="18762"/>
                    </a:lnTo>
                    <a:lnTo>
                      <a:pt x="3607" y="18367"/>
                    </a:lnTo>
                    <a:cubicBezTo>
                      <a:pt x="3649" y="18254"/>
                      <a:pt x="3677" y="18141"/>
                      <a:pt x="3719" y="18028"/>
                    </a:cubicBezTo>
                    <a:lnTo>
                      <a:pt x="3439" y="17605"/>
                    </a:lnTo>
                    <a:lnTo>
                      <a:pt x="2428" y="17407"/>
                    </a:lnTo>
                    <a:lnTo>
                      <a:pt x="1698" y="17125"/>
                    </a:lnTo>
                    <a:lnTo>
                      <a:pt x="407" y="17181"/>
                    </a:lnTo>
                    <a:lnTo>
                      <a:pt x="0" y="16793"/>
                    </a:lnTo>
                    <a:lnTo>
                      <a:pt x="716" y="16546"/>
                    </a:lnTo>
                    <a:lnTo>
                      <a:pt x="1221" y="16179"/>
                    </a:lnTo>
                    <a:lnTo>
                      <a:pt x="1277" y="15642"/>
                    </a:lnTo>
                    <a:lnTo>
                      <a:pt x="1221" y="15134"/>
                    </a:lnTo>
                    <a:lnTo>
                      <a:pt x="1277" y="14626"/>
                    </a:lnTo>
                    <a:lnTo>
                      <a:pt x="1782" y="14287"/>
                    </a:lnTo>
                    <a:lnTo>
                      <a:pt x="2512" y="13976"/>
                    </a:lnTo>
                    <a:lnTo>
                      <a:pt x="3018" y="13468"/>
                    </a:lnTo>
                    <a:lnTo>
                      <a:pt x="3523" y="13045"/>
                    </a:lnTo>
                    <a:lnTo>
                      <a:pt x="3411" y="12734"/>
                    </a:lnTo>
                    <a:lnTo>
                      <a:pt x="3186" y="12198"/>
                    </a:lnTo>
                    <a:lnTo>
                      <a:pt x="3804" y="11831"/>
                    </a:lnTo>
                    <a:lnTo>
                      <a:pt x="4084" y="11322"/>
                    </a:lnTo>
                    <a:lnTo>
                      <a:pt x="4589" y="10984"/>
                    </a:lnTo>
                    <a:lnTo>
                      <a:pt x="4870" y="10560"/>
                    </a:lnTo>
                    <a:lnTo>
                      <a:pt x="5411" y="10023"/>
                    </a:lnTo>
                    <a:lnTo>
                      <a:pt x="5410" y="10016"/>
                    </a:lnTo>
                    <a:lnTo>
                      <a:pt x="4533" y="9967"/>
                    </a:lnTo>
                    <a:lnTo>
                      <a:pt x="3916" y="9798"/>
                    </a:lnTo>
                    <a:lnTo>
                      <a:pt x="3579" y="9572"/>
                    </a:lnTo>
                    <a:cubicBezTo>
                      <a:pt x="3565" y="9452"/>
                      <a:pt x="3537" y="9325"/>
                      <a:pt x="3523" y="9205"/>
                    </a:cubicBezTo>
                    <a:cubicBezTo>
                      <a:pt x="3467" y="9071"/>
                      <a:pt x="3411" y="8944"/>
                      <a:pt x="3354" y="8809"/>
                    </a:cubicBezTo>
                    <a:cubicBezTo>
                      <a:pt x="3368" y="8675"/>
                      <a:pt x="3396" y="8548"/>
                      <a:pt x="3411" y="8414"/>
                    </a:cubicBezTo>
                    <a:lnTo>
                      <a:pt x="3747" y="8075"/>
                    </a:lnTo>
                    <a:lnTo>
                      <a:pt x="3804" y="7595"/>
                    </a:lnTo>
                    <a:lnTo>
                      <a:pt x="4589" y="7398"/>
                    </a:lnTo>
                    <a:lnTo>
                      <a:pt x="5207" y="6974"/>
                    </a:lnTo>
                    <a:lnTo>
                      <a:pt x="5825" y="6635"/>
                    </a:lnTo>
                    <a:lnTo>
                      <a:pt x="6105" y="6212"/>
                    </a:lnTo>
                    <a:lnTo>
                      <a:pt x="6274" y="5704"/>
                    </a:lnTo>
                    <a:lnTo>
                      <a:pt x="5881" y="5506"/>
                    </a:lnTo>
                    <a:lnTo>
                      <a:pt x="5319" y="5224"/>
                    </a:lnTo>
                    <a:lnTo>
                      <a:pt x="5712" y="4772"/>
                    </a:lnTo>
                    <a:lnTo>
                      <a:pt x="6386" y="4179"/>
                    </a:lnTo>
                    <a:lnTo>
                      <a:pt x="5881" y="3896"/>
                    </a:lnTo>
                    <a:lnTo>
                      <a:pt x="5095" y="3642"/>
                    </a:lnTo>
                    <a:lnTo>
                      <a:pt x="4140" y="3360"/>
                    </a:lnTo>
                    <a:lnTo>
                      <a:pt x="3298" y="3614"/>
                    </a:lnTo>
                    <a:lnTo>
                      <a:pt x="2681" y="3868"/>
                    </a:lnTo>
                    <a:lnTo>
                      <a:pt x="1895" y="3671"/>
                    </a:lnTo>
                    <a:lnTo>
                      <a:pt x="2119" y="3275"/>
                    </a:lnTo>
                    <a:lnTo>
                      <a:pt x="1558" y="3049"/>
                    </a:lnTo>
                    <a:lnTo>
                      <a:pt x="996" y="2852"/>
                    </a:lnTo>
                    <a:lnTo>
                      <a:pt x="98" y="2654"/>
                    </a:lnTo>
                    <a:lnTo>
                      <a:pt x="42" y="2287"/>
                    </a:lnTo>
                    <a:lnTo>
                      <a:pt x="379" y="2005"/>
                    </a:lnTo>
                    <a:lnTo>
                      <a:pt x="1221" y="1976"/>
                    </a:lnTo>
                    <a:lnTo>
                      <a:pt x="1446" y="1638"/>
                    </a:lnTo>
                    <a:lnTo>
                      <a:pt x="1670" y="1016"/>
                    </a:lnTo>
                    <a:lnTo>
                      <a:pt x="2175" y="593"/>
                    </a:lnTo>
                    <a:lnTo>
                      <a:pt x="2568" y="621"/>
                    </a:lnTo>
                    <a:lnTo>
                      <a:pt x="2681" y="1016"/>
                    </a:lnTo>
                    <a:lnTo>
                      <a:pt x="3411" y="1242"/>
                    </a:lnTo>
                    <a:lnTo>
                      <a:pt x="4140" y="1355"/>
                    </a:lnTo>
                    <a:lnTo>
                      <a:pt x="5151" y="1496"/>
                    </a:lnTo>
                    <a:lnTo>
                      <a:pt x="5825" y="1751"/>
                    </a:lnTo>
                    <a:lnTo>
                      <a:pt x="6442" y="1976"/>
                    </a:lnTo>
                    <a:lnTo>
                      <a:pt x="7284" y="2005"/>
                    </a:lnTo>
                    <a:lnTo>
                      <a:pt x="8126" y="1581"/>
                    </a:lnTo>
                    <a:lnTo>
                      <a:pt x="8912" y="1807"/>
                    </a:lnTo>
                    <a:lnTo>
                      <a:pt x="9698" y="2118"/>
                    </a:lnTo>
                    <a:lnTo>
                      <a:pt x="10428" y="2061"/>
                    </a:lnTo>
                    <a:lnTo>
                      <a:pt x="10821" y="1666"/>
                    </a:lnTo>
                    <a:lnTo>
                      <a:pt x="10596" y="1214"/>
                    </a:lnTo>
                    <a:lnTo>
                      <a:pt x="11214" y="819"/>
                    </a:lnTo>
                    <a:lnTo>
                      <a:pt x="11326" y="409"/>
                    </a:lnTo>
                    <a:lnTo>
                      <a:pt x="12393" y="282"/>
                    </a:lnTo>
                    <a:lnTo>
                      <a:pt x="13404" y="85"/>
                    </a:lnTo>
                    <a:lnTo>
                      <a:pt x="14358" y="85"/>
                    </a:lnTo>
                    <a:lnTo>
                      <a:pt x="14863" y="565"/>
                    </a:lnTo>
                    <a:lnTo>
                      <a:pt x="15649" y="311"/>
                    </a:lnTo>
                    <a:lnTo>
                      <a:pt x="16435"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58" name="Freeform 126"/>
              <p:cNvSpPr/>
              <p:nvPr/>
            </p:nvSpPr>
            <p:spPr>
              <a:xfrm>
                <a:off x="2532818" y="1131510"/>
                <a:ext cx="474967" cy="664751"/>
              </a:xfrm>
              <a:custGeom>
                <a:avLst/>
                <a:gdLst/>
                <a:ahLst/>
                <a:cxnLst>
                  <a:cxn ang="0">
                    <a:pos x="wd2" y="hd2"/>
                  </a:cxn>
                  <a:cxn ang="5400000">
                    <a:pos x="wd2" y="hd2"/>
                  </a:cxn>
                  <a:cxn ang="10800000">
                    <a:pos x="wd2" y="hd2"/>
                  </a:cxn>
                  <a:cxn ang="16200000">
                    <a:pos x="wd2" y="hd2"/>
                  </a:cxn>
                </a:cxnLst>
                <a:rect l="0" t="0" r="r" b="b"/>
                <a:pathLst>
                  <a:path w="21600" h="21600" extrusionOk="0">
                    <a:moveTo>
                      <a:pt x="8879" y="0"/>
                    </a:moveTo>
                    <a:lnTo>
                      <a:pt x="9364" y="0"/>
                    </a:lnTo>
                    <a:lnTo>
                      <a:pt x="9513" y="213"/>
                    </a:lnTo>
                    <a:lnTo>
                      <a:pt x="9550" y="559"/>
                    </a:lnTo>
                    <a:lnTo>
                      <a:pt x="9849" y="799"/>
                    </a:lnTo>
                    <a:lnTo>
                      <a:pt x="10222" y="1039"/>
                    </a:lnTo>
                    <a:lnTo>
                      <a:pt x="10781" y="1119"/>
                    </a:lnTo>
                    <a:lnTo>
                      <a:pt x="11042" y="852"/>
                    </a:lnTo>
                    <a:lnTo>
                      <a:pt x="11341" y="666"/>
                    </a:lnTo>
                    <a:lnTo>
                      <a:pt x="11789" y="666"/>
                    </a:lnTo>
                    <a:lnTo>
                      <a:pt x="12423" y="639"/>
                    </a:lnTo>
                    <a:lnTo>
                      <a:pt x="12759" y="879"/>
                    </a:lnTo>
                    <a:lnTo>
                      <a:pt x="13132" y="1172"/>
                    </a:lnTo>
                    <a:lnTo>
                      <a:pt x="13430" y="1465"/>
                    </a:lnTo>
                    <a:lnTo>
                      <a:pt x="13803" y="1358"/>
                    </a:lnTo>
                    <a:lnTo>
                      <a:pt x="14213" y="1119"/>
                    </a:lnTo>
                    <a:lnTo>
                      <a:pt x="14400" y="906"/>
                    </a:lnTo>
                    <a:lnTo>
                      <a:pt x="14736" y="799"/>
                    </a:lnTo>
                    <a:lnTo>
                      <a:pt x="15146" y="906"/>
                    </a:lnTo>
                    <a:lnTo>
                      <a:pt x="15370" y="1225"/>
                    </a:lnTo>
                    <a:lnTo>
                      <a:pt x="15706" y="1438"/>
                    </a:lnTo>
                    <a:lnTo>
                      <a:pt x="16116" y="1598"/>
                    </a:lnTo>
                    <a:lnTo>
                      <a:pt x="16452" y="1678"/>
                    </a:lnTo>
                    <a:lnTo>
                      <a:pt x="16937" y="1811"/>
                    </a:lnTo>
                    <a:lnTo>
                      <a:pt x="17310" y="1998"/>
                    </a:lnTo>
                    <a:lnTo>
                      <a:pt x="17669" y="2145"/>
                    </a:lnTo>
                    <a:lnTo>
                      <a:pt x="17683" y="2137"/>
                    </a:lnTo>
                    <a:lnTo>
                      <a:pt x="17963" y="2517"/>
                    </a:lnTo>
                    <a:lnTo>
                      <a:pt x="18821" y="2464"/>
                    </a:lnTo>
                    <a:lnTo>
                      <a:pt x="19306" y="2730"/>
                    </a:lnTo>
                    <a:lnTo>
                      <a:pt x="19977" y="2916"/>
                    </a:lnTo>
                    <a:lnTo>
                      <a:pt x="20164" y="3316"/>
                    </a:lnTo>
                    <a:lnTo>
                      <a:pt x="20089" y="3636"/>
                    </a:lnTo>
                    <a:lnTo>
                      <a:pt x="19903" y="4008"/>
                    </a:lnTo>
                    <a:lnTo>
                      <a:pt x="19791" y="4301"/>
                    </a:lnTo>
                    <a:lnTo>
                      <a:pt x="20015" y="4461"/>
                    </a:lnTo>
                    <a:lnTo>
                      <a:pt x="20611" y="4461"/>
                    </a:lnTo>
                    <a:lnTo>
                      <a:pt x="20761" y="4807"/>
                    </a:lnTo>
                    <a:lnTo>
                      <a:pt x="20835" y="5127"/>
                    </a:lnTo>
                    <a:lnTo>
                      <a:pt x="21096" y="5527"/>
                    </a:lnTo>
                    <a:lnTo>
                      <a:pt x="21600" y="5993"/>
                    </a:lnTo>
                    <a:lnTo>
                      <a:pt x="21581" y="5993"/>
                    </a:lnTo>
                    <a:lnTo>
                      <a:pt x="21264" y="5939"/>
                    </a:lnTo>
                    <a:lnTo>
                      <a:pt x="21003" y="5993"/>
                    </a:lnTo>
                    <a:lnTo>
                      <a:pt x="20593" y="6046"/>
                    </a:lnTo>
                    <a:lnTo>
                      <a:pt x="20294" y="6046"/>
                    </a:lnTo>
                    <a:lnTo>
                      <a:pt x="20005" y="6226"/>
                    </a:lnTo>
                    <a:lnTo>
                      <a:pt x="20005" y="6232"/>
                    </a:lnTo>
                    <a:lnTo>
                      <a:pt x="19436" y="6925"/>
                    </a:lnTo>
                    <a:lnTo>
                      <a:pt x="18690" y="7351"/>
                    </a:lnTo>
                    <a:lnTo>
                      <a:pt x="19026" y="7617"/>
                    </a:lnTo>
                    <a:lnTo>
                      <a:pt x="19735" y="7457"/>
                    </a:lnTo>
                    <a:lnTo>
                      <a:pt x="20369" y="7298"/>
                    </a:lnTo>
                    <a:lnTo>
                      <a:pt x="20705" y="7591"/>
                    </a:lnTo>
                    <a:lnTo>
                      <a:pt x="20444" y="7910"/>
                    </a:lnTo>
                    <a:lnTo>
                      <a:pt x="19921" y="8336"/>
                    </a:lnTo>
                    <a:lnTo>
                      <a:pt x="19212" y="8470"/>
                    </a:lnTo>
                    <a:cubicBezTo>
                      <a:pt x="19315" y="8703"/>
                      <a:pt x="19408" y="8929"/>
                      <a:pt x="19511" y="9162"/>
                    </a:cubicBezTo>
                    <a:lnTo>
                      <a:pt x="18802" y="9615"/>
                    </a:lnTo>
                    <a:lnTo>
                      <a:pt x="18280" y="10121"/>
                    </a:lnTo>
                    <a:lnTo>
                      <a:pt x="17646" y="10574"/>
                    </a:lnTo>
                    <a:lnTo>
                      <a:pt x="16937" y="10813"/>
                    </a:lnTo>
                    <a:lnTo>
                      <a:pt x="16937" y="11266"/>
                    </a:lnTo>
                    <a:lnTo>
                      <a:pt x="16788" y="11772"/>
                    </a:lnTo>
                    <a:lnTo>
                      <a:pt x="16228" y="12012"/>
                    </a:lnTo>
                    <a:lnTo>
                      <a:pt x="15556" y="12305"/>
                    </a:lnTo>
                    <a:lnTo>
                      <a:pt x="14661" y="12624"/>
                    </a:lnTo>
                    <a:lnTo>
                      <a:pt x="13766" y="12971"/>
                    </a:lnTo>
                    <a:cubicBezTo>
                      <a:pt x="13831" y="13370"/>
                      <a:pt x="13887" y="13770"/>
                      <a:pt x="13952" y="14169"/>
                    </a:cubicBezTo>
                    <a:lnTo>
                      <a:pt x="13803" y="15048"/>
                    </a:lnTo>
                    <a:lnTo>
                      <a:pt x="13020" y="15501"/>
                    </a:lnTo>
                    <a:lnTo>
                      <a:pt x="12311" y="16007"/>
                    </a:lnTo>
                    <a:lnTo>
                      <a:pt x="11602" y="16380"/>
                    </a:lnTo>
                    <a:lnTo>
                      <a:pt x="10968" y="16912"/>
                    </a:lnTo>
                    <a:lnTo>
                      <a:pt x="10436" y="17392"/>
                    </a:lnTo>
                    <a:lnTo>
                      <a:pt x="10408" y="17445"/>
                    </a:lnTo>
                    <a:lnTo>
                      <a:pt x="10893" y="17685"/>
                    </a:lnTo>
                    <a:lnTo>
                      <a:pt x="10781" y="18058"/>
                    </a:lnTo>
                    <a:lnTo>
                      <a:pt x="10371" y="18297"/>
                    </a:lnTo>
                    <a:lnTo>
                      <a:pt x="9998" y="18537"/>
                    </a:lnTo>
                    <a:lnTo>
                      <a:pt x="9923" y="18803"/>
                    </a:lnTo>
                    <a:lnTo>
                      <a:pt x="9811" y="19256"/>
                    </a:lnTo>
                    <a:lnTo>
                      <a:pt x="9923" y="19549"/>
                    </a:lnTo>
                    <a:lnTo>
                      <a:pt x="9177" y="20055"/>
                    </a:lnTo>
                    <a:lnTo>
                      <a:pt x="8804" y="20455"/>
                    </a:lnTo>
                    <a:lnTo>
                      <a:pt x="8356" y="20801"/>
                    </a:lnTo>
                    <a:lnTo>
                      <a:pt x="7983" y="21174"/>
                    </a:lnTo>
                    <a:lnTo>
                      <a:pt x="7461" y="21440"/>
                    </a:lnTo>
                    <a:lnTo>
                      <a:pt x="5782" y="21440"/>
                    </a:lnTo>
                    <a:cubicBezTo>
                      <a:pt x="5792" y="21274"/>
                      <a:pt x="5810" y="21101"/>
                      <a:pt x="5820" y="20934"/>
                    </a:cubicBezTo>
                    <a:lnTo>
                      <a:pt x="5484" y="20721"/>
                    </a:lnTo>
                    <a:lnTo>
                      <a:pt x="4924" y="20588"/>
                    </a:lnTo>
                    <a:lnTo>
                      <a:pt x="4290" y="21014"/>
                    </a:lnTo>
                    <a:lnTo>
                      <a:pt x="3954" y="21414"/>
                    </a:lnTo>
                    <a:lnTo>
                      <a:pt x="3358" y="21493"/>
                    </a:lnTo>
                    <a:lnTo>
                      <a:pt x="2910" y="21600"/>
                    </a:lnTo>
                    <a:cubicBezTo>
                      <a:pt x="2919" y="21414"/>
                      <a:pt x="2938" y="21227"/>
                      <a:pt x="2947" y="21041"/>
                    </a:cubicBezTo>
                    <a:lnTo>
                      <a:pt x="2574" y="20854"/>
                    </a:lnTo>
                    <a:lnTo>
                      <a:pt x="2089" y="20748"/>
                    </a:lnTo>
                    <a:lnTo>
                      <a:pt x="1828" y="20401"/>
                    </a:lnTo>
                    <a:lnTo>
                      <a:pt x="1455" y="20082"/>
                    </a:lnTo>
                    <a:lnTo>
                      <a:pt x="970" y="19629"/>
                    </a:lnTo>
                    <a:lnTo>
                      <a:pt x="699" y="19329"/>
                    </a:lnTo>
                    <a:lnTo>
                      <a:pt x="1156" y="19230"/>
                    </a:lnTo>
                    <a:lnTo>
                      <a:pt x="1791" y="19123"/>
                    </a:lnTo>
                    <a:lnTo>
                      <a:pt x="2201" y="19017"/>
                    </a:lnTo>
                    <a:lnTo>
                      <a:pt x="2276" y="18697"/>
                    </a:lnTo>
                    <a:lnTo>
                      <a:pt x="1903" y="18537"/>
                    </a:lnTo>
                    <a:lnTo>
                      <a:pt x="1418" y="18431"/>
                    </a:lnTo>
                    <a:lnTo>
                      <a:pt x="1380" y="17845"/>
                    </a:lnTo>
                    <a:lnTo>
                      <a:pt x="1753" y="17658"/>
                    </a:lnTo>
                    <a:lnTo>
                      <a:pt x="2015" y="17232"/>
                    </a:lnTo>
                    <a:lnTo>
                      <a:pt x="2238" y="16886"/>
                    </a:lnTo>
                    <a:lnTo>
                      <a:pt x="1940" y="16673"/>
                    </a:lnTo>
                    <a:lnTo>
                      <a:pt x="1641" y="16300"/>
                    </a:lnTo>
                    <a:lnTo>
                      <a:pt x="1306" y="15954"/>
                    </a:lnTo>
                    <a:lnTo>
                      <a:pt x="1492" y="15687"/>
                    </a:lnTo>
                    <a:lnTo>
                      <a:pt x="1530" y="15341"/>
                    </a:lnTo>
                    <a:lnTo>
                      <a:pt x="1194" y="15235"/>
                    </a:lnTo>
                    <a:lnTo>
                      <a:pt x="858" y="14968"/>
                    </a:lnTo>
                    <a:lnTo>
                      <a:pt x="933" y="14675"/>
                    </a:lnTo>
                    <a:lnTo>
                      <a:pt x="1455" y="14702"/>
                    </a:lnTo>
                    <a:lnTo>
                      <a:pt x="2089" y="14728"/>
                    </a:lnTo>
                    <a:lnTo>
                      <a:pt x="2350" y="14436"/>
                    </a:lnTo>
                    <a:lnTo>
                      <a:pt x="1977" y="14302"/>
                    </a:lnTo>
                    <a:lnTo>
                      <a:pt x="1604" y="14063"/>
                    </a:lnTo>
                    <a:lnTo>
                      <a:pt x="933" y="14063"/>
                    </a:lnTo>
                    <a:lnTo>
                      <a:pt x="895" y="13716"/>
                    </a:lnTo>
                    <a:lnTo>
                      <a:pt x="485" y="13397"/>
                    </a:lnTo>
                    <a:lnTo>
                      <a:pt x="0" y="13370"/>
                    </a:lnTo>
                    <a:lnTo>
                      <a:pt x="37" y="12811"/>
                    </a:lnTo>
                    <a:lnTo>
                      <a:pt x="410" y="12598"/>
                    </a:lnTo>
                    <a:lnTo>
                      <a:pt x="336" y="12278"/>
                    </a:lnTo>
                    <a:lnTo>
                      <a:pt x="373" y="11985"/>
                    </a:lnTo>
                    <a:lnTo>
                      <a:pt x="783" y="11772"/>
                    </a:lnTo>
                    <a:lnTo>
                      <a:pt x="1194" y="11666"/>
                    </a:lnTo>
                    <a:lnTo>
                      <a:pt x="1455" y="11532"/>
                    </a:lnTo>
                    <a:lnTo>
                      <a:pt x="1604" y="11133"/>
                    </a:lnTo>
                    <a:lnTo>
                      <a:pt x="1865" y="10840"/>
                    </a:lnTo>
                    <a:lnTo>
                      <a:pt x="2238" y="10654"/>
                    </a:lnTo>
                    <a:lnTo>
                      <a:pt x="2164" y="10361"/>
                    </a:lnTo>
                    <a:lnTo>
                      <a:pt x="2126" y="9961"/>
                    </a:lnTo>
                    <a:lnTo>
                      <a:pt x="2201" y="9668"/>
                    </a:lnTo>
                    <a:lnTo>
                      <a:pt x="2388" y="9295"/>
                    </a:lnTo>
                    <a:lnTo>
                      <a:pt x="2574" y="8869"/>
                    </a:lnTo>
                    <a:lnTo>
                      <a:pt x="2499" y="8576"/>
                    </a:lnTo>
                    <a:cubicBezTo>
                      <a:pt x="2481" y="8463"/>
                      <a:pt x="2472" y="8330"/>
                      <a:pt x="2462" y="8203"/>
                    </a:cubicBezTo>
                    <a:cubicBezTo>
                      <a:pt x="2453" y="8097"/>
                      <a:pt x="2434" y="7990"/>
                      <a:pt x="2425" y="7884"/>
                    </a:cubicBezTo>
                    <a:lnTo>
                      <a:pt x="2164" y="7857"/>
                    </a:lnTo>
                    <a:lnTo>
                      <a:pt x="1791" y="7724"/>
                    </a:lnTo>
                    <a:lnTo>
                      <a:pt x="1791" y="7404"/>
                    </a:lnTo>
                    <a:cubicBezTo>
                      <a:pt x="1763" y="7318"/>
                      <a:pt x="1744" y="7224"/>
                      <a:pt x="1716" y="7138"/>
                    </a:cubicBezTo>
                    <a:lnTo>
                      <a:pt x="1380" y="7058"/>
                    </a:lnTo>
                    <a:lnTo>
                      <a:pt x="1082" y="6845"/>
                    </a:lnTo>
                    <a:lnTo>
                      <a:pt x="1530" y="6685"/>
                    </a:lnTo>
                    <a:lnTo>
                      <a:pt x="1903" y="6419"/>
                    </a:lnTo>
                    <a:lnTo>
                      <a:pt x="2238" y="6179"/>
                    </a:lnTo>
                    <a:lnTo>
                      <a:pt x="2499" y="5913"/>
                    </a:lnTo>
                    <a:lnTo>
                      <a:pt x="2388" y="5646"/>
                    </a:lnTo>
                    <a:cubicBezTo>
                      <a:pt x="2322" y="5566"/>
                      <a:pt x="2266" y="5487"/>
                      <a:pt x="2201" y="5407"/>
                    </a:cubicBezTo>
                    <a:lnTo>
                      <a:pt x="2089" y="5140"/>
                    </a:lnTo>
                    <a:lnTo>
                      <a:pt x="1837" y="4961"/>
                    </a:lnTo>
                    <a:lnTo>
                      <a:pt x="1156" y="4874"/>
                    </a:lnTo>
                    <a:lnTo>
                      <a:pt x="1156" y="4554"/>
                    </a:lnTo>
                    <a:lnTo>
                      <a:pt x="1530" y="4315"/>
                    </a:lnTo>
                    <a:lnTo>
                      <a:pt x="2089" y="4235"/>
                    </a:lnTo>
                    <a:lnTo>
                      <a:pt x="2462" y="4341"/>
                    </a:lnTo>
                    <a:lnTo>
                      <a:pt x="2835" y="4581"/>
                    </a:lnTo>
                    <a:lnTo>
                      <a:pt x="3246" y="4341"/>
                    </a:lnTo>
                    <a:lnTo>
                      <a:pt x="3693" y="4341"/>
                    </a:lnTo>
                    <a:lnTo>
                      <a:pt x="4327" y="4288"/>
                    </a:lnTo>
                    <a:lnTo>
                      <a:pt x="4477" y="3889"/>
                    </a:lnTo>
                    <a:lnTo>
                      <a:pt x="4551" y="3542"/>
                    </a:lnTo>
                    <a:lnTo>
                      <a:pt x="4887" y="3223"/>
                    </a:lnTo>
                    <a:lnTo>
                      <a:pt x="4551" y="3169"/>
                    </a:lnTo>
                    <a:lnTo>
                      <a:pt x="4365" y="2903"/>
                    </a:lnTo>
                    <a:lnTo>
                      <a:pt x="4290" y="2637"/>
                    </a:lnTo>
                    <a:lnTo>
                      <a:pt x="4999" y="2557"/>
                    </a:lnTo>
                    <a:lnTo>
                      <a:pt x="5148" y="2184"/>
                    </a:lnTo>
                    <a:lnTo>
                      <a:pt x="5521" y="2211"/>
                    </a:lnTo>
                    <a:lnTo>
                      <a:pt x="5969" y="2237"/>
                    </a:lnTo>
                    <a:lnTo>
                      <a:pt x="5969" y="1625"/>
                    </a:lnTo>
                    <a:lnTo>
                      <a:pt x="6510" y="1511"/>
                    </a:lnTo>
                    <a:lnTo>
                      <a:pt x="6752" y="1452"/>
                    </a:lnTo>
                    <a:lnTo>
                      <a:pt x="6584" y="1132"/>
                    </a:lnTo>
                    <a:lnTo>
                      <a:pt x="6976" y="906"/>
                    </a:lnTo>
                    <a:lnTo>
                      <a:pt x="6902" y="639"/>
                    </a:lnTo>
                    <a:lnTo>
                      <a:pt x="7163" y="453"/>
                    </a:lnTo>
                    <a:lnTo>
                      <a:pt x="7312" y="879"/>
                    </a:lnTo>
                    <a:lnTo>
                      <a:pt x="7797" y="746"/>
                    </a:lnTo>
                    <a:lnTo>
                      <a:pt x="8095" y="613"/>
                    </a:lnTo>
                    <a:lnTo>
                      <a:pt x="8170" y="346"/>
                    </a:lnTo>
                    <a:lnTo>
                      <a:pt x="8319" y="80"/>
                    </a:lnTo>
                    <a:lnTo>
                      <a:pt x="8879"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59" name="Freeform 75"/>
              <p:cNvSpPr/>
              <p:nvPr/>
            </p:nvSpPr>
            <p:spPr>
              <a:xfrm>
                <a:off x="2135814" y="1702907"/>
                <a:ext cx="922238" cy="899670"/>
              </a:xfrm>
              <a:custGeom>
                <a:avLst/>
                <a:gdLst/>
                <a:ahLst/>
                <a:cxnLst>
                  <a:cxn ang="0">
                    <a:pos x="wd2" y="hd2"/>
                  </a:cxn>
                  <a:cxn ang="5400000">
                    <a:pos x="wd2" y="hd2"/>
                  </a:cxn>
                  <a:cxn ang="10800000">
                    <a:pos x="wd2" y="hd2"/>
                  </a:cxn>
                  <a:cxn ang="16200000">
                    <a:pos x="wd2" y="hd2"/>
                  </a:cxn>
                </a:cxnLst>
                <a:rect l="0" t="0" r="r" b="b"/>
                <a:pathLst>
                  <a:path w="21600" h="21600" extrusionOk="0">
                    <a:moveTo>
                      <a:pt x="7360" y="478"/>
                    </a:moveTo>
                    <a:lnTo>
                      <a:pt x="7437" y="192"/>
                    </a:lnTo>
                    <a:lnTo>
                      <a:pt x="7687" y="0"/>
                    </a:lnTo>
                    <a:lnTo>
                      <a:pt x="7917" y="103"/>
                    </a:lnTo>
                    <a:lnTo>
                      <a:pt x="8167" y="241"/>
                    </a:lnTo>
                    <a:lnTo>
                      <a:pt x="8283" y="340"/>
                    </a:lnTo>
                    <a:lnTo>
                      <a:pt x="8513" y="163"/>
                    </a:lnTo>
                    <a:lnTo>
                      <a:pt x="8705" y="84"/>
                    </a:lnTo>
                    <a:lnTo>
                      <a:pt x="8936" y="84"/>
                    </a:lnTo>
                    <a:lnTo>
                      <a:pt x="9070" y="202"/>
                    </a:lnTo>
                    <a:cubicBezTo>
                      <a:pt x="9085" y="266"/>
                      <a:pt x="9094" y="335"/>
                      <a:pt x="9109" y="399"/>
                    </a:cubicBezTo>
                    <a:lnTo>
                      <a:pt x="9243" y="537"/>
                    </a:lnTo>
                    <a:lnTo>
                      <a:pt x="9416" y="596"/>
                    </a:lnTo>
                    <a:lnTo>
                      <a:pt x="9647" y="571"/>
                    </a:lnTo>
                    <a:lnTo>
                      <a:pt x="9781" y="793"/>
                    </a:lnTo>
                    <a:lnTo>
                      <a:pt x="10031" y="1128"/>
                    </a:lnTo>
                    <a:lnTo>
                      <a:pt x="10223" y="1364"/>
                    </a:lnTo>
                    <a:cubicBezTo>
                      <a:pt x="10267" y="1448"/>
                      <a:pt x="10315" y="1537"/>
                      <a:pt x="10358" y="1621"/>
                    </a:cubicBezTo>
                    <a:lnTo>
                      <a:pt x="10608" y="1699"/>
                    </a:lnTo>
                    <a:lnTo>
                      <a:pt x="10800" y="1837"/>
                    </a:lnTo>
                    <a:lnTo>
                      <a:pt x="10781" y="2251"/>
                    </a:lnTo>
                    <a:lnTo>
                      <a:pt x="11011" y="2172"/>
                    </a:lnTo>
                    <a:lnTo>
                      <a:pt x="11319" y="2113"/>
                    </a:lnTo>
                    <a:lnTo>
                      <a:pt x="11492" y="1818"/>
                    </a:lnTo>
                    <a:lnTo>
                      <a:pt x="11819" y="1502"/>
                    </a:lnTo>
                    <a:lnTo>
                      <a:pt x="12107" y="1601"/>
                    </a:lnTo>
                    <a:lnTo>
                      <a:pt x="12280" y="1759"/>
                    </a:lnTo>
                    <a:cubicBezTo>
                      <a:pt x="12275" y="1882"/>
                      <a:pt x="12265" y="2010"/>
                      <a:pt x="12260" y="2133"/>
                    </a:cubicBezTo>
                    <a:lnTo>
                      <a:pt x="13125" y="2133"/>
                    </a:lnTo>
                    <a:lnTo>
                      <a:pt x="13394" y="1936"/>
                    </a:lnTo>
                    <a:lnTo>
                      <a:pt x="13586" y="1660"/>
                    </a:lnTo>
                    <a:lnTo>
                      <a:pt x="13817" y="1404"/>
                    </a:lnTo>
                    <a:lnTo>
                      <a:pt x="14009" y="1108"/>
                    </a:lnTo>
                    <a:lnTo>
                      <a:pt x="14389" y="739"/>
                    </a:lnTo>
                    <a:lnTo>
                      <a:pt x="14720" y="852"/>
                    </a:lnTo>
                    <a:lnTo>
                      <a:pt x="14951" y="1010"/>
                    </a:lnTo>
                    <a:cubicBezTo>
                      <a:pt x="14956" y="1103"/>
                      <a:pt x="14965" y="1192"/>
                      <a:pt x="14970" y="1286"/>
                    </a:cubicBezTo>
                    <a:lnTo>
                      <a:pt x="14663" y="1522"/>
                    </a:lnTo>
                    <a:lnTo>
                      <a:pt x="14490" y="1699"/>
                    </a:lnTo>
                    <a:lnTo>
                      <a:pt x="14605" y="1896"/>
                    </a:lnTo>
                    <a:lnTo>
                      <a:pt x="14778" y="2054"/>
                    </a:lnTo>
                    <a:cubicBezTo>
                      <a:pt x="14744" y="2128"/>
                      <a:pt x="14715" y="2197"/>
                      <a:pt x="14682" y="2271"/>
                    </a:cubicBezTo>
                    <a:lnTo>
                      <a:pt x="14317" y="2231"/>
                    </a:lnTo>
                    <a:lnTo>
                      <a:pt x="14028" y="2231"/>
                    </a:lnTo>
                    <a:lnTo>
                      <a:pt x="13856" y="2389"/>
                    </a:lnTo>
                    <a:lnTo>
                      <a:pt x="13779" y="2625"/>
                    </a:lnTo>
                    <a:lnTo>
                      <a:pt x="13779" y="2960"/>
                    </a:lnTo>
                    <a:lnTo>
                      <a:pt x="13836" y="3177"/>
                    </a:lnTo>
                    <a:lnTo>
                      <a:pt x="14259" y="2980"/>
                    </a:lnTo>
                    <a:lnTo>
                      <a:pt x="14701" y="3059"/>
                    </a:lnTo>
                    <a:lnTo>
                      <a:pt x="15028" y="2744"/>
                    </a:lnTo>
                    <a:lnTo>
                      <a:pt x="15412" y="2606"/>
                    </a:lnTo>
                    <a:lnTo>
                      <a:pt x="15816" y="2271"/>
                    </a:lnTo>
                    <a:lnTo>
                      <a:pt x="15643" y="2113"/>
                    </a:lnTo>
                    <a:lnTo>
                      <a:pt x="15354" y="1837"/>
                    </a:lnTo>
                    <a:lnTo>
                      <a:pt x="15527" y="1502"/>
                    </a:lnTo>
                    <a:lnTo>
                      <a:pt x="15643" y="1108"/>
                    </a:lnTo>
                    <a:lnTo>
                      <a:pt x="16046" y="911"/>
                    </a:lnTo>
                    <a:lnTo>
                      <a:pt x="16258" y="1266"/>
                    </a:lnTo>
                    <a:lnTo>
                      <a:pt x="16584" y="1010"/>
                    </a:lnTo>
                    <a:lnTo>
                      <a:pt x="16911" y="695"/>
                    </a:lnTo>
                    <a:lnTo>
                      <a:pt x="17372" y="596"/>
                    </a:lnTo>
                    <a:lnTo>
                      <a:pt x="17930" y="537"/>
                    </a:lnTo>
                    <a:lnTo>
                      <a:pt x="18621" y="557"/>
                    </a:lnTo>
                    <a:lnTo>
                      <a:pt x="18660" y="990"/>
                    </a:lnTo>
                    <a:lnTo>
                      <a:pt x="19044" y="1404"/>
                    </a:lnTo>
                    <a:lnTo>
                      <a:pt x="19236" y="1680"/>
                    </a:lnTo>
                    <a:lnTo>
                      <a:pt x="19217" y="2015"/>
                    </a:lnTo>
                    <a:lnTo>
                      <a:pt x="19044" y="2231"/>
                    </a:lnTo>
                    <a:lnTo>
                      <a:pt x="18833" y="2468"/>
                    </a:lnTo>
                    <a:lnTo>
                      <a:pt x="18967" y="2704"/>
                    </a:lnTo>
                    <a:lnTo>
                      <a:pt x="19352" y="2823"/>
                    </a:lnTo>
                    <a:lnTo>
                      <a:pt x="19544" y="2921"/>
                    </a:lnTo>
                    <a:lnTo>
                      <a:pt x="19505" y="3630"/>
                    </a:lnTo>
                    <a:lnTo>
                      <a:pt x="19794" y="3650"/>
                    </a:lnTo>
                    <a:lnTo>
                      <a:pt x="20082" y="3985"/>
                    </a:lnTo>
                    <a:lnTo>
                      <a:pt x="20447" y="4261"/>
                    </a:lnTo>
                    <a:lnTo>
                      <a:pt x="20428" y="4655"/>
                    </a:lnTo>
                    <a:lnTo>
                      <a:pt x="20245" y="5773"/>
                    </a:lnTo>
                    <a:lnTo>
                      <a:pt x="19289" y="6015"/>
                    </a:lnTo>
                    <a:lnTo>
                      <a:pt x="19217" y="6763"/>
                    </a:lnTo>
                    <a:lnTo>
                      <a:pt x="19409" y="7000"/>
                    </a:lnTo>
                    <a:lnTo>
                      <a:pt x="19640" y="7216"/>
                    </a:lnTo>
                    <a:lnTo>
                      <a:pt x="19928" y="7256"/>
                    </a:lnTo>
                    <a:lnTo>
                      <a:pt x="20293" y="7098"/>
                    </a:lnTo>
                    <a:cubicBezTo>
                      <a:pt x="20317" y="7202"/>
                      <a:pt x="20346" y="7310"/>
                      <a:pt x="20370" y="7413"/>
                    </a:cubicBezTo>
                    <a:cubicBezTo>
                      <a:pt x="20341" y="7551"/>
                      <a:pt x="20308" y="7689"/>
                      <a:pt x="20274" y="7827"/>
                    </a:cubicBezTo>
                    <a:lnTo>
                      <a:pt x="20274" y="8221"/>
                    </a:lnTo>
                    <a:lnTo>
                      <a:pt x="20485" y="8438"/>
                    </a:lnTo>
                    <a:lnTo>
                      <a:pt x="20793" y="8615"/>
                    </a:lnTo>
                    <a:lnTo>
                      <a:pt x="21081" y="8832"/>
                    </a:lnTo>
                    <a:cubicBezTo>
                      <a:pt x="21115" y="8965"/>
                      <a:pt x="21144" y="9098"/>
                      <a:pt x="21177" y="9226"/>
                    </a:cubicBezTo>
                    <a:lnTo>
                      <a:pt x="21446" y="9325"/>
                    </a:lnTo>
                    <a:cubicBezTo>
                      <a:pt x="21499" y="9399"/>
                      <a:pt x="21547" y="9468"/>
                      <a:pt x="21600" y="9541"/>
                    </a:cubicBezTo>
                    <a:lnTo>
                      <a:pt x="21350" y="9916"/>
                    </a:lnTo>
                    <a:lnTo>
                      <a:pt x="21196" y="10172"/>
                    </a:lnTo>
                    <a:lnTo>
                      <a:pt x="21369" y="10468"/>
                    </a:lnTo>
                    <a:lnTo>
                      <a:pt x="21312" y="10724"/>
                    </a:lnTo>
                    <a:lnTo>
                      <a:pt x="21139" y="11039"/>
                    </a:lnTo>
                    <a:lnTo>
                      <a:pt x="20851" y="11019"/>
                    </a:lnTo>
                    <a:lnTo>
                      <a:pt x="20505" y="11177"/>
                    </a:lnTo>
                    <a:lnTo>
                      <a:pt x="20274" y="11433"/>
                    </a:lnTo>
                    <a:lnTo>
                      <a:pt x="19928" y="11591"/>
                    </a:lnTo>
                    <a:cubicBezTo>
                      <a:pt x="19947" y="11743"/>
                      <a:pt x="19967" y="11891"/>
                      <a:pt x="19986" y="12044"/>
                    </a:cubicBezTo>
                    <a:lnTo>
                      <a:pt x="19563" y="12083"/>
                    </a:lnTo>
                    <a:cubicBezTo>
                      <a:pt x="19510" y="11999"/>
                      <a:pt x="19462" y="11911"/>
                      <a:pt x="19409" y="11827"/>
                    </a:cubicBezTo>
                    <a:lnTo>
                      <a:pt x="19121" y="11689"/>
                    </a:lnTo>
                    <a:lnTo>
                      <a:pt x="18833" y="11926"/>
                    </a:lnTo>
                    <a:lnTo>
                      <a:pt x="18424" y="12162"/>
                    </a:lnTo>
                    <a:lnTo>
                      <a:pt x="18122" y="12182"/>
                    </a:lnTo>
                    <a:lnTo>
                      <a:pt x="17872" y="12162"/>
                    </a:lnTo>
                    <a:lnTo>
                      <a:pt x="17660" y="12241"/>
                    </a:lnTo>
                    <a:lnTo>
                      <a:pt x="17545" y="12379"/>
                    </a:lnTo>
                    <a:lnTo>
                      <a:pt x="17526" y="12576"/>
                    </a:lnTo>
                    <a:lnTo>
                      <a:pt x="17411" y="12773"/>
                    </a:lnTo>
                    <a:lnTo>
                      <a:pt x="17065" y="12793"/>
                    </a:lnTo>
                    <a:lnTo>
                      <a:pt x="16873" y="12793"/>
                    </a:lnTo>
                    <a:lnTo>
                      <a:pt x="16853" y="12536"/>
                    </a:lnTo>
                    <a:lnTo>
                      <a:pt x="16777" y="12359"/>
                    </a:lnTo>
                    <a:lnTo>
                      <a:pt x="16680" y="12221"/>
                    </a:lnTo>
                    <a:lnTo>
                      <a:pt x="16392" y="12182"/>
                    </a:lnTo>
                    <a:lnTo>
                      <a:pt x="16085" y="12261"/>
                    </a:lnTo>
                    <a:cubicBezTo>
                      <a:pt x="16032" y="12275"/>
                      <a:pt x="16109" y="12236"/>
                      <a:pt x="16075" y="12261"/>
                    </a:cubicBezTo>
                    <a:lnTo>
                      <a:pt x="15893" y="12418"/>
                    </a:lnTo>
                    <a:lnTo>
                      <a:pt x="15835" y="12615"/>
                    </a:lnTo>
                    <a:cubicBezTo>
                      <a:pt x="15820" y="12714"/>
                      <a:pt x="15811" y="12812"/>
                      <a:pt x="15796" y="12911"/>
                    </a:cubicBezTo>
                    <a:lnTo>
                      <a:pt x="15662" y="13088"/>
                    </a:lnTo>
                    <a:lnTo>
                      <a:pt x="15854" y="13265"/>
                    </a:lnTo>
                    <a:lnTo>
                      <a:pt x="16065" y="13265"/>
                    </a:lnTo>
                    <a:lnTo>
                      <a:pt x="16354" y="13226"/>
                    </a:lnTo>
                    <a:lnTo>
                      <a:pt x="16527" y="13384"/>
                    </a:lnTo>
                    <a:lnTo>
                      <a:pt x="16527" y="13640"/>
                    </a:lnTo>
                    <a:lnTo>
                      <a:pt x="16873" y="13797"/>
                    </a:lnTo>
                    <a:lnTo>
                      <a:pt x="16815" y="14507"/>
                    </a:lnTo>
                    <a:lnTo>
                      <a:pt x="16565" y="14507"/>
                    </a:lnTo>
                    <a:lnTo>
                      <a:pt x="16277" y="14487"/>
                    </a:lnTo>
                    <a:lnTo>
                      <a:pt x="16085" y="14664"/>
                    </a:lnTo>
                    <a:lnTo>
                      <a:pt x="15931" y="14842"/>
                    </a:lnTo>
                    <a:lnTo>
                      <a:pt x="15585" y="14645"/>
                    </a:lnTo>
                    <a:lnTo>
                      <a:pt x="15335" y="14664"/>
                    </a:lnTo>
                    <a:lnTo>
                      <a:pt x="15124" y="14822"/>
                    </a:lnTo>
                    <a:lnTo>
                      <a:pt x="14932" y="14980"/>
                    </a:lnTo>
                    <a:lnTo>
                      <a:pt x="14643" y="14921"/>
                    </a:lnTo>
                    <a:lnTo>
                      <a:pt x="14490" y="14999"/>
                    </a:lnTo>
                    <a:lnTo>
                      <a:pt x="14336" y="15196"/>
                    </a:lnTo>
                    <a:cubicBezTo>
                      <a:pt x="14374" y="15280"/>
                      <a:pt x="14413" y="15369"/>
                      <a:pt x="14451" y="15452"/>
                    </a:cubicBezTo>
                    <a:lnTo>
                      <a:pt x="14240" y="15669"/>
                    </a:lnTo>
                    <a:lnTo>
                      <a:pt x="13990" y="15709"/>
                    </a:lnTo>
                    <a:lnTo>
                      <a:pt x="13683" y="15748"/>
                    </a:lnTo>
                    <a:lnTo>
                      <a:pt x="13394" y="15728"/>
                    </a:lnTo>
                    <a:lnTo>
                      <a:pt x="13452" y="15940"/>
                    </a:lnTo>
                    <a:lnTo>
                      <a:pt x="13620" y="16162"/>
                    </a:lnTo>
                    <a:lnTo>
                      <a:pt x="13625" y="16162"/>
                    </a:lnTo>
                    <a:lnTo>
                      <a:pt x="13702" y="16398"/>
                    </a:lnTo>
                    <a:lnTo>
                      <a:pt x="13337" y="16556"/>
                    </a:lnTo>
                    <a:lnTo>
                      <a:pt x="13144" y="16635"/>
                    </a:lnTo>
                    <a:lnTo>
                      <a:pt x="12875" y="16654"/>
                    </a:lnTo>
                    <a:lnTo>
                      <a:pt x="12510" y="16674"/>
                    </a:lnTo>
                    <a:lnTo>
                      <a:pt x="12414" y="16851"/>
                    </a:lnTo>
                    <a:lnTo>
                      <a:pt x="12337" y="17068"/>
                    </a:lnTo>
                    <a:cubicBezTo>
                      <a:pt x="12318" y="17152"/>
                      <a:pt x="12299" y="17241"/>
                      <a:pt x="12280" y="17324"/>
                    </a:cubicBezTo>
                    <a:lnTo>
                      <a:pt x="12222" y="17561"/>
                    </a:lnTo>
                    <a:lnTo>
                      <a:pt x="12414" y="17778"/>
                    </a:lnTo>
                    <a:lnTo>
                      <a:pt x="12549" y="17935"/>
                    </a:lnTo>
                    <a:lnTo>
                      <a:pt x="12376" y="18132"/>
                    </a:lnTo>
                    <a:lnTo>
                      <a:pt x="12184" y="18310"/>
                    </a:lnTo>
                    <a:lnTo>
                      <a:pt x="11857" y="18132"/>
                    </a:lnTo>
                    <a:lnTo>
                      <a:pt x="11626" y="18073"/>
                    </a:lnTo>
                    <a:lnTo>
                      <a:pt x="11357" y="18093"/>
                    </a:lnTo>
                    <a:lnTo>
                      <a:pt x="11242" y="18349"/>
                    </a:lnTo>
                    <a:lnTo>
                      <a:pt x="11453" y="18487"/>
                    </a:lnTo>
                    <a:lnTo>
                      <a:pt x="11607" y="18605"/>
                    </a:lnTo>
                    <a:lnTo>
                      <a:pt x="11415" y="18704"/>
                    </a:lnTo>
                    <a:lnTo>
                      <a:pt x="11242" y="18901"/>
                    </a:lnTo>
                    <a:cubicBezTo>
                      <a:pt x="11256" y="18979"/>
                      <a:pt x="11266" y="19058"/>
                      <a:pt x="11280" y="19137"/>
                    </a:cubicBezTo>
                    <a:lnTo>
                      <a:pt x="11453" y="19354"/>
                    </a:lnTo>
                    <a:lnTo>
                      <a:pt x="11684" y="19452"/>
                    </a:lnTo>
                    <a:lnTo>
                      <a:pt x="11972" y="19472"/>
                    </a:lnTo>
                    <a:lnTo>
                      <a:pt x="12164" y="19531"/>
                    </a:lnTo>
                    <a:lnTo>
                      <a:pt x="12376" y="19649"/>
                    </a:lnTo>
                    <a:cubicBezTo>
                      <a:pt x="12400" y="19728"/>
                      <a:pt x="12429" y="19807"/>
                      <a:pt x="12453" y="19886"/>
                    </a:cubicBezTo>
                    <a:lnTo>
                      <a:pt x="12549" y="20103"/>
                    </a:lnTo>
                    <a:lnTo>
                      <a:pt x="12895" y="20122"/>
                    </a:lnTo>
                    <a:lnTo>
                      <a:pt x="12760" y="20418"/>
                    </a:lnTo>
                    <a:lnTo>
                      <a:pt x="12760" y="20694"/>
                    </a:lnTo>
                    <a:lnTo>
                      <a:pt x="12856" y="20969"/>
                    </a:lnTo>
                    <a:lnTo>
                      <a:pt x="12741" y="21107"/>
                    </a:lnTo>
                    <a:lnTo>
                      <a:pt x="12645" y="21265"/>
                    </a:lnTo>
                    <a:lnTo>
                      <a:pt x="12453" y="20989"/>
                    </a:lnTo>
                    <a:lnTo>
                      <a:pt x="12294" y="20792"/>
                    </a:lnTo>
                    <a:lnTo>
                      <a:pt x="12203" y="20930"/>
                    </a:lnTo>
                    <a:lnTo>
                      <a:pt x="12145" y="21088"/>
                    </a:lnTo>
                    <a:cubicBezTo>
                      <a:pt x="12140" y="21147"/>
                      <a:pt x="12131" y="21206"/>
                      <a:pt x="12126" y="21265"/>
                    </a:cubicBezTo>
                    <a:lnTo>
                      <a:pt x="11991" y="21403"/>
                    </a:lnTo>
                    <a:lnTo>
                      <a:pt x="11780" y="21600"/>
                    </a:lnTo>
                    <a:lnTo>
                      <a:pt x="11549" y="21501"/>
                    </a:lnTo>
                    <a:lnTo>
                      <a:pt x="11338" y="21403"/>
                    </a:lnTo>
                    <a:lnTo>
                      <a:pt x="11146" y="21304"/>
                    </a:lnTo>
                    <a:lnTo>
                      <a:pt x="10992" y="21127"/>
                    </a:lnTo>
                    <a:cubicBezTo>
                      <a:pt x="10978" y="21053"/>
                      <a:pt x="10978" y="20974"/>
                      <a:pt x="10954" y="20910"/>
                    </a:cubicBezTo>
                    <a:lnTo>
                      <a:pt x="10853" y="20733"/>
                    </a:lnTo>
                    <a:lnTo>
                      <a:pt x="10435" y="20703"/>
                    </a:lnTo>
                    <a:cubicBezTo>
                      <a:pt x="10310" y="20699"/>
                      <a:pt x="10180" y="20708"/>
                      <a:pt x="10113" y="20708"/>
                    </a:cubicBezTo>
                    <a:lnTo>
                      <a:pt x="10031" y="20713"/>
                    </a:lnTo>
                    <a:lnTo>
                      <a:pt x="9666" y="20713"/>
                    </a:lnTo>
                    <a:lnTo>
                      <a:pt x="9455" y="20536"/>
                    </a:lnTo>
                    <a:cubicBezTo>
                      <a:pt x="9421" y="20433"/>
                      <a:pt x="9392" y="20324"/>
                      <a:pt x="9359" y="20221"/>
                    </a:cubicBezTo>
                    <a:lnTo>
                      <a:pt x="9532" y="19965"/>
                    </a:lnTo>
                    <a:cubicBezTo>
                      <a:pt x="9508" y="19925"/>
                      <a:pt x="9479" y="19886"/>
                      <a:pt x="9455" y="19846"/>
                    </a:cubicBezTo>
                    <a:lnTo>
                      <a:pt x="9224" y="20083"/>
                    </a:lnTo>
                    <a:lnTo>
                      <a:pt x="8955" y="20142"/>
                    </a:lnTo>
                    <a:lnTo>
                      <a:pt x="8628" y="20122"/>
                    </a:lnTo>
                    <a:lnTo>
                      <a:pt x="8456" y="19886"/>
                    </a:lnTo>
                    <a:cubicBezTo>
                      <a:pt x="8460" y="19827"/>
                      <a:pt x="8470" y="19768"/>
                      <a:pt x="8475" y="19708"/>
                    </a:cubicBezTo>
                    <a:lnTo>
                      <a:pt x="8648" y="19492"/>
                    </a:lnTo>
                    <a:lnTo>
                      <a:pt x="8859" y="19314"/>
                    </a:lnTo>
                    <a:lnTo>
                      <a:pt x="8628" y="19039"/>
                    </a:lnTo>
                    <a:lnTo>
                      <a:pt x="8340" y="18861"/>
                    </a:lnTo>
                    <a:lnTo>
                      <a:pt x="8052" y="18881"/>
                    </a:lnTo>
                    <a:lnTo>
                      <a:pt x="7841" y="19098"/>
                    </a:lnTo>
                    <a:cubicBezTo>
                      <a:pt x="7807" y="19196"/>
                      <a:pt x="7778" y="19295"/>
                      <a:pt x="7744" y="19393"/>
                    </a:cubicBezTo>
                    <a:cubicBezTo>
                      <a:pt x="7725" y="19477"/>
                      <a:pt x="7706" y="19566"/>
                      <a:pt x="7687" y="19649"/>
                    </a:cubicBezTo>
                    <a:lnTo>
                      <a:pt x="7783" y="19905"/>
                    </a:lnTo>
                    <a:lnTo>
                      <a:pt x="8014" y="19945"/>
                    </a:lnTo>
                    <a:lnTo>
                      <a:pt x="8244" y="20024"/>
                    </a:lnTo>
                    <a:cubicBezTo>
                      <a:pt x="8249" y="20103"/>
                      <a:pt x="8259" y="20181"/>
                      <a:pt x="8263" y="20260"/>
                    </a:cubicBezTo>
                    <a:lnTo>
                      <a:pt x="8014" y="20319"/>
                    </a:lnTo>
                    <a:lnTo>
                      <a:pt x="7744" y="20359"/>
                    </a:lnTo>
                    <a:lnTo>
                      <a:pt x="7572" y="20615"/>
                    </a:lnTo>
                    <a:lnTo>
                      <a:pt x="7360" y="20772"/>
                    </a:lnTo>
                    <a:lnTo>
                      <a:pt x="7206" y="20536"/>
                    </a:lnTo>
                    <a:lnTo>
                      <a:pt x="7283" y="20319"/>
                    </a:lnTo>
                    <a:cubicBezTo>
                      <a:pt x="7288" y="20226"/>
                      <a:pt x="7298" y="20137"/>
                      <a:pt x="7302" y="20043"/>
                    </a:cubicBezTo>
                    <a:lnTo>
                      <a:pt x="7187" y="19866"/>
                    </a:lnTo>
                    <a:lnTo>
                      <a:pt x="6976" y="19866"/>
                    </a:lnTo>
                    <a:lnTo>
                      <a:pt x="6721" y="19772"/>
                    </a:lnTo>
                    <a:cubicBezTo>
                      <a:pt x="6721" y="19772"/>
                      <a:pt x="6721" y="19772"/>
                      <a:pt x="6721" y="19768"/>
                    </a:cubicBezTo>
                    <a:lnTo>
                      <a:pt x="6534" y="19827"/>
                    </a:lnTo>
                    <a:lnTo>
                      <a:pt x="6380" y="19905"/>
                    </a:lnTo>
                    <a:lnTo>
                      <a:pt x="6322" y="20083"/>
                    </a:lnTo>
                    <a:lnTo>
                      <a:pt x="6246" y="20260"/>
                    </a:lnTo>
                    <a:lnTo>
                      <a:pt x="5957" y="20142"/>
                    </a:lnTo>
                    <a:lnTo>
                      <a:pt x="5707" y="19965"/>
                    </a:lnTo>
                    <a:lnTo>
                      <a:pt x="5438" y="19807"/>
                    </a:lnTo>
                    <a:lnTo>
                      <a:pt x="5208" y="19689"/>
                    </a:lnTo>
                    <a:cubicBezTo>
                      <a:pt x="5184" y="19822"/>
                      <a:pt x="5155" y="19950"/>
                      <a:pt x="5131" y="20083"/>
                    </a:cubicBezTo>
                    <a:lnTo>
                      <a:pt x="4977" y="20221"/>
                    </a:lnTo>
                    <a:lnTo>
                      <a:pt x="4727" y="20181"/>
                    </a:lnTo>
                    <a:lnTo>
                      <a:pt x="4631" y="19905"/>
                    </a:lnTo>
                    <a:lnTo>
                      <a:pt x="4497" y="19669"/>
                    </a:lnTo>
                    <a:lnTo>
                      <a:pt x="4266" y="19768"/>
                    </a:lnTo>
                    <a:lnTo>
                      <a:pt x="4055" y="19866"/>
                    </a:lnTo>
                    <a:cubicBezTo>
                      <a:pt x="4069" y="19965"/>
                      <a:pt x="4079" y="20063"/>
                      <a:pt x="4093" y="20162"/>
                    </a:cubicBezTo>
                    <a:lnTo>
                      <a:pt x="4036" y="20457"/>
                    </a:lnTo>
                    <a:lnTo>
                      <a:pt x="3920" y="20457"/>
                    </a:lnTo>
                    <a:lnTo>
                      <a:pt x="3670" y="20300"/>
                    </a:lnTo>
                    <a:lnTo>
                      <a:pt x="3478" y="20162"/>
                    </a:lnTo>
                    <a:lnTo>
                      <a:pt x="3228" y="19984"/>
                    </a:lnTo>
                    <a:lnTo>
                      <a:pt x="2940" y="19846"/>
                    </a:lnTo>
                    <a:lnTo>
                      <a:pt x="2633" y="20043"/>
                    </a:lnTo>
                    <a:lnTo>
                      <a:pt x="2633" y="19689"/>
                    </a:lnTo>
                    <a:cubicBezTo>
                      <a:pt x="2638" y="19610"/>
                      <a:pt x="2647" y="19531"/>
                      <a:pt x="2652" y="19452"/>
                    </a:cubicBezTo>
                    <a:lnTo>
                      <a:pt x="2652" y="19157"/>
                    </a:lnTo>
                    <a:lnTo>
                      <a:pt x="2537" y="18999"/>
                    </a:lnTo>
                    <a:lnTo>
                      <a:pt x="2191" y="18901"/>
                    </a:lnTo>
                    <a:lnTo>
                      <a:pt x="2037" y="18763"/>
                    </a:lnTo>
                    <a:lnTo>
                      <a:pt x="1902" y="18625"/>
                    </a:lnTo>
                    <a:lnTo>
                      <a:pt x="1979" y="18408"/>
                    </a:lnTo>
                    <a:lnTo>
                      <a:pt x="2114" y="18250"/>
                    </a:lnTo>
                    <a:lnTo>
                      <a:pt x="2018" y="18014"/>
                    </a:lnTo>
                    <a:lnTo>
                      <a:pt x="1864" y="17797"/>
                    </a:lnTo>
                    <a:lnTo>
                      <a:pt x="1710" y="17659"/>
                    </a:lnTo>
                    <a:lnTo>
                      <a:pt x="1557" y="17541"/>
                    </a:lnTo>
                    <a:cubicBezTo>
                      <a:pt x="1552" y="17428"/>
                      <a:pt x="1542" y="17319"/>
                      <a:pt x="1537" y="17206"/>
                    </a:cubicBezTo>
                    <a:lnTo>
                      <a:pt x="1441" y="16950"/>
                    </a:lnTo>
                    <a:cubicBezTo>
                      <a:pt x="1436" y="16866"/>
                      <a:pt x="1427" y="16778"/>
                      <a:pt x="1422" y="16694"/>
                    </a:cubicBezTo>
                    <a:lnTo>
                      <a:pt x="1384" y="16418"/>
                    </a:lnTo>
                    <a:lnTo>
                      <a:pt x="1215" y="16206"/>
                    </a:lnTo>
                    <a:lnTo>
                      <a:pt x="1422" y="15984"/>
                    </a:lnTo>
                    <a:lnTo>
                      <a:pt x="1557" y="15709"/>
                    </a:lnTo>
                    <a:lnTo>
                      <a:pt x="1787" y="15492"/>
                    </a:lnTo>
                    <a:lnTo>
                      <a:pt x="2037" y="15334"/>
                    </a:lnTo>
                    <a:lnTo>
                      <a:pt x="2306" y="15098"/>
                    </a:lnTo>
                    <a:lnTo>
                      <a:pt x="2517" y="15019"/>
                    </a:lnTo>
                    <a:lnTo>
                      <a:pt x="2806" y="15019"/>
                    </a:lnTo>
                    <a:lnTo>
                      <a:pt x="3209" y="14980"/>
                    </a:lnTo>
                    <a:lnTo>
                      <a:pt x="3248" y="14743"/>
                    </a:lnTo>
                    <a:lnTo>
                      <a:pt x="3363" y="14448"/>
                    </a:lnTo>
                    <a:lnTo>
                      <a:pt x="3440" y="14172"/>
                    </a:lnTo>
                    <a:lnTo>
                      <a:pt x="3670" y="14152"/>
                    </a:lnTo>
                    <a:lnTo>
                      <a:pt x="3940" y="14113"/>
                    </a:lnTo>
                    <a:lnTo>
                      <a:pt x="3882" y="13857"/>
                    </a:lnTo>
                    <a:lnTo>
                      <a:pt x="3940" y="13561"/>
                    </a:lnTo>
                    <a:lnTo>
                      <a:pt x="4189" y="13581"/>
                    </a:lnTo>
                    <a:lnTo>
                      <a:pt x="4401" y="13561"/>
                    </a:lnTo>
                    <a:lnTo>
                      <a:pt x="4266" y="13285"/>
                    </a:lnTo>
                    <a:lnTo>
                      <a:pt x="4247" y="13108"/>
                    </a:lnTo>
                    <a:lnTo>
                      <a:pt x="4209" y="12911"/>
                    </a:lnTo>
                    <a:lnTo>
                      <a:pt x="4362" y="12694"/>
                    </a:lnTo>
                    <a:lnTo>
                      <a:pt x="4574" y="12576"/>
                    </a:lnTo>
                    <a:lnTo>
                      <a:pt x="4766" y="12438"/>
                    </a:lnTo>
                    <a:lnTo>
                      <a:pt x="4900" y="12261"/>
                    </a:lnTo>
                    <a:lnTo>
                      <a:pt x="4977" y="11985"/>
                    </a:lnTo>
                    <a:lnTo>
                      <a:pt x="4944" y="11699"/>
                    </a:lnTo>
                    <a:lnTo>
                      <a:pt x="4727" y="11413"/>
                    </a:lnTo>
                    <a:lnTo>
                      <a:pt x="4535" y="11275"/>
                    </a:lnTo>
                    <a:lnTo>
                      <a:pt x="4324" y="11236"/>
                    </a:lnTo>
                    <a:lnTo>
                      <a:pt x="4112" y="11374"/>
                    </a:lnTo>
                    <a:lnTo>
                      <a:pt x="4074" y="11137"/>
                    </a:lnTo>
                    <a:lnTo>
                      <a:pt x="4189" y="10901"/>
                    </a:lnTo>
                    <a:lnTo>
                      <a:pt x="4209" y="10724"/>
                    </a:lnTo>
                    <a:lnTo>
                      <a:pt x="3863" y="10546"/>
                    </a:lnTo>
                    <a:lnTo>
                      <a:pt x="3613" y="10408"/>
                    </a:lnTo>
                    <a:lnTo>
                      <a:pt x="3228" y="10270"/>
                    </a:lnTo>
                    <a:lnTo>
                      <a:pt x="3017" y="10270"/>
                    </a:lnTo>
                    <a:lnTo>
                      <a:pt x="2825" y="10408"/>
                    </a:lnTo>
                    <a:lnTo>
                      <a:pt x="2594" y="10566"/>
                    </a:lnTo>
                    <a:lnTo>
                      <a:pt x="2441" y="10704"/>
                    </a:lnTo>
                    <a:lnTo>
                      <a:pt x="2229" y="10842"/>
                    </a:lnTo>
                    <a:lnTo>
                      <a:pt x="1960" y="10802"/>
                    </a:lnTo>
                    <a:lnTo>
                      <a:pt x="1730" y="10665"/>
                    </a:lnTo>
                    <a:lnTo>
                      <a:pt x="1614" y="10655"/>
                    </a:lnTo>
                    <a:lnTo>
                      <a:pt x="1417" y="10655"/>
                    </a:lnTo>
                    <a:lnTo>
                      <a:pt x="1345" y="10448"/>
                    </a:lnTo>
                    <a:cubicBezTo>
                      <a:pt x="1326" y="10379"/>
                      <a:pt x="1307" y="10305"/>
                      <a:pt x="1288" y="10231"/>
                    </a:cubicBezTo>
                    <a:lnTo>
                      <a:pt x="1441" y="10054"/>
                    </a:lnTo>
                    <a:lnTo>
                      <a:pt x="1614" y="9817"/>
                    </a:lnTo>
                    <a:lnTo>
                      <a:pt x="1845" y="9699"/>
                    </a:lnTo>
                    <a:lnTo>
                      <a:pt x="1845" y="9443"/>
                    </a:lnTo>
                    <a:lnTo>
                      <a:pt x="1749" y="9226"/>
                    </a:lnTo>
                    <a:cubicBezTo>
                      <a:pt x="1744" y="9147"/>
                      <a:pt x="1734" y="9069"/>
                      <a:pt x="1730" y="8990"/>
                    </a:cubicBezTo>
                    <a:cubicBezTo>
                      <a:pt x="1715" y="8916"/>
                      <a:pt x="1706" y="8847"/>
                      <a:pt x="1691" y="8773"/>
                    </a:cubicBezTo>
                    <a:lnTo>
                      <a:pt x="1441" y="8576"/>
                    </a:lnTo>
                    <a:lnTo>
                      <a:pt x="1288" y="8399"/>
                    </a:lnTo>
                    <a:lnTo>
                      <a:pt x="1095" y="8300"/>
                    </a:lnTo>
                    <a:lnTo>
                      <a:pt x="922" y="8182"/>
                    </a:lnTo>
                    <a:lnTo>
                      <a:pt x="788" y="8064"/>
                    </a:lnTo>
                    <a:lnTo>
                      <a:pt x="711" y="7803"/>
                    </a:lnTo>
                    <a:lnTo>
                      <a:pt x="577" y="7546"/>
                    </a:lnTo>
                    <a:lnTo>
                      <a:pt x="476" y="7340"/>
                    </a:lnTo>
                    <a:lnTo>
                      <a:pt x="423" y="7197"/>
                    </a:lnTo>
                    <a:lnTo>
                      <a:pt x="154" y="6881"/>
                    </a:lnTo>
                    <a:lnTo>
                      <a:pt x="154" y="6606"/>
                    </a:lnTo>
                    <a:cubicBezTo>
                      <a:pt x="159" y="6507"/>
                      <a:pt x="168" y="6409"/>
                      <a:pt x="173" y="6310"/>
                    </a:cubicBezTo>
                    <a:cubicBezTo>
                      <a:pt x="187" y="6236"/>
                      <a:pt x="197" y="6167"/>
                      <a:pt x="211" y="6093"/>
                    </a:cubicBezTo>
                    <a:lnTo>
                      <a:pt x="442" y="5817"/>
                    </a:lnTo>
                    <a:lnTo>
                      <a:pt x="269" y="5640"/>
                    </a:lnTo>
                    <a:lnTo>
                      <a:pt x="58" y="5463"/>
                    </a:lnTo>
                    <a:lnTo>
                      <a:pt x="0" y="5187"/>
                    </a:lnTo>
                    <a:lnTo>
                      <a:pt x="365" y="5167"/>
                    </a:lnTo>
                    <a:lnTo>
                      <a:pt x="692" y="5128"/>
                    </a:lnTo>
                    <a:cubicBezTo>
                      <a:pt x="711" y="5034"/>
                      <a:pt x="730" y="4946"/>
                      <a:pt x="749" y="4852"/>
                    </a:cubicBezTo>
                    <a:lnTo>
                      <a:pt x="653" y="4497"/>
                    </a:lnTo>
                    <a:cubicBezTo>
                      <a:pt x="668" y="4374"/>
                      <a:pt x="677" y="4246"/>
                      <a:pt x="692" y="4123"/>
                    </a:cubicBezTo>
                    <a:cubicBezTo>
                      <a:pt x="697" y="4000"/>
                      <a:pt x="706" y="3872"/>
                      <a:pt x="711" y="3749"/>
                    </a:cubicBezTo>
                    <a:cubicBezTo>
                      <a:pt x="716" y="3650"/>
                      <a:pt x="725" y="3552"/>
                      <a:pt x="730" y="3453"/>
                    </a:cubicBezTo>
                    <a:lnTo>
                      <a:pt x="596" y="3217"/>
                    </a:lnTo>
                    <a:lnTo>
                      <a:pt x="480" y="3020"/>
                    </a:lnTo>
                    <a:lnTo>
                      <a:pt x="480" y="2882"/>
                    </a:lnTo>
                    <a:lnTo>
                      <a:pt x="577" y="2645"/>
                    </a:lnTo>
                    <a:lnTo>
                      <a:pt x="749" y="2547"/>
                    </a:lnTo>
                    <a:lnTo>
                      <a:pt x="1115" y="2468"/>
                    </a:lnTo>
                    <a:lnTo>
                      <a:pt x="1211" y="2704"/>
                    </a:lnTo>
                    <a:cubicBezTo>
                      <a:pt x="1230" y="2778"/>
                      <a:pt x="1225" y="2847"/>
                      <a:pt x="1230" y="2921"/>
                    </a:cubicBezTo>
                    <a:lnTo>
                      <a:pt x="1403" y="3039"/>
                    </a:lnTo>
                    <a:lnTo>
                      <a:pt x="1614" y="3079"/>
                    </a:lnTo>
                    <a:lnTo>
                      <a:pt x="1691" y="3236"/>
                    </a:lnTo>
                    <a:lnTo>
                      <a:pt x="1902" y="3374"/>
                    </a:lnTo>
                    <a:lnTo>
                      <a:pt x="2133" y="3256"/>
                    </a:lnTo>
                    <a:lnTo>
                      <a:pt x="2306" y="3098"/>
                    </a:lnTo>
                    <a:lnTo>
                      <a:pt x="2537" y="3118"/>
                    </a:lnTo>
                    <a:lnTo>
                      <a:pt x="2998" y="3236"/>
                    </a:lnTo>
                    <a:lnTo>
                      <a:pt x="3305" y="3256"/>
                    </a:lnTo>
                    <a:lnTo>
                      <a:pt x="3478" y="3394"/>
                    </a:lnTo>
                    <a:lnTo>
                      <a:pt x="3632" y="3217"/>
                    </a:lnTo>
                    <a:lnTo>
                      <a:pt x="3824" y="3177"/>
                    </a:lnTo>
                    <a:lnTo>
                      <a:pt x="4016" y="3118"/>
                    </a:lnTo>
                    <a:lnTo>
                      <a:pt x="4189" y="2980"/>
                    </a:lnTo>
                    <a:lnTo>
                      <a:pt x="4209" y="2670"/>
                    </a:lnTo>
                    <a:lnTo>
                      <a:pt x="4213" y="2670"/>
                    </a:lnTo>
                    <a:lnTo>
                      <a:pt x="4189" y="2350"/>
                    </a:lnTo>
                    <a:lnTo>
                      <a:pt x="4324" y="2192"/>
                    </a:lnTo>
                    <a:lnTo>
                      <a:pt x="4535" y="2094"/>
                    </a:lnTo>
                    <a:lnTo>
                      <a:pt x="4766" y="2172"/>
                    </a:lnTo>
                    <a:lnTo>
                      <a:pt x="4996" y="2330"/>
                    </a:lnTo>
                    <a:lnTo>
                      <a:pt x="5189" y="2251"/>
                    </a:lnTo>
                    <a:lnTo>
                      <a:pt x="5323" y="2113"/>
                    </a:lnTo>
                    <a:lnTo>
                      <a:pt x="5458" y="2389"/>
                    </a:lnTo>
                    <a:lnTo>
                      <a:pt x="5592" y="2231"/>
                    </a:lnTo>
                    <a:lnTo>
                      <a:pt x="5765" y="2094"/>
                    </a:lnTo>
                    <a:lnTo>
                      <a:pt x="5996" y="1995"/>
                    </a:lnTo>
                    <a:lnTo>
                      <a:pt x="6149" y="2172"/>
                    </a:lnTo>
                    <a:cubicBezTo>
                      <a:pt x="6164" y="2276"/>
                      <a:pt x="6173" y="2384"/>
                      <a:pt x="6188" y="2488"/>
                    </a:cubicBezTo>
                    <a:lnTo>
                      <a:pt x="6265" y="2704"/>
                    </a:lnTo>
                    <a:lnTo>
                      <a:pt x="6322" y="2980"/>
                    </a:lnTo>
                    <a:lnTo>
                      <a:pt x="6361" y="3157"/>
                    </a:lnTo>
                    <a:lnTo>
                      <a:pt x="6572" y="3207"/>
                    </a:lnTo>
                    <a:lnTo>
                      <a:pt x="6572" y="3197"/>
                    </a:lnTo>
                    <a:lnTo>
                      <a:pt x="6784" y="2823"/>
                    </a:lnTo>
                    <a:lnTo>
                      <a:pt x="6918" y="2488"/>
                    </a:lnTo>
                    <a:lnTo>
                      <a:pt x="7053" y="2133"/>
                    </a:lnTo>
                    <a:cubicBezTo>
                      <a:pt x="7072" y="2010"/>
                      <a:pt x="7091" y="1882"/>
                      <a:pt x="7110" y="1759"/>
                    </a:cubicBezTo>
                    <a:lnTo>
                      <a:pt x="7187" y="1345"/>
                    </a:lnTo>
                    <a:lnTo>
                      <a:pt x="7302" y="1030"/>
                    </a:lnTo>
                    <a:lnTo>
                      <a:pt x="7264" y="754"/>
                    </a:lnTo>
                    <a:lnTo>
                      <a:pt x="7360" y="478"/>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60" name="Freeform 78"/>
              <p:cNvSpPr/>
              <p:nvPr/>
            </p:nvSpPr>
            <p:spPr>
              <a:xfrm>
                <a:off x="2312260" y="2209676"/>
                <a:ext cx="922238" cy="792980"/>
              </a:xfrm>
              <a:custGeom>
                <a:avLst/>
                <a:gdLst/>
                <a:ahLst/>
                <a:cxnLst>
                  <a:cxn ang="0">
                    <a:pos x="wd2" y="hd2"/>
                  </a:cxn>
                  <a:cxn ang="5400000">
                    <a:pos x="wd2" y="hd2"/>
                  </a:cxn>
                  <a:cxn ang="10800000">
                    <a:pos x="wd2" y="hd2"/>
                  </a:cxn>
                  <a:cxn ang="16200000">
                    <a:pos x="wd2" y="hd2"/>
                  </a:cxn>
                </a:cxnLst>
                <a:rect l="0" t="0" r="r" b="b"/>
                <a:pathLst>
                  <a:path w="21600" h="21600" extrusionOk="0">
                    <a:moveTo>
                      <a:pt x="13752" y="0"/>
                    </a:moveTo>
                    <a:lnTo>
                      <a:pt x="14002" y="22"/>
                    </a:lnTo>
                    <a:lnTo>
                      <a:pt x="14310" y="0"/>
                    </a:lnTo>
                    <a:lnTo>
                      <a:pt x="14281" y="84"/>
                    </a:lnTo>
                    <a:lnTo>
                      <a:pt x="14387" y="469"/>
                    </a:lnTo>
                    <a:lnTo>
                      <a:pt x="14580" y="826"/>
                    </a:lnTo>
                    <a:lnTo>
                      <a:pt x="14830" y="983"/>
                    </a:lnTo>
                    <a:lnTo>
                      <a:pt x="15080" y="1050"/>
                    </a:lnTo>
                    <a:lnTo>
                      <a:pt x="15118" y="1452"/>
                    </a:lnTo>
                    <a:lnTo>
                      <a:pt x="15118" y="1876"/>
                    </a:lnTo>
                    <a:cubicBezTo>
                      <a:pt x="15171" y="1994"/>
                      <a:pt x="15219" y="2116"/>
                      <a:pt x="15272" y="2234"/>
                    </a:cubicBezTo>
                    <a:lnTo>
                      <a:pt x="15580" y="2390"/>
                    </a:lnTo>
                    <a:lnTo>
                      <a:pt x="15830" y="2591"/>
                    </a:lnTo>
                    <a:lnTo>
                      <a:pt x="16176" y="2546"/>
                    </a:lnTo>
                    <a:lnTo>
                      <a:pt x="16464" y="2502"/>
                    </a:lnTo>
                    <a:lnTo>
                      <a:pt x="16657" y="2613"/>
                    </a:lnTo>
                    <a:cubicBezTo>
                      <a:pt x="16671" y="2747"/>
                      <a:pt x="16681" y="2881"/>
                      <a:pt x="16695" y="3016"/>
                    </a:cubicBezTo>
                    <a:lnTo>
                      <a:pt x="16734" y="3351"/>
                    </a:lnTo>
                    <a:lnTo>
                      <a:pt x="16849" y="3641"/>
                    </a:lnTo>
                    <a:lnTo>
                      <a:pt x="17118" y="3753"/>
                    </a:lnTo>
                    <a:lnTo>
                      <a:pt x="17292" y="3976"/>
                    </a:lnTo>
                    <a:cubicBezTo>
                      <a:pt x="17296" y="4071"/>
                      <a:pt x="17306" y="4171"/>
                      <a:pt x="17311" y="4266"/>
                    </a:cubicBezTo>
                    <a:lnTo>
                      <a:pt x="16945" y="4132"/>
                    </a:lnTo>
                    <a:lnTo>
                      <a:pt x="16791" y="4311"/>
                    </a:lnTo>
                    <a:lnTo>
                      <a:pt x="16469" y="4635"/>
                    </a:lnTo>
                    <a:lnTo>
                      <a:pt x="16469" y="4646"/>
                    </a:lnTo>
                    <a:lnTo>
                      <a:pt x="16676" y="5115"/>
                    </a:lnTo>
                    <a:lnTo>
                      <a:pt x="16407" y="5361"/>
                    </a:lnTo>
                    <a:lnTo>
                      <a:pt x="16214" y="5517"/>
                    </a:lnTo>
                    <a:lnTo>
                      <a:pt x="16061" y="5808"/>
                    </a:lnTo>
                    <a:cubicBezTo>
                      <a:pt x="16022" y="5936"/>
                      <a:pt x="15984" y="6059"/>
                      <a:pt x="15945" y="6187"/>
                    </a:cubicBezTo>
                    <a:lnTo>
                      <a:pt x="16022" y="6388"/>
                    </a:lnTo>
                    <a:lnTo>
                      <a:pt x="16157" y="6612"/>
                    </a:lnTo>
                    <a:lnTo>
                      <a:pt x="16445" y="6679"/>
                    </a:lnTo>
                    <a:lnTo>
                      <a:pt x="16676" y="6835"/>
                    </a:lnTo>
                    <a:lnTo>
                      <a:pt x="16541" y="7103"/>
                    </a:lnTo>
                    <a:lnTo>
                      <a:pt x="16291" y="7059"/>
                    </a:lnTo>
                    <a:lnTo>
                      <a:pt x="16214" y="7416"/>
                    </a:lnTo>
                    <a:lnTo>
                      <a:pt x="16253" y="7662"/>
                    </a:lnTo>
                    <a:lnTo>
                      <a:pt x="16715" y="7930"/>
                    </a:lnTo>
                    <a:cubicBezTo>
                      <a:pt x="16806" y="8008"/>
                      <a:pt x="16777" y="8064"/>
                      <a:pt x="16811" y="8131"/>
                    </a:cubicBezTo>
                    <a:lnTo>
                      <a:pt x="16888" y="8443"/>
                    </a:lnTo>
                    <a:lnTo>
                      <a:pt x="16830" y="8778"/>
                    </a:lnTo>
                    <a:lnTo>
                      <a:pt x="17253" y="8734"/>
                    </a:lnTo>
                    <a:lnTo>
                      <a:pt x="17619" y="8801"/>
                    </a:lnTo>
                    <a:lnTo>
                      <a:pt x="18080" y="8980"/>
                    </a:lnTo>
                    <a:lnTo>
                      <a:pt x="18388" y="9203"/>
                    </a:lnTo>
                    <a:lnTo>
                      <a:pt x="18638" y="9493"/>
                    </a:lnTo>
                    <a:lnTo>
                      <a:pt x="18888" y="9784"/>
                    </a:lnTo>
                    <a:lnTo>
                      <a:pt x="19234" y="9784"/>
                    </a:lnTo>
                    <a:lnTo>
                      <a:pt x="19561" y="9717"/>
                    </a:lnTo>
                    <a:lnTo>
                      <a:pt x="19869" y="9471"/>
                    </a:lnTo>
                    <a:lnTo>
                      <a:pt x="20177" y="9359"/>
                    </a:lnTo>
                    <a:lnTo>
                      <a:pt x="20600" y="9270"/>
                    </a:lnTo>
                    <a:lnTo>
                      <a:pt x="20811" y="9181"/>
                    </a:lnTo>
                    <a:lnTo>
                      <a:pt x="21042" y="9158"/>
                    </a:lnTo>
                    <a:lnTo>
                      <a:pt x="21273" y="9225"/>
                    </a:lnTo>
                    <a:lnTo>
                      <a:pt x="21427" y="9694"/>
                    </a:lnTo>
                    <a:cubicBezTo>
                      <a:pt x="21456" y="9879"/>
                      <a:pt x="21485" y="10063"/>
                      <a:pt x="21513" y="10247"/>
                    </a:cubicBezTo>
                    <a:lnTo>
                      <a:pt x="21600" y="10834"/>
                    </a:lnTo>
                    <a:lnTo>
                      <a:pt x="21388" y="11303"/>
                    </a:lnTo>
                    <a:lnTo>
                      <a:pt x="20985" y="11325"/>
                    </a:lnTo>
                    <a:lnTo>
                      <a:pt x="20696" y="11571"/>
                    </a:lnTo>
                    <a:cubicBezTo>
                      <a:pt x="20720" y="11733"/>
                      <a:pt x="20749" y="11900"/>
                      <a:pt x="20773" y="12062"/>
                    </a:cubicBezTo>
                    <a:lnTo>
                      <a:pt x="20561" y="12330"/>
                    </a:lnTo>
                    <a:lnTo>
                      <a:pt x="20407" y="12509"/>
                    </a:lnTo>
                    <a:lnTo>
                      <a:pt x="20504" y="12732"/>
                    </a:lnTo>
                    <a:cubicBezTo>
                      <a:pt x="20542" y="12844"/>
                      <a:pt x="20595" y="12956"/>
                      <a:pt x="20619" y="13067"/>
                    </a:cubicBezTo>
                    <a:lnTo>
                      <a:pt x="20658" y="13402"/>
                    </a:lnTo>
                    <a:lnTo>
                      <a:pt x="20335" y="13480"/>
                    </a:lnTo>
                    <a:cubicBezTo>
                      <a:pt x="20335" y="13531"/>
                      <a:pt x="20331" y="13581"/>
                      <a:pt x="20331" y="13631"/>
                    </a:cubicBezTo>
                    <a:lnTo>
                      <a:pt x="20230" y="13665"/>
                    </a:lnTo>
                    <a:lnTo>
                      <a:pt x="20230" y="13749"/>
                    </a:lnTo>
                    <a:lnTo>
                      <a:pt x="20186" y="13804"/>
                    </a:lnTo>
                    <a:lnTo>
                      <a:pt x="20129" y="13866"/>
                    </a:lnTo>
                    <a:lnTo>
                      <a:pt x="20076" y="13916"/>
                    </a:lnTo>
                    <a:cubicBezTo>
                      <a:pt x="20071" y="13933"/>
                      <a:pt x="20061" y="13955"/>
                      <a:pt x="20056" y="13972"/>
                    </a:cubicBezTo>
                    <a:cubicBezTo>
                      <a:pt x="20042" y="13994"/>
                      <a:pt x="20032" y="14017"/>
                      <a:pt x="20018" y="14039"/>
                    </a:cubicBezTo>
                    <a:lnTo>
                      <a:pt x="20119" y="14117"/>
                    </a:lnTo>
                    <a:lnTo>
                      <a:pt x="19754" y="14139"/>
                    </a:lnTo>
                    <a:lnTo>
                      <a:pt x="19427" y="14050"/>
                    </a:lnTo>
                    <a:lnTo>
                      <a:pt x="19273" y="14564"/>
                    </a:lnTo>
                    <a:lnTo>
                      <a:pt x="18811" y="14743"/>
                    </a:lnTo>
                    <a:lnTo>
                      <a:pt x="18272" y="14787"/>
                    </a:lnTo>
                    <a:lnTo>
                      <a:pt x="18253" y="15435"/>
                    </a:lnTo>
                    <a:cubicBezTo>
                      <a:pt x="18239" y="15569"/>
                      <a:pt x="18229" y="15703"/>
                      <a:pt x="18215" y="15837"/>
                    </a:cubicBezTo>
                    <a:lnTo>
                      <a:pt x="17907" y="15792"/>
                    </a:lnTo>
                    <a:lnTo>
                      <a:pt x="17695" y="16105"/>
                    </a:lnTo>
                    <a:lnTo>
                      <a:pt x="17407" y="16060"/>
                    </a:lnTo>
                    <a:lnTo>
                      <a:pt x="17118" y="15993"/>
                    </a:lnTo>
                    <a:lnTo>
                      <a:pt x="17061" y="16462"/>
                    </a:lnTo>
                    <a:lnTo>
                      <a:pt x="17099" y="16837"/>
                    </a:lnTo>
                    <a:lnTo>
                      <a:pt x="17099" y="16842"/>
                    </a:lnTo>
                    <a:lnTo>
                      <a:pt x="16830" y="17177"/>
                    </a:lnTo>
                    <a:lnTo>
                      <a:pt x="16407" y="17468"/>
                    </a:lnTo>
                    <a:lnTo>
                      <a:pt x="16080" y="17490"/>
                    </a:lnTo>
                    <a:lnTo>
                      <a:pt x="15734" y="17378"/>
                    </a:lnTo>
                    <a:lnTo>
                      <a:pt x="15560" y="17624"/>
                    </a:lnTo>
                    <a:lnTo>
                      <a:pt x="15637" y="17937"/>
                    </a:lnTo>
                    <a:lnTo>
                      <a:pt x="15580" y="18294"/>
                    </a:lnTo>
                    <a:lnTo>
                      <a:pt x="15176" y="18607"/>
                    </a:lnTo>
                    <a:lnTo>
                      <a:pt x="14753" y="18897"/>
                    </a:lnTo>
                    <a:lnTo>
                      <a:pt x="15484" y="18853"/>
                    </a:lnTo>
                    <a:lnTo>
                      <a:pt x="15522" y="19299"/>
                    </a:lnTo>
                    <a:lnTo>
                      <a:pt x="15503" y="19679"/>
                    </a:lnTo>
                    <a:lnTo>
                      <a:pt x="15214" y="19902"/>
                    </a:lnTo>
                    <a:lnTo>
                      <a:pt x="14887" y="19969"/>
                    </a:lnTo>
                    <a:lnTo>
                      <a:pt x="14637" y="19791"/>
                    </a:lnTo>
                    <a:lnTo>
                      <a:pt x="14483" y="20059"/>
                    </a:lnTo>
                    <a:lnTo>
                      <a:pt x="14214" y="20081"/>
                    </a:lnTo>
                    <a:lnTo>
                      <a:pt x="13868" y="20126"/>
                    </a:lnTo>
                    <a:lnTo>
                      <a:pt x="13560" y="20304"/>
                    </a:lnTo>
                    <a:lnTo>
                      <a:pt x="13483" y="20550"/>
                    </a:lnTo>
                    <a:lnTo>
                      <a:pt x="13522" y="20841"/>
                    </a:lnTo>
                    <a:lnTo>
                      <a:pt x="13252" y="21086"/>
                    </a:lnTo>
                    <a:lnTo>
                      <a:pt x="13098" y="20796"/>
                    </a:lnTo>
                    <a:lnTo>
                      <a:pt x="12791" y="20662"/>
                    </a:lnTo>
                    <a:lnTo>
                      <a:pt x="12483" y="20572"/>
                    </a:lnTo>
                    <a:lnTo>
                      <a:pt x="12233" y="20729"/>
                    </a:lnTo>
                    <a:lnTo>
                      <a:pt x="12041" y="20930"/>
                    </a:lnTo>
                    <a:lnTo>
                      <a:pt x="12175" y="21265"/>
                    </a:lnTo>
                    <a:lnTo>
                      <a:pt x="12310" y="21511"/>
                    </a:lnTo>
                    <a:lnTo>
                      <a:pt x="11675" y="21488"/>
                    </a:lnTo>
                    <a:lnTo>
                      <a:pt x="11867" y="21131"/>
                    </a:lnTo>
                    <a:lnTo>
                      <a:pt x="11637" y="21019"/>
                    </a:lnTo>
                    <a:lnTo>
                      <a:pt x="11214" y="20952"/>
                    </a:lnTo>
                    <a:lnTo>
                      <a:pt x="10810" y="21153"/>
                    </a:lnTo>
                    <a:lnTo>
                      <a:pt x="10425" y="21399"/>
                    </a:lnTo>
                    <a:lnTo>
                      <a:pt x="10021" y="21600"/>
                    </a:lnTo>
                    <a:lnTo>
                      <a:pt x="9809" y="21354"/>
                    </a:lnTo>
                    <a:lnTo>
                      <a:pt x="9636" y="20751"/>
                    </a:lnTo>
                    <a:lnTo>
                      <a:pt x="9232" y="20550"/>
                    </a:lnTo>
                    <a:lnTo>
                      <a:pt x="9059" y="20304"/>
                    </a:lnTo>
                    <a:lnTo>
                      <a:pt x="9054" y="20304"/>
                    </a:lnTo>
                    <a:lnTo>
                      <a:pt x="8752" y="20170"/>
                    </a:lnTo>
                    <a:lnTo>
                      <a:pt x="8463" y="20059"/>
                    </a:lnTo>
                    <a:lnTo>
                      <a:pt x="8175" y="19969"/>
                    </a:lnTo>
                    <a:lnTo>
                      <a:pt x="7886" y="19925"/>
                    </a:lnTo>
                    <a:lnTo>
                      <a:pt x="7559" y="19925"/>
                    </a:lnTo>
                    <a:lnTo>
                      <a:pt x="7271" y="19902"/>
                    </a:lnTo>
                    <a:lnTo>
                      <a:pt x="6809" y="19880"/>
                    </a:lnTo>
                    <a:cubicBezTo>
                      <a:pt x="6871" y="19729"/>
                      <a:pt x="6939" y="19584"/>
                      <a:pt x="7001" y="19433"/>
                    </a:cubicBezTo>
                    <a:lnTo>
                      <a:pt x="6520" y="19567"/>
                    </a:lnTo>
                    <a:lnTo>
                      <a:pt x="6347" y="19344"/>
                    </a:lnTo>
                    <a:lnTo>
                      <a:pt x="6597" y="19121"/>
                    </a:lnTo>
                    <a:lnTo>
                      <a:pt x="6886" y="18763"/>
                    </a:lnTo>
                    <a:cubicBezTo>
                      <a:pt x="6847" y="18674"/>
                      <a:pt x="6809" y="18584"/>
                      <a:pt x="6770" y="18495"/>
                    </a:cubicBezTo>
                    <a:lnTo>
                      <a:pt x="6386" y="18763"/>
                    </a:lnTo>
                    <a:lnTo>
                      <a:pt x="6116" y="18808"/>
                    </a:lnTo>
                    <a:lnTo>
                      <a:pt x="5713" y="18808"/>
                    </a:lnTo>
                    <a:lnTo>
                      <a:pt x="5136" y="18741"/>
                    </a:lnTo>
                    <a:lnTo>
                      <a:pt x="4674" y="18763"/>
                    </a:lnTo>
                    <a:cubicBezTo>
                      <a:pt x="4611" y="18635"/>
                      <a:pt x="4544" y="18512"/>
                      <a:pt x="4482" y="18383"/>
                    </a:cubicBezTo>
                    <a:lnTo>
                      <a:pt x="4385" y="18048"/>
                    </a:lnTo>
                    <a:lnTo>
                      <a:pt x="4058" y="17825"/>
                    </a:lnTo>
                    <a:lnTo>
                      <a:pt x="3693" y="17847"/>
                    </a:lnTo>
                    <a:lnTo>
                      <a:pt x="3443" y="18182"/>
                    </a:lnTo>
                    <a:lnTo>
                      <a:pt x="3712" y="18517"/>
                    </a:lnTo>
                    <a:lnTo>
                      <a:pt x="3943" y="18607"/>
                    </a:lnTo>
                    <a:cubicBezTo>
                      <a:pt x="3938" y="18679"/>
                      <a:pt x="3929" y="18758"/>
                      <a:pt x="3924" y="18830"/>
                    </a:cubicBezTo>
                    <a:lnTo>
                      <a:pt x="3539" y="18853"/>
                    </a:lnTo>
                    <a:lnTo>
                      <a:pt x="3212" y="18920"/>
                    </a:lnTo>
                    <a:lnTo>
                      <a:pt x="2693" y="18897"/>
                    </a:lnTo>
                    <a:lnTo>
                      <a:pt x="2250" y="18719"/>
                    </a:lnTo>
                    <a:lnTo>
                      <a:pt x="1808" y="18651"/>
                    </a:lnTo>
                    <a:cubicBezTo>
                      <a:pt x="1794" y="18557"/>
                      <a:pt x="1784" y="18456"/>
                      <a:pt x="1770" y="18361"/>
                    </a:cubicBezTo>
                    <a:cubicBezTo>
                      <a:pt x="1832" y="18266"/>
                      <a:pt x="1899" y="18166"/>
                      <a:pt x="1962" y="18071"/>
                    </a:cubicBezTo>
                    <a:lnTo>
                      <a:pt x="2404" y="18115"/>
                    </a:lnTo>
                    <a:cubicBezTo>
                      <a:pt x="2424" y="18032"/>
                      <a:pt x="2443" y="17953"/>
                      <a:pt x="2462" y="17870"/>
                    </a:cubicBezTo>
                    <a:lnTo>
                      <a:pt x="2039" y="17669"/>
                    </a:lnTo>
                    <a:lnTo>
                      <a:pt x="1673" y="17624"/>
                    </a:lnTo>
                    <a:lnTo>
                      <a:pt x="1000" y="17579"/>
                    </a:lnTo>
                    <a:lnTo>
                      <a:pt x="0" y="17579"/>
                    </a:lnTo>
                    <a:lnTo>
                      <a:pt x="77" y="17222"/>
                    </a:lnTo>
                    <a:lnTo>
                      <a:pt x="231" y="16865"/>
                    </a:lnTo>
                    <a:lnTo>
                      <a:pt x="442" y="16686"/>
                    </a:lnTo>
                    <a:lnTo>
                      <a:pt x="692" y="16529"/>
                    </a:lnTo>
                    <a:lnTo>
                      <a:pt x="923" y="16395"/>
                    </a:lnTo>
                    <a:lnTo>
                      <a:pt x="1173" y="16217"/>
                    </a:lnTo>
                    <a:lnTo>
                      <a:pt x="1096" y="16016"/>
                    </a:lnTo>
                    <a:cubicBezTo>
                      <a:pt x="1082" y="15932"/>
                      <a:pt x="1072" y="15854"/>
                      <a:pt x="1058" y="15770"/>
                    </a:cubicBezTo>
                    <a:lnTo>
                      <a:pt x="1116" y="15547"/>
                    </a:lnTo>
                    <a:lnTo>
                      <a:pt x="1212" y="15100"/>
                    </a:lnTo>
                    <a:lnTo>
                      <a:pt x="1462" y="15100"/>
                    </a:lnTo>
                    <a:lnTo>
                      <a:pt x="1654" y="15055"/>
                    </a:lnTo>
                    <a:lnTo>
                      <a:pt x="1846" y="15167"/>
                    </a:lnTo>
                    <a:lnTo>
                      <a:pt x="2097" y="15212"/>
                    </a:lnTo>
                    <a:cubicBezTo>
                      <a:pt x="2111" y="15128"/>
                      <a:pt x="2121" y="15050"/>
                      <a:pt x="2135" y="14966"/>
                    </a:cubicBezTo>
                    <a:cubicBezTo>
                      <a:pt x="2140" y="14849"/>
                      <a:pt x="2149" y="14726"/>
                      <a:pt x="2154" y="14608"/>
                    </a:cubicBezTo>
                    <a:lnTo>
                      <a:pt x="2231" y="14318"/>
                    </a:lnTo>
                    <a:cubicBezTo>
                      <a:pt x="2255" y="14223"/>
                      <a:pt x="2284" y="14123"/>
                      <a:pt x="2308" y="14028"/>
                    </a:cubicBezTo>
                    <a:cubicBezTo>
                      <a:pt x="2323" y="13938"/>
                      <a:pt x="2332" y="13849"/>
                      <a:pt x="2347" y="13760"/>
                    </a:cubicBezTo>
                    <a:lnTo>
                      <a:pt x="2347" y="13514"/>
                    </a:lnTo>
                    <a:cubicBezTo>
                      <a:pt x="2361" y="13447"/>
                      <a:pt x="2371" y="13380"/>
                      <a:pt x="2385" y="13313"/>
                    </a:cubicBezTo>
                    <a:lnTo>
                      <a:pt x="2500" y="13134"/>
                    </a:lnTo>
                    <a:lnTo>
                      <a:pt x="2808" y="13045"/>
                    </a:lnTo>
                    <a:lnTo>
                      <a:pt x="2818" y="13045"/>
                    </a:lnTo>
                    <a:lnTo>
                      <a:pt x="2866" y="12732"/>
                    </a:lnTo>
                    <a:cubicBezTo>
                      <a:pt x="2876" y="12637"/>
                      <a:pt x="2880" y="12570"/>
                      <a:pt x="2885" y="12486"/>
                    </a:cubicBezTo>
                    <a:lnTo>
                      <a:pt x="3193" y="12419"/>
                    </a:lnTo>
                    <a:lnTo>
                      <a:pt x="3501" y="12509"/>
                    </a:lnTo>
                    <a:lnTo>
                      <a:pt x="3654" y="12218"/>
                    </a:lnTo>
                    <a:lnTo>
                      <a:pt x="3520" y="12017"/>
                    </a:lnTo>
                    <a:lnTo>
                      <a:pt x="3385" y="11772"/>
                    </a:lnTo>
                    <a:lnTo>
                      <a:pt x="3097" y="11437"/>
                    </a:lnTo>
                    <a:lnTo>
                      <a:pt x="2885" y="11169"/>
                    </a:lnTo>
                    <a:lnTo>
                      <a:pt x="2616" y="10968"/>
                    </a:lnTo>
                    <a:cubicBezTo>
                      <a:pt x="2635" y="10811"/>
                      <a:pt x="2654" y="10655"/>
                      <a:pt x="2674" y="10498"/>
                    </a:cubicBezTo>
                    <a:lnTo>
                      <a:pt x="2635" y="10119"/>
                    </a:lnTo>
                    <a:lnTo>
                      <a:pt x="2500" y="9828"/>
                    </a:lnTo>
                    <a:lnTo>
                      <a:pt x="2327" y="9493"/>
                    </a:lnTo>
                    <a:lnTo>
                      <a:pt x="2116" y="9181"/>
                    </a:lnTo>
                    <a:lnTo>
                      <a:pt x="2193" y="8980"/>
                    </a:lnTo>
                    <a:lnTo>
                      <a:pt x="2250" y="8778"/>
                    </a:lnTo>
                    <a:lnTo>
                      <a:pt x="2404" y="8689"/>
                    </a:lnTo>
                    <a:lnTo>
                      <a:pt x="2597" y="8622"/>
                    </a:lnTo>
                    <a:lnTo>
                      <a:pt x="2847" y="8734"/>
                    </a:lnTo>
                    <a:lnTo>
                      <a:pt x="3058" y="8734"/>
                    </a:lnTo>
                    <a:cubicBezTo>
                      <a:pt x="3097" y="8801"/>
                      <a:pt x="3135" y="8868"/>
                      <a:pt x="3174" y="8935"/>
                    </a:cubicBezTo>
                    <a:cubicBezTo>
                      <a:pt x="3169" y="9041"/>
                      <a:pt x="3159" y="9141"/>
                      <a:pt x="3154" y="9248"/>
                    </a:cubicBezTo>
                    <a:lnTo>
                      <a:pt x="3077" y="9493"/>
                    </a:lnTo>
                    <a:lnTo>
                      <a:pt x="3231" y="9761"/>
                    </a:lnTo>
                    <a:lnTo>
                      <a:pt x="3443" y="9583"/>
                    </a:lnTo>
                    <a:lnTo>
                      <a:pt x="3616" y="9292"/>
                    </a:lnTo>
                    <a:lnTo>
                      <a:pt x="3885" y="9248"/>
                    </a:lnTo>
                    <a:lnTo>
                      <a:pt x="4135" y="9181"/>
                    </a:lnTo>
                    <a:cubicBezTo>
                      <a:pt x="4131" y="9091"/>
                      <a:pt x="4121" y="9002"/>
                      <a:pt x="4116" y="8913"/>
                    </a:cubicBezTo>
                    <a:lnTo>
                      <a:pt x="3885" y="8823"/>
                    </a:lnTo>
                    <a:lnTo>
                      <a:pt x="3654" y="8778"/>
                    </a:lnTo>
                    <a:lnTo>
                      <a:pt x="3558" y="8488"/>
                    </a:lnTo>
                    <a:cubicBezTo>
                      <a:pt x="3578" y="8393"/>
                      <a:pt x="3597" y="8293"/>
                      <a:pt x="3616" y="8198"/>
                    </a:cubicBezTo>
                    <a:cubicBezTo>
                      <a:pt x="3650" y="8086"/>
                      <a:pt x="3679" y="7974"/>
                      <a:pt x="3712" y="7863"/>
                    </a:cubicBezTo>
                    <a:lnTo>
                      <a:pt x="3924" y="7617"/>
                    </a:lnTo>
                    <a:lnTo>
                      <a:pt x="4212" y="7595"/>
                    </a:lnTo>
                    <a:lnTo>
                      <a:pt x="4501" y="7796"/>
                    </a:lnTo>
                    <a:lnTo>
                      <a:pt x="4732" y="8108"/>
                    </a:lnTo>
                    <a:lnTo>
                      <a:pt x="4520" y="8309"/>
                    </a:lnTo>
                    <a:lnTo>
                      <a:pt x="4347" y="8555"/>
                    </a:lnTo>
                    <a:cubicBezTo>
                      <a:pt x="4342" y="8622"/>
                      <a:pt x="4333" y="8689"/>
                      <a:pt x="4328" y="8756"/>
                    </a:cubicBezTo>
                    <a:lnTo>
                      <a:pt x="4501" y="9024"/>
                    </a:lnTo>
                    <a:lnTo>
                      <a:pt x="4828" y="9047"/>
                    </a:lnTo>
                    <a:lnTo>
                      <a:pt x="5097" y="8980"/>
                    </a:lnTo>
                    <a:lnTo>
                      <a:pt x="5328" y="8711"/>
                    </a:lnTo>
                    <a:cubicBezTo>
                      <a:pt x="5352" y="8756"/>
                      <a:pt x="5381" y="8801"/>
                      <a:pt x="5405" y="8846"/>
                    </a:cubicBezTo>
                    <a:lnTo>
                      <a:pt x="5232" y="9136"/>
                    </a:lnTo>
                    <a:cubicBezTo>
                      <a:pt x="5265" y="9253"/>
                      <a:pt x="5294" y="9376"/>
                      <a:pt x="5328" y="9493"/>
                    </a:cubicBezTo>
                    <a:lnTo>
                      <a:pt x="5539" y="9694"/>
                    </a:lnTo>
                    <a:lnTo>
                      <a:pt x="5905" y="9694"/>
                    </a:lnTo>
                    <a:lnTo>
                      <a:pt x="6309" y="9672"/>
                    </a:lnTo>
                    <a:lnTo>
                      <a:pt x="6732" y="9717"/>
                    </a:lnTo>
                    <a:lnTo>
                      <a:pt x="6828" y="9918"/>
                    </a:lnTo>
                    <a:cubicBezTo>
                      <a:pt x="6843" y="10001"/>
                      <a:pt x="6852" y="10080"/>
                      <a:pt x="6867" y="10163"/>
                    </a:cubicBezTo>
                    <a:lnTo>
                      <a:pt x="7020" y="10364"/>
                    </a:lnTo>
                    <a:lnTo>
                      <a:pt x="7213" y="10476"/>
                    </a:lnTo>
                    <a:lnTo>
                      <a:pt x="7424" y="10588"/>
                    </a:lnTo>
                    <a:lnTo>
                      <a:pt x="7670" y="10699"/>
                    </a:lnTo>
                    <a:lnTo>
                      <a:pt x="7867" y="10476"/>
                    </a:lnTo>
                    <a:lnTo>
                      <a:pt x="8001" y="10320"/>
                    </a:lnTo>
                    <a:lnTo>
                      <a:pt x="8021" y="10119"/>
                    </a:lnTo>
                    <a:lnTo>
                      <a:pt x="8078" y="9940"/>
                    </a:lnTo>
                    <a:lnTo>
                      <a:pt x="8175" y="9784"/>
                    </a:lnTo>
                    <a:lnTo>
                      <a:pt x="8328" y="10007"/>
                    </a:lnTo>
                    <a:lnTo>
                      <a:pt x="8521" y="10320"/>
                    </a:lnTo>
                    <a:lnTo>
                      <a:pt x="8617" y="10141"/>
                    </a:lnTo>
                    <a:lnTo>
                      <a:pt x="8732" y="9979"/>
                    </a:lnTo>
                    <a:lnTo>
                      <a:pt x="8737" y="9974"/>
                    </a:lnTo>
                    <a:lnTo>
                      <a:pt x="8636" y="9672"/>
                    </a:lnTo>
                    <a:lnTo>
                      <a:pt x="8636" y="9359"/>
                    </a:lnTo>
                    <a:lnTo>
                      <a:pt x="8771" y="9024"/>
                    </a:lnTo>
                    <a:lnTo>
                      <a:pt x="8425" y="9002"/>
                    </a:lnTo>
                    <a:lnTo>
                      <a:pt x="8328" y="8756"/>
                    </a:lnTo>
                    <a:cubicBezTo>
                      <a:pt x="8304" y="8667"/>
                      <a:pt x="8276" y="8577"/>
                      <a:pt x="8251" y="8488"/>
                    </a:cubicBezTo>
                    <a:lnTo>
                      <a:pt x="8040" y="8354"/>
                    </a:lnTo>
                    <a:lnTo>
                      <a:pt x="7848" y="8287"/>
                    </a:lnTo>
                    <a:lnTo>
                      <a:pt x="7559" y="8265"/>
                    </a:lnTo>
                    <a:lnTo>
                      <a:pt x="7328" y="8153"/>
                    </a:lnTo>
                    <a:lnTo>
                      <a:pt x="7155" y="7907"/>
                    </a:lnTo>
                    <a:cubicBezTo>
                      <a:pt x="7141" y="7818"/>
                      <a:pt x="7131" y="7729"/>
                      <a:pt x="7117" y="7639"/>
                    </a:cubicBezTo>
                    <a:lnTo>
                      <a:pt x="7290" y="7416"/>
                    </a:lnTo>
                    <a:lnTo>
                      <a:pt x="7482" y="7304"/>
                    </a:lnTo>
                    <a:lnTo>
                      <a:pt x="7328" y="7170"/>
                    </a:lnTo>
                    <a:lnTo>
                      <a:pt x="7117" y="7014"/>
                    </a:lnTo>
                    <a:lnTo>
                      <a:pt x="7232" y="6723"/>
                    </a:lnTo>
                    <a:lnTo>
                      <a:pt x="7501" y="6701"/>
                    </a:lnTo>
                    <a:lnTo>
                      <a:pt x="7732" y="6768"/>
                    </a:lnTo>
                    <a:lnTo>
                      <a:pt x="8059" y="6969"/>
                    </a:lnTo>
                    <a:lnTo>
                      <a:pt x="8251" y="6768"/>
                    </a:lnTo>
                    <a:lnTo>
                      <a:pt x="8425" y="6545"/>
                    </a:lnTo>
                    <a:lnTo>
                      <a:pt x="8290" y="6366"/>
                    </a:lnTo>
                    <a:lnTo>
                      <a:pt x="8098" y="6120"/>
                    </a:lnTo>
                    <a:cubicBezTo>
                      <a:pt x="8117" y="6031"/>
                      <a:pt x="8136" y="5942"/>
                      <a:pt x="8155" y="5852"/>
                    </a:cubicBezTo>
                    <a:cubicBezTo>
                      <a:pt x="8175" y="5757"/>
                      <a:pt x="8194" y="5657"/>
                      <a:pt x="8213" y="5562"/>
                    </a:cubicBezTo>
                    <a:lnTo>
                      <a:pt x="8290" y="5316"/>
                    </a:lnTo>
                    <a:lnTo>
                      <a:pt x="8386" y="5115"/>
                    </a:lnTo>
                    <a:lnTo>
                      <a:pt x="8752" y="5093"/>
                    </a:lnTo>
                    <a:lnTo>
                      <a:pt x="9021" y="5071"/>
                    </a:lnTo>
                    <a:lnTo>
                      <a:pt x="9213" y="4981"/>
                    </a:lnTo>
                    <a:lnTo>
                      <a:pt x="9579" y="4802"/>
                    </a:lnTo>
                    <a:lnTo>
                      <a:pt x="9511" y="4551"/>
                    </a:lnTo>
                    <a:lnTo>
                      <a:pt x="9329" y="4283"/>
                    </a:lnTo>
                    <a:lnTo>
                      <a:pt x="9271" y="4043"/>
                    </a:lnTo>
                    <a:lnTo>
                      <a:pt x="9559" y="4065"/>
                    </a:lnTo>
                    <a:lnTo>
                      <a:pt x="9867" y="4021"/>
                    </a:lnTo>
                    <a:lnTo>
                      <a:pt x="10117" y="3976"/>
                    </a:lnTo>
                    <a:lnTo>
                      <a:pt x="10329" y="3730"/>
                    </a:lnTo>
                    <a:lnTo>
                      <a:pt x="10213" y="3440"/>
                    </a:lnTo>
                    <a:lnTo>
                      <a:pt x="10367" y="3217"/>
                    </a:lnTo>
                    <a:lnTo>
                      <a:pt x="10521" y="3127"/>
                    </a:lnTo>
                    <a:lnTo>
                      <a:pt x="10810" y="3194"/>
                    </a:lnTo>
                    <a:lnTo>
                      <a:pt x="11002" y="3016"/>
                    </a:lnTo>
                    <a:lnTo>
                      <a:pt x="11214" y="2837"/>
                    </a:lnTo>
                    <a:lnTo>
                      <a:pt x="11464" y="2814"/>
                    </a:lnTo>
                    <a:lnTo>
                      <a:pt x="11810" y="3038"/>
                    </a:lnTo>
                    <a:lnTo>
                      <a:pt x="11964" y="2837"/>
                    </a:lnTo>
                    <a:lnTo>
                      <a:pt x="12156" y="2636"/>
                    </a:lnTo>
                    <a:lnTo>
                      <a:pt x="12445" y="2658"/>
                    </a:lnTo>
                    <a:lnTo>
                      <a:pt x="12695" y="2658"/>
                    </a:lnTo>
                    <a:lnTo>
                      <a:pt x="12752" y="1854"/>
                    </a:lnTo>
                    <a:lnTo>
                      <a:pt x="12406" y="1675"/>
                    </a:lnTo>
                    <a:lnTo>
                      <a:pt x="12406" y="1385"/>
                    </a:lnTo>
                    <a:lnTo>
                      <a:pt x="12233" y="1206"/>
                    </a:lnTo>
                    <a:lnTo>
                      <a:pt x="11944" y="1251"/>
                    </a:lnTo>
                    <a:lnTo>
                      <a:pt x="11733" y="1251"/>
                    </a:lnTo>
                    <a:lnTo>
                      <a:pt x="11541" y="1050"/>
                    </a:lnTo>
                    <a:lnTo>
                      <a:pt x="11675" y="849"/>
                    </a:lnTo>
                    <a:lnTo>
                      <a:pt x="11714" y="514"/>
                    </a:lnTo>
                    <a:lnTo>
                      <a:pt x="11771" y="290"/>
                    </a:lnTo>
                    <a:lnTo>
                      <a:pt x="11973" y="106"/>
                    </a:lnTo>
                    <a:lnTo>
                      <a:pt x="12271" y="22"/>
                    </a:lnTo>
                    <a:lnTo>
                      <a:pt x="12560" y="67"/>
                    </a:lnTo>
                    <a:lnTo>
                      <a:pt x="12656" y="223"/>
                    </a:lnTo>
                    <a:lnTo>
                      <a:pt x="12733" y="424"/>
                    </a:lnTo>
                    <a:cubicBezTo>
                      <a:pt x="12738" y="519"/>
                      <a:pt x="12747" y="620"/>
                      <a:pt x="12752" y="715"/>
                    </a:cubicBezTo>
                    <a:lnTo>
                      <a:pt x="12945" y="715"/>
                    </a:lnTo>
                    <a:lnTo>
                      <a:pt x="13291" y="692"/>
                    </a:lnTo>
                    <a:lnTo>
                      <a:pt x="13406" y="469"/>
                    </a:lnTo>
                    <a:cubicBezTo>
                      <a:pt x="13411" y="396"/>
                      <a:pt x="13421" y="318"/>
                      <a:pt x="13425" y="246"/>
                    </a:cubicBezTo>
                    <a:lnTo>
                      <a:pt x="13541" y="89"/>
                    </a:lnTo>
                    <a:lnTo>
                      <a:pt x="13752"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61" name="Freeform 40"/>
              <p:cNvSpPr/>
              <p:nvPr/>
            </p:nvSpPr>
            <p:spPr>
              <a:xfrm>
                <a:off x="1606476" y="2297899"/>
                <a:ext cx="861713" cy="995073"/>
              </a:xfrm>
              <a:custGeom>
                <a:avLst/>
                <a:gdLst/>
                <a:ahLst/>
                <a:cxnLst>
                  <a:cxn ang="0">
                    <a:pos x="wd2" y="hd2"/>
                  </a:cxn>
                  <a:cxn ang="5400000">
                    <a:pos x="wd2" y="hd2"/>
                  </a:cxn>
                  <a:cxn ang="10800000">
                    <a:pos x="wd2" y="hd2"/>
                  </a:cxn>
                  <a:cxn ang="16200000">
                    <a:pos x="wd2" y="hd2"/>
                  </a:cxn>
                </a:cxnLst>
                <a:rect l="0" t="0" r="r" b="b"/>
                <a:pathLst>
                  <a:path w="21600" h="21600" extrusionOk="0">
                    <a:moveTo>
                      <a:pt x="11314" y="0"/>
                    </a:moveTo>
                    <a:lnTo>
                      <a:pt x="11561" y="410"/>
                    </a:lnTo>
                    <a:lnTo>
                      <a:pt x="11746" y="749"/>
                    </a:lnTo>
                    <a:lnTo>
                      <a:pt x="11911" y="1248"/>
                    </a:lnTo>
                    <a:lnTo>
                      <a:pt x="12281" y="1158"/>
                    </a:lnTo>
                    <a:lnTo>
                      <a:pt x="12754" y="1051"/>
                    </a:lnTo>
                    <a:cubicBezTo>
                      <a:pt x="12759" y="976"/>
                      <a:pt x="12770" y="896"/>
                      <a:pt x="12775" y="820"/>
                    </a:cubicBezTo>
                    <a:lnTo>
                      <a:pt x="12919" y="677"/>
                    </a:lnTo>
                    <a:lnTo>
                      <a:pt x="13125" y="695"/>
                    </a:lnTo>
                    <a:lnTo>
                      <a:pt x="13310" y="1069"/>
                    </a:lnTo>
                    <a:lnTo>
                      <a:pt x="13618" y="962"/>
                    </a:lnTo>
                    <a:lnTo>
                      <a:pt x="13886" y="998"/>
                    </a:lnTo>
                    <a:lnTo>
                      <a:pt x="14153" y="1212"/>
                    </a:lnTo>
                    <a:lnTo>
                      <a:pt x="14359" y="1515"/>
                    </a:lnTo>
                    <a:lnTo>
                      <a:pt x="14575" y="1751"/>
                    </a:lnTo>
                    <a:lnTo>
                      <a:pt x="14750" y="1925"/>
                    </a:lnTo>
                    <a:lnTo>
                      <a:pt x="14791" y="2174"/>
                    </a:lnTo>
                    <a:cubicBezTo>
                      <a:pt x="14796" y="2250"/>
                      <a:pt x="14806" y="2330"/>
                      <a:pt x="14811" y="2406"/>
                    </a:cubicBezTo>
                    <a:cubicBezTo>
                      <a:pt x="14847" y="2482"/>
                      <a:pt x="14878" y="2562"/>
                      <a:pt x="14914" y="2638"/>
                    </a:cubicBezTo>
                    <a:cubicBezTo>
                      <a:pt x="14919" y="2740"/>
                      <a:pt x="14930" y="2838"/>
                      <a:pt x="14935" y="2941"/>
                    </a:cubicBezTo>
                    <a:lnTo>
                      <a:pt x="15099" y="3048"/>
                    </a:lnTo>
                    <a:lnTo>
                      <a:pt x="15264" y="3172"/>
                    </a:lnTo>
                    <a:lnTo>
                      <a:pt x="15429" y="3368"/>
                    </a:lnTo>
                    <a:cubicBezTo>
                      <a:pt x="15465" y="3440"/>
                      <a:pt x="15495" y="3511"/>
                      <a:pt x="15531" y="3582"/>
                    </a:cubicBezTo>
                    <a:lnTo>
                      <a:pt x="15387" y="3725"/>
                    </a:lnTo>
                    <a:cubicBezTo>
                      <a:pt x="15362" y="3792"/>
                      <a:pt x="15331" y="3854"/>
                      <a:pt x="15305" y="3921"/>
                    </a:cubicBezTo>
                    <a:lnTo>
                      <a:pt x="15449" y="4046"/>
                    </a:lnTo>
                    <a:lnTo>
                      <a:pt x="15593" y="4161"/>
                    </a:lnTo>
                    <a:lnTo>
                      <a:pt x="15614" y="4170"/>
                    </a:lnTo>
                    <a:lnTo>
                      <a:pt x="15984" y="4259"/>
                    </a:lnTo>
                    <a:lnTo>
                      <a:pt x="16107" y="4402"/>
                    </a:lnTo>
                    <a:lnTo>
                      <a:pt x="16107" y="4669"/>
                    </a:lnTo>
                    <a:cubicBezTo>
                      <a:pt x="16102" y="4741"/>
                      <a:pt x="16092" y="4812"/>
                      <a:pt x="16087" y="4883"/>
                    </a:cubicBezTo>
                    <a:lnTo>
                      <a:pt x="16087" y="5204"/>
                    </a:lnTo>
                    <a:lnTo>
                      <a:pt x="16416" y="5026"/>
                    </a:lnTo>
                    <a:lnTo>
                      <a:pt x="16725" y="5150"/>
                    </a:lnTo>
                    <a:lnTo>
                      <a:pt x="16992" y="5311"/>
                    </a:lnTo>
                    <a:lnTo>
                      <a:pt x="17198" y="5436"/>
                    </a:lnTo>
                    <a:lnTo>
                      <a:pt x="17465" y="5578"/>
                    </a:lnTo>
                    <a:lnTo>
                      <a:pt x="17589" y="5578"/>
                    </a:lnTo>
                    <a:lnTo>
                      <a:pt x="17650" y="5311"/>
                    </a:lnTo>
                    <a:cubicBezTo>
                      <a:pt x="17635" y="5222"/>
                      <a:pt x="17625" y="5133"/>
                      <a:pt x="17609" y="5044"/>
                    </a:cubicBezTo>
                    <a:lnTo>
                      <a:pt x="17835" y="4954"/>
                    </a:lnTo>
                    <a:lnTo>
                      <a:pt x="18082" y="4865"/>
                    </a:lnTo>
                    <a:lnTo>
                      <a:pt x="18226" y="5079"/>
                    </a:lnTo>
                    <a:lnTo>
                      <a:pt x="18329" y="5329"/>
                    </a:lnTo>
                    <a:lnTo>
                      <a:pt x="18597" y="5364"/>
                    </a:lnTo>
                    <a:lnTo>
                      <a:pt x="18761" y="5240"/>
                    </a:lnTo>
                    <a:cubicBezTo>
                      <a:pt x="18787" y="5119"/>
                      <a:pt x="18818" y="5003"/>
                      <a:pt x="18843" y="4883"/>
                    </a:cubicBezTo>
                    <a:lnTo>
                      <a:pt x="19090" y="4990"/>
                    </a:lnTo>
                    <a:lnTo>
                      <a:pt x="19378" y="5133"/>
                    </a:lnTo>
                    <a:lnTo>
                      <a:pt x="19646" y="5293"/>
                    </a:lnTo>
                    <a:lnTo>
                      <a:pt x="19954" y="5400"/>
                    </a:lnTo>
                    <a:lnTo>
                      <a:pt x="20181" y="5650"/>
                    </a:lnTo>
                    <a:lnTo>
                      <a:pt x="20366" y="5917"/>
                    </a:lnTo>
                    <a:lnTo>
                      <a:pt x="20510" y="6149"/>
                    </a:lnTo>
                    <a:lnTo>
                      <a:pt x="20551" y="6451"/>
                    </a:lnTo>
                    <a:lnTo>
                      <a:pt x="20489" y="6826"/>
                    </a:lnTo>
                    <a:lnTo>
                      <a:pt x="20777" y="6986"/>
                    </a:lnTo>
                    <a:lnTo>
                      <a:pt x="21003" y="7200"/>
                    </a:lnTo>
                    <a:lnTo>
                      <a:pt x="21312" y="7467"/>
                    </a:lnTo>
                    <a:lnTo>
                      <a:pt x="21456" y="7663"/>
                    </a:lnTo>
                    <a:lnTo>
                      <a:pt x="21600" y="7824"/>
                    </a:lnTo>
                    <a:lnTo>
                      <a:pt x="21435" y="8055"/>
                    </a:lnTo>
                    <a:lnTo>
                      <a:pt x="21106" y="7984"/>
                    </a:lnTo>
                    <a:lnTo>
                      <a:pt x="20777" y="8038"/>
                    </a:lnTo>
                    <a:lnTo>
                      <a:pt x="20757" y="8234"/>
                    </a:lnTo>
                    <a:lnTo>
                      <a:pt x="20705" y="8483"/>
                    </a:lnTo>
                    <a:lnTo>
                      <a:pt x="20366" y="8554"/>
                    </a:lnTo>
                    <a:lnTo>
                      <a:pt x="20242" y="8697"/>
                    </a:lnTo>
                    <a:cubicBezTo>
                      <a:pt x="20227" y="8750"/>
                      <a:pt x="20217" y="8804"/>
                      <a:pt x="20201" y="8857"/>
                    </a:cubicBezTo>
                    <a:lnTo>
                      <a:pt x="20201" y="9053"/>
                    </a:lnTo>
                    <a:cubicBezTo>
                      <a:pt x="20186" y="9125"/>
                      <a:pt x="20175" y="9196"/>
                      <a:pt x="20160" y="9267"/>
                    </a:cubicBezTo>
                    <a:lnTo>
                      <a:pt x="19995" y="9731"/>
                    </a:lnTo>
                    <a:cubicBezTo>
                      <a:pt x="19990" y="9824"/>
                      <a:pt x="19980" y="9922"/>
                      <a:pt x="19975" y="10016"/>
                    </a:cubicBezTo>
                    <a:cubicBezTo>
                      <a:pt x="19959" y="10083"/>
                      <a:pt x="19949" y="10145"/>
                      <a:pt x="19934" y="10212"/>
                    </a:cubicBezTo>
                    <a:lnTo>
                      <a:pt x="19666" y="10176"/>
                    </a:lnTo>
                    <a:lnTo>
                      <a:pt x="19461" y="10087"/>
                    </a:lnTo>
                    <a:lnTo>
                      <a:pt x="19255" y="10123"/>
                    </a:lnTo>
                    <a:lnTo>
                      <a:pt x="18987" y="10123"/>
                    </a:lnTo>
                    <a:lnTo>
                      <a:pt x="18885" y="10479"/>
                    </a:lnTo>
                    <a:lnTo>
                      <a:pt x="18823" y="10657"/>
                    </a:lnTo>
                    <a:lnTo>
                      <a:pt x="18864" y="10853"/>
                    </a:lnTo>
                    <a:lnTo>
                      <a:pt x="18946" y="11014"/>
                    </a:lnTo>
                    <a:lnTo>
                      <a:pt x="18679" y="11156"/>
                    </a:lnTo>
                    <a:lnTo>
                      <a:pt x="18432" y="11263"/>
                    </a:lnTo>
                    <a:lnTo>
                      <a:pt x="18165" y="11388"/>
                    </a:lnTo>
                    <a:lnTo>
                      <a:pt x="17938" y="11531"/>
                    </a:lnTo>
                    <a:lnTo>
                      <a:pt x="17774" y="11816"/>
                    </a:lnTo>
                    <a:lnTo>
                      <a:pt x="17691" y="12101"/>
                    </a:lnTo>
                    <a:lnTo>
                      <a:pt x="17280" y="12172"/>
                    </a:lnTo>
                    <a:lnTo>
                      <a:pt x="16951" y="12172"/>
                    </a:lnTo>
                    <a:lnTo>
                      <a:pt x="16642" y="12190"/>
                    </a:lnTo>
                    <a:lnTo>
                      <a:pt x="16498" y="12012"/>
                    </a:lnTo>
                    <a:lnTo>
                      <a:pt x="16498" y="11727"/>
                    </a:lnTo>
                    <a:cubicBezTo>
                      <a:pt x="16503" y="11651"/>
                      <a:pt x="16539" y="11553"/>
                      <a:pt x="16519" y="11495"/>
                    </a:cubicBezTo>
                    <a:lnTo>
                      <a:pt x="16375" y="11370"/>
                    </a:lnTo>
                    <a:lnTo>
                      <a:pt x="16231" y="11317"/>
                    </a:lnTo>
                    <a:lnTo>
                      <a:pt x="16138" y="11531"/>
                    </a:lnTo>
                    <a:lnTo>
                      <a:pt x="15922" y="11459"/>
                    </a:lnTo>
                    <a:lnTo>
                      <a:pt x="15573" y="11459"/>
                    </a:lnTo>
                    <a:lnTo>
                      <a:pt x="15326" y="11602"/>
                    </a:lnTo>
                    <a:lnTo>
                      <a:pt x="15058" y="11816"/>
                    </a:lnTo>
                    <a:lnTo>
                      <a:pt x="14441" y="12190"/>
                    </a:lnTo>
                    <a:lnTo>
                      <a:pt x="13639" y="12725"/>
                    </a:lnTo>
                    <a:lnTo>
                      <a:pt x="12960" y="13206"/>
                    </a:lnTo>
                    <a:lnTo>
                      <a:pt x="12590" y="13527"/>
                    </a:lnTo>
                    <a:lnTo>
                      <a:pt x="12487" y="13794"/>
                    </a:lnTo>
                    <a:lnTo>
                      <a:pt x="11993" y="13723"/>
                    </a:lnTo>
                    <a:lnTo>
                      <a:pt x="11602" y="13705"/>
                    </a:lnTo>
                    <a:cubicBezTo>
                      <a:pt x="11556" y="13794"/>
                      <a:pt x="11505" y="13883"/>
                      <a:pt x="11458" y="13972"/>
                    </a:cubicBezTo>
                    <a:lnTo>
                      <a:pt x="11109" y="14097"/>
                    </a:lnTo>
                    <a:lnTo>
                      <a:pt x="10697" y="14133"/>
                    </a:lnTo>
                    <a:lnTo>
                      <a:pt x="10347" y="14204"/>
                    </a:lnTo>
                    <a:lnTo>
                      <a:pt x="10121" y="14418"/>
                    </a:lnTo>
                    <a:lnTo>
                      <a:pt x="10245" y="14685"/>
                    </a:lnTo>
                    <a:lnTo>
                      <a:pt x="10059" y="14846"/>
                    </a:lnTo>
                    <a:lnTo>
                      <a:pt x="9607" y="15149"/>
                    </a:lnTo>
                    <a:lnTo>
                      <a:pt x="9298" y="15416"/>
                    </a:lnTo>
                    <a:lnTo>
                      <a:pt x="9113" y="15095"/>
                    </a:lnTo>
                    <a:lnTo>
                      <a:pt x="8825" y="14881"/>
                    </a:lnTo>
                    <a:lnTo>
                      <a:pt x="8537" y="15273"/>
                    </a:lnTo>
                    <a:lnTo>
                      <a:pt x="8702" y="15505"/>
                    </a:lnTo>
                    <a:lnTo>
                      <a:pt x="8928" y="15701"/>
                    </a:lnTo>
                    <a:lnTo>
                      <a:pt x="9319" y="15630"/>
                    </a:lnTo>
                    <a:cubicBezTo>
                      <a:pt x="9314" y="15750"/>
                      <a:pt x="9303" y="15866"/>
                      <a:pt x="9298" y="15986"/>
                    </a:cubicBezTo>
                    <a:lnTo>
                      <a:pt x="9298" y="16325"/>
                    </a:lnTo>
                    <a:cubicBezTo>
                      <a:pt x="9293" y="16454"/>
                      <a:pt x="9283" y="16588"/>
                      <a:pt x="9278" y="16717"/>
                    </a:cubicBezTo>
                    <a:lnTo>
                      <a:pt x="9278" y="19764"/>
                    </a:lnTo>
                    <a:lnTo>
                      <a:pt x="9545" y="19889"/>
                    </a:lnTo>
                    <a:lnTo>
                      <a:pt x="9874" y="20032"/>
                    </a:lnTo>
                    <a:lnTo>
                      <a:pt x="10080" y="20210"/>
                    </a:lnTo>
                    <a:cubicBezTo>
                      <a:pt x="10075" y="20299"/>
                      <a:pt x="10065" y="20388"/>
                      <a:pt x="10059" y="20477"/>
                    </a:cubicBezTo>
                    <a:lnTo>
                      <a:pt x="10142" y="20745"/>
                    </a:lnTo>
                    <a:lnTo>
                      <a:pt x="9730" y="20691"/>
                    </a:lnTo>
                    <a:lnTo>
                      <a:pt x="9401" y="20727"/>
                    </a:lnTo>
                    <a:cubicBezTo>
                      <a:pt x="9365" y="20642"/>
                      <a:pt x="9334" y="20562"/>
                      <a:pt x="9298" y="20477"/>
                    </a:cubicBezTo>
                    <a:cubicBezTo>
                      <a:pt x="9242" y="20406"/>
                      <a:pt x="9190" y="20335"/>
                      <a:pt x="9134" y="20263"/>
                    </a:cubicBezTo>
                    <a:lnTo>
                      <a:pt x="8763" y="20228"/>
                    </a:lnTo>
                    <a:lnTo>
                      <a:pt x="8064" y="20442"/>
                    </a:lnTo>
                    <a:lnTo>
                      <a:pt x="7797" y="20620"/>
                    </a:lnTo>
                    <a:cubicBezTo>
                      <a:pt x="7730" y="20709"/>
                      <a:pt x="7658" y="20798"/>
                      <a:pt x="7591" y="20887"/>
                    </a:cubicBezTo>
                    <a:lnTo>
                      <a:pt x="6933" y="20923"/>
                    </a:lnTo>
                    <a:lnTo>
                      <a:pt x="6603" y="21048"/>
                    </a:lnTo>
                    <a:lnTo>
                      <a:pt x="6706" y="21333"/>
                    </a:lnTo>
                    <a:lnTo>
                      <a:pt x="6459" y="21564"/>
                    </a:lnTo>
                    <a:lnTo>
                      <a:pt x="6110" y="21244"/>
                    </a:lnTo>
                    <a:cubicBezTo>
                      <a:pt x="5986" y="21364"/>
                      <a:pt x="5863" y="21480"/>
                      <a:pt x="5739" y="21600"/>
                    </a:cubicBezTo>
                    <a:lnTo>
                      <a:pt x="5472" y="21422"/>
                    </a:lnTo>
                    <a:lnTo>
                      <a:pt x="5246" y="21190"/>
                    </a:lnTo>
                    <a:lnTo>
                      <a:pt x="4875" y="20976"/>
                    </a:lnTo>
                    <a:lnTo>
                      <a:pt x="4402" y="20816"/>
                    </a:lnTo>
                    <a:lnTo>
                      <a:pt x="4032" y="20727"/>
                    </a:lnTo>
                    <a:lnTo>
                      <a:pt x="3621" y="20638"/>
                    </a:lnTo>
                    <a:lnTo>
                      <a:pt x="3389" y="20669"/>
                    </a:lnTo>
                    <a:cubicBezTo>
                      <a:pt x="3255" y="20713"/>
                      <a:pt x="3137" y="20753"/>
                      <a:pt x="3039" y="20798"/>
                    </a:cubicBezTo>
                    <a:cubicBezTo>
                      <a:pt x="2978" y="20856"/>
                      <a:pt x="2921" y="20918"/>
                      <a:pt x="2859" y="20976"/>
                    </a:cubicBezTo>
                    <a:lnTo>
                      <a:pt x="2613" y="21226"/>
                    </a:lnTo>
                    <a:lnTo>
                      <a:pt x="2304" y="21386"/>
                    </a:lnTo>
                    <a:lnTo>
                      <a:pt x="2016" y="21350"/>
                    </a:lnTo>
                    <a:lnTo>
                      <a:pt x="1749" y="21119"/>
                    </a:lnTo>
                    <a:lnTo>
                      <a:pt x="1584" y="20851"/>
                    </a:lnTo>
                    <a:lnTo>
                      <a:pt x="1584" y="20495"/>
                    </a:lnTo>
                    <a:cubicBezTo>
                      <a:pt x="1522" y="20455"/>
                      <a:pt x="1461" y="20410"/>
                      <a:pt x="1399" y="20370"/>
                    </a:cubicBezTo>
                    <a:lnTo>
                      <a:pt x="864" y="20370"/>
                    </a:lnTo>
                    <a:lnTo>
                      <a:pt x="432" y="20228"/>
                    </a:lnTo>
                    <a:lnTo>
                      <a:pt x="165" y="19943"/>
                    </a:lnTo>
                    <a:lnTo>
                      <a:pt x="82" y="19577"/>
                    </a:lnTo>
                    <a:lnTo>
                      <a:pt x="432" y="19515"/>
                    </a:lnTo>
                    <a:lnTo>
                      <a:pt x="761" y="19515"/>
                    </a:lnTo>
                    <a:lnTo>
                      <a:pt x="1034" y="19421"/>
                    </a:lnTo>
                    <a:lnTo>
                      <a:pt x="1317" y="19265"/>
                    </a:lnTo>
                    <a:lnTo>
                      <a:pt x="1440" y="19123"/>
                    </a:lnTo>
                    <a:lnTo>
                      <a:pt x="1831" y="19069"/>
                    </a:lnTo>
                    <a:lnTo>
                      <a:pt x="2057" y="18891"/>
                    </a:lnTo>
                    <a:lnTo>
                      <a:pt x="2222" y="18749"/>
                    </a:lnTo>
                    <a:lnTo>
                      <a:pt x="2510" y="18731"/>
                    </a:lnTo>
                    <a:lnTo>
                      <a:pt x="2859" y="18695"/>
                    </a:lnTo>
                    <a:lnTo>
                      <a:pt x="3127" y="18749"/>
                    </a:lnTo>
                    <a:lnTo>
                      <a:pt x="3441" y="18753"/>
                    </a:lnTo>
                    <a:lnTo>
                      <a:pt x="3045" y="18374"/>
                    </a:lnTo>
                    <a:lnTo>
                      <a:pt x="2592" y="17893"/>
                    </a:lnTo>
                    <a:lnTo>
                      <a:pt x="2242" y="18071"/>
                    </a:lnTo>
                    <a:lnTo>
                      <a:pt x="1975" y="18214"/>
                    </a:lnTo>
                    <a:lnTo>
                      <a:pt x="926" y="17448"/>
                    </a:lnTo>
                    <a:lnTo>
                      <a:pt x="1193" y="17234"/>
                    </a:lnTo>
                    <a:lnTo>
                      <a:pt x="2016" y="17180"/>
                    </a:lnTo>
                    <a:lnTo>
                      <a:pt x="1893" y="16646"/>
                    </a:lnTo>
                    <a:cubicBezTo>
                      <a:pt x="1877" y="16481"/>
                      <a:pt x="1867" y="16311"/>
                      <a:pt x="1851" y="16147"/>
                    </a:cubicBezTo>
                    <a:lnTo>
                      <a:pt x="1769" y="15487"/>
                    </a:lnTo>
                    <a:cubicBezTo>
                      <a:pt x="1764" y="15309"/>
                      <a:pt x="1754" y="15131"/>
                      <a:pt x="1749" y="14952"/>
                    </a:cubicBezTo>
                    <a:lnTo>
                      <a:pt x="1378" y="14899"/>
                    </a:lnTo>
                    <a:lnTo>
                      <a:pt x="885" y="14650"/>
                    </a:lnTo>
                    <a:lnTo>
                      <a:pt x="123" y="14400"/>
                    </a:lnTo>
                    <a:lnTo>
                      <a:pt x="206" y="14097"/>
                    </a:lnTo>
                    <a:lnTo>
                      <a:pt x="0" y="13812"/>
                    </a:lnTo>
                    <a:lnTo>
                      <a:pt x="309" y="13634"/>
                    </a:lnTo>
                    <a:lnTo>
                      <a:pt x="309" y="13455"/>
                    </a:lnTo>
                    <a:lnTo>
                      <a:pt x="370" y="13206"/>
                    </a:lnTo>
                    <a:lnTo>
                      <a:pt x="617" y="13152"/>
                    </a:lnTo>
                    <a:lnTo>
                      <a:pt x="926" y="12992"/>
                    </a:lnTo>
                    <a:lnTo>
                      <a:pt x="761" y="12760"/>
                    </a:lnTo>
                    <a:lnTo>
                      <a:pt x="885" y="12600"/>
                    </a:lnTo>
                    <a:lnTo>
                      <a:pt x="1193" y="12386"/>
                    </a:lnTo>
                    <a:lnTo>
                      <a:pt x="1481" y="12760"/>
                    </a:lnTo>
                    <a:lnTo>
                      <a:pt x="1851" y="12564"/>
                    </a:lnTo>
                    <a:lnTo>
                      <a:pt x="2330" y="12457"/>
                    </a:lnTo>
                    <a:lnTo>
                      <a:pt x="2489" y="12671"/>
                    </a:lnTo>
                    <a:lnTo>
                      <a:pt x="2921" y="12653"/>
                    </a:lnTo>
                    <a:lnTo>
                      <a:pt x="3168" y="12707"/>
                    </a:lnTo>
                    <a:lnTo>
                      <a:pt x="3559" y="12885"/>
                    </a:lnTo>
                    <a:cubicBezTo>
                      <a:pt x="3579" y="12800"/>
                      <a:pt x="3600" y="12720"/>
                      <a:pt x="3621" y="12636"/>
                    </a:cubicBezTo>
                    <a:cubicBezTo>
                      <a:pt x="3626" y="12542"/>
                      <a:pt x="3636" y="12444"/>
                      <a:pt x="3641" y="12350"/>
                    </a:cubicBezTo>
                    <a:lnTo>
                      <a:pt x="3929" y="12315"/>
                    </a:lnTo>
                    <a:lnTo>
                      <a:pt x="4258" y="12350"/>
                    </a:lnTo>
                    <a:lnTo>
                      <a:pt x="4587" y="12475"/>
                    </a:lnTo>
                    <a:lnTo>
                      <a:pt x="5040" y="12457"/>
                    </a:lnTo>
                    <a:lnTo>
                      <a:pt x="5431" y="12440"/>
                    </a:lnTo>
                    <a:lnTo>
                      <a:pt x="5955" y="12431"/>
                    </a:lnTo>
                    <a:lnTo>
                      <a:pt x="5955" y="12426"/>
                    </a:lnTo>
                    <a:lnTo>
                      <a:pt x="6377" y="12350"/>
                    </a:lnTo>
                    <a:lnTo>
                      <a:pt x="6686" y="12261"/>
                    </a:lnTo>
                    <a:lnTo>
                      <a:pt x="6809" y="12030"/>
                    </a:lnTo>
                    <a:cubicBezTo>
                      <a:pt x="6835" y="11945"/>
                      <a:pt x="6866" y="11865"/>
                      <a:pt x="6891" y="11780"/>
                    </a:cubicBezTo>
                    <a:lnTo>
                      <a:pt x="6727" y="11673"/>
                    </a:lnTo>
                    <a:lnTo>
                      <a:pt x="6562" y="11531"/>
                    </a:lnTo>
                    <a:lnTo>
                      <a:pt x="6336" y="11352"/>
                    </a:lnTo>
                    <a:cubicBezTo>
                      <a:pt x="6357" y="11286"/>
                      <a:pt x="6377" y="11223"/>
                      <a:pt x="6398" y="11156"/>
                    </a:cubicBezTo>
                    <a:cubicBezTo>
                      <a:pt x="6423" y="11090"/>
                      <a:pt x="6454" y="11027"/>
                      <a:pt x="6480" y="10960"/>
                    </a:cubicBezTo>
                    <a:lnTo>
                      <a:pt x="6665" y="10640"/>
                    </a:lnTo>
                    <a:lnTo>
                      <a:pt x="6933" y="10782"/>
                    </a:lnTo>
                    <a:lnTo>
                      <a:pt x="7179" y="10943"/>
                    </a:lnTo>
                    <a:lnTo>
                      <a:pt x="7570" y="10800"/>
                    </a:lnTo>
                    <a:lnTo>
                      <a:pt x="7879" y="10729"/>
                    </a:lnTo>
                    <a:lnTo>
                      <a:pt x="8270" y="10604"/>
                    </a:lnTo>
                    <a:lnTo>
                      <a:pt x="8517" y="10497"/>
                    </a:lnTo>
                    <a:lnTo>
                      <a:pt x="8578" y="10207"/>
                    </a:lnTo>
                    <a:lnTo>
                      <a:pt x="8949" y="10248"/>
                    </a:lnTo>
                    <a:lnTo>
                      <a:pt x="9339" y="10265"/>
                    </a:lnTo>
                    <a:cubicBezTo>
                      <a:pt x="9355" y="10163"/>
                      <a:pt x="9365" y="10065"/>
                      <a:pt x="9381" y="9962"/>
                    </a:cubicBezTo>
                    <a:cubicBezTo>
                      <a:pt x="9375" y="9838"/>
                      <a:pt x="9365" y="9713"/>
                      <a:pt x="9360" y="9588"/>
                    </a:cubicBezTo>
                    <a:cubicBezTo>
                      <a:pt x="9355" y="9459"/>
                      <a:pt x="9345" y="9325"/>
                      <a:pt x="9339" y="9196"/>
                    </a:cubicBezTo>
                    <a:lnTo>
                      <a:pt x="9504" y="9036"/>
                    </a:lnTo>
                    <a:lnTo>
                      <a:pt x="9771" y="9160"/>
                    </a:lnTo>
                    <a:lnTo>
                      <a:pt x="10080" y="9321"/>
                    </a:lnTo>
                    <a:lnTo>
                      <a:pt x="10347" y="9356"/>
                    </a:lnTo>
                    <a:lnTo>
                      <a:pt x="10677" y="9321"/>
                    </a:lnTo>
                    <a:lnTo>
                      <a:pt x="10615" y="9107"/>
                    </a:lnTo>
                    <a:cubicBezTo>
                      <a:pt x="10599" y="9036"/>
                      <a:pt x="10589" y="8964"/>
                      <a:pt x="10574" y="8893"/>
                    </a:cubicBezTo>
                    <a:lnTo>
                      <a:pt x="10779" y="8733"/>
                    </a:lnTo>
                    <a:lnTo>
                      <a:pt x="10965" y="8661"/>
                    </a:lnTo>
                    <a:lnTo>
                      <a:pt x="11211" y="8661"/>
                    </a:lnTo>
                    <a:lnTo>
                      <a:pt x="11335" y="8448"/>
                    </a:lnTo>
                    <a:lnTo>
                      <a:pt x="11340" y="8448"/>
                    </a:lnTo>
                    <a:cubicBezTo>
                      <a:pt x="11340" y="8412"/>
                      <a:pt x="11335" y="8305"/>
                      <a:pt x="11335" y="8234"/>
                    </a:cubicBezTo>
                    <a:lnTo>
                      <a:pt x="11520" y="8091"/>
                    </a:lnTo>
                    <a:lnTo>
                      <a:pt x="11767" y="8038"/>
                    </a:lnTo>
                    <a:lnTo>
                      <a:pt x="11911" y="7895"/>
                    </a:lnTo>
                    <a:lnTo>
                      <a:pt x="11870" y="7699"/>
                    </a:lnTo>
                    <a:lnTo>
                      <a:pt x="11829" y="7556"/>
                    </a:lnTo>
                    <a:lnTo>
                      <a:pt x="11767" y="7378"/>
                    </a:lnTo>
                    <a:lnTo>
                      <a:pt x="11561" y="7360"/>
                    </a:lnTo>
                    <a:lnTo>
                      <a:pt x="11314" y="7378"/>
                    </a:lnTo>
                    <a:lnTo>
                      <a:pt x="11026" y="7396"/>
                    </a:lnTo>
                    <a:lnTo>
                      <a:pt x="10862" y="7218"/>
                    </a:lnTo>
                    <a:lnTo>
                      <a:pt x="10738" y="7004"/>
                    </a:lnTo>
                    <a:lnTo>
                      <a:pt x="10985" y="6986"/>
                    </a:lnTo>
                    <a:lnTo>
                      <a:pt x="11191" y="6897"/>
                    </a:lnTo>
                    <a:lnTo>
                      <a:pt x="11129" y="6665"/>
                    </a:lnTo>
                    <a:lnTo>
                      <a:pt x="11170" y="6469"/>
                    </a:lnTo>
                    <a:lnTo>
                      <a:pt x="11402" y="6402"/>
                    </a:lnTo>
                    <a:lnTo>
                      <a:pt x="11397" y="6398"/>
                    </a:lnTo>
                    <a:lnTo>
                      <a:pt x="11438" y="6255"/>
                    </a:lnTo>
                    <a:lnTo>
                      <a:pt x="11294" y="6077"/>
                    </a:lnTo>
                    <a:lnTo>
                      <a:pt x="11047" y="6113"/>
                    </a:lnTo>
                    <a:lnTo>
                      <a:pt x="10862" y="6202"/>
                    </a:lnTo>
                    <a:lnTo>
                      <a:pt x="10491" y="6273"/>
                    </a:lnTo>
                    <a:lnTo>
                      <a:pt x="10491" y="6059"/>
                    </a:lnTo>
                    <a:lnTo>
                      <a:pt x="10389" y="5881"/>
                    </a:lnTo>
                    <a:lnTo>
                      <a:pt x="10183" y="5810"/>
                    </a:lnTo>
                    <a:lnTo>
                      <a:pt x="9977" y="5703"/>
                    </a:lnTo>
                    <a:lnTo>
                      <a:pt x="9833" y="5418"/>
                    </a:lnTo>
                    <a:lnTo>
                      <a:pt x="9874" y="5133"/>
                    </a:lnTo>
                    <a:lnTo>
                      <a:pt x="9792" y="4901"/>
                    </a:lnTo>
                    <a:cubicBezTo>
                      <a:pt x="9787" y="4794"/>
                      <a:pt x="9777" y="4687"/>
                      <a:pt x="9771" y="4580"/>
                    </a:cubicBezTo>
                    <a:cubicBezTo>
                      <a:pt x="9777" y="4496"/>
                      <a:pt x="9787" y="4415"/>
                      <a:pt x="9792" y="4331"/>
                    </a:cubicBezTo>
                    <a:cubicBezTo>
                      <a:pt x="9797" y="4259"/>
                      <a:pt x="9807" y="4188"/>
                      <a:pt x="9813" y="4117"/>
                    </a:cubicBezTo>
                    <a:lnTo>
                      <a:pt x="9669" y="4010"/>
                    </a:lnTo>
                    <a:lnTo>
                      <a:pt x="9442" y="3903"/>
                    </a:lnTo>
                    <a:lnTo>
                      <a:pt x="9319" y="3725"/>
                    </a:lnTo>
                    <a:lnTo>
                      <a:pt x="9360" y="3475"/>
                    </a:lnTo>
                    <a:lnTo>
                      <a:pt x="9401" y="3244"/>
                    </a:lnTo>
                    <a:lnTo>
                      <a:pt x="9134" y="2976"/>
                    </a:lnTo>
                    <a:lnTo>
                      <a:pt x="8722" y="2442"/>
                    </a:lnTo>
                    <a:lnTo>
                      <a:pt x="8887" y="2210"/>
                    </a:lnTo>
                    <a:lnTo>
                      <a:pt x="9051" y="1907"/>
                    </a:lnTo>
                    <a:lnTo>
                      <a:pt x="9216" y="1586"/>
                    </a:lnTo>
                    <a:lnTo>
                      <a:pt x="9339" y="1319"/>
                    </a:lnTo>
                    <a:lnTo>
                      <a:pt x="9401" y="1069"/>
                    </a:lnTo>
                    <a:lnTo>
                      <a:pt x="9504" y="802"/>
                    </a:lnTo>
                    <a:lnTo>
                      <a:pt x="9669" y="410"/>
                    </a:lnTo>
                    <a:lnTo>
                      <a:pt x="9895" y="570"/>
                    </a:lnTo>
                    <a:lnTo>
                      <a:pt x="10224" y="731"/>
                    </a:lnTo>
                    <a:lnTo>
                      <a:pt x="10306" y="552"/>
                    </a:lnTo>
                    <a:lnTo>
                      <a:pt x="10389" y="392"/>
                    </a:lnTo>
                    <a:lnTo>
                      <a:pt x="10491" y="232"/>
                    </a:lnTo>
                    <a:lnTo>
                      <a:pt x="10738" y="107"/>
                    </a:lnTo>
                    <a:lnTo>
                      <a:pt x="11006" y="160"/>
                    </a:lnTo>
                    <a:lnTo>
                      <a:pt x="11314"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62" name="椭圆 72"/>
              <p:cNvSpPr/>
              <p:nvPr/>
            </p:nvSpPr>
            <p:spPr>
              <a:xfrm>
                <a:off x="1045339" y="2266098"/>
                <a:ext cx="1036106" cy="933523"/>
              </a:xfrm>
              <a:custGeom>
                <a:avLst/>
                <a:gdLst/>
                <a:ahLst/>
                <a:cxnLst>
                  <a:cxn ang="0">
                    <a:pos x="wd2" y="hd2"/>
                  </a:cxn>
                  <a:cxn ang="5400000">
                    <a:pos x="wd2" y="hd2"/>
                  </a:cxn>
                  <a:cxn ang="10800000">
                    <a:pos x="wd2" y="hd2"/>
                  </a:cxn>
                  <a:cxn ang="16200000">
                    <a:pos x="wd2" y="hd2"/>
                  </a:cxn>
                </a:cxnLst>
                <a:rect l="0" t="0" r="r" b="b"/>
                <a:pathLst>
                  <a:path w="21600" h="21600" extrusionOk="0">
                    <a:moveTo>
                      <a:pt x="10928" y="0"/>
                    </a:moveTo>
                    <a:lnTo>
                      <a:pt x="11151" y="0"/>
                    </a:lnTo>
                    <a:lnTo>
                      <a:pt x="11476" y="133"/>
                    </a:lnTo>
                    <a:lnTo>
                      <a:pt x="11783" y="323"/>
                    </a:lnTo>
                    <a:lnTo>
                      <a:pt x="11903" y="569"/>
                    </a:lnTo>
                    <a:lnTo>
                      <a:pt x="12091" y="816"/>
                    </a:lnTo>
                    <a:lnTo>
                      <a:pt x="12211" y="1006"/>
                    </a:lnTo>
                    <a:lnTo>
                      <a:pt x="12348" y="1139"/>
                    </a:lnTo>
                    <a:lnTo>
                      <a:pt x="12587" y="1120"/>
                    </a:lnTo>
                    <a:lnTo>
                      <a:pt x="12707" y="930"/>
                    </a:lnTo>
                    <a:lnTo>
                      <a:pt x="12844" y="778"/>
                    </a:lnTo>
                    <a:lnTo>
                      <a:pt x="13083" y="607"/>
                    </a:lnTo>
                    <a:lnTo>
                      <a:pt x="13220" y="873"/>
                    </a:lnTo>
                    <a:lnTo>
                      <a:pt x="13340" y="740"/>
                    </a:lnTo>
                    <a:lnTo>
                      <a:pt x="13425" y="626"/>
                    </a:lnTo>
                    <a:lnTo>
                      <a:pt x="13545" y="569"/>
                    </a:lnTo>
                    <a:lnTo>
                      <a:pt x="13784" y="569"/>
                    </a:lnTo>
                    <a:lnTo>
                      <a:pt x="13972" y="759"/>
                    </a:lnTo>
                    <a:lnTo>
                      <a:pt x="13972" y="1139"/>
                    </a:lnTo>
                    <a:lnTo>
                      <a:pt x="14007" y="1424"/>
                    </a:lnTo>
                    <a:cubicBezTo>
                      <a:pt x="14019" y="1499"/>
                      <a:pt x="14028" y="1575"/>
                      <a:pt x="14041" y="1651"/>
                    </a:cubicBezTo>
                    <a:lnTo>
                      <a:pt x="14178" y="1784"/>
                    </a:lnTo>
                    <a:lnTo>
                      <a:pt x="14332" y="1917"/>
                    </a:lnTo>
                    <a:lnTo>
                      <a:pt x="14503" y="2126"/>
                    </a:lnTo>
                    <a:cubicBezTo>
                      <a:pt x="14498" y="2188"/>
                      <a:pt x="14490" y="2254"/>
                      <a:pt x="14486" y="2316"/>
                    </a:cubicBezTo>
                    <a:lnTo>
                      <a:pt x="14417" y="2505"/>
                    </a:lnTo>
                    <a:lnTo>
                      <a:pt x="14297" y="2714"/>
                    </a:lnTo>
                    <a:lnTo>
                      <a:pt x="14178" y="2942"/>
                    </a:lnTo>
                    <a:lnTo>
                      <a:pt x="14349" y="3056"/>
                    </a:lnTo>
                    <a:lnTo>
                      <a:pt x="14537" y="3189"/>
                    </a:lnTo>
                    <a:lnTo>
                      <a:pt x="14434" y="3644"/>
                    </a:lnTo>
                    <a:lnTo>
                      <a:pt x="14622" y="3834"/>
                    </a:lnTo>
                    <a:lnTo>
                      <a:pt x="14742" y="3549"/>
                    </a:lnTo>
                    <a:lnTo>
                      <a:pt x="14879" y="3322"/>
                    </a:lnTo>
                    <a:lnTo>
                      <a:pt x="15067" y="3303"/>
                    </a:lnTo>
                    <a:lnTo>
                      <a:pt x="15289" y="3284"/>
                    </a:lnTo>
                    <a:lnTo>
                      <a:pt x="15375" y="3417"/>
                    </a:lnTo>
                    <a:lnTo>
                      <a:pt x="15648" y="3436"/>
                    </a:lnTo>
                    <a:lnTo>
                      <a:pt x="15905" y="3473"/>
                    </a:lnTo>
                    <a:lnTo>
                      <a:pt x="16162" y="3473"/>
                    </a:lnTo>
                    <a:lnTo>
                      <a:pt x="16264" y="3246"/>
                    </a:lnTo>
                    <a:cubicBezTo>
                      <a:pt x="16303" y="3170"/>
                      <a:pt x="16345" y="3094"/>
                      <a:pt x="16384" y="3018"/>
                    </a:cubicBezTo>
                    <a:lnTo>
                      <a:pt x="16555" y="2847"/>
                    </a:lnTo>
                    <a:cubicBezTo>
                      <a:pt x="16559" y="2766"/>
                      <a:pt x="16568" y="2681"/>
                      <a:pt x="16572" y="2600"/>
                    </a:cubicBezTo>
                    <a:lnTo>
                      <a:pt x="16572" y="2354"/>
                    </a:lnTo>
                    <a:lnTo>
                      <a:pt x="16726" y="2202"/>
                    </a:lnTo>
                    <a:cubicBezTo>
                      <a:pt x="16722" y="2102"/>
                      <a:pt x="16713" y="1998"/>
                      <a:pt x="16709" y="1898"/>
                    </a:cubicBezTo>
                    <a:lnTo>
                      <a:pt x="16709" y="1613"/>
                    </a:lnTo>
                    <a:lnTo>
                      <a:pt x="16931" y="1462"/>
                    </a:lnTo>
                    <a:lnTo>
                      <a:pt x="17119" y="1234"/>
                    </a:lnTo>
                    <a:lnTo>
                      <a:pt x="17324" y="1063"/>
                    </a:lnTo>
                    <a:lnTo>
                      <a:pt x="17530" y="816"/>
                    </a:lnTo>
                    <a:cubicBezTo>
                      <a:pt x="17568" y="887"/>
                      <a:pt x="17611" y="954"/>
                      <a:pt x="17649" y="1025"/>
                    </a:cubicBezTo>
                    <a:cubicBezTo>
                      <a:pt x="17667" y="1125"/>
                      <a:pt x="17684" y="1229"/>
                      <a:pt x="17701" y="1329"/>
                    </a:cubicBezTo>
                    <a:cubicBezTo>
                      <a:pt x="17714" y="1381"/>
                      <a:pt x="17722" y="1428"/>
                      <a:pt x="17735" y="1480"/>
                    </a:cubicBezTo>
                    <a:lnTo>
                      <a:pt x="17940" y="1480"/>
                    </a:lnTo>
                    <a:lnTo>
                      <a:pt x="18128" y="1367"/>
                    </a:lnTo>
                    <a:lnTo>
                      <a:pt x="18282" y="1480"/>
                    </a:lnTo>
                    <a:cubicBezTo>
                      <a:pt x="18295" y="1590"/>
                      <a:pt x="18304" y="1694"/>
                      <a:pt x="18316" y="1803"/>
                    </a:cubicBezTo>
                    <a:lnTo>
                      <a:pt x="18333" y="2202"/>
                    </a:lnTo>
                    <a:lnTo>
                      <a:pt x="18522" y="2240"/>
                    </a:lnTo>
                    <a:lnTo>
                      <a:pt x="18658" y="2316"/>
                    </a:lnTo>
                    <a:cubicBezTo>
                      <a:pt x="18671" y="2415"/>
                      <a:pt x="18680" y="2520"/>
                      <a:pt x="18693" y="2619"/>
                    </a:cubicBezTo>
                    <a:lnTo>
                      <a:pt x="18693" y="2923"/>
                    </a:lnTo>
                    <a:lnTo>
                      <a:pt x="18744" y="3227"/>
                    </a:lnTo>
                    <a:lnTo>
                      <a:pt x="18949" y="3341"/>
                    </a:lnTo>
                    <a:lnTo>
                      <a:pt x="19291" y="3910"/>
                    </a:lnTo>
                    <a:lnTo>
                      <a:pt x="19514" y="4195"/>
                    </a:lnTo>
                    <a:lnTo>
                      <a:pt x="19479" y="4441"/>
                    </a:lnTo>
                    <a:lnTo>
                      <a:pt x="19445" y="4707"/>
                    </a:lnTo>
                    <a:lnTo>
                      <a:pt x="19548" y="4897"/>
                    </a:lnTo>
                    <a:lnTo>
                      <a:pt x="19736" y="5011"/>
                    </a:lnTo>
                    <a:lnTo>
                      <a:pt x="19856" y="5125"/>
                    </a:lnTo>
                    <a:lnTo>
                      <a:pt x="19838" y="5353"/>
                    </a:lnTo>
                    <a:lnTo>
                      <a:pt x="19821" y="5618"/>
                    </a:lnTo>
                    <a:lnTo>
                      <a:pt x="19838" y="5960"/>
                    </a:lnTo>
                    <a:lnTo>
                      <a:pt x="19907" y="6207"/>
                    </a:lnTo>
                    <a:lnTo>
                      <a:pt x="19873" y="6510"/>
                    </a:lnTo>
                    <a:lnTo>
                      <a:pt x="19992" y="6814"/>
                    </a:lnTo>
                    <a:lnTo>
                      <a:pt x="20163" y="6928"/>
                    </a:lnTo>
                    <a:lnTo>
                      <a:pt x="20334" y="7004"/>
                    </a:lnTo>
                    <a:lnTo>
                      <a:pt x="20420" y="7194"/>
                    </a:lnTo>
                    <a:lnTo>
                      <a:pt x="20420" y="7421"/>
                    </a:lnTo>
                    <a:lnTo>
                      <a:pt x="20728" y="7346"/>
                    </a:lnTo>
                    <a:lnTo>
                      <a:pt x="20882" y="7251"/>
                    </a:lnTo>
                    <a:lnTo>
                      <a:pt x="21087" y="7213"/>
                    </a:lnTo>
                    <a:lnTo>
                      <a:pt x="21207" y="7402"/>
                    </a:lnTo>
                    <a:lnTo>
                      <a:pt x="21164" y="7554"/>
                    </a:lnTo>
                    <a:lnTo>
                      <a:pt x="20984" y="7630"/>
                    </a:lnTo>
                    <a:lnTo>
                      <a:pt x="20950" y="7839"/>
                    </a:lnTo>
                    <a:lnTo>
                      <a:pt x="21001" y="8086"/>
                    </a:lnTo>
                    <a:lnTo>
                      <a:pt x="20830" y="8181"/>
                    </a:lnTo>
                    <a:lnTo>
                      <a:pt x="20625" y="8200"/>
                    </a:lnTo>
                    <a:lnTo>
                      <a:pt x="20728" y="8427"/>
                    </a:lnTo>
                    <a:lnTo>
                      <a:pt x="20865" y="8617"/>
                    </a:lnTo>
                    <a:lnTo>
                      <a:pt x="21104" y="8598"/>
                    </a:lnTo>
                    <a:lnTo>
                      <a:pt x="21309" y="8579"/>
                    </a:lnTo>
                    <a:lnTo>
                      <a:pt x="21480" y="8598"/>
                    </a:lnTo>
                    <a:cubicBezTo>
                      <a:pt x="21497" y="8660"/>
                      <a:pt x="21514" y="8726"/>
                      <a:pt x="21532" y="8788"/>
                    </a:cubicBezTo>
                    <a:lnTo>
                      <a:pt x="21566" y="8940"/>
                    </a:lnTo>
                    <a:cubicBezTo>
                      <a:pt x="21579" y="9011"/>
                      <a:pt x="21587" y="9078"/>
                      <a:pt x="21600" y="9149"/>
                    </a:cubicBezTo>
                    <a:lnTo>
                      <a:pt x="21480" y="9301"/>
                    </a:lnTo>
                    <a:lnTo>
                      <a:pt x="21275" y="9357"/>
                    </a:lnTo>
                    <a:lnTo>
                      <a:pt x="21121" y="9509"/>
                    </a:lnTo>
                    <a:cubicBezTo>
                      <a:pt x="21121" y="9585"/>
                      <a:pt x="21125" y="9661"/>
                      <a:pt x="21125" y="9737"/>
                    </a:cubicBezTo>
                    <a:lnTo>
                      <a:pt x="21019" y="9965"/>
                    </a:lnTo>
                    <a:lnTo>
                      <a:pt x="20813" y="9965"/>
                    </a:lnTo>
                    <a:lnTo>
                      <a:pt x="20659" y="10041"/>
                    </a:lnTo>
                    <a:lnTo>
                      <a:pt x="20488" y="10212"/>
                    </a:lnTo>
                    <a:cubicBezTo>
                      <a:pt x="20501" y="10288"/>
                      <a:pt x="20510" y="10363"/>
                      <a:pt x="20523" y="10439"/>
                    </a:cubicBezTo>
                    <a:lnTo>
                      <a:pt x="20574" y="10667"/>
                    </a:lnTo>
                    <a:lnTo>
                      <a:pt x="20300" y="10705"/>
                    </a:lnTo>
                    <a:lnTo>
                      <a:pt x="20078" y="10667"/>
                    </a:lnTo>
                    <a:lnTo>
                      <a:pt x="19821" y="10496"/>
                    </a:lnTo>
                    <a:lnTo>
                      <a:pt x="19599" y="10363"/>
                    </a:lnTo>
                    <a:lnTo>
                      <a:pt x="19462" y="10534"/>
                    </a:lnTo>
                    <a:cubicBezTo>
                      <a:pt x="19467" y="10672"/>
                      <a:pt x="19475" y="10814"/>
                      <a:pt x="19479" y="10952"/>
                    </a:cubicBezTo>
                    <a:cubicBezTo>
                      <a:pt x="19484" y="11085"/>
                      <a:pt x="19492" y="11218"/>
                      <a:pt x="19496" y="11350"/>
                    </a:cubicBezTo>
                    <a:cubicBezTo>
                      <a:pt x="19484" y="11460"/>
                      <a:pt x="19475" y="11564"/>
                      <a:pt x="19462" y="11673"/>
                    </a:cubicBezTo>
                    <a:lnTo>
                      <a:pt x="19137" y="11654"/>
                    </a:lnTo>
                    <a:lnTo>
                      <a:pt x="18829" y="11616"/>
                    </a:lnTo>
                    <a:lnTo>
                      <a:pt x="18778" y="11920"/>
                    </a:lnTo>
                    <a:lnTo>
                      <a:pt x="18573" y="12034"/>
                    </a:lnTo>
                    <a:lnTo>
                      <a:pt x="18248" y="12167"/>
                    </a:lnTo>
                    <a:lnTo>
                      <a:pt x="17991" y="12243"/>
                    </a:lnTo>
                    <a:lnTo>
                      <a:pt x="17667" y="12394"/>
                    </a:lnTo>
                    <a:lnTo>
                      <a:pt x="17461" y="12224"/>
                    </a:lnTo>
                    <a:lnTo>
                      <a:pt x="17239" y="12072"/>
                    </a:lnTo>
                    <a:lnTo>
                      <a:pt x="17085" y="12413"/>
                    </a:lnTo>
                    <a:cubicBezTo>
                      <a:pt x="17064" y="12485"/>
                      <a:pt x="17038" y="12551"/>
                      <a:pt x="17017" y="12622"/>
                    </a:cubicBezTo>
                    <a:cubicBezTo>
                      <a:pt x="17000" y="12693"/>
                      <a:pt x="16982" y="12760"/>
                      <a:pt x="16965" y="12831"/>
                    </a:cubicBezTo>
                    <a:lnTo>
                      <a:pt x="17153" y="13021"/>
                    </a:lnTo>
                    <a:lnTo>
                      <a:pt x="17290" y="13173"/>
                    </a:lnTo>
                    <a:lnTo>
                      <a:pt x="17427" y="13286"/>
                    </a:lnTo>
                    <a:cubicBezTo>
                      <a:pt x="17406" y="13377"/>
                      <a:pt x="17380" y="13462"/>
                      <a:pt x="17359" y="13552"/>
                    </a:cubicBezTo>
                    <a:cubicBezTo>
                      <a:pt x="17324" y="13633"/>
                      <a:pt x="17290" y="13718"/>
                      <a:pt x="17256" y="13799"/>
                    </a:cubicBezTo>
                    <a:lnTo>
                      <a:pt x="17000" y="13894"/>
                    </a:lnTo>
                    <a:lnTo>
                      <a:pt x="16640" y="13970"/>
                    </a:lnTo>
                    <a:lnTo>
                      <a:pt x="16213" y="13989"/>
                    </a:lnTo>
                    <a:lnTo>
                      <a:pt x="15888" y="14008"/>
                    </a:lnTo>
                    <a:lnTo>
                      <a:pt x="15512" y="14027"/>
                    </a:lnTo>
                    <a:lnTo>
                      <a:pt x="15238" y="13894"/>
                    </a:lnTo>
                    <a:lnTo>
                      <a:pt x="14964" y="13856"/>
                    </a:lnTo>
                    <a:lnTo>
                      <a:pt x="14725" y="13894"/>
                    </a:lnTo>
                    <a:lnTo>
                      <a:pt x="14708" y="14198"/>
                    </a:lnTo>
                    <a:lnTo>
                      <a:pt x="14657" y="14463"/>
                    </a:lnTo>
                    <a:lnTo>
                      <a:pt x="14332" y="14273"/>
                    </a:lnTo>
                    <a:lnTo>
                      <a:pt x="14126" y="14217"/>
                    </a:lnTo>
                    <a:lnTo>
                      <a:pt x="13767" y="14236"/>
                    </a:lnTo>
                    <a:lnTo>
                      <a:pt x="13639" y="14008"/>
                    </a:lnTo>
                    <a:lnTo>
                      <a:pt x="13630" y="14008"/>
                    </a:lnTo>
                    <a:lnTo>
                      <a:pt x="13237" y="14122"/>
                    </a:lnTo>
                    <a:lnTo>
                      <a:pt x="12929" y="14330"/>
                    </a:lnTo>
                    <a:lnTo>
                      <a:pt x="12690" y="13932"/>
                    </a:lnTo>
                    <a:lnTo>
                      <a:pt x="12433" y="14160"/>
                    </a:lnTo>
                    <a:lnTo>
                      <a:pt x="12331" y="14330"/>
                    </a:lnTo>
                    <a:lnTo>
                      <a:pt x="12467" y="14577"/>
                    </a:lnTo>
                    <a:lnTo>
                      <a:pt x="12211" y="14748"/>
                    </a:lnTo>
                    <a:lnTo>
                      <a:pt x="12006" y="14805"/>
                    </a:lnTo>
                    <a:cubicBezTo>
                      <a:pt x="11989" y="14895"/>
                      <a:pt x="11971" y="14980"/>
                      <a:pt x="11954" y="15071"/>
                    </a:cubicBezTo>
                    <a:lnTo>
                      <a:pt x="11954" y="15260"/>
                    </a:lnTo>
                    <a:lnTo>
                      <a:pt x="11698" y="15450"/>
                    </a:lnTo>
                    <a:lnTo>
                      <a:pt x="11869" y="15754"/>
                    </a:lnTo>
                    <a:lnTo>
                      <a:pt x="11800" y="16077"/>
                    </a:lnTo>
                    <a:lnTo>
                      <a:pt x="12433" y="16342"/>
                    </a:lnTo>
                    <a:lnTo>
                      <a:pt x="12844" y="16608"/>
                    </a:lnTo>
                    <a:lnTo>
                      <a:pt x="13152" y="16665"/>
                    </a:lnTo>
                    <a:cubicBezTo>
                      <a:pt x="13156" y="16855"/>
                      <a:pt x="13164" y="17045"/>
                      <a:pt x="13169" y="17234"/>
                    </a:cubicBezTo>
                    <a:lnTo>
                      <a:pt x="13237" y="17937"/>
                    </a:lnTo>
                    <a:cubicBezTo>
                      <a:pt x="13250" y="18112"/>
                      <a:pt x="13258" y="18293"/>
                      <a:pt x="13271" y="18468"/>
                    </a:cubicBezTo>
                    <a:lnTo>
                      <a:pt x="13374" y="19038"/>
                    </a:lnTo>
                    <a:lnTo>
                      <a:pt x="12690" y="19095"/>
                    </a:lnTo>
                    <a:lnTo>
                      <a:pt x="12476" y="19313"/>
                    </a:lnTo>
                    <a:lnTo>
                      <a:pt x="12489" y="19341"/>
                    </a:lnTo>
                    <a:lnTo>
                      <a:pt x="13340" y="20138"/>
                    </a:lnTo>
                    <a:lnTo>
                      <a:pt x="13562" y="19987"/>
                    </a:lnTo>
                    <a:lnTo>
                      <a:pt x="13853" y="19797"/>
                    </a:lnTo>
                    <a:lnTo>
                      <a:pt x="14229" y="20309"/>
                    </a:lnTo>
                    <a:lnTo>
                      <a:pt x="14558" y="20713"/>
                    </a:lnTo>
                    <a:lnTo>
                      <a:pt x="14297" y="20708"/>
                    </a:lnTo>
                    <a:lnTo>
                      <a:pt x="14075" y="20651"/>
                    </a:lnTo>
                    <a:lnTo>
                      <a:pt x="13784" y="20689"/>
                    </a:lnTo>
                    <a:lnTo>
                      <a:pt x="13545" y="20708"/>
                    </a:lnTo>
                    <a:lnTo>
                      <a:pt x="13408" y="20860"/>
                    </a:lnTo>
                    <a:lnTo>
                      <a:pt x="13220" y="21050"/>
                    </a:lnTo>
                    <a:lnTo>
                      <a:pt x="12895" y="21107"/>
                    </a:lnTo>
                    <a:lnTo>
                      <a:pt x="12792" y="21258"/>
                    </a:lnTo>
                    <a:lnTo>
                      <a:pt x="12553" y="21429"/>
                    </a:lnTo>
                    <a:lnTo>
                      <a:pt x="12331" y="21524"/>
                    </a:lnTo>
                    <a:lnTo>
                      <a:pt x="12057" y="21524"/>
                    </a:lnTo>
                    <a:lnTo>
                      <a:pt x="11771" y="21600"/>
                    </a:lnTo>
                    <a:lnTo>
                      <a:pt x="11732" y="21296"/>
                    </a:lnTo>
                    <a:lnTo>
                      <a:pt x="11698" y="21012"/>
                    </a:lnTo>
                    <a:lnTo>
                      <a:pt x="11527" y="21012"/>
                    </a:lnTo>
                    <a:lnTo>
                      <a:pt x="11253" y="20993"/>
                    </a:lnTo>
                    <a:lnTo>
                      <a:pt x="10945" y="20879"/>
                    </a:lnTo>
                    <a:lnTo>
                      <a:pt x="10655" y="20860"/>
                    </a:lnTo>
                    <a:lnTo>
                      <a:pt x="10381" y="20860"/>
                    </a:lnTo>
                    <a:lnTo>
                      <a:pt x="10124" y="21125"/>
                    </a:lnTo>
                    <a:lnTo>
                      <a:pt x="9902" y="20727"/>
                    </a:lnTo>
                    <a:lnTo>
                      <a:pt x="9800" y="20518"/>
                    </a:lnTo>
                    <a:lnTo>
                      <a:pt x="9611" y="20195"/>
                    </a:lnTo>
                    <a:lnTo>
                      <a:pt x="9252" y="20271"/>
                    </a:lnTo>
                    <a:lnTo>
                      <a:pt x="8790" y="20290"/>
                    </a:lnTo>
                    <a:lnTo>
                      <a:pt x="8397" y="20290"/>
                    </a:lnTo>
                    <a:lnTo>
                      <a:pt x="8363" y="20176"/>
                    </a:lnTo>
                    <a:lnTo>
                      <a:pt x="8192" y="19873"/>
                    </a:lnTo>
                    <a:lnTo>
                      <a:pt x="7935" y="19588"/>
                    </a:lnTo>
                    <a:lnTo>
                      <a:pt x="7628" y="19702"/>
                    </a:lnTo>
                    <a:lnTo>
                      <a:pt x="7286" y="19588"/>
                    </a:lnTo>
                    <a:lnTo>
                      <a:pt x="6918" y="19493"/>
                    </a:lnTo>
                    <a:lnTo>
                      <a:pt x="6807" y="19550"/>
                    </a:lnTo>
                    <a:lnTo>
                      <a:pt x="6482" y="19227"/>
                    </a:lnTo>
                    <a:lnTo>
                      <a:pt x="6294" y="19114"/>
                    </a:lnTo>
                    <a:lnTo>
                      <a:pt x="6037" y="19000"/>
                    </a:lnTo>
                    <a:lnTo>
                      <a:pt x="5763" y="18943"/>
                    </a:lnTo>
                    <a:cubicBezTo>
                      <a:pt x="5733" y="19038"/>
                      <a:pt x="5708" y="19133"/>
                      <a:pt x="5678" y="19227"/>
                    </a:cubicBezTo>
                    <a:cubicBezTo>
                      <a:pt x="5695" y="19375"/>
                      <a:pt x="5712" y="19517"/>
                      <a:pt x="5729" y="19664"/>
                    </a:cubicBezTo>
                    <a:lnTo>
                      <a:pt x="5763" y="20082"/>
                    </a:lnTo>
                    <a:lnTo>
                      <a:pt x="5712" y="20423"/>
                    </a:lnTo>
                    <a:lnTo>
                      <a:pt x="5370" y="20423"/>
                    </a:lnTo>
                    <a:lnTo>
                      <a:pt x="4994" y="20385"/>
                    </a:lnTo>
                    <a:lnTo>
                      <a:pt x="4583" y="20366"/>
                    </a:lnTo>
                    <a:lnTo>
                      <a:pt x="4173" y="20366"/>
                    </a:lnTo>
                    <a:lnTo>
                      <a:pt x="3848" y="20157"/>
                    </a:lnTo>
                    <a:cubicBezTo>
                      <a:pt x="3814" y="20238"/>
                      <a:pt x="3780" y="20324"/>
                      <a:pt x="3745" y="20404"/>
                    </a:cubicBezTo>
                    <a:cubicBezTo>
                      <a:pt x="3715" y="20461"/>
                      <a:pt x="3690" y="20518"/>
                      <a:pt x="3660" y="20575"/>
                    </a:cubicBezTo>
                    <a:lnTo>
                      <a:pt x="3352" y="20461"/>
                    </a:lnTo>
                    <a:lnTo>
                      <a:pt x="3130" y="20442"/>
                    </a:lnTo>
                    <a:cubicBezTo>
                      <a:pt x="3091" y="20347"/>
                      <a:pt x="3048" y="20252"/>
                      <a:pt x="3010" y="20157"/>
                    </a:cubicBezTo>
                    <a:lnTo>
                      <a:pt x="2788" y="19930"/>
                    </a:lnTo>
                    <a:lnTo>
                      <a:pt x="2463" y="20063"/>
                    </a:lnTo>
                    <a:lnTo>
                      <a:pt x="2104" y="20252"/>
                    </a:lnTo>
                    <a:lnTo>
                      <a:pt x="1796" y="20423"/>
                    </a:lnTo>
                    <a:lnTo>
                      <a:pt x="1522" y="20404"/>
                    </a:lnTo>
                    <a:lnTo>
                      <a:pt x="1300" y="20157"/>
                    </a:lnTo>
                    <a:lnTo>
                      <a:pt x="1060" y="19968"/>
                    </a:lnTo>
                    <a:lnTo>
                      <a:pt x="1060" y="19721"/>
                    </a:lnTo>
                    <a:lnTo>
                      <a:pt x="906" y="19493"/>
                    </a:lnTo>
                    <a:lnTo>
                      <a:pt x="735" y="19303"/>
                    </a:lnTo>
                    <a:lnTo>
                      <a:pt x="410" y="19095"/>
                    </a:lnTo>
                    <a:lnTo>
                      <a:pt x="56" y="18933"/>
                    </a:lnTo>
                    <a:lnTo>
                      <a:pt x="0" y="18620"/>
                    </a:lnTo>
                    <a:lnTo>
                      <a:pt x="17" y="18430"/>
                    </a:lnTo>
                    <a:lnTo>
                      <a:pt x="103" y="18202"/>
                    </a:lnTo>
                    <a:lnTo>
                      <a:pt x="274" y="18032"/>
                    </a:lnTo>
                    <a:cubicBezTo>
                      <a:pt x="278" y="17932"/>
                      <a:pt x="286" y="17828"/>
                      <a:pt x="291" y="17728"/>
                    </a:cubicBezTo>
                    <a:cubicBezTo>
                      <a:pt x="295" y="17619"/>
                      <a:pt x="304" y="17514"/>
                      <a:pt x="308" y="17405"/>
                    </a:cubicBezTo>
                    <a:cubicBezTo>
                      <a:pt x="329" y="17329"/>
                      <a:pt x="355" y="17253"/>
                      <a:pt x="376" y="17178"/>
                    </a:cubicBezTo>
                    <a:lnTo>
                      <a:pt x="547" y="17196"/>
                    </a:lnTo>
                    <a:lnTo>
                      <a:pt x="855" y="17215"/>
                    </a:lnTo>
                    <a:lnTo>
                      <a:pt x="975" y="17102"/>
                    </a:lnTo>
                    <a:lnTo>
                      <a:pt x="855" y="16950"/>
                    </a:lnTo>
                    <a:lnTo>
                      <a:pt x="718" y="16684"/>
                    </a:lnTo>
                    <a:lnTo>
                      <a:pt x="941" y="16494"/>
                    </a:lnTo>
                    <a:lnTo>
                      <a:pt x="1146" y="16285"/>
                    </a:lnTo>
                    <a:lnTo>
                      <a:pt x="1454" y="16058"/>
                    </a:lnTo>
                    <a:cubicBezTo>
                      <a:pt x="1488" y="15930"/>
                      <a:pt x="1522" y="15806"/>
                      <a:pt x="1556" y="15678"/>
                    </a:cubicBezTo>
                    <a:lnTo>
                      <a:pt x="1676" y="15374"/>
                    </a:lnTo>
                    <a:lnTo>
                      <a:pt x="1813" y="15071"/>
                    </a:lnTo>
                    <a:lnTo>
                      <a:pt x="1933" y="14824"/>
                    </a:lnTo>
                    <a:lnTo>
                      <a:pt x="2206" y="14539"/>
                    </a:lnTo>
                    <a:lnTo>
                      <a:pt x="2052" y="14349"/>
                    </a:lnTo>
                    <a:lnTo>
                      <a:pt x="1915" y="14065"/>
                    </a:lnTo>
                    <a:lnTo>
                      <a:pt x="1676" y="13647"/>
                    </a:lnTo>
                    <a:lnTo>
                      <a:pt x="1830" y="13419"/>
                    </a:lnTo>
                    <a:lnTo>
                      <a:pt x="1933" y="13305"/>
                    </a:lnTo>
                    <a:lnTo>
                      <a:pt x="1582" y="12641"/>
                    </a:lnTo>
                    <a:lnTo>
                      <a:pt x="1505" y="12508"/>
                    </a:lnTo>
                    <a:lnTo>
                      <a:pt x="1248" y="12470"/>
                    </a:lnTo>
                    <a:lnTo>
                      <a:pt x="1026" y="12489"/>
                    </a:lnTo>
                    <a:lnTo>
                      <a:pt x="735" y="12451"/>
                    </a:lnTo>
                    <a:lnTo>
                      <a:pt x="599" y="12243"/>
                    </a:lnTo>
                    <a:lnTo>
                      <a:pt x="445" y="12072"/>
                    </a:lnTo>
                    <a:lnTo>
                      <a:pt x="599" y="11768"/>
                    </a:lnTo>
                    <a:lnTo>
                      <a:pt x="701" y="11483"/>
                    </a:lnTo>
                    <a:lnTo>
                      <a:pt x="958" y="11161"/>
                    </a:lnTo>
                    <a:lnTo>
                      <a:pt x="906" y="10933"/>
                    </a:lnTo>
                    <a:lnTo>
                      <a:pt x="804" y="10629"/>
                    </a:lnTo>
                    <a:lnTo>
                      <a:pt x="992" y="10420"/>
                    </a:lnTo>
                    <a:lnTo>
                      <a:pt x="1095" y="10325"/>
                    </a:lnTo>
                    <a:lnTo>
                      <a:pt x="855" y="9794"/>
                    </a:lnTo>
                    <a:lnTo>
                      <a:pt x="889" y="9585"/>
                    </a:lnTo>
                    <a:lnTo>
                      <a:pt x="1060" y="9357"/>
                    </a:lnTo>
                    <a:lnTo>
                      <a:pt x="1248" y="9282"/>
                    </a:lnTo>
                    <a:lnTo>
                      <a:pt x="1437" y="9357"/>
                    </a:lnTo>
                    <a:lnTo>
                      <a:pt x="1573" y="9471"/>
                    </a:lnTo>
                    <a:lnTo>
                      <a:pt x="1984" y="9016"/>
                    </a:lnTo>
                    <a:lnTo>
                      <a:pt x="2104" y="9244"/>
                    </a:lnTo>
                    <a:lnTo>
                      <a:pt x="2104" y="9509"/>
                    </a:lnTo>
                    <a:lnTo>
                      <a:pt x="2275" y="9661"/>
                    </a:lnTo>
                    <a:lnTo>
                      <a:pt x="2381" y="9694"/>
                    </a:lnTo>
                    <a:lnTo>
                      <a:pt x="2407" y="9690"/>
                    </a:lnTo>
                    <a:lnTo>
                      <a:pt x="2582" y="9585"/>
                    </a:lnTo>
                    <a:lnTo>
                      <a:pt x="2514" y="9433"/>
                    </a:lnTo>
                    <a:lnTo>
                      <a:pt x="2463" y="9263"/>
                    </a:lnTo>
                    <a:lnTo>
                      <a:pt x="2565" y="9035"/>
                    </a:lnTo>
                    <a:lnTo>
                      <a:pt x="2497" y="8826"/>
                    </a:lnTo>
                    <a:lnTo>
                      <a:pt x="2668" y="8679"/>
                    </a:lnTo>
                    <a:lnTo>
                      <a:pt x="2839" y="8902"/>
                    </a:lnTo>
                    <a:lnTo>
                      <a:pt x="3078" y="9054"/>
                    </a:lnTo>
                    <a:lnTo>
                      <a:pt x="3267" y="8883"/>
                    </a:lnTo>
                    <a:lnTo>
                      <a:pt x="3472" y="8617"/>
                    </a:lnTo>
                    <a:lnTo>
                      <a:pt x="3574" y="8750"/>
                    </a:lnTo>
                    <a:lnTo>
                      <a:pt x="3694" y="8940"/>
                    </a:lnTo>
                    <a:lnTo>
                      <a:pt x="3985" y="8807"/>
                    </a:lnTo>
                    <a:lnTo>
                      <a:pt x="4293" y="8769"/>
                    </a:lnTo>
                    <a:lnTo>
                      <a:pt x="4532" y="8788"/>
                    </a:lnTo>
                    <a:lnTo>
                      <a:pt x="4669" y="8560"/>
                    </a:lnTo>
                    <a:lnTo>
                      <a:pt x="4840" y="8389"/>
                    </a:lnTo>
                    <a:lnTo>
                      <a:pt x="5131" y="8314"/>
                    </a:lnTo>
                    <a:lnTo>
                      <a:pt x="5592" y="8181"/>
                    </a:lnTo>
                    <a:lnTo>
                      <a:pt x="5781" y="8408"/>
                    </a:lnTo>
                    <a:lnTo>
                      <a:pt x="5952" y="8655"/>
                    </a:lnTo>
                    <a:lnTo>
                      <a:pt x="6276" y="8522"/>
                    </a:lnTo>
                    <a:lnTo>
                      <a:pt x="6345" y="8276"/>
                    </a:lnTo>
                    <a:lnTo>
                      <a:pt x="6362" y="8048"/>
                    </a:lnTo>
                    <a:lnTo>
                      <a:pt x="6533" y="7915"/>
                    </a:lnTo>
                    <a:lnTo>
                      <a:pt x="6755" y="7915"/>
                    </a:lnTo>
                    <a:lnTo>
                      <a:pt x="6961" y="7877"/>
                    </a:lnTo>
                    <a:lnTo>
                      <a:pt x="7230" y="7858"/>
                    </a:lnTo>
                    <a:lnTo>
                      <a:pt x="7234" y="7858"/>
                    </a:lnTo>
                    <a:lnTo>
                      <a:pt x="7166" y="7687"/>
                    </a:lnTo>
                    <a:cubicBezTo>
                      <a:pt x="7144" y="7616"/>
                      <a:pt x="7119" y="7550"/>
                      <a:pt x="7097" y="7478"/>
                    </a:cubicBezTo>
                    <a:lnTo>
                      <a:pt x="7268" y="7308"/>
                    </a:lnTo>
                    <a:lnTo>
                      <a:pt x="7320" y="7080"/>
                    </a:lnTo>
                    <a:cubicBezTo>
                      <a:pt x="7341" y="6980"/>
                      <a:pt x="7367" y="6876"/>
                      <a:pt x="7388" y="6776"/>
                    </a:cubicBezTo>
                    <a:lnTo>
                      <a:pt x="7337" y="6548"/>
                    </a:lnTo>
                    <a:lnTo>
                      <a:pt x="7217" y="6491"/>
                    </a:lnTo>
                    <a:lnTo>
                      <a:pt x="7132" y="6321"/>
                    </a:lnTo>
                    <a:lnTo>
                      <a:pt x="7183" y="6093"/>
                    </a:lnTo>
                    <a:cubicBezTo>
                      <a:pt x="7200" y="6012"/>
                      <a:pt x="7217" y="5927"/>
                      <a:pt x="7234" y="5846"/>
                    </a:cubicBezTo>
                    <a:lnTo>
                      <a:pt x="7320" y="5580"/>
                    </a:lnTo>
                    <a:lnTo>
                      <a:pt x="7508" y="5751"/>
                    </a:lnTo>
                    <a:lnTo>
                      <a:pt x="7696" y="5903"/>
                    </a:lnTo>
                    <a:lnTo>
                      <a:pt x="7884" y="5846"/>
                    </a:lnTo>
                    <a:lnTo>
                      <a:pt x="8124" y="5808"/>
                    </a:lnTo>
                    <a:lnTo>
                      <a:pt x="8299" y="5732"/>
                    </a:lnTo>
                    <a:lnTo>
                      <a:pt x="8295" y="5732"/>
                    </a:lnTo>
                    <a:lnTo>
                      <a:pt x="8192" y="5504"/>
                    </a:lnTo>
                    <a:lnTo>
                      <a:pt x="8106" y="5277"/>
                    </a:lnTo>
                    <a:lnTo>
                      <a:pt x="8038" y="5068"/>
                    </a:lnTo>
                    <a:lnTo>
                      <a:pt x="8004" y="4783"/>
                    </a:lnTo>
                    <a:lnTo>
                      <a:pt x="7884" y="4612"/>
                    </a:lnTo>
                    <a:lnTo>
                      <a:pt x="7850" y="4422"/>
                    </a:lnTo>
                    <a:lnTo>
                      <a:pt x="7867" y="4195"/>
                    </a:lnTo>
                    <a:lnTo>
                      <a:pt x="8089" y="4214"/>
                    </a:lnTo>
                    <a:lnTo>
                      <a:pt x="8346" y="4271"/>
                    </a:lnTo>
                    <a:lnTo>
                      <a:pt x="8363" y="4062"/>
                    </a:lnTo>
                    <a:lnTo>
                      <a:pt x="8466" y="3858"/>
                    </a:lnTo>
                    <a:lnTo>
                      <a:pt x="8637" y="3682"/>
                    </a:lnTo>
                    <a:lnTo>
                      <a:pt x="8773" y="3492"/>
                    </a:lnTo>
                    <a:cubicBezTo>
                      <a:pt x="8761" y="3421"/>
                      <a:pt x="8752" y="3355"/>
                      <a:pt x="8739" y="3284"/>
                    </a:cubicBezTo>
                    <a:lnTo>
                      <a:pt x="8756" y="3075"/>
                    </a:lnTo>
                    <a:lnTo>
                      <a:pt x="8996" y="3094"/>
                    </a:lnTo>
                    <a:lnTo>
                      <a:pt x="9235" y="3075"/>
                    </a:lnTo>
                    <a:lnTo>
                      <a:pt x="9423" y="2885"/>
                    </a:lnTo>
                    <a:lnTo>
                      <a:pt x="9543" y="2733"/>
                    </a:lnTo>
                    <a:lnTo>
                      <a:pt x="9697" y="2524"/>
                    </a:lnTo>
                    <a:lnTo>
                      <a:pt x="9577" y="2392"/>
                    </a:lnTo>
                    <a:cubicBezTo>
                      <a:pt x="9560" y="2301"/>
                      <a:pt x="9543" y="2216"/>
                      <a:pt x="9526" y="2126"/>
                    </a:cubicBezTo>
                    <a:lnTo>
                      <a:pt x="9697" y="2031"/>
                    </a:lnTo>
                    <a:lnTo>
                      <a:pt x="9971" y="2050"/>
                    </a:lnTo>
                    <a:lnTo>
                      <a:pt x="9971" y="1822"/>
                    </a:lnTo>
                    <a:lnTo>
                      <a:pt x="10159" y="1613"/>
                    </a:lnTo>
                    <a:lnTo>
                      <a:pt x="10295" y="1386"/>
                    </a:lnTo>
                    <a:lnTo>
                      <a:pt x="10484" y="1139"/>
                    </a:lnTo>
                    <a:lnTo>
                      <a:pt x="10364" y="1006"/>
                    </a:lnTo>
                    <a:lnTo>
                      <a:pt x="10244" y="854"/>
                    </a:lnTo>
                    <a:cubicBezTo>
                      <a:pt x="10240" y="797"/>
                      <a:pt x="10231" y="740"/>
                      <a:pt x="10227" y="683"/>
                    </a:cubicBezTo>
                    <a:cubicBezTo>
                      <a:pt x="10240" y="593"/>
                      <a:pt x="10248" y="508"/>
                      <a:pt x="10261" y="418"/>
                    </a:cubicBezTo>
                    <a:lnTo>
                      <a:pt x="10449" y="266"/>
                    </a:lnTo>
                    <a:lnTo>
                      <a:pt x="10757" y="152"/>
                    </a:lnTo>
                    <a:lnTo>
                      <a:pt x="10928"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63" name="Freeform 7"/>
              <p:cNvSpPr/>
              <p:nvPr/>
            </p:nvSpPr>
            <p:spPr>
              <a:xfrm>
                <a:off x="650386" y="2018868"/>
                <a:ext cx="898643" cy="1088426"/>
              </a:xfrm>
              <a:custGeom>
                <a:avLst/>
                <a:gdLst/>
                <a:ahLst/>
                <a:cxnLst>
                  <a:cxn ang="0">
                    <a:pos x="wd2" y="hd2"/>
                  </a:cxn>
                  <a:cxn ang="5400000">
                    <a:pos x="wd2" y="hd2"/>
                  </a:cxn>
                  <a:cxn ang="10800000">
                    <a:pos x="wd2" y="hd2"/>
                  </a:cxn>
                  <a:cxn ang="16200000">
                    <a:pos x="wd2" y="hd2"/>
                  </a:cxn>
                </a:cxnLst>
                <a:rect l="0" t="0" r="r" b="b"/>
                <a:pathLst>
                  <a:path w="21600" h="21600" extrusionOk="0">
                    <a:moveTo>
                      <a:pt x="16787" y="0"/>
                    </a:moveTo>
                    <a:lnTo>
                      <a:pt x="17102" y="16"/>
                    </a:lnTo>
                    <a:lnTo>
                      <a:pt x="17260" y="130"/>
                    </a:lnTo>
                    <a:lnTo>
                      <a:pt x="17319" y="310"/>
                    </a:lnTo>
                    <a:lnTo>
                      <a:pt x="17260" y="472"/>
                    </a:lnTo>
                    <a:lnTo>
                      <a:pt x="17241" y="635"/>
                    </a:lnTo>
                    <a:lnTo>
                      <a:pt x="17398" y="749"/>
                    </a:lnTo>
                    <a:lnTo>
                      <a:pt x="17596" y="880"/>
                    </a:lnTo>
                    <a:lnTo>
                      <a:pt x="17773" y="798"/>
                    </a:lnTo>
                    <a:lnTo>
                      <a:pt x="17911" y="619"/>
                    </a:lnTo>
                    <a:lnTo>
                      <a:pt x="18148" y="619"/>
                    </a:lnTo>
                    <a:lnTo>
                      <a:pt x="18503" y="586"/>
                    </a:lnTo>
                    <a:lnTo>
                      <a:pt x="18858" y="619"/>
                    </a:lnTo>
                    <a:lnTo>
                      <a:pt x="18996" y="766"/>
                    </a:lnTo>
                    <a:lnTo>
                      <a:pt x="18996" y="1189"/>
                    </a:lnTo>
                    <a:lnTo>
                      <a:pt x="19667" y="1189"/>
                    </a:lnTo>
                    <a:lnTo>
                      <a:pt x="19923" y="1319"/>
                    </a:lnTo>
                    <a:lnTo>
                      <a:pt x="19746" y="1433"/>
                    </a:lnTo>
                    <a:lnTo>
                      <a:pt x="19450" y="1564"/>
                    </a:lnTo>
                    <a:lnTo>
                      <a:pt x="19588" y="1678"/>
                    </a:lnTo>
                    <a:lnTo>
                      <a:pt x="19864" y="1792"/>
                    </a:lnTo>
                    <a:lnTo>
                      <a:pt x="20121" y="1776"/>
                    </a:lnTo>
                    <a:lnTo>
                      <a:pt x="20357" y="1857"/>
                    </a:lnTo>
                    <a:lnTo>
                      <a:pt x="20416" y="2052"/>
                    </a:lnTo>
                    <a:lnTo>
                      <a:pt x="20574" y="2248"/>
                    </a:lnTo>
                    <a:lnTo>
                      <a:pt x="20831" y="2411"/>
                    </a:lnTo>
                    <a:lnTo>
                      <a:pt x="20633" y="2590"/>
                    </a:lnTo>
                    <a:lnTo>
                      <a:pt x="20338" y="2753"/>
                    </a:lnTo>
                    <a:lnTo>
                      <a:pt x="20180" y="2965"/>
                    </a:lnTo>
                    <a:lnTo>
                      <a:pt x="20180" y="3209"/>
                    </a:lnTo>
                    <a:lnTo>
                      <a:pt x="20476" y="3356"/>
                    </a:lnTo>
                    <a:lnTo>
                      <a:pt x="20239" y="3584"/>
                    </a:lnTo>
                    <a:lnTo>
                      <a:pt x="20456" y="3747"/>
                    </a:lnTo>
                    <a:lnTo>
                      <a:pt x="20574" y="3828"/>
                    </a:lnTo>
                    <a:lnTo>
                      <a:pt x="20377" y="4072"/>
                    </a:lnTo>
                    <a:lnTo>
                      <a:pt x="20653" y="4252"/>
                    </a:lnTo>
                    <a:lnTo>
                      <a:pt x="20949" y="4219"/>
                    </a:lnTo>
                    <a:lnTo>
                      <a:pt x="21265" y="4268"/>
                    </a:lnTo>
                    <a:cubicBezTo>
                      <a:pt x="21270" y="4349"/>
                      <a:pt x="21279" y="4431"/>
                      <a:pt x="21284" y="4512"/>
                    </a:cubicBezTo>
                    <a:lnTo>
                      <a:pt x="21245" y="4724"/>
                    </a:lnTo>
                    <a:lnTo>
                      <a:pt x="21344" y="4936"/>
                    </a:lnTo>
                    <a:lnTo>
                      <a:pt x="21561" y="5131"/>
                    </a:lnTo>
                    <a:lnTo>
                      <a:pt x="21344" y="5262"/>
                    </a:lnTo>
                    <a:cubicBezTo>
                      <a:pt x="21329" y="5339"/>
                      <a:pt x="21319" y="5412"/>
                      <a:pt x="21304" y="5490"/>
                    </a:cubicBezTo>
                    <a:cubicBezTo>
                      <a:pt x="21309" y="5538"/>
                      <a:pt x="21319" y="5587"/>
                      <a:pt x="21324" y="5636"/>
                    </a:cubicBezTo>
                    <a:lnTo>
                      <a:pt x="21462" y="5767"/>
                    </a:lnTo>
                    <a:lnTo>
                      <a:pt x="21600" y="5881"/>
                    </a:lnTo>
                    <a:lnTo>
                      <a:pt x="21383" y="6092"/>
                    </a:lnTo>
                    <a:lnTo>
                      <a:pt x="21225" y="6288"/>
                    </a:lnTo>
                    <a:lnTo>
                      <a:pt x="21008" y="6467"/>
                    </a:lnTo>
                    <a:lnTo>
                      <a:pt x="21008" y="6662"/>
                    </a:lnTo>
                    <a:lnTo>
                      <a:pt x="20693" y="6646"/>
                    </a:lnTo>
                    <a:lnTo>
                      <a:pt x="20495" y="6728"/>
                    </a:lnTo>
                    <a:cubicBezTo>
                      <a:pt x="20515" y="6805"/>
                      <a:pt x="20535" y="6878"/>
                      <a:pt x="20555" y="6956"/>
                    </a:cubicBezTo>
                    <a:lnTo>
                      <a:pt x="20693" y="7070"/>
                    </a:lnTo>
                    <a:lnTo>
                      <a:pt x="20515" y="7249"/>
                    </a:lnTo>
                    <a:lnTo>
                      <a:pt x="20377" y="7379"/>
                    </a:lnTo>
                    <a:lnTo>
                      <a:pt x="20160" y="7542"/>
                    </a:lnTo>
                    <a:lnTo>
                      <a:pt x="19884" y="7558"/>
                    </a:lnTo>
                    <a:lnTo>
                      <a:pt x="19608" y="7542"/>
                    </a:lnTo>
                    <a:lnTo>
                      <a:pt x="19588" y="7721"/>
                    </a:lnTo>
                    <a:cubicBezTo>
                      <a:pt x="19603" y="7782"/>
                      <a:pt x="19613" y="7839"/>
                      <a:pt x="19627" y="7900"/>
                    </a:cubicBezTo>
                    <a:lnTo>
                      <a:pt x="19470" y="8063"/>
                    </a:lnTo>
                    <a:lnTo>
                      <a:pt x="19272" y="8214"/>
                    </a:lnTo>
                    <a:lnTo>
                      <a:pt x="19270" y="8213"/>
                    </a:lnTo>
                    <a:lnTo>
                      <a:pt x="19154" y="8389"/>
                    </a:lnTo>
                    <a:lnTo>
                      <a:pt x="19134" y="8568"/>
                    </a:lnTo>
                    <a:lnTo>
                      <a:pt x="18838" y="8519"/>
                    </a:lnTo>
                    <a:lnTo>
                      <a:pt x="18582" y="8503"/>
                    </a:lnTo>
                    <a:cubicBezTo>
                      <a:pt x="18577" y="8568"/>
                      <a:pt x="18567" y="8633"/>
                      <a:pt x="18562" y="8699"/>
                    </a:cubicBezTo>
                    <a:lnTo>
                      <a:pt x="18602" y="8862"/>
                    </a:lnTo>
                    <a:cubicBezTo>
                      <a:pt x="18646" y="8910"/>
                      <a:pt x="18695" y="8959"/>
                      <a:pt x="18740" y="9008"/>
                    </a:cubicBezTo>
                    <a:cubicBezTo>
                      <a:pt x="18755" y="9090"/>
                      <a:pt x="18764" y="9171"/>
                      <a:pt x="18779" y="9252"/>
                    </a:cubicBezTo>
                    <a:lnTo>
                      <a:pt x="18858" y="9432"/>
                    </a:lnTo>
                    <a:cubicBezTo>
                      <a:pt x="18893" y="9497"/>
                      <a:pt x="18922" y="9562"/>
                      <a:pt x="18957" y="9627"/>
                    </a:cubicBezTo>
                    <a:lnTo>
                      <a:pt x="19075" y="9823"/>
                    </a:lnTo>
                    <a:lnTo>
                      <a:pt x="18878" y="9888"/>
                    </a:lnTo>
                    <a:lnTo>
                      <a:pt x="18602" y="9920"/>
                    </a:lnTo>
                    <a:lnTo>
                      <a:pt x="18385" y="9969"/>
                    </a:lnTo>
                    <a:lnTo>
                      <a:pt x="18168" y="9839"/>
                    </a:lnTo>
                    <a:lnTo>
                      <a:pt x="17951" y="9692"/>
                    </a:lnTo>
                    <a:lnTo>
                      <a:pt x="17852" y="9920"/>
                    </a:lnTo>
                    <a:cubicBezTo>
                      <a:pt x="17832" y="9990"/>
                      <a:pt x="17813" y="10063"/>
                      <a:pt x="17793" y="10132"/>
                    </a:cubicBezTo>
                    <a:lnTo>
                      <a:pt x="17734" y="10328"/>
                    </a:lnTo>
                    <a:lnTo>
                      <a:pt x="17832" y="10474"/>
                    </a:lnTo>
                    <a:lnTo>
                      <a:pt x="17970" y="10523"/>
                    </a:lnTo>
                    <a:lnTo>
                      <a:pt x="18030" y="10719"/>
                    </a:lnTo>
                    <a:cubicBezTo>
                      <a:pt x="18005" y="10804"/>
                      <a:pt x="17975" y="10894"/>
                      <a:pt x="17951" y="10979"/>
                    </a:cubicBezTo>
                    <a:lnTo>
                      <a:pt x="17892" y="11175"/>
                    </a:lnTo>
                    <a:lnTo>
                      <a:pt x="17694" y="11321"/>
                    </a:lnTo>
                    <a:cubicBezTo>
                      <a:pt x="17719" y="11382"/>
                      <a:pt x="17748" y="11439"/>
                      <a:pt x="17773" y="11500"/>
                    </a:cubicBezTo>
                    <a:lnTo>
                      <a:pt x="17852" y="11647"/>
                    </a:lnTo>
                    <a:lnTo>
                      <a:pt x="17536" y="11663"/>
                    </a:lnTo>
                    <a:lnTo>
                      <a:pt x="17300" y="11696"/>
                    </a:lnTo>
                    <a:lnTo>
                      <a:pt x="17043" y="11696"/>
                    </a:lnTo>
                    <a:lnTo>
                      <a:pt x="16846" y="11810"/>
                    </a:lnTo>
                    <a:lnTo>
                      <a:pt x="16826" y="12005"/>
                    </a:lnTo>
                    <a:lnTo>
                      <a:pt x="16747" y="12217"/>
                    </a:lnTo>
                    <a:lnTo>
                      <a:pt x="16373" y="12331"/>
                    </a:lnTo>
                    <a:lnTo>
                      <a:pt x="16175" y="12119"/>
                    </a:lnTo>
                    <a:lnTo>
                      <a:pt x="15958" y="11924"/>
                    </a:lnTo>
                    <a:lnTo>
                      <a:pt x="15426" y="12038"/>
                    </a:lnTo>
                    <a:lnTo>
                      <a:pt x="15090" y="12103"/>
                    </a:lnTo>
                    <a:lnTo>
                      <a:pt x="14893" y="12250"/>
                    </a:lnTo>
                    <a:lnTo>
                      <a:pt x="14735" y="12445"/>
                    </a:lnTo>
                    <a:lnTo>
                      <a:pt x="14459" y="12429"/>
                    </a:lnTo>
                    <a:lnTo>
                      <a:pt x="14104" y="12462"/>
                    </a:lnTo>
                    <a:lnTo>
                      <a:pt x="13769" y="12576"/>
                    </a:lnTo>
                    <a:lnTo>
                      <a:pt x="13631" y="12413"/>
                    </a:lnTo>
                    <a:lnTo>
                      <a:pt x="13512" y="12299"/>
                    </a:lnTo>
                    <a:lnTo>
                      <a:pt x="13276" y="12527"/>
                    </a:lnTo>
                    <a:lnTo>
                      <a:pt x="13059" y="12673"/>
                    </a:lnTo>
                    <a:lnTo>
                      <a:pt x="12782" y="12543"/>
                    </a:lnTo>
                    <a:lnTo>
                      <a:pt x="12585" y="12348"/>
                    </a:lnTo>
                    <a:lnTo>
                      <a:pt x="12388" y="12478"/>
                    </a:lnTo>
                    <a:lnTo>
                      <a:pt x="12467" y="12657"/>
                    </a:lnTo>
                    <a:lnTo>
                      <a:pt x="12348" y="12852"/>
                    </a:lnTo>
                    <a:lnTo>
                      <a:pt x="12408" y="12999"/>
                    </a:lnTo>
                    <a:cubicBezTo>
                      <a:pt x="12432" y="13044"/>
                      <a:pt x="12462" y="13085"/>
                      <a:pt x="12487" y="13129"/>
                    </a:cubicBezTo>
                    <a:lnTo>
                      <a:pt x="12270" y="13227"/>
                    </a:lnTo>
                    <a:lnTo>
                      <a:pt x="12132" y="13195"/>
                    </a:lnTo>
                    <a:lnTo>
                      <a:pt x="11934" y="13064"/>
                    </a:lnTo>
                    <a:lnTo>
                      <a:pt x="11934" y="12836"/>
                    </a:lnTo>
                    <a:lnTo>
                      <a:pt x="11796" y="12641"/>
                    </a:lnTo>
                    <a:lnTo>
                      <a:pt x="11520" y="12869"/>
                    </a:lnTo>
                    <a:lnTo>
                      <a:pt x="11323" y="13032"/>
                    </a:lnTo>
                    <a:lnTo>
                      <a:pt x="11165" y="12934"/>
                    </a:lnTo>
                    <a:lnTo>
                      <a:pt x="10948" y="12869"/>
                    </a:lnTo>
                    <a:lnTo>
                      <a:pt x="10731" y="12934"/>
                    </a:lnTo>
                    <a:lnTo>
                      <a:pt x="10534" y="13129"/>
                    </a:lnTo>
                    <a:lnTo>
                      <a:pt x="10494" y="13309"/>
                    </a:lnTo>
                    <a:lnTo>
                      <a:pt x="10652" y="13569"/>
                    </a:lnTo>
                    <a:lnTo>
                      <a:pt x="10770" y="13765"/>
                    </a:lnTo>
                    <a:lnTo>
                      <a:pt x="10652" y="13846"/>
                    </a:lnTo>
                    <a:lnTo>
                      <a:pt x="10435" y="14025"/>
                    </a:lnTo>
                    <a:lnTo>
                      <a:pt x="10553" y="14286"/>
                    </a:lnTo>
                    <a:lnTo>
                      <a:pt x="10613" y="14481"/>
                    </a:lnTo>
                    <a:lnTo>
                      <a:pt x="10317" y="14758"/>
                    </a:lnTo>
                    <a:lnTo>
                      <a:pt x="10198" y="15003"/>
                    </a:lnTo>
                    <a:lnTo>
                      <a:pt x="10021" y="15263"/>
                    </a:lnTo>
                    <a:lnTo>
                      <a:pt x="10198" y="15410"/>
                    </a:lnTo>
                    <a:lnTo>
                      <a:pt x="10341" y="15581"/>
                    </a:lnTo>
                    <a:lnTo>
                      <a:pt x="10692" y="15622"/>
                    </a:lnTo>
                    <a:lnTo>
                      <a:pt x="10948" y="15605"/>
                    </a:lnTo>
                    <a:lnTo>
                      <a:pt x="11254" y="15642"/>
                    </a:lnTo>
                    <a:lnTo>
                      <a:pt x="11737" y="16322"/>
                    </a:lnTo>
                    <a:lnTo>
                      <a:pt x="11619" y="16420"/>
                    </a:lnTo>
                    <a:lnTo>
                      <a:pt x="11441" y="16615"/>
                    </a:lnTo>
                    <a:lnTo>
                      <a:pt x="11717" y="16974"/>
                    </a:lnTo>
                    <a:lnTo>
                      <a:pt x="11875" y="17218"/>
                    </a:lnTo>
                    <a:lnTo>
                      <a:pt x="12053" y="17381"/>
                    </a:lnTo>
                    <a:lnTo>
                      <a:pt x="11737" y="17625"/>
                    </a:lnTo>
                    <a:lnTo>
                      <a:pt x="11599" y="17837"/>
                    </a:lnTo>
                    <a:lnTo>
                      <a:pt x="11441" y="18098"/>
                    </a:lnTo>
                    <a:lnTo>
                      <a:pt x="11303" y="18358"/>
                    </a:lnTo>
                    <a:cubicBezTo>
                      <a:pt x="11264" y="18468"/>
                      <a:pt x="11224" y="18574"/>
                      <a:pt x="11185" y="18684"/>
                    </a:cubicBezTo>
                    <a:lnTo>
                      <a:pt x="10830" y="18880"/>
                    </a:lnTo>
                    <a:lnTo>
                      <a:pt x="10593" y="19059"/>
                    </a:lnTo>
                    <a:lnTo>
                      <a:pt x="10336" y="19222"/>
                    </a:lnTo>
                    <a:lnTo>
                      <a:pt x="10494" y="19450"/>
                    </a:lnTo>
                    <a:lnTo>
                      <a:pt x="10632" y="19580"/>
                    </a:lnTo>
                    <a:lnTo>
                      <a:pt x="10494" y="19678"/>
                    </a:lnTo>
                    <a:lnTo>
                      <a:pt x="10139" y="19662"/>
                    </a:lnTo>
                    <a:lnTo>
                      <a:pt x="9942" y="19645"/>
                    </a:lnTo>
                    <a:cubicBezTo>
                      <a:pt x="9917" y="19710"/>
                      <a:pt x="9888" y="19776"/>
                      <a:pt x="9863" y="19841"/>
                    </a:cubicBezTo>
                    <a:cubicBezTo>
                      <a:pt x="9858" y="19934"/>
                      <a:pt x="9848" y="20024"/>
                      <a:pt x="9843" y="20118"/>
                    </a:cubicBezTo>
                    <a:cubicBezTo>
                      <a:pt x="9838" y="20203"/>
                      <a:pt x="9828" y="20293"/>
                      <a:pt x="9824" y="20378"/>
                    </a:cubicBezTo>
                    <a:lnTo>
                      <a:pt x="9626" y="20525"/>
                    </a:lnTo>
                    <a:lnTo>
                      <a:pt x="9528" y="20720"/>
                    </a:lnTo>
                    <a:lnTo>
                      <a:pt x="9513" y="20867"/>
                    </a:lnTo>
                    <a:lnTo>
                      <a:pt x="9557" y="21087"/>
                    </a:lnTo>
                    <a:cubicBezTo>
                      <a:pt x="9557" y="21103"/>
                      <a:pt x="9562" y="21115"/>
                      <a:pt x="9567" y="21128"/>
                    </a:cubicBezTo>
                    <a:lnTo>
                      <a:pt x="9562" y="21124"/>
                    </a:lnTo>
                    <a:lnTo>
                      <a:pt x="9567" y="21144"/>
                    </a:lnTo>
                    <a:lnTo>
                      <a:pt x="9350" y="21160"/>
                    </a:lnTo>
                    <a:lnTo>
                      <a:pt x="9074" y="21290"/>
                    </a:lnTo>
                    <a:lnTo>
                      <a:pt x="8699" y="21486"/>
                    </a:lnTo>
                    <a:cubicBezTo>
                      <a:pt x="8640" y="21425"/>
                      <a:pt x="8581" y="21368"/>
                      <a:pt x="8522" y="21307"/>
                    </a:cubicBezTo>
                    <a:lnTo>
                      <a:pt x="8147" y="21453"/>
                    </a:lnTo>
                    <a:lnTo>
                      <a:pt x="7812" y="21600"/>
                    </a:lnTo>
                    <a:cubicBezTo>
                      <a:pt x="7767" y="21523"/>
                      <a:pt x="7718" y="21449"/>
                      <a:pt x="7673" y="21372"/>
                    </a:cubicBezTo>
                    <a:cubicBezTo>
                      <a:pt x="7614" y="21286"/>
                      <a:pt x="7555" y="21197"/>
                      <a:pt x="7496" y="21111"/>
                    </a:cubicBezTo>
                    <a:lnTo>
                      <a:pt x="7141" y="20916"/>
                    </a:lnTo>
                    <a:lnTo>
                      <a:pt x="6746" y="20720"/>
                    </a:lnTo>
                    <a:cubicBezTo>
                      <a:pt x="6751" y="20635"/>
                      <a:pt x="6761" y="20545"/>
                      <a:pt x="6766" y="20460"/>
                    </a:cubicBezTo>
                    <a:cubicBezTo>
                      <a:pt x="6751" y="20374"/>
                      <a:pt x="6741" y="20285"/>
                      <a:pt x="6727" y="20199"/>
                    </a:cubicBezTo>
                    <a:lnTo>
                      <a:pt x="6095" y="20232"/>
                    </a:lnTo>
                    <a:lnTo>
                      <a:pt x="5523" y="20215"/>
                    </a:lnTo>
                    <a:lnTo>
                      <a:pt x="5030" y="19971"/>
                    </a:lnTo>
                    <a:lnTo>
                      <a:pt x="4655" y="19759"/>
                    </a:lnTo>
                    <a:lnTo>
                      <a:pt x="4142" y="19776"/>
                    </a:lnTo>
                    <a:cubicBezTo>
                      <a:pt x="4098" y="19731"/>
                      <a:pt x="4049" y="19690"/>
                      <a:pt x="4004" y="19645"/>
                    </a:cubicBezTo>
                    <a:cubicBezTo>
                      <a:pt x="3940" y="19584"/>
                      <a:pt x="3871" y="19527"/>
                      <a:pt x="3807" y="19466"/>
                    </a:cubicBezTo>
                    <a:lnTo>
                      <a:pt x="3275" y="19450"/>
                    </a:lnTo>
                    <a:cubicBezTo>
                      <a:pt x="3201" y="19356"/>
                      <a:pt x="3132" y="19267"/>
                      <a:pt x="3058" y="19173"/>
                    </a:cubicBezTo>
                    <a:cubicBezTo>
                      <a:pt x="3092" y="19071"/>
                      <a:pt x="3122" y="18965"/>
                      <a:pt x="3156" y="18863"/>
                    </a:cubicBezTo>
                    <a:lnTo>
                      <a:pt x="2702" y="19091"/>
                    </a:lnTo>
                    <a:cubicBezTo>
                      <a:pt x="2678" y="19222"/>
                      <a:pt x="2648" y="19352"/>
                      <a:pt x="2624" y="19482"/>
                    </a:cubicBezTo>
                    <a:lnTo>
                      <a:pt x="2367" y="19482"/>
                    </a:lnTo>
                    <a:lnTo>
                      <a:pt x="2032" y="19303"/>
                    </a:lnTo>
                    <a:cubicBezTo>
                      <a:pt x="1982" y="19226"/>
                      <a:pt x="1938" y="19152"/>
                      <a:pt x="1894" y="19075"/>
                    </a:cubicBezTo>
                    <a:lnTo>
                      <a:pt x="1992" y="18863"/>
                    </a:lnTo>
                    <a:lnTo>
                      <a:pt x="2426" y="18684"/>
                    </a:lnTo>
                    <a:cubicBezTo>
                      <a:pt x="2412" y="18542"/>
                      <a:pt x="2397" y="18403"/>
                      <a:pt x="2387" y="18261"/>
                    </a:cubicBezTo>
                    <a:lnTo>
                      <a:pt x="2604" y="18130"/>
                    </a:lnTo>
                    <a:cubicBezTo>
                      <a:pt x="2619" y="18077"/>
                      <a:pt x="2628" y="18020"/>
                      <a:pt x="2643" y="17967"/>
                    </a:cubicBezTo>
                    <a:lnTo>
                      <a:pt x="2426" y="17772"/>
                    </a:lnTo>
                    <a:lnTo>
                      <a:pt x="2071" y="17707"/>
                    </a:lnTo>
                    <a:lnTo>
                      <a:pt x="1854" y="17576"/>
                    </a:lnTo>
                    <a:lnTo>
                      <a:pt x="1499" y="17495"/>
                    </a:lnTo>
                    <a:cubicBezTo>
                      <a:pt x="1460" y="17572"/>
                      <a:pt x="1420" y="17646"/>
                      <a:pt x="1381" y="17723"/>
                    </a:cubicBezTo>
                    <a:cubicBezTo>
                      <a:pt x="1332" y="17752"/>
                      <a:pt x="1287" y="17776"/>
                      <a:pt x="1243" y="17805"/>
                    </a:cubicBezTo>
                    <a:lnTo>
                      <a:pt x="1026" y="17756"/>
                    </a:lnTo>
                    <a:cubicBezTo>
                      <a:pt x="991" y="17674"/>
                      <a:pt x="962" y="17593"/>
                      <a:pt x="927" y="17511"/>
                    </a:cubicBezTo>
                    <a:cubicBezTo>
                      <a:pt x="912" y="17446"/>
                      <a:pt x="902" y="17381"/>
                      <a:pt x="888" y="17316"/>
                    </a:cubicBezTo>
                    <a:lnTo>
                      <a:pt x="690" y="17300"/>
                    </a:lnTo>
                    <a:lnTo>
                      <a:pt x="375" y="17348"/>
                    </a:lnTo>
                    <a:lnTo>
                      <a:pt x="178" y="17267"/>
                    </a:lnTo>
                    <a:cubicBezTo>
                      <a:pt x="143" y="17214"/>
                      <a:pt x="108" y="17194"/>
                      <a:pt x="79" y="17104"/>
                    </a:cubicBezTo>
                    <a:lnTo>
                      <a:pt x="0" y="16729"/>
                    </a:lnTo>
                    <a:lnTo>
                      <a:pt x="355" y="16697"/>
                    </a:lnTo>
                    <a:lnTo>
                      <a:pt x="651" y="16681"/>
                    </a:lnTo>
                    <a:lnTo>
                      <a:pt x="927" y="16583"/>
                    </a:lnTo>
                    <a:lnTo>
                      <a:pt x="1184" y="16371"/>
                    </a:lnTo>
                    <a:lnTo>
                      <a:pt x="1341" y="16159"/>
                    </a:lnTo>
                    <a:lnTo>
                      <a:pt x="1578" y="15964"/>
                    </a:lnTo>
                    <a:lnTo>
                      <a:pt x="1894" y="15654"/>
                    </a:lnTo>
                    <a:lnTo>
                      <a:pt x="1918" y="15634"/>
                    </a:lnTo>
                    <a:lnTo>
                      <a:pt x="2170" y="15263"/>
                    </a:lnTo>
                    <a:lnTo>
                      <a:pt x="2328" y="14889"/>
                    </a:lnTo>
                    <a:lnTo>
                      <a:pt x="2505" y="14302"/>
                    </a:lnTo>
                    <a:lnTo>
                      <a:pt x="2722" y="13569"/>
                    </a:lnTo>
                    <a:lnTo>
                      <a:pt x="2939" y="12901"/>
                    </a:lnTo>
                    <a:lnTo>
                      <a:pt x="3156" y="12168"/>
                    </a:lnTo>
                    <a:lnTo>
                      <a:pt x="3353" y="11582"/>
                    </a:lnTo>
                    <a:lnTo>
                      <a:pt x="3492" y="10979"/>
                    </a:lnTo>
                    <a:lnTo>
                      <a:pt x="3669" y="10311"/>
                    </a:lnTo>
                    <a:lnTo>
                      <a:pt x="3866" y="9529"/>
                    </a:lnTo>
                    <a:lnTo>
                      <a:pt x="4009" y="8886"/>
                    </a:lnTo>
                    <a:lnTo>
                      <a:pt x="4004" y="8878"/>
                    </a:lnTo>
                    <a:lnTo>
                      <a:pt x="3925" y="8519"/>
                    </a:lnTo>
                    <a:cubicBezTo>
                      <a:pt x="3906" y="8418"/>
                      <a:pt x="3886" y="8312"/>
                      <a:pt x="3866" y="8210"/>
                    </a:cubicBezTo>
                    <a:lnTo>
                      <a:pt x="4142" y="8096"/>
                    </a:lnTo>
                    <a:lnTo>
                      <a:pt x="4340" y="7998"/>
                    </a:lnTo>
                    <a:cubicBezTo>
                      <a:pt x="4325" y="7868"/>
                      <a:pt x="4315" y="7738"/>
                      <a:pt x="4300" y="7607"/>
                    </a:cubicBezTo>
                    <a:lnTo>
                      <a:pt x="4636" y="7461"/>
                    </a:lnTo>
                    <a:lnTo>
                      <a:pt x="4892" y="7575"/>
                    </a:lnTo>
                    <a:lnTo>
                      <a:pt x="5188" y="7477"/>
                    </a:lnTo>
                    <a:lnTo>
                      <a:pt x="5582" y="7542"/>
                    </a:lnTo>
                    <a:lnTo>
                      <a:pt x="5425" y="7184"/>
                    </a:lnTo>
                    <a:lnTo>
                      <a:pt x="5109" y="7021"/>
                    </a:lnTo>
                    <a:lnTo>
                      <a:pt x="4853" y="6728"/>
                    </a:lnTo>
                    <a:lnTo>
                      <a:pt x="4655" y="6630"/>
                    </a:lnTo>
                    <a:lnTo>
                      <a:pt x="4340" y="7053"/>
                    </a:lnTo>
                    <a:lnTo>
                      <a:pt x="4123" y="7314"/>
                    </a:lnTo>
                    <a:cubicBezTo>
                      <a:pt x="4177" y="7119"/>
                      <a:pt x="4226" y="6923"/>
                      <a:pt x="4281" y="6728"/>
                    </a:cubicBezTo>
                    <a:cubicBezTo>
                      <a:pt x="4285" y="6532"/>
                      <a:pt x="4295" y="6337"/>
                      <a:pt x="4300" y="6141"/>
                    </a:cubicBezTo>
                    <a:lnTo>
                      <a:pt x="4458" y="5327"/>
                    </a:lnTo>
                    <a:cubicBezTo>
                      <a:pt x="4498" y="5103"/>
                      <a:pt x="4537" y="4883"/>
                      <a:pt x="4576" y="4659"/>
                    </a:cubicBezTo>
                    <a:cubicBezTo>
                      <a:pt x="4621" y="4394"/>
                      <a:pt x="4670" y="4125"/>
                      <a:pt x="4715" y="3861"/>
                    </a:cubicBezTo>
                    <a:lnTo>
                      <a:pt x="4833" y="3128"/>
                    </a:lnTo>
                    <a:cubicBezTo>
                      <a:pt x="4838" y="2944"/>
                      <a:pt x="4848" y="2757"/>
                      <a:pt x="4853" y="2574"/>
                    </a:cubicBezTo>
                    <a:cubicBezTo>
                      <a:pt x="4892" y="2390"/>
                      <a:pt x="4932" y="2203"/>
                      <a:pt x="4971" y="2020"/>
                    </a:cubicBezTo>
                    <a:cubicBezTo>
                      <a:pt x="4946" y="1894"/>
                      <a:pt x="4917" y="1771"/>
                      <a:pt x="4892" y="1645"/>
                    </a:cubicBezTo>
                    <a:cubicBezTo>
                      <a:pt x="4887" y="1515"/>
                      <a:pt x="4877" y="1385"/>
                      <a:pt x="4872" y="1254"/>
                    </a:cubicBezTo>
                    <a:lnTo>
                      <a:pt x="5148" y="929"/>
                    </a:lnTo>
                    <a:lnTo>
                      <a:pt x="5346" y="684"/>
                    </a:lnTo>
                    <a:lnTo>
                      <a:pt x="5760" y="619"/>
                    </a:lnTo>
                    <a:cubicBezTo>
                      <a:pt x="5721" y="786"/>
                      <a:pt x="5681" y="957"/>
                      <a:pt x="5642" y="1124"/>
                    </a:cubicBezTo>
                    <a:lnTo>
                      <a:pt x="6115" y="1515"/>
                    </a:lnTo>
                    <a:lnTo>
                      <a:pt x="6687" y="1955"/>
                    </a:lnTo>
                    <a:lnTo>
                      <a:pt x="7082" y="2346"/>
                    </a:lnTo>
                    <a:lnTo>
                      <a:pt x="7358" y="2655"/>
                    </a:lnTo>
                    <a:lnTo>
                      <a:pt x="7752" y="4463"/>
                    </a:lnTo>
                    <a:lnTo>
                      <a:pt x="8048" y="4203"/>
                    </a:lnTo>
                    <a:lnTo>
                      <a:pt x="7762" y="2643"/>
                    </a:lnTo>
                    <a:lnTo>
                      <a:pt x="7733" y="2590"/>
                    </a:lnTo>
                    <a:lnTo>
                      <a:pt x="8009" y="2541"/>
                    </a:lnTo>
                    <a:lnTo>
                      <a:pt x="8403" y="2557"/>
                    </a:lnTo>
                    <a:lnTo>
                      <a:pt x="8601" y="2541"/>
                    </a:lnTo>
                    <a:lnTo>
                      <a:pt x="8719" y="2443"/>
                    </a:lnTo>
                    <a:lnTo>
                      <a:pt x="8739" y="2639"/>
                    </a:lnTo>
                    <a:lnTo>
                      <a:pt x="8778" y="2883"/>
                    </a:lnTo>
                    <a:lnTo>
                      <a:pt x="9350" y="2883"/>
                    </a:lnTo>
                    <a:lnTo>
                      <a:pt x="9567" y="2916"/>
                    </a:lnTo>
                    <a:lnTo>
                      <a:pt x="9607" y="3144"/>
                    </a:lnTo>
                    <a:lnTo>
                      <a:pt x="9587" y="3421"/>
                    </a:lnTo>
                    <a:lnTo>
                      <a:pt x="9685" y="3665"/>
                    </a:lnTo>
                    <a:lnTo>
                      <a:pt x="9922" y="3681"/>
                    </a:lnTo>
                    <a:lnTo>
                      <a:pt x="10198" y="3747"/>
                    </a:lnTo>
                    <a:lnTo>
                      <a:pt x="10475" y="3975"/>
                    </a:lnTo>
                    <a:lnTo>
                      <a:pt x="10613" y="4170"/>
                    </a:lnTo>
                    <a:lnTo>
                      <a:pt x="10889" y="4300"/>
                    </a:lnTo>
                    <a:lnTo>
                      <a:pt x="11145" y="4447"/>
                    </a:lnTo>
                    <a:lnTo>
                      <a:pt x="11402" y="4333"/>
                    </a:lnTo>
                    <a:lnTo>
                      <a:pt x="11619" y="4186"/>
                    </a:lnTo>
                    <a:lnTo>
                      <a:pt x="11757" y="4317"/>
                    </a:lnTo>
                    <a:lnTo>
                      <a:pt x="11974" y="4398"/>
                    </a:lnTo>
                    <a:lnTo>
                      <a:pt x="12161" y="4109"/>
                    </a:lnTo>
                    <a:lnTo>
                      <a:pt x="12171" y="4105"/>
                    </a:lnTo>
                    <a:lnTo>
                      <a:pt x="12250" y="3958"/>
                    </a:lnTo>
                    <a:lnTo>
                      <a:pt x="12388" y="3812"/>
                    </a:lnTo>
                    <a:lnTo>
                      <a:pt x="12467" y="3681"/>
                    </a:lnTo>
                    <a:lnTo>
                      <a:pt x="12452" y="3523"/>
                    </a:lnTo>
                    <a:lnTo>
                      <a:pt x="12684" y="3453"/>
                    </a:lnTo>
                    <a:lnTo>
                      <a:pt x="12881" y="3502"/>
                    </a:lnTo>
                    <a:lnTo>
                      <a:pt x="13216" y="3535"/>
                    </a:lnTo>
                    <a:lnTo>
                      <a:pt x="13374" y="3372"/>
                    </a:lnTo>
                    <a:lnTo>
                      <a:pt x="13670" y="3160"/>
                    </a:lnTo>
                    <a:lnTo>
                      <a:pt x="13966" y="2932"/>
                    </a:lnTo>
                    <a:lnTo>
                      <a:pt x="14084" y="2802"/>
                    </a:lnTo>
                    <a:cubicBezTo>
                      <a:pt x="14089" y="2676"/>
                      <a:pt x="14099" y="2553"/>
                      <a:pt x="14104" y="2427"/>
                    </a:cubicBezTo>
                    <a:cubicBezTo>
                      <a:pt x="14099" y="2281"/>
                      <a:pt x="14089" y="2134"/>
                      <a:pt x="14084" y="1987"/>
                    </a:cubicBezTo>
                    <a:lnTo>
                      <a:pt x="14380" y="1776"/>
                    </a:lnTo>
                    <a:lnTo>
                      <a:pt x="14834" y="1515"/>
                    </a:lnTo>
                    <a:lnTo>
                      <a:pt x="15564" y="1108"/>
                    </a:lnTo>
                    <a:cubicBezTo>
                      <a:pt x="15569" y="1014"/>
                      <a:pt x="15579" y="924"/>
                      <a:pt x="15584" y="831"/>
                    </a:cubicBezTo>
                    <a:cubicBezTo>
                      <a:pt x="15579" y="721"/>
                      <a:pt x="15569" y="615"/>
                      <a:pt x="15564" y="505"/>
                    </a:cubicBezTo>
                    <a:lnTo>
                      <a:pt x="15820" y="489"/>
                    </a:lnTo>
                    <a:lnTo>
                      <a:pt x="16018" y="472"/>
                    </a:lnTo>
                    <a:lnTo>
                      <a:pt x="16136" y="277"/>
                    </a:lnTo>
                    <a:lnTo>
                      <a:pt x="16254" y="114"/>
                    </a:lnTo>
                    <a:lnTo>
                      <a:pt x="16570" y="49"/>
                    </a:lnTo>
                    <a:lnTo>
                      <a:pt x="16787"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64" name="Freeform 20"/>
              <p:cNvSpPr/>
              <p:nvPr/>
            </p:nvSpPr>
            <p:spPr>
              <a:xfrm>
                <a:off x="761178" y="1461833"/>
                <a:ext cx="729378" cy="781697"/>
              </a:xfrm>
              <a:custGeom>
                <a:avLst/>
                <a:gdLst/>
                <a:ahLst/>
                <a:cxnLst>
                  <a:cxn ang="0">
                    <a:pos x="wd2" y="hd2"/>
                  </a:cxn>
                  <a:cxn ang="5400000">
                    <a:pos x="wd2" y="hd2"/>
                  </a:cxn>
                  <a:cxn ang="10800000">
                    <a:pos x="wd2" y="hd2"/>
                  </a:cxn>
                  <a:cxn ang="16200000">
                    <a:pos x="wd2" y="hd2"/>
                  </a:cxn>
                </a:cxnLst>
                <a:rect l="0" t="0" r="r" b="b"/>
                <a:pathLst>
                  <a:path w="21600" h="21600" extrusionOk="0">
                    <a:moveTo>
                      <a:pt x="12673" y="0"/>
                    </a:moveTo>
                    <a:lnTo>
                      <a:pt x="12904" y="23"/>
                    </a:lnTo>
                    <a:lnTo>
                      <a:pt x="13038" y="318"/>
                    </a:lnTo>
                    <a:lnTo>
                      <a:pt x="13281" y="590"/>
                    </a:lnTo>
                    <a:lnTo>
                      <a:pt x="13597" y="658"/>
                    </a:lnTo>
                    <a:lnTo>
                      <a:pt x="13841" y="681"/>
                    </a:lnTo>
                    <a:lnTo>
                      <a:pt x="13841" y="1112"/>
                    </a:lnTo>
                    <a:lnTo>
                      <a:pt x="14254" y="1180"/>
                    </a:lnTo>
                    <a:lnTo>
                      <a:pt x="14522" y="1293"/>
                    </a:lnTo>
                    <a:lnTo>
                      <a:pt x="14789" y="1452"/>
                    </a:lnTo>
                    <a:lnTo>
                      <a:pt x="14789" y="2473"/>
                    </a:lnTo>
                    <a:lnTo>
                      <a:pt x="15130" y="2541"/>
                    </a:lnTo>
                    <a:lnTo>
                      <a:pt x="15495" y="2564"/>
                    </a:lnTo>
                    <a:lnTo>
                      <a:pt x="15859" y="2518"/>
                    </a:lnTo>
                    <a:lnTo>
                      <a:pt x="16200" y="2428"/>
                    </a:lnTo>
                    <a:lnTo>
                      <a:pt x="16468" y="2360"/>
                    </a:lnTo>
                    <a:lnTo>
                      <a:pt x="16881" y="2337"/>
                    </a:lnTo>
                    <a:cubicBezTo>
                      <a:pt x="16899" y="2269"/>
                      <a:pt x="16911" y="2201"/>
                      <a:pt x="16930" y="2133"/>
                    </a:cubicBezTo>
                    <a:lnTo>
                      <a:pt x="16905" y="1906"/>
                    </a:lnTo>
                    <a:lnTo>
                      <a:pt x="17100" y="1724"/>
                    </a:lnTo>
                    <a:lnTo>
                      <a:pt x="17343" y="2019"/>
                    </a:lnTo>
                    <a:lnTo>
                      <a:pt x="17732" y="2201"/>
                    </a:lnTo>
                    <a:cubicBezTo>
                      <a:pt x="17739" y="2314"/>
                      <a:pt x="17751" y="2428"/>
                      <a:pt x="17757" y="2541"/>
                    </a:cubicBezTo>
                    <a:cubicBezTo>
                      <a:pt x="17775" y="2655"/>
                      <a:pt x="17787" y="2768"/>
                      <a:pt x="17805" y="2882"/>
                    </a:cubicBezTo>
                    <a:lnTo>
                      <a:pt x="18000" y="3176"/>
                    </a:lnTo>
                    <a:lnTo>
                      <a:pt x="18316" y="3403"/>
                    </a:lnTo>
                    <a:lnTo>
                      <a:pt x="18535" y="3698"/>
                    </a:lnTo>
                    <a:lnTo>
                      <a:pt x="18608" y="3971"/>
                    </a:lnTo>
                    <a:cubicBezTo>
                      <a:pt x="18614" y="4056"/>
                      <a:pt x="18626" y="4135"/>
                      <a:pt x="18632" y="4220"/>
                    </a:cubicBezTo>
                    <a:lnTo>
                      <a:pt x="18827" y="4402"/>
                    </a:lnTo>
                    <a:lnTo>
                      <a:pt x="19070" y="4583"/>
                    </a:lnTo>
                    <a:lnTo>
                      <a:pt x="19289" y="4697"/>
                    </a:lnTo>
                    <a:lnTo>
                      <a:pt x="19338" y="5128"/>
                    </a:lnTo>
                    <a:lnTo>
                      <a:pt x="19338" y="5445"/>
                    </a:lnTo>
                    <a:lnTo>
                      <a:pt x="19192" y="5695"/>
                    </a:lnTo>
                    <a:lnTo>
                      <a:pt x="19265" y="5967"/>
                    </a:lnTo>
                    <a:lnTo>
                      <a:pt x="19581" y="6194"/>
                    </a:lnTo>
                    <a:lnTo>
                      <a:pt x="19922" y="6466"/>
                    </a:lnTo>
                    <a:lnTo>
                      <a:pt x="20262" y="6739"/>
                    </a:lnTo>
                    <a:lnTo>
                      <a:pt x="20554" y="6807"/>
                    </a:lnTo>
                    <a:lnTo>
                      <a:pt x="20846" y="6829"/>
                    </a:lnTo>
                    <a:lnTo>
                      <a:pt x="21065" y="7034"/>
                    </a:lnTo>
                    <a:cubicBezTo>
                      <a:pt x="21047" y="7130"/>
                      <a:pt x="21034" y="7232"/>
                      <a:pt x="21016" y="7329"/>
                    </a:cubicBezTo>
                    <a:lnTo>
                      <a:pt x="21186" y="7669"/>
                    </a:lnTo>
                    <a:lnTo>
                      <a:pt x="21430" y="7782"/>
                    </a:lnTo>
                    <a:lnTo>
                      <a:pt x="21600" y="8009"/>
                    </a:lnTo>
                    <a:lnTo>
                      <a:pt x="21454" y="8395"/>
                    </a:lnTo>
                    <a:lnTo>
                      <a:pt x="20943" y="8418"/>
                    </a:lnTo>
                    <a:lnTo>
                      <a:pt x="20578" y="8554"/>
                    </a:lnTo>
                    <a:lnTo>
                      <a:pt x="20359" y="8690"/>
                    </a:lnTo>
                    <a:lnTo>
                      <a:pt x="20092" y="8894"/>
                    </a:lnTo>
                    <a:lnTo>
                      <a:pt x="20092" y="9280"/>
                    </a:lnTo>
                    <a:lnTo>
                      <a:pt x="19873" y="9348"/>
                    </a:lnTo>
                    <a:lnTo>
                      <a:pt x="19581" y="9303"/>
                    </a:lnTo>
                    <a:lnTo>
                      <a:pt x="19265" y="9348"/>
                    </a:lnTo>
                    <a:lnTo>
                      <a:pt x="19022" y="9620"/>
                    </a:lnTo>
                    <a:lnTo>
                      <a:pt x="18754" y="9938"/>
                    </a:lnTo>
                    <a:lnTo>
                      <a:pt x="18462" y="10142"/>
                    </a:lnTo>
                    <a:lnTo>
                      <a:pt x="18681" y="10437"/>
                    </a:lnTo>
                    <a:cubicBezTo>
                      <a:pt x="18687" y="10528"/>
                      <a:pt x="18693" y="10607"/>
                      <a:pt x="18705" y="10709"/>
                    </a:cubicBezTo>
                    <a:lnTo>
                      <a:pt x="18741" y="11049"/>
                    </a:lnTo>
                    <a:lnTo>
                      <a:pt x="18742" y="11050"/>
                    </a:lnTo>
                    <a:cubicBezTo>
                      <a:pt x="18742" y="11051"/>
                      <a:pt x="18742" y="11052"/>
                      <a:pt x="18742" y="11054"/>
                    </a:cubicBezTo>
                    <a:cubicBezTo>
                      <a:pt x="18742" y="11054"/>
                      <a:pt x="18742" y="11055"/>
                      <a:pt x="18742" y="11055"/>
                    </a:cubicBezTo>
                    <a:lnTo>
                      <a:pt x="18742" y="11055"/>
                    </a:lnTo>
                    <a:lnTo>
                      <a:pt x="18730" y="11322"/>
                    </a:lnTo>
                    <a:lnTo>
                      <a:pt x="18608" y="11481"/>
                    </a:lnTo>
                    <a:lnTo>
                      <a:pt x="18462" y="11617"/>
                    </a:lnTo>
                    <a:lnTo>
                      <a:pt x="18584" y="11821"/>
                    </a:lnTo>
                    <a:lnTo>
                      <a:pt x="18778" y="11980"/>
                    </a:lnTo>
                    <a:lnTo>
                      <a:pt x="18973" y="12003"/>
                    </a:lnTo>
                    <a:lnTo>
                      <a:pt x="19192" y="11957"/>
                    </a:lnTo>
                    <a:cubicBezTo>
                      <a:pt x="19241" y="12020"/>
                      <a:pt x="19289" y="12076"/>
                      <a:pt x="19338" y="12139"/>
                    </a:cubicBezTo>
                    <a:cubicBezTo>
                      <a:pt x="19356" y="12229"/>
                      <a:pt x="19368" y="12320"/>
                      <a:pt x="19386" y="12411"/>
                    </a:cubicBezTo>
                    <a:cubicBezTo>
                      <a:pt x="19405" y="12502"/>
                      <a:pt x="19417" y="12592"/>
                      <a:pt x="19435" y="12683"/>
                    </a:cubicBezTo>
                    <a:lnTo>
                      <a:pt x="19289" y="12887"/>
                    </a:lnTo>
                    <a:lnTo>
                      <a:pt x="18949" y="12933"/>
                    </a:lnTo>
                    <a:lnTo>
                      <a:pt x="18705" y="13001"/>
                    </a:lnTo>
                    <a:lnTo>
                      <a:pt x="18462" y="13114"/>
                    </a:lnTo>
                    <a:lnTo>
                      <a:pt x="18389" y="13523"/>
                    </a:lnTo>
                    <a:cubicBezTo>
                      <a:pt x="18414" y="13608"/>
                      <a:pt x="18438" y="13687"/>
                      <a:pt x="18462" y="13772"/>
                    </a:cubicBezTo>
                    <a:cubicBezTo>
                      <a:pt x="18480" y="13857"/>
                      <a:pt x="18493" y="13937"/>
                      <a:pt x="18511" y="14022"/>
                    </a:cubicBezTo>
                    <a:lnTo>
                      <a:pt x="18268" y="14158"/>
                    </a:lnTo>
                    <a:lnTo>
                      <a:pt x="17951" y="14317"/>
                    </a:lnTo>
                    <a:lnTo>
                      <a:pt x="17708" y="14408"/>
                    </a:lnTo>
                    <a:cubicBezTo>
                      <a:pt x="17659" y="14481"/>
                      <a:pt x="17611" y="14561"/>
                      <a:pt x="17562" y="14634"/>
                    </a:cubicBezTo>
                    <a:lnTo>
                      <a:pt x="17441" y="14884"/>
                    </a:lnTo>
                    <a:lnTo>
                      <a:pt x="17149" y="14952"/>
                    </a:lnTo>
                    <a:cubicBezTo>
                      <a:pt x="17130" y="15037"/>
                      <a:pt x="17106" y="15117"/>
                      <a:pt x="17100" y="15202"/>
                    </a:cubicBezTo>
                    <a:cubicBezTo>
                      <a:pt x="17102" y="15292"/>
                      <a:pt x="17104" y="15383"/>
                      <a:pt x="17106" y="15474"/>
                    </a:cubicBezTo>
                    <a:lnTo>
                      <a:pt x="16735" y="15565"/>
                    </a:lnTo>
                    <a:lnTo>
                      <a:pt x="16589" y="15792"/>
                    </a:lnTo>
                    <a:lnTo>
                      <a:pt x="16443" y="16064"/>
                    </a:lnTo>
                    <a:lnTo>
                      <a:pt x="16200" y="16087"/>
                    </a:lnTo>
                    <a:lnTo>
                      <a:pt x="15884" y="16109"/>
                    </a:lnTo>
                    <a:lnTo>
                      <a:pt x="15908" y="16563"/>
                    </a:lnTo>
                    <a:lnTo>
                      <a:pt x="15884" y="16949"/>
                    </a:lnTo>
                    <a:lnTo>
                      <a:pt x="14984" y="17516"/>
                    </a:lnTo>
                    <a:lnTo>
                      <a:pt x="14424" y="17879"/>
                    </a:lnTo>
                    <a:lnTo>
                      <a:pt x="14059" y="18174"/>
                    </a:lnTo>
                    <a:lnTo>
                      <a:pt x="14084" y="18787"/>
                    </a:lnTo>
                    <a:lnTo>
                      <a:pt x="14059" y="19308"/>
                    </a:lnTo>
                    <a:lnTo>
                      <a:pt x="13914" y="19490"/>
                    </a:lnTo>
                    <a:lnTo>
                      <a:pt x="13549" y="19808"/>
                    </a:lnTo>
                    <a:lnTo>
                      <a:pt x="13184" y="20103"/>
                    </a:lnTo>
                    <a:lnTo>
                      <a:pt x="12989" y="20329"/>
                    </a:lnTo>
                    <a:lnTo>
                      <a:pt x="12576" y="20284"/>
                    </a:lnTo>
                    <a:lnTo>
                      <a:pt x="12332" y="20216"/>
                    </a:lnTo>
                    <a:lnTo>
                      <a:pt x="12041" y="20307"/>
                    </a:lnTo>
                    <a:lnTo>
                      <a:pt x="12065" y="20534"/>
                    </a:lnTo>
                    <a:lnTo>
                      <a:pt x="11968" y="20715"/>
                    </a:lnTo>
                    <a:lnTo>
                      <a:pt x="11797" y="20919"/>
                    </a:lnTo>
                    <a:lnTo>
                      <a:pt x="11700" y="21124"/>
                    </a:lnTo>
                    <a:lnTo>
                      <a:pt x="11694" y="21118"/>
                    </a:lnTo>
                    <a:lnTo>
                      <a:pt x="11457" y="21532"/>
                    </a:lnTo>
                    <a:lnTo>
                      <a:pt x="11189" y="21418"/>
                    </a:lnTo>
                    <a:lnTo>
                      <a:pt x="11019" y="21237"/>
                    </a:lnTo>
                    <a:lnTo>
                      <a:pt x="10751" y="21441"/>
                    </a:lnTo>
                    <a:lnTo>
                      <a:pt x="10435" y="21600"/>
                    </a:lnTo>
                    <a:lnTo>
                      <a:pt x="10119" y="21396"/>
                    </a:lnTo>
                    <a:lnTo>
                      <a:pt x="9778" y="21214"/>
                    </a:lnTo>
                    <a:lnTo>
                      <a:pt x="9608" y="20942"/>
                    </a:lnTo>
                    <a:lnTo>
                      <a:pt x="9268" y="20624"/>
                    </a:lnTo>
                    <a:lnTo>
                      <a:pt x="8927" y="20534"/>
                    </a:lnTo>
                    <a:lnTo>
                      <a:pt x="8635" y="20511"/>
                    </a:lnTo>
                    <a:cubicBezTo>
                      <a:pt x="8593" y="20397"/>
                      <a:pt x="8556" y="20284"/>
                      <a:pt x="8514" y="20171"/>
                    </a:cubicBezTo>
                    <a:cubicBezTo>
                      <a:pt x="8520" y="20040"/>
                      <a:pt x="8532" y="19915"/>
                      <a:pt x="8538" y="19785"/>
                    </a:cubicBezTo>
                    <a:cubicBezTo>
                      <a:pt x="8520" y="19677"/>
                      <a:pt x="8507" y="19575"/>
                      <a:pt x="8489" y="19467"/>
                    </a:cubicBezTo>
                    <a:lnTo>
                      <a:pt x="8222" y="19422"/>
                    </a:lnTo>
                    <a:lnTo>
                      <a:pt x="7516" y="19422"/>
                    </a:lnTo>
                    <a:cubicBezTo>
                      <a:pt x="7498" y="19308"/>
                      <a:pt x="7486" y="19195"/>
                      <a:pt x="7468" y="19082"/>
                    </a:cubicBezTo>
                    <a:cubicBezTo>
                      <a:pt x="7461" y="18991"/>
                      <a:pt x="7449" y="18900"/>
                      <a:pt x="7443" y="18809"/>
                    </a:cubicBezTo>
                    <a:lnTo>
                      <a:pt x="7297" y="18945"/>
                    </a:lnTo>
                    <a:lnTo>
                      <a:pt x="7054" y="18968"/>
                    </a:lnTo>
                    <a:lnTo>
                      <a:pt x="6568" y="18945"/>
                    </a:lnTo>
                    <a:lnTo>
                      <a:pt x="6227" y="19013"/>
                    </a:lnTo>
                    <a:lnTo>
                      <a:pt x="6227" y="18911"/>
                    </a:lnTo>
                    <a:lnTo>
                      <a:pt x="6105" y="18673"/>
                    </a:lnTo>
                    <a:lnTo>
                      <a:pt x="6032" y="18265"/>
                    </a:lnTo>
                    <a:lnTo>
                      <a:pt x="5959" y="17879"/>
                    </a:lnTo>
                    <a:lnTo>
                      <a:pt x="5595" y="17448"/>
                    </a:lnTo>
                    <a:lnTo>
                      <a:pt x="5181" y="17108"/>
                    </a:lnTo>
                    <a:lnTo>
                      <a:pt x="4865" y="16745"/>
                    </a:lnTo>
                    <a:lnTo>
                      <a:pt x="4622" y="16586"/>
                    </a:lnTo>
                    <a:lnTo>
                      <a:pt x="4281" y="16563"/>
                    </a:lnTo>
                    <a:lnTo>
                      <a:pt x="4257" y="16132"/>
                    </a:lnTo>
                    <a:lnTo>
                      <a:pt x="3843" y="15973"/>
                    </a:lnTo>
                    <a:lnTo>
                      <a:pt x="3454" y="15701"/>
                    </a:lnTo>
                    <a:lnTo>
                      <a:pt x="2992" y="15338"/>
                    </a:lnTo>
                    <a:lnTo>
                      <a:pt x="2359" y="15292"/>
                    </a:lnTo>
                    <a:lnTo>
                      <a:pt x="2359" y="14748"/>
                    </a:lnTo>
                    <a:lnTo>
                      <a:pt x="2189" y="14249"/>
                    </a:lnTo>
                    <a:lnTo>
                      <a:pt x="2214" y="13613"/>
                    </a:lnTo>
                    <a:lnTo>
                      <a:pt x="2141" y="13137"/>
                    </a:lnTo>
                    <a:lnTo>
                      <a:pt x="1824" y="12797"/>
                    </a:lnTo>
                    <a:lnTo>
                      <a:pt x="1241" y="12411"/>
                    </a:lnTo>
                    <a:lnTo>
                      <a:pt x="1241" y="11866"/>
                    </a:lnTo>
                    <a:lnTo>
                      <a:pt x="1338" y="11140"/>
                    </a:lnTo>
                    <a:lnTo>
                      <a:pt x="1581" y="11481"/>
                    </a:lnTo>
                    <a:lnTo>
                      <a:pt x="1849" y="11934"/>
                    </a:lnTo>
                    <a:lnTo>
                      <a:pt x="2286" y="11844"/>
                    </a:lnTo>
                    <a:lnTo>
                      <a:pt x="2457" y="11889"/>
                    </a:lnTo>
                    <a:lnTo>
                      <a:pt x="2505" y="12388"/>
                    </a:lnTo>
                    <a:lnTo>
                      <a:pt x="2651" y="12797"/>
                    </a:lnTo>
                    <a:lnTo>
                      <a:pt x="2773" y="13228"/>
                    </a:lnTo>
                    <a:lnTo>
                      <a:pt x="2481" y="13636"/>
                    </a:lnTo>
                    <a:lnTo>
                      <a:pt x="2676" y="13886"/>
                    </a:lnTo>
                    <a:lnTo>
                      <a:pt x="3138" y="13908"/>
                    </a:lnTo>
                    <a:lnTo>
                      <a:pt x="3089" y="13296"/>
                    </a:lnTo>
                    <a:lnTo>
                      <a:pt x="3478" y="13182"/>
                    </a:lnTo>
                    <a:lnTo>
                      <a:pt x="3600" y="12797"/>
                    </a:lnTo>
                    <a:lnTo>
                      <a:pt x="3722" y="12502"/>
                    </a:lnTo>
                    <a:lnTo>
                      <a:pt x="3211" y="12025"/>
                    </a:lnTo>
                    <a:lnTo>
                      <a:pt x="3405" y="11730"/>
                    </a:lnTo>
                    <a:lnTo>
                      <a:pt x="3819" y="11798"/>
                    </a:lnTo>
                    <a:lnTo>
                      <a:pt x="3989" y="11435"/>
                    </a:lnTo>
                    <a:lnTo>
                      <a:pt x="3576" y="11163"/>
                    </a:lnTo>
                    <a:lnTo>
                      <a:pt x="3138" y="11027"/>
                    </a:lnTo>
                    <a:lnTo>
                      <a:pt x="2262" y="10550"/>
                    </a:lnTo>
                    <a:lnTo>
                      <a:pt x="1946" y="10392"/>
                    </a:lnTo>
                    <a:lnTo>
                      <a:pt x="1508" y="10187"/>
                    </a:lnTo>
                    <a:lnTo>
                      <a:pt x="1095" y="9756"/>
                    </a:lnTo>
                    <a:lnTo>
                      <a:pt x="438" y="9756"/>
                    </a:lnTo>
                    <a:lnTo>
                      <a:pt x="0" y="9280"/>
                    </a:lnTo>
                    <a:lnTo>
                      <a:pt x="268" y="9053"/>
                    </a:lnTo>
                    <a:lnTo>
                      <a:pt x="705" y="8939"/>
                    </a:lnTo>
                    <a:lnTo>
                      <a:pt x="1119" y="9166"/>
                    </a:lnTo>
                    <a:lnTo>
                      <a:pt x="1338" y="9597"/>
                    </a:lnTo>
                    <a:lnTo>
                      <a:pt x="1922" y="9620"/>
                    </a:lnTo>
                    <a:lnTo>
                      <a:pt x="2408" y="9983"/>
                    </a:lnTo>
                    <a:lnTo>
                      <a:pt x="2846" y="9779"/>
                    </a:lnTo>
                    <a:lnTo>
                      <a:pt x="3016" y="9484"/>
                    </a:lnTo>
                    <a:lnTo>
                      <a:pt x="3284" y="9234"/>
                    </a:lnTo>
                    <a:lnTo>
                      <a:pt x="3478" y="8781"/>
                    </a:lnTo>
                    <a:lnTo>
                      <a:pt x="3916" y="8486"/>
                    </a:lnTo>
                    <a:lnTo>
                      <a:pt x="4257" y="8282"/>
                    </a:lnTo>
                    <a:lnTo>
                      <a:pt x="4622" y="8145"/>
                    </a:lnTo>
                    <a:lnTo>
                      <a:pt x="4914" y="8145"/>
                    </a:lnTo>
                    <a:lnTo>
                      <a:pt x="4986" y="8440"/>
                    </a:lnTo>
                    <a:lnTo>
                      <a:pt x="5230" y="8758"/>
                    </a:lnTo>
                    <a:lnTo>
                      <a:pt x="5497" y="8622"/>
                    </a:lnTo>
                    <a:lnTo>
                      <a:pt x="5716" y="8531"/>
                    </a:lnTo>
                    <a:lnTo>
                      <a:pt x="5911" y="8508"/>
                    </a:lnTo>
                    <a:lnTo>
                      <a:pt x="6154" y="8599"/>
                    </a:lnTo>
                    <a:lnTo>
                      <a:pt x="6397" y="8894"/>
                    </a:lnTo>
                    <a:cubicBezTo>
                      <a:pt x="6398" y="8897"/>
                      <a:pt x="6398" y="8901"/>
                      <a:pt x="6398" y="8904"/>
                    </a:cubicBezTo>
                    <a:lnTo>
                      <a:pt x="6835" y="8803"/>
                    </a:lnTo>
                    <a:lnTo>
                      <a:pt x="7078" y="8667"/>
                    </a:lnTo>
                    <a:lnTo>
                      <a:pt x="7370" y="8554"/>
                    </a:lnTo>
                    <a:lnTo>
                      <a:pt x="7759" y="8304"/>
                    </a:lnTo>
                    <a:lnTo>
                      <a:pt x="8149" y="8032"/>
                    </a:lnTo>
                    <a:lnTo>
                      <a:pt x="8027" y="7850"/>
                    </a:lnTo>
                    <a:lnTo>
                      <a:pt x="7930" y="7669"/>
                    </a:lnTo>
                    <a:lnTo>
                      <a:pt x="7711" y="7760"/>
                    </a:lnTo>
                    <a:lnTo>
                      <a:pt x="7541" y="7828"/>
                    </a:lnTo>
                    <a:cubicBezTo>
                      <a:pt x="7510" y="7731"/>
                      <a:pt x="7474" y="7629"/>
                      <a:pt x="7443" y="7533"/>
                    </a:cubicBezTo>
                    <a:lnTo>
                      <a:pt x="7759" y="7238"/>
                    </a:lnTo>
                    <a:lnTo>
                      <a:pt x="7662" y="7011"/>
                    </a:lnTo>
                    <a:lnTo>
                      <a:pt x="7443" y="6693"/>
                    </a:lnTo>
                    <a:lnTo>
                      <a:pt x="7711" y="6466"/>
                    </a:lnTo>
                    <a:cubicBezTo>
                      <a:pt x="7693" y="6359"/>
                      <a:pt x="7680" y="6257"/>
                      <a:pt x="7662" y="6149"/>
                    </a:cubicBezTo>
                    <a:cubicBezTo>
                      <a:pt x="7656" y="6052"/>
                      <a:pt x="7644" y="5950"/>
                      <a:pt x="7638" y="5854"/>
                    </a:cubicBezTo>
                    <a:cubicBezTo>
                      <a:pt x="7620" y="5757"/>
                      <a:pt x="7607" y="5655"/>
                      <a:pt x="7589" y="5559"/>
                    </a:cubicBezTo>
                    <a:lnTo>
                      <a:pt x="7516" y="5287"/>
                    </a:lnTo>
                    <a:lnTo>
                      <a:pt x="7224" y="4969"/>
                    </a:lnTo>
                    <a:lnTo>
                      <a:pt x="7346" y="4787"/>
                    </a:lnTo>
                    <a:lnTo>
                      <a:pt x="7516" y="4583"/>
                    </a:lnTo>
                    <a:lnTo>
                      <a:pt x="7224" y="4311"/>
                    </a:lnTo>
                    <a:lnTo>
                      <a:pt x="6981" y="4061"/>
                    </a:lnTo>
                    <a:lnTo>
                      <a:pt x="6835" y="3903"/>
                    </a:lnTo>
                    <a:lnTo>
                      <a:pt x="6957" y="3676"/>
                    </a:lnTo>
                    <a:lnTo>
                      <a:pt x="7151" y="3471"/>
                    </a:lnTo>
                    <a:lnTo>
                      <a:pt x="6957" y="3290"/>
                    </a:lnTo>
                    <a:lnTo>
                      <a:pt x="6641" y="3108"/>
                    </a:lnTo>
                    <a:lnTo>
                      <a:pt x="6373" y="2927"/>
                    </a:lnTo>
                    <a:lnTo>
                      <a:pt x="6178" y="2655"/>
                    </a:lnTo>
                    <a:lnTo>
                      <a:pt x="6178" y="2314"/>
                    </a:lnTo>
                    <a:lnTo>
                      <a:pt x="5917" y="1895"/>
                    </a:lnTo>
                    <a:lnTo>
                      <a:pt x="5886" y="1861"/>
                    </a:lnTo>
                    <a:lnTo>
                      <a:pt x="6105" y="1656"/>
                    </a:lnTo>
                    <a:lnTo>
                      <a:pt x="6373" y="1679"/>
                    </a:lnTo>
                    <a:lnTo>
                      <a:pt x="6568" y="1497"/>
                    </a:lnTo>
                    <a:lnTo>
                      <a:pt x="6811" y="1634"/>
                    </a:lnTo>
                    <a:lnTo>
                      <a:pt x="7151" y="1611"/>
                    </a:lnTo>
                    <a:lnTo>
                      <a:pt x="7443" y="1656"/>
                    </a:lnTo>
                    <a:lnTo>
                      <a:pt x="7614" y="1792"/>
                    </a:lnTo>
                    <a:lnTo>
                      <a:pt x="7954" y="1634"/>
                    </a:lnTo>
                    <a:lnTo>
                      <a:pt x="8319" y="1407"/>
                    </a:lnTo>
                    <a:lnTo>
                      <a:pt x="8319" y="998"/>
                    </a:lnTo>
                    <a:lnTo>
                      <a:pt x="8805" y="862"/>
                    </a:lnTo>
                    <a:lnTo>
                      <a:pt x="9389" y="794"/>
                    </a:lnTo>
                    <a:lnTo>
                      <a:pt x="9900" y="726"/>
                    </a:lnTo>
                    <a:lnTo>
                      <a:pt x="10216" y="635"/>
                    </a:lnTo>
                    <a:lnTo>
                      <a:pt x="10727" y="658"/>
                    </a:lnTo>
                    <a:lnTo>
                      <a:pt x="10970" y="613"/>
                    </a:lnTo>
                    <a:lnTo>
                      <a:pt x="11262" y="681"/>
                    </a:lnTo>
                    <a:lnTo>
                      <a:pt x="11457" y="1066"/>
                    </a:lnTo>
                    <a:lnTo>
                      <a:pt x="11724" y="1066"/>
                    </a:lnTo>
                    <a:lnTo>
                      <a:pt x="11895" y="839"/>
                    </a:lnTo>
                    <a:lnTo>
                      <a:pt x="12065" y="613"/>
                    </a:lnTo>
                    <a:lnTo>
                      <a:pt x="12284" y="386"/>
                    </a:lnTo>
                    <a:lnTo>
                      <a:pt x="12430" y="182"/>
                    </a:lnTo>
                    <a:lnTo>
                      <a:pt x="12673"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65" name="Freeform 27"/>
              <p:cNvSpPr/>
              <p:nvPr/>
            </p:nvSpPr>
            <p:spPr>
              <a:xfrm>
                <a:off x="1338731" y="1738811"/>
                <a:ext cx="518054" cy="576528"/>
              </a:xfrm>
              <a:custGeom>
                <a:avLst/>
                <a:gdLst/>
                <a:ahLst/>
                <a:cxnLst>
                  <a:cxn ang="0">
                    <a:pos x="wd2" y="hd2"/>
                  </a:cxn>
                  <a:cxn ang="5400000">
                    <a:pos x="wd2" y="hd2"/>
                  </a:cxn>
                  <a:cxn ang="10800000">
                    <a:pos x="wd2" y="hd2"/>
                  </a:cxn>
                  <a:cxn ang="16200000">
                    <a:pos x="wd2" y="hd2"/>
                  </a:cxn>
                </a:cxnLst>
                <a:rect l="0" t="0" r="r" b="b"/>
                <a:pathLst>
                  <a:path w="21600" h="21600" extrusionOk="0">
                    <a:moveTo>
                      <a:pt x="12358" y="0"/>
                    </a:moveTo>
                    <a:lnTo>
                      <a:pt x="12905" y="92"/>
                    </a:lnTo>
                    <a:lnTo>
                      <a:pt x="13521" y="185"/>
                    </a:lnTo>
                    <a:lnTo>
                      <a:pt x="14274" y="185"/>
                    </a:lnTo>
                    <a:lnTo>
                      <a:pt x="14788" y="308"/>
                    </a:lnTo>
                    <a:lnTo>
                      <a:pt x="15301" y="369"/>
                    </a:lnTo>
                    <a:lnTo>
                      <a:pt x="15712" y="400"/>
                    </a:lnTo>
                    <a:lnTo>
                      <a:pt x="16431" y="677"/>
                    </a:lnTo>
                    <a:lnTo>
                      <a:pt x="16440" y="685"/>
                    </a:lnTo>
                    <a:lnTo>
                      <a:pt x="17817" y="415"/>
                    </a:lnTo>
                    <a:lnTo>
                      <a:pt x="18108" y="738"/>
                    </a:lnTo>
                    <a:lnTo>
                      <a:pt x="18382" y="1108"/>
                    </a:lnTo>
                    <a:cubicBezTo>
                      <a:pt x="18391" y="1231"/>
                      <a:pt x="18408" y="1354"/>
                      <a:pt x="18416" y="1477"/>
                    </a:cubicBezTo>
                    <a:cubicBezTo>
                      <a:pt x="18425" y="1569"/>
                      <a:pt x="18442" y="1662"/>
                      <a:pt x="18451" y="1754"/>
                    </a:cubicBezTo>
                    <a:lnTo>
                      <a:pt x="18725" y="2062"/>
                    </a:lnTo>
                    <a:lnTo>
                      <a:pt x="19170" y="1723"/>
                    </a:lnTo>
                    <a:lnTo>
                      <a:pt x="19512" y="2031"/>
                    </a:lnTo>
                    <a:cubicBezTo>
                      <a:pt x="19503" y="2146"/>
                      <a:pt x="19486" y="2254"/>
                      <a:pt x="19478" y="2369"/>
                    </a:cubicBezTo>
                    <a:lnTo>
                      <a:pt x="20025" y="2523"/>
                    </a:lnTo>
                    <a:lnTo>
                      <a:pt x="20368" y="2769"/>
                    </a:lnTo>
                    <a:cubicBezTo>
                      <a:pt x="20436" y="2885"/>
                      <a:pt x="20505" y="2992"/>
                      <a:pt x="20573" y="3108"/>
                    </a:cubicBezTo>
                    <a:cubicBezTo>
                      <a:pt x="20616" y="3231"/>
                      <a:pt x="20667" y="3354"/>
                      <a:pt x="20710" y="3477"/>
                    </a:cubicBezTo>
                    <a:cubicBezTo>
                      <a:pt x="20736" y="3569"/>
                      <a:pt x="20753" y="3662"/>
                      <a:pt x="20778" y="3754"/>
                    </a:cubicBezTo>
                    <a:lnTo>
                      <a:pt x="20881" y="4208"/>
                    </a:lnTo>
                    <a:lnTo>
                      <a:pt x="20950" y="4738"/>
                    </a:lnTo>
                    <a:lnTo>
                      <a:pt x="20915" y="5015"/>
                    </a:lnTo>
                    <a:lnTo>
                      <a:pt x="20915" y="5292"/>
                    </a:lnTo>
                    <a:lnTo>
                      <a:pt x="21121" y="5569"/>
                    </a:lnTo>
                    <a:lnTo>
                      <a:pt x="21360" y="5846"/>
                    </a:lnTo>
                    <a:lnTo>
                      <a:pt x="21566" y="6246"/>
                    </a:lnTo>
                    <a:lnTo>
                      <a:pt x="21566" y="6492"/>
                    </a:lnTo>
                    <a:cubicBezTo>
                      <a:pt x="21574" y="6577"/>
                      <a:pt x="21591" y="6654"/>
                      <a:pt x="21600" y="6738"/>
                    </a:cubicBezTo>
                    <a:lnTo>
                      <a:pt x="21258" y="6985"/>
                    </a:lnTo>
                    <a:lnTo>
                      <a:pt x="20950" y="7262"/>
                    </a:lnTo>
                    <a:lnTo>
                      <a:pt x="20744" y="7723"/>
                    </a:lnTo>
                    <a:lnTo>
                      <a:pt x="20573" y="8092"/>
                    </a:lnTo>
                    <a:lnTo>
                      <a:pt x="19957" y="8277"/>
                    </a:lnTo>
                    <a:lnTo>
                      <a:pt x="19478" y="8523"/>
                    </a:lnTo>
                    <a:lnTo>
                      <a:pt x="19170" y="8862"/>
                    </a:lnTo>
                    <a:lnTo>
                      <a:pt x="19375" y="9231"/>
                    </a:lnTo>
                    <a:lnTo>
                      <a:pt x="19717" y="9477"/>
                    </a:lnTo>
                    <a:lnTo>
                      <a:pt x="20128" y="9815"/>
                    </a:lnTo>
                    <a:lnTo>
                      <a:pt x="20487" y="10262"/>
                    </a:lnTo>
                    <a:lnTo>
                      <a:pt x="20475" y="10263"/>
                    </a:lnTo>
                    <a:lnTo>
                      <a:pt x="20573" y="10615"/>
                    </a:lnTo>
                    <a:lnTo>
                      <a:pt x="20573" y="11015"/>
                    </a:lnTo>
                    <a:cubicBezTo>
                      <a:pt x="20530" y="11115"/>
                      <a:pt x="20479" y="11223"/>
                      <a:pt x="20436" y="11323"/>
                    </a:cubicBezTo>
                    <a:lnTo>
                      <a:pt x="20197" y="11446"/>
                    </a:lnTo>
                    <a:cubicBezTo>
                      <a:pt x="20162" y="11546"/>
                      <a:pt x="20128" y="11654"/>
                      <a:pt x="20094" y="11754"/>
                    </a:cubicBezTo>
                    <a:cubicBezTo>
                      <a:pt x="20085" y="11846"/>
                      <a:pt x="20068" y="11938"/>
                      <a:pt x="20060" y="12031"/>
                    </a:cubicBezTo>
                    <a:cubicBezTo>
                      <a:pt x="20102" y="12177"/>
                      <a:pt x="20154" y="12315"/>
                      <a:pt x="20197" y="12462"/>
                    </a:cubicBezTo>
                    <a:lnTo>
                      <a:pt x="20470" y="12708"/>
                    </a:lnTo>
                    <a:cubicBezTo>
                      <a:pt x="20479" y="12823"/>
                      <a:pt x="20496" y="12931"/>
                      <a:pt x="20505" y="13046"/>
                    </a:cubicBezTo>
                    <a:lnTo>
                      <a:pt x="20539" y="13477"/>
                    </a:lnTo>
                    <a:lnTo>
                      <a:pt x="20564" y="13862"/>
                    </a:lnTo>
                    <a:lnTo>
                      <a:pt x="20265" y="14308"/>
                    </a:lnTo>
                    <a:lnTo>
                      <a:pt x="20436" y="14646"/>
                    </a:lnTo>
                    <a:lnTo>
                      <a:pt x="20573" y="14954"/>
                    </a:lnTo>
                    <a:lnTo>
                      <a:pt x="20368" y="15231"/>
                    </a:lnTo>
                    <a:lnTo>
                      <a:pt x="20025" y="15292"/>
                    </a:lnTo>
                    <a:lnTo>
                      <a:pt x="19580" y="15231"/>
                    </a:lnTo>
                    <a:lnTo>
                      <a:pt x="19341" y="14954"/>
                    </a:lnTo>
                    <a:lnTo>
                      <a:pt x="19033" y="14708"/>
                    </a:lnTo>
                    <a:lnTo>
                      <a:pt x="18725" y="14492"/>
                    </a:lnTo>
                    <a:cubicBezTo>
                      <a:pt x="18716" y="14669"/>
                      <a:pt x="18699" y="14838"/>
                      <a:pt x="18690" y="15015"/>
                    </a:cubicBezTo>
                    <a:cubicBezTo>
                      <a:pt x="18699" y="15131"/>
                      <a:pt x="18716" y="15238"/>
                      <a:pt x="18725" y="15354"/>
                    </a:cubicBezTo>
                    <a:lnTo>
                      <a:pt x="18725" y="15877"/>
                    </a:lnTo>
                    <a:lnTo>
                      <a:pt x="18245" y="16062"/>
                    </a:lnTo>
                    <a:lnTo>
                      <a:pt x="17800" y="16277"/>
                    </a:lnTo>
                    <a:lnTo>
                      <a:pt x="17492" y="16646"/>
                    </a:lnTo>
                    <a:lnTo>
                      <a:pt x="17184" y="17046"/>
                    </a:lnTo>
                    <a:lnTo>
                      <a:pt x="16979" y="17385"/>
                    </a:lnTo>
                    <a:lnTo>
                      <a:pt x="17081" y="17754"/>
                    </a:lnTo>
                    <a:cubicBezTo>
                      <a:pt x="17116" y="17915"/>
                      <a:pt x="17150" y="18085"/>
                      <a:pt x="17184" y="18246"/>
                    </a:cubicBezTo>
                    <a:lnTo>
                      <a:pt x="16910" y="18585"/>
                    </a:lnTo>
                    <a:cubicBezTo>
                      <a:pt x="16868" y="18685"/>
                      <a:pt x="16816" y="18792"/>
                      <a:pt x="16773" y="18892"/>
                    </a:cubicBezTo>
                    <a:cubicBezTo>
                      <a:pt x="16765" y="19046"/>
                      <a:pt x="16748" y="19200"/>
                      <a:pt x="16739" y="19354"/>
                    </a:cubicBezTo>
                    <a:lnTo>
                      <a:pt x="16294" y="19354"/>
                    </a:lnTo>
                    <a:lnTo>
                      <a:pt x="16020" y="19477"/>
                    </a:lnTo>
                    <a:lnTo>
                      <a:pt x="15815" y="19815"/>
                    </a:lnTo>
                    <a:lnTo>
                      <a:pt x="16089" y="20092"/>
                    </a:lnTo>
                    <a:lnTo>
                      <a:pt x="16363" y="20431"/>
                    </a:lnTo>
                    <a:lnTo>
                      <a:pt x="16191" y="20769"/>
                    </a:lnTo>
                    <a:lnTo>
                      <a:pt x="15746" y="20985"/>
                    </a:lnTo>
                    <a:lnTo>
                      <a:pt x="15370" y="20677"/>
                    </a:lnTo>
                    <a:lnTo>
                      <a:pt x="14891" y="20677"/>
                    </a:lnTo>
                    <a:lnTo>
                      <a:pt x="14651" y="20769"/>
                    </a:lnTo>
                    <a:lnTo>
                      <a:pt x="14480" y="20954"/>
                    </a:lnTo>
                    <a:lnTo>
                      <a:pt x="14240" y="21169"/>
                    </a:lnTo>
                    <a:lnTo>
                      <a:pt x="13966" y="20738"/>
                    </a:lnTo>
                    <a:lnTo>
                      <a:pt x="13487" y="21015"/>
                    </a:lnTo>
                    <a:lnTo>
                      <a:pt x="13213" y="21262"/>
                    </a:lnTo>
                    <a:lnTo>
                      <a:pt x="12974" y="21569"/>
                    </a:lnTo>
                    <a:lnTo>
                      <a:pt x="12494" y="21600"/>
                    </a:lnTo>
                    <a:lnTo>
                      <a:pt x="12221" y="21385"/>
                    </a:lnTo>
                    <a:lnTo>
                      <a:pt x="11981" y="21077"/>
                    </a:lnTo>
                    <a:lnTo>
                      <a:pt x="11604" y="20677"/>
                    </a:lnTo>
                    <a:lnTo>
                      <a:pt x="11365" y="20277"/>
                    </a:lnTo>
                    <a:lnTo>
                      <a:pt x="10749" y="19969"/>
                    </a:lnTo>
                    <a:lnTo>
                      <a:pt x="10098" y="19754"/>
                    </a:lnTo>
                    <a:lnTo>
                      <a:pt x="9653" y="19754"/>
                    </a:lnTo>
                    <a:lnTo>
                      <a:pt x="9311" y="20000"/>
                    </a:lnTo>
                    <a:lnTo>
                      <a:pt x="8695" y="20185"/>
                    </a:lnTo>
                    <a:lnTo>
                      <a:pt x="8318" y="19815"/>
                    </a:lnTo>
                    <a:lnTo>
                      <a:pt x="8147" y="19415"/>
                    </a:lnTo>
                    <a:lnTo>
                      <a:pt x="8216" y="19015"/>
                    </a:lnTo>
                    <a:cubicBezTo>
                      <a:pt x="8207" y="18862"/>
                      <a:pt x="8190" y="18708"/>
                      <a:pt x="8181" y="18554"/>
                    </a:cubicBezTo>
                    <a:lnTo>
                      <a:pt x="7634" y="18462"/>
                    </a:lnTo>
                    <a:lnTo>
                      <a:pt x="7120" y="18523"/>
                    </a:lnTo>
                    <a:lnTo>
                      <a:pt x="6641" y="18185"/>
                    </a:lnTo>
                    <a:lnTo>
                      <a:pt x="6983" y="17723"/>
                    </a:lnTo>
                    <a:lnTo>
                      <a:pt x="6778" y="17569"/>
                    </a:lnTo>
                    <a:lnTo>
                      <a:pt x="6401" y="17262"/>
                    </a:lnTo>
                    <a:lnTo>
                      <a:pt x="6812" y="16831"/>
                    </a:lnTo>
                    <a:lnTo>
                      <a:pt x="6299" y="16554"/>
                    </a:lnTo>
                    <a:lnTo>
                      <a:pt x="6299" y="16092"/>
                    </a:lnTo>
                    <a:lnTo>
                      <a:pt x="6572" y="15692"/>
                    </a:lnTo>
                    <a:lnTo>
                      <a:pt x="7086" y="15385"/>
                    </a:lnTo>
                    <a:lnTo>
                      <a:pt x="7428" y="15046"/>
                    </a:lnTo>
                    <a:lnTo>
                      <a:pt x="6983" y="14738"/>
                    </a:lnTo>
                    <a:lnTo>
                      <a:pt x="6709" y="14369"/>
                    </a:lnTo>
                    <a:lnTo>
                      <a:pt x="6607" y="13985"/>
                    </a:lnTo>
                    <a:lnTo>
                      <a:pt x="6196" y="13846"/>
                    </a:lnTo>
                    <a:lnTo>
                      <a:pt x="5751" y="13877"/>
                    </a:lnTo>
                    <a:lnTo>
                      <a:pt x="5272" y="13662"/>
                    </a:lnTo>
                    <a:lnTo>
                      <a:pt x="5032" y="13446"/>
                    </a:lnTo>
                    <a:lnTo>
                      <a:pt x="5545" y="13200"/>
                    </a:lnTo>
                    <a:lnTo>
                      <a:pt x="5854" y="12985"/>
                    </a:lnTo>
                    <a:lnTo>
                      <a:pt x="5409" y="12738"/>
                    </a:lnTo>
                    <a:lnTo>
                      <a:pt x="4245" y="12738"/>
                    </a:lnTo>
                    <a:lnTo>
                      <a:pt x="4245" y="11938"/>
                    </a:lnTo>
                    <a:lnTo>
                      <a:pt x="4005" y="11662"/>
                    </a:lnTo>
                    <a:lnTo>
                      <a:pt x="3389" y="11600"/>
                    </a:lnTo>
                    <a:lnTo>
                      <a:pt x="2773" y="11662"/>
                    </a:lnTo>
                    <a:lnTo>
                      <a:pt x="2362" y="11662"/>
                    </a:lnTo>
                    <a:lnTo>
                      <a:pt x="2122" y="12000"/>
                    </a:lnTo>
                    <a:lnTo>
                      <a:pt x="1814" y="12154"/>
                    </a:lnTo>
                    <a:lnTo>
                      <a:pt x="1472" y="11908"/>
                    </a:lnTo>
                    <a:lnTo>
                      <a:pt x="1198" y="11692"/>
                    </a:lnTo>
                    <a:cubicBezTo>
                      <a:pt x="1207" y="11592"/>
                      <a:pt x="1224" y="11485"/>
                      <a:pt x="1232" y="11385"/>
                    </a:cubicBezTo>
                    <a:lnTo>
                      <a:pt x="1335" y="11077"/>
                    </a:lnTo>
                    <a:lnTo>
                      <a:pt x="1232" y="10738"/>
                    </a:lnTo>
                    <a:lnTo>
                      <a:pt x="958" y="10523"/>
                    </a:lnTo>
                    <a:lnTo>
                      <a:pt x="411" y="10492"/>
                    </a:lnTo>
                    <a:lnTo>
                      <a:pt x="9" y="10585"/>
                    </a:lnTo>
                    <a:cubicBezTo>
                      <a:pt x="6" y="10462"/>
                      <a:pt x="3" y="10338"/>
                      <a:pt x="0" y="10215"/>
                    </a:cubicBezTo>
                    <a:cubicBezTo>
                      <a:pt x="9" y="10100"/>
                      <a:pt x="43" y="9992"/>
                      <a:pt x="68" y="9877"/>
                    </a:cubicBezTo>
                    <a:lnTo>
                      <a:pt x="479" y="9785"/>
                    </a:lnTo>
                    <a:lnTo>
                      <a:pt x="650" y="9446"/>
                    </a:lnTo>
                    <a:lnTo>
                      <a:pt x="856" y="9138"/>
                    </a:lnTo>
                    <a:lnTo>
                      <a:pt x="1198" y="9015"/>
                    </a:lnTo>
                    <a:lnTo>
                      <a:pt x="1643" y="8800"/>
                    </a:lnTo>
                    <a:lnTo>
                      <a:pt x="1985" y="8615"/>
                    </a:lnTo>
                    <a:cubicBezTo>
                      <a:pt x="1960" y="8500"/>
                      <a:pt x="1943" y="8392"/>
                      <a:pt x="1917" y="8277"/>
                    </a:cubicBezTo>
                    <a:cubicBezTo>
                      <a:pt x="1883" y="8162"/>
                      <a:pt x="1848" y="8054"/>
                      <a:pt x="1814" y="7938"/>
                    </a:cubicBezTo>
                    <a:lnTo>
                      <a:pt x="1917" y="7385"/>
                    </a:lnTo>
                    <a:lnTo>
                      <a:pt x="2259" y="7231"/>
                    </a:lnTo>
                    <a:lnTo>
                      <a:pt x="2602" y="7138"/>
                    </a:lnTo>
                    <a:lnTo>
                      <a:pt x="3081" y="7077"/>
                    </a:lnTo>
                    <a:lnTo>
                      <a:pt x="3286" y="6800"/>
                    </a:lnTo>
                    <a:lnTo>
                      <a:pt x="3218" y="6431"/>
                    </a:lnTo>
                    <a:cubicBezTo>
                      <a:pt x="3192" y="6308"/>
                      <a:pt x="3175" y="6185"/>
                      <a:pt x="3149" y="6062"/>
                    </a:cubicBezTo>
                    <a:lnTo>
                      <a:pt x="2944" y="5815"/>
                    </a:lnTo>
                    <a:lnTo>
                      <a:pt x="2636" y="5877"/>
                    </a:lnTo>
                    <a:lnTo>
                      <a:pt x="2362" y="5846"/>
                    </a:lnTo>
                    <a:lnTo>
                      <a:pt x="2088" y="5631"/>
                    </a:lnTo>
                    <a:lnTo>
                      <a:pt x="1917" y="5354"/>
                    </a:lnTo>
                    <a:lnTo>
                      <a:pt x="2122" y="5169"/>
                    </a:lnTo>
                    <a:lnTo>
                      <a:pt x="2294" y="4954"/>
                    </a:lnTo>
                    <a:lnTo>
                      <a:pt x="2311" y="4615"/>
                    </a:lnTo>
                    <a:lnTo>
                      <a:pt x="2259" y="4123"/>
                    </a:lnTo>
                    <a:lnTo>
                      <a:pt x="2225" y="3754"/>
                    </a:lnTo>
                    <a:lnTo>
                      <a:pt x="1917" y="3354"/>
                    </a:lnTo>
                    <a:lnTo>
                      <a:pt x="2328" y="3077"/>
                    </a:lnTo>
                    <a:lnTo>
                      <a:pt x="2704" y="2646"/>
                    </a:lnTo>
                    <a:lnTo>
                      <a:pt x="3047" y="2277"/>
                    </a:lnTo>
                    <a:lnTo>
                      <a:pt x="3492" y="2215"/>
                    </a:lnTo>
                    <a:lnTo>
                      <a:pt x="3902" y="2277"/>
                    </a:lnTo>
                    <a:lnTo>
                      <a:pt x="4210" y="2185"/>
                    </a:lnTo>
                    <a:lnTo>
                      <a:pt x="4210" y="1662"/>
                    </a:lnTo>
                    <a:lnTo>
                      <a:pt x="4587" y="1385"/>
                    </a:lnTo>
                    <a:lnTo>
                      <a:pt x="4895" y="1200"/>
                    </a:lnTo>
                    <a:lnTo>
                      <a:pt x="5409" y="1015"/>
                    </a:lnTo>
                    <a:lnTo>
                      <a:pt x="6162" y="985"/>
                    </a:lnTo>
                    <a:lnTo>
                      <a:pt x="6470" y="1046"/>
                    </a:lnTo>
                    <a:lnTo>
                      <a:pt x="6881" y="1200"/>
                    </a:lnTo>
                    <a:lnTo>
                      <a:pt x="7326" y="1200"/>
                    </a:lnTo>
                    <a:lnTo>
                      <a:pt x="7668" y="800"/>
                    </a:lnTo>
                    <a:lnTo>
                      <a:pt x="7942" y="1015"/>
                    </a:lnTo>
                    <a:lnTo>
                      <a:pt x="8284" y="1262"/>
                    </a:lnTo>
                    <a:lnTo>
                      <a:pt x="8661" y="1538"/>
                    </a:lnTo>
                    <a:lnTo>
                      <a:pt x="8678" y="1546"/>
                    </a:lnTo>
                    <a:lnTo>
                      <a:pt x="8969" y="1108"/>
                    </a:lnTo>
                    <a:lnTo>
                      <a:pt x="9277" y="769"/>
                    </a:lnTo>
                    <a:lnTo>
                      <a:pt x="9653" y="369"/>
                    </a:lnTo>
                    <a:lnTo>
                      <a:pt x="9927" y="554"/>
                    </a:lnTo>
                    <a:lnTo>
                      <a:pt x="10269" y="646"/>
                    </a:lnTo>
                    <a:lnTo>
                      <a:pt x="10680" y="677"/>
                    </a:lnTo>
                    <a:lnTo>
                      <a:pt x="11057" y="831"/>
                    </a:lnTo>
                    <a:lnTo>
                      <a:pt x="11536" y="831"/>
                    </a:lnTo>
                    <a:lnTo>
                      <a:pt x="11947" y="862"/>
                    </a:lnTo>
                    <a:cubicBezTo>
                      <a:pt x="12015" y="746"/>
                      <a:pt x="12084" y="638"/>
                      <a:pt x="12152" y="523"/>
                    </a:cubicBezTo>
                    <a:cubicBezTo>
                      <a:pt x="12161" y="423"/>
                      <a:pt x="12178" y="315"/>
                      <a:pt x="12186" y="215"/>
                    </a:cubicBezTo>
                    <a:lnTo>
                      <a:pt x="12358"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66" name="Freeform 33"/>
              <p:cNvSpPr/>
              <p:nvPr/>
            </p:nvSpPr>
            <p:spPr>
              <a:xfrm>
                <a:off x="1716243" y="1608529"/>
                <a:ext cx="631923" cy="822731"/>
              </a:xfrm>
              <a:custGeom>
                <a:avLst/>
                <a:gdLst/>
                <a:ahLst/>
                <a:cxnLst>
                  <a:cxn ang="0">
                    <a:pos x="wd2" y="hd2"/>
                  </a:cxn>
                  <a:cxn ang="5400000">
                    <a:pos x="wd2" y="hd2"/>
                  </a:cxn>
                  <a:cxn ang="10800000">
                    <a:pos x="wd2" y="hd2"/>
                  </a:cxn>
                  <a:cxn ang="16200000">
                    <a:pos x="wd2" y="hd2"/>
                  </a:cxn>
                </a:cxnLst>
                <a:rect l="0" t="0" r="r" b="b"/>
                <a:pathLst>
                  <a:path w="21600" h="21600" extrusionOk="0">
                    <a:moveTo>
                      <a:pt x="8104" y="0"/>
                    </a:moveTo>
                    <a:lnTo>
                      <a:pt x="8503" y="97"/>
                    </a:lnTo>
                    <a:lnTo>
                      <a:pt x="8461" y="490"/>
                    </a:lnTo>
                    <a:lnTo>
                      <a:pt x="8797" y="597"/>
                    </a:lnTo>
                    <a:lnTo>
                      <a:pt x="9077" y="770"/>
                    </a:lnTo>
                    <a:lnTo>
                      <a:pt x="9385" y="942"/>
                    </a:lnTo>
                    <a:lnTo>
                      <a:pt x="9665" y="1157"/>
                    </a:lnTo>
                    <a:lnTo>
                      <a:pt x="10086" y="1092"/>
                    </a:lnTo>
                    <a:lnTo>
                      <a:pt x="10366" y="942"/>
                    </a:lnTo>
                    <a:lnTo>
                      <a:pt x="10674" y="813"/>
                    </a:lnTo>
                    <a:lnTo>
                      <a:pt x="10842" y="1114"/>
                    </a:lnTo>
                    <a:lnTo>
                      <a:pt x="11234" y="1135"/>
                    </a:lnTo>
                    <a:lnTo>
                      <a:pt x="11486" y="963"/>
                    </a:lnTo>
                    <a:lnTo>
                      <a:pt x="11654" y="813"/>
                    </a:lnTo>
                    <a:lnTo>
                      <a:pt x="11907" y="942"/>
                    </a:lnTo>
                    <a:lnTo>
                      <a:pt x="12103" y="1071"/>
                    </a:lnTo>
                    <a:lnTo>
                      <a:pt x="12215" y="1437"/>
                    </a:lnTo>
                    <a:lnTo>
                      <a:pt x="12551" y="1265"/>
                    </a:lnTo>
                    <a:lnTo>
                      <a:pt x="12831" y="1071"/>
                    </a:lnTo>
                    <a:lnTo>
                      <a:pt x="12943" y="856"/>
                    </a:lnTo>
                    <a:lnTo>
                      <a:pt x="13111" y="683"/>
                    </a:lnTo>
                    <a:lnTo>
                      <a:pt x="13335" y="490"/>
                    </a:lnTo>
                    <a:lnTo>
                      <a:pt x="13588" y="597"/>
                    </a:lnTo>
                    <a:lnTo>
                      <a:pt x="13840" y="834"/>
                    </a:lnTo>
                    <a:lnTo>
                      <a:pt x="14064" y="1222"/>
                    </a:lnTo>
                    <a:lnTo>
                      <a:pt x="14288" y="1501"/>
                    </a:lnTo>
                    <a:lnTo>
                      <a:pt x="14484" y="1824"/>
                    </a:lnTo>
                    <a:cubicBezTo>
                      <a:pt x="14519" y="1910"/>
                      <a:pt x="14561" y="1996"/>
                      <a:pt x="14596" y="2083"/>
                    </a:cubicBezTo>
                    <a:cubicBezTo>
                      <a:pt x="14589" y="2174"/>
                      <a:pt x="14575" y="2271"/>
                      <a:pt x="14568" y="2362"/>
                    </a:cubicBezTo>
                    <a:lnTo>
                      <a:pt x="14708" y="2599"/>
                    </a:lnTo>
                    <a:lnTo>
                      <a:pt x="14960" y="2814"/>
                    </a:lnTo>
                    <a:lnTo>
                      <a:pt x="15296" y="2728"/>
                    </a:lnTo>
                    <a:lnTo>
                      <a:pt x="15605" y="2750"/>
                    </a:lnTo>
                    <a:lnTo>
                      <a:pt x="15885" y="2987"/>
                    </a:lnTo>
                    <a:lnTo>
                      <a:pt x="16249" y="2987"/>
                    </a:lnTo>
                    <a:lnTo>
                      <a:pt x="16585" y="3008"/>
                    </a:lnTo>
                    <a:lnTo>
                      <a:pt x="16809" y="3266"/>
                    </a:lnTo>
                    <a:cubicBezTo>
                      <a:pt x="16830" y="3379"/>
                      <a:pt x="16844" y="3498"/>
                      <a:pt x="16865" y="3611"/>
                    </a:cubicBezTo>
                    <a:lnTo>
                      <a:pt x="16865" y="4149"/>
                    </a:lnTo>
                    <a:lnTo>
                      <a:pt x="16781" y="4407"/>
                    </a:lnTo>
                    <a:lnTo>
                      <a:pt x="16949" y="4558"/>
                    </a:lnTo>
                    <a:lnTo>
                      <a:pt x="16669" y="4773"/>
                    </a:lnTo>
                    <a:lnTo>
                      <a:pt x="16305" y="4902"/>
                    </a:lnTo>
                    <a:lnTo>
                      <a:pt x="15969" y="5177"/>
                    </a:lnTo>
                    <a:lnTo>
                      <a:pt x="15437" y="5268"/>
                    </a:lnTo>
                    <a:lnTo>
                      <a:pt x="15184" y="5376"/>
                    </a:lnTo>
                    <a:lnTo>
                      <a:pt x="15044" y="5634"/>
                    </a:lnTo>
                    <a:lnTo>
                      <a:pt x="15044" y="5785"/>
                    </a:lnTo>
                    <a:lnTo>
                      <a:pt x="15212" y="6000"/>
                    </a:lnTo>
                    <a:lnTo>
                      <a:pt x="15409" y="6258"/>
                    </a:lnTo>
                    <a:lnTo>
                      <a:pt x="15381" y="6581"/>
                    </a:lnTo>
                    <a:lnTo>
                      <a:pt x="15353" y="6990"/>
                    </a:lnTo>
                    <a:lnTo>
                      <a:pt x="15296" y="7399"/>
                    </a:lnTo>
                    <a:lnTo>
                      <a:pt x="15437" y="7787"/>
                    </a:lnTo>
                    <a:lnTo>
                      <a:pt x="15353" y="8088"/>
                    </a:lnTo>
                    <a:lnTo>
                      <a:pt x="14876" y="8131"/>
                    </a:lnTo>
                    <a:lnTo>
                      <a:pt x="14344" y="8152"/>
                    </a:lnTo>
                    <a:lnTo>
                      <a:pt x="14428" y="8454"/>
                    </a:lnTo>
                    <a:lnTo>
                      <a:pt x="14736" y="8648"/>
                    </a:lnTo>
                    <a:lnTo>
                      <a:pt x="14988" y="8841"/>
                    </a:lnTo>
                    <a:lnTo>
                      <a:pt x="14652" y="9143"/>
                    </a:lnTo>
                    <a:cubicBezTo>
                      <a:pt x="14631" y="9223"/>
                      <a:pt x="14617" y="9299"/>
                      <a:pt x="14596" y="9379"/>
                    </a:cubicBezTo>
                    <a:cubicBezTo>
                      <a:pt x="14589" y="9487"/>
                      <a:pt x="14575" y="9595"/>
                      <a:pt x="14568" y="9702"/>
                    </a:cubicBezTo>
                    <a:lnTo>
                      <a:pt x="14568" y="10004"/>
                    </a:lnTo>
                    <a:lnTo>
                      <a:pt x="14960" y="10348"/>
                    </a:lnTo>
                    <a:lnTo>
                      <a:pt x="15023" y="10472"/>
                    </a:lnTo>
                    <a:lnTo>
                      <a:pt x="15381" y="11015"/>
                    </a:lnTo>
                    <a:lnTo>
                      <a:pt x="15493" y="11295"/>
                    </a:lnTo>
                    <a:lnTo>
                      <a:pt x="15689" y="11424"/>
                    </a:lnTo>
                    <a:lnTo>
                      <a:pt x="15941" y="11553"/>
                    </a:lnTo>
                    <a:lnTo>
                      <a:pt x="16221" y="11661"/>
                    </a:lnTo>
                    <a:lnTo>
                      <a:pt x="16445" y="11855"/>
                    </a:lnTo>
                    <a:lnTo>
                      <a:pt x="16809" y="12070"/>
                    </a:lnTo>
                    <a:cubicBezTo>
                      <a:pt x="16830" y="12151"/>
                      <a:pt x="16844" y="12226"/>
                      <a:pt x="16865" y="12307"/>
                    </a:cubicBezTo>
                    <a:cubicBezTo>
                      <a:pt x="16872" y="12393"/>
                      <a:pt x="16886" y="12479"/>
                      <a:pt x="16893" y="12565"/>
                    </a:cubicBezTo>
                    <a:lnTo>
                      <a:pt x="17033" y="12802"/>
                    </a:lnTo>
                    <a:lnTo>
                      <a:pt x="17033" y="13082"/>
                    </a:lnTo>
                    <a:lnTo>
                      <a:pt x="16697" y="13211"/>
                    </a:lnTo>
                    <a:lnTo>
                      <a:pt x="16445" y="13469"/>
                    </a:lnTo>
                    <a:lnTo>
                      <a:pt x="16221" y="13663"/>
                    </a:lnTo>
                    <a:cubicBezTo>
                      <a:pt x="16249" y="13743"/>
                      <a:pt x="16277" y="13819"/>
                      <a:pt x="16305" y="13900"/>
                    </a:cubicBezTo>
                    <a:lnTo>
                      <a:pt x="16396" y="14131"/>
                    </a:lnTo>
                    <a:lnTo>
                      <a:pt x="16410" y="14126"/>
                    </a:lnTo>
                    <a:lnTo>
                      <a:pt x="16655" y="14126"/>
                    </a:lnTo>
                    <a:lnTo>
                      <a:pt x="16865" y="14136"/>
                    </a:lnTo>
                    <a:lnTo>
                      <a:pt x="17202" y="14287"/>
                    </a:lnTo>
                    <a:lnTo>
                      <a:pt x="17594" y="14330"/>
                    </a:lnTo>
                    <a:lnTo>
                      <a:pt x="17902" y="14179"/>
                    </a:lnTo>
                    <a:lnTo>
                      <a:pt x="18126" y="14029"/>
                    </a:lnTo>
                    <a:lnTo>
                      <a:pt x="18462" y="13857"/>
                    </a:lnTo>
                    <a:lnTo>
                      <a:pt x="18742" y="13706"/>
                    </a:lnTo>
                    <a:lnTo>
                      <a:pt x="19051" y="13706"/>
                    </a:lnTo>
                    <a:lnTo>
                      <a:pt x="19611" y="13857"/>
                    </a:lnTo>
                    <a:lnTo>
                      <a:pt x="19975" y="14007"/>
                    </a:lnTo>
                    <a:lnTo>
                      <a:pt x="20479" y="14201"/>
                    </a:lnTo>
                    <a:cubicBezTo>
                      <a:pt x="20472" y="14265"/>
                      <a:pt x="20458" y="14330"/>
                      <a:pt x="20451" y="14395"/>
                    </a:cubicBezTo>
                    <a:lnTo>
                      <a:pt x="20283" y="14653"/>
                    </a:lnTo>
                    <a:lnTo>
                      <a:pt x="20339" y="14911"/>
                    </a:lnTo>
                    <a:lnTo>
                      <a:pt x="20647" y="14761"/>
                    </a:lnTo>
                    <a:lnTo>
                      <a:pt x="20956" y="14804"/>
                    </a:lnTo>
                    <a:lnTo>
                      <a:pt x="21236" y="14954"/>
                    </a:lnTo>
                    <a:lnTo>
                      <a:pt x="21551" y="15256"/>
                    </a:lnTo>
                    <a:lnTo>
                      <a:pt x="21600" y="15578"/>
                    </a:lnTo>
                    <a:lnTo>
                      <a:pt x="21488" y="15880"/>
                    </a:lnTo>
                    <a:lnTo>
                      <a:pt x="21292" y="16074"/>
                    </a:lnTo>
                    <a:lnTo>
                      <a:pt x="21012" y="16224"/>
                    </a:lnTo>
                    <a:lnTo>
                      <a:pt x="20704" y="16353"/>
                    </a:lnTo>
                    <a:lnTo>
                      <a:pt x="20479" y="16590"/>
                    </a:lnTo>
                    <a:cubicBezTo>
                      <a:pt x="20500" y="16660"/>
                      <a:pt x="20514" y="16735"/>
                      <a:pt x="20535" y="16805"/>
                    </a:cubicBezTo>
                    <a:cubicBezTo>
                      <a:pt x="20542" y="16870"/>
                      <a:pt x="20556" y="16935"/>
                      <a:pt x="20563" y="16999"/>
                    </a:cubicBezTo>
                    <a:lnTo>
                      <a:pt x="20760" y="17300"/>
                    </a:lnTo>
                    <a:lnTo>
                      <a:pt x="20451" y="17322"/>
                    </a:lnTo>
                    <a:lnTo>
                      <a:pt x="20087" y="17300"/>
                    </a:lnTo>
                    <a:lnTo>
                      <a:pt x="20003" y="17623"/>
                    </a:lnTo>
                    <a:lnTo>
                      <a:pt x="20087" y="17903"/>
                    </a:lnTo>
                    <a:lnTo>
                      <a:pt x="19695" y="17946"/>
                    </a:lnTo>
                    <a:lnTo>
                      <a:pt x="19359" y="17968"/>
                    </a:lnTo>
                    <a:lnTo>
                      <a:pt x="19247" y="18269"/>
                    </a:lnTo>
                    <a:lnTo>
                      <a:pt x="19079" y="18592"/>
                    </a:lnTo>
                    <a:cubicBezTo>
                      <a:pt x="19058" y="18678"/>
                      <a:pt x="19044" y="18764"/>
                      <a:pt x="19023" y="18850"/>
                    </a:cubicBezTo>
                    <a:lnTo>
                      <a:pt x="18434" y="18893"/>
                    </a:lnTo>
                    <a:lnTo>
                      <a:pt x="18014" y="18893"/>
                    </a:lnTo>
                    <a:lnTo>
                      <a:pt x="17706" y="18979"/>
                    </a:lnTo>
                    <a:lnTo>
                      <a:pt x="17314" y="19238"/>
                    </a:lnTo>
                    <a:lnTo>
                      <a:pt x="16949" y="19410"/>
                    </a:lnTo>
                    <a:lnTo>
                      <a:pt x="16613" y="19647"/>
                    </a:lnTo>
                    <a:lnTo>
                      <a:pt x="16417" y="19948"/>
                    </a:lnTo>
                    <a:lnTo>
                      <a:pt x="16109" y="20196"/>
                    </a:lnTo>
                    <a:lnTo>
                      <a:pt x="15829" y="19926"/>
                    </a:lnTo>
                    <a:lnTo>
                      <a:pt x="15549" y="19561"/>
                    </a:lnTo>
                    <a:lnTo>
                      <a:pt x="15184" y="19302"/>
                    </a:lnTo>
                    <a:lnTo>
                      <a:pt x="14820" y="19259"/>
                    </a:lnTo>
                    <a:lnTo>
                      <a:pt x="14400" y="19388"/>
                    </a:lnTo>
                    <a:lnTo>
                      <a:pt x="14148" y="18936"/>
                    </a:lnTo>
                    <a:lnTo>
                      <a:pt x="13868" y="18915"/>
                    </a:lnTo>
                    <a:lnTo>
                      <a:pt x="13672" y="19087"/>
                    </a:lnTo>
                    <a:cubicBezTo>
                      <a:pt x="13665" y="19178"/>
                      <a:pt x="13651" y="19275"/>
                      <a:pt x="13644" y="19367"/>
                    </a:cubicBezTo>
                    <a:lnTo>
                      <a:pt x="12999" y="19496"/>
                    </a:lnTo>
                    <a:lnTo>
                      <a:pt x="12495" y="19604"/>
                    </a:lnTo>
                    <a:lnTo>
                      <a:pt x="12271" y="19001"/>
                    </a:lnTo>
                    <a:lnTo>
                      <a:pt x="12019" y="18592"/>
                    </a:lnTo>
                    <a:lnTo>
                      <a:pt x="11697" y="18097"/>
                    </a:lnTo>
                    <a:lnTo>
                      <a:pt x="11682" y="18097"/>
                    </a:lnTo>
                    <a:lnTo>
                      <a:pt x="11262" y="18291"/>
                    </a:lnTo>
                    <a:lnTo>
                      <a:pt x="10898" y="18226"/>
                    </a:lnTo>
                    <a:lnTo>
                      <a:pt x="10562" y="18377"/>
                    </a:lnTo>
                    <a:lnTo>
                      <a:pt x="10422" y="18570"/>
                    </a:lnTo>
                    <a:lnTo>
                      <a:pt x="10310" y="18764"/>
                    </a:lnTo>
                    <a:lnTo>
                      <a:pt x="10198" y="18979"/>
                    </a:lnTo>
                    <a:lnTo>
                      <a:pt x="9749" y="18786"/>
                    </a:lnTo>
                    <a:lnTo>
                      <a:pt x="9441" y="18592"/>
                    </a:lnTo>
                    <a:lnTo>
                      <a:pt x="9217" y="19065"/>
                    </a:lnTo>
                    <a:lnTo>
                      <a:pt x="9077" y="19388"/>
                    </a:lnTo>
                    <a:lnTo>
                      <a:pt x="8993" y="19690"/>
                    </a:lnTo>
                    <a:lnTo>
                      <a:pt x="8825" y="20013"/>
                    </a:lnTo>
                    <a:lnTo>
                      <a:pt x="8601" y="20400"/>
                    </a:lnTo>
                    <a:lnTo>
                      <a:pt x="8377" y="20766"/>
                    </a:lnTo>
                    <a:lnTo>
                      <a:pt x="8146" y="21046"/>
                    </a:lnTo>
                    <a:lnTo>
                      <a:pt x="7816" y="20917"/>
                    </a:lnTo>
                    <a:lnTo>
                      <a:pt x="7732" y="20572"/>
                    </a:lnTo>
                    <a:lnTo>
                      <a:pt x="7732" y="20228"/>
                    </a:lnTo>
                    <a:cubicBezTo>
                      <a:pt x="7711" y="20115"/>
                      <a:pt x="7697" y="19996"/>
                      <a:pt x="7676" y="19883"/>
                    </a:cubicBezTo>
                    <a:lnTo>
                      <a:pt x="7452" y="19797"/>
                    </a:lnTo>
                    <a:lnTo>
                      <a:pt x="7144" y="19754"/>
                    </a:lnTo>
                    <a:lnTo>
                      <a:pt x="7116" y="19302"/>
                    </a:lnTo>
                    <a:cubicBezTo>
                      <a:pt x="7095" y="19178"/>
                      <a:pt x="7081" y="19060"/>
                      <a:pt x="7060" y="18936"/>
                    </a:cubicBezTo>
                    <a:lnTo>
                      <a:pt x="6808" y="18807"/>
                    </a:lnTo>
                    <a:lnTo>
                      <a:pt x="6500" y="18936"/>
                    </a:lnTo>
                    <a:lnTo>
                      <a:pt x="6163" y="18936"/>
                    </a:lnTo>
                    <a:cubicBezTo>
                      <a:pt x="6142" y="18877"/>
                      <a:pt x="6128" y="18823"/>
                      <a:pt x="6107" y="18764"/>
                    </a:cubicBezTo>
                    <a:cubicBezTo>
                      <a:pt x="6079" y="18651"/>
                      <a:pt x="6051" y="18533"/>
                      <a:pt x="6023" y="18420"/>
                    </a:cubicBezTo>
                    <a:cubicBezTo>
                      <a:pt x="5960" y="18339"/>
                      <a:pt x="5890" y="18264"/>
                      <a:pt x="5827" y="18183"/>
                    </a:cubicBezTo>
                    <a:lnTo>
                      <a:pt x="5491" y="18463"/>
                    </a:lnTo>
                    <a:lnTo>
                      <a:pt x="5155" y="18657"/>
                    </a:lnTo>
                    <a:lnTo>
                      <a:pt x="4847" y="18915"/>
                    </a:lnTo>
                    <a:lnTo>
                      <a:pt x="4482" y="19087"/>
                    </a:lnTo>
                    <a:lnTo>
                      <a:pt x="4482" y="19410"/>
                    </a:lnTo>
                    <a:cubicBezTo>
                      <a:pt x="4489" y="19523"/>
                      <a:pt x="4503" y="19641"/>
                      <a:pt x="4511" y="19754"/>
                    </a:cubicBezTo>
                    <a:lnTo>
                      <a:pt x="4258" y="19926"/>
                    </a:lnTo>
                    <a:lnTo>
                      <a:pt x="4258" y="20206"/>
                    </a:lnTo>
                    <a:cubicBezTo>
                      <a:pt x="4251" y="20298"/>
                      <a:pt x="4237" y="20395"/>
                      <a:pt x="4230" y="20486"/>
                    </a:cubicBezTo>
                    <a:lnTo>
                      <a:pt x="3950" y="20680"/>
                    </a:lnTo>
                    <a:cubicBezTo>
                      <a:pt x="3887" y="20766"/>
                      <a:pt x="3817" y="20852"/>
                      <a:pt x="3754" y="20938"/>
                    </a:cubicBezTo>
                    <a:lnTo>
                      <a:pt x="3586" y="21196"/>
                    </a:lnTo>
                    <a:lnTo>
                      <a:pt x="3166" y="21196"/>
                    </a:lnTo>
                    <a:lnTo>
                      <a:pt x="2746" y="21153"/>
                    </a:lnTo>
                    <a:lnTo>
                      <a:pt x="2297" y="21132"/>
                    </a:lnTo>
                    <a:lnTo>
                      <a:pt x="2157" y="20981"/>
                    </a:lnTo>
                    <a:lnTo>
                      <a:pt x="1793" y="21003"/>
                    </a:lnTo>
                    <a:lnTo>
                      <a:pt x="1485" y="21024"/>
                    </a:lnTo>
                    <a:lnTo>
                      <a:pt x="1261" y="21283"/>
                    </a:lnTo>
                    <a:lnTo>
                      <a:pt x="1072" y="21600"/>
                    </a:lnTo>
                    <a:lnTo>
                      <a:pt x="756" y="21390"/>
                    </a:lnTo>
                    <a:lnTo>
                      <a:pt x="840" y="21132"/>
                    </a:lnTo>
                    <a:lnTo>
                      <a:pt x="925" y="20874"/>
                    </a:lnTo>
                    <a:lnTo>
                      <a:pt x="616" y="20723"/>
                    </a:lnTo>
                    <a:lnTo>
                      <a:pt x="336" y="20594"/>
                    </a:lnTo>
                    <a:lnTo>
                      <a:pt x="532" y="20335"/>
                    </a:lnTo>
                    <a:lnTo>
                      <a:pt x="728" y="20099"/>
                    </a:lnTo>
                    <a:lnTo>
                      <a:pt x="840" y="19883"/>
                    </a:lnTo>
                    <a:cubicBezTo>
                      <a:pt x="847" y="19813"/>
                      <a:pt x="861" y="19738"/>
                      <a:pt x="868" y="19668"/>
                    </a:cubicBezTo>
                    <a:lnTo>
                      <a:pt x="588" y="19431"/>
                    </a:lnTo>
                    <a:lnTo>
                      <a:pt x="336" y="19281"/>
                    </a:lnTo>
                    <a:lnTo>
                      <a:pt x="112" y="19130"/>
                    </a:lnTo>
                    <a:cubicBezTo>
                      <a:pt x="91" y="19044"/>
                      <a:pt x="77" y="18958"/>
                      <a:pt x="56" y="18872"/>
                    </a:cubicBezTo>
                    <a:lnTo>
                      <a:pt x="0" y="18549"/>
                    </a:lnTo>
                    <a:lnTo>
                      <a:pt x="0" y="18129"/>
                    </a:lnTo>
                    <a:lnTo>
                      <a:pt x="364" y="17968"/>
                    </a:lnTo>
                    <a:lnTo>
                      <a:pt x="504" y="17731"/>
                    </a:lnTo>
                    <a:lnTo>
                      <a:pt x="280" y="17494"/>
                    </a:lnTo>
                    <a:lnTo>
                      <a:pt x="56" y="17300"/>
                    </a:lnTo>
                    <a:lnTo>
                      <a:pt x="224" y="17064"/>
                    </a:lnTo>
                    <a:lnTo>
                      <a:pt x="448" y="16978"/>
                    </a:lnTo>
                    <a:lnTo>
                      <a:pt x="812" y="16978"/>
                    </a:lnTo>
                    <a:lnTo>
                      <a:pt x="840" y="16655"/>
                    </a:lnTo>
                    <a:lnTo>
                      <a:pt x="953" y="16439"/>
                    </a:lnTo>
                    <a:lnTo>
                      <a:pt x="1177" y="16203"/>
                    </a:lnTo>
                    <a:lnTo>
                      <a:pt x="1093" y="15858"/>
                    </a:lnTo>
                    <a:lnTo>
                      <a:pt x="1009" y="15600"/>
                    </a:lnTo>
                    <a:lnTo>
                      <a:pt x="1177" y="15363"/>
                    </a:lnTo>
                    <a:lnTo>
                      <a:pt x="1429" y="15083"/>
                    </a:lnTo>
                    <a:lnTo>
                      <a:pt x="1681" y="14825"/>
                    </a:lnTo>
                    <a:lnTo>
                      <a:pt x="2045" y="14674"/>
                    </a:lnTo>
                    <a:lnTo>
                      <a:pt x="2437" y="14545"/>
                    </a:lnTo>
                    <a:lnTo>
                      <a:pt x="2437" y="14179"/>
                    </a:lnTo>
                    <a:lnTo>
                      <a:pt x="2409" y="13943"/>
                    </a:lnTo>
                    <a:lnTo>
                      <a:pt x="2437" y="13577"/>
                    </a:lnTo>
                    <a:lnTo>
                      <a:pt x="2689" y="13727"/>
                    </a:lnTo>
                    <a:lnTo>
                      <a:pt x="2942" y="13900"/>
                    </a:lnTo>
                    <a:lnTo>
                      <a:pt x="3138" y="14093"/>
                    </a:lnTo>
                    <a:lnTo>
                      <a:pt x="3502" y="14136"/>
                    </a:lnTo>
                    <a:lnTo>
                      <a:pt x="3782" y="14093"/>
                    </a:lnTo>
                    <a:lnTo>
                      <a:pt x="3950" y="13900"/>
                    </a:lnTo>
                    <a:lnTo>
                      <a:pt x="3838" y="13684"/>
                    </a:lnTo>
                    <a:lnTo>
                      <a:pt x="3698" y="13448"/>
                    </a:lnTo>
                    <a:lnTo>
                      <a:pt x="3949" y="13137"/>
                    </a:lnTo>
                    <a:lnTo>
                      <a:pt x="3922" y="12866"/>
                    </a:lnTo>
                    <a:lnTo>
                      <a:pt x="3894" y="12565"/>
                    </a:lnTo>
                    <a:lnTo>
                      <a:pt x="3866" y="12328"/>
                    </a:lnTo>
                    <a:lnTo>
                      <a:pt x="3642" y="12156"/>
                    </a:lnTo>
                    <a:lnTo>
                      <a:pt x="3530" y="11855"/>
                    </a:lnTo>
                    <a:lnTo>
                      <a:pt x="3558" y="11661"/>
                    </a:lnTo>
                    <a:lnTo>
                      <a:pt x="3642" y="11446"/>
                    </a:lnTo>
                    <a:lnTo>
                      <a:pt x="3838" y="11360"/>
                    </a:lnTo>
                    <a:lnTo>
                      <a:pt x="3950" y="11144"/>
                    </a:lnTo>
                    <a:lnTo>
                      <a:pt x="3950" y="10865"/>
                    </a:lnTo>
                    <a:lnTo>
                      <a:pt x="3866" y="10617"/>
                    </a:lnTo>
                    <a:lnTo>
                      <a:pt x="3586" y="10305"/>
                    </a:lnTo>
                    <a:lnTo>
                      <a:pt x="3250" y="10068"/>
                    </a:lnTo>
                    <a:lnTo>
                      <a:pt x="2970" y="9896"/>
                    </a:lnTo>
                    <a:lnTo>
                      <a:pt x="2802" y="9638"/>
                    </a:lnTo>
                    <a:lnTo>
                      <a:pt x="3054" y="9401"/>
                    </a:lnTo>
                    <a:lnTo>
                      <a:pt x="3446" y="9229"/>
                    </a:lnTo>
                    <a:lnTo>
                      <a:pt x="3950" y="9100"/>
                    </a:lnTo>
                    <a:cubicBezTo>
                      <a:pt x="3999" y="9013"/>
                      <a:pt x="4041" y="8927"/>
                      <a:pt x="4090" y="8841"/>
                    </a:cubicBezTo>
                    <a:lnTo>
                      <a:pt x="4258" y="8518"/>
                    </a:lnTo>
                    <a:lnTo>
                      <a:pt x="4511" y="8325"/>
                    </a:lnTo>
                    <a:lnTo>
                      <a:pt x="4791" y="8152"/>
                    </a:lnTo>
                    <a:cubicBezTo>
                      <a:pt x="4784" y="8093"/>
                      <a:pt x="4770" y="8039"/>
                      <a:pt x="4763" y="7980"/>
                    </a:cubicBezTo>
                    <a:lnTo>
                      <a:pt x="4763" y="7808"/>
                    </a:lnTo>
                    <a:cubicBezTo>
                      <a:pt x="4707" y="7717"/>
                      <a:pt x="4651" y="7620"/>
                      <a:pt x="4595" y="7528"/>
                    </a:cubicBezTo>
                    <a:lnTo>
                      <a:pt x="4398" y="7335"/>
                    </a:lnTo>
                    <a:lnTo>
                      <a:pt x="4230" y="7141"/>
                    </a:lnTo>
                    <a:lnTo>
                      <a:pt x="4230" y="6947"/>
                    </a:lnTo>
                    <a:lnTo>
                      <a:pt x="4258" y="6753"/>
                    </a:lnTo>
                    <a:lnTo>
                      <a:pt x="4202" y="6393"/>
                    </a:lnTo>
                    <a:lnTo>
                      <a:pt x="4195" y="6377"/>
                    </a:lnTo>
                    <a:lnTo>
                      <a:pt x="4118" y="6065"/>
                    </a:lnTo>
                    <a:lnTo>
                      <a:pt x="4062" y="5871"/>
                    </a:lnTo>
                    <a:lnTo>
                      <a:pt x="3950" y="5613"/>
                    </a:lnTo>
                    <a:lnTo>
                      <a:pt x="3782" y="5376"/>
                    </a:lnTo>
                    <a:lnTo>
                      <a:pt x="3502" y="5204"/>
                    </a:lnTo>
                    <a:lnTo>
                      <a:pt x="3054" y="5096"/>
                    </a:lnTo>
                    <a:lnTo>
                      <a:pt x="3082" y="4859"/>
                    </a:lnTo>
                    <a:lnTo>
                      <a:pt x="2802" y="4644"/>
                    </a:lnTo>
                    <a:lnTo>
                      <a:pt x="2437" y="4881"/>
                    </a:lnTo>
                    <a:lnTo>
                      <a:pt x="2213" y="4665"/>
                    </a:lnTo>
                    <a:lnTo>
                      <a:pt x="2185" y="4472"/>
                    </a:lnTo>
                    <a:lnTo>
                      <a:pt x="2157" y="4213"/>
                    </a:lnTo>
                    <a:lnTo>
                      <a:pt x="1933" y="3955"/>
                    </a:lnTo>
                    <a:lnTo>
                      <a:pt x="1681" y="3718"/>
                    </a:lnTo>
                    <a:lnTo>
                      <a:pt x="1877" y="3352"/>
                    </a:lnTo>
                    <a:lnTo>
                      <a:pt x="2213" y="3073"/>
                    </a:lnTo>
                    <a:lnTo>
                      <a:pt x="2521" y="2857"/>
                    </a:lnTo>
                    <a:lnTo>
                      <a:pt x="2914" y="2771"/>
                    </a:lnTo>
                    <a:lnTo>
                      <a:pt x="3138" y="2814"/>
                    </a:lnTo>
                    <a:lnTo>
                      <a:pt x="3446" y="2664"/>
                    </a:lnTo>
                    <a:lnTo>
                      <a:pt x="3782" y="2707"/>
                    </a:lnTo>
                    <a:lnTo>
                      <a:pt x="4097" y="2793"/>
                    </a:lnTo>
                    <a:lnTo>
                      <a:pt x="4518" y="2626"/>
                    </a:lnTo>
                    <a:lnTo>
                      <a:pt x="4791" y="2470"/>
                    </a:lnTo>
                    <a:lnTo>
                      <a:pt x="4763" y="2233"/>
                    </a:lnTo>
                    <a:lnTo>
                      <a:pt x="4567" y="2039"/>
                    </a:lnTo>
                    <a:cubicBezTo>
                      <a:pt x="4539" y="1948"/>
                      <a:pt x="4511" y="1851"/>
                      <a:pt x="4482" y="1760"/>
                    </a:cubicBezTo>
                    <a:lnTo>
                      <a:pt x="4567" y="1437"/>
                    </a:lnTo>
                    <a:lnTo>
                      <a:pt x="4931" y="1092"/>
                    </a:lnTo>
                    <a:lnTo>
                      <a:pt x="5239" y="856"/>
                    </a:lnTo>
                    <a:lnTo>
                      <a:pt x="5603" y="619"/>
                    </a:lnTo>
                    <a:lnTo>
                      <a:pt x="5799" y="770"/>
                    </a:lnTo>
                    <a:lnTo>
                      <a:pt x="6051" y="899"/>
                    </a:lnTo>
                    <a:lnTo>
                      <a:pt x="6360" y="770"/>
                    </a:lnTo>
                    <a:lnTo>
                      <a:pt x="6556" y="640"/>
                    </a:lnTo>
                    <a:lnTo>
                      <a:pt x="6920" y="619"/>
                    </a:lnTo>
                    <a:lnTo>
                      <a:pt x="7144" y="361"/>
                    </a:lnTo>
                    <a:lnTo>
                      <a:pt x="7424" y="59"/>
                    </a:lnTo>
                    <a:lnTo>
                      <a:pt x="7704" y="16"/>
                    </a:lnTo>
                    <a:lnTo>
                      <a:pt x="8104"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67" name="Freeform 22"/>
              <p:cNvSpPr/>
              <p:nvPr/>
            </p:nvSpPr>
            <p:spPr>
              <a:xfrm>
                <a:off x="535492" y="938651"/>
                <a:ext cx="881204" cy="852480"/>
              </a:xfrm>
              <a:custGeom>
                <a:avLst/>
                <a:gdLst/>
                <a:ahLst/>
                <a:cxnLst>
                  <a:cxn ang="0">
                    <a:pos x="wd2" y="hd2"/>
                  </a:cxn>
                  <a:cxn ang="5400000">
                    <a:pos x="wd2" y="hd2"/>
                  </a:cxn>
                  <a:cxn ang="10800000">
                    <a:pos x="wd2" y="hd2"/>
                  </a:cxn>
                  <a:cxn ang="16200000">
                    <a:pos x="wd2" y="hd2"/>
                  </a:cxn>
                </a:cxnLst>
                <a:rect l="0" t="0" r="r" b="b"/>
                <a:pathLst>
                  <a:path w="21600" h="21600" extrusionOk="0">
                    <a:moveTo>
                      <a:pt x="14943" y="0"/>
                    </a:moveTo>
                    <a:lnTo>
                      <a:pt x="15144" y="104"/>
                    </a:lnTo>
                    <a:lnTo>
                      <a:pt x="15325" y="312"/>
                    </a:lnTo>
                    <a:cubicBezTo>
                      <a:pt x="15320" y="411"/>
                      <a:pt x="15310" y="504"/>
                      <a:pt x="15305" y="603"/>
                    </a:cubicBezTo>
                    <a:cubicBezTo>
                      <a:pt x="15320" y="686"/>
                      <a:pt x="15330" y="769"/>
                      <a:pt x="15345" y="852"/>
                    </a:cubicBezTo>
                    <a:cubicBezTo>
                      <a:pt x="15380" y="936"/>
                      <a:pt x="15411" y="1019"/>
                      <a:pt x="15446" y="1102"/>
                    </a:cubicBezTo>
                    <a:lnTo>
                      <a:pt x="15627" y="1123"/>
                    </a:lnTo>
                    <a:lnTo>
                      <a:pt x="15828" y="1227"/>
                    </a:lnTo>
                    <a:lnTo>
                      <a:pt x="15908" y="1518"/>
                    </a:lnTo>
                    <a:cubicBezTo>
                      <a:pt x="15903" y="1585"/>
                      <a:pt x="15893" y="1648"/>
                      <a:pt x="15888" y="1715"/>
                    </a:cubicBezTo>
                    <a:lnTo>
                      <a:pt x="15888" y="1720"/>
                    </a:lnTo>
                    <a:lnTo>
                      <a:pt x="16431" y="1767"/>
                    </a:lnTo>
                    <a:lnTo>
                      <a:pt x="16793" y="1726"/>
                    </a:lnTo>
                    <a:lnTo>
                      <a:pt x="17015" y="1538"/>
                    </a:lnTo>
                    <a:lnTo>
                      <a:pt x="17155" y="1310"/>
                    </a:lnTo>
                    <a:lnTo>
                      <a:pt x="17336" y="956"/>
                    </a:lnTo>
                    <a:lnTo>
                      <a:pt x="17698" y="977"/>
                    </a:lnTo>
                    <a:lnTo>
                      <a:pt x="18121" y="936"/>
                    </a:lnTo>
                    <a:lnTo>
                      <a:pt x="18362" y="1060"/>
                    </a:lnTo>
                    <a:lnTo>
                      <a:pt x="18543" y="1289"/>
                    </a:lnTo>
                    <a:lnTo>
                      <a:pt x="18523" y="1663"/>
                    </a:lnTo>
                    <a:lnTo>
                      <a:pt x="18543" y="1975"/>
                    </a:lnTo>
                    <a:lnTo>
                      <a:pt x="18583" y="2266"/>
                    </a:lnTo>
                    <a:lnTo>
                      <a:pt x="18724" y="2495"/>
                    </a:lnTo>
                    <a:lnTo>
                      <a:pt x="18945" y="2599"/>
                    </a:lnTo>
                    <a:lnTo>
                      <a:pt x="19207" y="2661"/>
                    </a:lnTo>
                    <a:lnTo>
                      <a:pt x="19267" y="2931"/>
                    </a:lnTo>
                    <a:lnTo>
                      <a:pt x="19508" y="3181"/>
                    </a:lnTo>
                    <a:lnTo>
                      <a:pt x="19790" y="3160"/>
                    </a:lnTo>
                    <a:lnTo>
                      <a:pt x="20112" y="3160"/>
                    </a:lnTo>
                    <a:lnTo>
                      <a:pt x="20353" y="3098"/>
                    </a:lnTo>
                    <a:lnTo>
                      <a:pt x="20554" y="3347"/>
                    </a:lnTo>
                    <a:lnTo>
                      <a:pt x="20715" y="3597"/>
                    </a:lnTo>
                    <a:lnTo>
                      <a:pt x="20876" y="3721"/>
                    </a:lnTo>
                    <a:lnTo>
                      <a:pt x="21178" y="3804"/>
                    </a:lnTo>
                    <a:lnTo>
                      <a:pt x="21359" y="3929"/>
                    </a:lnTo>
                    <a:lnTo>
                      <a:pt x="21600" y="4075"/>
                    </a:lnTo>
                    <a:cubicBezTo>
                      <a:pt x="21575" y="4158"/>
                      <a:pt x="21545" y="4241"/>
                      <a:pt x="21520" y="4324"/>
                    </a:cubicBezTo>
                    <a:lnTo>
                      <a:pt x="21379" y="4428"/>
                    </a:lnTo>
                    <a:lnTo>
                      <a:pt x="21238" y="4594"/>
                    </a:lnTo>
                    <a:lnTo>
                      <a:pt x="21117" y="4802"/>
                    </a:lnTo>
                    <a:cubicBezTo>
                      <a:pt x="21097" y="4891"/>
                      <a:pt x="21077" y="4984"/>
                      <a:pt x="21057" y="5073"/>
                    </a:cubicBezTo>
                    <a:lnTo>
                      <a:pt x="21178" y="5239"/>
                    </a:lnTo>
                    <a:lnTo>
                      <a:pt x="21339" y="5405"/>
                    </a:lnTo>
                    <a:lnTo>
                      <a:pt x="21339" y="5759"/>
                    </a:lnTo>
                    <a:cubicBezTo>
                      <a:pt x="21323" y="5904"/>
                      <a:pt x="21313" y="6050"/>
                      <a:pt x="21298" y="6195"/>
                    </a:cubicBezTo>
                    <a:lnTo>
                      <a:pt x="21158" y="6445"/>
                    </a:lnTo>
                    <a:lnTo>
                      <a:pt x="20876" y="6465"/>
                    </a:lnTo>
                    <a:cubicBezTo>
                      <a:pt x="20871" y="6585"/>
                      <a:pt x="20861" y="6699"/>
                      <a:pt x="20856" y="6819"/>
                    </a:cubicBezTo>
                    <a:cubicBezTo>
                      <a:pt x="20851" y="6923"/>
                      <a:pt x="20841" y="7027"/>
                      <a:pt x="20836" y="7131"/>
                    </a:cubicBezTo>
                    <a:lnTo>
                      <a:pt x="20675" y="7339"/>
                    </a:lnTo>
                    <a:lnTo>
                      <a:pt x="20514" y="7567"/>
                    </a:lnTo>
                    <a:lnTo>
                      <a:pt x="20172" y="7713"/>
                    </a:lnTo>
                    <a:lnTo>
                      <a:pt x="19931" y="7879"/>
                    </a:lnTo>
                    <a:lnTo>
                      <a:pt x="19750" y="8087"/>
                    </a:lnTo>
                    <a:lnTo>
                      <a:pt x="19669" y="8336"/>
                    </a:lnTo>
                    <a:lnTo>
                      <a:pt x="19850" y="8524"/>
                    </a:lnTo>
                    <a:lnTo>
                      <a:pt x="19730" y="8628"/>
                    </a:lnTo>
                    <a:lnTo>
                      <a:pt x="19549" y="8690"/>
                    </a:lnTo>
                    <a:lnTo>
                      <a:pt x="19287" y="8711"/>
                    </a:lnTo>
                    <a:lnTo>
                      <a:pt x="19006" y="8731"/>
                    </a:lnTo>
                    <a:lnTo>
                      <a:pt x="18945" y="8919"/>
                    </a:lnTo>
                    <a:lnTo>
                      <a:pt x="18784" y="9085"/>
                    </a:lnTo>
                    <a:lnTo>
                      <a:pt x="18563" y="9023"/>
                    </a:lnTo>
                    <a:lnTo>
                      <a:pt x="18362" y="8856"/>
                    </a:lnTo>
                    <a:lnTo>
                      <a:pt x="18422" y="9293"/>
                    </a:lnTo>
                    <a:lnTo>
                      <a:pt x="18523" y="9563"/>
                    </a:lnTo>
                    <a:lnTo>
                      <a:pt x="18322" y="9521"/>
                    </a:lnTo>
                    <a:lnTo>
                      <a:pt x="18080" y="9438"/>
                    </a:lnTo>
                    <a:lnTo>
                      <a:pt x="17819" y="9293"/>
                    </a:lnTo>
                    <a:lnTo>
                      <a:pt x="17558" y="9064"/>
                    </a:lnTo>
                    <a:lnTo>
                      <a:pt x="17437" y="9272"/>
                    </a:lnTo>
                    <a:lnTo>
                      <a:pt x="17336" y="9480"/>
                    </a:lnTo>
                    <a:lnTo>
                      <a:pt x="17336" y="9485"/>
                    </a:lnTo>
                    <a:lnTo>
                      <a:pt x="17216" y="9771"/>
                    </a:lnTo>
                    <a:lnTo>
                      <a:pt x="17316" y="9916"/>
                    </a:lnTo>
                    <a:cubicBezTo>
                      <a:pt x="17336" y="9963"/>
                      <a:pt x="17356" y="10015"/>
                      <a:pt x="17377" y="10062"/>
                    </a:cubicBezTo>
                    <a:cubicBezTo>
                      <a:pt x="17372" y="10104"/>
                      <a:pt x="17361" y="10145"/>
                      <a:pt x="17356" y="10187"/>
                    </a:cubicBezTo>
                    <a:lnTo>
                      <a:pt x="17216" y="10374"/>
                    </a:lnTo>
                    <a:lnTo>
                      <a:pt x="17035" y="10561"/>
                    </a:lnTo>
                    <a:cubicBezTo>
                      <a:pt x="17030" y="10644"/>
                      <a:pt x="17020" y="10727"/>
                      <a:pt x="17015" y="10810"/>
                    </a:cubicBezTo>
                    <a:lnTo>
                      <a:pt x="17055" y="11081"/>
                    </a:lnTo>
                    <a:cubicBezTo>
                      <a:pt x="17060" y="11179"/>
                      <a:pt x="17070" y="11273"/>
                      <a:pt x="17075" y="11372"/>
                    </a:cubicBezTo>
                    <a:lnTo>
                      <a:pt x="16834" y="11621"/>
                    </a:lnTo>
                    <a:lnTo>
                      <a:pt x="16632" y="11891"/>
                    </a:lnTo>
                    <a:cubicBezTo>
                      <a:pt x="16607" y="11969"/>
                      <a:pt x="16577" y="12042"/>
                      <a:pt x="16552" y="12120"/>
                    </a:cubicBezTo>
                    <a:cubicBezTo>
                      <a:pt x="16527" y="12208"/>
                      <a:pt x="16497" y="12302"/>
                      <a:pt x="16472" y="12390"/>
                    </a:cubicBezTo>
                    <a:lnTo>
                      <a:pt x="16431" y="12702"/>
                    </a:lnTo>
                    <a:cubicBezTo>
                      <a:pt x="16391" y="12785"/>
                      <a:pt x="16346" y="12853"/>
                      <a:pt x="16311" y="12952"/>
                    </a:cubicBezTo>
                    <a:lnTo>
                      <a:pt x="16215" y="13284"/>
                    </a:lnTo>
                    <a:lnTo>
                      <a:pt x="16029" y="13264"/>
                    </a:lnTo>
                    <a:lnTo>
                      <a:pt x="15828" y="13430"/>
                    </a:lnTo>
                    <a:lnTo>
                      <a:pt x="15707" y="13617"/>
                    </a:lnTo>
                    <a:lnTo>
                      <a:pt x="15526" y="13825"/>
                    </a:lnTo>
                    <a:lnTo>
                      <a:pt x="15385" y="14033"/>
                    </a:lnTo>
                    <a:lnTo>
                      <a:pt x="15240" y="14241"/>
                    </a:lnTo>
                    <a:lnTo>
                      <a:pt x="15023" y="14241"/>
                    </a:lnTo>
                    <a:lnTo>
                      <a:pt x="14863" y="13887"/>
                    </a:lnTo>
                    <a:lnTo>
                      <a:pt x="14621" y="13825"/>
                    </a:lnTo>
                    <a:lnTo>
                      <a:pt x="14420" y="13866"/>
                    </a:lnTo>
                    <a:lnTo>
                      <a:pt x="13998" y="13846"/>
                    </a:lnTo>
                    <a:lnTo>
                      <a:pt x="13736" y="13929"/>
                    </a:lnTo>
                    <a:lnTo>
                      <a:pt x="13314" y="13991"/>
                    </a:lnTo>
                    <a:lnTo>
                      <a:pt x="12831" y="14054"/>
                    </a:lnTo>
                    <a:lnTo>
                      <a:pt x="12429" y="14178"/>
                    </a:lnTo>
                    <a:lnTo>
                      <a:pt x="12429" y="14552"/>
                    </a:lnTo>
                    <a:lnTo>
                      <a:pt x="12127" y="14760"/>
                    </a:lnTo>
                    <a:lnTo>
                      <a:pt x="11846" y="14906"/>
                    </a:lnTo>
                    <a:lnTo>
                      <a:pt x="11705" y="14781"/>
                    </a:lnTo>
                    <a:lnTo>
                      <a:pt x="11464" y="14740"/>
                    </a:lnTo>
                    <a:lnTo>
                      <a:pt x="11182" y="14760"/>
                    </a:lnTo>
                    <a:lnTo>
                      <a:pt x="10981" y="14636"/>
                    </a:lnTo>
                    <a:lnTo>
                      <a:pt x="10820" y="14802"/>
                    </a:lnTo>
                    <a:lnTo>
                      <a:pt x="10599" y="14781"/>
                    </a:lnTo>
                    <a:lnTo>
                      <a:pt x="10418" y="14973"/>
                    </a:lnTo>
                    <a:lnTo>
                      <a:pt x="10659" y="15384"/>
                    </a:lnTo>
                    <a:lnTo>
                      <a:pt x="10659" y="15696"/>
                    </a:lnTo>
                    <a:lnTo>
                      <a:pt x="10820" y="15945"/>
                    </a:lnTo>
                    <a:lnTo>
                      <a:pt x="11041" y="16112"/>
                    </a:lnTo>
                    <a:lnTo>
                      <a:pt x="11303" y="16278"/>
                    </a:lnTo>
                    <a:lnTo>
                      <a:pt x="11464" y="16444"/>
                    </a:lnTo>
                    <a:lnTo>
                      <a:pt x="11303" y="16631"/>
                    </a:lnTo>
                    <a:lnTo>
                      <a:pt x="11202" y="16839"/>
                    </a:lnTo>
                    <a:lnTo>
                      <a:pt x="11323" y="16985"/>
                    </a:lnTo>
                    <a:lnTo>
                      <a:pt x="11524" y="17213"/>
                    </a:lnTo>
                    <a:lnTo>
                      <a:pt x="11765" y="17463"/>
                    </a:lnTo>
                    <a:lnTo>
                      <a:pt x="11625" y="17650"/>
                    </a:lnTo>
                    <a:lnTo>
                      <a:pt x="11524" y="17816"/>
                    </a:lnTo>
                    <a:lnTo>
                      <a:pt x="11765" y="18107"/>
                    </a:lnTo>
                    <a:lnTo>
                      <a:pt x="11826" y="18357"/>
                    </a:lnTo>
                    <a:lnTo>
                      <a:pt x="11866" y="18627"/>
                    </a:lnTo>
                    <a:lnTo>
                      <a:pt x="11886" y="18897"/>
                    </a:lnTo>
                    <a:lnTo>
                      <a:pt x="11926" y="19188"/>
                    </a:lnTo>
                    <a:lnTo>
                      <a:pt x="11705" y="19396"/>
                    </a:lnTo>
                    <a:lnTo>
                      <a:pt x="11886" y="19687"/>
                    </a:lnTo>
                    <a:lnTo>
                      <a:pt x="11966" y="19895"/>
                    </a:lnTo>
                    <a:lnTo>
                      <a:pt x="11705" y="20166"/>
                    </a:lnTo>
                    <a:lnTo>
                      <a:pt x="11785" y="20436"/>
                    </a:lnTo>
                    <a:lnTo>
                      <a:pt x="11926" y="20373"/>
                    </a:lnTo>
                    <a:lnTo>
                      <a:pt x="12107" y="20290"/>
                    </a:lnTo>
                    <a:lnTo>
                      <a:pt x="12188" y="20457"/>
                    </a:lnTo>
                    <a:lnTo>
                      <a:pt x="12288" y="20623"/>
                    </a:lnTo>
                    <a:lnTo>
                      <a:pt x="11966" y="20872"/>
                    </a:lnTo>
                    <a:lnTo>
                      <a:pt x="11645" y="21101"/>
                    </a:lnTo>
                    <a:lnTo>
                      <a:pt x="11403" y="21205"/>
                    </a:lnTo>
                    <a:lnTo>
                      <a:pt x="11202" y="21330"/>
                    </a:lnTo>
                    <a:lnTo>
                      <a:pt x="10840" y="21413"/>
                    </a:lnTo>
                    <a:lnTo>
                      <a:pt x="10639" y="21143"/>
                    </a:lnTo>
                    <a:lnTo>
                      <a:pt x="10438" y="21059"/>
                    </a:lnTo>
                    <a:lnTo>
                      <a:pt x="10277" y="21080"/>
                    </a:lnTo>
                    <a:lnTo>
                      <a:pt x="10096" y="21163"/>
                    </a:lnTo>
                    <a:lnTo>
                      <a:pt x="9875" y="21288"/>
                    </a:lnTo>
                    <a:lnTo>
                      <a:pt x="9674" y="20997"/>
                    </a:lnTo>
                    <a:cubicBezTo>
                      <a:pt x="9654" y="20909"/>
                      <a:pt x="9634" y="20815"/>
                      <a:pt x="9613" y="20727"/>
                    </a:cubicBezTo>
                    <a:lnTo>
                      <a:pt x="9372" y="20727"/>
                    </a:lnTo>
                    <a:lnTo>
                      <a:pt x="9070" y="20852"/>
                    </a:lnTo>
                    <a:lnTo>
                      <a:pt x="8789" y="21039"/>
                    </a:lnTo>
                    <a:lnTo>
                      <a:pt x="8412" y="21314"/>
                    </a:lnTo>
                    <a:lnTo>
                      <a:pt x="8004" y="21288"/>
                    </a:lnTo>
                    <a:lnTo>
                      <a:pt x="7904" y="21600"/>
                    </a:lnTo>
                    <a:lnTo>
                      <a:pt x="7502" y="21454"/>
                    </a:lnTo>
                    <a:lnTo>
                      <a:pt x="7160" y="21163"/>
                    </a:lnTo>
                    <a:cubicBezTo>
                      <a:pt x="7115" y="21033"/>
                      <a:pt x="7064" y="20898"/>
                      <a:pt x="7019" y="20768"/>
                    </a:cubicBezTo>
                    <a:lnTo>
                      <a:pt x="6617" y="20768"/>
                    </a:lnTo>
                    <a:lnTo>
                      <a:pt x="6295" y="20852"/>
                    </a:lnTo>
                    <a:lnTo>
                      <a:pt x="6174" y="20498"/>
                    </a:lnTo>
                    <a:cubicBezTo>
                      <a:pt x="6149" y="20394"/>
                      <a:pt x="6119" y="20290"/>
                      <a:pt x="6094" y="20186"/>
                    </a:cubicBezTo>
                    <a:lnTo>
                      <a:pt x="5712" y="20207"/>
                    </a:lnTo>
                    <a:lnTo>
                      <a:pt x="5370" y="20269"/>
                    </a:lnTo>
                    <a:lnTo>
                      <a:pt x="5169" y="20082"/>
                    </a:lnTo>
                    <a:lnTo>
                      <a:pt x="4927" y="19791"/>
                    </a:lnTo>
                    <a:lnTo>
                      <a:pt x="4565" y="19459"/>
                    </a:lnTo>
                    <a:lnTo>
                      <a:pt x="4022" y="19168"/>
                    </a:lnTo>
                    <a:cubicBezTo>
                      <a:pt x="3967" y="18996"/>
                      <a:pt x="3917" y="18819"/>
                      <a:pt x="3861" y="18648"/>
                    </a:cubicBezTo>
                    <a:cubicBezTo>
                      <a:pt x="3821" y="18497"/>
                      <a:pt x="3781" y="18341"/>
                      <a:pt x="3741" y="18191"/>
                    </a:cubicBezTo>
                    <a:lnTo>
                      <a:pt x="3520" y="17712"/>
                    </a:lnTo>
                    <a:cubicBezTo>
                      <a:pt x="3504" y="17562"/>
                      <a:pt x="3494" y="17406"/>
                      <a:pt x="3479" y="17255"/>
                    </a:cubicBezTo>
                    <a:lnTo>
                      <a:pt x="3077" y="17359"/>
                    </a:lnTo>
                    <a:cubicBezTo>
                      <a:pt x="3092" y="17229"/>
                      <a:pt x="3102" y="17094"/>
                      <a:pt x="3117" y="16964"/>
                    </a:cubicBezTo>
                    <a:lnTo>
                      <a:pt x="2977" y="16756"/>
                    </a:lnTo>
                    <a:lnTo>
                      <a:pt x="2554" y="16382"/>
                    </a:lnTo>
                    <a:lnTo>
                      <a:pt x="2253" y="16112"/>
                    </a:lnTo>
                    <a:cubicBezTo>
                      <a:pt x="2268" y="15966"/>
                      <a:pt x="2278" y="15821"/>
                      <a:pt x="2293" y="15675"/>
                    </a:cubicBezTo>
                    <a:cubicBezTo>
                      <a:pt x="2288" y="15504"/>
                      <a:pt x="2278" y="15327"/>
                      <a:pt x="2273" y="15155"/>
                    </a:cubicBezTo>
                    <a:lnTo>
                      <a:pt x="2635" y="14802"/>
                    </a:lnTo>
                    <a:lnTo>
                      <a:pt x="2876" y="14469"/>
                    </a:lnTo>
                    <a:lnTo>
                      <a:pt x="3137" y="14116"/>
                    </a:lnTo>
                    <a:cubicBezTo>
                      <a:pt x="3137" y="14111"/>
                      <a:pt x="3142" y="14100"/>
                      <a:pt x="3142" y="14095"/>
                    </a:cubicBezTo>
                    <a:cubicBezTo>
                      <a:pt x="3142" y="14079"/>
                      <a:pt x="3147" y="14059"/>
                      <a:pt x="3147" y="14038"/>
                    </a:cubicBezTo>
                    <a:lnTo>
                      <a:pt x="3097" y="13804"/>
                    </a:lnTo>
                    <a:lnTo>
                      <a:pt x="2796" y="13534"/>
                    </a:lnTo>
                    <a:lnTo>
                      <a:pt x="2514" y="13243"/>
                    </a:lnTo>
                    <a:lnTo>
                      <a:pt x="2293" y="13180"/>
                    </a:lnTo>
                    <a:lnTo>
                      <a:pt x="1991" y="13243"/>
                    </a:lnTo>
                    <a:lnTo>
                      <a:pt x="1689" y="13367"/>
                    </a:lnTo>
                    <a:lnTo>
                      <a:pt x="1689" y="12889"/>
                    </a:lnTo>
                    <a:lnTo>
                      <a:pt x="1891" y="12785"/>
                    </a:lnTo>
                    <a:lnTo>
                      <a:pt x="2152" y="12785"/>
                    </a:lnTo>
                    <a:lnTo>
                      <a:pt x="2313" y="12494"/>
                    </a:lnTo>
                    <a:cubicBezTo>
                      <a:pt x="2288" y="12344"/>
                      <a:pt x="2258" y="12188"/>
                      <a:pt x="2232" y="12037"/>
                    </a:cubicBezTo>
                    <a:cubicBezTo>
                      <a:pt x="2278" y="11938"/>
                      <a:pt x="2328" y="11845"/>
                      <a:pt x="2373" y="11746"/>
                    </a:cubicBezTo>
                    <a:lnTo>
                      <a:pt x="2796" y="11663"/>
                    </a:lnTo>
                    <a:lnTo>
                      <a:pt x="2816" y="11476"/>
                    </a:lnTo>
                    <a:lnTo>
                      <a:pt x="2232" y="11517"/>
                    </a:lnTo>
                    <a:lnTo>
                      <a:pt x="1951" y="11746"/>
                    </a:lnTo>
                    <a:lnTo>
                      <a:pt x="1689" y="12058"/>
                    </a:lnTo>
                    <a:lnTo>
                      <a:pt x="1227" y="11995"/>
                    </a:lnTo>
                    <a:lnTo>
                      <a:pt x="905" y="11496"/>
                    </a:lnTo>
                    <a:cubicBezTo>
                      <a:pt x="870" y="11595"/>
                      <a:pt x="840" y="11689"/>
                      <a:pt x="804" y="11787"/>
                    </a:cubicBezTo>
                    <a:lnTo>
                      <a:pt x="382" y="11767"/>
                    </a:lnTo>
                    <a:lnTo>
                      <a:pt x="20" y="11600"/>
                    </a:lnTo>
                    <a:cubicBezTo>
                      <a:pt x="15" y="11496"/>
                      <a:pt x="5" y="11392"/>
                      <a:pt x="0" y="11289"/>
                    </a:cubicBezTo>
                    <a:lnTo>
                      <a:pt x="201" y="10977"/>
                    </a:lnTo>
                    <a:lnTo>
                      <a:pt x="0" y="10665"/>
                    </a:lnTo>
                    <a:lnTo>
                      <a:pt x="221" y="10415"/>
                    </a:lnTo>
                    <a:lnTo>
                      <a:pt x="463" y="10228"/>
                    </a:lnTo>
                    <a:lnTo>
                      <a:pt x="442" y="9979"/>
                    </a:lnTo>
                    <a:lnTo>
                      <a:pt x="684" y="9729"/>
                    </a:lnTo>
                    <a:lnTo>
                      <a:pt x="885" y="9625"/>
                    </a:lnTo>
                    <a:lnTo>
                      <a:pt x="985" y="9792"/>
                    </a:lnTo>
                    <a:lnTo>
                      <a:pt x="1227" y="9854"/>
                    </a:lnTo>
                    <a:lnTo>
                      <a:pt x="1508" y="9896"/>
                    </a:lnTo>
                    <a:lnTo>
                      <a:pt x="1750" y="9750"/>
                    </a:lnTo>
                    <a:lnTo>
                      <a:pt x="2031" y="9646"/>
                    </a:lnTo>
                    <a:lnTo>
                      <a:pt x="2232" y="9521"/>
                    </a:lnTo>
                    <a:lnTo>
                      <a:pt x="2413" y="9376"/>
                    </a:lnTo>
                    <a:lnTo>
                      <a:pt x="2675" y="9334"/>
                    </a:lnTo>
                    <a:lnTo>
                      <a:pt x="2836" y="9210"/>
                    </a:lnTo>
                    <a:lnTo>
                      <a:pt x="3017" y="9189"/>
                    </a:lnTo>
                    <a:cubicBezTo>
                      <a:pt x="3012" y="9100"/>
                      <a:pt x="3002" y="9007"/>
                      <a:pt x="2997" y="8919"/>
                    </a:cubicBezTo>
                    <a:lnTo>
                      <a:pt x="2997" y="8648"/>
                    </a:lnTo>
                    <a:lnTo>
                      <a:pt x="3017" y="8336"/>
                    </a:lnTo>
                    <a:lnTo>
                      <a:pt x="3238" y="8170"/>
                    </a:lnTo>
                    <a:lnTo>
                      <a:pt x="3479" y="8004"/>
                    </a:lnTo>
                    <a:lnTo>
                      <a:pt x="3801" y="7838"/>
                    </a:lnTo>
                    <a:lnTo>
                      <a:pt x="4123" y="7817"/>
                    </a:lnTo>
                    <a:lnTo>
                      <a:pt x="4545" y="7796"/>
                    </a:lnTo>
                    <a:lnTo>
                      <a:pt x="4947" y="7796"/>
                    </a:lnTo>
                    <a:lnTo>
                      <a:pt x="5209" y="7775"/>
                    </a:lnTo>
                    <a:lnTo>
                      <a:pt x="5470" y="7692"/>
                    </a:lnTo>
                    <a:lnTo>
                      <a:pt x="5812" y="7713"/>
                    </a:lnTo>
                    <a:lnTo>
                      <a:pt x="5913" y="7463"/>
                    </a:lnTo>
                    <a:lnTo>
                      <a:pt x="6054" y="7214"/>
                    </a:lnTo>
                    <a:lnTo>
                      <a:pt x="6235" y="7089"/>
                    </a:lnTo>
                    <a:lnTo>
                      <a:pt x="6536" y="7006"/>
                    </a:lnTo>
                    <a:lnTo>
                      <a:pt x="6838" y="6902"/>
                    </a:lnTo>
                    <a:cubicBezTo>
                      <a:pt x="6858" y="6855"/>
                      <a:pt x="6878" y="6803"/>
                      <a:pt x="6898" y="6756"/>
                    </a:cubicBezTo>
                    <a:lnTo>
                      <a:pt x="6999" y="6590"/>
                    </a:lnTo>
                    <a:lnTo>
                      <a:pt x="7220" y="6590"/>
                    </a:lnTo>
                    <a:lnTo>
                      <a:pt x="7421" y="6549"/>
                    </a:lnTo>
                    <a:lnTo>
                      <a:pt x="7582" y="6756"/>
                    </a:lnTo>
                    <a:lnTo>
                      <a:pt x="7642" y="6985"/>
                    </a:lnTo>
                    <a:lnTo>
                      <a:pt x="7823" y="7110"/>
                    </a:lnTo>
                    <a:lnTo>
                      <a:pt x="8382" y="7110"/>
                    </a:lnTo>
                    <a:lnTo>
                      <a:pt x="8487" y="6860"/>
                    </a:lnTo>
                    <a:lnTo>
                      <a:pt x="8568" y="6549"/>
                    </a:lnTo>
                    <a:lnTo>
                      <a:pt x="8668" y="6341"/>
                    </a:lnTo>
                    <a:lnTo>
                      <a:pt x="8809" y="6112"/>
                    </a:lnTo>
                    <a:lnTo>
                      <a:pt x="8849" y="5863"/>
                    </a:lnTo>
                    <a:lnTo>
                      <a:pt x="8930" y="5592"/>
                    </a:lnTo>
                    <a:lnTo>
                      <a:pt x="9010" y="5384"/>
                    </a:lnTo>
                    <a:lnTo>
                      <a:pt x="9191" y="5239"/>
                    </a:lnTo>
                    <a:lnTo>
                      <a:pt x="9473" y="5156"/>
                    </a:lnTo>
                    <a:lnTo>
                      <a:pt x="9654" y="5260"/>
                    </a:lnTo>
                    <a:lnTo>
                      <a:pt x="9875" y="5280"/>
                    </a:lnTo>
                    <a:cubicBezTo>
                      <a:pt x="9870" y="5005"/>
                      <a:pt x="9860" y="4724"/>
                      <a:pt x="9855" y="4449"/>
                    </a:cubicBezTo>
                    <a:lnTo>
                      <a:pt x="9593" y="4158"/>
                    </a:lnTo>
                    <a:lnTo>
                      <a:pt x="9593" y="3305"/>
                    </a:lnTo>
                    <a:lnTo>
                      <a:pt x="9553" y="2910"/>
                    </a:lnTo>
                    <a:cubicBezTo>
                      <a:pt x="9533" y="2718"/>
                      <a:pt x="9513" y="2521"/>
                      <a:pt x="9493" y="2328"/>
                    </a:cubicBezTo>
                    <a:lnTo>
                      <a:pt x="9694" y="2141"/>
                    </a:lnTo>
                    <a:lnTo>
                      <a:pt x="9855" y="1954"/>
                    </a:lnTo>
                    <a:lnTo>
                      <a:pt x="9855" y="1414"/>
                    </a:lnTo>
                    <a:lnTo>
                      <a:pt x="9734" y="1268"/>
                    </a:lnTo>
                    <a:cubicBezTo>
                      <a:pt x="9714" y="1143"/>
                      <a:pt x="9684" y="1034"/>
                      <a:pt x="9674" y="894"/>
                    </a:cubicBezTo>
                    <a:cubicBezTo>
                      <a:pt x="9674" y="733"/>
                      <a:pt x="9679" y="572"/>
                      <a:pt x="9679" y="411"/>
                    </a:cubicBezTo>
                    <a:lnTo>
                      <a:pt x="9779" y="400"/>
                    </a:lnTo>
                    <a:lnTo>
                      <a:pt x="9935" y="416"/>
                    </a:lnTo>
                    <a:lnTo>
                      <a:pt x="10116" y="437"/>
                    </a:lnTo>
                    <a:lnTo>
                      <a:pt x="10337" y="395"/>
                    </a:lnTo>
                    <a:lnTo>
                      <a:pt x="10478" y="208"/>
                    </a:lnTo>
                    <a:lnTo>
                      <a:pt x="10619" y="166"/>
                    </a:lnTo>
                    <a:lnTo>
                      <a:pt x="10820" y="229"/>
                    </a:lnTo>
                    <a:lnTo>
                      <a:pt x="10941" y="353"/>
                    </a:lnTo>
                    <a:lnTo>
                      <a:pt x="11036" y="442"/>
                    </a:lnTo>
                    <a:lnTo>
                      <a:pt x="11162" y="728"/>
                    </a:lnTo>
                    <a:lnTo>
                      <a:pt x="11343" y="894"/>
                    </a:lnTo>
                    <a:lnTo>
                      <a:pt x="11554" y="1013"/>
                    </a:lnTo>
                    <a:lnTo>
                      <a:pt x="11569" y="1013"/>
                    </a:lnTo>
                    <a:lnTo>
                      <a:pt x="11765" y="894"/>
                    </a:lnTo>
                    <a:lnTo>
                      <a:pt x="12047" y="728"/>
                    </a:lnTo>
                    <a:lnTo>
                      <a:pt x="12147" y="769"/>
                    </a:lnTo>
                    <a:lnTo>
                      <a:pt x="12369" y="977"/>
                    </a:lnTo>
                    <a:lnTo>
                      <a:pt x="12590" y="769"/>
                    </a:lnTo>
                    <a:lnTo>
                      <a:pt x="12831" y="603"/>
                    </a:lnTo>
                    <a:lnTo>
                      <a:pt x="13113" y="520"/>
                    </a:lnTo>
                    <a:lnTo>
                      <a:pt x="13455" y="416"/>
                    </a:lnTo>
                    <a:lnTo>
                      <a:pt x="13716" y="541"/>
                    </a:lnTo>
                    <a:lnTo>
                      <a:pt x="14098" y="561"/>
                    </a:lnTo>
                    <a:lnTo>
                      <a:pt x="14320" y="478"/>
                    </a:lnTo>
                    <a:lnTo>
                      <a:pt x="14561" y="353"/>
                    </a:lnTo>
                    <a:lnTo>
                      <a:pt x="14742" y="83"/>
                    </a:lnTo>
                    <a:lnTo>
                      <a:pt x="14943"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68" name="Freeform 70"/>
              <p:cNvSpPr/>
              <p:nvPr/>
            </p:nvSpPr>
            <p:spPr>
              <a:xfrm>
                <a:off x="1197163" y="805290"/>
                <a:ext cx="782723" cy="974557"/>
              </a:xfrm>
              <a:custGeom>
                <a:avLst/>
                <a:gdLst/>
                <a:ahLst/>
                <a:cxnLst>
                  <a:cxn ang="0">
                    <a:pos x="wd2" y="hd2"/>
                  </a:cxn>
                  <a:cxn ang="5400000">
                    <a:pos x="wd2" y="hd2"/>
                  </a:cxn>
                  <a:cxn ang="10800000">
                    <a:pos x="wd2" y="hd2"/>
                  </a:cxn>
                  <a:cxn ang="16200000">
                    <a:pos x="wd2" y="hd2"/>
                  </a:cxn>
                </a:cxnLst>
                <a:rect l="0" t="0" r="r" b="b"/>
                <a:pathLst>
                  <a:path w="21600" h="21600" extrusionOk="0">
                    <a:moveTo>
                      <a:pt x="10410" y="0"/>
                    </a:moveTo>
                    <a:lnTo>
                      <a:pt x="10670" y="123"/>
                    </a:lnTo>
                    <a:lnTo>
                      <a:pt x="10806" y="414"/>
                    </a:lnTo>
                    <a:cubicBezTo>
                      <a:pt x="10823" y="500"/>
                      <a:pt x="10834" y="582"/>
                      <a:pt x="10851" y="668"/>
                    </a:cubicBezTo>
                    <a:lnTo>
                      <a:pt x="11100" y="796"/>
                    </a:lnTo>
                    <a:cubicBezTo>
                      <a:pt x="11077" y="873"/>
                      <a:pt x="11055" y="955"/>
                      <a:pt x="11032" y="1032"/>
                    </a:cubicBezTo>
                    <a:cubicBezTo>
                      <a:pt x="11026" y="1105"/>
                      <a:pt x="11015" y="1178"/>
                      <a:pt x="11009" y="1250"/>
                    </a:cubicBezTo>
                    <a:lnTo>
                      <a:pt x="11077" y="1505"/>
                    </a:lnTo>
                    <a:lnTo>
                      <a:pt x="11258" y="1669"/>
                    </a:lnTo>
                    <a:lnTo>
                      <a:pt x="11100" y="1850"/>
                    </a:lnTo>
                    <a:cubicBezTo>
                      <a:pt x="11083" y="1923"/>
                      <a:pt x="11072" y="1996"/>
                      <a:pt x="11055" y="2069"/>
                    </a:cubicBezTo>
                    <a:lnTo>
                      <a:pt x="11122" y="2287"/>
                    </a:lnTo>
                    <a:lnTo>
                      <a:pt x="11258" y="2505"/>
                    </a:lnTo>
                    <a:lnTo>
                      <a:pt x="11575" y="2632"/>
                    </a:lnTo>
                    <a:lnTo>
                      <a:pt x="11733" y="2869"/>
                    </a:lnTo>
                    <a:lnTo>
                      <a:pt x="11847" y="3123"/>
                    </a:lnTo>
                    <a:lnTo>
                      <a:pt x="12118" y="3142"/>
                    </a:lnTo>
                    <a:lnTo>
                      <a:pt x="12344" y="3232"/>
                    </a:lnTo>
                    <a:lnTo>
                      <a:pt x="12344" y="3487"/>
                    </a:lnTo>
                    <a:cubicBezTo>
                      <a:pt x="12350" y="3578"/>
                      <a:pt x="12361" y="3669"/>
                      <a:pt x="12367" y="3760"/>
                    </a:cubicBezTo>
                    <a:lnTo>
                      <a:pt x="12548" y="3960"/>
                    </a:lnTo>
                    <a:lnTo>
                      <a:pt x="12729" y="4087"/>
                    </a:lnTo>
                    <a:lnTo>
                      <a:pt x="12955" y="4196"/>
                    </a:lnTo>
                    <a:lnTo>
                      <a:pt x="13363" y="4160"/>
                    </a:lnTo>
                    <a:lnTo>
                      <a:pt x="13385" y="4215"/>
                    </a:lnTo>
                    <a:lnTo>
                      <a:pt x="13521" y="4524"/>
                    </a:lnTo>
                    <a:cubicBezTo>
                      <a:pt x="13527" y="4592"/>
                      <a:pt x="13538" y="4656"/>
                      <a:pt x="13544" y="4724"/>
                    </a:cubicBezTo>
                    <a:cubicBezTo>
                      <a:pt x="13550" y="4810"/>
                      <a:pt x="13561" y="4892"/>
                      <a:pt x="13566" y="4978"/>
                    </a:cubicBezTo>
                    <a:lnTo>
                      <a:pt x="13589" y="5215"/>
                    </a:lnTo>
                    <a:lnTo>
                      <a:pt x="13697" y="5369"/>
                    </a:lnTo>
                    <a:lnTo>
                      <a:pt x="13702" y="5374"/>
                    </a:lnTo>
                    <a:lnTo>
                      <a:pt x="14087" y="5378"/>
                    </a:lnTo>
                    <a:lnTo>
                      <a:pt x="14381" y="5342"/>
                    </a:lnTo>
                    <a:lnTo>
                      <a:pt x="14698" y="5397"/>
                    </a:lnTo>
                    <a:lnTo>
                      <a:pt x="15015" y="5142"/>
                    </a:lnTo>
                    <a:lnTo>
                      <a:pt x="15218" y="5015"/>
                    </a:lnTo>
                    <a:lnTo>
                      <a:pt x="15445" y="5142"/>
                    </a:lnTo>
                    <a:lnTo>
                      <a:pt x="15671" y="5251"/>
                    </a:lnTo>
                    <a:lnTo>
                      <a:pt x="15988" y="5251"/>
                    </a:lnTo>
                    <a:lnTo>
                      <a:pt x="16259" y="5287"/>
                    </a:lnTo>
                    <a:lnTo>
                      <a:pt x="16463" y="5287"/>
                    </a:lnTo>
                    <a:lnTo>
                      <a:pt x="16735" y="5397"/>
                    </a:lnTo>
                    <a:lnTo>
                      <a:pt x="16870" y="5597"/>
                    </a:lnTo>
                    <a:lnTo>
                      <a:pt x="17029" y="5760"/>
                    </a:lnTo>
                    <a:lnTo>
                      <a:pt x="17368" y="5924"/>
                    </a:lnTo>
                    <a:lnTo>
                      <a:pt x="17436" y="6233"/>
                    </a:lnTo>
                    <a:lnTo>
                      <a:pt x="17255" y="6470"/>
                    </a:lnTo>
                    <a:lnTo>
                      <a:pt x="16780" y="6724"/>
                    </a:lnTo>
                    <a:lnTo>
                      <a:pt x="17119" y="6906"/>
                    </a:lnTo>
                    <a:lnTo>
                      <a:pt x="17572" y="6761"/>
                    </a:lnTo>
                    <a:lnTo>
                      <a:pt x="18002" y="6797"/>
                    </a:lnTo>
                    <a:lnTo>
                      <a:pt x="18387" y="6761"/>
                    </a:lnTo>
                    <a:lnTo>
                      <a:pt x="18839" y="6761"/>
                    </a:lnTo>
                    <a:lnTo>
                      <a:pt x="18952" y="6488"/>
                    </a:lnTo>
                    <a:lnTo>
                      <a:pt x="19314" y="6488"/>
                    </a:lnTo>
                    <a:lnTo>
                      <a:pt x="19473" y="6761"/>
                    </a:lnTo>
                    <a:lnTo>
                      <a:pt x="19858" y="6615"/>
                    </a:lnTo>
                    <a:lnTo>
                      <a:pt x="20152" y="6397"/>
                    </a:lnTo>
                    <a:lnTo>
                      <a:pt x="20389" y="6351"/>
                    </a:lnTo>
                    <a:lnTo>
                      <a:pt x="20740" y="6579"/>
                    </a:lnTo>
                    <a:lnTo>
                      <a:pt x="20966" y="6833"/>
                    </a:lnTo>
                    <a:cubicBezTo>
                      <a:pt x="21006" y="6901"/>
                      <a:pt x="21040" y="6965"/>
                      <a:pt x="21080" y="7033"/>
                    </a:cubicBezTo>
                    <a:cubicBezTo>
                      <a:pt x="21108" y="7129"/>
                      <a:pt x="21142" y="7229"/>
                      <a:pt x="21170" y="7324"/>
                    </a:cubicBezTo>
                    <a:lnTo>
                      <a:pt x="21419" y="7524"/>
                    </a:lnTo>
                    <a:lnTo>
                      <a:pt x="21600" y="7761"/>
                    </a:lnTo>
                    <a:lnTo>
                      <a:pt x="21577" y="8034"/>
                    </a:lnTo>
                    <a:cubicBezTo>
                      <a:pt x="21560" y="8120"/>
                      <a:pt x="21549" y="8202"/>
                      <a:pt x="21532" y="8288"/>
                    </a:cubicBezTo>
                    <a:lnTo>
                      <a:pt x="21238" y="8452"/>
                    </a:lnTo>
                    <a:lnTo>
                      <a:pt x="20944" y="8652"/>
                    </a:lnTo>
                    <a:lnTo>
                      <a:pt x="20627" y="8870"/>
                    </a:lnTo>
                    <a:lnTo>
                      <a:pt x="20853" y="8925"/>
                    </a:lnTo>
                    <a:cubicBezTo>
                      <a:pt x="20904" y="8997"/>
                      <a:pt x="20961" y="9070"/>
                      <a:pt x="21012" y="9143"/>
                    </a:cubicBezTo>
                    <a:lnTo>
                      <a:pt x="21012" y="9361"/>
                    </a:lnTo>
                    <a:lnTo>
                      <a:pt x="20898" y="9597"/>
                    </a:lnTo>
                    <a:lnTo>
                      <a:pt x="20604" y="9761"/>
                    </a:lnTo>
                    <a:lnTo>
                      <a:pt x="20287" y="9834"/>
                    </a:lnTo>
                    <a:lnTo>
                      <a:pt x="19971" y="9798"/>
                    </a:lnTo>
                    <a:lnTo>
                      <a:pt x="19676" y="9870"/>
                    </a:lnTo>
                    <a:cubicBezTo>
                      <a:pt x="19739" y="9984"/>
                      <a:pt x="19795" y="10102"/>
                      <a:pt x="19858" y="10216"/>
                    </a:cubicBezTo>
                    <a:lnTo>
                      <a:pt x="20106" y="10416"/>
                    </a:lnTo>
                    <a:cubicBezTo>
                      <a:pt x="20169" y="10484"/>
                      <a:pt x="20225" y="10548"/>
                      <a:pt x="20287" y="10616"/>
                    </a:cubicBezTo>
                    <a:cubicBezTo>
                      <a:pt x="20321" y="10693"/>
                      <a:pt x="20361" y="10775"/>
                      <a:pt x="20401" y="10852"/>
                    </a:cubicBezTo>
                    <a:cubicBezTo>
                      <a:pt x="20423" y="10975"/>
                      <a:pt x="20452" y="11116"/>
                      <a:pt x="20469" y="11216"/>
                    </a:cubicBezTo>
                    <a:lnTo>
                      <a:pt x="20491" y="11452"/>
                    </a:lnTo>
                    <a:lnTo>
                      <a:pt x="20220" y="11471"/>
                    </a:lnTo>
                    <a:lnTo>
                      <a:pt x="20039" y="11471"/>
                    </a:lnTo>
                    <a:lnTo>
                      <a:pt x="19812" y="11525"/>
                    </a:lnTo>
                    <a:lnTo>
                      <a:pt x="19790" y="11689"/>
                    </a:lnTo>
                    <a:lnTo>
                      <a:pt x="19790" y="11925"/>
                    </a:lnTo>
                    <a:lnTo>
                      <a:pt x="19778" y="11930"/>
                    </a:lnTo>
                    <a:lnTo>
                      <a:pt x="20174" y="12016"/>
                    </a:lnTo>
                    <a:lnTo>
                      <a:pt x="20220" y="12289"/>
                    </a:lnTo>
                    <a:lnTo>
                      <a:pt x="20287" y="12507"/>
                    </a:lnTo>
                    <a:lnTo>
                      <a:pt x="20287" y="12744"/>
                    </a:lnTo>
                    <a:lnTo>
                      <a:pt x="20129" y="12980"/>
                    </a:lnTo>
                    <a:lnTo>
                      <a:pt x="19880" y="13180"/>
                    </a:lnTo>
                    <a:lnTo>
                      <a:pt x="19971" y="13507"/>
                    </a:lnTo>
                    <a:lnTo>
                      <a:pt x="20084" y="13726"/>
                    </a:lnTo>
                    <a:lnTo>
                      <a:pt x="20355" y="13744"/>
                    </a:lnTo>
                    <a:lnTo>
                      <a:pt x="20695" y="13944"/>
                    </a:lnTo>
                    <a:lnTo>
                      <a:pt x="20650" y="14253"/>
                    </a:lnTo>
                    <a:lnTo>
                      <a:pt x="20831" y="14580"/>
                    </a:lnTo>
                    <a:lnTo>
                      <a:pt x="21034" y="14799"/>
                    </a:lnTo>
                    <a:lnTo>
                      <a:pt x="21125" y="15053"/>
                    </a:lnTo>
                    <a:lnTo>
                      <a:pt x="20989" y="15362"/>
                    </a:lnTo>
                    <a:lnTo>
                      <a:pt x="20921" y="15599"/>
                    </a:lnTo>
                    <a:lnTo>
                      <a:pt x="21238" y="15835"/>
                    </a:lnTo>
                    <a:lnTo>
                      <a:pt x="21464" y="16035"/>
                    </a:lnTo>
                    <a:lnTo>
                      <a:pt x="21306" y="16344"/>
                    </a:lnTo>
                    <a:lnTo>
                      <a:pt x="21261" y="16581"/>
                    </a:lnTo>
                    <a:lnTo>
                      <a:pt x="21283" y="16817"/>
                    </a:lnTo>
                    <a:lnTo>
                      <a:pt x="21261" y="17145"/>
                    </a:lnTo>
                    <a:lnTo>
                      <a:pt x="21464" y="17308"/>
                    </a:lnTo>
                    <a:lnTo>
                      <a:pt x="21261" y="17617"/>
                    </a:lnTo>
                    <a:lnTo>
                      <a:pt x="21170" y="17872"/>
                    </a:lnTo>
                    <a:lnTo>
                      <a:pt x="20842" y="17781"/>
                    </a:lnTo>
                    <a:lnTo>
                      <a:pt x="20536" y="17799"/>
                    </a:lnTo>
                    <a:lnTo>
                      <a:pt x="20310" y="17836"/>
                    </a:lnTo>
                    <a:lnTo>
                      <a:pt x="20084" y="18090"/>
                    </a:lnTo>
                    <a:lnTo>
                      <a:pt x="19903" y="18308"/>
                    </a:lnTo>
                    <a:lnTo>
                      <a:pt x="19609" y="18327"/>
                    </a:lnTo>
                    <a:lnTo>
                      <a:pt x="19450" y="18436"/>
                    </a:lnTo>
                    <a:lnTo>
                      <a:pt x="19201" y="18545"/>
                    </a:lnTo>
                    <a:lnTo>
                      <a:pt x="18998" y="18436"/>
                    </a:lnTo>
                    <a:lnTo>
                      <a:pt x="18839" y="18308"/>
                    </a:lnTo>
                    <a:lnTo>
                      <a:pt x="18545" y="18508"/>
                    </a:lnTo>
                    <a:lnTo>
                      <a:pt x="18296" y="18708"/>
                    </a:lnTo>
                    <a:lnTo>
                      <a:pt x="18002" y="18999"/>
                    </a:lnTo>
                    <a:lnTo>
                      <a:pt x="17934" y="19272"/>
                    </a:lnTo>
                    <a:lnTo>
                      <a:pt x="18002" y="19509"/>
                    </a:lnTo>
                    <a:lnTo>
                      <a:pt x="18160" y="19672"/>
                    </a:lnTo>
                    <a:lnTo>
                      <a:pt x="18183" y="19872"/>
                    </a:lnTo>
                    <a:lnTo>
                      <a:pt x="17911" y="20036"/>
                    </a:lnTo>
                    <a:lnTo>
                      <a:pt x="17617" y="20141"/>
                    </a:lnTo>
                    <a:lnTo>
                      <a:pt x="17368" y="20072"/>
                    </a:lnTo>
                    <a:lnTo>
                      <a:pt x="17097" y="20036"/>
                    </a:lnTo>
                    <a:lnTo>
                      <a:pt x="16848" y="20163"/>
                    </a:lnTo>
                    <a:lnTo>
                      <a:pt x="16667" y="20127"/>
                    </a:lnTo>
                    <a:lnTo>
                      <a:pt x="16350" y="20200"/>
                    </a:lnTo>
                    <a:lnTo>
                      <a:pt x="16101" y="20382"/>
                    </a:lnTo>
                    <a:lnTo>
                      <a:pt x="15829" y="20618"/>
                    </a:lnTo>
                    <a:lnTo>
                      <a:pt x="15671" y="20936"/>
                    </a:lnTo>
                    <a:lnTo>
                      <a:pt x="14766" y="21091"/>
                    </a:lnTo>
                    <a:lnTo>
                      <a:pt x="14291" y="20927"/>
                    </a:lnTo>
                    <a:lnTo>
                      <a:pt x="14019" y="20909"/>
                    </a:lnTo>
                    <a:lnTo>
                      <a:pt x="13680" y="20873"/>
                    </a:lnTo>
                    <a:lnTo>
                      <a:pt x="13340" y="20800"/>
                    </a:lnTo>
                    <a:lnTo>
                      <a:pt x="12842" y="20800"/>
                    </a:lnTo>
                    <a:lnTo>
                      <a:pt x="12435" y="20745"/>
                    </a:lnTo>
                    <a:lnTo>
                      <a:pt x="12073" y="20691"/>
                    </a:lnTo>
                    <a:lnTo>
                      <a:pt x="11960" y="20818"/>
                    </a:lnTo>
                    <a:cubicBezTo>
                      <a:pt x="11954" y="20877"/>
                      <a:pt x="11943" y="20941"/>
                      <a:pt x="11937" y="21000"/>
                    </a:cubicBezTo>
                    <a:cubicBezTo>
                      <a:pt x="11892" y="21068"/>
                      <a:pt x="11847" y="21132"/>
                      <a:pt x="11801" y="21200"/>
                    </a:cubicBezTo>
                    <a:lnTo>
                      <a:pt x="11530" y="21182"/>
                    </a:lnTo>
                    <a:lnTo>
                      <a:pt x="11213" y="21182"/>
                    </a:lnTo>
                    <a:lnTo>
                      <a:pt x="10964" y="21091"/>
                    </a:lnTo>
                    <a:lnTo>
                      <a:pt x="10693" y="21073"/>
                    </a:lnTo>
                    <a:lnTo>
                      <a:pt x="10466" y="21018"/>
                    </a:lnTo>
                    <a:lnTo>
                      <a:pt x="10285" y="20909"/>
                    </a:lnTo>
                    <a:lnTo>
                      <a:pt x="10036" y="21145"/>
                    </a:lnTo>
                    <a:lnTo>
                      <a:pt x="9833" y="21345"/>
                    </a:lnTo>
                    <a:lnTo>
                      <a:pt x="9640" y="21600"/>
                    </a:lnTo>
                    <a:lnTo>
                      <a:pt x="9380" y="21436"/>
                    </a:lnTo>
                    <a:lnTo>
                      <a:pt x="9154" y="21291"/>
                    </a:lnTo>
                    <a:lnTo>
                      <a:pt x="8973" y="21164"/>
                    </a:lnTo>
                    <a:lnTo>
                      <a:pt x="8746" y="21400"/>
                    </a:lnTo>
                    <a:lnTo>
                      <a:pt x="8452" y="21400"/>
                    </a:lnTo>
                    <a:lnTo>
                      <a:pt x="8181" y="21309"/>
                    </a:lnTo>
                    <a:lnTo>
                      <a:pt x="7960" y="21273"/>
                    </a:lnTo>
                    <a:lnTo>
                      <a:pt x="8090" y="20964"/>
                    </a:lnTo>
                    <a:lnTo>
                      <a:pt x="7932" y="20782"/>
                    </a:lnTo>
                    <a:lnTo>
                      <a:pt x="7705" y="20691"/>
                    </a:lnTo>
                    <a:lnTo>
                      <a:pt x="7547" y="20418"/>
                    </a:lnTo>
                    <a:cubicBezTo>
                      <a:pt x="7564" y="20341"/>
                      <a:pt x="7575" y="20259"/>
                      <a:pt x="7592" y="20182"/>
                    </a:cubicBezTo>
                    <a:lnTo>
                      <a:pt x="7389" y="20018"/>
                    </a:lnTo>
                    <a:lnTo>
                      <a:pt x="7117" y="20000"/>
                    </a:lnTo>
                    <a:lnTo>
                      <a:pt x="6845" y="19945"/>
                    </a:lnTo>
                    <a:lnTo>
                      <a:pt x="6212" y="19509"/>
                    </a:lnTo>
                    <a:lnTo>
                      <a:pt x="5918" y="19327"/>
                    </a:lnTo>
                    <a:lnTo>
                      <a:pt x="5850" y="19109"/>
                    </a:lnTo>
                    <a:lnTo>
                      <a:pt x="5986" y="18909"/>
                    </a:lnTo>
                    <a:lnTo>
                      <a:pt x="5986" y="18654"/>
                    </a:lnTo>
                    <a:lnTo>
                      <a:pt x="5946" y="18317"/>
                    </a:lnTo>
                    <a:lnTo>
                      <a:pt x="5737" y="18217"/>
                    </a:lnTo>
                    <a:lnTo>
                      <a:pt x="5510" y="18072"/>
                    </a:lnTo>
                    <a:lnTo>
                      <a:pt x="5329" y="17926"/>
                    </a:lnTo>
                    <a:cubicBezTo>
                      <a:pt x="5324" y="17858"/>
                      <a:pt x="5312" y="17795"/>
                      <a:pt x="5307" y="17726"/>
                    </a:cubicBezTo>
                    <a:lnTo>
                      <a:pt x="5239" y="17508"/>
                    </a:lnTo>
                    <a:lnTo>
                      <a:pt x="5035" y="17272"/>
                    </a:lnTo>
                    <a:lnTo>
                      <a:pt x="4741" y="17090"/>
                    </a:lnTo>
                    <a:lnTo>
                      <a:pt x="4560" y="16854"/>
                    </a:lnTo>
                    <a:cubicBezTo>
                      <a:pt x="4543" y="16763"/>
                      <a:pt x="4532" y="16672"/>
                      <a:pt x="4515" y="16581"/>
                    </a:cubicBezTo>
                    <a:cubicBezTo>
                      <a:pt x="4509" y="16490"/>
                      <a:pt x="4498" y="16399"/>
                      <a:pt x="4492" y="16308"/>
                    </a:cubicBezTo>
                    <a:lnTo>
                      <a:pt x="4130" y="16162"/>
                    </a:lnTo>
                    <a:lnTo>
                      <a:pt x="3904" y="15926"/>
                    </a:lnTo>
                    <a:lnTo>
                      <a:pt x="3723" y="16072"/>
                    </a:lnTo>
                    <a:lnTo>
                      <a:pt x="3745" y="16253"/>
                    </a:lnTo>
                    <a:cubicBezTo>
                      <a:pt x="3728" y="16308"/>
                      <a:pt x="3717" y="16363"/>
                      <a:pt x="3700" y="16417"/>
                    </a:cubicBezTo>
                    <a:lnTo>
                      <a:pt x="3315" y="16435"/>
                    </a:lnTo>
                    <a:lnTo>
                      <a:pt x="3066" y="16490"/>
                    </a:lnTo>
                    <a:lnTo>
                      <a:pt x="2750" y="16563"/>
                    </a:lnTo>
                    <a:lnTo>
                      <a:pt x="2410" y="16599"/>
                    </a:lnTo>
                    <a:lnTo>
                      <a:pt x="2071" y="16581"/>
                    </a:lnTo>
                    <a:lnTo>
                      <a:pt x="1754" y="16526"/>
                    </a:lnTo>
                    <a:lnTo>
                      <a:pt x="1754" y="15708"/>
                    </a:lnTo>
                    <a:lnTo>
                      <a:pt x="1505" y="15581"/>
                    </a:lnTo>
                    <a:lnTo>
                      <a:pt x="1256" y="15490"/>
                    </a:lnTo>
                    <a:lnTo>
                      <a:pt x="871" y="15435"/>
                    </a:lnTo>
                    <a:lnTo>
                      <a:pt x="871" y="15090"/>
                    </a:lnTo>
                    <a:lnTo>
                      <a:pt x="645" y="15071"/>
                    </a:lnTo>
                    <a:lnTo>
                      <a:pt x="351" y="15017"/>
                    </a:lnTo>
                    <a:lnTo>
                      <a:pt x="124" y="14799"/>
                    </a:lnTo>
                    <a:lnTo>
                      <a:pt x="0" y="14562"/>
                    </a:lnTo>
                    <a:lnTo>
                      <a:pt x="102" y="14271"/>
                    </a:lnTo>
                    <a:lnTo>
                      <a:pt x="238" y="14053"/>
                    </a:lnTo>
                    <a:lnTo>
                      <a:pt x="283" y="13780"/>
                    </a:lnTo>
                    <a:lnTo>
                      <a:pt x="373" y="13544"/>
                    </a:lnTo>
                    <a:lnTo>
                      <a:pt x="464" y="13344"/>
                    </a:lnTo>
                    <a:lnTo>
                      <a:pt x="690" y="13107"/>
                    </a:lnTo>
                    <a:lnTo>
                      <a:pt x="962" y="12889"/>
                    </a:lnTo>
                    <a:lnTo>
                      <a:pt x="939" y="12634"/>
                    </a:lnTo>
                    <a:lnTo>
                      <a:pt x="894" y="12398"/>
                    </a:lnTo>
                    <a:lnTo>
                      <a:pt x="917" y="12180"/>
                    </a:lnTo>
                    <a:lnTo>
                      <a:pt x="1120" y="12016"/>
                    </a:lnTo>
                    <a:lnTo>
                      <a:pt x="1279" y="11852"/>
                    </a:lnTo>
                    <a:lnTo>
                      <a:pt x="1301" y="11743"/>
                    </a:lnTo>
                    <a:lnTo>
                      <a:pt x="1233" y="11616"/>
                    </a:lnTo>
                    <a:lnTo>
                      <a:pt x="1120" y="11489"/>
                    </a:lnTo>
                    <a:lnTo>
                      <a:pt x="1256" y="11234"/>
                    </a:lnTo>
                    <a:lnTo>
                      <a:pt x="1369" y="11052"/>
                    </a:lnTo>
                    <a:lnTo>
                      <a:pt x="1505" y="10870"/>
                    </a:lnTo>
                    <a:lnTo>
                      <a:pt x="1799" y="11071"/>
                    </a:lnTo>
                    <a:lnTo>
                      <a:pt x="2093" y="11198"/>
                    </a:lnTo>
                    <a:lnTo>
                      <a:pt x="2365" y="11271"/>
                    </a:lnTo>
                    <a:lnTo>
                      <a:pt x="2591" y="11307"/>
                    </a:lnTo>
                    <a:lnTo>
                      <a:pt x="2478" y="11071"/>
                    </a:lnTo>
                    <a:lnTo>
                      <a:pt x="2410" y="10689"/>
                    </a:lnTo>
                    <a:lnTo>
                      <a:pt x="2636" y="10834"/>
                    </a:lnTo>
                    <a:lnTo>
                      <a:pt x="2885" y="10889"/>
                    </a:lnTo>
                    <a:lnTo>
                      <a:pt x="3066" y="10743"/>
                    </a:lnTo>
                    <a:lnTo>
                      <a:pt x="3134" y="10579"/>
                    </a:lnTo>
                    <a:lnTo>
                      <a:pt x="3451" y="10561"/>
                    </a:lnTo>
                    <a:lnTo>
                      <a:pt x="3745" y="10543"/>
                    </a:lnTo>
                    <a:lnTo>
                      <a:pt x="3949" y="10489"/>
                    </a:lnTo>
                    <a:lnTo>
                      <a:pt x="4085" y="10398"/>
                    </a:lnTo>
                    <a:lnTo>
                      <a:pt x="3881" y="10234"/>
                    </a:lnTo>
                    <a:lnTo>
                      <a:pt x="3972" y="10016"/>
                    </a:lnTo>
                    <a:lnTo>
                      <a:pt x="4175" y="9834"/>
                    </a:lnTo>
                    <a:lnTo>
                      <a:pt x="4447" y="9688"/>
                    </a:lnTo>
                    <a:lnTo>
                      <a:pt x="4831" y="9561"/>
                    </a:lnTo>
                    <a:cubicBezTo>
                      <a:pt x="4894" y="9493"/>
                      <a:pt x="4950" y="9429"/>
                      <a:pt x="5012" y="9361"/>
                    </a:cubicBezTo>
                    <a:lnTo>
                      <a:pt x="5194" y="9179"/>
                    </a:lnTo>
                    <a:cubicBezTo>
                      <a:pt x="5199" y="9088"/>
                      <a:pt x="5210" y="8997"/>
                      <a:pt x="5216" y="8906"/>
                    </a:cubicBezTo>
                    <a:cubicBezTo>
                      <a:pt x="5222" y="8802"/>
                      <a:pt x="5227" y="8702"/>
                      <a:pt x="5239" y="8597"/>
                    </a:cubicBezTo>
                    <a:lnTo>
                      <a:pt x="5556" y="8579"/>
                    </a:lnTo>
                    <a:cubicBezTo>
                      <a:pt x="5606" y="8506"/>
                      <a:pt x="5663" y="8434"/>
                      <a:pt x="5714" y="8361"/>
                    </a:cubicBezTo>
                    <a:cubicBezTo>
                      <a:pt x="5725" y="8234"/>
                      <a:pt x="5742" y="8106"/>
                      <a:pt x="5759" y="7979"/>
                    </a:cubicBezTo>
                    <a:lnTo>
                      <a:pt x="5759" y="7670"/>
                    </a:lnTo>
                    <a:lnTo>
                      <a:pt x="5578" y="7524"/>
                    </a:lnTo>
                    <a:lnTo>
                      <a:pt x="5442" y="7379"/>
                    </a:lnTo>
                    <a:cubicBezTo>
                      <a:pt x="5465" y="7302"/>
                      <a:pt x="5488" y="7220"/>
                      <a:pt x="5510" y="7142"/>
                    </a:cubicBezTo>
                    <a:cubicBezTo>
                      <a:pt x="5556" y="7083"/>
                      <a:pt x="5601" y="7020"/>
                      <a:pt x="5646" y="6961"/>
                    </a:cubicBezTo>
                    <a:cubicBezTo>
                      <a:pt x="5697" y="6911"/>
                      <a:pt x="5754" y="6865"/>
                      <a:pt x="5805" y="6815"/>
                    </a:cubicBezTo>
                    <a:lnTo>
                      <a:pt x="5963" y="6724"/>
                    </a:lnTo>
                    <a:lnTo>
                      <a:pt x="6048" y="6506"/>
                    </a:lnTo>
                    <a:lnTo>
                      <a:pt x="5754" y="6370"/>
                    </a:lnTo>
                    <a:lnTo>
                      <a:pt x="5584" y="6283"/>
                    </a:lnTo>
                    <a:cubicBezTo>
                      <a:pt x="5584" y="6192"/>
                      <a:pt x="5578" y="6106"/>
                      <a:pt x="5578" y="6015"/>
                    </a:cubicBezTo>
                    <a:lnTo>
                      <a:pt x="5601" y="5815"/>
                    </a:lnTo>
                    <a:lnTo>
                      <a:pt x="5601" y="5615"/>
                    </a:lnTo>
                    <a:lnTo>
                      <a:pt x="5420" y="5433"/>
                    </a:lnTo>
                    <a:lnTo>
                      <a:pt x="5239" y="5269"/>
                    </a:lnTo>
                    <a:lnTo>
                      <a:pt x="5239" y="5087"/>
                    </a:lnTo>
                    <a:lnTo>
                      <a:pt x="5465" y="4942"/>
                    </a:lnTo>
                    <a:lnTo>
                      <a:pt x="5759" y="4778"/>
                    </a:lnTo>
                    <a:lnTo>
                      <a:pt x="6031" y="4760"/>
                    </a:lnTo>
                    <a:lnTo>
                      <a:pt x="6280" y="4687"/>
                    </a:lnTo>
                    <a:lnTo>
                      <a:pt x="6574" y="4505"/>
                    </a:lnTo>
                    <a:lnTo>
                      <a:pt x="6574" y="4033"/>
                    </a:lnTo>
                    <a:lnTo>
                      <a:pt x="6529" y="3742"/>
                    </a:lnTo>
                    <a:lnTo>
                      <a:pt x="6551" y="3378"/>
                    </a:lnTo>
                    <a:lnTo>
                      <a:pt x="6370" y="3232"/>
                    </a:lnTo>
                    <a:lnTo>
                      <a:pt x="6144" y="3123"/>
                    </a:lnTo>
                    <a:lnTo>
                      <a:pt x="6031" y="3014"/>
                    </a:lnTo>
                    <a:lnTo>
                      <a:pt x="5827" y="2851"/>
                    </a:lnTo>
                    <a:lnTo>
                      <a:pt x="5782" y="2669"/>
                    </a:lnTo>
                    <a:lnTo>
                      <a:pt x="5623" y="2355"/>
                    </a:lnTo>
                    <a:lnTo>
                      <a:pt x="5805" y="2141"/>
                    </a:lnTo>
                    <a:lnTo>
                      <a:pt x="6144" y="1941"/>
                    </a:lnTo>
                    <a:lnTo>
                      <a:pt x="6416" y="1960"/>
                    </a:lnTo>
                    <a:lnTo>
                      <a:pt x="6664" y="1941"/>
                    </a:lnTo>
                    <a:lnTo>
                      <a:pt x="7049" y="1778"/>
                    </a:lnTo>
                    <a:lnTo>
                      <a:pt x="7456" y="1632"/>
                    </a:lnTo>
                    <a:lnTo>
                      <a:pt x="7705" y="1487"/>
                    </a:lnTo>
                    <a:lnTo>
                      <a:pt x="7977" y="1378"/>
                    </a:lnTo>
                    <a:lnTo>
                      <a:pt x="8316" y="1523"/>
                    </a:lnTo>
                    <a:lnTo>
                      <a:pt x="8565" y="1487"/>
                    </a:lnTo>
                    <a:lnTo>
                      <a:pt x="8882" y="1523"/>
                    </a:lnTo>
                    <a:lnTo>
                      <a:pt x="9131" y="1541"/>
                    </a:lnTo>
                    <a:lnTo>
                      <a:pt x="9335" y="1414"/>
                    </a:lnTo>
                    <a:lnTo>
                      <a:pt x="9493" y="1250"/>
                    </a:lnTo>
                    <a:lnTo>
                      <a:pt x="9538" y="850"/>
                    </a:lnTo>
                    <a:lnTo>
                      <a:pt x="9765" y="759"/>
                    </a:lnTo>
                    <a:lnTo>
                      <a:pt x="10127" y="614"/>
                    </a:lnTo>
                    <a:lnTo>
                      <a:pt x="10172" y="377"/>
                    </a:lnTo>
                    <a:lnTo>
                      <a:pt x="10195" y="123"/>
                    </a:lnTo>
                    <a:lnTo>
                      <a:pt x="10410"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69" name="Freeform 184"/>
              <p:cNvSpPr/>
              <p:nvPr/>
            </p:nvSpPr>
            <p:spPr>
              <a:xfrm>
                <a:off x="1559288" y="698601"/>
                <a:ext cx="526261" cy="418548"/>
              </a:xfrm>
              <a:custGeom>
                <a:avLst/>
                <a:gdLst/>
                <a:ahLst/>
                <a:cxnLst>
                  <a:cxn ang="0">
                    <a:pos x="wd2" y="hd2"/>
                  </a:cxn>
                  <a:cxn ang="5400000">
                    <a:pos x="wd2" y="hd2"/>
                  </a:cxn>
                  <a:cxn ang="10800000">
                    <a:pos x="wd2" y="hd2"/>
                  </a:cxn>
                  <a:cxn ang="16200000">
                    <a:pos x="wd2" y="hd2"/>
                  </a:cxn>
                </a:cxnLst>
                <a:rect l="0" t="0" r="r" b="b"/>
                <a:pathLst>
                  <a:path w="21600" h="21600" extrusionOk="0">
                    <a:moveTo>
                      <a:pt x="2795" y="0"/>
                    </a:moveTo>
                    <a:lnTo>
                      <a:pt x="3131" y="508"/>
                    </a:lnTo>
                    <a:lnTo>
                      <a:pt x="3737" y="932"/>
                    </a:lnTo>
                    <a:lnTo>
                      <a:pt x="4411" y="1016"/>
                    </a:lnTo>
                    <a:lnTo>
                      <a:pt x="4983" y="889"/>
                    </a:lnTo>
                    <a:lnTo>
                      <a:pt x="5421" y="847"/>
                    </a:lnTo>
                    <a:lnTo>
                      <a:pt x="5993" y="720"/>
                    </a:lnTo>
                    <a:lnTo>
                      <a:pt x="6431" y="635"/>
                    </a:lnTo>
                    <a:lnTo>
                      <a:pt x="6667" y="466"/>
                    </a:lnTo>
                    <a:lnTo>
                      <a:pt x="7105" y="805"/>
                    </a:lnTo>
                    <a:lnTo>
                      <a:pt x="7441" y="1355"/>
                    </a:lnTo>
                    <a:lnTo>
                      <a:pt x="7980" y="1525"/>
                    </a:lnTo>
                    <a:lnTo>
                      <a:pt x="8317" y="1355"/>
                    </a:lnTo>
                    <a:lnTo>
                      <a:pt x="8721" y="1186"/>
                    </a:lnTo>
                    <a:lnTo>
                      <a:pt x="8923" y="1069"/>
                    </a:lnTo>
                    <a:lnTo>
                      <a:pt x="9091" y="974"/>
                    </a:lnTo>
                    <a:lnTo>
                      <a:pt x="9731" y="1271"/>
                    </a:lnTo>
                    <a:lnTo>
                      <a:pt x="10337" y="1694"/>
                    </a:lnTo>
                    <a:lnTo>
                      <a:pt x="11010" y="2414"/>
                    </a:lnTo>
                    <a:lnTo>
                      <a:pt x="11650" y="2944"/>
                    </a:lnTo>
                    <a:lnTo>
                      <a:pt x="11644" y="3013"/>
                    </a:lnTo>
                    <a:lnTo>
                      <a:pt x="11655" y="3014"/>
                    </a:lnTo>
                    <a:cubicBezTo>
                      <a:pt x="11656" y="2997"/>
                      <a:pt x="11657" y="2981"/>
                      <a:pt x="11659" y="2965"/>
                    </a:cubicBezTo>
                    <a:lnTo>
                      <a:pt x="12122" y="2626"/>
                    </a:lnTo>
                    <a:lnTo>
                      <a:pt x="12492" y="2584"/>
                    </a:lnTo>
                    <a:lnTo>
                      <a:pt x="12728" y="2795"/>
                    </a:lnTo>
                    <a:lnTo>
                      <a:pt x="12997" y="3134"/>
                    </a:lnTo>
                    <a:lnTo>
                      <a:pt x="13401" y="3346"/>
                    </a:lnTo>
                    <a:lnTo>
                      <a:pt x="13704" y="3049"/>
                    </a:lnTo>
                    <a:lnTo>
                      <a:pt x="13940" y="2626"/>
                    </a:lnTo>
                    <a:lnTo>
                      <a:pt x="14277" y="2880"/>
                    </a:lnTo>
                    <a:lnTo>
                      <a:pt x="14613" y="3176"/>
                    </a:lnTo>
                    <a:lnTo>
                      <a:pt x="15051" y="2965"/>
                    </a:lnTo>
                    <a:lnTo>
                      <a:pt x="15556" y="2626"/>
                    </a:lnTo>
                    <a:lnTo>
                      <a:pt x="15926" y="2711"/>
                    </a:lnTo>
                    <a:lnTo>
                      <a:pt x="16196" y="2795"/>
                    </a:lnTo>
                    <a:lnTo>
                      <a:pt x="16667" y="2329"/>
                    </a:lnTo>
                    <a:lnTo>
                      <a:pt x="17071" y="2075"/>
                    </a:lnTo>
                    <a:lnTo>
                      <a:pt x="17341" y="2541"/>
                    </a:lnTo>
                    <a:lnTo>
                      <a:pt x="17610" y="3007"/>
                    </a:lnTo>
                    <a:lnTo>
                      <a:pt x="17711" y="3642"/>
                    </a:lnTo>
                    <a:lnTo>
                      <a:pt x="17711" y="4151"/>
                    </a:lnTo>
                    <a:lnTo>
                      <a:pt x="18014" y="4532"/>
                    </a:lnTo>
                    <a:lnTo>
                      <a:pt x="18418" y="4998"/>
                    </a:lnTo>
                    <a:lnTo>
                      <a:pt x="18856" y="5548"/>
                    </a:lnTo>
                    <a:lnTo>
                      <a:pt x="19091" y="5929"/>
                    </a:lnTo>
                    <a:lnTo>
                      <a:pt x="19563" y="5972"/>
                    </a:lnTo>
                    <a:lnTo>
                      <a:pt x="19664" y="6438"/>
                    </a:lnTo>
                    <a:lnTo>
                      <a:pt x="19933" y="6776"/>
                    </a:lnTo>
                    <a:lnTo>
                      <a:pt x="20270" y="7073"/>
                    </a:lnTo>
                    <a:lnTo>
                      <a:pt x="20775" y="7115"/>
                    </a:lnTo>
                    <a:lnTo>
                      <a:pt x="20775" y="7200"/>
                    </a:lnTo>
                    <a:lnTo>
                      <a:pt x="20708" y="7835"/>
                    </a:lnTo>
                    <a:lnTo>
                      <a:pt x="20304" y="8089"/>
                    </a:lnTo>
                    <a:lnTo>
                      <a:pt x="20236" y="8555"/>
                    </a:lnTo>
                    <a:lnTo>
                      <a:pt x="20236" y="9021"/>
                    </a:lnTo>
                    <a:lnTo>
                      <a:pt x="20573" y="9360"/>
                    </a:lnTo>
                    <a:lnTo>
                      <a:pt x="20809" y="9699"/>
                    </a:lnTo>
                    <a:lnTo>
                      <a:pt x="20809" y="10122"/>
                    </a:lnTo>
                    <a:lnTo>
                      <a:pt x="20741" y="10673"/>
                    </a:lnTo>
                    <a:lnTo>
                      <a:pt x="20472" y="10927"/>
                    </a:lnTo>
                    <a:lnTo>
                      <a:pt x="20741" y="11435"/>
                    </a:lnTo>
                    <a:lnTo>
                      <a:pt x="21112" y="11308"/>
                    </a:lnTo>
                    <a:lnTo>
                      <a:pt x="21381" y="11308"/>
                    </a:lnTo>
                    <a:lnTo>
                      <a:pt x="21600" y="11552"/>
                    </a:lnTo>
                    <a:lnTo>
                      <a:pt x="21280" y="12113"/>
                    </a:lnTo>
                    <a:lnTo>
                      <a:pt x="21044" y="12282"/>
                    </a:lnTo>
                    <a:lnTo>
                      <a:pt x="20741" y="12198"/>
                    </a:lnTo>
                    <a:cubicBezTo>
                      <a:pt x="20733" y="12335"/>
                      <a:pt x="20716" y="12484"/>
                      <a:pt x="20708" y="12621"/>
                    </a:cubicBezTo>
                    <a:lnTo>
                      <a:pt x="20741" y="13087"/>
                    </a:lnTo>
                    <a:lnTo>
                      <a:pt x="20506" y="13468"/>
                    </a:lnTo>
                    <a:lnTo>
                      <a:pt x="20270" y="13934"/>
                    </a:lnTo>
                    <a:cubicBezTo>
                      <a:pt x="20236" y="14072"/>
                      <a:pt x="20203" y="14220"/>
                      <a:pt x="20169" y="14358"/>
                    </a:cubicBezTo>
                    <a:lnTo>
                      <a:pt x="20102" y="14993"/>
                    </a:lnTo>
                    <a:cubicBezTo>
                      <a:pt x="20076" y="15152"/>
                      <a:pt x="20051" y="15289"/>
                      <a:pt x="20034" y="15459"/>
                    </a:cubicBezTo>
                    <a:lnTo>
                      <a:pt x="19992" y="15999"/>
                    </a:lnTo>
                    <a:lnTo>
                      <a:pt x="19496" y="16645"/>
                    </a:lnTo>
                    <a:lnTo>
                      <a:pt x="18990" y="16560"/>
                    </a:lnTo>
                    <a:lnTo>
                      <a:pt x="18485" y="16602"/>
                    </a:lnTo>
                    <a:lnTo>
                      <a:pt x="17812" y="16518"/>
                    </a:lnTo>
                    <a:lnTo>
                      <a:pt x="17273" y="16518"/>
                    </a:lnTo>
                    <a:lnTo>
                      <a:pt x="16701" y="16941"/>
                    </a:lnTo>
                    <a:lnTo>
                      <a:pt x="16364" y="17238"/>
                    </a:lnTo>
                    <a:cubicBezTo>
                      <a:pt x="16322" y="17418"/>
                      <a:pt x="16272" y="17608"/>
                      <a:pt x="16229" y="17788"/>
                    </a:cubicBezTo>
                    <a:cubicBezTo>
                      <a:pt x="16196" y="17905"/>
                      <a:pt x="16162" y="18011"/>
                      <a:pt x="16128" y="18127"/>
                    </a:cubicBezTo>
                    <a:lnTo>
                      <a:pt x="16330" y="18424"/>
                    </a:lnTo>
                    <a:lnTo>
                      <a:pt x="16566" y="18678"/>
                    </a:lnTo>
                    <a:lnTo>
                      <a:pt x="16162" y="19186"/>
                    </a:lnTo>
                    <a:lnTo>
                      <a:pt x="15859" y="19694"/>
                    </a:lnTo>
                    <a:lnTo>
                      <a:pt x="15489" y="20287"/>
                    </a:lnTo>
                    <a:lnTo>
                      <a:pt x="15118" y="20414"/>
                    </a:lnTo>
                    <a:lnTo>
                      <a:pt x="14681" y="20922"/>
                    </a:lnTo>
                    <a:lnTo>
                      <a:pt x="14108" y="21261"/>
                    </a:lnTo>
                    <a:lnTo>
                      <a:pt x="13872" y="20626"/>
                    </a:lnTo>
                    <a:lnTo>
                      <a:pt x="13334" y="20626"/>
                    </a:lnTo>
                    <a:lnTo>
                      <a:pt x="13165" y="21261"/>
                    </a:lnTo>
                    <a:lnTo>
                      <a:pt x="12492" y="21261"/>
                    </a:lnTo>
                    <a:lnTo>
                      <a:pt x="11920" y="21346"/>
                    </a:lnTo>
                    <a:lnTo>
                      <a:pt x="11280" y="21261"/>
                    </a:lnTo>
                    <a:lnTo>
                      <a:pt x="10606" y="21600"/>
                    </a:lnTo>
                    <a:lnTo>
                      <a:pt x="10101" y="21176"/>
                    </a:lnTo>
                    <a:lnTo>
                      <a:pt x="10808" y="20584"/>
                    </a:lnTo>
                    <a:lnTo>
                      <a:pt x="11078" y="20033"/>
                    </a:lnTo>
                    <a:lnTo>
                      <a:pt x="10977" y="19313"/>
                    </a:lnTo>
                    <a:lnTo>
                      <a:pt x="10472" y="18932"/>
                    </a:lnTo>
                    <a:lnTo>
                      <a:pt x="10236" y="18551"/>
                    </a:lnTo>
                    <a:lnTo>
                      <a:pt x="10034" y="18085"/>
                    </a:lnTo>
                    <a:lnTo>
                      <a:pt x="9630" y="17831"/>
                    </a:lnTo>
                    <a:lnTo>
                      <a:pt x="9327" y="17831"/>
                    </a:lnTo>
                    <a:lnTo>
                      <a:pt x="8923" y="17746"/>
                    </a:lnTo>
                    <a:lnTo>
                      <a:pt x="8451" y="17746"/>
                    </a:lnTo>
                    <a:lnTo>
                      <a:pt x="8115" y="17492"/>
                    </a:lnTo>
                    <a:lnTo>
                      <a:pt x="7778" y="17195"/>
                    </a:lnTo>
                    <a:lnTo>
                      <a:pt x="7475" y="17492"/>
                    </a:lnTo>
                    <a:lnTo>
                      <a:pt x="7239" y="17788"/>
                    </a:lnTo>
                    <a:lnTo>
                      <a:pt x="7004" y="18085"/>
                    </a:lnTo>
                    <a:lnTo>
                      <a:pt x="6532" y="17958"/>
                    </a:lnTo>
                    <a:lnTo>
                      <a:pt x="6094" y="18042"/>
                    </a:lnTo>
                    <a:lnTo>
                      <a:pt x="5514" y="18032"/>
                    </a:lnTo>
                    <a:lnTo>
                      <a:pt x="5345" y="17640"/>
                    </a:lnTo>
                    <a:lnTo>
                      <a:pt x="5320" y="17111"/>
                    </a:lnTo>
                    <a:lnTo>
                      <a:pt x="5286" y="16518"/>
                    </a:lnTo>
                    <a:lnTo>
                      <a:pt x="5253" y="16052"/>
                    </a:lnTo>
                    <a:lnTo>
                      <a:pt x="5017" y="15226"/>
                    </a:lnTo>
                    <a:lnTo>
                      <a:pt x="5009" y="15205"/>
                    </a:lnTo>
                    <a:lnTo>
                      <a:pt x="4411" y="15289"/>
                    </a:lnTo>
                    <a:lnTo>
                      <a:pt x="4074" y="15035"/>
                    </a:lnTo>
                    <a:lnTo>
                      <a:pt x="3805" y="14739"/>
                    </a:lnTo>
                    <a:lnTo>
                      <a:pt x="3535" y="14273"/>
                    </a:lnTo>
                    <a:lnTo>
                      <a:pt x="3502" y="13638"/>
                    </a:lnTo>
                    <a:lnTo>
                      <a:pt x="3502" y="13045"/>
                    </a:lnTo>
                    <a:lnTo>
                      <a:pt x="3165" y="12833"/>
                    </a:lnTo>
                    <a:lnTo>
                      <a:pt x="2761" y="12791"/>
                    </a:lnTo>
                    <a:lnTo>
                      <a:pt x="2593" y="12198"/>
                    </a:lnTo>
                    <a:lnTo>
                      <a:pt x="2357" y="11647"/>
                    </a:lnTo>
                    <a:lnTo>
                      <a:pt x="1886" y="11351"/>
                    </a:lnTo>
                    <a:lnTo>
                      <a:pt x="1684" y="10842"/>
                    </a:lnTo>
                    <a:lnTo>
                      <a:pt x="1583" y="10334"/>
                    </a:lnTo>
                    <a:lnTo>
                      <a:pt x="1650" y="9826"/>
                    </a:lnTo>
                    <a:lnTo>
                      <a:pt x="1886" y="9402"/>
                    </a:lnTo>
                    <a:lnTo>
                      <a:pt x="1616" y="9021"/>
                    </a:lnTo>
                    <a:lnTo>
                      <a:pt x="1515" y="8428"/>
                    </a:lnTo>
                    <a:lnTo>
                      <a:pt x="1549" y="7920"/>
                    </a:lnTo>
                    <a:lnTo>
                      <a:pt x="1650" y="7369"/>
                    </a:lnTo>
                    <a:lnTo>
                      <a:pt x="1280" y="7073"/>
                    </a:lnTo>
                    <a:lnTo>
                      <a:pt x="1212" y="6480"/>
                    </a:lnTo>
                    <a:lnTo>
                      <a:pt x="1069" y="6004"/>
                    </a:lnTo>
                    <a:lnTo>
                      <a:pt x="1027" y="5802"/>
                    </a:lnTo>
                    <a:lnTo>
                      <a:pt x="623" y="5516"/>
                    </a:lnTo>
                    <a:lnTo>
                      <a:pt x="606" y="5167"/>
                    </a:lnTo>
                    <a:lnTo>
                      <a:pt x="842" y="4786"/>
                    </a:lnTo>
                    <a:lnTo>
                      <a:pt x="370" y="4744"/>
                    </a:lnTo>
                    <a:lnTo>
                      <a:pt x="269" y="4362"/>
                    </a:lnTo>
                    <a:cubicBezTo>
                      <a:pt x="261" y="4235"/>
                      <a:pt x="244" y="4108"/>
                      <a:pt x="236" y="3981"/>
                    </a:cubicBezTo>
                    <a:lnTo>
                      <a:pt x="0" y="3685"/>
                    </a:lnTo>
                    <a:lnTo>
                      <a:pt x="202" y="3388"/>
                    </a:lnTo>
                    <a:lnTo>
                      <a:pt x="572" y="3176"/>
                    </a:lnTo>
                    <a:lnTo>
                      <a:pt x="1077" y="3007"/>
                    </a:lnTo>
                    <a:lnTo>
                      <a:pt x="1515" y="2795"/>
                    </a:lnTo>
                    <a:lnTo>
                      <a:pt x="1801" y="2626"/>
                    </a:lnTo>
                    <a:lnTo>
                      <a:pt x="1818" y="2626"/>
                    </a:lnTo>
                    <a:lnTo>
                      <a:pt x="2020" y="2202"/>
                    </a:lnTo>
                    <a:lnTo>
                      <a:pt x="2189" y="1821"/>
                    </a:lnTo>
                    <a:cubicBezTo>
                      <a:pt x="2214" y="1620"/>
                      <a:pt x="2231" y="1429"/>
                      <a:pt x="2256" y="1228"/>
                    </a:cubicBezTo>
                    <a:cubicBezTo>
                      <a:pt x="2298" y="1048"/>
                      <a:pt x="2349" y="858"/>
                      <a:pt x="2391" y="678"/>
                    </a:cubicBezTo>
                    <a:lnTo>
                      <a:pt x="2795"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70" name="Freeform 96"/>
              <p:cNvSpPr/>
              <p:nvPr/>
            </p:nvSpPr>
            <p:spPr>
              <a:xfrm>
                <a:off x="1910128" y="1009434"/>
                <a:ext cx="679111" cy="835041"/>
              </a:xfrm>
              <a:custGeom>
                <a:avLst/>
                <a:gdLst/>
                <a:ahLst/>
                <a:cxnLst>
                  <a:cxn ang="0">
                    <a:pos x="wd2" y="hd2"/>
                  </a:cxn>
                  <a:cxn ang="5400000">
                    <a:pos x="wd2" y="hd2"/>
                  </a:cxn>
                  <a:cxn ang="10800000">
                    <a:pos x="wd2" y="hd2"/>
                  </a:cxn>
                  <a:cxn ang="16200000">
                    <a:pos x="wd2" y="hd2"/>
                  </a:cxn>
                </a:cxnLst>
                <a:rect l="0" t="0" r="r" b="b"/>
                <a:pathLst>
                  <a:path w="21600" h="21600" extrusionOk="0">
                    <a:moveTo>
                      <a:pt x="4336" y="0"/>
                    </a:moveTo>
                    <a:lnTo>
                      <a:pt x="4571" y="297"/>
                    </a:lnTo>
                    <a:lnTo>
                      <a:pt x="4910" y="233"/>
                    </a:lnTo>
                    <a:lnTo>
                      <a:pt x="5171" y="318"/>
                    </a:lnTo>
                    <a:lnTo>
                      <a:pt x="5407" y="573"/>
                    </a:lnTo>
                    <a:lnTo>
                      <a:pt x="5746" y="764"/>
                    </a:lnTo>
                    <a:lnTo>
                      <a:pt x="6086" y="1061"/>
                    </a:lnTo>
                    <a:lnTo>
                      <a:pt x="6059" y="1464"/>
                    </a:lnTo>
                    <a:lnTo>
                      <a:pt x="6059" y="2079"/>
                    </a:lnTo>
                    <a:lnTo>
                      <a:pt x="6686" y="2504"/>
                    </a:lnTo>
                    <a:lnTo>
                      <a:pt x="6895" y="2355"/>
                    </a:lnTo>
                    <a:lnTo>
                      <a:pt x="7156" y="2270"/>
                    </a:lnTo>
                    <a:lnTo>
                      <a:pt x="7444" y="2567"/>
                    </a:lnTo>
                    <a:lnTo>
                      <a:pt x="7783" y="3013"/>
                    </a:lnTo>
                    <a:lnTo>
                      <a:pt x="7757" y="3289"/>
                    </a:lnTo>
                    <a:lnTo>
                      <a:pt x="7914" y="3543"/>
                    </a:lnTo>
                    <a:lnTo>
                      <a:pt x="8201" y="3883"/>
                    </a:lnTo>
                    <a:lnTo>
                      <a:pt x="8436" y="4201"/>
                    </a:lnTo>
                    <a:lnTo>
                      <a:pt x="8645" y="4435"/>
                    </a:lnTo>
                    <a:lnTo>
                      <a:pt x="9089" y="4456"/>
                    </a:lnTo>
                    <a:lnTo>
                      <a:pt x="9585" y="4477"/>
                    </a:lnTo>
                    <a:lnTo>
                      <a:pt x="10160" y="4456"/>
                    </a:lnTo>
                    <a:lnTo>
                      <a:pt x="10421" y="4307"/>
                    </a:lnTo>
                    <a:lnTo>
                      <a:pt x="10709" y="4244"/>
                    </a:lnTo>
                    <a:lnTo>
                      <a:pt x="10970" y="4116"/>
                    </a:lnTo>
                    <a:lnTo>
                      <a:pt x="11231" y="4498"/>
                    </a:lnTo>
                    <a:lnTo>
                      <a:pt x="11675" y="4477"/>
                    </a:lnTo>
                    <a:lnTo>
                      <a:pt x="11675" y="4482"/>
                    </a:lnTo>
                    <a:lnTo>
                      <a:pt x="11701" y="4222"/>
                    </a:lnTo>
                    <a:lnTo>
                      <a:pt x="12093" y="4159"/>
                    </a:lnTo>
                    <a:lnTo>
                      <a:pt x="12563" y="4138"/>
                    </a:lnTo>
                    <a:lnTo>
                      <a:pt x="12876" y="4159"/>
                    </a:lnTo>
                    <a:lnTo>
                      <a:pt x="13190" y="4095"/>
                    </a:lnTo>
                    <a:lnTo>
                      <a:pt x="13451" y="3989"/>
                    </a:lnTo>
                    <a:lnTo>
                      <a:pt x="13634" y="3883"/>
                    </a:lnTo>
                    <a:lnTo>
                      <a:pt x="13712" y="3607"/>
                    </a:lnTo>
                    <a:lnTo>
                      <a:pt x="13895" y="3416"/>
                    </a:lnTo>
                    <a:lnTo>
                      <a:pt x="14182" y="3437"/>
                    </a:lnTo>
                    <a:lnTo>
                      <a:pt x="14522" y="3395"/>
                    </a:lnTo>
                    <a:lnTo>
                      <a:pt x="14966" y="3459"/>
                    </a:lnTo>
                    <a:lnTo>
                      <a:pt x="15227" y="3607"/>
                    </a:lnTo>
                    <a:lnTo>
                      <a:pt x="15514" y="3777"/>
                    </a:lnTo>
                    <a:lnTo>
                      <a:pt x="15880" y="3989"/>
                    </a:lnTo>
                    <a:lnTo>
                      <a:pt x="16167" y="4307"/>
                    </a:lnTo>
                    <a:lnTo>
                      <a:pt x="16481" y="4626"/>
                    </a:lnTo>
                    <a:lnTo>
                      <a:pt x="16820" y="4923"/>
                    </a:lnTo>
                    <a:lnTo>
                      <a:pt x="17238" y="5389"/>
                    </a:lnTo>
                    <a:lnTo>
                      <a:pt x="16951" y="5580"/>
                    </a:lnTo>
                    <a:lnTo>
                      <a:pt x="16611" y="5793"/>
                    </a:lnTo>
                    <a:lnTo>
                      <a:pt x="16820" y="6026"/>
                    </a:lnTo>
                    <a:lnTo>
                      <a:pt x="17055" y="6090"/>
                    </a:lnTo>
                    <a:lnTo>
                      <a:pt x="17055" y="6302"/>
                    </a:lnTo>
                    <a:cubicBezTo>
                      <a:pt x="17081" y="6413"/>
                      <a:pt x="17108" y="6530"/>
                      <a:pt x="17134" y="6641"/>
                    </a:cubicBezTo>
                    <a:lnTo>
                      <a:pt x="17421" y="6578"/>
                    </a:lnTo>
                    <a:lnTo>
                      <a:pt x="17734" y="6556"/>
                    </a:lnTo>
                    <a:lnTo>
                      <a:pt x="17891" y="6896"/>
                    </a:lnTo>
                    <a:lnTo>
                      <a:pt x="18231" y="6917"/>
                    </a:lnTo>
                    <a:lnTo>
                      <a:pt x="18440" y="6853"/>
                    </a:lnTo>
                    <a:lnTo>
                      <a:pt x="18779" y="6747"/>
                    </a:lnTo>
                    <a:lnTo>
                      <a:pt x="19119" y="7023"/>
                    </a:lnTo>
                    <a:lnTo>
                      <a:pt x="19354" y="7257"/>
                    </a:lnTo>
                    <a:lnTo>
                      <a:pt x="19615" y="7490"/>
                    </a:lnTo>
                    <a:lnTo>
                      <a:pt x="19928" y="7511"/>
                    </a:lnTo>
                    <a:lnTo>
                      <a:pt x="20268" y="7490"/>
                    </a:lnTo>
                    <a:lnTo>
                      <a:pt x="20503" y="7320"/>
                    </a:lnTo>
                    <a:lnTo>
                      <a:pt x="20601" y="7044"/>
                    </a:lnTo>
                    <a:lnTo>
                      <a:pt x="21071" y="7119"/>
                    </a:lnTo>
                    <a:lnTo>
                      <a:pt x="21260" y="7257"/>
                    </a:lnTo>
                    <a:lnTo>
                      <a:pt x="21339" y="7469"/>
                    </a:lnTo>
                    <a:cubicBezTo>
                      <a:pt x="21385" y="7532"/>
                      <a:pt x="21424" y="7596"/>
                      <a:pt x="21469" y="7660"/>
                    </a:cubicBezTo>
                    <a:lnTo>
                      <a:pt x="21548" y="7872"/>
                    </a:lnTo>
                    <a:cubicBezTo>
                      <a:pt x="21489" y="7941"/>
                      <a:pt x="21424" y="8015"/>
                      <a:pt x="21365" y="8084"/>
                    </a:cubicBezTo>
                    <a:lnTo>
                      <a:pt x="20869" y="8487"/>
                    </a:lnTo>
                    <a:lnTo>
                      <a:pt x="20555" y="8615"/>
                    </a:lnTo>
                    <a:lnTo>
                      <a:pt x="20764" y="8784"/>
                    </a:lnTo>
                    <a:lnTo>
                      <a:pt x="20999" y="8848"/>
                    </a:lnTo>
                    <a:lnTo>
                      <a:pt x="21052" y="9060"/>
                    </a:lnTo>
                    <a:lnTo>
                      <a:pt x="21052" y="9315"/>
                    </a:lnTo>
                    <a:lnTo>
                      <a:pt x="21313" y="9421"/>
                    </a:lnTo>
                    <a:lnTo>
                      <a:pt x="21496" y="9442"/>
                    </a:lnTo>
                    <a:lnTo>
                      <a:pt x="21522" y="9697"/>
                    </a:lnTo>
                    <a:cubicBezTo>
                      <a:pt x="21528" y="9797"/>
                      <a:pt x="21535" y="9909"/>
                      <a:pt x="21548" y="9994"/>
                    </a:cubicBezTo>
                    <a:lnTo>
                      <a:pt x="21593" y="10222"/>
                    </a:lnTo>
                    <a:lnTo>
                      <a:pt x="21600" y="10227"/>
                    </a:lnTo>
                    <a:lnTo>
                      <a:pt x="21469" y="10567"/>
                    </a:lnTo>
                    <a:cubicBezTo>
                      <a:pt x="21424" y="10667"/>
                      <a:pt x="21385" y="10763"/>
                      <a:pt x="21339" y="10864"/>
                    </a:cubicBezTo>
                    <a:cubicBezTo>
                      <a:pt x="21319" y="10943"/>
                      <a:pt x="21300" y="11017"/>
                      <a:pt x="21287" y="11097"/>
                    </a:cubicBezTo>
                    <a:cubicBezTo>
                      <a:pt x="21293" y="11203"/>
                      <a:pt x="21306" y="11309"/>
                      <a:pt x="21313" y="11415"/>
                    </a:cubicBezTo>
                    <a:cubicBezTo>
                      <a:pt x="21326" y="11495"/>
                      <a:pt x="21345" y="11569"/>
                      <a:pt x="21365" y="11649"/>
                    </a:cubicBezTo>
                    <a:lnTo>
                      <a:pt x="21104" y="11797"/>
                    </a:lnTo>
                    <a:cubicBezTo>
                      <a:pt x="21045" y="11877"/>
                      <a:pt x="20980" y="11951"/>
                      <a:pt x="20921" y="12031"/>
                    </a:cubicBezTo>
                    <a:cubicBezTo>
                      <a:pt x="20888" y="12137"/>
                      <a:pt x="20849" y="12243"/>
                      <a:pt x="20816" y="12349"/>
                    </a:cubicBezTo>
                    <a:lnTo>
                      <a:pt x="20634" y="12455"/>
                    </a:lnTo>
                    <a:lnTo>
                      <a:pt x="20346" y="12540"/>
                    </a:lnTo>
                    <a:lnTo>
                      <a:pt x="20059" y="12710"/>
                    </a:lnTo>
                    <a:cubicBezTo>
                      <a:pt x="20046" y="12789"/>
                      <a:pt x="20039" y="12863"/>
                      <a:pt x="20033" y="12943"/>
                    </a:cubicBezTo>
                    <a:lnTo>
                      <a:pt x="20085" y="13198"/>
                    </a:lnTo>
                    <a:lnTo>
                      <a:pt x="19824" y="13362"/>
                    </a:lnTo>
                    <a:lnTo>
                      <a:pt x="19824" y="13367"/>
                    </a:lnTo>
                    <a:cubicBezTo>
                      <a:pt x="19817" y="13442"/>
                      <a:pt x="19804" y="13664"/>
                      <a:pt x="19798" y="13813"/>
                    </a:cubicBezTo>
                    <a:lnTo>
                      <a:pt x="20137" y="13834"/>
                    </a:lnTo>
                    <a:lnTo>
                      <a:pt x="20425" y="14089"/>
                    </a:lnTo>
                    <a:cubicBezTo>
                      <a:pt x="20431" y="14179"/>
                      <a:pt x="20444" y="14274"/>
                      <a:pt x="20451" y="14365"/>
                    </a:cubicBezTo>
                    <a:lnTo>
                      <a:pt x="20921" y="14365"/>
                    </a:lnTo>
                    <a:lnTo>
                      <a:pt x="21182" y="14556"/>
                    </a:lnTo>
                    <a:lnTo>
                      <a:pt x="21443" y="14662"/>
                    </a:lnTo>
                    <a:lnTo>
                      <a:pt x="21260" y="14895"/>
                    </a:lnTo>
                    <a:lnTo>
                      <a:pt x="20816" y="14874"/>
                    </a:lnTo>
                    <a:lnTo>
                      <a:pt x="20451" y="14853"/>
                    </a:lnTo>
                    <a:cubicBezTo>
                      <a:pt x="20431" y="14932"/>
                      <a:pt x="20418" y="15006"/>
                      <a:pt x="20399" y="15086"/>
                    </a:cubicBezTo>
                    <a:lnTo>
                      <a:pt x="20634" y="15298"/>
                    </a:lnTo>
                    <a:lnTo>
                      <a:pt x="20869" y="15383"/>
                    </a:lnTo>
                    <a:cubicBezTo>
                      <a:pt x="20862" y="15473"/>
                      <a:pt x="20849" y="15569"/>
                      <a:pt x="20843" y="15659"/>
                    </a:cubicBezTo>
                    <a:lnTo>
                      <a:pt x="20712" y="15871"/>
                    </a:lnTo>
                    <a:cubicBezTo>
                      <a:pt x="20790" y="15961"/>
                      <a:pt x="20869" y="16057"/>
                      <a:pt x="20947" y="16147"/>
                    </a:cubicBezTo>
                    <a:lnTo>
                      <a:pt x="21156" y="16444"/>
                    </a:lnTo>
                    <a:lnTo>
                      <a:pt x="21365" y="16614"/>
                    </a:lnTo>
                    <a:cubicBezTo>
                      <a:pt x="21313" y="16704"/>
                      <a:pt x="21260" y="16799"/>
                      <a:pt x="21208" y="16890"/>
                    </a:cubicBezTo>
                    <a:cubicBezTo>
                      <a:pt x="21149" y="17001"/>
                      <a:pt x="21084" y="17118"/>
                      <a:pt x="21025" y="17229"/>
                    </a:cubicBezTo>
                    <a:lnTo>
                      <a:pt x="20764" y="17378"/>
                    </a:lnTo>
                    <a:cubicBezTo>
                      <a:pt x="20771" y="17531"/>
                      <a:pt x="20784" y="17691"/>
                      <a:pt x="20790" y="17844"/>
                    </a:cubicBezTo>
                    <a:lnTo>
                      <a:pt x="21130" y="17929"/>
                    </a:lnTo>
                    <a:lnTo>
                      <a:pt x="21391" y="18057"/>
                    </a:lnTo>
                    <a:cubicBezTo>
                      <a:pt x="21378" y="18141"/>
                      <a:pt x="21358" y="18226"/>
                      <a:pt x="21339" y="18311"/>
                    </a:cubicBezTo>
                    <a:lnTo>
                      <a:pt x="21052" y="18396"/>
                    </a:lnTo>
                    <a:lnTo>
                      <a:pt x="20607" y="18481"/>
                    </a:lnTo>
                    <a:lnTo>
                      <a:pt x="20268" y="18566"/>
                    </a:lnTo>
                    <a:lnTo>
                      <a:pt x="19981" y="18587"/>
                    </a:lnTo>
                    <a:lnTo>
                      <a:pt x="19746" y="18523"/>
                    </a:lnTo>
                    <a:lnTo>
                      <a:pt x="19563" y="18375"/>
                    </a:lnTo>
                    <a:lnTo>
                      <a:pt x="19511" y="18163"/>
                    </a:lnTo>
                    <a:lnTo>
                      <a:pt x="19328" y="18035"/>
                    </a:lnTo>
                    <a:lnTo>
                      <a:pt x="19014" y="18035"/>
                    </a:lnTo>
                    <a:lnTo>
                      <a:pt x="18753" y="18120"/>
                    </a:lnTo>
                    <a:lnTo>
                      <a:pt x="18440" y="18311"/>
                    </a:lnTo>
                    <a:lnTo>
                      <a:pt x="18283" y="18205"/>
                    </a:lnTo>
                    <a:lnTo>
                      <a:pt x="17943" y="18057"/>
                    </a:lnTo>
                    <a:lnTo>
                      <a:pt x="17630" y="17950"/>
                    </a:lnTo>
                    <a:lnTo>
                      <a:pt x="17290" y="18141"/>
                    </a:lnTo>
                    <a:lnTo>
                      <a:pt x="17186" y="18460"/>
                    </a:lnTo>
                    <a:lnTo>
                      <a:pt x="17055" y="18757"/>
                    </a:lnTo>
                    <a:lnTo>
                      <a:pt x="17108" y="19054"/>
                    </a:lnTo>
                    <a:lnTo>
                      <a:pt x="16951" y="19393"/>
                    </a:lnTo>
                    <a:lnTo>
                      <a:pt x="16846" y="19839"/>
                    </a:lnTo>
                    <a:lnTo>
                      <a:pt x="16768" y="20242"/>
                    </a:lnTo>
                    <a:lnTo>
                      <a:pt x="16585" y="20624"/>
                    </a:lnTo>
                    <a:lnTo>
                      <a:pt x="16402" y="20985"/>
                    </a:lnTo>
                    <a:lnTo>
                      <a:pt x="16115" y="21393"/>
                    </a:lnTo>
                    <a:lnTo>
                      <a:pt x="15828" y="21345"/>
                    </a:lnTo>
                    <a:lnTo>
                      <a:pt x="15776" y="21154"/>
                    </a:lnTo>
                    <a:lnTo>
                      <a:pt x="15697" y="20857"/>
                    </a:lnTo>
                    <a:lnTo>
                      <a:pt x="15593" y="20624"/>
                    </a:lnTo>
                    <a:cubicBezTo>
                      <a:pt x="15573" y="20513"/>
                      <a:pt x="15560" y="20396"/>
                      <a:pt x="15541" y="20284"/>
                    </a:cubicBezTo>
                    <a:lnTo>
                      <a:pt x="15332" y="20094"/>
                    </a:lnTo>
                    <a:lnTo>
                      <a:pt x="15018" y="20200"/>
                    </a:lnTo>
                    <a:lnTo>
                      <a:pt x="14783" y="20348"/>
                    </a:lnTo>
                    <a:lnTo>
                      <a:pt x="14600" y="20518"/>
                    </a:lnTo>
                    <a:lnTo>
                      <a:pt x="14417" y="20221"/>
                    </a:lnTo>
                    <a:lnTo>
                      <a:pt x="14235" y="20369"/>
                    </a:lnTo>
                    <a:lnTo>
                      <a:pt x="13973" y="20454"/>
                    </a:lnTo>
                    <a:lnTo>
                      <a:pt x="13660" y="20284"/>
                    </a:lnTo>
                    <a:lnTo>
                      <a:pt x="13347" y="20200"/>
                    </a:lnTo>
                    <a:lnTo>
                      <a:pt x="13059" y="20306"/>
                    </a:lnTo>
                    <a:lnTo>
                      <a:pt x="12876" y="20475"/>
                    </a:lnTo>
                    <a:cubicBezTo>
                      <a:pt x="12883" y="20576"/>
                      <a:pt x="12896" y="20672"/>
                      <a:pt x="12903" y="20772"/>
                    </a:cubicBezTo>
                    <a:lnTo>
                      <a:pt x="12876" y="21154"/>
                    </a:lnTo>
                    <a:lnTo>
                      <a:pt x="12641" y="21303"/>
                    </a:lnTo>
                    <a:lnTo>
                      <a:pt x="12380" y="21367"/>
                    </a:lnTo>
                    <a:lnTo>
                      <a:pt x="12119" y="21409"/>
                    </a:lnTo>
                    <a:lnTo>
                      <a:pt x="11910" y="21600"/>
                    </a:lnTo>
                    <a:lnTo>
                      <a:pt x="11675" y="21451"/>
                    </a:lnTo>
                    <a:lnTo>
                      <a:pt x="11257" y="21430"/>
                    </a:lnTo>
                    <a:lnTo>
                      <a:pt x="10630" y="21303"/>
                    </a:lnTo>
                    <a:lnTo>
                      <a:pt x="10317" y="21282"/>
                    </a:lnTo>
                    <a:lnTo>
                      <a:pt x="10082" y="21451"/>
                    </a:lnTo>
                    <a:lnTo>
                      <a:pt x="9768" y="21579"/>
                    </a:lnTo>
                    <a:lnTo>
                      <a:pt x="9481" y="21430"/>
                    </a:lnTo>
                    <a:lnTo>
                      <a:pt x="9377" y="21261"/>
                    </a:lnTo>
                    <a:lnTo>
                      <a:pt x="9089" y="21218"/>
                    </a:lnTo>
                    <a:lnTo>
                      <a:pt x="8854" y="21091"/>
                    </a:lnTo>
                    <a:lnTo>
                      <a:pt x="8828" y="20857"/>
                    </a:lnTo>
                    <a:lnTo>
                      <a:pt x="8711" y="20603"/>
                    </a:lnTo>
                    <a:lnTo>
                      <a:pt x="9011" y="20327"/>
                    </a:lnTo>
                    <a:lnTo>
                      <a:pt x="9350" y="20200"/>
                    </a:lnTo>
                    <a:lnTo>
                      <a:pt x="9612" y="19987"/>
                    </a:lnTo>
                    <a:cubicBezTo>
                      <a:pt x="9559" y="19940"/>
                      <a:pt x="9507" y="19887"/>
                      <a:pt x="9455" y="19839"/>
                    </a:cubicBezTo>
                    <a:lnTo>
                      <a:pt x="9533" y="19584"/>
                    </a:lnTo>
                    <a:lnTo>
                      <a:pt x="9533" y="19054"/>
                    </a:lnTo>
                    <a:cubicBezTo>
                      <a:pt x="9514" y="18942"/>
                      <a:pt x="9501" y="18826"/>
                      <a:pt x="9481" y="18714"/>
                    </a:cubicBezTo>
                    <a:lnTo>
                      <a:pt x="9272" y="18460"/>
                    </a:lnTo>
                    <a:lnTo>
                      <a:pt x="8959" y="18439"/>
                    </a:lnTo>
                    <a:lnTo>
                      <a:pt x="8619" y="18439"/>
                    </a:lnTo>
                    <a:lnTo>
                      <a:pt x="8358" y="18205"/>
                    </a:lnTo>
                    <a:lnTo>
                      <a:pt x="8071" y="18184"/>
                    </a:lnTo>
                    <a:lnTo>
                      <a:pt x="7757" y="18269"/>
                    </a:lnTo>
                    <a:lnTo>
                      <a:pt x="7522" y="18057"/>
                    </a:lnTo>
                    <a:cubicBezTo>
                      <a:pt x="7476" y="17977"/>
                      <a:pt x="7437" y="17903"/>
                      <a:pt x="7392" y="17823"/>
                    </a:cubicBezTo>
                    <a:cubicBezTo>
                      <a:pt x="7398" y="17733"/>
                      <a:pt x="7411" y="17638"/>
                      <a:pt x="7418" y="17547"/>
                    </a:cubicBezTo>
                    <a:lnTo>
                      <a:pt x="7313" y="17293"/>
                    </a:lnTo>
                    <a:cubicBezTo>
                      <a:pt x="7254" y="17187"/>
                      <a:pt x="7189" y="17081"/>
                      <a:pt x="7130" y="16974"/>
                    </a:cubicBezTo>
                    <a:lnTo>
                      <a:pt x="6921" y="16699"/>
                    </a:lnTo>
                    <a:lnTo>
                      <a:pt x="6719" y="16317"/>
                    </a:lnTo>
                    <a:lnTo>
                      <a:pt x="6712" y="16317"/>
                    </a:lnTo>
                    <a:lnTo>
                      <a:pt x="6477" y="16083"/>
                    </a:lnTo>
                    <a:lnTo>
                      <a:pt x="6242" y="15977"/>
                    </a:lnTo>
                    <a:lnTo>
                      <a:pt x="6033" y="16168"/>
                    </a:lnTo>
                    <a:lnTo>
                      <a:pt x="5877" y="16338"/>
                    </a:lnTo>
                    <a:cubicBezTo>
                      <a:pt x="5844" y="16407"/>
                      <a:pt x="5805" y="16481"/>
                      <a:pt x="5772" y="16550"/>
                    </a:cubicBezTo>
                    <a:lnTo>
                      <a:pt x="5511" y="16741"/>
                    </a:lnTo>
                    <a:lnTo>
                      <a:pt x="5198" y="16911"/>
                    </a:lnTo>
                    <a:cubicBezTo>
                      <a:pt x="5165" y="16789"/>
                      <a:pt x="5126" y="16672"/>
                      <a:pt x="5093" y="16550"/>
                    </a:cubicBezTo>
                    <a:lnTo>
                      <a:pt x="4910" y="16423"/>
                    </a:lnTo>
                    <a:lnTo>
                      <a:pt x="4675" y="16295"/>
                    </a:lnTo>
                    <a:lnTo>
                      <a:pt x="4519" y="16444"/>
                    </a:lnTo>
                    <a:lnTo>
                      <a:pt x="4283" y="16614"/>
                    </a:lnTo>
                    <a:lnTo>
                      <a:pt x="3918" y="16593"/>
                    </a:lnTo>
                    <a:lnTo>
                      <a:pt x="3761" y="16295"/>
                    </a:lnTo>
                    <a:lnTo>
                      <a:pt x="3474" y="16423"/>
                    </a:lnTo>
                    <a:lnTo>
                      <a:pt x="3213" y="16571"/>
                    </a:lnTo>
                    <a:lnTo>
                      <a:pt x="2821" y="16635"/>
                    </a:lnTo>
                    <a:lnTo>
                      <a:pt x="2560" y="16423"/>
                    </a:lnTo>
                    <a:lnTo>
                      <a:pt x="2272" y="16253"/>
                    </a:lnTo>
                    <a:lnTo>
                      <a:pt x="2011" y="16083"/>
                    </a:lnTo>
                    <a:lnTo>
                      <a:pt x="1698" y="15977"/>
                    </a:lnTo>
                    <a:lnTo>
                      <a:pt x="1737" y="15585"/>
                    </a:lnTo>
                    <a:lnTo>
                      <a:pt x="1828" y="15298"/>
                    </a:lnTo>
                    <a:lnTo>
                      <a:pt x="2063" y="14938"/>
                    </a:lnTo>
                    <a:lnTo>
                      <a:pt x="1828" y="14747"/>
                    </a:lnTo>
                    <a:cubicBezTo>
                      <a:pt x="1835" y="14619"/>
                      <a:pt x="1848" y="14492"/>
                      <a:pt x="1854" y="14365"/>
                    </a:cubicBezTo>
                    <a:cubicBezTo>
                      <a:pt x="1848" y="14274"/>
                      <a:pt x="1835" y="14179"/>
                      <a:pt x="1828" y="14089"/>
                    </a:cubicBezTo>
                    <a:cubicBezTo>
                      <a:pt x="1848" y="13999"/>
                      <a:pt x="1861" y="13903"/>
                      <a:pt x="1881" y="13813"/>
                    </a:cubicBezTo>
                    <a:lnTo>
                      <a:pt x="2063" y="13452"/>
                    </a:lnTo>
                    <a:lnTo>
                      <a:pt x="1802" y="13219"/>
                    </a:lnTo>
                    <a:lnTo>
                      <a:pt x="1437" y="12943"/>
                    </a:lnTo>
                    <a:cubicBezTo>
                      <a:pt x="1463" y="12853"/>
                      <a:pt x="1489" y="12757"/>
                      <a:pt x="1515" y="12667"/>
                    </a:cubicBezTo>
                    <a:lnTo>
                      <a:pt x="1672" y="12306"/>
                    </a:lnTo>
                    <a:lnTo>
                      <a:pt x="1567" y="12009"/>
                    </a:lnTo>
                    <a:lnTo>
                      <a:pt x="1332" y="11755"/>
                    </a:lnTo>
                    <a:lnTo>
                      <a:pt x="1123" y="11373"/>
                    </a:lnTo>
                    <a:cubicBezTo>
                      <a:pt x="1143" y="11251"/>
                      <a:pt x="1156" y="11134"/>
                      <a:pt x="1175" y="11012"/>
                    </a:cubicBezTo>
                    <a:lnTo>
                      <a:pt x="784" y="10779"/>
                    </a:lnTo>
                    <a:lnTo>
                      <a:pt x="470" y="10758"/>
                    </a:lnTo>
                    <a:lnTo>
                      <a:pt x="340" y="10503"/>
                    </a:lnTo>
                    <a:lnTo>
                      <a:pt x="235" y="10121"/>
                    </a:lnTo>
                    <a:lnTo>
                      <a:pt x="522" y="9888"/>
                    </a:lnTo>
                    <a:lnTo>
                      <a:pt x="705" y="9612"/>
                    </a:lnTo>
                    <a:lnTo>
                      <a:pt x="705" y="9336"/>
                    </a:lnTo>
                    <a:lnTo>
                      <a:pt x="627" y="9081"/>
                    </a:lnTo>
                    <a:lnTo>
                      <a:pt x="575" y="8763"/>
                    </a:lnTo>
                    <a:lnTo>
                      <a:pt x="131" y="8662"/>
                    </a:lnTo>
                    <a:lnTo>
                      <a:pt x="131" y="8381"/>
                    </a:lnTo>
                    <a:lnTo>
                      <a:pt x="157" y="8190"/>
                    </a:lnTo>
                    <a:lnTo>
                      <a:pt x="418" y="8127"/>
                    </a:lnTo>
                    <a:lnTo>
                      <a:pt x="627" y="8127"/>
                    </a:lnTo>
                    <a:lnTo>
                      <a:pt x="934" y="8105"/>
                    </a:lnTo>
                    <a:lnTo>
                      <a:pt x="914" y="7829"/>
                    </a:lnTo>
                    <a:lnTo>
                      <a:pt x="836" y="7405"/>
                    </a:lnTo>
                    <a:lnTo>
                      <a:pt x="705" y="7129"/>
                    </a:lnTo>
                    <a:lnTo>
                      <a:pt x="496" y="6896"/>
                    </a:lnTo>
                    <a:lnTo>
                      <a:pt x="209" y="6662"/>
                    </a:lnTo>
                    <a:lnTo>
                      <a:pt x="0" y="6259"/>
                    </a:lnTo>
                    <a:lnTo>
                      <a:pt x="340" y="6174"/>
                    </a:lnTo>
                    <a:lnTo>
                      <a:pt x="705" y="6217"/>
                    </a:lnTo>
                    <a:lnTo>
                      <a:pt x="1071" y="6132"/>
                    </a:lnTo>
                    <a:lnTo>
                      <a:pt x="1410" y="5941"/>
                    </a:lnTo>
                    <a:lnTo>
                      <a:pt x="1541" y="5665"/>
                    </a:lnTo>
                    <a:lnTo>
                      <a:pt x="1541" y="5411"/>
                    </a:lnTo>
                    <a:lnTo>
                      <a:pt x="1358" y="5156"/>
                    </a:lnTo>
                    <a:lnTo>
                      <a:pt x="1097" y="5092"/>
                    </a:lnTo>
                    <a:lnTo>
                      <a:pt x="1463" y="4838"/>
                    </a:lnTo>
                    <a:lnTo>
                      <a:pt x="1802" y="4604"/>
                    </a:lnTo>
                    <a:lnTo>
                      <a:pt x="2142" y="4413"/>
                    </a:lnTo>
                    <a:lnTo>
                      <a:pt x="2194" y="4116"/>
                    </a:lnTo>
                    <a:lnTo>
                      <a:pt x="2220" y="3798"/>
                    </a:lnTo>
                    <a:lnTo>
                      <a:pt x="2011" y="3522"/>
                    </a:lnTo>
                    <a:lnTo>
                      <a:pt x="1724" y="3289"/>
                    </a:lnTo>
                    <a:lnTo>
                      <a:pt x="1619" y="2949"/>
                    </a:lnTo>
                    <a:lnTo>
                      <a:pt x="1489" y="2716"/>
                    </a:lnTo>
                    <a:lnTo>
                      <a:pt x="1228" y="2419"/>
                    </a:lnTo>
                    <a:lnTo>
                      <a:pt x="823" y="2154"/>
                    </a:lnTo>
                    <a:lnTo>
                      <a:pt x="1123" y="1846"/>
                    </a:lnTo>
                    <a:lnTo>
                      <a:pt x="1358" y="1591"/>
                    </a:lnTo>
                    <a:lnTo>
                      <a:pt x="1672" y="1337"/>
                    </a:lnTo>
                    <a:lnTo>
                      <a:pt x="1489" y="1209"/>
                    </a:lnTo>
                    <a:lnTo>
                      <a:pt x="1332" y="1061"/>
                    </a:lnTo>
                    <a:lnTo>
                      <a:pt x="1410" y="891"/>
                    </a:lnTo>
                    <a:lnTo>
                      <a:pt x="1515" y="615"/>
                    </a:lnTo>
                    <a:lnTo>
                      <a:pt x="1776" y="467"/>
                    </a:lnTo>
                    <a:lnTo>
                      <a:pt x="2220" y="255"/>
                    </a:lnTo>
                    <a:lnTo>
                      <a:pt x="2638" y="255"/>
                    </a:lnTo>
                    <a:lnTo>
                      <a:pt x="3160" y="297"/>
                    </a:lnTo>
                    <a:lnTo>
                      <a:pt x="3552" y="276"/>
                    </a:lnTo>
                    <a:lnTo>
                      <a:pt x="3944" y="318"/>
                    </a:lnTo>
                    <a:lnTo>
                      <a:pt x="4336"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71" name="Freeform 206"/>
              <p:cNvSpPr/>
              <p:nvPr/>
            </p:nvSpPr>
            <p:spPr>
              <a:xfrm>
                <a:off x="1593141" y="0"/>
                <a:ext cx="648337" cy="414443"/>
              </a:xfrm>
              <a:custGeom>
                <a:avLst/>
                <a:gdLst/>
                <a:ahLst/>
                <a:cxnLst>
                  <a:cxn ang="0">
                    <a:pos x="wd2" y="hd2"/>
                  </a:cxn>
                  <a:cxn ang="5400000">
                    <a:pos x="wd2" y="hd2"/>
                  </a:cxn>
                  <a:cxn ang="10800000">
                    <a:pos x="wd2" y="hd2"/>
                  </a:cxn>
                  <a:cxn ang="16200000">
                    <a:pos x="wd2" y="hd2"/>
                  </a:cxn>
                </a:cxnLst>
                <a:rect l="0" t="0" r="r" b="b"/>
                <a:pathLst>
                  <a:path w="21600" h="21600" extrusionOk="0">
                    <a:moveTo>
                      <a:pt x="7956" y="0"/>
                    </a:moveTo>
                    <a:lnTo>
                      <a:pt x="8394" y="1281"/>
                    </a:lnTo>
                    <a:cubicBezTo>
                      <a:pt x="8483" y="1548"/>
                      <a:pt x="8578" y="1826"/>
                      <a:pt x="8667" y="2093"/>
                    </a:cubicBezTo>
                    <a:cubicBezTo>
                      <a:pt x="8633" y="2360"/>
                      <a:pt x="8592" y="2637"/>
                      <a:pt x="8558" y="2904"/>
                    </a:cubicBezTo>
                    <a:cubicBezTo>
                      <a:pt x="8483" y="3118"/>
                      <a:pt x="8414" y="3331"/>
                      <a:pt x="8339" y="3545"/>
                    </a:cubicBezTo>
                    <a:cubicBezTo>
                      <a:pt x="8346" y="3833"/>
                      <a:pt x="8360" y="4111"/>
                      <a:pt x="8367" y="4399"/>
                    </a:cubicBezTo>
                    <a:cubicBezTo>
                      <a:pt x="8414" y="4698"/>
                      <a:pt x="8455" y="4997"/>
                      <a:pt x="8503" y="5296"/>
                    </a:cubicBezTo>
                    <a:lnTo>
                      <a:pt x="9132" y="5253"/>
                    </a:lnTo>
                    <a:lnTo>
                      <a:pt x="9570" y="5979"/>
                    </a:lnTo>
                    <a:cubicBezTo>
                      <a:pt x="9631" y="6203"/>
                      <a:pt x="9699" y="6438"/>
                      <a:pt x="9761" y="6663"/>
                    </a:cubicBezTo>
                    <a:cubicBezTo>
                      <a:pt x="9836" y="6919"/>
                      <a:pt x="9905" y="7175"/>
                      <a:pt x="9980" y="7431"/>
                    </a:cubicBezTo>
                    <a:lnTo>
                      <a:pt x="10581" y="7645"/>
                    </a:lnTo>
                    <a:cubicBezTo>
                      <a:pt x="10697" y="7389"/>
                      <a:pt x="10821" y="7132"/>
                      <a:pt x="10937" y="6876"/>
                    </a:cubicBezTo>
                    <a:lnTo>
                      <a:pt x="11237" y="6406"/>
                    </a:lnTo>
                    <a:lnTo>
                      <a:pt x="11757" y="6150"/>
                    </a:lnTo>
                    <a:lnTo>
                      <a:pt x="12331" y="5766"/>
                    </a:lnTo>
                    <a:lnTo>
                      <a:pt x="12769" y="5766"/>
                    </a:lnTo>
                    <a:cubicBezTo>
                      <a:pt x="12803" y="6097"/>
                      <a:pt x="12844" y="6417"/>
                      <a:pt x="12878" y="6748"/>
                    </a:cubicBezTo>
                    <a:lnTo>
                      <a:pt x="13534" y="7431"/>
                    </a:lnTo>
                    <a:lnTo>
                      <a:pt x="13452" y="8841"/>
                    </a:lnTo>
                    <a:cubicBezTo>
                      <a:pt x="13459" y="9278"/>
                      <a:pt x="13473" y="9727"/>
                      <a:pt x="13479" y="10165"/>
                    </a:cubicBezTo>
                    <a:cubicBezTo>
                      <a:pt x="13541" y="10410"/>
                      <a:pt x="13609" y="10645"/>
                      <a:pt x="13671" y="10891"/>
                    </a:cubicBezTo>
                    <a:lnTo>
                      <a:pt x="14245" y="10763"/>
                    </a:lnTo>
                    <a:lnTo>
                      <a:pt x="14573" y="11660"/>
                    </a:lnTo>
                    <a:lnTo>
                      <a:pt x="15038" y="11190"/>
                    </a:lnTo>
                    <a:lnTo>
                      <a:pt x="15448" y="10763"/>
                    </a:lnTo>
                    <a:lnTo>
                      <a:pt x="15749" y="11574"/>
                    </a:lnTo>
                    <a:lnTo>
                      <a:pt x="16268" y="11361"/>
                    </a:lnTo>
                    <a:lnTo>
                      <a:pt x="16733" y="12087"/>
                    </a:lnTo>
                    <a:cubicBezTo>
                      <a:pt x="16836" y="12332"/>
                      <a:pt x="16931" y="12567"/>
                      <a:pt x="17034" y="12813"/>
                    </a:cubicBezTo>
                    <a:cubicBezTo>
                      <a:pt x="16986" y="13186"/>
                      <a:pt x="16945" y="13549"/>
                      <a:pt x="16897" y="13923"/>
                    </a:cubicBezTo>
                    <a:lnTo>
                      <a:pt x="16897" y="14863"/>
                    </a:lnTo>
                    <a:lnTo>
                      <a:pt x="17225" y="14905"/>
                    </a:lnTo>
                    <a:cubicBezTo>
                      <a:pt x="17280" y="14660"/>
                      <a:pt x="17335" y="14425"/>
                      <a:pt x="17389" y="14179"/>
                    </a:cubicBezTo>
                    <a:lnTo>
                      <a:pt x="18155" y="14094"/>
                    </a:lnTo>
                    <a:lnTo>
                      <a:pt x="19085" y="13923"/>
                    </a:lnTo>
                    <a:lnTo>
                      <a:pt x="19877" y="13838"/>
                    </a:lnTo>
                    <a:lnTo>
                      <a:pt x="20342" y="14606"/>
                    </a:lnTo>
                    <a:lnTo>
                      <a:pt x="20889" y="15332"/>
                    </a:lnTo>
                    <a:lnTo>
                      <a:pt x="21463" y="15845"/>
                    </a:lnTo>
                    <a:cubicBezTo>
                      <a:pt x="21511" y="16048"/>
                      <a:pt x="21552" y="16240"/>
                      <a:pt x="21600" y="16443"/>
                    </a:cubicBezTo>
                    <a:lnTo>
                      <a:pt x="20944" y="16827"/>
                    </a:lnTo>
                    <a:cubicBezTo>
                      <a:pt x="20896" y="17116"/>
                      <a:pt x="20855" y="17393"/>
                      <a:pt x="20807" y="17681"/>
                    </a:cubicBezTo>
                    <a:cubicBezTo>
                      <a:pt x="20746" y="17906"/>
                      <a:pt x="20684" y="18141"/>
                      <a:pt x="20616" y="18365"/>
                    </a:cubicBezTo>
                    <a:lnTo>
                      <a:pt x="21409" y="18578"/>
                    </a:lnTo>
                    <a:cubicBezTo>
                      <a:pt x="21463" y="18952"/>
                      <a:pt x="21518" y="19315"/>
                      <a:pt x="21573" y="19689"/>
                    </a:cubicBezTo>
                    <a:lnTo>
                      <a:pt x="21163" y="20030"/>
                    </a:lnTo>
                    <a:lnTo>
                      <a:pt x="20588" y="20543"/>
                    </a:lnTo>
                    <a:lnTo>
                      <a:pt x="20711" y="21600"/>
                    </a:lnTo>
                    <a:lnTo>
                      <a:pt x="20206" y="21568"/>
                    </a:lnTo>
                    <a:lnTo>
                      <a:pt x="19905" y="21354"/>
                    </a:lnTo>
                    <a:lnTo>
                      <a:pt x="19713" y="21055"/>
                    </a:lnTo>
                    <a:lnTo>
                      <a:pt x="19631" y="20586"/>
                    </a:lnTo>
                    <a:lnTo>
                      <a:pt x="19413" y="20329"/>
                    </a:lnTo>
                    <a:lnTo>
                      <a:pt x="19085" y="20500"/>
                    </a:lnTo>
                    <a:lnTo>
                      <a:pt x="18866" y="20927"/>
                    </a:lnTo>
                    <a:lnTo>
                      <a:pt x="18565" y="20244"/>
                    </a:lnTo>
                    <a:lnTo>
                      <a:pt x="18210" y="20244"/>
                    </a:lnTo>
                    <a:lnTo>
                      <a:pt x="17799" y="20329"/>
                    </a:lnTo>
                    <a:lnTo>
                      <a:pt x="17444" y="19902"/>
                    </a:lnTo>
                    <a:lnTo>
                      <a:pt x="17061" y="20030"/>
                    </a:lnTo>
                    <a:lnTo>
                      <a:pt x="16815" y="20329"/>
                    </a:lnTo>
                    <a:lnTo>
                      <a:pt x="16432" y="20628"/>
                    </a:lnTo>
                    <a:lnTo>
                      <a:pt x="16159" y="20030"/>
                    </a:lnTo>
                    <a:lnTo>
                      <a:pt x="15722" y="20201"/>
                    </a:lnTo>
                    <a:lnTo>
                      <a:pt x="15475" y="20543"/>
                    </a:lnTo>
                    <a:lnTo>
                      <a:pt x="15202" y="20885"/>
                    </a:lnTo>
                    <a:lnTo>
                      <a:pt x="14737" y="20500"/>
                    </a:lnTo>
                    <a:lnTo>
                      <a:pt x="14382" y="20714"/>
                    </a:lnTo>
                    <a:lnTo>
                      <a:pt x="14136" y="20927"/>
                    </a:lnTo>
                    <a:lnTo>
                      <a:pt x="13753" y="20458"/>
                    </a:lnTo>
                    <a:lnTo>
                      <a:pt x="13315" y="20628"/>
                    </a:lnTo>
                    <a:lnTo>
                      <a:pt x="13042" y="20970"/>
                    </a:lnTo>
                    <a:lnTo>
                      <a:pt x="12728" y="20650"/>
                    </a:lnTo>
                    <a:lnTo>
                      <a:pt x="12399" y="20223"/>
                    </a:lnTo>
                    <a:lnTo>
                      <a:pt x="12386" y="20244"/>
                    </a:lnTo>
                    <a:lnTo>
                      <a:pt x="11976" y="20073"/>
                    </a:lnTo>
                    <a:lnTo>
                      <a:pt x="11456" y="20159"/>
                    </a:lnTo>
                    <a:lnTo>
                      <a:pt x="10773" y="20500"/>
                    </a:lnTo>
                    <a:cubicBezTo>
                      <a:pt x="10697" y="20244"/>
                      <a:pt x="10629" y="19988"/>
                      <a:pt x="10554" y="19731"/>
                    </a:cubicBezTo>
                    <a:lnTo>
                      <a:pt x="10198" y="20030"/>
                    </a:lnTo>
                    <a:lnTo>
                      <a:pt x="9706" y="20287"/>
                    </a:lnTo>
                    <a:lnTo>
                      <a:pt x="9870" y="19561"/>
                    </a:lnTo>
                    <a:lnTo>
                      <a:pt x="9788" y="19048"/>
                    </a:lnTo>
                    <a:lnTo>
                      <a:pt x="9324" y="18706"/>
                    </a:lnTo>
                    <a:cubicBezTo>
                      <a:pt x="9296" y="18888"/>
                      <a:pt x="9269" y="19080"/>
                      <a:pt x="9242" y="19262"/>
                    </a:cubicBezTo>
                    <a:lnTo>
                      <a:pt x="8913" y="19390"/>
                    </a:lnTo>
                    <a:lnTo>
                      <a:pt x="8367" y="19134"/>
                    </a:lnTo>
                    <a:lnTo>
                      <a:pt x="8011" y="18792"/>
                    </a:lnTo>
                    <a:lnTo>
                      <a:pt x="7601" y="18365"/>
                    </a:lnTo>
                    <a:cubicBezTo>
                      <a:pt x="7539" y="18450"/>
                      <a:pt x="7471" y="18536"/>
                      <a:pt x="7410" y="18621"/>
                    </a:cubicBezTo>
                    <a:lnTo>
                      <a:pt x="7136" y="18963"/>
                    </a:lnTo>
                    <a:cubicBezTo>
                      <a:pt x="7075" y="19123"/>
                      <a:pt x="7006" y="19272"/>
                      <a:pt x="6945" y="19433"/>
                    </a:cubicBezTo>
                    <a:lnTo>
                      <a:pt x="6699" y="19048"/>
                    </a:lnTo>
                    <a:lnTo>
                      <a:pt x="6699" y="18749"/>
                    </a:lnTo>
                    <a:cubicBezTo>
                      <a:pt x="6719" y="18536"/>
                      <a:pt x="6733" y="18322"/>
                      <a:pt x="6753" y="18109"/>
                    </a:cubicBezTo>
                    <a:lnTo>
                      <a:pt x="7355" y="17553"/>
                    </a:lnTo>
                    <a:lnTo>
                      <a:pt x="7116" y="16838"/>
                    </a:lnTo>
                    <a:lnTo>
                      <a:pt x="6562" y="17126"/>
                    </a:lnTo>
                    <a:lnTo>
                      <a:pt x="6371" y="16785"/>
                    </a:lnTo>
                    <a:lnTo>
                      <a:pt x="5961" y="16699"/>
                    </a:lnTo>
                    <a:lnTo>
                      <a:pt x="5632" y="16870"/>
                    </a:lnTo>
                    <a:lnTo>
                      <a:pt x="5195" y="16998"/>
                    </a:lnTo>
                    <a:lnTo>
                      <a:pt x="4648" y="17340"/>
                    </a:lnTo>
                    <a:lnTo>
                      <a:pt x="4265" y="17041"/>
                    </a:lnTo>
                    <a:lnTo>
                      <a:pt x="4019" y="16272"/>
                    </a:lnTo>
                    <a:lnTo>
                      <a:pt x="3609" y="15888"/>
                    </a:lnTo>
                    <a:lnTo>
                      <a:pt x="3226" y="15674"/>
                    </a:lnTo>
                    <a:lnTo>
                      <a:pt x="3226" y="14905"/>
                    </a:lnTo>
                    <a:lnTo>
                      <a:pt x="2762" y="15204"/>
                    </a:lnTo>
                    <a:lnTo>
                      <a:pt x="2461" y="14735"/>
                    </a:lnTo>
                    <a:lnTo>
                      <a:pt x="2187" y="14307"/>
                    </a:lnTo>
                    <a:lnTo>
                      <a:pt x="1859" y="14008"/>
                    </a:lnTo>
                    <a:lnTo>
                      <a:pt x="1504" y="14179"/>
                    </a:lnTo>
                    <a:cubicBezTo>
                      <a:pt x="1442" y="14350"/>
                      <a:pt x="1374" y="14521"/>
                      <a:pt x="1312" y="14692"/>
                    </a:cubicBezTo>
                    <a:lnTo>
                      <a:pt x="848" y="14649"/>
                    </a:lnTo>
                    <a:lnTo>
                      <a:pt x="574" y="14094"/>
                    </a:lnTo>
                    <a:lnTo>
                      <a:pt x="0" y="13795"/>
                    </a:lnTo>
                    <a:lnTo>
                      <a:pt x="27" y="12514"/>
                    </a:lnTo>
                    <a:lnTo>
                      <a:pt x="27" y="11104"/>
                    </a:lnTo>
                    <a:lnTo>
                      <a:pt x="55" y="9609"/>
                    </a:lnTo>
                    <a:lnTo>
                      <a:pt x="55" y="7773"/>
                    </a:lnTo>
                    <a:lnTo>
                      <a:pt x="0" y="6107"/>
                    </a:lnTo>
                    <a:lnTo>
                      <a:pt x="0" y="4484"/>
                    </a:lnTo>
                    <a:lnTo>
                      <a:pt x="602" y="3758"/>
                    </a:lnTo>
                    <a:lnTo>
                      <a:pt x="1394" y="2904"/>
                    </a:lnTo>
                    <a:lnTo>
                      <a:pt x="1859" y="2349"/>
                    </a:lnTo>
                    <a:lnTo>
                      <a:pt x="2515" y="2135"/>
                    </a:lnTo>
                    <a:lnTo>
                      <a:pt x="3090" y="1879"/>
                    </a:lnTo>
                    <a:lnTo>
                      <a:pt x="4156" y="1623"/>
                    </a:lnTo>
                    <a:lnTo>
                      <a:pt x="4757" y="1409"/>
                    </a:lnTo>
                    <a:lnTo>
                      <a:pt x="5304" y="1324"/>
                    </a:lnTo>
                    <a:lnTo>
                      <a:pt x="5933" y="1196"/>
                    </a:lnTo>
                    <a:lnTo>
                      <a:pt x="6453" y="1068"/>
                    </a:lnTo>
                    <a:lnTo>
                      <a:pt x="6890" y="726"/>
                    </a:lnTo>
                    <a:lnTo>
                      <a:pt x="7218" y="513"/>
                    </a:lnTo>
                    <a:lnTo>
                      <a:pt x="7956"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sp>
            <p:nvSpPr>
              <p:cNvPr id="3572" name="椭圆 1"/>
              <p:cNvSpPr/>
              <p:nvPr/>
            </p:nvSpPr>
            <p:spPr>
              <a:xfrm>
                <a:off x="3480700" y="2965726"/>
                <a:ext cx="287937" cy="624742"/>
              </a:xfrm>
              <a:custGeom>
                <a:avLst/>
                <a:gdLst/>
                <a:ahLst/>
                <a:cxnLst>
                  <a:cxn ang="0">
                    <a:pos x="wd2" y="hd2"/>
                  </a:cxn>
                  <a:cxn ang="5400000">
                    <a:pos x="wd2" y="hd2"/>
                  </a:cxn>
                  <a:cxn ang="10800000">
                    <a:pos x="wd2" y="hd2"/>
                  </a:cxn>
                  <a:cxn ang="16200000">
                    <a:pos x="wd2" y="hd2"/>
                  </a:cxn>
                </a:cxnLst>
                <a:rect l="0" t="0" r="r" b="b"/>
                <a:pathLst>
                  <a:path w="21576" h="21600" extrusionOk="0">
                    <a:moveTo>
                      <a:pt x="15670" y="0"/>
                    </a:moveTo>
                    <a:lnTo>
                      <a:pt x="16838" y="57"/>
                    </a:lnTo>
                    <a:lnTo>
                      <a:pt x="17759" y="511"/>
                    </a:lnTo>
                    <a:cubicBezTo>
                      <a:pt x="17790" y="788"/>
                      <a:pt x="17836" y="1057"/>
                      <a:pt x="17882" y="1334"/>
                    </a:cubicBezTo>
                    <a:lnTo>
                      <a:pt x="18681" y="2498"/>
                    </a:lnTo>
                    <a:lnTo>
                      <a:pt x="18128" y="3293"/>
                    </a:lnTo>
                    <a:cubicBezTo>
                      <a:pt x="18143" y="3576"/>
                      <a:pt x="18159" y="3860"/>
                      <a:pt x="18189" y="4144"/>
                    </a:cubicBezTo>
                    <a:lnTo>
                      <a:pt x="18497" y="4996"/>
                    </a:lnTo>
                    <a:lnTo>
                      <a:pt x="19418" y="5393"/>
                    </a:lnTo>
                    <a:lnTo>
                      <a:pt x="20709" y="5989"/>
                    </a:lnTo>
                    <a:cubicBezTo>
                      <a:pt x="20555" y="6322"/>
                      <a:pt x="20417" y="6649"/>
                      <a:pt x="20279" y="6982"/>
                    </a:cubicBezTo>
                    <a:cubicBezTo>
                      <a:pt x="20294" y="7444"/>
                      <a:pt x="20310" y="7912"/>
                      <a:pt x="20340" y="8373"/>
                    </a:cubicBezTo>
                    <a:lnTo>
                      <a:pt x="20632" y="8643"/>
                    </a:lnTo>
                    <a:lnTo>
                      <a:pt x="21431" y="9367"/>
                    </a:lnTo>
                    <a:lnTo>
                      <a:pt x="21492" y="10509"/>
                    </a:lnTo>
                    <a:cubicBezTo>
                      <a:pt x="21508" y="10885"/>
                      <a:pt x="21600" y="11325"/>
                      <a:pt x="21569" y="11609"/>
                    </a:cubicBezTo>
                    <a:cubicBezTo>
                      <a:pt x="21477" y="11808"/>
                      <a:pt x="21400" y="12006"/>
                      <a:pt x="21323" y="12205"/>
                    </a:cubicBezTo>
                    <a:lnTo>
                      <a:pt x="20033" y="12886"/>
                    </a:lnTo>
                    <a:lnTo>
                      <a:pt x="19050" y="13624"/>
                    </a:lnTo>
                    <a:lnTo>
                      <a:pt x="19203" y="14185"/>
                    </a:lnTo>
                    <a:lnTo>
                      <a:pt x="19357" y="14845"/>
                    </a:lnTo>
                    <a:lnTo>
                      <a:pt x="18927" y="16207"/>
                    </a:lnTo>
                    <a:cubicBezTo>
                      <a:pt x="19127" y="16512"/>
                      <a:pt x="19326" y="16810"/>
                      <a:pt x="19541" y="17115"/>
                    </a:cubicBezTo>
                    <a:cubicBezTo>
                      <a:pt x="19434" y="17335"/>
                      <a:pt x="19326" y="17548"/>
                      <a:pt x="19234" y="17768"/>
                    </a:cubicBezTo>
                    <a:lnTo>
                      <a:pt x="17636" y="17939"/>
                    </a:lnTo>
                    <a:lnTo>
                      <a:pt x="16960" y="17939"/>
                    </a:lnTo>
                    <a:cubicBezTo>
                      <a:pt x="17022" y="18215"/>
                      <a:pt x="17083" y="18485"/>
                      <a:pt x="17145" y="18762"/>
                    </a:cubicBezTo>
                    <a:lnTo>
                      <a:pt x="18865" y="18506"/>
                    </a:lnTo>
                    <a:cubicBezTo>
                      <a:pt x="18958" y="18705"/>
                      <a:pt x="19065" y="18904"/>
                      <a:pt x="19173" y="19102"/>
                    </a:cubicBezTo>
                    <a:lnTo>
                      <a:pt x="17145" y="19414"/>
                    </a:lnTo>
                    <a:cubicBezTo>
                      <a:pt x="17222" y="19691"/>
                      <a:pt x="17298" y="19961"/>
                      <a:pt x="17391" y="20238"/>
                    </a:cubicBezTo>
                    <a:lnTo>
                      <a:pt x="16284" y="20521"/>
                    </a:lnTo>
                    <a:lnTo>
                      <a:pt x="17206" y="21089"/>
                    </a:lnTo>
                    <a:lnTo>
                      <a:pt x="17083" y="21600"/>
                    </a:lnTo>
                    <a:lnTo>
                      <a:pt x="15486" y="21586"/>
                    </a:lnTo>
                    <a:lnTo>
                      <a:pt x="14871" y="21203"/>
                    </a:lnTo>
                    <a:lnTo>
                      <a:pt x="13704" y="21288"/>
                    </a:lnTo>
                    <a:cubicBezTo>
                      <a:pt x="13780" y="21110"/>
                      <a:pt x="13857" y="20926"/>
                      <a:pt x="13949" y="20748"/>
                    </a:cubicBezTo>
                    <a:lnTo>
                      <a:pt x="12536" y="20493"/>
                    </a:lnTo>
                    <a:lnTo>
                      <a:pt x="11061" y="20294"/>
                    </a:lnTo>
                    <a:lnTo>
                      <a:pt x="9402" y="20152"/>
                    </a:lnTo>
                    <a:lnTo>
                      <a:pt x="7866" y="19727"/>
                    </a:lnTo>
                    <a:lnTo>
                      <a:pt x="6391" y="19216"/>
                    </a:lnTo>
                    <a:cubicBezTo>
                      <a:pt x="6452" y="19053"/>
                      <a:pt x="6514" y="18896"/>
                      <a:pt x="6575" y="18733"/>
                    </a:cubicBezTo>
                    <a:cubicBezTo>
                      <a:pt x="6698" y="18535"/>
                      <a:pt x="6821" y="18336"/>
                      <a:pt x="6944" y="18137"/>
                    </a:cubicBezTo>
                    <a:lnTo>
                      <a:pt x="8234" y="18194"/>
                    </a:lnTo>
                    <a:lnTo>
                      <a:pt x="9218" y="17541"/>
                    </a:lnTo>
                    <a:lnTo>
                      <a:pt x="7436" y="17484"/>
                    </a:lnTo>
                    <a:lnTo>
                      <a:pt x="5653" y="17513"/>
                    </a:lnTo>
                    <a:lnTo>
                      <a:pt x="4302" y="17201"/>
                    </a:lnTo>
                    <a:cubicBezTo>
                      <a:pt x="4317" y="17023"/>
                      <a:pt x="4348" y="16839"/>
                      <a:pt x="4363" y="16661"/>
                    </a:cubicBezTo>
                    <a:lnTo>
                      <a:pt x="5592" y="16122"/>
                    </a:lnTo>
                    <a:cubicBezTo>
                      <a:pt x="5454" y="16001"/>
                      <a:pt x="5300" y="15874"/>
                      <a:pt x="5162" y="15753"/>
                    </a:cubicBezTo>
                    <a:lnTo>
                      <a:pt x="6084" y="15214"/>
                    </a:lnTo>
                    <a:lnTo>
                      <a:pt x="5162" y="14845"/>
                    </a:lnTo>
                    <a:lnTo>
                      <a:pt x="3441" y="15043"/>
                    </a:lnTo>
                    <a:lnTo>
                      <a:pt x="2274" y="15157"/>
                    </a:lnTo>
                    <a:cubicBezTo>
                      <a:pt x="2258" y="14901"/>
                      <a:pt x="2228" y="14646"/>
                      <a:pt x="2212" y="14391"/>
                    </a:cubicBezTo>
                    <a:cubicBezTo>
                      <a:pt x="2320" y="14256"/>
                      <a:pt x="2412" y="14128"/>
                      <a:pt x="2519" y="13993"/>
                    </a:cubicBezTo>
                    <a:lnTo>
                      <a:pt x="3503" y="13397"/>
                    </a:lnTo>
                    <a:lnTo>
                      <a:pt x="4732" y="13000"/>
                    </a:lnTo>
                    <a:lnTo>
                      <a:pt x="3749" y="12574"/>
                    </a:lnTo>
                    <a:lnTo>
                      <a:pt x="2274" y="12375"/>
                    </a:lnTo>
                    <a:lnTo>
                      <a:pt x="922" y="12148"/>
                    </a:lnTo>
                    <a:lnTo>
                      <a:pt x="1045" y="11353"/>
                    </a:lnTo>
                    <a:lnTo>
                      <a:pt x="123" y="11070"/>
                    </a:lnTo>
                    <a:cubicBezTo>
                      <a:pt x="184" y="10935"/>
                      <a:pt x="246" y="10807"/>
                      <a:pt x="307" y="10672"/>
                    </a:cubicBezTo>
                    <a:lnTo>
                      <a:pt x="1659" y="10559"/>
                    </a:lnTo>
                    <a:lnTo>
                      <a:pt x="2827" y="10417"/>
                    </a:lnTo>
                    <a:cubicBezTo>
                      <a:pt x="2781" y="10296"/>
                      <a:pt x="2750" y="10168"/>
                      <a:pt x="2704" y="10048"/>
                    </a:cubicBezTo>
                    <a:lnTo>
                      <a:pt x="1352" y="9707"/>
                    </a:lnTo>
                    <a:lnTo>
                      <a:pt x="0" y="9196"/>
                    </a:lnTo>
                    <a:lnTo>
                      <a:pt x="77" y="8756"/>
                    </a:lnTo>
                    <a:lnTo>
                      <a:pt x="2028" y="8146"/>
                    </a:lnTo>
                    <a:lnTo>
                      <a:pt x="1844" y="7295"/>
                    </a:lnTo>
                    <a:lnTo>
                      <a:pt x="2704" y="6982"/>
                    </a:lnTo>
                    <a:cubicBezTo>
                      <a:pt x="2688" y="6819"/>
                      <a:pt x="2658" y="6663"/>
                      <a:pt x="2642" y="6500"/>
                    </a:cubicBezTo>
                    <a:lnTo>
                      <a:pt x="2950" y="6102"/>
                    </a:lnTo>
                    <a:lnTo>
                      <a:pt x="4056" y="6500"/>
                    </a:lnTo>
                    <a:lnTo>
                      <a:pt x="4793" y="6074"/>
                    </a:lnTo>
                    <a:lnTo>
                      <a:pt x="5653" y="5535"/>
                    </a:lnTo>
                    <a:lnTo>
                      <a:pt x="6944" y="5251"/>
                    </a:lnTo>
                    <a:lnTo>
                      <a:pt x="8296" y="5024"/>
                    </a:lnTo>
                    <a:lnTo>
                      <a:pt x="9156" y="4996"/>
                    </a:lnTo>
                    <a:lnTo>
                      <a:pt x="9525" y="4456"/>
                    </a:lnTo>
                    <a:lnTo>
                      <a:pt x="10324" y="3860"/>
                    </a:lnTo>
                    <a:lnTo>
                      <a:pt x="11614" y="3775"/>
                    </a:lnTo>
                    <a:lnTo>
                      <a:pt x="13519" y="3803"/>
                    </a:lnTo>
                    <a:lnTo>
                      <a:pt x="14502" y="4343"/>
                    </a:lnTo>
                    <a:lnTo>
                      <a:pt x="15363" y="3974"/>
                    </a:lnTo>
                    <a:cubicBezTo>
                      <a:pt x="15486" y="3697"/>
                      <a:pt x="15609" y="3427"/>
                      <a:pt x="15731" y="3151"/>
                    </a:cubicBezTo>
                    <a:lnTo>
                      <a:pt x="14441" y="2555"/>
                    </a:lnTo>
                    <a:lnTo>
                      <a:pt x="15055" y="2072"/>
                    </a:lnTo>
                    <a:lnTo>
                      <a:pt x="14748" y="1618"/>
                    </a:lnTo>
                    <a:lnTo>
                      <a:pt x="15731" y="1220"/>
                    </a:lnTo>
                    <a:lnTo>
                      <a:pt x="14994" y="993"/>
                    </a:lnTo>
                    <a:lnTo>
                      <a:pt x="14625" y="397"/>
                    </a:lnTo>
                    <a:lnTo>
                      <a:pt x="15670"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lang="en-US" dirty="0"/>
              </a:p>
            </p:txBody>
          </p:sp>
        </p:grpSp>
        <p:sp>
          <p:nvSpPr>
            <p:cNvPr id="3574" name="Conector recto de flecha 10"/>
            <p:cNvSpPr/>
            <p:nvPr/>
          </p:nvSpPr>
          <p:spPr>
            <a:xfrm>
              <a:off x="3708333" y="2066506"/>
              <a:ext cx="1177322"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575" name="7 CuadroTexto"/>
            <p:cNvSpPr txBox="1"/>
            <p:nvPr/>
          </p:nvSpPr>
          <p:spPr>
            <a:xfrm>
              <a:off x="4931374" y="323150"/>
              <a:ext cx="1140939"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Agence</a:t>
              </a:r>
            </a:p>
            <a:p>
              <a:pPr>
                <a:defRPr sz="700"/>
              </a:pPr>
              <a:r>
                <a:rPr lang="en-US" dirty="0"/>
                <a:t>L'Isle-Adam (95)</a:t>
              </a:r>
            </a:p>
          </p:txBody>
        </p:sp>
        <p:sp>
          <p:nvSpPr>
            <p:cNvPr id="3576" name="7 CuadroTexto"/>
            <p:cNvSpPr txBox="1"/>
            <p:nvPr/>
          </p:nvSpPr>
          <p:spPr>
            <a:xfrm>
              <a:off x="4931374" y="0"/>
              <a:ext cx="1140939"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Agence</a:t>
              </a:r>
            </a:p>
            <a:p>
              <a:pPr>
                <a:defRPr sz="700"/>
              </a:pPr>
              <a:r>
                <a:rPr lang="en-US" dirty="0"/>
                <a:t>Aubergenville (78)</a:t>
              </a:r>
            </a:p>
          </p:txBody>
        </p:sp>
        <p:sp>
          <p:nvSpPr>
            <p:cNvPr id="3577" name="7 CuadroTexto"/>
            <p:cNvSpPr txBox="1"/>
            <p:nvPr/>
          </p:nvSpPr>
          <p:spPr>
            <a:xfrm>
              <a:off x="4931374" y="655726"/>
              <a:ext cx="1140939"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Agence</a:t>
              </a:r>
            </a:p>
            <a:p>
              <a:pPr>
                <a:defRPr sz="700"/>
              </a:pPr>
              <a:r>
                <a:rPr lang="en-US" dirty="0"/>
                <a:t>Goussainville (95)</a:t>
              </a:r>
            </a:p>
          </p:txBody>
        </p:sp>
        <p:sp>
          <p:nvSpPr>
            <p:cNvPr id="3578" name="Conector: angular 14"/>
            <p:cNvSpPr/>
            <p:nvPr/>
          </p:nvSpPr>
          <p:spPr>
            <a:xfrm rot="10800000" flipH="1">
              <a:off x="2950406" y="153889"/>
              <a:ext cx="1935249" cy="7316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579" name="Conector: angular 15"/>
            <p:cNvSpPr/>
            <p:nvPr/>
          </p:nvSpPr>
          <p:spPr>
            <a:xfrm rot="10800000" flipH="1">
              <a:off x="3062740" y="477038"/>
              <a:ext cx="1822914" cy="4208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580" name="Conector: angular 16"/>
            <p:cNvSpPr/>
            <p:nvPr/>
          </p:nvSpPr>
          <p:spPr>
            <a:xfrm rot="10800000" flipH="1">
              <a:off x="3164299" y="809616"/>
              <a:ext cx="1721357" cy="1414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581" name="Conector: angular 17"/>
            <p:cNvSpPr/>
            <p:nvPr/>
          </p:nvSpPr>
          <p:spPr>
            <a:xfrm>
              <a:off x="3018013" y="891307"/>
              <a:ext cx="1867643" cy="1852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582" name="7 CuadroTexto"/>
            <p:cNvSpPr txBox="1"/>
            <p:nvPr/>
          </p:nvSpPr>
          <p:spPr>
            <a:xfrm>
              <a:off x="4931374" y="1895300"/>
              <a:ext cx="1140939"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Secteur</a:t>
              </a:r>
            </a:p>
            <a:p>
              <a:pPr>
                <a:defRPr sz="700"/>
              </a:pPr>
              <a:r>
                <a:rPr lang="en-US" dirty="0"/>
                <a:t>Lyon (69)</a:t>
              </a:r>
            </a:p>
          </p:txBody>
        </p:sp>
        <p:sp>
          <p:nvSpPr>
            <p:cNvPr id="3583" name="7 CuadroTexto"/>
            <p:cNvSpPr txBox="1"/>
            <p:nvPr/>
          </p:nvSpPr>
          <p:spPr>
            <a:xfrm>
              <a:off x="4931374" y="2239515"/>
              <a:ext cx="1140939"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Siège</a:t>
              </a:r>
            </a:p>
            <a:p>
              <a:pPr>
                <a:defRPr sz="700"/>
              </a:pPr>
              <a:r>
                <a:rPr lang="en-US" dirty="0"/>
                <a:t>Neuilly-sur-Seine (92)</a:t>
              </a:r>
            </a:p>
          </p:txBody>
        </p:sp>
        <p:sp>
          <p:nvSpPr>
            <p:cNvPr id="3584" name="7 CuadroTexto"/>
            <p:cNvSpPr txBox="1"/>
            <p:nvPr/>
          </p:nvSpPr>
          <p:spPr>
            <a:xfrm>
              <a:off x="4931375" y="2589818"/>
              <a:ext cx="1140939"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Agence</a:t>
              </a:r>
            </a:p>
            <a:p>
              <a:pPr>
                <a:defRPr sz="700"/>
              </a:pPr>
              <a:r>
                <a:rPr lang="en-US" dirty="0"/>
                <a:t>Andrésy (78)</a:t>
              </a:r>
            </a:p>
          </p:txBody>
        </p:sp>
        <p:sp>
          <p:nvSpPr>
            <p:cNvPr id="3585" name="Conector: angular 21"/>
            <p:cNvSpPr/>
            <p:nvPr/>
          </p:nvSpPr>
          <p:spPr>
            <a:xfrm>
              <a:off x="3061716" y="982970"/>
              <a:ext cx="1823939" cy="14104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586" name="Conector: angular 22"/>
            <p:cNvSpPr/>
            <p:nvPr/>
          </p:nvSpPr>
          <p:spPr>
            <a:xfrm rot="5400000" flipH="1">
              <a:off x="1320131" y="604824"/>
              <a:ext cx="779642" cy="6686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587" name="7 CuadroTexto"/>
            <p:cNvSpPr txBox="1"/>
            <p:nvPr/>
          </p:nvSpPr>
          <p:spPr>
            <a:xfrm>
              <a:off x="8360" y="718562"/>
              <a:ext cx="809245"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Agence</a:t>
              </a:r>
            </a:p>
            <a:p>
              <a:pPr>
                <a:defRPr sz="700"/>
              </a:pPr>
              <a:r>
                <a:rPr lang="en-US" dirty="0"/>
                <a:t>Uzel (22)</a:t>
              </a:r>
            </a:p>
          </p:txBody>
        </p:sp>
        <p:sp>
          <p:nvSpPr>
            <p:cNvPr id="3588" name="7 CuadroTexto"/>
            <p:cNvSpPr txBox="1"/>
            <p:nvPr/>
          </p:nvSpPr>
          <p:spPr>
            <a:xfrm>
              <a:off x="8360" y="395414"/>
              <a:ext cx="1321568"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Agence</a:t>
              </a:r>
            </a:p>
            <a:p>
              <a:pPr>
                <a:defRPr sz="700"/>
              </a:pPr>
              <a:r>
                <a:rPr lang="en-US" dirty="0"/>
                <a:t>Retiers. Ile et Vilaine (35)</a:t>
              </a:r>
            </a:p>
          </p:txBody>
        </p:sp>
        <p:sp>
          <p:nvSpPr>
            <p:cNvPr id="3589" name="7 CuadroTexto"/>
            <p:cNvSpPr txBox="1"/>
            <p:nvPr/>
          </p:nvSpPr>
          <p:spPr>
            <a:xfrm>
              <a:off x="8360" y="1051139"/>
              <a:ext cx="961071"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Secteur Aqualia</a:t>
              </a:r>
              <a:endParaRPr lang="en-US" sz="3200" dirty="0">
                <a:latin typeface="Calibri"/>
                <a:ea typeface="Calibri"/>
                <a:cs typeface="Calibri"/>
                <a:sym typeface="Calibri"/>
              </a:endParaRPr>
            </a:p>
            <a:p>
              <a:pPr>
                <a:defRPr sz="700"/>
              </a:pPr>
              <a:r>
                <a:rPr lang="en-US" dirty="0"/>
                <a:t>Rennes (35)</a:t>
              </a:r>
            </a:p>
          </p:txBody>
        </p:sp>
        <p:sp>
          <p:nvSpPr>
            <p:cNvPr id="3590" name="Conector: angular 26"/>
            <p:cNvSpPr/>
            <p:nvPr/>
          </p:nvSpPr>
          <p:spPr>
            <a:xfrm rot="10800000">
              <a:off x="558834" y="896049"/>
              <a:ext cx="1247090" cy="182719"/>
            </a:xfrm>
            <a:custGeom>
              <a:avLst/>
              <a:gdLst/>
              <a:ahLst/>
              <a:cxnLst>
                <a:cxn ang="0">
                  <a:pos x="wd2" y="hd2"/>
                </a:cxn>
                <a:cxn ang="5400000">
                  <a:pos x="wd2" y="hd2"/>
                </a:cxn>
                <a:cxn ang="10800000">
                  <a:pos x="wd2" y="hd2"/>
                </a:cxn>
                <a:cxn ang="16200000">
                  <a:pos x="wd2" y="hd2"/>
                </a:cxn>
              </a:cxnLst>
              <a:rect l="0" t="0" r="r" b="b"/>
              <a:pathLst>
                <a:path w="21600" h="21600" extrusionOk="0">
                  <a:moveTo>
                    <a:pt x="79" y="0"/>
                  </a:moveTo>
                  <a:lnTo>
                    <a:pt x="0" y="0"/>
                  </a:lnTo>
                  <a:lnTo>
                    <a:pt x="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591" name="Conector recto de flecha 27"/>
            <p:cNvSpPr/>
            <p:nvPr/>
          </p:nvSpPr>
          <p:spPr>
            <a:xfrm flipH="1" flipV="1">
              <a:off x="1015151" y="1197483"/>
              <a:ext cx="986345"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lang="en-US" dirty="0"/>
            </a:p>
          </p:txBody>
        </p:sp>
        <p:sp>
          <p:nvSpPr>
            <p:cNvPr id="3592" name="7 CuadroTexto"/>
            <p:cNvSpPr txBox="1"/>
            <p:nvPr/>
          </p:nvSpPr>
          <p:spPr>
            <a:xfrm>
              <a:off x="0" y="1747221"/>
              <a:ext cx="928668"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Agence</a:t>
              </a:r>
            </a:p>
            <a:p>
              <a:pPr>
                <a:defRPr sz="700"/>
              </a:pPr>
              <a:r>
                <a:rPr lang="en-US" dirty="0"/>
                <a:t>Rambouillet (78)</a:t>
              </a:r>
            </a:p>
          </p:txBody>
        </p:sp>
        <p:sp>
          <p:nvSpPr>
            <p:cNvPr id="3593" name="7 CuadroTexto"/>
            <p:cNvSpPr txBox="1"/>
            <p:nvPr/>
          </p:nvSpPr>
          <p:spPr>
            <a:xfrm>
              <a:off x="1" y="1424072"/>
              <a:ext cx="1321568"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Agence SAAPD</a:t>
              </a:r>
              <a:endParaRPr lang="en-US" sz="3200" dirty="0">
                <a:latin typeface="Calibri"/>
                <a:ea typeface="Calibri"/>
                <a:cs typeface="Calibri"/>
                <a:sym typeface="Calibri"/>
              </a:endParaRPr>
            </a:p>
            <a:p>
              <a:pPr>
                <a:defRPr sz="700"/>
              </a:pPr>
              <a:r>
                <a:rPr lang="en-US" dirty="0"/>
                <a:t>Dreux, Eure-et-Loir (28)</a:t>
              </a:r>
            </a:p>
          </p:txBody>
        </p:sp>
        <p:sp>
          <p:nvSpPr>
            <p:cNvPr id="3594" name="7 CuadroTexto"/>
            <p:cNvSpPr txBox="1"/>
            <p:nvPr/>
          </p:nvSpPr>
          <p:spPr>
            <a:xfrm>
              <a:off x="0" y="2079798"/>
              <a:ext cx="631137"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700"/>
              </a:pPr>
              <a:r>
                <a:rPr lang="en-US" dirty="0"/>
                <a:t>Agence</a:t>
              </a:r>
            </a:p>
            <a:p>
              <a:pPr>
                <a:defRPr sz="700"/>
              </a:pPr>
              <a:r>
                <a:rPr lang="en-US" dirty="0"/>
                <a:t>Loiret (45)</a:t>
              </a:r>
            </a:p>
          </p:txBody>
        </p:sp>
        <p:sp>
          <p:nvSpPr>
            <p:cNvPr id="3595" name="Conector: angular 31"/>
            <p:cNvSpPr/>
            <p:nvPr/>
          </p:nvSpPr>
          <p:spPr>
            <a:xfrm flipH="1">
              <a:off x="1367289" y="1006518"/>
              <a:ext cx="1428739" cy="5714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596" name="Conector: angular 32"/>
            <p:cNvSpPr/>
            <p:nvPr/>
          </p:nvSpPr>
          <p:spPr>
            <a:xfrm flipH="1">
              <a:off x="974387" y="1085563"/>
              <a:ext cx="2609326" cy="815548"/>
            </a:xfrm>
            <a:custGeom>
              <a:avLst/>
              <a:gdLst/>
              <a:ahLst/>
              <a:cxnLst>
                <a:cxn ang="0">
                  <a:pos x="wd2" y="hd2"/>
                </a:cxn>
                <a:cxn ang="5400000">
                  <a:pos x="wd2" y="hd2"/>
                </a:cxn>
                <a:cxn ang="10800000">
                  <a:pos x="wd2" y="hd2"/>
                </a:cxn>
                <a:cxn ang="16200000">
                  <a:pos x="wd2" y="hd2"/>
                </a:cxn>
              </a:cxnLst>
              <a:rect l="0" t="0" r="r" b="b"/>
              <a:pathLst>
                <a:path w="21600" h="21600" extrusionOk="0">
                  <a:moveTo>
                    <a:pt x="5610" y="0"/>
                  </a:moveTo>
                  <a:lnTo>
                    <a:pt x="0" y="0"/>
                  </a:lnTo>
                  <a:lnTo>
                    <a:pt x="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sp>
          <p:nvSpPr>
            <p:cNvPr id="3597" name="Conector: angular 33"/>
            <p:cNvSpPr/>
            <p:nvPr/>
          </p:nvSpPr>
          <p:spPr>
            <a:xfrm flipH="1">
              <a:off x="676856" y="1479487"/>
              <a:ext cx="2298048" cy="75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lang="en-US" dirty="0"/>
            </a:p>
          </p:txBody>
        </p:sp>
      </p:grpSp>
      <p:grpSp>
        <p:nvGrpSpPr>
          <p:cNvPr id="3601" name="francia.jpgGoogle Shape;1479;g3e0acc1b3d5_0_774"/>
          <p:cNvGrpSpPr/>
          <p:nvPr/>
        </p:nvGrpSpPr>
        <p:grpSpPr>
          <a:xfrm>
            <a:off x="8511357" y="-816883"/>
            <a:ext cx="5517465" cy="5521144"/>
            <a:chOff x="0" y="0"/>
            <a:chExt cx="5517464" cy="5521142"/>
          </a:xfrm>
        </p:grpSpPr>
        <p:sp>
          <p:nvSpPr>
            <p:cNvPr id="3599" name="Figura"/>
            <p:cNvSpPr/>
            <p:nvPr/>
          </p:nvSpPr>
          <p:spPr>
            <a:xfrm>
              <a:off x="-1" y="-1"/>
              <a:ext cx="5517466" cy="552114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solidFill>
              <a:srgbClr val="FF0000"/>
            </a:solidFill>
            <a:ln w="12700" cap="flat">
              <a:noFill/>
              <a:miter lim="400000"/>
            </a:ln>
            <a:effectLst/>
          </p:spPr>
          <p:txBody>
            <a:bodyPr wrap="square" lIns="45719" tIns="45719" rIns="45719" bIns="45719" numCol="1" anchor="ctr">
              <a:noAutofit/>
            </a:bodyPr>
            <a:lstStyle/>
            <a:p>
              <a:endParaRPr dirty="0"/>
            </a:p>
          </p:txBody>
        </p:sp>
        <p:pic>
          <p:nvPicPr>
            <p:cNvPr id="3600" name="image237.jpeg" descr="image237.jpeg"/>
            <p:cNvPicPr>
              <a:picLocks noChangeAspect="1"/>
            </p:cNvPicPr>
            <p:nvPr/>
          </p:nvPicPr>
          <p:blipFill>
            <a:blip r:embed="rId2"/>
            <a:srcRect l="16712" r="31179"/>
            <a:stretch>
              <a:fillRect/>
            </a:stretch>
          </p:blipFill>
          <p:spPr>
            <a:xfrm>
              <a:off x="-1" y="0"/>
              <a:ext cx="5517358" cy="55211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6"/>
                    <a:pt x="0" y="10800"/>
                  </a:cubicBezTo>
                  <a:cubicBezTo>
                    <a:pt x="0" y="16764"/>
                    <a:pt x="4835" y="21600"/>
                    <a:pt x="10800" y="21600"/>
                  </a:cubicBezTo>
                  <a:cubicBezTo>
                    <a:pt x="16765" y="21600"/>
                    <a:pt x="21600" y="16764"/>
                    <a:pt x="21600" y="10800"/>
                  </a:cubicBezTo>
                  <a:cubicBezTo>
                    <a:pt x="21600" y="4836"/>
                    <a:pt x="16765" y="0"/>
                    <a:pt x="10800" y="0"/>
                  </a:cubicBezTo>
                  <a:close/>
                </a:path>
              </a:pathLst>
            </a:custGeom>
            <a:ln w="9525" cap="flat">
              <a:solidFill>
                <a:srgbClr val="1A75CF"/>
              </a:solidFill>
              <a:prstDash val="solid"/>
              <a:round/>
            </a:ln>
            <a:effectLst/>
          </p:spPr>
        </p:pic>
      </p:grpSp>
      <p:pic>
        <p:nvPicPr>
          <p:cNvPr id="3602" name="Imagen 63" descr="Imagen 63">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604"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DAF3487D-AC4A-B0EF-DFAF-D4F602EECBB4}"/>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France</a:t>
            </a:r>
          </a:p>
        </p:txBody>
      </p:sp>
      <p:sp>
        <p:nvSpPr>
          <p:cNvPr id="3" name="CuadroTexto 2">
            <a:extLst>
              <a:ext uri="{FF2B5EF4-FFF2-40B4-BE49-F238E27FC236}">
                <a16:creationId xmlns:a16="http://schemas.microsoft.com/office/drawing/2014/main" id="{8CD10FFC-7039-53F9-5798-B946CF6607A4}"/>
              </a:ext>
            </a:extLst>
          </p:cNvPr>
          <p:cNvSpPr txBox="1"/>
          <p:nvPr/>
        </p:nvSpPr>
        <p:spPr>
          <a:xfrm>
            <a:off x="2145375" y="4220627"/>
            <a:ext cx="2652656" cy="738664"/>
          </a:xfrm>
          <a:prstGeom prst="rect">
            <a:avLst/>
          </a:prstGeom>
          <a:noFill/>
        </p:spPr>
        <p:txBody>
          <a:bodyPr wrap="square" rtlCol="0">
            <a:spAutoFit/>
          </a:bodyPr>
          <a:lstStyle/>
          <a:p>
            <a:r>
              <a:rPr lang="en-US" b="1" dirty="0">
                <a:solidFill>
                  <a:srgbClr val="1A75CF"/>
                </a:solidFill>
                <a:latin typeface="+mn-lt"/>
              </a:rPr>
              <a:t>End-to-End Water Cycle Management in Île de France and Brittany, France</a:t>
            </a:r>
          </a:p>
        </p:txBody>
      </p:sp>
      <p:sp>
        <p:nvSpPr>
          <p:cNvPr id="4" name="Google Shape;1482;g3e0acc1b3d5_0_774">
            <a:extLst>
              <a:ext uri="{FF2B5EF4-FFF2-40B4-BE49-F238E27FC236}">
                <a16:creationId xmlns:a16="http://schemas.microsoft.com/office/drawing/2014/main" id="{4EECBA30-0E5C-281A-8ED5-B1E5C44592F3}"/>
              </a:ext>
            </a:extLst>
          </p:cNvPr>
          <p:cNvSpPr txBox="1">
            <a:spLocks/>
          </p:cNvSpPr>
          <p:nvPr/>
        </p:nvSpPr>
        <p:spPr>
          <a:xfrm>
            <a:off x="2154900" y="4993755"/>
            <a:ext cx="2576100" cy="158500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2019.</a:t>
            </a:r>
            <a:endParaRPr lang="en-US" sz="1100" b="1" dirty="0">
              <a:latin typeface="+mn-lt"/>
            </a:endParaRPr>
          </a:p>
          <a:p>
            <a:pPr marL="0" indent="0">
              <a:lnSpc>
                <a:spcPct val="100000"/>
              </a:lnSpc>
              <a:spcBef>
                <a:spcPts val="300"/>
              </a:spcBef>
              <a:spcAft>
                <a:spcPts val="300"/>
              </a:spcAft>
              <a:buSzPts val="1328"/>
              <a:buFont typeface="Arial"/>
              <a:buNone/>
            </a:pPr>
            <a:r>
              <a:rPr lang="en-US" sz="1100" b="1" dirty="0">
                <a:latin typeface="+mn-lt"/>
              </a:rPr>
              <a:t>Population</a:t>
            </a:r>
            <a:r>
              <a:rPr lang="en-US" sz="1100" dirty="0">
                <a:latin typeface="+mn-lt"/>
              </a:rPr>
              <a:t>: 820 482 inhabitants.</a:t>
            </a:r>
          </a:p>
          <a:p>
            <a:pPr marL="0" indent="0">
              <a:lnSpc>
                <a:spcPct val="100000"/>
              </a:lnSpc>
              <a:spcBef>
                <a:spcPts val="600"/>
              </a:spcBef>
              <a:spcAft>
                <a:spcPts val="600"/>
              </a:spcAft>
              <a:buSzPts val="1328"/>
              <a:buFont typeface="Arial"/>
              <a:buNone/>
            </a:pPr>
            <a:r>
              <a:rPr lang="en-US" sz="1100" dirty="0">
                <a:latin typeface="+mn-lt"/>
              </a:rPr>
              <a:t>Management of water supply in 101 municipalities and management of sewer or wastewater treatment networks in another 100 municipalities.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8"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609"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grpSp>
        <p:nvGrpSpPr>
          <p:cNvPr id="3613" name="italia.jpgGoogle Shape;1494;g3e0acc1b3d5_0_791"/>
          <p:cNvGrpSpPr/>
          <p:nvPr/>
        </p:nvGrpSpPr>
        <p:grpSpPr>
          <a:xfrm>
            <a:off x="5163825" y="-3165400"/>
            <a:ext cx="14648101" cy="14649301"/>
            <a:chOff x="0" y="0"/>
            <a:chExt cx="14648099" cy="14649299"/>
          </a:xfrm>
        </p:grpSpPr>
        <p:pic>
          <p:nvPicPr>
            <p:cNvPr id="3611" name="image238.jpeg" descr="image238.jpeg"/>
            <p:cNvPicPr>
              <a:picLocks noChangeAspect="1"/>
            </p:cNvPicPr>
            <p:nvPr/>
          </p:nvPicPr>
          <p:blipFill>
            <a:blip r:embed="rId2"/>
            <a:srcRect l="19300" b="1"/>
            <a:stretch>
              <a:fillRect/>
            </a:stretch>
          </p:blipFill>
          <p:spPr>
            <a:xfrm>
              <a:off x="0" y="3050011"/>
              <a:ext cx="10173098" cy="7090146"/>
            </a:xfrm>
            <a:custGeom>
              <a:avLst/>
              <a:gdLst/>
              <a:ahLst/>
              <a:cxnLst>
                <a:cxn ang="0">
                  <a:pos x="wd2" y="hd2"/>
                </a:cxn>
                <a:cxn ang="5400000">
                  <a:pos x="wd2" y="hd2"/>
                </a:cxn>
                <a:cxn ang="10800000">
                  <a:pos x="wd2" y="hd2"/>
                </a:cxn>
                <a:cxn ang="16200000">
                  <a:pos x="wd2" y="hd2"/>
                </a:cxn>
              </a:cxnLst>
              <a:rect l="0" t="0" r="r" b="b"/>
              <a:pathLst>
                <a:path w="21600" h="21600" extrusionOk="0">
                  <a:moveTo>
                    <a:pt x="2927" y="0"/>
                  </a:moveTo>
                  <a:cubicBezTo>
                    <a:pt x="1087" y="3665"/>
                    <a:pt x="0" y="8161"/>
                    <a:pt x="0" y="13023"/>
                  </a:cubicBezTo>
                  <a:cubicBezTo>
                    <a:pt x="0" y="16063"/>
                    <a:pt x="425" y="18959"/>
                    <a:pt x="1192" y="21600"/>
                  </a:cubicBezTo>
                  <a:lnTo>
                    <a:pt x="21600" y="21600"/>
                  </a:lnTo>
                  <a:lnTo>
                    <a:pt x="21600" y="0"/>
                  </a:lnTo>
                  <a:lnTo>
                    <a:pt x="2927" y="0"/>
                  </a:lnTo>
                  <a:close/>
                </a:path>
              </a:pathLst>
            </a:custGeom>
            <a:ln w="12700" cap="flat">
              <a:noFill/>
              <a:miter lim="400000"/>
            </a:ln>
            <a:effectLst/>
          </p:spPr>
        </p:pic>
        <p:sp>
          <p:nvSpPr>
            <p:cNvPr id="3612"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614" name="Google Shape;283;g3e1379ed546_0_928"/>
          <p:cNvSpPr txBox="1"/>
          <p:nvPr/>
        </p:nvSpPr>
        <p:spPr>
          <a:xfrm>
            <a:off x="11544650" y="6668472"/>
            <a:ext cx="548701" cy="292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700"/>
            </a:lvl1pPr>
          </a:lstStyle>
          <a:p>
            <a:r>
              <a:rPr lang="en-US" dirty="0"/>
              <a:t>56</a:t>
            </a:r>
          </a:p>
        </p:txBody>
      </p:sp>
      <p:pic>
        <p:nvPicPr>
          <p:cNvPr id="3615" name="Imagen 17" descr="Imagen 17">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617"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3EBD9468-6CB3-6226-2CEE-613B8CE16B2D}"/>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Italy</a:t>
            </a:r>
          </a:p>
        </p:txBody>
      </p:sp>
      <p:sp>
        <p:nvSpPr>
          <p:cNvPr id="3" name="CuadroTexto 2">
            <a:extLst>
              <a:ext uri="{FF2B5EF4-FFF2-40B4-BE49-F238E27FC236}">
                <a16:creationId xmlns:a16="http://schemas.microsoft.com/office/drawing/2014/main" id="{C539A405-FB72-9C4C-2ADE-FA7ED7DDC57B}"/>
              </a:ext>
            </a:extLst>
          </p:cNvPr>
          <p:cNvSpPr txBox="1"/>
          <p:nvPr/>
        </p:nvSpPr>
        <p:spPr>
          <a:xfrm>
            <a:off x="2145375" y="3525168"/>
            <a:ext cx="2652656" cy="738664"/>
          </a:xfrm>
          <a:prstGeom prst="rect">
            <a:avLst/>
          </a:prstGeom>
          <a:noFill/>
        </p:spPr>
        <p:txBody>
          <a:bodyPr wrap="square" rtlCol="0" anchor="ctr" anchorCtr="0">
            <a:spAutoFit/>
          </a:bodyPr>
          <a:lstStyle/>
          <a:p>
            <a:r>
              <a:rPr lang="en-US" b="1" dirty="0">
                <a:solidFill>
                  <a:srgbClr val="1A75CF"/>
                </a:solidFill>
                <a:latin typeface="+mn-lt"/>
              </a:rPr>
              <a:t>End-to-End Water Cycle Management in Caltanissetta, Italy</a:t>
            </a:r>
          </a:p>
        </p:txBody>
      </p:sp>
      <p:sp>
        <p:nvSpPr>
          <p:cNvPr id="4" name="Google Shape;1492;g3e0acc1b3d5_0_791">
            <a:extLst>
              <a:ext uri="{FF2B5EF4-FFF2-40B4-BE49-F238E27FC236}">
                <a16:creationId xmlns:a16="http://schemas.microsoft.com/office/drawing/2014/main" id="{FB577F58-DC32-D52A-5351-B639031D5FA5}"/>
              </a:ext>
            </a:extLst>
          </p:cNvPr>
          <p:cNvSpPr txBox="1">
            <a:spLocks/>
          </p:cNvSpPr>
          <p:nvPr/>
        </p:nvSpPr>
        <p:spPr>
          <a:xfrm>
            <a:off x="2154900" y="4308256"/>
            <a:ext cx="2576100" cy="2262117"/>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2006.</a:t>
            </a:r>
          </a:p>
          <a:p>
            <a:pPr marL="0" indent="0">
              <a:lnSpc>
                <a:spcPct val="100000"/>
              </a:lnSpc>
              <a:spcBef>
                <a:spcPts val="300"/>
              </a:spcBef>
              <a:spcAft>
                <a:spcPts val="300"/>
              </a:spcAft>
              <a:buSzPts val="1328"/>
              <a:buFont typeface="Arial"/>
              <a:buNone/>
            </a:pPr>
            <a:r>
              <a:rPr lang="en-US" sz="1100" b="1" dirty="0">
                <a:latin typeface="+mn-lt"/>
              </a:rPr>
              <a:t>Population</a:t>
            </a:r>
            <a:r>
              <a:rPr lang="en-US" sz="1100" dirty="0">
                <a:latin typeface="+mn-lt"/>
              </a:rPr>
              <a:t>: 249 431 inhabitants.</a:t>
            </a:r>
          </a:p>
          <a:p>
            <a:pPr marL="0" indent="0">
              <a:lnSpc>
                <a:spcPct val="100000"/>
              </a:lnSpc>
              <a:spcBef>
                <a:spcPts val="600"/>
              </a:spcBef>
              <a:spcAft>
                <a:spcPts val="600"/>
              </a:spcAft>
              <a:buSzPts val="1328"/>
              <a:buFont typeface="Arial"/>
              <a:buNone/>
            </a:pPr>
            <a:r>
              <a:rPr lang="en-US" sz="1100" dirty="0">
                <a:latin typeface="+mn-lt"/>
              </a:rPr>
              <a:t>Management of the end-to-end water cycle in 22 municipalities of the province of Caltanissetta in Sicily. The project includes a water network of 617 miles, a pipeline network of 112 miles, a sewer network of 483 miles, 21 wells, 21 wastewater treatment plants, a drinking water treatment plant, and 42 tanks.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1"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622"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grpSp>
        <p:nvGrpSpPr>
          <p:cNvPr id="3626" name="portugal.pngGoogle Shape;1504;g3e0acc1b3d5_0_665"/>
          <p:cNvGrpSpPr/>
          <p:nvPr/>
        </p:nvGrpSpPr>
        <p:grpSpPr>
          <a:xfrm>
            <a:off x="5163825" y="-3165400"/>
            <a:ext cx="14648101" cy="14649301"/>
            <a:chOff x="0" y="0"/>
            <a:chExt cx="14648099" cy="14649299"/>
          </a:xfrm>
        </p:grpSpPr>
        <p:pic>
          <p:nvPicPr>
            <p:cNvPr id="3624" name="image239.png" descr="image239.png"/>
            <p:cNvPicPr>
              <a:picLocks noChangeAspect="1"/>
            </p:cNvPicPr>
            <p:nvPr/>
          </p:nvPicPr>
          <p:blipFill>
            <a:blip r:embed="rId2"/>
            <a:srcRect/>
            <a:stretch>
              <a:fillRect/>
            </a:stretch>
          </p:blipFill>
          <p:spPr>
            <a:xfrm>
              <a:off x="0" y="2941637"/>
              <a:ext cx="10846909" cy="8136179"/>
            </a:xfrm>
            <a:custGeom>
              <a:avLst/>
              <a:gdLst/>
              <a:ahLst/>
              <a:cxnLst>
                <a:cxn ang="0">
                  <a:pos x="wd2" y="hd2"/>
                </a:cxn>
                <a:cxn ang="5400000">
                  <a:pos x="wd2" y="hd2"/>
                </a:cxn>
                <a:cxn ang="10800000">
                  <a:pos x="wd2" y="hd2"/>
                </a:cxn>
                <a:cxn ang="16200000">
                  <a:pos x="wd2" y="hd2"/>
                </a:cxn>
              </a:cxnLst>
              <a:rect l="0" t="0" r="r" b="b"/>
              <a:pathLst>
                <a:path w="21600" h="21600" extrusionOk="0">
                  <a:moveTo>
                    <a:pt x="2898" y="0"/>
                  </a:moveTo>
                  <a:cubicBezTo>
                    <a:pt x="1078" y="3244"/>
                    <a:pt x="0" y="7273"/>
                    <a:pt x="0" y="11636"/>
                  </a:cubicBezTo>
                  <a:cubicBezTo>
                    <a:pt x="0" y="15279"/>
                    <a:pt x="753" y="18686"/>
                    <a:pt x="2060" y="21600"/>
                  </a:cubicBezTo>
                  <a:lnTo>
                    <a:pt x="21600" y="21600"/>
                  </a:lnTo>
                  <a:lnTo>
                    <a:pt x="21600" y="0"/>
                  </a:lnTo>
                  <a:lnTo>
                    <a:pt x="2898" y="0"/>
                  </a:lnTo>
                  <a:close/>
                </a:path>
              </a:pathLst>
            </a:custGeom>
            <a:ln w="12700" cap="flat">
              <a:noFill/>
              <a:miter lim="400000"/>
            </a:ln>
            <a:effectLst/>
          </p:spPr>
        </p:pic>
        <p:sp>
          <p:nvSpPr>
            <p:cNvPr id="3625"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627" name="Google Shape;283;g3e1379ed546_0_928"/>
          <p:cNvSpPr txBox="1"/>
          <p:nvPr/>
        </p:nvSpPr>
        <p:spPr>
          <a:xfrm>
            <a:off x="11544650" y="6668472"/>
            <a:ext cx="548701" cy="292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700">
                <a:solidFill>
                  <a:srgbClr val="FFFFFF"/>
                </a:solidFill>
              </a:defRPr>
            </a:lvl1pPr>
          </a:lstStyle>
          <a:p>
            <a:r>
              <a:rPr lang="en-US" dirty="0"/>
              <a:t>57</a:t>
            </a:r>
          </a:p>
        </p:txBody>
      </p:sp>
      <p:pic>
        <p:nvPicPr>
          <p:cNvPr id="3628" name="Imagen 16" descr="Imagen 16">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630"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Digitalization</a:t>
            </a:r>
          </a:p>
        </p:txBody>
      </p:sp>
      <p:sp>
        <p:nvSpPr>
          <p:cNvPr id="2" name="Google Shape;461;p4">
            <a:extLst>
              <a:ext uri="{FF2B5EF4-FFF2-40B4-BE49-F238E27FC236}">
                <a16:creationId xmlns:a16="http://schemas.microsoft.com/office/drawing/2014/main" id="{72C71AA4-C99C-F03B-06DE-06A7DD2822FA}"/>
              </a:ext>
            </a:extLst>
          </p:cNvPr>
          <p:cNvSpPr txBox="1">
            <a:spLocks/>
          </p:cNvSpPr>
          <p:nvPr/>
        </p:nvSpPr>
        <p:spPr>
          <a:xfrm>
            <a:off x="2159510" y="703933"/>
            <a:ext cx="5727967" cy="276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US" dirty="0">
                <a:highlight>
                  <a:srgbClr val="1A75CF"/>
                </a:highlight>
              </a:rPr>
              <a:t>References in Portugal</a:t>
            </a:r>
          </a:p>
        </p:txBody>
      </p:sp>
      <p:sp>
        <p:nvSpPr>
          <p:cNvPr id="3" name="CuadroTexto 2">
            <a:extLst>
              <a:ext uri="{FF2B5EF4-FFF2-40B4-BE49-F238E27FC236}">
                <a16:creationId xmlns:a16="http://schemas.microsoft.com/office/drawing/2014/main" id="{68AD9C5F-196E-2133-B615-51899DCE0C76}"/>
              </a:ext>
            </a:extLst>
          </p:cNvPr>
          <p:cNvSpPr txBox="1"/>
          <p:nvPr/>
        </p:nvSpPr>
        <p:spPr>
          <a:xfrm>
            <a:off x="2145375" y="4011652"/>
            <a:ext cx="2652656" cy="738664"/>
          </a:xfrm>
          <a:prstGeom prst="rect">
            <a:avLst/>
          </a:prstGeom>
          <a:noFill/>
        </p:spPr>
        <p:txBody>
          <a:bodyPr wrap="square" rtlCol="0">
            <a:spAutoFit/>
          </a:bodyPr>
          <a:lstStyle/>
          <a:p>
            <a:r>
              <a:rPr lang="en-US" b="1" dirty="0">
                <a:solidFill>
                  <a:srgbClr val="1A75CF"/>
                </a:solidFill>
                <a:latin typeface="+mn-lt"/>
              </a:rPr>
              <a:t>End-to-End Water Cycle Management in Elvas, Portugal</a:t>
            </a:r>
          </a:p>
        </p:txBody>
      </p:sp>
      <p:sp>
        <p:nvSpPr>
          <p:cNvPr id="4" name="Google Shape;1502;g3e0acc1b3d5_0_665">
            <a:extLst>
              <a:ext uri="{FF2B5EF4-FFF2-40B4-BE49-F238E27FC236}">
                <a16:creationId xmlns:a16="http://schemas.microsoft.com/office/drawing/2014/main" id="{0450DF19-5B1C-5103-E0A1-2A154FE5D09A}"/>
              </a:ext>
            </a:extLst>
          </p:cNvPr>
          <p:cNvSpPr txBox="1">
            <a:spLocks/>
          </p:cNvSpPr>
          <p:nvPr/>
        </p:nvSpPr>
        <p:spPr>
          <a:xfrm>
            <a:off x="2145375" y="4815305"/>
            <a:ext cx="2576100" cy="175428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US" sz="1100" dirty="0">
                <a:latin typeface="+mn-lt"/>
              </a:rPr>
              <a:t>Management since 2009.</a:t>
            </a:r>
          </a:p>
          <a:p>
            <a:pPr marL="0" indent="0">
              <a:lnSpc>
                <a:spcPct val="100000"/>
              </a:lnSpc>
              <a:spcBef>
                <a:spcPts val="300"/>
              </a:spcBef>
              <a:spcAft>
                <a:spcPts val="300"/>
              </a:spcAft>
              <a:buSzPts val="1328"/>
              <a:buFont typeface="Arial"/>
              <a:buNone/>
            </a:pPr>
            <a:r>
              <a:rPr lang="en-US" sz="1100" b="1" dirty="0">
                <a:latin typeface="+mn-lt"/>
              </a:rPr>
              <a:t>Population: </a:t>
            </a:r>
            <a:r>
              <a:rPr lang="en-US" sz="1100" dirty="0">
                <a:latin typeface="+mn-lt"/>
              </a:rPr>
              <a:t>20 412 inhabitants.</a:t>
            </a:r>
          </a:p>
          <a:p>
            <a:pPr marL="0" indent="0">
              <a:lnSpc>
                <a:spcPct val="100000"/>
              </a:lnSpc>
              <a:spcBef>
                <a:spcPts val="600"/>
              </a:spcBef>
              <a:spcAft>
                <a:spcPts val="600"/>
              </a:spcAft>
              <a:buSzPts val="1328"/>
              <a:buFont typeface="Arial"/>
              <a:buNone/>
            </a:pPr>
            <a:r>
              <a:rPr lang="en-US" sz="1100" dirty="0">
                <a:latin typeface="+mn-lt"/>
              </a:rPr>
              <a:t>Management of more than 12 500 drinking water and wastewater treatment contracts in the municipalities of Elvas, Vila Boim, Terrugem, Vila Fernando, Barbacena, São Vicente, and Santa Eulália.</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2"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Sustainability as a strategic driver</a:t>
            </a:r>
          </a:p>
        </p:txBody>
      </p:sp>
      <p:sp>
        <p:nvSpPr>
          <p:cNvPr id="3633"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58</a:t>
            </a:fld>
            <a:endParaRPr lang="en-US" dirty="0"/>
          </a:p>
        </p:txBody>
      </p:sp>
      <p:sp>
        <p:nvSpPr>
          <p:cNvPr id="363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635"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sp>
        <p:nvSpPr>
          <p:cNvPr id="3637" name="Google Shape;1513;g3e27886eaf8_0_24"/>
          <p:cNvSpPr/>
          <p:nvPr/>
        </p:nvSpPr>
        <p:spPr>
          <a:xfrm>
            <a:off x="2244658" y="4859847"/>
            <a:ext cx="1501" cy="1099501"/>
          </a:xfrm>
          <a:prstGeom prst="line">
            <a:avLst/>
          </a:prstGeom>
          <a:ln>
            <a:solidFill>
              <a:srgbClr val="0878BE"/>
            </a:solidFill>
          </a:ln>
        </p:spPr>
        <p:txBody>
          <a:bodyPr lIns="45719" rIns="45719"/>
          <a:lstStyle/>
          <a:p>
            <a:endParaRPr lang="en-US" dirty="0"/>
          </a:p>
        </p:txBody>
      </p:sp>
      <p:grpSp>
        <p:nvGrpSpPr>
          <p:cNvPr id="3798" name="Grupo 10"/>
          <p:cNvGrpSpPr/>
          <p:nvPr/>
        </p:nvGrpSpPr>
        <p:grpSpPr>
          <a:xfrm>
            <a:off x="6689558" y="1906079"/>
            <a:ext cx="5233366" cy="4509758"/>
            <a:chOff x="-1" y="0"/>
            <a:chExt cx="5233365" cy="4509756"/>
          </a:xfrm>
        </p:grpSpPr>
        <p:sp>
          <p:nvSpPr>
            <p:cNvPr id="3640" name="object 55"/>
            <p:cNvSpPr txBox="1"/>
            <p:nvPr/>
          </p:nvSpPr>
          <p:spPr>
            <a:xfrm>
              <a:off x="2279089" y="0"/>
              <a:ext cx="643500" cy="153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524" algn="ctr">
                <a:defRPr sz="1000">
                  <a:solidFill>
                    <a:srgbClr val="1A75CF"/>
                  </a:solidFill>
                </a:defRPr>
              </a:lvl1pPr>
            </a:lstStyle>
            <a:p>
              <a:r>
                <a:rPr lang="en-US" dirty="0"/>
                <a:t>Pillars</a:t>
              </a:r>
            </a:p>
          </p:txBody>
        </p:sp>
        <p:grpSp>
          <p:nvGrpSpPr>
            <p:cNvPr id="3757" name="Grupo 12"/>
            <p:cNvGrpSpPr/>
            <p:nvPr/>
          </p:nvGrpSpPr>
          <p:grpSpPr>
            <a:xfrm>
              <a:off x="51686" y="933516"/>
              <a:ext cx="5151818" cy="3576240"/>
              <a:chOff x="0" y="0"/>
              <a:chExt cx="5151817" cy="3576239"/>
            </a:xfrm>
          </p:grpSpPr>
          <p:grpSp>
            <p:nvGrpSpPr>
              <p:cNvPr id="3736" name="Grupo 53"/>
              <p:cNvGrpSpPr/>
              <p:nvPr/>
            </p:nvGrpSpPr>
            <p:grpSpPr>
              <a:xfrm>
                <a:off x="1299015" y="556174"/>
                <a:ext cx="2530169" cy="2463215"/>
                <a:chOff x="0" y="0"/>
                <a:chExt cx="2530168" cy="2463213"/>
              </a:xfrm>
            </p:grpSpPr>
            <p:grpSp>
              <p:nvGrpSpPr>
                <p:cNvPr id="3645" name="Grupo 74"/>
                <p:cNvGrpSpPr/>
                <p:nvPr/>
              </p:nvGrpSpPr>
              <p:grpSpPr>
                <a:xfrm>
                  <a:off x="0" y="0"/>
                  <a:ext cx="2530168" cy="2290967"/>
                  <a:chOff x="0" y="0"/>
                  <a:chExt cx="2530167" cy="2290966"/>
                </a:xfrm>
              </p:grpSpPr>
              <p:grpSp>
                <p:nvGrpSpPr>
                  <p:cNvPr id="3643" name="object 92"/>
                  <p:cNvGrpSpPr/>
                  <p:nvPr/>
                </p:nvGrpSpPr>
                <p:grpSpPr>
                  <a:xfrm>
                    <a:off x="0" y="0"/>
                    <a:ext cx="2530167" cy="2290966"/>
                    <a:chOff x="0" y="0"/>
                    <a:chExt cx="2530166" cy="2290965"/>
                  </a:xfrm>
                </p:grpSpPr>
                <p:pic>
                  <p:nvPicPr>
                    <p:cNvPr id="3641" name="object 93" descr="object 93"/>
                    <p:cNvPicPr>
                      <a:picLocks noChangeAspect="1"/>
                    </p:cNvPicPr>
                    <p:nvPr/>
                  </p:nvPicPr>
                  <p:blipFill>
                    <a:blip r:embed="rId2"/>
                    <a:stretch>
                      <a:fillRect/>
                    </a:stretch>
                  </p:blipFill>
                  <p:spPr>
                    <a:xfrm>
                      <a:off x="446679" y="342482"/>
                      <a:ext cx="1948317" cy="1948484"/>
                    </a:xfrm>
                    <a:prstGeom prst="rect">
                      <a:avLst/>
                    </a:prstGeom>
                    <a:ln w="12700" cap="flat">
                      <a:noFill/>
                      <a:miter lim="400000"/>
                    </a:ln>
                    <a:effectLst/>
                  </p:spPr>
                </p:pic>
                <p:pic>
                  <p:nvPicPr>
                    <p:cNvPr id="3642" name="object 94" descr="object 94"/>
                    <p:cNvPicPr>
                      <a:picLocks noChangeAspect="1"/>
                    </p:cNvPicPr>
                    <p:nvPr/>
                  </p:nvPicPr>
                  <p:blipFill>
                    <a:blip r:embed="rId3"/>
                    <a:stretch>
                      <a:fillRect/>
                    </a:stretch>
                  </p:blipFill>
                  <p:spPr>
                    <a:xfrm>
                      <a:off x="0" y="-1"/>
                      <a:ext cx="2530167" cy="2245959"/>
                    </a:xfrm>
                    <a:prstGeom prst="rect">
                      <a:avLst/>
                    </a:prstGeom>
                    <a:ln w="12700" cap="flat">
                      <a:noFill/>
                      <a:miter lim="400000"/>
                    </a:ln>
                    <a:effectLst/>
                  </p:spPr>
                </p:pic>
              </p:grpSp>
              <p:sp>
                <p:nvSpPr>
                  <p:cNvPr id="3644" name="object 95"/>
                  <p:cNvSpPr txBox="1"/>
                  <p:nvPr/>
                </p:nvSpPr>
                <p:spPr>
                  <a:xfrm>
                    <a:off x="977214" y="889378"/>
                    <a:ext cx="899977" cy="6155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524" algn="ctr">
                      <a:defRPr sz="500">
                        <a:solidFill>
                          <a:srgbClr val="1A75CF"/>
                        </a:solidFill>
                      </a:defRPr>
                    </a:pPr>
                    <a:r>
                      <a:rPr lang="en-US" dirty="0"/>
                      <a:t>Providers of Essential Services</a:t>
                    </a:r>
                    <a:endParaRPr lang="en-US" sz="1000" dirty="0"/>
                  </a:p>
                  <a:p>
                    <a:pPr indent="12524" algn="ctr">
                      <a:defRPr sz="500">
                        <a:solidFill>
                          <a:srgbClr val="1A75CF"/>
                        </a:solidFill>
                      </a:defRPr>
                    </a:pPr>
                    <a:r>
                      <a:rPr lang="en-US" dirty="0"/>
                      <a:t> End-to-end Water Cycle Management (MWC) Infrastructure Concessions (BOT) Operation and Maintenance (O&amp;M)Technology and Networks (EPC) Aqualia Industrial</a:t>
                    </a:r>
                  </a:p>
                </p:txBody>
              </p:sp>
            </p:grpSp>
            <p:grpSp>
              <p:nvGrpSpPr>
                <p:cNvPr id="3679" name="Grupo 75"/>
                <p:cNvGrpSpPr/>
                <p:nvPr/>
              </p:nvGrpSpPr>
              <p:grpSpPr>
                <a:xfrm>
                  <a:off x="2097703" y="1878744"/>
                  <a:ext cx="376396" cy="564249"/>
                  <a:chOff x="0" y="0"/>
                  <a:chExt cx="376394" cy="564247"/>
                </a:xfrm>
              </p:grpSpPr>
              <p:pic>
                <p:nvPicPr>
                  <p:cNvPr id="3646" name="object 105" descr="object 105"/>
                  <p:cNvPicPr>
                    <a:picLocks noChangeAspect="1"/>
                  </p:cNvPicPr>
                  <p:nvPr/>
                </p:nvPicPr>
                <p:blipFill>
                  <a:blip r:embed="rId4"/>
                  <a:stretch>
                    <a:fillRect/>
                  </a:stretch>
                </p:blipFill>
                <p:spPr>
                  <a:xfrm>
                    <a:off x="0" y="8485"/>
                    <a:ext cx="160406" cy="161238"/>
                  </a:xfrm>
                  <a:prstGeom prst="rect">
                    <a:avLst/>
                  </a:prstGeom>
                  <a:ln w="12700" cap="flat">
                    <a:noFill/>
                    <a:miter lim="400000"/>
                  </a:ln>
                  <a:effectLst/>
                </p:spPr>
              </p:pic>
              <p:sp>
                <p:nvSpPr>
                  <p:cNvPr id="3647" name="object 106"/>
                  <p:cNvSpPr/>
                  <p:nvPr/>
                </p:nvSpPr>
                <p:spPr>
                  <a:xfrm>
                    <a:off x="2" y="8499"/>
                    <a:ext cx="160403" cy="161224"/>
                  </a:xfrm>
                  <a:custGeom>
                    <a:avLst/>
                    <a:gdLst/>
                    <a:ahLst/>
                    <a:cxnLst>
                      <a:cxn ang="0">
                        <a:pos x="wd2" y="hd2"/>
                      </a:cxn>
                      <a:cxn ang="5400000">
                        <a:pos x="wd2" y="hd2"/>
                      </a:cxn>
                      <a:cxn ang="10800000">
                        <a:pos x="wd2" y="hd2"/>
                      </a:cxn>
                      <a:cxn ang="16200000">
                        <a:pos x="wd2" y="hd2"/>
                      </a:cxn>
                    </a:cxnLst>
                    <a:rect l="0" t="0" r="r" b="b"/>
                    <a:pathLst>
                      <a:path w="21600" h="21600" extrusionOk="0">
                        <a:moveTo>
                          <a:pt x="19256" y="4227"/>
                        </a:moveTo>
                        <a:lnTo>
                          <a:pt x="16698" y="1852"/>
                        </a:lnTo>
                        <a:lnTo>
                          <a:pt x="13650" y="432"/>
                        </a:lnTo>
                        <a:lnTo>
                          <a:pt x="10362" y="0"/>
                        </a:lnTo>
                        <a:lnTo>
                          <a:pt x="7085" y="588"/>
                        </a:lnTo>
                        <a:lnTo>
                          <a:pt x="4069" y="2229"/>
                        </a:lnTo>
                        <a:lnTo>
                          <a:pt x="1739" y="4743"/>
                        </a:lnTo>
                        <a:lnTo>
                          <a:pt x="373" y="7764"/>
                        </a:lnTo>
                        <a:lnTo>
                          <a:pt x="0" y="11043"/>
                        </a:lnTo>
                        <a:lnTo>
                          <a:pt x="647" y="14329"/>
                        </a:lnTo>
                        <a:lnTo>
                          <a:pt x="2344" y="17374"/>
                        </a:lnTo>
                        <a:lnTo>
                          <a:pt x="4902" y="19748"/>
                        </a:lnTo>
                        <a:lnTo>
                          <a:pt x="7950" y="21167"/>
                        </a:lnTo>
                        <a:lnTo>
                          <a:pt x="11238" y="21600"/>
                        </a:lnTo>
                        <a:lnTo>
                          <a:pt x="14515" y="21012"/>
                        </a:lnTo>
                        <a:lnTo>
                          <a:pt x="17531" y="19372"/>
                        </a:lnTo>
                        <a:lnTo>
                          <a:pt x="19861" y="16857"/>
                        </a:lnTo>
                        <a:lnTo>
                          <a:pt x="21227" y="13836"/>
                        </a:lnTo>
                        <a:lnTo>
                          <a:pt x="21600" y="10558"/>
                        </a:lnTo>
                        <a:lnTo>
                          <a:pt x="20953" y="7271"/>
                        </a:lnTo>
                        <a:lnTo>
                          <a:pt x="19256" y="4227"/>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48" name="object 107"/>
                  <p:cNvSpPr/>
                  <p:nvPr/>
                </p:nvSpPr>
                <p:spPr>
                  <a:xfrm>
                    <a:off x="333036" y="282473"/>
                    <a:ext cx="43359" cy="233133"/>
                  </a:xfrm>
                  <a:prstGeom prst="rect">
                    <a:avLst/>
                  </a:prstGeom>
                  <a:solidFill>
                    <a:srgbClr val="CACACA"/>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49" name="object 108"/>
                  <p:cNvSpPr/>
                  <p:nvPr/>
                </p:nvSpPr>
                <p:spPr>
                  <a:xfrm>
                    <a:off x="333036" y="282473"/>
                    <a:ext cx="43359" cy="233133"/>
                  </a:xfrm>
                  <a:prstGeom prst="rect">
                    <a:avLst/>
                  </a:pr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50" name="object 109"/>
                  <p:cNvSpPr/>
                  <p:nvPr/>
                </p:nvSpPr>
                <p:spPr>
                  <a:xfrm>
                    <a:off x="274411" y="349393"/>
                    <a:ext cx="43360" cy="166207"/>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51" name="object 110"/>
                  <p:cNvSpPr/>
                  <p:nvPr/>
                </p:nvSpPr>
                <p:spPr>
                  <a:xfrm>
                    <a:off x="274411" y="349393"/>
                    <a:ext cx="43360" cy="166207"/>
                  </a:xfrm>
                  <a:prstGeom prst="rect">
                    <a:avLst/>
                  </a:pr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52" name="object 111"/>
                  <p:cNvSpPr/>
                  <p:nvPr/>
                </p:nvSpPr>
                <p:spPr>
                  <a:xfrm>
                    <a:off x="215793" y="382852"/>
                    <a:ext cx="43360" cy="132747"/>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53" name="object 112"/>
                  <p:cNvSpPr/>
                  <p:nvPr/>
                </p:nvSpPr>
                <p:spPr>
                  <a:xfrm>
                    <a:off x="215793" y="382852"/>
                    <a:ext cx="43360" cy="132747"/>
                  </a:xfrm>
                  <a:prstGeom prst="rect">
                    <a:avLst/>
                  </a:pr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54" name="object 113"/>
                  <p:cNvSpPr/>
                  <p:nvPr/>
                </p:nvSpPr>
                <p:spPr>
                  <a:xfrm>
                    <a:off x="157174" y="416313"/>
                    <a:ext cx="43360" cy="99287"/>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55" name="object 114"/>
                  <p:cNvSpPr/>
                  <p:nvPr/>
                </p:nvSpPr>
                <p:spPr>
                  <a:xfrm>
                    <a:off x="157174" y="416313"/>
                    <a:ext cx="43360" cy="99287"/>
                  </a:xfrm>
                  <a:prstGeom prst="rect">
                    <a:avLst/>
                  </a:pr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56" name="object 115"/>
                  <p:cNvSpPr/>
                  <p:nvPr/>
                </p:nvSpPr>
                <p:spPr>
                  <a:xfrm>
                    <a:off x="153637" y="0"/>
                    <a:ext cx="217861" cy="167645"/>
                  </a:xfrm>
                  <a:custGeom>
                    <a:avLst/>
                    <a:gdLst/>
                    <a:ahLst/>
                    <a:cxnLst>
                      <a:cxn ang="0">
                        <a:pos x="wd2" y="hd2"/>
                      </a:cxn>
                      <a:cxn ang="5400000">
                        <a:pos x="wd2" y="hd2"/>
                      </a:cxn>
                      <a:cxn ang="10800000">
                        <a:pos x="wd2" y="hd2"/>
                      </a:cxn>
                      <a:cxn ang="16200000">
                        <a:pos x="wd2" y="hd2"/>
                      </a:cxn>
                    </a:cxnLst>
                    <a:rect l="0" t="0" r="r" b="b"/>
                    <a:pathLst>
                      <a:path w="21600" h="21600" extrusionOk="0">
                        <a:moveTo>
                          <a:pt x="2269" y="0"/>
                        </a:moveTo>
                        <a:lnTo>
                          <a:pt x="0" y="16999"/>
                        </a:lnTo>
                        <a:lnTo>
                          <a:pt x="19331" y="21600"/>
                        </a:lnTo>
                        <a:lnTo>
                          <a:pt x="21600" y="4601"/>
                        </a:lnTo>
                        <a:lnTo>
                          <a:pt x="2269" y="0"/>
                        </a:lnTo>
                        <a:close/>
                      </a:path>
                    </a:pathLst>
                  </a:custGeom>
                  <a:solidFill>
                    <a:srgbClr val="CACACA"/>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57" name="object 116"/>
                  <p:cNvSpPr/>
                  <p:nvPr/>
                </p:nvSpPr>
                <p:spPr>
                  <a:xfrm>
                    <a:off x="153637" y="0"/>
                    <a:ext cx="217861" cy="167645"/>
                  </a:xfrm>
                  <a:custGeom>
                    <a:avLst/>
                    <a:gdLst/>
                    <a:ahLst/>
                    <a:cxnLst>
                      <a:cxn ang="0">
                        <a:pos x="wd2" y="hd2"/>
                      </a:cxn>
                      <a:cxn ang="5400000">
                        <a:pos x="wd2" y="hd2"/>
                      </a:cxn>
                      <a:cxn ang="10800000">
                        <a:pos x="wd2" y="hd2"/>
                      </a:cxn>
                      <a:cxn ang="16200000">
                        <a:pos x="wd2" y="hd2"/>
                      </a:cxn>
                    </a:cxnLst>
                    <a:rect l="0" t="0" r="r" b="b"/>
                    <a:pathLst>
                      <a:path w="21600" h="21600" extrusionOk="0">
                        <a:moveTo>
                          <a:pt x="0" y="16999"/>
                        </a:moveTo>
                        <a:lnTo>
                          <a:pt x="19331" y="21600"/>
                        </a:lnTo>
                        <a:lnTo>
                          <a:pt x="21600" y="4601"/>
                        </a:lnTo>
                        <a:lnTo>
                          <a:pt x="2269" y="0"/>
                        </a:lnTo>
                        <a:lnTo>
                          <a:pt x="0" y="16999"/>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58" name="object 117"/>
                  <p:cNvSpPr/>
                  <p:nvPr/>
                </p:nvSpPr>
                <p:spPr>
                  <a:xfrm>
                    <a:off x="175247" y="17601"/>
                    <a:ext cx="179012" cy="129926"/>
                  </a:xfrm>
                  <a:custGeom>
                    <a:avLst/>
                    <a:gdLst/>
                    <a:ahLst/>
                    <a:cxnLst>
                      <a:cxn ang="0">
                        <a:pos x="wd2" y="hd2"/>
                      </a:cxn>
                      <a:cxn ang="5400000">
                        <a:pos x="wd2" y="hd2"/>
                      </a:cxn>
                      <a:cxn ang="10800000">
                        <a:pos x="wd2" y="hd2"/>
                      </a:cxn>
                      <a:cxn ang="16200000">
                        <a:pos x="wd2" y="hd2"/>
                      </a:cxn>
                    </a:cxnLst>
                    <a:rect l="0" t="0" r="r" b="b"/>
                    <a:pathLst>
                      <a:path w="21600" h="21600" extrusionOk="0">
                        <a:moveTo>
                          <a:pt x="2236" y="0"/>
                        </a:moveTo>
                        <a:lnTo>
                          <a:pt x="0" y="16659"/>
                        </a:lnTo>
                        <a:lnTo>
                          <a:pt x="19364" y="21600"/>
                        </a:lnTo>
                        <a:lnTo>
                          <a:pt x="21600" y="4941"/>
                        </a:lnTo>
                        <a:lnTo>
                          <a:pt x="2236"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59" name="object 118"/>
                  <p:cNvSpPr/>
                  <p:nvPr/>
                </p:nvSpPr>
                <p:spPr>
                  <a:xfrm>
                    <a:off x="175247" y="17601"/>
                    <a:ext cx="179012" cy="129926"/>
                  </a:xfrm>
                  <a:custGeom>
                    <a:avLst/>
                    <a:gdLst/>
                    <a:ahLst/>
                    <a:cxnLst>
                      <a:cxn ang="0">
                        <a:pos x="wd2" y="hd2"/>
                      </a:cxn>
                      <a:cxn ang="5400000">
                        <a:pos x="wd2" y="hd2"/>
                      </a:cxn>
                      <a:cxn ang="10800000">
                        <a:pos x="wd2" y="hd2"/>
                      </a:cxn>
                      <a:cxn ang="16200000">
                        <a:pos x="wd2" y="hd2"/>
                      </a:cxn>
                    </a:cxnLst>
                    <a:rect l="0" t="0" r="r" b="b"/>
                    <a:pathLst>
                      <a:path w="21600" h="21600" extrusionOk="0">
                        <a:moveTo>
                          <a:pt x="19364" y="21600"/>
                        </a:moveTo>
                        <a:lnTo>
                          <a:pt x="0" y="16659"/>
                        </a:lnTo>
                        <a:lnTo>
                          <a:pt x="2236" y="0"/>
                        </a:lnTo>
                        <a:lnTo>
                          <a:pt x="21600" y="4941"/>
                        </a:lnTo>
                        <a:lnTo>
                          <a:pt x="19364" y="21600"/>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pic>
                <p:nvPicPr>
                  <p:cNvPr id="3660" name="object 119" descr="object 119"/>
                  <p:cNvPicPr>
                    <a:picLocks noChangeAspect="1"/>
                  </p:cNvPicPr>
                  <p:nvPr/>
                </p:nvPicPr>
                <p:blipFill>
                  <a:blip r:embed="rId5"/>
                  <a:stretch>
                    <a:fillRect/>
                  </a:stretch>
                </p:blipFill>
                <p:spPr>
                  <a:xfrm>
                    <a:off x="94384" y="133829"/>
                    <a:ext cx="108999" cy="85609"/>
                  </a:xfrm>
                  <a:prstGeom prst="rect">
                    <a:avLst/>
                  </a:prstGeom>
                  <a:ln w="12700" cap="flat">
                    <a:noFill/>
                    <a:miter lim="400000"/>
                  </a:ln>
                  <a:effectLst/>
                </p:spPr>
              </p:pic>
              <p:sp>
                <p:nvSpPr>
                  <p:cNvPr id="3661" name="object 120"/>
                  <p:cNvSpPr/>
                  <p:nvPr/>
                </p:nvSpPr>
                <p:spPr>
                  <a:xfrm>
                    <a:off x="73523" y="345511"/>
                    <a:ext cx="47474" cy="2072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75" y="33"/>
                        </a:lnTo>
                        <a:lnTo>
                          <a:pt x="0" y="21600"/>
                        </a:lnTo>
                        <a:lnTo>
                          <a:pt x="3849"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62" name="object 121"/>
                  <p:cNvSpPr/>
                  <p:nvPr/>
                </p:nvSpPr>
                <p:spPr>
                  <a:xfrm>
                    <a:off x="73523" y="345511"/>
                    <a:ext cx="47474" cy="2072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75" y="33"/>
                        </a:lnTo>
                        <a:lnTo>
                          <a:pt x="0" y="21600"/>
                        </a:lnTo>
                        <a:lnTo>
                          <a:pt x="3849" y="21600"/>
                        </a:lnTo>
                        <a:lnTo>
                          <a:pt x="21600" y="0"/>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63" name="object 122"/>
                  <p:cNvSpPr/>
                  <p:nvPr/>
                </p:nvSpPr>
                <p:spPr>
                  <a:xfrm>
                    <a:off x="114088" y="349298"/>
                    <a:ext cx="52274" cy="203423"/>
                  </a:xfrm>
                  <a:custGeom>
                    <a:avLst/>
                    <a:gdLst/>
                    <a:ahLst/>
                    <a:cxnLst>
                      <a:cxn ang="0">
                        <a:pos x="wd2" y="hd2"/>
                      </a:cxn>
                      <a:cxn ang="5400000">
                        <a:pos x="wd2" y="hd2"/>
                      </a:cxn>
                      <a:cxn ang="10800000">
                        <a:pos x="wd2" y="hd2"/>
                      </a:cxn>
                      <a:cxn ang="16200000">
                        <a:pos x="wd2" y="hd2"/>
                      </a:cxn>
                    </a:cxnLst>
                    <a:rect l="0" t="0" r="r" b="b"/>
                    <a:pathLst>
                      <a:path w="21600" h="21600" extrusionOk="0">
                        <a:moveTo>
                          <a:pt x="17667" y="0"/>
                        </a:moveTo>
                        <a:lnTo>
                          <a:pt x="0" y="228"/>
                        </a:lnTo>
                        <a:lnTo>
                          <a:pt x="18110" y="21600"/>
                        </a:lnTo>
                        <a:lnTo>
                          <a:pt x="21600" y="21600"/>
                        </a:lnTo>
                        <a:lnTo>
                          <a:pt x="17667"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64" name="object 123"/>
                  <p:cNvSpPr/>
                  <p:nvPr/>
                </p:nvSpPr>
                <p:spPr>
                  <a:xfrm>
                    <a:off x="114088" y="349298"/>
                    <a:ext cx="52274" cy="203423"/>
                  </a:xfrm>
                  <a:custGeom>
                    <a:avLst/>
                    <a:gdLst/>
                    <a:ahLst/>
                    <a:cxnLst>
                      <a:cxn ang="0">
                        <a:pos x="wd2" y="hd2"/>
                      </a:cxn>
                      <a:cxn ang="5400000">
                        <a:pos x="wd2" y="hd2"/>
                      </a:cxn>
                      <a:cxn ang="10800000">
                        <a:pos x="wd2" y="hd2"/>
                      </a:cxn>
                      <a:cxn ang="16200000">
                        <a:pos x="wd2" y="hd2"/>
                      </a:cxn>
                    </a:cxnLst>
                    <a:rect l="0" t="0" r="r" b="b"/>
                    <a:pathLst>
                      <a:path w="21600" h="21600" extrusionOk="0">
                        <a:moveTo>
                          <a:pt x="0" y="228"/>
                        </a:moveTo>
                        <a:lnTo>
                          <a:pt x="18110" y="21600"/>
                        </a:lnTo>
                        <a:lnTo>
                          <a:pt x="21600" y="21600"/>
                        </a:lnTo>
                        <a:lnTo>
                          <a:pt x="17667" y="0"/>
                        </a:lnTo>
                        <a:lnTo>
                          <a:pt x="0" y="228"/>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65" name="object 124"/>
                  <p:cNvSpPr/>
                  <p:nvPr/>
                </p:nvSpPr>
                <p:spPr>
                  <a:xfrm>
                    <a:off x="158236" y="551547"/>
                    <a:ext cx="22563" cy="12701"/>
                  </a:xfrm>
                  <a:custGeom>
                    <a:avLst/>
                    <a:gdLst/>
                    <a:ahLst/>
                    <a:cxnLst>
                      <a:cxn ang="0">
                        <a:pos x="wd2" y="hd2"/>
                      </a:cxn>
                      <a:cxn ang="5400000">
                        <a:pos x="wd2" y="hd2"/>
                      </a:cxn>
                      <a:cxn ang="10800000">
                        <a:pos x="wd2" y="hd2"/>
                      </a:cxn>
                      <a:cxn ang="16200000">
                        <a:pos x="wd2" y="hd2"/>
                      </a:cxn>
                    </a:cxnLst>
                    <a:rect l="0" t="0" r="r" b="b"/>
                    <a:pathLst>
                      <a:path w="21600" h="21600" extrusionOk="0">
                        <a:moveTo>
                          <a:pt x="8024" y="0"/>
                        </a:moveTo>
                        <a:lnTo>
                          <a:pt x="0" y="0"/>
                        </a:lnTo>
                        <a:lnTo>
                          <a:pt x="0" y="20813"/>
                        </a:lnTo>
                        <a:lnTo>
                          <a:pt x="5689" y="20813"/>
                        </a:lnTo>
                        <a:lnTo>
                          <a:pt x="4608" y="12601"/>
                        </a:lnTo>
                        <a:lnTo>
                          <a:pt x="5737" y="12584"/>
                        </a:lnTo>
                        <a:lnTo>
                          <a:pt x="14512" y="21600"/>
                        </a:lnTo>
                        <a:lnTo>
                          <a:pt x="21600" y="20813"/>
                        </a:lnTo>
                        <a:lnTo>
                          <a:pt x="8024"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66" name="object 125"/>
                  <p:cNvSpPr/>
                  <p:nvPr/>
                </p:nvSpPr>
                <p:spPr>
                  <a:xfrm>
                    <a:off x="158236" y="551547"/>
                    <a:ext cx="2256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3"/>
                        </a:moveTo>
                        <a:lnTo>
                          <a:pt x="14512" y="21600"/>
                        </a:lnTo>
                        <a:lnTo>
                          <a:pt x="5737" y="12584"/>
                        </a:lnTo>
                        <a:lnTo>
                          <a:pt x="4608" y="12601"/>
                        </a:lnTo>
                        <a:lnTo>
                          <a:pt x="5689" y="20813"/>
                        </a:lnTo>
                        <a:lnTo>
                          <a:pt x="0" y="20813"/>
                        </a:lnTo>
                        <a:lnTo>
                          <a:pt x="0" y="0"/>
                        </a:lnTo>
                        <a:lnTo>
                          <a:pt x="8024" y="0"/>
                        </a:lnTo>
                        <a:lnTo>
                          <a:pt x="21600" y="20813"/>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67" name="object 126"/>
                  <p:cNvSpPr/>
                  <p:nvPr/>
                </p:nvSpPr>
                <p:spPr>
                  <a:xfrm>
                    <a:off x="244663" y="143539"/>
                    <a:ext cx="16748" cy="17145"/>
                  </a:xfrm>
                  <a:custGeom>
                    <a:avLst/>
                    <a:gdLst/>
                    <a:ahLst/>
                    <a:cxnLst>
                      <a:cxn ang="0">
                        <a:pos x="wd2" y="hd2"/>
                      </a:cxn>
                      <a:cxn ang="5400000">
                        <a:pos x="wd2" y="hd2"/>
                      </a:cxn>
                      <a:cxn ang="10800000">
                        <a:pos x="wd2" y="hd2"/>
                      </a:cxn>
                      <a:cxn ang="16200000">
                        <a:pos x="wd2" y="hd2"/>
                      </a:cxn>
                    </a:cxnLst>
                    <a:rect l="0" t="0" r="r" b="b"/>
                    <a:pathLst>
                      <a:path w="21600" h="21600" extrusionOk="0">
                        <a:moveTo>
                          <a:pt x="21257" y="0"/>
                        </a:moveTo>
                        <a:lnTo>
                          <a:pt x="8953" y="2139"/>
                        </a:lnTo>
                        <a:lnTo>
                          <a:pt x="6448" y="3806"/>
                        </a:lnTo>
                        <a:lnTo>
                          <a:pt x="0" y="13795"/>
                        </a:lnTo>
                        <a:lnTo>
                          <a:pt x="7831" y="21600"/>
                        </a:lnTo>
                        <a:lnTo>
                          <a:pt x="12210" y="16551"/>
                        </a:lnTo>
                        <a:lnTo>
                          <a:pt x="12813" y="13913"/>
                        </a:lnTo>
                        <a:lnTo>
                          <a:pt x="11867" y="10351"/>
                        </a:lnTo>
                        <a:lnTo>
                          <a:pt x="12219" y="9182"/>
                        </a:lnTo>
                        <a:lnTo>
                          <a:pt x="21600" y="716"/>
                        </a:lnTo>
                        <a:lnTo>
                          <a:pt x="21257"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68" name="object 127"/>
                  <p:cNvSpPr/>
                  <p:nvPr/>
                </p:nvSpPr>
                <p:spPr>
                  <a:xfrm>
                    <a:off x="244663" y="143539"/>
                    <a:ext cx="16748" cy="17145"/>
                  </a:xfrm>
                  <a:custGeom>
                    <a:avLst/>
                    <a:gdLst/>
                    <a:ahLst/>
                    <a:cxnLst>
                      <a:cxn ang="0">
                        <a:pos x="wd2" y="hd2"/>
                      </a:cxn>
                      <a:cxn ang="5400000">
                        <a:pos x="wd2" y="hd2"/>
                      </a:cxn>
                      <a:cxn ang="10800000">
                        <a:pos x="wd2" y="hd2"/>
                      </a:cxn>
                      <a:cxn ang="16200000">
                        <a:pos x="wd2" y="hd2"/>
                      </a:cxn>
                    </a:cxnLst>
                    <a:rect l="0" t="0" r="r" b="b"/>
                    <a:pathLst>
                      <a:path w="21600" h="21600" extrusionOk="0">
                        <a:moveTo>
                          <a:pt x="0" y="13795"/>
                        </a:moveTo>
                        <a:lnTo>
                          <a:pt x="4880" y="6226"/>
                        </a:lnTo>
                        <a:lnTo>
                          <a:pt x="6448" y="3806"/>
                        </a:lnTo>
                        <a:lnTo>
                          <a:pt x="8953" y="2139"/>
                        </a:lnTo>
                        <a:lnTo>
                          <a:pt x="11793" y="1649"/>
                        </a:lnTo>
                        <a:lnTo>
                          <a:pt x="20682" y="108"/>
                        </a:lnTo>
                        <a:lnTo>
                          <a:pt x="21257" y="0"/>
                        </a:lnTo>
                        <a:lnTo>
                          <a:pt x="21600" y="716"/>
                        </a:lnTo>
                        <a:lnTo>
                          <a:pt x="21164" y="1115"/>
                        </a:lnTo>
                        <a:lnTo>
                          <a:pt x="13064" y="8420"/>
                        </a:lnTo>
                        <a:lnTo>
                          <a:pt x="12219" y="9182"/>
                        </a:lnTo>
                        <a:lnTo>
                          <a:pt x="11867" y="10351"/>
                        </a:lnTo>
                        <a:lnTo>
                          <a:pt x="12164" y="11448"/>
                        </a:lnTo>
                        <a:lnTo>
                          <a:pt x="12813" y="13913"/>
                        </a:lnTo>
                        <a:lnTo>
                          <a:pt x="12210" y="16551"/>
                        </a:lnTo>
                        <a:lnTo>
                          <a:pt x="10540" y="18472"/>
                        </a:lnTo>
                        <a:lnTo>
                          <a:pt x="7831" y="21600"/>
                        </a:lnTo>
                        <a:lnTo>
                          <a:pt x="0" y="13795"/>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69" name="object 128"/>
                  <p:cNvSpPr/>
                  <p:nvPr/>
                </p:nvSpPr>
                <p:spPr>
                  <a:xfrm>
                    <a:off x="109839" y="141783"/>
                    <a:ext cx="31986" cy="39518"/>
                  </a:xfrm>
                  <a:custGeom>
                    <a:avLst/>
                    <a:gdLst/>
                    <a:ahLst/>
                    <a:cxnLst>
                      <a:cxn ang="0">
                        <a:pos x="wd2" y="hd2"/>
                      </a:cxn>
                      <a:cxn ang="5400000">
                        <a:pos x="wd2" y="hd2"/>
                      </a:cxn>
                      <a:cxn ang="10800000">
                        <a:pos x="wd2" y="hd2"/>
                      </a:cxn>
                      <a:cxn ang="16200000">
                        <a:pos x="wd2" y="hd2"/>
                      </a:cxn>
                    </a:cxnLst>
                    <a:rect l="0" t="0" r="r" b="b"/>
                    <a:pathLst>
                      <a:path w="21600" h="21600" extrusionOk="0">
                        <a:moveTo>
                          <a:pt x="15012" y="0"/>
                        </a:moveTo>
                        <a:lnTo>
                          <a:pt x="0" y="4070"/>
                        </a:lnTo>
                        <a:lnTo>
                          <a:pt x="5529" y="17475"/>
                        </a:lnTo>
                        <a:lnTo>
                          <a:pt x="8657" y="21600"/>
                        </a:lnTo>
                        <a:lnTo>
                          <a:pt x="17281" y="19260"/>
                        </a:lnTo>
                        <a:lnTo>
                          <a:pt x="20103" y="18493"/>
                        </a:lnTo>
                        <a:lnTo>
                          <a:pt x="21600" y="15965"/>
                        </a:lnTo>
                        <a:lnTo>
                          <a:pt x="15012"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70" name="object 129"/>
                  <p:cNvSpPr/>
                  <p:nvPr/>
                </p:nvSpPr>
                <p:spPr>
                  <a:xfrm>
                    <a:off x="109839" y="141783"/>
                    <a:ext cx="31986" cy="39518"/>
                  </a:xfrm>
                  <a:custGeom>
                    <a:avLst/>
                    <a:gdLst/>
                    <a:ahLst/>
                    <a:cxnLst>
                      <a:cxn ang="0">
                        <a:pos x="wd2" y="hd2"/>
                      </a:cxn>
                      <a:cxn ang="5400000">
                        <a:pos x="wd2" y="hd2"/>
                      </a:cxn>
                      <a:cxn ang="10800000">
                        <a:pos x="wd2" y="hd2"/>
                      </a:cxn>
                      <a:cxn ang="16200000">
                        <a:pos x="wd2" y="hd2"/>
                      </a:cxn>
                    </a:cxnLst>
                    <a:rect l="0" t="0" r="r" b="b"/>
                    <a:pathLst>
                      <a:path w="21600" h="21600" extrusionOk="0">
                        <a:moveTo>
                          <a:pt x="17281" y="19260"/>
                        </a:moveTo>
                        <a:lnTo>
                          <a:pt x="10236" y="21171"/>
                        </a:lnTo>
                        <a:lnTo>
                          <a:pt x="8657" y="21600"/>
                        </a:lnTo>
                        <a:lnTo>
                          <a:pt x="5529" y="17475"/>
                        </a:lnTo>
                        <a:lnTo>
                          <a:pt x="4985" y="16154"/>
                        </a:lnTo>
                        <a:lnTo>
                          <a:pt x="0" y="4070"/>
                        </a:lnTo>
                        <a:lnTo>
                          <a:pt x="15012" y="0"/>
                        </a:lnTo>
                        <a:lnTo>
                          <a:pt x="20628" y="13605"/>
                        </a:lnTo>
                        <a:lnTo>
                          <a:pt x="21600" y="15965"/>
                        </a:lnTo>
                        <a:lnTo>
                          <a:pt x="20103" y="18493"/>
                        </a:lnTo>
                        <a:lnTo>
                          <a:pt x="17281" y="19260"/>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71" name="object 130"/>
                  <p:cNvSpPr/>
                  <p:nvPr/>
                </p:nvSpPr>
                <p:spPr>
                  <a:xfrm>
                    <a:off x="70272" y="189179"/>
                    <a:ext cx="93588" cy="209867"/>
                  </a:xfrm>
                  <a:custGeom>
                    <a:avLst/>
                    <a:gdLst/>
                    <a:ahLst/>
                    <a:cxnLst>
                      <a:cxn ang="0">
                        <a:pos x="wd2" y="hd2"/>
                      </a:cxn>
                      <a:cxn ang="5400000">
                        <a:pos x="wd2" y="hd2"/>
                      </a:cxn>
                      <a:cxn ang="10800000">
                        <a:pos x="wd2" y="hd2"/>
                      </a:cxn>
                      <a:cxn ang="16200000">
                        <a:pos x="wd2" y="hd2"/>
                      </a:cxn>
                    </a:cxnLst>
                    <a:rect l="0" t="0" r="r" b="b"/>
                    <a:pathLst>
                      <a:path w="21600" h="21600" extrusionOk="0">
                        <a:moveTo>
                          <a:pt x="15445" y="0"/>
                        </a:moveTo>
                        <a:lnTo>
                          <a:pt x="8119" y="0"/>
                        </a:lnTo>
                        <a:lnTo>
                          <a:pt x="2263" y="17"/>
                        </a:lnTo>
                        <a:lnTo>
                          <a:pt x="0" y="1003"/>
                        </a:lnTo>
                        <a:lnTo>
                          <a:pt x="1050" y="3839"/>
                        </a:lnTo>
                        <a:lnTo>
                          <a:pt x="5134" y="9408"/>
                        </a:lnTo>
                        <a:lnTo>
                          <a:pt x="4556" y="10292"/>
                        </a:lnTo>
                        <a:lnTo>
                          <a:pt x="3454" y="11609"/>
                        </a:lnTo>
                        <a:lnTo>
                          <a:pt x="2431" y="13260"/>
                        </a:lnTo>
                        <a:lnTo>
                          <a:pt x="2090" y="15143"/>
                        </a:lnTo>
                        <a:lnTo>
                          <a:pt x="1534" y="21600"/>
                        </a:lnTo>
                        <a:lnTo>
                          <a:pt x="21600" y="21600"/>
                        </a:lnTo>
                        <a:lnTo>
                          <a:pt x="20490" y="16598"/>
                        </a:lnTo>
                        <a:lnTo>
                          <a:pt x="19654" y="12326"/>
                        </a:lnTo>
                        <a:lnTo>
                          <a:pt x="19121" y="8636"/>
                        </a:lnTo>
                        <a:lnTo>
                          <a:pt x="18848" y="6346"/>
                        </a:lnTo>
                        <a:lnTo>
                          <a:pt x="18226" y="4964"/>
                        </a:lnTo>
                        <a:lnTo>
                          <a:pt x="16779" y="3934"/>
                        </a:lnTo>
                        <a:lnTo>
                          <a:pt x="14027" y="2698"/>
                        </a:lnTo>
                        <a:lnTo>
                          <a:pt x="15445"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72" name="object 131"/>
                  <p:cNvSpPr/>
                  <p:nvPr/>
                </p:nvSpPr>
                <p:spPr>
                  <a:xfrm>
                    <a:off x="70272" y="189179"/>
                    <a:ext cx="93588" cy="209867"/>
                  </a:xfrm>
                  <a:custGeom>
                    <a:avLst/>
                    <a:gdLst/>
                    <a:ahLst/>
                    <a:cxnLst>
                      <a:cxn ang="0">
                        <a:pos x="wd2" y="hd2"/>
                      </a:cxn>
                      <a:cxn ang="5400000">
                        <a:pos x="wd2" y="hd2"/>
                      </a:cxn>
                      <a:cxn ang="10800000">
                        <a:pos x="wd2" y="hd2"/>
                      </a:cxn>
                      <a:cxn ang="16200000">
                        <a:pos x="wd2" y="hd2"/>
                      </a:cxn>
                    </a:cxnLst>
                    <a:rect l="0" t="0" r="r" b="b"/>
                    <a:pathLst>
                      <a:path w="21600" h="21600" extrusionOk="0">
                        <a:moveTo>
                          <a:pt x="14027" y="2698"/>
                        </a:moveTo>
                        <a:lnTo>
                          <a:pt x="16779" y="3934"/>
                        </a:lnTo>
                        <a:lnTo>
                          <a:pt x="18226" y="4964"/>
                        </a:lnTo>
                        <a:lnTo>
                          <a:pt x="18848" y="6346"/>
                        </a:lnTo>
                        <a:lnTo>
                          <a:pt x="19121" y="8636"/>
                        </a:lnTo>
                        <a:lnTo>
                          <a:pt x="19654" y="12326"/>
                        </a:lnTo>
                        <a:lnTo>
                          <a:pt x="20490" y="16598"/>
                        </a:lnTo>
                        <a:lnTo>
                          <a:pt x="21261" y="20129"/>
                        </a:lnTo>
                        <a:lnTo>
                          <a:pt x="21600" y="21600"/>
                        </a:lnTo>
                        <a:lnTo>
                          <a:pt x="1534" y="21600"/>
                        </a:lnTo>
                        <a:lnTo>
                          <a:pt x="2090" y="15143"/>
                        </a:lnTo>
                        <a:lnTo>
                          <a:pt x="2431" y="13260"/>
                        </a:lnTo>
                        <a:lnTo>
                          <a:pt x="3454" y="11609"/>
                        </a:lnTo>
                        <a:lnTo>
                          <a:pt x="4556" y="10292"/>
                        </a:lnTo>
                        <a:lnTo>
                          <a:pt x="5134" y="9408"/>
                        </a:lnTo>
                        <a:lnTo>
                          <a:pt x="1050" y="3839"/>
                        </a:lnTo>
                        <a:lnTo>
                          <a:pt x="0" y="1003"/>
                        </a:lnTo>
                        <a:lnTo>
                          <a:pt x="2263" y="17"/>
                        </a:lnTo>
                        <a:lnTo>
                          <a:pt x="8119" y="0"/>
                        </a:lnTo>
                        <a:lnTo>
                          <a:pt x="15445" y="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73" name="object 132"/>
                  <p:cNvSpPr/>
                  <p:nvPr/>
                </p:nvSpPr>
                <p:spPr>
                  <a:xfrm>
                    <a:off x="74159" y="153576"/>
                    <a:ext cx="180297" cy="131506"/>
                  </a:xfrm>
                  <a:custGeom>
                    <a:avLst/>
                    <a:gdLst/>
                    <a:ahLst/>
                    <a:cxnLst>
                      <a:cxn ang="0">
                        <a:pos x="wd2" y="hd2"/>
                      </a:cxn>
                      <a:cxn ang="5400000">
                        <a:pos x="wd2" y="hd2"/>
                      </a:cxn>
                      <a:cxn ang="10800000">
                        <a:pos x="wd2" y="hd2"/>
                      </a:cxn>
                      <a:cxn ang="16200000">
                        <a:pos x="wd2" y="hd2"/>
                      </a:cxn>
                    </a:cxnLst>
                    <a:rect l="0" t="0" r="r" b="b"/>
                    <a:pathLst>
                      <a:path w="21600" h="21600" extrusionOk="0">
                        <a:moveTo>
                          <a:pt x="20361" y="0"/>
                        </a:moveTo>
                        <a:lnTo>
                          <a:pt x="15283" y="5664"/>
                        </a:lnTo>
                        <a:lnTo>
                          <a:pt x="7855" y="7018"/>
                        </a:lnTo>
                        <a:lnTo>
                          <a:pt x="898" y="10534"/>
                        </a:lnTo>
                        <a:lnTo>
                          <a:pt x="259" y="15465"/>
                        </a:lnTo>
                        <a:lnTo>
                          <a:pt x="0" y="18235"/>
                        </a:lnTo>
                        <a:lnTo>
                          <a:pt x="80" y="19859"/>
                        </a:lnTo>
                        <a:lnTo>
                          <a:pt x="458" y="21352"/>
                        </a:lnTo>
                        <a:lnTo>
                          <a:pt x="1782" y="21457"/>
                        </a:lnTo>
                        <a:lnTo>
                          <a:pt x="4815" y="21600"/>
                        </a:lnTo>
                        <a:lnTo>
                          <a:pt x="8153" y="21523"/>
                        </a:lnTo>
                        <a:lnTo>
                          <a:pt x="10391" y="20968"/>
                        </a:lnTo>
                        <a:lnTo>
                          <a:pt x="10497" y="15755"/>
                        </a:lnTo>
                        <a:lnTo>
                          <a:pt x="11246" y="12895"/>
                        </a:lnTo>
                        <a:lnTo>
                          <a:pt x="13279" y="11380"/>
                        </a:lnTo>
                        <a:lnTo>
                          <a:pt x="17236" y="10201"/>
                        </a:lnTo>
                        <a:lnTo>
                          <a:pt x="21600" y="2065"/>
                        </a:lnTo>
                        <a:lnTo>
                          <a:pt x="2036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74" name="object 133"/>
                  <p:cNvSpPr/>
                  <p:nvPr/>
                </p:nvSpPr>
                <p:spPr>
                  <a:xfrm>
                    <a:off x="74159" y="153576"/>
                    <a:ext cx="180297" cy="131506"/>
                  </a:xfrm>
                  <a:custGeom>
                    <a:avLst/>
                    <a:gdLst/>
                    <a:ahLst/>
                    <a:cxnLst>
                      <a:cxn ang="0">
                        <a:pos x="wd2" y="hd2"/>
                      </a:cxn>
                      <a:cxn ang="5400000">
                        <a:pos x="wd2" y="hd2"/>
                      </a:cxn>
                      <a:cxn ang="10800000">
                        <a:pos x="wd2" y="hd2"/>
                      </a:cxn>
                      <a:cxn ang="16200000">
                        <a:pos x="wd2" y="hd2"/>
                      </a:cxn>
                    </a:cxnLst>
                    <a:rect l="0" t="0" r="r" b="b"/>
                    <a:pathLst>
                      <a:path w="21600" h="21600" extrusionOk="0">
                        <a:moveTo>
                          <a:pt x="7855" y="7018"/>
                        </a:moveTo>
                        <a:lnTo>
                          <a:pt x="15283" y="5664"/>
                        </a:lnTo>
                        <a:lnTo>
                          <a:pt x="20361" y="0"/>
                        </a:lnTo>
                        <a:lnTo>
                          <a:pt x="21600" y="2065"/>
                        </a:lnTo>
                        <a:lnTo>
                          <a:pt x="17236" y="10201"/>
                        </a:lnTo>
                        <a:lnTo>
                          <a:pt x="13279" y="11380"/>
                        </a:lnTo>
                        <a:lnTo>
                          <a:pt x="11246" y="12895"/>
                        </a:lnTo>
                        <a:lnTo>
                          <a:pt x="10497" y="15755"/>
                        </a:lnTo>
                        <a:lnTo>
                          <a:pt x="10391" y="20968"/>
                        </a:lnTo>
                        <a:lnTo>
                          <a:pt x="8153" y="21523"/>
                        </a:lnTo>
                        <a:lnTo>
                          <a:pt x="4815" y="21600"/>
                        </a:lnTo>
                        <a:lnTo>
                          <a:pt x="1782" y="21457"/>
                        </a:lnTo>
                        <a:lnTo>
                          <a:pt x="0" y="18235"/>
                        </a:lnTo>
                        <a:lnTo>
                          <a:pt x="259" y="15465"/>
                        </a:lnTo>
                        <a:lnTo>
                          <a:pt x="898" y="10534"/>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pic>
                <p:nvPicPr>
                  <p:cNvPr id="3675" name="object 134" descr="object 134"/>
                  <p:cNvPicPr>
                    <a:picLocks noChangeAspect="1"/>
                  </p:cNvPicPr>
                  <p:nvPr/>
                </p:nvPicPr>
                <p:blipFill>
                  <a:blip r:embed="rId6"/>
                  <a:stretch>
                    <a:fillRect/>
                  </a:stretch>
                </p:blipFill>
                <p:spPr>
                  <a:xfrm>
                    <a:off x="189140" y="56028"/>
                    <a:ext cx="147581" cy="50756"/>
                  </a:xfrm>
                  <a:prstGeom prst="rect">
                    <a:avLst/>
                  </a:prstGeom>
                  <a:ln w="12700" cap="flat">
                    <a:noFill/>
                    <a:miter lim="400000"/>
                  </a:ln>
                  <a:effectLst/>
                </p:spPr>
              </p:pic>
              <p:sp>
                <p:nvSpPr>
                  <p:cNvPr id="3676" name="object 135"/>
                  <p:cNvSpPr/>
                  <p:nvPr/>
                </p:nvSpPr>
                <p:spPr>
                  <a:xfrm>
                    <a:off x="73304" y="551547"/>
                    <a:ext cx="22562" cy="12701"/>
                  </a:xfrm>
                  <a:custGeom>
                    <a:avLst/>
                    <a:gdLst/>
                    <a:ahLst/>
                    <a:cxnLst>
                      <a:cxn ang="0">
                        <a:pos x="wd2" y="hd2"/>
                      </a:cxn>
                      <a:cxn ang="5400000">
                        <a:pos x="wd2" y="hd2"/>
                      </a:cxn>
                      <a:cxn ang="10800000">
                        <a:pos x="wd2" y="hd2"/>
                      </a:cxn>
                      <a:cxn ang="16200000">
                        <a:pos x="wd2" y="hd2"/>
                      </a:cxn>
                    </a:cxnLst>
                    <a:rect l="0" t="0" r="r" b="b"/>
                    <a:pathLst>
                      <a:path w="21600" h="21600" extrusionOk="0">
                        <a:moveTo>
                          <a:pt x="8024" y="0"/>
                        </a:moveTo>
                        <a:lnTo>
                          <a:pt x="0" y="0"/>
                        </a:lnTo>
                        <a:lnTo>
                          <a:pt x="0" y="20813"/>
                        </a:lnTo>
                        <a:lnTo>
                          <a:pt x="5689" y="20813"/>
                        </a:lnTo>
                        <a:lnTo>
                          <a:pt x="4608" y="12601"/>
                        </a:lnTo>
                        <a:lnTo>
                          <a:pt x="5737" y="12584"/>
                        </a:lnTo>
                        <a:lnTo>
                          <a:pt x="14512" y="21600"/>
                        </a:lnTo>
                        <a:lnTo>
                          <a:pt x="21600" y="20813"/>
                        </a:lnTo>
                        <a:lnTo>
                          <a:pt x="8024"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77" name="object 136"/>
                  <p:cNvSpPr/>
                  <p:nvPr/>
                </p:nvSpPr>
                <p:spPr>
                  <a:xfrm>
                    <a:off x="73304" y="551547"/>
                    <a:ext cx="225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3"/>
                        </a:moveTo>
                        <a:lnTo>
                          <a:pt x="14512" y="21600"/>
                        </a:lnTo>
                        <a:lnTo>
                          <a:pt x="5737" y="12584"/>
                        </a:lnTo>
                        <a:lnTo>
                          <a:pt x="4608" y="12601"/>
                        </a:lnTo>
                        <a:lnTo>
                          <a:pt x="5689" y="20813"/>
                        </a:lnTo>
                        <a:lnTo>
                          <a:pt x="0" y="20813"/>
                        </a:lnTo>
                        <a:lnTo>
                          <a:pt x="0" y="0"/>
                        </a:lnTo>
                        <a:lnTo>
                          <a:pt x="8024" y="0"/>
                        </a:lnTo>
                        <a:lnTo>
                          <a:pt x="21600" y="20813"/>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pic>
                <p:nvPicPr>
                  <p:cNvPr id="3678" name="object 137" descr="object 137"/>
                  <p:cNvPicPr>
                    <a:picLocks noChangeAspect="1"/>
                  </p:cNvPicPr>
                  <p:nvPr/>
                </p:nvPicPr>
                <p:blipFill>
                  <a:blip r:embed="rId7"/>
                  <a:stretch>
                    <a:fillRect/>
                  </a:stretch>
                </p:blipFill>
                <p:spPr>
                  <a:xfrm>
                    <a:off x="74528" y="115754"/>
                    <a:ext cx="68375" cy="88977"/>
                  </a:xfrm>
                  <a:prstGeom prst="rect">
                    <a:avLst/>
                  </a:prstGeom>
                  <a:ln w="12700" cap="flat">
                    <a:noFill/>
                    <a:miter lim="400000"/>
                  </a:ln>
                  <a:effectLst/>
                </p:spPr>
              </p:pic>
            </p:grpSp>
            <p:grpSp>
              <p:nvGrpSpPr>
                <p:cNvPr id="3707" name="Grupo 76"/>
                <p:cNvGrpSpPr/>
                <p:nvPr/>
              </p:nvGrpSpPr>
              <p:grpSpPr>
                <a:xfrm>
                  <a:off x="1215156" y="2022683"/>
                  <a:ext cx="389758" cy="360958"/>
                  <a:chOff x="0" y="0"/>
                  <a:chExt cx="389757" cy="360957"/>
                </a:xfrm>
              </p:grpSpPr>
              <p:grpSp>
                <p:nvGrpSpPr>
                  <p:cNvPr id="3683" name="object 138"/>
                  <p:cNvGrpSpPr/>
                  <p:nvPr/>
                </p:nvGrpSpPr>
                <p:grpSpPr>
                  <a:xfrm>
                    <a:off x="123239" y="305016"/>
                    <a:ext cx="123365" cy="18216"/>
                    <a:chOff x="0" y="0"/>
                    <a:chExt cx="123364" cy="18215"/>
                  </a:xfrm>
                </p:grpSpPr>
                <p:sp>
                  <p:nvSpPr>
                    <p:cNvPr id="3680" name="Línea"/>
                    <p:cNvSpPr/>
                    <p:nvPr/>
                  </p:nvSpPr>
                  <p:spPr>
                    <a:xfrm>
                      <a:off x="0"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7" y="15275"/>
                          </a:lnTo>
                          <a:lnTo>
                            <a:pt x="15005"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sp>
                  <p:nvSpPr>
                    <p:cNvPr id="3681" name="Línea"/>
                    <p:cNvSpPr/>
                    <p:nvPr/>
                  </p:nvSpPr>
                  <p:spPr>
                    <a:xfrm>
                      <a:off x="41121"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sp>
                  <p:nvSpPr>
                    <p:cNvPr id="3682" name="Línea"/>
                    <p:cNvSpPr/>
                    <p:nvPr/>
                  </p:nvSpPr>
                  <p:spPr>
                    <a:xfrm>
                      <a:off x="82242" y="0"/>
                      <a:ext cx="41123"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5" y="19903"/>
                          </a:lnTo>
                          <a:lnTo>
                            <a:pt x="3162" y="15275"/>
                          </a:lnTo>
                          <a:lnTo>
                            <a:pt x="848"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grpSp>
              <p:grpSp>
                <p:nvGrpSpPr>
                  <p:cNvPr id="3687" name="object 139"/>
                  <p:cNvGrpSpPr/>
                  <p:nvPr/>
                </p:nvGrpSpPr>
                <p:grpSpPr>
                  <a:xfrm>
                    <a:off x="0" y="305016"/>
                    <a:ext cx="123365" cy="18216"/>
                    <a:chOff x="0" y="0"/>
                    <a:chExt cx="123364" cy="18215"/>
                  </a:xfrm>
                </p:grpSpPr>
                <p:sp>
                  <p:nvSpPr>
                    <p:cNvPr id="3684" name="Línea"/>
                    <p:cNvSpPr/>
                    <p:nvPr/>
                  </p:nvSpPr>
                  <p:spPr>
                    <a:xfrm>
                      <a:off x="0"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7" y="15275"/>
                          </a:lnTo>
                          <a:lnTo>
                            <a:pt x="15005"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sp>
                  <p:nvSpPr>
                    <p:cNvPr id="3685" name="Línea"/>
                    <p:cNvSpPr/>
                    <p:nvPr/>
                  </p:nvSpPr>
                  <p:spPr>
                    <a:xfrm>
                      <a:off x="41121"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sp>
                  <p:nvSpPr>
                    <p:cNvPr id="3686" name="Línea"/>
                    <p:cNvSpPr/>
                    <p:nvPr/>
                  </p:nvSpPr>
                  <p:spPr>
                    <a:xfrm>
                      <a:off x="82242" y="0"/>
                      <a:ext cx="41123"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5" y="19903"/>
                          </a:lnTo>
                          <a:lnTo>
                            <a:pt x="3162" y="15275"/>
                          </a:lnTo>
                          <a:lnTo>
                            <a:pt x="848"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grpSp>
              <p:grpSp>
                <p:nvGrpSpPr>
                  <p:cNvPr id="3691" name="object 140"/>
                  <p:cNvGrpSpPr/>
                  <p:nvPr/>
                </p:nvGrpSpPr>
                <p:grpSpPr>
                  <a:xfrm>
                    <a:off x="212047" y="342742"/>
                    <a:ext cx="123366" cy="18216"/>
                    <a:chOff x="0" y="0"/>
                    <a:chExt cx="123364" cy="18215"/>
                  </a:xfrm>
                </p:grpSpPr>
                <p:sp>
                  <p:nvSpPr>
                    <p:cNvPr id="3688" name="Línea"/>
                    <p:cNvSpPr/>
                    <p:nvPr/>
                  </p:nvSpPr>
                  <p:spPr>
                    <a:xfrm>
                      <a:off x="0"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7" y="15275"/>
                          </a:lnTo>
                          <a:lnTo>
                            <a:pt x="15005"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sp>
                  <p:nvSpPr>
                    <p:cNvPr id="3689" name="Línea"/>
                    <p:cNvSpPr/>
                    <p:nvPr/>
                  </p:nvSpPr>
                  <p:spPr>
                    <a:xfrm>
                      <a:off x="41121"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sp>
                  <p:nvSpPr>
                    <p:cNvPr id="3690" name="Línea"/>
                    <p:cNvSpPr/>
                    <p:nvPr/>
                  </p:nvSpPr>
                  <p:spPr>
                    <a:xfrm>
                      <a:off x="82242" y="0"/>
                      <a:ext cx="41123"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5" y="19903"/>
                          </a:lnTo>
                          <a:lnTo>
                            <a:pt x="3162" y="15275"/>
                          </a:lnTo>
                          <a:lnTo>
                            <a:pt x="848"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grpSp>
              <p:grpSp>
                <p:nvGrpSpPr>
                  <p:cNvPr id="3695" name="object 141"/>
                  <p:cNvGrpSpPr/>
                  <p:nvPr/>
                </p:nvGrpSpPr>
                <p:grpSpPr>
                  <a:xfrm>
                    <a:off x="88808" y="342742"/>
                    <a:ext cx="123365" cy="18216"/>
                    <a:chOff x="0" y="0"/>
                    <a:chExt cx="123364" cy="18215"/>
                  </a:xfrm>
                </p:grpSpPr>
                <p:sp>
                  <p:nvSpPr>
                    <p:cNvPr id="3692" name="Línea"/>
                    <p:cNvSpPr/>
                    <p:nvPr/>
                  </p:nvSpPr>
                  <p:spPr>
                    <a:xfrm>
                      <a:off x="0"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7" y="15275"/>
                          </a:lnTo>
                          <a:lnTo>
                            <a:pt x="15005"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sp>
                  <p:nvSpPr>
                    <p:cNvPr id="3693" name="Línea"/>
                    <p:cNvSpPr/>
                    <p:nvPr/>
                  </p:nvSpPr>
                  <p:spPr>
                    <a:xfrm>
                      <a:off x="41121"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sp>
                  <p:nvSpPr>
                    <p:cNvPr id="3694" name="Línea"/>
                    <p:cNvSpPr/>
                    <p:nvPr/>
                  </p:nvSpPr>
                  <p:spPr>
                    <a:xfrm>
                      <a:off x="82242" y="0"/>
                      <a:ext cx="41123"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5" y="19903"/>
                          </a:lnTo>
                          <a:lnTo>
                            <a:pt x="3162" y="15275"/>
                          </a:lnTo>
                          <a:lnTo>
                            <a:pt x="848"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US" dirty="0"/>
                    </a:p>
                  </p:txBody>
                </p:sp>
              </p:grpSp>
              <p:sp>
                <p:nvSpPr>
                  <p:cNvPr id="3696" name="object 143"/>
                  <p:cNvSpPr/>
                  <p:nvPr/>
                </p:nvSpPr>
                <p:spPr>
                  <a:xfrm>
                    <a:off x="194293" y="0"/>
                    <a:ext cx="20015" cy="318124"/>
                  </a:xfrm>
                  <a:custGeom>
                    <a:avLst/>
                    <a:gdLst/>
                    <a:ahLst/>
                    <a:cxnLst>
                      <a:cxn ang="0">
                        <a:pos x="wd2" y="hd2"/>
                      </a:cxn>
                      <a:cxn ang="5400000">
                        <a:pos x="wd2" y="hd2"/>
                      </a:cxn>
                      <a:cxn ang="10800000">
                        <a:pos x="wd2" y="hd2"/>
                      </a:cxn>
                      <a:cxn ang="16200000">
                        <a:pos x="wd2" y="hd2"/>
                      </a:cxn>
                    </a:cxnLst>
                    <a:rect l="0" t="0" r="r" b="b"/>
                    <a:pathLst>
                      <a:path w="21600" h="21600" extrusionOk="0">
                        <a:moveTo>
                          <a:pt x="16771" y="0"/>
                        </a:moveTo>
                        <a:lnTo>
                          <a:pt x="4837" y="0"/>
                        </a:lnTo>
                        <a:lnTo>
                          <a:pt x="0" y="304"/>
                        </a:lnTo>
                        <a:lnTo>
                          <a:pt x="0" y="21296"/>
                        </a:lnTo>
                        <a:lnTo>
                          <a:pt x="4837" y="21600"/>
                        </a:lnTo>
                        <a:lnTo>
                          <a:pt x="16771" y="21600"/>
                        </a:lnTo>
                        <a:lnTo>
                          <a:pt x="21600" y="21296"/>
                        </a:lnTo>
                        <a:lnTo>
                          <a:pt x="21600" y="304"/>
                        </a:lnTo>
                        <a:lnTo>
                          <a:pt x="1677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97" name="object 144"/>
                  <p:cNvSpPr/>
                  <p:nvPr/>
                </p:nvSpPr>
                <p:spPr>
                  <a:xfrm>
                    <a:off x="194293" y="0"/>
                    <a:ext cx="20015" cy="318124"/>
                  </a:xfrm>
                  <a:custGeom>
                    <a:avLst/>
                    <a:gdLst/>
                    <a:ahLst/>
                    <a:cxnLst>
                      <a:cxn ang="0">
                        <a:pos x="wd2" y="hd2"/>
                      </a:cxn>
                      <a:cxn ang="5400000">
                        <a:pos x="wd2" y="hd2"/>
                      </a:cxn>
                      <a:cxn ang="10800000">
                        <a:pos x="wd2" y="hd2"/>
                      </a:cxn>
                      <a:cxn ang="16200000">
                        <a:pos x="wd2" y="hd2"/>
                      </a:cxn>
                    </a:cxnLst>
                    <a:rect l="0" t="0" r="r" b="b"/>
                    <a:pathLst>
                      <a:path w="21600" h="21600" extrusionOk="0">
                        <a:moveTo>
                          <a:pt x="0" y="20921"/>
                        </a:moveTo>
                        <a:lnTo>
                          <a:pt x="0" y="21296"/>
                        </a:lnTo>
                        <a:lnTo>
                          <a:pt x="4837" y="21600"/>
                        </a:lnTo>
                        <a:lnTo>
                          <a:pt x="16771" y="21600"/>
                        </a:lnTo>
                        <a:lnTo>
                          <a:pt x="21600" y="21296"/>
                        </a:lnTo>
                        <a:lnTo>
                          <a:pt x="21600" y="304"/>
                        </a:lnTo>
                        <a:lnTo>
                          <a:pt x="16771" y="0"/>
                        </a:lnTo>
                        <a:lnTo>
                          <a:pt x="4837" y="0"/>
                        </a:lnTo>
                        <a:lnTo>
                          <a:pt x="0" y="304"/>
                        </a:lnTo>
                        <a:lnTo>
                          <a:pt x="0" y="20921"/>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698" name="object 145"/>
                  <p:cNvSpPr/>
                  <p:nvPr/>
                </p:nvSpPr>
                <p:spPr>
                  <a:xfrm>
                    <a:off x="102044" y="301951"/>
                    <a:ext cx="204514" cy="27994"/>
                  </a:xfrm>
                  <a:custGeom>
                    <a:avLst/>
                    <a:gdLst/>
                    <a:ahLst/>
                    <a:cxnLst>
                      <a:cxn ang="0">
                        <a:pos x="wd2" y="hd2"/>
                      </a:cxn>
                      <a:cxn ang="5400000">
                        <a:pos x="wd2" y="hd2"/>
                      </a:cxn>
                      <a:cxn ang="10800000">
                        <a:pos x="wd2" y="hd2"/>
                      </a:cxn>
                      <a:cxn ang="16200000">
                        <a:pos x="wd2" y="hd2"/>
                      </a:cxn>
                    </a:cxnLst>
                    <a:rect l="0" t="0" r="r" b="b"/>
                    <a:pathLst>
                      <a:path w="21600" h="21600" extrusionOk="0">
                        <a:moveTo>
                          <a:pt x="18620" y="0"/>
                        </a:moveTo>
                        <a:lnTo>
                          <a:pt x="2980" y="0"/>
                        </a:lnTo>
                        <a:lnTo>
                          <a:pt x="1820" y="1697"/>
                        </a:lnTo>
                        <a:lnTo>
                          <a:pt x="873" y="6326"/>
                        </a:lnTo>
                        <a:lnTo>
                          <a:pt x="234" y="13192"/>
                        </a:lnTo>
                        <a:lnTo>
                          <a:pt x="0" y="21600"/>
                        </a:lnTo>
                        <a:lnTo>
                          <a:pt x="21600" y="21600"/>
                        </a:lnTo>
                        <a:lnTo>
                          <a:pt x="21366" y="13192"/>
                        </a:lnTo>
                        <a:lnTo>
                          <a:pt x="20727" y="6326"/>
                        </a:lnTo>
                        <a:lnTo>
                          <a:pt x="19780" y="1697"/>
                        </a:lnTo>
                        <a:lnTo>
                          <a:pt x="1862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699" name="object 146"/>
                  <p:cNvSpPr/>
                  <p:nvPr/>
                </p:nvSpPr>
                <p:spPr>
                  <a:xfrm>
                    <a:off x="102044" y="301951"/>
                    <a:ext cx="204514" cy="279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66" y="13192"/>
                        </a:lnTo>
                        <a:lnTo>
                          <a:pt x="20727" y="6326"/>
                        </a:lnTo>
                        <a:lnTo>
                          <a:pt x="19780" y="1697"/>
                        </a:lnTo>
                        <a:lnTo>
                          <a:pt x="18620" y="0"/>
                        </a:lnTo>
                        <a:lnTo>
                          <a:pt x="2980" y="0"/>
                        </a:lnTo>
                        <a:lnTo>
                          <a:pt x="1820" y="1697"/>
                        </a:lnTo>
                        <a:lnTo>
                          <a:pt x="873" y="6326"/>
                        </a:lnTo>
                        <a:lnTo>
                          <a:pt x="234" y="13192"/>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700" name="object 147"/>
                  <p:cNvSpPr/>
                  <p:nvPr/>
                </p:nvSpPr>
                <p:spPr>
                  <a:xfrm>
                    <a:off x="158094" y="271130"/>
                    <a:ext cx="92416" cy="29345"/>
                  </a:xfrm>
                  <a:custGeom>
                    <a:avLst/>
                    <a:gdLst/>
                    <a:ahLst/>
                    <a:cxnLst>
                      <a:cxn ang="0">
                        <a:pos x="wd2" y="hd2"/>
                      </a:cxn>
                      <a:cxn ang="5400000">
                        <a:pos x="wd2" y="hd2"/>
                      </a:cxn>
                      <a:cxn ang="10800000">
                        <a:pos x="wd2" y="hd2"/>
                      </a:cxn>
                      <a:cxn ang="16200000">
                        <a:pos x="wd2" y="hd2"/>
                      </a:cxn>
                    </a:cxnLst>
                    <a:rect l="0" t="0" r="r" b="b"/>
                    <a:pathLst>
                      <a:path w="21600" h="21600" extrusionOk="0">
                        <a:moveTo>
                          <a:pt x="12700" y="0"/>
                        </a:moveTo>
                        <a:lnTo>
                          <a:pt x="8923" y="0"/>
                        </a:lnTo>
                        <a:lnTo>
                          <a:pt x="7558" y="857"/>
                        </a:lnTo>
                        <a:lnTo>
                          <a:pt x="6444" y="3194"/>
                        </a:lnTo>
                        <a:lnTo>
                          <a:pt x="5693" y="6659"/>
                        </a:lnTo>
                        <a:lnTo>
                          <a:pt x="5418" y="10903"/>
                        </a:lnTo>
                        <a:lnTo>
                          <a:pt x="3578" y="10691"/>
                        </a:lnTo>
                        <a:lnTo>
                          <a:pt x="2186" y="11548"/>
                        </a:lnTo>
                        <a:lnTo>
                          <a:pt x="1048" y="13886"/>
                        </a:lnTo>
                        <a:lnTo>
                          <a:pt x="281" y="17353"/>
                        </a:lnTo>
                        <a:lnTo>
                          <a:pt x="0" y="21600"/>
                        </a:lnTo>
                        <a:lnTo>
                          <a:pt x="21600" y="21600"/>
                        </a:lnTo>
                        <a:lnTo>
                          <a:pt x="21319" y="17353"/>
                        </a:lnTo>
                        <a:lnTo>
                          <a:pt x="20552" y="13886"/>
                        </a:lnTo>
                        <a:lnTo>
                          <a:pt x="19414" y="11548"/>
                        </a:lnTo>
                        <a:lnTo>
                          <a:pt x="18022" y="10691"/>
                        </a:lnTo>
                        <a:lnTo>
                          <a:pt x="16206" y="10903"/>
                        </a:lnTo>
                        <a:lnTo>
                          <a:pt x="15930" y="6659"/>
                        </a:lnTo>
                        <a:lnTo>
                          <a:pt x="15179" y="3194"/>
                        </a:lnTo>
                        <a:lnTo>
                          <a:pt x="14064" y="857"/>
                        </a:lnTo>
                        <a:lnTo>
                          <a:pt x="127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01" name="object 148"/>
                  <p:cNvSpPr/>
                  <p:nvPr/>
                </p:nvSpPr>
                <p:spPr>
                  <a:xfrm>
                    <a:off x="158094" y="271130"/>
                    <a:ext cx="92416" cy="293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19" y="17353"/>
                        </a:lnTo>
                        <a:lnTo>
                          <a:pt x="20552" y="13886"/>
                        </a:lnTo>
                        <a:lnTo>
                          <a:pt x="19414" y="11548"/>
                        </a:lnTo>
                        <a:lnTo>
                          <a:pt x="18022" y="10691"/>
                        </a:lnTo>
                        <a:lnTo>
                          <a:pt x="16206" y="10903"/>
                        </a:lnTo>
                        <a:lnTo>
                          <a:pt x="15930" y="6659"/>
                        </a:lnTo>
                        <a:lnTo>
                          <a:pt x="15179" y="3194"/>
                        </a:lnTo>
                        <a:lnTo>
                          <a:pt x="14064" y="857"/>
                        </a:lnTo>
                        <a:lnTo>
                          <a:pt x="12700" y="0"/>
                        </a:lnTo>
                        <a:lnTo>
                          <a:pt x="8923" y="0"/>
                        </a:lnTo>
                        <a:lnTo>
                          <a:pt x="7558" y="857"/>
                        </a:lnTo>
                        <a:lnTo>
                          <a:pt x="6444" y="3194"/>
                        </a:lnTo>
                        <a:lnTo>
                          <a:pt x="5693" y="6659"/>
                        </a:lnTo>
                        <a:lnTo>
                          <a:pt x="5418" y="10903"/>
                        </a:lnTo>
                        <a:lnTo>
                          <a:pt x="3578" y="10691"/>
                        </a:lnTo>
                        <a:lnTo>
                          <a:pt x="2186" y="11548"/>
                        </a:lnTo>
                        <a:lnTo>
                          <a:pt x="1048" y="13886"/>
                        </a:lnTo>
                        <a:lnTo>
                          <a:pt x="281" y="17353"/>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702" name="object 149"/>
                  <p:cNvSpPr/>
                  <p:nvPr/>
                </p:nvSpPr>
                <p:spPr>
                  <a:xfrm>
                    <a:off x="19750" y="35588"/>
                    <a:ext cx="369108" cy="20015"/>
                  </a:xfrm>
                  <a:custGeom>
                    <a:avLst/>
                    <a:gdLst/>
                    <a:ahLst/>
                    <a:cxnLst>
                      <a:cxn ang="0">
                        <a:pos x="wd2" y="hd2"/>
                      </a:cxn>
                      <a:cxn ang="5400000">
                        <a:pos x="wd2" y="hd2"/>
                      </a:cxn>
                      <a:cxn ang="10800000">
                        <a:pos x="wd2" y="hd2"/>
                      </a:cxn>
                      <a:cxn ang="16200000">
                        <a:pos x="wd2" y="hd2"/>
                      </a:cxn>
                    </a:cxnLst>
                    <a:rect l="0" t="0" r="r" b="b"/>
                    <a:pathLst>
                      <a:path w="21600" h="21600" extrusionOk="0">
                        <a:moveTo>
                          <a:pt x="21338" y="0"/>
                        </a:moveTo>
                        <a:lnTo>
                          <a:pt x="262" y="0"/>
                        </a:lnTo>
                        <a:lnTo>
                          <a:pt x="0" y="4837"/>
                        </a:lnTo>
                        <a:lnTo>
                          <a:pt x="0" y="16771"/>
                        </a:lnTo>
                        <a:lnTo>
                          <a:pt x="262" y="21600"/>
                        </a:lnTo>
                        <a:lnTo>
                          <a:pt x="21338" y="21600"/>
                        </a:lnTo>
                        <a:lnTo>
                          <a:pt x="21600" y="16771"/>
                        </a:lnTo>
                        <a:lnTo>
                          <a:pt x="21600" y="4837"/>
                        </a:lnTo>
                        <a:lnTo>
                          <a:pt x="21338"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03" name="object 150"/>
                  <p:cNvSpPr/>
                  <p:nvPr/>
                </p:nvSpPr>
                <p:spPr>
                  <a:xfrm>
                    <a:off x="19750" y="35588"/>
                    <a:ext cx="369108" cy="20015"/>
                  </a:xfrm>
                  <a:custGeom>
                    <a:avLst/>
                    <a:gdLst/>
                    <a:ahLst/>
                    <a:cxnLst>
                      <a:cxn ang="0">
                        <a:pos x="wd2" y="hd2"/>
                      </a:cxn>
                      <a:cxn ang="5400000">
                        <a:pos x="wd2" y="hd2"/>
                      </a:cxn>
                      <a:cxn ang="10800000">
                        <a:pos x="wd2" y="hd2"/>
                      </a:cxn>
                      <a:cxn ang="16200000">
                        <a:pos x="wd2" y="hd2"/>
                      </a:cxn>
                    </a:cxnLst>
                    <a:rect l="0" t="0" r="r" b="b"/>
                    <a:pathLst>
                      <a:path w="21600" h="21600" extrusionOk="0">
                        <a:moveTo>
                          <a:pt x="586" y="0"/>
                        </a:moveTo>
                        <a:lnTo>
                          <a:pt x="262" y="0"/>
                        </a:lnTo>
                        <a:lnTo>
                          <a:pt x="0" y="4837"/>
                        </a:lnTo>
                        <a:lnTo>
                          <a:pt x="0" y="16771"/>
                        </a:lnTo>
                        <a:lnTo>
                          <a:pt x="262" y="21600"/>
                        </a:lnTo>
                        <a:lnTo>
                          <a:pt x="21338" y="21600"/>
                        </a:lnTo>
                        <a:lnTo>
                          <a:pt x="21600" y="16771"/>
                        </a:lnTo>
                        <a:lnTo>
                          <a:pt x="21600" y="4837"/>
                        </a:lnTo>
                        <a:lnTo>
                          <a:pt x="21338" y="0"/>
                        </a:lnTo>
                        <a:lnTo>
                          <a:pt x="586" y="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pic>
                <p:nvPicPr>
                  <p:cNvPr id="3704" name="object 151" descr="object 151"/>
                  <p:cNvPicPr>
                    <a:picLocks noChangeAspect="1"/>
                  </p:cNvPicPr>
                  <p:nvPr/>
                </p:nvPicPr>
                <p:blipFill>
                  <a:blip r:embed="rId8"/>
                  <a:stretch>
                    <a:fillRect/>
                  </a:stretch>
                </p:blipFill>
                <p:spPr>
                  <a:xfrm>
                    <a:off x="170418" y="17400"/>
                    <a:ext cx="67771" cy="67762"/>
                  </a:xfrm>
                  <a:prstGeom prst="rect">
                    <a:avLst/>
                  </a:prstGeom>
                  <a:ln w="12700" cap="flat">
                    <a:noFill/>
                    <a:miter lim="400000"/>
                  </a:ln>
                  <a:effectLst/>
                </p:spPr>
              </p:pic>
              <p:pic>
                <p:nvPicPr>
                  <p:cNvPr id="3705" name="object 152" descr="object 152"/>
                  <p:cNvPicPr>
                    <a:picLocks noChangeAspect="1"/>
                  </p:cNvPicPr>
                  <p:nvPr/>
                </p:nvPicPr>
                <p:blipFill>
                  <a:blip r:embed="rId9"/>
                  <a:stretch>
                    <a:fillRect/>
                  </a:stretch>
                </p:blipFill>
                <p:spPr>
                  <a:xfrm>
                    <a:off x="8870" y="55953"/>
                    <a:ext cx="117315" cy="97221"/>
                  </a:xfrm>
                  <a:prstGeom prst="rect">
                    <a:avLst/>
                  </a:prstGeom>
                  <a:ln w="12700" cap="flat">
                    <a:noFill/>
                    <a:miter lim="400000"/>
                  </a:ln>
                  <a:effectLst/>
                </p:spPr>
              </p:pic>
              <p:pic>
                <p:nvPicPr>
                  <p:cNvPr id="3706" name="object 153" descr="object 153"/>
                  <p:cNvPicPr>
                    <a:picLocks noChangeAspect="1"/>
                  </p:cNvPicPr>
                  <p:nvPr/>
                </p:nvPicPr>
                <p:blipFill>
                  <a:blip r:embed="rId10"/>
                  <a:stretch>
                    <a:fillRect/>
                  </a:stretch>
                </p:blipFill>
                <p:spPr>
                  <a:xfrm>
                    <a:off x="272444" y="55953"/>
                    <a:ext cx="117314" cy="97221"/>
                  </a:xfrm>
                  <a:prstGeom prst="rect">
                    <a:avLst/>
                  </a:prstGeom>
                  <a:ln w="12700" cap="flat">
                    <a:noFill/>
                    <a:miter lim="400000"/>
                  </a:ln>
                  <a:effectLst/>
                </p:spPr>
              </p:pic>
            </p:grpSp>
            <p:grpSp>
              <p:nvGrpSpPr>
                <p:cNvPr id="3735" name="Grupo 77"/>
                <p:cNvGrpSpPr/>
                <p:nvPr/>
              </p:nvGrpSpPr>
              <p:grpSpPr>
                <a:xfrm>
                  <a:off x="312764" y="1783487"/>
                  <a:ext cx="518390" cy="679726"/>
                  <a:chOff x="0" y="0"/>
                  <a:chExt cx="518388" cy="679724"/>
                </a:xfrm>
              </p:grpSpPr>
              <p:pic>
                <p:nvPicPr>
                  <p:cNvPr id="3708" name="object 154" descr="object 154"/>
                  <p:cNvPicPr>
                    <a:picLocks noChangeAspect="1"/>
                  </p:cNvPicPr>
                  <p:nvPr/>
                </p:nvPicPr>
                <p:blipFill>
                  <a:blip r:embed="rId11"/>
                  <a:stretch>
                    <a:fillRect/>
                  </a:stretch>
                </p:blipFill>
                <p:spPr>
                  <a:xfrm>
                    <a:off x="69445" y="243441"/>
                    <a:ext cx="55251" cy="68791"/>
                  </a:xfrm>
                  <a:prstGeom prst="rect">
                    <a:avLst/>
                  </a:prstGeom>
                  <a:ln w="12700" cap="flat">
                    <a:noFill/>
                    <a:miter lim="400000"/>
                  </a:ln>
                  <a:effectLst/>
                </p:spPr>
              </p:pic>
              <p:sp>
                <p:nvSpPr>
                  <p:cNvPr id="3709" name="object 155"/>
                  <p:cNvSpPr/>
                  <p:nvPr/>
                </p:nvSpPr>
                <p:spPr>
                  <a:xfrm>
                    <a:off x="151980" y="36238"/>
                    <a:ext cx="241442" cy="91128"/>
                  </a:xfrm>
                  <a:custGeom>
                    <a:avLst/>
                    <a:gdLst/>
                    <a:ahLst/>
                    <a:cxnLst>
                      <a:cxn ang="0">
                        <a:pos x="wd2" y="hd2"/>
                      </a:cxn>
                      <a:cxn ang="5400000">
                        <a:pos x="wd2" y="hd2"/>
                      </a:cxn>
                      <a:cxn ang="10800000">
                        <a:pos x="wd2" y="hd2"/>
                      </a:cxn>
                      <a:cxn ang="16200000">
                        <a:pos x="wd2" y="hd2"/>
                      </a:cxn>
                    </a:cxnLst>
                    <a:rect l="0" t="0" r="r" b="b"/>
                    <a:pathLst>
                      <a:path w="21600" h="21600" extrusionOk="0">
                        <a:moveTo>
                          <a:pt x="21600" y="14540"/>
                        </a:moveTo>
                        <a:lnTo>
                          <a:pt x="20006" y="9446"/>
                        </a:lnTo>
                        <a:lnTo>
                          <a:pt x="18126" y="5408"/>
                        </a:lnTo>
                        <a:lnTo>
                          <a:pt x="16028" y="2464"/>
                        </a:lnTo>
                        <a:lnTo>
                          <a:pt x="13780" y="649"/>
                        </a:lnTo>
                        <a:lnTo>
                          <a:pt x="11450" y="0"/>
                        </a:lnTo>
                        <a:lnTo>
                          <a:pt x="9107" y="554"/>
                        </a:lnTo>
                        <a:lnTo>
                          <a:pt x="6818" y="2348"/>
                        </a:lnTo>
                        <a:lnTo>
                          <a:pt x="4652" y="5419"/>
                        </a:lnTo>
                        <a:lnTo>
                          <a:pt x="3065" y="8764"/>
                        </a:lnTo>
                        <a:lnTo>
                          <a:pt x="1761" y="12598"/>
                        </a:lnTo>
                        <a:lnTo>
                          <a:pt x="740" y="16888"/>
                        </a:lnTo>
                        <a:lnTo>
                          <a:pt x="0" y="2160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710" name="object 156"/>
                  <p:cNvSpPr/>
                  <p:nvPr/>
                </p:nvSpPr>
                <p:spPr>
                  <a:xfrm>
                    <a:off x="138420" y="98248"/>
                    <a:ext cx="41618" cy="29123"/>
                  </a:xfrm>
                  <a:custGeom>
                    <a:avLst/>
                    <a:gdLst/>
                    <a:ahLst/>
                    <a:cxnLst>
                      <a:cxn ang="0">
                        <a:pos x="wd2" y="hd2"/>
                      </a:cxn>
                      <a:cxn ang="5400000">
                        <a:pos x="wd2" y="hd2"/>
                      </a:cxn>
                      <a:cxn ang="10800000">
                        <a:pos x="wd2" y="hd2"/>
                      </a:cxn>
                      <a:cxn ang="16200000">
                        <a:pos x="wd2" y="hd2"/>
                      </a:cxn>
                    </a:cxnLst>
                    <a:rect l="0" t="0" r="r" b="b"/>
                    <a:pathLst>
                      <a:path w="21600" h="21600" extrusionOk="0">
                        <a:moveTo>
                          <a:pt x="21600" y="9994"/>
                        </a:moveTo>
                        <a:lnTo>
                          <a:pt x="7038" y="21600"/>
                        </a:lnTo>
                        <a:lnTo>
                          <a:pt x="0" y="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711" name="object 157"/>
                  <p:cNvSpPr/>
                  <p:nvPr/>
                </p:nvSpPr>
                <p:spPr>
                  <a:xfrm>
                    <a:off x="312925" y="0"/>
                    <a:ext cx="205464" cy="101249"/>
                  </a:xfrm>
                  <a:custGeom>
                    <a:avLst/>
                    <a:gdLst/>
                    <a:ahLst/>
                    <a:cxnLst>
                      <a:cxn ang="0">
                        <a:pos x="wd2" y="hd2"/>
                      </a:cxn>
                      <a:cxn ang="5400000">
                        <a:pos x="wd2" y="hd2"/>
                      </a:cxn>
                      <a:cxn ang="10800000">
                        <a:pos x="wd2" y="hd2"/>
                      </a:cxn>
                      <a:cxn ang="16200000">
                        <a:pos x="wd2" y="hd2"/>
                      </a:cxn>
                    </a:cxnLst>
                    <a:rect l="0" t="0" r="r" b="b"/>
                    <a:pathLst>
                      <a:path w="21600" h="21600" extrusionOk="0">
                        <a:moveTo>
                          <a:pt x="9124" y="0"/>
                        </a:moveTo>
                        <a:lnTo>
                          <a:pt x="7125" y="758"/>
                        </a:lnTo>
                        <a:lnTo>
                          <a:pt x="5466" y="2838"/>
                        </a:lnTo>
                        <a:lnTo>
                          <a:pt x="4293" y="5945"/>
                        </a:lnTo>
                        <a:lnTo>
                          <a:pt x="3754" y="9786"/>
                        </a:lnTo>
                        <a:lnTo>
                          <a:pt x="3518" y="9677"/>
                        </a:lnTo>
                        <a:lnTo>
                          <a:pt x="3276" y="9603"/>
                        </a:lnTo>
                        <a:lnTo>
                          <a:pt x="3025" y="9603"/>
                        </a:lnTo>
                        <a:lnTo>
                          <a:pt x="1848" y="10074"/>
                        </a:lnTo>
                        <a:lnTo>
                          <a:pt x="886" y="11361"/>
                        </a:lnTo>
                        <a:lnTo>
                          <a:pt x="238" y="13270"/>
                        </a:lnTo>
                        <a:lnTo>
                          <a:pt x="0" y="15608"/>
                        </a:lnTo>
                        <a:lnTo>
                          <a:pt x="238" y="17942"/>
                        </a:lnTo>
                        <a:lnTo>
                          <a:pt x="886" y="19847"/>
                        </a:lnTo>
                        <a:lnTo>
                          <a:pt x="1848" y="21130"/>
                        </a:lnTo>
                        <a:lnTo>
                          <a:pt x="3025" y="21600"/>
                        </a:lnTo>
                        <a:lnTo>
                          <a:pt x="19072" y="21600"/>
                        </a:lnTo>
                        <a:lnTo>
                          <a:pt x="20057" y="21207"/>
                        </a:lnTo>
                        <a:lnTo>
                          <a:pt x="20860" y="20133"/>
                        </a:lnTo>
                        <a:lnTo>
                          <a:pt x="21402" y="18539"/>
                        </a:lnTo>
                        <a:lnTo>
                          <a:pt x="21600" y="16586"/>
                        </a:lnTo>
                        <a:lnTo>
                          <a:pt x="21402" y="14636"/>
                        </a:lnTo>
                        <a:lnTo>
                          <a:pt x="20860" y="13043"/>
                        </a:lnTo>
                        <a:lnTo>
                          <a:pt x="20057" y="11968"/>
                        </a:lnTo>
                        <a:lnTo>
                          <a:pt x="19072" y="11573"/>
                        </a:lnTo>
                        <a:lnTo>
                          <a:pt x="18833" y="11595"/>
                        </a:lnTo>
                        <a:lnTo>
                          <a:pt x="18359" y="9120"/>
                        </a:lnTo>
                        <a:lnTo>
                          <a:pt x="17509" y="7139"/>
                        </a:lnTo>
                        <a:lnTo>
                          <a:pt x="16368" y="5825"/>
                        </a:lnTo>
                        <a:lnTo>
                          <a:pt x="15023" y="5349"/>
                        </a:lnTo>
                        <a:lnTo>
                          <a:pt x="14626" y="5349"/>
                        </a:lnTo>
                        <a:lnTo>
                          <a:pt x="14246" y="5467"/>
                        </a:lnTo>
                        <a:lnTo>
                          <a:pt x="13886" y="5685"/>
                        </a:lnTo>
                        <a:lnTo>
                          <a:pt x="13050" y="3371"/>
                        </a:lnTo>
                        <a:lnTo>
                          <a:pt x="11939" y="1576"/>
                        </a:lnTo>
                        <a:lnTo>
                          <a:pt x="10611" y="413"/>
                        </a:lnTo>
                        <a:lnTo>
                          <a:pt x="9124"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12" name="object 158"/>
                  <p:cNvSpPr/>
                  <p:nvPr/>
                </p:nvSpPr>
                <p:spPr>
                  <a:xfrm>
                    <a:off x="312925" y="0"/>
                    <a:ext cx="205464" cy="101249"/>
                  </a:xfrm>
                  <a:custGeom>
                    <a:avLst/>
                    <a:gdLst/>
                    <a:ahLst/>
                    <a:cxnLst>
                      <a:cxn ang="0">
                        <a:pos x="wd2" y="hd2"/>
                      </a:cxn>
                      <a:cxn ang="5400000">
                        <a:pos x="wd2" y="hd2"/>
                      </a:cxn>
                      <a:cxn ang="10800000">
                        <a:pos x="wd2" y="hd2"/>
                      </a:cxn>
                      <a:cxn ang="16200000">
                        <a:pos x="wd2" y="hd2"/>
                      </a:cxn>
                    </a:cxnLst>
                    <a:rect l="0" t="0" r="r" b="b"/>
                    <a:pathLst>
                      <a:path w="21600" h="21600" extrusionOk="0">
                        <a:moveTo>
                          <a:pt x="19072" y="11573"/>
                        </a:moveTo>
                        <a:lnTo>
                          <a:pt x="18991" y="11573"/>
                        </a:lnTo>
                        <a:lnTo>
                          <a:pt x="18910" y="11581"/>
                        </a:lnTo>
                        <a:lnTo>
                          <a:pt x="18833" y="11595"/>
                        </a:lnTo>
                        <a:lnTo>
                          <a:pt x="18359" y="9120"/>
                        </a:lnTo>
                        <a:lnTo>
                          <a:pt x="17509" y="7139"/>
                        </a:lnTo>
                        <a:lnTo>
                          <a:pt x="16368" y="5825"/>
                        </a:lnTo>
                        <a:lnTo>
                          <a:pt x="15023" y="5349"/>
                        </a:lnTo>
                        <a:lnTo>
                          <a:pt x="14626" y="5349"/>
                        </a:lnTo>
                        <a:lnTo>
                          <a:pt x="14246" y="5467"/>
                        </a:lnTo>
                        <a:lnTo>
                          <a:pt x="13886" y="5685"/>
                        </a:lnTo>
                        <a:lnTo>
                          <a:pt x="13050" y="3371"/>
                        </a:lnTo>
                        <a:lnTo>
                          <a:pt x="11939" y="1576"/>
                        </a:lnTo>
                        <a:lnTo>
                          <a:pt x="10611" y="413"/>
                        </a:lnTo>
                        <a:lnTo>
                          <a:pt x="9124" y="0"/>
                        </a:lnTo>
                        <a:lnTo>
                          <a:pt x="7125" y="758"/>
                        </a:lnTo>
                        <a:lnTo>
                          <a:pt x="5466" y="2838"/>
                        </a:lnTo>
                        <a:lnTo>
                          <a:pt x="4293" y="5945"/>
                        </a:lnTo>
                        <a:lnTo>
                          <a:pt x="3754" y="9786"/>
                        </a:lnTo>
                        <a:lnTo>
                          <a:pt x="3518" y="9677"/>
                        </a:lnTo>
                        <a:lnTo>
                          <a:pt x="3276" y="9603"/>
                        </a:lnTo>
                        <a:lnTo>
                          <a:pt x="3025" y="9603"/>
                        </a:lnTo>
                        <a:lnTo>
                          <a:pt x="1848" y="10074"/>
                        </a:lnTo>
                        <a:lnTo>
                          <a:pt x="886" y="11361"/>
                        </a:lnTo>
                        <a:lnTo>
                          <a:pt x="238" y="13270"/>
                        </a:lnTo>
                        <a:lnTo>
                          <a:pt x="0" y="15608"/>
                        </a:lnTo>
                        <a:lnTo>
                          <a:pt x="238" y="17942"/>
                        </a:lnTo>
                        <a:lnTo>
                          <a:pt x="886" y="19847"/>
                        </a:lnTo>
                        <a:lnTo>
                          <a:pt x="1848" y="21130"/>
                        </a:lnTo>
                        <a:lnTo>
                          <a:pt x="3025" y="21600"/>
                        </a:lnTo>
                        <a:lnTo>
                          <a:pt x="19072" y="21600"/>
                        </a:lnTo>
                        <a:lnTo>
                          <a:pt x="20057" y="21207"/>
                        </a:lnTo>
                        <a:lnTo>
                          <a:pt x="20860" y="20133"/>
                        </a:lnTo>
                        <a:lnTo>
                          <a:pt x="21402" y="18539"/>
                        </a:lnTo>
                        <a:lnTo>
                          <a:pt x="21600" y="16586"/>
                        </a:lnTo>
                        <a:lnTo>
                          <a:pt x="21402" y="14636"/>
                        </a:lnTo>
                        <a:lnTo>
                          <a:pt x="20860" y="13043"/>
                        </a:lnTo>
                        <a:lnTo>
                          <a:pt x="20057" y="11968"/>
                        </a:lnTo>
                        <a:lnTo>
                          <a:pt x="19072" y="11573"/>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pic>
                <p:nvPicPr>
                  <p:cNvPr id="3713" name="object 159" descr="object 159"/>
                  <p:cNvPicPr>
                    <a:picLocks noChangeAspect="1"/>
                  </p:cNvPicPr>
                  <p:nvPr/>
                </p:nvPicPr>
                <p:blipFill>
                  <a:blip r:embed="rId12"/>
                  <a:stretch>
                    <a:fillRect/>
                  </a:stretch>
                </p:blipFill>
                <p:spPr>
                  <a:xfrm>
                    <a:off x="334899" y="113891"/>
                    <a:ext cx="87987" cy="78130"/>
                  </a:xfrm>
                  <a:prstGeom prst="rect">
                    <a:avLst/>
                  </a:prstGeom>
                  <a:ln w="12700" cap="flat">
                    <a:noFill/>
                    <a:miter lim="400000"/>
                  </a:ln>
                  <a:effectLst/>
                </p:spPr>
              </p:pic>
              <p:sp>
                <p:nvSpPr>
                  <p:cNvPr id="3714" name="object 160"/>
                  <p:cNvSpPr/>
                  <p:nvPr/>
                </p:nvSpPr>
                <p:spPr>
                  <a:xfrm>
                    <a:off x="0" y="408139"/>
                    <a:ext cx="63431" cy="259774"/>
                  </a:xfrm>
                  <a:custGeom>
                    <a:avLst/>
                    <a:gdLst/>
                    <a:ahLst/>
                    <a:cxnLst>
                      <a:cxn ang="0">
                        <a:pos x="wd2" y="hd2"/>
                      </a:cxn>
                      <a:cxn ang="5400000">
                        <a:pos x="wd2" y="hd2"/>
                      </a:cxn>
                      <a:cxn ang="10800000">
                        <a:pos x="wd2" y="hd2"/>
                      </a:cxn>
                      <a:cxn ang="16200000">
                        <a:pos x="wd2" y="hd2"/>
                      </a:cxn>
                    </a:cxnLst>
                    <a:rect l="0" t="0" r="r" b="b"/>
                    <a:pathLst>
                      <a:path w="21600" h="21600" extrusionOk="0">
                        <a:moveTo>
                          <a:pt x="6551" y="0"/>
                        </a:moveTo>
                        <a:lnTo>
                          <a:pt x="0" y="21600"/>
                        </a:lnTo>
                        <a:lnTo>
                          <a:pt x="10559" y="21600"/>
                        </a:lnTo>
                        <a:lnTo>
                          <a:pt x="21600" y="4087"/>
                        </a:lnTo>
                        <a:lnTo>
                          <a:pt x="655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15" name="object 161"/>
                  <p:cNvSpPr/>
                  <p:nvPr/>
                </p:nvSpPr>
                <p:spPr>
                  <a:xfrm>
                    <a:off x="0" y="408139"/>
                    <a:ext cx="63431" cy="259774"/>
                  </a:xfrm>
                  <a:custGeom>
                    <a:avLst/>
                    <a:gdLst/>
                    <a:ahLst/>
                    <a:cxnLst>
                      <a:cxn ang="0">
                        <a:pos x="wd2" y="hd2"/>
                      </a:cxn>
                      <a:cxn ang="5400000">
                        <a:pos x="wd2" y="hd2"/>
                      </a:cxn>
                      <a:cxn ang="10800000">
                        <a:pos x="wd2" y="hd2"/>
                      </a:cxn>
                      <a:cxn ang="16200000">
                        <a:pos x="wd2" y="hd2"/>
                      </a:cxn>
                    </a:cxnLst>
                    <a:rect l="0" t="0" r="r" b="b"/>
                    <a:pathLst>
                      <a:path w="21600" h="21600" extrusionOk="0">
                        <a:moveTo>
                          <a:pt x="6551" y="0"/>
                        </a:moveTo>
                        <a:lnTo>
                          <a:pt x="0" y="21600"/>
                        </a:lnTo>
                        <a:lnTo>
                          <a:pt x="10559" y="21600"/>
                        </a:lnTo>
                        <a:lnTo>
                          <a:pt x="21600" y="4087"/>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716" name="object 162"/>
                  <p:cNvSpPr/>
                  <p:nvPr/>
                </p:nvSpPr>
                <p:spPr>
                  <a:xfrm>
                    <a:off x="54709" y="406812"/>
                    <a:ext cx="69245" cy="260838"/>
                  </a:xfrm>
                  <a:custGeom>
                    <a:avLst/>
                    <a:gdLst/>
                    <a:ahLst/>
                    <a:cxnLst>
                      <a:cxn ang="0">
                        <a:pos x="wd2" y="hd2"/>
                      </a:cxn>
                      <a:cxn ang="5400000">
                        <a:pos x="wd2" y="hd2"/>
                      </a:cxn>
                      <a:cxn ang="10800000">
                        <a:pos x="wd2" y="hd2"/>
                      </a:cxn>
                      <a:cxn ang="16200000">
                        <a:pos x="wd2" y="hd2"/>
                      </a:cxn>
                    </a:cxnLst>
                    <a:rect l="0" t="0" r="r" b="b"/>
                    <a:pathLst>
                      <a:path w="21600" h="21600" extrusionOk="0">
                        <a:moveTo>
                          <a:pt x="16151" y="0"/>
                        </a:moveTo>
                        <a:lnTo>
                          <a:pt x="0" y="1999"/>
                        </a:lnTo>
                        <a:lnTo>
                          <a:pt x="11665" y="21600"/>
                        </a:lnTo>
                        <a:lnTo>
                          <a:pt x="21600" y="21600"/>
                        </a:lnTo>
                        <a:lnTo>
                          <a:pt x="1615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17" name="object 163"/>
                  <p:cNvSpPr/>
                  <p:nvPr/>
                </p:nvSpPr>
                <p:spPr>
                  <a:xfrm>
                    <a:off x="54709" y="406812"/>
                    <a:ext cx="69245" cy="260838"/>
                  </a:xfrm>
                  <a:custGeom>
                    <a:avLst/>
                    <a:gdLst/>
                    <a:ahLst/>
                    <a:cxnLst>
                      <a:cxn ang="0">
                        <a:pos x="wd2" y="hd2"/>
                      </a:cxn>
                      <a:cxn ang="5400000">
                        <a:pos x="wd2" y="hd2"/>
                      </a:cxn>
                      <a:cxn ang="10800000">
                        <a:pos x="wd2" y="hd2"/>
                      </a:cxn>
                      <a:cxn ang="16200000">
                        <a:pos x="wd2" y="hd2"/>
                      </a:cxn>
                    </a:cxnLst>
                    <a:rect l="0" t="0" r="r" b="b"/>
                    <a:pathLst>
                      <a:path w="21600" h="21600" extrusionOk="0">
                        <a:moveTo>
                          <a:pt x="0" y="1999"/>
                        </a:moveTo>
                        <a:lnTo>
                          <a:pt x="11665" y="21600"/>
                        </a:lnTo>
                        <a:lnTo>
                          <a:pt x="21600" y="21600"/>
                        </a:lnTo>
                        <a:lnTo>
                          <a:pt x="16151" y="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718" name="object 164"/>
                  <p:cNvSpPr/>
                  <p:nvPr/>
                </p:nvSpPr>
                <p:spPr>
                  <a:xfrm>
                    <a:off x="104576" y="667024"/>
                    <a:ext cx="25238" cy="12701"/>
                  </a:xfrm>
                  <a:custGeom>
                    <a:avLst/>
                    <a:gdLst/>
                    <a:ahLst/>
                    <a:cxnLst>
                      <a:cxn ang="0">
                        <a:pos x="wd2" y="hd2"/>
                      </a:cxn>
                      <a:cxn ang="5400000">
                        <a:pos x="wd2" y="hd2"/>
                      </a:cxn>
                      <a:cxn ang="10800000">
                        <a:pos x="wd2" y="hd2"/>
                      </a:cxn>
                      <a:cxn ang="16200000">
                        <a:pos x="wd2" y="hd2"/>
                      </a:cxn>
                    </a:cxnLst>
                    <a:rect l="0" t="0" r="r" b="b"/>
                    <a:pathLst>
                      <a:path w="21600" h="21600" extrusionOk="0">
                        <a:moveTo>
                          <a:pt x="8023" y="0"/>
                        </a:moveTo>
                        <a:lnTo>
                          <a:pt x="0" y="0"/>
                        </a:lnTo>
                        <a:lnTo>
                          <a:pt x="0" y="20814"/>
                        </a:lnTo>
                        <a:lnTo>
                          <a:pt x="5689" y="20814"/>
                        </a:lnTo>
                        <a:lnTo>
                          <a:pt x="4605" y="12603"/>
                        </a:lnTo>
                        <a:lnTo>
                          <a:pt x="5732" y="12589"/>
                        </a:lnTo>
                        <a:lnTo>
                          <a:pt x="14513" y="21600"/>
                        </a:lnTo>
                        <a:lnTo>
                          <a:pt x="21600" y="20814"/>
                        </a:lnTo>
                        <a:lnTo>
                          <a:pt x="8023"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19" name="object 165"/>
                  <p:cNvSpPr/>
                  <p:nvPr/>
                </p:nvSpPr>
                <p:spPr>
                  <a:xfrm>
                    <a:off x="104576" y="667024"/>
                    <a:ext cx="25238"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4"/>
                        </a:moveTo>
                        <a:lnTo>
                          <a:pt x="14513" y="21600"/>
                        </a:lnTo>
                        <a:lnTo>
                          <a:pt x="5732" y="12589"/>
                        </a:lnTo>
                        <a:lnTo>
                          <a:pt x="4605" y="12603"/>
                        </a:lnTo>
                        <a:lnTo>
                          <a:pt x="5689" y="20814"/>
                        </a:lnTo>
                        <a:lnTo>
                          <a:pt x="0" y="20814"/>
                        </a:lnTo>
                        <a:lnTo>
                          <a:pt x="0" y="0"/>
                        </a:lnTo>
                        <a:lnTo>
                          <a:pt x="8023" y="0"/>
                        </a:lnTo>
                        <a:lnTo>
                          <a:pt x="21600" y="20814"/>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pic>
                <p:nvPicPr>
                  <p:cNvPr id="3720" name="object 166" descr="object 166"/>
                  <p:cNvPicPr>
                    <a:picLocks noChangeAspect="1"/>
                  </p:cNvPicPr>
                  <p:nvPr/>
                </p:nvPicPr>
                <p:blipFill>
                  <a:blip r:embed="rId13"/>
                  <a:stretch>
                    <a:fillRect/>
                  </a:stretch>
                </p:blipFill>
                <p:spPr>
                  <a:xfrm>
                    <a:off x="50251" y="215092"/>
                    <a:ext cx="37676" cy="45079"/>
                  </a:xfrm>
                  <a:prstGeom prst="rect">
                    <a:avLst/>
                  </a:prstGeom>
                  <a:ln w="12700" cap="flat">
                    <a:noFill/>
                    <a:miter lim="400000"/>
                  </a:ln>
                  <a:effectLst/>
                </p:spPr>
              </p:pic>
              <p:sp>
                <p:nvSpPr>
                  <p:cNvPr id="3721" name="object 167"/>
                  <p:cNvSpPr/>
                  <p:nvPr/>
                </p:nvSpPr>
                <p:spPr>
                  <a:xfrm>
                    <a:off x="12889" y="255233"/>
                    <a:ext cx="99661" cy="152459"/>
                  </a:xfrm>
                  <a:custGeom>
                    <a:avLst/>
                    <a:gdLst/>
                    <a:ahLst/>
                    <a:cxnLst>
                      <a:cxn ang="0">
                        <a:pos x="wd2" y="hd2"/>
                      </a:cxn>
                      <a:cxn ang="5400000">
                        <a:pos x="wd2" y="hd2"/>
                      </a:cxn>
                      <a:cxn ang="10800000">
                        <a:pos x="wd2" y="hd2"/>
                      </a:cxn>
                      <a:cxn ang="16200000">
                        <a:pos x="wd2" y="hd2"/>
                      </a:cxn>
                    </a:cxnLst>
                    <a:rect l="0" t="0" r="r" b="b"/>
                    <a:pathLst>
                      <a:path w="21600" h="21600" extrusionOk="0">
                        <a:moveTo>
                          <a:pt x="10991" y="0"/>
                        </a:moveTo>
                        <a:lnTo>
                          <a:pt x="7910" y="92"/>
                        </a:lnTo>
                        <a:lnTo>
                          <a:pt x="7324" y="1854"/>
                        </a:lnTo>
                        <a:lnTo>
                          <a:pt x="2172" y="3848"/>
                        </a:lnTo>
                        <a:lnTo>
                          <a:pt x="885" y="11267"/>
                        </a:lnTo>
                        <a:lnTo>
                          <a:pt x="166" y="16645"/>
                        </a:lnTo>
                        <a:lnTo>
                          <a:pt x="0" y="21234"/>
                        </a:lnTo>
                        <a:lnTo>
                          <a:pt x="21600" y="21600"/>
                        </a:lnTo>
                        <a:lnTo>
                          <a:pt x="18698" y="14923"/>
                        </a:lnTo>
                        <a:lnTo>
                          <a:pt x="18545" y="9178"/>
                        </a:lnTo>
                        <a:lnTo>
                          <a:pt x="17617" y="4086"/>
                        </a:lnTo>
                        <a:lnTo>
                          <a:pt x="11972" y="2014"/>
                        </a:lnTo>
                        <a:lnTo>
                          <a:pt x="1099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22" name="object 168"/>
                  <p:cNvSpPr/>
                  <p:nvPr/>
                </p:nvSpPr>
                <p:spPr>
                  <a:xfrm>
                    <a:off x="12889" y="255233"/>
                    <a:ext cx="99661" cy="152459"/>
                  </a:xfrm>
                  <a:custGeom>
                    <a:avLst/>
                    <a:gdLst/>
                    <a:ahLst/>
                    <a:cxnLst>
                      <a:cxn ang="0">
                        <a:pos x="wd2" y="hd2"/>
                      </a:cxn>
                      <a:cxn ang="5400000">
                        <a:pos x="wd2" y="hd2"/>
                      </a:cxn>
                      <a:cxn ang="10800000">
                        <a:pos x="wd2" y="hd2"/>
                      </a:cxn>
                      <a:cxn ang="16200000">
                        <a:pos x="wd2" y="hd2"/>
                      </a:cxn>
                    </a:cxnLst>
                    <a:rect l="0" t="0" r="r" b="b"/>
                    <a:pathLst>
                      <a:path w="21600" h="21600" extrusionOk="0">
                        <a:moveTo>
                          <a:pt x="10991" y="0"/>
                        </a:moveTo>
                        <a:lnTo>
                          <a:pt x="11972" y="2014"/>
                        </a:lnTo>
                        <a:lnTo>
                          <a:pt x="14182" y="2234"/>
                        </a:lnTo>
                        <a:lnTo>
                          <a:pt x="15431" y="2398"/>
                        </a:lnTo>
                        <a:lnTo>
                          <a:pt x="18136" y="6225"/>
                        </a:lnTo>
                        <a:lnTo>
                          <a:pt x="18698" y="14923"/>
                        </a:lnTo>
                        <a:lnTo>
                          <a:pt x="21600" y="21600"/>
                        </a:lnTo>
                        <a:lnTo>
                          <a:pt x="0" y="21234"/>
                        </a:lnTo>
                        <a:lnTo>
                          <a:pt x="166" y="16645"/>
                        </a:lnTo>
                        <a:lnTo>
                          <a:pt x="885" y="11267"/>
                        </a:lnTo>
                        <a:lnTo>
                          <a:pt x="1704" y="6526"/>
                        </a:lnTo>
                        <a:lnTo>
                          <a:pt x="2172" y="3848"/>
                        </a:lnTo>
                        <a:lnTo>
                          <a:pt x="7324" y="1854"/>
                        </a:lnTo>
                        <a:lnTo>
                          <a:pt x="7910" y="92"/>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723" name="object 169"/>
                  <p:cNvSpPr/>
                  <p:nvPr/>
                </p:nvSpPr>
                <p:spPr>
                  <a:xfrm>
                    <a:off x="11303" y="667024"/>
                    <a:ext cx="25237" cy="12701"/>
                  </a:xfrm>
                  <a:custGeom>
                    <a:avLst/>
                    <a:gdLst/>
                    <a:ahLst/>
                    <a:cxnLst>
                      <a:cxn ang="0">
                        <a:pos x="wd2" y="hd2"/>
                      </a:cxn>
                      <a:cxn ang="5400000">
                        <a:pos x="wd2" y="hd2"/>
                      </a:cxn>
                      <a:cxn ang="10800000">
                        <a:pos x="wd2" y="hd2"/>
                      </a:cxn>
                      <a:cxn ang="16200000">
                        <a:pos x="wd2" y="hd2"/>
                      </a:cxn>
                    </a:cxnLst>
                    <a:rect l="0" t="0" r="r" b="b"/>
                    <a:pathLst>
                      <a:path w="21600" h="21600" extrusionOk="0">
                        <a:moveTo>
                          <a:pt x="8023" y="0"/>
                        </a:moveTo>
                        <a:lnTo>
                          <a:pt x="0" y="0"/>
                        </a:lnTo>
                        <a:lnTo>
                          <a:pt x="0" y="20814"/>
                        </a:lnTo>
                        <a:lnTo>
                          <a:pt x="5689" y="20814"/>
                        </a:lnTo>
                        <a:lnTo>
                          <a:pt x="4605" y="12603"/>
                        </a:lnTo>
                        <a:lnTo>
                          <a:pt x="5732" y="12589"/>
                        </a:lnTo>
                        <a:lnTo>
                          <a:pt x="14513" y="21600"/>
                        </a:lnTo>
                        <a:lnTo>
                          <a:pt x="21600" y="20814"/>
                        </a:lnTo>
                        <a:lnTo>
                          <a:pt x="8023"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24" name="object 170"/>
                  <p:cNvSpPr/>
                  <p:nvPr/>
                </p:nvSpPr>
                <p:spPr>
                  <a:xfrm>
                    <a:off x="11303" y="667024"/>
                    <a:ext cx="25237"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4"/>
                        </a:moveTo>
                        <a:lnTo>
                          <a:pt x="14513" y="21600"/>
                        </a:lnTo>
                        <a:lnTo>
                          <a:pt x="5732" y="12589"/>
                        </a:lnTo>
                        <a:lnTo>
                          <a:pt x="4605" y="12603"/>
                        </a:lnTo>
                        <a:lnTo>
                          <a:pt x="5689" y="20814"/>
                        </a:lnTo>
                        <a:lnTo>
                          <a:pt x="0" y="20814"/>
                        </a:lnTo>
                        <a:lnTo>
                          <a:pt x="0" y="0"/>
                        </a:lnTo>
                        <a:lnTo>
                          <a:pt x="8023" y="0"/>
                        </a:lnTo>
                        <a:lnTo>
                          <a:pt x="21600" y="20814"/>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pic>
                <p:nvPicPr>
                  <p:cNvPr id="3725" name="object 171" descr="object 171"/>
                  <p:cNvPicPr>
                    <a:picLocks noChangeAspect="1"/>
                  </p:cNvPicPr>
                  <p:nvPr/>
                </p:nvPicPr>
                <p:blipFill>
                  <a:blip r:embed="rId14"/>
                  <a:stretch>
                    <a:fillRect/>
                  </a:stretch>
                </p:blipFill>
                <p:spPr>
                  <a:xfrm>
                    <a:off x="100935" y="129888"/>
                    <a:ext cx="178666" cy="168276"/>
                  </a:xfrm>
                  <a:prstGeom prst="rect">
                    <a:avLst/>
                  </a:prstGeom>
                  <a:ln w="12700" cap="flat">
                    <a:noFill/>
                    <a:miter lim="400000"/>
                  </a:ln>
                  <a:effectLst/>
                </p:spPr>
              </p:pic>
              <p:sp>
                <p:nvSpPr>
                  <p:cNvPr id="3726" name="object 172"/>
                  <p:cNvSpPr/>
                  <p:nvPr/>
                </p:nvSpPr>
                <p:spPr>
                  <a:xfrm>
                    <a:off x="220447" y="241612"/>
                    <a:ext cx="183077" cy="68000"/>
                  </a:xfrm>
                  <a:custGeom>
                    <a:avLst/>
                    <a:gdLst/>
                    <a:ahLst/>
                    <a:cxnLst>
                      <a:cxn ang="0">
                        <a:pos x="wd2" y="hd2"/>
                      </a:cxn>
                      <a:cxn ang="5400000">
                        <a:pos x="wd2" y="hd2"/>
                      </a:cxn>
                      <a:cxn ang="10800000">
                        <a:pos x="wd2" y="hd2"/>
                      </a:cxn>
                      <a:cxn ang="16200000">
                        <a:pos x="wd2" y="hd2"/>
                      </a:cxn>
                    </a:cxnLst>
                    <a:rect l="0" t="0" r="r" b="b"/>
                    <a:pathLst>
                      <a:path w="21600" h="21600" extrusionOk="0">
                        <a:moveTo>
                          <a:pt x="0" y="16198"/>
                        </a:moveTo>
                        <a:lnTo>
                          <a:pt x="1540" y="18258"/>
                        </a:lnTo>
                        <a:lnTo>
                          <a:pt x="3172" y="19866"/>
                        </a:lnTo>
                        <a:lnTo>
                          <a:pt x="4885" y="20990"/>
                        </a:lnTo>
                        <a:lnTo>
                          <a:pt x="6670" y="21600"/>
                        </a:lnTo>
                        <a:lnTo>
                          <a:pt x="9771" y="21398"/>
                        </a:lnTo>
                        <a:lnTo>
                          <a:pt x="12700" y="19679"/>
                        </a:lnTo>
                        <a:lnTo>
                          <a:pt x="15403" y="16561"/>
                        </a:lnTo>
                        <a:lnTo>
                          <a:pt x="17824" y="12163"/>
                        </a:lnTo>
                        <a:lnTo>
                          <a:pt x="19908" y="6603"/>
                        </a:lnTo>
                        <a:lnTo>
                          <a:pt x="21600" y="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727" name="object 173"/>
                  <p:cNvSpPr/>
                  <p:nvPr/>
                </p:nvSpPr>
                <p:spPr>
                  <a:xfrm>
                    <a:off x="372934" y="241615"/>
                    <a:ext cx="38144" cy="31222"/>
                  </a:xfrm>
                  <a:custGeom>
                    <a:avLst/>
                    <a:gdLst/>
                    <a:ahLst/>
                    <a:cxnLst>
                      <a:cxn ang="0">
                        <a:pos x="wd2" y="hd2"/>
                      </a:cxn>
                      <a:cxn ang="5400000">
                        <a:pos x="wd2" y="hd2"/>
                      </a:cxn>
                      <a:cxn ang="10800000">
                        <a:pos x="wd2" y="hd2"/>
                      </a:cxn>
                      <a:cxn ang="16200000">
                        <a:pos x="wd2" y="hd2"/>
                      </a:cxn>
                    </a:cxnLst>
                    <a:rect l="0" t="0" r="r" b="b"/>
                    <a:pathLst>
                      <a:path w="21600" h="21600" extrusionOk="0">
                        <a:moveTo>
                          <a:pt x="0" y="6784"/>
                        </a:moveTo>
                        <a:lnTo>
                          <a:pt x="17322" y="0"/>
                        </a:lnTo>
                        <a:lnTo>
                          <a:pt x="21600" y="2160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728" name="object 174"/>
                  <p:cNvSpPr/>
                  <p:nvPr/>
                </p:nvSpPr>
                <p:spPr>
                  <a:xfrm>
                    <a:off x="24652" y="196973"/>
                    <a:ext cx="61222" cy="62560"/>
                  </a:xfrm>
                  <a:custGeom>
                    <a:avLst/>
                    <a:gdLst/>
                    <a:ahLst/>
                    <a:cxnLst>
                      <a:cxn ang="0">
                        <a:pos x="wd2" y="hd2"/>
                      </a:cxn>
                      <a:cxn ang="5400000">
                        <a:pos x="wd2" y="hd2"/>
                      </a:cxn>
                      <a:cxn ang="10800000">
                        <a:pos x="wd2" y="hd2"/>
                      </a:cxn>
                      <a:cxn ang="16200000">
                        <a:pos x="wd2" y="hd2"/>
                      </a:cxn>
                    </a:cxnLst>
                    <a:rect l="0" t="0" r="r" b="b"/>
                    <a:pathLst>
                      <a:path w="21600" h="21600" extrusionOk="0">
                        <a:moveTo>
                          <a:pt x="19351" y="0"/>
                        </a:moveTo>
                        <a:lnTo>
                          <a:pt x="10571" y="1515"/>
                        </a:lnTo>
                        <a:lnTo>
                          <a:pt x="3640" y="2950"/>
                        </a:lnTo>
                        <a:lnTo>
                          <a:pt x="297" y="6491"/>
                        </a:lnTo>
                        <a:lnTo>
                          <a:pt x="0" y="11133"/>
                        </a:lnTo>
                        <a:lnTo>
                          <a:pt x="2205" y="15869"/>
                        </a:lnTo>
                        <a:lnTo>
                          <a:pt x="6370" y="19694"/>
                        </a:lnTo>
                        <a:lnTo>
                          <a:pt x="11952" y="21600"/>
                        </a:lnTo>
                        <a:lnTo>
                          <a:pt x="18407" y="20582"/>
                        </a:lnTo>
                        <a:lnTo>
                          <a:pt x="14442" y="10746"/>
                        </a:lnTo>
                        <a:lnTo>
                          <a:pt x="16186" y="10286"/>
                        </a:lnTo>
                        <a:lnTo>
                          <a:pt x="17369" y="8825"/>
                        </a:lnTo>
                        <a:lnTo>
                          <a:pt x="17092" y="7293"/>
                        </a:lnTo>
                        <a:lnTo>
                          <a:pt x="17841" y="6776"/>
                        </a:lnTo>
                        <a:lnTo>
                          <a:pt x="19562" y="6627"/>
                        </a:lnTo>
                        <a:lnTo>
                          <a:pt x="21379" y="6314"/>
                        </a:lnTo>
                        <a:lnTo>
                          <a:pt x="21600" y="4046"/>
                        </a:lnTo>
                        <a:lnTo>
                          <a:pt x="21323" y="2516"/>
                        </a:lnTo>
                        <a:lnTo>
                          <a:pt x="21047" y="986"/>
                        </a:lnTo>
                        <a:lnTo>
                          <a:pt x="1935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29" name="object 175"/>
                  <p:cNvSpPr/>
                  <p:nvPr/>
                </p:nvSpPr>
                <p:spPr>
                  <a:xfrm>
                    <a:off x="24652" y="196973"/>
                    <a:ext cx="61222" cy="62560"/>
                  </a:xfrm>
                  <a:custGeom>
                    <a:avLst/>
                    <a:gdLst/>
                    <a:ahLst/>
                    <a:cxnLst>
                      <a:cxn ang="0">
                        <a:pos x="wd2" y="hd2"/>
                      </a:cxn>
                      <a:cxn ang="5400000">
                        <a:pos x="wd2" y="hd2"/>
                      </a:cxn>
                      <a:cxn ang="10800000">
                        <a:pos x="wd2" y="hd2"/>
                      </a:cxn>
                      <a:cxn ang="16200000">
                        <a:pos x="wd2" y="hd2"/>
                      </a:cxn>
                    </a:cxnLst>
                    <a:rect l="0" t="0" r="r" b="b"/>
                    <a:pathLst>
                      <a:path w="21600" h="21600" extrusionOk="0">
                        <a:moveTo>
                          <a:pt x="21323" y="2516"/>
                        </a:moveTo>
                        <a:lnTo>
                          <a:pt x="21047" y="986"/>
                        </a:lnTo>
                        <a:lnTo>
                          <a:pt x="19351" y="0"/>
                        </a:lnTo>
                        <a:lnTo>
                          <a:pt x="17534" y="313"/>
                        </a:lnTo>
                        <a:lnTo>
                          <a:pt x="10571" y="1515"/>
                        </a:lnTo>
                        <a:lnTo>
                          <a:pt x="3640" y="2950"/>
                        </a:lnTo>
                        <a:lnTo>
                          <a:pt x="297" y="6491"/>
                        </a:lnTo>
                        <a:lnTo>
                          <a:pt x="0" y="11133"/>
                        </a:lnTo>
                        <a:lnTo>
                          <a:pt x="2205" y="15869"/>
                        </a:lnTo>
                        <a:lnTo>
                          <a:pt x="6370" y="19694"/>
                        </a:lnTo>
                        <a:lnTo>
                          <a:pt x="11952" y="21600"/>
                        </a:lnTo>
                        <a:lnTo>
                          <a:pt x="18407" y="20582"/>
                        </a:lnTo>
                        <a:lnTo>
                          <a:pt x="14442" y="10746"/>
                        </a:lnTo>
                        <a:lnTo>
                          <a:pt x="16186" y="10286"/>
                        </a:lnTo>
                        <a:lnTo>
                          <a:pt x="17369" y="8825"/>
                        </a:lnTo>
                        <a:lnTo>
                          <a:pt x="17092" y="7293"/>
                        </a:lnTo>
                        <a:lnTo>
                          <a:pt x="17841" y="6776"/>
                        </a:lnTo>
                        <a:lnTo>
                          <a:pt x="19562" y="6627"/>
                        </a:lnTo>
                        <a:lnTo>
                          <a:pt x="21379" y="6314"/>
                        </a:lnTo>
                        <a:lnTo>
                          <a:pt x="21600" y="4046"/>
                        </a:lnTo>
                        <a:lnTo>
                          <a:pt x="21323" y="2516"/>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pic>
                <p:nvPicPr>
                  <p:cNvPr id="3730" name="object 177" descr="object 177"/>
                  <p:cNvPicPr>
                    <a:picLocks noChangeAspect="1"/>
                  </p:cNvPicPr>
                  <p:nvPr/>
                </p:nvPicPr>
                <p:blipFill>
                  <a:blip r:embed="rId15"/>
                  <a:stretch>
                    <a:fillRect/>
                  </a:stretch>
                </p:blipFill>
                <p:spPr>
                  <a:xfrm>
                    <a:off x="193681" y="271998"/>
                    <a:ext cx="71440" cy="66784"/>
                  </a:xfrm>
                  <a:prstGeom prst="rect">
                    <a:avLst/>
                  </a:prstGeom>
                  <a:ln w="12700" cap="flat">
                    <a:noFill/>
                    <a:miter lim="400000"/>
                  </a:ln>
                  <a:effectLst/>
                </p:spPr>
              </p:pic>
              <p:sp>
                <p:nvSpPr>
                  <p:cNvPr id="3731" name="object 178"/>
                  <p:cNvSpPr/>
                  <p:nvPr/>
                </p:nvSpPr>
                <p:spPr>
                  <a:xfrm>
                    <a:off x="113907" y="259799"/>
                    <a:ext cx="19791" cy="21395"/>
                  </a:xfrm>
                  <a:custGeom>
                    <a:avLst/>
                    <a:gdLst/>
                    <a:ahLst/>
                    <a:cxnLst>
                      <a:cxn ang="0">
                        <a:pos x="wd2" y="hd2"/>
                      </a:cxn>
                      <a:cxn ang="5400000">
                        <a:pos x="wd2" y="hd2"/>
                      </a:cxn>
                      <a:cxn ang="10800000">
                        <a:pos x="wd2" y="hd2"/>
                      </a:cxn>
                      <a:cxn ang="16200000">
                        <a:pos x="wd2" y="hd2"/>
                      </a:cxn>
                    </a:cxnLst>
                    <a:rect l="0" t="0" r="r" b="b"/>
                    <a:pathLst>
                      <a:path w="21600" h="21600" extrusionOk="0">
                        <a:moveTo>
                          <a:pt x="16057" y="0"/>
                        </a:moveTo>
                        <a:lnTo>
                          <a:pt x="5347" y="4532"/>
                        </a:lnTo>
                        <a:lnTo>
                          <a:pt x="3470" y="6514"/>
                        </a:lnTo>
                        <a:lnTo>
                          <a:pt x="0" y="16560"/>
                        </a:lnTo>
                        <a:lnTo>
                          <a:pt x="9029" y="21600"/>
                        </a:lnTo>
                        <a:lnTo>
                          <a:pt x="16897" y="20227"/>
                        </a:lnTo>
                        <a:lnTo>
                          <a:pt x="17957" y="18194"/>
                        </a:lnTo>
                        <a:lnTo>
                          <a:pt x="21294" y="6776"/>
                        </a:lnTo>
                        <a:lnTo>
                          <a:pt x="21600" y="6341"/>
                        </a:lnTo>
                        <a:lnTo>
                          <a:pt x="16057"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32" name="object 179"/>
                  <p:cNvSpPr/>
                  <p:nvPr/>
                </p:nvSpPr>
                <p:spPr>
                  <a:xfrm>
                    <a:off x="113907" y="259799"/>
                    <a:ext cx="19791" cy="21395"/>
                  </a:xfrm>
                  <a:custGeom>
                    <a:avLst/>
                    <a:gdLst/>
                    <a:ahLst/>
                    <a:cxnLst>
                      <a:cxn ang="0">
                        <a:pos x="wd2" y="hd2"/>
                      </a:cxn>
                      <a:cxn ang="5400000">
                        <a:pos x="wd2" y="hd2"/>
                      </a:cxn>
                      <a:cxn ang="10800000">
                        <a:pos x="wd2" y="hd2"/>
                      </a:cxn>
                      <a:cxn ang="16200000">
                        <a:pos x="wd2" y="hd2"/>
                      </a:cxn>
                    </a:cxnLst>
                    <a:rect l="0" t="0" r="r" b="b"/>
                    <a:pathLst>
                      <a:path w="21600" h="21600" extrusionOk="0">
                        <a:moveTo>
                          <a:pt x="0" y="16560"/>
                        </a:moveTo>
                        <a:lnTo>
                          <a:pt x="2622" y="8948"/>
                        </a:lnTo>
                        <a:lnTo>
                          <a:pt x="3470" y="6514"/>
                        </a:lnTo>
                        <a:lnTo>
                          <a:pt x="5347" y="4532"/>
                        </a:lnTo>
                        <a:lnTo>
                          <a:pt x="7820" y="3486"/>
                        </a:lnTo>
                        <a:lnTo>
                          <a:pt x="15554" y="210"/>
                        </a:lnTo>
                        <a:lnTo>
                          <a:pt x="16057" y="0"/>
                        </a:lnTo>
                        <a:lnTo>
                          <a:pt x="21600" y="6341"/>
                        </a:lnTo>
                        <a:lnTo>
                          <a:pt x="21294" y="6776"/>
                        </a:lnTo>
                        <a:lnTo>
                          <a:pt x="17957" y="18194"/>
                        </a:lnTo>
                        <a:lnTo>
                          <a:pt x="16897" y="20227"/>
                        </a:lnTo>
                        <a:lnTo>
                          <a:pt x="9029" y="21600"/>
                        </a:lnTo>
                        <a:lnTo>
                          <a:pt x="0" y="16560"/>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sp>
                <p:nvSpPr>
                  <p:cNvPr id="3733" name="object 180"/>
                  <p:cNvSpPr/>
                  <p:nvPr/>
                </p:nvSpPr>
                <p:spPr>
                  <a:xfrm>
                    <a:off x="80720" y="270625"/>
                    <a:ext cx="49900" cy="72468"/>
                  </a:xfrm>
                  <a:custGeom>
                    <a:avLst/>
                    <a:gdLst/>
                    <a:ahLst/>
                    <a:cxnLst>
                      <a:cxn ang="0">
                        <a:pos x="wd2" y="hd2"/>
                      </a:cxn>
                      <a:cxn ang="5400000">
                        <a:pos x="wd2" y="hd2"/>
                      </a:cxn>
                      <a:cxn ang="10800000">
                        <a:pos x="wd2" y="hd2"/>
                      </a:cxn>
                      <a:cxn ang="16200000">
                        <a:pos x="wd2" y="hd2"/>
                      </a:cxn>
                    </a:cxnLst>
                    <a:rect l="0" t="0" r="r" b="b"/>
                    <a:pathLst>
                      <a:path w="21600" h="21600" extrusionOk="0">
                        <a:moveTo>
                          <a:pt x="13777" y="0"/>
                        </a:moveTo>
                        <a:lnTo>
                          <a:pt x="11466" y="8305"/>
                        </a:lnTo>
                        <a:lnTo>
                          <a:pt x="4475" y="1574"/>
                        </a:lnTo>
                        <a:lnTo>
                          <a:pt x="0" y="14474"/>
                        </a:lnTo>
                        <a:lnTo>
                          <a:pt x="15381" y="21600"/>
                        </a:lnTo>
                        <a:lnTo>
                          <a:pt x="21600" y="3508"/>
                        </a:lnTo>
                        <a:lnTo>
                          <a:pt x="13777"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US" dirty="0"/>
                  </a:p>
                </p:txBody>
              </p:sp>
              <p:sp>
                <p:nvSpPr>
                  <p:cNvPr id="3734" name="object 181"/>
                  <p:cNvSpPr/>
                  <p:nvPr/>
                </p:nvSpPr>
                <p:spPr>
                  <a:xfrm>
                    <a:off x="80720" y="270625"/>
                    <a:ext cx="49900" cy="72468"/>
                  </a:xfrm>
                  <a:custGeom>
                    <a:avLst/>
                    <a:gdLst/>
                    <a:ahLst/>
                    <a:cxnLst>
                      <a:cxn ang="0">
                        <a:pos x="wd2" y="hd2"/>
                      </a:cxn>
                      <a:cxn ang="5400000">
                        <a:pos x="wd2" y="hd2"/>
                      </a:cxn>
                      <a:cxn ang="10800000">
                        <a:pos x="wd2" y="hd2"/>
                      </a:cxn>
                      <a:cxn ang="16200000">
                        <a:pos x="wd2" y="hd2"/>
                      </a:cxn>
                    </a:cxnLst>
                    <a:rect l="0" t="0" r="r" b="b"/>
                    <a:pathLst>
                      <a:path w="21600" h="21600" extrusionOk="0">
                        <a:moveTo>
                          <a:pt x="4475" y="1574"/>
                        </a:moveTo>
                        <a:lnTo>
                          <a:pt x="11466" y="8305"/>
                        </a:lnTo>
                        <a:lnTo>
                          <a:pt x="13777" y="0"/>
                        </a:lnTo>
                        <a:lnTo>
                          <a:pt x="21600" y="3508"/>
                        </a:lnTo>
                        <a:lnTo>
                          <a:pt x="15381" y="21600"/>
                        </a:lnTo>
                        <a:lnTo>
                          <a:pt x="0" y="14474"/>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US" dirty="0"/>
                  </a:p>
                </p:txBody>
              </p:sp>
            </p:grpSp>
          </p:grpSp>
          <p:sp>
            <p:nvSpPr>
              <p:cNvPr id="3737" name="object 91"/>
              <p:cNvSpPr txBox="1"/>
              <p:nvPr/>
            </p:nvSpPr>
            <p:spPr>
              <a:xfrm>
                <a:off x="0" y="0"/>
                <a:ext cx="1295313" cy="5232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900"/>
                </a:pPr>
                <a:r>
                  <a:rPr lang="en-US" dirty="0"/>
                  <a:t>Aqualia Sustainability Strategic Plan 2024–2026</a:t>
                </a:r>
                <a:endParaRPr lang="en-US" sz="1000" dirty="0"/>
              </a:p>
              <a:p>
                <a:pPr>
                  <a:defRPr sz="700"/>
                </a:pPr>
                <a:r>
                  <a:rPr lang="en-US" dirty="0"/>
                  <a:t>Strategic Lines</a:t>
                </a:r>
              </a:p>
            </p:txBody>
          </p:sp>
          <p:sp>
            <p:nvSpPr>
              <p:cNvPr id="3738" name="object 98"/>
              <p:cNvSpPr txBox="1"/>
              <p:nvPr/>
            </p:nvSpPr>
            <p:spPr>
              <a:xfrm>
                <a:off x="4009451" y="2510084"/>
                <a:ext cx="1111115"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spcBef>
                    <a:spcPts val="200"/>
                  </a:spcBef>
                  <a:defRPr sz="500">
                    <a:solidFill>
                      <a:srgbClr val="1A75CF"/>
                    </a:solidFill>
                  </a:defRPr>
                </a:pPr>
                <a:r>
                  <a:rPr lang="en-US" dirty="0"/>
                  <a:t>SL4 FINANCIAL AND BUSINESS STRATEGY</a:t>
                </a:r>
              </a:p>
              <a:p>
                <a:pPr>
                  <a:spcBef>
                    <a:spcPts val="200"/>
                  </a:spcBef>
                  <a:defRPr sz="500"/>
                </a:pPr>
                <a:r>
                  <a:rPr lang="en-US" dirty="0"/>
                  <a:t>Its purpose is to achieve sustainable growth, based on reasonable profitability criteria and the integration of Aqualia’s capabilities across the value chain.</a:t>
                </a:r>
              </a:p>
            </p:txBody>
          </p:sp>
          <p:grpSp>
            <p:nvGrpSpPr>
              <p:cNvPr id="3741" name="Grupo 56"/>
              <p:cNvGrpSpPr/>
              <p:nvPr/>
            </p:nvGrpSpPr>
            <p:grpSpPr>
              <a:xfrm>
                <a:off x="3951921" y="1383233"/>
                <a:ext cx="1199896" cy="537925"/>
                <a:chOff x="0" y="0"/>
                <a:chExt cx="1199894" cy="537923"/>
              </a:xfrm>
            </p:grpSpPr>
            <p:sp>
              <p:nvSpPr>
                <p:cNvPr id="3739" name="object 96"/>
                <p:cNvSpPr txBox="1"/>
                <p:nvPr/>
              </p:nvSpPr>
              <p:spPr>
                <a:xfrm>
                  <a:off x="234675" y="5499"/>
                  <a:ext cx="965219" cy="4873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spcBef>
                      <a:spcPts val="200"/>
                    </a:spcBef>
                    <a:defRPr sz="500">
                      <a:solidFill>
                        <a:srgbClr val="1A75CF"/>
                      </a:solidFill>
                    </a:defRPr>
                  </a:pPr>
                  <a:r>
                    <a:rPr lang="en-US" dirty="0"/>
                    <a:t>SL3 PEOPLE MANAGEMENT</a:t>
                  </a:r>
                </a:p>
                <a:p>
                  <a:pPr>
                    <a:spcBef>
                      <a:spcPts val="200"/>
                    </a:spcBef>
                    <a:defRPr sz="500"/>
                  </a:pPr>
                  <a:r>
                    <a:rPr lang="en-US" dirty="0"/>
                    <a:t>This strategic line focuses on promoting people’s physical and emotional wellbeing and on building a sustainable organizational identity.</a:t>
                  </a:r>
                </a:p>
              </p:txBody>
            </p:sp>
            <p:pic>
              <p:nvPicPr>
                <p:cNvPr id="3740" name="object 103" descr="object 103"/>
                <p:cNvPicPr>
                  <a:picLocks noChangeAspect="1"/>
                </p:cNvPicPr>
                <p:nvPr/>
              </p:nvPicPr>
              <p:blipFill>
                <a:blip r:embed="rId16"/>
                <a:stretch>
                  <a:fillRect/>
                </a:stretch>
              </p:blipFill>
              <p:spPr>
                <a:xfrm>
                  <a:off x="0" y="0"/>
                  <a:ext cx="166371" cy="537923"/>
                </a:xfrm>
                <a:prstGeom prst="rect">
                  <a:avLst/>
                </a:prstGeom>
                <a:ln w="12700" cap="flat">
                  <a:noFill/>
                  <a:miter lim="400000"/>
                </a:ln>
                <a:effectLst/>
              </p:spPr>
            </p:pic>
          </p:grpSp>
          <p:grpSp>
            <p:nvGrpSpPr>
              <p:cNvPr id="3744" name="Grupo 57"/>
              <p:cNvGrpSpPr/>
              <p:nvPr/>
            </p:nvGrpSpPr>
            <p:grpSpPr>
              <a:xfrm>
                <a:off x="1764054" y="37626"/>
                <a:ext cx="1703478" cy="1113910"/>
                <a:chOff x="0" y="0"/>
                <a:chExt cx="1703476" cy="1113908"/>
              </a:xfrm>
            </p:grpSpPr>
            <p:sp>
              <p:nvSpPr>
                <p:cNvPr id="3742" name="object 97"/>
                <p:cNvSpPr txBox="1"/>
                <p:nvPr/>
              </p:nvSpPr>
              <p:spPr>
                <a:xfrm>
                  <a:off x="231497" y="0"/>
                  <a:ext cx="1471979" cy="4360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spcBef>
                      <a:spcPts val="200"/>
                    </a:spcBef>
                    <a:defRPr sz="500">
                      <a:solidFill>
                        <a:srgbClr val="1A75CF"/>
                      </a:solidFill>
                    </a:defRPr>
                  </a:pPr>
                  <a:r>
                    <a:rPr lang="en-US" dirty="0"/>
                    <a:t>SL1 CLIMATE EMERGENCY AND PLANET CARE</a:t>
                  </a:r>
                </a:p>
                <a:p>
                  <a:pPr>
                    <a:spcBef>
                      <a:spcPts val="200"/>
                    </a:spcBef>
                    <a:defRPr sz="500"/>
                  </a:pPr>
                  <a:endParaRPr lang="en-US" dirty="0"/>
                </a:p>
                <a:p>
                  <a:pPr>
                    <a:spcBef>
                      <a:spcPts val="200"/>
                    </a:spcBef>
                    <a:defRPr sz="500"/>
                  </a:pPr>
                  <a:r>
                    <a:rPr lang="en-US" dirty="0"/>
                    <a:t>Its purpose is to implement initiatives to help adapt Aqualia to climate change and reduce its impact on biodiversity.</a:t>
                  </a:r>
                </a:p>
              </p:txBody>
            </p:sp>
            <p:pic>
              <p:nvPicPr>
                <p:cNvPr id="3743" name="object 182" descr="object 182"/>
                <p:cNvPicPr>
                  <a:picLocks noChangeAspect="1"/>
                </p:cNvPicPr>
                <p:nvPr/>
              </p:nvPicPr>
              <p:blipFill>
                <a:blip r:embed="rId17"/>
                <a:stretch>
                  <a:fillRect/>
                </a:stretch>
              </p:blipFill>
              <p:spPr>
                <a:xfrm>
                  <a:off x="0" y="14501"/>
                  <a:ext cx="166379" cy="1099407"/>
                </a:xfrm>
                <a:prstGeom prst="rect">
                  <a:avLst/>
                </a:prstGeom>
                <a:ln w="12700" cap="flat">
                  <a:noFill/>
                  <a:miter lim="400000"/>
                </a:ln>
                <a:effectLst/>
              </p:spPr>
            </p:pic>
          </p:grpSp>
          <p:grpSp>
            <p:nvGrpSpPr>
              <p:cNvPr id="3747" name="Grupo 58"/>
              <p:cNvGrpSpPr/>
              <p:nvPr/>
            </p:nvGrpSpPr>
            <p:grpSpPr>
              <a:xfrm>
                <a:off x="3762393" y="161486"/>
                <a:ext cx="1199895" cy="748869"/>
                <a:chOff x="0" y="0"/>
                <a:chExt cx="1199894" cy="748867"/>
              </a:xfrm>
            </p:grpSpPr>
            <p:sp>
              <p:nvSpPr>
                <p:cNvPr id="3745" name="object 100"/>
                <p:cNvSpPr txBox="1"/>
                <p:nvPr/>
              </p:nvSpPr>
              <p:spPr>
                <a:xfrm>
                  <a:off x="236349" y="0"/>
                  <a:ext cx="963545" cy="4873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spcBef>
                      <a:spcPts val="200"/>
                    </a:spcBef>
                    <a:defRPr sz="500">
                      <a:solidFill>
                        <a:srgbClr val="1A75CF"/>
                      </a:solidFill>
                    </a:defRPr>
                  </a:pPr>
                  <a:r>
                    <a:rPr lang="en-US" dirty="0"/>
                    <a:t>SL2 TECHNOLOGY FOR INTEGRATED MANAGEMENT</a:t>
                  </a:r>
                </a:p>
                <a:p>
                  <a:pPr>
                    <a:spcBef>
                      <a:spcPts val="200"/>
                    </a:spcBef>
                    <a:defRPr sz="500"/>
                  </a:pPr>
                  <a:r>
                    <a:rPr lang="en-US" dirty="0"/>
                    <a:t>Its focus is on the implementation of digitalization across the entire end-to-end water cycle to enable efficient management.</a:t>
                  </a:r>
                </a:p>
              </p:txBody>
            </p:sp>
            <p:pic>
              <p:nvPicPr>
                <p:cNvPr id="3746" name="object 183" descr="object 183"/>
                <p:cNvPicPr>
                  <a:picLocks noChangeAspect="1"/>
                </p:cNvPicPr>
                <p:nvPr/>
              </p:nvPicPr>
              <p:blipFill>
                <a:blip r:embed="rId18"/>
                <a:stretch>
                  <a:fillRect/>
                </a:stretch>
              </p:blipFill>
              <p:spPr>
                <a:xfrm>
                  <a:off x="0" y="21700"/>
                  <a:ext cx="166379" cy="727167"/>
                </a:xfrm>
                <a:prstGeom prst="rect">
                  <a:avLst/>
                </a:prstGeom>
                <a:ln w="12700" cap="flat">
                  <a:noFill/>
                  <a:miter lim="400000"/>
                </a:ln>
                <a:effectLst/>
              </p:spPr>
            </p:pic>
          </p:grpSp>
          <p:grpSp>
            <p:nvGrpSpPr>
              <p:cNvPr id="3750" name="Grupo 59"/>
              <p:cNvGrpSpPr/>
              <p:nvPr/>
            </p:nvGrpSpPr>
            <p:grpSpPr>
              <a:xfrm>
                <a:off x="1909927" y="2849776"/>
                <a:ext cx="1671848" cy="726463"/>
                <a:chOff x="-1" y="0"/>
                <a:chExt cx="1671847" cy="726462"/>
              </a:xfrm>
            </p:grpSpPr>
            <p:sp>
              <p:nvSpPr>
                <p:cNvPr id="3748" name="object 101"/>
                <p:cNvSpPr txBox="1"/>
                <p:nvPr/>
              </p:nvSpPr>
              <p:spPr>
                <a:xfrm>
                  <a:off x="228158" y="220740"/>
                  <a:ext cx="1443688" cy="3334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spcBef>
                      <a:spcPts val="200"/>
                    </a:spcBef>
                    <a:defRPr sz="500">
                      <a:solidFill>
                        <a:srgbClr val="1A75CF"/>
                      </a:solidFill>
                    </a:defRPr>
                  </a:pPr>
                  <a:r>
                    <a:rPr lang="en-US" dirty="0"/>
                    <a:t>SL5 ETHICS AND COMPLIANCE</a:t>
                  </a:r>
                </a:p>
                <a:p>
                  <a:pPr>
                    <a:spcBef>
                      <a:spcPts val="200"/>
                    </a:spcBef>
                    <a:defRPr sz="500"/>
                  </a:pPr>
                  <a:r>
                    <a:rPr lang="en-US" dirty="0"/>
                    <a:t>Through this strategic line, the goal is to embed Aqualia’s culture and values across the entire company and throughout the supply chain.</a:t>
                  </a:r>
                </a:p>
              </p:txBody>
            </p:sp>
            <p:pic>
              <p:nvPicPr>
                <p:cNvPr id="3749" name="object 184" descr="object 184"/>
                <p:cNvPicPr>
                  <a:picLocks noChangeAspect="1"/>
                </p:cNvPicPr>
                <p:nvPr/>
              </p:nvPicPr>
              <p:blipFill>
                <a:blip r:embed="rId19"/>
                <a:stretch>
                  <a:fillRect/>
                </a:stretch>
              </p:blipFill>
              <p:spPr>
                <a:xfrm>
                  <a:off x="-1" y="0"/>
                  <a:ext cx="166373" cy="726462"/>
                </a:xfrm>
                <a:prstGeom prst="rect">
                  <a:avLst/>
                </a:prstGeom>
                <a:ln w="12700" cap="flat">
                  <a:noFill/>
                  <a:miter lim="400000"/>
                </a:ln>
                <a:effectLst/>
              </p:spPr>
            </p:pic>
          </p:grpSp>
          <p:grpSp>
            <p:nvGrpSpPr>
              <p:cNvPr id="3753" name="Grupo 60"/>
              <p:cNvGrpSpPr/>
              <p:nvPr/>
            </p:nvGrpSpPr>
            <p:grpSpPr>
              <a:xfrm>
                <a:off x="160313" y="2515774"/>
                <a:ext cx="1404922" cy="358272"/>
                <a:chOff x="0" y="0"/>
                <a:chExt cx="1404921" cy="358270"/>
              </a:xfrm>
            </p:grpSpPr>
            <p:sp>
              <p:nvSpPr>
                <p:cNvPr id="3751" name="object 102"/>
                <p:cNvSpPr txBox="1"/>
                <p:nvPr/>
              </p:nvSpPr>
              <p:spPr>
                <a:xfrm>
                  <a:off x="229333" y="0"/>
                  <a:ext cx="1175588" cy="3334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spcBef>
                      <a:spcPts val="200"/>
                    </a:spcBef>
                    <a:defRPr sz="500">
                      <a:solidFill>
                        <a:srgbClr val="1A75CF"/>
                      </a:solidFill>
                    </a:defRPr>
                  </a:pPr>
                  <a:r>
                    <a:rPr lang="en-US" dirty="0"/>
                    <a:t>SL6 STRATEGIC COMMUNICATION</a:t>
                  </a:r>
                </a:p>
                <a:p>
                  <a:pPr>
                    <a:spcBef>
                      <a:spcPts val="200"/>
                    </a:spcBef>
                    <a:defRPr sz="500"/>
                  </a:pPr>
                  <a:r>
                    <a:rPr lang="en-US" dirty="0"/>
                    <a:t>Its development highlights Aqualia’s performance and connects the company’s different realities and contexts.</a:t>
                  </a:r>
                </a:p>
              </p:txBody>
            </p:sp>
            <p:pic>
              <p:nvPicPr>
                <p:cNvPr id="3752" name="object 185" descr="object 185"/>
                <p:cNvPicPr>
                  <a:picLocks noChangeAspect="1"/>
                </p:cNvPicPr>
                <p:nvPr/>
              </p:nvPicPr>
              <p:blipFill>
                <a:blip r:embed="rId20"/>
                <a:stretch>
                  <a:fillRect/>
                </a:stretch>
              </p:blipFill>
              <p:spPr>
                <a:xfrm>
                  <a:off x="0" y="6126"/>
                  <a:ext cx="166371" cy="352144"/>
                </a:xfrm>
                <a:prstGeom prst="rect">
                  <a:avLst/>
                </a:prstGeom>
                <a:ln w="12700" cap="flat">
                  <a:noFill/>
                  <a:miter lim="400000"/>
                </a:ln>
                <a:effectLst/>
              </p:spPr>
            </p:pic>
          </p:grpSp>
          <p:grpSp>
            <p:nvGrpSpPr>
              <p:cNvPr id="3756" name="Grupo 61"/>
              <p:cNvGrpSpPr/>
              <p:nvPr/>
            </p:nvGrpSpPr>
            <p:grpSpPr>
              <a:xfrm>
                <a:off x="86807" y="774403"/>
                <a:ext cx="1404947" cy="641200"/>
                <a:chOff x="0" y="0"/>
                <a:chExt cx="1404945" cy="641198"/>
              </a:xfrm>
            </p:grpSpPr>
            <p:sp>
              <p:nvSpPr>
                <p:cNvPr id="3754" name="object 99"/>
                <p:cNvSpPr txBox="1"/>
                <p:nvPr/>
              </p:nvSpPr>
              <p:spPr>
                <a:xfrm>
                  <a:off x="229357" y="0"/>
                  <a:ext cx="1175588" cy="641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spcBef>
                      <a:spcPts val="200"/>
                    </a:spcBef>
                    <a:defRPr sz="500">
                      <a:solidFill>
                        <a:srgbClr val="1A75CF"/>
                      </a:solidFill>
                    </a:defRPr>
                  </a:pPr>
                  <a:r>
                    <a:rPr lang="en-US" dirty="0"/>
                    <a:t>SL7 PARTNERSHIPS FOR GENERATING POSITIVE IMPACT</a:t>
                  </a:r>
                  <a:endParaRPr lang="en-US" sz="800" dirty="0"/>
                </a:p>
                <a:p>
                  <a:pPr>
                    <a:spcBef>
                      <a:spcPts val="200"/>
                    </a:spcBef>
                    <a:defRPr sz="500"/>
                  </a:pPr>
                  <a:r>
                    <a:rPr lang="en-US" dirty="0"/>
                    <a:t>This strategic line establishes mechanisms to create partnerships that generate positive impact through collaborative leadership. It is aligned with global challenges and contributes to the Sustainable Development Goals (SDGs).</a:t>
                  </a:r>
                </a:p>
              </p:txBody>
            </p:sp>
            <p:pic>
              <p:nvPicPr>
                <p:cNvPr id="3755" name="object 186" descr="object 186"/>
                <p:cNvPicPr>
                  <a:picLocks noChangeAspect="1"/>
                </p:cNvPicPr>
                <p:nvPr/>
              </p:nvPicPr>
              <p:blipFill>
                <a:blip r:embed="rId21"/>
                <a:stretch>
                  <a:fillRect/>
                </a:stretch>
              </p:blipFill>
              <p:spPr>
                <a:xfrm>
                  <a:off x="0" y="29054"/>
                  <a:ext cx="166371" cy="166087"/>
                </a:xfrm>
                <a:prstGeom prst="rect">
                  <a:avLst/>
                </a:prstGeom>
                <a:ln w="12700" cap="flat">
                  <a:noFill/>
                  <a:miter lim="400000"/>
                </a:ln>
                <a:effectLst/>
              </p:spPr>
            </p:pic>
          </p:grpSp>
        </p:grpSp>
        <p:grpSp>
          <p:nvGrpSpPr>
            <p:cNvPr id="3797" name="Grupo 13"/>
            <p:cNvGrpSpPr/>
            <p:nvPr/>
          </p:nvGrpSpPr>
          <p:grpSpPr>
            <a:xfrm>
              <a:off x="-1" y="270785"/>
              <a:ext cx="5233365" cy="557274"/>
              <a:chOff x="-1" y="0"/>
              <a:chExt cx="5233364" cy="557273"/>
            </a:xfrm>
          </p:grpSpPr>
          <p:sp>
            <p:nvSpPr>
              <p:cNvPr id="3758" name="Conector recto 14"/>
              <p:cNvSpPr/>
              <p:nvPr/>
            </p:nvSpPr>
            <p:spPr>
              <a:xfrm>
                <a:off x="1608698" y="309778"/>
                <a:ext cx="203634" cy="1"/>
              </a:xfrm>
              <a:prstGeom prst="line">
                <a:avLst/>
              </a:prstGeom>
              <a:noFill/>
              <a:ln w="12700" cap="flat">
                <a:solidFill>
                  <a:srgbClr val="1A75CF"/>
                </a:solidFill>
                <a:prstDash val="solid"/>
                <a:round/>
              </a:ln>
              <a:effectLst/>
            </p:spPr>
            <p:txBody>
              <a:bodyPr wrap="square" lIns="45719" tIns="45719" rIns="45719" bIns="45719" numCol="1" anchor="t">
                <a:noAutofit/>
              </a:bodyPr>
              <a:lstStyle/>
              <a:p>
                <a:endParaRPr lang="en-US" dirty="0"/>
              </a:p>
            </p:txBody>
          </p:sp>
          <p:sp>
            <p:nvSpPr>
              <p:cNvPr id="3759" name="Conector recto 15"/>
              <p:cNvSpPr/>
              <p:nvPr/>
            </p:nvSpPr>
            <p:spPr>
              <a:xfrm>
                <a:off x="3421029" y="309778"/>
                <a:ext cx="203634" cy="1"/>
              </a:xfrm>
              <a:prstGeom prst="line">
                <a:avLst/>
              </a:prstGeom>
              <a:noFill/>
              <a:ln w="12700" cap="flat">
                <a:solidFill>
                  <a:srgbClr val="1A75CF"/>
                </a:solidFill>
                <a:prstDash val="solid"/>
                <a:round/>
              </a:ln>
              <a:effectLst/>
            </p:spPr>
            <p:txBody>
              <a:bodyPr wrap="square" lIns="45719" tIns="45719" rIns="45719" bIns="45719" numCol="1" anchor="t">
                <a:noAutofit/>
              </a:bodyPr>
              <a:lstStyle/>
              <a:p>
                <a:endParaRPr lang="en-US" dirty="0"/>
              </a:p>
            </p:txBody>
          </p:sp>
          <p:grpSp>
            <p:nvGrpSpPr>
              <p:cNvPr id="3796" name="Grupo 16"/>
              <p:cNvGrpSpPr/>
              <p:nvPr/>
            </p:nvGrpSpPr>
            <p:grpSpPr>
              <a:xfrm>
                <a:off x="-1" y="0"/>
                <a:ext cx="5233364" cy="557273"/>
                <a:chOff x="-1" y="0"/>
                <a:chExt cx="5233363" cy="557272"/>
              </a:xfrm>
            </p:grpSpPr>
            <p:grpSp>
              <p:nvGrpSpPr>
                <p:cNvPr id="3794" name="Grupo 17"/>
                <p:cNvGrpSpPr/>
                <p:nvPr/>
              </p:nvGrpSpPr>
              <p:grpSpPr>
                <a:xfrm>
                  <a:off x="-1" y="62285"/>
                  <a:ext cx="5233363" cy="494987"/>
                  <a:chOff x="-1" y="-1"/>
                  <a:chExt cx="5233362" cy="494986"/>
                </a:xfrm>
              </p:grpSpPr>
              <p:grpSp>
                <p:nvGrpSpPr>
                  <p:cNvPr id="3766" name="Grupo 19"/>
                  <p:cNvGrpSpPr/>
                  <p:nvPr/>
                </p:nvGrpSpPr>
                <p:grpSpPr>
                  <a:xfrm>
                    <a:off x="190000" y="41248"/>
                    <a:ext cx="1218536" cy="412244"/>
                    <a:chOff x="0" y="0"/>
                    <a:chExt cx="1218534" cy="412242"/>
                  </a:xfrm>
                </p:grpSpPr>
                <p:sp>
                  <p:nvSpPr>
                    <p:cNvPr id="3760" name="object 56"/>
                    <p:cNvSpPr txBox="1"/>
                    <p:nvPr/>
                  </p:nvSpPr>
                  <p:spPr>
                    <a:xfrm>
                      <a:off x="476058" y="128535"/>
                      <a:ext cx="742477"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600"/>
                        </a:spcBef>
                        <a:defRPr sz="800"/>
                      </a:lvl1pPr>
                    </a:lstStyle>
                    <a:p>
                      <a:r>
                        <a:rPr lang="en-US" dirty="0"/>
                        <a:t>Sustainability</a:t>
                      </a:r>
                    </a:p>
                  </p:txBody>
                </p:sp>
                <p:grpSp>
                  <p:nvGrpSpPr>
                    <p:cNvPr id="3765" name="Grupo 48"/>
                    <p:cNvGrpSpPr/>
                    <p:nvPr/>
                  </p:nvGrpSpPr>
                  <p:grpSpPr>
                    <a:xfrm>
                      <a:off x="-1" y="0"/>
                      <a:ext cx="428484" cy="412243"/>
                      <a:chOff x="0" y="0"/>
                      <a:chExt cx="428482" cy="412242"/>
                    </a:xfrm>
                  </p:grpSpPr>
                  <p:sp>
                    <p:nvSpPr>
                      <p:cNvPr id="3761" name="object 44"/>
                      <p:cNvSpPr/>
                      <p:nvPr/>
                    </p:nvSpPr>
                    <p:spPr>
                      <a:xfrm>
                        <a:off x="0" y="0"/>
                        <a:ext cx="412230" cy="412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US" dirty="0"/>
                      </a:p>
                    </p:txBody>
                  </p:sp>
                  <p:pic>
                    <p:nvPicPr>
                      <p:cNvPr id="3762" name="Gráfico 50" descr="Gráfico 50"/>
                      <p:cNvPicPr>
                        <a:picLocks noChangeAspect="1"/>
                      </p:cNvPicPr>
                      <p:nvPr/>
                    </p:nvPicPr>
                    <p:blipFill>
                      <a:blip r:embed="rId22"/>
                      <a:srcRect t="8390" b="8220"/>
                      <a:stretch>
                        <a:fillRect/>
                      </a:stretch>
                    </p:blipFill>
                    <p:spPr>
                      <a:xfrm>
                        <a:off x="15995" y="34255"/>
                        <a:ext cx="412488" cy="343976"/>
                      </a:xfrm>
                      <a:prstGeom prst="rect">
                        <a:avLst/>
                      </a:prstGeom>
                      <a:ln w="12700" cap="flat">
                        <a:noFill/>
                        <a:miter lim="400000"/>
                      </a:ln>
                      <a:effectLst/>
                    </p:spPr>
                  </p:pic>
                  <p:sp>
                    <p:nvSpPr>
                      <p:cNvPr id="3763" name="Elipse 51"/>
                      <p:cNvSpPr/>
                      <p:nvPr/>
                    </p:nvSpPr>
                    <p:spPr>
                      <a:xfrm>
                        <a:off x="138898" y="125012"/>
                        <a:ext cx="166681" cy="162463"/>
                      </a:xfrm>
                      <a:prstGeom prst="ellipse">
                        <a:avLst/>
                      </a:pr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US" dirty="0"/>
                      </a:p>
                    </p:txBody>
                  </p:sp>
                  <p:pic>
                    <p:nvPicPr>
                      <p:cNvPr id="3764" name="Gráfico 52" descr="Gráfico 52"/>
                      <p:cNvPicPr>
                        <a:picLocks noChangeAspect="1"/>
                      </p:cNvPicPr>
                      <p:nvPr/>
                    </p:nvPicPr>
                    <p:blipFill>
                      <a:blip r:embed="rId23"/>
                      <a:stretch>
                        <a:fillRect/>
                      </a:stretch>
                    </p:blipFill>
                    <p:spPr>
                      <a:xfrm>
                        <a:off x="86867" y="86867"/>
                        <a:ext cx="238755" cy="238755"/>
                      </a:xfrm>
                      <a:prstGeom prst="rect">
                        <a:avLst/>
                      </a:prstGeom>
                      <a:ln w="12700" cap="flat">
                        <a:noFill/>
                        <a:miter lim="400000"/>
                      </a:ln>
                      <a:effectLst/>
                    </p:spPr>
                  </p:pic>
                </p:grpSp>
              </p:grpSp>
              <p:sp>
                <p:nvSpPr>
                  <p:cNvPr id="3767" name="Rectángulo 20"/>
                  <p:cNvSpPr/>
                  <p:nvPr/>
                </p:nvSpPr>
                <p:spPr>
                  <a:xfrm>
                    <a:off x="-1" y="-1"/>
                    <a:ext cx="1608700" cy="494986"/>
                  </a:xfrm>
                  <a:prstGeom prst="rect">
                    <a:avLst/>
                  </a:prstGeom>
                  <a:noFill/>
                  <a:ln w="25400" cap="flat">
                    <a:solidFill>
                      <a:srgbClr val="1A75CF"/>
                    </a:solidFill>
                    <a:prstDash val="solid"/>
                    <a:round/>
                  </a:ln>
                  <a:effectLst/>
                </p:spPr>
                <p:txBody>
                  <a:bodyPr wrap="square" lIns="45719" tIns="45719" rIns="45719" bIns="45719" numCol="1" anchor="ctr">
                    <a:noAutofit/>
                  </a:bodyPr>
                  <a:lstStyle/>
                  <a:p>
                    <a:pPr algn="ctr">
                      <a:defRPr sz="1600">
                        <a:solidFill>
                          <a:srgbClr val="FFFFFF"/>
                        </a:solidFill>
                      </a:defRPr>
                    </a:pPr>
                    <a:endParaRPr lang="en-US" dirty="0"/>
                  </a:p>
                </p:txBody>
              </p:sp>
              <p:grpSp>
                <p:nvGrpSpPr>
                  <p:cNvPr id="3781" name="Grupo 21"/>
                  <p:cNvGrpSpPr/>
                  <p:nvPr/>
                </p:nvGrpSpPr>
                <p:grpSpPr>
                  <a:xfrm>
                    <a:off x="1977195" y="41248"/>
                    <a:ext cx="1264420" cy="412245"/>
                    <a:chOff x="-1" y="0"/>
                    <a:chExt cx="1264418" cy="412243"/>
                  </a:xfrm>
                </p:grpSpPr>
                <p:sp>
                  <p:nvSpPr>
                    <p:cNvPr id="3768" name="object 57"/>
                    <p:cNvSpPr txBox="1"/>
                    <p:nvPr/>
                  </p:nvSpPr>
                  <p:spPr>
                    <a:xfrm>
                      <a:off x="480692" y="58006"/>
                      <a:ext cx="783725" cy="2462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600"/>
                        </a:spcBef>
                        <a:defRPr sz="800"/>
                      </a:lvl1pPr>
                    </a:lstStyle>
                    <a:p>
                      <a:r>
                        <a:rPr lang="en-US" dirty="0"/>
                        <a:t>Digitalization and Technology </a:t>
                      </a:r>
                    </a:p>
                  </p:txBody>
                </p:sp>
                <p:grpSp>
                  <p:nvGrpSpPr>
                    <p:cNvPr id="3780" name="Grupo 35"/>
                    <p:cNvGrpSpPr/>
                    <p:nvPr/>
                  </p:nvGrpSpPr>
                  <p:grpSpPr>
                    <a:xfrm>
                      <a:off x="-1" y="0"/>
                      <a:ext cx="412231" cy="412243"/>
                      <a:chOff x="0" y="0"/>
                      <a:chExt cx="412229" cy="412242"/>
                    </a:xfrm>
                  </p:grpSpPr>
                  <p:sp>
                    <p:nvSpPr>
                      <p:cNvPr id="3769" name="object 44"/>
                      <p:cNvSpPr/>
                      <p:nvPr/>
                    </p:nvSpPr>
                    <p:spPr>
                      <a:xfrm>
                        <a:off x="0" y="0"/>
                        <a:ext cx="412230" cy="412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US" dirty="0"/>
                      </a:p>
                    </p:txBody>
                  </p:sp>
                  <p:grpSp>
                    <p:nvGrpSpPr>
                      <p:cNvPr id="3779" name="Grupo 37"/>
                      <p:cNvGrpSpPr/>
                      <p:nvPr/>
                    </p:nvGrpSpPr>
                    <p:grpSpPr>
                      <a:xfrm>
                        <a:off x="43988" y="37600"/>
                        <a:ext cx="324508" cy="337286"/>
                        <a:chOff x="0" y="0"/>
                        <a:chExt cx="324507" cy="337284"/>
                      </a:xfrm>
                    </p:grpSpPr>
                    <p:pic>
                      <p:nvPicPr>
                        <p:cNvPr id="3770" name="Gráfico 38" descr="Gráfico 38"/>
                        <p:cNvPicPr>
                          <a:picLocks noChangeAspect="1"/>
                        </p:cNvPicPr>
                        <p:nvPr/>
                      </p:nvPicPr>
                      <p:blipFill>
                        <a:blip r:embed="rId24"/>
                        <a:stretch>
                          <a:fillRect/>
                        </a:stretch>
                      </p:blipFill>
                      <p:spPr>
                        <a:xfrm rot="1527555">
                          <a:off x="111134" y="81641"/>
                          <a:ext cx="140717" cy="146258"/>
                        </a:xfrm>
                        <a:prstGeom prst="rect">
                          <a:avLst/>
                        </a:prstGeom>
                        <a:ln w="12700" cap="flat">
                          <a:noFill/>
                          <a:miter lim="400000"/>
                        </a:ln>
                        <a:effectLst/>
                      </p:spPr>
                    </p:pic>
                    <p:pic>
                      <p:nvPicPr>
                        <p:cNvPr id="3771" name="Gráfico 39" descr="Gráfico 39"/>
                        <p:cNvPicPr>
                          <a:picLocks noChangeAspect="1"/>
                        </p:cNvPicPr>
                        <p:nvPr/>
                      </p:nvPicPr>
                      <p:blipFill>
                        <a:blip r:embed="rId25"/>
                        <a:stretch>
                          <a:fillRect/>
                        </a:stretch>
                      </p:blipFill>
                      <p:spPr>
                        <a:xfrm>
                          <a:off x="0" y="0"/>
                          <a:ext cx="324508" cy="337285"/>
                        </a:xfrm>
                        <a:prstGeom prst="rect">
                          <a:avLst/>
                        </a:prstGeom>
                        <a:ln w="12700" cap="flat">
                          <a:noFill/>
                          <a:miter lim="400000"/>
                        </a:ln>
                        <a:effectLst/>
                      </p:spPr>
                    </p:pic>
                    <p:sp>
                      <p:nvSpPr>
                        <p:cNvPr id="3772" name="Conector recto 40"/>
                        <p:cNvSpPr/>
                        <p:nvPr/>
                      </p:nvSpPr>
                      <p:spPr>
                        <a:xfrm>
                          <a:off x="100399" y="109063"/>
                          <a:ext cx="54085"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3773" name="Conector recto 41"/>
                        <p:cNvSpPr/>
                        <p:nvPr/>
                      </p:nvSpPr>
                      <p:spPr>
                        <a:xfrm>
                          <a:off x="127441" y="123987"/>
                          <a:ext cx="38328"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3774" name="Conector recto 42"/>
                        <p:cNvSpPr/>
                        <p:nvPr/>
                      </p:nvSpPr>
                      <p:spPr>
                        <a:xfrm>
                          <a:off x="100399" y="137170"/>
                          <a:ext cx="38328"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3775" name="Conector recto 43"/>
                        <p:cNvSpPr/>
                        <p:nvPr/>
                      </p:nvSpPr>
                      <p:spPr>
                        <a:xfrm>
                          <a:off x="191361" y="200413"/>
                          <a:ext cx="63880"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3776" name="Conector recto 44"/>
                        <p:cNvSpPr/>
                        <p:nvPr/>
                      </p:nvSpPr>
                      <p:spPr>
                        <a:xfrm>
                          <a:off x="195792" y="181967"/>
                          <a:ext cx="12776"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3777" name="Conector recto 45"/>
                        <p:cNvSpPr/>
                        <p:nvPr/>
                      </p:nvSpPr>
                      <p:spPr>
                        <a:xfrm>
                          <a:off x="215231" y="181967"/>
                          <a:ext cx="51104"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sp>
                      <p:nvSpPr>
                        <p:cNvPr id="3778" name="Conector recto 46"/>
                        <p:cNvSpPr/>
                        <p:nvPr/>
                      </p:nvSpPr>
                      <p:spPr>
                        <a:xfrm>
                          <a:off x="237101" y="165277"/>
                          <a:ext cx="25552"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US" dirty="0"/>
                        </a:p>
                      </p:txBody>
                    </p:sp>
                  </p:grpSp>
                </p:grpSp>
              </p:grpSp>
              <p:sp>
                <p:nvSpPr>
                  <p:cNvPr id="3782" name="Rectángulo 22"/>
                  <p:cNvSpPr/>
                  <p:nvPr/>
                </p:nvSpPr>
                <p:spPr>
                  <a:xfrm>
                    <a:off x="1812331" y="-1"/>
                    <a:ext cx="1608699" cy="494986"/>
                  </a:xfrm>
                  <a:prstGeom prst="rect">
                    <a:avLst/>
                  </a:prstGeom>
                  <a:noFill/>
                  <a:ln w="25400" cap="flat">
                    <a:solidFill>
                      <a:srgbClr val="1A75CF"/>
                    </a:solidFill>
                    <a:prstDash val="solid"/>
                    <a:round/>
                  </a:ln>
                  <a:effectLst/>
                </p:spPr>
                <p:txBody>
                  <a:bodyPr wrap="square" lIns="45719" tIns="45719" rIns="45719" bIns="45719" numCol="1" anchor="ctr">
                    <a:noAutofit/>
                  </a:bodyPr>
                  <a:lstStyle/>
                  <a:p>
                    <a:pPr algn="ctr">
                      <a:defRPr sz="1600">
                        <a:solidFill>
                          <a:srgbClr val="FFFFFF"/>
                        </a:solidFill>
                      </a:defRPr>
                    </a:pPr>
                    <a:endParaRPr lang="en-US" dirty="0"/>
                  </a:p>
                </p:txBody>
              </p:sp>
              <p:grpSp>
                <p:nvGrpSpPr>
                  <p:cNvPr id="3792" name="Grupo 23"/>
                  <p:cNvGrpSpPr/>
                  <p:nvPr/>
                </p:nvGrpSpPr>
                <p:grpSpPr>
                  <a:xfrm>
                    <a:off x="3656196" y="27173"/>
                    <a:ext cx="1555043" cy="439842"/>
                    <a:chOff x="0" y="0"/>
                    <a:chExt cx="1555041" cy="439840"/>
                  </a:xfrm>
                </p:grpSpPr>
                <p:sp>
                  <p:nvSpPr>
                    <p:cNvPr id="3783" name="object 58"/>
                    <p:cNvSpPr txBox="1"/>
                    <p:nvPr/>
                  </p:nvSpPr>
                  <p:spPr>
                    <a:xfrm>
                      <a:off x="482576" y="142610"/>
                      <a:ext cx="107246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600"/>
                        </a:spcBef>
                        <a:defRPr sz="800"/>
                      </a:lvl1pPr>
                    </a:lstStyle>
                    <a:p>
                      <a:r>
                        <a:rPr lang="en-US" dirty="0"/>
                        <a:t>Internationalization</a:t>
                      </a:r>
                    </a:p>
                  </p:txBody>
                </p:sp>
                <p:grpSp>
                  <p:nvGrpSpPr>
                    <p:cNvPr id="3791" name="Grupo 26"/>
                    <p:cNvGrpSpPr/>
                    <p:nvPr/>
                  </p:nvGrpSpPr>
                  <p:grpSpPr>
                    <a:xfrm>
                      <a:off x="0" y="0"/>
                      <a:ext cx="438056" cy="439841"/>
                      <a:chOff x="0" y="0"/>
                      <a:chExt cx="438055" cy="439840"/>
                    </a:xfrm>
                  </p:grpSpPr>
                  <p:sp>
                    <p:nvSpPr>
                      <p:cNvPr id="3784" name="object 44"/>
                      <p:cNvSpPr/>
                      <p:nvPr/>
                    </p:nvSpPr>
                    <p:spPr>
                      <a:xfrm>
                        <a:off x="12415" y="14074"/>
                        <a:ext cx="412230" cy="41224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US" dirty="0"/>
                      </a:p>
                    </p:txBody>
                  </p:sp>
                  <p:grpSp>
                    <p:nvGrpSpPr>
                      <p:cNvPr id="3790" name="Grupo 28"/>
                      <p:cNvGrpSpPr/>
                      <p:nvPr/>
                    </p:nvGrpSpPr>
                    <p:grpSpPr>
                      <a:xfrm>
                        <a:off x="0" y="0"/>
                        <a:ext cx="438056" cy="439841"/>
                        <a:chOff x="0" y="0"/>
                        <a:chExt cx="438055" cy="439840"/>
                      </a:xfrm>
                    </p:grpSpPr>
                    <p:pic>
                      <p:nvPicPr>
                        <p:cNvPr id="3785" name="Gráfico 29" descr="Gráfico 29"/>
                        <p:cNvPicPr>
                          <a:picLocks noChangeAspect="1"/>
                        </p:cNvPicPr>
                        <p:nvPr/>
                      </p:nvPicPr>
                      <p:blipFill>
                        <a:blip r:embed="rId26"/>
                        <a:stretch>
                          <a:fillRect/>
                        </a:stretch>
                      </p:blipFill>
                      <p:spPr>
                        <a:xfrm>
                          <a:off x="119032" y="124411"/>
                          <a:ext cx="198521" cy="200817"/>
                        </a:xfrm>
                        <a:prstGeom prst="rect">
                          <a:avLst/>
                        </a:prstGeom>
                        <a:ln w="12700" cap="flat">
                          <a:noFill/>
                          <a:miter lim="400000"/>
                        </a:ln>
                        <a:effectLst/>
                      </p:spPr>
                    </p:pic>
                    <p:pic>
                      <p:nvPicPr>
                        <p:cNvPr id="3786" name="Gráfico 30" descr="Gráfico 30"/>
                        <p:cNvPicPr>
                          <a:picLocks noChangeAspect="1"/>
                        </p:cNvPicPr>
                        <p:nvPr/>
                      </p:nvPicPr>
                      <p:blipFill>
                        <a:blip r:embed="rId27"/>
                        <a:stretch>
                          <a:fillRect/>
                        </a:stretch>
                      </p:blipFill>
                      <p:spPr>
                        <a:xfrm rot="19257270">
                          <a:off x="194328" y="32937"/>
                          <a:ext cx="163059" cy="164944"/>
                        </a:xfrm>
                        <a:prstGeom prst="rect">
                          <a:avLst/>
                        </a:prstGeom>
                        <a:ln w="12700" cap="flat">
                          <a:noFill/>
                          <a:miter lim="400000"/>
                        </a:ln>
                        <a:effectLst/>
                      </p:spPr>
                    </p:pic>
                    <p:pic>
                      <p:nvPicPr>
                        <p:cNvPr id="3787" name="Gráfico 31" descr="Gráfico 31"/>
                        <p:cNvPicPr>
                          <a:picLocks noChangeAspect="1"/>
                        </p:cNvPicPr>
                        <p:nvPr/>
                      </p:nvPicPr>
                      <p:blipFill>
                        <a:blip r:embed="rId27"/>
                        <a:stretch>
                          <a:fillRect/>
                        </a:stretch>
                      </p:blipFill>
                      <p:spPr>
                        <a:xfrm rot="14094935">
                          <a:off x="31647" y="81900"/>
                          <a:ext cx="164944" cy="163060"/>
                        </a:xfrm>
                        <a:prstGeom prst="rect">
                          <a:avLst/>
                        </a:prstGeom>
                        <a:ln w="12700" cap="flat">
                          <a:noFill/>
                          <a:miter lim="400000"/>
                        </a:ln>
                        <a:effectLst/>
                      </p:spPr>
                    </p:pic>
                    <p:pic>
                      <p:nvPicPr>
                        <p:cNvPr id="3788" name="Gráfico 32" descr="Gráfico 32"/>
                        <p:cNvPicPr>
                          <a:picLocks noChangeAspect="1"/>
                        </p:cNvPicPr>
                        <p:nvPr/>
                      </p:nvPicPr>
                      <p:blipFill>
                        <a:blip r:embed="rId27"/>
                        <a:stretch>
                          <a:fillRect/>
                        </a:stretch>
                      </p:blipFill>
                      <p:spPr>
                        <a:xfrm rot="8645636">
                          <a:off x="70282" y="242755"/>
                          <a:ext cx="163059" cy="164944"/>
                        </a:xfrm>
                        <a:prstGeom prst="rect">
                          <a:avLst/>
                        </a:prstGeom>
                        <a:ln w="12700" cap="flat">
                          <a:noFill/>
                          <a:miter lim="400000"/>
                        </a:ln>
                        <a:effectLst/>
                      </p:spPr>
                    </p:pic>
                    <p:pic>
                      <p:nvPicPr>
                        <p:cNvPr id="3789" name="Gráfico 33" descr="Gráfico 33"/>
                        <p:cNvPicPr>
                          <a:picLocks noChangeAspect="1"/>
                        </p:cNvPicPr>
                        <p:nvPr/>
                      </p:nvPicPr>
                      <p:blipFill>
                        <a:blip r:embed="rId27"/>
                        <a:stretch>
                          <a:fillRect/>
                        </a:stretch>
                      </p:blipFill>
                      <p:spPr>
                        <a:xfrm rot="3156394">
                          <a:off x="240726" y="205420"/>
                          <a:ext cx="164944" cy="163059"/>
                        </a:xfrm>
                        <a:prstGeom prst="rect">
                          <a:avLst/>
                        </a:prstGeom>
                        <a:ln w="12700" cap="flat">
                          <a:noFill/>
                          <a:miter lim="400000"/>
                        </a:ln>
                        <a:effectLst/>
                      </p:spPr>
                    </p:pic>
                  </p:grpSp>
                </p:grpSp>
              </p:grpSp>
              <p:sp>
                <p:nvSpPr>
                  <p:cNvPr id="3793" name="Rectángulo 24"/>
                  <p:cNvSpPr/>
                  <p:nvPr/>
                </p:nvSpPr>
                <p:spPr>
                  <a:xfrm>
                    <a:off x="3624662" y="-1"/>
                    <a:ext cx="1608699" cy="494986"/>
                  </a:xfrm>
                  <a:prstGeom prst="rect">
                    <a:avLst/>
                  </a:prstGeom>
                  <a:noFill/>
                  <a:ln w="25400" cap="flat">
                    <a:solidFill>
                      <a:srgbClr val="1A75CF"/>
                    </a:solidFill>
                    <a:prstDash val="solid"/>
                    <a:round/>
                  </a:ln>
                  <a:effectLst/>
                </p:spPr>
                <p:txBody>
                  <a:bodyPr wrap="square" lIns="45719" tIns="45719" rIns="45719" bIns="45719" numCol="1" anchor="ctr">
                    <a:noAutofit/>
                  </a:bodyPr>
                  <a:lstStyle/>
                  <a:p>
                    <a:pPr algn="ctr">
                      <a:defRPr sz="1600">
                        <a:solidFill>
                          <a:srgbClr val="FFFFFF"/>
                        </a:solidFill>
                      </a:defRPr>
                    </a:pPr>
                    <a:endParaRPr lang="en-US" dirty="0"/>
                  </a:p>
                </p:txBody>
              </p:sp>
            </p:grpSp>
            <p:sp>
              <p:nvSpPr>
                <p:cNvPr id="3795" name="Conector recto 18"/>
                <p:cNvSpPr/>
                <p:nvPr/>
              </p:nvSpPr>
              <p:spPr>
                <a:xfrm flipV="1">
                  <a:off x="2616680" y="0"/>
                  <a:ext cx="1" cy="55242"/>
                </a:xfrm>
                <a:prstGeom prst="line">
                  <a:avLst/>
                </a:prstGeom>
                <a:noFill/>
                <a:ln w="12700" cap="flat">
                  <a:solidFill>
                    <a:srgbClr val="1A75CF"/>
                  </a:solidFill>
                  <a:prstDash val="solid"/>
                  <a:round/>
                </a:ln>
                <a:effectLst/>
              </p:spPr>
              <p:txBody>
                <a:bodyPr wrap="square" lIns="45719" tIns="45719" rIns="45719" bIns="45719" numCol="1" anchor="t">
                  <a:noAutofit/>
                </a:bodyPr>
                <a:lstStyle/>
                <a:p>
                  <a:endParaRPr lang="en-US" dirty="0"/>
                </a:p>
              </p:txBody>
            </p:sp>
          </p:grpSp>
        </p:grpSp>
      </p:grpSp>
      <p:pic>
        <p:nvPicPr>
          <p:cNvPr id="3799" name="Imagen 165" descr="Imagen 165">
            <a:hlinkClick r:id="rId28" action="ppaction://hlinksldjump"/>
          </p:cNvPr>
          <p:cNvPicPr>
            <a:picLocks noChangeAspect="1"/>
          </p:cNvPicPr>
          <p:nvPr/>
        </p:nvPicPr>
        <p:blipFill>
          <a:blip r:embed="rId29"/>
          <a:stretch>
            <a:fillRect/>
          </a:stretch>
        </p:blipFill>
        <p:spPr>
          <a:xfrm>
            <a:off x="312466" y="321263"/>
            <a:ext cx="139972" cy="109739"/>
          </a:xfrm>
          <a:prstGeom prst="rect">
            <a:avLst/>
          </a:prstGeom>
          <a:ln w="12700">
            <a:miter lim="400000"/>
          </a:ln>
        </p:spPr>
      </p:pic>
      <p:sp>
        <p:nvSpPr>
          <p:cNvPr id="3800"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30"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31"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32"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33"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34"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35"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36"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37"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38" action="ppaction://hlinksldjump">
                  <a:extLst>
                    <a:ext uri="{A12FA001-AC4F-418D-AE19-62706E023703}">
                      <ahyp:hlinkClr xmlns:ahyp="http://schemas.microsoft.com/office/drawing/2018/hyperlinkcolor" val="tx"/>
                    </a:ext>
                  </a:extLst>
                </a:hlinkClick>
              </a:rPr>
              <a:t>References</a:t>
            </a:r>
          </a:p>
          <a:p>
            <a:pPr>
              <a:spcBef>
                <a:spcPts val="300"/>
              </a:spcBef>
              <a:defRPr sz="1000" b="1" u="sng">
                <a:solidFill>
                  <a:srgbClr val="1A75CF"/>
                </a:solidFill>
              </a:defRPr>
            </a:pPr>
            <a:r>
              <a:rPr lang="en-US" dirty="0">
                <a:solidFill>
                  <a:srgbClr val="1A75CF"/>
                </a:solidFill>
                <a:uFill>
                  <a:solidFill>
                    <a:srgbClr val="467886"/>
                  </a:solidFill>
                </a:uFill>
                <a:hlinkClick r:id="rId39"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40"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41" action="ppaction://hlinksldjump">
                  <a:extLst>
                    <a:ext uri="{A12FA001-AC4F-418D-AE19-62706E023703}">
                      <ahyp:hlinkClr xmlns:ahyp="http://schemas.microsoft.com/office/drawing/2018/hyperlinkcolor" val="tx"/>
                    </a:ext>
                  </a:extLst>
                </a:hlinkClick>
              </a:rPr>
              <a:t>Digitalization</a:t>
            </a:r>
          </a:p>
        </p:txBody>
      </p:sp>
      <p:sp>
        <p:nvSpPr>
          <p:cNvPr id="2" name="Google Shape;1509;g3e27886eaf8_0_24">
            <a:extLst>
              <a:ext uri="{FF2B5EF4-FFF2-40B4-BE49-F238E27FC236}">
                <a16:creationId xmlns:a16="http://schemas.microsoft.com/office/drawing/2014/main" id="{DD816E52-3020-C31A-8C5B-C861C8523400}"/>
              </a:ext>
            </a:extLst>
          </p:cNvPr>
          <p:cNvSpPr txBox="1"/>
          <p:nvPr/>
        </p:nvSpPr>
        <p:spPr>
          <a:xfrm>
            <a:off x="2361980" y="4948769"/>
            <a:ext cx="3969000" cy="1106929"/>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US" sz="1600" b="1" dirty="0">
                <a:solidFill>
                  <a:srgbClr val="1A75CF"/>
                </a:solidFill>
                <a:latin typeface="+mn-lt"/>
              </a:rPr>
              <a:t>At Aqualia, sustainability is a strategic pillar of competitiveness and growth, fully integrated into the business model.</a:t>
            </a:r>
          </a:p>
        </p:txBody>
      </p:sp>
      <p:sp>
        <p:nvSpPr>
          <p:cNvPr id="3" name="Google Shape;1512;g3e27886eaf8_0_24">
            <a:extLst>
              <a:ext uri="{FF2B5EF4-FFF2-40B4-BE49-F238E27FC236}">
                <a16:creationId xmlns:a16="http://schemas.microsoft.com/office/drawing/2014/main" id="{057380B4-4B43-966E-DB53-8D0A6707BC23}"/>
              </a:ext>
            </a:extLst>
          </p:cNvPr>
          <p:cNvSpPr txBox="1"/>
          <p:nvPr/>
        </p:nvSpPr>
        <p:spPr>
          <a:xfrm>
            <a:off x="2135700" y="1348458"/>
            <a:ext cx="3960300" cy="3340874"/>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chemeClr val="dk1"/>
              </a:buClr>
              <a:buSzPts val="1600"/>
              <a:buFont typeface="Arial"/>
              <a:buNone/>
            </a:pPr>
            <a:r>
              <a:rPr lang="en-US" b="1" dirty="0">
                <a:solidFill>
                  <a:srgbClr val="1A75CF"/>
                </a:solidFill>
                <a:latin typeface="+mn-lt"/>
              </a:rPr>
              <a:t>A Sustainability‑Native Company</a:t>
            </a:r>
          </a:p>
          <a:p>
            <a:pPr marL="0" marR="0" lvl="0" indent="0" algn="l" rtl="0">
              <a:lnSpc>
                <a:spcPct val="90000"/>
              </a:lnSpc>
              <a:spcBef>
                <a:spcPts val="600"/>
              </a:spcBef>
              <a:spcAft>
                <a:spcPts val="600"/>
              </a:spcAft>
              <a:buClr>
                <a:schemeClr val="dk1"/>
              </a:buClr>
              <a:buSzPts val="1600"/>
              <a:buFont typeface="Arial"/>
              <a:buNone/>
            </a:pPr>
            <a:r>
              <a:rPr lang="en-US" sz="1100" dirty="0">
                <a:solidFill>
                  <a:schemeClr val="dk1"/>
                </a:solidFill>
                <a:latin typeface="+mn-lt"/>
              </a:rPr>
              <a:t>The </a:t>
            </a:r>
            <a:r>
              <a:rPr lang="en-US" sz="1100" dirty="0">
                <a:solidFill>
                  <a:srgbClr val="1A75CF"/>
                </a:solidFill>
                <a:latin typeface="+mn-lt"/>
              </a:rPr>
              <a:t>Aqualia Sustainability Strategic Plan 2024-2026 </a:t>
            </a:r>
            <a:r>
              <a:rPr lang="en-US" sz="1100" dirty="0">
                <a:solidFill>
                  <a:schemeClr val="dk1"/>
                </a:solidFill>
                <a:latin typeface="+mn-lt"/>
              </a:rPr>
              <a:t>sets out a cross‑cutting roadmap with positive impact, structured around seven lines of action aimed at </a:t>
            </a:r>
            <a:r>
              <a:rPr lang="en-US" sz="1100" dirty="0">
                <a:solidFill>
                  <a:srgbClr val="1A75CF"/>
                </a:solidFill>
                <a:latin typeface="+mn-lt"/>
              </a:rPr>
              <a:t>ensuring the wellbeing and progress of people and communities through sustainable water management.</a:t>
            </a:r>
          </a:p>
          <a:p>
            <a:pPr marL="0" marR="0" lvl="0" indent="0" algn="l" rtl="0">
              <a:lnSpc>
                <a:spcPct val="90000"/>
              </a:lnSpc>
              <a:spcBef>
                <a:spcPts val="600"/>
              </a:spcBef>
              <a:spcAft>
                <a:spcPts val="600"/>
              </a:spcAft>
              <a:buClr>
                <a:schemeClr val="dk1"/>
              </a:buClr>
              <a:buSzPts val="1600"/>
              <a:buFont typeface="Arial"/>
              <a:buNone/>
            </a:pPr>
            <a:r>
              <a:rPr lang="en-US" sz="1100" dirty="0">
                <a:solidFill>
                  <a:schemeClr val="dk1"/>
                </a:solidFill>
                <a:latin typeface="+mn-lt"/>
              </a:rPr>
              <a:t>This approach strengthens Aqualia’s capabilities in efficient water management, technological innovation, and adaptation to local needs.</a:t>
            </a:r>
          </a:p>
          <a:p>
            <a:pPr marL="0" marR="0" lvl="0" indent="0" algn="l" rtl="0">
              <a:lnSpc>
                <a:spcPct val="90000"/>
              </a:lnSpc>
              <a:spcBef>
                <a:spcPts val="600"/>
              </a:spcBef>
              <a:spcAft>
                <a:spcPts val="600"/>
              </a:spcAft>
              <a:buClr>
                <a:schemeClr val="dk1"/>
              </a:buClr>
              <a:buSzPts val="1600"/>
              <a:buFont typeface="Arial"/>
              <a:buNone/>
            </a:pPr>
            <a:r>
              <a:rPr lang="en-US" sz="1100" dirty="0">
                <a:solidFill>
                  <a:schemeClr val="dk1"/>
                </a:solidFill>
                <a:latin typeface="+mn-lt"/>
              </a:rPr>
              <a:t>At the same time, it enables the generation of shared value, improving community quality of life, ensuring the sustainable profitability of operations, and facilitating access to financing linked to ESG criteria.</a:t>
            </a:r>
          </a:p>
          <a:p>
            <a:pPr marL="0" marR="0" lvl="0" indent="0" algn="l" rtl="0">
              <a:lnSpc>
                <a:spcPct val="90000"/>
              </a:lnSpc>
              <a:spcBef>
                <a:spcPts val="600"/>
              </a:spcBef>
              <a:spcAft>
                <a:spcPts val="600"/>
              </a:spcAft>
              <a:buClr>
                <a:schemeClr val="dk1"/>
              </a:buClr>
              <a:buSzPts val="1600"/>
              <a:buFont typeface="Arial"/>
              <a:buNone/>
            </a:pPr>
            <a:r>
              <a:rPr lang="en-US" sz="1100" dirty="0">
                <a:solidFill>
                  <a:schemeClr val="dk1"/>
                </a:solidFill>
                <a:latin typeface="+mn-lt"/>
              </a:rPr>
              <a:t>Through this Plan, sustainability is consolidated as a key lever for Aqualia’s leadership and positioning in an increasingly demanding and competitive global environment.</a:t>
            </a:r>
          </a:p>
        </p:txBody>
      </p:sp>
      <p:sp>
        <p:nvSpPr>
          <p:cNvPr id="4" name="Google Shape;1512;g3e27886eaf8_0_24">
            <a:extLst>
              <a:ext uri="{FF2B5EF4-FFF2-40B4-BE49-F238E27FC236}">
                <a16:creationId xmlns:a16="http://schemas.microsoft.com/office/drawing/2014/main" id="{115C639E-FC6F-E92A-B8F2-DF88D49C59A9}"/>
              </a:ext>
            </a:extLst>
          </p:cNvPr>
          <p:cNvSpPr txBox="1"/>
          <p:nvPr/>
        </p:nvSpPr>
        <p:spPr>
          <a:xfrm>
            <a:off x="6587750" y="1297611"/>
            <a:ext cx="5335170" cy="414432"/>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US" b="1" dirty="0">
                <a:solidFill>
                  <a:srgbClr val="1A75CF"/>
                </a:solidFill>
                <a:latin typeface="+mn-lt"/>
              </a:rPr>
              <a:t>Business Model and Strategy for Quality Service</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2"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R&amp;D&amp;I in Aqualia</a:t>
            </a:r>
          </a:p>
        </p:txBody>
      </p:sp>
      <p:sp>
        <p:nvSpPr>
          <p:cNvPr id="3803"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59</a:t>
            </a:fld>
            <a:endParaRPr lang="en-US" dirty="0"/>
          </a:p>
        </p:txBody>
      </p:sp>
      <p:sp>
        <p:nvSpPr>
          <p:cNvPr id="380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805"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pic>
        <p:nvPicPr>
          <p:cNvPr id="3812" name="Marcador de posición de imagen 2" descr="Marcador de posición de imagen 2"/>
          <p:cNvPicPr>
            <a:picLocks noChangeAspect="1"/>
          </p:cNvPicPr>
          <p:nvPr/>
        </p:nvPicPr>
        <p:blipFill>
          <a:blip r:embed="rId3"/>
          <a:srcRect t="2719" b="2718"/>
          <a:stretch>
            <a:fillRect/>
          </a:stretch>
        </p:blipFill>
        <p:spPr>
          <a:xfrm>
            <a:off x="6194424" y="3488911"/>
            <a:ext cx="1684339" cy="16843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chemeClr val="accent1"/>
            </a:solidFill>
          </a:ln>
        </p:spPr>
      </p:pic>
      <p:sp>
        <p:nvSpPr>
          <p:cNvPr id="3814" name="Google Shape;1549;g3e27886eaf8_0_57"/>
          <p:cNvSpPr/>
          <p:nvPr/>
        </p:nvSpPr>
        <p:spPr>
          <a:xfrm flipH="1">
            <a:off x="2258375" y="1116848"/>
            <a:ext cx="1" cy="1124164"/>
          </a:xfrm>
          <a:prstGeom prst="line">
            <a:avLst/>
          </a:prstGeom>
          <a:ln>
            <a:solidFill>
              <a:srgbClr val="0878BE"/>
            </a:solidFill>
          </a:ln>
        </p:spPr>
        <p:txBody>
          <a:bodyPr lIns="45719" rIns="45719"/>
          <a:lstStyle/>
          <a:p>
            <a:endParaRPr lang="en-US" dirty="0"/>
          </a:p>
        </p:txBody>
      </p:sp>
      <p:pic>
        <p:nvPicPr>
          <p:cNvPr id="3815" name="Google Shape;1528;g3e27886eaf8_0_36" descr="Google Shape;1528;g3e27886eaf8_0_36"/>
          <p:cNvPicPr>
            <a:picLocks noChangeAspect="1"/>
          </p:cNvPicPr>
          <p:nvPr/>
        </p:nvPicPr>
        <p:blipFill>
          <a:blip r:embed="rId4"/>
          <a:stretch>
            <a:fillRect/>
          </a:stretch>
        </p:blipFill>
        <p:spPr>
          <a:xfrm>
            <a:off x="7321440" y="3432500"/>
            <a:ext cx="434468" cy="434468"/>
          </a:xfrm>
          <a:prstGeom prst="rect">
            <a:avLst/>
          </a:prstGeom>
          <a:ln w="12700">
            <a:miter lim="400000"/>
          </a:ln>
        </p:spPr>
      </p:pic>
      <p:pic>
        <p:nvPicPr>
          <p:cNvPr id="3816" name="Google Shape;1529;g3e27886eaf8_0_36" descr="Google Shape;1529;g3e27886eaf8_0_36"/>
          <p:cNvPicPr>
            <a:picLocks noChangeAspect="1"/>
          </p:cNvPicPr>
          <p:nvPr/>
        </p:nvPicPr>
        <p:blipFill>
          <a:blip r:embed="rId5"/>
          <a:stretch>
            <a:fillRect/>
          </a:stretch>
        </p:blipFill>
        <p:spPr>
          <a:xfrm>
            <a:off x="7626414" y="4206528"/>
            <a:ext cx="434476" cy="434447"/>
          </a:xfrm>
          <a:prstGeom prst="rect">
            <a:avLst/>
          </a:prstGeom>
          <a:ln w="12700">
            <a:miter lim="400000"/>
          </a:ln>
        </p:spPr>
      </p:pic>
      <p:pic>
        <p:nvPicPr>
          <p:cNvPr id="3817" name="Google Shape;1530;g3e27886eaf8_0_36" descr="Google Shape;1530;g3e27886eaf8_0_36"/>
          <p:cNvPicPr>
            <a:picLocks noChangeAspect="1"/>
          </p:cNvPicPr>
          <p:nvPr/>
        </p:nvPicPr>
        <p:blipFill>
          <a:blip r:embed="rId6"/>
          <a:stretch>
            <a:fillRect/>
          </a:stretch>
        </p:blipFill>
        <p:spPr>
          <a:xfrm>
            <a:off x="7338990" y="4910166"/>
            <a:ext cx="434451" cy="434451"/>
          </a:xfrm>
          <a:prstGeom prst="rect">
            <a:avLst/>
          </a:prstGeom>
          <a:ln w="12700">
            <a:miter lim="400000"/>
          </a:ln>
        </p:spPr>
      </p:pic>
      <p:pic>
        <p:nvPicPr>
          <p:cNvPr id="3818" name="Google Shape;1531;g3e27886eaf8_0_36" descr="Google Shape;1531;g3e27886eaf8_0_36"/>
          <p:cNvPicPr>
            <a:picLocks noChangeAspect="1"/>
          </p:cNvPicPr>
          <p:nvPr/>
        </p:nvPicPr>
        <p:blipFill>
          <a:blip r:embed="rId7"/>
          <a:stretch>
            <a:fillRect/>
          </a:stretch>
        </p:blipFill>
        <p:spPr>
          <a:xfrm>
            <a:off x="6382272" y="3385460"/>
            <a:ext cx="434468" cy="434468"/>
          </a:xfrm>
          <a:prstGeom prst="rect">
            <a:avLst/>
          </a:prstGeom>
          <a:ln w="12700">
            <a:miter lim="400000"/>
          </a:ln>
        </p:spPr>
      </p:pic>
      <p:pic>
        <p:nvPicPr>
          <p:cNvPr id="3819" name="Google Shape;1532;g3e27886eaf8_0_36" descr="Google Shape;1532;g3e27886eaf8_0_36"/>
          <p:cNvPicPr>
            <a:picLocks noChangeAspect="1"/>
          </p:cNvPicPr>
          <p:nvPr/>
        </p:nvPicPr>
        <p:blipFill>
          <a:blip r:embed="rId8"/>
          <a:stretch>
            <a:fillRect/>
          </a:stretch>
        </p:blipFill>
        <p:spPr>
          <a:xfrm>
            <a:off x="5978702" y="4177212"/>
            <a:ext cx="434468" cy="434468"/>
          </a:xfrm>
          <a:prstGeom prst="rect">
            <a:avLst/>
          </a:prstGeom>
          <a:ln w="12700">
            <a:miter lim="400000"/>
          </a:ln>
        </p:spPr>
      </p:pic>
      <p:pic>
        <p:nvPicPr>
          <p:cNvPr id="3820" name="Google Shape;1533;g3e27886eaf8_0_36" descr="Google Shape;1533;g3e27886eaf8_0_36"/>
          <p:cNvPicPr>
            <a:picLocks noChangeAspect="1"/>
          </p:cNvPicPr>
          <p:nvPr/>
        </p:nvPicPr>
        <p:blipFill>
          <a:blip r:embed="rId9"/>
          <a:stretch>
            <a:fillRect/>
          </a:stretch>
        </p:blipFill>
        <p:spPr>
          <a:xfrm>
            <a:off x="6394691" y="4892612"/>
            <a:ext cx="434468" cy="434468"/>
          </a:xfrm>
          <a:prstGeom prst="rect">
            <a:avLst/>
          </a:prstGeom>
          <a:ln w="12700">
            <a:miter lim="400000"/>
          </a:ln>
        </p:spPr>
      </p:pic>
      <p:pic>
        <p:nvPicPr>
          <p:cNvPr id="3821" name="Imagen 179" descr="Imagen 179">
            <a:hlinkClick r:id="rId10" action="ppaction://hlinksldjump"/>
          </p:cNvPr>
          <p:cNvPicPr>
            <a:picLocks noChangeAspect="1"/>
          </p:cNvPicPr>
          <p:nvPr/>
        </p:nvPicPr>
        <p:blipFill>
          <a:blip r:embed="rId11"/>
          <a:stretch>
            <a:fillRect/>
          </a:stretch>
        </p:blipFill>
        <p:spPr>
          <a:xfrm>
            <a:off x="312466" y="321263"/>
            <a:ext cx="139972" cy="109739"/>
          </a:xfrm>
          <a:prstGeom prst="rect">
            <a:avLst/>
          </a:prstGeom>
          <a:ln w="12700">
            <a:miter lim="400000"/>
          </a:ln>
        </p:spPr>
      </p:pic>
      <p:sp>
        <p:nvSpPr>
          <p:cNvPr id="3822"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b="1" u="sng">
                <a:solidFill>
                  <a:srgbClr val="1A75CF"/>
                </a:solidFill>
              </a:defRPr>
            </a:pPr>
            <a:r>
              <a:rPr lang="en-US"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US"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Digitalization</a:t>
            </a:r>
          </a:p>
        </p:txBody>
      </p:sp>
      <p:sp>
        <p:nvSpPr>
          <p:cNvPr id="2" name="Google Shape;1521;g3e27886eaf8_0_36">
            <a:extLst>
              <a:ext uri="{FF2B5EF4-FFF2-40B4-BE49-F238E27FC236}">
                <a16:creationId xmlns:a16="http://schemas.microsoft.com/office/drawing/2014/main" id="{B5F6CCD4-CF82-4141-A6D7-06398B55336D}"/>
              </a:ext>
            </a:extLst>
          </p:cNvPr>
          <p:cNvSpPr txBox="1"/>
          <p:nvPr/>
        </p:nvSpPr>
        <p:spPr>
          <a:xfrm>
            <a:off x="2485185" y="2539051"/>
            <a:ext cx="3392400" cy="1237947"/>
          </a:xfrm>
          <a:prstGeom prst="rect">
            <a:avLst/>
          </a:prstGeom>
          <a:noFill/>
          <a:ln>
            <a:noFill/>
          </a:ln>
        </p:spPr>
        <p:txBody>
          <a:bodyPr spcFirstLastPara="1" wrap="square" lIns="0" tIns="6775" rIns="0" bIns="0" anchor="ctr" anchorCtr="0">
            <a:spAutoFit/>
          </a:bodyPr>
          <a:lstStyle/>
          <a:p>
            <a:pPr marL="0" marR="0" lvl="0" indent="0" algn="r" rtl="0">
              <a:lnSpc>
                <a:spcPct val="100000"/>
              </a:lnSpc>
              <a:spcBef>
                <a:spcPts val="600"/>
              </a:spcBef>
              <a:spcAft>
                <a:spcPts val="600"/>
              </a:spcAft>
              <a:buNone/>
            </a:pPr>
            <a:r>
              <a:rPr lang="en-US" sz="1600" b="1" dirty="0">
                <a:solidFill>
                  <a:srgbClr val="0076D3"/>
                </a:solidFill>
                <a:latin typeface="+mn-lt"/>
              </a:rPr>
              <a:t>Sustainable wastewater treatment</a:t>
            </a:r>
          </a:p>
          <a:p>
            <a:pPr marL="0" marR="0" lvl="0" indent="0" algn="r" rtl="0">
              <a:lnSpc>
                <a:spcPct val="100000"/>
              </a:lnSpc>
              <a:spcBef>
                <a:spcPts val="600"/>
              </a:spcBef>
              <a:spcAft>
                <a:spcPts val="600"/>
              </a:spcAft>
              <a:buNone/>
            </a:pPr>
            <a:r>
              <a:rPr lang="en-US" sz="1100" dirty="0">
                <a:solidFill>
                  <a:schemeClr val="dk1"/>
                </a:solidFill>
                <a:latin typeface="+mn-lt"/>
              </a:rPr>
              <a:t>These nature-based solutions (aerobic technologies) offer low-cost options with good performance in line with European regulations on urban wastewater treatment.</a:t>
            </a:r>
          </a:p>
        </p:txBody>
      </p:sp>
      <p:sp>
        <p:nvSpPr>
          <p:cNvPr id="3" name="Google Shape;1522;g3e27886eaf8_0_36">
            <a:extLst>
              <a:ext uri="{FF2B5EF4-FFF2-40B4-BE49-F238E27FC236}">
                <a16:creationId xmlns:a16="http://schemas.microsoft.com/office/drawing/2014/main" id="{FD76A3B7-B5C2-3053-DFCC-E4863AE39271}"/>
              </a:ext>
            </a:extLst>
          </p:cNvPr>
          <p:cNvSpPr txBox="1"/>
          <p:nvPr/>
        </p:nvSpPr>
        <p:spPr>
          <a:xfrm>
            <a:off x="1949116" y="5369806"/>
            <a:ext cx="4029584" cy="1314892"/>
          </a:xfrm>
          <a:prstGeom prst="rect">
            <a:avLst/>
          </a:prstGeom>
          <a:noFill/>
          <a:ln>
            <a:noFill/>
          </a:ln>
        </p:spPr>
        <p:txBody>
          <a:bodyPr spcFirstLastPara="1" wrap="square" lIns="0" tIns="6775" rIns="0" bIns="0" anchor="t" anchorCtr="0">
            <a:spAutoFit/>
          </a:bodyPr>
          <a:lstStyle/>
          <a:p>
            <a:pPr marL="0" marR="0" lvl="0" indent="0" algn="r" rtl="0">
              <a:lnSpc>
                <a:spcPct val="100000"/>
              </a:lnSpc>
              <a:spcBef>
                <a:spcPts val="600"/>
              </a:spcBef>
              <a:spcAft>
                <a:spcPts val="600"/>
              </a:spcAft>
              <a:buNone/>
            </a:pPr>
            <a:r>
              <a:rPr lang="en-US" sz="1600" b="1" dirty="0">
                <a:solidFill>
                  <a:srgbClr val="0076D3"/>
                </a:solidFill>
                <a:latin typeface="+mn-lt"/>
              </a:rPr>
              <a:t>Reuse, drinking water treatment, and desalination</a:t>
            </a:r>
          </a:p>
          <a:p>
            <a:pPr marL="0" marR="0" lvl="0" indent="0" algn="r" rtl="0">
              <a:lnSpc>
                <a:spcPct val="100000"/>
              </a:lnSpc>
              <a:spcBef>
                <a:spcPts val="600"/>
              </a:spcBef>
              <a:spcAft>
                <a:spcPts val="600"/>
              </a:spcAft>
              <a:buNone/>
            </a:pPr>
            <a:r>
              <a:rPr lang="en-US" sz="1100" dirty="0">
                <a:solidFill>
                  <a:schemeClr val="dk1"/>
                </a:solidFill>
                <a:latin typeface="+mn-lt"/>
              </a:rPr>
              <a:t>In response to the problem of water stress, drinking water treatment and wastewater reuse solutions adapted to population size and water quality required by regulation.</a:t>
            </a:r>
          </a:p>
        </p:txBody>
      </p:sp>
      <p:sp>
        <p:nvSpPr>
          <p:cNvPr id="4" name="Google Shape;1523;g3e27886eaf8_0_36">
            <a:extLst>
              <a:ext uri="{FF2B5EF4-FFF2-40B4-BE49-F238E27FC236}">
                <a16:creationId xmlns:a16="http://schemas.microsoft.com/office/drawing/2014/main" id="{8FF8A03D-0281-585B-ACD0-B2CAB798C8F8}"/>
              </a:ext>
            </a:extLst>
          </p:cNvPr>
          <p:cNvSpPr txBox="1"/>
          <p:nvPr/>
        </p:nvSpPr>
        <p:spPr>
          <a:xfrm>
            <a:off x="2079813" y="3812134"/>
            <a:ext cx="3805045" cy="1484169"/>
          </a:xfrm>
          <a:prstGeom prst="rect">
            <a:avLst/>
          </a:prstGeom>
          <a:noFill/>
          <a:ln>
            <a:noFill/>
          </a:ln>
        </p:spPr>
        <p:txBody>
          <a:bodyPr spcFirstLastPara="1" wrap="square" lIns="0" tIns="6775" rIns="0" bIns="0" anchor="ctr" anchorCtr="0">
            <a:spAutoFit/>
          </a:bodyPr>
          <a:lstStyle/>
          <a:p>
            <a:pPr marL="0" marR="0" lvl="0" indent="0" algn="r" rtl="0">
              <a:lnSpc>
                <a:spcPct val="100000"/>
              </a:lnSpc>
              <a:spcBef>
                <a:spcPts val="600"/>
              </a:spcBef>
              <a:spcAft>
                <a:spcPts val="600"/>
              </a:spcAft>
              <a:buNone/>
            </a:pPr>
            <a:r>
              <a:rPr lang="en-US" sz="1600" b="1" dirty="0">
                <a:solidFill>
                  <a:srgbClr val="0076D3"/>
                </a:solidFill>
                <a:latin typeface="+mn-lt"/>
              </a:rPr>
              <a:t>Circular economy, eco and biofactories </a:t>
            </a:r>
          </a:p>
          <a:p>
            <a:pPr marL="0" marR="0" lvl="0" indent="0" algn="r" rtl="0">
              <a:lnSpc>
                <a:spcPct val="100000"/>
              </a:lnSpc>
              <a:spcBef>
                <a:spcPts val="600"/>
              </a:spcBef>
              <a:spcAft>
                <a:spcPts val="600"/>
              </a:spcAft>
              <a:buNone/>
            </a:pPr>
            <a:r>
              <a:rPr lang="en-US" sz="1100" dirty="0">
                <a:solidFill>
                  <a:schemeClr val="dk1"/>
                </a:solidFill>
                <a:latin typeface="+mn-lt"/>
              </a:rPr>
              <a:t>Solutions for waste utilization and transformation of WWTP into eco and biofactories, which minimize energy and reagent consumption, avoid waste production, and generate new products.</a:t>
            </a:r>
          </a:p>
        </p:txBody>
      </p:sp>
      <p:sp>
        <p:nvSpPr>
          <p:cNvPr id="5" name="Google Shape;1524;g3e27886eaf8_0_36">
            <a:extLst>
              <a:ext uri="{FF2B5EF4-FFF2-40B4-BE49-F238E27FC236}">
                <a16:creationId xmlns:a16="http://schemas.microsoft.com/office/drawing/2014/main" id="{A0C85064-03A4-E642-9F71-7A41CFD633B4}"/>
              </a:ext>
            </a:extLst>
          </p:cNvPr>
          <p:cNvSpPr txBox="1"/>
          <p:nvPr/>
        </p:nvSpPr>
        <p:spPr>
          <a:xfrm>
            <a:off x="8199775" y="2539051"/>
            <a:ext cx="3728699" cy="1068670"/>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Industrial water</a:t>
            </a:r>
          </a:p>
          <a:p>
            <a:pPr marL="0" marR="0" lvl="0" indent="0" algn="l" rtl="0">
              <a:lnSpc>
                <a:spcPct val="100000"/>
              </a:lnSpc>
              <a:spcBef>
                <a:spcPts val="600"/>
              </a:spcBef>
              <a:spcAft>
                <a:spcPts val="600"/>
              </a:spcAft>
              <a:buNone/>
            </a:pPr>
            <a:r>
              <a:rPr lang="en-US" sz="1100" dirty="0">
                <a:solidFill>
                  <a:schemeClr val="dk1"/>
                </a:solidFill>
                <a:latin typeface="+mn-lt"/>
              </a:rPr>
              <a:t>Industrial activity must become increasingly sustainable: we provide solutions for industrial clients to adapt water use in their processes and optimize the treatment of their effluents.</a:t>
            </a:r>
          </a:p>
        </p:txBody>
      </p:sp>
      <p:sp>
        <p:nvSpPr>
          <p:cNvPr id="6" name="Google Shape;1525;g3e27886eaf8_0_36">
            <a:extLst>
              <a:ext uri="{FF2B5EF4-FFF2-40B4-BE49-F238E27FC236}">
                <a16:creationId xmlns:a16="http://schemas.microsoft.com/office/drawing/2014/main" id="{D4F9BFF5-61BA-E47B-BF65-C0FA503EC58E}"/>
              </a:ext>
            </a:extLst>
          </p:cNvPr>
          <p:cNvSpPr txBox="1"/>
          <p:nvPr/>
        </p:nvSpPr>
        <p:spPr>
          <a:xfrm>
            <a:off x="8199779" y="3722486"/>
            <a:ext cx="3728700" cy="1237947"/>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Energy efficiency</a:t>
            </a:r>
          </a:p>
          <a:p>
            <a:pPr marL="0" marR="0" lvl="0" indent="0" algn="l" rtl="0">
              <a:lnSpc>
                <a:spcPct val="100000"/>
              </a:lnSpc>
              <a:spcBef>
                <a:spcPts val="600"/>
              </a:spcBef>
              <a:spcAft>
                <a:spcPts val="600"/>
              </a:spcAft>
              <a:buNone/>
            </a:pPr>
            <a:r>
              <a:rPr lang="en-US" sz="1100" dirty="0">
                <a:solidFill>
                  <a:schemeClr val="dk1"/>
                </a:solidFill>
                <a:latin typeface="+mn-lt"/>
              </a:rPr>
              <a:t>Utilization of wastewater as an energy source and search for other renewable sources, such as the transformation of organic matter into bioenergy (biomethane, hydrogen) in WWTP.</a:t>
            </a:r>
          </a:p>
        </p:txBody>
      </p:sp>
      <p:sp>
        <p:nvSpPr>
          <p:cNvPr id="7" name="Google Shape;1526;g3e27886eaf8_0_36">
            <a:extLst>
              <a:ext uri="{FF2B5EF4-FFF2-40B4-BE49-F238E27FC236}">
                <a16:creationId xmlns:a16="http://schemas.microsoft.com/office/drawing/2014/main" id="{FBE10994-4788-34F3-0351-C760EBD98233}"/>
              </a:ext>
            </a:extLst>
          </p:cNvPr>
          <p:cNvSpPr txBox="1"/>
          <p:nvPr/>
        </p:nvSpPr>
        <p:spPr>
          <a:xfrm>
            <a:off x="8199775" y="5136724"/>
            <a:ext cx="3728700" cy="1407225"/>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Digital developments</a:t>
            </a:r>
          </a:p>
          <a:p>
            <a:pPr marL="0" marR="0" lvl="0" indent="0" algn="l" rtl="0">
              <a:lnSpc>
                <a:spcPct val="100000"/>
              </a:lnSpc>
              <a:spcBef>
                <a:spcPts val="600"/>
              </a:spcBef>
              <a:spcAft>
                <a:spcPts val="600"/>
              </a:spcAft>
              <a:buNone/>
            </a:pPr>
            <a:r>
              <a:rPr lang="en-US" sz="1100" dirty="0">
                <a:solidFill>
                  <a:schemeClr val="dk1"/>
                </a:solidFill>
                <a:latin typeface="+mn-lt"/>
              </a:rPr>
              <a:t>Advanced technology to improve water cycle management: Internet of Things, interconnection of multiple sensors, data analysis, AI. This combination of elements allows for early problem detection, rapid response, and process optimization.</a:t>
            </a:r>
            <a:endParaRPr lang="en-US" sz="1100" dirty="0">
              <a:latin typeface="+mn-lt"/>
            </a:endParaRPr>
          </a:p>
        </p:txBody>
      </p:sp>
      <p:sp>
        <p:nvSpPr>
          <p:cNvPr id="8" name="Google Shape;1548;g3e27886eaf8_0_57">
            <a:extLst>
              <a:ext uri="{FF2B5EF4-FFF2-40B4-BE49-F238E27FC236}">
                <a16:creationId xmlns:a16="http://schemas.microsoft.com/office/drawing/2014/main" id="{DDBE56A2-758D-883D-E390-F1D7D36536E0}"/>
              </a:ext>
            </a:extLst>
          </p:cNvPr>
          <p:cNvSpPr txBox="1"/>
          <p:nvPr/>
        </p:nvSpPr>
        <p:spPr>
          <a:xfrm>
            <a:off x="2392759" y="1206031"/>
            <a:ext cx="9535716" cy="1106929"/>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US" sz="1600" b="1" dirty="0">
                <a:solidFill>
                  <a:srgbClr val="1A75CF"/>
                </a:solidFill>
                <a:latin typeface="+mn-lt"/>
              </a:rPr>
              <a:t>Our R&amp;D&amp;I strategy focuses on identifying opportunities and developing and implementing solutions to address the environmental, social, technological, and legislative challenges of end-to-end water management. Internal and external collaboration is key to knowledge transfer and its contribution to sustainable development.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7" name="Grupo 1"/>
          <p:cNvGrpSpPr/>
          <p:nvPr/>
        </p:nvGrpSpPr>
        <p:grpSpPr>
          <a:xfrm>
            <a:off x="2142382" y="2823009"/>
            <a:ext cx="4106019" cy="2639238"/>
            <a:chOff x="0" y="0"/>
            <a:chExt cx="4106018" cy="2639237"/>
          </a:xfrm>
        </p:grpSpPr>
        <p:graphicFrame>
          <p:nvGraphicFramePr>
            <p:cNvPr id="446" name="Google Shape;608;p6"/>
            <p:cNvGraphicFramePr/>
            <p:nvPr/>
          </p:nvGraphicFramePr>
          <p:xfrm>
            <a:off x="1225291" y="101935"/>
            <a:ext cx="1883838" cy="1883838"/>
          </p:xfrm>
          <a:graphic>
            <a:graphicData uri="http://schemas.openxmlformats.org/drawingml/2006/chart">
              <c:chart xmlns:c="http://schemas.openxmlformats.org/drawingml/2006/chart" xmlns:r="http://schemas.openxmlformats.org/officeDocument/2006/relationships" r:id="rId2"/>
            </a:graphicData>
          </a:graphic>
        </p:graphicFrame>
        <p:sp>
          <p:nvSpPr>
            <p:cNvPr id="447" name="Google Shape;610;p6"/>
            <p:cNvSpPr txBox="1"/>
            <p:nvPr/>
          </p:nvSpPr>
          <p:spPr>
            <a:xfrm>
              <a:off x="2986756" y="0"/>
              <a:ext cx="1119262"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98425">
                <a:defRPr sz="1000" b="1"/>
              </a:pPr>
              <a:r>
                <a:rPr lang="en-US" dirty="0"/>
                <a:t>Concessions</a:t>
              </a:r>
            </a:p>
            <a:p>
              <a:pPr indent="98425">
                <a:defRPr sz="1000"/>
              </a:pPr>
              <a:r>
                <a:rPr lang="en-US" altLang="es-ES" sz="1000" dirty="0">
                  <a:latin typeface="Arial" charset="0"/>
                </a:rPr>
                <a:t>131 M</a:t>
              </a:r>
              <a:r>
                <a:rPr lang="en-US" sz="1000" dirty="0">
                  <a:latin typeface="Arial" panose="020B0604020202020204" pitchFamily="34" charset="0"/>
                </a:rPr>
                <a:t>$</a:t>
              </a:r>
              <a:r>
                <a:rPr lang="en-US" dirty="0"/>
                <a:t> / 1%</a:t>
              </a:r>
            </a:p>
          </p:txBody>
        </p:sp>
        <p:sp>
          <p:nvSpPr>
            <p:cNvPr id="448" name="Google Shape;611;p6"/>
            <p:cNvSpPr txBox="1"/>
            <p:nvPr/>
          </p:nvSpPr>
          <p:spPr>
            <a:xfrm>
              <a:off x="0" y="0"/>
              <a:ext cx="1187999"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r">
                <a:defRPr sz="1000" b="1"/>
              </a:pPr>
              <a:r>
                <a:rPr lang="en-US" dirty="0"/>
                <a:t>Environment</a:t>
              </a:r>
            </a:p>
            <a:p>
              <a:pPr indent="12700" algn="r">
                <a:defRPr sz="1000"/>
              </a:pPr>
              <a:r>
                <a:rPr lang="en-US" altLang="es-ES" sz="1000" dirty="0">
                  <a:latin typeface="Arial" charset="0"/>
                </a:rPr>
                <a:t>5 561 M</a:t>
              </a:r>
              <a:r>
                <a:rPr lang="en-US" dirty="0"/>
                <a:t>$ / 49%</a:t>
              </a:r>
            </a:p>
          </p:txBody>
        </p:sp>
        <p:sp>
          <p:nvSpPr>
            <p:cNvPr id="449" name="Google Shape;612;p6"/>
            <p:cNvSpPr txBox="1"/>
            <p:nvPr/>
          </p:nvSpPr>
          <p:spPr>
            <a:xfrm>
              <a:off x="688428" y="2331460"/>
              <a:ext cx="1188000"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r">
                <a:defRPr sz="1000" b="1"/>
              </a:pPr>
              <a:r>
                <a:rPr lang="en-US" dirty="0"/>
                <a:t>Water</a:t>
              </a:r>
            </a:p>
            <a:p>
              <a:pPr indent="12700" algn="r">
                <a:defRPr sz="1000"/>
              </a:pPr>
              <a:r>
                <a:rPr lang="en-US" dirty="0"/>
                <a:t>2 100 M</a:t>
              </a:r>
              <a:r>
                <a:rPr lang="en-US" sz="1000" dirty="0">
                  <a:latin typeface="Arial" panose="020B0604020202020204" pitchFamily="34" charset="0"/>
                </a:rPr>
                <a:t>$</a:t>
              </a:r>
              <a:r>
                <a:rPr lang="en-US" dirty="0"/>
                <a:t> / 19%</a:t>
              </a:r>
            </a:p>
          </p:txBody>
        </p:sp>
        <p:sp>
          <p:nvSpPr>
            <p:cNvPr id="450" name="Google Shape;613;p6"/>
            <p:cNvSpPr txBox="1"/>
            <p:nvPr/>
          </p:nvSpPr>
          <p:spPr>
            <a:xfrm>
              <a:off x="2946242" y="1918021"/>
              <a:ext cx="1119262"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98425">
                <a:defRPr sz="1000" b="1"/>
              </a:pPr>
              <a:r>
                <a:rPr lang="en-US" dirty="0"/>
                <a:t>Construction</a:t>
              </a:r>
            </a:p>
            <a:p>
              <a:pPr indent="98425">
                <a:defRPr sz="1000"/>
              </a:pPr>
              <a:r>
                <a:rPr lang="en-US" altLang="es-ES" sz="1000" dirty="0">
                  <a:latin typeface="Arial" charset="0"/>
                </a:rPr>
                <a:t>3 627</a:t>
              </a:r>
              <a:r>
                <a:rPr lang="en-US" dirty="0"/>
                <a:t> M</a:t>
              </a:r>
              <a:r>
                <a:rPr lang="en-US" sz="1000" dirty="0">
                  <a:latin typeface="Arial" panose="020B0604020202020204" pitchFamily="34" charset="0"/>
                </a:rPr>
                <a:t>$</a:t>
              </a:r>
              <a:r>
                <a:rPr lang="en-US" dirty="0"/>
                <a:t> / 32%</a:t>
              </a:r>
            </a:p>
          </p:txBody>
        </p:sp>
        <p:sp>
          <p:nvSpPr>
            <p:cNvPr id="451" name="Google Shape;614;p6"/>
            <p:cNvSpPr txBox="1"/>
            <p:nvPr/>
          </p:nvSpPr>
          <p:spPr>
            <a:xfrm>
              <a:off x="0" y="1567973"/>
              <a:ext cx="1187999"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r">
                <a:defRPr sz="1000" b="1"/>
              </a:pPr>
              <a:r>
                <a:rPr lang="en-US" dirty="0"/>
                <a:t>Corporate</a:t>
              </a:r>
            </a:p>
            <a:p>
              <a:pPr indent="12700" algn="r">
                <a:defRPr sz="1000"/>
              </a:pPr>
              <a:r>
                <a:rPr lang="en-US" dirty="0"/>
                <a:t>(</a:t>
              </a:r>
              <a:r>
                <a:rPr lang="en-US" altLang="es-ES" dirty="0"/>
                <a:t>39</a:t>
              </a:r>
              <a:r>
                <a:rPr lang="en-US" dirty="0"/>
                <a:t>) M$ / 0%</a:t>
              </a:r>
            </a:p>
          </p:txBody>
        </p:sp>
        <p:sp>
          <p:nvSpPr>
            <p:cNvPr id="452" name="Google Shape;938;p9"/>
            <p:cNvSpPr/>
            <p:nvPr/>
          </p:nvSpPr>
          <p:spPr>
            <a:xfrm flipV="1">
              <a:off x="1247517" y="35471"/>
              <a:ext cx="1" cy="724897"/>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453" name="Google Shape;941;p9"/>
            <p:cNvSpPr/>
            <p:nvPr/>
          </p:nvSpPr>
          <p:spPr>
            <a:xfrm rot="5400000">
              <a:off x="1019183" y="1627984"/>
              <a:ext cx="476401" cy="69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8" y="0"/>
                  </a:lnTo>
                  <a:lnTo>
                    <a:pt x="288" y="21600"/>
                  </a:lnTo>
                  <a:lnTo>
                    <a:pt x="21600" y="21600"/>
                  </a:lnTo>
                </a:path>
              </a:pathLst>
            </a:custGeom>
            <a:noFill/>
            <a:ln w="9525" cap="flat">
              <a:solidFill>
                <a:srgbClr val="1A75CF"/>
              </a:solidFill>
              <a:prstDash val="solid"/>
              <a:round/>
            </a:ln>
            <a:effectLst/>
          </p:spPr>
          <p:txBody>
            <a:bodyPr wrap="square" lIns="45719" tIns="45719" rIns="45719" bIns="45719" numCol="1" anchor="ctr">
              <a:noAutofit/>
            </a:bodyPr>
            <a:lstStyle/>
            <a:p>
              <a:endParaRPr lang="en-US" dirty="0"/>
            </a:p>
          </p:txBody>
        </p:sp>
        <p:sp>
          <p:nvSpPr>
            <p:cNvPr id="454" name="Google Shape;938;p9"/>
            <p:cNvSpPr/>
            <p:nvPr/>
          </p:nvSpPr>
          <p:spPr>
            <a:xfrm flipV="1">
              <a:off x="1918077" y="1969644"/>
              <a:ext cx="1" cy="66173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455" name="Google Shape;938;p9"/>
            <p:cNvSpPr/>
            <p:nvPr/>
          </p:nvSpPr>
          <p:spPr>
            <a:xfrm flipV="1">
              <a:off x="2986756" y="1560946"/>
              <a:ext cx="1" cy="66173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456" name="Conector recto 35"/>
            <p:cNvSpPr/>
            <p:nvPr/>
          </p:nvSpPr>
          <p:spPr>
            <a:xfrm flipV="1">
              <a:off x="3029057" y="35471"/>
              <a:ext cx="1" cy="572452"/>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grpSp>
      <p:grpSp>
        <p:nvGrpSpPr>
          <p:cNvPr id="471" name="Grupo 2"/>
          <p:cNvGrpSpPr/>
          <p:nvPr/>
        </p:nvGrpSpPr>
        <p:grpSpPr>
          <a:xfrm>
            <a:off x="7017974" y="2823008"/>
            <a:ext cx="4369161" cy="2643420"/>
            <a:chOff x="0" y="0"/>
            <a:chExt cx="4369159" cy="2643419"/>
          </a:xfrm>
        </p:grpSpPr>
        <p:graphicFrame>
          <p:nvGraphicFramePr>
            <p:cNvPr id="458" name="Google Shape;609;p6"/>
            <p:cNvGraphicFramePr/>
            <p:nvPr/>
          </p:nvGraphicFramePr>
          <p:xfrm>
            <a:off x="1253418" y="145969"/>
            <a:ext cx="1883838" cy="1883838"/>
          </p:xfrm>
          <a:graphic>
            <a:graphicData uri="http://schemas.openxmlformats.org/drawingml/2006/chart">
              <c:chart xmlns:c="http://schemas.openxmlformats.org/drawingml/2006/chart" xmlns:r="http://schemas.openxmlformats.org/officeDocument/2006/relationships" r:id="rId3"/>
            </a:graphicData>
          </a:graphic>
        </p:graphicFrame>
        <p:sp>
          <p:nvSpPr>
            <p:cNvPr id="459" name="Google Shape;611;p6"/>
            <p:cNvSpPr txBox="1"/>
            <p:nvPr/>
          </p:nvSpPr>
          <p:spPr>
            <a:xfrm>
              <a:off x="0" y="0"/>
              <a:ext cx="1187999" cy="3154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r">
                <a:defRPr sz="1000" b="1"/>
              </a:pPr>
              <a:r>
                <a:rPr lang="en-US" dirty="0"/>
                <a:t>Environment </a:t>
              </a:r>
            </a:p>
            <a:p>
              <a:pPr indent="12700" algn="r">
                <a:defRPr sz="1000"/>
              </a:pPr>
              <a:r>
                <a:rPr lang="en-US" altLang="es-ES" sz="1000" dirty="0">
                  <a:latin typeface="Arial" charset="0"/>
                </a:rPr>
                <a:t>926</a:t>
              </a:r>
              <a:r>
                <a:rPr lang="en-US" dirty="0"/>
                <a:t> M</a:t>
              </a:r>
              <a:r>
                <a:rPr lang="en-US" sz="1000" dirty="0">
                  <a:latin typeface="Arial" panose="020B0604020202020204" pitchFamily="34" charset="0"/>
                </a:rPr>
                <a:t>$ </a:t>
              </a:r>
              <a:r>
                <a:rPr lang="en-US" dirty="0"/>
                <a:t>/ 56%</a:t>
              </a:r>
            </a:p>
          </p:txBody>
        </p:sp>
        <p:sp>
          <p:nvSpPr>
            <p:cNvPr id="460" name="Google Shape;938;p9"/>
            <p:cNvSpPr/>
            <p:nvPr/>
          </p:nvSpPr>
          <p:spPr>
            <a:xfrm flipV="1">
              <a:off x="1247517" y="35470"/>
              <a:ext cx="1" cy="763899"/>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461" name="Google Shape;610;p6"/>
            <p:cNvSpPr txBox="1"/>
            <p:nvPr/>
          </p:nvSpPr>
          <p:spPr>
            <a:xfrm>
              <a:off x="3200317" y="530990"/>
              <a:ext cx="1119262"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98425">
                <a:defRPr sz="1000" b="1"/>
              </a:pPr>
              <a:r>
                <a:rPr lang="en-US" dirty="0"/>
                <a:t>Concessions</a:t>
              </a:r>
            </a:p>
            <a:p>
              <a:pPr indent="98425">
                <a:defRPr sz="1000"/>
              </a:pPr>
              <a:r>
                <a:rPr lang="en-US" sz="1000" dirty="0">
                  <a:latin typeface="Arial" panose="020B0604020202020204" pitchFamily="34" charset="0"/>
                </a:rPr>
                <a:t>$</a:t>
              </a:r>
              <a:r>
                <a:rPr lang="en-US" altLang="es-ES" sz="1000" dirty="0">
                  <a:latin typeface="Arial" charset="0"/>
                </a:rPr>
                <a:t>70</a:t>
              </a:r>
              <a:r>
                <a:rPr lang="en-US" dirty="0"/>
                <a:t> M / 4%</a:t>
              </a:r>
            </a:p>
          </p:txBody>
        </p:sp>
        <p:sp>
          <p:nvSpPr>
            <p:cNvPr id="462" name="Google Shape;613;p6"/>
            <p:cNvSpPr txBox="1"/>
            <p:nvPr/>
          </p:nvSpPr>
          <p:spPr>
            <a:xfrm>
              <a:off x="2802721" y="2331460"/>
              <a:ext cx="1119262"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98425">
                <a:defRPr sz="1000" b="1"/>
              </a:pPr>
              <a:r>
                <a:rPr lang="en-US" dirty="0"/>
                <a:t>Construction</a:t>
              </a:r>
            </a:p>
            <a:p>
              <a:pPr indent="98425">
                <a:defRPr sz="1000"/>
              </a:pPr>
              <a:r>
                <a:rPr lang="en-US" dirty="0"/>
                <a:t>100 M</a:t>
              </a:r>
              <a:r>
                <a:rPr lang="en-US" sz="1000" kern="1200" dirty="0">
                  <a:latin typeface="Arial" panose="020B0604020202020204" pitchFamily="34" charset="0"/>
                </a:rPr>
                <a:t>$</a:t>
              </a:r>
              <a:r>
                <a:rPr lang="en-US" dirty="0"/>
                <a:t> / 6%</a:t>
              </a:r>
            </a:p>
          </p:txBody>
        </p:sp>
        <p:sp>
          <p:nvSpPr>
            <p:cNvPr id="463" name="Conector recto 40"/>
            <p:cNvSpPr/>
            <p:nvPr/>
          </p:nvSpPr>
          <p:spPr>
            <a:xfrm flipV="1">
              <a:off x="3252914" y="553214"/>
              <a:ext cx="1" cy="779605"/>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464" name="Google Shape;612;p6"/>
            <p:cNvSpPr txBox="1"/>
            <p:nvPr/>
          </p:nvSpPr>
          <p:spPr>
            <a:xfrm>
              <a:off x="586379" y="2335642"/>
              <a:ext cx="1188000"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r">
                <a:defRPr sz="1000" b="1"/>
              </a:pPr>
              <a:r>
                <a:rPr lang="en-US" dirty="0"/>
                <a:t>Water</a:t>
              </a:r>
            </a:p>
            <a:p>
              <a:pPr indent="12700" algn="r">
                <a:defRPr sz="1000"/>
              </a:pPr>
              <a:r>
                <a:rPr lang="en-US" dirty="0"/>
                <a:t>526 M</a:t>
              </a:r>
              <a:r>
                <a:rPr lang="en-US" sz="1000" kern="1200" dirty="0">
                  <a:latin typeface="Arial" panose="020B0604020202020204" pitchFamily="34" charset="0"/>
                </a:rPr>
                <a:t>$</a:t>
              </a:r>
              <a:r>
                <a:rPr lang="en-US" dirty="0"/>
                <a:t> / 32%</a:t>
              </a:r>
            </a:p>
          </p:txBody>
        </p:sp>
        <p:sp>
          <p:nvSpPr>
            <p:cNvPr id="465" name="Google Shape;938;p9"/>
            <p:cNvSpPr/>
            <p:nvPr/>
          </p:nvSpPr>
          <p:spPr>
            <a:xfrm flipV="1">
              <a:off x="1823648" y="1973826"/>
              <a:ext cx="1" cy="66173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466" name="Google Shape;614;p6"/>
            <p:cNvSpPr txBox="1"/>
            <p:nvPr/>
          </p:nvSpPr>
          <p:spPr>
            <a:xfrm>
              <a:off x="3181159" y="1580749"/>
              <a:ext cx="1188000" cy="3077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defRPr sz="1000" b="1"/>
              </a:pPr>
              <a:r>
                <a:rPr lang="en-US" dirty="0"/>
                <a:t>Corporate</a:t>
              </a:r>
            </a:p>
            <a:p>
              <a:pPr indent="12700">
                <a:defRPr sz="1000"/>
              </a:pPr>
              <a:r>
                <a:rPr lang="en-US" dirty="0"/>
                <a:t>39 M</a:t>
              </a:r>
              <a:r>
                <a:rPr lang="en-US" sz="1000" kern="1200" dirty="0">
                  <a:latin typeface="Arial" panose="020B0604020202020204" pitchFamily="34" charset="0"/>
                </a:rPr>
                <a:t>$ </a:t>
              </a:r>
              <a:r>
                <a:rPr lang="en-US" dirty="0"/>
                <a:t>/ 0%</a:t>
              </a:r>
            </a:p>
          </p:txBody>
        </p:sp>
        <p:sp>
          <p:nvSpPr>
            <p:cNvPr id="467" name="Google Shape;938;p9"/>
            <p:cNvSpPr/>
            <p:nvPr/>
          </p:nvSpPr>
          <p:spPr>
            <a:xfrm flipV="1">
              <a:off x="3136070" y="1503851"/>
              <a:ext cx="1" cy="41417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468" name="Google Shape;938;p9"/>
            <p:cNvSpPr/>
            <p:nvPr/>
          </p:nvSpPr>
          <p:spPr>
            <a:xfrm flipH="1">
              <a:off x="3067394" y="1508615"/>
              <a:ext cx="65087" cy="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469" name="Google Shape;938;p9"/>
            <p:cNvSpPr/>
            <p:nvPr/>
          </p:nvSpPr>
          <p:spPr>
            <a:xfrm flipV="1">
              <a:off x="2852348" y="1775082"/>
              <a:ext cx="1" cy="864808"/>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sp>
          <p:nvSpPr>
            <p:cNvPr id="470" name="Google Shape;938;p9"/>
            <p:cNvSpPr/>
            <p:nvPr/>
          </p:nvSpPr>
          <p:spPr>
            <a:xfrm flipH="1">
              <a:off x="3132481" y="1329876"/>
              <a:ext cx="120434" cy="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lang="en-US" dirty="0"/>
            </a:p>
          </p:txBody>
        </p:sp>
      </p:grpSp>
      <p:sp>
        <p:nvSpPr>
          <p:cNvPr id="472"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Diversified business model in 2025</a:t>
            </a:r>
          </a:p>
        </p:txBody>
      </p:sp>
      <p:grpSp>
        <p:nvGrpSpPr>
          <p:cNvPr id="475" name="Google Shape;588;p6"/>
          <p:cNvGrpSpPr/>
          <p:nvPr/>
        </p:nvGrpSpPr>
        <p:grpSpPr>
          <a:xfrm>
            <a:off x="3199563" y="1645901"/>
            <a:ext cx="2898031" cy="499442"/>
            <a:chOff x="0" y="0"/>
            <a:chExt cx="2898030" cy="499441"/>
          </a:xfrm>
        </p:grpSpPr>
        <p:sp>
          <p:nvSpPr>
            <p:cNvPr id="473" name="Google Shape;589;p6"/>
            <p:cNvSpPr txBox="1"/>
            <p:nvPr/>
          </p:nvSpPr>
          <p:spPr>
            <a:xfrm>
              <a:off x="0" y="314775"/>
              <a:ext cx="1592544" cy="184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8637">
                <a:defRPr sz="1200" b="1"/>
              </a:lvl1pPr>
            </a:lstStyle>
            <a:p>
              <a:r>
                <a:rPr lang="en-US" dirty="0"/>
                <a:t>Total:</a:t>
              </a:r>
              <a:r>
                <a:rPr lang="en-US" altLang="es-ES_tradnl" dirty="0"/>
                <a:t> $11 381 M</a:t>
              </a:r>
              <a:endParaRPr lang="en-US" dirty="0"/>
            </a:p>
          </p:txBody>
        </p:sp>
        <p:sp>
          <p:nvSpPr>
            <p:cNvPr id="474" name="Google Shape;590;p6"/>
            <p:cNvSpPr txBox="1"/>
            <p:nvPr/>
          </p:nvSpPr>
          <p:spPr>
            <a:xfrm>
              <a:off x="0" y="0"/>
              <a:ext cx="2898030"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1A75CF"/>
                  </a:solidFill>
                </a:defRPr>
              </a:lvl1pPr>
            </a:lstStyle>
            <a:p>
              <a:r>
                <a:rPr lang="en-US" dirty="0"/>
                <a:t>Revenues per business</a:t>
              </a:r>
            </a:p>
          </p:txBody>
        </p:sp>
      </p:grpSp>
      <p:grpSp>
        <p:nvGrpSpPr>
          <p:cNvPr id="478" name="Google Shape;591;p6"/>
          <p:cNvGrpSpPr/>
          <p:nvPr/>
        </p:nvGrpSpPr>
        <p:grpSpPr>
          <a:xfrm>
            <a:off x="8135581" y="1645901"/>
            <a:ext cx="2790409" cy="499442"/>
            <a:chOff x="0" y="0"/>
            <a:chExt cx="2790408" cy="499441"/>
          </a:xfrm>
        </p:grpSpPr>
        <p:sp>
          <p:nvSpPr>
            <p:cNvPr id="476" name="Google Shape;592;p6"/>
            <p:cNvSpPr txBox="1"/>
            <p:nvPr/>
          </p:nvSpPr>
          <p:spPr>
            <a:xfrm>
              <a:off x="0" y="314775"/>
              <a:ext cx="1763816" cy="184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8637">
                <a:defRPr sz="1200" b="1"/>
              </a:lvl1pPr>
            </a:lstStyle>
            <a:p>
              <a:r>
                <a:rPr lang="en-US" dirty="0"/>
                <a:t>Total: $</a:t>
              </a:r>
              <a:r>
                <a:rPr lang="en-US" altLang="es-ES_tradnl" dirty="0"/>
                <a:t>1 664 M</a:t>
              </a:r>
              <a:endParaRPr lang="en-US" dirty="0"/>
            </a:p>
          </p:txBody>
        </p:sp>
        <p:sp>
          <p:nvSpPr>
            <p:cNvPr id="477" name="Google Shape;593;p6"/>
            <p:cNvSpPr txBox="1"/>
            <p:nvPr/>
          </p:nvSpPr>
          <p:spPr>
            <a:xfrm>
              <a:off x="0" y="0"/>
              <a:ext cx="2790408"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spcBef>
                  <a:spcPts val="300"/>
                </a:spcBef>
                <a:defRPr b="1">
                  <a:solidFill>
                    <a:srgbClr val="1A75CF"/>
                  </a:solidFill>
                </a:defRPr>
              </a:lvl1pPr>
            </a:lstStyle>
            <a:p>
              <a:r>
                <a:rPr lang="en-US" dirty="0"/>
                <a:t>EBITDA per business area</a:t>
              </a:r>
            </a:p>
          </p:txBody>
        </p:sp>
      </p:grpSp>
      <p:grpSp>
        <p:nvGrpSpPr>
          <p:cNvPr id="492" name="Google Shape;594;p6"/>
          <p:cNvGrpSpPr/>
          <p:nvPr/>
        </p:nvGrpSpPr>
        <p:grpSpPr>
          <a:xfrm>
            <a:off x="2247168" y="1441356"/>
            <a:ext cx="899438" cy="981994"/>
            <a:chOff x="0" y="0"/>
            <a:chExt cx="899437" cy="981992"/>
          </a:xfrm>
        </p:grpSpPr>
        <p:sp>
          <p:nvSpPr>
            <p:cNvPr id="479" name="Google Shape;595;p6"/>
            <p:cNvSpPr/>
            <p:nvPr/>
          </p:nvSpPr>
          <p:spPr>
            <a:xfrm>
              <a:off x="0" y="0"/>
              <a:ext cx="899437" cy="88680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491" name="Google Shape;596;p6"/>
            <p:cNvGrpSpPr/>
            <p:nvPr/>
          </p:nvGrpSpPr>
          <p:grpSpPr>
            <a:xfrm>
              <a:off x="187078" y="42737"/>
              <a:ext cx="569398" cy="939255"/>
              <a:chOff x="82448" y="-36714"/>
              <a:chExt cx="569396" cy="939254"/>
            </a:xfrm>
          </p:grpSpPr>
          <p:pic>
            <p:nvPicPr>
              <p:cNvPr id="480" name="Google Shape;597;p6" descr="Google Shape;597;p6"/>
              <p:cNvPicPr>
                <a:picLocks noChangeAspect="1"/>
              </p:cNvPicPr>
              <p:nvPr/>
            </p:nvPicPr>
            <p:blipFill>
              <a:blip r:embed="rId4"/>
              <a:stretch>
                <a:fillRect/>
              </a:stretch>
            </p:blipFill>
            <p:spPr>
              <a:xfrm>
                <a:off x="105601" y="66675"/>
                <a:ext cx="538660" cy="430571"/>
              </a:xfrm>
              <a:prstGeom prst="rect">
                <a:avLst/>
              </a:prstGeom>
              <a:ln w="12700" cap="flat">
                <a:noFill/>
                <a:miter lim="400000"/>
              </a:ln>
              <a:effectLst/>
            </p:spPr>
          </p:pic>
          <p:grpSp>
            <p:nvGrpSpPr>
              <p:cNvPr id="483" name="Google Shape;598;p6"/>
              <p:cNvGrpSpPr/>
              <p:nvPr/>
            </p:nvGrpSpPr>
            <p:grpSpPr>
              <a:xfrm>
                <a:off x="302930" y="-11871"/>
                <a:ext cx="144003" cy="215401"/>
                <a:chOff x="-1" y="-36713"/>
                <a:chExt cx="144002" cy="215398"/>
              </a:xfrm>
            </p:grpSpPr>
            <p:sp>
              <p:nvSpPr>
                <p:cNvPr id="481" name="Círculo"/>
                <p:cNvSpPr/>
                <p:nvPr/>
              </p:nvSpPr>
              <p:spPr>
                <a:xfrm>
                  <a:off x="-1" y="0"/>
                  <a:ext cx="144002" cy="141972"/>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endParaRPr lang="en-US" dirty="0"/>
                </a:p>
              </p:txBody>
            </p:sp>
            <p:sp>
              <p:nvSpPr>
                <p:cNvPr id="482" name="€"/>
                <p:cNvSpPr txBox="1"/>
                <p:nvPr/>
              </p:nvSpPr>
              <p:spPr>
                <a:xfrm flipH="1">
                  <a:off x="70836" y="-36713"/>
                  <a:ext cx="12701" cy="2153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800">
                      <a:solidFill>
                        <a:srgbClr val="FFFFFF"/>
                      </a:solidFill>
                    </a:defRPr>
                  </a:lvl1pPr>
                </a:lstStyle>
                <a:p>
                  <a:r>
                    <a:rPr lang="en-US" dirty="0"/>
                    <a:t>$</a:t>
                  </a:r>
                </a:p>
              </p:txBody>
            </p:sp>
          </p:grpSp>
          <p:grpSp>
            <p:nvGrpSpPr>
              <p:cNvPr id="486" name="Google Shape;599;p6"/>
              <p:cNvGrpSpPr/>
              <p:nvPr/>
            </p:nvGrpSpPr>
            <p:grpSpPr>
              <a:xfrm>
                <a:off x="118061" y="-36714"/>
                <a:ext cx="144003" cy="215401"/>
                <a:chOff x="-1" y="-36714"/>
                <a:chExt cx="144002" cy="215399"/>
              </a:xfrm>
            </p:grpSpPr>
            <p:sp>
              <p:nvSpPr>
                <p:cNvPr id="484" name="Círculo"/>
                <p:cNvSpPr/>
                <p:nvPr/>
              </p:nvSpPr>
              <p:spPr>
                <a:xfrm>
                  <a:off x="-1" y="0"/>
                  <a:ext cx="144002" cy="141972"/>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endParaRPr lang="en-US" dirty="0"/>
                </a:p>
              </p:txBody>
            </p:sp>
            <p:sp>
              <p:nvSpPr>
                <p:cNvPr id="485" name="€"/>
                <p:cNvSpPr txBox="1"/>
                <p:nvPr/>
              </p:nvSpPr>
              <p:spPr>
                <a:xfrm flipH="1">
                  <a:off x="70836" y="-36714"/>
                  <a:ext cx="12701" cy="2153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800">
                      <a:solidFill>
                        <a:srgbClr val="FFFFFF"/>
                      </a:solidFill>
                    </a:defRPr>
                  </a:lvl1pPr>
                </a:lstStyle>
                <a:p>
                  <a:r>
                    <a:rPr lang="en-US" dirty="0"/>
                    <a:t>$</a:t>
                  </a:r>
                </a:p>
              </p:txBody>
            </p:sp>
          </p:grpSp>
          <p:grpSp>
            <p:nvGrpSpPr>
              <p:cNvPr id="489" name="Google Shape;600;p6"/>
              <p:cNvGrpSpPr/>
              <p:nvPr/>
            </p:nvGrpSpPr>
            <p:grpSpPr>
              <a:xfrm>
                <a:off x="85557" y="140479"/>
                <a:ext cx="144003" cy="215401"/>
                <a:chOff x="-1" y="-36713"/>
                <a:chExt cx="144002" cy="215398"/>
              </a:xfrm>
            </p:grpSpPr>
            <p:sp>
              <p:nvSpPr>
                <p:cNvPr id="487" name="Círculo"/>
                <p:cNvSpPr/>
                <p:nvPr/>
              </p:nvSpPr>
              <p:spPr>
                <a:xfrm>
                  <a:off x="-1" y="0"/>
                  <a:ext cx="144002" cy="141972"/>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endParaRPr lang="en-US" dirty="0"/>
                </a:p>
              </p:txBody>
            </p:sp>
            <p:sp>
              <p:nvSpPr>
                <p:cNvPr id="488" name="€"/>
                <p:cNvSpPr txBox="1"/>
                <p:nvPr/>
              </p:nvSpPr>
              <p:spPr>
                <a:xfrm flipH="1">
                  <a:off x="70836" y="-36713"/>
                  <a:ext cx="12701" cy="2153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800">
                      <a:solidFill>
                        <a:srgbClr val="FFFFFF"/>
                      </a:solidFill>
                    </a:defRPr>
                  </a:lvl1pPr>
                </a:lstStyle>
                <a:p>
                  <a:r>
                    <a:rPr lang="en-US" dirty="0"/>
                    <a:t>$</a:t>
                  </a:r>
                </a:p>
              </p:txBody>
            </p:sp>
          </p:grpSp>
          <p:pic>
            <p:nvPicPr>
              <p:cNvPr id="490" name="Google Shape;601;p6" descr="Google Shape;601;p6"/>
              <p:cNvPicPr>
                <a:picLocks noChangeAspect="1"/>
              </p:cNvPicPr>
              <p:nvPr/>
            </p:nvPicPr>
            <p:blipFill>
              <a:blip r:embed="rId5"/>
              <a:srcRect l="19693"/>
              <a:stretch>
                <a:fillRect/>
              </a:stretch>
            </p:blipFill>
            <p:spPr>
              <a:xfrm rot="486805">
                <a:off x="82448" y="203499"/>
                <a:ext cx="569396" cy="699041"/>
              </a:xfrm>
              <a:prstGeom prst="rect">
                <a:avLst/>
              </a:prstGeom>
              <a:ln w="12700" cap="flat">
                <a:noFill/>
                <a:miter lim="400000"/>
              </a:ln>
              <a:effectLst/>
            </p:spPr>
          </p:pic>
        </p:grpSp>
      </p:grpSp>
      <p:grpSp>
        <p:nvGrpSpPr>
          <p:cNvPr id="500" name="Google Shape;602;p6"/>
          <p:cNvGrpSpPr/>
          <p:nvPr/>
        </p:nvGrpSpPr>
        <p:grpSpPr>
          <a:xfrm>
            <a:off x="7150888" y="1441356"/>
            <a:ext cx="899439" cy="899470"/>
            <a:chOff x="0" y="0"/>
            <a:chExt cx="899437" cy="899468"/>
          </a:xfrm>
        </p:grpSpPr>
        <p:sp>
          <p:nvSpPr>
            <p:cNvPr id="493" name="Google Shape;603;p6"/>
            <p:cNvSpPr/>
            <p:nvPr/>
          </p:nvSpPr>
          <p:spPr>
            <a:xfrm>
              <a:off x="0" y="0"/>
              <a:ext cx="899437"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US" dirty="0"/>
            </a:p>
          </p:txBody>
        </p:sp>
        <p:grpSp>
          <p:nvGrpSpPr>
            <p:cNvPr id="499" name="Google Shape;604;p6"/>
            <p:cNvGrpSpPr/>
            <p:nvPr/>
          </p:nvGrpSpPr>
          <p:grpSpPr>
            <a:xfrm>
              <a:off x="83809" y="93986"/>
              <a:ext cx="709025" cy="727532"/>
              <a:chOff x="0" y="-18507"/>
              <a:chExt cx="709024" cy="727531"/>
            </a:xfrm>
          </p:grpSpPr>
          <p:pic>
            <p:nvPicPr>
              <p:cNvPr id="494" name="Google Shape;605;p6" descr="Google Shape;605;p6"/>
              <p:cNvPicPr>
                <a:picLocks noChangeAspect="1"/>
              </p:cNvPicPr>
              <p:nvPr/>
            </p:nvPicPr>
            <p:blipFill>
              <a:blip r:embed="rId4"/>
              <a:stretch>
                <a:fillRect/>
              </a:stretch>
            </p:blipFill>
            <p:spPr>
              <a:xfrm>
                <a:off x="0" y="168025"/>
                <a:ext cx="709024" cy="540999"/>
              </a:xfrm>
              <a:prstGeom prst="rect">
                <a:avLst/>
              </a:prstGeom>
              <a:ln w="12700" cap="flat">
                <a:noFill/>
                <a:miter lim="400000"/>
              </a:ln>
              <a:effectLst/>
            </p:spPr>
          </p:pic>
          <p:pic>
            <p:nvPicPr>
              <p:cNvPr id="495" name="Google Shape;606;p6" descr="Google Shape;606;p6"/>
              <p:cNvPicPr>
                <a:picLocks noChangeAspect="1"/>
              </p:cNvPicPr>
              <p:nvPr/>
            </p:nvPicPr>
            <p:blipFill>
              <a:blip r:embed="rId6"/>
              <a:srcRect l="24382" t="18603" b="27410"/>
              <a:stretch>
                <a:fillRect/>
              </a:stretch>
            </p:blipFill>
            <p:spPr>
              <a:xfrm>
                <a:off x="71846" y="112558"/>
                <a:ext cx="483086" cy="324593"/>
              </a:xfrm>
              <a:prstGeom prst="rect">
                <a:avLst/>
              </a:prstGeom>
              <a:ln w="12700" cap="flat">
                <a:noFill/>
                <a:miter lim="400000"/>
              </a:ln>
              <a:effectLst/>
            </p:spPr>
          </p:pic>
          <p:grpSp>
            <p:nvGrpSpPr>
              <p:cNvPr id="498" name="Google Shape;607;p6"/>
              <p:cNvGrpSpPr/>
              <p:nvPr/>
            </p:nvGrpSpPr>
            <p:grpSpPr>
              <a:xfrm>
                <a:off x="460158" y="-18507"/>
                <a:ext cx="189547" cy="215400"/>
                <a:chOff x="-1" y="-18507"/>
                <a:chExt cx="189546" cy="215399"/>
              </a:xfrm>
            </p:grpSpPr>
            <p:sp>
              <p:nvSpPr>
                <p:cNvPr id="496" name="Óvalo"/>
                <p:cNvSpPr/>
                <p:nvPr/>
              </p:nvSpPr>
              <p:spPr>
                <a:xfrm>
                  <a:off x="-1" y="-1"/>
                  <a:ext cx="189546" cy="178386"/>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endParaRPr lang="en-US" dirty="0"/>
                </a:p>
              </p:txBody>
            </p:sp>
            <p:sp>
              <p:nvSpPr>
                <p:cNvPr id="497" name="€"/>
                <p:cNvSpPr txBox="1"/>
                <p:nvPr/>
              </p:nvSpPr>
              <p:spPr>
                <a:xfrm>
                  <a:off x="79832" y="-18507"/>
                  <a:ext cx="29879" cy="2153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800">
                      <a:solidFill>
                        <a:srgbClr val="FFFFFF"/>
                      </a:solidFill>
                    </a:defRPr>
                  </a:lvl1pPr>
                </a:lstStyle>
                <a:p>
                  <a:r>
                    <a:rPr lang="en-US" dirty="0"/>
                    <a:t>$</a:t>
                  </a:r>
                </a:p>
              </p:txBody>
            </p:sp>
          </p:grpSp>
        </p:grpSp>
      </p:grpSp>
      <p:sp>
        <p:nvSpPr>
          <p:cNvPr id="501" name="Rectángulo: esquinas redondeadas 49"/>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502"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sp>
        <p:nvSpPr>
          <p:cNvPr id="503" name="Google Shape;283;g3e1379ed546_0_928"/>
          <p:cNvSpPr txBox="1">
            <a:spLocks noGrp="1"/>
          </p:cNvSpPr>
          <p:nvPr>
            <p:ph type="sldNum" sz="quarter" idx="4294967295"/>
          </p:nvPr>
        </p:nvSpPr>
        <p:spPr>
          <a:xfrm>
            <a:off x="11706624" y="6516072"/>
            <a:ext cx="234327"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6</a:t>
            </a:fld>
            <a:endParaRPr lang="en-US" dirty="0"/>
          </a:p>
        </p:txBody>
      </p:sp>
      <p:pic>
        <p:nvPicPr>
          <p:cNvPr id="504" name="Imagen 57" descr="Imagen 57">
            <a:hlinkClick r:id="rId7" action="ppaction://hlinksldjump"/>
          </p:cNvPr>
          <p:cNvPicPr>
            <a:picLocks noChangeAspect="1"/>
          </p:cNvPicPr>
          <p:nvPr/>
        </p:nvPicPr>
        <p:blipFill>
          <a:blip r:embed="rId8"/>
          <a:stretch>
            <a:fillRect/>
          </a:stretch>
        </p:blipFill>
        <p:spPr>
          <a:xfrm>
            <a:off x="312466" y="321263"/>
            <a:ext cx="139972" cy="109739"/>
          </a:xfrm>
          <a:prstGeom prst="rect">
            <a:avLst/>
          </a:prstGeom>
          <a:ln w="12700">
            <a:miter lim="400000"/>
          </a:ln>
        </p:spPr>
      </p:pic>
      <p:sp>
        <p:nvSpPr>
          <p:cNvPr id="505" name="CuadroTexto 48"/>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b="1"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6"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Digitalization of the end-to-end water cycle </a:t>
            </a:r>
          </a:p>
        </p:txBody>
      </p:sp>
      <p:sp>
        <p:nvSpPr>
          <p:cNvPr id="3827"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60</a:t>
            </a:fld>
            <a:endParaRPr lang="en-US" dirty="0"/>
          </a:p>
        </p:txBody>
      </p:sp>
      <p:sp>
        <p:nvSpPr>
          <p:cNvPr id="3828"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3829"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sp>
        <p:nvSpPr>
          <p:cNvPr id="3831" name="Google Shape;1563;g3e27886eaf8_0_87"/>
          <p:cNvSpPr/>
          <p:nvPr/>
        </p:nvSpPr>
        <p:spPr>
          <a:xfrm>
            <a:off x="4167509" y="1098459"/>
            <a:ext cx="1" cy="655477"/>
          </a:xfrm>
          <a:prstGeom prst="line">
            <a:avLst/>
          </a:prstGeom>
          <a:ln>
            <a:solidFill>
              <a:srgbClr val="0878BE"/>
            </a:solidFill>
          </a:ln>
        </p:spPr>
        <p:txBody>
          <a:bodyPr lIns="45719" rIns="45719"/>
          <a:lstStyle/>
          <a:p>
            <a:endParaRPr lang="en-US" dirty="0"/>
          </a:p>
        </p:txBody>
      </p:sp>
      <p:grpSp>
        <p:nvGrpSpPr>
          <p:cNvPr id="4133" name="Grupo 267"/>
          <p:cNvGrpSpPr/>
          <p:nvPr/>
        </p:nvGrpSpPr>
        <p:grpSpPr>
          <a:xfrm>
            <a:off x="2456172" y="1916240"/>
            <a:ext cx="8936417" cy="4344778"/>
            <a:chOff x="-3" y="-1"/>
            <a:chExt cx="8936416" cy="4344777"/>
          </a:xfrm>
        </p:grpSpPr>
        <p:sp>
          <p:nvSpPr>
            <p:cNvPr id="3832" name="Elipse 9"/>
            <p:cNvSpPr/>
            <p:nvPr/>
          </p:nvSpPr>
          <p:spPr>
            <a:xfrm>
              <a:off x="786302" y="495319"/>
              <a:ext cx="7419977" cy="3505201"/>
            </a:xfrm>
            <a:prstGeom prst="ellipse">
              <a:avLst/>
            </a:prstGeom>
            <a:noFill/>
            <a:ln w="28575" cap="flat">
              <a:solidFill>
                <a:srgbClr val="43E1F7"/>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grpSp>
          <p:nvGrpSpPr>
            <p:cNvPr id="3835" name="Grupo 10"/>
            <p:cNvGrpSpPr/>
            <p:nvPr/>
          </p:nvGrpSpPr>
          <p:grpSpPr>
            <a:xfrm>
              <a:off x="1522452" y="-1"/>
              <a:ext cx="2058617" cy="1367572"/>
              <a:chOff x="0" y="0"/>
              <a:chExt cx="2058616" cy="1367570"/>
            </a:xfrm>
          </p:grpSpPr>
          <p:sp>
            <p:nvSpPr>
              <p:cNvPr id="3833" name="Elipse 11"/>
              <p:cNvSpPr/>
              <p:nvPr/>
            </p:nvSpPr>
            <p:spPr>
              <a:xfrm>
                <a:off x="105100" y="485170"/>
                <a:ext cx="1382633" cy="644883"/>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pic>
            <p:nvPicPr>
              <p:cNvPr id="3834" name="object 17" descr="object 17"/>
              <p:cNvPicPr>
                <a:picLocks noChangeAspect="1"/>
              </p:cNvPicPr>
              <p:nvPr/>
            </p:nvPicPr>
            <p:blipFill>
              <a:blip r:embed="rId2"/>
              <a:stretch>
                <a:fillRect/>
              </a:stretch>
            </p:blipFill>
            <p:spPr>
              <a:xfrm>
                <a:off x="0" y="0"/>
                <a:ext cx="2058617" cy="1367571"/>
              </a:xfrm>
              <a:prstGeom prst="rect">
                <a:avLst/>
              </a:prstGeom>
              <a:ln w="12700" cap="flat">
                <a:noFill/>
                <a:miter lim="400000"/>
              </a:ln>
              <a:effectLst/>
            </p:spPr>
          </p:pic>
        </p:grpSp>
        <p:sp>
          <p:nvSpPr>
            <p:cNvPr id="3836" name="object 243"/>
            <p:cNvSpPr txBox="1"/>
            <p:nvPr/>
          </p:nvSpPr>
          <p:spPr>
            <a:xfrm>
              <a:off x="2836387" y="2795360"/>
              <a:ext cx="790726"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600" b="1">
                  <a:solidFill>
                    <a:srgbClr val="1A75CF"/>
                  </a:solidFill>
                </a:defRPr>
              </a:lvl1pPr>
            </a:lstStyle>
            <a:p>
              <a:r>
                <a:rPr lang="en-US" dirty="0"/>
                <a:t>SUPPLY</a:t>
              </a:r>
            </a:p>
          </p:txBody>
        </p:sp>
        <p:sp>
          <p:nvSpPr>
            <p:cNvPr id="3837" name="object 244"/>
            <p:cNvSpPr txBox="1"/>
            <p:nvPr/>
          </p:nvSpPr>
          <p:spPr>
            <a:xfrm>
              <a:off x="5167765" y="2795360"/>
              <a:ext cx="747164"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600" b="1">
                  <a:solidFill>
                    <a:srgbClr val="7D5828"/>
                  </a:solidFill>
                </a:defRPr>
              </a:lvl1pPr>
            </a:lstStyle>
            <a:p>
              <a:r>
                <a:rPr lang="en-US" dirty="0"/>
                <a:t>SEWER</a:t>
              </a:r>
              <a:endParaRPr lang="en-US" sz="2800" dirty="0">
                <a:latin typeface="Calibri"/>
                <a:ea typeface="Calibri"/>
                <a:cs typeface="Calibri"/>
                <a:sym typeface="Calibri"/>
              </a:endParaRPr>
            </a:p>
          </p:txBody>
        </p:sp>
        <p:grpSp>
          <p:nvGrpSpPr>
            <p:cNvPr id="3842" name="Grupo 15"/>
            <p:cNvGrpSpPr/>
            <p:nvPr/>
          </p:nvGrpSpPr>
          <p:grpSpPr>
            <a:xfrm>
              <a:off x="6500681" y="3408823"/>
              <a:ext cx="2054451" cy="619087"/>
              <a:chOff x="-2" y="105855"/>
              <a:chExt cx="2054450" cy="619085"/>
            </a:xfrm>
          </p:grpSpPr>
          <p:sp>
            <p:nvSpPr>
              <p:cNvPr id="3838" name="Elipse 16"/>
              <p:cNvSpPr/>
              <p:nvPr/>
            </p:nvSpPr>
            <p:spPr>
              <a:xfrm rot="21020856">
                <a:off x="112700" y="105855"/>
                <a:ext cx="1294177" cy="37322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US" dirty="0"/>
              </a:p>
            </p:txBody>
          </p:sp>
          <p:grpSp>
            <p:nvGrpSpPr>
              <p:cNvPr id="3841" name="Grupo 17"/>
              <p:cNvGrpSpPr/>
              <p:nvPr/>
            </p:nvGrpSpPr>
            <p:grpSpPr>
              <a:xfrm>
                <a:off x="-2" y="142794"/>
                <a:ext cx="2054450" cy="582146"/>
                <a:chOff x="-1" y="0"/>
                <a:chExt cx="2054448" cy="582145"/>
              </a:xfrm>
            </p:grpSpPr>
            <p:sp>
              <p:nvSpPr>
                <p:cNvPr id="3839" name="object 153"/>
                <p:cNvSpPr txBox="1"/>
                <p:nvPr/>
              </p:nvSpPr>
              <p:spPr>
                <a:xfrm>
                  <a:off x="528103" y="13198"/>
                  <a:ext cx="1526344" cy="5399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399" tIns="32399" rIns="32399" bIns="32399" numCol="1" anchor="t">
                  <a:spAutoFit/>
                </a:bodyPr>
                <a:lstStyle/>
                <a:p>
                  <a:pPr indent="12700">
                    <a:spcBef>
                      <a:spcPts val="100"/>
                    </a:spcBef>
                    <a:defRPr sz="600"/>
                  </a:pPr>
                  <a:r>
                    <a:rPr lang="en-US" dirty="0"/>
                    <a:t>BUILDING INFORMATION MODELING (BIM)</a:t>
                  </a:r>
                  <a:endParaRPr lang="en-US" sz="2800" dirty="0">
                    <a:latin typeface="Calibri"/>
                    <a:ea typeface="Calibri"/>
                    <a:cs typeface="Calibri"/>
                    <a:sym typeface="Calibri"/>
                  </a:endParaRPr>
                </a:p>
                <a:p>
                  <a:pPr indent="12700">
                    <a:spcBef>
                      <a:spcPts val="100"/>
                    </a:spcBef>
                    <a:defRPr sz="600"/>
                  </a:pPr>
                  <a:r>
                    <a:rPr lang="en-US" dirty="0"/>
                    <a:t>Combination of augmented reality and building information modeling for the end-to-end water cycle management.</a:t>
                  </a:r>
                </a:p>
              </p:txBody>
            </p:sp>
            <p:pic>
              <p:nvPicPr>
                <p:cNvPr id="3840" name="object 163" descr="object 163"/>
                <p:cNvPicPr>
                  <a:picLocks noChangeAspect="1"/>
                </p:cNvPicPr>
                <p:nvPr/>
              </p:nvPicPr>
              <p:blipFill>
                <a:blip r:embed="rId3"/>
                <a:stretch>
                  <a:fillRect/>
                </a:stretch>
              </p:blipFill>
              <p:spPr>
                <a:xfrm>
                  <a:off x="-1" y="0"/>
                  <a:ext cx="684572" cy="582145"/>
                </a:xfrm>
                <a:prstGeom prst="rect">
                  <a:avLst/>
                </a:prstGeom>
                <a:ln w="12700" cap="flat">
                  <a:noFill/>
                  <a:miter lim="400000"/>
                </a:ln>
                <a:effectLst/>
              </p:spPr>
            </p:pic>
          </p:grpSp>
        </p:grpSp>
        <p:grpSp>
          <p:nvGrpSpPr>
            <p:cNvPr id="3864" name="Grupo 20"/>
            <p:cNvGrpSpPr/>
            <p:nvPr/>
          </p:nvGrpSpPr>
          <p:grpSpPr>
            <a:xfrm>
              <a:off x="7611382" y="1199101"/>
              <a:ext cx="1325031" cy="1605889"/>
              <a:chOff x="-1" y="-1"/>
              <a:chExt cx="1325030" cy="1605887"/>
            </a:xfrm>
          </p:grpSpPr>
          <p:grpSp>
            <p:nvGrpSpPr>
              <p:cNvPr id="3847" name="Grupo 21"/>
              <p:cNvGrpSpPr/>
              <p:nvPr/>
            </p:nvGrpSpPr>
            <p:grpSpPr>
              <a:xfrm>
                <a:off x="625638" y="707024"/>
                <a:ext cx="699391" cy="575196"/>
                <a:chOff x="0" y="-28831"/>
                <a:chExt cx="699389" cy="575194"/>
              </a:xfrm>
            </p:grpSpPr>
            <p:sp>
              <p:nvSpPr>
                <p:cNvPr id="3843" name="object 245"/>
                <p:cNvSpPr txBox="1"/>
                <p:nvPr/>
              </p:nvSpPr>
              <p:spPr>
                <a:xfrm>
                  <a:off x="0" y="177033"/>
                  <a:ext cx="699389" cy="369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spcBef>
                      <a:spcPts val="200"/>
                    </a:spcBef>
                    <a:defRPr sz="800" b="1"/>
                  </a:lvl1pPr>
                </a:lstStyle>
                <a:p>
                  <a:r>
                    <a:rPr lang="en-US" dirty="0"/>
                    <a:t>Reuse and return to nature </a:t>
                  </a:r>
                </a:p>
              </p:txBody>
            </p:sp>
            <p:grpSp>
              <p:nvGrpSpPr>
                <p:cNvPr id="3846" name="Elipse 36"/>
                <p:cNvGrpSpPr/>
                <p:nvPr/>
              </p:nvGrpSpPr>
              <p:grpSpPr>
                <a:xfrm>
                  <a:off x="287185" y="-28831"/>
                  <a:ext cx="125018" cy="184663"/>
                  <a:chOff x="0" y="-28831"/>
                  <a:chExt cx="125017" cy="184663"/>
                </a:xfrm>
              </p:grpSpPr>
              <p:sp>
                <p:nvSpPr>
                  <p:cNvPr id="3844" name="Círculo"/>
                  <p:cNvSpPr/>
                  <p:nvPr/>
                </p:nvSpPr>
                <p:spPr>
                  <a:xfrm>
                    <a:off x="0" y="1587"/>
                    <a:ext cx="125017" cy="123827"/>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3845" name="6"/>
                  <p:cNvSpPr txBox="1"/>
                  <p:nvPr/>
                </p:nvSpPr>
                <p:spPr>
                  <a:xfrm flipH="1">
                    <a:off x="60988" y="-28831"/>
                    <a:ext cx="12701"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a:solidFill>
                          <a:srgbClr val="FFFFFF"/>
                        </a:solidFill>
                      </a:defRPr>
                    </a:lvl1pPr>
                  </a:lstStyle>
                  <a:p>
                    <a:r>
                      <a:rPr lang="en-US" dirty="0"/>
                      <a:t>6</a:t>
                    </a:r>
                  </a:p>
                </p:txBody>
              </p:sp>
            </p:grpSp>
          </p:grpSp>
          <p:grpSp>
            <p:nvGrpSpPr>
              <p:cNvPr id="3853" name="Grupo 22"/>
              <p:cNvGrpSpPr/>
              <p:nvPr/>
            </p:nvGrpSpPr>
            <p:grpSpPr>
              <a:xfrm>
                <a:off x="560914" y="1333175"/>
                <a:ext cx="674385" cy="272711"/>
                <a:chOff x="0" y="0"/>
                <a:chExt cx="674384" cy="272710"/>
              </a:xfrm>
            </p:grpSpPr>
            <p:grpSp>
              <p:nvGrpSpPr>
                <p:cNvPr id="3851" name="object 50"/>
                <p:cNvGrpSpPr/>
                <p:nvPr/>
              </p:nvGrpSpPr>
              <p:grpSpPr>
                <a:xfrm>
                  <a:off x="70309" y="0"/>
                  <a:ext cx="604076" cy="272711"/>
                  <a:chOff x="0" y="0"/>
                  <a:chExt cx="604074" cy="272710"/>
                </a:xfrm>
              </p:grpSpPr>
              <p:sp>
                <p:nvSpPr>
                  <p:cNvPr id="3848" name="Rectángulo"/>
                  <p:cNvSpPr/>
                  <p:nvPr/>
                </p:nvSpPr>
                <p:spPr>
                  <a:xfrm flipH="1">
                    <a:off x="4762" y="4762"/>
                    <a:ext cx="594551" cy="263186"/>
                  </a:xfrm>
                  <a:prstGeom prst="rect">
                    <a:avLst/>
                  </a:prstGeom>
                  <a:solidFill>
                    <a:srgbClr val="FFFFFF"/>
                  </a:solidFill>
                  <a:ln w="12700" cap="flat">
                    <a:noFill/>
                    <a:miter lim="400000"/>
                  </a:ln>
                  <a:effectLst/>
                </p:spPr>
                <p:txBody>
                  <a:bodyPr wrap="square" lIns="45719" tIns="45719" rIns="45719" bIns="45719" numCol="1" anchor="ctr">
                    <a:noAutofit/>
                  </a:bodyPr>
                  <a:lstStyle/>
                  <a:p>
                    <a:endParaRPr lang="en-US" dirty="0"/>
                  </a:p>
                </p:txBody>
              </p:sp>
              <p:pic>
                <p:nvPicPr>
                  <p:cNvPr id="3849" name="image269.png" descr="image269.png"/>
                  <p:cNvPicPr>
                    <a:picLocks noChangeAspect="1"/>
                  </p:cNvPicPr>
                  <p:nvPr/>
                </p:nvPicPr>
                <p:blipFill>
                  <a:blip r:embed="rId4"/>
                  <a:srcRect l="1" t="7301"/>
                  <a:stretch>
                    <a:fillRect/>
                  </a:stretch>
                </p:blipFill>
                <p:spPr>
                  <a:xfrm flipH="1">
                    <a:off x="14867" y="4762"/>
                    <a:ext cx="584446" cy="263186"/>
                  </a:xfrm>
                  <a:prstGeom prst="rect">
                    <a:avLst/>
                  </a:prstGeom>
                  <a:ln w="12700" cap="flat">
                    <a:noFill/>
                    <a:miter lim="400000"/>
                  </a:ln>
                  <a:effectLst/>
                </p:spPr>
              </p:pic>
              <p:sp>
                <p:nvSpPr>
                  <p:cNvPr id="3850" name="Rectángulo"/>
                  <p:cNvSpPr/>
                  <p:nvPr/>
                </p:nvSpPr>
                <p:spPr>
                  <a:xfrm flipH="1">
                    <a:off x="0" y="0"/>
                    <a:ext cx="604075" cy="272711"/>
                  </a:xfrm>
                  <a:prstGeom prst="rect">
                    <a:avLst/>
                  </a:prstGeom>
                  <a:noFill/>
                  <a:ln w="9525" cap="flat">
                    <a:solidFill>
                      <a:srgbClr val="FFFFFF"/>
                    </a:solidFill>
                    <a:prstDash val="solid"/>
                    <a:miter lim="800000"/>
                  </a:ln>
                  <a:effectLst/>
                </p:spPr>
                <p:txBody>
                  <a:bodyPr wrap="square" lIns="45719" tIns="45719" rIns="45719" bIns="45719" numCol="1" anchor="ctr">
                    <a:noAutofit/>
                  </a:bodyPr>
                  <a:lstStyle/>
                  <a:p>
                    <a:endParaRPr lang="en-US" dirty="0"/>
                  </a:p>
                </p:txBody>
              </p:sp>
            </p:grpSp>
            <p:pic>
              <p:nvPicPr>
                <p:cNvPr id="3852" name="object 51" descr="object 51"/>
                <p:cNvPicPr>
                  <a:picLocks noChangeAspect="1"/>
                </p:cNvPicPr>
                <p:nvPr/>
              </p:nvPicPr>
              <p:blipFill>
                <a:blip r:embed="rId5"/>
                <a:stretch>
                  <a:fillRect/>
                </a:stretch>
              </p:blipFill>
              <p:spPr>
                <a:xfrm flipH="1">
                  <a:off x="0" y="142052"/>
                  <a:ext cx="365434" cy="109045"/>
                </a:xfrm>
                <a:prstGeom prst="rect">
                  <a:avLst/>
                </a:prstGeom>
                <a:ln w="12700" cap="flat">
                  <a:noFill/>
                  <a:miter lim="400000"/>
                </a:ln>
                <a:effectLst/>
              </p:spPr>
            </p:pic>
          </p:grpSp>
          <p:grpSp>
            <p:nvGrpSpPr>
              <p:cNvPr id="3863" name="Grupo 23"/>
              <p:cNvGrpSpPr/>
              <p:nvPr/>
            </p:nvGrpSpPr>
            <p:grpSpPr>
              <a:xfrm>
                <a:off x="-1" y="-1"/>
                <a:ext cx="880070" cy="918003"/>
                <a:chOff x="-1" y="0"/>
                <a:chExt cx="880069" cy="918000"/>
              </a:xfrm>
            </p:grpSpPr>
            <p:sp>
              <p:nvSpPr>
                <p:cNvPr id="3854" name="Elipse 24"/>
                <p:cNvSpPr/>
                <p:nvPr/>
              </p:nvSpPr>
              <p:spPr>
                <a:xfrm>
                  <a:off x="71007" y="306897"/>
                  <a:ext cx="631523" cy="611103"/>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US" dirty="0"/>
                </a:p>
              </p:txBody>
            </p:sp>
            <p:grpSp>
              <p:nvGrpSpPr>
                <p:cNvPr id="3862" name="Grupo 25"/>
                <p:cNvGrpSpPr/>
                <p:nvPr/>
              </p:nvGrpSpPr>
              <p:grpSpPr>
                <a:xfrm>
                  <a:off x="-1" y="0"/>
                  <a:ext cx="880069" cy="808241"/>
                  <a:chOff x="0" y="0"/>
                  <a:chExt cx="880067" cy="808240"/>
                </a:xfrm>
              </p:grpSpPr>
              <p:sp>
                <p:nvSpPr>
                  <p:cNvPr id="3855" name="object 178"/>
                  <p:cNvSpPr txBox="1"/>
                  <p:nvPr/>
                </p:nvSpPr>
                <p:spPr>
                  <a:xfrm>
                    <a:off x="85307" y="623575"/>
                    <a:ext cx="688228" cy="1846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marL="47625" indent="-82550" algn="ctr">
                      <a:defRPr sz="600" b="1"/>
                    </a:lvl1pPr>
                  </a:lstStyle>
                  <a:p>
                    <a:r>
                      <a:rPr lang="en-US" dirty="0"/>
                      <a:t>Irrigation in parks and gardens</a:t>
                    </a:r>
                  </a:p>
                </p:txBody>
              </p:sp>
              <p:grpSp>
                <p:nvGrpSpPr>
                  <p:cNvPr id="3861" name="Grupo 27"/>
                  <p:cNvGrpSpPr/>
                  <p:nvPr/>
                </p:nvGrpSpPr>
                <p:grpSpPr>
                  <a:xfrm>
                    <a:off x="0" y="0"/>
                    <a:ext cx="880067" cy="752600"/>
                    <a:chOff x="0" y="0"/>
                    <a:chExt cx="880066" cy="752599"/>
                  </a:xfrm>
                </p:grpSpPr>
                <p:pic>
                  <p:nvPicPr>
                    <p:cNvPr id="3856" name="object 174" descr="object 174"/>
                    <p:cNvPicPr>
                      <a:picLocks noChangeAspect="1"/>
                    </p:cNvPicPr>
                    <p:nvPr/>
                  </p:nvPicPr>
                  <p:blipFill>
                    <a:blip r:embed="rId6"/>
                    <a:stretch>
                      <a:fillRect/>
                    </a:stretch>
                  </p:blipFill>
                  <p:spPr>
                    <a:xfrm>
                      <a:off x="-1" y="89834"/>
                      <a:ext cx="864526" cy="662766"/>
                    </a:xfrm>
                    <a:prstGeom prst="rect">
                      <a:avLst/>
                    </a:prstGeom>
                    <a:ln w="12700" cap="flat">
                      <a:noFill/>
                      <a:miter lim="400000"/>
                    </a:ln>
                    <a:effectLst/>
                  </p:spPr>
                </p:pic>
                <p:pic>
                  <p:nvPicPr>
                    <p:cNvPr id="3857" name="object 176" descr="object 176"/>
                    <p:cNvPicPr>
                      <a:picLocks noChangeAspect="1"/>
                    </p:cNvPicPr>
                    <p:nvPr/>
                  </p:nvPicPr>
                  <p:blipFill>
                    <a:blip r:embed="rId7"/>
                    <a:stretch>
                      <a:fillRect/>
                    </a:stretch>
                  </p:blipFill>
                  <p:spPr>
                    <a:xfrm>
                      <a:off x="336599" y="-1"/>
                      <a:ext cx="543468" cy="535795"/>
                    </a:xfrm>
                    <a:prstGeom prst="rect">
                      <a:avLst/>
                    </a:prstGeom>
                    <a:ln w="12700" cap="flat">
                      <a:noFill/>
                      <a:miter lim="400000"/>
                    </a:ln>
                    <a:effectLst/>
                  </p:spPr>
                </p:pic>
                <p:pic>
                  <p:nvPicPr>
                    <p:cNvPr id="3858" name="object 176" descr="object 176"/>
                    <p:cNvPicPr>
                      <a:picLocks noChangeAspect="1"/>
                    </p:cNvPicPr>
                    <p:nvPr/>
                  </p:nvPicPr>
                  <p:blipFill>
                    <a:blip r:embed="rId8"/>
                    <a:stretch>
                      <a:fillRect/>
                    </a:stretch>
                  </p:blipFill>
                  <p:spPr>
                    <a:xfrm>
                      <a:off x="309711" y="304912"/>
                      <a:ext cx="359352" cy="299122"/>
                    </a:xfrm>
                    <a:prstGeom prst="rect">
                      <a:avLst/>
                    </a:prstGeom>
                    <a:ln w="12700" cap="flat">
                      <a:noFill/>
                      <a:miter lim="400000"/>
                    </a:ln>
                    <a:effectLst/>
                  </p:spPr>
                </p:pic>
                <p:pic>
                  <p:nvPicPr>
                    <p:cNvPr id="3859" name="object 180" descr="object 180"/>
                    <p:cNvPicPr>
                      <a:picLocks noChangeAspect="1"/>
                    </p:cNvPicPr>
                    <p:nvPr/>
                  </p:nvPicPr>
                  <p:blipFill>
                    <a:blip r:embed="rId9"/>
                    <a:stretch>
                      <a:fillRect/>
                    </a:stretch>
                  </p:blipFill>
                  <p:spPr>
                    <a:xfrm>
                      <a:off x="151368" y="358678"/>
                      <a:ext cx="172931" cy="172930"/>
                    </a:xfrm>
                    <a:prstGeom prst="rect">
                      <a:avLst/>
                    </a:prstGeom>
                    <a:ln w="12700" cap="flat">
                      <a:noFill/>
                      <a:miter lim="400000"/>
                    </a:ln>
                    <a:effectLst/>
                  </p:spPr>
                </p:pic>
                <p:pic>
                  <p:nvPicPr>
                    <p:cNvPr id="3860" name="object 179" descr="object 179"/>
                    <p:cNvPicPr>
                      <a:picLocks noChangeAspect="1"/>
                    </p:cNvPicPr>
                    <p:nvPr/>
                  </p:nvPicPr>
                  <p:blipFill>
                    <a:blip r:embed="rId10"/>
                    <a:stretch>
                      <a:fillRect/>
                    </a:stretch>
                  </p:blipFill>
                  <p:spPr>
                    <a:xfrm>
                      <a:off x="220690" y="175010"/>
                      <a:ext cx="230200" cy="336447"/>
                    </a:xfrm>
                    <a:prstGeom prst="rect">
                      <a:avLst/>
                    </a:prstGeom>
                    <a:ln w="12700" cap="flat">
                      <a:noFill/>
                      <a:miter lim="400000"/>
                    </a:ln>
                    <a:effectLst/>
                  </p:spPr>
                </p:pic>
              </p:grpSp>
            </p:grpSp>
          </p:grpSp>
        </p:grpSp>
        <p:grpSp>
          <p:nvGrpSpPr>
            <p:cNvPr id="3880" name="Grupo 37"/>
            <p:cNvGrpSpPr/>
            <p:nvPr/>
          </p:nvGrpSpPr>
          <p:grpSpPr>
            <a:xfrm>
              <a:off x="825779" y="2922435"/>
              <a:ext cx="1451726" cy="1422341"/>
              <a:chOff x="0" y="0"/>
              <a:chExt cx="1451724" cy="1422340"/>
            </a:xfrm>
          </p:grpSpPr>
          <p:sp>
            <p:nvSpPr>
              <p:cNvPr id="3865" name="Elipse 38"/>
              <p:cNvSpPr/>
              <p:nvPr/>
            </p:nvSpPr>
            <p:spPr>
              <a:xfrm>
                <a:off x="0" y="0"/>
                <a:ext cx="1451724" cy="1362260"/>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grpSp>
            <p:nvGrpSpPr>
              <p:cNvPr id="3879" name="Grupo 39"/>
              <p:cNvGrpSpPr/>
              <p:nvPr/>
            </p:nvGrpSpPr>
            <p:grpSpPr>
              <a:xfrm>
                <a:off x="321386" y="126216"/>
                <a:ext cx="1072088" cy="1296124"/>
                <a:chOff x="-2" y="0"/>
                <a:chExt cx="1072086" cy="1296122"/>
              </a:xfrm>
            </p:grpSpPr>
            <p:grpSp>
              <p:nvGrpSpPr>
                <p:cNvPr id="3874" name="Grupo 40"/>
                <p:cNvGrpSpPr/>
                <p:nvPr/>
              </p:nvGrpSpPr>
              <p:grpSpPr>
                <a:xfrm>
                  <a:off x="-2" y="0"/>
                  <a:ext cx="1072086" cy="1296122"/>
                  <a:chOff x="-1" y="0"/>
                  <a:chExt cx="1072084" cy="1296121"/>
                </a:xfrm>
              </p:grpSpPr>
              <p:grpSp>
                <p:nvGrpSpPr>
                  <p:cNvPr id="3870" name="Grupo 16"/>
                  <p:cNvGrpSpPr/>
                  <p:nvPr/>
                </p:nvGrpSpPr>
                <p:grpSpPr>
                  <a:xfrm>
                    <a:off x="-1" y="0"/>
                    <a:ext cx="1072084" cy="1296121"/>
                    <a:chOff x="0" y="0"/>
                    <a:chExt cx="1072082" cy="1296120"/>
                  </a:xfrm>
                </p:grpSpPr>
                <p:grpSp>
                  <p:nvGrpSpPr>
                    <p:cNvPr id="3868" name="object 171"/>
                    <p:cNvGrpSpPr/>
                    <p:nvPr/>
                  </p:nvGrpSpPr>
                  <p:grpSpPr>
                    <a:xfrm>
                      <a:off x="-1" y="0"/>
                      <a:ext cx="367953" cy="1296121"/>
                      <a:chOff x="0" y="0"/>
                      <a:chExt cx="367952" cy="1296120"/>
                    </a:xfrm>
                  </p:grpSpPr>
                  <p:sp>
                    <p:nvSpPr>
                      <p:cNvPr id="3866" name="Rectángulo"/>
                      <p:cNvSpPr/>
                      <p:nvPr/>
                    </p:nvSpPr>
                    <p:spPr>
                      <a:xfrm>
                        <a:off x="0" y="0"/>
                        <a:ext cx="367953" cy="1296121"/>
                      </a:xfrm>
                      <a:prstGeom prst="rect">
                        <a:avLst/>
                      </a:prstGeom>
                      <a:solidFill>
                        <a:srgbClr val="FFFFFF"/>
                      </a:solidFill>
                      <a:ln w="12700" cap="flat">
                        <a:noFill/>
                        <a:miter lim="400000"/>
                      </a:ln>
                      <a:effectLst/>
                    </p:spPr>
                    <p:txBody>
                      <a:bodyPr wrap="square" lIns="45719" tIns="45719" rIns="45719" bIns="45719" numCol="1" anchor="ctr">
                        <a:noAutofit/>
                      </a:bodyPr>
                      <a:lstStyle/>
                      <a:p>
                        <a:endParaRPr lang="en-US" dirty="0"/>
                      </a:p>
                    </p:txBody>
                  </p:sp>
                  <p:pic>
                    <p:nvPicPr>
                      <p:cNvPr id="3867" name="image276.png" descr="image276.png"/>
                      <p:cNvPicPr>
                        <a:picLocks noChangeAspect="1"/>
                      </p:cNvPicPr>
                      <p:nvPr/>
                    </p:nvPicPr>
                    <p:blipFill>
                      <a:blip r:embed="rId11"/>
                      <a:srcRect l="7433" t="5425"/>
                      <a:stretch>
                        <a:fillRect/>
                      </a:stretch>
                    </p:blipFill>
                    <p:spPr>
                      <a:xfrm>
                        <a:off x="0" y="-1"/>
                        <a:ext cx="367953" cy="1296123"/>
                      </a:xfrm>
                      <a:prstGeom prst="rect">
                        <a:avLst/>
                      </a:prstGeom>
                      <a:ln w="12700" cap="flat">
                        <a:noFill/>
                        <a:miter lim="400000"/>
                      </a:ln>
                      <a:effectLst/>
                    </p:spPr>
                  </p:pic>
                </p:grpSp>
                <p:sp>
                  <p:nvSpPr>
                    <p:cNvPr id="3869" name="object 173"/>
                    <p:cNvSpPr txBox="1"/>
                    <p:nvPr/>
                  </p:nvSpPr>
                  <p:spPr>
                    <a:xfrm>
                      <a:off x="424383" y="537383"/>
                      <a:ext cx="64770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spcBef>
                          <a:spcPts val="200"/>
                        </a:spcBef>
                        <a:defRPr sz="800" b="1"/>
                      </a:lvl1pPr>
                    </a:lstStyle>
                    <a:p>
                      <a:r>
                        <a:rPr lang="en-US" dirty="0"/>
                        <a:t>Storage</a:t>
                      </a:r>
                    </a:p>
                  </p:txBody>
                </p:sp>
              </p:grpSp>
              <p:grpSp>
                <p:nvGrpSpPr>
                  <p:cNvPr id="3873" name="Elipse 46"/>
                  <p:cNvGrpSpPr/>
                  <p:nvPr/>
                </p:nvGrpSpPr>
                <p:grpSpPr>
                  <a:xfrm>
                    <a:off x="685354" y="347558"/>
                    <a:ext cx="125018" cy="184664"/>
                    <a:chOff x="0" y="-28831"/>
                    <a:chExt cx="125017" cy="184663"/>
                  </a:xfrm>
                </p:grpSpPr>
                <p:sp>
                  <p:nvSpPr>
                    <p:cNvPr id="3871" name="Círculo"/>
                    <p:cNvSpPr/>
                    <p:nvPr/>
                  </p:nvSpPr>
                  <p:spPr>
                    <a:xfrm>
                      <a:off x="0" y="1587"/>
                      <a:ext cx="125017" cy="123827"/>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3872" name="3"/>
                    <p:cNvSpPr txBox="1"/>
                    <p:nvPr/>
                  </p:nvSpPr>
                  <p:spPr>
                    <a:xfrm flipH="1">
                      <a:off x="60988" y="-28831"/>
                      <a:ext cx="12701" cy="184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a:solidFill>
                            <a:srgbClr val="FFFFFF"/>
                          </a:solidFill>
                        </a:defRPr>
                      </a:lvl1pPr>
                    </a:lstStyle>
                    <a:p>
                      <a:r>
                        <a:rPr lang="en-US" dirty="0"/>
                        <a:t>3</a:t>
                      </a:r>
                    </a:p>
                  </p:txBody>
                </p:sp>
              </p:grpSp>
            </p:grpSp>
            <p:pic>
              <p:nvPicPr>
                <p:cNvPr id="3875" name="object 160" descr="object 160"/>
                <p:cNvPicPr>
                  <a:picLocks noChangeAspect="1"/>
                </p:cNvPicPr>
                <p:nvPr/>
              </p:nvPicPr>
              <p:blipFill>
                <a:blip r:embed="rId12"/>
                <a:stretch>
                  <a:fillRect/>
                </a:stretch>
              </p:blipFill>
              <p:spPr>
                <a:xfrm>
                  <a:off x="587247" y="675096"/>
                  <a:ext cx="259287" cy="561788"/>
                </a:xfrm>
                <a:prstGeom prst="rect">
                  <a:avLst/>
                </a:prstGeom>
                <a:ln w="12700" cap="flat">
                  <a:noFill/>
                  <a:miter lim="400000"/>
                </a:ln>
                <a:effectLst/>
              </p:spPr>
            </p:pic>
            <p:grpSp>
              <p:nvGrpSpPr>
                <p:cNvPr id="3878" name="Grupo 42"/>
                <p:cNvGrpSpPr/>
                <p:nvPr/>
              </p:nvGrpSpPr>
              <p:grpSpPr>
                <a:xfrm>
                  <a:off x="400140" y="729428"/>
                  <a:ext cx="222333" cy="170294"/>
                  <a:chOff x="0" y="0"/>
                  <a:chExt cx="222332" cy="170293"/>
                </a:xfrm>
              </p:grpSpPr>
              <p:pic>
                <p:nvPicPr>
                  <p:cNvPr id="3876" name="object 196" descr="object 196"/>
                  <p:cNvPicPr>
                    <a:picLocks noChangeAspect="1"/>
                  </p:cNvPicPr>
                  <p:nvPr/>
                </p:nvPicPr>
                <p:blipFill>
                  <a:blip r:embed="rId13"/>
                  <a:stretch>
                    <a:fillRect/>
                  </a:stretch>
                </p:blipFill>
                <p:spPr>
                  <a:xfrm>
                    <a:off x="0" y="0"/>
                    <a:ext cx="222332" cy="166677"/>
                  </a:xfrm>
                  <a:prstGeom prst="rect">
                    <a:avLst/>
                  </a:prstGeom>
                  <a:ln w="12700" cap="flat">
                    <a:noFill/>
                    <a:miter lim="400000"/>
                  </a:ln>
                  <a:effectLst/>
                </p:spPr>
              </p:pic>
              <p:sp>
                <p:nvSpPr>
                  <p:cNvPr id="3877" name="object 187"/>
                  <p:cNvSpPr txBox="1"/>
                  <p:nvPr/>
                </p:nvSpPr>
                <p:spPr>
                  <a:xfrm>
                    <a:off x="62746" y="108739"/>
                    <a:ext cx="126479" cy="615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spcBef>
                        <a:spcPts val="100"/>
                      </a:spcBef>
                      <a:defRPr sz="400">
                        <a:solidFill>
                          <a:srgbClr val="27AAE1"/>
                        </a:solidFill>
                      </a:defRPr>
                    </a:lvl1pPr>
                  </a:lstStyle>
                  <a:p>
                    <a:r>
                      <a:rPr lang="en-US" dirty="0"/>
                      <a:t>OT</a:t>
                    </a:r>
                  </a:p>
                </p:txBody>
              </p:sp>
            </p:grpSp>
          </p:grpSp>
        </p:grpSp>
        <p:grpSp>
          <p:nvGrpSpPr>
            <p:cNvPr id="3894" name="Grupo 49"/>
            <p:cNvGrpSpPr/>
            <p:nvPr/>
          </p:nvGrpSpPr>
          <p:grpSpPr>
            <a:xfrm>
              <a:off x="3456990" y="84669"/>
              <a:ext cx="1200293" cy="1220313"/>
              <a:chOff x="-1" y="0"/>
              <a:chExt cx="1200292" cy="1220311"/>
            </a:xfrm>
          </p:grpSpPr>
          <p:grpSp>
            <p:nvGrpSpPr>
              <p:cNvPr id="3892" name="Grupo 50"/>
              <p:cNvGrpSpPr/>
              <p:nvPr/>
            </p:nvGrpSpPr>
            <p:grpSpPr>
              <a:xfrm>
                <a:off x="-1" y="0"/>
                <a:ext cx="1200292" cy="1220311"/>
                <a:chOff x="0" y="0"/>
                <a:chExt cx="1200290" cy="1220310"/>
              </a:xfrm>
            </p:grpSpPr>
            <p:sp>
              <p:nvSpPr>
                <p:cNvPr id="3881" name="Elipse 52"/>
                <p:cNvSpPr/>
                <p:nvPr/>
              </p:nvSpPr>
              <p:spPr>
                <a:xfrm>
                  <a:off x="0" y="96582"/>
                  <a:ext cx="631523" cy="558518"/>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US" dirty="0"/>
                </a:p>
              </p:txBody>
            </p:sp>
            <p:sp>
              <p:nvSpPr>
                <p:cNvPr id="3882" name="object 167"/>
                <p:cNvSpPr txBox="1"/>
                <p:nvPr/>
              </p:nvSpPr>
              <p:spPr>
                <a:xfrm>
                  <a:off x="47907" y="772724"/>
                  <a:ext cx="1152383" cy="4475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399" tIns="32399" rIns="32399" bIns="32399" numCol="1" anchor="t">
                  <a:spAutoFit/>
                </a:bodyPr>
                <a:lstStyle/>
                <a:p>
                  <a:pPr indent="12700">
                    <a:spcBef>
                      <a:spcPts val="100"/>
                    </a:spcBef>
                    <a:defRPr sz="600"/>
                  </a:pPr>
                  <a:r>
                    <a:rPr lang="en-US" dirty="0"/>
                    <a:t>360° SUPERVISION</a:t>
                  </a:r>
                  <a:endParaRPr lang="en-US" sz="2800" dirty="0">
                    <a:latin typeface="Calibri"/>
                    <a:ea typeface="Calibri"/>
                    <a:cs typeface="Calibri"/>
                    <a:sym typeface="Calibri"/>
                  </a:endParaRPr>
                </a:p>
                <a:p>
                  <a:pPr indent="12700">
                    <a:spcBef>
                      <a:spcPts val="100"/>
                    </a:spcBef>
                    <a:defRPr sz="600"/>
                  </a:pPr>
                  <a:r>
                    <a:rPr lang="en-US" dirty="0"/>
                    <a:t>Everything is supervised from the COI. Facilitates real-time visualization of work. </a:t>
                  </a:r>
                </a:p>
              </p:txBody>
            </p:sp>
            <p:grpSp>
              <p:nvGrpSpPr>
                <p:cNvPr id="3891" name="Grupo 54"/>
                <p:cNvGrpSpPr/>
                <p:nvPr/>
              </p:nvGrpSpPr>
              <p:grpSpPr>
                <a:xfrm>
                  <a:off x="30034" y="0"/>
                  <a:ext cx="599206" cy="637421"/>
                  <a:chOff x="0" y="0"/>
                  <a:chExt cx="599204" cy="637420"/>
                </a:xfrm>
              </p:grpSpPr>
              <p:pic>
                <p:nvPicPr>
                  <p:cNvPr id="3883" name="object 126" descr="object 126"/>
                  <p:cNvPicPr>
                    <a:picLocks noChangeAspect="1"/>
                  </p:cNvPicPr>
                  <p:nvPr/>
                </p:nvPicPr>
                <p:blipFill>
                  <a:blip r:embed="rId14"/>
                  <a:stretch>
                    <a:fillRect/>
                  </a:stretch>
                </p:blipFill>
                <p:spPr>
                  <a:xfrm>
                    <a:off x="0" y="-1"/>
                    <a:ext cx="599205" cy="599198"/>
                  </a:xfrm>
                  <a:prstGeom prst="rect">
                    <a:avLst/>
                  </a:prstGeom>
                  <a:ln w="12700" cap="flat">
                    <a:noFill/>
                    <a:miter lim="400000"/>
                  </a:ln>
                  <a:effectLst/>
                </p:spPr>
              </p:pic>
              <p:pic>
                <p:nvPicPr>
                  <p:cNvPr id="3884" name="object 127" descr="object 127"/>
                  <p:cNvPicPr>
                    <a:picLocks noChangeAspect="1"/>
                  </p:cNvPicPr>
                  <p:nvPr/>
                </p:nvPicPr>
                <p:blipFill>
                  <a:blip r:embed="rId15"/>
                  <a:stretch>
                    <a:fillRect/>
                  </a:stretch>
                </p:blipFill>
                <p:spPr>
                  <a:xfrm>
                    <a:off x="376848" y="65879"/>
                    <a:ext cx="158948" cy="98328"/>
                  </a:xfrm>
                  <a:prstGeom prst="rect">
                    <a:avLst/>
                  </a:prstGeom>
                  <a:ln w="12700" cap="flat">
                    <a:noFill/>
                    <a:miter lim="400000"/>
                  </a:ln>
                  <a:effectLst/>
                </p:spPr>
              </p:pic>
              <p:pic>
                <p:nvPicPr>
                  <p:cNvPr id="3885" name="object 128" descr="object 128"/>
                  <p:cNvPicPr>
                    <a:picLocks noChangeAspect="1"/>
                  </p:cNvPicPr>
                  <p:nvPr/>
                </p:nvPicPr>
                <p:blipFill>
                  <a:blip r:embed="rId16"/>
                  <a:stretch>
                    <a:fillRect/>
                  </a:stretch>
                </p:blipFill>
                <p:spPr>
                  <a:xfrm>
                    <a:off x="203541" y="66173"/>
                    <a:ext cx="164290" cy="101527"/>
                  </a:xfrm>
                  <a:prstGeom prst="rect">
                    <a:avLst/>
                  </a:prstGeom>
                  <a:ln w="12700" cap="flat">
                    <a:noFill/>
                    <a:miter lim="400000"/>
                  </a:ln>
                  <a:effectLst/>
                </p:spPr>
              </p:pic>
              <p:pic>
                <p:nvPicPr>
                  <p:cNvPr id="3886" name="object 129" descr="object 129"/>
                  <p:cNvPicPr>
                    <a:picLocks noChangeAspect="1"/>
                  </p:cNvPicPr>
                  <p:nvPr/>
                </p:nvPicPr>
                <p:blipFill>
                  <a:blip r:embed="rId17"/>
                  <a:stretch>
                    <a:fillRect/>
                  </a:stretch>
                </p:blipFill>
                <p:spPr>
                  <a:xfrm>
                    <a:off x="10790" y="66461"/>
                    <a:ext cx="176613" cy="114847"/>
                  </a:xfrm>
                  <a:prstGeom prst="rect">
                    <a:avLst/>
                  </a:prstGeom>
                  <a:ln w="12700" cap="flat">
                    <a:noFill/>
                    <a:miter lim="400000"/>
                  </a:ln>
                  <a:effectLst/>
                </p:spPr>
              </p:pic>
              <p:pic>
                <p:nvPicPr>
                  <p:cNvPr id="3887" name="object 130" descr="object 130"/>
                  <p:cNvPicPr>
                    <a:picLocks noChangeAspect="1"/>
                  </p:cNvPicPr>
                  <p:nvPr/>
                </p:nvPicPr>
                <p:blipFill>
                  <a:blip r:embed="rId18"/>
                  <a:stretch>
                    <a:fillRect/>
                  </a:stretch>
                </p:blipFill>
                <p:spPr>
                  <a:xfrm>
                    <a:off x="377153" y="177597"/>
                    <a:ext cx="150794" cy="95880"/>
                  </a:xfrm>
                  <a:prstGeom prst="rect">
                    <a:avLst/>
                  </a:prstGeom>
                  <a:ln w="12700" cap="flat">
                    <a:noFill/>
                    <a:miter lim="400000"/>
                  </a:ln>
                  <a:effectLst/>
                </p:spPr>
              </p:pic>
              <p:pic>
                <p:nvPicPr>
                  <p:cNvPr id="3888" name="object 131" descr="object 131"/>
                  <p:cNvPicPr>
                    <a:picLocks noChangeAspect="1"/>
                  </p:cNvPicPr>
                  <p:nvPr/>
                </p:nvPicPr>
                <p:blipFill>
                  <a:blip r:embed="rId19"/>
                  <a:stretch>
                    <a:fillRect/>
                  </a:stretch>
                </p:blipFill>
                <p:spPr>
                  <a:xfrm>
                    <a:off x="203541" y="181161"/>
                    <a:ext cx="164484" cy="108454"/>
                  </a:xfrm>
                  <a:prstGeom prst="rect">
                    <a:avLst/>
                  </a:prstGeom>
                  <a:ln w="12700" cap="flat">
                    <a:noFill/>
                    <a:miter lim="400000"/>
                  </a:ln>
                  <a:effectLst/>
                </p:spPr>
              </p:pic>
              <p:pic>
                <p:nvPicPr>
                  <p:cNvPr id="3889" name="object 132" descr="object 132"/>
                  <p:cNvPicPr>
                    <a:picLocks noChangeAspect="1"/>
                  </p:cNvPicPr>
                  <p:nvPr/>
                </p:nvPicPr>
                <p:blipFill>
                  <a:blip r:embed="rId20"/>
                  <a:stretch>
                    <a:fillRect/>
                  </a:stretch>
                </p:blipFill>
                <p:spPr>
                  <a:xfrm>
                    <a:off x="10790" y="189145"/>
                    <a:ext cx="180787" cy="119708"/>
                  </a:xfrm>
                  <a:prstGeom prst="rect">
                    <a:avLst/>
                  </a:prstGeom>
                  <a:ln w="12700" cap="flat">
                    <a:noFill/>
                    <a:miter lim="400000"/>
                  </a:ln>
                  <a:effectLst/>
                </p:spPr>
              </p:pic>
              <p:pic>
                <p:nvPicPr>
                  <p:cNvPr id="3890" name="object 133" descr="object 133"/>
                  <p:cNvPicPr>
                    <a:picLocks noChangeAspect="1"/>
                  </p:cNvPicPr>
                  <p:nvPr/>
                </p:nvPicPr>
                <p:blipFill>
                  <a:blip r:embed="rId21"/>
                  <a:stretch>
                    <a:fillRect/>
                  </a:stretch>
                </p:blipFill>
                <p:spPr>
                  <a:xfrm>
                    <a:off x="100960" y="167993"/>
                    <a:ext cx="494916" cy="469428"/>
                  </a:xfrm>
                  <a:prstGeom prst="rect">
                    <a:avLst/>
                  </a:prstGeom>
                  <a:ln w="12700" cap="flat">
                    <a:noFill/>
                    <a:miter lim="400000"/>
                  </a:ln>
                  <a:effectLst/>
                </p:spPr>
              </p:pic>
            </p:grpSp>
          </p:grpSp>
          <p:pic>
            <p:nvPicPr>
              <p:cNvPr id="3893" name="Imagen 51" descr="Imagen 51"/>
              <p:cNvPicPr>
                <a:picLocks noChangeAspect="1"/>
              </p:cNvPicPr>
              <p:nvPr/>
            </p:nvPicPr>
            <p:blipFill>
              <a:blip r:embed="rId22"/>
              <a:stretch>
                <a:fillRect/>
              </a:stretch>
            </p:blipFill>
            <p:spPr>
              <a:xfrm>
                <a:off x="81505" y="703877"/>
                <a:ext cx="159316" cy="54001"/>
              </a:xfrm>
              <a:prstGeom prst="rect">
                <a:avLst/>
              </a:prstGeom>
              <a:ln w="12700" cap="flat">
                <a:noFill/>
                <a:miter lim="400000"/>
              </a:ln>
              <a:effectLst/>
            </p:spPr>
          </p:pic>
        </p:grpSp>
        <p:grpSp>
          <p:nvGrpSpPr>
            <p:cNvPr id="3897" name="Grupo 63"/>
            <p:cNvGrpSpPr/>
            <p:nvPr/>
          </p:nvGrpSpPr>
          <p:grpSpPr>
            <a:xfrm>
              <a:off x="601181" y="3100221"/>
              <a:ext cx="504826" cy="325163"/>
              <a:chOff x="0" y="0"/>
              <a:chExt cx="504825" cy="325162"/>
            </a:xfrm>
          </p:grpSpPr>
          <p:sp>
            <p:nvSpPr>
              <p:cNvPr id="3895" name="object 165"/>
              <p:cNvSpPr txBox="1"/>
              <p:nvPr/>
            </p:nvSpPr>
            <p:spPr>
              <a:xfrm>
                <a:off x="0" y="75066"/>
                <a:ext cx="504825" cy="2500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399" tIns="32399" rIns="32399" bIns="32399" numCol="1" anchor="t">
                <a:spAutoFit/>
              </a:bodyPr>
              <a:lstStyle>
                <a:lvl1pPr indent="12700">
                  <a:spcBef>
                    <a:spcPts val="100"/>
                  </a:spcBef>
                  <a:defRPr sz="600"/>
                </a:lvl1pPr>
              </a:lstStyle>
              <a:p>
                <a:r>
                  <a:rPr lang="en-US" dirty="0"/>
                  <a:t>WATER QUALITY</a:t>
                </a:r>
              </a:p>
            </p:txBody>
          </p:sp>
          <p:pic>
            <p:nvPicPr>
              <p:cNvPr id="3896" name="Imagen 65" descr="Imagen 65"/>
              <p:cNvPicPr>
                <a:picLocks noChangeAspect="1"/>
              </p:cNvPicPr>
              <p:nvPr/>
            </p:nvPicPr>
            <p:blipFill>
              <a:blip r:embed="rId23"/>
              <a:stretch>
                <a:fillRect/>
              </a:stretch>
            </p:blipFill>
            <p:spPr>
              <a:xfrm>
                <a:off x="60717" y="0"/>
                <a:ext cx="174136" cy="54000"/>
              </a:xfrm>
              <a:prstGeom prst="rect">
                <a:avLst/>
              </a:prstGeom>
              <a:ln w="12700" cap="flat">
                <a:noFill/>
                <a:miter lim="400000"/>
              </a:ln>
              <a:effectLst/>
            </p:spPr>
          </p:pic>
        </p:grpSp>
        <p:grpSp>
          <p:nvGrpSpPr>
            <p:cNvPr id="3904" name="Grupo 66"/>
            <p:cNvGrpSpPr/>
            <p:nvPr/>
          </p:nvGrpSpPr>
          <p:grpSpPr>
            <a:xfrm>
              <a:off x="4529834" y="3221867"/>
              <a:ext cx="1685156" cy="626931"/>
              <a:chOff x="-2" y="0"/>
              <a:chExt cx="1685155" cy="626930"/>
            </a:xfrm>
          </p:grpSpPr>
          <p:grpSp>
            <p:nvGrpSpPr>
              <p:cNvPr id="3902" name="Grupo 67"/>
              <p:cNvGrpSpPr/>
              <p:nvPr/>
            </p:nvGrpSpPr>
            <p:grpSpPr>
              <a:xfrm>
                <a:off x="-2" y="460"/>
                <a:ext cx="1685155" cy="626470"/>
                <a:chOff x="-1" y="0"/>
                <a:chExt cx="1685153" cy="626469"/>
              </a:xfrm>
            </p:grpSpPr>
            <p:sp>
              <p:nvSpPr>
                <p:cNvPr id="3898" name="object 165"/>
                <p:cNvSpPr txBox="1"/>
                <p:nvPr/>
              </p:nvSpPr>
              <p:spPr>
                <a:xfrm>
                  <a:off x="569151" y="68228"/>
                  <a:ext cx="1116001" cy="4475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399" tIns="32399" rIns="32399" bIns="32399" numCol="1" anchor="t">
                  <a:spAutoFit/>
                </a:bodyPr>
                <a:lstStyle/>
                <a:p>
                  <a:pPr indent="12700">
                    <a:spcBef>
                      <a:spcPts val="100"/>
                    </a:spcBef>
                    <a:defRPr sz="600"/>
                  </a:pPr>
                  <a:r>
                    <a:rPr lang="en-US" dirty="0"/>
                    <a:t>WATER QUALITY</a:t>
                  </a:r>
                  <a:endParaRPr lang="en-US" sz="2800" dirty="0">
                    <a:latin typeface="Calibri"/>
                    <a:ea typeface="Calibri"/>
                    <a:cs typeface="Calibri"/>
                    <a:sym typeface="Calibri"/>
                  </a:endParaRPr>
                </a:p>
                <a:p>
                  <a:pPr indent="12700">
                    <a:spcBef>
                      <a:spcPts val="100"/>
                    </a:spcBef>
                    <a:defRPr sz="600"/>
                  </a:pPr>
                  <a:r>
                    <a:rPr lang="en-US" dirty="0"/>
                    <a:t>Constant monitoring of water quality through planned sampling points.</a:t>
                  </a:r>
                </a:p>
              </p:txBody>
            </p:sp>
            <p:grpSp>
              <p:nvGrpSpPr>
                <p:cNvPr id="3901" name="Grupo 70"/>
                <p:cNvGrpSpPr/>
                <p:nvPr/>
              </p:nvGrpSpPr>
              <p:grpSpPr>
                <a:xfrm>
                  <a:off x="-1" y="0"/>
                  <a:ext cx="526323" cy="626469"/>
                  <a:chOff x="0" y="0"/>
                  <a:chExt cx="526321" cy="626468"/>
                </a:xfrm>
              </p:grpSpPr>
              <p:pic>
                <p:nvPicPr>
                  <p:cNvPr id="3899" name="object 32" descr="object 32"/>
                  <p:cNvPicPr>
                    <a:picLocks noChangeAspect="1"/>
                  </p:cNvPicPr>
                  <p:nvPr/>
                </p:nvPicPr>
                <p:blipFill>
                  <a:blip r:embed="rId24"/>
                  <a:stretch>
                    <a:fillRect/>
                  </a:stretch>
                </p:blipFill>
                <p:spPr>
                  <a:xfrm>
                    <a:off x="-1" y="0"/>
                    <a:ext cx="400612" cy="626469"/>
                  </a:xfrm>
                  <a:prstGeom prst="rect">
                    <a:avLst/>
                  </a:prstGeom>
                  <a:ln w="12700" cap="flat">
                    <a:noFill/>
                    <a:miter lim="400000"/>
                  </a:ln>
                  <a:effectLst/>
                </p:spPr>
              </p:pic>
              <p:pic>
                <p:nvPicPr>
                  <p:cNvPr id="3900" name="object 33" descr="object 33"/>
                  <p:cNvPicPr>
                    <a:picLocks noChangeAspect="1"/>
                  </p:cNvPicPr>
                  <p:nvPr/>
                </p:nvPicPr>
                <p:blipFill>
                  <a:blip r:embed="rId25"/>
                  <a:stretch>
                    <a:fillRect/>
                  </a:stretch>
                </p:blipFill>
                <p:spPr>
                  <a:xfrm>
                    <a:off x="277215" y="110944"/>
                    <a:ext cx="249107" cy="374588"/>
                  </a:xfrm>
                  <a:prstGeom prst="rect">
                    <a:avLst/>
                  </a:prstGeom>
                  <a:ln w="12700" cap="flat">
                    <a:noFill/>
                    <a:miter lim="400000"/>
                  </a:ln>
                  <a:effectLst/>
                </p:spPr>
              </p:pic>
            </p:grpSp>
          </p:grpSp>
          <p:pic>
            <p:nvPicPr>
              <p:cNvPr id="3903" name="Imagen 68" descr="Imagen 68"/>
              <p:cNvPicPr>
                <a:picLocks noChangeAspect="1"/>
              </p:cNvPicPr>
              <p:nvPr/>
            </p:nvPicPr>
            <p:blipFill>
              <a:blip r:embed="rId23"/>
              <a:stretch>
                <a:fillRect/>
              </a:stretch>
            </p:blipFill>
            <p:spPr>
              <a:xfrm>
                <a:off x="617901" y="0"/>
                <a:ext cx="174136" cy="54001"/>
              </a:xfrm>
              <a:prstGeom prst="rect">
                <a:avLst/>
              </a:prstGeom>
              <a:ln w="12700" cap="flat">
                <a:noFill/>
                <a:miter lim="400000"/>
              </a:ln>
              <a:effectLst/>
            </p:spPr>
          </p:pic>
        </p:grpSp>
        <p:grpSp>
          <p:nvGrpSpPr>
            <p:cNvPr id="3984" name="Grupo 73"/>
            <p:cNvGrpSpPr/>
            <p:nvPr/>
          </p:nvGrpSpPr>
          <p:grpSpPr>
            <a:xfrm>
              <a:off x="1018258" y="1169610"/>
              <a:ext cx="6414370" cy="1954689"/>
              <a:chOff x="-2" y="0"/>
              <a:chExt cx="6414369" cy="1954687"/>
            </a:xfrm>
          </p:grpSpPr>
          <p:grpSp>
            <p:nvGrpSpPr>
              <p:cNvPr id="3982" name="Grupo 74"/>
              <p:cNvGrpSpPr/>
              <p:nvPr/>
            </p:nvGrpSpPr>
            <p:grpSpPr>
              <a:xfrm>
                <a:off x="-2" y="0"/>
                <a:ext cx="6414369" cy="1954687"/>
                <a:chOff x="-1" y="0"/>
                <a:chExt cx="6414367" cy="1954686"/>
              </a:xfrm>
            </p:grpSpPr>
            <p:grpSp>
              <p:nvGrpSpPr>
                <p:cNvPr id="3910" name="Grupo 76"/>
                <p:cNvGrpSpPr/>
                <p:nvPr/>
              </p:nvGrpSpPr>
              <p:grpSpPr>
                <a:xfrm>
                  <a:off x="1060498" y="1398624"/>
                  <a:ext cx="4830265" cy="240022"/>
                  <a:chOff x="0" y="0"/>
                  <a:chExt cx="4830264" cy="240020"/>
                </a:xfrm>
              </p:grpSpPr>
              <p:grpSp>
                <p:nvGrpSpPr>
                  <p:cNvPr id="3907" name="Grupo 137"/>
                  <p:cNvGrpSpPr/>
                  <p:nvPr/>
                </p:nvGrpSpPr>
                <p:grpSpPr>
                  <a:xfrm>
                    <a:off x="2435559" y="0"/>
                    <a:ext cx="2394706" cy="240021"/>
                    <a:chOff x="0" y="0"/>
                    <a:chExt cx="2394704" cy="240020"/>
                  </a:xfrm>
                </p:grpSpPr>
                <p:pic>
                  <p:nvPicPr>
                    <p:cNvPr id="3905" name="object 205" descr="object 205"/>
                    <p:cNvPicPr>
                      <a:picLocks noChangeAspect="1"/>
                    </p:cNvPicPr>
                    <p:nvPr/>
                  </p:nvPicPr>
                  <p:blipFill>
                    <a:blip r:embed="rId26"/>
                    <a:stretch>
                      <a:fillRect/>
                    </a:stretch>
                  </p:blipFill>
                  <p:spPr>
                    <a:xfrm>
                      <a:off x="1670241" y="25696"/>
                      <a:ext cx="724464" cy="210885"/>
                    </a:xfrm>
                    <a:prstGeom prst="rect">
                      <a:avLst/>
                    </a:prstGeom>
                    <a:ln w="12700" cap="flat">
                      <a:noFill/>
                      <a:miter lim="400000"/>
                    </a:ln>
                    <a:effectLst/>
                  </p:spPr>
                </p:pic>
                <p:pic>
                  <p:nvPicPr>
                    <p:cNvPr id="3906" name="object 210" descr="object 210"/>
                    <p:cNvPicPr>
                      <a:picLocks noChangeAspect="1"/>
                    </p:cNvPicPr>
                    <p:nvPr/>
                  </p:nvPicPr>
                  <p:blipFill>
                    <a:blip r:embed="rId27"/>
                    <a:srcRect l="4400" b="902"/>
                    <a:stretch>
                      <a:fillRect/>
                    </a:stretch>
                  </p:blipFill>
                  <p:spPr>
                    <a:xfrm>
                      <a:off x="-1" y="0"/>
                      <a:ext cx="1939794" cy="240021"/>
                    </a:xfrm>
                    <a:prstGeom prst="rect">
                      <a:avLst/>
                    </a:prstGeom>
                    <a:ln w="12700" cap="flat">
                      <a:noFill/>
                      <a:miter lim="400000"/>
                    </a:ln>
                    <a:effectLst/>
                  </p:spPr>
                </p:pic>
              </p:grpSp>
              <p:pic>
                <p:nvPicPr>
                  <p:cNvPr id="3908" name="object 206" descr="object 206"/>
                  <p:cNvPicPr>
                    <a:picLocks noChangeAspect="1"/>
                  </p:cNvPicPr>
                  <p:nvPr/>
                </p:nvPicPr>
                <p:blipFill>
                  <a:blip r:embed="rId28"/>
                  <a:srcRect l="2947"/>
                  <a:stretch>
                    <a:fillRect/>
                  </a:stretch>
                </p:blipFill>
                <p:spPr>
                  <a:xfrm>
                    <a:off x="1283685" y="8793"/>
                    <a:ext cx="1341691" cy="201374"/>
                  </a:xfrm>
                  <a:prstGeom prst="rect">
                    <a:avLst/>
                  </a:prstGeom>
                  <a:ln w="12700" cap="flat">
                    <a:noFill/>
                    <a:miter lim="400000"/>
                  </a:ln>
                  <a:effectLst/>
                </p:spPr>
              </p:pic>
              <p:pic>
                <p:nvPicPr>
                  <p:cNvPr id="3909" name="object 209" descr="object 209"/>
                  <p:cNvPicPr>
                    <a:picLocks noChangeAspect="1"/>
                  </p:cNvPicPr>
                  <p:nvPr/>
                </p:nvPicPr>
                <p:blipFill>
                  <a:blip r:embed="rId29"/>
                  <a:srcRect l="27487" t="2" b="3185"/>
                  <a:stretch>
                    <a:fillRect/>
                  </a:stretch>
                </p:blipFill>
                <p:spPr>
                  <a:xfrm>
                    <a:off x="-1" y="7343"/>
                    <a:ext cx="1600349" cy="199929"/>
                  </a:xfrm>
                  <a:prstGeom prst="rect">
                    <a:avLst/>
                  </a:prstGeom>
                  <a:ln w="12700" cap="flat">
                    <a:noFill/>
                    <a:miter lim="400000"/>
                  </a:ln>
                  <a:effectLst/>
                </p:spPr>
              </p:pic>
            </p:grpSp>
            <p:grpSp>
              <p:nvGrpSpPr>
                <p:cNvPr id="3981" name="Grupo 77"/>
                <p:cNvGrpSpPr/>
                <p:nvPr/>
              </p:nvGrpSpPr>
              <p:grpSpPr>
                <a:xfrm>
                  <a:off x="-1" y="0"/>
                  <a:ext cx="6414367" cy="1954686"/>
                  <a:chOff x="0" y="0"/>
                  <a:chExt cx="6414365" cy="1954685"/>
                </a:xfrm>
              </p:grpSpPr>
              <p:grpSp>
                <p:nvGrpSpPr>
                  <p:cNvPr id="3914" name="Grupo 78"/>
                  <p:cNvGrpSpPr/>
                  <p:nvPr/>
                </p:nvGrpSpPr>
                <p:grpSpPr>
                  <a:xfrm>
                    <a:off x="0" y="1390321"/>
                    <a:ext cx="5442457" cy="215370"/>
                    <a:chOff x="0" y="4"/>
                    <a:chExt cx="5442457" cy="215369"/>
                  </a:xfrm>
                </p:grpSpPr>
                <p:pic>
                  <p:nvPicPr>
                    <p:cNvPr id="3911" name="object 209" descr="object 209"/>
                    <p:cNvPicPr>
                      <a:picLocks noChangeAspect="1"/>
                    </p:cNvPicPr>
                    <p:nvPr/>
                  </p:nvPicPr>
                  <p:blipFill>
                    <a:blip r:embed="rId29"/>
                    <a:srcRect r="72093"/>
                    <a:stretch>
                      <a:fillRect/>
                    </a:stretch>
                  </p:blipFill>
                  <p:spPr>
                    <a:xfrm>
                      <a:off x="-1" y="4"/>
                      <a:ext cx="881372" cy="207019"/>
                    </a:xfrm>
                    <a:prstGeom prst="rect">
                      <a:avLst/>
                    </a:prstGeom>
                    <a:ln w="12700" cap="flat">
                      <a:noFill/>
                      <a:miter lim="400000"/>
                    </a:ln>
                    <a:effectLst/>
                  </p:spPr>
                </p:pic>
                <p:pic>
                  <p:nvPicPr>
                    <p:cNvPr id="3912" name="object 211" descr="object 211"/>
                    <p:cNvPicPr>
                      <a:picLocks noChangeAspect="1"/>
                    </p:cNvPicPr>
                    <p:nvPr/>
                  </p:nvPicPr>
                  <p:blipFill>
                    <a:blip r:embed="rId30"/>
                    <a:stretch>
                      <a:fillRect/>
                    </a:stretch>
                  </p:blipFill>
                  <p:spPr>
                    <a:xfrm flipH="1">
                      <a:off x="802057" y="17078"/>
                      <a:ext cx="1939793" cy="188312"/>
                    </a:xfrm>
                    <a:prstGeom prst="rect">
                      <a:avLst/>
                    </a:prstGeom>
                    <a:ln w="12700" cap="flat">
                      <a:noFill/>
                      <a:miter lim="400000"/>
                    </a:ln>
                    <a:effectLst/>
                  </p:spPr>
                </p:pic>
                <p:pic>
                  <p:nvPicPr>
                    <p:cNvPr id="3913" name="object 212" descr="object 212"/>
                    <p:cNvPicPr>
                      <a:picLocks noChangeAspect="1"/>
                    </p:cNvPicPr>
                    <p:nvPr/>
                  </p:nvPicPr>
                  <p:blipFill>
                    <a:blip r:embed="rId31"/>
                    <a:stretch>
                      <a:fillRect/>
                    </a:stretch>
                  </p:blipFill>
                  <p:spPr>
                    <a:xfrm flipH="1">
                      <a:off x="2522260" y="8874"/>
                      <a:ext cx="2920197" cy="206500"/>
                    </a:xfrm>
                    <a:prstGeom prst="rect">
                      <a:avLst/>
                    </a:prstGeom>
                    <a:ln w="12700" cap="flat">
                      <a:noFill/>
                      <a:miter lim="400000"/>
                    </a:ln>
                    <a:effectLst/>
                  </p:spPr>
                </p:pic>
              </p:grpSp>
              <p:grpSp>
                <p:nvGrpSpPr>
                  <p:cNvPr id="3973" name="Grupo 79"/>
                  <p:cNvGrpSpPr/>
                  <p:nvPr/>
                </p:nvGrpSpPr>
                <p:grpSpPr>
                  <a:xfrm>
                    <a:off x="184234" y="0"/>
                    <a:ext cx="6230131" cy="1477572"/>
                    <a:chOff x="-7" y="0"/>
                    <a:chExt cx="6230129" cy="1477571"/>
                  </a:xfrm>
                </p:grpSpPr>
                <p:grpSp>
                  <p:nvGrpSpPr>
                    <p:cNvPr id="3971" name="Grupo 87"/>
                    <p:cNvGrpSpPr/>
                    <p:nvPr/>
                  </p:nvGrpSpPr>
                  <p:grpSpPr>
                    <a:xfrm>
                      <a:off x="-7" y="0"/>
                      <a:ext cx="6230129" cy="1477571"/>
                      <a:chOff x="-6" y="0"/>
                      <a:chExt cx="6230127" cy="1477570"/>
                    </a:xfrm>
                  </p:grpSpPr>
                  <p:grpSp>
                    <p:nvGrpSpPr>
                      <p:cNvPr id="3968" name="Grupo 89"/>
                      <p:cNvGrpSpPr/>
                      <p:nvPr/>
                    </p:nvGrpSpPr>
                    <p:grpSpPr>
                      <a:xfrm>
                        <a:off x="-6" y="0"/>
                        <a:ext cx="6230127" cy="1477570"/>
                        <a:chOff x="-5" y="0"/>
                        <a:chExt cx="6230125" cy="1477569"/>
                      </a:xfrm>
                    </p:grpSpPr>
                    <p:grpSp>
                      <p:nvGrpSpPr>
                        <p:cNvPr id="3961" name="Grupo 92"/>
                        <p:cNvGrpSpPr/>
                        <p:nvPr/>
                      </p:nvGrpSpPr>
                      <p:grpSpPr>
                        <a:xfrm>
                          <a:off x="-5" y="0"/>
                          <a:ext cx="6230125" cy="1477569"/>
                          <a:chOff x="-4" y="0"/>
                          <a:chExt cx="6230123" cy="1477568"/>
                        </a:xfrm>
                      </p:grpSpPr>
                      <p:grpSp>
                        <p:nvGrpSpPr>
                          <p:cNvPr id="3950" name="Grupo 99"/>
                          <p:cNvGrpSpPr/>
                          <p:nvPr/>
                        </p:nvGrpSpPr>
                        <p:grpSpPr>
                          <a:xfrm>
                            <a:off x="-4" y="0"/>
                            <a:ext cx="6230123" cy="1477568"/>
                            <a:chOff x="-3" y="0"/>
                            <a:chExt cx="6230121" cy="1477567"/>
                          </a:xfrm>
                        </p:grpSpPr>
                        <p:grpSp>
                          <p:nvGrpSpPr>
                            <p:cNvPr id="3942" name="Grupo 15435"/>
                            <p:cNvGrpSpPr/>
                            <p:nvPr/>
                          </p:nvGrpSpPr>
                          <p:grpSpPr>
                            <a:xfrm>
                              <a:off x="-3" y="0"/>
                              <a:ext cx="6230121" cy="1477567"/>
                              <a:chOff x="-2" y="0"/>
                              <a:chExt cx="6230119" cy="1477566"/>
                            </a:xfrm>
                          </p:grpSpPr>
                          <p:pic>
                            <p:nvPicPr>
                              <p:cNvPr id="3915" name="object 36" descr="object 36"/>
                              <p:cNvPicPr>
                                <a:picLocks noChangeAspect="1"/>
                              </p:cNvPicPr>
                              <p:nvPr/>
                            </p:nvPicPr>
                            <p:blipFill>
                              <a:blip r:embed="rId32"/>
                              <a:srcRect b="27981"/>
                              <a:stretch>
                                <a:fillRect/>
                              </a:stretch>
                            </p:blipFill>
                            <p:spPr>
                              <a:xfrm>
                                <a:off x="3395498" y="196454"/>
                                <a:ext cx="2334654" cy="1167033"/>
                              </a:xfrm>
                              <a:prstGeom prst="rect">
                                <a:avLst/>
                              </a:prstGeom>
                              <a:ln w="12700" cap="flat">
                                <a:noFill/>
                                <a:miter lim="400000"/>
                              </a:ln>
                              <a:effectLst/>
                            </p:spPr>
                          </p:pic>
                          <p:pic>
                            <p:nvPicPr>
                              <p:cNvPr id="3916" name="object 37" descr="object 37"/>
                              <p:cNvPicPr>
                                <a:picLocks noChangeAspect="1"/>
                              </p:cNvPicPr>
                              <p:nvPr/>
                            </p:nvPicPr>
                            <p:blipFill>
                              <a:blip r:embed="rId33"/>
                              <a:srcRect b="22464"/>
                              <a:stretch>
                                <a:fillRect/>
                              </a:stretch>
                            </p:blipFill>
                            <p:spPr>
                              <a:xfrm>
                                <a:off x="326164" y="0"/>
                                <a:ext cx="2719320" cy="1315504"/>
                              </a:xfrm>
                              <a:prstGeom prst="rect">
                                <a:avLst/>
                              </a:prstGeom>
                              <a:ln w="12700" cap="flat">
                                <a:noFill/>
                                <a:miter lim="400000"/>
                              </a:ln>
                              <a:effectLst/>
                            </p:spPr>
                          </p:pic>
                          <p:pic>
                            <p:nvPicPr>
                              <p:cNvPr id="3917" name="object 18" descr="object 18"/>
                              <p:cNvPicPr>
                                <a:picLocks noChangeAspect="1"/>
                              </p:cNvPicPr>
                              <p:nvPr/>
                            </p:nvPicPr>
                            <p:blipFill>
                              <a:blip r:embed="rId34"/>
                              <a:stretch>
                                <a:fillRect/>
                              </a:stretch>
                            </p:blipFill>
                            <p:spPr>
                              <a:xfrm>
                                <a:off x="2556178" y="419099"/>
                                <a:ext cx="1306006" cy="1058467"/>
                              </a:xfrm>
                              <a:prstGeom prst="rect">
                                <a:avLst/>
                              </a:prstGeom>
                              <a:ln w="12700" cap="flat">
                                <a:noFill/>
                                <a:miter lim="400000"/>
                              </a:ln>
                              <a:effectLst/>
                            </p:spPr>
                          </p:pic>
                          <p:grpSp>
                            <p:nvGrpSpPr>
                              <p:cNvPr id="3931" name="Grupo 15359"/>
                              <p:cNvGrpSpPr/>
                              <p:nvPr/>
                            </p:nvGrpSpPr>
                            <p:grpSpPr>
                              <a:xfrm>
                                <a:off x="-2" y="262018"/>
                                <a:ext cx="6230119" cy="1204474"/>
                                <a:chOff x="-1" y="0"/>
                                <a:chExt cx="6230117" cy="1204473"/>
                              </a:xfrm>
                            </p:grpSpPr>
                            <p:grpSp>
                              <p:nvGrpSpPr>
                                <p:cNvPr id="3925" name="object 208"/>
                                <p:cNvGrpSpPr/>
                                <p:nvPr/>
                              </p:nvGrpSpPr>
                              <p:grpSpPr>
                                <a:xfrm>
                                  <a:off x="-1" y="980512"/>
                                  <a:ext cx="6230117" cy="223961"/>
                                  <a:chOff x="0" y="0"/>
                                  <a:chExt cx="6230115" cy="223959"/>
                                </a:xfrm>
                              </p:grpSpPr>
                              <p:sp>
                                <p:nvSpPr>
                                  <p:cNvPr id="3918" name="object 214"/>
                                  <p:cNvSpPr/>
                                  <p:nvPr/>
                                </p:nvSpPr>
                                <p:spPr>
                                  <a:xfrm>
                                    <a:off x="92210" y="335"/>
                                    <a:ext cx="6137906" cy="223625"/>
                                  </a:xfrm>
                                  <a:prstGeom prst="rect">
                                    <a:avLst/>
                                  </a:prstGeom>
                                  <a:solidFill>
                                    <a:srgbClr val="000000">
                                      <a:alpha val="21960"/>
                                    </a:srgbClr>
                                  </a:solidFill>
                                  <a:ln w="12700" cap="flat">
                                    <a:noFill/>
                                    <a:miter lim="400000"/>
                                  </a:ln>
                                  <a:effectLst/>
                                </p:spPr>
                                <p:txBody>
                                  <a:bodyPr wrap="square" lIns="45719" tIns="45719" rIns="45719" bIns="45719" numCol="1" anchor="t">
                                    <a:noAutofit/>
                                  </a:bodyPr>
                                  <a:lstStyle/>
                                  <a:p>
                                    <a:endParaRPr lang="en-US" dirty="0"/>
                                  </a:p>
                                </p:txBody>
                              </p:sp>
                              <p:sp>
                                <p:nvSpPr>
                                  <p:cNvPr id="3919" name="object 215"/>
                                  <p:cNvSpPr/>
                                  <p:nvPr/>
                                </p:nvSpPr>
                                <p:spPr>
                                  <a:xfrm flipH="1">
                                    <a:off x="0" y="0"/>
                                    <a:ext cx="6220448" cy="118156"/>
                                  </a:xfrm>
                                  <a:custGeom>
                                    <a:avLst/>
                                    <a:gdLst/>
                                    <a:ahLst/>
                                    <a:cxnLst>
                                      <a:cxn ang="0">
                                        <a:pos x="wd2" y="hd2"/>
                                      </a:cxn>
                                      <a:cxn ang="5400000">
                                        <a:pos x="wd2" y="hd2"/>
                                      </a:cxn>
                                      <a:cxn ang="10800000">
                                        <a:pos x="wd2" y="hd2"/>
                                      </a:cxn>
                                      <a:cxn ang="16200000">
                                        <a:pos x="wd2" y="hd2"/>
                                      </a:cxn>
                                    </a:cxnLst>
                                    <a:rect l="0" t="0" r="r" b="b"/>
                                    <a:pathLst>
                                      <a:path w="21600" h="21600" extrusionOk="0">
                                        <a:moveTo>
                                          <a:pt x="21274" y="0"/>
                                        </a:moveTo>
                                        <a:lnTo>
                                          <a:pt x="0" y="0"/>
                                        </a:lnTo>
                                        <a:lnTo>
                                          <a:pt x="365" y="21600"/>
                                        </a:lnTo>
                                        <a:lnTo>
                                          <a:pt x="21600" y="21600"/>
                                        </a:lnTo>
                                        <a:lnTo>
                                          <a:pt x="21274" y="0"/>
                                        </a:lnTo>
                                        <a:close/>
                                      </a:path>
                                    </a:pathLst>
                                  </a:custGeom>
                                  <a:solidFill>
                                    <a:srgbClr val="B2B2B2"/>
                                  </a:solidFill>
                                  <a:ln w="12700" cap="flat">
                                    <a:noFill/>
                                    <a:miter lim="400000"/>
                                  </a:ln>
                                  <a:effectLst/>
                                </p:spPr>
                                <p:txBody>
                                  <a:bodyPr wrap="square" lIns="45719" tIns="45719" rIns="45719" bIns="45719" numCol="1" anchor="t">
                                    <a:noAutofit/>
                                  </a:bodyPr>
                                  <a:lstStyle/>
                                  <a:p>
                                    <a:endParaRPr lang="en-US" dirty="0"/>
                                  </a:p>
                                </p:txBody>
                              </p:sp>
                              <p:grpSp>
                                <p:nvGrpSpPr>
                                  <p:cNvPr id="3924" name="object 219"/>
                                  <p:cNvGrpSpPr/>
                                  <p:nvPr/>
                                </p:nvGrpSpPr>
                                <p:grpSpPr>
                                  <a:xfrm>
                                    <a:off x="3689892" y="68524"/>
                                    <a:ext cx="1336546" cy="15086"/>
                                    <a:chOff x="0" y="0"/>
                                    <a:chExt cx="1336545" cy="15085"/>
                                  </a:xfrm>
                                </p:grpSpPr>
                                <p:sp>
                                  <p:nvSpPr>
                                    <p:cNvPr id="3920" name="Figura"/>
                                    <p:cNvSpPr/>
                                    <p:nvPr/>
                                  </p:nvSpPr>
                                  <p:spPr>
                                    <a:xfrm>
                                      <a:off x="0" y="0"/>
                                      <a:ext cx="53313"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1" y="0"/>
                                          </a:lnTo>
                                          <a:lnTo>
                                            <a:pt x="4837" y="0"/>
                                          </a:lnTo>
                                          <a:lnTo>
                                            <a:pt x="0" y="4823"/>
                                          </a:lnTo>
                                          <a:lnTo>
                                            <a:pt x="0" y="16747"/>
                                          </a:lnTo>
                                          <a:lnTo>
                                            <a:pt x="4837" y="21600"/>
                                          </a:lnTo>
                                          <a:lnTo>
                                            <a:pt x="16771"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sp>
                                  <p:nvSpPr>
                                    <p:cNvPr id="3921" name="Figura"/>
                                    <p:cNvSpPr/>
                                    <p:nvPr/>
                                  </p:nvSpPr>
                                  <p:spPr>
                                    <a:xfrm>
                                      <a:off x="233891"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37" y="0"/>
                                          </a:lnTo>
                                          <a:lnTo>
                                            <a:pt x="0" y="4823"/>
                                          </a:lnTo>
                                          <a:lnTo>
                                            <a:pt x="0" y="16747"/>
                                          </a:lnTo>
                                          <a:lnTo>
                                            <a:pt x="4837"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sp>
                                  <p:nvSpPr>
                                    <p:cNvPr id="3922" name="Figura"/>
                                    <p:cNvSpPr/>
                                    <p:nvPr/>
                                  </p:nvSpPr>
                                  <p:spPr>
                                    <a:xfrm>
                                      <a:off x="759222"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2" y="0"/>
                                          </a:lnTo>
                                          <a:lnTo>
                                            <a:pt x="4837" y="0"/>
                                          </a:lnTo>
                                          <a:lnTo>
                                            <a:pt x="0" y="4823"/>
                                          </a:lnTo>
                                          <a:lnTo>
                                            <a:pt x="0" y="16747"/>
                                          </a:lnTo>
                                          <a:lnTo>
                                            <a:pt x="4837" y="21600"/>
                                          </a:lnTo>
                                          <a:lnTo>
                                            <a:pt x="16772"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sp>
                                  <p:nvSpPr>
                                    <p:cNvPr id="3923" name="Figura"/>
                                    <p:cNvSpPr/>
                                    <p:nvPr/>
                                  </p:nvSpPr>
                                  <p:spPr>
                                    <a:xfrm>
                                      <a:off x="1290151"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28" y="0"/>
                                          </a:lnTo>
                                          <a:lnTo>
                                            <a:pt x="0" y="4823"/>
                                          </a:lnTo>
                                          <a:lnTo>
                                            <a:pt x="0" y="16747"/>
                                          </a:lnTo>
                                          <a:lnTo>
                                            <a:pt x="4828"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grpSp>
                            </p:grpSp>
                            <p:sp>
                              <p:nvSpPr>
                                <p:cNvPr id="3926" name="object 220"/>
                                <p:cNvSpPr txBox="1"/>
                                <p:nvPr/>
                              </p:nvSpPr>
                              <p:spPr>
                                <a:xfrm>
                                  <a:off x="2847988" y="0"/>
                                  <a:ext cx="676033" cy="1846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spcBef>
                                      <a:spcPts val="200"/>
                                    </a:spcBef>
                                    <a:defRPr sz="600" b="1"/>
                                  </a:lvl1pPr>
                                </a:lstStyle>
                                <a:p>
                                  <a:r>
                                    <a:rPr lang="en-US" dirty="0"/>
                                    <a:t>INSTITUTIONAL CLIENT</a:t>
                                  </a:r>
                                </a:p>
                              </p:txBody>
                            </p:sp>
                            <p:sp>
                              <p:nvSpPr>
                                <p:cNvPr id="3927" name="object 232"/>
                                <p:cNvSpPr txBox="1"/>
                                <p:nvPr/>
                              </p:nvSpPr>
                              <p:spPr>
                                <a:xfrm>
                                  <a:off x="4470118" y="113210"/>
                                  <a:ext cx="900001" cy="92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spcBef>
                                      <a:spcPts val="200"/>
                                    </a:spcBef>
                                    <a:defRPr sz="600" b="1"/>
                                  </a:lvl1pPr>
                                </a:lstStyle>
                                <a:p>
                                  <a:r>
                                    <a:rPr lang="en-US" dirty="0"/>
                                    <a:t> SMART METERS PARK</a:t>
                                  </a:r>
                                </a:p>
                              </p:txBody>
                            </p:sp>
                            <p:grpSp>
                              <p:nvGrpSpPr>
                                <p:cNvPr id="3930" name="object 233"/>
                                <p:cNvGrpSpPr/>
                                <p:nvPr/>
                              </p:nvGrpSpPr>
                              <p:grpSpPr>
                                <a:xfrm>
                                  <a:off x="2077411" y="342008"/>
                                  <a:ext cx="2146390" cy="327853"/>
                                  <a:chOff x="0" y="0"/>
                                  <a:chExt cx="2146389" cy="327851"/>
                                </a:xfrm>
                              </p:grpSpPr>
                              <p:sp>
                                <p:nvSpPr>
                                  <p:cNvPr id="3928" name="object 234"/>
                                  <p:cNvSpPr/>
                                  <p:nvPr/>
                                </p:nvSpPr>
                                <p:spPr>
                                  <a:xfrm>
                                    <a:off x="2146389" y="0"/>
                                    <a:ext cx="1" cy="179180"/>
                                  </a:xfrm>
                                  <a:prstGeom prst="line">
                                    <a:avLst/>
                                  </a:prstGeom>
                                  <a:noFill/>
                                  <a:ln w="3175" cap="flat">
                                    <a:solidFill>
                                      <a:srgbClr val="007DC3"/>
                                    </a:solidFill>
                                    <a:prstDash val="sysDot"/>
                                    <a:round/>
                                  </a:ln>
                                  <a:effectLst/>
                                </p:spPr>
                                <p:txBody>
                                  <a:bodyPr wrap="square" lIns="45719" tIns="45719" rIns="45719" bIns="45719" numCol="1" anchor="t">
                                    <a:noAutofit/>
                                  </a:bodyPr>
                                  <a:lstStyle/>
                                  <a:p>
                                    <a:endParaRPr lang="en-US" dirty="0"/>
                                  </a:p>
                                </p:txBody>
                              </p:sp>
                              <p:sp>
                                <p:nvSpPr>
                                  <p:cNvPr id="3929" name="object 238"/>
                                  <p:cNvSpPr/>
                                  <p:nvPr/>
                                </p:nvSpPr>
                                <p:spPr>
                                  <a:xfrm flipH="1">
                                    <a:off x="0" y="171379"/>
                                    <a:ext cx="1" cy="156473"/>
                                  </a:xfrm>
                                  <a:prstGeom prst="line">
                                    <a:avLst/>
                                  </a:prstGeom>
                                  <a:noFill/>
                                  <a:ln w="3175" cap="flat">
                                    <a:solidFill>
                                      <a:srgbClr val="007DC3"/>
                                    </a:solidFill>
                                    <a:prstDash val="sysDot"/>
                                    <a:round/>
                                  </a:ln>
                                  <a:effectLst/>
                                </p:spPr>
                                <p:txBody>
                                  <a:bodyPr wrap="square" lIns="45719" tIns="45719" rIns="45719" bIns="45719" numCol="1" anchor="t">
                                    <a:noAutofit/>
                                  </a:bodyPr>
                                  <a:lstStyle/>
                                  <a:p>
                                    <a:endParaRPr lang="en-US" dirty="0"/>
                                  </a:p>
                                </p:txBody>
                              </p:sp>
                            </p:grpSp>
                          </p:grpSp>
                          <p:grpSp>
                            <p:nvGrpSpPr>
                              <p:cNvPr id="3936" name="Grupo 15473"/>
                              <p:cNvGrpSpPr/>
                              <p:nvPr/>
                            </p:nvGrpSpPr>
                            <p:grpSpPr>
                              <a:xfrm>
                                <a:off x="1813291" y="385762"/>
                                <a:ext cx="516689" cy="375048"/>
                                <a:chOff x="0" y="0"/>
                                <a:chExt cx="516687" cy="375047"/>
                              </a:xfrm>
                            </p:grpSpPr>
                            <p:pic>
                              <p:nvPicPr>
                                <p:cNvPr id="3932" name="object 213" descr="object 213"/>
                                <p:cNvPicPr>
                                  <a:picLocks noChangeAspect="1"/>
                                </p:cNvPicPr>
                                <p:nvPr/>
                              </p:nvPicPr>
                              <p:blipFill>
                                <a:blip r:embed="rId35"/>
                                <a:stretch>
                                  <a:fillRect/>
                                </a:stretch>
                              </p:blipFill>
                              <p:spPr>
                                <a:xfrm>
                                  <a:off x="186837" y="212131"/>
                                  <a:ext cx="163488" cy="162917"/>
                                </a:xfrm>
                                <a:prstGeom prst="rect">
                                  <a:avLst/>
                                </a:prstGeom>
                                <a:ln w="12700" cap="flat">
                                  <a:noFill/>
                                  <a:miter lim="400000"/>
                                </a:ln>
                                <a:effectLst/>
                              </p:spPr>
                            </p:pic>
                            <p:pic>
                              <p:nvPicPr>
                                <p:cNvPr id="3933" name="object 214" descr="object 214"/>
                                <p:cNvPicPr>
                                  <a:picLocks noChangeAspect="1"/>
                                </p:cNvPicPr>
                                <p:nvPr/>
                              </p:nvPicPr>
                              <p:blipFill>
                                <a:blip r:embed="rId36"/>
                                <a:stretch>
                                  <a:fillRect/>
                                </a:stretch>
                              </p:blipFill>
                              <p:spPr>
                                <a:xfrm>
                                  <a:off x="353201" y="104701"/>
                                  <a:ext cx="163487" cy="162920"/>
                                </a:xfrm>
                                <a:prstGeom prst="rect">
                                  <a:avLst/>
                                </a:prstGeom>
                                <a:ln w="12700" cap="flat">
                                  <a:noFill/>
                                  <a:miter lim="400000"/>
                                </a:ln>
                                <a:effectLst/>
                              </p:spPr>
                            </p:pic>
                            <p:pic>
                              <p:nvPicPr>
                                <p:cNvPr id="3934" name="object 215" descr="object 215"/>
                                <p:cNvPicPr>
                                  <a:picLocks noChangeAspect="1"/>
                                </p:cNvPicPr>
                                <p:nvPr/>
                              </p:nvPicPr>
                              <p:blipFill>
                                <a:blip r:embed="rId35"/>
                                <a:stretch>
                                  <a:fillRect/>
                                </a:stretch>
                              </p:blipFill>
                              <p:spPr>
                                <a:xfrm>
                                  <a:off x="186614" y="0"/>
                                  <a:ext cx="163487" cy="162916"/>
                                </a:xfrm>
                                <a:prstGeom prst="rect">
                                  <a:avLst/>
                                </a:prstGeom>
                                <a:ln w="12700" cap="flat">
                                  <a:noFill/>
                                  <a:miter lim="400000"/>
                                </a:ln>
                                <a:effectLst/>
                              </p:spPr>
                            </p:pic>
                            <p:pic>
                              <p:nvPicPr>
                                <p:cNvPr id="3935" name="object 216" descr="object 216"/>
                                <p:cNvPicPr>
                                  <a:picLocks noChangeAspect="1"/>
                                </p:cNvPicPr>
                                <p:nvPr/>
                              </p:nvPicPr>
                              <p:blipFill>
                                <a:blip r:embed="rId37"/>
                                <a:stretch>
                                  <a:fillRect/>
                                </a:stretch>
                              </p:blipFill>
                              <p:spPr>
                                <a:xfrm>
                                  <a:off x="-1" y="104701"/>
                                  <a:ext cx="163488" cy="162920"/>
                                </a:xfrm>
                                <a:prstGeom prst="rect">
                                  <a:avLst/>
                                </a:prstGeom>
                                <a:ln w="12700" cap="flat">
                                  <a:noFill/>
                                  <a:miter lim="400000"/>
                                </a:ln>
                                <a:effectLst/>
                              </p:spPr>
                            </p:pic>
                          </p:grpSp>
                          <p:grpSp>
                            <p:nvGrpSpPr>
                              <p:cNvPr id="3940" name="Grupo 15482"/>
                              <p:cNvGrpSpPr/>
                              <p:nvPr/>
                            </p:nvGrpSpPr>
                            <p:grpSpPr>
                              <a:xfrm>
                                <a:off x="4082430" y="255984"/>
                                <a:ext cx="329776" cy="344091"/>
                                <a:chOff x="0" y="0"/>
                                <a:chExt cx="329774" cy="344090"/>
                              </a:xfrm>
                            </p:grpSpPr>
                            <p:pic>
                              <p:nvPicPr>
                                <p:cNvPr id="3937" name="object 71" descr="object 71"/>
                                <p:cNvPicPr>
                                  <a:picLocks noChangeAspect="1"/>
                                </p:cNvPicPr>
                                <p:nvPr/>
                              </p:nvPicPr>
                              <p:blipFill>
                                <a:blip r:embed="rId38"/>
                                <a:stretch>
                                  <a:fillRect/>
                                </a:stretch>
                              </p:blipFill>
                              <p:spPr>
                                <a:xfrm>
                                  <a:off x="0" y="182190"/>
                                  <a:ext cx="161565" cy="161901"/>
                                </a:xfrm>
                                <a:prstGeom prst="rect">
                                  <a:avLst/>
                                </a:prstGeom>
                                <a:ln w="12700" cap="flat">
                                  <a:noFill/>
                                  <a:miter lim="400000"/>
                                </a:ln>
                                <a:effectLst/>
                              </p:spPr>
                            </p:pic>
                            <p:pic>
                              <p:nvPicPr>
                                <p:cNvPr id="3938" name="object 200" descr="object 200"/>
                                <p:cNvPicPr>
                                  <a:picLocks noChangeAspect="1"/>
                                </p:cNvPicPr>
                                <p:nvPr/>
                              </p:nvPicPr>
                              <p:blipFill>
                                <a:blip r:embed="rId39"/>
                                <a:stretch>
                                  <a:fillRect/>
                                </a:stretch>
                              </p:blipFill>
                              <p:spPr>
                                <a:xfrm>
                                  <a:off x="8808" y="0"/>
                                  <a:ext cx="161566" cy="161900"/>
                                </a:xfrm>
                                <a:prstGeom prst="rect">
                                  <a:avLst/>
                                </a:prstGeom>
                                <a:ln w="12700" cap="flat">
                                  <a:noFill/>
                                  <a:miter lim="400000"/>
                                </a:ln>
                                <a:effectLst/>
                              </p:spPr>
                            </p:pic>
                            <p:pic>
                              <p:nvPicPr>
                                <p:cNvPr id="3939" name="object 199" descr="object 199"/>
                                <p:cNvPicPr>
                                  <a:picLocks noChangeAspect="1"/>
                                </p:cNvPicPr>
                                <p:nvPr/>
                              </p:nvPicPr>
                              <p:blipFill>
                                <a:blip r:embed="rId40"/>
                                <a:stretch>
                                  <a:fillRect/>
                                </a:stretch>
                              </p:blipFill>
                              <p:spPr>
                                <a:xfrm>
                                  <a:off x="168207" y="96935"/>
                                  <a:ext cx="161568" cy="161901"/>
                                </a:xfrm>
                                <a:prstGeom prst="rect">
                                  <a:avLst/>
                                </a:prstGeom>
                                <a:ln w="12700" cap="flat">
                                  <a:noFill/>
                                  <a:miter lim="400000"/>
                                </a:ln>
                                <a:effectLst/>
                              </p:spPr>
                            </p:pic>
                          </p:grpSp>
                          <p:pic>
                            <p:nvPicPr>
                              <p:cNvPr id="3941" name="object 165" descr="object 165"/>
                              <p:cNvPicPr>
                                <a:picLocks noChangeAspect="1"/>
                              </p:cNvPicPr>
                              <p:nvPr/>
                            </p:nvPicPr>
                            <p:blipFill>
                              <a:blip r:embed="rId41"/>
                              <a:stretch>
                                <a:fillRect/>
                              </a:stretch>
                            </p:blipFill>
                            <p:spPr>
                              <a:xfrm>
                                <a:off x="72916" y="886628"/>
                                <a:ext cx="244737" cy="455909"/>
                              </a:xfrm>
                              <a:prstGeom prst="rect">
                                <a:avLst/>
                              </a:prstGeom>
                              <a:ln w="12700" cap="flat">
                                <a:noFill/>
                                <a:miter lim="400000"/>
                              </a:ln>
                              <a:effectLst/>
                            </p:spPr>
                          </p:pic>
                        </p:grpSp>
                        <p:pic>
                          <p:nvPicPr>
                            <p:cNvPr id="3943" name="object 267" descr="object 267"/>
                            <p:cNvPicPr>
                              <a:picLocks noChangeAspect="1"/>
                            </p:cNvPicPr>
                            <p:nvPr/>
                          </p:nvPicPr>
                          <p:blipFill>
                            <a:blip r:embed="rId42"/>
                            <a:stretch>
                              <a:fillRect/>
                            </a:stretch>
                          </p:blipFill>
                          <p:spPr>
                            <a:xfrm>
                              <a:off x="3000780" y="1187595"/>
                              <a:ext cx="139766" cy="140004"/>
                            </a:xfrm>
                            <a:prstGeom prst="rect">
                              <a:avLst/>
                            </a:prstGeom>
                            <a:ln w="12700" cap="flat">
                              <a:noFill/>
                              <a:miter lim="400000"/>
                            </a:ln>
                            <a:effectLst/>
                          </p:spPr>
                        </p:pic>
                        <p:pic>
                          <p:nvPicPr>
                            <p:cNvPr id="3944" name="object 233" descr="object 233"/>
                            <p:cNvPicPr>
                              <a:picLocks noChangeAspect="1"/>
                            </p:cNvPicPr>
                            <p:nvPr/>
                          </p:nvPicPr>
                          <p:blipFill>
                            <a:blip r:embed="rId43"/>
                            <a:stretch>
                              <a:fillRect/>
                            </a:stretch>
                          </p:blipFill>
                          <p:spPr>
                            <a:xfrm>
                              <a:off x="4156307" y="1217048"/>
                              <a:ext cx="90085" cy="129035"/>
                            </a:xfrm>
                            <a:prstGeom prst="rect">
                              <a:avLst/>
                            </a:prstGeom>
                            <a:ln w="12700" cap="flat">
                              <a:noFill/>
                              <a:miter lim="400000"/>
                            </a:ln>
                            <a:effectLst/>
                          </p:spPr>
                        </p:pic>
                        <p:pic>
                          <p:nvPicPr>
                            <p:cNvPr id="3945" name="object 166" descr="object 166"/>
                            <p:cNvPicPr>
                              <a:picLocks noChangeAspect="1"/>
                            </p:cNvPicPr>
                            <p:nvPr/>
                          </p:nvPicPr>
                          <p:blipFill>
                            <a:blip r:embed="rId44"/>
                            <a:stretch>
                              <a:fillRect/>
                            </a:stretch>
                          </p:blipFill>
                          <p:spPr>
                            <a:xfrm>
                              <a:off x="2208238" y="1186839"/>
                              <a:ext cx="151344" cy="134334"/>
                            </a:xfrm>
                            <a:prstGeom prst="rect">
                              <a:avLst/>
                            </a:prstGeom>
                            <a:ln w="12700" cap="flat">
                              <a:noFill/>
                              <a:miter lim="400000"/>
                            </a:ln>
                            <a:effectLst/>
                          </p:spPr>
                        </p:pic>
                        <p:pic>
                          <p:nvPicPr>
                            <p:cNvPr id="3946" name="object 181" descr="object 181"/>
                            <p:cNvPicPr>
                              <a:picLocks noChangeAspect="1"/>
                            </p:cNvPicPr>
                            <p:nvPr/>
                          </p:nvPicPr>
                          <p:blipFill>
                            <a:blip r:embed="rId45"/>
                            <a:stretch>
                              <a:fillRect/>
                            </a:stretch>
                          </p:blipFill>
                          <p:spPr>
                            <a:xfrm>
                              <a:off x="785034" y="1215082"/>
                              <a:ext cx="109222" cy="109223"/>
                            </a:xfrm>
                            <a:prstGeom prst="rect">
                              <a:avLst/>
                            </a:prstGeom>
                            <a:ln w="12700" cap="flat">
                              <a:noFill/>
                              <a:miter lim="400000"/>
                            </a:ln>
                            <a:effectLst/>
                          </p:spPr>
                        </p:pic>
                        <p:pic>
                          <p:nvPicPr>
                            <p:cNvPr id="3947" name="object 184" descr="object 184"/>
                            <p:cNvPicPr>
                              <a:picLocks noChangeAspect="1"/>
                            </p:cNvPicPr>
                            <p:nvPr/>
                          </p:nvPicPr>
                          <p:blipFill>
                            <a:blip r:embed="rId46"/>
                            <a:stretch>
                              <a:fillRect/>
                            </a:stretch>
                          </p:blipFill>
                          <p:spPr>
                            <a:xfrm>
                              <a:off x="1257636" y="1207249"/>
                              <a:ext cx="91231" cy="142457"/>
                            </a:xfrm>
                            <a:prstGeom prst="rect">
                              <a:avLst/>
                            </a:prstGeom>
                            <a:ln w="12700" cap="flat">
                              <a:noFill/>
                              <a:miter lim="400000"/>
                            </a:ln>
                            <a:effectLst/>
                          </p:spPr>
                        </p:pic>
                        <p:pic>
                          <p:nvPicPr>
                            <p:cNvPr id="3948" name="object 234" descr="object 234"/>
                            <p:cNvPicPr>
                              <a:picLocks noChangeAspect="1"/>
                            </p:cNvPicPr>
                            <p:nvPr/>
                          </p:nvPicPr>
                          <p:blipFill>
                            <a:blip r:embed="rId47"/>
                            <a:srcRect r="46957"/>
                            <a:stretch>
                              <a:fillRect/>
                            </a:stretch>
                          </p:blipFill>
                          <p:spPr>
                            <a:xfrm flipH="1">
                              <a:off x="5255778" y="1200228"/>
                              <a:ext cx="81481" cy="156500"/>
                            </a:xfrm>
                            <a:prstGeom prst="rect">
                              <a:avLst/>
                            </a:prstGeom>
                            <a:ln w="12700" cap="flat">
                              <a:noFill/>
                              <a:miter lim="400000"/>
                            </a:ln>
                            <a:effectLst/>
                          </p:spPr>
                        </p:pic>
                        <p:pic>
                          <p:nvPicPr>
                            <p:cNvPr id="3949" name="object 181" descr="object 181"/>
                            <p:cNvPicPr>
                              <a:picLocks noChangeAspect="1"/>
                            </p:cNvPicPr>
                            <p:nvPr/>
                          </p:nvPicPr>
                          <p:blipFill>
                            <a:blip r:embed="rId45"/>
                            <a:stretch>
                              <a:fillRect/>
                            </a:stretch>
                          </p:blipFill>
                          <p:spPr>
                            <a:xfrm>
                              <a:off x="4767601" y="1218998"/>
                              <a:ext cx="109222" cy="109223"/>
                            </a:xfrm>
                            <a:prstGeom prst="rect">
                              <a:avLst/>
                            </a:prstGeom>
                            <a:ln w="12700" cap="flat">
                              <a:noFill/>
                              <a:miter lim="400000"/>
                            </a:ln>
                            <a:effectLst/>
                          </p:spPr>
                        </p:pic>
                      </p:grpSp>
                      <p:grpSp>
                        <p:nvGrpSpPr>
                          <p:cNvPr id="3955" name="object 219"/>
                          <p:cNvGrpSpPr/>
                          <p:nvPr/>
                        </p:nvGrpSpPr>
                        <p:grpSpPr>
                          <a:xfrm>
                            <a:off x="1919948" y="1313546"/>
                            <a:ext cx="1336544" cy="15087"/>
                            <a:chOff x="0" y="0"/>
                            <a:chExt cx="1336543" cy="15085"/>
                          </a:xfrm>
                        </p:grpSpPr>
                        <p:sp>
                          <p:nvSpPr>
                            <p:cNvPr id="3951" name="Figura"/>
                            <p:cNvSpPr/>
                            <p:nvPr/>
                          </p:nvSpPr>
                          <p:spPr>
                            <a:xfrm>
                              <a:off x="0" y="0"/>
                              <a:ext cx="53313"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1" y="0"/>
                                  </a:lnTo>
                                  <a:lnTo>
                                    <a:pt x="4837" y="0"/>
                                  </a:lnTo>
                                  <a:lnTo>
                                    <a:pt x="0" y="4823"/>
                                  </a:lnTo>
                                  <a:lnTo>
                                    <a:pt x="0" y="16747"/>
                                  </a:lnTo>
                                  <a:lnTo>
                                    <a:pt x="4837" y="21600"/>
                                  </a:lnTo>
                                  <a:lnTo>
                                    <a:pt x="16771"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sp>
                          <p:nvSpPr>
                            <p:cNvPr id="3952" name="Figura"/>
                            <p:cNvSpPr/>
                            <p:nvPr/>
                          </p:nvSpPr>
                          <p:spPr>
                            <a:xfrm>
                              <a:off x="233890"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37" y="0"/>
                                  </a:lnTo>
                                  <a:lnTo>
                                    <a:pt x="0" y="4823"/>
                                  </a:lnTo>
                                  <a:lnTo>
                                    <a:pt x="0" y="16747"/>
                                  </a:lnTo>
                                  <a:lnTo>
                                    <a:pt x="4837"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sp>
                          <p:nvSpPr>
                            <p:cNvPr id="3953" name="Figura"/>
                            <p:cNvSpPr/>
                            <p:nvPr/>
                          </p:nvSpPr>
                          <p:spPr>
                            <a:xfrm>
                              <a:off x="759221" y="0"/>
                              <a:ext cx="46394"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2" y="0"/>
                                  </a:lnTo>
                                  <a:lnTo>
                                    <a:pt x="4837" y="0"/>
                                  </a:lnTo>
                                  <a:lnTo>
                                    <a:pt x="0" y="4823"/>
                                  </a:lnTo>
                                  <a:lnTo>
                                    <a:pt x="0" y="16747"/>
                                  </a:lnTo>
                                  <a:lnTo>
                                    <a:pt x="4837" y="21600"/>
                                  </a:lnTo>
                                  <a:lnTo>
                                    <a:pt x="16772"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sp>
                          <p:nvSpPr>
                            <p:cNvPr id="3954" name="Figura"/>
                            <p:cNvSpPr/>
                            <p:nvPr/>
                          </p:nvSpPr>
                          <p:spPr>
                            <a:xfrm>
                              <a:off x="1290149"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28" y="0"/>
                                  </a:lnTo>
                                  <a:lnTo>
                                    <a:pt x="0" y="4823"/>
                                  </a:lnTo>
                                  <a:lnTo>
                                    <a:pt x="0" y="16747"/>
                                  </a:lnTo>
                                  <a:lnTo>
                                    <a:pt x="4828"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grpSp>
                      <p:grpSp>
                        <p:nvGrpSpPr>
                          <p:cNvPr id="3960" name="object 219"/>
                          <p:cNvGrpSpPr/>
                          <p:nvPr/>
                        </p:nvGrpSpPr>
                        <p:grpSpPr>
                          <a:xfrm>
                            <a:off x="634197" y="1310927"/>
                            <a:ext cx="1336544" cy="15086"/>
                            <a:chOff x="0" y="0"/>
                            <a:chExt cx="1336543" cy="15085"/>
                          </a:xfrm>
                        </p:grpSpPr>
                        <p:sp>
                          <p:nvSpPr>
                            <p:cNvPr id="3956" name="Figura"/>
                            <p:cNvSpPr/>
                            <p:nvPr/>
                          </p:nvSpPr>
                          <p:spPr>
                            <a:xfrm>
                              <a:off x="0" y="0"/>
                              <a:ext cx="53313"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1" y="0"/>
                                  </a:lnTo>
                                  <a:lnTo>
                                    <a:pt x="4837" y="0"/>
                                  </a:lnTo>
                                  <a:lnTo>
                                    <a:pt x="0" y="4823"/>
                                  </a:lnTo>
                                  <a:lnTo>
                                    <a:pt x="0" y="16747"/>
                                  </a:lnTo>
                                  <a:lnTo>
                                    <a:pt x="4837" y="21600"/>
                                  </a:lnTo>
                                  <a:lnTo>
                                    <a:pt x="16771"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sp>
                          <p:nvSpPr>
                            <p:cNvPr id="3957" name="Figura"/>
                            <p:cNvSpPr/>
                            <p:nvPr/>
                          </p:nvSpPr>
                          <p:spPr>
                            <a:xfrm>
                              <a:off x="233890"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37" y="0"/>
                                  </a:lnTo>
                                  <a:lnTo>
                                    <a:pt x="0" y="4823"/>
                                  </a:lnTo>
                                  <a:lnTo>
                                    <a:pt x="0" y="16747"/>
                                  </a:lnTo>
                                  <a:lnTo>
                                    <a:pt x="4837"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sp>
                          <p:nvSpPr>
                            <p:cNvPr id="3958" name="Figura"/>
                            <p:cNvSpPr/>
                            <p:nvPr/>
                          </p:nvSpPr>
                          <p:spPr>
                            <a:xfrm>
                              <a:off x="759221" y="0"/>
                              <a:ext cx="46394"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2" y="0"/>
                                  </a:lnTo>
                                  <a:lnTo>
                                    <a:pt x="4837" y="0"/>
                                  </a:lnTo>
                                  <a:lnTo>
                                    <a:pt x="0" y="4823"/>
                                  </a:lnTo>
                                  <a:lnTo>
                                    <a:pt x="0" y="16747"/>
                                  </a:lnTo>
                                  <a:lnTo>
                                    <a:pt x="4837" y="21600"/>
                                  </a:lnTo>
                                  <a:lnTo>
                                    <a:pt x="16772"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sp>
                          <p:nvSpPr>
                            <p:cNvPr id="3959" name="Figura"/>
                            <p:cNvSpPr/>
                            <p:nvPr/>
                          </p:nvSpPr>
                          <p:spPr>
                            <a:xfrm>
                              <a:off x="1290149"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28" y="0"/>
                                  </a:lnTo>
                                  <a:lnTo>
                                    <a:pt x="0" y="4823"/>
                                  </a:lnTo>
                                  <a:lnTo>
                                    <a:pt x="0" y="16747"/>
                                  </a:lnTo>
                                  <a:lnTo>
                                    <a:pt x="4828"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US" dirty="0"/>
                            </a:p>
                          </p:txBody>
                        </p:sp>
                      </p:grpSp>
                    </p:grpSp>
                    <p:grpSp>
                      <p:nvGrpSpPr>
                        <p:cNvPr id="3967" name="Grupo 93"/>
                        <p:cNvGrpSpPr/>
                        <p:nvPr/>
                      </p:nvGrpSpPr>
                      <p:grpSpPr>
                        <a:xfrm>
                          <a:off x="802289" y="823012"/>
                          <a:ext cx="3977025" cy="552664"/>
                          <a:chOff x="0" y="0"/>
                          <a:chExt cx="3977024" cy="552662"/>
                        </a:xfrm>
                      </p:grpSpPr>
                      <p:pic>
                        <p:nvPicPr>
                          <p:cNvPr id="3962" name="object 69" descr="object 69"/>
                          <p:cNvPicPr>
                            <a:picLocks noChangeAspect="1"/>
                          </p:cNvPicPr>
                          <p:nvPr/>
                        </p:nvPicPr>
                        <p:blipFill>
                          <a:blip r:embed="rId48"/>
                          <a:stretch>
                            <a:fillRect/>
                          </a:stretch>
                        </p:blipFill>
                        <p:spPr>
                          <a:xfrm>
                            <a:off x="1539274" y="95817"/>
                            <a:ext cx="454851" cy="456846"/>
                          </a:xfrm>
                          <a:prstGeom prst="rect">
                            <a:avLst/>
                          </a:prstGeom>
                          <a:ln w="12700" cap="flat">
                            <a:noFill/>
                            <a:miter lim="400000"/>
                          </a:ln>
                          <a:effectLst/>
                        </p:spPr>
                      </p:pic>
                      <p:pic>
                        <p:nvPicPr>
                          <p:cNvPr id="3963" name="object 69" descr="object 69"/>
                          <p:cNvPicPr>
                            <a:picLocks noChangeAspect="1"/>
                          </p:cNvPicPr>
                          <p:nvPr/>
                        </p:nvPicPr>
                        <p:blipFill>
                          <a:blip r:embed="rId48"/>
                          <a:stretch>
                            <a:fillRect/>
                          </a:stretch>
                        </p:blipFill>
                        <p:spPr>
                          <a:xfrm>
                            <a:off x="2536266" y="95817"/>
                            <a:ext cx="454852" cy="456846"/>
                          </a:xfrm>
                          <a:prstGeom prst="rect">
                            <a:avLst/>
                          </a:prstGeom>
                          <a:ln w="12700" cap="flat">
                            <a:noFill/>
                            <a:miter lim="400000"/>
                          </a:ln>
                          <a:effectLst/>
                        </p:spPr>
                      </p:pic>
                      <p:pic>
                        <p:nvPicPr>
                          <p:cNvPr id="3964" name="object 69" descr="object 69"/>
                          <p:cNvPicPr>
                            <a:picLocks noChangeAspect="1"/>
                          </p:cNvPicPr>
                          <p:nvPr/>
                        </p:nvPicPr>
                        <p:blipFill>
                          <a:blip r:embed="rId48"/>
                          <a:stretch>
                            <a:fillRect/>
                          </a:stretch>
                        </p:blipFill>
                        <p:spPr>
                          <a:xfrm>
                            <a:off x="0" y="0"/>
                            <a:ext cx="520059" cy="552663"/>
                          </a:xfrm>
                          <a:prstGeom prst="rect">
                            <a:avLst/>
                          </a:prstGeom>
                          <a:ln w="12700" cap="flat">
                            <a:noFill/>
                            <a:miter lim="400000"/>
                          </a:ln>
                          <a:effectLst/>
                        </p:spPr>
                      </p:pic>
                      <p:pic>
                        <p:nvPicPr>
                          <p:cNvPr id="3965" name="object 69" descr="object 69"/>
                          <p:cNvPicPr>
                            <a:picLocks noChangeAspect="1"/>
                          </p:cNvPicPr>
                          <p:nvPr/>
                        </p:nvPicPr>
                        <p:blipFill>
                          <a:blip r:embed="rId48"/>
                          <a:stretch>
                            <a:fillRect/>
                          </a:stretch>
                        </p:blipFill>
                        <p:spPr>
                          <a:xfrm>
                            <a:off x="733341" y="95817"/>
                            <a:ext cx="454852" cy="456846"/>
                          </a:xfrm>
                          <a:prstGeom prst="rect">
                            <a:avLst/>
                          </a:prstGeom>
                          <a:ln w="12700" cap="flat">
                            <a:noFill/>
                            <a:miter lim="400000"/>
                          </a:ln>
                          <a:effectLst/>
                        </p:spPr>
                      </p:pic>
                      <p:pic>
                        <p:nvPicPr>
                          <p:cNvPr id="3966" name="object 69" descr="object 69"/>
                          <p:cNvPicPr>
                            <a:picLocks noChangeAspect="1"/>
                          </p:cNvPicPr>
                          <p:nvPr/>
                        </p:nvPicPr>
                        <p:blipFill>
                          <a:blip r:embed="rId48"/>
                          <a:stretch>
                            <a:fillRect/>
                          </a:stretch>
                        </p:blipFill>
                        <p:spPr>
                          <a:xfrm>
                            <a:off x="3456966" y="0"/>
                            <a:ext cx="520059" cy="552663"/>
                          </a:xfrm>
                          <a:prstGeom prst="rect">
                            <a:avLst/>
                          </a:prstGeom>
                          <a:ln w="12700" cap="flat">
                            <a:noFill/>
                            <a:miter lim="400000"/>
                          </a:ln>
                          <a:effectLst/>
                        </p:spPr>
                      </p:pic>
                    </p:grpSp>
                  </p:grpSp>
                  <p:pic>
                    <p:nvPicPr>
                      <p:cNvPr id="3969" name="object 181" descr="object 181"/>
                      <p:cNvPicPr>
                        <a:picLocks noChangeAspect="1"/>
                      </p:cNvPicPr>
                      <p:nvPr/>
                    </p:nvPicPr>
                    <p:blipFill>
                      <a:blip r:embed="rId45"/>
                      <a:stretch>
                        <a:fillRect/>
                      </a:stretch>
                    </p:blipFill>
                    <p:spPr>
                      <a:xfrm>
                        <a:off x="2680729" y="1208662"/>
                        <a:ext cx="109223" cy="109223"/>
                      </a:xfrm>
                      <a:prstGeom prst="rect">
                        <a:avLst/>
                      </a:prstGeom>
                      <a:ln w="12700" cap="flat">
                        <a:noFill/>
                        <a:miter lim="400000"/>
                      </a:ln>
                      <a:effectLst/>
                    </p:spPr>
                  </p:pic>
                  <p:pic>
                    <p:nvPicPr>
                      <p:cNvPr id="3970" name="object 180" descr="object 180"/>
                      <p:cNvPicPr>
                        <a:picLocks noChangeAspect="1"/>
                      </p:cNvPicPr>
                      <p:nvPr/>
                    </p:nvPicPr>
                    <p:blipFill>
                      <a:blip r:embed="rId49"/>
                      <a:stretch>
                        <a:fillRect/>
                      </a:stretch>
                    </p:blipFill>
                    <p:spPr>
                      <a:xfrm>
                        <a:off x="3414968" y="1197133"/>
                        <a:ext cx="101007" cy="147956"/>
                      </a:xfrm>
                      <a:prstGeom prst="rect">
                        <a:avLst/>
                      </a:prstGeom>
                      <a:ln w="12700" cap="flat">
                        <a:noFill/>
                        <a:miter lim="400000"/>
                      </a:ln>
                      <a:effectLst/>
                    </p:spPr>
                  </p:pic>
                </p:grpSp>
                <p:pic>
                  <p:nvPicPr>
                    <p:cNvPr id="3972" name="object 256" descr="object 256"/>
                    <p:cNvPicPr>
                      <a:picLocks noChangeAspect="1"/>
                    </p:cNvPicPr>
                    <p:nvPr/>
                  </p:nvPicPr>
                  <p:blipFill>
                    <a:blip r:embed="rId50"/>
                    <a:stretch>
                      <a:fillRect/>
                    </a:stretch>
                  </p:blipFill>
                  <p:spPr>
                    <a:xfrm>
                      <a:off x="1660941" y="1212335"/>
                      <a:ext cx="120565" cy="131080"/>
                    </a:xfrm>
                    <a:prstGeom prst="rect">
                      <a:avLst/>
                    </a:prstGeom>
                    <a:ln w="12700" cap="flat">
                      <a:noFill/>
                      <a:miter lim="400000"/>
                    </a:ln>
                    <a:effectLst/>
                  </p:spPr>
                </p:pic>
              </p:grpSp>
              <p:grpSp>
                <p:nvGrpSpPr>
                  <p:cNvPr id="3977" name="Grupo 15565"/>
                  <p:cNvGrpSpPr/>
                  <p:nvPr/>
                </p:nvGrpSpPr>
                <p:grpSpPr>
                  <a:xfrm>
                    <a:off x="315194" y="1165059"/>
                    <a:ext cx="427436" cy="789626"/>
                    <a:chOff x="0" y="0"/>
                    <a:chExt cx="427435" cy="789625"/>
                  </a:xfrm>
                </p:grpSpPr>
                <p:pic>
                  <p:nvPicPr>
                    <p:cNvPr id="3974" name="object 154" descr="object 154"/>
                    <p:cNvPicPr>
                      <a:picLocks noChangeAspect="1"/>
                    </p:cNvPicPr>
                    <p:nvPr/>
                  </p:nvPicPr>
                  <p:blipFill>
                    <a:blip r:embed="rId51"/>
                    <a:srcRect l="34879"/>
                    <a:stretch>
                      <a:fillRect/>
                    </a:stretch>
                  </p:blipFill>
                  <p:spPr>
                    <a:xfrm>
                      <a:off x="0" y="320456"/>
                      <a:ext cx="297036" cy="242111"/>
                    </a:xfrm>
                    <a:prstGeom prst="rect">
                      <a:avLst/>
                    </a:prstGeom>
                    <a:ln w="12700" cap="flat">
                      <a:noFill/>
                      <a:miter lim="400000"/>
                    </a:ln>
                    <a:effectLst/>
                  </p:spPr>
                </p:pic>
                <p:pic>
                  <p:nvPicPr>
                    <p:cNvPr id="3975" name="object 193" descr="object 193"/>
                    <p:cNvPicPr>
                      <a:picLocks noChangeAspect="1"/>
                    </p:cNvPicPr>
                    <p:nvPr/>
                  </p:nvPicPr>
                  <p:blipFill>
                    <a:blip r:embed="rId52"/>
                    <a:stretch>
                      <a:fillRect/>
                    </a:stretch>
                  </p:blipFill>
                  <p:spPr>
                    <a:xfrm>
                      <a:off x="29622" y="-1"/>
                      <a:ext cx="397814" cy="391914"/>
                    </a:xfrm>
                    <a:prstGeom prst="rect">
                      <a:avLst/>
                    </a:prstGeom>
                    <a:ln w="12700" cap="flat">
                      <a:noFill/>
                      <a:miter lim="400000"/>
                    </a:ln>
                    <a:effectLst/>
                  </p:spPr>
                </p:pic>
                <p:pic>
                  <p:nvPicPr>
                    <p:cNvPr id="3976" name="object 156" descr="object 156"/>
                    <p:cNvPicPr>
                      <a:picLocks noChangeAspect="1"/>
                    </p:cNvPicPr>
                    <p:nvPr/>
                  </p:nvPicPr>
                  <p:blipFill>
                    <a:blip r:embed="rId53"/>
                    <a:stretch>
                      <a:fillRect/>
                    </a:stretch>
                  </p:blipFill>
                  <p:spPr>
                    <a:xfrm>
                      <a:off x="149467" y="266045"/>
                      <a:ext cx="112222" cy="523581"/>
                    </a:xfrm>
                    <a:prstGeom prst="rect">
                      <a:avLst/>
                    </a:prstGeom>
                    <a:ln w="12700" cap="flat">
                      <a:noFill/>
                      <a:miter lim="400000"/>
                    </a:ln>
                    <a:effectLst/>
                  </p:spPr>
                </p:pic>
              </p:grpSp>
              <p:grpSp>
                <p:nvGrpSpPr>
                  <p:cNvPr id="3980" name="Grupo 81"/>
                  <p:cNvGrpSpPr/>
                  <p:nvPr/>
                </p:nvGrpSpPr>
                <p:grpSpPr>
                  <a:xfrm>
                    <a:off x="450636" y="840631"/>
                    <a:ext cx="222333" cy="170295"/>
                    <a:chOff x="0" y="0"/>
                    <a:chExt cx="222332" cy="170294"/>
                  </a:xfrm>
                </p:grpSpPr>
                <p:pic>
                  <p:nvPicPr>
                    <p:cNvPr id="3978" name="object 196" descr="object 196"/>
                    <p:cNvPicPr>
                      <a:picLocks noChangeAspect="1"/>
                    </p:cNvPicPr>
                    <p:nvPr/>
                  </p:nvPicPr>
                  <p:blipFill>
                    <a:blip r:embed="rId13"/>
                    <a:stretch>
                      <a:fillRect/>
                    </a:stretch>
                  </p:blipFill>
                  <p:spPr>
                    <a:xfrm>
                      <a:off x="0" y="0"/>
                      <a:ext cx="222332" cy="166677"/>
                    </a:xfrm>
                    <a:prstGeom prst="rect">
                      <a:avLst/>
                    </a:prstGeom>
                    <a:ln w="12700" cap="flat">
                      <a:noFill/>
                      <a:miter lim="400000"/>
                    </a:ln>
                    <a:effectLst/>
                  </p:spPr>
                </p:pic>
                <p:sp>
                  <p:nvSpPr>
                    <p:cNvPr id="3979" name="object 187"/>
                    <p:cNvSpPr txBox="1"/>
                    <p:nvPr/>
                  </p:nvSpPr>
                  <p:spPr>
                    <a:xfrm>
                      <a:off x="62746" y="108739"/>
                      <a:ext cx="126479" cy="615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spcBef>
                          <a:spcPts val="100"/>
                        </a:spcBef>
                        <a:defRPr sz="400">
                          <a:solidFill>
                            <a:srgbClr val="27AAE1"/>
                          </a:solidFill>
                        </a:defRPr>
                      </a:lvl1pPr>
                    </a:lstStyle>
                    <a:p>
                      <a:r>
                        <a:rPr lang="en-US" dirty="0"/>
                        <a:t>OT</a:t>
                      </a:r>
                    </a:p>
                  </p:txBody>
                </p:sp>
              </p:grpSp>
            </p:grpSp>
          </p:grpSp>
          <p:pic>
            <p:nvPicPr>
              <p:cNvPr id="3983" name="Imagen 75" descr="Imagen 75"/>
              <p:cNvPicPr>
                <a:picLocks noChangeAspect="1"/>
              </p:cNvPicPr>
              <p:nvPr/>
            </p:nvPicPr>
            <p:blipFill>
              <a:blip r:embed="rId54"/>
              <a:stretch>
                <a:fillRect/>
              </a:stretch>
            </p:blipFill>
            <p:spPr>
              <a:xfrm>
                <a:off x="4639009" y="656139"/>
                <a:ext cx="259201" cy="144001"/>
              </a:xfrm>
              <a:prstGeom prst="rect">
                <a:avLst/>
              </a:prstGeom>
              <a:ln w="12700" cap="flat">
                <a:noFill/>
                <a:miter lim="400000"/>
              </a:ln>
              <a:effectLst/>
            </p:spPr>
          </p:pic>
        </p:grpSp>
        <p:grpSp>
          <p:nvGrpSpPr>
            <p:cNvPr id="4013" name="Grupo 142"/>
            <p:cNvGrpSpPr/>
            <p:nvPr/>
          </p:nvGrpSpPr>
          <p:grpSpPr>
            <a:xfrm>
              <a:off x="115856" y="920561"/>
              <a:ext cx="2736764" cy="949030"/>
              <a:chOff x="-7" y="-3"/>
              <a:chExt cx="2736762" cy="949028"/>
            </a:xfrm>
          </p:grpSpPr>
          <p:grpSp>
            <p:nvGrpSpPr>
              <p:cNvPr id="4011" name="Grupo 143"/>
              <p:cNvGrpSpPr/>
              <p:nvPr/>
            </p:nvGrpSpPr>
            <p:grpSpPr>
              <a:xfrm>
                <a:off x="-7" y="-3"/>
                <a:ext cx="2736762" cy="949028"/>
                <a:chOff x="-6" y="-2"/>
                <a:chExt cx="2736760" cy="949026"/>
              </a:xfrm>
            </p:grpSpPr>
            <p:grpSp>
              <p:nvGrpSpPr>
                <p:cNvPr id="4009" name="Grupo 145"/>
                <p:cNvGrpSpPr/>
                <p:nvPr/>
              </p:nvGrpSpPr>
              <p:grpSpPr>
                <a:xfrm>
                  <a:off x="-6" y="-2"/>
                  <a:ext cx="2736760" cy="949026"/>
                  <a:chOff x="-5" y="-1"/>
                  <a:chExt cx="2736758" cy="949024"/>
                </a:xfrm>
              </p:grpSpPr>
              <p:grpSp>
                <p:nvGrpSpPr>
                  <p:cNvPr id="4003" name="Grupo 147"/>
                  <p:cNvGrpSpPr/>
                  <p:nvPr/>
                </p:nvGrpSpPr>
                <p:grpSpPr>
                  <a:xfrm>
                    <a:off x="-5" y="172602"/>
                    <a:ext cx="2736758" cy="776421"/>
                    <a:chOff x="-4" y="-28833"/>
                    <a:chExt cx="2736757" cy="776420"/>
                  </a:xfrm>
                </p:grpSpPr>
                <p:grpSp>
                  <p:nvGrpSpPr>
                    <p:cNvPr id="4001" name="Grupo 153"/>
                    <p:cNvGrpSpPr/>
                    <p:nvPr/>
                  </p:nvGrpSpPr>
                  <p:grpSpPr>
                    <a:xfrm>
                      <a:off x="-4" y="-28833"/>
                      <a:ext cx="1638462" cy="776420"/>
                      <a:chOff x="-3" y="-28833"/>
                      <a:chExt cx="1638460" cy="776419"/>
                    </a:xfrm>
                  </p:grpSpPr>
                  <p:grpSp>
                    <p:nvGrpSpPr>
                      <p:cNvPr id="3999" name="Grupo 155"/>
                      <p:cNvGrpSpPr/>
                      <p:nvPr/>
                    </p:nvGrpSpPr>
                    <p:grpSpPr>
                      <a:xfrm>
                        <a:off x="-3" y="-28833"/>
                        <a:ext cx="1638460" cy="776419"/>
                        <a:chOff x="-2" y="-28833"/>
                        <a:chExt cx="1638458" cy="776418"/>
                      </a:xfrm>
                    </p:grpSpPr>
                    <p:sp>
                      <p:nvSpPr>
                        <p:cNvPr id="3985" name="Elipse 157"/>
                        <p:cNvSpPr/>
                        <p:nvPr/>
                      </p:nvSpPr>
                      <p:spPr>
                        <a:xfrm>
                          <a:off x="233704" y="90310"/>
                          <a:ext cx="1404752" cy="65727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grpSp>
                      <p:nvGrpSpPr>
                        <p:cNvPr id="3998" name="Grupo 158"/>
                        <p:cNvGrpSpPr/>
                        <p:nvPr/>
                      </p:nvGrpSpPr>
                      <p:grpSpPr>
                        <a:xfrm>
                          <a:off x="-2" y="-28833"/>
                          <a:ext cx="1271182" cy="709074"/>
                          <a:chOff x="-1" y="-28832"/>
                          <a:chExt cx="1271180" cy="709072"/>
                        </a:xfrm>
                      </p:grpSpPr>
                      <p:grpSp>
                        <p:nvGrpSpPr>
                          <p:cNvPr id="3990" name="Grupo 159"/>
                          <p:cNvGrpSpPr/>
                          <p:nvPr/>
                        </p:nvGrpSpPr>
                        <p:grpSpPr>
                          <a:xfrm>
                            <a:off x="126475" y="160248"/>
                            <a:ext cx="1144704" cy="519992"/>
                            <a:chOff x="0" y="0"/>
                            <a:chExt cx="1144702" cy="519991"/>
                          </a:xfrm>
                        </p:grpSpPr>
                        <p:grpSp>
                          <p:nvGrpSpPr>
                            <p:cNvPr id="3988" name="object 50"/>
                            <p:cNvGrpSpPr/>
                            <p:nvPr/>
                          </p:nvGrpSpPr>
                          <p:grpSpPr>
                            <a:xfrm>
                              <a:off x="-1" y="0"/>
                              <a:ext cx="1015162" cy="492013"/>
                              <a:chOff x="0" y="0"/>
                              <a:chExt cx="1015160" cy="492012"/>
                            </a:xfrm>
                          </p:grpSpPr>
                          <p:sp>
                            <p:nvSpPr>
                              <p:cNvPr id="3986" name="Rectángulo"/>
                              <p:cNvSpPr/>
                              <p:nvPr/>
                            </p:nvSpPr>
                            <p:spPr>
                              <a:xfrm>
                                <a:off x="0" y="0"/>
                                <a:ext cx="1015161" cy="492013"/>
                              </a:xfrm>
                              <a:prstGeom prst="rect">
                                <a:avLst/>
                              </a:prstGeom>
                              <a:solidFill>
                                <a:srgbClr val="FFFFFF"/>
                              </a:solidFill>
                              <a:ln w="12700" cap="flat">
                                <a:noFill/>
                                <a:miter lim="400000"/>
                              </a:ln>
                              <a:effectLst/>
                            </p:spPr>
                            <p:txBody>
                              <a:bodyPr wrap="square" lIns="45719" tIns="45719" rIns="45719" bIns="45719" numCol="1" anchor="ctr">
                                <a:noAutofit/>
                              </a:bodyPr>
                              <a:lstStyle/>
                              <a:p>
                                <a:endParaRPr lang="en-US" dirty="0"/>
                              </a:p>
                            </p:txBody>
                          </p:sp>
                          <p:pic>
                            <p:nvPicPr>
                              <p:cNvPr id="3987" name="image320.png" descr="image320.png"/>
                              <p:cNvPicPr>
                                <a:picLocks noChangeAspect="1"/>
                              </p:cNvPicPr>
                              <p:nvPr/>
                            </p:nvPicPr>
                            <p:blipFill>
                              <a:blip r:embed="rId55"/>
                              <a:stretch>
                                <a:fillRect/>
                              </a:stretch>
                            </p:blipFill>
                            <p:spPr>
                              <a:xfrm>
                                <a:off x="0" y="0"/>
                                <a:ext cx="1015161" cy="492013"/>
                              </a:xfrm>
                              <a:prstGeom prst="rect">
                                <a:avLst/>
                              </a:prstGeom>
                              <a:ln w="12700" cap="flat">
                                <a:noFill/>
                                <a:miter lim="400000"/>
                              </a:ln>
                              <a:effectLst/>
                            </p:spPr>
                          </p:pic>
                        </p:grpSp>
                        <p:pic>
                          <p:nvPicPr>
                            <p:cNvPr id="3989" name="object 51" descr="object 51"/>
                            <p:cNvPicPr>
                              <a:picLocks noChangeAspect="1"/>
                            </p:cNvPicPr>
                            <p:nvPr/>
                          </p:nvPicPr>
                          <p:blipFill>
                            <a:blip r:embed="rId5"/>
                            <a:stretch>
                              <a:fillRect/>
                            </a:stretch>
                          </p:blipFill>
                          <p:spPr>
                            <a:xfrm>
                              <a:off x="509964" y="331025"/>
                              <a:ext cx="634739" cy="188967"/>
                            </a:xfrm>
                            <a:prstGeom prst="rect">
                              <a:avLst/>
                            </a:prstGeom>
                            <a:ln w="12700" cap="flat">
                              <a:noFill/>
                              <a:miter lim="400000"/>
                            </a:ln>
                            <a:effectLst/>
                          </p:spPr>
                        </p:pic>
                      </p:grpSp>
                      <p:grpSp>
                        <p:nvGrpSpPr>
                          <p:cNvPr id="3997" name="Grupo 28"/>
                          <p:cNvGrpSpPr/>
                          <p:nvPr/>
                        </p:nvGrpSpPr>
                        <p:grpSpPr>
                          <a:xfrm>
                            <a:off x="-1" y="-28832"/>
                            <a:ext cx="827963" cy="673359"/>
                            <a:chOff x="0" y="-28831"/>
                            <a:chExt cx="827961" cy="673357"/>
                          </a:xfrm>
                        </p:grpSpPr>
                        <p:sp>
                          <p:nvSpPr>
                            <p:cNvPr id="3991" name="object 155"/>
                            <p:cNvSpPr/>
                            <p:nvPr/>
                          </p:nvSpPr>
                          <p:spPr>
                            <a:xfrm>
                              <a:off x="181879" y="44450"/>
                              <a:ext cx="411930" cy="110666"/>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300"/>
                              </a:pPr>
                              <a:endParaRPr lang="en-US" dirty="0"/>
                            </a:p>
                          </p:txBody>
                        </p:sp>
                        <p:grpSp>
                          <p:nvGrpSpPr>
                            <p:cNvPr id="3994" name="Elipse 162"/>
                            <p:cNvGrpSpPr/>
                            <p:nvPr/>
                          </p:nvGrpSpPr>
                          <p:grpSpPr>
                            <a:xfrm>
                              <a:off x="137318" y="-28831"/>
                              <a:ext cx="123828" cy="184661"/>
                              <a:chOff x="0" y="-28831"/>
                              <a:chExt cx="123827" cy="184661"/>
                            </a:xfrm>
                          </p:grpSpPr>
                          <p:sp>
                            <p:nvSpPr>
                              <p:cNvPr id="3992" name="Círculo"/>
                              <p:cNvSpPr/>
                              <p:nvPr/>
                            </p:nvSpPr>
                            <p:spPr>
                              <a:xfrm>
                                <a:off x="0" y="1587"/>
                                <a:ext cx="123827" cy="123827"/>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3993" name="1"/>
                              <p:cNvSpPr txBox="1"/>
                              <p:nvPr/>
                            </p:nvSpPr>
                            <p:spPr>
                              <a:xfrm flipH="1">
                                <a:off x="59971" y="-28831"/>
                                <a:ext cx="12701" cy="184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a:solidFill>
                                      <a:srgbClr val="FFFFFF"/>
                                    </a:solidFill>
                                  </a:defRPr>
                                </a:lvl1pPr>
                              </a:lstStyle>
                              <a:p>
                                <a:r>
                                  <a:rPr lang="en-US" dirty="0"/>
                                  <a:t>1</a:t>
                                </a:r>
                              </a:p>
                            </p:txBody>
                          </p:sp>
                        </p:grpSp>
                        <p:sp>
                          <p:nvSpPr>
                            <p:cNvPr id="3995" name="object 157"/>
                            <p:cNvSpPr txBox="1"/>
                            <p:nvPr/>
                          </p:nvSpPr>
                          <p:spPr>
                            <a:xfrm>
                              <a:off x="270432" y="5909"/>
                              <a:ext cx="557529" cy="12700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spcBef>
                                  <a:spcPts val="200"/>
                                </a:spcBef>
                                <a:defRPr sz="800" b="1"/>
                              </a:lvl1pPr>
                            </a:lstStyle>
                            <a:p>
                              <a:r>
                                <a:rPr lang="en-US" dirty="0"/>
                                <a:t>Collection</a:t>
                              </a:r>
                            </a:p>
                          </p:txBody>
                        </p:sp>
                        <p:sp>
                          <p:nvSpPr>
                            <p:cNvPr id="3996" name="Rectángulo 164"/>
                            <p:cNvSpPr/>
                            <p:nvPr/>
                          </p:nvSpPr>
                          <p:spPr>
                            <a:xfrm>
                              <a:off x="0" y="331391"/>
                              <a:ext cx="109536" cy="313135"/>
                            </a:xfrm>
                            <a:prstGeom prst="rect">
                              <a:avLst/>
                            </a:prstGeom>
                            <a:solidFill>
                              <a:srgbClr val="FFFFFF"/>
                            </a:solidFill>
                            <a:ln w="25400" cap="flat">
                              <a:solidFill>
                                <a:srgbClr val="FFFFFF"/>
                              </a:solidFill>
                              <a:prstDash val="solid"/>
                              <a:round/>
                            </a:ln>
                            <a:effectLst/>
                          </p:spPr>
                          <p:txBody>
                            <a:bodyPr wrap="square" lIns="45719" tIns="45719" rIns="45719" bIns="45719" numCol="1" anchor="ctr">
                              <a:noAutofit/>
                            </a:bodyPr>
                            <a:lstStyle/>
                            <a:p>
                              <a:pPr algn="ctr">
                                <a:defRPr sz="1300">
                                  <a:solidFill>
                                    <a:srgbClr val="FFFFFF"/>
                                  </a:solidFill>
                                </a:defRPr>
                              </a:pPr>
                              <a:endParaRPr lang="en-US" dirty="0"/>
                            </a:p>
                          </p:txBody>
                        </p:sp>
                      </p:grpSp>
                    </p:grpSp>
                  </p:grpSp>
                  <p:pic>
                    <p:nvPicPr>
                      <p:cNvPr id="4000" name="object 161" descr="object 161"/>
                      <p:cNvPicPr>
                        <a:picLocks noChangeAspect="1"/>
                      </p:cNvPicPr>
                      <p:nvPr/>
                    </p:nvPicPr>
                    <p:blipFill>
                      <a:blip r:embed="rId56"/>
                      <a:stretch>
                        <a:fillRect/>
                      </a:stretch>
                    </p:blipFill>
                    <p:spPr>
                      <a:xfrm>
                        <a:off x="937459" y="32272"/>
                        <a:ext cx="383497" cy="655337"/>
                      </a:xfrm>
                      <a:prstGeom prst="rect">
                        <a:avLst/>
                      </a:prstGeom>
                      <a:ln w="12700" cap="flat">
                        <a:noFill/>
                        <a:miter lim="400000"/>
                      </a:ln>
                      <a:effectLst/>
                    </p:spPr>
                  </p:pic>
                </p:grpSp>
                <p:sp>
                  <p:nvSpPr>
                    <p:cNvPr id="4002" name="object 149"/>
                    <p:cNvSpPr txBox="1"/>
                    <p:nvPr/>
                  </p:nvSpPr>
                  <p:spPr>
                    <a:xfrm>
                      <a:off x="1440874" y="341080"/>
                      <a:ext cx="1295879" cy="34143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1907" tIns="31907" rIns="31907" bIns="31907" numCol="1" anchor="t">
                      <a:spAutoFit/>
                    </a:bodyPr>
                    <a:lstStyle>
                      <a:lvl1pPr indent="12700">
                        <a:spcBef>
                          <a:spcPts val="100"/>
                        </a:spcBef>
                        <a:defRPr sz="600"/>
                      </a:lvl1pPr>
                    </a:lstStyle>
                    <a:p>
                      <a:r>
                        <a:rPr lang="en-US" dirty="0"/>
                        <a:t>Updated network information on mobile devices before field intervention.</a:t>
                      </a:r>
                    </a:p>
                  </p:txBody>
                </p:sp>
              </p:grpSp>
              <p:grpSp>
                <p:nvGrpSpPr>
                  <p:cNvPr id="4006" name="Grupo 148"/>
                  <p:cNvGrpSpPr/>
                  <p:nvPr/>
                </p:nvGrpSpPr>
                <p:grpSpPr>
                  <a:xfrm>
                    <a:off x="1479200" y="471333"/>
                    <a:ext cx="412338" cy="54001"/>
                    <a:chOff x="0" y="0"/>
                    <a:chExt cx="412337" cy="53999"/>
                  </a:xfrm>
                </p:grpSpPr>
                <p:pic>
                  <p:nvPicPr>
                    <p:cNvPr id="4004" name="Imagen 151" descr="Imagen 151"/>
                    <p:cNvPicPr>
                      <a:picLocks noChangeAspect="1"/>
                    </p:cNvPicPr>
                    <p:nvPr/>
                  </p:nvPicPr>
                  <p:blipFill>
                    <a:blip r:embed="rId57"/>
                    <a:stretch>
                      <a:fillRect/>
                    </a:stretch>
                  </p:blipFill>
                  <p:spPr>
                    <a:xfrm>
                      <a:off x="233619" y="0"/>
                      <a:ext cx="178718" cy="54000"/>
                    </a:xfrm>
                    <a:prstGeom prst="rect">
                      <a:avLst/>
                    </a:prstGeom>
                    <a:ln w="12700" cap="flat">
                      <a:noFill/>
                      <a:miter lim="400000"/>
                    </a:ln>
                    <a:effectLst/>
                  </p:spPr>
                </p:pic>
                <p:pic>
                  <p:nvPicPr>
                    <p:cNvPr id="4005" name="Imagen 152" descr="Imagen 152"/>
                    <p:cNvPicPr>
                      <a:picLocks noChangeAspect="1"/>
                    </p:cNvPicPr>
                    <p:nvPr/>
                  </p:nvPicPr>
                  <p:blipFill>
                    <a:blip r:embed="rId58"/>
                    <a:stretch>
                      <a:fillRect/>
                    </a:stretch>
                  </p:blipFill>
                  <p:spPr>
                    <a:xfrm>
                      <a:off x="-1" y="0"/>
                      <a:ext cx="181577" cy="54000"/>
                    </a:xfrm>
                    <a:prstGeom prst="rect">
                      <a:avLst/>
                    </a:prstGeom>
                    <a:ln w="12700" cap="flat">
                      <a:noFill/>
                      <a:miter lim="400000"/>
                    </a:ln>
                    <a:effectLst/>
                  </p:spPr>
                </p:pic>
              </p:grpSp>
              <p:pic>
                <p:nvPicPr>
                  <p:cNvPr id="4007" name="Imagen 149" descr="Imagen 149"/>
                  <p:cNvPicPr>
                    <a:picLocks noChangeAspect="1"/>
                  </p:cNvPicPr>
                  <p:nvPr/>
                </p:nvPicPr>
                <p:blipFill>
                  <a:blip r:embed="rId59"/>
                  <a:stretch>
                    <a:fillRect/>
                  </a:stretch>
                </p:blipFill>
                <p:spPr>
                  <a:xfrm>
                    <a:off x="901889" y="147584"/>
                    <a:ext cx="254824" cy="54001"/>
                  </a:xfrm>
                  <a:prstGeom prst="rect">
                    <a:avLst/>
                  </a:prstGeom>
                  <a:ln w="12700" cap="flat">
                    <a:noFill/>
                    <a:miter lim="400000"/>
                  </a:ln>
                  <a:effectLst/>
                </p:spPr>
              </p:pic>
              <p:sp>
                <p:nvSpPr>
                  <p:cNvPr id="4008" name="object 163"/>
                  <p:cNvSpPr txBox="1"/>
                  <p:nvPr/>
                </p:nvSpPr>
                <p:spPr>
                  <a:xfrm>
                    <a:off x="919189" y="-1"/>
                    <a:ext cx="482920" cy="9233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600" b="1"/>
                    </a:lvl1pPr>
                  </a:lstStyle>
                  <a:p>
                    <a:r>
                      <a:rPr lang="en-US" dirty="0"/>
                      <a:t>Reservoir</a:t>
                    </a:r>
                  </a:p>
                </p:txBody>
              </p:sp>
            </p:grpSp>
            <p:pic>
              <p:nvPicPr>
                <p:cNvPr id="4010" name="Imagen 146" descr="Imagen 146"/>
                <p:cNvPicPr>
                  <a:picLocks noChangeAspect="1"/>
                </p:cNvPicPr>
                <p:nvPr/>
              </p:nvPicPr>
              <p:blipFill>
                <a:blip r:embed="rId60"/>
                <a:stretch>
                  <a:fillRect/>
                </a:stretch>
              </p:blipFill>
              <p:spPr>
                <a:xfrm>
                  <a:off x="1942129" y="461774"/>
                  <a:ext cx="210002" cy="72001"/>
                </a:xfrm>
                <a:prstGeom prst="rect">
                  <a:avLst/>
                </a:prstGeom>
                <a:ln w="12700" cap="flat">
                  <a:noFill/>
                  <a:miter lim="400000"/>
                </a:ln>
                <a:effectLst/>
              </p:spPr>
            </p:pic>
          </p:grpSp>
          <p:pic>
            <p:nvPicPr>
              <p:cNvPr id="4012" name="Imagen 144" descr="Imagen 144"/>
              <p:cNvPicPr>
                <a:picLocks noChangeAspect="1"/>
              </p:cNvPicPr>
              <p:nvPr/>
            </p:nvPicPr>
            <p:blipFill>
              <a:blip r:embed="rId60"/>
              <a:stretch>
                <a:fillRect/>
              </a:stretch>
            </p:blipFill>
            <p:spPr>
              <a:xfrm>
                <a:off x="1202362" y="140118"/>
                <a:ext cx="210002" cy="72001"/>
              </a:xfrm>
              <a:prstGeom prst="rect">
                <a:avLst/>
              </a:prstGeom>
              <a:ln w="12700" cap="flat">
                <a:noFill/>
                <a:miter lim="400000"/>
              </a:ln>
              <a:effectLst/>
            </p:spPr>
          </p:pic>
        </p:grpSp>
        <p:grpSp>
          <p:nvGrpSpPr>
            <p:cNvPr id="4035" name="Grupo 167"/>
            <p:cNvGrpSpPr/>
            <p:nvPr/>
          </p:nvGrpSpPr>
          <p:grpSpPr>
            <a:xfrm>
              <a:off x="-3" y="2018690"/>
              <a:ext cx="1214494" cy="994173"/>
              <a:chOff x="-3" y="-5"/>
              <a:chExt cx="1214492" cy="994171"/>
            </a:xfrm>
          </p:grpSpPr>
          <p:grpSp>
            <p:nvGrpSpPr>
              <p:cNvPr id="4033" name="Grupo 168"/>
              <p:cNvGrpSpPr/>
              <p:nvPr/>
            </p:nvGrpSpPr>
            <p:grpSpPr>
              <a:xfrm>
                <a:off x="-3" y="-5"/>
                <a:ext cx="1214492" cy="985735"/>
                <a:chOff x="-2" y="-4"/>
                <a:chExt cx="1214490" cy="985733"/>
              </a:xfrm>
            </p:grpSpPr>
            <p:grpSp>
              <p:nvGrpSpPr>
                <p:cNvPr id="4029" name="Grupo 170"/>
                <p:cNvGrpSpPr/>
                <p:nvPr/>
              </p:nvGrpSpPr>
              <p:grpSpPr>
                <a:xfrm>
                  <a:off x="-2" y="-4"/>
                  <a:ext cx="1214490" cy="853443"/>
                  <a:chOff x="-1" y="-3"/>
                  <a:chExt cx="1214488" cy="853442"/>
                </a:xfrm>
              </p:grpSpPr>
              <p:grpSp>
                <p:nvGrpSpPr>
                  <p:cNvPr id="4027" name="Grupo 174"/>
                  <p:cNvGrpSpPr/>
                  <p:nvPr/>
                </p:nvGrpSpPr>
                <p:grpSpPr>
                  <a:xfrm>
                    <a:off x="-1" y="-3"/>
                    <a:ext cx="1214488" cy="820333"/>
                    <a:chOff x="-1" y="-2"/>
                    <a:chExt cx="1214488" cy="820331"/>
                  </a:xfrm>
                </p:grpSpPr>
                <p:grpSp>
                  <p:nvGrpSpPr>
                    <p:cNvPr id="4023" name="Grupo 176"/>
                    <p:cNvGrpSpPr/>
                    <p:nvPr/>
                  </p:nvGrpSpPr>
                  <p:grpSpPr>
                    <a:xfrm>
                      <a:off x="93643" y="-2"/>
                      <a:ext cx="1120844" cy="707855"/>
                      <a:chOff x="-1" y="-1"/>
                      <a:chExt cx="1120844" cy="707853"/>
                    </a:xfrm>
                  </p:grpSpPr>
                  <p:sp>
                    <p:nvSpPr>
                      <p:cNvPr id="4014" name="Elipse 180"/>
                      <p:cNvSpPr/>
                      <p:nvPr/>
                    </p:nvSpPr>
                    <p:spPr>
                      <a:xfrm>
                        <a:off x="-1" y="-1"/>
                        <a:ext cx="954885" cy="446070"/>
                      </a:xfrm>
                      <a:prstGeom prst="ellipse">
                        <a:avLst/>
                      </a:prstGeom>
                      <a:solidFill>
                        <a:srgbClr val="FFFFFF"/>
                      </a:solid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US" dirty="0"/>
                      </a:p>
                    </p:txBody>
                  </p:sp>
                  <p:grpSp>
                    <p:nvGrpSpPr>
                      <p:cNvPr id="4022" name="Grupo 181"/>
                      <p:cNvGrpSpPr/>
                      <p:nvPr/>
                    </p:nvGrpSpPr>
                    <p:grpSpPr>
                      <a:xfrm>
                        <a:off x="235746" y="51717"/>
                        <a:ext cx="885097" cy="656135"/>
                        <a:chOff x="0" y="-21952"/>
                        <a:chExt cx="885095" cy="656133"/>
                      </a:xfrm>
                    </p:grpSpPr>
                    <p:grpSp>
                      <p:nvGrpSpPr>
                        <p:cNvPr id="4017" name="object 161"/>
                        <p:cNvGrpSpPr/>
                        <p:nvPr/>
                      </p:nvGrpSpPr>
                      <p:grpSpPr>
                        <a:xfrm>
                          <a:off x="36347" y="347385"/>
                          <a:ext cx="848748" cy="286796"/>
                          <a:chOff x="0" y="0"/>
                          <a:chExt cx="848746" cy="286795"/>
                        </a:xfrm>
                      </p:grpSpPr>
                      <p:sp>
                        <p:nvSpPr>
                          <p:cNvPr id="4015" name="Rectángulo"/>
                          <p:cNvSpPr/>
                          <p:nvPr/>
                        </p:nvSpPr>
                        <p:spPr>
                          <a:xfrm>
                            <a:off x="0" y="0"/>
                            <a:ext cx="848747" cy="286796"/>
                          </a:xfrm>
                          <a:prstGeom prst="rect">
                            <a:avLst/>
                          </a:prstGeom>
                          <a:solidFill>
                            <a:srgbClr val="FFFFFF"/>
                          </a:solidFill>
                          <a:ln w="12700" cap="flat">
                            <a:noFill/>
                            <a:miter lim="400000"/>
                          </a:ln>
                          <a:effectLst/>
                        </p:spPr>
                        <p:txBody>
                          <a:bodyPr wrap="square" lIns="45719" tIns="45719" rIns="45719" bIns="45719" numCol="1" anchor="ctr">
                            <a:noAutofit/>
                          </a:bodyPr>
                          <a:lstStyle/>
                          <a:p>
                            <a:endParaRPr lang="en-US" dirty="0"/>
                          </a:p>
                        </p:txBody>
                      </p:sp>
                      <p:pic>
                        <p:nvPicPr>
                          <p:cNvPr id="4016" name="image326.png" descr="image326.png"/>
                          <p:cNvPicPr>
                            <a:picLocks noChangeAspect="1"/>
                          </p:cNvPicPr>
                          <p:nvPr/>
                        </p:nvPicPr>
                        <p:blipFill>
                          <a:blip r:embed="rId61"/>
                          <a:srcRect l="6171" t="54566" b="10045"/>
                          <a:stretch>
                            <a:fillRect/>
                          </a:stretch>
                        </p:blipFill>
                        <p:spPr>
                          <a:xfrm>
                            <a:off x="-1" y="0"/>
                            <a:ext cx="848748" cy="286796"/>
                          </a:xfrm>
                          <a:prstGeom prst="rect">
                            <a:avLst/>
                          </a:prstGeom>
                          <a:ln w="28575" cap="flat">
                            <a:solidFill>
                              <a:srgbClr val="FFFFFF"/>
                            </a:solidFill>
                            <a:prstDash val="solid"/>
                            <a:miter lim="800000"/>
                          </a:ln>
                          <a:effectLst/>
                        </p:spPr>
                      </p:pic>
                    </p:grpSp>
                    <p:sp>
                      <p:nvSpPr>
                        <p:cNvPr id="4018" name="object 189"/>
                        <p:cNvSpPr txBox="1"/>
                        <p:nvPr/>
                      </p:nvSpPr>
                      <p:spPr>
                        <a:xfrm>
                          <a:off x="63103" y="-1"/>
                          <a:ext cx="776291" cy="24621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spcBef>
                              <a:spcPts val="200"/>
                            </a:spcBef>
                            <a:defRPr sz="800" b="1"/>
                          </a:lvl1pPr>
                        </a:lstStyle>
                        <a:p>
                          <a:r>
                            <a:rPr lang="en-US" dirty="0"/>
                            <a:t>   Drinking water treatment</a:t>
                          </a:r>
                        </a:p>
                      </p:txBody>
                    </p:sp>
                    <p:grpSp>
                      <p:nvGrpSpPr>
                        <p:cNvPr id="4021" name="Elipse 184"/>
                        <p:cNvGrpSpPr/>
                        <p:nvPr/>
                      </p:nvGrpSpPr>
                      <p:grpSpPr>
                        <a:xfrm>
                          <a:off x="0" y="-21952"/>
                          <a:ext cx="125018" cy="184661"/>
                          <a:chOff x="0" y="-28829"/>
                          <a:chExt cx="125017" cy="184660"/>
                        </a:xfrm>
                      </p:grpSpPr>
                      <p:sp>
                        <p:nvSpPr>
                          <p:cNvPr id="4019" name="Círculo"/>
                          <p:cNvSpPr/>
                          <p:nvPr/>
                        </p:nvSpPr>
                        <p:spPr>
                          <a:xfrm>
                            <a:off x="0" y="1587"/>
                            <a:ext cx="125017" cy="123826"/>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4020" name="2"/>
                          <p:cNvSpPr txBox="1"/>
                          <p:nvPr/>
                        </p:nvSpPr>
                        <p:spPr>
                          <a:xfrm flipH="1">
                            <a:off x="60987" y="-28829"/>
                            <a:ext cx="12701" cy="184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a:solidFill>
                                  <a:srgbClr val="FFFFFF"/>
                                </a:solidFill>
                              </a:defRPr>
                            </a:lvl1pPr>
                          </a:lstStyle>
                          <a:p>
                            <a:r>
                              <a:rPr lang="en-US" dirty="0"/>
                              <a:t>2</a:t>
                            </a:r>
                          </a:p>
                        </p:txBody>
                      </p:sp>
                    </p:grpSp>
                  </p:grpSp>
                </p:grpSp>
                <p:pic>
                  <p:nvPicPr>
                    <p:cNvPr id="4024" name="object 162" descr="object 162"/>
                    <p:cNvPicPr>
                      <a:picLocks noChangeAspect="1"/>
                    </p:cNvPicPr>
                    <p:nvPr/>
                  </p:nvPicPr>
                  <p:blipFill>
                    <a:blip r:embed="rId62"/>
                    <a:stretch>
                      <a:fillRect/>
                    </a:stretch>
                  </p:blipFill>
                  <p:spPr>
                    <a:xfrm>
                      <a:off x="139613" y="245988"/>
                      <a:ext cx="410783" cy="574341"/>
                    </a:xfrm>
                    <a:prstGeom prst="rect">
                      <a:avLst/>
                    </a:prstGeom>
                    <a:ln w="12700" cap="flat">
                      <a:noFill/>
                      <a:miter lim="400000"/>
                    </a:ln>
                    <a:effectLst/>
                  </p:spPr>
                </p:pic>
                <p:pic>
                  <p:nvPicPr>
                    <p:cNvPr id="4025" name="object 196" descr="object 196"/>
                    <p:cNvPicPr>
                      <a:picLocks noChangeAspect="1"/>
                    </p:cNvPicPr>
                    <p:nvPr/>
                  </p:nvPicPr>
                  <p:blipFill>
                    <a:blip r:embed="rId13"/>
                    <a:stretch>
                      <a:fillRect/>
                    </a:stretch>
                  </p:blipFill>
                  <p:spPr>
                    <a:xfrm>
                      <a:off x="-1" y="170733"/>
                      <a:ext cx="222332" cy="166677"/>
                    </a:xfrm>
                    <a:prstGeom prst="rect">
                      <a:avLst/>
                    </a:prstGeom>
                    <a:ln w="12700" cap="flat">
                      <a:noFill/>
                      <a:miter lim="400000"/>
                    </a:ln>
                    <a:effectLst/>
                  </p:spPr>
                </p:pic>
                <p:sp>
                  <p:nvSpPr>
                    <p:cNvPr id="4026" name="object 187"/>
                    <p:cNvSpPr txBox="1"/>
                    <p:nvPr/>
                  </p:nvSpPr>
                  <p:spPr>
                    <a:xfrm>
                      <a:off x="62745" y="279472"/>
                      <a:ext cx="126479" cy="615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spcBef>
                          <a:spcPts val="100"/>
                        </a:spcBef>
                        <a:defRPr sz="400">
                          <a:solidFill>
                            <a:srgbClr val="27AAE1"/>
                          </a:solidFill>
                        </a:defRPr>
                      </a:lvl1pPr>
                    </a:lstStyle>
                    <a:p>
                      <a:r>
                        <a:rPr lang="en-US" dirty="0"/>
                        <a:t>OT</a:t>
                      </a:r>
                    </a:p>
                  </p:txBody>
                </p:sp>
              </p:grpSp>
              <p:sp>
                <p:nvSpPr>
                  <p:cNvPr id="4028" name="object 192"/>
                  <p:cNvSpPr txBox="1"/>
                  <p:nvPr/>
                </p:nvSpPr>
                <p:spPr>
                  <a:xfrm>
                    <a:off x="493002" y="761107"/>
                    <a:ext cx="247651" cy="9233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600" b="1"/>
                    </a:lvl1pPr>
                  </a:lstStyle>
                  <a:p>
                    <a:r>
                      <a:rPr lang="en-US" dirty="0"/>
                      <a:t>DWTP</a:t>
                    </a:r>
                  </a:p>
                </p:txBody>
              </p:sp>
            </p:grpSp>
            <p:grpSp>
              <p:nvGrpSpPr>
                <p:cNvPr id="4032" name="Grupo 171"/>
                <p:cNvGrpSpPr/>
                <p:nvPr/>
              </p:nvGrpSpPr>
              <p:grpSpPr>
                <a:xfrm>
                  <a:off x="248461" y="931728"/>
                  <a:ext cx="473024" cy="54001"/>
                  <a:chOff x="0" y="0"/>
                  <a:chExt cx="473023" cy="53999"/>
                </a:xfrm>
              </p:grpSpPr>
              <p:pic>
                <p:nvPicPr>
                  <p:cNvPr id="4030" name="Imagen 172" descr="Imagen 172"/>
                  <p:cNvPicPr>
                    <a:picLocks noChangeAspect="1"/>
                  </p:cNvPicPr>
                  <p:nvPr/>
                </p:nvPicPr>
                <p:blipFill>
                  <a:blip r:embed="rId59"/>
                  <a:stretch>
                    <a:fillRect/>
                  </a:stretch>
                </p:blipFill>
                <p:spPr>
                  <a:xfrm>
                    <a:off x="0" y="0"/>
                    <a:ext cx="254824" cy="54000"/>
                  </a:xfrm>
                  <a:prstGeom prst="rect">
                    <a:avLst/>
                  </a:prstGeom>
                  <a:ln w="12700" cap="flat">
                    <a:noFill/>
                    <a:miter lim="400000"/>
                  </a:ln>
                  <a:effectLst/>
                </p:spPr>
              </p:pic>
              <p:pic>
                <p:nvPicPr>
                  <p:cNvPr id="4031" name="Imagen 173" descr="Imagen 173"/>
                  <p:cNvPicPr>
                    <a:picLocks noChangeAspect="1"/>
                  </p:cNvPicPr>
                  <p:nvPr/>
                </p:nvPicPr>
                <p:blipFill>
                  <a:blip r:embed="rId57"/>
                  <a:stretch>
                    <a:fillRect/>
                  </a:stretch>
                </p:blipFill>
                <p:spPr>
                  <a:xfrm>
                    <a:off x="294306" y="0"/>
                    <a:ext cx="178718" cy="54000"/>
                  </a:xfrm>
                  <a:prstGeom prst="rect">
                    <a:avLst/>
                  </a:prstGeom>
                  <a:ln w="12700" cap="flat">
                    <a:noFill/>
                    <a:miter lim="400000"/>
                  </a:ln>
                  <a:effectLst/>
                </p:spPr>
              </p:pic>
            </p:grpSp>
          </p:grpSp>
          <p:pic>
            <p:nvPicPr>
              <p:cNvPr id="4034" name="Imagen 169" descr="Imagen 169"/>
              <p:cNvPicPr>
                <a:picLocks noChangeAspect="1"/>
              </p:cNvPicPr>
              <p:nvPr/>
            </p:nvPicPr>
            <p:blipFill>
              <a:blip r:embed="rId60"/>
              <a:stretch>
                <a:fillRect/>
              </a:stretch>
            </p:blipFill>
            <p:spPr>
              <a:xfrm>
                <a:off x="773528" y="922165"/>
                <a:ext cx="210002" cy="72001"/>
              </a:xfrm>
              <a:prstGeom prst="rect">
                <a:avLst/>
              </a:prstGeom>
              <a:ln w="12700" cap="flat">
                <a:noFill/>
                <a:miter lim="400000"/>
              </a:ln>
              <a:effectLst/>
            </p:spPr>
          </p:pic>
        </p:grpSp>
        <p:grpSp>
          <p:nvGrpSpPr>
            <p:cNvPr id="4042" name="Grupo 185"/>
            <p:cNvGrpSpPr/>
            <p:nvPr/>
          </p:nvGrpSpPr>
          <p:grpSpPr>
            <a:xfrm>
              <a:off x="1591160" y="2936645"/>
              <a:ext cx="1490817" cy="357210"/>
              <a:chOff x="0" y="0"/>
              <a:chExt cx="1490816" cy="357209"/>
            </a:xfrm>
          </p:grpSpPr>
          <p:grpSp>
            <p:nvGrpSpPr>
              <p:cNvPr id="4040" name="Grupo 186"/>
              <p:cNvGrpSpPr/>
              <p:nvPr/>
            </p:nvGrpSpPr>
            <p:grpSpPr>
              <a:xfrm>
                <a:off x="0" y="13780"/>
                <a:ext cx="1490816" cy="343429"/>
                <a:chOff x="0" y="0"/>
                <a:chExt cx="1490815" cy="343428"/>
              </a:xfrm>
            </p:grpSpPr>
            <p:grpSp>
              <p:nvGrpSpPr>
                <p:cNvPr id="4038" name="Grupo 188"/>
                <p:cNvGrpSpPr/>
                <p:nvPr/>
              </p:nvGrpSpPr>
              <p:grpSpPr>
                <a:xfrm>
                  <a:off x="50908" y="0"/>
                  <a:ext cx="473024" cy="54000"/>
                  <a:chOff x="0" y="0"/>
                  <a:chExt cx="473023" cy="53999"/>
                </a:xfrm>
              </p:grpSpPr>
              <p:pic>
                <p:nvPicPr>
                  <p:cNvPr id="4036" name="Imagen 190" descr="Imagen 190"/>
                  <p:cNvPicPr>
                    <a:picLocks noChangeAspect="1"/>
                  </p:cNvPicPr>
                  <p:nvPr/>
                </p:nvPicPr>
                <p:blipFill>
                  <a:blip r:embed="rId59"/>
                  <a:stretch>
                    <a:fillRect/>
                  </a:stretch>
                </p:blipFill>
                <p:spPr>
                  <a:xfrm>
                    <a:off x="0" y="0"/>
                    <a:ext cx="254824" cy="54000"/>
                  </a:xfrm>
                  <a:prstGeom prst="rect">
                    <a:avLst/>
                  </a:prstGeom>
                  <a:ln w="12700" cap="flat">
                    <a:noFill/>
                    <a:miter lim="400000"/>
                  </a:ln>
                  <a:effectLst/>
                </p:spPr>
              </p:pic>
              <p:pic>
                <p:nvPicPr>
                  <p:cNvPr id="4037" name="Imagen 191" descr="Imagen 191"/>
                  <p:cNvPicPr>
                    <a:picLocks noChangeAspect="1"/>
                  </p:cNvPicPr>
                  <p:nvPr/>
                </p:nvPicPr>
                <p:blipFill>
                  <a:blip r:embed="rId57"/>
                  <a:stretch>
                    <a:fillRect/>
                  </a:stretch>
                </p:blipFill>
                <p:spPr>
                  <a:xfrm>
                    <a:off x="294306" y="0"/>
                    <a:ext cx="178718" cy="54000"/>
                  </a:xfrm>
                  <a:prstGeom prst="rect">
                    <a:avLst/>
                  </a:prstGeom>
                  <a:ln w="12700" cap="flat">
                    <a:noFill/>
                    <a:miter lim="400000"/>
                  </a:ln>
                  <a:effectLst/>
                </p:spPr>
              </p:pic>
            </p:grpSp>
            <p:sp>
              <p:nvSpPr>
                <p:cNvPr id="4039" name="object 153"/>
                <p:cNvSpPr txBox="1"/>
                <p:nvPr/>
              </p:nvSpPr>
              <p:spPr>
                <a:xfrm>
                  <a:off x="0" y="80508"/>
                  <a:ext cx="1490815" cy="2629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399" tIns="32399" rIns="32399" bIns="32399" numCol="1" anchor="t">
                  <a:spAutoFit/>
                </a:bodyPr>
                <a:lstStyle/>
                <a:p>
                  <a:pPr indent="12700">
                    <a:spcBef>
                      <a:spcPts val="100"/>
                    </a:spcBef>
                    <a:defRPr sz="600"/>
                  </a:pPr>
                  <a:r>
                    <a:rPr lang="en-US" dirty="0"/>
                    <a:t>EARLY LEAK DETECTION</a:t>
                  </a:r>
                  <a:endParaRPr lang="en-US" sz="2800" dirty="0">
                    <a:latin typeface="Calibri"/>
                    <a:ea typeface="Calibri"/>
                    <a:cs typeface="Calibri"/>
                    <a:sym typeface="Calibri"/>
                  </a:endParaRPr>
                </a:p>
                <a:p>
                  <a:pPr indent="12700">
                    <a:spcBef>
                      <a:spcPts val="100"/>
                    </a:spcBef>
                    <a:defRPr sz="600"/>
                  </a:pPr>
                  <a:r>
                    <a:rPr lang="en-US" dirty="0"/>
                    <a:t>Modeling. Supply and sewer networks.</a:t>
                  </a:r>
                </a:p>
              </p:txBody>
            </p:sp>
          </p:grpSp>
          <p:pic>
            <p:nvPicPr>
              <p:cNvPr id="4041" name="Imagen 187" descr="Imagen 187"/>
              <p:cNvPicPr>
                <a:picLocks noChangeAspect="1"/>
              </p:cNvPicPr>
              <p:nvPr/>
            </p:nvPicPr>
            <p:blipFill>
              <a:blip r:embed="rId60"/>
              <a:stretch>
                <a:fillRect/>
              </a:stretch>
            </p:blipFill>
            <p:spPr>
              <a:xfrm>
                <a:off x="576241" y="0"/>
                <a:ext cx="210002" cy="72001"/>
              </a:xfrm>
              <a:prstGeom prst="rect">
                <a:avLst/>
              </a:prstGeom>
              <a:ln w="12700" cap="flat">
                <a:noFill/>
                <a:miter lim="400000"/>
              </a:ln>
              <a:effectLst/>
            </p:spPr>
          </p:pic>
        </p:grpSp>
        <p:grpSp>
          <p:nvGrpSpPr>
            <p:cNvPr id="4052" name="Grupo 192"/>
            <p:cNvGrpSpPr/>
            <p:nvPr/>
          </p:nvGrpSpPr>
          <p:grpSpPr>
            <a:xfrm>
              <a:off x="3259192" y="2939352"/>
              <a:ext cx="1691692" cy="271434"/>
              <a:chOff x="-1" y="0"/>
              <a:chExt cx="1691691" cy="271432"/>
            </a:xfrm>
          </p:grpSpPr>
          <p:grpSp>
            <p:nvGrpSpPr>
              <p:cNvPr id="4047" name="Grupo 193"/>
              <p:cNvGrpSpPr/>
              <p:nvPr/>
            </p:nvGrpSpPr>
            <p:grpSpPr>
              <a:xfrm>
                <a:off x="-1" y="86770"/>
                <a:ext cx="1691691" cy="184662"/>
                <a:chOff x="0" y="-28831"/>
                <a:chExt cx="1691689" cy="184661"/>
              </a:xfrm>
            </p:grpSpPr>
            <p:sp>
              <p:nvSpPr>
                <p:cNvPr id="4043" name="object 207"/>
                <p:cNvSpPr txBox="1"/>
                <p:nvPr/>
              </p:nvSpPr>
              <p:spPr>
                <a:xfrm>
                  <a:off x="127579" y="5169"/>
                  <a:ext cx="156411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spcBef>
                      <a:spcPts val="200"/>
                    </a:spcBef>
                    <a:defRPr sz="800" b="1"/>
                  </a:lvl1pPr>
                </a:lstStyle>
                <a:p>
                  <a:r>
                    <a:rPr lang="en-US" dirty="0"/>
                    <a:t>Distribution and consumption</a:t>
                  </a:r>
                </a:p>
              </p:txBody>
            </p:sp>
            <p:grpSp>
              <p:nvGrpSpPr>
                <p:cNvPr id="4046" name="Elipse 199"/>
                <p:cNvGrpSpPr/>
                <p:nvPr/>
              </p:nvGrpSpPr>
              <p:grpSpPr>
                <a:xfrm>
                  <a:off x="0" y="-28831"/>
                  <a:ext cx="123828" cy="184661"/>
                  <a:chOff x="0" y="-28831"/>
                  <a:chExt cx="123827" cy="184661"/>
                </a:xfrm>
              </p:grpSpPr>
              <p:sp>
                <p:nvSpPr>
                  <p:cNvPr id="4044" name="Círculo"/>
                  <p:cNvSpPr/>
                  <p:nvPr/>
                </p:nvSpPr>
                <p:spPr>
                  <a:xfrm>
                    <a:off x="0" y="1587"/>
                    <a:ext cx="123827" cy="123827"/>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4045" name="4"/>
                  <p:cNvSpPr txBox="1"/>
                  <p:nvPr/>
                </p:nvSpPr>
                <p:spPr>
                  <a:xfrm flipH="1">
                    <a:off x="59971" y="-28831"/>
                    <a:ext cx="12701" cy="184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a:solidFill>
                          <a:srgbClr val="FFFFFF"/>
                        </a:solidFill>
                      </a:defRPr>
                    </a:lvl1pPr>
                  </a:lstStyle>
                  <a:p>
                    <a:r>
                      <a:rPr lang="en-US" dirty="0"/>
                      <a:t>4</a:t>
                    </a:r>
                  </a:p>
                </p:txBody>
              </p:sp>
            </p:grpSp>
          </p:grpSp>
          <p:grpSp>
            <p:nvGrpSpPr>
              <p:cNvPr id="4050" name="Grupo 194"/>
              <p:cNvGrpSpPr/>
              <p:nvPr/>
            </p:nvGrpSpPr>
            <p:grpSpPr>
              <a:xfrm>
                <a:off x="371088" y="11073"/>
                <a:ext cx="681292" cy="54001"/>
                <a:chOff x="0" y="0"/>
                <a:chExt cx="681291" cy="53999"/>
              </a:xfrm>
            </p:grpSpPr>
            <p:pic>
              <p:nvPicPr>
                <p:cNvPr id="4048" name="Imagen 196" descr="Imagen 196"/>
                <p:cNvPicPr>
                  <a:picLocks noChangeAspect="1"/>
                </p:cNvPicPr>
                <p:nvPr/>
              </p:nvPicPr>
              <p:blipFill>
                <a:blip r:embed="rId63"/>
                <a:stretch>
                  <a:fillRect/>
                </a:stretch>
              </p:blipFill>
              <p:spPr>
                <a:xfrm>
                  <a:off x="499715" y="0"/>
                  <a:ext cx="181577" cy="54000"/>
                </a:xfrm>
                <a:prstGeom prst="rect">
                  <a:avLst/>
                </a:prstGeom>
                <a:ln w="12700" cap="flat">
                  <a:noFill/>
                  <a:miter lim="400000"/>
                </a:ln>
                <a:effectLst/>
              </p:spPr>
            </p:pic>
            <p:pic>
              <p:nvPicPr>
                <p:cNvPr id="4049" name="Imagen 197" descr="Imagen 197"/>
                <p:cNvPicPr>
                  <a:picLocks noChangeAspect="1"/>
                </p:cNvPicPr>
                <p:nvPr/>
              </p:nvPicPr>
              <p:blipFill>
                <a:blip r:embed="rId57"/>
                <a:stretch>
                  <a:fillRect/>
                </a:stretch>
              </p:blipFill>
              <p:spPr>
                <a:xfrm>
                  <a:off x="0" y="0"/>
                  <a:ext cx="178718" cy="54000"/>
                </a:xfrm>
                <a:prstGeom prst="rect">
                  <a:avLst/>
                </a:prstGeom>
                <a:ln w="12700" cap="flat">
                  <a:noFill/>
                  <a:miter lim="400000"/>
                </a:ln>
                <a:effectLst/>
              </p:spPr>
            </p:pic>
          </p:grpSp>
          <p:pic>
            <p:nvPicPr>
              <p:cNvPr id="4051" name="Imagen 195" descr="Imagen 195"/>
              <p:cNvPicPr>
                <a:picLocks noChangeAspect="1"/>
              </p:cNvPicPr>
              <p:nvPr/>
            </p:nvPicPr>
            <p:blipFill>
              <a:blip r:embed="rId60"/>
              <a:stretch>
                <a:fillRect/>
              </a:stretch>
            </p:blipFill>
            <p:spPr>
              <a:xfrm>
                <a:off x="611348" y="0"/>
                <a:ext cx="210002" cy="72001"/>
              </a:xfrm>
              <a:prstGeom prst="rect">
                <a:avLst/>
              </a:prstGeom>
              <a:ln w="12700" cap="flat">
                <a:noFill/>
                <a:miter lim="400000"/>
              </a:ln>
              <a:effectLst/>
            </p:spPr>
          </p:pic>
        </p:grpSp>
        <p:grpSp>
          <p:nvGrpSpPr>
            <p:cNvPr id="4059" name="Grupo 200"/>
            <p:cNvGrpSpPr/>
            <p:nvPr/>
          </p:nvGrpSpPr>
          <p:grpSpPr>
            <a:xfrm>
              <a:off x="5002086" y="2925776"/>
              <a:ext cx="839425" cy="103299"/>
              <a:chOff x="0" y="0"/>
              <a:chExt cx="839424" cy="103298"/>
            </a:xfrm>
          </p:grpSpPr>
          <p:grpSp>
            <p:nvGrpSpPr>
              <p:cNvPr id="4057" name="Grupo 201"/>
              <p:cNvGrpSpPr/>
              <p:nvPr/>
            </p:nvGrpSpPr>
            <p:grpSpPr>
              <a:xfrm>
                <a:off x="-1" y="0"/>
                <a:ext cx="573984" cy="103299"/>
                <a:chOff x="0" y="0"/>
                <a:chExt cx="573982" cy="103298"/>
              </a:xfrm>
            </p:grpSpPr>
            <p:grpSp>
              <p:nvGrpSpPr>
                <p:cNvPr id="4055" name="Grupo 203"/>
                <p:cNvGrpSpPr/>
                <p:nvPr/>
              </p:nvGrpSpPr>
              <p:grpSpPr>
                <a:xfrm>
                  <a:off x="161645" y="24649"/>
                  <a:ext cx="412338" cy="54001"/>
                  <a:chOff x="0" y="0"/>
                  <a:chExt cx="412337" cy="54000"/>
                </a:xfrm>
              </p:grpSpPr>
              <p:pic>
                <p:nvPicPr>
                  <p:cNvPr id="4053" name="Imagen 205" descr="Imagen 205"/>
                  <p:cNvPicPr>
                    <a:picLocks noChangeAspect="1"/>
                  </p:cNvPicPr>
                  <p:nvPr/>
                </p:nvPicPr>
                <p:blipFill>
                  <a:blip r:embed="rId57"/>
                  <a:stretch>
                    <a:fillRect/>
                  </a:stretch>
                </p:blipFill>
                <p:spPr>
                  <a:xfrm>
                    <a:off x="233620" y="0"/>
                    <a:ext cx="178718" cy="54001"/>
                  </a:xfrm>
                  <a:prstGeom prst="rect">
                    <a:avLst/>
                  </a:prstGeom>
                  <a:ln w="12700" cap="flat">
                    <a:noFill/>
                    <a:miter lim="400000"/>
                  </a:ln>
                  <a:effectLst/>
                </p:spPr>
              </p:pic>
              <p:pic>
                <p:nvPicPr>
                  <p:cNvPr id="4054" name="Imagen 206" descr="Imagen 206"/>
                  <p:cNvPicPr>
                    <a:picLocks noChangeAspect="1"/>
                  </p:cNvPicPr>
                  <p:nvPr/>
                </p:nvPicPr>
                <p:blipFill>
                  <a:blip r:embed="rId58"/>
                  <a:stretch>
                    <a:fillRect/>
                  </a:stretch>
                </p:blipFill>
                <p:spPr>
                  <a:xfrm>
                    <a:off x="-1" y="0"/>
                    <a:ext cx="181578" cy="54001"/>
                  </a:xfrm>
                  <a:prstGeom prst="rect">
                    <a:avLst/>
                  </a:prstGeom>
                  <a:ln w="12700" cap="flat">
                    <a:noFill/>
                    <a:miter lim="400000"/>
                  </a:ln>
                  <a:effectLst/>
                </p:spPr>
              </p:pic>
            </p:grpSp>
            <p:pic>
              <p:nvPicPr>
                <p:cNvPr id="4056" name="object 92" descr="object 92"/>
                <p:cNvPicPr>
                  <a:picLocks noChangeAspect="1"/>
                </p:cNvPicPr>
                <p:nvPr/>
              </p:nvPicPr>
              <p:blipFill>
                <a:blip r:embed="rId64"/>
                <a:stretch>
                  <a:fillRect/>
                </a:stretch>
              </p:blipFill>
              <p:spPr>
                <a:xfrm>
                  <a:off x="0" y="0"/>
                  <a:ext cx="113629" cy="103299"/>
                </a:xfrm>
                <a:prstGeom prst="rect">
                  <a:avLst/>
                </a:prstGeom>
                <a:ln w="12700" cap="flat">
                  <a:noFill/>
                  <a:miter lim="400000"/>
                </a:ln>
                <a:effectLst/>
              </p:spPr>
            </p:pic>
          </p:grpSp>
          <p:pic>
            <p:nvPicPr>
              <p:cNvPr id="4058" name="Imagen 202" descr="Imagen 202"/>
              <p:cNvPicPr>
                <a:picLocks noChangeAspect="1"/>
              </p:cNvPicPr>
              <p:nvPr/>
            </p:nvPicPr>
            <p:blipFill>
              <a:blip r:embed="rId60"/>
              <a:stretch>
                <a:fillRect/>
              </a:stretch>
            </p:blipFill>
            <p:spPr>
              <a:xfrm>
                <a:off x="629423" y="19253"/>
                <a:ext cx="210002" cy="72002"/>
              </a:xfrm>
              <a:prstGeom prst="rect">
                <a:avLst/>
              </a:prstGeom>
              <a:ln w="12700" cap="flat">
                <a:noFill/>
                <a:miter lim="400000"/>
              </a:ln>
              <a:effectLst/>
            </p:spPr>
          </p:pic>
        </p:grpSp>
        <p:grpSp>
          <p:nvGrpSpPr>
            <p:cNvPr id="4116" name="Grupo 207"/>
            <p:cNvGrpSpPr/>
            <p:nvPr/>
          </p:nvGrpSpPr>
          <p:grpSpPr>
            <a:xfrm>
              <a:off x="6389573" y="1836859"/>
              <a:ext cx="2517755" cy="1634235"/>
              <a:chOff x="-1" y="-15476"/>
              <a:chExt cx="2517753" cy="1634234"/>
            </a:xfrm>
          </p:grpSpPr>
          <p:grpSp>
            <p:nvGrpSpPr>
              <p:cNvPr id="4114" name="Grupo 208"/>
              <p:cNvGrpSpPr/>
              <p:nvPr/>
            </p:nvGrpSpPr>
            <p:grpSpPr>
              <a:xfrm>
                <a:off x="-1" y="-15476"/>
                <a:ext cx="2517753" cy="1634234"/>
                <a:chOff x="-1" y="-15476"/>
                <a:chExt cx="2517752" cy="1634232"/>
              </a:xfrm>
            </p:grpSpPr>
            <p:grpSp>
              <p:nvGrpSpPr>
                <p:cNvPr id="4089" name="Grupo 210"/>
                <p:cNvGrpSpPr/>
                <p:nvPr/>
              </p:nvGrpSpPr>
              <p:grpSpPr>
                <a:xfrm>
                  <a:off x="325825" y="-15476"/>
                  <a:ext cx="1524417" cy="898384"/>
                  <a:chOff x="0" y="-15476"/>
                  <a:chExt cx="1524415" cy="898383"/>
                </a:xfrm>
              </p:grpSpPr>
              <p:grpSp>
                <p:nvGrpSpPr>
                  <p:cNvPr id="4077" name="Grupo 227"/>
                  <p:cNvGrpSpPr/>
                  <p:nvPr/>
                </p:nvGrpSpPr>
                <p:grpSpPr>
                  <a:xfrm>
                    <a:off x="0" y="211516"/>
                    <a:ext cx="1524415" cy="671391"/>
                    <a:chOff x="0" y="0"/>
                    <a:chExt cx="1524413" cy="671390"/>
                  </a:xfrm>
                </p:grpSpPr>
                <p:grpSp>
                  <p:nvGrpSpPr>
                    <p:cNvPr id="4075" name="Grupo 233"/>
                    <p:cNvGrpSpPr/>
                    <p:nvPr/>
                  </p:nvGrpSpPr>
                  <p:grpSpPr>
                    <a:xfrm>
                      <a:off x="0" y="0"/>
                      <a:ext cx="1524413" cy="671390"/>
                      <a:chOff x="0" y="0"/>
                      <a:chExt cx="1524411" cy="671389"/>
                    </a:xfrm>
                  </p:grpSpPr>
                  <p:grpSp>
                    <p:nvGrpSpPr>
                      <p:cNvPr id="4073" name="Grupo 235"/>
                      <p:cNvGrpSpPr/>
                      <p:nvPr/>
                    </p:nvGrpSpPr>
                    <p:grpSpPr>
                      <a:xfrm>
                        <a:off x="0" y="222362"/>
                        <a:ext cx="1524413" cy="449028"/>
                        <a:chOff x="0" y="0"/>
                        <a:chExt cx="1524411" cy="449027"/>
                      </a:xfrm>
                    </p:grpSpPr>
                    <p:grpSp>
                      <p:nvGrpSpPr>
                        <p:cNvPr id="4071" name="Grupo 237"/>
                        <p:cNvGrpSpPr/>
                        <p:nvPr/>
                      </p:nvGrpSpPr>
                      <p:grpSpPr>
                        <a:xfrm>
                          <a:off x="-1" y="59730"/>
                          <a:ext cx="1524413" cy="389298"/>
                          <a:chOff x="0" y="0"/>
                          <a:chExt cx="1524411" cy="389296"/>
                        </a:xfrm>
                      </p:grpSpPr>
                      <p:grpSp>
                        <p:nvGrpSpPr>
                          <p:cNvPr id="4065" name="Grupo 239"/>
                          <p:cNvGrpSpPr/>
                          <p:nvPr/>
                        </p:nvGrpSpPr>
                        <p:grpSpPr>
                          <a:xfrm>
                            <a:off x="164527" y="68594"/>
                            <a:ext cx="928402" cy="224388"/>
                            <a:chOff x="0" y="0"/>
                            <a:chExt cx="928400" cy="224387"/>
                          </a:xfrm>
                        </p:grpSpPr>
                        <p:grpSp>
                          <p:nvGrpSpPr>
                            <p:cNvPr id="4062" name="Grupo 245"/>
                            <p:cNvGrpSpPr/>
                            <p:nvPr/>
                          </p:nvGrpSpPr>
                          <p:grpSpPr>
                            <a:xfrm>
                              <a:off x="-1" y="-1"/>
                              <a:ext cx="927500" cy="223782"/>
                              <a:chOff x="0" y="0"/>
                              <a:chExt cx="927498" cy="223780"/>
                            </a:xfrm>
                          </p:grpSpPr>
                          <p:sp>
                            <p:nvSpPr>
                              <p:cNvPr id="4060" name="object 214"/>
                              <p:cNvSpPr/>
                              <p:nvPr/>
                            </p:nvSpPr>
                            <p:spPr>
                              <a:xfrm flipH="1">
                                <a:off x="332701" y="155"/>
                                <a:ext cx="594798" cy="223626"/>
                              </a:xfrm>
                              <a:prstGeom prst="rect">
                                <a:avLst/>
                              </a:prstGeom>
                              <a:solidFill>
                                <a:srgbClr val="000000">
                                  <a:alpha val="21960"/>
                                </a:srgbClr>
                              </a:solidFill>
                              <a:ln w="12700" cap="flat">
                                <a:noFill/>
                                <a:miter lim="400000"/>
                              </a:ln>
                              <a:effectLst/>
                            </p:spPr>
                            <p:txBody>
                              <a:bodyPr wrap="square" lIns="45719" tIns="45719" rIns="45719" bIns="45719" numCol="1" anchor="t">
                                <a:noAutofit/>
                              </a:bodyPr>
                              <a:lstStyle/>
                              <a:p>
                                <a:endParaRPr lang="en-US" dirty="0"/>
                              </a:p>
                            </p:txBody>
                          </p:sp>
                          <p:sp>
                            <p:nvSpPr>
                              <p:cNvPr id="4061" name="object 215"/>
                              <p:cNvSpPr/>
                              <p:nvPr/>
                            </p:nvSpPr>
                            <p:spPr>
                              <a:xfrm>
                                <a:off x="0" y="0"/>
                                <a:ext cx="927477" cy="118156"/>
                              </a:xfrm>
                              <a:custGeom>
                                <a:avLst/>
                                <a:gdLst/>
                                <a:ahLst/>
                                <a:cxnLst>
                                  <a:cxn ang="0">
                                    <a:pos x="wd2" y="hd2"/>
                                  </a:cxn>
                                  <a:cxn ang="5400000">
                                    <a:pos x="wd2" y="hd2"/>
                                  </a:cxn>
                                  <a:cxn ang="10800000">
                                    <a:pos x="wd2" y="hd2"/>
                                  </a:cxn>
                                  <a:cxn ang="16200000">
                                    <a:pos x="wd2" y="hd2"/>
                                  </a:cxn>
                                </a:cxnLst>
                                <a:rect l="0" t="0" r="r" b="b"/>
                                <a:pathLst>
                                  <a:path w="21600" h="21600" extrusionOk="0">
                                    <a:moveTo>
                                      <a:pt x="21274" y="0"/>
                                    </a:moveTo>
                                    <a:lnTo>
                                      <a:pt x="0" y="0"/>
                                    </a:lnTo>
                                    <a:lnTo>
                                      <a:pt x="365" y="21600"/>
                                    </a:lnTo>
                                    <a:lnTo>
                                      <a:pt x="21600" y="21600"/>
                                    </a:lnTo>
                                    <a:lnTo>
                                      <a:pt x="21274" y="0"/>
                                    </a:lnTo>
                                    <a:close/>
                                  </a:path>
                                </a:pathLst>
                              </a:custGeom>
                              <a:solidFill>
                                <a:srgbClr val="B2B2B2"/>
                              </a:solidFill>
                              <a:ln w="12700" cap="flat">
                                <a:noFill/>
                                <a:miter lim="400000"/>
                              </a:ln>
                              <a:effectLst/>
                            </p:spPr>
                            <p:txBody>
                              <a:bodyPr wrap="square" lIns="45719" tIns="45719" rIns="45719" bIns="45719" numCol="1" anchor="t">
                                <a:noAutofit/>
                              </a:bodyPr>
                              <a:lstStyle/>
                              <a:p>
                                <a:endParaRPr lang="en-US" dirty="0"/>
                              </a:p>
                            </p:txBody>
                          </p:sp>
                        </p:grpSp>
                        <p:sp>
                          <p:nvSpPr>
                            <p:cNvPr id="4063" name="Rectángulo 246"/>
                            <p:cNvSpPr/>
                            <p:nvPr/>
                          </p:nvSpPr>
                          <p:spPr>
                            <a:xfrm flipH="1">
                              <a:off x="239965" y="155"/>
                              <a:ext cx="184055" cy="118802"/>
                            </a:xfrm>
                            <a:prstGeom prst="rect">
                              <a:avLst/>
                            </a:prstGeom>
                            <a:solidFill>
                              <a:srgbClr val="B2B2B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4064" name="Rectángulo 247"/>
                            <p:cNvSpPr/>
                            <p:nvPr/>
                          </p:nvSpPr>
                          <p:spPr>
                            <a:xfrm flipH="1">
                              <a:off x="221655" y="119240"/>
                              <a:ext cx="706746" cy="105148"/>
                            </a:xfrm>
                            <a:prstGeom prst="rect">
                              <a:avLst/>
                            </a:prstGeom>
                            <a:solidFill>
                              <a:srgbClr val="C7C7C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grpSp>
                      <p:grpSp>
                        <p:nvGrpSpPr>
                          <p:cNvPr id="4070" name="Grupo 240"/>
                          <p:cNvGrpSpPr/>
                          <p:nvPr/>
                        </p:nvGrpSpPr>
                        <p:grpSpPr>
                          <a:xfrm>
                            <a:off x="-1" y="-1"/>
                            <a:ext cx="1524413" cy="389298"/>
                            <a:chOff x="0" y="0"/>
                            <a:chExt cx="1524411" cy="389296"/>
                          </a:xfrm>
                        </p:grpSpPr>
                        <p:grpSp>
                          <p:nvGrpSpPr>
                            <p:cNvPr id="4068" name="Grupo 15572"/>
                            <p:cNvGrpSpPr/>
                            <p:nvPr/>
                          </p:nvGrpSpPr>
                          <p:grpSpPr>
                            <a:xfrm>
                              <a:off x="0" y="4723"/>
                              <a:ext cx="1511311" cy="384574"/>
                              <a:chOff x="0" y="0"/>
                              <a:chExt cx="1511310" cy="384573"/>
                            </a:xfrm>
                          </p:grpSpPr>
                          <p:pic>
                            <p:nvPicPr>
                              <p:cNvPr id="4066" name="object 153" descr="object 153"/>
                              <p:cNvPicPr>
                                <a:picLocks noChangeAspect="1"/>
                              </p:cNvPicPr>
                              <p:nvPr/>
                            </p:nvPicPr>
                            <p:blipFill>
                              <a:blip r:embed="rId65"/>
                              <a:stretch>
                                <a:fillRect/>
                              </a:stretch>
                            </p:blipFill>
                            <p:spPr>
                              <a:xfrm>
                                <a:off x="0" y="75400"/>
                                <a:ext cx="796927" cy="233275"/>
                              </a:xfrm>
                              <a:prstGeom prst="rect">
                                <a:avLst/>
                              </a:prstGeom>
                              <a:ln w="12700" cap="flat">
                                <a:noFill/>
                                <a:miter lim="400000"/>
                              </a:ln>
                              <a:effectLst/>
                            </p:spPr>
                          </p:pic>
                          <p:sp>
                            <p:nvSpPr>
                              <p:cNvPr id="4067" name="Rectángulo 15532"/>
                              <p:cNvSpPr/>
                              <p:nvPr/>
                            </p:nvSpPr>
                            <p:spPr>
                              <a:xfrm>
                                <a:off x="890219" y="-1"/>
                                <a:ext cx="621092" cy="384575"/>
                              </a:xfrm>
                              <a:custGeom>
                                <a:avLst/>
                                <a:gdLst/>
                                <a:ahLst/>
                                <a:cxnLst>
                                  <a:cxn ang="0">
                                    <a:pos x="wd2" y="hd2"/>
                                  </a:cxn>
                                  <a:cxn ang="5400000">
                                    <a:pos x="wd2" y="hd2"/>
                                  </a:cxn>
                                  <a:cxn ang="10800000">
                                    <a:pos x="wd2" y="hd2"/>
                                  </a:cxn>
                                  <a:cxn ang="16200000">
                                    <a:pos x="wd2" y="hd2"/>
                                  </a:cxn>
                                </a:cxnLst>
                                <a:rect l="0" t="0" r="r" b="b"/>
                                <a:pathLst>
                                  <a:path w="21600" h="20082" extrusionOk="0">
                                    <a:moveTo>
                                      <a:pt x="0" y="0"/>
                                    </a:moveTo>
                                    <a:lnTo>
                                      <a:pt x="21600" y="0"/>
                                    </a:lnTo>
                                    <a:lnTo>
                                      <a:pt x="21600" y="17707"/>
                                    </a:lnTo>
                                    <a:cubicBezTo>
                                      <a:pt x="17231" y="15797"/>
                                      <a:pt x="11205" y="21600"/>
                                      <a:pt x="6836" y="19691"/>
                                    </a:cubicBezTo>
                                    <a:cubicBezTo>
                                      <a:pt x="5786" y="17784"/>
                                      <a:pt x="11460" y="11130"/>
                                      <a:pt x="12952" y="8891"/>
                                    </a:cubicBezTo>
                                    <a:lnTo>
                                      <a:pt x="1823" y="9899"/>
                                    </a:lnTo>
                                    <a:lnTo>
                                      <a:pt x="0" y="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grpSp>
                        <p:pic>
                          <p:nvPicPr>
                            <p:cNvPr id="4069" name="object 152" descr="object 152"/>
                            <p:cNvPicPr>
                              <a:picLocks noChangeAspect="1"/>
                            </p:cNvPicPr>
                            <p:nvPr/>
                          </p:nvPicPr>
                          <p:blipFill>
                            <a:blip r:embed="rId66"/>
                            <a:stretch>
                              <a:fillRect/>
                            </a:stretch>
                          </p:blipFill>
                          <p:spPr>
                            <a:xfrm>
                              <a:off x="750518" y="0"/>
                              <a:ext cx="773894" cy="328552"/>
                            </a:xfrm>
                            <a:prstGeom prst="rect">
                              <a:avLst/>
                            </a:prstGeom>
                            <a:ln w="12700" cap="flat">
                              <a:noFill/>
                              <a:miter lim="400000"/>
                            </a:ln>
                            <a:effectLst/>
                          </p:spPr>
                        </p:pic>
                      </p:grpSp>
                    </p:grpSp>
                    <p:pic>
                      <p:nvPicPr>
                        <p:cNvPr id="4072" name="object 91" descr="object 91"/>
                        <p:cNvPicPr>
                          <a:picLocks noChangeAspect="1"/>
                        </p:cNvPicPr>
                        <p:nvPr/>
                      </p:nvPicPr>
                      <p:blipFill>
                        <a:blip r:embed="rId67"/>
                        <a:stretch>
                          <a:fillRect/>
                        </a:stretch>
                      </p:blipFill>
                      <p:spPr>
                        <a:xfrm flipH="1">
                          <a:off x="568683" y="0"/>
                          <a:ext cx="262679" cy="262800"/>
                        </a:xfrm>
                        <a:prstGeom prst="rect">
                          <a:avLst/>
                        </a:prstGeom>
                        <a:ln w="12700" cap="flat">
                          <a:noFill/>
                          <a:miter lim="400000"/>
                        </a:ln>
                        <a:effectLst/>
                      </p:spPr>
                    </p:pic>
                  </p:grpSp>
                  <p:pic>
                    <p:nvPicPr>
                      <p:cNvPr id="4074" name="object 69" descr="object 69"/>
                      <p:cNvPicPr>
                        <a:picLocks noChangeAspect="1"/>
                      </p:cNvPicPr>
                      <p:nvPr/>
                    </p:nvPicPr>
                    <p:blipFill>
                      <a:blip r:embed="rId48"/>
                      <a:stretch>
                        <a:fillRect/>
                      </a:stretch>
                    </p:blipFill>
                    <p:spPr>
                      <a:xfrm>
                        <a:off x="63179" y="0"/>
                        <a:ext cx="454851" cy="456845"/>
                      </a:xfrm>
                      <a:prstGeom prst="rect">
                        <a:avLst/>
                      </a:prstGeom>
                      <a:ln w="12700" cap="flat">
                        <a:noFill/>
                        <a:miter lim="400000"/>
                      </a:ln>
                      <a:effectLst/>
                    </p:spPr>
                  </p:pic>
                </p:grpSp>
                <p:sp>
                  <p:nvSpPr>
                    <p:cNvPr id="4076" name="object 163"/>
                    <p:cNvSpPr txBox="1"/>
                    <p:nvPr/>
                  </p:nvSpPr>
                  <p:spPr>
                    <a:xfrm>
                      <a:off x="812645" y="132300"/>
                      <a:ext cx="378707"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600" b="1"/>
                      </a:lvl1pPr>
                    </a:lstStyle>
                    <a:p>
                      <a:r>
                        <a:rPr lang="en-US" dirty="0"/>
                        <a:t>WWTP</a:t>
                      </a:r>
                    </a:p>
                  </p:txBody>
                </p:sp>
              </p:grpSp>
              <p:grpSp>
                <p:nvGrpSpPr>
                  <p:cNvPr id="4082" name="Grupo 228"/>
                  <p:cNvGrpSpPr/>
                  <p:nvPr/>
                </p:nvGrpSpPr>
                <p:grpSpPr>
                  <a:xfrm>
                    <a:off x="530219" y="-15476"/>
                    <a:ext cx="360002" cy="375478"/>
                    <a:chOff x="0" y="-15476"/>
                    <a:chExt cx="360000" cy="375476"/>
                  </a:xfrm>
                </p:grpSpPr>
                <p:pic>
                  <p:nvPicPr>
                    <p:cNvPr id="4078" name="object 90" descr="object 90"/>
                    <p:cNvPicPr>
                      <a:picLocks noChangeAspect="1"/>
                    </p:cNvPicPr>
                    <p:nvPr/>
                  </p:nvPicPr>
                  <p:blipFill>
                    <a:blip r:embed="rId68"/>
                    <a:stretch>
                      <a:fillRect/>
                    </a:stretch>
                  </p:blipFill>
                  <p:spPr>
                    <a:xfrm flipH="1">
                      <a:off x="0" y="0"/>
                      <a:ext cx="360000" cy="360000"/>
                    </a:xfrm>
                    <a:prstGeom prst="rect">
                      <a:avLst/>
                    </a:prstGeom>
                    <a:ln w="12700" cap="flat">
                      <a:noFill/>
                      <a:miter lim="400000"/>
                    </a:ln>
                    <a:effectLst/>
                  </p:spPr>
                </p:pic>
                <p:grpSp>
                  <p:nvGrpSpPr>
                    <p:cNvPr id="4081" name="Elipse 232"/>
                    <p:cNvGrpSpPr/>
                    <p:nvPr/>
                  </p:nvGrpSpPr>
                  <p:grpSpPr>
                    <a:xfrm>
                      <a:off x="80603" y="-15476"/>
                      <a:ext cx="72002" cy="169273"/>
                      <a:chOff x="1554" y="-20304"/>
                      <a:chExt cx="72001" cy="169272"/>
                    </a:xfrm>
                  </p:grpSpPr>
                  <p:sp>
                    <p:nvSpPr>
                      <p:cNvPr id="4079" name="Círculo"/>
                      <p:cNvSpPr/>
                      <p:nvPr/>
                    </p:nvSpPr>
                    <p:spPr>
                      <a:xfrm rot="21448129" flipH="1">
                        <a:off x="1554" y="28332"/>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4080" name="B"/>
                      <p:cNvSpPr txBox="1"/>
                      <p:nvPr/>
                    </p:nvSpPr>
                    <p:spPr>
                      <a:xfrm rot="21448129" flipH="1">
                        <a:off x="17290" y="-20304"/>
                        <a:ext cx="40529" cy="1692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500">
                            <a:solidFill>
                              <a:srgbClr val="FFFFFF"/>
                            </a:solidFill>
                          </a:defRPr>
                        </a:lvl1pPr>
                      </a:lstStyle>
                      <a:p>
                        <a:r>
                          <a:rPr lang="en-US" dirty="0"/>
                          <a:t>B</a:t>
                        </a:r>
                      </a:p>
                    </p:txBody>
                  </p:sp>
                </p:grpSp>
              </p:grpSp>
              <p:grpSp>
                <p:nvGrpSpPr>
                  <p:cNvPr id="4085" name="Elipse 229"/>
                  <p:cNvGrpSpPr/>
                  <p:nvPr/>
                </p:nvGrpSpPr>
                <p:grpSpPr>
                  <a:xfrm>
                    <a:off x="755841" y="390798"/>
                    <a:ext cx="72002" cy="169275"/>
                    <a:chOff x="1554" y="-20304"/>
                    <a:chExt cx="72001" cy="169274"/>
                  </a:xfrm>
                </p:grpSpPr>
                <p:sp>
                  <p:nvSpPr>
                    <p:cNvPr id="4083" name="Círculo"/>
                    <p:cNvSpPr/>
                    <p:nvPr/>
                  </p:nvSpPr>
                  <p:spPr>
                    <a:xfrm rot="21448129" flipH="1">
                      <a:off x="1554" y="28332"/>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4084" name="A"/>
                    <p:cNvSpPr txBox="1"/>
                    <p:nvPr/>
                  </p:nvSpPr>
                  <p:spPr>
                    <a:xfrm rot="21448129" flipH="1">
                      <a:off x="17290" y="-20304"/>
                      <a:ext cx="40529" cy="1692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500">
                          <a:solidFill>
                            <a:srgbClr val="FFFFFF"/>
                          </a:solidFill>
                        </a:defRPr>
                      </a:lvl1pPr>
                    </a:lstStyle>
                    <a:p>
                      <a:r>
                        <a:rPr lang="en-US" dirty="0"/>
                        <a:t>A</a:t>
                      </a:r>
                    </a:p>
                  </p:txBody>
                </p:sp>
              </p:grpSp>
              <p:grpSp>
                <p:nvGrpSpPr>
                  <p:cNvPr id="4088" name="Elipse 230"/>
                  <p:cNvGrpSpPr/>
                  <p:nvPr/>
                </p:nvGrpSpPr>
                <p:grpSpPr>
                  <a:xfrm>
                    <a:off x="1121060" y="531268"/>
                    <a:ext cx="72002" cy="169275"/>
                    <a:chOff x="1554" y="-20304"/>
                    <a:chExt cx="72001" cy="169274"/>
                  </a:xfrm>
                </p:grpSpPr>
                <p:sp>
                  <p:nvSpPr>
                    <p:cNvPr id="4086" name="Círculo"/>
                    <p:cNvSpPr/>
                    <p:nvPr/>
                  </p:nvSpPr>
                  <p:spPr>
                    <a:xfrm rot="21448129" flipH="1">
                      <a:off x="1554" y="28332"/>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4087" name="C"/>
                    <p:cNvSpPr txBox="1"/>
                    <p:nvPr/>
                  </p:nvSpPr>
                  <p:spPr>
                    <a:xfrm rot="21448129" flipH="1">
                      <a:off x="17290" y="-20304"/>
                      <a:ext cx="40529" cy="1692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500">
                          <a:solidFill>
                            <a:srgbClr val="FFFFFF"/>
                          </a:solidFill>
                        </a:defRPr>
                      </a:lvl1pPr>
                    </a:lstStyle>
                    <a:p>
                      <a:r>
                        <a:rPr lang="en-US" dirty="0"/>
                        <a:t>C</a:t>
                      </a:r>
                    </a:p>
                  </p:txBody>
                </p:sp>
              </p:grpSp>
            </p:grpSp>
            <p:grpSp>
              <p:nvGrpSpPr>
                <p:cNvPr id="4113" name="Grupo 211"/>
                <p:cNvGrpSpPr/>
                <p:nvPr/>
              </p:nvGrpSpPr>
              <p:grpSpPr>
                <a:xfrm>
                  <a:off x="-1" y="821996"/>
                  <a:ext cx="2517752" cy="796760"/>
                  <a:chOff x="-1" y="0"/>
                  <a:chExt cx="2517751" cy="796758"/>
                </a:xfrm>
              </p:grpSpPr>
              <p:grpSp>
                <p:nvGrpSpPr>
                  <p:cNvPr id="4111" name="Grupo 212"/>
                  <p:cNvGrpSpPr/>
                  <p:nvPr/>
                </p:nvGrpSpPr>
                <p:grpSpPr>
                  <a:xfrm>
                    <a:off x="50413" y="0"/>
                    <a:ext cx="2467337" cy="796758"/>
                    <a:chOff x="-1" y="0"/>
                    <a:chExt cx="2467336" cy="796756"/>
                  </a:xfrm>
                </p:grpSpPr>
                <p:grpSp>
                  <p:nvGrpSpPr>
                    <p:cNvPr id="4107" name="Grupo 214"/>
                    <p:cNvGrpSpPr/>
                    <p:nvPr/>
                  </p:nvGrpSpPr>
                  <p:grpSpPr>
                    <a:xfrm>
                      <a:off x="582102" y="0"/>
                      <a:ext cx="1885233" cy="796756"/>
                      <a:chOff x="0" y="0"/>
                      <a:chExt cx="1885231" cy="796754"/>
                    </a:xfrm>
                  </p:grpSpPr>
                  <p:grpSp>
                    <p:nvGrpSpPr>
                      <p:cNvPr id="4101" name="Grupo 218"/>
                      <p:cNvGrpSpPr/>
                      <p:nvPr/>
                    </p:nvGrpSpPr>
                    <p:grpSpPr>
                      <a:xfrm>
                        <a:off x="547048" y="205799"/>
                        <a:ext cx="1338183" cy="590955"/>
                        <a:chOff x="51916" y="0"/>
                        <a:chExt cx="1338182" cy="590954"/>
                      </a:xfrm>
                    </p:grpSpPr>
                    <p:sp>
                      <p:nvSpPr>
                        <p:cNvPr id="4090" name="Elipse 222"/>
                        <p:cNvSpPr/>
                        <p:nvPr/>
                      </p:nvSpPr>
                      <p:spPr>
                        <a:xfrm>
                          <a:off x="158238" y="0"/>
                          <a:ext cx="718417" cy="590954"/>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US" dirty="0"/>
                        </a:p>
                      </p:txBody>
                    </p:sp>
                    <p:sp>
                      <p:nvSpPr>
                        <p:cNvPr id="4091" name="object 87"/>
                        <p:cNvSpPr txBox="1"/>
                        <p:nvPr/>
                      </p:nvSpPr>
                      <p:spPr>
                        <a:xfrm>
                          <a:off x="111088" y="42302"/>
                          <a:ext cx="1279010" cy="353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lvl="1" indent="71755">
                            <a:spcBef>
                              <a:spcPts val="300"/>
                            </a:spcBef>
                            <a:tabLst>
                              <a:tab pos="165100" algn="l"/>
                            </a:tabLst>
                            <a:defRPr sz="600"/>
                          </a:pPr>
                          <a:r>
                            <a:rPr lang="en-US" dirty="0"/>
                            <a:t>Combustible biogas</a:t>
                          </a:r>
                        </a:p>
                        <a:p>
                          <a:pPr lvl="1" indent="71755">
                            <a:spcBef>
                              <a:spcPts val="300"/>
                            </a:spcBef>
                            <a:tabLst>
                              <a:tab pos="165100" algn="l"/>
                            </a:tabLst>
                            <a:defRPr sz="600"/>
                          </a:pPr>
                          <a:r>
                            <a:rPr lang="en-US" dirty="0"/>
                            <a:t>Sludge management for  fertilizer. </a:t>
                          </a:r>
                        </a:p>
                        <a:p>
                          <a:pPr lvl="1" indent="71755">
                            <a:spcBef>
                              <a:spcPts val="300"/>
                            </a:spcBef>
                            <a:tabLst>
                              <a:tab pos="165100" algn="l"/>
                            </a:tabLst>
                            <a:defRPr sz="600"/>
                          </a:pPr>
                          <a:r>
                            <a:rPr lang="en-US" dirty="0"/>
                            <a:t>Energy efficiency.</a:t>
                          </a:r>
                        </a:p>
                      </p:txBody>
                    </p:sp>
                    <p:grpSp>
                      <p:nvGrpSpPr>
                        <p:cNvPr id="4094" name="Elipse 224"/>
                        <p:cNvGrpSpPr/>
                        <p:nvPr/>
                      </p:nvGrpSpPr>
                      <p:grpSpPr>
                        <a:xfrm>
                          <a:off x="51916" y="271537"/>
                          <a:ext cx="72002" cy="169274"/>
                          <a:chOff x="1554" y="-20304"/>
                          <a:chExt cx="72001" cy="169271"/>
                        </a:xfrm>
                      </p:grpSpPr>
                      <p:sp>
                        <p:nvSpPr>
                          <p:cNvPr id="4092" name="Círculo"/>
                          <p:cNvSpPr/>
                          <p:nvPr/>
                        </p:nvSpPr>
                        <p:spPr>
                          <a:xfrm rot="21448129" flipH="1">
                            <a:off x="1554" y="28333"/>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4093" name="C"/>
                          <p:cNvSpPr txBox="1"/>
                          <p:nvPr/>
                        </p:nvSpPr>
                        <p:spPr>
                          <a:xfrm rot="21448129" flipH="1">
                            <a:off x="17290" y="-20304"/>
                            <a:ext cx="40530" cy="1692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500">
                                <a:solidFill>
                                  <a:srgbClr val="FFFFFF"/>
                                </a:solidFill>
                              </a:defRPr>
                            </a:lvl1pPr>
                          </a:lstStyle>
                          <a:p>
                            <a:r>
                              <a:rPr lang="en-US" dirty="0"/>
                              <a:t>C</a:t>
                            </a:r>
                          </a:p>
                        </p:txBody>
                      </p:sp>
                    </p:grpSp>
                    <p:grpSp>
                      <p:nvGrpSpPr>
                        <p:cNvPr id="4097" name="Elipse 225"/>
                        <p:cNvGrpSpPr/>
                        <p:nvPr/>
                      </p:nvGrpSpPr>
                      <p:grpSpPr>
                        <a:xfrm>
                          <a:off x="51916" y="143152"/>
                          <a:ext cx="72002" cy="169274"/>
                          <a:chOff x="1554" y="-20303"/>
                          <a:chExt cx="72001" cy="169271"/>
                        </a:xfrm>
                      </p:grpSpPr>
                      <p:sp>
                        <p:nvSpPr>
                          <p:cNvPr id="4095" name="Círculo"/>
                          <p:cNvSpPr/>
                          <p:nvPr/>
                        </p:nvSpPr>
                        <p:spPr>
                          <a:xfrm rot="21448129" flipH="1">
                            <a:off x="1554" y="28333"/>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4096" name="B"/>
                          <p:cNvSpPr txBox="1"/>
                          <p:nvPr/>
                        </p:nvSpPr>
                        <p:spPr>
                          <a:xfrm rot="21448129" flipH="1">
                            <a:off x="17290" y="-20303"/>
                            <a:ext cx="40530" cy="1692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500">
                                <a:solidFill>
                                  <a:srgbClr val="FFFFFF"/>
                                </a:solidFill>
                              </a:defRPr>
                            </a:lvl1pPr>
                          </a:lstStyle>
                          <a:p>
                            <a:r>
                              <a:rPr lang="en-US" dirty="0"/>
                              <a:t>B</a:t>
                            </a:r>
                          </a:p>
                        </p:txBody>
                      </p:sp>
                    </p:grpSp>
                    <p:grpSp>
                      <p:nvGrpSpPr>
                        <p:cNvPr id="4100" name="Elipse 226"/>
                        <p:cNvGrpSpPr/>
                        <p:nvPr/>
                      </p:nvGrpSpPr>
                      <p:grpSpPr>
                        <a:xfrm>
                          <a:off x="51916" y="14565"/>
                          <a:ext cx="72002" cy="169274"/>
                          <a:chOff x="1554" y="-20303"/>
                          <a:chExt cx="72001" cy="169271"/>
                        </a:xfrm>
                      </p:grpSpPr>
                      <p:sp>
                        <p:nvSpPr>
                          <p:cNvPr id="4098" name="Círculo"/>
                          <p:cNvSpPr/>
                          <p:nvPr/>
                        </p:nvSpPr>
                        <p:spPr>
                          <a:xfrm rot="21448129" flipH="1">
                            <a:off x="1554" y="28333"/>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4099" name="A"/>
                          <p:cNvSpPr txBox="1"/>
                          <p:nvPr/>
                        </p:nvSpPr>
                        <p:spPr>
                          <a:xfrm rot="21448129" flipH="1">
                            <a:off x="17290" y="-20303"/>
                            <a:ext cx="40530" cy="1692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500">
                                <a:solidFill>
                                  <a:srgbClr val="FFFFFF"/>
                                </a:solidFill>
                              </a:defRPr>
                            </a:lvl1pPr>
                          </a:lstStyle>
                          <a:p>
                            <a:r>
                              <a:rPr lang="en-US" dirty="0"/>
                              <a:t>A</a:t>
                            </a:r>
                          </a:p>
                        </p:txBody>
                      </p:sp>
                    </p:grpSp>
                  </p:grpSp>
                  <p:grpSp>
                    <p:nvGrpSpPr>
                      <p:cNvPr id="4106" name="Grupo 219"/>
                      <p:cNvGrpSpPr/>
                      <p:nvPr/>
                    </p:nvGrpSpPr>
                    <p:grpSpPr>
                      <a:xfrm>
                        <a:off x="0" y="0"/>
                        <a:ext cx="874023" cy="246219"/>
                        <a:chOff x="0" y="0"/>
                        <a:chExt cx="874022" cy="246218"/>
                      </a:xfrm>
                    </p:grpSpPr>
                    <p:sp>
                      <p:nvSpPr>
                        <p:cNvPr id="4102" name="object 173"/>
                        <p:cNvSpPr txBox="1"/>
                        <p:nvPr/>
                      </p:nvSpPr>
                      <p:spPr>
                        <a:xfrm>
                          <a:off x="126858" y="0"/>
                          <a:ext cx="747164" cy="24621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spcBef>
                              <a:spcPts val="200"/>
                            </a:spcBef>
                            <a:defRPr sz="800" b="1"/>
                          </a:lvl1pPr>
                        </a:lstStyle>
                        <a:p>
                          <a:r>
                            <a:rPr lang="en-US" dirty="0"/>
                            <a:t>Wastewater Treatment</a:t>
                          </a:r>
                        </a:p>
                      </p:txBody>
                    </p:sp>
                    <p:grpSp>
                      <p:nvGrpSpPr>
                        <p:cNvPr id="4105" name="Elipse 221"/>
                        <p:cNvGrpSpPr/>
                        <p:nvPr/>
                      </p:nvGrpSpPr>
                      <p:grpSpPr>
                        <a:xfrm>
                          <a:off x="0" y="7366"/>
                          <a:ext cx="125018" cy="184661"/>
                          <a:chOff x="0" y="-28829"/>
                          <a:chExt cx="125017" cy="184660"/>
                        </a:xfrm>
                      </p:grpSpPr>
                      <p:sp>
                        <p:nvSpPr>
                          <p:cNvPr id="4103" name="Círculo"/>
                          <p:cNvSpPr/>
                          <p:nvPr/>
                        </p:nvSpPr>
                        <p:spPr>
                          <a:xfrm>
                            <a:off x="0" y="1587"/>
                            <a:ext cx="125017" cy="123827"/>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4104" name="5"/>
                          <p:cNvSpPr txBox="1"/>
                          <p:nvPr/>
                        </p:nvSpPr>
                        <p:spPr>
                          <a:xfrm flipH="1">
                            <a:off x="60987" y="-28829"/>
                            <a:ext cx="12701" cy="184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a:solidFill>
                                  <a:srgbClr val="FFFFFF"/>
                                </a:solidFill>
                              </a:defRPr>
                            </a:lvl1pPr>
                          </a:lstStyle>
                          <a:p>
                            <a:r>
                              <a:rPr lang="en-US" dirty="0"/>
                              <a:t>5</a:t>
                            </a:r>
                          </a:p>
                        </p:txBody>
                      </p:sp>
                    </p:grpSp>
                  </p:grpSp>
                </p:grpSp>
                <p:grpSp>
                  <p:nvGrpSpPr>
                    <p:cNvPr id="4110" name="Grupo 215"/>
                    <p:cNvGrpSpPr/>
                    <p:nvPr/>
                  </p:nvGrpSpPr>
                  <p:grpSpPr>
                    <a:xfrm>
                      <a:off x="-1" y="276094"/>
                      <a:ext cx="495069" cy="54001"/>
                      <a:chOff x="0" y="0"/>
                      <a:chExt cx="495068" cy="53999"/>
                    </a:xfrm>
                  </p:grpSpPr>
                  <p:pic>
                    <p:nvPicPr>
                      <p:cNvPr id="4108" name="Imagen 216" descr="Imagen 216"/>
                      <p:cNvPicPr>
                        <a:picLocks noChangeAspect="1"/>
                      </p:cNvPicPr>
                      <p:nvPr/>
                    </p:nvPicPr>
                    <p:blipFill>
                      <a:blip r:embed="rId58"/>
                      <a:stretch>
                        <a:fillRect/>
                      </a:stretch>
                    </p:blipFill>
                    <p:spPr>
                      <a:xfrm>
                        <a:off x="-1" y="0"/>
                        <a:ext cx="181577" cy="54000"/>
                      </a:xfrm>
                      <a:prstGeom prst="rect">
                        <a:avLst/>
                      </a:prstGeom>
                      <a:ln w="12700" cap="flat">
                        <a:noFill/>
                        <a:miter lim="400000"/>
                      </a:ln>
                      <a:effectLst/>
                    </p:spPr>
                  </p:pic>
                  <p:pic>
                    <p:nvPicPr>
                      <p:cNvPr id="4109" name="Imagen 217" descr="Imagen 217"/>
                      <p:cNvPicPr>
                        <a:picLocks noChangeAspect="1"/>
                      </p:cNvPicPr>
                      <p:nvPr/>
                    </p:nvPicPr>
                    <p:blipFill>
                      <a:blip r:embed="rId59"/>
                      <a:stretch>
                        <a:fillRect/>
                      </a:stretch>
                    </p:blipFill>
                    <p:spPr>
                      <a:xfrm>
                        <a:off x="240244" y="0"/>
                        <a:ext cx="254825" cy="54000"/>
                      </a:xfrm>
                      <a:prstGeom prst="rect">
                        <a:avLst/>
                      </a:prstGeom>
                      <a:ln w="12700" cap="flat">
                        <a:noFill/>
                        <a:miter lim="400000"/>
                      </a:ln>
                      <a:effectLst/>
                    </p:spPr>
                  </p:pic>
                </p:grpSp>
              </p:grpSp>
              <p:sp>
                <p:nvSpPr>
                  <p:cNvPr id="4112" name="object 193"/>
                  <p:cNvSpPr txBox="1"/>
                  <p:nvPr/>
                </p:nvSpPr>
                <p:spPr>
                  <a:xfrm>
                    <a:off x="-1" y="356603"/>
                    <a:ext cx="1113235" cy="3424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399" tIns="32399" rIns="32399" bIns="32399" numCol="1" anchor="t">
                    <a:spAutoFit/>
                  </a:bodyPr>
                  <a:lstStyle>
                    <a:lvl1pPr indent="12700">
                      <a:spcBef>
                        <a:spcPts val="100"/>
                      </a:spcBef>
                      <a:defRPr sz="600"/>
                    </a:lvl1pPr>
                  </a:lstStyle>
                  <a:p>
                    <a:r>
                      <a:rPr lang="en-US" dirty="0"/>
                      <a:t>Overflow alerts and control of discharges into the environment. </a:t>
                    </a:r>
                  </a:p>
                </p:txBody>
              </p:sp>
            </p:grpSp>
          </p:grpSp>
          <p:pic>
            <p:nvPicPr>
              <p:cNvPr id="4115" name="Imagen 209" descr="Imagen 209"/>
              <p:cNvPicPr>
                <a:picLocks noChangeAspect="1"/>
              </p:cNvPicPr>
              <p:nvPr/>
            </p:nvPicPr>
            <p:blipFill>
              <a:blip r:embed="rId60"/>
              <a:stretch>
                <a:fillRect/>
              </a:stretch>
            </p:blipFill>
            <p:spPr>
              <a:xfrm>
                <a:off x="608000" y="1087440"/>
                <a:ext cx="210002" cy="72001"/>
              </a:xfrm>
              <a:prstGeom prst="rect">
                <a:avLst/>
              </a:prstGeom>
              <a:ln w="12700" cap="flat">
                <a:noFill/>
                <a:miter lim="400000"/>
              </a:ln>
              <a:effectLst/>
            </p:spPr>
          </p:pic>
        </p:grpSp>
        <p:grpSp>
          <p:nvGrpSpPr>
            <p:cNvPr id="4132" name="Grupo 250"/>
            <p:cNvGrpSpPr/>
            <p:nvPr/>
          </p:nvGrpSpPr>
          <p:grpSpPr>
            <a:xfrm>
              <a:off x="4489341" y="59250"/>
              <a:ext cx="3380666" cy="1436782"/>
              <a:chOff x="0" y="0"/>
              <a:chExt cx="3380664" cy="1436781"/>
            </a:xfrm>
          </p:grpSpPr>
          <p:grpSp>
            <p:nvGrpSpPr>
              <p:cNvPr id="4130" name="Grupo 251"/>
              <p:cNvGrpSpPr/>
              <p:nvPr/>
            </p:nvGrpSpPr>
            <p:grpSpPr>
              <a:xfrm>
                <a:off x="0" y="0"/>
                <a:ext cx="3380664" cy="1436781"/>
                <a:chOff x="0" y="0"/>
                <a:chExt cx="3380663" cy="1436779"/>
              </a:xfrm>
            </p:grpSpPr>
            <p:grpSp>
              <p:nvGrpSpPr>
                <p:cNvPr id="4122" name="Grupo 253"/>
                <p:cNvGrpSpPr/>
                <p:nvPr/>
              </p:nvGrpSpPr>
              <p:grpSpPr>
                <a:xfrm>
                  <a:off x="634377" y="446914"/>
                  <a:ext cx="2746286" cy="989865"/>
                  <a:chOff x="-1" y="-2"/>
                  <a:chExt cx="2746284" cy="989864"/>
                </a:xfrm>
              </p:grpSpPr>
              <p:grpSp>
                <p:nvGrpSpPr>
                  <p:cNvPr id="4120" name="Grupo 261"/>
                  <p:cNvGrpSpPr/>
                  <p:nvPr/>
                </p:nvGrpSpPr>
                <p:grpSpPr>
                  <a:xfrm>
                    <a:off x="50197" y="-2"/>
                    <a:ext cx="2696086" cy="989864"/>
                    <a:chOff x="0" y="-1"/>
                    <a:chExt cx="2696085" cy="989862"/>
                  </a:xfrm>
                </p:grpSpPr>
                <p:sp>
                  <p:nvSpPr>
                    <p:cNvPr id="4117" name="Elipse 263"/>
                    <p:cNvSpPr/>
                    <p:nvPr/>
                  </p:nvSpPr>
                  <p:spPr>
                    <a:xfrm>
                      <a:off x="0" y="-1"/>
                      <a:ext cx="2658157" cy="989862"/>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US" dirty="0"/>
                    </a:p>
                  </p:txBody>
                </p:sp>
                <p:pic>
                  <p:nvPicPr>
                    <p:cNvPr id="4118" name="object 206" descr="object 206"/>
                    <p:cNvPicPr>
                      <a:picLocks noChangeAspect="1"/>
                    </p:cNvPicPr>
                    <p:nvPr/>
                  </p:nvPicPr>
                  <p:blipFill>
                    <a:blip r:embed="rId69"/>
                    <a:stretch>
                      <a:fillRect/>
                    </a:stretch>
                  </p:blipFill>
                  <p:spPr>
                    <a:xfrm>
                      <a:off x="592812" y="57019"/>
                      <a:ext cx="394905" cy="647528"/>
                    </a:xfrm>
                    <a:prstGeom prst="rect">
                      <a:avLst/>
                    </a:prstGeom>
                    <a:ln w="12700" cap="flat">
                      <a:noFill/>
                      <a:miter lim="400000"/>
                    </a:ln>
                    <a:effectLst/>
                  </p:spPr>
                </p:pic>
                <p:sp>
                  <p:nvSpPr>
                    <p:cNvPr id="4119" name="object 13"/>
                    <p:cNvSpPr txBox="1"/>
                    <p:nvPr/>
                  </p:nvSpPr>
                  <p:spPr>
                    <a:xfrm>
                      <a:off x="897147" y="161514"/>
                      <a:ext cx="1798938" cy="6578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399" tIns="32399" rIns="32399" bIns="32399" numCol="1" anchor="t">
                      <a:spAutoFit/>
                    </a:bodyPr>
                    <a:lstStyle/>
                    <a:p>
                      <a:pPr indent="12700">
                        <a:spcBef>
                          <a:spcPts val="100"/>
                        </a:spcBef>
                        <a:defRPr sz="600"/>
                      </a:pPr>
                      <a:r>
                        <a:rPr lang="en-US" dirty="0"/>
                        <a:t>AQUALIACONTACT</a:t>
                      </a:r>
                      <a:endParaRPr lang="en-US" sz="500" dirty="0"/>
                    </a:p>
                    <a:p>
                      <a:pPr indent="12700">
                        <a:spcBef>
                          <a:spcPts val="100"/>
                        </a:spcBef>
                        <a:defRPr sz="600"/>
                      </a:pPr>
                      <a:r>
                        <a:rPr lang="en-US" dirty="0"/>
                        <a:t>TRANSPARENCY AND OMNICHANNEL</a:t>
                      </a:r>
                      <a:endParaRPr lang="en-US" sz="500" dirty="0"/>
                    </a:p>
                    <a:p>
                      <a:pPr indent="12700">
                        <a:spcBef>
                          <a:spcPts val="100"/>
                        </a:spcBef>
                        <a:defRPr sz="600"/>
                      </a:pPr>
                      <a:r>
                        <a:rPr lang="en-US" dirty="0"/>
                        <a:t>Provides customers with access to contracts, invoices, and all types of management from anywhere. </a:t>
                      </a:r>
                      <a:endParaRPr lang="en-US" sz="500" dirty="0"/>
                    </a:p>
                    <a:p>
                      <a:pPr indent="12700">
                        <a:spcBef>
                          <a:spcPts val="100"/>
                        </a:spcBef>
                        <a:defRPr sz="600"/>
                      </a:pPr>
                      <a:r>
                        <a:rPr lang="en-US" dirty="0"/>
                        <a:t>Global commercial management of customers.</a:t>
                      </a:r>
                      <a:endParaRPr lang="en-US" sz="500" dirty="0"/>
                    </a:p>
                  </p:txBody>
                </p:sp>
              </p:grpSp>
              <p:sp>
                <p:nvSpPr>
                  <p:cNvPr id="4121" name="Elipse 262"/>
                  <p:cNvSpPr/>
                  <p:nvPr/>
                </p:nvSpPr>
                <p:spPr>
                  <a:xfrm>
                    <a:off x="-1" y="454496"/>
                    <a:ext cx="691696" cy="379601"/>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US" dirty="0"/>
                  </a:p>
                </p:txBody>
              </p:sp>
            </p:grpSp>
            <p:grpSp>
              <p:nvGrpSpPr>
                <p:cNvPr id="4127" name="Grupo 254"/>
                <p:cNvGrpSpPr/>
                <p:nvPr/>
              </p:nvGrpSpPr>
              <p:grpSpPr>
                <a:xfrm>
                  <a:off x="0" y="0"/>
                  <a:ext cx="738558" cy="829453"/>
                  <a:chOff x="0" y="0"/>
                  <a:chExt cx="738557" cy="829451"/>
                </a:xfrm>
              </p:grpSpPr>
              <p:grpSp>
                <p:nvGrpSpPr>
                  <p:cNvPr id="4125" name="Grupo 257"/>
                  <p:cNvGrpSpPr/>
                  <p:nvPr/>
                </p:nvGrpSpPr>
                <p:grpSpPr>
                  <a:xfrm>
                    <a:off x="0" y="0"/>
                    <a:ext cx="738558" cy="829452"/>
                    <a:chOff x="0" y="0"/>
                    <a:chExt cx="738557" cy="829452"/>
                  </a:xfrm>
                </p:grpSpPr>
                <p:sp>
                  <p:nvSpPr>
                    <p:cNvPr id="4123" name="Elipse 259"/>
                    <p:cNvSpPr/>
                    <p:nvPr/>
                  </p:nvSpPr>
                  <p:spPr>
                    <a:xfrm>
                      <a:off x="20199" y="-1"/>
                      <a:ext cx="635329" cy="732673"/>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US" dirty="0"/>
                    </a:p>
                  </p:txBody>
                </p:sp>
                <p:pic>
                  <p:nvPicPr>
                    <p:cNvPr id="4124" name="object 98" descr="object 98"/>
                    <p:cNvPicPr>
                      <a:picLocks noChangeAspect="1"/>
                    </p:cNvPicPr>
                    <p:nvPr/>
                  </p:nvPicPr>
                  <p:blipFill>
                    <a:blip r:embed="rId70"/>
                    <a:stretch>
                      <a:fillRect/>
                    </a:stretch>
                  </p:blipFill>
                  <p:spPr>
                    <a:xfrm>
                      <a:off x="0" y="266891"/>
                      <a:ext cx="738558" cy="562562"/>
                    </a:xfrm>
                    <a:prstGeom prst="rect">
                      <a:avLst/>
                    </a:prstGeom>
                    <a:ln w="12700" cap="flat">
                      <a:noFill/>
                      <a:miter lim="400000"/>
                    </a:ln>
                    <a:effectLst/>
                  </p:spPr>
                </p:pic>
              </p:grpSp>
              <p:pic>
                <p:nvPicPr>
                  <p:cNvPr id="4126" name="Imagen 258" descr="Imagen 258"/>
                  <p:cNvPicPr>
                    <a:picLocks noChangeAspect="1"/>
                  </p:cNvPicPr>
                  <p:nvPr/>
                </p:nvPicPr>
                <p:blipFill>
                  <a:blip r:embed="rId71"/>
                  <a:stretch>
                    <a:fillRect/>
                  </a:stretch>
                </p:blipFill>
                <p:spPr>
                  <a:xfrm>
                    <a:off x="220963" y="191384"/>
                    <a:ext cx="296632" cy="72001"/>
                  </a:xfrm>
                  <a:prstGeom prst="rect">
                    <a:avLst/>
                  </a:prstGeom>
                  <a:ln w="12700" cap="flat">
                    <a:noFill/>
                    <a:miter lim="400000"/>
                  </a:ln>
                  <a:effectLst/>
                </p:spPr>
              </p:pic>
            </p:grpSp>
            <p:pic>
              <p:nvPicPr>
                <p:cNvPr id="4128" name="Imagen 255" descr="Imagen 255"/>
                <p:cNvPicPr>
                  <a:picLocks noChangeAspect="1"/>
                </p:cNvPicPr>
                <p:nvPr/>
              </p:nvPicPr>
              <p:blipFill>
                <a:blip r:embed="rId63"/>
                <a:stretch>
                  <a:fillRect/>
                </a:stretch>
              </p:blipFill>
              <p:spPr>
                <a:xfrm>
                  <a:off x="986426" y="891381"/>
                  <a:ext cx="181577" cy="54001"/>
                </a:xfrm>
                <a:prstGeom prst="rect">
                  <a:avLst/>
                </a:prstGeom>
                <a:ln w="12700" cap="flat">
                  <a:noFill/>
                  <a:miter lim="400000"/>
                </a:ln>
                <a:effectLst/>
              </p:spPr>
            </p:pic>
            <p:sp>
              <p:nvSpPr>
                <p:cNvPr id="4129" name="object 165"/>
                <p:cNvSpPr txBox="1"/>
                <p:nvPr/>
              </p:nvSpPr>
              <p:spPr>
                <a:xfrm>
                  <a:off x="671727" y="943430"/>
                  <a:ext cx="612001" cy="3424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399" tIns="32399" rIns="32399" bIns="32399" numCol="1" anchor="t">
                  <a:spAutoFit/>
                </a:bodyPr>
                <a:lstStyle>
                  <a:lvl1pPr indent="12700">
                    <a:spcBef>
                      <a:spcPts val="100"/>
                    </a:spcBef>
                    <a:defRPr sz="600"/>
                  </a:lvl1pPr>
                </a:lstStyle>
                <a:p>
                  <a:r>
                    <a:rPr lang="en-US" dirty="0"/>
                    <a:t>Contact center for customer management</a:t>
                  </a:r>
                </a:p>
              </p:txBody>
            </p:sp>
          </p:grpSp>
          <p:pic>
            <p:nvPicPr>
              <p:cNvPr id="4131" name="Imagen 252" descr="Imagen 252"/>
              <p:cNvPicPr>
                <a:picLocks noChangeAspect="1"/>
              </p:cNvPicPr>
              <p:nvPr/>
            </p:nvPicPr>
            <p:blipFill>
              <a:blip r:embed="rId60"/>
              <a:stretch>
                <a:fillRect/>
              </a:stretch>
            </p:blipFill>
            <p:spPr>
              <a:xfrm>
                <a:off x="720566" y="882423"/>
                <a:ext cx="210001" cy="72001"/>
              </a:xfrm>
              <a:prstGeom prst="rect">
                <a:avLst/>
              </a:prstGeom>
              <a:ln w="12700" cap="flat">
                <a:noFill/>
                <a:miter lim="400000"/>
              </a:ln>
              <a:effectLst/>
            </p:spPr>
          </p:pic>
        </p:grpSp>
      </p:grpSp>
      <p:pic>
        <p:nvPicPr>
          <p:cNvPr id="4134" name="Imagen 273" descr="Imagen 273">
            <a:hlinkClick r:id="rId72" action="ppaction://hlinksldjump"/>
          </p:cNvPr>
          <p:cNvPicPr>
            <a:picLocks noChangeAspect="1"/>
          </p:cNvPicPr>
          <p:nvPr/>
        </p:nvPicPr>
        <p:blipFill>
          <a:blip r:embed="rId73"/>
          <a:stretch>
            <a:fillRect/>
          </a:stretch>
        </p:blipFill>
        <p:spPr>
          <a:xfrm>
            <a:off x="312466" y="321263"/>
            <a:ext cx="139972" cy="109739"/>
          </a:xfrm>
          <a:prstGeom prst="rect">
            <a:avLst/>
          </a:prstGeom>
          <a:ln w="12700">
            <a:miter lim="400000"/>
          </a:ln>
        </p:spPr>
      </p:pic>
      <p:pic>
        <p:nvPicPr>
          <p:cNvPr id="4135" name="Imagen 278" descr="Imagen 278"/>
          <p:cNvPicPr>
            <a:picLocks noChangeAspect="1"/>
          </p:cNvPicPr>
          <p:nvPr/>
        </p:nvPicPr>
        <p:blipFill>
          <a:blip r:embed="rId74"/>
          <a:stretch>
            <a:fillRect/>
          </a:stretch>
        </p:blipFill>
        <p:spPr>
          <a:xfrm>
            <a:off x="2245518" y="1288264"/>
            <a:ext cx="1752601" cy="486197"/>
          </a:xfrm>
          <a:prstGeom prst="rect">
            <a:avLst/>
          </a:prstGeom>
          <a:ln w="12700">
            <a:miter lim="400000"/>
          </a:ln>
        </p:spPr>
      </p:pic>
      <p:sp>
        <p:nvSpPr>
          <p:cNvPr id="4136" name="CuadroTexto 8"/>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7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7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7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7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7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8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8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82"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8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8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85" action="ppaction://hlinksldjump">
                  <a:extLst>
                    <a:ext uri="{A12FA001-AC4F-418D-AE19-62706E023703}">
                      <ahyp:hlinkClr xmlns:ahyp="http://schemas.microsoft.com/office/drawing/2018/hyperlinkcolor" val="tx"/>
                    </a:ext>
                  </a:extLst>
                </a:hlinkClick>
              </a:rPr>
              <a:t>R&amp;D&amp;I strategy</a:t>
            </a:r>
          </a:p>
          <a:p>
            <a:pPr>
              <a:spcBef>
                <a:spcPts val="300"/>
              </a:spcBef>
              <a:defRPr sz="1000" b="1" u="sng">
                <a:solidFill>
                  <a:srgbClr val="1A75CF"/>
                </a:solidFill>
              </a:defRPr>
            </a:pPr>
            <a:r>
              <a:rPr lang="en-US" dirty="0">
                <a:solidFill>
                  <a:srgbClr val="1A75CF"/>
                </a:solidFill>
                <a:uFill>
                  <a:solidFill>
                    <a:srgbClr val="467886"/>
                  </a:solidFill>
                </a:uFill>
                <a:hlinkClick r:id="rId86" action="ppaction://hlinksldjump">
                  <a:extLst>
                    <a:ext uri="{A12FA001-AC4F-418D-AE19-62706E023703}">
                      <ahyp:hlinkClr xmlns:ahyp="http://schemas.microsoft.com/office/drawing/2018/hyperlinkcolor" val="tx"/>
                    </a:ext>
                  </a:extLst>
                </a:hlinkClick>
              </a:rPr>
              <a:t>Digitalization</a:t>
            </a:r>
          </a:p>
        </p:txBody>
      </p:sp>
      <p:sp>
        <p:nvSpPr>
          <p:cNvPr id="2" name="Google Shape;1562;g3e27886eaf8_0_87">
            <a:extLst>
              <a:ext uri="{FF2B5EF4-FFF2-40B4-BE49-F238E27FC236}">
                <a16:creationId xmlns:a16="http://schemas.microsoft.com/office/drawing/2014/main" id="{8839FA8A-16B7-3C5F-D76D-D74BADE3DEF1}"/>
              </a:ext>
            </a:extLst>
          </p:cNvPr>
          <p:cNvSpPr txBox="1"/>
          <p:nvPr/>
        </p:nvSpPr>
        <p:spPr>
          <a:xfrm>
            <a:off x="4303865" y="1137520"/>
            <a:ext cx="4034019" cy="610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1000"/>
              </a:spcBef>
              <a:spcAft>
                <a:spcPts val="0"/>
              </a:spcAft>
              <a:buClr>
                <a:schemeClr val="dk1"/>
              </a:buClr>
              <a:buSzPts val="1600"/>
              <a:buFont typeface="Arial"/>
              <a:buNone/>
            </a:pPr>
            <a:r>
              <a:rPr lang="en-US" sz="1600" b="1" dirty="0">
                <a:solidFill>
                  <a:srgbClr val="1A75CF"/>
                </a:solidFill>
                <a:latin typeface="+mn-lt"/>
              </a:rPr>
              <a:t>The global platform that integrates all water management processes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8"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Digitalization: AqualiaLive Modules</a:t>
            </a:r>
          </a:p>
        </p:txBody>
      </p:sp>
      <p:sp>
        <p:nvSpPr>
          <p:cNvPr id="4139"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61</a:t>
            </a:fld>
            <a:endParaRPr lang="en-US" dirty="0"/>
          </a:p>
        </p:txBody>
      </p:sp>
      <p:sp>
        <p:nvSpPr>
          <p:cNvPr id="4140"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4141" name="Google Shape;474;p4"/>
          <p:cNvSpPr txBox="1"/>
          <p:nvPr/>
        </p:nvSpPr>
        <p:spPr>
          <a:xfrm>
            <a:off x="231821" y="734426"/>
            <a:ext cx="548749"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Aqualia</a:t>
            </a:r>
          </a:p>
        </p:txBody>
      </p:sp>
      <p:sp>
        <p:nvSpPr>
          <p:cNvPr id="4142" name="Google Shape;1563;g3e27886eaf8_0_87"/>
          <p:cNvSpPr/>
          <p:nvPr/>
        </p:nvSpPr>
        <p:spPr>
          <a:xfrm>
            <a:off x="4167509" y="1107423"/>
            <a:ext cx="1" cy="540001"/>
          </a:xfrm>
          <a:prstGeom prst="line">
            <a:avLst/>
          </a:prstGeom>
          <a:ln>
            <a:solidFill>
              <a:srgbClr val="0878BE"/>
            </a:solidFill>
          </a:ln>
        </p:spPr>
        <p:txBody>
          <a:bodyPr lIns="45719" rIns="45719"/>
          <a:lstStyle/>
          <a:p>
            <a:endParaRPr lang="en-US" dirty="0"/>
          </a:p>
        </p:txBody>
      </p:sp>
      <p:pic>
        <p:nvPicPr>
          <p:cNvPr id="4152" name="Google Shape;1582;g3e27886eaf8_0_107" descr="Google Shape;1582;g3e27886eaf8_0_107"/>
          <p:cNvPicPr>
            <a:picLocks noChangeAspect="1"/>
          </p:cNvPicPr>
          <p:nvPr/>
        </p:nvPicPr>
        <p:blipFill>
          <a:blip r:embed="rId2"/>
          <a:stretch>
            <a:fillRect/>
          </a:stretch>
        </p:blipFill>
        <p:spPr>
          <a:xfrm>
            <a:off x="2250008" y="1877503"/>
            <a:ext cx="430065" cy="423301"/>
          </a:xfrm>
          <a:prstGeom prst="rect">
            <a:avLst/>
          </a:prstGeom>
          <a:ln w="12700">
            <a:miter lim="400000"/>
          </a:ln>
        </p:spPr>
      </p:pic>
      <p:pic>
        <p:nvPicPr>
          <p:cNvPr id="4153" name="Google Shape;1583;g3e27886eaf8_0_107" descr="Google Shape;1583;g3e27886eaf8_0_107"/>
          <p:cNvPicPr>
            <a:picLocks noChangeAspect="1"/>
          </p:cNvPicPr>
          <p:nvPr/>
        </p:nvPicPr>
        <p:blipFill>
          <a:blip r:embed="rId3"/>
          <a:stretch>
            <a:fillRect/>
          </a:stretch>
        </p:blipFill>
        <p:spPr>
          <a:xfrm>
            <a:off x="2250008" y="3238978"/>
            <a:ext cx="430076" cy="432839"/>
          </a:xfrm>
          <a:prstGeom prst="rect">
            <a:avLst/>
          </a:prstGeom>
          <a:ln w="12700">
            <a:miter lim="400000"/>
          </a:ln>
        </p:spPr>
      </p:pic>
      <p:pic>
        <p:nvPicPr>
          <p:cNvPr id="4154" name="Google Shape;1584;g3e27886eaf8_0_107" descr="Google Shape;1584;g3e27886eaf8_0_107"/>
          <p:cNvPicPr>
            <a:picLocks noChangeAspect="1"/>
          </p:cNvPicPr>
          <p:nvPr/>
        </p:nvPicPr>
        <p:blipFill>
          <a:blip r:embed="rId4"/>
          <a:stretch>
            <a:fillRect/>
          </a:stretch>
        </p:blipFill>
        <p:spPr>
          <a:xfrm>
            <a:off x="2250002" y="4339152"/>
            <a:ext cx="430076" cy="430059"/>
          </a:xfrm>
          <a:prstGeom prst="rect">
            <a:avLst/>
          </a:prstGeom>
          <a:ln w="12700">
            <a:miter lim="400000"/>
          </a:ln>
        </p:spPr>
      </p:pic>
      <p:pic>
        <p:nvPicPr>
          <p:cNvPr id="4155" name="Google Shape;1585;g3e27886eaf8_0_107" descr="Google Shape;1585;g3e27886eaf8_0_107"/>
          <p:cNvPicPr>
            <a:picLocks noChangeAspect="1"/>
          </p:cNvPicPr>
          <p:nvPr/>
        </p:nvPicPr>
        <p:blipFill>
          <a:blip r:embed="rId5"/>
          <a:stretch>
            <a:fillRect/>
          </a:stretch>
        </p:blipFill>
        <p:spPr>
          <a:xfrm>
            <a:off x="2249989" y="5642736"/>
            <a:ext cx="430076" cy="428702"/>
          </a:xfrm>
          <a:prstGeom prst="rect">
            <a:avLst/>
          </a:prstGeom>
          <a:ln w="12700">
            <a:miter lim="400000"/>
          </a:ln>
        </p:spPr>
      </p:pic>
      <p:pic>
        <p:nvPicPr>
          <p:cNvPr id="4156" name="Google Shape;1586;g3e27886eaf8_0_107" descr="Google Shape;1586;g3e27886eaf8_0_107"/>
          <p:cNvPicPr>
            <a:picLocks noChangeAspect="1"/>
          </p:cNvPicPr>
          <p:nvPr/>
        </p:nvPicPr>
        <p:blipFill>
          <a:blip r:embed="rId6"/>
          <a:stretch>
            <a:fillRect/>
          </a:stretch>
        </p:blipFill>
        <p:spPr>
          <a:xfrm>
            <a:off x="7353882" y="1874798"/>
            <a:ext cx="430076" cy="428705"/>
          </a:xfrm>
          <a:prstGeom prst="rect">
            <a:avLst/>
          </a:prstGeom>
          <a:ln w="12700">
            <a:miter lim="400000"/>
          </a:ln>
        </p:spPr>
      </p:pic>
      <p:pic>
        <p:nvPicPr>
          <p:cNvPr id="4157" name="Google Shape;1587;g3e27886eaf8_0_107" descr="Google Shape;1587;g3e27886eaf8_0_107"/>
          <p:cNvPicPr>
            <a:picLocks noChangeAspect="1"/>
          </p:cNvPicPr>
          <p:nvPr/>
        </p:nvPicPr>
        <p:blipFill>
          <a:blip r:embed="rId7"/>
          <a:stretch>
            <a:fillRect/>
          </a:stretch>
        </p:blipFill>
        <p:spPr>
          <a:xfrm>
            <a:off x="7318586" y="3241056"/>
            <a:ext cx="430076" cy="428705"/>
          </a:xfrm>
          <a:prstGeom prst="rect">
            <a:avLst/>
          </a:prstGeom>
          <a:ln w="12700">
            <a:miter lim="400000"/>
          </a:ln>
        </p:spPr>
      </p:pic>
      <p:pic>
        <p:nvPicPr>
          <p:cNvPr id="4158" name="Google Shape;1588;g3e27886eaf8_0_107" descr="Google Shape;1588;g3e27886eaf8_0_107"/>
          <p:cNvPicPr>
            <a:picLocks noChangeAspect="1"/>
          </p:cNvPicPr>
          <p:nvPr/>
        </p:nvPicPr>
        <p:blipFill>
          <a:blip r:embed="rId8"/>
          <a:stretch>
            <a:fillRect/>
          </a:stretch>
        </p:blipFill>
        <p:spPr>
          <a:xfrm>
            <a:off x="7331964" y="4386905"/>
            <a:ext cx="430076" cy="427345"/>
          </a:xfrm>
          <a:prstGeom prst="rect">
            <a:avLst/>
          </a:prstGeom>
          <a:ln w="12700">
            <a:miter lim="400000"/>
          </a:ln>
        </p:spPr>
      </p:pic>
      <p:pic>
        <p:nvPicPr>
          <p:cNvPr id="4159" name="Google Shape;1589;g3e27886eaf8_0_107" descr="Google Shape;1589;g3e27886eaf8_0_107"/>
          <p:cNvPicPr>
            <a:picLocks noChangeAspect="1"/>
          </p:cNvPicPr>
          <p:nvPr/>
        </p:nvPicPr>
        <p:blipFill>
          <a:blip r:embed="rId9"/>
          <a:stretch>
            <a:fillRect/>
          </a:stretch>
        </p:blipFill>
        <p:spPr>
          <a:xfrm>
            <a:off x="7331964" y="5642736"/>
            <a:ext cx="430076" cy="428702"/>
          </a:xfrm>
          <a:prstGeom prst="rect">
            <a:avLst/>
          </a:prstGeom>
          <a:ln w="12700">
            <a:miter lim="400000"/>
          </a:ln>
        </p:spPr>
      </p:pic>
      <p:pic>
        <p:nvPicPr>
          <p:cNvPr id="4160" name="Imagen 291" descr="Imagen 291">
            <a:hlinkClick r:id="rId10" action="ppaction://hlinksldjump"/>
          </p:cNvPr>
          <p:cNvPicPr>
            <a:picLocks noChangeAspect="1"/>
          </p:cNvPicPr>
          <p:nvPr/>
        </p:nvPicPr>
        <p:blipFill>
          <a:blip r:embed="rId11"/>
          <a:stretch>
            <a:fillRect/>
          </a:stretch>
        </p:blipFill>
        <p:spPr>
          <a:xfrm>
            <a:off x="312466" y="321263"/>
            <a:ext cx="139972" cy="109739"/>
          </a:xfrm>
          <a:prstGeom prst="rect">
            <a:avLst/>
          </a:prstGeom>
          <a:ln w="12700">
            <a:miter lim="400000"/>
          </a:ln>
        </p:spPr>
      </p:pic>
      <p:pic>
        <p:nvPicPr>
          <p:cNvPr id="4161" name="Imagen 293" descr="Imagen 293"/>
          <p:cNvPicPr>
            <a:picLocks noChangeAspect="1"/>
          </p:cNvPicPr>
          <p:nvPr/>
        </p:nvPicPr>
        <p:blipFill>
          <a:blip r:embed="rId12"/>
          <a:stretch>
            <a:fillRect/>
          </a:stretch>
        </p:blipFill>
        <p:spPr>
          <a:xfrm>
            <a:off x="2245518" y="1207579"/>
            <a:ext cx="1752601" cy="486197"/>
          </a:xfrm>
          <a:prstGeom prst="rect">
            <a:avLst/>
          </a:prstGeom>
          <a:ln w="12700">
            <a:miter lim="400000"/>
          </a:ln>
        </p:spPr>
      </p:pic>
      <p:sp>
        <p:nvSpPr>
          <p:cNvPr id="4162" name="CuadroTexto 4"/>
          <p:cNvSpPr txBox="1"/>
          <p:nvPr/>
        </p:nvSpPr>
        <p:spPr>
          <a:xfrm>
            <a:off x="231817" y="968723"/>
            <a:ext cx="1232766" cy="282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US"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US"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US"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US"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US"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R&amp;D&amp;I strategy</a:t>
            </a:r>
          </a:p>
          <a:p>
            <a:pPr>
              <a:spcBef>
                <a:spcPts val="300"/>
              </a:spcBef>
              <a:defRPr sz="1000" b="1" u="sng">
                <a:solidFill>
                  <a:srgbClr val="1A75CF"/>
                </a:solidFill>
              </a:defRPr>
            </a:pPr>
            <a:r>
              <a:rPr lang="en-US" dirty="0">
                <a:solidFill>
                  <a:srgbClr val="1A75CF"/>
                </a:solidFill>
                <a:uFill>
                  <a:solidFill>
                    <a:srgbClr val="467886"/>
                  </a:solidFill>
                </a:uFill>
                <a:hlinkClick r:id="rId24" action="ppaction://hlinksldjump">
                  <a:extLst>
                    <a:ext uri="{A12FA001-AC4F-418D-AE19-62706E023703}">
                      <ahyp:hlinkClr xmlns:ahyp="http://schemas.microsoft.com/office/drawing/2018/hyperlinkcolor" val="tx"/>
                    </a:ext>
                  </a:extLst>
                </a:hlinkClick>
              </a:rPr>
              <a:t>Digitalization</a:t>
            </a:r>
          </a:p>
        </p:txBody>
      </p:sp>
      <p:sp>
        <p:nvSpPr>
          <p:cNvPr id="2" name="Google Shape;1562;g3e27886eaf8_0_87">
            <a:extLst>
              <a:ext uri="{FF2B5EF4-FFF2-40B4-BE49-F238E27FC236}">
                <a16:creationId xmlns:a16="http://schemas.microsoft.com/office/drawing/2014/main" id="{0288C775-5DB8-2DF3-6CA6-16738AF191AD}"/>
              </a:ext>
            </a:extLst>
          </p:cNvPr>
          <p:cNvSpPr txBox="1"/>
          <p:nvPr/>
        </p:nvSpPr>
        <p:spPr>
          <a:xfrm>
            <a:off x="4303865" y="1272735"/>
            <a:ext cx="4034019" cy="442132"/>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US" sz="1600" b="1" dirty="0">
                <a:solidFill>
                  <a:srgbClr val="1A75CF"/>
                </a:solidFill>
                <a:latin typeface="+mn-lt"/>
              </a:rPr>
              <a:t>Modules</a:t>
            </a:r>
          </a:p>
        </p:txBody>
      </p:sp>
      <p:sp>
        <p:nvSpPr>
          <p:cNvPr id="3" name="Google Shape;1571;g3e27886eaf8_0_107">
            <a:extLst>
              <a:ext uri="{FF2B5EF4-FFF2-40B4-BE49-F238E27FC236}">
                <a16:creationId xmlns:a16="http://schemas.microsoft.com/office/drawing/2014/main" id="{2D3926FC-A486-8801-1D67-E922DE8AF002}"/>
              </a:ext>
            </a:extLst>
          </p:cNvPr>
          <p:cNvSpPr txBox="1"/>
          <p:nvPr/>
        </p:nvSpPr>
        <p:spPr>
          <a:xfrm>
            <a:off x="2765805" y="3214318"/>
            <a:ext cx="4158870" cy="1068670"/>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Continuous Network Monitoring</a:t>
            </a:r>
          </a:p>
          <a:p>
            <a:pPr marL="0" marR="0" lvl="0" indent="0" algn="l" rtl="0">
              <a:lnSpc>
                <a:spcPct val="100000"/>
              </a:lnSpc>
              <a:spcBef>
                <a:spcPts val="600"/>
              </a:spcBef>
              <a:spcAft>
                <a:spcPts val="600"/>
              </a:spcAft>
              <a:buNone/>
            </a:pPr>
            <a:r>
              <a:rPr lang="en-US" sz="1100" dirty="0">
                <a:solidFill>
                  <a:schemeClr val="dk1"/>
                </a:solidFill>
                <a:latin typeface="+mn-lt"/>
              </a:rPr>
              <a:t>It enables the survey and georeferencing of network assets, allowing them to be clearly identified and supporting more accurate hydraulic modeling of the network.</a:t>
            </a:r>
            <a:endParaRPr lang="en-US" sz="1100" dirty="0">
              <a:latin typeface="+mn-lt"/>
            </a:endParaRPr>
          </a:p>
        </p:txBody>
      </p:sp>
      <p:sp>
        <p:nvSpPr>
          <p:cNvPr id="4" name="Google Shape;1572;g3e27886eaf8_0_107">
            <a:extLst>
              <a:ext uri="{FF2B5EF4-FFF2-40B4-BE49-F238E27FC236}">
                <a16:creationId xmlns:a16="http://schemas.microsoft.com/office/drawing/2014/main" id="{A29D0E23-FF37-1951-E703-71D35A7CC81E}"/>
              </a:ext>
            </a:extLst>
          </p:cNvPr>
          <p:cNvSpPr txBox="1"/>
          <p:nvPr/>
        </p:nvSpPr>
        <p:spPr>
          <a:xfrm>
            <a:off x="2765800" y="5562040"/>
            <a:ext cx="4158875" cy="1145614"/>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Business Reporting and Descriptive Analytics Systems</a:t>
            </a:r>
          </a:p>
          <a:p>
            <a:pPr marL="0" marR="0" lvl="0" indent="0" algn="l" rtl="0">
              <a:lnSpc>
                <a:spcPct val="100000"/>
              </a:lnSpc>
              <a:spcBef>
                <a:spcPts val="600"/>
              </a:spcBef>
              <a:spcAft>
                <a:spcPts val="600"/>
              </a:spcAft>
              <a:buNone/>
            </a:pPr>
            <a:r>
              <a:rPr lang="en-US" sz="1100" dirty="0">
                <a:solidFill>
                  <a:schemeClr val="dk1"/>
                </a:solidFill>
                <a:latin typeface="+mn-lt"/>
              </a:rPr>
              <a:t>An integrated dashboard providing key executive business indicators to support decision‑making.</a:t>
            </a:r>
            <a:endParaRPr lang="en-US" sz="1100" dirty="0">
              <a:latin typeface="+mn-lt"/>
            </a:endParaRPr>
          </a:p>
        </p:txBody>
      </p:sp>
      <p:sp>
        <p:nvSpPr>
          <p:cNvPr id="5" name="Google Shape;1573;g3e27886eaf8_0_107">
            <a:extLst>
              <a:ext uri="{FF2B5EF4-FFF2-40B4-BE49-F238E27FC236}">
                <a16:creationId xmlns:a16="http://schemas.microsoft.com/office/drawing/2014/main" id="{5D51A161-D33A-1AF5-849B-DDC9A0CA208E}"/>
              </a:ext>
            </a:extLst>
          </p:cNvPr>
          <p:cNvSpPr txBox="1"/>
          <p:nvPr/>
        </p:nvSpPr>
        <p:spPr>
          <a:xfrm>
            <a:off x="2765799" y="4348299"/>
            <a:ext cx="4158875" cy="1037893"/>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b="1" dirty="0">
                <a:solidFill>
                  <a:srgbClr val="0076D3"/>
                </a:solidFill>
                <a:latin typeface="+mn-lt"/>
              </a:rPr>
              <a:t>Water Analysis for Intelligent Management</a:t>
            </a:r>
          </a:p>
          <a:p>
            <a:pPr marL="0" marR="0" lvl="0" indent="0" algn="l" rtl="0">
              <a:lnSpc>
                <a:spcPct val="100000"/>
              </a:lnSpc>
              <a:spcBef>
                <a:spcPts val="600"/>
              </a:spcBef>
              <a:spcAft>
                <a:spcPts val="600"/>
              </a:spcAft>
              <a:buNone/>
            </a:pPr>
            <a:r>
              <a:rPr lang="en-US" sz="1100" dirty="0">
                <a:solidFill>
                  <a:schemeClr val="dk1"/>
                </a:solidFill>
                <a:latin typeface="+mn-lt"/>
              </a:rPr>
              <a:t>An analytical platform that collects and analyzes large volumes of data, transforming them into actionable knowledge to support intelligent decision‑making.</a:t>
            </a:r>
            <a:endParaRPr lang="en-US" sz="1100" dirty="0">
              <a:latin typeface="+mn-lt"/>
            </a:endParaRPr>
          </a:p>
        </p:txBody>
      </p:sp>
      <p:sp>
        <p:nvSpPr>
          <p:cNvPr id="6" name="Google Shape;1574;g3e27886eaf8_0_107">
            <a:extLst>
              <a:ext uri="{FF2B5EF4-FFF2-40B4-BE49-F238E27FC236}">
                <a16:creationId xmlns:a16="http://schemas.microsoft.com/office/drawing/2014/main" id="{F7F9AFBC-C30D-0807-6B90-D4D42B3EBA30}"/>
              </a:ext>
            </a:extLst>
          </p:cNvPr>
          <p:cNvSpPr txBox="1"/>
          <p:nvPr/>
        </p:nvSpPr>
        <p:spPr>
          <a:xfrm>
            <a:off x="7877827" y="3214318"/>
            <a:ext cx="4050648" cy="1068670"/>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Technology to Connect Customers</a:t>
            </a:r>
          </a:p>
          <a:p>
            <a:pPr marL="0" marR="0" lvl="0" indent="0" algn="l" rtl="0">
              <a:lnSpc>
                <a:spcPct val="100000"/>
              </a:lnSpc>
              <a:spcBef>
                <a:spcPts val="600"/>
              </a:spcBef>
              <a:spcAft>
                <a:spcPts val="600"/>
              </a:spcAft>
              <a:buNone/>
            </a:pPr>
            <a:r>
              <a:rPr lang="en-US" sz="1100" dirty="0">
                <a:solidFill>
                  <a:schemeClr val="dk1"/>
                </a:solidFill>
                <a:latin typeface="+mn-lt"/>
              </a:rPr>
              <a:t>Provides proprietary, innovative solutions tailored to user needs, developed in line with best practices implemented across the industry.</a:t>
            </a:r>
            <a:endParaRPr lang="en-US" sz="1100" dirty="0">
              <a:latin typeface="+mn-lt"/>
            </a:endParaRPr>
          </a:p>
        </p:txBody>
      </p:sp>
      <p:sp>
        <p:nvSpPr>
          <p:cNvPr id="7" name="Google Shape;1575;g3e27886eaf8_0_107">
            <a:extLst>
              <a:ext uri="{FF2B5EF4-FFF2-40B4-BE49-F238E27FC236}">
                <a16:creationId xmlns:a16="http://schemas.microsoft.com/office/drawing/2014/main" id="{DCE85763-4772-EEA6-59AF-EE4DDB385422}"/>
              </a:ext>
            </a:extLst>
          </p:cNvPr>
          <p:cNvSpPr txBox="1"/>
          <p:nvPr/>
        </p:nvSpPr>
        <p:spPr>
          <a:xfrm>
            <a:off x="7877829" y="4348299"/>
            <a:ext cx="4050646" cy="1314892"/>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Supervision, Control, and Data Acquisition</a:t>
            </a:r>
          </a:p>
          <a:p>
            <a:pPr marL="0" marR="0" lvl="0" indent="0" algn="l" rtl="0">
              <a:lnSpc>
                <a:spcPct val="100000"/>
              </a:lnSpc>
              <a:spcBef>
                <a:spcPts val="600"/>
              </a:spcBef>
              <a:spcAft>
                <a:spcPts val="600"/>
              </a:spcAft>
              <a:buNone/>
            </a:pPr>
            <a:r>
              <a:rPr lang="en-US" sz="1100" dirty="0">
                <a:solidFill>
                  <a:schemeClr val="dk1"/>
                </a:solidFill>
                <a:latin typeface="+mn-lt"/>
              </a:rPr>
              <a:t>Provides solutions for the needs of the water cycle by equipping users with the tools required to operate networks and any facility across the end-to-end water cycle.</a:t>
            </a:r>
            <a:endParaRPr lang="en-US" sz="1100" dirty="0">
              <a:latin typeface="+mn-lt"/>
            </a:endParaRPr>
          </a:p>
        </p:txBody>
      </p:sp>
      <p:sp>
        <p:nvSpPr>
          <p:cNvPr id="8" name="Google Shape;1576;g3e27886eaf8_0_107">
            <a:extLst>
              <a:ext uri="{FF2B5EF4-FFF2-40B4-BE49-F238E27FC236}">
                <a16:creationId xmlns:a16="http://schemas.microsoft.com/office/drawing/2014/main" id="{E753BBCA-1F54-FADC-03FB-937DD8E681EB}"/>
              </a:ext>
            </a:extLst>
          </p:cNvPr>
          <p:cNvSpPr txBox="1"/>
          <p:nvPr/>
        </p:nvSpPr>
        <p:spPr>
          <a:xfrm>
            <a:off x="7877825" y="5642725"/>
            <a:ext cx="3972000" cy="899393"/>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Aqualia Laboratory</a:t>
            </a:r>
          </a:p>
          <a:p>
            <a:pPr marL="0" marR="0" lvl="0" indent="0" algn="l" rtl="0">
              <a:lnSpc>
                <a:spcPct val="100000"/>
              </a:lnSpc>
              <a:spcBef>
                <a:spcPts val="600"/>
              </a:spcBef>
              <a:spcAft>
                <a:spcPts val="600"/>
              </a:spcAft>
              <a:buNone/>
            </a:pPr>
            <a:r>
              <a:rPr lang="en-US" sz="1100" dirty="0">
                <a:solidFill>
                  <a:schemeClr val="dk1"/>
                </a:solidFill>
                <a:latin typeface="+mn-lt"/>
              </a:rPr>
              <a:t>A platform composed of multiple modules that manages all aspects related to water quality.</a:t>
            </a:r>
            <a:endParaRPr lang="en-US" sz="1100" dirty="0">
              <a:latin typeface="+mn-lt"/>
            </a:endParaRPr>
          </a:p>
        </p:txBody>
      </p:sp>
      <p:sp>
        <p:nvSpPr>
          <p:cNvPr id="9" name="Google Shape;1577;g3e27886eaf8_0_107">
            <a:extLst>
              <a:ext uri="{FF2B5EF4-FFF2-40B4-BE49-F238E27FC236}">
                <a16:creationId xmlns:a16="http://schemas.microsoft.com/office/drawing/2014/main" id="{26F402B7-93E9-B0BD-C581-43A505CB4881}"/>
              </a:ext>
            </a:extLst>
          </p:cNvPr>
          <p:cNvSpPr txBox="1"/>
          <p:nvPr/>
        </p:nvSpPr>
        <p:spPr>
          <a:xfrm>
            <a:off x="2796501" y="1760702"/>
            <a:ext cx="4145719" cy="1484169"/>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Integrated Operations Centers for Sustainable Real‑Time Knowledge</a:t>
            </a:r>
          </a:p>
          <a:p>
            <a:pPr marL="0" marR="0" lvl="0" indent="0" algn="l" rtl="0">
              <a:lnSpc>
                <a:spcPct val="100000"/>
              </a:lnSpc>
              <a:spcBef>
                <a:spcPts val="600"/>
              </a:spcBef>
              <a:spcAft>
                <a:spcPts val="600"/>
              </a:spcAft>
              <a:buNone/>
            </a:pPr>
            <a:r>
              <a:rPr lang="en-US" sz="1100" dirty="0">
                <a:solidFill>
                  <a:schemeClr val="dk1"/>
                </a:solidFill>
                <a:latin typeface="+mn-lt"/>
              </a:rPr>
              <a:t>They manage water networks, incidents, work order issuance, assets, regulatory maintenance, and meters in an integrated manner, increasing network sensorization, and enhancing plant monitoring and control.</a:t>
            </a:r>
            <a:endParaRPr lang="en-US" sz="1100" dirty="0">
              <a:latin typeface="+mn-lt"/>
            </a:endParaRPr>
          </a:p>
        </p:txBody>
      </p:sp>
      <p:sp>
        <p:nvSpPr>
          <p:cNvPr id="10" name="Google Shape;1578;g3e27886eaf8_0_107">
            <a:extLst>
              <a:ext uri="{FF2B5EF4-FFF2-40B4-BE49-F238E27FC236}">
                <a16:creationId xmlns:a16="http://schemas.microsoft.com/office/drawing/2014/main" id="{6922B880-91C1-3485-1E71-09F2640A7516}"/>
              </a:ext>
            </a:extLst>
          </p:cNvPr>
          <p:cNvSpPr txBox="1"/>
          <p:nvPr/>
        </p:nvSpPr>
        <p:spPr>
          <a:xfrm>
            <a:off x="7908287" y="1760702"/>
            <a:ext cx="4020187" cy="1314892"/>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US" sz="1600" b="1" dirty="0">
                <a:solidFill>
                  <a:srgbClr val="0076D3"/>
                </a:solidFill>
                <a:latin typeface="+mn-lt"/>
              </a:rPr>
              <a:t>Global Maintenance and Procurement Management</a:t>
            </a:r>
          </a:p>
          <a:p>
            <a:pPr marL="0" marR="0" lvl="0" indent="0" algn="l" rtl="0">
              <a:lnSpc>
                <a:spcPct val="100000"/>
              </a:lnSpc>
              <a:spcBef>
                <a:spcPts val="600"/>
              </a:spcBef>
              <a:spcAft>
                <a:spcPts val="600"/>
              </a:spcAft>
              <a:buNone/>
            </a:pPr>
            <a:r>
              <a:rPr lang="en-US" sz="1100" dirty="0">
                <a:solidFill>
                  <a:schemeClr val="dk1"/>
                </a:solidFill>
                <a:latin typeface="+mn-lt"/>
              </a:rPr>
              <a:t>Manages service assets, plans and oversees maintenance activities, controls warehouse inventory, and carries out material purchasing and asset inventory management.</a:t>
            </a:r>
            <a:endParaRPr lang="en-US" sz="1100" dirty="0">
              <a:latin typeface="+mn-lt"/>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4"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Legal Notice</a:t>
            </a:r>
          </a:p>
        </p:txBody>
      </p:sp>
      <p:sp>
        <p:nvSpPr>
          <p:cNvPr id="4165"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62</a:t>
            </a:fld>
            <a:endParaRPr lang="en-US" dirty="0"/>
          </a:p>
        </p:txBody>
      </p:sp>
      <p:pic>
        <p:nvPicPr>
          <p:cNvPr id="4168" name="Imagen 12" descr="Imagen 12">
            <a:hlinkClick r:id="rId2" action="ppaction://hlinksldjump"/>
          </p:cNvPr>
          <p:cNvPicPr>
            <a:picLocks noChangeAspect="1"/>
          </p:cNvPicPr>
          <p:nvPr/>
        </p:nvPicPr>
        <p:blipFill>
          <a:blip r:embed="rId3"/>
          <a:stretch>
            <a:fillRect/>
          </a:stretch>
        </p:blipFill>
        <p:spPr>
          <a:xfrm>
            <a:off x="312466" y="321263"/>
            <a:ext cx="139972" cy="109739"/>
          </a:xfrm>
          <a:prstGeom prst="rect">
            <a:avLst/>
          </a:prstGeom>
          <a:ln w="12700">
            <a:miter lim="400000"/>
          </a:ln>
        </p:spPr>
      </p:pic>
      <p:sp>
        <p:nvSpPr>
          <p:cNvPr id="2" name="Google Shape;1594;g3e27886eaf8_0_141">
            <a:extLst>
              <a:ext uri="{FF2B5EF4-FFF2-40B4-BE49-F238E27FC236}">
                <a16:creationId xmlns:a16="http://schemas.microsoft.com/office/drawing/2014/main" id="{E8111D7D-6F74-DD39-57B2-37ED63F522F5}"/>
              </a:ext>
            </a:extLst>
          </p:cNvPr>
          <p:cNvSpPr txBox="1"/>
          <p:nvPr/>
        </p:nvSpPr>
        <p:spPr>
          <a:xfrm>
            <a:off x="2067339" y="1448725"/>
            <a:ext cx="4550030" cy="2839198"/>
          </a:xfrm>
          <a:prstGeom prst="rect">
            <a:avLst/>
          </a:prstGeom>
          <a:noFill/>
          <a:ln>
            <a:noFill/>
          </a:ln>
        </p:spPr>
        <p:txBody>
          <a:bodyPr spcFirstLastPara="1" wrap="square" lIns="91425" tIns="45700" rIns="91425" bIns="45700" anchor="ctr" anchorCtr="0">
            <a:spAutoFit/>
          </a:bodyPr>
          <a:lstStyle/>
          <a:p>
            <a:pPr marL="152400" marR="0" lvl="0" algn="l" rtl="0">
              <a:lnSpc>
                <a:spcPct val="90000"/>
              </a:lnSpc>
              <a:spcBef>
                <a:spcPts val="600"/>
              </a:spcBef>
              <a:spcAft>
                <a:spcPts val="600"/>
              </a:spcAft>
              <a:buClr>
                <a:schemeClr val="dk1"/>
              </a:buClr>
              <a:buSzPts val="1200"/>
            </a:pPr>
            <a:r>
              <a:rPr lang="en-US" sz="1100" dirty="0">
                <a:solidFill>
                  <a:schemeClr val="dk1"/>
                </a:solidFill>
              </a:rPr>
              <a:t>This document may contain forward-looking statements regarding the intentions, expectations, or forecasts of the FCC Group or its management as of the date of its issuance, which relate to various aspects such as the growth of different business lines, the results of the FCC Group, or other aspects related to its activity and situation.</a:t>
            </a:r>
          </a:p>
          <a:p>
            <a:pPr marL="152400" marR="0" lvl="0" algn="l" rtl="0">
              <a:lnSpc>
                <a:spcPct val="90000"/>
              </a:lnSpc>
              <a:spcBef>
                <a:spcPts val="600"/>
              </a:spcBef>
              <a:spcAft>
                <a:spcPts val="600"/>
              </a:spcAft>
              <a:buClr>
                <a:schemeClr val="dk1"/>
              </a:buClr>
              <a:buSzPts val="1200"/>
            </a:pPr>
            <a:r>
              <a:rPr lang="en-US" sz="1100" dirty="0">
                <a:solidFill>
                  <a:schemeClr val="dk1"/>
                </a:solidFill>
              </a:rPr>
              <a:t>These forward-looking statements or forecasts do not, by their very nature, constitute guarantees of future performance, being subject to risks, uncertainties, and other relevant factors that could cause the final developments and results to differ materially from those expressed in these intentions, expectations, or forecasts.</a:t>
            </a:r>
          </a:p>
          <a:p>
            <a:pPr marL="152400" marR="0" lvl="0" algn="l" rtl="0">
              <a:lnSpc>
                <a:spcPct val="90000"/>
              </a:lnSpc>
              <a:spcBef>
                <a:spcPts val="600"/>
              </a:spcBef>
              <a:spcAft>
                <a:spcPts val="600"/>
              </a:spcAft>
              <a:buClr>
                <a:schemeClr val="dk1"/>
              </a:buClr>
              <a:buSzPts val="1200"/>
            </a:pPr>
            <a:r>
              <a:rPr lang="en-US" sz="1100" dirty="0">
                <a:solidFill>
                  <a:schemeClr val="dk1"/>
                </a:solidFill>
              </a:rPr>
              <a:t>This document does not constitute an offer or invitation to acquire or subscribe for shares, in accordance with the provisions of Law 24/1988, of July 28, on the Securities Market, Royal Decree-Law 5/2005, of May 11, and/or Royal Decree 1310/2005, of November 4, and its implementing regulations.</a:t>
            </a:r>
          </a:p>
        </p:txBody>
      </p:sp>
      <p:sp>
        <p:nvSpPr>
          <p:cNvPr id="3" name="Google Shape;1597;g3e27886eaf8_0_141">
            <a:extLst>
              <a:ext uri="{FF2B5EF4-FFF2-40B4-BE49-F238E27FC236}">
                <a16:creationId xmlns:a16="http://schemas.microsoft.com/office/drawing/2014/main" id="{01968CF9-F66F-45D3-3B35-9D84CB2E7E53}"/>
              </a:ext>
            </a:extLst>
          </p:cNvPr>
          <p:cNvSpPr txBox="1"/>
          <p:nvPr/>
        </p:nvSpPr>
        <p:spPr>
          <a:xfrm>
            <a:off x="7099296" y="1448725"/>
            <a:ext cx="4402893" cy="1771214"/>
          </a:xfrm>
          <a:prstGeom prst="rect">
            <a:avLst/>
          </a:prstGeom>
          <a:noFill/>
          <a:ln>
            <a:noFill/>
          </a:ln>
        </p:spPr>
        <p:txBody>
          <a:bodyPr spcFirstLastPara="1" wrap="square" lIns="91425" tIns="45700" rIns="91425" bIns="45700" anchor="ctr" anchorCtr="0">
            <a:spAutoFit/>
          </a:bodyPr>
          <a:lstStyle/>
          <a:p>
            <a:pPr marL="152400" marR="0" lvl="0" algn="l" rtl="0">
              <a:lnSpc>
                <a:spcPct val="90000"/>
              </a:lnSpc>
              <a:spcBef>
                <a:spcPts val="600"/>
              </a:spcBef>
              <a:spcAft>
                <a:spcPts val="600"/>
              </a:spcAft>
              <a:buClr>
                <a:schemeClr val="dk1"/>
              </a:buClr>
              <a:buSzPts val="1200"/>
            </a:pPr>
            <a:r>
              <a:rPr lang="en-US" sz="1100" dirty="0">
                <a:solidFill>
                  <a:schemeClr val="dk1"/>
                </a:solidFill>
              </a:rPr>
              <a:t>The statements made in this declaration should be considered by all persons or entities that may need to make decisions or formulate or disseminate opinions regarding securities issued by the FCC Group. All are invited to consult the documentation and public information communicated or registered by the FCC Group with the National Securities Market Commission.</a:t>
            </a:r>
          </a:p>
          <a:p>
            <a:pPr marL="152400" marR="0" lvl="0" algn="l" rtl="0">
              <a:lnSpc>
                <a:spcPct val="90000"/>
              </a:lnSpc>
              <a:spcBef>
                <a:spcPts val="600"/>
              </a:spcBef>
              <a:spcAft>
                <a:spcPts val="600"/>
              </a:spcAft>
              <a:buClr>
                <a:schemeClr val="dk1"/>
              </a:buClr>
              <a:buSzPts val="1200"/>
            </a:pPr>
            <a:r>
              <a:rPr lang="en-US" sz="1100" dirty="0">
                <a:solidFill>
                  <a:schemeClr val="dk1"/>
                </a:solidFill>
              </a:rPr>
              <a:t>This document contains financial information that has been audited and prepared in accordance with International Financial Reporting Standards (IFRS).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0" name="Título 1"/>
          <p:cNvSpPr txBox="1">
            <a:spLocks noGrp="1"/>
          </p:cNvSpPr>
          <p:nvPr>
            <p:ph type="title"/>
          </p:nvPr>
        </p:nvSpPr>
        <p:spPr>
          <a:xfrm>
            <a:off x="1179728" y="4511254"/>
            <a:ext cx="3608100" cy="749164"/>
          </a:xfrm>
          <a:prstGeom prst="rect">
            <a:avLst/>
          </a:prstGeom>
        </p:spPr>
        <p:txBody>
          <a:bodyPr/>
          <a:lstStyle/>
          <a:p>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5;g3e1379ed546_0_0">
            <a:extLst>
              <a:ext uri="{FF2B5EF4-FFF2-40B4-BE49-F238E27FC236}">
                <a16:creationId xmlns:a16="http://schemas.microsoft.com/office/drawing/2014/main" id="{B9DE34BC-0C44-C40B-3CB1-874065A766E8}"/>
              </a:ext>
            </a:extLst>
          </p:cNvPr>
          <p:cNvSpPr/>
          <p:nvPr/>
        </p:nvSpPr>
        <p:spPr>
          <a:xfrm>
            <a:off x="2278765" y="1402710"/>
            <a:ext cx="4437602" cy="1954778"/>
          </a:xfrm>
          <a:prstGeom prst="roundRect">
            <a:avLst>
              <a:gd name="adj" fmla="val 5217"/>
            </a:avLst>
          </a:prstGeom>
          <a:solidFill>
            <a:srgbClr val="009242"/>
          </a:solidFill>
          <a:ln w="12700">
            <a:miter lim="400000"/>
          </a:ln>
        </p:spPr>
        <p:txBody>
          <a:bodyPr lIns="45719" rIns="45719" anchor="ctr"/>
          <a:lstStyle/>
          <a:p>
            <a:endParaRPr lang="en-US" dirty="0"/>
          </a:p>
        </p:txBody>
      </p:sp>
      <p:sp>
        <p:nvSpPr>
          <p:cNvPr id="3" name="Google Shape;641;g3e1379ed546_0_0">
            <a:extLst>
              <a:ext uri="{FF2B5EF4-FFF2-40B4-BE49-F238E27FC236}">
                <a16:creationId xmlns:a16="http://schemas.microsoft.com/office/drawing/2014/main" id="{FACF85B0-8FF0-1F73-3E22-EC4D29CDE0AA}"/>
              </a:ext>
            </a:extLst>
          </p:cNvPr>
          <p:cNvSpPr txBox="1"/>
          <p:nvPr/>
        </p:nvSpPr>
        <p:spPr>
          <a:xfrm>
            <a:off x="2397472" y="1325870"/>
            <a:ext cx="4366743" cy="2215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0" tIns="190500" rIns="190500" bIns="190500">
            <a:spAutoFit/>
          </a:bodyPr>
          <a:lstStyle/>
          <a:p>
            <a:pPr indent="152400">
              <a:defRPr sz="1100">
                <a:solidFill>
                  <a:srgbClr val="FFFFFF"/>
                </a:solidFill>
              </a:defRPr>
            </a:pPr>
            <a:r>
              <a:rPr lang="en-US" dirty="0"/>
              <a:t>Waste collection</a:t>
            </a:r>
          </a:p>
          <a:p>
            <a:pPr indent="152400">
              <a:spcBef>
                <a:spcPts val="300"/>
              </a:spcBef>
              <a:defRPr sz="1100">
                <a:solidFill>
                  <a:srgbClr val="FFFFFF"/>
                </a:solidFill>
              </a:defRPr>
            </a:pPr>
            <a:r>
              <a:rPr lang="en-US" dirty="0"/>
              <a:t>Street cleaning</a:t>
            </a:r>
          </a:p>
          <a:p>
            <a:pPr indent="152400">
              <a:spcBef>
                <a:spcPts val="300"/>
              </a:spcBef>
              <a:defRPr sz="1100">
                <a:solidFill>
                  <a:srgbClr val="FFFFFF"/>
                </a:solidFill>
              </a:defRPr>
            </a:pPr>
            <a:r>
              <a:rPr lang="en-US" dirty="0"/>
              <a:t>Urban waste treatment and recycling</a:t>
            </a:r>
          </a:p>
          <a:p>
            <a:pPr indent="152400">
              <a:spcBef>
                <a:spcPts val="300"/>
              </a:spcBef>
              <a:defRPr sz="1100">
                <a:solidFill>
                  <a:srgbClr val="FFFFFF"/>
                </a:solidFill>
              </a:defRPr>
            </a:pPr>
            <a:r>
              <a:rPr lang="en-US" dirty="0"/>
              <a:t>Green space maintenance</a:t>
            </a:r>
          </a:p>
          <a:p>
            <a:pPr indent="152400">
              <a:spcBef>
                <a:spcPts val="300"/>
              </a:spcBef>
              <a:defRPr sz="1100">
                <a:solidFill>
                  <a:srgbClr val="FFFFFF"/>
                </a:solidFill>
              </a:defRPr>
            </a:pPr>
            <a:r>
              <a:rPr lang="en-US" dirty="0"/>
              <a:t>Sewer network maintenance</a:t>
            </a:r>
          </a:p>
          <a:p>
            <a:pPr indent="152400">
              <a:spcBef>
                <a:spcPts val="300"/>
              </a:spcBef>
              <a:defRPr sz="1100">
                <a:solidFill>
                  <a:srgbClr val="FFFFFF"/>
                </a:solidFill>
              </a:defRPr>
            </a:pPr>
            <a:r>
              <a:rPr lang="en-US" dirty="0"/>
              <a:t>Comprehensive cleaning and maintenance of buildings and  </a:t>
            </a:r>
          </a:p>
          <a:p>
            <a:pPr indent="152400">
              <a:spcBef>
                <a:spcPts val="300"/>
              </a:spcBef>
              <a:defRPr sz="1100">
                <a:solidFill>
                  <a:srgbClr val="FFFFFF"/>
                </a:solidFill>
              </a:defRPr>
            </a:pPr>
            <a:r>
              <a:rPr lang="en-US" dirty="0"/>
              <a:t>facilities</a:t>
            </a:r>
          </a:p>
          <a:p>
            <a:pPr indent="152400">
              <a:spcBef>
                <a:spcPts val="300"/>
              </a:spcBef>
              <a:defRPr sz="1100">
                <a:solidFill>
                  <a:srgbClr val="FFFFFF"/>
                </a:solidFill>
              </a:defRPr>
            </a:pPr>
            <a:r>
              <a:rPr lang="en-US" dirty="0"/>
              <a:t>Industrial waste treatment and recycling</a:t>
            </a:r>
          </a:p>
          <a:p>
            <a:pPr indent="152400">
              <a:spcBef>
                <a:spcPts val="300"/>
              </a:spcBef>
              <a:defRPr sz="1100">
                <a:solidFill>
                  <a:srgbClr val="FFFFFF"/>
                </a:solidFill>
              </a:defRPr>
            </a:pPr>
            <a:r>
              <a:rPr lang="en-US" dirty="0"/>
              <a:t>Contaminated land remediation</a:t>
            </a:r>
          </a:p>
        </p:txBody>
      </p:sp>
      <p:sp>
        <p:nvSpPr>
          <p:cNvPr id="4" name="Conector recto 63">
            <a:extLst>
              <a:ext uri="{FF2B5EF4-FFF2-40B4-BE49-F238E27FC236}">
                <a16:creationId xmlns:a16="http://schemas.microsoft.com/office/drawing/2014/main" id="{7A64660F-E4CC-4D7E-0133-6C00E3160C0B}"/>
              </a:ext>
            </a:extLst>
          </p:cNvPr>
          <p:cNvSpPr/>
          <p:nvPr/>
        </p:nvSpPr>
        <p:spPr>
          <a:xfrm>
            <a:off x="2728673" y="1695312"/>
            <a:ext cx="3976840" cy="1"/>
          </a:xfrm>
          <a:prstGeom prst="line">
            <a:avLst/>
          </a:prstGeom>
          <a:ln>
            <a:solidFill>
              <a:srgbClr val="FFFFFF"/>
            </a:solidFill>
          </a:ln>
        </p:spPr>
        <p:txBody>
          <a:bodyPr lIns="45719" rIns="45719"/>
          <a:lstStyle/>
          <a:p>
            <a:endParaRPr lang="en-US" dirty="0"/>
          </a:p>
        </p:txBody>
      </p:sp>
      <p:sp>
        <p:nvSpPr>
          <p:cNvPr id="5" name="Conector recto 64">
            <a:extLst>
              <a:ext uri="{FF2B5EF4-FFF2-40B4-BE49-F238E27FC236}">
                <a16:creationId xmlns:a16="http://schemas.microsoft.com/office/drawing/2014/main" id="{3DE57E70-94D0-A7CE-F87E-39D8CB71E137}"/>
              </a:ext>
            </a:extLst>
          </p:cNvPr>
          <p:cNvSpPr/>
          <p:nvPr/>
        </p:nvSpPr>
        <p:spPr>
          <a:xfrm>
            <a:off x="2739525" y="1900292"/>
            <a:ext cx="3976840" cy="1"/>
          </a:xfrm>
          <a:prstGeom prst="line">
            <a:avLst/>
          </a:prstGeom>
          <a:ln>
            <a:solidFill>
              <a:srgbClr val="FFFFFF"/>
            </a:solidFill>
          </a:ln>
        </p:spPr>
        <p:txBody>
          <a:bodyPr lIns="45719" rIns="45719"/>
          <a:lstStyle/>
          <a:p>
            <a:endParaRPr lang="en-US" dirty="0"/>
          </a:p>
        </p:txBody>
      </p:sp>
      <p:sp>
        <p:nvSpPr>
          <p:cNvPr id="6" name="Conector recto 65">
            <a:extLst>
              <a:ext uri="{FF2B5EF4-FFF2-40B4-BE49-F238E27FC236}">
                <a16:creationId xmlns:a16="http://schemas.microsoft.com/office/drawing/2014/main" id="{4571F626-60C2-9DC6-67C5-7A4EECDDD41C}"/>
              </a:ext>
            </a:extLst>
          </p:cNvPr>
          <p:cNvSpPr/>
          <p:nvPr/>
        </p:nvSpPr>
        <p:spPr>
          <a:xfrm>
            <a:off x="2728673" y="2105271"/>
            <a:ext cx="3976840" cy="1"/>
          </a:xfrm>
          <a:prstGeom prst="line">
            <a:avLst/>
          </a:prstGeom>
          <a:ln>
            <a:solidFill>
              <a:srgbClr val="FFFFFF"/>
            </a:solidFill>
          </a:ln>
        </p:spPr>
        <p:txBody>
          <a:bodyPr lIns="45719" rIns="45719"/>
          <a:lstStyle/>
          <a:p>
            <a:endParaRPr lang="en-US" dirty="0"/>
          </a:p>
        </p:txBody>
      </p:sp>
      <p:sp>
        <p:nvSpPr>
          <p:cNvPr id="7" name="Conector recto 66">
            <a:extLst>
              <a:ext uri="{FF2B5EF4-FFF2-40B4-BE49-F238E27FC236}">
                <a16:creationId xmlns:a16="http://schemas.microsoft.com/office/drawing/2014/main" id="{81A44325-D326-8EBA-41D0-474A5E312BCE}"/>
              </a:ext>
            </a:extLst>
          </p:cNvPr>
          <p:cNvSpPr/>
          <p:nvPr/>
        </p:nvSpPr>
        <p:spPr>
          <a:xfrm>
            <a:off x="2739525" y="2310250"/>
            <a:ext cx="3976840" cy="1"/>
          </a:xfrm>
          <a:prstGeom prst="line">
            <a:avLst/>
          </a:prstGeom>
          <a:ln>
            <a:solidFill>
              <a:srgbClr val="FFFFFF"/>
            </a:solidFill>
          </a:ln>
        </p:spPr>
        <p:txBody>
          <a:bodyPr lIns="45719" rIns="45719"/>
          <a:lstStyle/>
          <a:p>
            <a:endParaRPr lang="en-US" dirty="0"/>
          </a:p>
        </p:txBody>
      </p:sp>
      <p:sp>
        <p:nvSpPr>
          <p:cNvPr id="8" name="Conector recto 67">
            <a:extLst>
              <a:ext uri="{FF2B5EF4-FFF2-40B4-BE49-F238E27FC236}">
                <a16:creationId xmlns:a16="http://schemas.microsoft.com/office/drawing/2014/main" id="{6D20D562-7C0F-6EF0-D654-DF4692C1BEDB}"/>
              </a:ext>
            </a:extLst>
          </p:cNvPr>
          <p:cNvSpPr/>
          <p:nvPr/>
        </p:nvSpPr>
        <p:spPr>
          <a:xfrm>
            <a:off x="2728673" y="2515229"/>
            <a:ext cx="3976840" cy="1"/>
          </a:xfrm>
          <a:prstGeom prst="line">
            <a:avLst/>
          </a:prstGeom>
          <a:ln>
            <a:solidFill>
              <a:srgbClr val="FFFFFF"/>
            </a:solidFill>
          </a:ln>
        </p:spPr>
        <p:txBody>
          <a:bodyPr lIns="45719" rIns="45719"/>
          <a:lstStyle/>
          <a:p>
            <a:endParaRPr lang="en-US" dirty="0"/>
          </a:p>
        </p:txBody>
      </p:sp>
      <p:sp>
        <p:nvSpPr>
          <p:cNvPr id="9" name="Conector recto 68">
            <a:extLst>
              <a:ext uri="{FF2B5EF4-FFF2-40B4-BE49-F238E27FC236}">
                <a16:creationId xmlns:a16="http://schemas.microsoft.com/office/drawing/2014/main" id="{48B3BC4F-E96E-F7E6-D4B6-B5A46DD13F51}"/>
              </a:ext>
            </a:extLst>
          </p:cNvPr>
          <p:cNvSpPr/>
          <p:nvPr/>
        </p:nvSpPr>
        <p:spPr>
          <a:xfrm>
            <a:off x="2736800" y="2919499"/>
            <a:ext cx="3976841" cy="1"/>
          </a:xfrm>
          <a:prstGeom prst="line">
            <a:avLst/>
          </a:prstGeom>
          <a:ln>
            <a:solidFill>
              <a:srgbClr val="FFFFFF"/>
            </a:solidFill>
          </a:ln>
        </p:spPr>
        <p:txBody>
          <a:bodyPr lIns="45719" rIns="45719"/>
          <a:lstStyle/>
          <a:p>
            <a:endParaRPr lang="en-US" dirty="0"/>
          </a:p>
        </p:txBody>
      </p:sp>
      <p:sp>
        <p:nvSpPr>
          <p:cNvPr id="10" name="Conector recto 69">
            <a:extLst>
              <a:ext uri="{FF2B5EF4-FFF2-40B4-BE49-F238E27FC236}">
                <a16:creationId xmlns:a16="http://schemas.microsoft.com/office/drawing/2014/main" id="{5EC50417-5760-5198-ADB9-F1A9E62A70EF}"/>
              </a:ext>
            </a:extLst>
          </p:cNvPr>
          <p:cNvSpPr/>
          <p:nvPr/>
        </p:nvSpPr>
        <p:spPr>
          <a:xfrm>
            <a:off x="2720236" y="3142319"/>
            <a:ext cx="3976840" cy="1"/>
          </a:xfrm>
          <a:prstGeom prst="line">
            <a:avLst/>
          </a:prstGeom>
          <a:ln>
            <a:solidFill>
              <a:srgbClr val="FFFFFF"/>
            </a:solidFill>
          </a:ln>
        </p:spPr>
        <p:txBody>
          <a:bodyPr lIns="45719" rIns="45719"/>
          <a:lstStyle/>
          <a:p>
            <a:endParaRPr lang="en-US" dirty="0"/>
          </a:p>
        </p:txBody>
      </p:sp>
      <p:sp>
        <p:nvSpPr>
          <p:cNvPr id="507" name="Google Shape;461;p4"/>
          <p:cNvSpPr txBox="1">
            <a:spLocks noGrp="1"/>
          </p:cNvSpPr>
          <p:nvPr>
            <p:ph type="body" sz="quarter" idx="4294967295"/>
          </p:nvPr>
        </p:nvSpPr>
        <p:spPr>
          <a:xfrm>
            <a:off x="2159510" y="703932"/>
            <a:ext cx="5727967" cy="313894"/>
          </a:xfrm>
          <a:prstGeom prst="rect">
            <a:avLst/>
          </a:prstGeom>
        </p:spPr>
        <p:txBody>
          <a:bodyPr/>
          <a:lstStyle>
            <a:lvl1pPr marL="0" indent="0">
              <a:spcBef>
                <a:spcPts val="0"/>
              </a:spcBef>
              <a:defRPr sz="1600" b="1">
                <a:solidFill>
                  <a:srgbClr val="FFFFFF"/>
                </a:solidFill>
              </a:defRPr>
            </a:lvl1pPr>
          </a:lstStyle>
          <a:p>
            <a:pPr>
              <a:buNone/>
            </a:pPr>
            <a:r>
              <a:rPr lang="en-US" dirty="0">
                <a:highlight>
                  <a:srgbClr val="1A75CF"/>
                </a:highlight>
              </a:rPr>
              <a:t>Diversified business model in 2025</a:t>
            </a:r>
          </a:p>
        </p:txBody>
      </p:sp>
      <p:sp>
        <p:nvSpPr>
          <p:cNvPr id="508" name="Google Shape;633;g3e1379ed546_0_0"/>
          <p:cNvSpPr/>
          <p:nvPr/>
        </p:nvSpPr>
        <p:spPr>
          <a:xfrm>
            <a:off x="6214024" y="3460768"/>
            <a:ext cx="1040701" cy="1040702"/>
          </a:xfrm>
          <a:prstGeom prst="ellipse">
            <a:avLst/>
          </a:prstGeom>
          <a:solidFill>
            <a:srgbClr val="FFFFFF"/>
          </a:solidFill>
          <a:ln w="6425">
            <a:solidFill>
              <a:srgbClr val="007DC3"/>
            </a:solidFill>
          </a:ln>
        </p:spPr>
        <p:txBody>
          <a:bodyPr lIns="45719" rIns="45719" anchor="ctr"/>
          <a:lstStyle/>
          <a:p>
            <a:pPr algn="ctr">
              <a:defRPr sz="900"/>
            </a:pPr>
            <a:endParaRPr lang="en-US" dirty="0"/>
          </a:p>
        </p:txBody>
      </p:sp>
      <p:sp>
        <p:nvSpPr>
          <p:cNvPr id="509" name="Google Shape;629;g3e1379ed546_0_0"/>
          <p:cNvSpPr txBox="1"/>
          <p:nvPr/>
        </p:nvSpPr>
        <p:spPr>
          <a:xfrm>
            <a:off x="2538586" y="879621"/>
            <a:ext cx="4166928"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lvl1pPr>
              <a:defRPr sz="1600" b="1">
                <a:solidFill>
                  <a:srgbClr val="009242"/>
                </a:solidFill>
              </a:defRPr>
            </a:lvl1pPr>
          </a:lstStyle>
          <a:p>
            <a:r>
              <a:rPr lang="en-US" dirty="0"/>
              <a:t>Environment</a:t>
            </a:r>
          </a:p>
        </p:txBody>
      </p:sp>
      <p:sp>
        <p:nvSpPr>
          <p:cNvPr id="510" name="Google Shape;630;g3e1379ed546_0_0"/>
          <p:cNvSpPr txBox="1"/>
          <p:nvPr/>
        </p:nvSpPr>
        <p:spPr>
          <a:xfrm>
            <a:off x="9996250" y="885098"/>
            <a:ext cx="1708256"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lvl1pPr>
              <a:defRPr sz="1600" b="1">
                <a:solidFill>
                  <a:srgbClr val="5398DB"/>
                </a:solidFill>
              </a:defRPr>
            </a:lvl1pPr>
          </a:lstStyle>
          <a:p>
            <a:r>
              <a:rPr lang="en-US" dirty="0"/>
              <a:t>Aqualia</a:t>
            </a:r>
          </a:p>
        </p:txBody>
      </p:sp>
      <p:sp>
        <p:nvSpPr>
          <p:cNvPr id="511" name="Google Shape;639;g3e1379ed546_0_0"/>
          <p:cNvSpPr txBox="1"/>
          <p:nvPr/>
        </p:nvSpPr>
        <p:spPr>
          <a:xfrm>
            <a:off x="9434275" y="4062815"/>
            <a:ext cx="1708256"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lvl1pPr>
              <a:defRPr sz="1600" b="1">
                <a:solidFill>
                  <a:srgbClr val="69999C"/>
                </a:solidFill>
              </a:defRPr>
            </a:lvl1pPr>
          </a:lstStyle>
          <a:p>
            <a:r>
              <a:rPr lang="en-US" dirty="0"/>
              <a:t>Concessions</a:t>
            </a:r>
          </a:p>
        </p:txBody>
      </p:sp>
      <p:sp>
        <p:nvSpPr>
          <p:cNvPr id="512" name="Google Shape;643;g3e1379ed546_0_0"/>
          <p:cNvSpPr txBox="1"/>
          <p:nvPr/>
        </p:nvSpPr>
        <p:spPr>
          <a:xfrm>
            <a:off x="2557636" y="4062681"/>
            <a:ext cx="3832801"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lvl1pPr>
              <a:defRPr sz="1600" b="1">
                <a:solidFill>
                  <a:srgbClr val="0058A0"/>
                </a:solidFill>
              </a:defRPr>
            </a:lvl1pPr>
          </a:lstStyle>
          <a:p>
            <a:r>
              <a:rPr lang="en-US" dirty="0"/>
              <a:t>Construction</a:t>
            </a:r>
          </a:p>
        </p:txBody>
      </p:sp>
      <p:sp>
        <p:nvSpPr>
          <p:cNvPr id="513" name="Google Shape;625;g3e1379ed546_0_0"/>
          <p:cNvSpPr/>
          <p:nvPr/>
        </p:nvSpPr>
        <p:spPr>
          <a:xfrm>
            <a:off x="2278055" y="4612916"/>
            <a:ext cx="4437601" cy="1954778"/>
          </a:xfrm>
          <a:prstGeom prst="roundRect">
            <a:avLst>
              <a:gd name="adj" fmla="val 5217"/>
            </a:avLst>
          </a:prstGeom>
          <a:solidFill>
            <a:srgbClr val="005697"/>
          </a:solidFill>
          <a:ln w="12700">
            <a:miter lim="400000"/>
          </a:ln>
        </p:spPr>
        <p:txBody>
          <a:bodyPr lIns="45719" rIns="45719" anchor="ctr"/>
          <a:lstStyle/>
          <a:p>
            <a:endParaRPr lang="en-US" dirty="0"/>
          </a:p>
        </p:txBody>
      </p:sp>
      <p:sp>
        <p:nvSpPr>
          <p:cNvPr id="514" name="Google Shape;628;g3e1379ed546_0_0"/>
          <p:cNvSpPr/>
          <p:nvPr/>
        </p:nvSpPr>
        <p:spPr>
          <a:xfrm>
            <a:off x="6911739" y="4619933"/>
            <a:ext cx="4434448" cy="1954095"/>
          </a:xfrm>
          <a:prstGeom prst="roundRect">
            <a:avLst>
              <a:gd name="adj" fmla="val 5217"/>
            </a:avLst>
          </a:prstGeom>
          <a:solidFill>
            <a:srgbClr val="69999C"/>
          </a:solidFill>
          <a:ln w="12700">
            <a:miter lim="400000"/>
          </a:ln>
        </p:spPr>
        <p:txBody>
          <a:bodyPr lIns="45719" rIns="45719" anchor="ctr"/>
          <a:lstStyle/>
          <a:p>
            <a:endParaRPr lang="en-US" dirty="0"/>
          </a:p>
        </p:txBody>
      </p:sp>
      <p:sp>
        <p:nvSpPr>
          <p:cNvPr id="516" name="Google Shape;628;g3e1379ed546_0_0"/>
          <p:cNvSpPr/>
          <p:nvPr/>
        </p:nvSpPr>
        <p:spPr>
          <a:xfrm>
            <a:off x="6912448" y="1409728"/>
            <a:ext cx="4434448" cy="1954095"/>
          </a:xfrm>
          <a:prstGeom prst="roundRect">
            <a:avLst>
              <a:gd name="adj" fmla="val 5217"/>
            </a:avLst>
          </a:prstGeom>
          <a:solidFill>
            <a:srgbClr val="70B9EC"/>
          </a:solidFill>
          <a:ln w="12700">
            <a:miter lim="400000"/>
          </a:ln>
        </p:spPr>
        <p:txBody>
          <a:bodyPr lIns="45719" rIns="45719" anchor="ctr"/>
          <a:lstStyle/>
          <a:p>
            <a:endParaRPr lang="en-US" dirty="0"/>
          </a:p>
        </p:txBody>
      </p:sp>
      <p:pic>
        <p:nvPicPr>
          <p:cNvPr id="517" name="Logo FCC" descr="Logo FCC"/>
          <p:cNvPicPr>
            <a:picLocks noChangeAspect="1"/>
          </p:cNvPicPr>
          <p:nvPr/>
        </p:nvPicPr>
        <p:blipFill>
          <a:blip r:embed="rId2"/>
          <a:stretch>
            <a:fillRect/>
          </a:stretch>
        </p:blipFill>
        <p:spPr>
          <a:xfrm>
            <a:off x="6395023" y="3766558"/>
            <a:ext cx="710283" cy="390656"/>
          </a:xfrm>
          <a:prstGeom prst="rect">
            <a:avLst/>
          </a:prstGeom>
          <a:ln w="12700">
            <a:miter lim="400000"/>
          </a:ln>
        </p:spPr>
      </p:pic>
      <p:pic>
        <p:nvPicPr>
          <p:cNvPr id="518" name="Fondo" descr="Fondo"/>
          <p:cNvPicPr>
            <a:picLocks noChangeAspect="1"/>
          </p:cNvPicPr>
          <p:nvPr/>
        </p:nvPicPr>
        <p:blipFill>
          <a:blip r:embed="rId3"/>
          <a:stretch>
            <a:fillRect/>
          </a:stretch>
        </p:blipFill>
        <p:spPr>
          <a:xfrm>
            <a:off x="5497459" y="2738882"/>
            <a:ext cx="2514548" cy="2544137"/>
          </a:xfrm>
          <a:prstGeom prst="rect">
            <a:avLst/>
          </a:prstGeom>
          <a:ln w="12700">
            <a:miter lim="400000"/>
          </a:ln>
        </p:spPr>
      </p:pic>
      <p:sp>
        <p:nvSpPr>
          <p:cNvPr id="527" name="Google Shape;641;g3e1379ed546_0_0"/>
          <p:cNvSpPr txBox="1"/>
          <p:nvPr/>
        </p:nvSpPr>
        <p:spPr>
          <a:xfrm>
            <a:off x="7026042" y="1327524"/>
            <a:ext cx="3871441" cy="1346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p>
            <a:pPr indent="152400">
              <a:defRPr sz="1100">
                <a:solidFill>
                  <a:srgbClr val="FFFFFF"/>
                </a:solidFill>
              </a:defRPr>
            </a:pPr>
            <a:r>
              <a:rPr lang="en-US" dirty="0"/>
              <a:t>Municipal concessions the management of the public </a:t>
            </a:r>
          </a:p>
          <a:p>
            <a:pPr indent="152400">
              <a:defRPr sz="1100">
                <a:solidFill>
                  <a:srgbClr val="FFFFFF"/>
                </a:solidFill>
              </a:defRPr>
            </a:pPr>
            <a:r>
              <a:rPr lang="en-US" dirty="0"/>
              <a:t>service of the end-to-end water cycle</a:t>
            </a:r>
          </a:p>
          <a:p>
            <a:pPr indent="152400">
              <a:spcBef>
                <a:spcPts val="300"/>
              </a:spcBef>
              <a:defRPr sz="1100">
                <a:solidFill>
                  <a:srgbClr val="FFFFFF"/>
                </a:solidFill>
              </a:defRPr>
            </a:pPr>
            <a:r>
              <a:rPr lang="en-US" dirty="0"/>
              <a:t>Infrastructure concessions under BOT contracts</a:t>
            </a:r>
          </a:p>
          <a:p>
            <a:pPr indent="152400">
              <a:spcBef>
                <a:spcPts val="300"/>
              </a:spcBef>
              <a:defRPr sz="1100">
                <a:solidFill>
                  <a:srgbClr val="FFFFFF"/>
                </a:solidFill>
              </a:defRPr>
            </a:pPr>
            <a:r>
              <a:rPr lang="en-US" dirty="0"/>
              <a:t>Operation and Maintenance (O&amp;M) services</a:t>
            </a:r>
          </a:p>
          <a:p>
            <a:pPr indent="152400">
              <a:spcBef>
                <a:spcPts val="300"/>
              </a:spcBef>
              <a:defRPr sz="1100">
                <a:solidFill>
                  <a:srgbClr val="FFFFFF"/>
                </a:solidFill>
              </a:defRPr>
            </a:pPr>
            <a:r>
              <a:rPr lang="en-US" dirty="0"/>
              <a:t>Technology and Networks (EPC)</a:t>
            </a:r>
          </a:p>
        </p:txBody>
      </p:sp>
      <p:sp>
        <p:nvSpPr>
          <p:cNvPr id="531" name="Google Shape;641;g3e1379ed546_0_0"/>
          <p:cNvSpPr txBox="1"/>
          <p:nvPr/>
        </p:nvSpPr>
        <p:spPr>
          <a:xfrm>
            <a:off x="2394749" y="4622701"/>
            <a:ext cx="4308042" cy="1800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p>
            <a:pPr indent="152400">
              <a:defRPr sz="1100">
                <a:solidFill>
                  <a:srgbClr val="FFFFFF"/>
                </a:solidFill>
              </a:defRPr>
            </a:pPr>
            <a:r>
              <a:rPr lang="en-US" dirty="0"/>
              <a:t>Civil  engineering</a:t>
            </a:r>
          </a:p>
          <a:p>
            <a:pPr indent="152400">
              <a:spcBef>
                <a:spcPts val="300"/>
              </a:spcBef>
              <a:defRPr sz="1100">
                <a:solidFill>
                  <a:srgbClr val="FFFFFF"/>
                </a:solidFill>
              </a:defRPr>
            </a:pPr>
            <a:r>
              <a:rPr lang="en-US" dirty="0"/>
              <a:t>Railroad works</a:t>
            </a:r>
          </a:p>
          <a:p>
            <a:pPr indent="152400">
              <a:spcBef>
                <a:spcPts val="300"/>
              </a:spcBef>
              <a:defRPr sz="1100">
                <a:solidFill>
                  <a:srgbClr val="FFFFFF"/>
                </a:solidFill>
              </a:defRPr>
            </a:pPr>
            <a:r>
              <a:rPr lang="en-US" dirty="0"/>
              <a:t>Industrial construction</a:t>
            </a:r>
          </a:p>
          <a:p>
            <a:pPr indent="152400">
              <a:spcBef>
                <a:spcPts val="300"/>
              </a:spcBef>
              <a:defRPr sz="1100">
                <a:solidFill>
                  <a:srgbClr val="FFFFFF"/>
                </a:solidFill>
              </a:defRPr>
            </a:pPr>
            <a:r>
              <a:rPr lang="en-US" dirty="0"/>
              <a:t>Concessions</a:t>
            </a:r>
          </a:p>
          <a:p>
            <a:pPr indent="152400">
              <a:spcBef>
                <a:spcPts val="300"/>
              </a:spcBef>
              <a:defRPr sz="1100">
                <a:solidFill>
                  <a:srgbClr val="FFFFFF"/>
                </a:solidFill>
              </a:defRPr>
            </a:pPr>
            <a:r>
              <a:rPr lang="en-US" dirty="0"/>
              <a:t>Infrastructure maintenance</a:t>
            </a:r>
          </a:p>
          <a:p>
            <a:pPr indent="152400">
              <a:spcBef>
                <a:spcPts val="300"/>
              </a:spcBef>
              <a:defRPr sz="1100">
                <a:solidFill>
                  <a:srgbClr val="FFFFFF"/>
                </a:solidFill>
              </a:defRPr>
            </a:pPr>
            <a:r>
              <a:rPr lang="en-US" dirty="0"/>
              <a:t>Prefabricated construction components</a:t>
            </a:r>
          </a:p>
          <a:p>
            <a:pPr indent="152400">
              <a:spcBef>
                <a:spcPts val="300"/>
              </a:spcBef>
              <a:defRPr sz="1100">
                <a:solidFill>
                  <a:srgbClr val="FFFFFF"/>
                </a:solidFill>
              </a:defRPr>
            </a:pPr>
            <a:r>
              <a:rPr lang="en-US" dirty="0"/>
              <a:t>Corporate image</a:t>
            </a:r>
          </a:p>
        </p:txBody>
      </p:sp>
      <p:sp>
        <p:nvSpPr>
          <p:cNvPr id="532" name="Google Shape;641;g3e1379ed546_0_0"/>
          <p:cNvSpPr txBox="1"/>
          <p:nvPr/>
        </p:nvSpPr>
        <p:spPr>
          <a:xfrm>
            <a:off x="7014319" y="4627028"/>
            <a:ext cx="4308041" cy="1177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p>
            <a:pPr indent="152400">
              <a:defRPr sz="1100">
                <a:solidFill>
                  <a:srgbClr val="FFFFFF"/>
                </a:solidFill>
              </a:defRPr>
            </a:pPr>
            <a:r>
              <a:rPr lang="en-US" dirty="0"/>
              <a:t>Road infrastructure</a:t>
            </a:r>
          </a:p>
          <a:p>
            <a:pPr indent="152400">
              <a:spcBef>
                <a:spcPts val="300"/>
              </a:spcBef>
              <a:defRPr sz="1100">
                <a:solidFill>
                  <a:srgbClr val="FFFFFF"/>
                </a:solidFill>
              </a:defRPr>
            </a:pPr>
            <a:r>
              <a:rPr lang="en-US" dirty="0"/>
              <a:t>Urban transport</a:t>
            </a:r>
          </a:p>
          <a:p>
            <a:pPr indent="152400">
              <a:spcBef>
                <a:spcPts val="300"/>
              </a:spcBef>
              <a:defRPr sz="1100">
                <a:solidFill>
                  <a:srgbClr val="FFFFFF"/>
                </a:solidFill>
              </a:defRPr>
            </a:pPr>
            <a:r>
              <a:rPr lang="en-US" dirty="0"/>
              <a:t>Social infrastructure</a:t>
            </a:r>
          </a:p>
          <a:p>
            <a:pPr indent="152400">
              <a:spcBef>
                <a:spcPts val="300"/>
              </a:spcBef>
              <a:defRPr sz="1100">
                <a:solidFill>
                  <a:srgbClr val="FFFFFF"/>
                </a:solidFill>
              </a:defRPr>
            </a:pPr>
            <a:r>
              <a:rPr lang="en-US" dirty="0"/>
              <a:t>Other infrastructure</a:t>
            </a:r>
          </a:p>
        </p:txBody>
      </p:sp>
      <p:sp>
        <p:nvSpPr>
          <p:cNvPr id="533" name="Conector recto 76"/>
          <p:cNvSpPr/>
          <p:nvPr/>
        </p:nvSpPr>
        <p:spPr>
          <a:xfrm>
            <a:off x="2728673" y="5008359"/>
            <a:ext cx="3976840" cy="1"/>
          </a:xfrm>
          <a:prstGeom prst="line">
            <a:avLst/>
          </a:prstGeom>
          <a:ln>
            <a:solidFill>
              <a:srgbClr val="FFFFFF"/>
            </a:solidFill>
          </a:ln>
        </p:spPr>
        <p:txBody>
          <a:bodyPr lIns="45719" rIns="45719"/>
          <a:lstStyle/>
          <a:p>
            <a:endParaRPr lang="en-US" dirty="0"/>
          </a:p>
        </p:txBody>
      </p:sp>
      <p:sp>
        <p:nvSpPr>
          <p:cNvPr id="534" name="Conector recto 77"/>
          <p:cNvSpPr/>
          <p:nvPr/>
        </p:nvSpPr>
        <p:spPr>
          <a:xfrm>
            <a:off x="2739525" y="5212450"/>
            <a:ext cx="3976840" cy="1"/>
          </a:xfrm>
          <a:prstGeom prst="line">
            <a:avLst/>
          </a:prstGeom>
          <a:ln>
            <a:solidFill>
              <a:srgbClr val="FFFFFF"/>
            </a:solidFill>
          </a:ln>
        </p:spPr>
        <p:txBody>
          <a:bodyPr lIns="45719" rIns="45719"/>
          <a:lstStyle/>
          <a:p>
            <a:endParaRPr lang="en-US" dirty="0"/>
          </a:p>
        </p:txBody>
      </p:sp>
      <p:sp>
        <p:nvSpPr>
          <p:cNvPr id="535" name="Conector recto 78"/>
          <p:cNvSpPr/>
          <p:nvPr/>
        </p:nvSpPr>
        <p:spPr>
          <a:xfrm>
            <a:off x="2728673" y="5425652"/>
            <a:ext cx="3976840" cy="1"/>
          </a:xfrm>
          <a:prstGeom prst="line">
            <a:avLst/>
          </a:prstGeom>
          <a:ln>
            <a:solidFill>
              <a:srgbClr val="FFFFFF"/>
            </a:solidFill>
          </a:ln>
        </p:spPr>
        <p:txBody>
          <a:bodyPr lIns="45719" rIns="45719"/>
          <a:lstStyle/>
          <a:p>
            <a:endParaRPr lang="en-US" dirty="0"/>
          </a:p>
        </p:txBody>
      </p:sp>
      <p:sp>
        <p:nvSpPr>
          <p:cNvPr id="536" name="Conector recto 79"/>
          <p:cNvSpPr/>
          <p:nvPr/>
        </p:nvSpPr>
        <p:spPr>
          <a:xfrm>
            <a:off x="2739525" y="5619803"/>
            <a:ext cx="3976840" cy="1"/>
          </a:xfrm>
          <a:prstGeom prst="line">
            <a:avLst/>
          </a:prstGeom>
          <a:ln>
            <a:solidFill>
              <a:srgbClr val="FFFFFF"/>
            </a:solidFill>
          </a:ln>
        </p:spPr>
        <p:txBody>
          <a:bodyPr lIns="45719" rIns="45719"/>
          <a:lstStyle/>
          <a:p>
            <a:endParaRPr lang="en-US" dirty="0"/>
          </a:p>
        </p:txBody>
      </p:sp>
      <p:sp>
        <p:nvSpPr>
          <p:cNvPr id="537" name="Conector recto 80"/>
          <p:cNvSpPr/>
          <p:nvPr/>
        </p:nvSpPr>
        <p:spPr>
          <a:xfrm>
            <a:off x="7350618" y="5017230"/>
            <a:ext cx="3976840" cy="1"/>
          </a:xfrm>
          <a:prstGeom prst="line">
            <a:avLst/>
          </a:prstGeom>
          <a:ln>
            <a:solidFill>
              <a:srgbClr val="FFFFFF"/>
            </a:solidFill>
          </a:ln>
        </p:spPr>
        <p:txBody>
          <a:bodyPr lIns="45719" rIns="45719"/>
          <a:lstStyle/>
          <a:p>
            <a:endParaRPr lang="en-US" dirty="0"/>
          </a:p>
        </p:txBody>
      </p:sp>
      <p:sp>
        <p:nvSpPr>
          <p:cNvPr id="538" name="Conector recto 81"/>
          <p:cNvSpPr/>
          <p:nvPr/>
        </p:nvSpPr>
        <p:spPr>
          <a:xfrm>
            <a:off x="2750053" y="5825611"/>
            <a:ext cx="3976840" cy="1"/>
          </a:xfrm>
          <a:prstGeom prst="line">
            <a:avLst/>
          </a:prstGeom>
          <a:ln>
            <a:solidFill>
              <a:srgbClr val="FFFFFF"/>
            </a:solidFill>
          </a:ln>
        </p:spPr>
        <p:txBody>
          <a:bodyPr lIns="45719" rIns="45719"/>
          <a:lstStyle/>
          <a:p>
            <a:endParaRPr lang="en-US" dirty="0"/>
          </a:p>
        </p:txBody>
      </p:sp>
      <p:sp>
        <p:nvSpPr>
          <p:cNvPr id="539" name="Conector recto 82"/>
          <p:cNvSpPr/>
          <p:nvPr/>
        </p:nvSpPr>
        <p:spPr>
          <a:xfrm>
            <a:off x="2749050" y="6031381"/>
            <a:ext cx="3976840" cy="1"/>
          </a:xfrm>
          <a:prstGeom prst="line">
            <a:avLst/>
          </a:prstGeom>
          <a:ln>
            <a:solidFill>
              <a:srgbClr val="FFFFFF"/>
            </a:solidFill>
          </a:ln>
        </p:spPr>
        <p:txBody>
          <a:bodyPr lIns="45719" rIns="45719"/>
          <a:lstStyle/>
          <a:p>
            <a:endParaRPr lang="en-US" dirty="0"/>
          </a:p>
        </p:txBody>
      </p:sp>
      <p:sp>
        <p:nvSpPr>
          <p:cNvPr id="540" name="Conector recto 83"/>
          <p:cNvSpPr/>
          <p:nvPr/>
        </p:nvSpPr>
        <p:spPr>
          <a:xfrm>
            <a:off x="7350618" y="5212643"/>
            <a:ext cx="3976840" cy="1"/>
          </a:xfrm>
          <a:prstGeom prst="line">
            <a:avLst/>
          </a:prstGeom>
          <a:ln>
            <a:solidFill>
              <a:srgbClr val="FFFFFF"/>
            </a:solidFill>
          </a:ln>
        </p:spPr>
        <p:txBody>
          <a:bodyPr lIns="45719" rIns="45719"/>
          <a:lstStyle/>
          <a:p>
            <a:endParaRPr lang="en-US" dirty="0"/>
          </a:p>
        </p:txBody>
      </p:sp>
      <p:sp>
        <p:nvSpPr>
          <p:cNvPr id="541" name="Conector recto 84"/>
          <p:cNvSpPr/>
          <p:nvPr/>
        </p:nvSpPr>
        <p:spPr>
          <a:xfrm>
            <a:off x="7350618" y="5423298"/>
            <a:ext cx="3976840" cy="1"/>
          </a:xfrm>
          <a:prstGeom prst="line">
            <a:avLst/>
          </a:prstGeom>
          <a:ln>
            <a:solidFill>
              <a:srgbClr val="FFFFFF"/>
            </a:solidFill>
          </a:ln>
        </p:spPr>
        <p:txBody>
          <a:bodyPr lIns="45719" rIns="45719"/>
          <a:lstStyle/>
          <a:p>
            <a:endParaRPr lang="en-US" dirty="0"/>
          </a:p>
        </p:txBody>
      </p:sp>
      <p:sp>
        <p:nvSpPr>
          <p:cNvPr id="543" name="Conector recto 86"/>
          <p:cNvSpPr/>
          <p:nvPr/>
        </p:nvSpPr>
        <p:spPr>
          <a:xfrm>
            <a:off x="7350618" y="5633951"/>
            <a:ext cx="3976840" cy="1"/>
          </a:xfrm>
          <a:prstGeom prst="line">
            <a:avLst/>
          </a:prstGeom>
          <a:ln>
            <a:solidFill>
              <a:srgbClr val="FFFFFF"/>
            </a:solidFill>
          </a:ln>
        </p:spPr>
        <p:txBody>
          <a:bodyPr lIns="45719" rIns="45719"/>
          <a:lstStyle/>
          <a:p>
            <a:endParaRPr lang="en-US" dirty="0"/>
          </a:p>
        </p:txBody>
      </p:sp>
      <p:sp>
        <p:nvSpPr>
          <p:cNvPr id="544" name="Conector recto 87"/>
          <p:cNvSpPr/>
          <p:nvPr/>
        </p:nvSpPr>
        <p:spPr>
          <a:xfrm>
            <a:off x="2732485" y="6233476"/>
            <a:ext cx="3976840" cy="1"/>
          </a:xfrm>
          <a:prstGeom prst="line">
            <a:avLst/>
          </a:prstGeom>
          <a:ln>
            <a:solidFill>
              <a:srgbClr val="FFFFFF"/>
            </a:solidFill>
          </a:ln>
        </p:spPr>
        <p:txBody>
          <a:bodyPr lIns="45719" rIns="45719"/>
          <a:lstStyle/>
          <a:p>
            <a:endParaRPr lang="en-US" dirty="0"/>
          </a:p>
        </p:txBody>
      </p:sp>
      <p:sp>
        <p:nvSpPr>
          <p:cNvPr id="545" name="Rectángulo: esquinas redondeadas 153"/>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546"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sp>
        <p:nvSpPr>
          <p:cNvPr id="547" name="Google Shape;283;g3e1379ed546_0_928"/>
          <p:cNvSpPr txBox="1">
            <a:spLocks noGrp="1"/>
          </p:cNvSpPr>
          <p:nvPr>
            <p:ph type="sldNum" sz="quarter" idx="4294967295"/>
          </p:nvPr>
        </p:nvSpPr>
        <p:spPr>
          <a:xfrm>
            <a:off x="11706624" y="6516073"/>
            <a:ext cx="234327"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7</a:t>
            </a:fld>
            <a:endParaRPr lang="en-US" dirty="0"/>
          </a:p>
        </p:txBody>
      </p:sp>
      <p:pic>
        <p:nvPicPr>
          <p:cNvPr id="548" name="Imagen 7" descr="Imagen 7">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pic>
        <p:nvPicPr>
          <p:cNvPr id="549" name="Iconos Áreas" descr="Iconos Áreas"/>
          <p:cNvPicPr>
            <a:picLocks noChangeAspect="1"/>
          </p:cNvPicPr>
          <p:nvPr/>
        </p:nvPicPr>
        <p:blipFill>
          <a:blip r:embed="rId6"/>
          <a:stretch>
            <a:fillRect/>
          </a:stretch>
        </p:blipFill>
        <p:spPr>
          <a:xfrm>
            <a:off x="2278465" y="1001247"/>
            <a:ext cx="338529" cy="338529"/>
          </a:xfrm>
          <a:prstGeom prst="rect">
            <a:avLst/>
          </a:prstGeom>
          <a:ln w="12700">
            <a:miter lim="400000"/>
          </a:ln>
        </p:spPr>
      </p:pic>
      <p:pic>
        <p:nvPicPr>
          <p:cNvPr id="550" name="Iconos Áreas" descr="Iconos Áreas"/>
          <p:cNvPicPr>
            <a:picLocks noChangeAspect="1"/>
          </p:cNvPicPr>
          <p:nvPr/>
        </p:nvPicPr>
        <p:blipFill>
          <a:blip r:embed="rId7"/>
          <a:stretch>
            <a:fillRect/>
          </a:stretch>
        </p:blipFill>
        <p:spPr>
          <a:xfrm>
            <a:off x="10999506" y="1000125"/>
            <a:ext cx="330994" cy="330993"/>
          </a:xfrm>
          <a:prstGeom prst="rect">
            <a:avLst/>
          </a:prstGeom>
          <a:ln w="12700">
            <a:miter lim="400000"/>
          </a:ln>
        </p:spPr>
      </p:pic>
      <p:pic>
        <p:nvPicPr>
          <p:cNvPr id="551" name="Iconos Áreas" descr="Iconos Áreas"/>
          <p:cNvPicPr>
            <a:picLocks noChangeAspect="1"/>
          </p:cNvPicPr>
          <p:nvPr/>
        </p:nvPicPr>
        <p:blipFill>
          <a:blip r:embed="rId8"/>
          <a:stretch>
            <a:fillRect/>
          </a:stretch>
        </p:blipFill>
        <p:spPr>
          <a:xfrm>
            <a:off x="2314182" y="4166485"/>
            <a:ext cx="379320" cy="379320"/>
          </a:xfrm>
          <a:prstGeom prst="rect">
            <a:avLst/>
          </a:prstGeom>
          <a:ln w="12700">
            <a:miter lim="400000"/>
          </a:ln>
        </p:spPr>
      </p:pic>
      <p:pic>
        <p:nvPicPr>
          <p:cNvPr id="552" name="Iconos Áreas" descr="Iconos Áreas"/>
          <p:cNvPicPr>
            <a:picLocks noChangeAspect="1"/>
          </p:cNvPicPr>
          <p:nvPr/>
        </p:nvPicPr>
        <p:blipFill>
          <a:blip r:embed="rId9"/>
          <a:stretch>
            <a:fillRect/>
          </a:stretch>
        </p:blipFill>
        <p:spPr>
          <a:xfrm>
            <a:off x="10942835" y="4150519"/>
            <a:ext cx="404812" cy="404812"/>
          </a:xfrm>
          <a:prstGeom prst="rect">
            <a:avLst/>
          </a:prstGeom>
          <a:ln w="12700">
            <a:miter lim="400000"/>
          </a:ln>
        </p:spPr>
      </p:pic>
      <p:sp>
        <p:nvSpPr>
          <p:cNvPr id="553" name="CuadroTexto 3"/>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Key figures</a:t>
            </a:r>
          </a:p>
          <a:p>
            <a:pPr>
              <a:spcBef>
                <a:spcPts val="300"/>
              </a:spcBef>
              <a:defRPr sz="1000" b="1"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Management team</a:t>
            </a:r>
          </a:p>
        </p:txBody>
      </p:sp>
      <p:sp>
        <p:nvSpPr>
          <p:cNvPr id="13" name="Conector recto 71">
            <a:extLst>
              <a:ext uri="{FF2B5EF4-FFF2-40B4-BE49-F238E27FC236}">
                <a16:creationId xmlns:a16="http://schemas.microsoft.com/office/drawing/2014/main" id="{402165B7-628A-2BF6-ADF9-10700CCA2183}"/>
              </a:ext>
            </a:extLst>
          </p:cNvPr>
          <p:cNvSpPr/>
          <p:nvPr/>
        </p:nvSpPr>
        <p:spPr>
          <a:xfrm>
            <a:off x="7357244" y="1855405"/>
            <a:ext cx="3976840" cy="1"/>
          </a:xfrm>
          <a:prstGeom prst="line">
            <a:avLst/>
          </a:prstGeom>
          <a:ln>
            <a:solidFill>
              <a:srgbClr val="FFFFFF"/>
            </a:solidFill>
          </a:ln>
        </p:spPr>
        <p:txBody>
          <a:bodyPr lIns="45719" rIns="45719"/>
          <a:lstStyle/>
          <a:p>
            <a:endParaRPr lang="en-US" dirty="0"/>
          </a:p>
        </p:txBody>
      </p:sp>
      <p:sp>
        <p:nvSpPr>
          <p:cNvPr id="14" name="Conector recto 72">
            <a:extLst>
              <a:ext uri="{FF2B5EF4-FFF2-40B4-BE49-F238E27FC236}">
                <a16:creationId xmlns:a16="http://schemas.microsoft.com/office/drawing/2014/main" id="{187267AB-768D-557D-6FD1-134A1255ABE7}"/>
              </a:ext>
            </a:extLst>
          </p:cNvPr>
          <p:cNvSpPr/>
          <p:nvPr/>
        </p:nvSpPr>
        <p:spPr>
          <a:xfrm>
            <a:off x="7357244" y="2065684"/>
            <a:ext cx="3976840" cy="1"/>
          </a:xfrm>
          <a:prstGeom prst="line">
            <a:avLst/>
          </a:prstGeom>
          <a:ln>
            <a:solidFill>
              <a:srgbClr val="FFFFFF"/>
            </a:solidFill>
          </a:ln>
        </p:spPr>
        <p:txBody>
          <a:bodyPr lIns="45719" rIns="45719"/>
          <a:lstStyle/>
          <a:p>
            <a:endParaRPr lang="en-US" dirty="0"/>
          </a:p>
        </p:txBody>
      </p:sp>
      <p:sp>
        <p:nvSpPr>
          <p:cNvPr id="15" name="Conector recto 73">
            <a:extLst>
              <a:ext uri="{FF2B5EF4-FFF2-40B4-BE49-F238E27FC236}">
                <a16:creationId xmlns:a16="http://schemas.microsoft.com/office/drawing/2014/main" id="{8D3FD79F-859B-A800-C907-71F9D78A7AB1}"/>
              </a:ext>
            </a:extLst>
          </p:cNvPr>
          <p:cNvSpPr/>
          <p:nvPr/>
        </p:nvSpPr>
        <p:spPr>
          <a:xfrm>
            <a:off x="7357244" y="2275963"/>
            <a:ext cx="3976840" cy="1"/>
          </a:xfrm>
          <a:prstGeom prst="line">
            <a:avLst/>
          </a:prstGeom>
          <a:ln>
            <a:solidFill>
              <a:srgbClr val="FFFFFF"/>
            </a:solidFill>
          </a:ln>
        </p:spPr>
        <p:txBody>
          <a:bodyPr lIns="45719" rIns="45719"/>
          <a:lstStyle/>
          <a:p>
            <a:endParaRPr lang="en-US" dirty="0"/>
          </a:p>
        </p:txBody>
      </p:sp>
      <p:sp>
        <p:nvSpPr>
          <p:cNvPr id="16" name="Conector recto 85">
            <a:extLst>
              <a:ext uri="{FF2B5EF4-FFF2-40B4-BE49-F238E27FC236}">
                <a16:creationId xmlns:a16="http://schemas.microsoft.com/office/drawing/2014/main" id="{D3B15ED0-3D1A-502F-F5FC-37844487C18E}"/>
              </a:ext>
            </a:extLst>
          </p:cNvPr>
          <p:cNvSpPr/>
          <p:nvPr/>
        </p:nvSpPr>
        <p:spPr>
          <a:xfrm>
            <a:off x="7357244" y="2486242"/>
            <a:ext cx="3976840" cy="1"/>
          </a:xfrm>
          <a:prstGeom prst="line">
            <a:avLst/>
          </a:prstGeom>
          <a:ln>
            <a:solidFill>
              <a:srgbClr val="FFFFFF"/>
            </a:solidFill>
          </a:ln>
        </p:spPr>
        <p:txBody>
          <a:bodyPr lIns="45719" rIns="45719"/>
          <a:lstStyle/>
          <a:p>
            <a:endParaRPr lang="en-US"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Google Shape;461;p4"/>
          <p:cNvSpPr txBox="1">
            <a:spLocks noGrp="1"/>
          </p:cNvSpPr>
          <p:nvPr>
            <p:ph type="body" sz="quarter" idx="4294967295"/>
          </p:nvPr>
        </p:nvSpPr>
        <p:spPr>
          <a:xfrm>
            <a:off x="2159510" y="703932"/>
            <a:ext cx="5727967" cy="313894"/>
          </a:xfrm>
          <a:prstGeom prst="rect">
            <a:avLst/>
          </a:prstGeom>
        </p:spPr>
        <p:txBody>
          <a:bodyPr/>
          <a:lstStyle>
            <a:lvl1pPr marL="0" indent="0">
              <a:spcBef>
                <a:spcPts val="0"/>
              </a:spcBef>
              <a:defRPr sz="1600" b="1">
                <a:solidFill>
                  <a:srgbClr val="FFFFFF"/>
                </a:solidFill>
              </a:defRPr>
            </a:lvl1pPr>
          </a:lstStyle>
          <a:p>
            <a:pPr>
              <a:buNone/>
            </a:pPr>
            <a:r>
              <a:rPr lang="en-US" dirty="0">
                <a:highlight>
                  <a:srgbClr val="1A75CF"/>
                </a:highlight>
              </a:rPr>
              <a:t>Diversified business model in 2025</a:t>
            </a:r>
          </a:p>
        </p:txBody>
      </p:sp>
      <p:sp>
        <p:nvSpPr>
          <p:cNvPr id="556" name="Google Shape;625;g3e1379ed546_0_0"/>
          <p:cNvSpPr/>
          <p:nvPr/>
        </p:nvSpPr>
        <p:spPr>
          <a:xfrm>
            <a:off x="2278054" y="4612916"/>
            <a:ext cx="4437602" cy="1954778"/>
          </a:xfrm>
          <a:prstGeom prst="roundRect">
            <a:avLst>
              <a:gd name="adj" fmla="val 5217"/>
            </a:avLst>
          </a:prstGeom>
          <a:solidFill>
            <a:srgbClr val="005697"/>
          </a:solidFill>
          <a:ln w="12700">
            <a:miter lim="400000"/>
          </a:ln>
        </p:spPr>
        <p:txBody>
          <a:bodyPr lIns="45719" rIns="45719" anchor="ctr"/>
          <a:lstStyle/>
          <a:p>
            <a:endParaRPr lang="en-US" dirty="0"/>
          </a:p>
        </p:txBody>
      </p:sp>
      <p:sp>
        <p:nvSpPr>
          <p:cNvPr id="557" name="Google Shape;628;g3e1379ed546_0_0"/>
          <p:cNvSpPr/>
          <p:nvPr/>
        </p:nvSpPr>
        <p:spPr>
          <a:xfrm>
            <a:off x="6911737" y="4619933"/>
            <a:ext cx="4434448" cy="1954095"/>
          </a:xfrm>
          <a:prstGeom prst="roundRect">
            <a:avLst>
              <a:gd name="adj" fmla="val 5217"/>
            </a:avLst>
          </a:prstGeom>
          <a:solidFill>
            <a:srgbClr val="69999C"/>
          </a:solidFill>
          <a:ln w="12700">
            <a:miter lim="400000"/>
          </a:ln>
        </p:spPr>
        <p:txBody>
          <a:bodyPr lIns="45719" rIns="45719" anchor="ctr"/>
          <a:lstStyle/>
          <a:p>
            <a:endParaRPr lang="en-US" dirty="0"/>
          </a:p>
        </p:txBody>
      </p:sp>
      <p:sp>
        <p:nvSpPr>
          <p:cNvPr id="558" name="Google Shape;625;g3e1379ed546_0_0"/>
          <p:cNvSpPr/>
          <p:nvPr/>
        </p:nvSpPr>
        <p:spPr>
          <a:xfrm>
            <a:off x="2278764" y="1402710"/>
            <a:ext cx="4437602" cy="1954778"/>
          </a:xfrm>
          <a:prstGeom prst="roundRect">
            <a:avLst>
              <a:gd name="adj" fmla="val 5217"/>
            </a:avLst>
          </a:prstGeom>
          <a:solidFill>
            <a:srgbClr val="009242"/>
          </a:solidFill>
          <a:ln w="12700">
            <a:miter lim="400000"/>
          </a:ln>
        </p:spPr>
        <p:txBody>
          <a:bodyPr lIns="45719" rIns="45719" anchor="ctr"/>
          <a:lstStyle/>
          <a:p>
            <a:endParaRPr lang="en-US" dirty="0"/>
          </a:p>
        </p:txBody>
      </p:sp>
      <p:sp>
        <p:nvSpPr>
          <p:cNvPr id="559" name="Google Shape;628;g3e1379ed546_0_0"/>
          <p:cNvSpPr/>
          <p:nvPr/>
        </p:nvSpPr>
        <p:spPr>
          <a:xfrm>
            <a:off x="6912447" y="1409728"/>
            <a:ext cx="4434448" cy="1954095"/>
          </a:xfrm>
          <a:prstGeom prst="roundRect">
            <a:avLst>
              <a:gd name="adj" fmla="val 5217"/>
            </a:avLst>
          </a:prstGeom>
          <a:solidFill>
            <a:srgbClr val="70B9EC"/>
          </a:solidFill>
          <a:ln w="12700">
            <a:miter lim="400000"/>
          </a:ln>
        </p:spPr>
        <p:txBody>
          <a:bodyPr lIns="45719" rIns="45719" anchor="ctr"/>
          <a:lstStyle/>
          <a:p>
            <a:endParaRPr lang="en-US" dirty="0"/>
          </a:p>
        </p:txBody>
      </p:sp>
      <p:sp>
        <p:nvSpPr>
          <p:cNvPr id="560" name="Google Shape;641;g3e1379ed546_0_0"/>
          <p:cNvSpPr txBox="1"/>
          <p:nvPr/>
        </p:nvSpPr>
        <p:spPr>
          <a:xfrm>
            <a:off x="2394750" y="4612763"/>
            <a:ext cx="4308041"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p>
            <a:pPr indent="152400">
              <a:defRPr sz="1100">
                <a:solidFill>
                  <a:srgbClr val="FFFFFF"/>
                </a:solidFill>
              </a:defRPr>
            </a:pPr>
            <a:r>
              <a:rPr lang="en-US" dirty="0"/>
              <a:t>FCC Construction		100%</a:t>
            </a:r>
          </a:p>
          <a:p>
            <a:pPr indent="152400">
              <a:spcBef>
                <a:spcPts val="300"/>
              </a:spcBef>
              <a:defRPr sz="1100">
                <a:solidFill>
                  <a:srgbClr val="FFFFFF"/>
                </a:solidFill>
              </a:defRPr>
            </a:pPr>
            <a:r>
              <a:rPr lang="en-US" dirty="0"/>
              <a:t>FCC Industrial		100%</a:t>
            </a:r>
          </a:p>
          <a:p>
            <a:pPr indent="152400">
              <a:spcBef>
                <a:spcPts val="300"/>
              </a:spcBef>
              <a:defRPr sz="1100">
                <a:solidFill>
                  <a:srgbClr val="FFFFFF"/>
                </a:solidFill>
              </a:defRPr>
            </a:pPr>
            <a:r>
              <a:rPr lang="en-US" dirty="0" err="1"/>
              <a:t>Matinsa</a:t>
            </a:r>
            <a:r>
              <a:rPr lang="en-US" dirty="0"/>
              <a:t>			100%</a:t>
            </a:r>
          </a:p>
          <a:p>
            <a:pPr indent="152400">
              <a:spcBef>
                <a:spcPts val="300"/>
              </a:spcBef>
              <a:defRPr sz="1100">
                <a:solidFill>
                  <a:srgbClr val="FFFFFF"/>
                </a:solidFill>
              </a:defRPr>
            </a:pPr>
            <a:r>
              <a:rPr lang="en-US" dirty="0" err="1"/>
              <a:t>Prefabricados</a:t>
            </a:r>
            <a:r>
              <a:rPr lang="en-US" dirty="0"/>
              <a:t> Delta		100%</a:t>
            </a:r>
          </a:p>
          <a:p>
            <a:pPr indent="152400">
              <a:spcBef>
                <a:spcPts val="300"/>
              </a:spcBef>
              <a:defRPr sz="1100">
                <a:solidFill>
                  <a:srgbClr val="FFFFFF"/>
                </a:solidFill>
              </a:defRPr>
            </a:pPr>
            <a:r>
              <a:rPr lang="en-US" dirty="0" err="1"/>
              <a:t>Megaplás</a:t>
            </a:r>
            <a:r>
              <a:rPr lang="en-US" dirty="0"/>
              <a:t>			100%</a:t>
            </a:r>
          </a:p>
        </p:txBody>
      </p:sp>
      <p:sp>
        <p:nvSpPr>
          <p:cNvPr id="561" name="Google Shape;629;g3e1379ed546_0_0"/>
          <p:cNvSpPr txBox="1"/>
          <p:nvPr/>
        </p:nvSpPr>
        <p:spPr>
          <a:xfrm>
            <a:off x="2538585" y="879621"/>
            <a:ext cx="4166928"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lvl1pPr>
              <a:defRPr sz="1600" b="1">
                <a:solidFill>
                  <a:srgbClr val="009242"/>
                </a:solidFill>
              </a:defRPr>
            </a:lvl1pPr>
          </a:lstStyle>
          <a:p>
            <a:r>
              <a:rPr lang="en-US" dirty="0"/>
              <a:t>Environment</a:t>
            </a:r>
          </a:p>
        </p:txBody>
      </p:sp>
      <p:sp>
        <p:nvSpPr>
          <p:cNvPr id="562" name="Google Shape;630;g3e1379ed546_0_0"/>
          <p:cNvSpPr txBox="1"/>
          <p:nvPr/>
        </p:nvSpPr>
        <p:spPr>
          <a:xfrm>
            <a:off x="9996248" y="885098"/>
            <a:ext cx="1708256"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lvl1pPr>
              <a:defRPr sz="1600" b="1">
                <a:solidFill>
                  <a:srgbClr val="5398DB"/>
                </a:solidFill>
              </a:defRPr>
            </a:lvl1pPr>
          </a:lstStyle>
          <a:p>
            <a:r>
              <a:rPr lang="en-US" dirty="0"/>
              <a:t>Aqualia</a:t>
            </a:r>
          </a:p>
        </p:txBody>
      </p:sp>
      <p:sp>
        <p:nvSpPr>
          <p:cNvPr id="563" name="Google Shape;639;g3e1379ed546_0_0"/>
          <p:cNvSpPr txBox="1"/>
          <p:nvPr/>
        </p:nvSpPr>
        <p:spPr>
          <a:xfrm>
            <a:off x="9434273" y="4062815"/>
            <a:ext cx="1708256"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lvl1pPr>
              <a:defRPr sz="1600" b="1">
                <a:solidFill>
                  <a:srgbClr val="69999C"/>
                </a:solidFill>
              </a:defRPr>
            </a:lvl1pPr>
          </a:lstStyle>
          <a:p>
            <a:r>
              <a:rPr lang="en-US" dirty="0"/>
              <a:t>Concessions</a:t>
            </a:r>
          </a:p>
        </p:txBody>
      </p:sp>
      <p:sp>
        <p:nvSpPr>
          <p:cNvPr id="564" name="Google Shape;641;g3e1379ed546_0_0"/>
          <p:cNvSpPr txBox="1"/>
          <p:nvPr/>
        </p:nvSpPr>
        <p:spPr>
          <a:xfrm>
            <a:off x="2397475" y="1373053"/>
            <a:ext cx="4315408" cy="1800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p>
            <a:pPr indent="152400">
              <a:defRPr sz="1100">
                <a:solidFill>
                  <a:srgbClr val="FFFFFF"/>
                </a:solidFill>
              </a:defRPr>
            </a:pPr>
            <a:r>
              <a:rPr lang="en-US" dirty="0"/>
              <a:t>FCC Medio </a:t>
            </a:r>
            <a:r>
              <a:rPr lang="en-US" dirty="0" err="1"/>
              <a:t>Ambiente</a:t>
            </a:r>
            <a:r>
              <a:rPr lang="en-US" dirty="0"/>
              <a:t> (Spain)	100%</a:t>
            </a:r>
          </a:p>
          <a:p>
            <a:pPr indent="152400">
              <a:spcBef>
                <a:spcPts val="300"/>
              </a:spcBef>
              <a:defRPr sz="1100">
                <a:solidFill>
                  <a:srgbClr val="FFFFFF"/>
                </a:solidFill>
              </a:defRPr>
            </a:pPr>
            <a:r>
              <a:rPr lang="en-US" dirty="0"/>
              <a:t>FCC </a:t>
            </a:r>
            <a:r>
              <a:rPr lang="en-US" dirty="0" err="1"/>
              <a:t>Ámbito</a:t>
            </a:r>
            <a:r>
              <a:rPr lang="en-US" dirty="0"/>
              <a:t>		100%</a:t>
            </a:r>
          </a:p>
          <a:p>
            <a:pPr indent="152400">
              <a:spcBef>
                <a:spcPts val="300"/>
              </a:spcBef>
              <a:defRPr sz="1100">
                <a:solidFill>
                  <a:srgbClr val="FFFFFF"/>
                </a:solidFill>
              </a:defRPr>
            </a:pPr>
            <a:r>
              <a:rPr lang="en-US" dirty="0"/>
              <a:t>FCC Environment France		100%</a:t>
            </a:r>
          </a:p>
          <a:p>
            <a:pPr indent="152400">
              <a:spcBef>
                <a:spcPts val="300"/>
              </a:spcBef>
              <a:defRPr sz="1100">
                <a:solidFill>
                  <a:srgbClr val="FFFFFF"/>
                </a:solidFill>
              </a:defRPr>
            </a:pPr>
            <a:r>
              <a:rPr lang="en-US" dirty="0"/>
              <a:t>FCC </a:t>
            </a:r>
            <a:r>
              <a:rPr lang="en-US" dirty="0" err="1"/>
              <a:t>Meio</a:t>
            </a:r>
            <a:r>
              <a:rPr lang="en-US" dirty="0"/>
              <a:t> </a:t>
            </a:r>
            <a:r>
              <a:rPr lang="en-US" dirty="0" err="1"/>
              <a:t>Ambiente</a:t>
            </a:r>
            <a:r>
              <a:rPr lang="en-US" dirty="0"/>
              <a:t> Portugal	100%</a:t>
            </a:r>
          </a:p>
          <a:p>
            <a:pPr indent="152400">
              <a:spcBef>
                <a:spcPts val="300"/>
              </a:spcBef>
              <a:defRPr sz="1100">
                <a:solidFill>
                  <a:srgbClr val="FFFFFF"/>
                </a:solidFill>
              </a:defRPr>
            </a:pPr>
            <a:r>
              <a:rPr lang="en-US" dirty="0"/>
              <a:t>FCC Environmental UK		100%</a:t>
            </a:r>
          </a:p>
          <a:p>
            <a:pPr indent="152400">
              <a:spcBef>
                <a:spcPts val="300"/>
              </a:spcBef>
              <a:defRPr sz="1100">
                <a:solidFill>
                  <a:srgbClr val="FFFFFF"/>
                </a:solidFill>
              </a:defRPr>
            </a:pPr>
            <a:r>
              <a:rPr lang="en-US" dirty="0"/>
              <a:t>FCC Environmental Services CEE	100%</a:t>
            </a:r>
          </a:p>
          <a:p>
            <a:pPr indent="152400">
              <a:spcBef>
                <a:spcPts val="300"/>
              </a:spcBef>
              <a:defRPr sz="1100">
                <a:solidFill>
                  <a:srgbClr val="FFFFFF"/>
                </a:solidFill>
              </a:defRPr>
            </a:pPr>
            <a:r>
              <a:rPr lang="en-US" dirty="0"/>
              <a:t>FCC Environmental Services USA	100%</a:t>
            </a:r>
          </a:p>
        </p:txBody>
      </p:sp>
      <p:sp>
        <p:nvSpPr>
          <p:cNvPr id="565" name="Google Shape;643;g3e1379ed546_0_0"/>
          <p:cNvSpPr txBox="1"/>
          <p:nvPr/>
        </p:nvSpPr>
        <p:spPr>
          <a:xfrm>
            <a:off x="2557635" y="4062681"/>
            <a:ext cx="3832802"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lvl1pPr>
              <a:defRPr sz="1600" b="1">
                <a:solidFill>
                  <a:srgbClr val="0058A0"/>
                </a:solidFill>
              </a:defRPr>
            </a:lvl1pPr>
          </a:lstStyle>
          <a:p>
            <a:r>
              <a:rPr lang="en-US" dirty="0"/>
              <a:t>Construction</a:t>
            </a:r>
          </a:p>
        </p:txBody>
      </p:sp>
      <p:sp>
        <p:nvSpPr>
          <p:cNvPr id="566" name="Conector recto 98"/>
          <p:cNvSpPr/>
          <p:nvPr/>
        </p:nvSpPr>
        <p:spPr>
          <a:xfrm>
            <a:off x="2728674" y="1733825"/>
            <a:ext cx="3976840" cy="1"/>
          </a:xfrm>
          <a:prstGeom prst="line">
            <a:avLst/>
          </a:prstGeom>
          <a:ln>
            <a:solidFill>
              <a:srgbClr val="FFFFFF"/>
            </a:solidFill>
          </a:ln>
        </p:spPr>
        <p:txBody>
          <a:bodyPr lIns="45719" rIns="45719"/>
          <a:lstStyle/>
          <a:p>
            <a:endParaRPr lang="en-US" dirty="0"/>
          </a:p>
        </p:txBody>
      </p:sp>
      <p:sp>
        <p:nvSpPr>
          <p:cNvPr id="567" name="Conector recto 99"/>
          <p:cNvSpPr/>
          <p:nvPr/>
        </p:nvSpPr>
        <p:spPr>
          <a:xfrm>
            <a:off x="2739525" y="1937916"/>
            <a:ext cx="3976841" cy="1"/>
          </a:xfrm>
          <a:prstGeom prst="line">
            <a:avLst/>
          </a:prstGeom>
          <a:ln>
            <a:solidFill>
              <a:srgbClr val="FFFFFF"/>
            </a:solidFill>
          </a:ln>
        </p:spPr>
        <p:txBody>
          <a:bodyPr lIns="45719" rIns="45719"/>
          <a:lstStyle/>
          <a:p>
            <a:endParaRPr lang="en-US" dirty="0"/>
          </a:p>
        </p:txBody>
      </p:sp>
      <p:sp>
        <p:nvSpPr>
          <p:cNvPr id="568" name="Conector recto 100"/>
          <p:cNvSpPr/>
          <p:nvPr/>
        </p:nvSpPr>
        <p:spPr>
          <a:xfrm>
            <a:off x="2728674" y="2161058"/>
            <a:ext cx="3976840" cy="1"/>
          </a:xfrm>
          <a:prstGeom prst="line">
            <a:avLst/>
          </a:prstGeom>
          <a:ln>
            <a:solidFill>
              <a:srgbClr val="FFFFFF"/>
            </a:solidFill>
          </a:ln>
        </p:spPr>
        <p:txBody>
          <a:bodyPr lIns="45719" rIns="45719"/>
          <a:lstStyle/>
          <a:p>
            <a:endParaRPr lang="en-US" dirty="0"/>
          </a:p>
        </p:txBody>
      </p:sp>
      <p:sp>
        <p:nvSpPr>
          <p:cNvPr id="569" name="Conector recto 101"/>
          <p:cNvSpPr/>
          <p:nvPr/>
        </p:nvSpPr>
        <p:spPr>
          <a:xfrm>
            <a:off x="2739525" y="2365149"/>
            <a:ext cx="3976841" cy="1"/>
          </a:xfrm>
          <a:prstGeom prst="line">
            <a:avLst/>
          </a:prstGeom>
          <a:ln>
            <a:solidFill>
              <a:srgbClr val="FFFFFF"/>
            </a:solidFill>
          </a:ln>
        </p:spPr>
        <p:txBody>
          <a:bodyPr lIns="45719" rIns="45719"/>
          <a:lstStyle/>
          <a:p>
            <a:endParaRPr lang="en-US" dirty="0"/>
          </a:p>
        </p:txBody>
      </p:sp>
      <p:sp>
        <p:nvSpPr>
          <p:cNvPr id="570" name="Conector recto 102"/>
          <p:cNvSpPr/>
          <p:nvPr/>
        </p:nvSpPr>
        <p:spPr>
          <a:xfrm>
            <a:off x="2728674" y="2569240"/>
            <a:ext cx="3976840" cy="1"/>
          </a:xfrm>
          <a:prstGeom prst="line">
            <a:avLst/>
          </a:prstGeom>
          <a:ln>
            <a:solidFill>
              <a:srgbClr val="FFFFFF"/>
            </a:solidFill>
          </a:ln>
        </p:spPr>
        <p:txBody>
          <a:bodyPr lIns="45719" rIns="45719"/>
          <a:lstStyle/>
          <a:p>
            <a:endParaRPr lang="en-US" dirty="0"/>
          </a:p>
        </p:txBody>
      </p:sp>
      <p:sp>
        <p:nvSpPr>
          <p:cNvPr id="571" name="Conector recto 103"/>
          <p:cNvSpPr/>
          <p:nvPr/>
        </p:nvSpPr>
        <p:spPr>
          <a:xfrm>
            <a:off x="2736801" y="2779678"/>
            <a:ext cx="3976840" cy="1"/>
          </a:xfrm>
          <a:prstGeom prst="line">
            <a:avLst/>
          </a:prstGeom>
          <a:ln>
            <a:solidFill>
              <a:srgbClr val="FFFFFF"/>
            </a:solidFill>
          </a:ln>
        </p:spPr>
        <p:txBody>
          <a:bodyPr lIns="45719" rIns="45719"/>
          <a:lstStyle/>
          <a:p>
            <a:endParaRPr lang="en-US" dirty="0"/>
          </a:p>
        </p:txBody>
      </p:sp>
      <p:sp>
        <p:nvSpPr>
          <p:cNvPr id="572" name="Google Shape;641;g3e1379ed546_0_0"/>
          <p:cNvSpPr txBox="1"/>
          <p:nvPr/>
        </p:nvSpPr>
        <p:spPr>
          <a:xfrm>
            <a:off x="6990874" y="1373053"/>
            <a:ext cx="3871441" cy="2046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normAutofit/>
          </a:bodyPr>
          <a:lstStyle/>
          <a:p>
            <a:pPr indent="152400">
              <a:defRPr sz="1100">
                <a:solidFill>
                  <a:srgbClr val="FFFFFF"/>
                </a:solidFill>
              </a:defRPr>
            </a:pPr>
            <a:r>
              <a:rPr lang="en-US" dirty="0"/>
              <a:t>Aqualia Intech		100%</a:t>
            </a:r>
          </a:p>
          <a:p>
            <a:pPr indent="152400">
              <a:spcBef>
                <a:spcPts val="300"/>
              </a:spcBef>
              <a:defRPr sz="1100">
                <a:solidFill>
                  <a:srgbClr val="FFFFFF"/>
                </a:solidFill>
              </a:defRPr>
            </a:pPr>
            <a:r>
              <a:rPr lang="en-US" dirty="0"/>
              <a:t>Aqualia Colombia		100%</a:t>
            </a:r>
          </a:p>
          <a:p>
            <a:pPr indent="152400">
              <a:spcBef>
                <a:spcPts val="300"/>
              </a:spcBef>
              <a:defRPr sz="1100">
                <a:solidFill>
                  <a:srgbClr val="FFFFFF"/>
                </a:solidFill>
              </a:defRPr>
            </a:pPr>
            <a:r>
              <a:rPr lang="en-US" dirty="0"/>
              <a:t>Aqualia Czech Republic 		100%</a:t>
            </a:r>
          </a:p>
          <a:p>
            <a:pPr indent="152400">
              <a:spcBef>
                <a:spcPts val="300"/>
              </a:spcBef>
              <a:defRPr sz="1100">
                <a:solidFill>
                  <a:srgbClr val="FFFFFF"/>
                </a:solidFill>
              </a:defRPr>
            </a:pPr>
            <a:r>
              <a:rPr lang="en-US" dirty="0"/>
              <a:t>Aqualia France		100%</a:t>
            </a:r>
          </a:p>
          <a:p>
            <a:pPr indent="152400">
              <a:spcBef>
                <a:spcPts val="300"/>
              </a:spcBef>
              <a:defRPr sz="1100">
                <a:solidFill>
                  <a:srgbClr val="FFFFFF"/>
                </a:solidFill>
              </a:defRPr>
            </a:pPr>
            <a:r>
              <a:rPr lang="en-US" dirty="0"/>
              <a:t>Aqualia Georgia		100%</a:t>
            </a:r>
          </a:p>
          <a:p>
            <a:pPr indent="152400">
              <a:spcBef>
                <a:spcPts val="300"/>
              </a:spcBef>
              <a:defRPr sz="1100">
                <a:solidFill>
                  <a:srgbClr val="FFFFFF"/>
                </a:solidFill>
              </a:defRPr>
            </a:pPr>
            <a:r>
              <a:rPr lang="en-US" dirty="0"/>
              <a:t>Aqualia Mexico		100%</a:t>
            </a:r>
          </a:p>
          <a:p>
            <a:pPr indent="152400">
              <a:spcBef>
                <a:spcPts val="300"/>
              </a:spcBef>
              <a:defRPr sz="1100">
                <a:solidFill>
                  <a:srgbClr val="FFFFFF"/>
                </a:solidFill>
              </a:defRPr>
            </a:pPr>
            <a:r>
              <a:rPr lang="en-US" dirty="0"/>
              <a:t>Aqualia Portugal		100%</a:t>
            </a:r>
          </a:p>
          <a:p>
            <a:pPr indent="152400">
              <a:spcBef>
                <a:spcPts val="300"/>
              </a:spcBef>
              <a:defRPr sz="1100">
                <a:solidFill>
                  <a:srgbClr val="FFFFFF"/>
                </a:solidFill>
              </a:defRPr>
            </a:pPr>
            <a:r>
              <a:rPr lang="en-US" dirty="0"/>
              <a:t>Aqualia USA		100%</a:t>
            </a:r>
          </a:p>
        </p:txBody>
      </p:sp>
      <p:sp>
        <p:nvSpPr>
          <p:cNvPr id="573" name="Conector recto 105"/>
          <p:cNvSpPr/>
          <p:nvPr/>
        </p:nvSpPr>
        <p:spPr>
          <a:xfrm>
            <a:off x="7357246" y="1718585"/>
            <a:ext cx="3976840" cy="1"/>
          </a:xfrm>
          <a:prstGeom prst="line">
            <a:avLst/>
          </a:prstGeom>
          <a:ln>
            <a:solidFill>
              <a:srgbClr val="FFFFFF"/>
            </a:solidFill>
          </a:ln>
        </p:spPr>
        <p:txBody>
          <a:bodyPr lIns="45719" rIns="45719"/>
          <a:lstStyle/>
          <a:p>
            <a:endParaRPr lang="en-US" dirty="0"/>
          </a:p>
        </p:txBody>
      </p:sp>
      <p:sp>
        <p:nvSpPr>
          <p:cNvPr id="574" name="Conector recto 106"/>
          <p:cNvSpPr/>
          <p:nvPr/>
        </p:nvSpPr>
        <p:spPr>
          <a:xfrm>
            <a:off x="7357246" y="1922677"/>
            <a:ext cx="3976840" cy="1"/>
          </a:xfrm>
          <a:prstGeom prst="line">
            <a:avLst/>
          </a:prstGeom>
          <a:ln>
            <a:solidFill>
              <a:srgbClr val="FFFFFF"/>
            </a:solidFill>
          </a:ln>
        </p:spPr>
        <p:txBody>
          <a:bodyPr lIns="45719" rIns="45719"/>
          <a:lstStyle/>
          <a:p>
            <a:endParaRPr lang="en-US" dirty="0"/>
          </a:p>
        </p:txBody>
      </p:sp>
      <p:sp>
        <p:nvSpPr>
          <p:cNvPr id="575" name="Conector recto 107"/>
          <p:cNvSpPr/>
          <p:nvPr/>
        </p:nvSpPr>
        <p:spPr>
          <a:xfrm>
            <a:off x="7357246" y="2145818"/>
            <a:ext cx="3976840" cy="1"/>
          </a:xfrm>
          <a:prstGeom prst="line">
            <a:avLst/>
          </a:prstGeom>
          <a:ln>
            <a:solidFill>
              <a:srgbClr val="FFFFFF"/>
            </a:solidFill>
          </a:ln>
        </p:spPr>
        <p:txBody>
          <a:bodyPr lIns="45719" rIns="45719"/>
          <a:lstStyle/>
          <a:p>
            <a:endParaRPr lang="en-US" dirty="0"/>
          </a:p>
        </p:txBody>
      </p:sp>
      <p:sp>
        <p:nvSpPr>
          <p:cNvPr id="576" name="Conector recto 108"/>
          <p:cNvSpPr/>
          <p:nvPr/>
        </p:nvSpPr>
        <p:spPr>
          <a:xfrm>
            <a:off x="7357246" y="2349909"/>
            <a:ext cx="3976840" cy="1"/>
          </a:xfrm>
          <a:prstGeom prst="line">
            <a:avLst/>
          </a:prstGeom>
          <a:ln>
            <a:solidFill>
              <a:srgbClr val="FFFFFF"/>
            </a:solidFill>
          </a:ln>
        </p:spPr>
        <p:txBody>
          <a:bodyPr lIns="45719" rIns="45719"/>
          <a:lstStyle/>
          <a:p>
            <a:endParaRPr lang="en-US" dirty="0"/>
          </a:p>
        </p:txBody>
      </p:sp>
      <p:sp>
        <p:nvSpPr>
          <p:cNvPr id="577" name="Conector recto 109"/>
          <p:cNvSpPr/>
          <p:nvPr/>
        </p:nvSpPr>
        <p:spPr>
          <a:xfrm>
            <a:off x="7357246" y="2553999"/>
            <a:ext cx="3976840" cy="1"/>
          </a:xfrm>
          <a:prstGeom prst="line">
            <a:avLst/>
          </a:prstGeom>
          <a:ln>
            <a:solidFill>
              <a:srgbClr val="FFFFFF"/>
            </a:solidFill>
          </a:ln>
        </p:spPr>
        <p:txBody>
          <a:bodyPr lIns="45719" rIns="45719"/>
          <a:lstStyle/>
          <a:p>
            <a:endParaRPr lang="en-US" dirty="0"/>
          </a:p>
        </p:txBody>
      </p:sp>
      <p:sp>
        <p:nvSpPr>
          <p:cNvPr id="578" name="Conector recto 110"/>
          <p:cNvSpPr/>
          <p:nvPr/>
        </p:nvSpPr>
        <p:spPr>
          <a:xfrm>
            <a:off x="7357246" y="2764439"/>
            <a:ext cx="3976840" cy="1"/>
          </a:xfrm>
          <a:prstGeom prst="line">
            <a:avLst/>
          </a:prstGeom>
          <a:ln>
            <a:solidFill>
              <a:srgbClr val="FFFFFF"/>
            </a:solidFill>
          </a:ln>
        </p:spPr>
        <p:txBody>
          <a:bodyPr lIns="45719" rIns="45719"/>
          <a:lstStyle/>
          <a:p>
            <a:endParaRPr lang="en-US" dirty="0"/>
          </a:p>
        </p:txBody>
      </p:sp>
      <p:sp>
        <p:nvSpPr>
          <p:cNvPr id="579" name="Conector recto 111"/>
          <p:cNvSpPr/>
          <p:nvPr/>
        </p:nvSpPr>
        <p:spPr>
          <a:xfrm>
            <a:off x="7357246" y="2970178"/>
            <a:ext cx="3976840" cy="1"/>
          </a:xfrm>
          <a:prstGeom prst="line">
            <a:avLst/>
          </a:prstGeom>
          <a:ln>
            <a:solidFill>
              <a:srgbClr val="FFFFFF"/>
            </a:solidFill>
          </a:ln>
        </p:spPr>
        <p:txBody>
          <a:bodyPr lIns="45719" rIns="45719"/>
          <a:lstStyle/>
          <a:p>
            <a:endParaRPr lang="en-US" dirty="0"/>
          </a:p>
        </p:txBody>
      </p:sp>
      <p:sp>
        <p:nvSpPr>
          <p:cNvPr id="580" name="Google Shape;641;g3e1379ed546_0_0"/>
          <p:cNvSpPr txBox="1"/>
          <p:nvPr/>
        </p:nvSpPr>
        <p:spPr>
          <a:xfrm>
            <a:off x="7090722" y="4606456"/>
            <a:ext cx="4308041"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lvl1pPr indent="152400">
              <a:defRPr sz="1100">
                <a:solidFill>
                  <a:srgbClr val="FFFFFF"/>
                </a:solidFill>
              </a:defRPr>
            </a:lvl1pPr>
          </a:lstStyle>
          <a:p>
            <a:r>
              <a:rPr lang="en-US" dirty="0"/>
              <a:t>FCC Concessions		100%</a:t>
            </a:r>
          </a:p>
        </p:txBody>
      </p:sp>
      <p:sp>
        <p:nvSpPr>
          <p:cNvPr id="581" name="Conector recto 113"/>
          <p:cNvSpPr/>
          <p:nvPr/>
        </p:nvSpPr>
        <p:spPr>
          <a:xfrm>
            <a:off x="2728674" y="4988481"/>
            <a:ext cx="3976840" cy="1"/>
          </a:xfrm>
          <a:prstGeom prst="line">
            <a:avLst/>
          </a:prstGeom>
          <a:ln>
            <a:solidFill>
              <a:srgbClr val="FFFFFF"/>
            </a:solidFill>
          </a:ln>
        </p:spPr>
        <p:txBody>
          <a:bodyPr lIns="45719" rIns="45719"/>
          <a:lstStyle/>
          <a:p>
            <a:endParaRPr lang="en-US" dirty="0"/>
          </a:p>
        </p:txBody>
      </p:sp>
      <p:sp>
        <p:nvSpPr>
          <p:cNvPr id="582" name="Conector recto 114"/>
          <p:cNvSpPr/>
          <p:nvPr/>
        </p:nvSpPr>
        <p:spPr>
          <a:xfrm>
            <a:off x="2739525" y="5192571"/>
            <a:ext cx="3976841" cy="1"/>
          </a:xfrm>
          <a:prstGeom prst="line">
            <a:avLst/>
          </a:prstGeom>
          <a:ln>
            <a:solidFill>
              <a:srgbClr val="FFFFFF"/>
            </a:solidFill>
          </a:ln>
        </p:spPr>
        <p:txBody>
          <a:bodyPr lIns="45719" rIns="45719"/>
          <a:lstStyle/>
          <a:p>
            <a:endParaRPr lang="en-US" dirty="0"/>
          </a:p>
        </p:txBody>
      </p:sp>
      <p:sp>
        <p:nvSpPr>
          <p:cNvPr id="583" name="Conector recto 115"/>
          <p:cNvSpPr/>
          <p:nvPr/>
        </p:nvSpPr>
        <p:spPr>
          <a:xfrm>
            <a:off x="2728674" y="5415712"/>
            <a:ext cx="3976840" cy="1"/>
          </a:xfrm>
          <a:prstGeom prst="line">
            <a:avLst/>
          </a:prstGeom>
          <a:ln>
            <a:solidFill>
              <a:srgbClr val="FFFFFF"/>
            </a:solidFill>
          </a:ln>
        </p:spPr>
        <p:txBody>
          <a:bodyPr lIns="45719" rIns="45719"/>
          <a:lstStyle/>
          <a:p>
            <a:endParaRPr lang="en-US" dirty="0"/>
          </a:p>
        </p:txBody>
      </p:sp>
      <p:sp>
        <p:nvSpPr>
          <p:cNvPr id="584" name="Conector recto 116"/>
          <p:cNvSpPr/>
          <p:nvPr/>
        </p:nvSpPr>
        <p:spPr>
          <a:xfrm>
            <a:off x="2739525" y="5619803"/>
            <a:ext cx="3976841" cy="1"/>
          </a:xfrm>
          <a:prstGeom prst="line">
            <a:avLst/>
          </a:prstGeom>
          <a:ln>
            <a:solidFill>
              <a:srgbClr val="FFFFFF"/>
            </a:solidFill>
          </a:ln>
        </p:spPr>
        <p:txBody>
          <a:bodyPr lIns="45719" rIns="45719"/>
          <a:lstStyle/>
          <a:p>
            <a:endParaRPr lang="en-US" dirty="0"/>
          </a:p>
        </p:txBody>
      </p:sp>
      <p:sp>
        <p:nvSpPr>
          <p:cNvPr id="585" name="Conector recto 117"/>
          <p:cNvSpPr/>
          <p:nvPr/>
        </p:nvSpPr>
        <p:spPr>
          <a:xfrm>
            <a:off x="2720237" y="2970178"/>
            <a:ext cx="3976840" cy="1"/>
          </a:xfrm>
          <a:prstGeom prst="line">
            <a:avLst/>
          </a:prstGeom>
          <a:ln>
            <a:solidFill>
              <a:srgbClr val="FFFFFF"/>
            </a:solidFill>
          </a:ln>
        </p:spPr>
        <p:txBody>
          <a:bodyPr lIns="45719" rIns="45719"/>
          <a:lstStyle/>
          <a:p>
            <a:endParaRPr lang="en-US" dirty="0"/>
          </a:p>
        </p:txBody>
      </p:sp>
      <p:sp>
        <p:nvSpPr>
          <p:cNvPr id="586" name="Conector recto 118"/>
          <p:cNvSpPr/>
          <p:nvPr/>
        </p:nvSpPr>
        <p:spPr>
          <a:xfrm>
            <a:off x="7355185" y="3193810"/>
            <a:ext cx="3976840" cy="1"/>
          </a:xfrm>
          <a:prstGeom prst="line">
            <a:avLst/>
          </a:prstGeom>
          <a:ln>
            <a:solidFill>
              <a:srgbClr val="FFFFFF"/>
            </a:solidFill>
          </a:ln>
        </p:spPr>
        <p:txBody>
          <a:bodyPr lIns="45719" rIns="45719"/>
          <a:lstStyle/>
          <a:p>
            <a:endParaRPr lang="en-US" dirty="0"/>
          </a:p>
        </p:txBody>
      </p:sp>
      <p:sp>
        <p:nvSpPr>
          <p:cNvPr id="587" name="Conector recto 119"/>
          <p:cNvSpPr/>
          <p:nvPr/>
        </p:nvSpPr>
        <p:spPr>
          <a:xfrm>
            <a:off x="7408194" y="4987413"/>
            <a:ext cx="3976840" cy="1"/>
          </a:xfrm>
          <a:prstGeom prst="line">
            <a:avLst/>
          </a:prstGeom>
          <a:ln>
            <a:solidFill>
              <a:srgbClr val="FFFFFF"/>
            </a:solidFill>
          </a:ln>
        </p:spPr>
        <p:txBody>
          <a:bodyPr lIns="45719" rIns="45719"/>
          <a:lstStyle/>
          <a:p>
            <a:endParaRPr lang="en-US" dirty="0"/>
          </a:p>
        </p:txBody>
      </p:sp>
      <p:sp>
        <p:nvSpPr>
          <p:cNvPr id="588" name="Conector recto 120"/>
          <p:cNvSpPr/>
          <p:nvPr/>
        </p:nvSpPr>
        <p:spPr>
          <a:xfrm>
            <a:off x="2750054" y="5815672"/>
            <a:ext cx="3976840" cy="1"/>
          </a:xfrm>
          <a:prstGeom prst="line">
            <a:avLst/>
          </a:prstGeom>
          <a:ln>
            <a:solidFill>
              <a:srgbClr val="FFFFFF"/>
            </a:solidFill>
          </a:ln>
        </p:spPr>
        <p:txBody>
          <a:bodyPr lIns="45719" rIns="45719"/>
          <a:lstStyle/>
          <a:p>
            <a:endParaRPr lang="en-US" dirty="0"/>
          </a:p>
        </p:txBody>
      </p:sp>
      <p:grpSp>
        <p:nvGrpSpPr>
          <p:cNvPr id="612" name="Grupo 121"/>
          <p:cNvGrpSpPr/>
          <p:nvPr/>
        </p:nvGrpSpPr>
        <p:grpSpPr>
          <a:xfrm>
            <a:off x="5702063" y="2964035"/>
            <a:ext cx="2099120" cy="2099120"/>
            <a:chOff x="0" y="0"/>
            <a:chExt cx="2099118" cy="2099118"/>
          </a:xfrm>
        </p:grpSpPr>
        <p:sp>
          <p:nvSpPr>
            <p:cNvPr id="589" name="Elipse 122"/>
            <p:cNvSpPr/>
            <p:nvPr/>
          </p:nvSpPr>
          <p:spPr>
            <a:xfrm>
              <a:off x="0" y="0"/>
              <a:ext cx="2099118" cy="2099118"/>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pic>
          <p:nvPicPr>
            <p:cNvPr id="590" name="Picture 35" descr="Picture 35"/>
            <p:cNvPicPr>
              <a:picLocks noChangeAspect="1"/>
            </p:cNvPicPr>
            <p:nvPr/>
          </p:nvPicPr>
          <p:blipFill>
            <a:blip r:embed="rId3"/>
            <a:stretch>
              <a:fillRect/>
            </a:stretch>
          </p:blipFill>
          <p:spPr>
            <a:xfrm>
              <a:off x="108696" y="81587"/>
              <a:ext cx="1881723" cy="1908321"/>
            </a:xfrm>
            <a:prstGeom prst="rect">
              <a:avLst/>
            </a:prstGeom>
            <a:ln w="12700" cap="flat">
              <a:noFill/>
              <a:miter lim="400000"/>
            </a:ln>
            <a:effectLst/>
          </p:spPr>
        </p:pic>
        <p:sp>
          <p:nvSpPr>
            <p:cNvPr id="591" name="Rectángulo: esquinas redondeadas 124"/>
            <p:cNvSpPr/>
            <p:nvPr/>
          </p:nvSpPr>
          <p:spPr>
            <a:xfrm>
              <a:off x="886226" y="68053"/>
              <a:ext cx="358423" cy="106621"/>
            </a:xfrm>
            <a:prstGeom prst="roundRect">
              <a:avLst>
                <a:gd name="adj" fmla="val 50000"/>
              </a:avLst>
            </a:prstGeom>
            <a:solidFill>
              <a:srgbClr val="69999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592" name="Rectángulo: esquinas redondeadas 125"/>
            <p:cNvSpPr/>
            <p:nvPr/>
          </p:nvSpPr>
          <p:spPr>
            <a:xfrm>
              <a:off x="895300" y="181479"/>
              <a:ext cx="358423" cy="106620"/>
            </a:xfrm>
            <a:prstGeom prst="roundRect">
              <a:avLst>
                <a:gd name="adj" fmla="val 50000"/>
              </a:avLst>
            </a:prstGeom>
            <a:solidFill>
              <a:srgbClr val="00569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593" name="Rectángulo: esquinas redondeadas 126"/>
            <p:cNvSpPr/>
            <p:nvPr/>
          </p:nvSpPr>
          <p:spPr>
            <a:xfrm>
              <a:off x="888494" y="291501"/>
              <a:ext cx="358423" cy="106621"/>
            </a:xfrm>
            <a:prstGeom prst="roundRect">
              <a:avLst>
                <a:gd name="adj" fmla="val 50000"/>
              </a:avLst>
            </a:prstGeom>
            <a:solidFill>
              <a:srgbClr val="00763B"/>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594" name="Rectángulo: esquinas redondeadas 127"/>
            <p:cNvSpPr/>
            <p:nvPr/>
          </p:nvSpPr>
          <p:spPr>
            <a:xfrm>
              <a:off x="888495" y="401524"/>
              <a:ext cx="358423" cy="106620"/>
            </a:xfrm>
            <a:prstGeom prst="roundRect">
              <a:avLst>
                <a:gd name="adj" fmla="val 50000"/>
              </a:avLst>
            </a:prstGeom>
            <a:solidFill>
              <a:srgbClr val="70B9E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595" name="name_5001"/>
            <p:cNvSpPr txBox="1"/>
            <p:nvPr/>
          </p:nvSpPr>
          <p:spPr>
            <a:xfrm>
              <a:off x="973152" y="285809"/>
              <a:ext cx="289587" cy="107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600" b="1">
                  <a:solidFill>
                    <a:srgbClr val="FFFFFF"/>
                  </a:solidFill>
                </a:defRPr>
              </a:pPr>
              <a:r>
                <a:rPr lang="en-US" dirty="0"/>
                <a:t>50.01</a:t>
              </a:r>
              <a:r>
                <a:rPr lang="en-US" sz="700" dirty="0"/>
                <a:t>%</a:t>
              </a:r>
            </a:p>
          </p:txBody>
        </p:sp>
        <p:sp>
          <p:nvSpPr>
            <p:cNvPr id="596" name="name_100"/>
            <p:cNvSpPr txBox="1"/>
            <p:nvPr/>
          </p:nvSpPr>
          <p:spPr>
            <a:xfrm>
              <a:off x="992648" y="180413"/>
              <a:ext cx="242171" cy="107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700" b="1">
                  <a:solidFill>
                    <a:srgbClr val="FFFFFF"/>
                  </a:solidFill>
                </a:defRPr>
              </a:lvl1pPr>
            </a:lstStyle>
            <a:p>
              <a:r>
                <a:rPr lang="en-US" dirty="0"/>
                <a:t>100%</a:t>
              </a:r>
            </a:p>
          </p:txBody>
        </p:sp>
        <p:sp>
          <p:nvSpPr>
            <p:cNvPr id="597" name="name_100"/>
            <p:cNvSpPr txBox="1"/>
            <p:nvPr/>
          </p:nvSpPr>
          <p:spPr>
            <a:xfrm>
              <a:off x="992648" y="73487"/>
              <a:ext cx="242171" cy="107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700" b="1">
                  <a:solidFill>
                    <a:srgbClr val="FFFFFF"/>
                  </a:solidFill>
                </a:defRPr>
              </a:lvl1pPr>
            </a:lstStyle>
            <a:p>
              <a:r>
                <a:rPr lang="en-US" dirty="0"/>
                <a:t>100%</a:t>
              </a:r>
            </a:p>
          </p:txBody>
        </p:sp>
        <p:sp>
          <p:nvSpPr>
            <p:cNvPr id="598" name="name_51"/>
            <p:cNvSpPr txBox="1"/>
            <p:nvPr/>
          </p:nvSpPr>
          <p:spPr>
            <a:xfrm>
              <a:off x="1015657" y="396959"/>
              <a:ext cx="164270" cy="92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600" b="1">
                  <a:solidFill>
                    <a:srgbClr val="FFFFFF"/>
                  </a:solidFill>
                </a:defRPr>
              </a:lvl1pPr>
            </a:lstStyle>
            <a:p>
              <a:r>
                <a:rPr lang="en-US" dirty="0"/>
                <a:t>51%</a:t>
              </a:r>
            </a:p>
          </p:txBody>
        </p:sp>
        <p:grpSp>
          <p:nvGrpSpPr>
            <p:cNvPr id="601" name="Grupo 135"/>
            <p:cNvGrpSpPr/>
            <p:nvPr/>
          </p:nvGrpSpPr>
          <p:grpSpPr>
            <a:xfrm>
              <a:off x="692959" y="802524"/>
              <a:ext cx="710283" cy="390655"/>
              <a:chOff x="0" y="0"/>
              <a:chExt cx="710281" cy="390654"/>
            </a:xfrm>
          </p:grpSpPr>
          <p:pic>
            <p:nvPicPr>
              <p:cNvPr id="599" name="Logo FCC" descr="Logo FCC"/>
              <p:cNvPicPr>
                <a:picLocks noChangeAspect="1"/>
              </p:cNvPicPr>
              <p:nvPr/>
            </p:nvPicPr>
            <p:blipFill>
              <a:blip r:embed="rId4"/>
              <a:stretch>
                <a:fillRect/>
              </a:stretch>
            </p:blipFill>
            <p:spPr>
              <a:xfrm>
                <a:off x="0" y="0"/>
                <a:ext cx="710282" cy="390655"/>
              </a:xfrm>
              <a:prstGeom prst="rect">
                <a:avLst/>
              </a:prstGeom>
              <a:ln w="12700" cap="flat">
                <a:noFill/>
                <a:miter lim="400000"/>
              </a:ln>
              <a:effectLst/>
            </p:spPr>
          </p:pic>
          <p:pic>
            <p:nvPicPr>
              <p:cNvPr id="600" name="Logo FCC" descr="Logo FCC"/>
              <p:cNvPicPr>
                <a:picLocks noChangeAspect="1"/>
              </p:cNvPicPr>
              <p:nvPr/>
            </p:nvPicPr>
            <p:blipFill>
              <a:blip r:embed="rId4"/>
              <a:stretch>
                <a:fillRect/>
              </a:stretch>
            </p:blipFill>
            <p:spPr>
              <a:xfrm>
                <a:off x="0" y="0"/>
                <a:ext cx="710282" cy="390655"/>
              </a:xfrm>
              <a:prstGeom prst="rect">
                <a:avLst/>
              </a:prstGeom>
              <a:ln w="12700" cap="flat">
                <a:noFill/>
                <a:miter lim="400000"/>
              </a:ln>
              <a:effectLst/>
            </p:spPr>
          </p:pic>
        </p:grpSp>
        <p:pic>
          <p:nvPicPr>
            <p:cNvPr id="602" name="Google Shape;637;g3e1379ed546_0_0" descr="Google Shape;637;g3e1379ed546_0_0"/>
            <p:cNvPicPr>
              <a:picLocks noChangeAspect="1"/>
            </p:cNvPicPr>
            <p:nvPr/>
          </p:nvPicPr>
          <p:blipFill>
            <a:blip r:embed="rId5"/>
            <a:stretch>
              <a:fillRect/>
            </a:stretch>
          </p:blipFill>
          <p:spPr>
            <a:xfrm>
              <a:off x="898380" y="78317"/>
              <a:ext cx="98247" cy="98247"/>
            </a:xfrm>
            <a:prstGeom prst="rect">
              <a:avLst/>
            </a:prstGeom>
            <a:ln w="12700" cap="flat">
              <a:noFill/>
              <a:miter lim="400000"/>
            </a:ln>
            <a:effectLst/>
          </p:spPr>
        </p:pic>
        <p:pic>
          <p:nvPicPr>
            <p:cNvPr id="603" name="Google Shape;644;g3e1379ed546_0_0" descr="Google Shape;644;g3e1379ed546_0_0"/>
            <p:cNvPicPr>
              <a:picLocks noChangeAspect="1"/>
            </p:cNvPicPr>
            <p:nvPr/>
          </p:nvPicPr>
          <p:blipFill>
            <a:blip r:embed="rId6"/>
            <a:stretch>
              <a:fillRect/>
            </a:stretch>
          </p:blipFill>
          <p:spPr>
            <a:xfrm>
              <a:off x="907702" y="196007"/>
              <a:ext cx="89824" cy="89824"/>
            </a:xfrm>
            <a:prstGeom prst="rect">
              <a:avLst/>
            </a:prstGeom>
            <a:ln w="12700" cap="flat">
              <a:noFill/>
              <a:miter lim="400000"/>
            </a:ln>
            <a:effectLst/>
          </p:spPr>
        </p:pic>
        <p:grpSp>
          <p:nvGrpSpPr>
            <p:cNvPr id="610" name="object 10"/>
            <p:cNvGrpSpPr/>
            <p:nvPr/>
          </p:nvGrpSpPr>
          <p:grpSpPr>
            <a:xfrm>
              <a:off x="893649" y="297853"/>
              <a:ext cx="94573" cy="94579"/>
              <a:chOff x="0" y="0"/>
              <a:chExt cx="94572" cy="94578"/>
            </a:xfrm>
          </p:grpSpPr>
          <p:sp>
            <p:nvSpPr>
              <p:cNvPr id="604" name="object 11"/>
              <p:cNvSpPr/>
              <p:nvPr/>
            </p:nvSpPr>
            <p:spPr>
              <a:xfrm>
                <a:off x="-1" y="-1"/>
                <a:ext cx="94574" cy="94580"/>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10226" y="21585"/>
                    </a:lnTo>
                    <a:lnTo>
                      <a:pt x="9660" y="21541"/>
                    </a:lnTo>
                    <a:lnTo>
                      <a:pt x="9103" y="21467"/>
                    </a:lnTo>
                    <a:lnTo>
                      <a:pt x="8555" y="21366"/>
                    </a:lnTo>
                    <a:lnTo>
                      <a:pt x="8017" y="21238"/>
                    </a:lnTo>
                    <a:lnTo>
                      <a:pt x="7490" y="21083"/>
                    </a:lnTo>
                    <a:lnTo>
                      <a:pt x="6974" y="20903"/>
                    </a:lnTo>
                    <a:lnTo>
                      <a:pt x="6471" y="20698"/>
                    </a:lnTo>
                    <a:lnTo>
                      <a:pt x="5981" y="20468"/>
                    </a:lnTo>
                    <a:lnTo>
                      <a:pt x="5504" y="20215"/>
                    </a:lnTo>
                    <a:lnTo>
                      <a:pt x="5042" y="19939"/>
                    </a:lnTo>
                    <a:lnTo>
                      <a:pt x="4596" y="19641"/>
                    </a:lnTo>
                    <a:lnTo>
                      <a:pt x="4165" y="19322"/>
                    </a:lnTo>
                    <a:lnTo>
                      <a:pt x="3751" y="18983"/>
                    </a:lnTo>
                    <a:lnTo>
                      <a:pt x="3354" y="18624"/>
                    </a:lnTo>
                    <a:lnTo>
                      <a:pt x="2976" y="18245"/>
                    </a:lnTo>
                    <a:lnTo>
                      <a:pt x="2617" y="17849"/>
                    </a:lnTo>
                    <a:lnTo>
                      <a:pt x="2277" y="17435"/>
                    </a:lnTo>
                    <a:lnTo>
                      <a:pt x="1958" y="17004"/>
                    </a:lnTo>
                    <a:lnTo>
                      <a:pt x="1661" y="16557"/>
                    </a:lnTo>
                    <a:lnTo>
                      <a:pt x="1385" y="16095"/>
                    </a:lnTo>
                    <a:lnTo>
                      <a:pt x="1132" y="15619"/>
                    </a:lnTo>
                    <a:lnTo>
                      <a:pt x="902" y="15128"/>
                    </a:lnTo>
                    <a:lnTo>
                      <a:pt x="697" y="14625"/>
                    </a:lnTo>
                    <a:lnTo>
                      <a:pt x="516" y="14110"/>
                    </a:lnTo>
                    <a:lnTo>
                      <a:pt x="362" y="13582"/>
                    </a:lnTo>
                    <a:lnTo>
                      <a:pt x="234" y="13045"/>
                    </a:lnTo>
                    <a:lnTo>
                      <a:pt x="132" y="12497"/>
                    </a:lnTo>
                    <a:lnTo>
                      <a:pt x="59" y="11939"/>
                    </a:lnTo>
                    <a:lnTo>
                      <a:pt x="15" y="11374"/>
                    </a:lnTo>
                    <a:lnTo>
                      <a:pt x="0" y="10800"/>
                    </a:lnTo>
                    <a:lnTo>
                      <a:pt x="15" y="10226"/>
                    </a:lnTo>
                    <a:lnTo>
                      <a:pt x="59" y="9661"/>
                    </a:lnTo>
                    <a:lnTo>
                      <a:pt x="132" y="9103"/>
                    </a:lnTo>
                    <a:lnTo>
                      <a:pt x="234" y="8555"/>
                    </a:lnTo>
                    <a:lnTo>
                      <a:pt x="362" y="8018"/>
                    </a:lnTo>
                    <a:lnTo>
                      <a:pt x="516" y="7490"/>
                    </a:lnTo>
                    <a:lnTo>
                      <a:pt x="697" y="6975"/>
                    </a:lnTo>
                    <a:lnTo>
                      <a:pt x="902" y="6472"/>
                    </a:lnTo>
                    <a:lnTo>
                      <a:pt x="1132" y="5981"/>
                    </a:lnTo>
                    <a:lnTo>
                      <a:pt x="1385" y="5505"/>
                    </a:lnTo>
                    <a:lnTo>
                      <a:pt x="1661" y="5043"/>
                    </a:lnTo>
                    <a:lnTo>
                      <a:pt x="1958" y="4596"/>
                    </a:lnTo>
                    <a:lnTo>
                      <a:pt x="2277" y="4165"/>
                    </a:lnTo>
                    <a:lnTo>
                      <a:pt x="2617" y="3751"/>
                    </a:lnTo>
                    <a:lnTo>
                      <a:pt x="2976" y="3355"/>
                    </a:lnTo>
                    <a:lnTo>
                      <a:pt x="3354" y="2976"/>
                    </a:lnTo>
                    <a:lnTo>
                      <a:pt x="3751" y="2617"/>
                    </a:lnTo>
                    <a:lnTo>
                      <a:pt x="4165" y="2278"/>
                    </a:lnTo>
                    <a:lnTo>
                      <a:pt x="4596" y="1959"/>
                    </a:lnTo>
                    <a:lnTo>
                      <a:pt x="5042" y="1661"/>
                    </a:lnTo>
                    <a:lnTo>
                      <a:pt x="5504" y="1385"/>
                    </a:lnTo>
                    <a:lnTo>
                      <a:pt x="5981" y="1132"/>
                    </a:lnTo>
                    <a:lnTo>
                      <a:pt x="6471" y="902"/>
                    </a:lnTo>
                    <a:lnTo>
                      <a:pt x="6974" y="697"/>
                    </a:lnTo>
                    <a:lnTo>
                      <a:pt x="7490" y="517"/>
                    </a:lnTo>
                    <a:lnTo>
                      <a:pt x="8017" y="362"/>
                    </a:lnTo>
                    <a:lnTo>
                      <a:pt x="8555" y="234"/>
                    </a:lnTo>
                    <a:lnTo>
                      <a:pt x="9103" y="132"/>
                    </a:lnTo>
                    <a:lnTo>
                      <a:pt x="9660" y="59"/>
                    </a:lnTo>
                    <a:lnTo>
                      <a:pt x="10226" y="15"/>
                    </a:lnTo>
                    <a:lnTo>
                      <a:pt x="10801" y="0"/>
                    </a:lnTo>
                    <a:lnTo>
                      <a:pt x="11374" y="15"/>
                    </a:lnTo>
                    <a:lnTo>
                      <a:pt x="11940" y="59"/>
                    </a:lnTo>
                    <a:lnTo>
                      <a:pt x="12497" y="132"/>
                    </a:lnTo>
                    <a:lnTo>
                      <a:pt x="13045" y="234"/>
                    </a:lnTo>
                    <a:lnTo>
                      <a:pt x="13583" y="362"/>
                    </a:lnTo>
                    <a:lnTo>
                      <a:pt x="14110" y="517"/>
                    </a:lnTo>
                    <a:lnTo>
                      <a:pt x="14626" y="697"/>
                    </a:lnTo>
                    <a:lnTo>
                      <a:pt x="15129" y="902"/>
                    </a:lnTo>
                    <a:lnTo>
                      <a:pt x="15619" y="1132"/>
                    </a:lnTo>
                    <a:lnTo>
                      <a:pt x="16096" y="1385"/>
                    </a:lnTo>
                    <a:lnTo>
                      <a:pt x="16558" y="1661"/>
                    </a:lnTo>
                    <a:lnTo>
                      <a:pt x="17004" y="1959"/>
                    </a:lnTo>
                    <a:lnTo>
                      <a:pt x="17435" y="2278"/>
                    </a:lnTo>
                    <a:lnTo>
                      <a:pt x="17849" y="2617"/>
                    </a:lnTo>
                    <a:lnTo>
                      <a:pt x="18246" y="2976"/>
                    </a:lnTo>
                    <a:lnTo>
                      <a:pt x="18624" y="3355"/>
                    </a:lnTo>
                    <a:lnTo>
                      <a:pt x="18983" y="3751"/>
                    </a:lnTo>
                    <a:lnTo>
                      <a:pt x="19323" y="4165"/>
                    </a:lnTo>
                    <a:lnTo>
                      <a:pt x="19642" y="4596"/>
                    </a:lnTo>
                    <a:lnTo>
                      <a:pt x="19939" y="5043"/>
                    </a:lnTo>
                    <a:lnTo>
                      <a:pt x="20215" y="5505"/>
                    </a:lnTo>
                    <a:lnTo>
                      <a:pt x="20468" y="5981"/>
                    </a:lnTo>
                    <a:lnTo>
                      <a:pt x="20698" y="6472"/>
                    </a:lnTo>
                    <a:lnTo>
                      <a:pt x="20903" y="6975"/>
                    </a:lnTo>
                    <a:lnTo>
                      <a:pt x="21084" y="7490"/>
                    </a:lnTo>
                    <a:lnTo>
                      <a:pt x="21238" y="8018"/>
                    </a:lnTo>
                    <a:lnTo>
                      <a:pt x="21366" y="8555"/>
                    </a:lnTo>
                    <a:lnTo>
                      <a:pt x="21468" y="9103"/>
                    </a:lnTo>
                    <a:lnTo>
                      <a:pt x="21541" y="9661"/>
                    </a:lnTo>
                    <a:lnTo>
                      <a:pt x="21585" y="10226"/>
                    </a:lnTo>
                    <a:lnTo>
                      <a:pt x="21600" y="10800"/>
                    </a:lnTo>
                    <a:lnTo>
                      <a:pt x="21585" y="11374"/>
                    </a:lnTo>
                    <a:lnTo>
                      <a:pt x="21541" y="11939"/>
                    </a:lnTo>
                    <a:lnTo>
                      <a:pt x="21468" y="12497"/>
                    </a:lnTo>
                    <a:lnTo>
                      <a:pt x="21366" y="13045"/>
                    </a:lnTo>
                    <a:lnTo>
                      <a:pt x="21238" y="13582"/>
                    </a:lnTo>
                    <a:lnTo>
                      <a:pt x="21084" y="14110"/>
                    </a:lnTo>
                    <a:lnTo>
                      <a:pt x="20903" y="14625"/>
                    </a:lnTo>
                    <a:lnTo>
                      <a:pt x="20698" y="15128"/>
                    </a:lnTo>
                    <a:lnTo>
                      <a:pt x="20468" y="15619"/>
                    </a:lnTo>
                    <a:lnTo>
                      <a:pt x="20215" y="16095"/>
                    </a:lnTo>
                    <a:lnTo>
                      <a:pt x="19939" y="16557"/>
                    </a:lnTo>
                    <a:lnTo>
                      <a:pt x="19642" y="17004"/>
                    </a:lnTo>
                    <a:lnTo>
                      <a:pt x="19323" y="17435"/>
                    </a:lnTo>
                    <a:lnTo>
                      <a:pt x="18983" y="17849"/>
                    </a:lnTo>
                    <a:lnTo>
                      <a:pt x="18624" y="18245"/>
                    </a:lnTo>
                    <a:lnTo>
                      <a:pt x="18246" y="18624"/>
                    </a:lnTo>
                    <a:lnTo>
                      <a:pt x="17849" y="18983"/>
                    </a:lnTo>
                    <a:lnTo>
                      <a:pt x="17435" y="19322"/>
                    </a:lnTo>
                    <a:lnTo>
                      <a:pt x="17004" y="19641"/>
                    </a:lnTo>
                    <a:lnTo>
                      <a:pt x="16558" y="19939"/>
                    </a:lnTo>
                    <a:lnTo>
                      <a:pt x="16096" y="20215"/>
                    </a:lnTo>
                    <a:lnTo>
                      <a:pt x="15619" y="20468"/>
                    </a:lnTo>
                    <a:lnTo>
                      <a:pt x="15129" y="20698"/>
                    </a:lnTo>
                    <a:lnTo>
                      <a:pt x="14626" y="20903"/>
                    </a:lnTo>
                    <a:lnTo>
                      <a:pt x="14110" y="21083"/>
                    </a:lnTo>
                    <a:lnTo>
                      <a:pt x="13583" y="21238"/>
                    </a:lnTo>
                    <a:lnTo>
                      <a:pt x="13045" y="21366"/>
                    </a:lnTo>
                    <a:lnTo>
                      <a:pt x="12497" y="21467"/>
                    </a:lnTo>
                    <a:lnTo>
                      <a:pt x="11940" y="21541"/>
                    </a:lnTo>
                    <a:lnTo>
                      <a:pt x="11374" y="21585"/>
                    </a:lnTo>
                    <a:lnTo>
                      <a:pt x="10799" y="21600"/>
                    </a:lnTo>
                    <a:close/>
                  </a:path>
                </a:pathLst>
              </a:custGeom>
              <a:solidFill>
                <a:srgbClr val="00763A"/>
              </a:solidFill>
              <a:ln w="12700" cap="flat">
                <a:noFill/>
                <a:miter lim="400000"/>
              </a:ln>
              <a:effectLst/>
            </p:spPr>
            <p:txBody>
              <a:bodyPr wrap="square" lIns="45719" tIns="45719" rIns="45719" bIns="45719" numCol="1" anchor="t">
                <a:noAutofit/>
              </a:bodyPr>
              <a:lstStyle/>
              <a:p>
                <a:endParaRPr lang="en-US" dirty="0"/>
              </a:p>
            </p:txBody>
          </p:sp>
          <p:grpSp>
            <p:nvGrpSpPr>
              <p:cNvPr id="609" name="object 12"/>
              <p:cNvGrpSpPr/>
              <p:nvPr/>
            </p:nvGrpSpPr>
            <p:grpSpPr>
              <a:xfrm>
                <a:off x="21294" y="25971"/>
                <a:ext cx="51991" cy="44893"/>
                <a:chOff x="0" y="0"/>
                <a:chExt cx="51989" cy="44892"/>
              </a:xfrm>
            </p:grpSpPr>
            <p:sp>
              <p:nvSpPr>
                <p:cNvPr id="605" name="Figura"/>
                <p:cNvSpPr/>
                <p:nvPr/>
              </p:nvSpPr>
              <p:spPr>
                <a:xfrm>
                  <a:off x="0" y="0"/>
                  <a:ext cx="51588" cy="38480"/>
                </a:xfrm>
                <a:custGeom>
                  <a:avLst/>
                  <a:gdLst/>
                  <a:ahLst/>
                  <a:cxnLst>
                    <a:cxn ang="0">
                      <a:pos x="wd2" y="hd2"/>
                    </a:cxn>
                    <a:cxn ang="5400000">
                      <a:pos x="wd2" y="hd2"/>
                    </a:cxn>
                    <a:cxn ang="10800000">
                      <a:pos x="wd2" y="hd2"/>
                    </a:cxn>
                    <a:cxn ang="16200000">
                      <a:pos x="wd2" y="hd2"/>
                    </a:cxn>
                  </a:cxnLst>
                  <a:rect l="0" t="0" r="r" b="b"/>
                  <a:pathLst>
                    <a:path w="21600" h="21600" extrusionOk="0">
                      <a:moveTo>
                        <a:pt x="789" y="21600"/>
                      </a:moveTo>
                      <a:lnTo>
                        <a:pt x="619" y="21600"/>
                      </a:lnTo>
                      <a:lnTo>
                        <a:pt x="475" y="21561"/>
                      </a:lnTo>
                      <a:lnTo>
                        <a:pt x="0" y="20518"/>
                      </a:lnTo>
                      <a:lnTo>
                        <a:pt x="55" y="20254"/>
                      </a:lnTo>
                      <a:lnTo>
                        <a:pt x="858" y="19205"/>
                      </a:lnTo>
                      <a:lnTo>
                        <a:pt x="2290" y="17563"/>
                      </a:lnTo>
                      <a:lnTo>
                        <a:pt x="2189" y="17173"/>
                      </a:lnTo>
                      <a:lnTo>
                        <a:pt x="1976" y="16201"/>
                      </a:lnTo>
                      <a:lnTo>
                        <a:pt x="1839" y="15205"/>
                      </a:lnTo>
                      <a:lnTo>
                        <a:pt x="1780" y="14220"/>
                      </a:lnTo>
                      <a:lnTo>
                        <a:pt x="1781" y="13759"/>
                      </a:lnTo>
                      <a:lnTo>
                        <a:pt x="1868" y="11889"/>
                      </a:lnTo>
                      <a:lnTo>
                        <a:pt x="2215" y="9868"/>
                      </a:lnTo>
                      <a:lnTo>
                        <a:pt x="2963" y="7887"/>
                      </a:lnTo>
                      <a:lnTo>
                        <a:pt x="3551" y="6941"/>
                      </a:lnTo>
                      <a:lnTo>
                        <a:pt x="4265" y="6126"/>
                      </a:lnTo>
                      <a:lnTo>
                        <a:pt x="5114" y="5431"/>
                      </a:lnTo>
                      <a:lnTo>
                        <a:pt x="6090" y="4860"/>
                      </a:lnTo>
                      <a:lnTo>
                        <a:pt x="7214" y="4398"/>
                      </a:lnTo>
                      <a:lnTo>
                        <a:pt x="8858" y="3954"/>
                      </a:lnTo>
                      <a:lnTo>
                        <a:pt x="9979" y="3746"/>
                      </a:lnTo>
                      <a:lnTo>
                        <a:pt x="12914" y="3285"/>
                      </a:lnTo>
                      <a:lnTo>
                        <a:pt x="13985" y="3095"/>
                      </a:lnTo>
                      <a:lnTo>
                        <a:pt x="14822" y="2913"/>
                      </a:lnTo>
                      <a:lnTo>
                        <a:pt x="16715" y="2303"/>
                      </a:lnTo>
                      <a:lnTo>
                        <a:pt x="17749" y="1796"/>
                      </a:lnTo>
                      <a:lnTo>
                        <a:pt x="18660" y="1189"/>
                      </a:lnTo>
                      <a:lnTo>
                        <a:pt x="19458" y="477"/>
                      </a:lnTo>
                      <a:lnTo>
                        <a:pt x="19654" y="289"/>
                      </a:lnTo>
                      <a:lnTo>
                        <a:pt x="19827" y="154"/>
                      </a:lnTo>
                      <a:lnTo>
                        <a:pt x="19984" y="67"/>
                      </a:lnTo>
                      <a:lnTo>
                        <a:pt x="20137" y="21"/>
                      </a:lnTo>
                      <a:lnTo>
                        <a:pt x="20217" y="7"/>
                      </a:lnTo>
                      <a:lnTo>
                        <a:pt x="20309" y="0"/>
                      </a:lnTo>
                      <a:lnTo>
                        <a:pt x="20515" y="35"/>
                      </a:lnTo>
                      <a:lnTo>
                        <a:pt x="21295" y="682"/>
                      </a:lnTo>
                      <a:lnTo>
                        <a:pt x="21553" y="1744"/>
                      </a:lnTo>
                      <a:lnTo>
                        <a:pt x="21600" y="2252"/>
                      </a:lnTo>
                      <a:lnTo>
                        <a:pt x="20127" y="2252"/>
                      </a:lnTo>
                      <a:lnTo>
                        <a:pt x="20022" y="2341"/>
                      </a:lnTo>
                      <a:lnTo>
                        <a:pt x="19095" y="3095"/>
                      </a:lnTo>
                      <a:lnTo>
                        <a:pt x="18208" y="3653"/>
                      </a:lnTo>
                      <a:lnTo>
                        <a:pt x="17226" y="4129"/>
                      </a:lnTo>
                      <a:lnTo>
                        <a:pt x="16132" y="4531"/>
                      </a:lnTo>
                      <a:lnTo>
                        <a:pt x="14905" y="4870"/>
                      </a:lnTo>
                      <a:lnTo>
                        <a:pt x="13669" y="5120"/>
                      </a:lnTo>
                      <a:lnTo>
                        <a:pt x="10297" y="5659"/>
                      </a:lnTo>
                      <a:lnTo>
                        <a:pt x="9196" y="5861"/>
                      </a:lnTo>
                      <a:lnTo>
                        <a:pt x="8344" y="6054"/>
                      </a:lnTo>
                      <a:lnTo>
                        <a:pt x="6410" y="6780"/>
                      </a:lnTo>
                      <a:lnTo>
                        <a:pt x="5403" y="7448"/>
                      </a:lnTo>
                      <a:lnTo>
                        <a:pt x="4610" y="8281"/>
                      </a:lnTo>
                      <a:lnTo>
                        <a:pt x="4006" y="9299"/>
                      </a:lnTo>
                      <a:lnTo>
                        <a:pt x="3614" y="10416"/>
                      </a:lnTo>
                      <a:lnTo>
                        <a:pt x="3354" y="11728"/>
                      </a:lnTo>
                      <a:lnTo>
                        <a:pt x="3227" y="13578"/>
                      </a:lnTo>
                      <a:lnTo>
                        <a:pt x="3245" y="14474"/>
                      </a:lnTo>
                      <a:lnTo>
                        <a:pt x="3361" y="15583"/>
                      </a:lnTo>
                      <a:lnTo>
                        <a:pt x="3490" y="16175"/>
                      </a:lnTo>
                      <a:lnTo>
                        <a:pt x="5951" y="16175"/>
                      </a:lnTo>
                      <a:lnTo>
                        <a:pt x="5833" y="16278"/>
                      </a:lnTo>
                      <a:lnTo>
                        <a:pt x="4866" y="17199"/>
                      </a:lnTo>
                      <a:lnTo>
                        <a:pt x="4187" y="17957"/>
                      </a:lnTo>
                      <a:lnTo>
                        <a:pt x="4103" y="18067"/>
                      </a:lnTo>
                      <a:lnTo>
                        <a:pt x="4145" y="18170"/>
                      </a:lnTo>
                      <a:lnTo>
                        <a:pt x="4712" y="19183"/>
                      </a:lnTo>
                      <a:lnTo>
                        <a:pt x="4826" y="19342"/>
                      </a:lnTo>
                      <a:lnTo>
                        <a:pt x="2973" y="19342"/>
                      </a:lnTo>
                      <a:lnTo>
                        <a:pt x="1704" y="20793"/>
                      </a:lnTo>
                      <a:lnTo>
                        <a:pt x="1052" y="21506"/>
                      </a:lnTo>
                      <a:lnTo>
                        <a:pt x="929" y="21570"/>
                      </a:lnTo>
                      <a:lnTo>
                        <a:pt x="789" y="2160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606" name="Figura"/>
                <p:cNvSpPr/>
                <p:nvPr/>
              </p:nvSpPr>
              <p:spPr>
                <a:xfrm>
                  <a:off x="23115" y="4012"/>
                  <a:ext cx="28875" cy="35143"/>
                </a:xfrm>
                <a:custGeom>
                  <a:avLst/>
                  <a:gdLst/>
                  <a:ahLst/>
                  <a:cxnLst>
                    <a:cxn ang="0">
                      <a:pos x="wd2" y="hd2"/>
                    </a:cxn>
                    <a:cxn ang="5400000">
                      <a:pos x="wd2" y="hd2"/>
                    </a:cxn>
                    <a:cxn ang="10800000">
                      <a:pos x="wd2" y="hd2"/>
                    </a:cxn>
                    <a:cxn ang="16200000">
                      <a:pos x="wd2" y="hd2"/>
                    </a:cxn>
                  </a:cxnLst>
                  <a:rect l="0" t="0" r="r" b="b"/>
                  <a:pathLst>
                    <a:path w="21600" h="21600" extrusionOk="0">
                      <a:moveTo>
                        <a:pt x="8933" y="21600"/>
                      </a:moveTo>
                      <a:lnTo>
                        <a:pt x="0" y="21600"/>
                      </a:lnTo>
                      <a:lnTo>
                        <a:pt x="1408" y="21494"/>
                      </a:lnTo>
                      <a:lnTo>
                        <a:pt x="2748" y="21299"/>
                      </a:lnTo>
                      <a:lnTo>
                        <a:pt x="5474" y="20598"/>
                      </a:lnTo>
                      <a:lnTo>
                        <a:pt x="6862" y="20080"/>
                      </a:lnTo>
                      <a:lnTo>
                        <a:pt x="8267" y="19477"/>
                      </a:lnTo>
                      <a:lnTo>
                        <a:pt x="9883" y="18619"/>
                      </a:lnTo>
                      <a:lnTo>
                        <a:pt x="11400" y="17639"/>
                      </a:lnTo>
                      <a:lnTo>
                        <a:pt x="12807" y="16549"/>
                      </a:lnTo>
                      <a:lnTo>
                        <a:pt x="14092" y="15358"/>
                      </a:lnTo>
                      <a:lnTo>
                        <a:pt x="15244" y="14078"/>
                      </a:lnTo>
                      <a:lnTo>
                        <a:pt x="16250" y="12719"/>
                      </a:lnTo>
                      <a:lnTo>
                        <a:pt x="17100" y="11292"/>
                      </a:lnTo>
                      <a:lnTo>
                        <a:pt x="17822" y="9739"/>
                      </a:lnTo>
                      <a:lnTo>
                        <a:pt x="18371" y="8144"/>
                      </a:lnTo>
                      <a:lnTo>
                        <a:pt x="18752" y="6488"/>
                      </a:lnTo>
                      <a:lnTo>
                        <a:pt x="18971" y="4755"/>
                      </a:lnTo>
                      <a:lnTo>
                        <a:pt x="18990" y="4242"/>
                      </a:lnTo>
                      <a:lnTo>
                        <a:pt x="18988" y="2855"/>
                      </a:lnTo>
                      <a:lnTo>
                        <a:pt x="18908" y="1444"/>
                      </a:lnTo>
                      <a:lnTo>
                        <a:pt x="18714" y="114"/>
                      </a:lnTo>
                      <a:lnTo>
                        <a:pt x="18681" y="0"/>
                      </a:lnTo>
                      <a:lnTo>
                        <a:pt x="21299" y="0"/>
                      </a:lnTo>
                      <a:lnTo>
                        <a:pt x="21481" y="1216"/>
                      </a:lnTo>
                      <a:lnTo>
                        <a:pt x="21600" y="2957"/>
                      </a:lnTo>
                      <a:lnTo>
                        <a:pt x="21597" y="3140"/>
                      </a:lnTo>
                      <a:lnTo>
                        <a:pt x="21594" y="3298"/>
                      </a:lnTo>
                      <a:lnTo>
                        <a:pt x="21591" y="3481"/>
                      </a:lnTo>
                      <a:lnTo>
                        <a:pt x="21587" y="3731"/>
                      </a:lnTo>
                      <a:lnTo>
                        <a:pt x="21582" y="4011"/>
                      </a:lnTo>
                      <a:lnTo>
                        <a:pt x="21579" y="4242"/>
                      </a:lnTo>
                      <a:lnTo>
                        <a:pt x="21576" y="4385"/>
                      </a:lnTo>
                      <a:lnTo>
                        <a:pt x="21572" y="4664"/>
                      </a:lnTo>
                      <a:lnTo>
                        <a:pt x="21396" y="6334"/>
                      </a:lnTo>
                      <a:lnTo>
                        <a:pt x="21075" y="7966"/>
                      </a:lnTo>
                      <a:lnTo>
                        <a:pt x="20607" y="9555"/>
                      </a:lnTo>
                      <a:lnTo>
                        <a:pt x="19994" y="11101"/>
                      </a:lnTo>
                      <a:lnTo>
                        <a:pt x="19236" y="12600"/>
                      </a:lnTo>
                      <a:lnTo>
                        <a:pt x="18356" y="14004"/>
                      </a:lnTo>
                      <a:lnTo>
                        <a:pt x="17334" y="15350"/>
                      </a:lnTo>
                      <a:lnTo>
                        <a:pt x="16179" y="16629"/>
                      </a:lnTo>
                      <a:lnTo>
                        <a:pt x="14904" y="17831"/>
                      </a:lnTo>
                      <a:lnTo>
                        <a:pt x="13517" y="18946"/>
                      </a:lnTo>
                      <a:lnTo>
                        <a:pt x="12031" y="19963"/>
                      </a:lnTo>
                      <a:lnTo>
                        <a:pt x="10454" y="20874"/>
                      </a:lnTo>
                      <a:lnTo>
                        <a:pt x="8933" y="2160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607" name="Figura"/>
                <p:cNvSpPr/>
                <p:nvPr/>
              </p:nvSpPr>
              <p:spPr>
                <a:xfrm>
                  <a:off x="7101" y="32192"/>
                  <a:ext cx="27956" cy="12701"/>
                </a:xfrm>
                <a:custGeom>
                  <a:avLst/>
                  <a:gdLst/>
                  <a:ahLst/>
                  <a:cxnLst>
                    <a:cxn ang="0">
                      <a:pos x="wd2" y="hd2"/>
                    </a:cxn>
                    <a:cxn ang="5400000">
                      <a:pos x="wd2" y="hd2"/>
                    </a:cxn>
                    <a:cxn ang="10800000">
                      <a:pos x="wd2" y="hd2"/>
                    </a:cxn>
                    <a:cxn ang="16200000">
                      <a:pos x="wd2" y="hd2"/>
                    </a:cxn>
                  </a:cxnLst>
                  <a:rect l="0" t="0" r="r" b="b"/>
                  <a:pathLst>
                    <a:path w="21600" h="21600" extrusionOk="0">
                      <a:moveTo>
                        <a:pt x="12258" y="21600"/>
                      </a:moveTo>
                      <a:lnTo>
                        <a:pt x="10392" y="21438"/>
                      </a:lnTo>
                      <a:lnTo>
                        <a:pt x="7826" y="19815"/>
                      </a:lnTo>
                      <a:lnTo>
                        <a:pt x="6089" y="17667"/>
                      </a:lnTo>
                      <a:lnTo>
                        <a:pt x="4452" y="14745"/>
                      </a:lnTo>
                      <a:lnTo>
                        <a:pt x="2916" y="11052"/>
                      </a:lnTo>
                      <a:lnTo>
                        <a:pt x="1534" y="6578"/>
                      </a:lnTo>
                      <a:lnTo>
                        <a:pt x="278" y="1343"/>
                      </a:lnTo>
                      <a:lnTo>
                        <a:pt x="0" y="0"/>
                      </a:lnTo>
                      <a:lnTo>
                        <a:pt x="3418" y="0"/>
                      </a:lnTo>
                      <a:lnTo>
                        <a:pt x="3721" y="1082"/>
                      </a:lnTo>
                      <a:lnTo>
                        <a:pt x="4249" y="2851"/>
                      </a:lnTo>
                      <a:lnTo>
                        <a:pt x="6410" y="8020"/>
                      </a:lnTo>
                      <a:lnTo>
                        <a:pt x="8287" y="10719"/>
                      </a:lnTo>
                      <a:lnTo>
                        <a:pt x="10280" y="12191"/>
                      </a:lnTo>
                      <a:lnTo>
                        <a:pt x="12373" y="12418"/>
                      </a:lnTo>
                      <a:lnTo>
                        <a:pt x="21600" y="12418"/>
                      </a:lnTo>
                      <a:lnTo>
                        <a:pt x="21217" y="13179"/>
                      </a:lnTo>
                      <a:lnTo>
                        <a:pt x="19217" y="16356"/>
                      </a:lnTo>
                      <a:lnTo>
                        <a:pt x="17184" y="18809"/>
                      </a:lnTo>
                      <a:lnTo>
                        <a:pt x="15131" y="20522"/>
                      </a:lnTo>
                      <a:lnTo>
                        <a:pt x="13071" y="21480"/>
                      </a:lnTo>
                      <a:lnTo>
                        <a:pt x="12258" y="21600"/>
                      </a:lnTo>
                      <a:close/>
                    </a:path>
                  </a:pathLst>
                </a:custGeom>
                <a:solidFill>
                  <a:srgbClr val="FFFFFF"/>
                </a:solidFill>
                <a:ln w="12700" cap="flat">
                  <a:noFill/>
                  <a:miter lim="400000"/>
                </a:ln>
                <a:effectLst/>
              </p:spPr>
              <p:txBody>
                <a:bodyPr wrap="square" lIns="45719" tIns="45719" rIns="45719" bIns="45719" numCol="1" anchor="t">
                  <a:noAutofit/>
                </a:bodyPr>
                <a:lstStyle/>
                <a:p>
                  <a:endParaRPr lang="en-US" dirty="0"/>
                </a:p>
              </p:txBody>
            </p:sp>
            <p:sp>
              <p:nvSpPr>
                <p:cNvPr id="608" name="Figura"/>
                <p:cNvSpPr/>
                <p:nvPr/>
              </p:nvSpPr>
              <p:spPr>
                <a:xfrm>
                  <a:off x="8335" y="17364"/>
                  <a:ext cx="22075" cy="12701"/>
                </a:xfrm>
                <a:custGeom>
                  <a:avLst/>
                  <a:gdLst/>
                  <a:ahLst/>
                  <a:cxnLst>
                    <a:cxn ang="0">
                      <a:pos x="wd2" y="hd2"/>
                    </a:cxn>
                    <a:cxn ang="5400000">
                      <a:pos x="wd2" y="hd2"/>
                    </a:cxn>
                    <a:cxn ang="10800000">
                      <a:pos x="wd2" y="hd2"/>
                    </a:cxn>
                    <a:cxn ang="16200000">
                      <a:pos x="wd2" y="hd2"/>
                    </a:cxn>
                  </a:cxnLst>
                  <a:rect l="0" t="0" r="r" b="b"/>
                  <a:pathLst>
                    <a:path w="21600" h="21600" extrusionOk="0">
                      <a:moveTo>
                        <a:pt x="5752" y="21600"/>
                      </a:moveTo>
                      <a:lnTo>
                        <a:pt x="0" y="21600"/>
                      </a:lnTo>
                      <a:lnTo>
                        <a:pt x="172" y="21360"/>
                      </a:lnTo>
                      <a:lnTo>
                        <a:pt x="361" y="21003"/>
                      </a:lnTo>
                      <a:lnTo>
                        <a:pt x="2220" y="17943"/>
                      </a:lnTo>
                      <a:lnTo>
                        <a:pt x="4757" y="14228"/>
                      </a:lnTo>
                      <a:lnTo>
                        <a:pt x="7134" y="11130"/>
                      </a:lnTo>
                      <a:lnTo>
                        <a:pt x="9606" y="8283"/>
                      </a:lnTo>
                      <a:lnTo>
                        <a:pt x="12154" y="5707"/>
                      </a:lnTo>
                      <a:lnTo>
                        <a:pt x="14761" y="3420"/>
                      </a:lnTo>
                      <a:lnTo>
                        <a:pt x="17406" y="1441"/>
                      </a:lnTo>
                      <a:lnTo>
                        <a:pt x="19759" y="33"/>
                      </a:lnTo>
                      <a:lnTo>
                        <a:pt x="20078" y="0"/>
                      </a:lnTo>
                      <a:lnTo>
                        <a:pt x="20507" y="201"/>
                      </a:lnTo>
                      <a:lnTo>
                        <a:pt x="20884" y="617"/>
                      </a:lnTo>
                      <a:lnTo>
                        <a:pt x="21199" y="1231"/>
                      </a:lnTo>
                      <a:lnTo>
                        <a:pt x="21440" y="2027"/>
                      </a:lnTo>
                      <a:lnTo>
                        <a:pt x="21600" y="3132"/>
                      </a:lnTo>
                      <a:lnTo>
                        <a:pt x="21596" y="4250"/>
                      </a:lnTo>
                      <a:lnTo>
                        <a:pt x="19754" y="7575"/>
                      </a:lnTo>
                      <a:lnTo>
                        <a:pt x="17317" y="9243"/>
                      </a:lnTo>
                      <a:lnTo>
                        <a:pt x="14906" y="11191"/>
                      </a:lnTo>
                      <a:lnTo>
                        <a:pt x="12533" y="13408"/>
                      </a:lnTo>
                      <a:lnTo>
                        <a:pt x="10209" y="15883"/>
                      </a:lnTo>
                      <a:lnTo>
                        <a:pt x="7946" y="18606"/>
                      </a:lnTo>
                      <a:lnTo>
                        <a:pt x="6742" y="20203"/>
                      </a:lnTo>
                      <a:lnTo>
                        <a:pt x="5752" y="21600"/>
                      </a:lnTo>
                      <a:close/>
                    </a:path>
                  </a:pathLst>
                </a:custGeom>
                <a:noFill/>
                <a:ln w="12700" cap="flat">
                  <a:noFill/>
                  <a:miter lim="400000"/>
                </a:ln>
                <a:effectLst/>
              </p:spPr>
              <p:txBody>
                <a:bodyPr wrap="square" lIns="45719" tIns="45719" rIns="45719" bIns="45719" numCol="1" anchor="t">
                  <a:noAutofit/>
                </a:bodyPr>
                <a:lstStyle/>
                <a:p>
                  <a:endParaRPr lang="en-US" dirty="0"/>
                </a:p>
              </p:txBody>
            </p:sp>
          </p:grpSp>
        </p:grpSp>
        <p:pic>
          <p:nvPicPr>
            <p:cNvPr id="611" name="Google Shape;636;g3e1379ed546_0_0" descr="Google Shape;636;g3e1379ed546_0_0"/>
            <p:cNvPicPr>
              <a:picLocks noChangeAspect="1"/>
            </p:cNvPicPr>
            <p:nvPr/>
          </p:nvPicPr>
          <p:blipFill>
            <a:blip r:embed="rId7"/>
            <a:stretch>
              <a:fillRect/>
            </a:stretch>
          </p:blipFill>
          <p:spPr>
            <a:xfrm>
              <a:off x="898328" y="404731"/>
              <a:ext cx="96608" cy="96609"/>
            </a:xfrm>
            <a:prstGeom prst="rect">
              <a:avLst/>
            </a:prstGeom>
            <a:ln w="12700" cap="flat">
              <a:noFill/>
              <a:miter lim="400000"/>
            </a:ln>
            <a:effectLst/>
          </p:spPr>
        </p:pic>
      </p:grpSp>
      <p:sp>
        <p:nvSpPr>
          <p:cNvPr id="613" name="Rectángulo: esquinas redondeadas 3"/>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614"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sp>
        <p:nvSpPr>
          <p:cNvPr id="615" name="Google Shape;283;g3e1379ed546_0_928"/>
          <p:cNvSpPr txBox="1">
            <a:spLocks noGrp="1"/>
          </p:cNvSpPr>
          <p:nvPr>
            <p:ph type="sldNum" sz="quarter" idx="4294967295"/>
          </p:nvPr>
        </p:nvSpPr>
        <p:spPr>
          <a:xfrm>
            <a:off x="11706624" y="6516072"/>
            <a:ext cx="234327"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8</a:t>
            </a:fld>
            <a:endParaRPr lang="en-US" dirty="0"/>
          </a:p>
        </p:txBody>
      </p:sp>
      <p:pic>
        <p:nvPicPr>
          <p:cNvPr id="616" name="Imagen 11" descr="Imagen 11">
            <a:hlinkClick r:id="rId8" action="ppaction://hlinksldjump"/>
          </p:cNvPr>
          <p:cNvPicPr>
            <a:picLocks noChangeAspect="1"/>
          </p:cNvPicPr>
          <p:nvPr/>
        </p:nvPicPr>
        <p:blipFill>
          <a:blip r:embed="rId9"/>
          <a:stretch>
            <a:fillRect/>
          </a:stretch>
        </p:blipFill>
        <p:spPr>
          <a:xfrm>
            <a:off x="312466" y="321263"/>
            <a:ext cx="139972" cy="109739"/>
          </a:xfrm>
          <a:prstGeom prst="rect">
            <a:avLst/>
          </a:prstGeom>
          <a:ln w="12700">
            <a:miter lim="400000"/>
          </a:ln>
        </p:spPr>
      </p:pic>
      <p:pic>
        <p:nvPicPr>
          <p:cNvPr id="617" name="Iconos Áreas" descr="Iconos Áreas"/>
          <p:cNvPicPr>
            <a:picLocks noChangeAspect="1"/>
          </p:cNvPicPr>
          <p:nvPr/>
        </p:nvPicPr>
        <p:blipFill>
          <a:blip r:embed="rId10"/>
          <a:stretch>
            <a:fillRect/>
          </a:stretch>
        </p:blipFill>
        <p:spPr>
          <a:xfrm>
            <a:off x="2278465" y="1001247"/>
            <a:ext cx="338529" cy="338529"/>
          </a:xfrm>
          <a:prstGeom prst="rect">
            <a:avLst/>
          </a:prstGeom>
          <a:ln w="12700">
            <a:miter lim="400000"/>
          </a:ln>
        </p:spPr>
      </p:pic>
      <p:pic>
        <p:nvPicPr>
          <p:cNvPr id="618" name="Iconos Áreas" descr="Iconos Áreas"/>
          <p:cNvPicPr>
            <a:picLocks noChangeAspect="1"/>
          </p:cNvPicPr>
          <p:nvPr/>
        </p:nvPicPr>
        <p:blipFill>
          <a:blip r:embed="rId11"/>
          <a:stretch>
            <a:fillRect/>
          </a:stretch>
        </p:blipFill>
        <p:spPr>
          <a:xfrm>
            <a:off x="10999506" y="1000125"/>
            <a:ext cx="330994" cy="330993"/>
          </a:xfrm>
          <a:prstGeom prst="rect">
            <a:avLst/>
          </a:prstGeom>
          <a:ln w="12700">
            <a:miter lim="400000"/>
          </a:ln>
        </p:spPr>
      </p:pic>
      <p:pic>
        <p:nvPicPr>
          <p:cNvPr id="619" name="Iconos Áreas" descr="Iconos Áreas"/>
          <p:cNvPicPr>
            <a:picLocks noChangeAspect="1"/>
          </p:cNvPicPr>
          <p:nvPr/>
        </p:nvPicPr>
        <p:blipFill>
          <a:blip r:embed="rId12"/>
          <a:stretch>
            <a:fillRect/>
          </a:stretch>
        </p:blipFill>
        <p:spPr>
          <a:xfrm>
            <a:off x="2314182" y="4166485"/>
            <a:ext cx="379320" cy="379320"/>
          </a:xfrm>
          <a:prstGeom prst="rect">
            <a:avLst/>
          </a:prstGeom>
          <a:ln w="12700">
            <a:miter lim="400000"/>
          </a:ln>
        </p:spPr>
      </p:pic>
      <p:pic>
        <p:nvPicPr>
          <p:cNvPr id="620" name="Iconos Áreas" descr="Iconos Áreas"/>
          <p:cNvPicPr>
            <a:picLocks noChangeAspect="1"/>
          </p:cNvPicPr>
          <p:nvPr/>
        </p:nvPicPr>
        <p:blipFill>
          <a:blip r:embed="rId13"/>
          <a:stretch>
            <a:fillRect/>
          </a:stretch>
        </p:blipFill>
        <p:spPr>
          <a:xfrm>
            <a:off x="10942835" y="4150519"/>
            <a:ext cx="404812" cy="404812"/>
          </a:xfrm>
          <a:prstGeom prst="rect">
            <a:avLst/>
          </a:prstGeom>
          <a:ln w="12700">
            <a:miter lim="400000"/>
          </a:ln>
        </p:spPr>
      </p:pic>
      <p:sp>
        <p:nvSpPr>
          <p:cNvPr id="621" name="CuadroTexto 2"/>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Key figures</a:t>
            </a:r>
          </a:p>
          <a:p>
            <a:pPr>
              <a:spcBef>
                <a:spcPts val="300"/>
              </a:spcBef>
              <a:defRPr sz="1000" b="1"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US" dirty="0">
                <a:highlight>
                  <a:srgbClr val="1A75CF"/>
                </a:highlight>
              </a:rPr>
              <a:t>Position of leadership in all areas</a:t>
            </a:r>
          </a:p>
        </p:txBody>
      </p:sp>
      <p:pic>
        <p:nvPicPr>
          <p:cNvPr id="626" name="Imagen 2" descr="Imagen 2"/>
          <p:cNvPicPr>
            <a:picLocks noChangeAspect="1"/>
          </p:cNvPicPr>
          <p:nvPr/>
        </p:nvPicPr>
        <p:blipFill>
          <a:blip r:embed="rId2"/>
          <a:stretch>
            <a:fillRect/>
          </a:stretch>
        </p:blipFill>
        <p:spPr>
          <a:xfrm>
            <a:off x="2364863" y="1040121"/>
            <a:ext cx="8399215" cy="4809746"/>
          </a:xfrm>
          <a:prstGeom prst="rect">
            <a:avLst/>
          </a:prstGeom>
          <a:ln w="12700">
            <a:miter lim="400000"/>
          </a:ln>
        </p:spPr>
      </p:pic>
      <p:grpSp>
        <p:nvGrpSpPr>
          <p:cNvPr id="637" name="Grupo 4"/>
          <p:cNvGrpSpPr/>
          <p:nvPr/>
        </p:nvGrpSpPr>
        <p:grpSpPr>
          <a:xfrm>
            <a:off x="3205162" y="3031064"/>
            <a:ext cx="1270003" cy="492147"/>
            <a:chOff x="-1" y="0"/>
            <a:chExt cx="1270002" cy="492146"/>
          </a:xfrm>
        </p:grpSpPr>
        <p:sp>
          <p:nvSpPr>
            <p:cNvPr id="627" name="Rectángulo: esquinas redondeadas 5"/>
            <p:cNvSpPr/>
            <p:nvPr/>
          </p:nvSpPr>
          <p:spPr>
            <a:xfrm>
              <a:off x="11112" y="258782"/>
              <a:ext cx="1258888" cy="233364"/>
            </a:xfrm>
            <a:prstGeom prst="roundRect">
              <a:avLst>
                <a:gd name="adj" fmla="val 16667"/>
              </a:avLst>
            </a:prstGeom>
            <a:solidFill>
              <a:srgbClr val="FFFFFF">
                <a:alpha val="5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628" name="Rectángulo: esquinas redondeadas 6"/>
            <p:cNvSpPr/>
            <p:nvPr/>
          </p:nvSpPr>
          <p:spPr>
            <a:xfrm>
              <a:off x="11110" y="0"/>
              <a:ext cx="1258891" cy="204146"/>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grpSp>
          <p:nvGrpSpPr>
            <p:cNvPr id="631" name="Grupo 7"/>
            <p:cNvGrpSpPr/>
            <p:nvPr/>
          </p:nvGrpSpPr>
          <p:grpSpPr>
            <a:xfrm>
              <a:off x="-1" y="12532"/>
              <a:ext cx="1243014" cy="169277"/>
              <a:chOff x="0" y="0"/>
              <a:chExt cx="1243013" cy="169276"/>
            </a:xfrm>
          </p:grpSpPr>
          <p:sp>
            <p:nvSpPr>
              <p:cNvPr id="629" name="Forma libre: forma 13"/>
              <p:cNvSpPr/>
              <p:nvPr/>
            </p:nvSpPr>
            <p:spPr>
              <a:xfrm>
                <a:off x="610154" y="96034"/>
                <a:ext cx="22706" cy="182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32"/>
                    </a:lnTo>
                    <a:lnTo>
                      <a:pt x="19131" y="13888"/>
                    </a:lnTo>
                    <a:lnTo>
                      <a:pt x="19131" y="6176"/>
                    </a:lnTo>
                    <a:lnTo>
                      <a:pt x="15421" y="3857"/>
                    </a:lnTo>
                    <a:lnTo>
                      <a:pt x="12950" y="7712"/>
                    </a:lnTo>
                    <a:lnTo>
                      <a:pt x="8638" y="8481"/>
                    </a:lnTo>
                    <a:lnTo>
                      <a:pt x="6168" y="3857"/>
                    </a:lnTo>
                    <a:lnTo>
                      <a:pt x="615" y="0"/>
                    </a:lnTo>
                    <a:lnTo>
                      <a:pt x="0" y="0"/>
                    </a:lnTo>
                  </a:path>
                </a:pathLst>
              </a:custGeom>
              <a:gradFill flip="none" rotWithShape="1">
                <a:gsLst>
                  <a:gs pos="75000">
                    <a:srgbClr val="E6EFFF"/>
                  </a:gs>
                  <a:gs pos="85000">
                    <a:srgbClr val="FFFFFF"/>
                  </a:gs>
                </a:gsLst>
                <a:lin ang="19810400" scaled="0"/>
              </a:gradFill>
              <a:ln w="12700" cap="flat">
                <a:noFill/>
                <a:miter lim="400000"/>
              </a:ln>
              <a:effectLst/>
            </p:spPr>
            <p:txBody>
              <a:bodyPr wrap="square" lIns="45719" tIns="45719" rIns="45719" bIns="45719" numCol="1" anchor="ctr">
                <a:noAutofit/>
              </a:bodyPr>
              <a:lstStyle/>
              <a:p>
                <a:pPr>
                  <a:defRPr sz="1600"/>
                </a:pPr>
                <a:endParaRPr lang="en-US" dirty="0"/>
              </a:p>
            </p:txBody>
          </p:sp>
          <p:sp>
            <p:nvSpPr>
              <p:cNvPr id="630" name="Centroamrica"/>
              <p:cNvSpPr txBox="1"/>
              <p:nvPr/>
            </p:nvSpPr>
            <p:spPr>
              <a:xfrm>
                <a:off x="0" y="0"/>
                <a:ext cx="1243013"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1100" b="1">
                    <a:solidFill>
                      <a:srgbClr val="FFFFFF"/>
                    </a:solidFill>
                  </a:defRPr>
                </a:lvl1pPr>
              </a:lstStyle>
              <a:p>
                <a:r>
                  <a:rPr lang="en-US" dirty="0"/>
                  <a:t>Central America</a:t>
                </a:r>
              </a:p>
            </p:txBody>
          </p:sp>
        </p:grpSp>
        <p:grpSp>
          <p:nvGrpSpPr>
            <p:cNvPr id="636" name="Grupo 8"/>
            <p:cNvGrpSpPr/>
            <p:nvPr/>
          </p:nvGrpSpPr>
          <p:grpSpPr>
            <a:xfrm>
              <a:off x="98517" y="288486"/>
              <a:ext cx="1097858" cy="169277"/>
              <a:chOff x="0" y="0"/>
              <a:chExt cx="1097856" cy="169276"/>
            </a:xfrm>
          </p:grpSpPr>
          <p:sp>
            <p:nvSpPr>
              <p:cNvPr id="632" name="Panam"/>
              <p:cNvSpPr txBox="1"/>
              <p:nvPr/>
            </p:nvSpPr>
            <p:spPr>
              <a:xfrm>
                <a:off x="169623" y="0"/>
                <a:ext cx="928233"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Panama</a:t>
                </a:r>
              </a:p>
            </p:txBody>
          </p:sp>
          <p:grpSp>
            <p:nvGrpSpPr>
              <p:cNvPr id="635" name="Grupo 10"/>
              <p:cNvGrpSpPr/>
              <p:nvPr/>
            </p:nvGrpSpPr>
            <p:grpSpPr>
              <a:xfrm>
                <a:off x="0" y="28512"/>
                <a:ext cx="136687" cy="134213"/>
                <a:chOff x="0" y="0"/>
                <a:chExt cx="136686" cy="134211"/>
              </a:xfrm>
            </p:grpSpPr>
            <p:sp>
              <p:nvSpPr>
                <p:cNvPr id="633" name="Elipse 11"/>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34" name="Forma libre: forma 12"/>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grpSp>
      <p:grpSp>
        <p:nvGrpSpPr>
          <p:cNvPr id="668" name="Grupo 15"/>
          <p:cNvGrpSpPr/>
          <p:nvPr/>
        </p:nvGrpSpPr>
        <p:grpSpPr>
          <a:xfrm>
            <a:off x="2509837" y="1514682"/>
            <a:ext cx="1624014" cy="1032991"/>
            <a:chOff x="-1" y="-1"/>
            <a:chExt cx="1624013" cy="1032990"/>
          </a:xfrm>
        </p:grpSpPr>
        <p:sp>
          <p:nvSpPr>
            <p:cNvPr id="638" name="Rectángulo: esquinas redondeadas 16"/>
            <p:cNvSpPr/>
            <p:nvPr/>
          </p:nvSpPr>
          <p:spPr>
            <a:xfrm>
              <a:off x="4761" y="241298"/>
              <a:ext cx="1617642" cy="791691"/>
            </a:xfrm>
            <a:prstGeom prst="roundRect">
              <a:avLst>
                <a:gd name="adj" fmla="val 16667"/>
              </a:avLst>
            </a:prstGeom>
            <a:solidFill>
              <a:srgbClr val="FFFFFF">
                <a:alpha val="5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639" name="Rectángulo: esquinas redondeadas 17"/>
            <p:cNvSpPr/>
            <p:nvPr/>
          </p:nvSpPr>
          <p:spPr>
            <a:xfrm>
              <a:off x="4761" y="-1"/>
              <a:ext cx="1617642" cy="204147"/>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640" name="Amrica del Norte"/>
            <p:cNvSpPr txBox="1"/>
            <p:nvPr/>
          </p:nvSpPr>
          <p:spPr>
            <a:xfrm>
              <a:off x="-1" y="15230"/>
              <a:ext cx="1624013"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1100" b="1">
                  <a:solidFill>
                    <a:srgbClr val="FFFFFF"/>
                  </a:solidFill>
                </a:defRPr>
              </a:lvl1pPr>
            </a:lstStyle>
            <a:p>
              <a:r>
                <a:rPr lang="en-US" dirty="0"/>
                <a:t>North America</a:t>
              </a:r>
            </a:p>
          </p:txBody>
        </p:sp>
        <p:sp>
          <p:nvSpPr>
            <p:cNvPr id="641" name="Canad"/>
            <p:cNvSpPr txBox="1"/>
            <p:nvPr/>
          </p:nvSpPr>
          <p:spPr>
            <a:xfrm>
              <a:off x="580188" y="575559"/>
              <a:ext cx="867959"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Canada</a:t>
              </a:r>
            </a:p>
          </p:txBody>
        </p:sp>
        <p:sp>
          <p:nvSpPr>
            <p:cNvPr id="642" name="Mxico"/>
            <p:cNvSpPr txBox="1"/>
            <p:nvPr/>
          </p:nvSpPr>
          <p:spPr>
            <a:xfrm>
              <a:off x="580187" y="772648"/>
              <a:ext cx="819740"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Mexico</a:t>
              </a:r>
            </a:p>
          </p:txBody>
        </p:sp>
        <p:sp>
          <p:nvSpPr>
            <p:cNvPr id="643" name="EEUU"/>
            <p:cNvSpPr txBox="1"/>
            <p:nvPr/>
          </p:nvSpPr>
          <p:spPr>
            <a:xfrm>
              <a:off x="569348" y="384289"/>
              <a:ext cx="75946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USA</a:t>
              </a:r>
            </a:p>
          </p:txBody>
        </p:sp>
        <p:grpSp>
          <p:nvGrpSpPr>
            <p:cNvPr id="653" name="Grupo 22"/>
            <p:cNvGrpSpPr/>
            <p:nvPr/>
          </p:nvGrpSpPr>
          <p:grpSpPr>
            <a:xfrm>
              <a:off x="104750" y="411559"/>
              <a:ext cx="461754" cy="134215"/>
              <a:chOff x="0" y="0"/>
              <a:chExt cx="461753" cy="134213"/>
            </a:xfrm>
          </p:grpSpPr>
          <p:grpSp>
            <p:nvGrpSpPr>
              <p:cNvPr id="646" name="Grupo 37"/>
              <p:cNvGrpSpPr/>
              <p:nvPr/>
            </p:nvGrpSpPr>
            <p:grpSpPr>
              <a:xfrm>
                <a:off x="325067" y="0"/>
                <a:ext cx="136687" cy="134214"/>
                <a:chOff x="0" y="0"/>
                <a:chExt cx="136686" cy="134213"/>
              </a:xfrm>
            </p:grpSpPr>
            <p:sp>
              <p:nvSpPr>
                <p:cNvPr id="644" name="Elipse 44"/>
                <p:cNvSpPr/>
                <p:nvPr/>
              </p:nvSpPr>
              <p:spPr>
                <a:xfrm>
                  <a:off x="-1" y="0"/>
                  <a:ext cx="136688" cy="134214"/>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45" name="Forma libre: forma 45"/>
                <p:cNvSpPr/>
                <p:nvPr/>
              </p:nvSpPr>
              <p:spPr>
                <a:xfrm>
                  <a:off x="31323" y="37323"/>
                  <a:ext cx="74039" cy="59567"/>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649" name="Grupo 38"/>
              <p:cNvGrpSpPr/>
              <p:nvPr/>
            </p:nvGrpSpPr>
            <p:grpSpPr>
              <a:xfrm>
                <a:off x="-1" y="0"/>
                <a:ext cx="136687" cy="134214"/>
                <a:chOff x="0" y="0"/>
                <a:chExt cx="136686" cy="134213"/>
              </a:xfrm>
            </p:grpSpPr>
            <p:sp>
              <p:nvSpPr>
                <p:cNvPr id="647" name="Elipse 42"/>
                <p:cNvSpPr/>
                <p:nvPr/>
              </p:nvSpPr>
              <p:spPr>
                <a:xfrm>
                  <a:off x="-1" y="0"/>
                  <a:ext cx="136688" cy="134214"/>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48" name="Forma libre: forma 43"/>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652" name="Grupo 39"/>
              <p:cNvGrpSpPr/>
              <p:nvPr/>
            </p:nvGrpSpPr>
            <p:grpSpPr>
              <a:xfrm>
                <a:off x="162742" y="0"/>
                <a:ext cx="136687" cy="134214"/>
                <a:chOff x="0" y="0"/>
                <a:chExt cx="136686" cy="134213"/>
              </a:xfrm>
            </p:grpSpPr>
            <p:sp>
              <p:nvSpPr>
                <p:cNvPr id="650" name="Elipse 40"/>
                <p:cNvSpPr/>
                <p:nvPr/>
              </p:nvSpPr>
              <p:spPr>
                <a:xfrm>
                  <a:off x="-1" y="0"/>
                  <a:ext cx="136688" cy="134214"/>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51" name="Forma libre: forma 41"/>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grpSp>
          <p:nvGrpSpPr>
            <p:cNvPr id="656" name="Grupo 23"/>
            <p:cNvGrpSpPr/>
            <p:nvPr/>
          </p:nvGrpSpPr>
          <p:grpSpPr>
            <a:xfrm>
              <a:off x="410044" y="602829"/>
              <a:ext cx="136687" cy="134215"/>
              <a:chOff x="0" y="0"/>
              <a:chExt cx="136686" cy="134213"/>
            </a:xfrm>
          </p:grpSpPr>
          <p:sp>
            <p:nvSpPr>
              <p:cNvPr id="654" name="Elipse 35"/>
              <p:cNvSpPr/>
              <p:nvPr/>
            </p:nvSpPr>
            <p:spPr>
              <a:xfrm>
                <a:off x="-1" y="0"/>
                <a:ext cx="136688" cy="134214"/>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55" name="Forma libre: forma 36"/>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667" name="Grupo 24"/>
            <p:cNvGrpSpPr/>
            <p:nvPr/>
          </p:nvGrpSpPr>
          <p:grpSpPr>
            <a:xfrm>
              <a:off x="104750" y="799919"/>
              <a:ext cx="461754" cy="134215"/>
              <a:chOff x="0" y="0"/>
              <a:chExt cx="461753" cy="134213"/>
            </a:xfrm>
          </p:grpSpPr>
          <p:grpSp>
            <p:nvGrpSpPr>
              <p:cNvPr id="663" name="Grupo 25"/>
              <p:cNvGrpSpPr/>
              <p:nvPr/>
            </p:nvGrpSpPr>
            <p:grpSpPr>
              <a:xfrm>
                <a:off x="162325" y="0"/>
                <a:ext cx="299429" cy="134214"/>
                <a:chOff x="0" y="0"/>
                <a:chExt cx="299428" cy="134213"/>
              </a:xfrm>
            </p:grpSpPr>
            <p:grpSp>
              <p:nvGrpSpPr>
                <p:cNvPr id="659" name="Grupo 29"/>
                <p:cNvGrpSpPr/>
                <p:nvPr/>
              </p:nvGrpSpPr>
              <p:grpSpPr>
                <a:xfrm>
                  <a:off x="0" y="0"/>
                  <a:ext cx="136686" cy="134214"/>
                  <a:chOff x="0" y="0"/>
                  <a:chExt cx="136685" cy="134213"/>
                </a:xfrm>
              </p:grpSpPr>
              <p:sp>
                <p:nvSpPr>
                  <p:cNvPr id="657" name="Elipse 33"/>
                  <p:cNvSpPr/>
                  <p:nvPr/>
                </p:nvSpPr>
                <p:spPr>
                  <a:xfrm>
                    <a:off x="0" y="0"/>
                    <a:ext cx="136686" cy="134214"/>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58" name="Forma libre: forma 34"/>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662" name="Grupo 30"/>
                <p:cNvGrpSpPr/>
                <p:nvPr/>
              </p:nvGrpSpPr>
              <p:grpSpPr>
                <a:xfrm>
                  <a:off x="162742" y="0"/>
                  <a:ext cx="136687" cy="134214"/>
                  <a:chOff x="0" y="0"/>
                  <a:chExt cx="136685" cy="134213"/>
                </a:xfrm>
              </p:grpSpPr>
              <p:sp>
                <p:nvSpPr>
                  <p:cNvPr id="660" name="Elipse 31"/>
                  <p:cNvSpPr/>
                  <p:nvPr/>
                </p:nvSpPr>
                <p:spPr>
                  <a:xfrm>
                    <a:off x="0" y="0"/>
                    <a:ext cx="136686" cy="134214"/>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61" name="Forma libre: forma 32"/>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grpSp>
            <p:nvGrpSpPr>
              <p:cNvPr id="666" name="Grupo 26"/>
              <p:cNvGrpSpPr/>
              <p:nvPr/>
            </p:nvGrpSpPr>
            <p:grpSpPr>
              <a:xfrm>
                <a:off x="-1" y="0"/>
                <a:ext cx="136687" cy="134214"/>
                <a:chOff x="0" y="0"/>
                <a:chExt cx="136686" cy="134213"/>
              </a:xfrm>
            </p:grpSpPr>
            <p:sp>
              <p:nvSpPr>
                <p:cNvPr id="664" name="Elipse 27"/>
                <p:cNvSpPr/>
                <p:nvPr/>
              </p:nvSpPr>
              <p:spPr>
                <a:xfrm>
                  <a:off x="-1" y="0"/>
                  <a:ext cx="136688" cy="134214"/>
                </a:xfrm>
                <a:prstGeom prst="ellipse">
                  <a:avLst/>
                </a:prstGeom>
                <a:solidFill>
                  <a:srgbClr val="69999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65" name="Forma libre: forma 28"/>
                <p:cNvSpPr/>
                <p:nvPr/>
              </p:nvSpPr>
              <p:spPr>
                <a:xfrm>
                  <a:off x="31323" y="27524"/>
                  <a:ext cx="74039" cy="79167"/>
                </a:xfrm>
                <a:custGeom>
                  <a:avLst/>
                  <a:gdLst/>
                  <a:ahLst/>
                  <a:cxnLst>
                    <a:cxn ang="0">
                      <a:pos x="wd2" y="hd2"/>
                    </a:cxn>
                    <a:cxn ang="5400000">
                      <a:pos x="wd2" y="hd2"/>
                    </a:cxn>
                    <a:cxn ang="10800000">
                      <a:pos x="wd2" y="hd2"/>
                    </a:cxn>
                    <a:cxn ang="16200000">
                      <a:pos x="wd2" y="hd2"/>
                    </a:cxn>
                  </a:cxnLst>
                  <a:rect l="0" t="0" r="r" b="b"/>
                  <a:pathLst>
                    <a:path w="21419" h="21554" extrusionOk="0">
                      <a:moveTo>
                        <a:pt x="7526" y="7"/>
                      </a:moveTo>
                      <a:cubicBezTo>
                        <a:pt x="6281" y="18"/>
                        <a:pt x="6230" y="19"/>
                        <a:pt x="6122" y="67"/>
                      </a:cubicBezTo>
                      <a:cubicBezTo>
                        <a:pt x="5645" y="272"/>
                        <a:pt x="5520" y="869"/>
                        <a:pt x="5882" y="1218"/>
                      </a:cubicBezTo>
                      <a:cubicBezTo>
                        <a:pt x="5943" y="1277"/>
                        <a:pt x="6041" y="1349"/>
                        <a:pt x="6101" y="1377"/>
                      </a:cubicBezTo>
                      <a:cubicBezTo>
                        <a:pt x="6208" y="1431"/>
                        <a:pt x="6224" y="1431"/>
                        <a:pt x="7118" y="1438"/>
                      </a:cubicBezTo>
                      <a:lnTo>
                        <a:pt x="8027" y="1444"/>
                      </a:lnTo>
                      <a:lnTo>
                        <a:pt x="8027" y="3501"/>
                      </a:lnTo>
                      <a:lnTo>
                        <a:pt x="6767" y="3510"/>
                      </a:lnTo>
                      <a:cubicBezTo>
                        <a:pt x="5411" y="3521"/>
                        <a:pt x="5445" y="3518"/>
                        <a:pt x="5051" y="3652"/>
                      </a:cubicBezTo>
                      <a:cubicBezTo>
                        <a:pt x="4245" y="3925"/>
                        <a:pt x="3608" y="4578"/>
                        <a:pt x="3389" y="5354"/>
                      </a:cubicBezTo>
                      <a:cubicBezTo>
                        <a:pt x="3351" y="5490"/>
                        <a:pt x="3279" y="6198"/>
                        <a:pt x="3088" y="8312"/>
                      </a:cubicBezTo>
                      <a:lnTo>
                        <a:pt x="2836" y="11093"/>
                      </a:lnTo>
                      <a:lnTo>
                        <a:pt x="2837" y="14326"/>
                      </a:lnTo>
                      <a:cubicBezTo>
                        <a:pt x="2838" y="17463"/>
                        <a:pt x="2839" y="17568"/>
                        <a:pt x="2887" y="17740"/>
                      </a:cubicBezTo>
                      <a:cubicBezTo>
                        <a:pt x="2951" y="17971"/>
                        <a:pt x="3092" y="18215"/>
                        <a:pt x="3256" y="18380"/>
                      </a:cubicBezTo>
                      <a:cubicBezTo>
                        <a:pt x="3329" y="18453"/>
                        <a:pt x="3389" y="18518"/>
                        <a:pt x="3389" y="18526"/>
                      </a:cubicBezTo>
                      <a:cubicBezTo>
                        <a:pt x="3389" y="18532"/>
                        <a:pt x="2699" y="18920"/>
                        <a:pt x="1856" y="19389"/>
                      </a:cubicBezTo>
                      <a:cubicBezTo>
                        <a:pt x="1012" y="19856"/>
                        <a:pt x="281" y="20274"/>
                        <a:pt x="231" y="20315"/>
                      </a:cubicBezTo>
                      <a:cubicBezTo>
                        <a:pt x="-91" y="20584"/>
                        <a:pt x="-74" y="21112"/>
                        <a:pt x="265" y="21380"/>
                      </a:cubicBezTo>
                      <a:cubicBezTo>
                        <a:pt x="460" y="21536"/>
                        <a:pt x="792" y="21597"/>
                        <a:pt x="1023" y="21520"/>
                      </a:cubicBezTo>
                      <a:cubicBezTo>
                        <a:pt x="1076" y="21502"/>
                        <a:pt x="2156" y="20913"/>
                        <a:pt x="3422" y="20211"/>
                      </a:cubicBezTo>
                      <a:lnTo>
                        <a:pt x="5724" y="18934"/>
                      </a:lnTo>
                      <a:lnTo>
                        <a:pt x="15697" y="18934"/>
                      </a:lnTo>
                      <a:lnTo>
                        <a:pt x="17973" y="20200"/>
                      </a:lnTo>
                      <a:cubicBezTo>
                        <a:pt x="19225" y="20898"/>
                        <a:pt x="20303" y="21485"/>
                        <a:pt x="20369" y="21510"/>
                      </a:cubicBezTo>
                      <a:cubicBezTo>
                        <a:pt x="20615" y="21598"/>
                        <a:pt x="20949" y="21543"/>
                        <a:pt x="21154" y="21380"/>
                      </a:cubicBezTo>
                      <a:cubicBezTo>
                        <a:pt x="21492" y="21114"/>
                        <a:pt x="21509" y="20583"/>
                        <a:pt x="21188" y="20315"/>
                      </a:cubicBezTo>
                      <a:cubicBezTo>
                        <a:pt x="21138" y="20274"/>
                        <a:pt x="20407" y="19856"/>
                        <a:pt x="19564" y="19389"/>
                      </a:cubicBezTo>
                      <a:cubicBezTo>
                        <a:pt x="18720" y="18920"/>
                        <a:pt x="18030" y="18532"/>
                        <a:pt x="18030" y="18526"/>
                      </a:cubicBezTo>
                      <a:cubicBezTo>
                        <a:pt x="18030" y="18518"/>
                        <a:pt x="18091" y="18451"/>
                        <a:pt x="18166" y="18375"/>
                      </a:cubicBezTo>
                      <a:cubicBezTo>
                        <a:pt x="18335" y="18201"/>
                        <a:pt x="18468" y="17971"/>
                        <a:pt x="18532" y="17740"/>
                      </a:cubicBezTo>
                      <a:cubicBezTo>
                        <a:pt x="18580" y="17566"/>
                        <a:pt x="18582" y="17464"/>
                        <a:pt x="18582" y="14325"/>
                      </a:cubicBezTo>
                      <a:lnTo>
                        <a:pt x="18583" y="11088"/>
                      </a:lnTo>
                      <a:lnTo>
                        <a:pt x="18331" y="8309"/>
                      </a:lnTo>
                      <a:cubicBezTo>
                        <a:pt x="18141" y="6202"/>
                        <a:pt x="18068" y="5490"/>
                        <a:pt x="18030" y="5354"/>
                      </a:cubicBezTo>
                      <a:cubicBezTo>
                        <a:pt x="17813" y="4581"/>
                        <a:pt x="17172" y="3925"/>
                        <a:pt x="16366" y="3651"/>
                      </a:cubicBezTo>
                      <a:cubicBezTo>
                        <a:pt x="15975" y="3518"/>
                        <a:pt x="16007" y="3521"/>
                        <a:pt x="14652" y="3510"/>
                      </a:cubicBezTo>
                      <a:lnTo>
                        <a:pt x="13392" y="3501"/>
                      </a:lnTo>
                      <a:lnTo>
                        <a:pt x="13392" y="1444"/>
                      </a:lnTo>
                      <a:lnTo>
                        <a:pt x="14301" y="1438"/>
                      </a:lnTo>
                      <a:cubicBezTo>
                        <a:pt x="15195" y="1431"/>
                        <a:pt x="15212" y="1431"/>
                        <a:pt x="15318" y="1377"/>
                      </a:cubicBezTo>
                      <a:cubicBezTo>
                        <a:pt x="15598" y="1240"/>
                        <a:pt x="15760" y="977"/>
                        <a:pt x="15744" y="689"/>
                      </a:cubicBezTo>
                      <a:cubicBezTo>
                        <a:pt x="15728" y="404"/>
                        <a:pt x="15533" y="149"/>
                        <a:pt x="15255" y="53"/>
                      </a:cubicBezTo>
                      <a:cubicBezTo>
                        <a:pt x="15123" y="7"/>
                        <a:pt x="15059" y="7"/>
                        <a:pt x="11969" y="1"/>
                      </a:cubicBezTo>
                      <a:cubicBezTo>
                        <a:pt x="10235" y="-2"/>
                        <a:pt x="8236" y="0"/>
                        <a:pt x="7526" y="7"/>
                      </a:cubicBezTo>
                      <a:close/>
                      <a:moveTo>
                        <a:pt x="9607" y="2474"/>
                      </a:moveTo>
                      <a:lnTo>
                        <a:pt x="9607" y="3504"/>
                      </a:lnTo>
                      <a:lnTo>
                        <a:pt x="11813" y="3504"/>
                      </a:lnTo>
                      <a:lnTo>
                        <a:pt x="11813" y="1443"/>
                      </a:lnTo>
                      <a:lnTo>
                        <a:pt x="9607" y="1443"/>
                      </a:lnTo>
                      <a:lnTo>
                        <a:pt x="9607" y="2474"/>
                      </a:lnTo>
                      <a:close/>
                      <a:moveTo>
                        <a:pt x="5810" y="4968"/>
                      </a:moveTo>
                      <a:cubicBezTo>
                        <a:pt x="5404" y="5021"/>
                        <a:pt x="5035" y="5322"/>
                        <a:pt x="4920" y="5694"/>
                      </a:cubicBezTo>
                      <a:cubicBezTo>
                        <a:pt x="4905" y="5746"/>
                        <a:pt x="4802" y="6793"/>
                        <a:pt x="4693" y="8022"/>
                      </a:cubicBezTo>
                      <a:cubicBezTo>
                        <a:pt x="4583" y="9252"/>
                        <a:pt x="4487" y="10307"/>
                        <a:pt x="4479" y="10368"/>
                      </a:cubicBezTo>
                      <a:lnTo>
                        <a:pt x="4465" y="10478"/>
                      </a:lnTo>
                      <a:lnTo>
                        <a:pt x="16954" y="10478"/>
                      </a:lnTo>
                      <a:lnTo>
                        <a:pt x="16940" y="10368"/>
                      </a:lnTo>
                      <a:cubicBezTo>
                        <a:pt x="16932" y="10307"/>
                        <a:pt x="16836" y="9252"/>
                        <a:pt x="16727" y="8022"/>
                      </a:cubicBezTo>
                      <a:cubicBezTo>
                        <a:pt x="16617" y="6793"/>
                        <a:pt x="16515" y="5746"/>
                        <a:pt x="16499" y="5694"/>
                      </a:cubicBezTo>
                      <a:cubicBezTo>
                        <a:pt x="16448" y="5529"/>
                        <a:pt x="16353" y="5385"/>
                        <a:pt x="16209" y="5251"/>
                      </a:cubicBezTo>
                      <a:cubicBezTo>
                        <a:pt x="16038" y="5092"/>
                        <a:pt x="15828" y="4998"/>
                        <a:pt x="15581" y="4965"/>
                      </a:cubicBezTo>
                      <a:cubicBezTo>
                        <a:pt x="15357" y="4936"/>
                        <a:pt x="6029" y="4937"/>
                        <a:pt x="5810" y="4968"/>
                      </a:cubicBezTo>
                      <a:close/>
                      <a:moveTo>
                        <a:pt x="4392" y="14623"/>
                      </a:moveTo>
                      <a:cubicBezTo>
                        <a:pt x="4392" y="17298"/>
                        <a:pt x="4395" y="17410"/>
                        <a:pt x="4475" y="17457"/>
                      </a:cubicBezTo>
                      <a:cubicBezTo>
                        <a:pt x="4514" y="17480"/>
                        <a:pt x="16906" y="17480"/>
                        <a:pt x="16944" y="17457"/>
                      </a:cubicBezTo>
                      <a:cubicBezTo>
                        <a:pt x="17024" y="17410"/>
                        <a:pt x="17027" y="17298"/>
                        <a:pt x="17027" y="14623"/>
                      </a:cubicBezTo>
                      <a:lnTo>
                        <a:pt x="17027" y="11938"/>
                      </a:lnTo>
                      <a:lnTo>
                        <a:pt x="4392" y="11938"/>
                      </a:lnTo>
                      <a:lnTo>
                        <a:pt x="4392" y="14623"/>
                      </a:lnTo>
                      <a:close/>
                      <a:moveTo>
                        <a:pt x="6966" y="12716"/>
                      </a:moveTo>
                      <a:cubicBezTo>
                        <a:pt x="6429" y="12827"/>
                        <a:pt x="5972" y="13089"/>
                        <a:pt x="5657" y="13468"/>
                      </a:cubicBezTo>
                      <a:cubicBezTo>
                        <a:pt x="4821" y="14471"/>
                        <a:pt x="5163" y="15921"/>
                        <a:pt x="6375" y="16511"/>
                      </a:cubicBezTo>
                      <a:cubicBezTo>
                        <a:pt x="7632" y="17123"/>
                        <a:pt x="9161" y="16496"/>
                        <a:pt x="9534" y="15216"/>
                      </a:cubicBezTo>
                      <a:cubicBezTo>
                        <a:pt x="9609" y="14960"/>
                        <a:pt x="9614" y="14502"/>
                        <a:pt x="9546" y="14255"/>
                      </a:cubicBezTo>
                      <a:cubicBezTo>
                        <a:pt x="9343" y="13515"/>
                        <a:pt x="8785" y="12970"/>
                        <a:pt x="8014" y="12758"/>
                      </a:cubicBezTo>
                      <a:cubicBezTo>
                        <a:pt x="7727" y="12681"/>
                        <a:pt x="7235" y="12659"/>
                        <a:pt x="6966" y="12716"/>
                      </a:cubicBezTo>
                      <a:close/>
                      <a:moveTo>
                        <a:pt x="13596" y="12714"/>
                      </a:moveTo>
                      <a:cubicBezTo>
                        <a:pt x="12947" y="12850"/>
                        <a:pt x="12459" y="13168"/>
                        <a:pt x="12132" y="13669"/>
                      </a:cubicBezTo>
                      <a:cubicBezTo>
                        <a:pt x="11739" y="14270"/>
                        <a:pt x="11714" y="14992"/>
                        <a:pt x="12063" y="15633"/>
                      </a:cubicBezTo>
                      <a:cubicBezTo>
                        <a:pt x="12474" y="16388"/>
                        <a:pt x="13361" y="16833"/>
                        <a:pt x="14262" y="16734"/>
                      </a:cubicBezTo>
                      <a:cubicBezTo>
                        <a:pt x="14572" y="16699"/>
                        <a:pt x="14781" y="16639"/>
                        <a:pt x="15044" y="16511"/>
                      </a:cubicBezTo>
                      <a:cubicBezTo>
                        <a:pt x="15818" y="16134"/>
                        <a:pt x="16272" y="15386"/>
                        <a:pt x="16217" y="14581"/>
                      </a:cubicBezTo>
                      <a:cubicBezTo>
                        <a:pt x="16158" y="13725"/>
                        <a:pt x="15533" y="13006"/>
                        <a:pt x="14628" y="12758"/>
                      </a:cubicBezTo>
                      <a:cubicBezTo>
                        <a:pt x="14351" y="12682"/>
                        <a:pt x="13851" y="12659"/>
                        <a:pt x="13596" y="12714"/>
                      </a:cubicBezTo>
                      <a:close/>
                      <a:moveTo>
                        <a:pt x="7136" y="14182"/>
                      </a:moveTo>
                      <a:cubicBezTo>
                        <a:pt x="7010" y="14235"/>
                        <a:pt x="6832" y="14418"/>
                        <a:pt x="6799" y="14529"/>
                      </a:cubicBezTo>
                      <a:cubicBezTo>
                        <a:pt x="6659" y="14996"/>
                        <a:pt x="7119" y="15420"/>
                        <a:pt x="7598" y="15263"/>
                      </a:cubicBezTo>
                      <a:cubicBezTo>
                        <a:pt x="7946" y="15150"/>
                        <a:pt x="8119" y="14797"/>
                        <a:pt x="7976" y="14491"/>
                      </a:cubicBezTo>
                      <a:cubicBezTo>
                        <a:pt x="7910" y="14348"/>
                        <a:pt x="7738" y="14197"/>
                        <a:pt x="7604" y="14162"/>
                      </a:cubicBezTo>
                      <a:cubicBezTo>
                        <a:pt x="7462" y="14126"/>
                        <a:pt x="7248" y="14135"/>
                        <a:pt x="7136" y="14182"/>
                      </a:cubicBezTo>
                      <a:close/>
                      <a:moveTo>
                        <a:pt x="13803" y="14164"/>
                      </a:moveTo>
                      <a:cubicBezTo>
                        <a:pt x="13680" y="14197"/>
                        <a:pt x="13506" y="14354"/>
                        <a:pt x="13443" y="14491"/>
                      </a:cubicBezTo>
                      <a:cubicBezTo>
                        <a:pt x="13335" y="14722"/>
                        <a:pt x="13415" y="15016"/>
                        <a:pt x="13629" y="15167"/>
                      </a:cubicBezTo>
                      <a:cubicBezTo>
                        <a:pt x="14126" y="15517"/>
                        <a:pt x="14789" y="15091"/>
                        <a:pt x="14620" y="14529"/>
                      </a:cubicBezTo>
                      <a:cubicBezTo>
                        <a:pt x="14587" y="14418"/>
                        <a:pt x="14409" y="14235"/>
                        <a:pt x="14283" y="14182"/>
                      </a:cubicBezTo>
                      <a:cubicBezTo>
                        <a:pt x="14174" y="14136"/>
                        <a:pt x="13939" y="14127"/>
                        <a:pt x="13803" y="14164"/>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grpSp>
      <p:grpSp>
        <p:nvGrpSpPr>
          <p:cNvPr id="700" name="Grupo 46"/>
          <p:cNvGrpSpPr/>
          <p:nvPr/>
        </p:nvGrpSpPr>
        <p:grpSpPr>
          <a:xfrm>
            <a:off x="3216273" y="3921649"/>
            <a:ext cx="1475265" cy="944591"/>
            <a:chOff x="-1" y="-1"/>
            <a:chExt cx="1475263" cy="944590"/>
          </a:xfrm>
        </p:grpSpPr>
        <p:sp>
          <p:nvSpPr>
            <p:cNvPr id="669" name="Rectángulo: esquinas redondeadas 47"/>
            <p:cNvSpPr/>
            <p:nvPr/>
          </p:nvSpPr>
          <p:spPr>
            <a:xfrm>
              <a:off x="12697" y="244499"/>
              <a:ext cx="1247779" cy="700090"/>
            </a:xfrm>
            <a:prstGeom prst="roundRect">
              <a:avLst>
                <a:gd name="adj" fmla="val 16667"/>
              </a:avLst>
            </a:prstGeom>
            <a:solidFill>
              <a:srgbClr val="FFFFFF">
                <a:alpha val="5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670" name="Rectángulo: esquinas redondeadas 48"/>
            <p:cNvSpPr/>
            <p:nvPr/>
          </p:nvSpPr>
          <p:spPr>
            <a:xfrm>
              <a:off x="-1" y="-1"/>
              <a:ext cx="1276478" cy="204147"/>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671" name="Amrica del Norte"/>
            <p:cNvSpPr txBox="1"/>
            <p:nvPr/>
          </p:nvSpPr>
          <p:spPr>
            <a:xfrm>
              <a:off x="18656" y="18721"/>
              <a:ext cx="12322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1100" b="1">
                  <a:solidFill>
                    <a:srgbClr val="FFFFFF"/>
                  </a:solidFill>
                </a:defRPr>
              </a:lvl1pPr>
            </a:lstStyle>
            <a:p>
              <a:r>
                <a:rPr lang="en-US" dirty="0"/>
                <a:t>South America</a:t>
              </a:r>
            </a:p>
          </p:txBody>
        </p:sp>
        <p:sp>
          <p:nvSpPr>
            <p:cNvPr id="672" name="Canad"/>
            <p:cNvSpPr txBox="1"/>
            <p:nvPr/>
          </p:nvSpPr>
          <p:spPr>
            <a:xfrm>
              <a:off x="607304" y="480718"/>
              <a:ext cx="867958"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Colombia</a:t>
              </a:r>
            </a:p>
          </p:txBody>
        </p:sp>
        <p:sp>
          <p:nvSpPr>
            <p:cNvPr id="673" name="Mxico"/>
            <p:cNvSpPr txBox="1"/>
            <p:nvPr/>
          </p:nvSpPr>
          <p:spPr>
            <a:xfrm>
              <a:off x="607303" y="686775"/>
              <a:ext cx="819739"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Chile</a:t>
              </a:r>
            </a:p>
          </p:txBody>
        </p:sp>
        <p:sp>
          <p:nvSpPr>
            <p:cNvPr id="674" name="EEUU"/>
            <p:cNvSpPr txBox="1"/>
            <p:nvPr/>
          </p:nvSpPr>
          <p:spPr>
            <a:xfrm>
              <a:off x="595763" y="280746"/>
              <a:ext cx="759463"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Peru</a:t>
              </a:r>
            </a:p>
          </p:txBody>
        </p:sp>
        <p:grpSp>
          <p:nvGrpSpPr>
            <p:cNvPr id="681" name="Grupo 53"/>
            <p:cNvGrpSpPr/>
            <p:nvPr/>
          </p:nvGrpSpPr>
          <p:grpSpPr>
            <a:xfrm>
              <a:off x="263396" y="715287"/>
              <a:ext cx="299430" cy="134213"/>
              <a:chOff x="0" y="0"/>
              <a:chExt cx="299428" cy="134211"/>
            </a:xfrm>
          </p:grpSpPr>
          <p:grpSp>
            <p:nvGrpSpPr>
              <p:cNvPr id="677" name="Grupo 72"/>
              <p:cNvGrpSpPr/>
              <p:nvPr/>
            </p:nvGrpSpPr>
            <p:grpSpPr>
              <a:xfrm>
                <a:off x="-1" y="0"/>
                <a:ext cx="136687" cy="134212"/>
                <a:chOff x="0" y="0"/>
                <a:chExt cx="136686" cy="134211"/>
              </a:xfrm>
            </p:grpSpPr>
            <p:sp>
              <p:nvSpPr>
                <p:cNvPr id="675" name="Elipse 76"/>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76" name="Forma libre: forma 77"/>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680" name="Grupo 73"/>
              <p:cNvGrpSpPr/>
              <p:nvPr/>
            </p:nvGrpSpPr>
            <p:grpSpPr>
              <a:xfrm>
                <a:off x="162742" y="0"/>
                <a:ext cx="136687" cy="134212"/>
                <a:chOff x="0" y="0"/>
                <a:chExt cx="136686" cy="134211"/>
              </a:xfrm>
            </p:grpSpPr>
            <p:sp>
              <p:nvSpPr>
                <p:cNvPr id="678" name="Elipse 74"/>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79" name="Forma libre: forma 75"/>
                <p:cNvSpPr/>
                <p:nvPr/>
              </p:nvSpPr>
              <p:spPr>
                <a:xfrm>
                  <a:off x="42714" y="27917"/>
                  <a:ext cx="51258" cy="78377"/>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grpSp>
          <p:nvGrpSpPr>
            <p:cNvPr id="688" name="Grupo 54"/>
            <p:cNvGrpSpPr/>
            <p:nvPr/>
          </p:nvGrpSpPr>
          <p:grpSpPr>
            <a:xfrm>
              <a:off x="263396" y="509231"/>
              <a:ext cx="299430" cy="134213"/>
              <a:chOff x="0" y="0"/>
              <a:chExt cx="299428" cy="134211"/>
            </a:xfrm>
          </p:grpSpPr>
          <p:grpSp>
            <p:nvGrpSpPr>
              <p:cNvPr id="684" name="Grupo 66"/>
              <p:cNvGrpSpPr/>
              <p:nvPr/>
            </p:nvGrpSpPr>
            <p:grpSpPr>
              <a:xfrm>
                <a:off x="-1" y="0"/>
                <a:ext cx="136687" cy="134212"/>
                <a:chOff x="0" y="0"/>
                <a:chExt cx="136686" cy="134211"/>
              </a:xfrm>
            </p:grpSpPr>
            <p:sp>
              <p:nvSpPr>
                <p:cNvPr id="682" name="Elipse 70"/>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83" name="Forma libre: forma 71"/>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687" name="Grupo 67"/>
              <p:cNvGrpSpPr/>
              <p:nvPr/>
            </p:nvGrpSpPr>
            <p:grpSpPr>
              <a:xfrm>
                <a:off x="162742" y="0"/>
                <a:ext cx="136687" cy="134212"/>
                <a:chOff x="0" y="0"/>
                <a:chExt cx="136686" cy="134211"/>
              </a:xfrm>
            </p:grpSpPr>
            <p:sp>
              <p:nvSpPr>
                <p:cNvPr id="685" name="Elipse 68"/>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86" name="Forma libre: forma 69"/>
                <p:cNvSpPr/>
                <p:nvPr/>
              </p:nvSpPr>
              <p:spPr>
                <a:xfrm>
                  <a:off x="42714" y="27917"/>
                  <a:ext cx="51258" cy="78377"/>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grpSp>
          <p:nvGrpSpPr>
            <p:cNvPr id="699" name="Grupo 55"/>
            <p:cNvGrpSpPr/>
            <p:nvPr/>
          </p:nvGrpSpPr>
          <p:grpSpPr>
            <a:xfrm>
              <a:off x="101070" y="309259"/>
              <a:ext cx="461755" cy="134213"/>
              <a:chOff x="0" y="0"/>
              <a:chExt cx="461753" cy="134211"/>
            </a:xfrm>
          </p:grpSpPr>
          <p:grpSp>
            <p:nvGrpSpPr>
              <p:cNvPr id="695" name="Grupo 56"/>
              <p:cNvGrpSpPr/>
              <p:nvPr/>
            </p:nvGrpSpPr>
            <p:grpSpPr>
              <a:xfrm>
                <a:off x="162325" y="0"/>
                <a:ext cx="299429" cy="134212"/>
                <a:chOff x="0" y="0"/>
                <a:chExt cx="299428" cy="134211"/>
              </a:xfrm>
            </p:grpSpPr>
            <p:grpSp>
              <p:nvGrpSpPr>
                <p:cNvPr id="691" name="Grupo 60"/>
                <p:cNvGrpSpPr/>
                <p:nvPr/>
              </p:nvGrpSpPr>
              <p:grpSpPr>
                <a:xfrm>
                  <a:off x="0" y="0"/>
                  <a:ext cx="136686" cy="134212"/>
                  <a:chOff x="0" y="0"/>
                  <a:chExt cx="136685" cy="134211"/>
                </a:xfrm>
              </p:grpSpPr>
              <p:sp>
                <p:nvSpPr>
                  <p:cNvPr id="689" name="Elipse 64"/>
                  <p:cNvSpPr/>
                  <p:nvPr/>
                </p:nvSpPr>
                <p:spPr>
                  <a:xfrm>
                    <a:off x="0" y="0"/>
                    <a:ext cx="136686"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90" name="Forma libre: forma 65"/>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694" name="Grupo 61"/>
                <p:cNvGrpSpPr/>
                <p:nvPr/>
              </p:nvGrpSpPr>
              <p:grpSpPr>
                <a:xfrm>
                  <a:off x="162742" y="0"/>
                  <a:ext cx="136687" cy="134212"/>
                  <a:chOff x="0" y="0"/>
                  <a:chExt cx="136685" cy="134211"/>
                </a:xfrm>
              </p:grpSpPr>
              <p:sp>
                <p:nvSpPr>
                  <p:cNvPr id="692" name="Elipse 62"/>
                  <p:cNvSpPr/>
                  <p:nvPr/>
                </p:nvSpPr>
                <p:spPr>
                  <a:xfrm>
                    <a:off x="0" y="0"/>
                    <a:ext cx="136686"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93" name="Forma libre: forma 63"/>
                  <p:cNvSpPr/>
                  <p:nvPr/>
                </p:nvSpPr>
                <p:spPr>
                  <a:xfrm>
                    <a:off x="42714" y="27917"/>
                    <a:ext cx="51258" cy="78377"/>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grpSp>
            <p:nvGrpSpPr>
              <p:cNvPr id="698" name="Grupo 57"/>
              <p:cNvGrpSpPr/>
              <p:nvPr/>
            </p:nvGrpSpPr>
            <p:grpSpPr>
              <a:xfrm>
                <a:off x="-1" y="0"/>
                <a:ext cx="136687" cy="134212"/>
                <a:chOff x="0" y="0"/>
                <a:chExt cx="136686" cy="134211"/>
              </a:xfrm>
            </p:grpSpPr>
            <p:sp>
              <p:nvSpPr>
                <p:cNvPr id="696" name="Elipse 58"/>
                <p:cNvSpPr/>
                <p:nvPr/>
              </p:nvSpPr>
              <p:spPr>
                <a:xfrm>
                  <a:off x="-1" y="0"/>
                  <a:ext cx="136688" cy="134212"/>
                </a:xfrm>
                <a:prstGeom prst="ellipse">
                  <a:avLst/>
                </a:prstGeom>
                <a:solidFill>
                  <a:srgbClr val="69999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697" name="Forma libre: forma 59"/>
                <p:cNvSpPr/>
                <p:nvPr/>
              </p:nvSpPr>
              <p:spPr>
                <a:xfrm>
                  <a:off x="31323" y="27524"/>
                  <a:ext cx="74039" cy="79166"/>
                </a:xfrm>
                <a:custGeom>
                  <a:avLst/>
                  <a:gdLst/>
                  <a:ahLst/>
                  <a:cxnLst>
                    <a:cxn ang="0">
                      <a:pos x="wd2" y="hd2"/>
                    </a:cxn>
                    <a:cxn ang="5400000">
                      <a:pos x="wd2" y="hd2"/>
                    </a:cxn>
                    <a:cxn ang="10800000">
                      <a:pos x="wd2" y="hd2"/>
                    </a:cxn>
                    <a:cxn ang="16200000">
                      <a:pos x="wd2" y="hd2"/>
                    </a:cxn>
                  </a:cxnLst>
                  <a:rect l="0" t="0" r="r" b="b"/>
                  <a:pathLst>
                    <a:path w="21419" h="21554" extrusionOk="0">
                      <a:moveTo>
                        <a:pt x="7526" y="7"/>
                      </a:moveTo>
                      <a:cubicBezTo>
                        <a:pt x="6281" y="18"/>
                        <a:pt x="6230" y="19"/>
                        <a:pt x="6122" y="67"/>
                      </a:cubicBezTo>
                      <a:cubicBezTo>
                        <a:pt x="5645" y="272"/>
                        <a:pt x="5520" y="869"/>
                        <a:pt x="5882" y="1218"/>
                      </a:cubicBezTo>
                      <a:cubicBezTo>
                        <a:pt x="5943" y="1277"/>
                        <a:pt x="6041" y="1349"/>
                        <a:pt x="6101" y="1377"/>
                      </a:cubicBezTo>
                      <a:cubicBezTo>
                        <a:pt x="6208" y="1431"/>
                        <a:pt x="6224" y="1431"/>
                        <a:pt x="7118" y="1438"/>
                      </a:cubicBezTo>
                      <a:lnTo>
                        <a:pt x="8027" y="1444"/>
                      </a:lnTo>
                      <a:lnTo>
                        <a:pt x="8027" y="3501"/>
                      </a:lnTo>
                      <a:lnTo>
                        <a:pt x="6767" y="3510"/>
                      </a:lnTo>
                      <a:cubicBezTo>
                        <a:pt x="5411" y="3521"/>
                        <a:pt x="5445" y="3518"/>
                        <a:pt x="5051" y="3652"/>
                      </a:cubicBezTo>
                      <a:cubicBezTo>
                        <a:pt x="4245" y="3925"/>
                        <a:pt x="3608" y="4578"/>
                        <a:pt x="3389" y="5354"/>
                      </a:cubicBezTo>
                      <a:cubicBezTo>
                        <a:pt x="3351" y="5490"/>
                        <a:pt x="3279" y="6198"/>
                        <a:pt x="3088" y="8312"/>
                      </a:cubicBezTo>
                      <a:lnTo>
                        <a:pt x="2836" y="11093"/>
                      </a:lnTo>
                      <a:lnTo>
                        <a:pt x="2837" y="14326"/>
                      </a:lnTo>
                      <a:cubicBezTo>
                        <a:pt x="2838" y="17463"/>
                        <a:pt x="2839" y="17568"/>
                        <a:pt x="2887" y="17740"/>
                      </a:cubicBezTo>
                      <a:cubicBezTo>
                        <a:pt x="2951" y="17971"/>
                        <a:pt x="3092" y="18215"/>
                        <a:pt x="3256" y="18380"/>
                      </a:cubicBezTo>
                      <a:cubicBezTo>
                        <a:pt x="3329" y="18453"/>
                        <a:pt x="3389" y="18518"/>
                        <a:pt x="3389" y="18526"/>
                      </a:cubicBezTo>
                      <a:cubicBezTo>
                        <a:pt x="3389" y="18532"/>
                        <a:pt x="2699" y="18920"/>
                        <a:pt x="1856" y="19389"/>
                      </a:cubicBezTo>
                      <a:cubicBezTo>
                        <a:pt x="1012" y="19856"/>
                        <a:pt x="281" y="20274"/>
                        <a:pt x="231" y="20315"/>
                      </a:cubicBezTo>
                      <a:cubicBezTo>
                        <a:pt x="-91" y="20584"/>
                        <a:pt x="-74" y="21112"/>
                        <a:pt x="265" y="21380"/>
                      </a:cubicBezTo>
                      <a:cubicBezTo>
                        <a:pt x="460" y="21536"/>
                        <a:pt x="792" y="21597"/>
                        <a:pt x="1023" y="21520"/>
                      </a:cubicBezTo>
                      <a:cubicBezTo>
                        <a:pt x="1076" y="21502"/>
                        <a:pt x="2156" y="20913"/>
                        <a:pt x="3422" y="20211"/>
                      </a:cubicBezTo>
                      <a:lnTo>
                        <a:pt x="5724" y="18934"/>
                      </a:lnTo>
                      <a:lnTo>
                        <a:pt x="15697" y="18934"/>
                      </a:lnTo>
                      <a:lnTo>
                        <a:pt x="17973" y="20200"/>
                      </a:lnTo>
                      <a:cubicBezTo>
                        <a:pt x="19225" y="20898"/>
                        <a:pt x="20303" y="21485"/>
                        <a:pt x="20369" y="21510"/>
                      </a:cubicBezTo>
                      <a:cubicBezTo>
                        <a:pt x="20615" y="21598"/>
                        <a:pt x="20949" y="21543"/>
                        <a:pt x="21154" y="21380"/>
                      </a:cubicBezTo>
                      <a:cubicBezTo>
                        <a:pt x="21492" y="21114"/>
                        <a:pt x="21509" y="20583"/>
                        <a:pt x="21188" y="20315"/>
                      </a:cubicBezTo>
                      <a:cubicBezTo>
                        <a:pt x="21138" y="20274"/>
                        <a:pt x="20407" y="19856"/>
                        <a:pt x="19564" y="19389"/>
                      </a:cubicBezTo>
                      <a:cubicBezTo>
                        <a:pt x="18720" y="18920"/>
                        <a:pt x="18030" y="18532"/>
                        <a:pt x="18030" y="18526"/>
                      </a:cubicBezTo>
                      <a:cubicBezTo>
                        <a:pt x="18030" y="18518"/>
                        <a:pt x="18091" y="18451"/>
                        <a:pt x="18166" y="18375"/>
                      </a:cubicBezTo>
                      <a:cubicBezTo>
                        <a:pt x="18335" y="18201"/>
                        <a:pt x="18468" y="17971"/>
                        <a:pt x="18532" y="17740"/>
                      </a:cubicBezTo>
                      <a:cubicBezTo>
                        <a:pt x="18580" y="17566"/>
                        <a:pt x="18582" y="17464"/>
                        <a:pt x="18582" y="14325"/>
                      </a:cubicBezTo>
                      <a:lnTo>
                        <a:pt x="18583" y="11088"/>
                      </a:lnTo>
                      <a:lnTo>
                        <a:pt x="18331" y="8309"/>
                      </a:lnTo>
                      <a:cubicBezTo>
                        <a:pt x="18141" y="6202"/>
                        <a:pt x="18068" y="5490"/>
                        <a:pt x="18030" y="5354"/>
                      </a:cubicBezTo>
                      <a:cubicBezTo>
                        <a:pt x="17813" y="4581"/>
                        <a:pt x="17172" y="3925"/>
                        <a:pt x="16366" y="3651"/>
                      </a:cubicBezTo>
                      <a:cubicBezTo>
                        <a:pt x="15975" y="3518"/>
                        <a:pt x="16007" y="3521"/>
                        <a:pt x="14652" y="3510"/>
                      </a:cubicBezTo>
                      <a:lnTo>
                        <a:pt x="13392" y="3501"/>
                      </a:lnTo>
                      <a:lnTo>
                        <a:pt x="13392" y="1444"/>
                      </a:lnTo>
                      <a:lnTo>
                        <a:pt x="14301" y="1438"/>
                      </a:lnTo>
                      <a:cubicBezTo>
                        <a:pt x="15195" y="1431"/>
                        <a:pt x="15212" y="1431"/>
                        <a:pt x="15318" y="1377"/>
                      </a:cubicBezTo>
                      <a:cubicBezTo>
                        <a:pt x="15598" y="1240"/>
                        <a:pt x="15760" y="977"/>
                        <a:pt x="15744" y="689"/>
                      </a:cubicBezTo>
                      <a:cubicBezTo>
                        <a:pt x="15728" y="404"/>
                        <a:pt x="15533" y="149"/>
                        <a:pt x="15255" y="53"/>
                      </a:cubicBezTo>
                      <a:cubicBezTo>
                        <a:pt x="15123" y="7"/>
                        <a:pt x="15059" y="7"/>
                        <a:pt x="11969" y="1"/>
                      </a:cubicBezTo>
                      <a:cubicBezTo>
                        <a:pt x="10235" y="-2"/>
                        <a:pt x="8236" y="0"/>
                        <a:pt x="7526" y="7"/>
                      </a:cubicBezTo>
                      <a:close/>
                      <a:moveTo>
                        <a:pt x="9607" y="2474"/>
                      </a:moveTo>
                      <a:lnTo>
                        <a:pt x="9607" y="3504"/>
                      </a:lnTo>
                      <a:lnTo>
                        <a:pt x="11813" y="3504"/>
                      </a:lnTo>
                      <a:lnTo>
                        <a:pt x="11813" y="1443"/>
                      </a:lnTo>
                      <a:lnTo>
                        <a:pt x="9607" y="1443"/>
                      </a:lnTo>
                      <a:lnTo>
                        <a:pt x="9607" y="2474"/>
                      </a:lnTo>
                      <a:close/>
                      <a:moveTo>
                        <a:pt x="5810" y="4968"/>
                      </a:moveTo>
                      <a:cubicBezTo>
                        <a:pt x="5404" y="5021"/>
                        <a:pt x="5035" y="5322"/>
                        <a:pt x="4920" y="5694"/>
                      </a:cubicBezTo>
                      <a:cubicBezTo>
                        <a:pt x="4905" y="5746"/>
                        <a:pt x="4802" y="6793"/>
                        <a:pt x="4693" y="8022"/>
                      </a:cubicBezTo>
                      <a:cubicBezTo>
                        <a:pt x="4583" y="9252"/>
                        <a:pt x="4487" y="10307"/>
                        <a:pt x="4479" y="10368"/>
                      </a:cubicBezTo>
                      <a:lnTo>
                        <a:pt x="4465" y="10478"/>
                      </a:lnTo>
                      <a:lnTo>
                        <a:pt x="16954" y="10478"/>
                      </a:lnTo>
                      <a:lnTo>
                        <a:pt x="16940" y="10368"/>
                      </a:lnTo>
                      <a:cubicBezTo>
                        <a:pt x="16932" y="10307"/>
                        <a:pt x="16836" y="9252"/>
                        <a:pt x="16727" y="8022"/>
                      </a:cubicBezTo>
                      <a:cubicBezTo>
                        <a:pt x="16617" y="6793"/>
                        <a:pt x="16515" y="5746"/>
                        <a:pt x="16499" y="5694"/>
                      </a:cubicBezTo>
                      <a:cubicBezTo>
                        <a:pt x="16448" y="5529"/>
                        <a:pt x="16353" y="5385"/>
                        <a:pt x="16209" y="5251"/>
                      </a:cubicBezTo>
                      <a:cubicBezTo>
                        <a:pt x="16038" y="5092"/>
                        <a:pt x="15828" y="4998"/>
                        <a:pt x="15581" y="4965"/>
                      </a:cubicBezTo>
                      <a:cubicBezTo>
                        <a:pt x="15357" y="4936"/>
                        <a:pt x="6029" y="4937"/>
                        <a:pt x="5810" y="4968"/>
                      </a:cubicBezTo>
                      <a:close/>
                      <a:moveTo>
                        <a:pt x="4392" y="14623"/>
                      </a:moveTo>
                      <a:cubicBezTo>
                        <a:pt x="4392" y="17298"/>
                        <a:pt x="4395" y="17410"/>
                        <a:pt x="4475" y="17457"/>
                      </a:cubicBezTo>
                      <a:cubicBezTo>
                        <a:pt x="4514" y="17480"/>
                        <a:pt x="16906" y="17480"/>
                        <a:pt x="16944" y="17457"/>
                      </a:cubicBezTo>
                      <a:cubicBezTo>
                        <a:pt x="17024" y="17410"/>
                        <a:pt x="17027" y="17298"/>
                        <a:pt x="17027" y="14623"/>
                      </a:cubicBezTo>
                      <a:lnTo>
                        <a:pt x="17027" y="11938"/>
                      </a:lnTo>
                      <a:lnTo>
                        <a:pt x="4392" y="11938"/>
                      </a:lnTo>
                      <a:lnTo>
                        <a:pt x="4392" y="14623"/>
                      </a:lnTo>
                      <a:close/>
                      <a:moveTo>
                        <a:pt x="6966" y="12716"/>
                      </a:moveTo>
                      <a:cubicBezTo>
                        <a:pt x="6429" y="12827"/>
                        <a:pt x="5972" y="13089"/>
                        <a:pt x="5657" y="13468"/>
                      </a:cubicBezTo>
                      <a:cubicBezTo>
                        <a:pt x="4821" y="14471"/>
                        <a:pt x="5163" y="15921"/>
                        <a:pt x="6375" y="16511"/>
                      </a:cubicBezTo>
                      <a:cubicBezTo>
                        <a:pt x="7632" y="17123"/>
                        <a:pt x="9161" y="16496"/>
                        <a:pt x="9534" y="15216"/>
                      </a:cubicBezTo>
                      <a:cubicBezTo>
                        <a:pt x="9609" y="14960"/>
                        <a:pt x="9614" y="14502"/>
                        <a:pt x="9546" y="14255"/>
                      </a:cubicBezTo>
                      <a:cubicBezTo>
                        <a:pt x="9343" y="13515"/>
                        <a:pt x="8785" y="12970"/>
                        <a:pt x="8014" y="12758"/>
                      </a:cubicBezTo>
                      <a:cubicBezTo>
                        <a:pt x="7727" y="12681"/>
                        <a:pt x="7235" y="12659"/>
                        <a:pt x="6966" y="12716"/>
                      </a:cubicBezTo>
                      <a:close/>
                      <a:moveTo>
                        <a:pt x="13596" y="12714"/>
                      </a:moveTo>
                      <a:cubicBezTo>
                        <a:pt x="12947" y="12850"/>
                        <a:pt x="12459" y="13168"/>
                        <a:pt x="12132" y="13669"/>
                      </a:cubicBezTo>
                      <a:cubicBezTo>
                        <a:pt x="11739" y="14270"/>
                        <a:pt x="11714" y="14992"/>
                        <a:pt x="12063" y="15633"/>
                      </a:cubicBezTo>
                      <a:cubicBezTo>
                        <a:pt x="12474" y="16388"/>
                        <a:pt x="13361" y="16833"/>
                        <a:pt x="14262" y="16734"/>
                      </a:cubicBezTo>
                      <a:cubicBezTo>
                        <a:pt x="14572" y="16699"/>
                        <a:pt x="14781" y="16639"/>
                        <a:pt x="15044" y="16511"/>
                      </a:cubicBezTo>
                      <a:cubicBezTo>
                        <a:pt x="15818" y="16134"/>
                        <a:pt x="16272" y="15386"/>
                        <a:pt x="16217" y="14581"/>
                      </a:cubicBezTo>
                      <a:cubicBezTo>
                        <a:pt x="16158" y="13725"/>
                        <a:pt x="15533" y="13006"/>
                        <a:pt x="14628" y="12758"/>
                      </a:cubicBezTo>
                      <a:cubicBezTo>
                        <a:pt x="14351" y="12682"/>
                        <a:pt x="13851" y="12659"/>
                        <a:pt x="13596" y="12714"/>
                      </a:cubicBezTo>
                      <a:close/>
                      <a:moveTo>
                        <a:pt x="7136" y="14182"/>
                      </a:moveTo>
                      <a:cubicBezTo>
                        <a:pt x="7010" y="14235"/>
                        <a:pt x="6832" y="14418"/>
                        <a:pt x="6799" y="14529"/>
                      </a:cubicBezTo>
                      <a:cubicBezTo>
                        <a:pt x="6659" y="14996"/>
                        <a:pt x="7119" y="15420"/>
                        <a:pt x="7598" y="15263"/>
                      </a:cubicBezTo>
                      <a:cubicBezTo>
                        <a:pt x="7946" y="15150"/>
                        <a:pt x="8119" y="14797"/>
                        <a:pt x="7976" y="14491"/>
                      </a:cubicBezTo>
                      <a:cubicBezTo>
                        <a:pt x="7910" y="14348"/>
                        <a:pt x="7738" y="14197"/>
                        <a:pt x="7604" y="14162"/>
                      </a:cubicBezTo>
                      <a:cubicBezTo>
                        <a:pt x="7462" y="14126"/>
                        <a:pt x="7248" y="14135"/>
                        <a:pt x="7136" y="14182"/>
                      </a:cubicBezTo>
                      <a:close/>
                      <a:moveTo>
                        <a:pt x="13803" y="14164"/>
                      </a:moveTo>
                      <a:cubicBezTo>
                        <a:pt x="13680" y="14197"/>
                        <a:pt x="13506" y="14354"/>
                        <a:pt x="13443" y="14491"/>
                      </a:cubicBezTo>
                      <a:cubicBezTo>
                        <a:pt x="13335" y="14722"/>
                        <a:pt x="13415" y="15016"/>
                        <a:pt x="13629" y="15167"/>
                      </a:cubicBezTo>
                      <a:cubicBezTo>
                        <a:pt x="14126" y="15517"/>
                        <a:pt x="14789" y="15091"/>
                        <a:pt x="14620" y="14529"/>
                      </a:cubicBezTo>
                      <a:cubicBezTo>
                        <a:pt x="14587" y="14418"/>
                        <a:pt x="14409" y="14235"/>
                        <a:pt x="14283" y="14182"/>
                      </a:cubicBezTo>
                      <a:cubicBezTo>
                        <a:pt x="14174" y="14136"/>
                        <a:pt x="13939" y="14127"/>
                        <a:pt x="13803" y="14164"/>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grpSp>
      <p:grpSp>
        <p:nvGrpSpPr>
          <p:cNvPr id="705" name="Grupo 78"/>
          <p:cNvGrpSpPr/>
          <p:nvPr/>
        </p:nvGrpSpPr>
        <p:grpSpPr>
          <a:xfrm>
            <a:off x="2094837" y="5858627"/>
            <a:ext cx="2334292" cy="831811"/>
            <a:chOff x="0" y="-1"/>
            <a:chExt cx="2334290" cy="831809"/>
          </a:xfrm>
        </p:grpSpPr>
        <p:grpSp>
          <p:nvGrpSpPr>
            <p:cNvPr id="703" name="Grupo 79"/>
            <p:cNvGrpSpPr/>
            <p:nvPr/>
          </p:nvGrpSpPr>
          <p:grpSpPr>
            <a:xfrm>
              <a:off x="40350" y="-1"/>
              <a:ext cx="2293940" cy="169277"/>
              <a:chOff x="0" y="0"/>
              <a:chExt cx="2293939" cy="169274"/>
            </a:xfrm>
          </p:grpSpPr>
          <p:sp>
            <p:nvSpPr>
              <p:cNvPr id="701" name="object 5"/>
              <p:cNvSpPr txBox="1"/>
              <p:nvPr/>
            </p:nvSpPr>
            <p:spPr>
              <a:xfrm>
                <a:off x="173805" y="0"/>
                <a:ext cx="2120134" cy="1692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36512">
                  <a:defRPr sz="1100" b="1">
                    <a:solidFill>
                      <a:srgbClr val="009242"/>
                    </a:solidFill>
                  </a:defRPr>
                </a:lvl1pPr>
              </a:lstStyle>
              <a:p>
                <a:r>
                  <a:rPr lang="en-US" dirty="0"/>
                  <a:t>Environment</a:t>
                </a:r>
              </a:p>
            </p:txBody>
          </p:sp>
          <p:pic>
            <p:nvPicPr>
              <p:cNvPr id="702" name="Iconos Áreas" descr="Iconos Áreas"/>
              <p:cNvPicPr>
                <a:picLocks noChangeAspect="1"/>
              </p:cNvPicPr>
              <p:nvPr/>
            </p:nvPicPr>
            <p:blipFill>
              <a:blip r:embed="rId3"/>
              <a:stretch>
                <a:fillRect/>
              </a:stretch>
            </p:blipFill>
            <p:spPr>
              <a:xfrm>
                <a:off x="0" y="15315"/>
                <a:ext cx="144001" cy="144001"/>
              </a:xfrm>
              <a:prstGeom prst="rect">
                <a:avLst/>
              </a:prstGeom>
              <a:ln w="12700" cap="flat">
                <a:noFill/>
                <a:miter lim="400000"/>
              </a:ln>
              <a:effectLst/>
            </p:spPr>
          </p:pic>
        </p:grpSp>
        <p:sp>
          <p:nvSpPr>
            <p:cNvPr id="704" name="CuadroTexto 80"/>
            <p:cNvSpPr txBox="1"/>
            <p:nvPr/>
          </p:nvSpPr>
          <p:spPr>
            <a:xfrm>
              <a:off x="0" y="185481"/>
              <a:ext cx="2317143" cy="646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900"/>
              </a:pPr>
              <a:r>
                <a:rPr lang="en-US" dirty="0"/>
                <a:t>#1 in Spain </a:t>
              </a:r>
              <a:r>
                <a:rPr lang="en-US" baseline="30000" dirty="0"/>
                <a:t>(1)</a:t>
              </a:r>
              <a:r>
                <a:rPr lang="en-US" dirty="0"/>
                <a:t>.</a:t>
              </a:r>
              <a:endParaRPr lang="en-US" baseline="30000" dirty="0"/>
            </a:p>
            <a:p>
              <a:pPr>
                <a:defRPr sz="900"/>
              </a:pPr>
              <a:r>
                <a:rPr lang="en-US" dirty="0"/>
                <a:t>#5 in EU </a:t>
              </a:r>
              <a:r>
                <a:rPr lang="en-US" baseline="30000" dirty="0"/>
                <a:t>(1)</a:t>
              </a:r>
              <a:r>
                <a:rPr lang="en-US" dirty="0"/>
                <a:t>.</a:t>
              </a:r>
              <a:endParaRPr lang="en-US" baseline="30000" dirty="0"/>
            </a:p>
            <a:p>
              <a:pPr>
                <a:defRPr sz="900"/>
              </a:pPr>
              <a:r>
                <a:rPr lang="en-US" dirty="0"/>
                <a:t>#1 in end-to-end waste management services in Central and Eastern Europe </a:t>
              </a:r>
              <a:r>
                <a:rPr lang="en-US" baseline="30000" dirty="0"/>
                <a:t>(1)</a:t>
              </a:r>
              <a:r>
                <a:rPr lang="en-US" dirty="0"/>
                <a:t>.</a:t>
              </a:r>
            </a:p>
          </p:txBody>
        </p:sp>
      </p:grpSp>
      <p:grpSp>
        <p:nvGrpSpPr>
          <p:cNvPr id="709" name="Grupo 83"/>
          <p:cNvGrpSpPr/>
          <p:nvPr/>
        </p:nvGrpSpPr>
        <p:grpSpPr>
          <a:xfrm>
            <a:off x="6846566" y="5761592"/>
            <a:ext cx="2505739" cy="790346"/>
            <a:chOff x="0" y="0"/>
            <a:chExt cx="2505738" cy="790345"/>
          </a:xfrm>
        </p:grpSpPr>
        <p:sp>
          <p:nvSpPr>
            <p:cNvPr id="706" name="object 5"/>
            <p:cNvSpPr txBox="1"/>
            <p:nvPr/>
          </p:nvSpPr>
          <p:spPr>
            <a:xfrm>
              <a:off x="239546" y="0"/>
              <a:ext cx="2266192" cy="2718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36194">
                <a:defRPr sz="1000" baseline="30000"/>
              </a:pPr>
              <a:endParaRPr lang="en-US" dirty="0"/>
            </a:p>
            <a:p>
              <a:pPr indent="36512">
                <a:defRPr sz="1100" b="1">
                  <a:solidFill>
                    <a:srgbClr val="70B9EC"/>
                  </a:solidFill>
                </a:defRPr>
              </a:pPr>
              <a:r>
                <a:rPr lang="en-US" dirty="0"/>
                <a:t>Water</a:t>
              </a:r>
            </a:p>
          </p:txBody>
        </p:sp>
        <p:pic>
          <p:nvPicPr>
            <p:cNvPr id="707" name="Iconos Áreas" descr="Iconos Áreas"/>
            <p:cNvPicPr>
              <a:picLocks noChangeAspect="1"/>
            </p:cNvPicPr>
            <p:nvPr/>
          </p:nvPicPr>
          <p:blipFill>
            <a:blip r:embed="rId4"/>
            <a:stretch>
              <a:fillRect/>
            </a:stretch>
          </p:blipFill>
          <p:spPr>
            <a:xfrm>
              <a:off x="33515" y="121933"/>
              <a:ext cx="144001" cy="144001"/>
            </a:xfrm>
            <a:prstGeom prst="rect">
              <a:avLst/>
            </a:prstGeom>
            <a:ln w="12700" cap="flat">
              <a:noFill/>
              <a:miter lim="400000"/>
            </a:ln>
            <a:effectLst/>
          </p:spPr>
        </p:pic>
        <p:sp>
          <p:nvSpPr>
            <p:cNvPr id="708" name="CuadroTexto 86"/>
            <p:cNvSpPr txBox="1"/>
            <p:nvPr/>
          </p:nvSpPr>
          <p:spPr>
            <a:xfrm>
              <a:off x="0" y="282517"/>
              <a:ext cx="2317143" cy="507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900"/>
              </a:pPr>
              <a:r>
                <a:rPr lang="en-US" dirty="0"/>
                <a:t>#1 in Spain </a:t>
              </a:r>
              <a:r>
                <a:rPr lang="en-US" baseline="30000" dirty="0"/>
                <a:t>(2)</a:t>
              </a:r>
              <a:r>
                <a:rPr lang="en-US" dirty="0"/>
                <a:t>.</a:t>
              </a:r>
              <a:endParaRPr lang="en-US" baseline="30000" dirty="0"/>
            </a:p>
            <a:p>
              <a:pPr>
                <a:defRPr sz="900"/>
              </a:pPr>
              <a:r>
                <a:rPr lang="en-US" dirty="0"/>
                <a:t>#4 in Europe </a:t>
              </a:r>
              <a:r>
                <a:rPr lang="en-US" baseline="30000" dirty="0"/>
                <a:t>(2)</a:t>
              </a:r>
              <a:r>
                <a:rPr lang="en-US" dirty="0"/>
                <a:t>.</a:t>
              </a:r>
              <a:endParaRPr lang="en-US" baseline="30000" dirty="0"/>
            </a:p>
            <a:p>
              <a:pPr>
                <a:defRPr sz="900"/>
              </a:pPr>
              <a:r>
                <a:rPr lang="en-US" dirty="0"/>
                <a:t>#9 in the world </a:t>
              </a:r>
              <a:r>
                <a:rPr lang="en-US" baseline="30000" dirty="0"/>
                <a:t>(2)</a:t>
              </a:r>
              <a:r>
                <a:rPr lang="en-US" dirty="0"/>
                <a:t>.</a:t>
              </a:r>
            </a:p>
          </p:txBody>
        </p:sp>
      </p:grpSp>
      <p:grpSp>
        <p:nvGrpSpPr>
          <p:cNvPr id="714" name="Grupo 87"/>
          <p:cNvGrpSpPr/>
          <p:nvPr/>
        </p:nvGrpSpPr>
        <p:grpSpPr>
          <a:xfrm>
            <a:off x="8545825" y="5758450"/>
            <a:ext cx="1770340" cy="931989"/>
            <a:chOff x="0" y="0"/>
            <a:chExt cx="1770339" cy="931988"/>
          </a:xfrm>
        </p:grpSpPr>
        <p:grpSp>
          <p:nvGrpSpPr>
            <p:cNvPr id="712" name="Grupo 88"/>
            <p:cNvGrpSpPr/>
            <p:nvPr/>
          </p:nvGrpSpPr>
          <p:grpSpPr>
            <a:xfrm>
              <a:off x="12092" y="0"/>
              <a:ext cx="1301593" cy="271869"/>
              <a:chOff x="0" y="0"/>
              <a:chExt cx="1301592" cy="271868"/>
            </a:xfrm>
          </p:grpSpPr>
          <p:sp>
            <p:nvSpPr>
              <p:cNvPr id="710" name="object 5"/>
              <p:cNvSpPr txBox="1"/>
              <p:nvPr/>
            </p:nvSpPr>
            <p:spPr>
              <a:xfrm>
                <a:off x="189364" y="0"/>
                <a:ext cx="1112228" cy="2718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36512">
                  <a:defRPr sz="1000" baseline="23999">
                    <a:solidFill>
                      <a:srgbClr val="1A75CF"/>
                    </a:solidFill>
                  </a:defRPr>
                </a:pPr>
                <a:endParaRPr lang="en-US" dirty="0"/>
              </a:p>
              <a:p>
                <a:pPr indent="36512">
                  <a:defRPr sz="1100" b="1">
                    <a:solidFill>
                      <a:srgbClr val="005697"/>
                    </a:solidFill>
                  </a:defRPr>
                </a:pPr>
                <a:r>
                  <a:rPr lang="en-US" dirty="0"/>
                  <a:t>Construction</a:t>
                </a:r>
              </a:p>
            </p:txBody>
          </p:sp>
          <p:pic>
            <p:nvPicPr>
              <p:cNvPr id="711" name="Iconos Áreas" descr="Iconos Áreas"/>
              <p:cNvPicPr>
                <a:picLocks noChangeAspect="1"/>
              </p:cNvPicPr>
              <p:nvPr/>
            </p:nvPicPr>
            <p:blipFill>
              <a:blip r:embed="rId5"/>
              <a:stretch>
                <a:fillRect/>
              </a:stretch>
            </p:blipFill>
            <p:spPr>
              <a:xfrm>
                <a:off x="0" y="124986"/>
                <a:ext cx="144001" cy="144001"/>
              </a:xfrm>
              <a:prstGeom prst="rect">
                <a:avLst/>
              </a:prstGeom>
              <a:ln w="12700" cap="flat">
                <a:noFill/>
                <a:miter lim="400000"/>
              </a:ln>
              <a:effectLst/>
            </p:spPr>
          </p:pic>
        </p:grpSp>
        <p:sp>
          <p:nvSpPr>
            <p:cNvPr id="713" name="CuadroTexto 89"/>
            <p:cNvSpPr txBox="1"/>
            <p:nvPr/>
          </p:nvSpPr>
          <p:spPr>
            <a:xfrm>
              <a:off x="0" y="285660"/>
              <a:ext cx="1770339" cy="646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900"/>
              </a:pPr>
              <a:r>
                <a:rPr lang="en-US" dirty="0"/>
                <a:t>#3 in Spain </a:t>
              </a:r>
              <a:r>
                <a:rPr lang="en-US" baseline="30000" dirty="0"/>
                <a:t>(1)</a:t>
              </a:r>
              <a:r>
                <a:rPr lang="en-US" dirty="0"/>
                <a:t>.</a:t>
              </a:r>
              <a:endParaRPr lang="en-US" baseline="30000" dirty="0"/>
            </a:p>
            <a:p>
              <a:pPr>
                <a:defRPr sz="900"/>
              </a:pPr>
              <a:r>
                <a:rPr lang="en-US" dirty="0"/>
                <a:t>Among the 15 largest construction companies in Europe </a:t>
              </a:r>
              <a:r>
                <a:rPr lang="en-US" baseline="30000" dirty="0"/>
                <a:t>(2)</a:t>
              </a:r>
              <a:r>
                <a:rPr lang="en-US" dirty="0"/>
                <a:t>.</a:t>
              </a:r>
            </a:p>
          </p:txBody>
        </p:sp>
      </p:grpSp>
      <p:grpSp>
        <p:nvGrpSpPr>
          <p:cNvPr id="719" name="Grupo 92"/>
          <p:cNvGrpSpPr/>
          <p:nvPr/>
        </p:nvGrpSpPr>
        <p:grpSpPr>
          <a:xfrm>
            <a:off x="10532271" y="5861524"/>
            <a:ext cx="1570068" cy="551916"/>
            <a:chOff x="0" y="-1"/>
            <a:chExt cx="1570066" cy="551915"/>
          </a:xfrm>
        </p:grpSpPr>
        <p:grpSp>
          <p:nvGrpSpPr>
            <p:cNvPr id="717" name="Grupo 93"/>
            <p:cNvGrpSpPr/>
            <p:nvPr/>
          </p:nvGrpSpPr>
          <p:grpSpPr>
            <a:xfrm>
              <a:off x="41699" y="-1"/>
              <a:ext cx="1528367" cy="169277"/>
              <a:chOff x="0" y="0"/>
              <a:chExt cx="1528365" cy="169276"/>
            </a:xfrm>
          </p:grpSpPr>
          <p:sp>
            <p:nvSpPr>
              <p:cNvPr id="715" name="object 5"/>
              <p:cNvSpPr txBox="1"/>
              <p:nvPr/>
            </p:nvSpPr>
            <p:spPr>
              <a:xfrm>
                <a:off x="170384" y="0"/>
                <a:ext cx="1357981"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36194">
                  <a:spcBef>
                    <a:spcPts val="200"/>
                  </a:spcBef>
                  <a:defRPr sz="1100" b="1">
                    <a:solidFill>
                      <a:srgbClr val="69999C"/>
                    </a:solidFill>
                  </a:defRPr>
                </a:lvl1pPr>
              </a:lstStyle>
              <a:p>
                <a:r>
                  <a:rPr lang="en-US" dirty="0"/>
                  <a:t>Concessions</a:t>
                </a:r>
                <a:endParaRPr lang="en-US" sz="3200" dirty="0">
                  <a:latin typeface="Calibri"/>
                  <a:ea typeface="Calibri"/>
                  <a:cs typeface="Calibri"/>
                  <a:sym typeface="Calibri"/>
                </a:endParaRPr>
              </a:p>
            </p:txBody>
          </p:sp>
          <p:pic>
            <p:nvPicPr>
              <p:cNvPr id="716" name="Iconos Áreas" descr="Iconos Áreas"/>
              <p:cNvPicPr>
                <a:picLocks noChangeAspect="1"/>
              </p:cNvPicPr>
              <p:nvPr/>
            </p:nvPicPr>
            <p:blipFill>
              <a:blip r:embed="rId6"/>
              <a:stretch>
                <a:fillRect/>
              </a:stretch>
            </p:blipFill>
            <p:spPr>
              <a:xfrm>
                <a:off x="0" y="22274"/>
                <a:ext cx="144001" cy="144001"/>
              </a:xfrm>
              <a:prstGeom prst="rect">
                <a:avLst/>
              </a:prstGeom>
              <a:ln w="12700" cap="flat">
                <a:noFill/>
                <a:miter lim="400000"/>
              </a:ln>
              <a:effectLst/>
            </p:spPr>
          </p:pic>
        </p:grpSp>
        <p:sp>
          <p:nvSpPr>
            <p:cNvPr id="718" name="CuadroTexto 94"/>
            <p:cNvSpPr txBox="1"/>
            <p:nvPr/>
          </p:nvSpPr>
          <p:spPr>
            <a:xfrm>
              <a:off x="0" y="182585"/>
              <a:ext cx="1513233" cy="369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900"/>
              </a:lvl1pPr>
            </a:lstStyle>
            <a:p>
              <a:r>
                <a:rPr lang="en-US" dirty="0"/>
                <a:t>Among the top 10 concessionaires in Europe.</a:t>
              </a:r>
            </a:p>
          </p:txBody>
        </p:sp>
      </p:grpSp>
      <p:sp>
        <p:nvSpPr>
          <p:cNvPr id="720" name="CuadroTexto 97"/>
          <p:cNvSpPr txBox="1"/>
          <p:nvPr/>
        </p:nvSpPr>
        <p:spPr>
          <a:xfrm>
            <a:off x="4662447" y="6038706"/>
            <a:ext cx="1773590"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900"/>
            </a:pPr>
            <a:r>
              <a:rPr lang="en-US" dirty="0"/>
              <a:t>Among the top 15 in the USA. </a:t>
            </a:r>
            <a:r>
              <a:rPr lang="en-US" baseline="30000" dirty="0"/>
              <a:t>(1)</a:t>
            </a:r>
            <a:r>
              <a:rPr lang="en-US" dirty="0"/>
              <a:t>.</a:t>
            </a:r>
            <a:endParaRPr lang="en-US" baseline="30000" dirty="0"/>
          </a:p>
          <a:p>
            <a:pPr>
              <a:defRPr sz="900"/>
            </a:pPr>
            <a:r>
              <a:rPr lang="en-US" dirty="0"/>
              <a:t>Among the top 7 in the world</a:t>
            </a:r>
            <a:r>
              <a:rPr lang="en-US" baseline="30000" dirty="0"/>
              <a:t>  (1)</a:t>
            </a:r>
            <a:r>
              <a:rPr lang="en-US" dirty="0"/>
              <a:t>.</a:t>
            </a:r>
            <a:endParaRPr lang="en-US" baseline="30000" dirty="0"/>
          </a:p>
          <a:p>
            <a:pPr>
              <a:defRPr sz="900"/>
            </a:pPr>
            <a:r>
              <a:rPr lang="en-US" dirty="0"/>
              <a:t>Top 5 in the UK.</a:t>
            </a:r>
          </a:p>
        </p:txBody>
      </p:sp>
      <p:sp>
        <p:nvSpPr>
          <p:cNvPr id="721" name="Conector recto 98"/>
          <p:cNvSpPr/>
          <p:nvPr/>
        </p:nvSpPr>
        <p:spPr>
          <a:xfrm>
            <a:off x="6481762" y="5898253"/>
            <a:ext cx="1" cy="722313"/>
          </a:xfrm>
          <a:prstGeom prst="line">
            <a:avLst/>
          </a:prstGeom>
          <a:ln>
            <a:solidFill>
              <a:srgbClr val="D9D9D9"/>
            </a:solidFill>
            <a:prstDash val="sysDot"/>
          </a:ln>
        </p:spPr>
        <p:txBody>
          <a:bodyPr lIns="45719" rIns="45719"/>
          <a:lstStyle/>
          <a:p>
            <a:endParaRPr lang="en-US" dirty="0"/>
          </a:p>
        </p:txBody>
      </p:sp>
      <p:sp>
        <p:nvSpPr>
          <p:cNvPr id="722" name="Conector recto 99"/>
          <p:cNvSpPr/>
          <p:nvPr/>
        </p:nvSpPr>
        <p:spPr>
          <a:xfrm>
            <a:off x="8215313" y="5898253"/>
            <a:ext cx="1" cy="722313"/>
          </a:xfrm>
          <a:prstGeom prst="line">
            <a:avLst/>
          </a:prstGeom>
          <a:ln>
            <a:solidFill>
              <a:srgbClr val="D9D9D9"/>
            </a:solidFill>
            <a:prstDash val="sysDot"/>
          </a:ln>
        </p:spPr>
        <p:txBody>
          <a:bodyPr lIns="45719" rIns="45719"/>
          <a:lstStyle/>
          <a:p>
            <a:endParaRPr lang="en-US" dirty="0"/>
          </a:p>
        </p:txBody>
      </p:sp>
      <p:sp>
        <p:nvSpPr>
          <p:cNvPr id="723" name="Conector recto 100"/>
          <p:cNvSpPr/>
          <p:nvPr/>
        </p:nvSpPr>
        <p:spPr>
          <a:xfrm>
            <a:off x="10239788" y="5898253"/>
            <a:ext cx="1" cy="722313"/>
          </a:xfrm>
          <a:prstGeom prst="line">
            <a:avLst/>
          </a:prstGeom>
          <a:ln>
            <a:solidFill>
              <a:srgbClr val="D9D9D9"/>
            </a:solidFill>
            <a:prstDash val="sysDot"/>
          </a:ln>
        </p:spPr>
        <p:txBody>
          <a:bodyPr lIns="45719" rIns="45719"/>
          <a:lstStyle/>
          <a:p>
            <a:endParaRPr lang="en-US" dirty="0"/>
          </a:p>
        </p:txBody>
      </p:sp>
      <p:grpSp>
        <p:nvGrpSpPr>
          <p:cNvPr id="765" name="Grupo 101"/>
          <p:cNvGrpSpPr/>
          <p:nvPr/>
        </p:nvGrpSpPr>
        <p:grpSpPr>
          <a:xfrm>
            <a:off x="4828965" y="3083324"/>
            <a:ext cx="3129253" cy="1187303"/>
            <a:chOff x="-1" y="-1"/>
            <a:chExt cx="3129252" cy="1187302"/>
          </a:xfrm>
        </p:grpSpPr>
        <p:sp>
          <p:nvSpPr>
            <p:cNvPr id="724" name="Rectángulo: esquinas redondeadas 102"/>
            <p:cNvSpPr/>
            <p:nvPr/>
          </p:nvSpPr>
          <p:spPr>
            <a:xfrm>
              <a:off x="19048" y="254025"/>
              <a:ext cx="2833691" cy="933276"/>
            </a:xfrm>
            <a:prstGeom prst="roundRect">
              <a:avLst>
                <a:gd name="adj" fmla="val 16667"/>
              </a:avLst>
            </a:prstGeom>
            <a:solidFill>
              <a:srgbClr val="FFFFFF">
                <a:alpha val="5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grpSp>
          <p:nvGrpSpPr>
            <p:cNvPr id="727" name="Grupo 103"/>
            <p:cNvGrpSpPr/>
            <p:nvPr/>
          </p:nvGrpSpPr>
          <p:grpSpPr>
            <a:xfrm>
              <a:off x="86265" y="307912"/>
              <a:ext cx="136687" cy="134213"/>
              <a:chOff x="0" y="0"/>
              <a:chExt cx="136686" cy="134211"/>
            </a:xfrm>
          </p:grpSpPr>
          <p:sp>
            <p:nvSpPr>
              <p:cNvPr id="725" name="Elipse 144"/>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26" name="Forma libre: forma 145"/>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730" name="Grupo 104"/>
            <p:cNvGrpSpPr/>
            <p:nvPr/>
          </p:nvGrpSpPr>
          <p:grpSpPr>
            <a:xfrm>
              <a:off x="249008" y="307912"/>
              <a:ext cx="136687" cy="134213"/>
              <a:chOff x="0" y="0"/>
              <a:chExt cx="136686" cy="134211"/>
            </a:xfrm>
          </p:grpSpPr>
          <p:sp>
            <p:nvSpPr>
              <p:cNvPr id="728" name="Elipse 142"/>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29" name="Forma libre: forma 143"/>
              <p:cNvSpPr/>
              <p:nvPr/>
            </p:nvSpPr>
            <p:spPr>
              <a:xfrm>
                <a:off x="42714" y="27917"/>
                <a:ext cx="51258" cy="78377"/>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731" name="Forma libre: forma 141"/>
            <p:cNvSpPr/>
            <p:nvPr/>
          </p:nvSpPr>
          <p:spPr>
            <a:xfrm>
              <a:off x="291722" y="761953"/>
              <a:ext cx="51258" cy="78379"/>
            </a:xfrm>
            <a:custGeom>
              <a:avLst/>
              <a:gdLst/>
              <a:ahLst/>
              <a:cxnLst>
                <a:cxn ang="0">
                  <a:pos x="wd2" y="hd2"/>
                </a:cxn>
                <a:cxn ang="5400000">
                  <a:pos x="wd2" y="hd2"/>
                </a:cxn>
                <a:cxn ang="10800000">
                  <a:pos x="wd2" y="hd2"/>
                </a:cxn>
                <a:cxn ang="16200000">
                  <a:pos x="wd2" y="hd2"/>
                </a:cxn>
              </a:cxnLst>
              <a:rect l="0" t="0" r="r" b="b"/>
              <a:pathLst>
                <a:path w="21537" h="21517" extrusionOk="0">
                  <a:moveTo>
                    <a:pt x="10295" y="31"/>
                  </a:moveTo>
                  <a:cubicBezTo>
                    <a:pt x="9969" y="77"/>
                    <a:pt x="9574" y="209"/>
                    <a:pt x="9307" y="364"/>
                  </a:cubicBezTo>
                  <a:cubicBezTo>
                    <a:pt x="9024" y="529"/>
                    <a:pt x="8379" y="1157"/>
                    <a:pt x="7240" y="2376"/>
                  </a:cubicBezTo>
                  <a:cubicBezTo>
                    <a:pt x="3426" y="6463"/>
                    <a:pt x="1007" y="10089"/>
                    <a:pt x="240" y="12871"/>
                  </a:cubicBezTo>
                  <a:cubicBezTo>
                    <a:pt x="19" y="13672"/>
                    <a:pt x="-63" y="14759"/>
                    <a:pt x="51" y="15372"/>
                  </a:cubicBezTo>
                  <a:cubicBezTo>
                    <a:pt x="433" y="17415"/>
                    <a:pt x="2111" y="19194"/>
                    <a:pt x="4737" y="20338"/>
                  </a:cubicBezTo>
                  <a:cubicBezTo>
                    <a:pt x="6150" y="20955"/>
                    <a:pt x="7762" y="21341"/>
                    <a:pt x="9527" y="21486"/>
                  </a:cubicBezTo>
                  <a:cubicBezTo>
                    <a:pt x="9768" y="21506"/>
                    <a:pt x="10257" y="21517"/>
                    <a:pt x="10843" y="21517"/>
                  </a:cubicBezTo>
                  <a:cubicBezTo>
                    <a:pt x="11848" y="21514"/>
                    <a:pt x="12395" y="21477"/>
                    <a:pt x="13220" y="21351"/>
                  </a:cubicBezTo>
                  <a:cubicBezTo>
                    <a:pt x="15368" y="21027"/>
                    <a:pt x="17363" y="20270"/>
                    <a:pt x="18806" y="19233"/>
                  </a:cubicBezTo>
                  <a:cubicBezTo>
                    <a:pt x="20229" y="18209"/>
                    <a:pt x="21117" y="16994"/>
                    <a:pt x="21454" y="15613"/>
                  </a:cubicBezTo>
                  <a:cubicBezTo>
                    <a:pt x="21525" y="15323"/>
                    <a:pt x="21536" y="15186"/>
                    <a:pt x="21536" y="14586"/>
                  </a:cubicBezTo>
                  <a:cubicBezTo>
                    <a:pt x="21537" y="13850"/>
                    <a:pt x="21501" y="13571"/>
                    <a:pt x="21316" y="12874"/>
                  </a:cubicBezTo>
                  <a:cubicBezTo>
                    <a:pt x="20637" y="10322"/>
                    <a:pt x="18424" y="6907"/>
                    <a:pt x="14981" y="3098"/>
                  </a:cubicBezTo>
                  <a:cubicBezTo>
                    <a:pt x="14150" y="2180"/>
                    <a:pt x="12840" y="821"/>
                    <a:pt x="12515" y="542"/>
                  </a:cubicBezTo>
                  <a:cubicBezTo>
                    <a:pt x="12033" y="127"/>
                    <a:pt x="11121" y="-83"/>
                    <a:pt x="10295" y="31"/>
                  </a:cubicBezTo>
                  <a:close/>
                  <a:moveTo>
                    <a:pt x="10641" y="1652"/>
                  </a:moveTo>
                  <a:cubicBezTo>
                    <a:pt x="7477" y="4813"/>
                    <a:pt x="4847" y="8146"/>
                    <a:pt x="3488" y="10716"/>
                  </a:cubicBezTo>
                  <a:cubicBezTo>
                    <a:pt x="2575" y="12443"/>
                    <a:pt x="2167" y="13969"/>
                    <a:pt x="2320" y="15077"/>
                  </a:cubicBezTo>
                  <a:cubicBezTo>
                    <a:pt x="2656" y="17501"/>
                    <a:pt x="5433" y="19486"/>
                    <a:pt x="9143" y="19954"/>
                  </a:cubicBezTo>
                  <a:cubicBezTo>
                    <a:pt x="10061" y="20071"/>
                    <a:pt x="11302" y="20082"/>
                    <a:pt x="12196" y="19982"/>
                  </a:cubicBezTo>
                  <a:cubicBezTo>
                    <a:pt x="15211" y="19644"/>
                    <a:pt x="17695" y="18318"/>
                    <a:pt x="18757" y="16480"/>
                  </a:cubicBezTo>
                  <a:cubicBezTo>
                    <a:pt x="19386" y="15392"/>
                    <a:pt x="19422" y="14116"/>
                    <a:pt x="18869" y="12521"/>
                  </a:cubicBezTo>
                  <a:cubicBezTo>
                    <a:pt x="17897" y="9719"/>
                    <a:pt x="14979" y="5726"/>
                    <a:pt x="10963" y="1698"/>
                  </a:cubicBezTo>
                  <a:lnTo>
                    <a:pt x="10779" y="1514"/>
                  </a:lnTo>
                  <a:lnTo>
                    <a:pt x="10641" y="1652"/>
                  </a:lnTo>
                  <a:close/>
                  <a:moveTo>
                    <a:pt x="4972" y="13936"/>
                  </a:moveTo>
                  <a:cubicBezTo>
                    <a:pt x="4598" y="14051"/>
                    <a:pt x="4370" y="14234"/>
                    <a:pt x="4305" y="14469"/>
                  </a:cubicBezTo>
                  <a:cubicBezTo>
                    <a:pt x="4242" y="14695"/>
                    <a:pt x="4327" y="15252"/>
                    <a:pt x="4484" y="15648"/>
                  </a:cubicBezTo>
                  <a:cubicBezTo>
                    <a:pt x="5196" y="17447"/>
                    <a:pt x="7780" y="18761"/>
                    <a:pt x="10624" y="18772"/>
                  </a:cubicBezTo>
                  <a:cubicBezTo>
                    <a:pt x="11042" y="18774"/>
                    <a:pt x="11096" y="18769"/>
                    <a:pt x="11259" y="18715"/>
                  </a:cubicBezTo>
                  <a:cubicBezTo>
                    <a:pt x="11978" y="18480"/>
                    <a:pt x="12143" y="17888"/>
                    <a:pt x="11589" y="17533"/>
                  </a:cubicBezTo>
                  <a:cubicBezTo>
                    <a:pt x="11355" y="17383"/>
                    <a:pt x="11141" y="17334"/>
                    <a:pt x="10611" y="17308"/>
                  </a:cubicBezTo>
                  <a:cubicBezTo>
                    <a:pt x="9895" y="17272"/>
                    <a:pt x="9410" y="17189"/>
                    <a:pt x="8851" y="17007"/>
                  </a:cubicBezTo>
                  <a:cubicBezTo>
                    <a:pt x="7722" y="16635"/>
                    <a:pt x="6909" y="15941"/>
                    <a:pt x="6659" y="15137"/>
                  </a:cubicBezTo>
                  <a:cubicBezTo>
                    <a:pt x="6627" y="15034"/>
                    <a:pt x="6588" y="14828"/>
                    <a:pt x="6571" y="14678"/>
                  </a:cubicBezTo>
                  <a:cubicBezTo>
                    <a:pt x="6537" y="14366"/>
                    <a:pt x="6468" y="14248"/>
                    <a:pt x="6227" y="14093"/>
                  </a:cubicBezTo>
                  <a:cubicBezTo>
                    <a:pt x="5993" y="13942"/>
                    <a:pt x="5829" y="13900"/>
                    <a:pt x="5468" y="13889"/>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32" name="Arabia Saud"/>
            <p:cNvSpPr txBox="1"/>
            <p:nvPr/>
          </p:nvSpPr>
          <p:spPr>
            <a:xfrm>
              <a:off x="418631" y="280008"/>
              <a:ext cx="1002368"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Saudi Arabia</a:t>
              </a:r>
            </a:p>
          </p:txBody>
        </p:sp>
        <p:sp>
          <p:nvSpPr>
            <p:cNvPr id="733" name="Argelia"/>
            <p:cNvSpPr txBox="1"/>
            <p:nvPr/>
          </p:nvSpPr>
          <p:spPr>
            <a:xfrm>
              <a:off x="418631" y="493680"/>
              <a:ext cx="1002368"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Algeria </a:t>
              </a:r>
            </a:p>
          </p:txBody>
        </p:sp>
        <p:grpSp>
          <p:nvGrpSpPr>
            <p:cNvPr id="736" name="Grupo 109"/>
            <p:cNvGrpSpPr/>
            <p:nvPr/>
          </p:nvGrpSpPr>
          <p:grpSpPr>
            <a:xfrm>
              <a:off x="249008" y="723052"/>
              <a:ext cx="136687" cy="134213"/>
              <a:chOff x="0" y="0"/>
              <a:chExt cx="136686" cy="134211"/>
            </a:xfrm>
          </p:grpSpPr>
          <p:sp>
            <p:nvSpPr>
              <p:cNvPr id="734" name="Elipse 138"/>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35" name="Forma libre: forma 139"/>
              <p:cNvSpPr/>
              <p:nvPr/>
            </p:nvSpPr>
            <p:spPr>
              <a:xfrm>
                <a:off x="42714" y="27919"/>
                <a:ext cx="51258" cy="78376"/>
              </a:xfrm>
              <a:custGeom>
                <a:avLst/>
                <a:gdLst/>
                <a:ahLst/>
                <a:cxnLst>
                  <a:cxn ang="0">
                    <a:pos x="wd2" y="hd2"/>
                  </a:cxn>
                  <a:cxn ang="5400000">
                    <a:pos x="wd2" y="hd2"/>
                  </a:cxn>
                  <a:cxn ang="10800000">
                    <a:pos x="wd2" y="hd2"/>
                  </a:cxn>
                  <a:cxn ang="16200000">
                    <a:pos x="wd2" y="hd2"/>
                  </a:cxn>
                </a:cxnLst>
                <a:rect l="0" t="0" r="r" b="b"/>
                <a:pathLst>
                  <a:path w="21538" h="21516" extrusionOk="0">
                    <a:moveTo>
                      <a:pt x="10295" y="31"/>
                    </a:moveTo>
                    <a:cubicBezTo>
                      <a:pt x="9970" y="76"/>
                      <a:pt x="9575" y="209"/>
                      <a:pt x="9307" y="364"/>
                    </a:cubicBezTo>
                    <a:cubicBezTo>
                      <a:pt x="9025" y="528"/>
                      <a:pt x="8378" y="1156"/>
                      <a:pt x="7242" y="2376"/>
                    </a:cubicBezTo>
                    <a:cubicBezTo>
                      <a:pt x="3427" y="6463"/>
                      <a:pt x="1008" y="10089"/>
                      <a:pt x="242" y="12870"/>
                    </a:cubicBezTo>
                    <a:cubicBezTo>
                      <a:pt x="19" y="13672"/>
                      <a:pt x="-62" y="14759"/>
                      <a:pt x="50" y="15372"/>
                    </a:cubicBezTo>
                    <a:cubicBezTo>
                      <a:pt x="433" y="17415"/>
                      <a:pt x="2111" y="19193"/>
                      <a:pt x="4739" y="20338"/>
                    </a:cubicBezTo>
                    <a:cubicBezTo>
                      <a:pt x="6151" y="20954"/>
                      <a:pt x="7763" y="21341"/>
                      <a:pt x="9527" y="21486"/>
                    </a:cubicBezTo>
                    <a:cubicBezTo>
                      <a:pt x="9769" y="21506"/>
                      <a:pt x="10259" y="21517"/>
                      <a:pt x="10843" y="21516"/>
                    </a:cubicBezTo>
                    <a:cubicBezTo>
                      <a:pt x="11849" y="21514"/>
                      <a:pt x="12396" y="21476"/>
                      <a:pt x="13222" y="21352"/>
                    </a:cubicBezTo>
                    <a:cubicBezTo>
                      <a:pt x="15369" y="21028"/>
                      <a:pt x="17365" y="20271"/>
                      <a:pt x="18807" y="19232"/>
                    </a:cubicBezTo>
                    <a:cubicBezTo>
                      <a:pt x="20229" y="18208"/>
                      <a:pt x="21119" y="16994"/>
                      <a:pt x="21457" y="15612"/>
                    </a:cubicBezTo>
                    <a:cubicBezTo>
                      <a:pt x="21526" y="15322"/>
                      <a:pt x="21538" y="15186"/>
                      <a:pt x="21538" y="14586"/>
                    </a:cubicBezTo>
                    <a:cubicBezTo>
                      <a:pt x="21538" y="13850"/>
                      <a:pt x="21502" y="13570"/>
                      <a:pt x="21318" y="12873"/>
                    </a:cubicBezTo>
                    <a:cubicBezTo>
                      <a:pt x="20638" y="10321"/>
                      <a:pt x="18425" y="6906"/>
                      <a:pt x="14981" y="3097"/>
                    </a:cubicBezTo>
                    <a:cubicBezTo>
                      <a:pt x="14151" y="2179"/>
                      <a:pt x="12841" y="820"/>
                      <a:pt x="12516" y="541"/>
                    </a:cubicBezTo>
                    <a:cubicBezTo>
                      <a:pt x="12035" y="127"/>
                      <a:pt x="11123" y="-83"/>
                      <a:pt x="10295" y="31"/>
                    </a:cubicBezTo>
                    <a:close/>
                    <a:moveTo>
                      <a:pt x="10642" y="1651"/>
                    </a:moveTo>
                    <a:cubicBezTo>
                      <a:pt x="7479" y="4812"/>
                      <a:pt x="4849" y="8145"/>
                      <a:pt x="3489" y="10715"/>
                    </a:cubicBezTo>
                    <a:cubicBezTo>
                      <a:pt x="2575" y="12442"/>
                      <a:pt x="2166" y="13968"/>
                      <a:pt x="2322" y="15077"/>
                    </a:cubicBezTo>
                    <a:cubicBezTo>
                      <a:pt x="2656" y="17501"/>
                      <a:pt x="5432" y="19486"/>
                      <a:pt x="9144" y="19954"/>
                    </a:cubicBezTo>
                    <a:cubicBezTo>
                      <a:pt x="10061" y="20070"/>
                      <a:pt x="11303" y="20081"/>
                      <a:pt x="12198" y="19981"/>
                    </a:cubicBezTo>
                    <a:cubicBezTo>
                      <a:pt x="15213" y="19643"/>
                      <a:pt x="17697" y="18317"/>
                      <a:pt x="18760" y="16480"/>
                    </a:cubicBezTo>
                    <a:cubicBezTo>
                      <a:pt x="19389" y="15390"/>
                      <a:pt x="19425" y="14115"/>
                      <a:pt x="18870" y="12520"/>
                    </a:cubicBezTo>
                    <a:cubicBezTo>
                      <a:pt x="17898" y="9719"/>
                      <a:pt x="14981" y="5725"/>
                      <a:pt x="10963" y="1698"/>
                    </a:cubicBezTo>
                    <a:lnTo>
                      <a:pt x="10779" y="1513"/>
                    </a:lnTo>
                    <a:lnTo>
                      <a:pt x="10642" y="1651"/>
                    </a:lnTo>
                    <a:close/>
                    <a:moveTo>
                      <a:pt x="4973" y="13936"/>
                    </a:moveTo>
                    <a:cubicBezTo>
                      <a:pt x="4600" y="14051"/>
                      <a:pt x="4370" y="14233"/>
                      <a:pt x="4305" y="14468"/>
                    </a:cubicBezTo>
                    <a:cubicBezTo>
                      <a:pt x="4243" y="14694"/>
                      <a:pt x="4327" y="15252"/>
                      <a:pt x="4485" y="15648"/>
                    </a:cubicBezTo>
                    <a:cubicBezTo>
                      <a:pt x="5196" y="17447"/>
                      <a:pt x="7780" y="18761"/>
                      <a:pt x="10625" y="18771"/>
                    </a:cubicBezTo>
                    <a:cubicBezTo>
                      <a:pt x="11042" y="18773"/>
                      <a:pt x="11097" y="18768"/>
                      <a:pt x="11260" y="18715"/>
                    </a:cubicBezTo>
                    <a:cubicBezTo>
                      <a:pt x="11978" y="18479"/>
                      <a:pt x="12143" y="17888"/>
                      <a:pt x="11590" y="17532"/>
                    </a:cubicBezTo>
                    <a:cubicBezTo>
                      <a:pt x="11355" y="17382"/>
                      <a:pt x="11143" y="17333"/>
                      <a:pt x="10611" y="17307"/>
                    </a:cubicBezTo>
                    <a:cubicBezTo>
                      <a:pt x="9896" y="17272"/>
                      <a:pt x="9412" y="17189"/>
                      <a:pt x="8852" y="17005"/>
                    </a:cubicBezTo>
                    <a:cubicBezTo>
                      <a:pt x="7723" y="16635"/>
                      <a:pt x="6909" y="15941"/>
                      <a:pt x="6660" y="15136"/>
                    </a:cubicBezTo>
                    <a:cubicBezTo>
                      <a:pt x="6627" y="15033"/>
                      <a:pt x="6588" y="14827"/>
                      <a:pt x="6572" y="14678"/>
                    </a:cubicBezTo>
                    <a:cubicBezTo>
                      <a:pt x="6538" y="14365"/>
                      <a:pt x="6469" y="14247"/>
                      <a:pt x="6227" y="14092"/>
                    </a:cubicBezTo>
                    <a:cubicBezTo>
                      <a:pt x="5992" y="13943"/>
                      <a:pt x="5830" y="13898"/>
                      <a:pt x="5468" y="13888"/>
                    </a:cubicBezTo>
                    <a:cubicBezTo>
                      <a:pt x="5198" y="13881"/>
                      <a:pt x="5133" y="13887"/>
                      <a:pt x="4973"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737" name="Egipto"/>
            <p:cNvSpPr txBox="1"/>
            <p:nvPr/>
          </p:nvSpPr>
          <p:spPr>
            <a:xfrm>
              <a:off x="418631" y="705520"/>
              <a:ext cx="1002368"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Egypt</a:t>
              </a:r>
            </a:p>
          </p:txBody>
        </p:sp>
        <p:grpSp>
          <p:nvGrpSpPr>
            <p:cNvPr id="740" name="Grupo 111"/>
            <p:cNvGrpSpPr/>
            <p:nvPr/>
          </p:nvGrpSpPr>
          <p:grpSpPr>
            <a:xfrm>
              <a:off x="1566031" y="307912"/>
              <a:ext cx="136687" cy="134213"/>
              <a:chOff x="0" y="0"/>
              <a:chExt cx="136686" cy="134211"/>
            </a:xfrm>
          </p:grpSpPr>
          <p:sp>
            <p:nvSpPr>
              <p:cNvPr id="738" name="Elipse 136"/>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39" name="Forma libre: forma 137"/>
              <p:cNvSpPr/>
              <p:nvPr/>
            </p:nvSpPr>
            <p:spPr>
              <a:xfrm>
                <a:off x="42714" y="27917"/>
                <a:ext cx="51258" cy="78379"/>
              </a:xfrm>
              <a:custGeom>
                <a:avLst/>
                <a:gdLst/>
                <a:ahLst/>
                <a:cxnLst>
                  <a:cxn ang="0">
                    <a:pos x="wd2" y="hd2"/>
                  </a:cxn>
                  <a:cxn ang="5400000">
                    <a:pos x="wd2" y="hd2"/>
                  </a:cxn>
                  <a:cxn ang="10800000">
                    <a:pos x="wd2" y="hd2"/>
                  </a:cxn>
                  <a:cxn ang="16200000">
                    <a:pos x="wd2" y="hd2"/>
                  </a:cxn>
                </a:cxnLst>
                <a:rect l="0" t="0" r="r" b="b"/>
                <a:pathLst>
                  <a:path w="21538" h="21517" extrusionOk="0">
                    <a:moveTo>
                      <a:pt x="10295" y="31"/>
                    </a:moveTo>
                    <a:cubicBezTo>
                      <a:pt x="9970" y="76"/>
                      <a:pt x="9575" y="209"/>
                      <a:pt x="9307" y="364"/>
                    </a:cubicBezTo>
                    <a:cubicBezTo>
                      <a:pt x="9025" y="528"/>
                      <a:pt x="8378" y="1156"/>
                      <a:pt x="7242" y="2376"/>
                    </a:cubicBezTo>
                    <a:cubicBezTo>
                      <a:pt x="3427" y="6463"/>
                      <a:pt x="1008" y="10089"/>
                      <a:pt x="242" y="12870"/>
                    </a:cubicBezTo>
                    <a:cubicBezTo>
                      <a:pt x="19" y="13673"/>
                      <a:pt x="-62" y="14759"/>
                      <a:pt x="50" y="15372"/>
                    </a:cubicBezTo>
                    <a:cubicBezTo>
                      <a:pt x="433" y="17415"/>
                      <a:pt x="2111" y="19193"/>
                      <a:pt x="4739" y="20338"/>
                    </a:cubicBezTo>
                    <a:cubicBezTo>
                      <a:pt x="6151" y="20955"/>
                      <a:pt x="7763" y="21340"/>
                      <a:pt x="9527" y="21486"/>
                    </a:cubicBezTo>
                    <a:cubicBezTo>
                      <a:pt x="9769" y="21506"/>
                      <a:pt x="10259" y="21517"/>
                      <a:pt x="10843" y="21517"/>
                    </a:cubicBezTo>
                    <a:cubicBezTo>
                      <a:pt x="11849" y="21514"/>
                      <a:pt x="12396" y="21477"/>
                      <a:pt x="13222" y="21351"/>
                    </a:cubicBezTo>
                    <a:cubicBezTo>
                      <a:pt x="15369" y="21027"/>
                      <a:pt x="17365" y="20270"/>
                      <a:pt x="18807" y="19232"/>
                    </a:cubicBezTo>
                    <a:cubicBezTo>
                      <a:pt x="20229" y="18208"/>
                      <a:pt x="21119" y="16994"/>
                      <a:pt x="21457" y="15613"/>
                    </a:cubicBezTo>
                    <a:cubicBezTo>
                      <a:pt x="21526" y="15322"/>
                      <a:pt x="21538" y="15186"/>
                      <a:pt x="21538" y="14586"/>
                    </a:cubicBezTo>
                    <a:cubicBezTo>
                      <a:pt x="21538" y="13850"/>
                      <a:pt x="21502" y="13571"/>
                      <a:pt x="21318" y="12873"/>
                    </a:cubicBezTo>
                    <a:cubicBezTo>
                      <a:pt x="20638" y="10321"/>
                      <a:pt x="18425" y="6906"/>
                      <a:pt x="14981" y="3097"/>
                    </a:cubicBezTo>
                    <a:cubicBezTo>
                      <a:pt x="14151" y="2179"/>
                      <a:pt x="12841" y="820"/>
                      <a:pt x="12516" y="541"/>
                    </a:cubicBezTo>
                    <a:cubicBezTo>
                      <a:pt x="12035" y="127"/>
                      <a:pt x="11123" y="-83"/>
                      <a:pt x="10295" y="31"/>
                    </a:cubicBezTo>
                    <a:close/>
                    <a:moveTo>
                      <a:pt x="10642" y="1651"/>
                    </a:moveTo>
                    <a:cubicBezTo>
                      <a:pt x="7479" y="4812"/>
                      <a:pt x="4849" y="8145"/>
                      <a:pt x="3489" y="10715"/>
                    </a:cubicBezTo>
                    <a:cubicBezTo>
                      <a:pt x="2575" y="12442"/>
                      <a:pt x="2166" y="13968"/>
                      <a:pt x="2322" y="15077"/>
                    </a:cubicBezTo>
                    <a:cubicBezTo>
                      <a:pt x="2656" y="17501"/>
                      <a:pt x="5432" y="19486"/>
                      <a:pt x="9144" y="19955"/>
                    </a:cubicBezTo>
                    <a:cubicBezTo>
                      <a:pt x="10061" y="20071"/>
                      <a:pt x="11303" y="20082"/>
                      <a:pt x="12198" y="19982"/>
                    </a:cubicBezTo>
                    <a:cubicBezTo>
                      <a:pt x="15213" y="19643"/>
                      <a:pt x="17697" y="18317"/>
                      <a:pt x="18760" y="16480"/>
                    </a:cubicBezTo>
                    <a:cubicBezTo>
                      <a:pt x="19389" y="15391"/>
                      <a:pt x="19425" y="14115"/>
                      <a:pt x="18870" y="12520"/>
                    </a:cubicBezTo>
                    <a:cubicBezTo>
                      <a:pt x="17898" y="9719"/>
                      <a:pt x="14981" y="5725"/>
                      <a:pt x="10963" y="1698"/>
                    </a:cubicBezTo>
                    <a:lnTo>
                      <a:pt x="10779" y="1513"/>
                    </a:lnTo>
                    <a:lnTo>
                      <a:pt x="10642" y="1651"/>
                    </a:lnTo>
                    <a:close/>
                    <a:moveTo>
                      <a:pt x="4973" y="13937"/>
                    </a:moveTo>
                    <a:cubicBezTo>
                      <a:pt x="4600" y="14051"/>
                      <a:pt x="4370" y="14233"/>
                      <a:pt x="4305" y="14469"/>
                    </a:cubicBezTo>
                    <a:cubicBezTo>
                      <a:pt x="4243" y="14694"/>
                      <a:pt x="4327" y="15252"/>
                      <a:pt x="4485" y="15648"/>
                    </a:cubicBezTo>
                    <a:cubicBezTo>
                      <a:pt x="5196" y="17447"/>
                      <a:pt x="7780" y="18761"/>
                      <a:pt x="10625" y="18772"/>
                    </a:cubicBezTo>
                    <a:cubicBezTo>
                      <a:pt x="11042" y="18773"/>
                      <a:pt x="11097" y="18768"/>
                      <a:pt x="11260" y="18715"/>
                    </a:cubicBezTo>
                    <a:cubicBezTo>
                      <a:pt x="11978" y="18479"/>
                      <a:pt x="12143" y="17888"/>
                      <a:pt x="11590" y="17533"/>
                    </a:cubicBezTo>
                    <a:cubicBezTo>
                      <a:pt x="11355" y="17383"/>
                      <a:pt x="11143" y="17333"/>
                      <a:pt x="10611" y="17307"/>
                    </a:cubicBezTo>
                    <a:cubicBezTo>
                      <a:pt x="9896" y="17272"/>
                      <a:pt x="9412" y="17189"/>
                      <a:pt x="8852" y="17006"/>
                    </a:cubicBezTo>
                    <a:cubicBezTo>
                      <a:pt x="7723" y="16635"/>
                      <a:pt x="6909" y="15941"/>
                      <a:pt x="6660" y="15136"/>
                    </a:cubicBezTo>
                    <a:cubicBezTo>
                      <a:pt x="6627" y="15033"/>
                      <a:pt x="6588" y="14827"/>
                      <a:pt x="6572" y="14678"/>
                    </a:cubicBezTo>
                    <a:cubicBezTo>
                      <a:pt x="6538" y="14365"/>
                      <a:pt x="6469" y="14248"/>
                      <a:pt x="6227" y="14093"/>
                    </a:cubicBezTo>
                    <a:cubicBezTo>
                      <a:pt x="5992" y="13943"/>
                      <a:pt x="5830" y="13899"/>
                      <a:pt x="5468" y="13888"/>
                    </a:cubicBezTo>
                    <a:cubicBezTo>
                      <a:pt x="5198" y="13881"/>
                      <a:pt x="5133" y="13887"/>
                      <a:pt x="4973" y="13937"/>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743" name="Grupo 112"/>
            <p:cNvGrpSpPr/>
            <p:nvPr/>
          </p:nvGrpSpPr>
          <p:grpSpPr>
            <a:xfrm>
              <a:off x="1566031" y="522583"/>
              <a:ext cx="136687" cy="134213"/>
              <a:chOff x="0" y="0"/>
              <a:chExt cx="136686" cy="134211"/>
            </a:xfrm>
          </p:grpSpPr>
          <p:sp>
            <p:nvSpPr>
              <p:cNvPr id="741" name="Elipse 134"/>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42" name="Forma libre: forma 135"/>
              <p:cNvSpPr/>
              <p:nvPr/>
            </p:nvSpPr>
            <p:spPr>
              <a:xfrm>
                <a:off x="42714" y="27916"/>
                <a:ext cx="51258" cy="78380"/>
              </a:xfrm>
              <a:custGeom>
                <a:avLst/>
                <a:gdLst/>
                <a:ahLst/>
                <a:cxnLst>
                  <a:cxn ang="0">
                    <a:pos x="wd2" y="hd2"/>
                  </a:cxn>
                  <a:cxn ang="5400000">
                    <a:pos x="wd2" y="hd2"/>
                  </a:cxn>
                  <a:cxn ang="10800000">
                    <a:pos x="wd2" y="hd2"/>
                  </a:cxn>
                  <a:cxn ang="16200000">
                    <a:pos x="wd2" y="hd2"/>
                  </a:cxn>
                </a:cxnLst>
                <a:rect l="0" t="0" r="r" b="b"/>
                <a:pathLst>
                  <a:path w="21538" h="21517" extrusionOk="0">
                    <a:moveTo>
                      <a:pt x="10295" y="31"/>
                    </a:moveTo>
                    <a:cubicBezTo>
                      <a:pt x="9970" y="77"/>
                      <a:pt x="9575" y="209"/>
                      <a:pt x="9307" y="364"/>
                    </a:cubicBezTo>
                    <a:cubicBezTo>
                      <a:pt x="9025" y="529"/>
                      <a:pt x="8378" y="1157"/>
                      <a:pt x="7242" y="2376"/>
                    </a:cubicBezTo>
                    <a:cubicBezTo>
                      <a:pt x="3427" y="6463"/>
                      <a:pt x="1008" y="10089"/>
                      <a:pt x="242" y="12871"/>
                    </a:cubicBezTo>
                    <a:cubicBezTo>
                      <a:pt x="19" y="13672"/>
                      <a:pt x="-62" y="14759"/>
                      <a:pt x="50" y="15372"/>
                    </a:cubicBezTo>
                    <a:cubicBezTo>
                      <a:pt x="433" y="17415"/>
                      <a:pt x="2111" y="19194"/>
                      <a:pt x="4739" y="20338"/>
                    </a:cubicBezTo>
                    <a:cubicBezTo>
                      <a:pt x="6151" y="20955"/>
                      <a:pt x="7763" y="21341"/>
                      <a:pt x="9527" y="21486"/>
                    </a:cubicBezTo>
                    <a:cubicBezTo>
                      <a:pt x="9769" y="21506"/>
                      <a:pt x="10259" y="21517"/>
                      <a:pt x="10843" y="21517"/>
                    </a:cubicBezTo>
                    <a:cubicBezTo>
                      <a:pt x="11849" y="21514"/>
                      <a:pt x="12396" y="21477"/>
                      <a:pt x="13222" y="21351"/>
                    </a:cubicBezTo>
                    <a:cubicBezTo>
                      <a:pt x="15369" y="21027"/>
                      <a:pt x="17365" y="20270"/>
                      <a:pt x="18807" y="19233"/>
                    </a:cubicBezTo>
                    <a:cubicBezTo>
                      <a:pt x="20229" y="18209"/>
                      <a:pt x="21119" y="16994"/>
                      <a:pt x="21457" y="15613"/>
                    </a:cubicBezTo>
                    <a:cubicBezTo>
                      <a:pt x="21526" y="15323"/>
                      <a:pt x="21538" y="15186"/>
                      <a:pt x="21538" y="14586"/>
                    </a:cubicBezTo>
                    <a:cubicBezTo>
                      <a:pt x="21538" y="13850"/>
                      <a:pt x="21502" y="13571"/>
                      <a:pt x="21318" y="12874"/>
                    </a:cubicBezTo>
                    <a:cubicBezTo>
                      <a:pt x="20638" y="10322"/>
                      <a:pt x="18425" y="6907"/>
                      <a:pt x="14981" y="3098"/>
                    </a:cubicBezTo>
                    <a:cubicBezTo>
                      <a:pt x="14151" y="2180"/>
                      <a:pt x="12841" y="821"/>
                      <a:pt x="12516" y="542"/>
                    </a:cubicBezTo>
                    <a:cubicBezTo>
                      <a:pt x="12035" y="127"/>
                      <a:pt x="11123" y="-83"/>
                      <a:pt x="10295" y="31"/>
                    </a:cubicBezTo>
                    <a:close/>
                    <a:moveTo>
                      <a:pt x="10642" y="1652"/>
                    </a:moveTo>
                    <a:cubicBezTo>
                      <a:pt x="7479" y="4813"/>
                      <a:pt x="4849" y="8146"/>
                      <a:pt x="3489" y="10716"/>
                    </a:cubicBezTo>
                    <a:cubicBezTo>
                      <a:pt x="2575" y="12443"/>
                      <a:pt x="2166" y="13969"/>
                      <a:pt x="2322" y="15077"/>
                    </a:cubicBezTo>
                    <a:cubicBezTo>
                      <a:pt x="2656" y="17501"/>
                      <a:pt x="5432" y="19486"/>
                      <a:pt x="9144" y="19954"/>
                    </a:cubicBezTo>
                    <a:cubicBezTo>
                      <a:pt x="10061" y="20071"/>
                      <a:pt x="11303" y="20082"/>
                      <a:pt x="12198" y="19982"/>
                    </a:cubicBezTo>
                    <a:cubicBezTo>
                      <a:pt x="15213" y="19644"/>
                      <a:pt x="17697" y="18318"/>
                      <a:pt x="18760" y="16480"/>
                    </a:cubicBezTo>
                    <a:cubicBezTo>
                      <a:pt x="19389" y="15392"/>
                      <a:pt x="19425" y="14116"/>
                      <a:pt x="18870" y="12521"/>
                    </a:cubicBezTo>
                    <a:cubicBezTo>
                      <a:pt x="17898" y="9719"/>
                      <a:pt x="14981" y="5726"/>
                      <a:pt x="10963" y="1698"/>
                    </a:cubicBezTo>
                    <a:lnTo>
                      <a:pt x="10779" y="1514"/>
                    </a:lnTo>
                    <a:lnTo>
                      <a:pt x="10642" y="1652"/>
                    </a:lnTo>
                    <a:close/>
                    <a:moveTo>
                      <a:pt x="4973" y="13936"/>
                    </a:moveTo>
                    <a:cubicBezTo>
                      <a:pt x="4600" y="14051"/>
                      <a:pt x="4370" y="14234"/>
                      <a:pt x="4305" y="14469"/>
                    </a:cubicBezTo>
                    <a:cubicBezTo>
                      <a:pt x="4243" y="14695"/>
                      <a:pt x="4327" y="15252"/>
                      <a:pt x="4485" y="15648"/>
                    </a:cubicBezTo>
                    <a:cubicBezTo>
                      <a:pt x="5196" y="17447"/>
                      <a:pt x="7780" y="18761"/>
                      <a:pt x="10625" y="18772"/>
                    </a:cubicBezTo>
                    <a:cubicBezTo>
                      <a:pt x="11042" y="18774"/>
                      <a:pt x="11097" y="18769"/>
                      <a:pt x="11260" y="18715"/>
                    </a:cubicBezTo>
                    <a:cubicBezTo>
                      <a:pt x="11978" y="18480"/>
                      <a:pt x="12143" y="17888"/>
                      <a:pt x="11590" y="17533"/>
                    </a:cubicBezTo>
                    <a:cubicBezTo>
                      <a:pt x="11355" y="17383"/>
                      <a:pt x="11143" y="17334"/>
                      <a:pt x="10611" y="17308"/>
                    </a:cubicBezTo>
                    <a:cubicBezTo>
                      <a:pt x="9896" y="17272"/>
                      <a:pt x="9412" y="17189"/>
                      <a:pt x="8852" y="17007"/>
                    </a:cubicBezTo>
                    <a:cubicBezTo>
                      <a:pt x="7723" y="16635"/>
                      <a:pt x="6909" y="15941"/>
                      <a:pt x="6660" y="15137"/>
                    </a:cubicBezTo>
                    <a:cubicBezTo>
                      <a:pt x="6627" y="15034"/>
                      <a:pt x="6588" y="14828"/>
                      <a:pt x="6572" y="14678"/>
                    </a:cubicBezTo>
                    <a:cubicBezTo>
                      <a:pt x="6538" y="14366"/>
                      <a:pt x="6469" y="14248"/>
                      <a:pt x="6227" y="14093"/>
                    </a:cubicBezTo>
                    <a:cubicBezTo>
                      <a:pt x="5992" y="13942"/>
                      <a:pt x="5830" y="13900"/>
                      <a:pt x="5468" y="13889"/>
                    </a:cubicBezTo>
                    <a:cubicBezTo>
                      <a:pt x="5198" y="13881"/>
                      <a:pt x="5133" y="13887"/>
                      <a:pt x="4973"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746" name="Grupo 113"/>
            <p:cNvGrpSpPr/>
            <p:nvPr/>
          </p:nvGrpSpPr>
          <p:grpSpPr>
            <a:xfrm>
              <a:off x="1566031" y="723052"/>
              <a:ext cx="136687" cy="134213"/>
              <a:chOff x="0" y="0"/>
              <a:chExt cx="136686" cy="134211"/>
            </a:xfrm>
          </p:grpSpPr>
          <p:sp>
            <p:nvSpPr>
              <p:cNvPr id="744" name="Elipse 132"/>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45" name="Forma libre: forma 133"/>
              <p:cNvSpPr/>
              <p:nvPr/>
            </p:nvSpPr>
            <p:spPr>
              <a:xfrm>
                <a:off x="42714" y="27916"/>
                <a:ext cx="51258" cy="78381"/>
              </a:xfrm>
              <a:custGeom>
                <a:avLst/>
                <a:gdLst/>
                <a:ahLst/>
                <a:cxnLst>
                  <a:cxn ang="0">
                    <a:pos x="wd2" y="hd2"/>
                  </a:cxn>
                  <a:cxn ang="5400000">
                    <a:pos x="wd2" y="hd2"/>
                  </a:cxn>
                  <a:cxn ang="10800000">
                    <a:pos x="wd2" y="hd2"/>
                  </a:cxn>
                  <a:cxn ang="16200000">
                    <a:pos x="wd2" y="hd2"/>
                  </a:cxn>
                </a:cxnLst>
                <a:rect l="0" t="0" r="r" b="b"/>
                <a:pathLst>
                  <a:path w="21538" h="21517" extrusionOk="0">
                    <a:moveTo>
                      <a:pt x="10295" y="31"/>
                    </a:moveTo>
                    <a:cubicBezTo>
                      <a:pt x="9970" y="77"/>
                      <a:pt x="9575" y="209"/>
                      <a:pt x="9307" y="364"/>
                    </a:cubicBezTo>
                    <a:cubicBezTo>
                      <a:pt x="9025" y="529"/>
                      <a:pt x="8378" y="1157"/>
                      <a:pt x="7242" y="2376"/>
                    </a:cubicBezTo>
                    <a:cubicBezTo>
                      <a:pt x="3427" y="6463"/>
                      <a:pt x="1008" y="10089"/>
                      <a:pt x="242" y="12871"/>
                    </a:cubicBezTo>
                    <a:cubicBezTo>
                      <a:pt x="19" y="13672"/>
                      <a:pt x="-62" y="14759"/>
                      <a:pt x="50" y="15372"/>
                    </a:cubicBezTo>
                    <a:cubicBezTo>
                      <a:pt x="433" y="17415"/>
                      <a:pt x="2111" y="19194"/>
                      <a:pt x="4739" y="20338"/>
                    </a:cubicBezTo>
                    <a:cubicBezTo>
                      <a:pt x="6151" y="20955"/>
                      <a:pt x="7763" y="21340"/>
                      <a:pt x="9527" y="21486"/>
                    </a:cubicBezTo>
                    <a:cubicBezTo>
                      <a:pt x="9769" y="21506"/>
                      <a:pt x="10259" y="21517"/>
                      <a:pt x="10843" y="21517"/>
                    </a:cubicBezTo>
                    <a:cubicBezTo>
                      <a:pt x="11849" y="21514"/>
                      <a:pt x="12396" y="21477"/>
                      <a:pt x="13222" y="21351"/>
                    </a:cubicBezTo>
                    <a:cubicBezTo>
                      <a:pt x="15369" y="21027"/>
                      <a:pt x="17365" y="20270"/>
                      <a:pt x="18807" y="19233"/>
                    </a:cubicBezTo>
                    <a:cubicBezTo>
                      <a:pt x="20229" y="18209"/>
                      <a:pt x="21119" y="16994"/>
                      <a:pt x="21457" y="15613"/>
                    </a:cubicBezTo>
                    <a:cubicBezTo>
                      <a:pt x="21526" y="15322"/>
                      <a:pt x="21538" y="15186"/>
                      <a:pt x="21538" y="14586"/>
                    </a:cubicBezTo>
                    <a:cubicBezTo>
                      <a:pt x="21538" y="13850"/>
                      <a:pt x="21502" y="13571"/>
                      <a:pt x="21318" y="12874"/>
                    </a:cubicBezTo>
                    <a:cubicBezTo>
                      <a:pt x="20638" y="10322"/>
                      <a:pt x="18425" y="6907"/>
                      <a:pt x="14981" y="3098"/>
                    </a:cubicBezTo>
                    <a:cubicBezTo>
                      <a:pt x="14151" y="2180"/>
                      <a:pt x="12841" y="821"/>
                      <a:pt x="12516" y="542"/>
                    </a:cubicBezTo>
                    <a:cubicBezTo>
                      <a:pt x="12035" y="127"/>
                      <a:pt x="11123" y="-83"/>
                      <a:pt x="10295" y="31"/>
                    </a:cubicBezTo>
                    <a:close/>
                    <a:moveTo>
                      <a:pt x="10642" y="1652"/>
                    </a:moveTo>
                    <a:cubicBezTo>
                      <a:pt x="7479" y="4813"/>
                      <a:pt x="4849" y="8146"/>
                      <a:pt x="3489" y="10715"/>
                    </a:cubicBezTo>
                    <a:cubicBezTo>
                      <a:pt x="2575" y="12442"/>
                      <a:pt x="2166" y="13968"/>
                      <a:pt x="2322" y="15077"/>
                    </a:cubicBezTo>
                    <a:cubicBezTo>
                      <a:pt x="2656" y="17501"/>
                      <a:pt x="5432" y="19486"/>
                      <a:pt x="9144" y="19954"/>
                    </a:cubicBezTo>
                    <a:cubicBezTo>
                      <a:pt x="10061" y="20071"/>
                      <a:pt x="11303" y="20082"/>
                      <a:pt x="12198" y="19982"/>
                    </a:cubicBezTo>
                    <a:cubicBezTo>
                      <a:pt x="15213" y="19644"/>
                      <a:pt x="17697" y="18318"/>
                      <a:pt x="18760" y="16480"/>
                    </a:cubicBezTo>
                    <a:cubicBezTo>
                      <a:pt x="19389" y="15392"/>
                      <a:pt x="19425" y="14116"/>
                      <a:pt x="18870" y="12521"/>
                    </a:cubicBezTo>
                    <a:cubicBezTo>
                      <a:pt x="17898" y="9719"/>
                      <a:pt x="14981" y="5726"/>
                      <a:pt x="10963" y="1698"/>
                    </a:cubicBezTo>
                    <a:lnTo>
                      <a:pt x="10779" y="1514"/>
                    </a:lnTo>
                    <a:lnTo>
                      <a:pt x="10642" y="1652"/>
                    </a:lnTo>
                    <a:close/>
                    <a:moveTo>
                      <a:pt x="4973" y="13936"/>
                    </a:moveTo>
                    <a:cubicBezTo>
                      <a:pt x="4600" y="14051"/>
                      <a:pt x="4370" y="14234"/>
                      <a:pt x="4305" y="14469"/>
                    </a:cubicBezTo>
                    <a:cubicBezTo>
                      <a:pt x="4243" y="14695"/>
                      <a:pt x="4327" y="15252"/>
                      <a:pt x="4485" y="15648"/>
                    </a:cubicBezTo>
                    <a:cubicBezTo>
                      <a:pt x="5196" y="17447"/>
                      <a:pt x="7780" y="18761"/>
                      <a:pt x="10625" y="18772"/>
                    </a:cubicBezTo>
                    <a:cubicBezTo>
                      <a:pt x="11042" y="18774"/>
                      <a:pt x="11097" y="18769"/>
                      <a:pt x="11260" y="18715"/>
                    </a:cubicBezTo>
                    <a:cubicBezTo>
                      <a:pt x="11978" y="18480"/>
                      <a:pt x="12143" y="17888"/>
                      <a:pt x="11590" y="17533"/>
                    </a:cubicBezTo>
                    <a:cubicBezTo>
                      <a:pt x="11355" y="17383"/>
                      <a:pt x="11143" y="17334"/>
                      <a:pt x="10611" y="17307"/>
                    </a:cubicBezTo>
                    <a:cubicBezTo>
                      <a:pt x="9896" y="17272"/>
                      <a:pt x="9412" y="17189"/>
                      <a:pt x="8852" y="17007"/>
                    </a:cubicBezTo>
                    <a:cubicBezTo>
                      <a:pt x="7723" y="16635"/>
                      <a:pt x="6909" y="15941"/>
                      <a:pt x="6660" y="15137"/>
                    </a:cubicBezTo>
                    <a:cubicBezTo>
                      <a:pt x="6627" y="15034"/>
                      <a:pt x="6588" y="14828"/>
                      <a:pt x="6572" y="14678"/>
                    </a:cubicBezTo>
                    <a:cubicBezTo>
                      <a:pt x="6538" y="14366"/>
                      <a:pt x="6469" y="14248"/>
                      <a:pt x="6227" y="14093"/>
                    </a:cubicBezTo>
                    <a:cubicBezTo>
                      <a:pt x="5992" y="13942"/>
                      <a:pt x="5830" y="13899"/>
                      <a:pt x="5468" y="13889"/>
                    </a:cubicBezTo>
                    <a:cubicBezTo>
                      <a:pt x="5198" y="13881"/>
                      <a:pt x="5133" y="13887"/>
                      <a:pt x="4973"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747" name="Georgia"/>
            <p:cNvSpPr txBox="1"/>
            <p:nvPr/>
          </p:nvSpPr>
          <p:spPr>
            <a:xfrm>
              <a:off x="1735653" y="279399"/>
              <a:ext cx="1230177"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Georgia</a:t>
              </a:r>
            </a:p>
          </p:txBody>
        </p:sp>
        <p:sp>
          <p:nvSpPr>
            <p:cNvPr id="748" name="Catar"/>
            <p:cNvSpPr txBox="1"/>
            <p:nvPr/>
          </p:nvSpPr>
          <p:spPr>
            <a:xfrm>
              <a:off x="1735653" y="494070"/>
              <a:ext cx="1230177"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Catar</a:t>
              </a:r>
            </a:p>
          </p:txBody>
        </p:sp>
        <p:sp>
          <p:nvSpPr>
            <p:cNvPr id="749" name="Emiratos rabes"/>
            <p:cNvSpPr txBox="1"/>
            <p:nvPr/>
          </p:nvSpPr>
          <p:spPr>
            <a:xfrm>
              <a:off x="1735653" y="705520"/>
              <a:ext cx="1393598"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United Arab Emirates</a:t>
              </a:r>
            </a:p>
          </p:txBody>
        </p:sp>
        <p:grpSp>
          <p:nvGrpSpPr>
            <p:cNvPr id="752" name="Grupo 117"/>
            <p:cNvGrpSpPr/>
            <p:nvPr/>
          </p:nvGrpSpPr>
          <p:grpSpPr>
            <a:xfrm>
              <a:off x="249008" y="522192"/>
              <a:ext cx="136687" cy="134213"/>
              <a:chOff x="0" y="0"/>
              <a:chExt cx="136686" cy="134211"/>
            </a:xfrm>
          </p:grpSpPr>
          <p:sp>
            <p:nvSpPr>
              <p:cNvPr id="750" name="Elipse 130"/>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51" name="Forma libre: forma 131"/>
              <p:cNvSpPr/>
              <p:nvPr/>
            </p:nvSpPr>
            <p:spPr>
              <a:xfrm>
                <a:off x="42714" y="27917"/>
                <a:ext cx="51258" cy="78377"/>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755" name="Grupo 118"/>
            <p:cNvGrpSpPr/>
            <p:nvPr/>
          </p:nvGrpSpPr>
          <p:grpSpPr>
            <a:xfrm>
              <a:off x="1566031" y="933407"/>
              <a:ext cx="136687" cy="134213"/>
              <a:chOff x="0" y="0"/>
              <a:chExt cx="136686" cy="134211"/>
            </a:xfrm>
          </p:grpSpPr>
          <p:sp>
            <p:nvSpPr>
              <p:cNvPr id="753" name="Elipse 128"/>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54" name="Forma libre: forma 129"/>
              <p:cNvSpPr/>
              <p:nvPr/>
            </p:nvSpPr>
            <p:spPr>
              <a:xfrm>
                <a:off x="42714" y="27916"/>
                <a:ext cx="51258" cy="78380"/>
              </a:xfrm>
              <a:custGeom>
                <a:avLst/>
                <a:gdLst/>
                <a:ahLst/>
                <a:cxnLst>
                  <a:cxn ang="0">
                    <a:pos x="wd2" y="hd2"/>
                  </a:cxn>
                  <a:cxn ang="5400000">
                    <a:pos x="wd2" y="hd2"/>
                  </a:cxn>
                  <a:cxn ang="10800000">
                    <a:pos x="wd2" y="hd2"/>
                  </a:cxn>
                  <a:cxn ang="16200000">
                    <a:pos x="wd2" y="hd2"/>
                  </a:cxn>
                </a:cxnLst>
                <a:rect l="0" t="0" r="r" b="b"/>
                <a:pathLst>
                  <a:path w="21538" h="21517" extrusionOk="0">
                    <a:moveTo>
                      <a:pt x="10295" y="31"/>
                    </a:moveTo>
                    <a:cubicBezTo>
                      <a:pt x="9970" y="77"/>
                      <a:pt x="9575" y="209"/>
                      <a:pt x="9307" y="364"/>
                    </a:cubicBezTo>
                    <a:cubicBezTo>
                      <a:pt x="9025" y="529"/>
                      <a:pt x="8378" y="1157"/>
                      <a:pt x="7242" y="2376"/>
                    </a:cubicBezTo>
                    <a:cubicBezTo>
                      <a:pt x="3427" y="6463"/>
                      <a:pt x="1008" y="10089"/>
                      <a:pt x="242" y="12871"/>
                    </a:cubicBezTo>
                    <a:cubicBezTo>
                      <a:pt x="19" y="13672"/>
                      <a:pt x="-62" y="14759"/>
                      <a:pt x="50" y="15372"/>
                    </a:cubicBezTo>
                    <a:cubicBezTo>
                      <a:pt x="433" y="17415"/>
                      <a:pt x="2111" y="19194"/>
                      <a:pt x="4739" y="20338"/>
                    </a:cubicBezTo>
                    <a:cubicBezTo>
                      <a:pt x="6151" y="20955"/>
                      <a:pt x="7763" y="21341"/>
                      <a:pt x="9527" y="21486"/>
                    </a:cubicBezTo>
                    <a:cubicBezTo>
                      <a:pt x="9769" y="21506"/>
                      <a:pt x="10259" y="21517"/>
                      <a:pt x="10843" y="21517"/>
                    </a:cubicBezTo>
                    <a:cubicBezTo>
                      <a:pt x="11849" y="21514"/>
                      <a:pt x="12396" y="21477"/>
                      <a:pt x="13222" y="21351"/>
                    </a:cubicBezTo>
                    <a:cubicBezTo>
                      <a:pt x="15369" y="21027"/>
                      <a:pt x="17365" y="20270"/>
                      <a:pt x="18807" y="19233"/>
                    </a:cubicBezTo>
                    <a:cubicBezTo>
                      <a:pt x="20229" y="18209"/>
                      <a:pt x="21119" y="16994"/>
                      <a:pt x="21457" y="15613"/>
                    </a:cubicBezTo>
                    <a:cubicBezTo>
                      <a:pt x="21526" y="15323"/>
                      <a:pt x="21538" y="15186"/>
                      <a:pt x="21538" y="14586"/>
                    </a:cubicBezTo>
                    <a:cubicBezTo>
                      <a:pt x="21538" y="13850"/>
                      <a:pt x="21502" y="13571"/>
                      <a:pt x="21318" y="12874"/>
                    </a:cubicBezTo>
                    <a:cubicBezTo>
                      <a:pt x="20638" y="10322"/>
                      <a:pt x="18425" y="6907"/>
                      <a:pt x="14981" y="3098"/>
                    </a:cubicBezTo>
                    <a:cubicBezTo>
                      <a:pt x="14151" y="2180"/>
                      <a:pt x="12841" y="821"/>
                      <a:pt x="12516" y="542"/>
                    </a:cubicBezTo>
                    <a:cubicBezTo>
                      <a:pt x="12035" y="127"/>
                      <a:pt x="11123" y="-83"/>
                      <a:pt x="10295" y="31"/>
                    </a:cubicBezTo>
                    <a:close/>
                    <a:moveTo>
                      <a:pt x="10642" y="1652"/>
                    </a:moveTo>
                    <a:cubicBezTo>
                      <a:pt x="7479" y="4813"/>
                      <a:pt x="4849" y="8146"/>
                      <a:pt x="3489" y="10716"/>
                    </a:cubicBezTo>
                    <a:cubicBezTo>
                      <a:pt x="2575" y="12443"/>
                      <a:pt x="2166" y="13969"/>
                      <a:pt x="2322" y="15077"/>
                    </a:cubicBezTo>
                    <a:cubicBezTo>
                      <a:pt x="2656" y="17501"/>
                      <a:pt x="5432" y="19486"/>
                      <a:pt x="9144" y="19954"/>
                    </a:cubicBezTo>
                    <a:cubicBezTo>
                      <a:pt x="10061" y="20071"/>
                      <a:pt x="11303" y="20082"/>
                      <a:pt x="12198" y="19982"/>
                    </a:cubicBezTo>
                    <a:cubicBezTo>
                      <a:pt x="15213" y="19644"/>
                      <a:pt x="17697" y="18318"/>
                      <a:pt x="18760" y="16480"/>
                    </a:cubicBezTo>
                    <a:cubicBezTo>
                      <a:pt x="19389" y="15392"/>
                      <a:pt x="19425" y="14116"/>
                      <a:pt x="18870" y="12521"/>
                    </a:cubicBezTo>
                    <a:cubicBezTo>
                      <a:pt x="17898" y="9719"/>
                      <a:pt x="14981" y="5726"/>
                      <a:pt x="10963" y="1698"/>
                    </a:cubicBezTo>
                    <a:lnTo>
                      <a:pt x="10779" y="1514"/>
                    </a:lnTo>
                    <a:lnTo>
                      <a:pt x="10642" y="1652"/>
                    </a:lnTo>
                    <a:close/>
                    <a:moveTo>
                      <a:pt x="4973" y="13936"/>
                    </a:moveTo>
                    <a:cubicBezTo>
                      <a:pt x="4600" y="14051"/>
                      <a:pt x="4370" y="14234"/>
                      <a:pt x="4305" y="14469"/>
                    </a:cubicBezTo>
                    <a:cubicBezTo>
                      <a:pt x="4243" y="14695"/>
                      <a:pt x="4327" y="15252"/>
                      <a:pt x="4485" y="15648"/>
                    </a:cubicBezTo>
                    <a:cubicBezTo>
                      <a:pt x="5196" y="17447"/>
                      <a:pt x="7780" y="18761"/>
                      <a:pt x="10625" y="18772"/>
                    </a:cubicBezTo>
                    <a:cubicBezTo>
                      <a:pt x="11042" y="18774"/>
                      <a:pt x="11097" y="18769"/>
                      <a:pt x="11260" y="18715"/>
                    </a:cubicBezTo>
                    <a:cubicBezTo>
                      <a:pt x="11978" y="18480"/>
                      <a:pt x="12143" y="17888"/>
                      <a:pt x="11590" y="17533"/>
                    </a:cubicBezTo>
                    <a:cubicBezTo>
                      <a:pt x="11355" y="17383"/>
                      <a:pt x="11143" y="17334"/>
                      <a:pt x="10611" y="17308"/>
                    </a:cubicBezTo>
                    <a:cubicBezTo>
                      <a:pt x="9896" y="17272"/>
                      <a:pt x="9412" y="17189"/>
                      <a:pt x="8852" y="17007"/>
                    </a:cubicBezTo>
                    <a:cubicBezTo>
                      <a:pt x="7723" y="16635"/>
                      <a:pt x="6909" y="15941"/>
                      <a:pt x="6660" y="15137"/>
                    </a:cubicBezTo>
                    <a:cubicBezTo>
                      <a:pt x="6627" y="15034"/>
                      <a:pt x="6588" y="14828"/>
                      <a:pt x="6572" y="14678"/>
                    </a:cubicBezTo>
                    <a:cubicBezTo>
                      <a:pt x="6538" y="14366"/>
                      <a:pt x="6469" y="14248"/>
                      <a:pt x="6227" y="14093"/>
                    </a:cubicBezTo>
                    <a:cubicBezTo>
                      <a:pt x="5992" y="13942"/>
                      <a:pt x="5830" y="13900"/>
                      <a:pt x="5468" y="13889"/>
                    </a:cubicBezTo>
                    <a:cubicBezTo>
                      <a:pt x="5198" y="13881"/>
                      <a:pt x="5133" y="13887"/>
                      <a:pt x="4973"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756" name="Catar"/>
            <p:cNvSpPr txBox="1"/>
            <p:nvPr/>
          </p:nvSpPr>
          <p:spPr>
            <a:xfrm>
              <a:off x="1735653" y="915875"/>
              <a:ext cx="1230177"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Oman </a:t>
              </a:r>
            </a:p>
          </p:txBody>
        </p:sp>
        <p:grpSp>
          <p:nvGrpSpPr>
            <p:cNvPr id="759" name="Grupo 120"/>
            <p:cNvGrpSpPr/>
            <p:nvPr/>
          </p:nvGrpSpPr>
          <p:grpSpPr>
            <a:xfrm>
              <a:off x="249008" y="933407"/>
              <a:ext cx="136687" cy="134213"/>
              <a:chOff x="0" y="0"/>
              <a:chExt cx="136686" cy="134211"/>
            </a:xfrm>
          </p:grpSpPr>
          <p:sp>
            <p:nvSpPr>
              <p:cNvPr id="757" name="Elipse 126"/>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58" name="Forma libre: forma 127"/>
              <p:cNvSpPr/>
              <p:nvPr/>
            </p:nvSpPr>
            <p:spPr>
              <a:xfrm>
                <a:off x="42714" y="27919"/>
                <a:ext cx="51258" cy="78376"/>
              </a:xfrm>
              <a:custGeom>
                <a:avLst/>
                <a:gdLst/>
                <a:ahLst/>
                <a:cxnLst>
                  <a:cxn ang="0">
                    <a:pos x="wd2" y="hd2"/>
                  </a:cxn>
                  <a:cxn ang="5400000">
                    <a:pos x="wd2" y="hd2"/>
                  </a:cxn>
                  <a:cxn ang="10800000">
                    <a:pos x="wd2" y="hd2"/>
                  </a:cxn>
                  <a:cxn ang="16200000">
                    <a:pos x="wd2" y="hd2"/>
                  </a:cxn>
                </a:cxnLst>
                <a:rect l="0" t="0" r="r" b="b"/>
                <a:pathLst>
                  <a:path w="21538" h="21516" extrusionOk="0">
                    <a:moveTo>
                      <a:pt x="10295" y="31"/>
                    </a:moveTo>
                    <a:cubicBezTo>
                      <a:pt x="9970" y="76"/>
                      <a:pt x="9575" y="209"/>
                      <a:pt x="9307" y="364"/>
                    </a:cubicBezTo>
                    <a:cubicBezTo>
                      <a:pt x="9025" y="528"/>
                      <a:pt x="8378" y="1156"/>
                      <a:pt x="7242" y="2376"/>
                    </a:cubicBezTo>
                    <a:cubicBezTo>
                      <a:pt x="3427" y="6463"/>
                      <a:pt x="1008" y="10089"/>
                      <a:pt x="242" y="12870"/>
                    </a:cubicBezTo>
                    <a:cubicBezTo>
                      <a:pt x="19" y="13672"/>
                      <a:pt x="-62" y="14759"/>
                      <a:pt x="50" y="15372"/>
                    </a:cubicBezTo>
                    <a:cubicBezTo>
                      <a:pt x="433" y="17415"/>
                      <a:pt x="2111" y="19193"/>
                      <a:pt x="4739" y="20338"/>
                    </a:cubicBezTo>
                    <a:cubicBezTo>
                      <a:pt x="6151" y="20954"/>
                      <a:pt x="7763" y="21341"/>
                      <a:pt x="9527" y="21486"/>
                    </a:cubicBezTo>
                    <a:cubicBezTo>
                      <a:pt x="9769" y="21506"/>
                      <a:pt x="10259" y="21517"/>
                      <a:pt x="10843" y="21516"/>
                    </a:cubicBezTo>
                    <a:cubicBezTo>
                      <a:pt x="11849" y="21514"/>
                      <a:pt x="12396" y="21476"/>
                      <a:pt x="13222" y="21352"/>
                    </a:cubicBezTo>
                    <a:cubicBezTo>
                      <a:pt x="15369" y="21028"/>
                      <a:pt x="17365" y="20271"/>
                      <a:pt x="18807" y="19232"/>
                    </a:cubicBezTo>
                    <a:cubicBezTo>
                      <a:pt x="20229" y="18208"/>
                      <a:pt x="21119" y="16994"/>
                      <a:pt x="21457" y="15612"/>
                    </a:cubicBezTo>
                    <a:cubicBezTo>
                      <a:pt x="21526" y="15322"/>
                      <a:pt x="21538" y="15186"/>
                      <a:pt x="21538" y="14586"/>
                    </a:cubicBezTo>
                    <a:cubicBezTo>
                      <a:pt x="21538" y="13850"/>
                      <a:pt x="21502" y="13570"/>
                      <a:pt x="21318" y="12873"/>
                    </a:cubicBezTo>
                    <a:cubicBezTo>
                      <a:pt x="20638" y="10321"/>
                      <a:pt x="18425" y="6906"/>
                      <a:pt x="14981" y="3097"/>
                    </a:cubicBezTo>
                    <a:cubicBezTo>
                      <a:pt x="14151" y="2179"/>
                      <a:pt x="12841" y="820"/>
                      <a:pt x="12516" y="541"/>
                    </a:cubicBezTo>
                    <a:cubicBezTo>
                      <a:pt x="12035" y="127"/>
                      <a:pt x="11123" y="-83"/>
                      <a:pt x="10295" y="31"/>
                    </a:cubicBezTo>
                    <a:close/>
                    <a:moveTo>
                      <a:pt x="10642" y="1651"/>
                    </a:moveTo>
                    <a:cubicBezTo>
                      <a:pt x="7479" y="4812"/>
                      <a:pt x="4849" y="8145"/>
                      <a:pt x="3489" y="10715"/>
                    </a:cubicBezTo>
                    <a:cubicBezTo>
                      <a:pt x="2575" y="12442"/>
                      <a:pt x="2166" y="13968"/>
                      <a:pt x="2322" y="15077"/>
                    </a:cubicBezTo>
                    <a:cubicBezTo>
                      <a:pt x="2656" y="17501"/>
                      <a:pt x="5432" y="19486"/>
                      <a:pt x="9144" y="19954"/>
                    </a:cubicBezTo>
                    <a:cubicBezTo>
                      <a:pt x="10061" y="20070"/>
                      <a:pt x="11303" y="20081"/>
                      <a:pt x="12198" y="19981"/>
                    </a:cubicBezTo>
                    <a:cubicBezTo>
                      <a:pt x="15213" y="19643"/>
                      <a:pt x="17697" y="18317"/>
                      <a:pt x="18760" y="16480"/>
                    </a:cubicBezTo>
                    <a:cubicBezTo>
                      <a:pt x="19389" y="15390"/>
                      <a:pt x="19425" y="14115"/>
                      <a:pt x="18870" y="12520"/>
                    </a:cubicBezTo>
                    <a:cubicBezTo>
                      <a:pt x="17898" y="9719"/>
                      <a:pt x="14981" y="5725"/>
                      <a:pt x="10963" y="1698"/>
                    </a:cubicBezTo>
                    <a:lnTo>
                      <a:pt x="10779" y="1513"/>
                    </a:lnTo>
                    <a:lnTo>
                      <a:pt x="10642" y="1651"/>
                    </a:lnTo>
                    <a:close/>
                    <a:moveTo>
                      <a:pt x="4973" y="13936"/>
                    </a:moveTo>
                    <a:cubicBezTo>
                      <a:pt x="4600" y="14051"/>
                      <a:pt x="4370" y="14233"/>
                      <a:pt x="4305" y="14468"/>
                    </a:cubicBezTo>
                    <a:cubicBezTo>
                      <a:pt x="4243" y="14694"/>
                      <a:pt x="4327" y="15252"/>
                      <a:pt x="4485" y="15648"/>
                    </a:cubicBezTo>
                    <a:cubicBezTo>
                      <a:pt x="5196" y="17447"/>
                      <a:pt x="7780" y="18761"/>
                      <a:pt x="10625" y="18771"/>
                    </a:cubicBezTo>
                    <a:cubicBezTo>
                      <a:pt x="11042" y="18773"/>
                      <a:pt x="11097" y="18768"/>
                      <a:pt x="11260" y="18715"/>
                    </a:cubicBezTo>
                    <a:cubicBezTo>
                      <a:pt x="11978" y="18479"/>
                      <a:pt x="12143" y="17888"/>
                      <a:pt x="11590" y="17532"/>
                    </a:cubicBezTo>
                    <a:cubicBezTo>
                      <a:pt x="11355" y="17382"/>
                      <a:pt x="11143" y="17333"/>
                      <a:pt x="10611" y="17307"/>
                    </a:cubicBezTo>
                    <a:cubicBezTo>
                      <a:pt x="9896" y="17272"/>
                      <a:pt x="9412" y="17189"/>
                      <a:pt x="8852" y="17005"/>
                    </a:cubicBezTo>
                    <a:cubicBezTo>
                      <a:pt x="7723" y="16635"/>
                      <a:pt x="6909" y="15941"/>
                      <a:pt x="6660" y="15136"/>
                    </a:cubicBezTo>
                    <a:cubicBezTo>
                      <a:pt x="6627" y="15033"/>
                      <a:pt x="6588" y="14827"/>
                      <a:pt x="6572" y="14678"/>
                    </a:cubicBezTo>
                    <a:cubicBezTo>
                      <a:pt x="6538" y="14365"/>
                      <a:pt x="6469" y="14247"/>
                      <a:pt x="6227" y="14092"/>
                    </a:cubicBezTo>
                    <a:cubicBezTo>
                      <a:pt x="5992" y="13943"/>
                      <a:pt x="5830" y="13898"/>
                      <a:pt x="5468" y="13888"/>
                    </a:cubicBezTo>
                    <a:cubicBezTo>
                      <a:pt x="5198" y="13881"/>
                      <a:pt x="5133" y="13887"/>
                      <a:pt x="4973"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760" name="Egipto"/>
            <p:cNvSpPr txBox="1"/>
            <p:nvPr/>
          </p:nvSpPr>
          <p:spPr>
            <a:xfrm>
              <a:off x="418631" y="915875"/>
              <a:ext cx="1002368"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Japan </a:t>
              </a:r>
            </a:p>
          </p:txBody>
        </p:sp>
        <p:sp>
          <p:nvSpPr>
            <p:cNvPr id="761" name="Rectángulo: esquinas redondeadas 122"/>
            <p:cNvSpPr/>
            <p:nvPr/>
          </p:nvSpPr>
          <p:spPr>
            <a:xfrm>
              <a:off x="-1" y="-1"/>
              <a:ext cx="2858028" cy="204147"/>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grpSp>
          <p:nvGrpSpPr>
            <p:cNvPr id="764" name="Grupo 123"/>
            <p:cNvGrpSpPr/>
            <p:nvPr/>
          </p:nvGrpSpPr>
          <p:grpSpPr>
            <a:xfrm>
              <a:off x="4761" y="26820"/>
              <a:ext cx="2843216" cy="169277"/>
              <a:chOff x="0" y="0"/>
              <a:chExt cx="2843214" cy="169275"/>
            </a:xfrm>
          </p:grpSpPr>
          <p:sp>
            <p:nvSpPr>
              <p:cNvPr id="762" name="Forma libre: forma 124"/>
              <p:cNvSpPr/>
              <p:nvPr/>
            </p:nvSpPr>
            <p:spPr>
              <a:xfrm>
                <a:off x="1395642" y="96034"/>
                <a:ext cx="51935" cy="182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32"/>
                    </a:lnTo>
                    <a:lnTo>
                      <a:pt x="19131" y="13888"/>
                    </a:lnTo>
                    <a:lnTo>
                      <a:pt x="19131" y="6176"/>
                    </a:lnTo>
                    <a:lnTo>
                      <a:pt x="15421" y="3857"/>
                    </a:lnTo>
                    <a:lnTo>
                      <a:pt x="12950" y="7712"/>
                    </a:lnTo>
                    <a:lnTo>
                      <a:pt x="8638" y="8481"/>
                    </a:lnTo>
                    <a:lnTo>
                      <a:pt x="6168" y="3857"/>
                    </a:lnTo>
                    <a:lnTo>
                      <a:pt x="615" y="0"/>
                    </a:lnTo>
                    <a:lnTo>
                      <a:pt x="0" y="0"/>
                    </a:lnTo>
                  </a:path>
                </a:pathLst>
              </a:custGeom>
              <a:gradFill flip="none" rotWithShape="1">
                <a:gsLst>
                  <a:gs pos="75000">
                    <a:srgbClr val="E6EFFF"/>
                  </a:gs>
                  <a:gs pos="85000">
                    <a:srgbClr val="FFFFFF"/>
                  </a:gs>
                </a:gsLst>
                <a:lin ang="19810400" scaled="0"/>
              </a:gradFill>
              <a:ln w="12700" cap="flat">
                <a:noFill/>
                <a:miter lim="400000"/>
              </a:ln>
              <a:effectLst/>
            </p:spPr>
            <p:txBody>
              <a:bodyPr wrap="square" lIns="45719" tIns="45719" rIns="45719" bIns="45719" numCol="1" anchor="ctr">
                <a:noAutofit/>
              </a:bodyPr>
              <a:lstStyle/>
              <a:p>
                <a:pPr>
                  <a:defRPr sz="1600"/>
                </a:pPr>
                <a:endParaRPr lang="en-US" dirty="0"/>
              </a:p>
            </p:txBody>
          </p:sp>
          <p:sp>
            <p:nvSpPr>
              <p:cNvPr id="763" name="Centroamrica"/>
              <p:cNvSpPr txBox="1"/>
              <p:nvPr/>
            </p:nvSpPr>
            <p:spPr>
              <a:xfrm>
                <a:off x="0" y="0"/>
                <a:ext cx="2843214" cy="1692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1100" b="1">
                    <a:solidFill>
                      <a:srgbClr val="FFFFFF"/>
                    </a:solidFill>
                  </a:defRPr>
                </a:lvl1pPr>
              </a:lstStyle>
              <a:p>
                <a:r>
                  <a:rPr lang="en-US" dirty="0"/>
                  <a:t>Asia</a:t>
                </a:r>
              </a:p>
            </p:txBody>
          </p:sp>
        </p:grpSp>
      </p:grpSp>
      <p:grpSp>
        <p:nvGrpSpPr>
          <p:cNvPr id="774" name="Grupo 146"/>
          <p:cNvGrpSpPr/>
          <p:nvPr/>
        </p:nvGrpSpPr>
        <p:grpSpPr>
          <a:xfrm>
            <a:off x="9063563" y="4538290"/>
            <a:ext cx="857888" cy="442848"/>
            <a:chOff x="0" y="-1"/>
            <a:chExt cx="857887" cy="442846"/>
          </a:xfrm>
        </p:grpSpPr>
        <p:grpSp>
          <p:nvGrpSpPr>
            <p:cNvPr id="772" name="Grupo 147"/>
            <p:cNvGrpSpPr/>
            <p:nvPr/>
          </p:nvGrpSpPr>
          <p:grpSpPr>
            <a:xfrm>
              <a:off x="0" y="-1"/>
              <a:ext cx="850582" cy="442846"/>
              <a:chOff x="0" y="0"/>
              <a:chExt cx="850581" cy="442844"/>
            </a:xfrm>
          </p:grpSpPr>
          <p:grpSp>
            <p:nvGrpSpPr>
              <p:cNvPr id="770" name="Grupo 149"/>
              <p:cNvGrpSpPr/>
              <p:nvPr/>
            </p:nvGrpSpPr>
            <p:grpSpPr>
              <a:xfrm>
                <a:off x="54175" y="273568"/>
                <a:ext cx="796406" cy="169276"/>
                <a:chOff x="0" y="0"/>
                <a:chExt cx="796405" cy="169274"/>
              </a:xfrm>
            </p:grpSpPr>
            <p:sp>
              <p:nvSpPr>
                <p:cNvPr id="766" name="Panam"/>
                <p:cNvSpPr txBox="1"/>
                <p:nvPr/>
              </p:nvSpPr>
              <p:spPr>
                <a:xfrm>
                  <a:off x="169623" y="0"/>
                  <a:ext cx="626782" cy="1692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Australia</a:t>
                  </a:r>
                </a:p>
              </p:txBody>
            </p:sp>
            <p:grpSp>
              <p:nvGrpSpPr>
                <p:cNvPr id="769" name="Grupo 152"/>
                <p:cNvGrpSpPr/>
                <p:nvPr/>
              </p:nvGrpSpPr>
              <p:grpSpPr>
                <a:xfrm>
                  <a:off x="0" y="28512"/>
                  <a:ext cx="136687" cy="134213"/>
                  <a:chOff x="0" y="0"/>
                  <a:chExt cx="136686" cy="134211"/>
                </a:xfrm>
              </p:grpSpPr>
              <p:sp>
                <p:nvSpPr>
                  <p:cNvPr id="767" name="Elipse 153"/>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68" name="Forma libre: forma 154"/>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sp>
            <p:nvSpPr>
              <p:cNvPr id="771" name="Rectángulo: esquinas redondeadas 150"/>
              <p:cNvSpPr/>
              <p:nvPr/>
            </p:nvSpPr>
            <p:spPr>
              <a:xfrm>
                <a:off x="0" y="0"/>
                <a:ext cx="838201" cy="204146"/>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grpSp>
        <p:sp>
          <p:nvSpPr>
            <p:cNvPr id="773" name="Amrica del Norte"/>
            <p:cNvSpPr txBox="1"/>
            <p:nvPr/>
          </p:nvSpPr>
          <p:spPr>
            <a:xfrm>
              <a:off x="1830" y="18722"/>
              <a:ext cx="856057"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1100" b="1">
                  <a:solidFill>
                    <a:srgbClr val="FFFFFF"/>
                  </a:solidFill>
                </a:defRPr>
              </a:lvl1pPr>
            </a:lstStyle>
            <a:p>
              <a:r>
                <a:rPr lang="en-US" dirty="0"/>
                <a:t>Oceania </a:t>
              </a:r>
            </a:p>
          </p:txBody>
        </p:sp>
      </p:grpSp>
      <p:grpSp>
        <p:nvGrpSpPr>
          <p:cNvPr id="885" name="Grupo 155"/>
          <p:cNvGrpSpPr/>
          <p:nvPr/>
        </p:nvGrpSpPr>
        <p:grpSpPr>
          <a:xfrm>
            <a:off x="5223508" y="1167020"/>
            <a:ext cx="4590189" cy="1584668"/>
            <a:chOff x="-1" y="-1"/>
            <a:chExt cx="4590188" cy="1584667"/>
          </a:xfrm>
        </p:grpSpPr>
        <p:sp>
          <p:nvSpPr>
            <p:cNvPr id="775" name="Rectángulo: esquinas redondeadas 156"/>
            <p:cNvSpPr/>
            <p:nvPr/>
          </p:nvSpPr>
          <p:spPr>
            <a:xfrm>
              <a:off x="33335" y="-1"/>
              <a:ext cx="4476753" cy="204147"/>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sp>
          <p:nvSpPr>
            <p:cNvPr id="776" name="Rectángulo: esquinas redondeadas 157"/>
            <p:cNvSpPr/>
            <p:nvPr/>
          </p:nvSpPr>
          <p:spPr>
            <a:xfrm>
              <a:off x="40956" y="236534"/>
              <a:ext cx="4484690" cy="1348132"/>
            </a:xfrm>
            <a:prstGeom prst="roundRect">
              <a:avLst>
                <a:gd name="adj" fmla="val 16667"/>
              </a:avLst>
            </a:prstGeom>
            <a:solidFill>
              <a:srgbClr val="FFFFFF">
                <a:alpha val="5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US" dirty="0"/>
            </a:p>
          </p:txBody>
        </p:sp>
        <p:grpSp>
          <p:nvGrpSpPr>
            <p:cNvPr id="779" name="Grupo 158"/>
            <p:cNvGrpSpPr/>
            <p:nvPr/>
          </p:nvGrpSpPr>
          <p:grpSpPr>
            <a:xfrm>
              <a:off x="607964" y="288662"/>
              <a:ext cx="136687" cy="134213"/>
              <a:chOff x="0" y="0"/>
              <a:chExt cx="136686" cy="134211"/>
            </a:xfrm>
          </p:grpSpPr>
          <p:sp>
            <p:nvSpPr>
              <p:cNvPr id="777" name="Elipse 264"/>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78" name="Forma libre: forma 265"/>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782" name="Grupo 159"/>
            <p:cNvGrpSpPr/>
            <p:nvPr/>
          </p:nvGrpSpPr>
          <p:grpSpPr>
            <a:xfrm>
              <a:off x="277803" y="288662"/>
              <a:ext cx="136687" cy="134213"/>
              <a:chOff x="0" y="0"/>
              <a:chExt cx="136686" cy="134211"/>
            </a:xfrm>
          </p:grpSpPr>
          <p:sp>
            <p:nvSpPr>
              <p:cNvPr id="780" name="Elipse 262"/>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81" name="Forma libre: forma 263"/>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785" name="Grupo 160"/>
            <p:cNvGrpSpPr/>
            <p:nvPr/>
          </p:nvGrpSpPr>
          <p:grpSpPr>
            <a:xfrm>
              <a:off x="443559" y="288662"/>
              <a:ext cx="136687" cy="134213"/>
              <a:chOff x="0" y="0"/>
              <a:chExt cx="136686" cy="134211"/>
            </a:xfrm>
          </p:grpSpPr>
          <p:sp>
            <p:nvSpPr>
              <p:cNvPr id="783" name="Elipse 260"/>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84" name="Forma libre: forma 261"/>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788" name="Grupo 161"/>
            <p:cNvGrpSpPr/>
            <p:nvPr/>
          </p:nvGrpSpPr>
          <p:grpSpPr>
            <a:xfrm>
              <a:off x="115478" y="288662"/>
              <a:ext cx="136687" cy="134213"/>
              <a:chOff x="0" y="0"/>
              <a:chExt cx="136686" cy="134211"/>
            </a:xfrm>
          </p:grpSpPr>
          <p:sp>
            <p:nvSpPr>
              <p:cNvPr id="786" name="Elipse 258"/>
              <p:cNvSpPr/>
              <p:nvPr/>
            </p:nvSpPr>
            <p:spPr>
              <a:xfrm>
                <a:off x="-1" y="0"/>
                <a:ext cx="136688" cy="134212"/>
              </a:xfrm>
              <a:prstGeom prst="ellipse">
                <a:avLst/>
              </a:prstGeom>
              <a:solidFill>
                <a:srgbClr val="69999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87" name="Forma libre: forma 259"/>
              <p:cNvSpPr/>
              <p:nvPr/>
            </p:nvSpPr>
            <p:spPr>
              <a:xfrm>
                <a:off x="31323" y="27524"/>
                <a:ext cx="74040" cy="79167"/>
              </a:xfrm>
              <a:custGeom>
                <a:avLst/>
                <a:gdLst/>
                <a:ahLst/>
                <a:cxnLst>
                  <a:cxn ang="0">
                    <a:pos x="wd2" y="hd2"/>
                  </a:cxn>
                  <a:cxn ang="5400000">
                    <a:pos x="wd2" y="hd2"/>
                  </a:cxn>
                  <a:cxn ang="10800000">
                    <a:pos x="wd2" y="hd2"/>
                  </a:cxn>
                  <a:cxn ang="16200000">
                    <a:pos x="wd2" y="hd2"/>
                  </a:cxn>
                </a:cxnLst>
                <a:rect l="0" t="0" r="r" b="b"/>
                <a:pathLst>
                  <a:path w="21419" h="21554" extrusionOk="0">
                    <a:moveTo>
                      <a:pt x="7526" y="7"/>
                    </a:moveTo>
                    <a:cubicBezTo>
                      <a:pt x="6281" y="18"/>
                      <a:pt x="6230" y="19"/>
                      <a:pt x="6122" y="67"/>
                    </a:cubicBezTo>
                    <a:cubicBezTo>
                      <a:pt x="5645" y="272"/>
                      <a:pt x="5520" y="869"/>
                      <a:pt x="5882" y="1218"/>
                    </a:cubicBezTo>
                    <a:cubicBezTo>
                      <a:pt x="5943" y="1277"/>
                      <a:pt x="6041" y="1349"/>
                      <a:pt x="6101" y="1377"/>
                    </a:cubicBezTo>
                    <a:cubicBezTo>
                      <a:pt x="6208" y="1431"/>
                      <a:pt x="6224" y="1431"/>
                      <a:pt x="7118" y="1438"/>
                    </a:cubicBezTo>
                    <a:lnTo>
                      <a:pt x="8027" y="1444"/>
                    </a:lnTo>
                    <a:lnTo>
                      <a:pt x="8027" y="3501"/>
                    </a:lnTo>
                    <a:lnTo>
                      <a:pt x="6767" y="3510"/>
                    </a:lnTo>
                    <a:cubicBezTo>
                      <a:pt x="5411" y="3521"/>
                      <a:pt x="5445" y="3518"/>
                      <a:pt x="5051" y="3652"/>
                    </a:cubicBezTo>
                    <a:cubicBezTo>
                      <a:pt x="4245" y="3925"/>
                      <a:pt x="3608" y="4578"/>
                      <a:pt x="3389" y="5354"/>
                    </a:cubicBezTo>
                    <a:cubicBezTo>
                      <a:pt x="3351" y="5490"/>
                      <a:pt x="3279" y="6198"/>
                      <a:pt x="3088" y="8312"/>
                    </a:cubicBezTo>
                    <a:lnTo>
                      <a:pt x="2836" y="11093"/>
                    </a:lnTo>
                    <a:lnTo>
                      <a:pt x="2837" y="14326"/>
                    </a:lnTo>
                    <a:cubicBezTo>
                      <a:pt x="2838" y="17463"/>
                      <a:pt x="2839" y="17568"/>
                      <a:pt x="2887" y="17740"/>
                    </a:cubicBezTo>
                    <a:cubicBezTo>
                      <a:pt x="2951" y="17971"/>
                      <a:pt x="3092" y="18215"/>
                      <a:pt x="3256" y="18380"/>
                    </a:cubicBezTo>
                    <a:cubicBezTo>
                      <a:pt x="3329" y="18453"/>
                      <a:pt x="3389" y="18518"/>
                      <a:pt x="3389" y="18526"/>
                    </a:cubicBezTo>
                    <a:cubicBezTo>
                      <a:pt x="3389" y="18532"/>
                      <a:pt x="2699" y="18920"/>
                      <a:pt x="1856" y="19389"/>
                    </a:cubicBezTo>
                    <a:cubicBezTo>
                      <a:pt x="1012" y="19856"/>
                      <a:pt x="281" y="20274"/>
                      <a:pt x="231" y="20315"/>
                    </a:cubicBezTo>
                    <a:cubicBezTo>
                      <a:pt x="-91" y="20584"/>
                      <a:pt x="-74" y="21112"/>
                      <a:pt x="265" y="21380"/>
                    </a:cubicBezTo>
                    <a:cubicBezTo>
                      <a:pt x="460" y="21536"/>
                      <a:pt x="792" y="21597"/>
                      <a:pt x="1023" y="21520"/>
                    </a:cubicBezTo>
                    <a:cubicBezTo>
                      <a:pt x="1076" y="21502"/>
                      <a:pt x="2156" y="20913"/>
                      <a:pt x="3422" y="20211"/>
                    </a:cubicBezTo>
                    <a:lnTo>
                      <a:pt x="5724" y="18934"/>
                    </a:lnTo>
                    <a:lnTo>
                      <a:pt x="15697" y="18934"/>
                    </a:lnTo>
                    <a:lnTo>
                      <a:pt x="17973" y="20200"/>
                    </a:lnTo>
                    <a:cubicBezTo>
                      <a:pt x="19225" y="20898"/>
                      <a:pt x="20303" y="21485"/>
                      <a:pt x="20369" y="21510"/>
                    </a:cubicBezTo>
                    <a:cubicBezTo>
                      <a:pt x="20615" y="21598"/>
                      <a:pt x="20949" y="21543"/>
                      <a:pt x="21154" y="21380"/>
                    </a:cubicBezTo>
                    <a:cubicBezTo>
                      <a:pt x="21492" y="21114"/>
                      <a:pt x="21509" y="20583"/>
                      <a:pt x="21188" y="20315"/>
                    </a:cubicBezTo>
                    <a:cubicBezTo>
                      <a:pt x="21138" y="20274"/>
                      <a:pt x="20407" y="19856"/>
                      <a:pt x="19564" y="19389"/>
                    </a:cubicBezTo>
                    <a:cubicBezTo>
                      <a:pt x="18720" y="18920"/>
                      <a:pt x="18030" y="18532"/>
                      <a:pt x="18030" y="18526"/>
                    </a:cubicBezTo>
                    <a:cubicBezTo>
                      <a:pt x="18030" y="18518"/>
                      <a:pt x="18091" y="18451"/>
                      <a:pt x="18166" y="18375"/>
                    </a:cubicBezTo>
                    <a:cubicBezTo>
                      <a:pt x="18335" y="18201"/>
                      <a:pt x="18468" y="17971"/>
                      <a:pt x="18532" y="17740"/>
                    </a:cubicBezTo>
                    <a:cubicBezTo>
                      <a:pt x="18580" y="17566"/>
                      <a:pt x="18582" y="17464"/>
                      <a:pt x="18582" y="14325"/>
                    </a:cubicBezTo>
                    <a:lnTo>
                      <a:pt x="18583" y="11088"/>
                    </a:lnTo>
                    <a:lnTo>
                      <a:pt x="18331" y="8309"/>
                    </a:lnTo>
                    <a:cubicBezTo>
                      <a:pt x="18141" y="6202"/>
                      <a:pt x="18068" y="5490"/>
                      <a:pt x="18030" y="5354"/>
                    </a:cubicBezTo>
                    <a:cubicBezTo>
                      <a:pt x="17813" y="4581"/>
                      <a:pt x="17172" y="3925"/>
                      <a:pt x="16366" y="3651"/>
                    </a:cubicBezTo>
                    <a:cubicBezTo>
                      <a:pt x="15975" y="3518"/>
                      <a:pt x="16007" y="3521"/>
                      <a:pt x="14652" y="3510"/>
                    </a:cubicBezTo>
                    <a:lnTo>
                      <a:pt x="13392" y="3501"/>
                    </a:lnTo>
                    <a:lnTo>
                      <a:pt x="13392" y="1444"/>
                    </a:lnTo>
                    <a:lnTo>
                      <a:pt x="14301" y="1438"/>
                    </a:lnTo>
                    <a:cubicBezTo>
                      <a:pt x="15195" y="1431"/>
                      <a:pt x="15212" y="1431"/>
                      <a:pt x="15318" y="1377"/>
                    </a:cubicBezTo>
                    <a:cubicBezTo>
                      <a:pt x="15598" y="1240"/>
                      <a:pt x="15760" y="977"/>
                      <a:pt x="15744" y="689"/>
                    </a:cubicBezTo>
                    <a:cubicBezTo>
                      <a:pt x="15728" y="404"/>
                      <a:pt x="15533" y="149"/>
                      <a:pt x="15255" y="53"/>
                    </a:cubicBezTo>
                    <a:cubicBezTo>
                      <a:pt x="15123" y="7"/>
                      <a:pt x="15059" y="7"/>
                      <a:pt x="11969" y="1"/>
                    </a:cubicBezTo>
                    <a:cubicBezTo>
                      <a:pt x="10235" y="-2"/>
                      <a:pt x="8236" y="0"/>
                      <a:pt x="7526" y="7"/>
                    </a:cubicBezTo>
                    <a:close/>
                    <a:moveTo>
                      <a:pt x="9607" y="2474"/>
                    </a:moveTo>
                    <a:lnTo>
                      <a:pt x="9607" y="3504"/>
                    </a:lnTo>
                    <a:lnTo>
                      <a:pt x="11813" y="3504"/>
                    </a:lnTo>
                    <a:lnTo>
                      <a:pt x="11813" y="1443"/>
                    </a:lnTo>
                    <a:lnTo>
                      <a:pt x="9607" y="1443"/>
                    </a:lnTo>
                    <a:lnTo>
                      <a:pt x="9607" y="2474"/>
                    </a:lnTo>
                    <a:close/>
                    <a:moveTo>
                      <a:pt x="5810" y="4968"/>
                    </a:moveTo>
                    <a:cubicBezTo>
                      <a:pt x="5404" y="5021"/>
                      <a:pt x="5035" y="5322"/>
                      <a:pt x="4920" y="5694"/>
                    </a:cubicBezTo>
                    <a:cubicBezTo>
                      <a:pt x="4905" y="5746"/>
                      <a:pt x="4802" y="6793"/>
                      <a:pt x="4693" y="8022"/>
                    </a:cubicBezTo>
                    <a:cubicBezTo>
                      <a:pt x="4583" y="9252"/>
                      <a:pt x="4487" y="10307"/>
                      <a:pt x="4479" y="10368"/>
                    </a:cubicBezTo>
                    <a:lnTo>
                      <a:pt x="4465" y="10478"/>
                    </a:lnTo>
                    <a:lnTo>
                      <a:pt x="16954" y="10478"/>
                    </a:lnTo>
                    <a:lnTo>
                      <a:pt x="16940" y="10368"/>
                    </a:lnTo>
                    <a:cubicBezTo>
                      <a:pt x="16932" y="10307"/>
                      <a:pt x="16836" y="9252"/>
                      <a:pt x="16727" y="8022"/>
                    </a:cubicBezTo>
                    <a:cubicBezTo>
                      <a:pt x="16617" y="6793"/>
                      <a:pt x="16515" y="5746"/>
                      <a:pt x="16499" y="5694"/>
                    </a:cubicBezTo>
                    <a:cubicBezTo>
                      <a:pt x="16448" y="5529"/>
                      <a:pt x="16353" y="5385"/>
                      <a:pt x="16209" y="5251"/>
                    </a:cubicBezTo>
                    <a:cubicBezTo>
                      <a:pt x="16038" y="5092"/>
                      <a:pt x="15828" y="4998"/>
                      <a:pt x="15581" y="4965"/>
                    </a:cubicBezTo>
                    <a:cubicBezTo>
                      <a:pt x="15357" y="4936"/>
                      <a:pt x="6029" y="4937"/>
                      <a:pt x="5810" y="4968"/>
                    </a:cubicBezTo>
                    <a:close/>
                    <a:moveTo>
                      <a:pt x="4392" y="14623"/>
                    </a:moveTo>
                    <a:cubicBezTo>
                      <a:pt x="4392" y="17298"/>
                      <a:pt x="4395" y="17410"/>
                      <a:pt x="4475" y="17457"/>
                    </a:cubicBezTo>
                    <a:cubicBezTo>
                      <a:pt x="4514" y="17480"/>
                      <a:pt x="16906" y="17480"/>
                      <a:pt x="16944" y="17457"/>
                    </a:cubicBezTo>
                    <a:cubicBezTo>
                      <a:pt x="17024" y="17410"/>
                      <a:pt x="17027" y="17298"/>
                      <a:pt x="17027" y="14623"/>
                    </a:cubicBezTo>
                    <a:lnTo>
                      <a:pt x="17027" y="11938"/>
                    </a:lnTo>
                    <a:lnTo>
                      <a:pt x="4392" y="11938"/>
                    </a:lnTo>
                    <a:lnTo>
                      <a:pt x="4392" y="14623"/>
                    </a:lnTo>
                    <a:close/>
                    <a:moveTo>
                      <a:pt x="6966" y="12716"/>
                    </a:moveTo>
                    <a:cubicBezTo>
                      <a:pt x="6429" y="12827"/>
                      <a:pt x="5972" y="13089"/>
                      <a:pt x="5657" y="13468"/>
                    </a:cubicBezTo>
                    <a:cubicBezTo>
                      <a:pt x="4821" y="14471"/>
                      <a:pt x="5163" y="15921"/>
                      <a:pt x="6375" y="16511"/>
                    </a:cubicBezTo>
                    <a:cubicBezTo>
                      <a:pt x="7632" y="17123"/>
                      <a:pt x="9161" y="16496"/>
                      <a:pt x="9534" y="15216"/>
                    </a:cubicBezTo>
                    <a:cubicBezTo>
                      <a:pt x="9609" y="14960"/>
                      <a:pt x="9614" y="14502"/>
                      <a:pt x="9546" y="14255"/>
                    </a:cubicBezTo>
                    <a:cubicBezTo>
                      <a:pt x="9343" y="13515"/>
                      <a:pt x="8785" y="12970"/>
                      <a:pt x="8014" y="12758"/>
                    </a:cubicBezTo>
                    <a:cubicBezTo>
                      <a:pt x="7727" y="12681"/>
                      <a:pt x="7235" y="12659"/>
                      <a:pt x="6966" y="12716"/>
                    </a:cubicBezTo>
                    <a:close/>
                    <a:moveTo>
                      <a:pt x="13596" y="12714"/>
                    </a:moveTo>
                    <a:cubicBezTo>
                      <a:pt x="12947" y="12850"/>
                      <a:pt x="12459" y="13168"/>
                      <a:pt x="12132" y="13669"/>
                    </a:cubicBezTo>
                    <a:cubicBezTo>
                      <a:pt x="11739" y="14270"/>
                      <a:pt x="11714" y="14992"/>
                      <a:pt x="12063" y="15633"/>
                    </a:cubicBezTo>
                    <a:cubicBezTo>
                      <a:pt x="12474" y="16388"/>
                      <a:pt x="13361" y="16833"/>
                      <a:pt x="14262" y="16734"/>
                    </a:cubicBezTo>
                    <a:cubicBezTo>
                      <a:pt x="14572" y="16699"/>
                      <a:pt x="14781" y="16639"/>
                      <a:pt x="15044" y="16511"/>
                    </a:cubicBezTo>
                    <a:cubicBezTo>
                      <a:pt x="15818" y="16134"/>
                      <a:pt x="16272" y="15386"/>
                      <a:pt x="16217" y="14581"/>
                    </a:cubicBezTo>
                    <a:cubicBezTo>
                      <a:pt x="16158" y="13725"/>
                      <a:pt x="15533" y="13006"/>
                      <a:pt x="14628" y="12758"/>
                    </a:cubicBezTo>
                    <a:cubicBezTo>
                      <a:pt x="14351" y="12682"/>
                      <a:pt x="13851" y="12659"/>
                      <a:pt x="13596" y="12714"/>
                    </a:cubicBezTo>
                    <a:close/>
                    <a:moveTo>
                      <a:pt x="7136" y="14182"/>
                    </a:moveTo>
                    <a:cubicBezTo>
                      <a:pt x="7010" y="14235"/>
                      <a:pt x="6832" y="14418"/>
                      <a:pt x="6799" y="14529"/>
                    </a:cubicBezTo>
                    <a:cubicBezTo>
                      <a:pt x="6659" y="14996"/>
                      <a:pt x="7119" y="15420"/>
                      <a:pt x="7598" y="15263"/>
                    </a:cubicBezTo>
                    <a:cubicBezTo>
                      <a:pt x="7946" y="15150"/>
                      <a:pt x="8119" y="14797"/>
                      <a:pt x="7976" y="14491"/>
                    </a:cubicBezTo>
                    <a:cubicBezTo>
                      <a:pt x="7910" y="14348"/>
                      <a:pt x="7738" y="14197"/>
                      <a:pt x="7604" y="14162"/>
                    </a:cubicBezTo>
                    <a:cubicBezTo>
                      <a:pt x="7462" y="14126"/>
                      <a:pt x="7248" y="14135"/>
                      <a:pt x="7136" y="14182"/>
                    </a:cubicBezTo>
                    <a:close/>
                    <a:moveTo>
                      <a:pt x="13803" y="14164"/>
                    </a:moveTo>
                    <a:cubicBezTo>
                      <a:pt x="13680" y="14197"/>
                      <a:pt x="13506" y="14354"/>
                      <a:pt x="13443" y="14491"/>
                    </a:cubicBezTo>
                    <a:cubicBezTo>
                      <a:pt x="13335" y="14722"/>
                      <a:pt x="13415" y="15016"/>
                      <a:pt x="13629" y="15167"/>
                    </a:cubicBezTo>
                    <a:cubicBezTo>
                      <a:pt x="14126" y="15517"/>
                      <a:pt x="14789" y="15091"/>
                      <a:pt x="14620" y="14529"/>
                    </a:cubicBezTo>
                    <a:cubicBezTo>
                      <a:pt x="14587" y="14418"/>
                      <a:pt x="14409" y="14235"/>
                      <a:pt x="14283" y="14182"/>
                    </a:cubicBezTo>
                    <a:cubicBezTo>
                      <a:pt x="14174" y="14136"/>
                      <a:pt x="13939" y="14127"/>
                      <a:pt x="13803" y="14164"/>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789" name="Espaa"/>
            <p:cNvSpPr txBox="1"/>
            <p:nvPr/>
          </p:nvSpPr>
          <p:spPr>
            <a:xfrm>
              <a:off x="777588" y="260149"/>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Spain</a:t>
              </a:r>
            </a:p>
          </p:txBody>
        </p:sp>
        <p:grpSp>
          <p:nvGrpSpPr>
            <p:cNvPr id="792" name="Grupo 163"/>
            <p:cNvGrpSpPr/>
            <p:nvPr/>
          </p:nvGrpSpPr>
          <p:grpSpPr>
            <a:xfrm>
              <a:off x="607964" y="503333"/>
              <a:ext cx="136687" cy="134213"/>
              <a:chOff x="0" y="0"/>
              <a:chExt cx="136686" cy="134211"/>
            </a:xfrm>
          </p:grpSpPr>
          <p:sp>
            <p:nvSpPr>
              <p:cNvPr id="790" name="Elipse 256"/>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91" name="Forma libre: forma 257"/>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795" name="Grupo 164"/>
            <p:cNvGrpSpPr/>
            <p:nvPr/>
          </p:nvGrpSpPr>
          <p:grpSpPr>
            <a:xfrm>
              <a:off x="277803" y="503333"/>
              <a:ext cx="136687" cy="134213"/>
              <a:chOff x="0" y="0"/>
              <a:chExt cx="136686" cy="134211"/>
            </a:xfrm>
          </p:grpSpPr>
          <p:sp>
            <p:nvSpPr>
              <p:cNvPr id="793" name="Elipse 254"/>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94" name="Forma libre: forma 255"/>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798" name="Grupo 165"/>
            <p:cNvGrpSpPr/>
            <p:nvPr/>
          </p:nvGrpSpPr>
          <p:grpSpPr>
            <a:xfrm>
              <a:off x="443559" y="503333"/>
              <a:ext cx="136687" cy="134213"/>
              <a:chOff x="0" y="0"/>
              <a:chExt cx="136686" cy="134211"/>
            </a:xfrm>
          </p:grpSpPr>
          <p:sp>
            <p:nvSpPr>
              <p:cNvPr id="796" name="Elipse 252"/>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797" name="Forma libre: forma 253"/>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799" name="Espaa"/>
            <p:cNvSpPr txBox="1"/>
            <p:nvPr/>
          </p:nvSpPr>
          <p:spPr>
            <a:xfrm>
              <a:off x="777588" y="474820"/>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Portugal</a:t>
              </a:r>
            </a:p>
          </p:txBody>
        </p:sp>
        <p:grpSp>
          <p:nvGrpSpPr>
            <p:cNvPr id="802" name="Grupo 167"/>
            <p:cNvGrpSpPr/>
            <p:nvPr/>
          </p:nvGrpSpPr>
          <p:grpSpPr>
            <a:xfrm>
              <a:off x="607964" y="712797"/>
              <a:ext cx="136687" cy="134213"/>
              <a:chOff x="0" y="0"/>
              <a:chExt cx="136686" cy="134211"/>
            </a:xfrm>
          </p:grpSpPr>
          <p:sp>
            <p:nvSpPr>
              <p:cNvPr id="800" name="Elipse 250"/>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01" name="Forma libre: forma 251"/>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809" name="Grupo 168"/>
            <p:cNvGrpSpPr/>
            <p:nvPr/>
          </p:nvGrpSpPr>
          <p:grpSpPr>
            <a:xfrm>
              <a:off x="281234" y="712797"/>
              <a:ext cx="299011" cy="134213"/>
              <a:chOff x="0" y="0"/>
              <a:chExt cx="299010" cy="134211"/>
            </a:xfrm>
          </p:grpSpPr>
          <p:grpSp>
            <p:nvGrpSpPr>
              <p:cNvPr id="805" name="Grupo 244"/>
              <p:cNvGrpSpPr/>
              <p:nvPr/>
            </p:nvGrpSpPr>
            <p:grpSpPr>
              <a:xfrm>
                <a:off x="162324" y="0"/>
                <a:ext cx="136687" cy="134212"/>
                <a:chOff x="0" y="0"/>
                <a:chExt cx="136686" cy="134211"/>
              </a:xfrm>
            </p:grpSpPr>
            <p:sp>
              <p:nvSpPr>
                <p:cNvPr id="803" name="Elipse 248"/>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04" name="Forma libre: forma 249"/>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808" name="Grupo 245"/>
              <p:cNvGrpSpPr/>
              <p:nvPr/>
            </p:nvGrpSpPr>
            <p:grpSpPr>
              <a:xfrm>
                <a:off x="-1" y="0"/>
                <a:ext cx="136687" cy="134212"/>
                <a:chOff x="0" y="0"/>
                <a:chExt cx="136686" cy="134211"/>
              </a:xfrm>
            </p:grpSpPr>
            <p:sp>
              <p:nvSpPr>
                <p:cNvPr id="806" name="Elipse 246"/>
                <p:cNvSpPr/>
                <p:nvPr/>
              </p:nvSpPr>
              <p:spPr>
                <a:xfrm>
                  <a:off x="-1" y="0"/>
                  <a:ext cx="136688" cy="134212"/>
                </a:xfrm>
                <a:prstGeom prst="ellipse">
                  <a:avLst/>
                </a:prstGeom>
                <a:solidFill>
                  <a:srgbClr val="69999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07" name="Forma libre: forma 247"/>
                <p:cNvSpPr/>
                <p:nvPr/>
              </p:nvSpPr>
              <p:spPr>
                <a:xfrm>
                  <a:off x="31323" y="27524"/>
                  <a:ext cx="74040" cy="79167"/>
                </a:xfrm>
                <a:custGeom>
                  <a:avLst/>
                  <a:gdLst/>
                  <a:ahLst/>
                  <a:cxnLst>
                    <a:cxn ang="0">
                      <a:pos x="wd2" y="hd2"/>
                    </a:cxn>
                    <a:cxn ang="5400000">
                      <a:pos x="wd2" y="hd2"/>
                    </a:cxn>
                    <a:cxn ang="10800000">
                      <a:pos x="wd2" y="hd2"/>
                    </a:cxn>
                    <a:cxn ang="16200000">
                      <a:pos x="wd2" y="hd2"/>
                    </a:cxn>
                  </a:cxnLst>
                  <a:rect l="0" t="0" r="r" b="b"/>
                  <a:pathLst>
                    <a:path w="21419" h="21554" extrusionOk="0">
                      <a:moveTo>
                        <a:pt x="7526" y="7"/>
                      </a:moveTo>
                      <a:cubicBezTo>
                        <a:pt x="6281" y="18"/>
                        <a:pt x="6230" y="19"/>
                        <a:pt x="6122" y="67"/>
                      </a:cubicBezTo>
                      <a:cubicBezTo>
                        <a:pt x="5645" y="272"/>
                        <a:pt x="5520" y="869"/>
                        <a:pt x="5882" y="1218"/>
                      </a:cubicBezTo>
                      <a:cubicBezTo>
                        <a:pt x="5943" y="1277"/>
                        <a:pt x="6041" y="1349"/>
                        <a:pt x="6101" y="1377"/>
                      </a:cubicBezTo>
                      <a:cubicBezTo>
                        <a:pt x="6208" y="1431"/>
                        <a:pt x="6224" y="1431"/>
                        <a:pt x="7118" y="1438"/>
                      </a:cubicBezTo>
                      <a:lnTo>
                        <a:pt x="8027" y="1444"/>
                      </a:lnTo>
                      <a:lnTo>
                        <a:pt x="8027" y="3501"/>
                      </a:lnTo>
                      <a:lnTo>
                        <a:pt x="6767" y="3510"/>
                      </a:lnTo>
                      <a:cubicBezTo>
                        <a:pt x="5411" y="3521"/>
                        <a:pt x="5445" y="3518"/>
                        <a:pt x="5051" y="3652"/>
                      </a:cubicBezTo>
                      <a:cubicBezTo>
                        <a:pt x="4245" y="3925"/>
                        <a:pt x="3608" y="4578"/>
                        <a:pt x="3389" y="5354"/>
                      </a:cubicBezTo>
                      <a:cubicBezTo>
                        <a:pt x="3351" y="5490"/>
                        <a:pt x="3279" y="6198"/>
                        <a:pt x="3088" y="8312"/>
                      </a:cubicBezTo>
                      <a:lnTo>
                        <a:pt x="2836" y="11093"/>
                      </a:lnTo>
                      <a:lnTo>
                        <a:pt x="2837" y="14326"/>
                      </a:lnTo>
                      <a:cubicBezTo>
                        <a:pt x="2838" y="17463"/>
                        <a:pt x="2839" y="17568"/>
                        <a:pt x="2887" y="17740"/>
                      </a:cubicBezTo>
                      <a:cubicBezTo>
                        <a:pt x="2951" y="17971"/>
                        <a:pt x="3092" y="18215"/>
                        <a:pt x="3256" y="18380"/>
                      </a:cubicBezTo>
                      <a:cubicBezTo>
                        <a:pt x="3329" y="18453"/>
                        <a:pt x="3389" y="18518"/>
                        <a:pt x="3389" y="18526"/>
                      </a:cubicBezTo>
                      <a:cubicBezTo>
                        <a:pt x="3389" y="18532"/>
                        <a:pt x="2699" y="18920"/>
                        <a:pt x="1856" y="19389"/>
                      </a:cubicBezTo>
                      <a:cubicBezTo>
                        <a:pt x="1012" y="19856"/>
                        <a:pt x="281" y="20274"/>
                        <a:pt x="231" y="20315"/>
                      </a:cubicBezTo>
                      <a:cubicBezTo>
                        <a:pt x="-91" y="20584"/>
                        <a:pt x="-74" y="21112"/>
                        <a:pt x="265" y="21380"/>
                      </a:cubicBezTo>
                      <a:cubicBezTo>
                        <a:pt x="460" y="21536"/>
                        <a:pt x="792" y="21597"/>
                        <a:pt x="1023" y="21520"/>
                      </a:cubicBezTo>
                      <a:cubicBezTo>
                        <a:pt x="1076" y="21502"/>
                        <a:pt x="2156" y="20913"/>
                        <a:pt x="3422" y="20211"/>
                      </a:cubicBezTo>
                      <a:lnTo>
                        <a:pt x="5724" y="18934"/>
                      </a:lnTo>
                      <a:lnTo>
                        <a:pt x="15697" y="18934"/>
                      </a:lnTo>
                      <a:lnTo>
                        <a:pt x="17973" y="20200"/>
                      </a:lnTo>
                      <a:cubicBezTo>
                        <a:pt x="19225" y="20898"/>
                        <a:pt x="20303" y="21485"/>
                        <a:pt x="20369" y="21510"/>
                      </a:cubicBezTo>
                      <a:cubicBezTo>
                        <a:pt x="20615" y="21598"/>
                        <a:pt x="20949" y="21543"/>
                        <a:pt x="21154" y="21380"/>
                      </a:cubicBezTo>
                      <a:cubicBezTo>
                        <a:pt x="21492" y="21114"/>
                        <a:pt x="21509" y="20583"/>
                        <a:pt x="21188" y="20315"/>
                      </a:cubicBezTo>
                      <a:cubicBezTo>
                        <a:pt x="21138" y="20274"/>
                        <a:pt x="20407" y="19856"/>
                        <a:pt x="19564" y="19389"/>
                      </a:cubicBezTo>
                      <a:cubicBezTo>
                        <a:pt x="18720" y="18920"/>
                        <a:pt x="18030" y="18532"/>
                        <a:pt x="18030" y="18526"/>
                      </a:cubicBezTo>
                      <a:cubicBezTo>
                        <a:pt x="18030" y="18518"/>
                        <a:pt x="18091" y="18451"/>
                        <a:pt x="18166" y="18375"/>
                      </a:cubicBezTo>
                      <a:cubicBezTo>
                        <a:pt x="18335" y="18201"/>
                        <a:pt x="18468" y="17971"/>
                        <a:pt x="18532" y="17740"/>
                      </a:cubicBezTo>
                      <a:cubicBezTo>
                        <a:pt x="18580" y="17566"/>
                        <a:pt x="18582" y="17464"/>
                        <a:pt x="18582" y="14325"/>
                      </a:cubicBezTo>
                      <a:lnTo>
                        <a:pt x="18583" y="11088"/>
                      </a:lnTo>
                      <a:lnTo>
                        <a:pt x="18331" y="8309"/>
                      </a:lnTo>
                      <a:cubicBezTo>
                        <a:pt x="18141" y="6202"/>
                        <a:pt x="18068" y="5490"/>
                        <a:pt x="18030" y="5354"/>
                      </a:cubicBezTo>
                      <a:cubicBezTo>
                        <a:pt x="17813" y="4581"/>
                        <a:pt x="17172" y="3925"/>
                        <a:pt x="16366" y="3651"/>
                      </a:cubicBezTo>
                      <a:cubicBezTo>
                        <a:pt x="15975" y="3518"/>
                        <a:pt x="16007" y="3521"/>
                        <a:pt x="14652" y="3510"/>
                      </a:cubicBezTo>
                      <a:lnTo>
                        <a:pt x="13392" y="3501"/>
                      </a:lnTo>
                      <a:lnTo>
                        <a:pt x="13392" y="1444"/>
                      </a:lnTo>
                      <a:lnTo>
                        <a:pt x="14301" y="1438"/>
                      </a:lnTo>
                      <a:cubicBezTo>
                        <a:pt x="15195" y="1431"/>
                        <a:pt x="15212" y="1431"/>
                        <a:pt x="15318" y="1377"/>
                      </a:cubicBezTo>
                      <a:cubicBezTo>
                        <a:pt x="15598" y="1240"/>
                        <a:pt x="15760" y="977"/>
                        <a:pt x="15744" y="689"/>
                      </a:cubicBezTo>
                      <a:cubicBezTo>
                        <a:pt x="15728" y="404"/>
                        <a:pt x="15533" y="149"/>
                        <a:pt x="15255" y="53"/>
                      </a:cubicBezTo>
                      <a:cubicBezTo>
                        <a:pt x="15123" y="7"/>
                        <a:pt x="15059" y="7"/>
                        <a:pt x="11969" y="1"/>
                      </a:cubicBezTo>
                      <a:cubicBezTo>
                        <a:pt x="10235" y="-2"/>
                        <a:pt x="8236" y="0"/>
                        <a:pt x="7526" y="7"/>
                      </a:cubicBezTo>
                      <a:close/>
                      <a:moveTo>
                        <a:pt x="9607" y="2474"/>
                      </a:moveTo>
                      <a:lnTo>
                        <a:pt x="9607" y="3504"/>
                      </a:lnTo>
                      <a:lnTo>
                        <a:pt x="11813" y="3504"/>
                      </a:lnTo>
                      <a:lnTo>
                        <a:pt x="11813" y="1443"/>
                      </a:lnTo>
                      <a:lnTo>
                        <a:pt x="9607" y="1443"/>
                      </a:lnTo>
                      <a:lnTo>
                        <a:pt x="9607" y="2474"/>
                      </a:lnTo>
                      <a:close/>
                      <a:moveTo>
                        <a:pt x="5810" y="4968"/>
                      </a:moveTo>
                      <a:cubicBezTo>
                        <a:pt x="5404" y="5021"/>
                        <a:pt x="5035" y="5322"/>
                        <a:pt x="4920" y="5694"/>
                      </a:cubicBezTo>
                      <a:cubicBezTo>
                        <a:pt x="4905" y="5746"/>
                        <a:pt x="4802" y="6793"/>
                        <a:pt x="4693" y="8022"/>
                      </a:cubicBezTo>
                      <a:cubicBezTo>
                        <a:pt x="4583" y="9252"/>
                        <a:pt x="4487" y="10307"/>
                        <a:pt x="4479" y="10368"/>
                      </a:cubicBezTo>
                      <a:lnTo>
                        <a:pt x="4465" y="10478"/>
                      </a:lnTo>
                      <a:lnTo>
                        <a:pt x="16954" y="10478"/>
                      </a:lnTo>
                      <a:lnTo>
                        <a:pt x="16940" y="10368"/>
                      </a:lnTo>
                      <a:cubicBezTo>
                        <a:pt x="16932" y="10307"/>
                        <a:pt x="16836" y="9252"/>
                        <a:pt x="16727" y="8022"/>
                      </a:cubicBezTo>
                      <a:cubicBezTo>
                        <a:pt x="16617" y="6793"/>
                        <a:pt x="16515" y="5746"/>
                        <a:pt x="16499" y="5694"/>
                      </a:cubicBezTo>
                      <a:cubicBezTo>
                        <a:pt x="16448" y="5529"/>
                        <a:pt x="16353" y="5385"/>
                        <a:pt x="16209" y="5251"/>
                      </a:cubicBezTo>
                      <a:cubicBezTo>
                        <a:pt x="16038" y="5092"/>
                        <a:pt x="15828" y="4998"/>
                        <a:pt x="15581" y="4965"/>
                      </a:cubicBezTo>
                      <a:cubicBezTo>
                        <a:pt x="15357" y="4936"/>
                        <a:pt x="6029" y="4937"/>
                        <a:pt x="5810" y="4968"/>
                      </a:cubicBezTo>
                      <a:close/>
                      <a:moveTo>
                        <a:pt x="4392" y="14623"/>
                      </a:moveTo>
                      <a:cubicBezTo>
                        <a:pt x="4392" y="17298"/>
                        <a:pt x="4395" y="17410"/>
                        <a:pt x="4475" y="17457"/>
                      </a:cubicBezTo>
                      <a:cubicBezTo>
                        <a:pt x="4514" y="17480"/>
                        <a:pt x="16906" y="17480"/>
                        <a:pt x="16944" y="17457"/>
                      </a:cubicBezTo>
                      <a:cubicBezTo>
                        <a:pt x="17024" y="17410"/>
                        <a:pt x="17027" y="17298"/>
                        <a:pt x="17027" y="14623"/>
                      </a:cubicBezTo>
                      <a:lnTo>
                        <a:pt x="17027" y="11938"/>
                      </a:lnTo>
                      <a:lnTo>
                        <a:pt x="4392" y="11938"/>
                      </a:lnTo>
                      <a:lnTo>
                        <a:pt x="4392" y="14623"/>
                      </a:lnTo>
                      <a:close/>
                      <a:moveTo>
                        <a:pt x="6966" y="12716"/>
                      </a:moveTo>
                      <a:cubicBezTo>
                        <a:pt x="6429" y="12827"/>
                        <a:pt x="5972" y="13089"/>
                        <a:pt x="5657" y="13468"/>
                      </a:cubicBezTo>
                      <a:cubicBezTo>
                        <a:pt x="4821" y="14471"/>
                        <a:pt x="5163" y="15921"/>
                        <a:pt x="6375" y="16511"/>
                      </a:cubicBezTo>
                      <a:cubicBezTo>
                        <a:pt x="7632" y="17123"/>
                        <a:pt x="9161" y="16496"/>
                        <a:pt x="9534" y="15216"/>
                      </a:cubicBezTo>
                      <a:cubicBezTo>
                        <a:pt x="9609" y="14960"/>
                        <a:pt x="9614" y="14502"/>
                        <a:pt x="9546" y="14255"/>
                      </a:cubicBezTo>
                      <a:cubicBezTo>
                        <a:pt x="9343" y="13515"/>
                        <a:pt x="8785" y="12970"/>
                        <a:pt x="8014" y="12758"/>
                      </a:cubicBezTo>
                      <a:cubicBezTo>
                        <a:pt x="7727" y="12681"/>
                        <a:pt x="7235" y="12659"/>
                        <a:pt x="6966" y="12716"/>
                      </a:cubicBezTo>
                      <a:close/>
                      <a:moveTo>
                        <a:pt x="13596" y="12714"/>
                      </a:moveTo>
                      <a:cubicBezTo>
                        <a:pt x="12947" y="12850"/>
                        <a:pt x="12459" y="13168"/>
                        <a:pt x="12132" y="13669"/>
                      </a:cubicBezTo>
                      <a:cubicBezTo>
                        <a:pt x="11739" y="14270"/>
                        <a:pt x="11714" y="14992"/>
                        <a:pt x="12063" y="15633"/>
                      </a:cubicBezTo>
                      <a:cubicBezTo>
                        <a:pt x="12474" y="16388"/>
                        <a:pt x="13361" y="16833"/>
                        <a:pt x="14262" y="16734"/>
                      </a:cubicBezTo>
                      <a:cubicBezTo>
                        <a:pt x="14572" y="16699"/>
                        <a:pt x="14781" y="16639"/>
                        <a:pt x="15044" y="16511"/>
                      </a:cubicBezTo>
                      <a:cubicBezTo>
                        <a:pt x="15818" y="16134"/>
                        <a:pt x="16272" y="15386"/>
                        <a:pt x="16217" y="14581"/>
                      </a:cubicBezTo>
                      <a:cubicBezTo>
                        <a:pt x="16158" y="13725"/>
                        <a:pt x="15533" y="13006"/>
                        <a:pt x="14628" y="12758"/>
                      </a:cubicBezTo>
                      <a:cubicBezTo>
                        <a:pt x="14351" y="12682"/>
                        <a:pt x="13851" y="12659"/>
                        <a:pt x="13596" y="12714"/>
                      </a:cubicBezTo>
                      <a:close/>
                      <a:moveTo>
                        <a:pt x="7136" y="14182"/>
                      </a:moveTo>
                      <a:cubicBezTo>
                        <a:pt x="7010" y="14235"/>
                        <a:pt x="6832" y="14418"/>
                        <a:pt x="6799" y="14529"/>
                      </a:cubicBezTo>
                      <a:cubicBezTo>
                        <a:pt x="6659" y="14996"/>
                        <a:pt x="7119" y="15420"/>
                        <a:pt x="7598" y="15263"/>
                      </a:cubicBezTo>
                      <a:cubicBezTo>
                        <a:pt x="7946" y="15150"/>
                        <a:pt x="8119" y="14797"/>
                        <a:pt x="7976" y="14491"/>
                      </a:cubicBezTo>
                      <a:cubicBezTo>
                        <a:pt x="7910" y="14348"/>
                        <a:pt x="7738" y="14197"/>
                        <a:pt x="7604" y="14162"/>
                      </a:cubicBezTo>
                      <a:cubicBezTo>
                        <a:pt x="7462" y="14126"/>
                        <a:pt x="7248" y="14135"/>
                        <a:pt x="7136" y="14182"/>
                      </a:cubicBezTo>
                      <a:close/>
                      <a:moveTo>
                        <a:pt x="13803" y="14164"/>
                      </a:moveTo>
                      <a:cubicBezTo>
                        <a:pt x="13680" y="14197"/>
                        <a:pt x="13506" y="14354"/>
                        <a:pt x="13443" y="14491"/>
                      </a:cubicBezTo>
                      <a:cubicBezTo>
                        <a:pt x="13335" y="14722"/>
                        <a:pt x="13415" y="15016"/>
                        <a:pt x="13629" y="15167"/>
                      </a:cubicBezTo>
                      <a:cubicBezTo>
                        <a:pt x="14126" y="15517"/>
                        <a:pt x="14789" y="15091"/>
                        <a:pt x="14620" y="14529"/>
                      </a:cubicBezTo>
                      <a:cubicBezTo>
                        <a:pt x="14587" y="14418"/>
                        <a:pt x="14409" y="14235"/>
                        <a:pt x="14283" y="14182"/>
                      </a:cubicBezTo>
                      <a:cubicBezTo>
                        <a:pt x="14174" y="14136"/>
                        <a:pt x="13939" y="14127"/>
                        <a:pt x="13803" y="14164"/>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sp>
          <p:nvSpPr>
            <p:cNvPr id="810" name="Espaa"/>
            <p:cNvSpPr txBox="1"/>
            <p:nvPr/>
          </p:nvSpPr>
          <p:spPr>
            <a:xfrm>
              <a:off x="777588" y="684284"/>
              <a:ext cx="964571"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UK</a:t>
              </a:r>
            </a:p>
          </p:txBody>
        </p:sp>
        <p:grpSp>
          <p:nvGrpSpPr>
            <p:cNvPr id="817" name="Grupo 170"/>
            <p:cNvGrpSpPr/>
            <p:nvPr/>
          </p:nvGrpSpPr>
          <p:grpSpPr>
            <a:xfrm>
              <a:off x="442208" y="926859"/>
              <a:ext cx="302442" cy="134213"/>
              <a:chOff x="0" y="0"/>
              <a:chExt cx="302441" cy="134211"/>
            </a:xfrm>
          </p:grpSpPr>
          <p:grpSp>
            <p:nvGrpSpPr>
              <p:cNvPr id="813" name="Grupo 238"/>
              <p:cNvGrpSpPr/>
              <p:nvPr/>
            </p:nvGrpSpPr>
            <p:grpSpPr>
              <a:xfrm>
                <a:off x="-1" y="0"/>
                <a:ext cx="136688" cy="134212"/>
                <a:chOff x="0" y="0"/>
                <a:chExt cx="136686" cy="134211"/>
              </a:xfrm>
            </p:grpSpPr>
            <p:sp>
              <p:nvSpPr>
                <p:cNvPr id="811" name="Elipse 242"/>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12" name="Forma libre: forma 243"/>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816" name="Grupo 239"/>
              <p:cNvGrpSpPr/>
              <p:nvPr/>
            </p:nvGrpSpPr>
            <p:grpSpPr>
              <a:xfrm>
                <a:off x="165755" y="0"/>
                <a:ext cx="136687" cy="134212"/>
                <a:chOff x="0" y="0"/>
                <a:chExt cx="136686" cy="134211"/>
              </a:xfrm>
            </p:grpSpPr>
            <p:sp>
              <p:nvSpPr>
                <p:cNvPr id="814" name="Elipse 240"/>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15" name="Forma libre: forma 241"/>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sp>
          <p:nvSpPr>
            <p:cNvPr id="818" name="Espaa"/>
            <p:cNvSpPr txBox="1"/>
            <p:nvPr/>
          </p:nvSpPr>
          <p:spPr>
            <a:xfrm>
              <a:off x="777588" y="898346"/>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Italy</a:t>
              </a:r>
            </a:p>
          </p:txBody>
        </p:sp>
        <p:grpSp>
          <p:nvGrpSpPr>
            <p:cNvPr id="821" name="Grupo 172"/>
            <p:cNvGrpSpPr/>
            <p:nvPr/>
          </p:nvGrpSpPr>
          <p:grpSpPr>
            <a:xfrm>
              <a:off x="607964" y="1151403"/>
              <a:ext cx="136687" cy="134213"/>
              <a:chOff x="0" y="0"/>
              <a:chExt cx="136686" cy="134211"/>
            </a:xfrm>
          </p:grpSpPr>
          <p:sp>
            <p:nvSpPr>
              <p:cNvPr id="819" name="Elipse 236"/>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20" name="Forma libre: forma 237"/>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824" name="Grupo 173"/>
            <p:cNvGrpSpPr/>
            <p:nvPr/>
          </p:nvGrpSpPr>
          <p:grpSpPr>
            <a:xfrm>
              <a:off x="277803" y="1151403"/>
              <a:ext cx="136687" cy="134213"/>
              <a:chOff x="0" y="0"/>
              <a:chExt cx="136686" cy="134211"/>
            </a:xfrm>
          </p:grpSpPr>
          <p:sp>
            <p:nvSpPr>
              <p:cNvPr id="822" name="Elipse 234"/>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23" name="Forma libre: forma 235"/>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827" name="Grupo 174"/>
            <p:cNvGrpSpPr/>
            <p:nvPr/>
          </p:nvGrpSpPr>
          <p:grpSpPr>
            <a:xfrm>
              <a:off x="443559" y="1151403"/>
              <a:ext cx="136687" cy="134213"/>
              <a:chOff x="0" y="0"/>
              <a:chExt cx="136686" cy="134211"/>
            </a:xfrm>
          </p:grpSpPr>
          <p:sp>
            <p:nvSpPr>
              <p:cNvPr id="825" name="Elipse 232"/>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26" name="Forma libre: forma 233"/>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828" name="Espaa"/>
            <p:cNvSpPr txBox="1"/>
            <p:nvPr/>
          </p:nvSpPr>
          <p:spPr>
            <a:xfrm>
              <a:off x="777588" y="1122890"/>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France</a:t>
              </a:r>
            </a:p>
          </p:txBody>
        </p:sp>
        <p:grpSp>
          <p:nvGrpSpPr>
            <p:cNvPr id="831" name="Grupo 176"/>
            <p:cNvGrpSpPr/>
            <p:nvPr/>
          </p:nvGrpSpPr>
          <p:grpSpPr>
            <a:xfrm>
              <a:off x="2030574" y="288662"/>
              <a:ext cx="136687" cy="134213"/>
              <a:chOff x="0" y="0"/>
              <a:chExt cx="136686" cy="134211"/>
            </a:xfrm>
          </p:grpSpPr>
          <p:sp>
            <p:nvSpPr>
              <p:cNvPr id="829" name="Elipse 230"/>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30" name="Forma libre: forma 231"/>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834" name="Grupo 177"/>
            <p:cNvGrpSpPr/>
            <p:nvPr/>
          </p:nvGrpSpPr>
          <p:grpSpPr>
            <a:xfrm>
              <a:off x="1866170" y="288662"/>
              <a:ext cx="136687" cy="134213"/>
              <a:chOff x="0" y="0"/>
              <a:chExt cx="136686" cy="134211"/>
            </a:xfrm>
          </p:grpSpPr>
          <p:sp>
            <p:nvSpPr>
              <p:cNvPr id="832" name="Elipse 228"/>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33" name="Forma libre: forma 229"/>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835" name="Espaa"/>
            <p:cNvSpPr txBox="1"/>
            <p:nvPr/>
          </p:nvSpPr>
          <p:spPr>
            <a:xfrm>
              <a:off x="2200198" y="260149"/>
              <a:ext cx="1355603"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Czech Republic </a:t>
              </a:r>
            </a:p>
          </p:txBody>
        </p:sp>
        <p:grpSp>
          <p:nvGrpSpPr>
            <p:cNvPr id="838" name="Grupo 179"/>
            <p:cNvGrpSpPr/>
            <p:nvPr/>
          </p:nvGrpSpPr>
          <p:grpSpPr>
            <a:xfrm>
              <a:off x="2030574" y="502724"/>
              <a:ext cx="136687" cy="134213"/>
              <a:chOff x="0" y="0"/>
              <a:chExt cx="136686" cy="134211"/>
            </a:xfrm>
          </p:grpSpPr>
          <p:sp>
            <p:nvSpPr>
              <p:cNvPr id="836" name="Elipse 226"/>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37" name="Forma libre: forma 227"/>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839" name="Espaa"/>
            <p:cNvSpPr txBox="1"/>
            <p:nvPr/>
          </p:nvSpPr>
          <p:spPr>
            <a:xfrm>
              <a:off x="2200198" y="474211"/>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Poland</a:t>
              </a:r>
            </a:p>
          </p:txBody>
        </p:sp>
        <p:grpSp>
          <p:nvGrpSpPr>
            <p:cNvPr id="842" name="Grupo 181"/>
            <p:cNvGrpSpPr/>
            <p:nvPr/>
          </p:nvGrpSpPr>
          <p:grpSpPr>
            <a:xfrm>
              <a:off x="2030574" y="712188"/>
              <a:ext cx="136687" cy="134213"/>
              <a:chOff x="0" y="0"/>
              <a:chExt cx="136686" cy="134211"/>
            </a:xfrm>
          </p:grpSpPr>
          <p:sp>
            <p:nvSpPr>
              <p:cNvPr id="840" name="Elipse 224"/>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41" name="Forma libre: forma 225"/>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843" name="Espaa"/>
            <p:cNvSpPr txBox="1"/>
            <p:nvPr/>
          </p:nvSpPr>
          <p:spPr>
            <a:xfrm>
              <a:off x="2200198" y="683675"/>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Austria</a:t>
              </a:r>
            </a:p>
          </p:txBody>
        </p:sp>
        <p:grpSp>
          <p:nvGrpSpPr>
            <p:cNvPr id="846" name="Grupo 183"/>
            <p:cNvGrpSpPr/>
            <p:nvPr/>
          </p:nvGrpSpPr>
          <p:grpSpPr>
            <a:xfrm>
              <a:off x="2030574" y="926250"/>
              <a:ext cx="136687" cy="134213"/>
              <a:chOff x="0" y="0"/>
              <a:chExt cx="136686" cy="134211"/>
            </a:xfrm>
          </p:grpSpPr>
          <p:sp>
            <p:nvSpPr>
              <p:cNvPr id="844" name="Elipse 222"/>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45" name="Forma libre: forma 223"/>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sp>
          <p:nvSpPr>
            <p:cNvPr id="847" name="Espaa"/>
            <p:cNvSpPr txBox="1"/>
            <p:nvPr/>
          </p:nvSpPr>
          <p:spPr>
            <a:xfrm>
              <a:off x="2200198" y="897737"/>
              <a:ext cx="1102328"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Netherlands </a:t>
              </a:r>
            </a:p>
          </p:txBody>
        </p:sp>
        <p:grpSp>
          <p:nvGrpSpPr>
            <p:cNvPr id="850" name="Grupo 185"/>
            <p:cNvGrpSpPr/>
            <p:nvPr/>
          </p:nvGrpSpPr>
          <p:grpSpPr>
            <a:xfrm>
              <a:off x="2030574" y="1150794"/>
              <a:ext cx="136687" cy="134213"/>
              <a:chOff x="0" y="0"/>
              <a:chExt cx="136686" cy="134211"/>
            </a:xfrm>
          </p:grpSpPr>
          <p:sp>
            <p:nvSpPr>
              <p:cNvPr id="848" name="Elipse 220"/>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49" name="Forma libre: forma 221"/>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sp>
          <p:nvSpPr>
            <p:cNvPr id="851" name="Espaa"/>
            <p:cNvSpPr txBox="1"/>
            <p:nvPr/>
          </p:nvSpPr>
          <p:spPr>
            <a:xfrm>
              <a:off x="2200198" y="1122281"/>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Germany</a:t>
              </a:r>
            </a:p>
          </p:txBody>
        </p:sp>
        <p:grpSp>
          <p:nvGrpSpPr>
            <p:cNvPr id="854" name="Grupo 187"/>
            <p:cNvGrpSpPr/>
            <p:nvPr/>
          </p:nvGrpSpPr>
          <p:grpSpPr>
            <a:xfrm>
              <a:off x="3588770" y="288662"/>
              <a:ext cx="136687" cy="134213"/>
              <a:chOff x="0" y="0"/>
              <a:chExt cx="136686" cy="134211"/>
            </a:xfrm>
          </p:grpSpPr>
          <p:sp>
            <p:nvSpPr>
              <p:cNvPr id="852" name="Elipse 218"/>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53" name="Forma libre: forma 219"/>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855" name="Espaa"/>
            <p:cNvSpPr txBox="1"/>
            <p:nvPr/>
          </p:nvSpPr>
          <p:spPr>
            <a:xfrm>
              <a:off x="3758393" y="260149"/>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Serbia </a:t>
              </a:r>
            </a:p>
          </p:txBody>
        </p:sp>
        <p:grpSp>
          <p:nvGrpSpPr>
            <p:cNvPr id="858" name="Grupo 189"/>
            <p:cNvGrpSpPr/>
            <p:nvPr/>
          </p:nvGrpSpPr>
          <p:grpSpPr>
            <a:xfrm>
              <a:off x="3588770" y="502724"/>
              <a:ext cx="136687" cy="134213"/>
              <a:chOff x="0" y="0"/>
              <a:chExt cx="136686" cy="134211"/>
            </a:xfrm>
          </p:grpSpPr>
          <p:sp>
            <p:nvSpPr>
              <p:cNvPr id="856" name="Elipse 216"/>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57" name="Forma libre: forma 217"/>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859" name="Espaa"/>
            <p:cNvSpPr txBox="1"/>
            <p:nvPr/>
          </p:nvSpPr>
          <p:spPr>
            <a:xfrm>
              <a:off x="3758393" y="474211"/>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Slovakia </a:t>
              </a:r>
            </a:p>
          </p:txBody>
        </p:sp>
        <p:grpSp>
          <p:nvGrpSpPr>
            <p:cNvPr id="862" name="Grupo 191"/>
            <p:cNvGrpSpPr/>
            <p:nvPr/>
          </p:nvGrpSpPr>
          <p:grpSpPr>
            <a:xfrm>
              <a:off x="3588770" y="712188"/>
              <a:ext cx="136687" cy="134213"/>
              <a:chOff x="0" y="0"/>
              <a:chExt cx="136686" cy="134211"/>
            </a:xfrm>
          </p:grpSpPr>
          <p:sp>
            <p:nvSpPr>
              <p:cNvPr id="860" name="Elipse 214"/>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61" name="Forma libre: forma 215"/>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863" name="Espaa"/>
            <p:cNvSpPr txBox="1"/>
            <p:nvPr/>
          </p:nvSpPr>
          <p:spPr>
            <a:xfrm>
              <a:off x="3758393" y="683675"/>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Hungary </a:t>
              </a:r>
            </a:p>
          </p:txBody>
        </p:sp>
        <p:grpSp>
          <p:nvGrpSpPr>
            <p:cNvPr id="866" name="Grupo 193"/>
            <p:cNvGrpSpPr/>
            <p:nvPr/>
          </p:nvGrpSpPr>
          <p:grpSpPr>
            <a:xfrm>
              <a:off x="3588770" y="926250"/>
              <a:ext cx="136687" cy="134213"/>
              <a:chOff x="0" y="0"/>
              <a:chExt cx="136686" cy="134211"/>
            </a:xfrm>
          </p:grpSpPr>
          <p:sp>
            <p:nvSpPr>
              <p:cNvPr id="864" name="Elipse 212"/>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65" name="Forma libre: forma 213"/>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sp>
          <p:nvSpPr>
            <p:cNvPr id="867" name="Espaa"/>
            <p:cNvSpPr txBox="1"/>
            <p:nvPr/>
          </p:nvSpPr>
          <p:spPr>
            <a:xfrm>
              <a:off x="3758393" y="897737"/>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Norway </a:t>
              </a:r>
            </a:p>
          </p:txBody>
        </p:sp>
        <p:grpSp>
          <p:nvGrpSpPr>
            <p:cNvPr id="870" name="Grupo 195"/>
            <p:cNvGrpSpPr/>
            <p:nvPr/>
          </p:nvGrpSpPr>
          <p:grpSpPr>
            <a:xfrm>
              <a:off x="2030574" y="1376928"/>
              <a:ext cx="136687" cy="134213"/>
              <a:chOff x="0" y="0"/>
              <a:chExt cx="136686" cy="134211"/>
            </a:xfrm>
          </p:grpSpPr>
          <p:sp>
            <p:nvSpPr>
              <p:cNvPr id="868" name="Elipse 210"/>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69" name="Forma libre: forma 211"/>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grpSp>
          <p:nvGrpSpPr>
            <p:cNvPr id="873" name="Grupo 196"/>
            <p:cNvGrpSpPr/>
            <p:nvPr/>
          </p:nvGrpSpPr>
          <p:grpSpPr>
            <a:xfrm>
              <a:off x="1700414" y="1376928"/>
              <a:ext cx="136687" cy="134213"/>
              <a:chOff x="0" y="0"/>
              <a:chExt cx="136686" cy="134211"/>
            </a:xfrm>
          </p:grpSpPr>
          <p:sp>
            <p:nvSpPr>
              <p:cNvPr id="871" name="Elipse 208"/>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72" name="Forma libre: forma 209"/>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lang="en-US" dirty="0"/>
              </a:p>
            </p:txBody>
          </p:sp>
        </p:grpSp>
        <p:grpSp>
          <p:nvGrpSpPr>
            <p:cNvPr id="876" name="Grupo 197"/>
            <p:cNvGrpSpPr/>
            <p:nvPr/>
          </p:nvGrpSpPr>
          <p:grpSpPr>
            <a:xfrm>
              <a:off x="1866170" y="1376928"/>
              <a:ext cx="136687" cy="134213"/>
              <a:chOff x="0" y="0"/>
              <a:chExt cx="136686" cy="134211"/>
            </a:xfrm>
          </p:grpSpPr>
          <p:sp>
            <p:nvSpPr>
              <p:cNvPr id="874" name="Elipse 206"/>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75" name="Forma libre: forma 207"/>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877" name="Espaa"/>
            <p:cNvSpPr txBox="1"/>
            <p:nvPr/>
          </p:nvSpPr>
          <p:spPr>
            <a:xfrm>
              <a:off x="2200198" y="1348415"/>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Romania </a:t>
              </a:r>
            </a:p>
          </p:txBody>
        </p:sp>
        <p:grpSp>
          <p:nvGrpSpPr>
            <p:cNvPr id="880" name="Grupo 199"/>
            <p:cNvGrpSpPr/>
            <p:nvPr/>
          </p:nvGrpSpPr>
          <p:grpSpPr>
            <a:xfrm>
              <a:off x="607964" y="1376928"/>
              <a:ext cx="136687" cy="134213"/>
              <a:chOff x="0" y="0"/>
              <a:chExt cx="136686" cy="134211"/>
            </a:xfrm>
          </p:grpSpPr>
          <p:sp>
            <p:nvSpPr>
              <p:cNvPr id="878" name="Elipse 204"/>
              <p:cNvSpPr/>
              <p:nvPr/>
            </p:nvSpPr>
            <p:spPr>
              <a:xfrm>
                <a:off x="-1" y="0"/>
                <a:ext cx="136688" cy="134212"/>
              </a:xfrm>
              <a:prstGeom prst="ellipse">
                <a:avLst/>
              </a:prstGeom>
              <a:solidFill>
                <a:srgbClr val="69999C"/>
              </a:solidFill>
              <a:ln w="12700" cap="flat">
                <a:noFill/>
                <a:miter lim="400000"/>
              </a:ln>
              <a:effectLst/>
            </p:spPr>
            <p:txBody>
              <a:bodyPr wrap="square" lIns="45719" tIns="45719" rIns="45719" bIns="45719" numCol="1" anchor="ctr">
                <a:noAutofit/>
              </a:bodyPr>
              <a:lstStyle/>
              <a:p>
                <a:pPr>
                  <a:defRPr sz="1600"/>
                </a:pPr>
                <a:endParaRPr lang="en-US" dirty="0"/>
              </a:p>
            </p:txBody>
          </p:sp>
          <p:sp>
            <p:nvSpPr>
              <p:cNvPr id="879" name="Forma libre: forma 205"/>
              <p:cNvSpPr/>
              <p:nvPr/>
            </p:nvSpPr>
            <p:spPr>
              <a:xfrm>
                <a:off x="31323" y="27524"/>
                <a:ext cx="74040" cy="79167"/>
              </a:xfrm>
              <a:custGeom>
                <a:avLst/>
                <a:gdLst/>
                <a:ahLst/>
                <a:cxnLst>
                  <a:cxn ang="0">
                    <a:pos x="wd2" y="hd2"/>
                  </a:cxn>
                  <a:cxn ang="5400000">
                    <a:pos x="wd2" y="hd2"/>
                  </a:cxn>
                  <a:cxn ang="10800000">
                    <a:pos x="wd2" y="hd2"/>
                  </a:cxn>
                  <a:cxn ang="16200000">
                    <a:pos x="wd2" y="hd2"/>
                  </a:cxn>
                </a:cxnLst>
                <a:rect l="0" t="0" r="r" b="b"/>
                <a:pathLst>
                  <a:path w="21419" h="21554" extrusionOk="0">
                    <a:moveTo>
                      <a:pt x="7526" y="7"/>
                    </a:moveTo>
                    <a:cubicBezTo>
                      <a:pt x="6281" y="18"/>
                      <a:pt x="6230" y="19"/>
                      <a:pt x="6122" y="67"/>
                    </a:cubicBezTo>
                    <a:cubicBezTo>
                      <a:pt x="5645" y="272"/>
                      <a:pt x="5520" y="869"/>
                      <a:pt x="5882" y="1218"/>
                    </a:cubicBezTo>
                    <a:cubicBezTo>
                      <a:pt x="5943" y="1277"/>
                      <a:pt x="6041" y="1349"/>
                      <a:pt x="6101" y="1377"/>
                    </a:cubicBezTo>
                    <a:cubicBezTo>
                      <a:pt x="6208" y="1431"/>
                      <a:pt x="6224" y="1431"/>
                      <a:pt x="7118" y="1438"/>
                    </a:cubicBezTo>
                    <a:lnTo>
                      <a:pt x="8027" y="1444"/>
                    </a:lnTo>
                    <a:lnTo>
                      <a:pt x="8027" y="3501"/>
                    </a:lnTo>
                    <a:lnTo>
                      <a:pt x="6767" y="3510"/>
                    </a:lnTo>
                    <a:cubicBezTo>
                      <a:pt x="5411" y="3521"/>
                      <a:pt x="5445" y="3518"/>
                      <a:pt x="5051" y="3652"/>
                    </a:cubicBezTo>
                    <a:cubicBezTo>
                      <a:pt x="4245" y="3925"/>
                      <a:pt x="3608" y="4578"/>
                      <a:pt x="3389" y="5354"/>
                    </a:cubicBezTo>
                    <a:cubicBezTo>
                      <a:pt x="3351" y="5490"/>
                      <a:pt x="3279" y="6198"/>
                      <a:pt x="3088" y="8312"/>
                    </a:cubicBezTo>
                    <a:lnTo>
                      <a:pt x="2836" y="11093"/>
                    </a:lnTo>
                    <a:lnTo>
                      <a:pt x="2837" y="14326"/>
                    </a:lnTo>
                    <a:cubicBezTo>
                      <a:pt x="2838" y="17463"/>
                      <a:pt x="2839" y="17568"/>
                      <a:pt x="2887" y="17740"/>
                    </a:cubicBezTo>
                    <a:cubicBezTo>
                      <a:pt x="2951" y="17971"/>
                      <a:pt x="3092" y="18215"/>
                      <a:pt x="3256" y="18380"/>
                    </a:cubicBezTo>
                    <a:cubicBezTo>
                      <a:pt x="3329" y="18453"/>
                      <a:pt x="3389" y="18518"/>
                      <a:pt x="3389" y="18526"/>
                    </a:cubicBezTo>
                    <a:cubicBezTo>
                      <a:pt x="3389" y="18532"/>
                      <a:pt x="2699" y="18920"/>
                      <a:pt x="1856" y="19389"/>
                    </a:cubicBezTo>
                    <a:cubicBezTo>
                      <a:pt x="1012" y="19856"/>
                      <a:pt x="281" y="20274"/>
                      <a:pt x="231" y="20315"/>
                    </a:cubicBezTo>
                    <a:cubicBezTo>
                      <a:pt x="-91" y="20584"/>
                      <a:pt x="-74" y="21112"/>
                      <a:pt x="265" y="21380"/>
                    </a:cubicBezTo>
                    <a:cubicBezTo>
                      <a:pt x="460" y="21536"/>
                      <a:pt x="792" y="21597"/>
                      <a:pt x="1023" y="21520"/>
                    </a:cubicBezTo>
                    <a:cubicBezTo>
                      <a:pt x="1076" y="21502"/>
                      <a:pt x="2156" y="20913"/>
                      <a:pt x="3422" y="20211"/>
                    </a:cubicBezTo>
                    <a:lnTo>
                      <a:pt x="5724" y="18934"/>
                    </a:lnTo>
                    <a:lnTo>
                      <a:pt x="15697" y="18934"/>
                    </a:lnTo>
                    <a:lnTo>
                      <a:pt x="17973" y="20200"/>
                    </a:lnTo>
                    <a:cubicBezTo>
                      <a:pt x="19225" y="20898"/>
                      <a:pt x="20303" y="21485"/>
                      <a:pt x="20369" y="21510"/>
                    </a:cubicBezTo>
                    <a:cubicBezTo>
                      <a:pt x="20615" y="21598"/>
                      <a:pt x="20949" y="21543"/>
                      <a:pt x="21154" y="21380"/>
                    </a:cubicBezTo>
                    <a:cubicBezTo>
                      <a:pt x="21492" y="21114"/>
                      <a:pt x="21509" y="20583"/>
                      <a:pt x="21188" y="20315"/>
                    </a:cubicBezTo>
                    <a:cubicBezTo>
                      <a:pt x="21138" y="20274"/>
                      <a:pt x="20407" y="19856"/>
                      <a:pt x="19564" y="19389"/>
                    </a:cubicBezTo>
                    <a:cubicBezTo>
                      <a:pt x="18720" y="18920"/>
                      <a:pt x="18030" y="18532"/>
                      <a:pt x="18030" y="18526"/>
                    </a:cubicBezTo>
                    <a:cubicBezTo>
                      <a:pt x="18030" y="18518"/>
                      <a:pt x="18091" y="18451"/>
                      <a:pt x="18166" y="18375"/>
                    </a:cubicBezTo>
                    <a:cubicBezTo>
                      <a:pt x="18335" y="18201"/>
                      <a:pt x="18468" y="17971"/>
                      <a:pt x="18532" y="17740"/>
                    </a:cubicBezTo>
                    <a:cubicBezTo>
                      <a:pt x="18580" y="17566"/>
                      <a:pt x="18582" y="17464"/>
                      <a:pt x="18582" y="14325"/>
                    </a:cubicBezTo>
                    <a:lnTo>
                      <a:pt x="18583" y="11088"/>
                    </a:lnTo>
                    <a:lnTo>
                      <a:pt x="18331" y="8309"/>
                    </a:lnTo>
                    <a:cubicBezTo>
                      <a:pt x="18141" y="6202"/>
                      <a:pt x="18068" y="5490"/>
                      <a:pt x="18030" y="5354"/>
                    </a:cubicBezTo>
                    <a:cubicBezTo>
                      <a:pt x="17813" y="4581"/>
                      <a:pt x="17172" y="3925"/>
                      <a:pt x="16366" y="3651"/>
                    </a:cubicBezTo>
                    <a:cubicBezTo>
                      <a:pt x="15975" y="3518"/>
                      <a:pt x="16007" y="3521"/>
                      <a:pt x="14652" y="3510"/>
                    </a:cubicBezTo>
                    <a:lnTo>
                      <a:pt x="13392" y="3501"/>
                    </a:lnTo>
                    <a:lnTo>
                      <a:pt x="13392" y="1444"/>
                    </a:lnTo>
                    <a:lnTo>
                      <a:pt x="14301" y="1438"/>
                    </a:lnTo>
                    <a:cubicBezTo>
                      <a:pt x="15195" y="1431"/>
                      <a:pt x="15212" y="1431"/>
                      <a:pt x="15318" y="1377"/>
                    </a:cubicBezTo>
                    <a:cubicBezTo>
                      <a:pt x="15598" y="1240"/>
                      <a:pt x="15760" y="977"/>
                      <a:pt x="15744" y="689"/>
                    </a:cubicBezTo>
                    <a:cubicBezTo>
                      <a:pt x="15728" y="404"/>
                      <a:pt x="15533" y="149"/>
                      <a:pt x="15255" y="53"/>
                    </a:cubicBezTo>
                    <a:cubicBezTo>
                      <a:pt x="15123" y="7"/>
                      <a:pt x="15059" y="7"/>
                      <a:pt x="11969" y="1"/>
                    </a:cubicBezTo>
                    <a:cubicBezTo>
                      <a:pt x="10235" y="-2"/>
                      <a:pt x="8236" y="0"/>
                      <a:pt x="7526" y="7"/>
                    </a:cubicBezTo>
                    <a:close/>
                    <a:moveTo>
                      <a:pt x="9607" y="2474"/>
                    </a:moveTo>
                    <a:lnTo>
                      <a:pt x="9607" y="3504"/>
                    </a:lnTo>
                    <a:lnTo>
                      <a:pt x="11813" y="3504"/>
                    </a:lnTo>
                    <a:lnTo>
                      <a:pt x="11813" y="1443"/>
                    </a:lnTo>
                    <a:lnTo>
                      <a:pt x="9607" y="1443"/>
                    </a:lnTo>
                    <a:lnTo>
                      <a:pt x="9607" y="2474"/>
                    </a:lnTo>
                    <a:close/>
                    <a:moveTo>
                      <a:pt x="5810" y="4968"/>
                    </a:moveTo>
                    <a:cubicBezTo>
                      <a:pt x="5404" y="5021"/>
                      <a:pt x="5035" y="5322"/>
                      <a:pt x="4920" y="5694"/>
                    </a:cubicBezTo>
                    <a:cubicBezTo>
                      <a:pt x="4905" y="5746"/>
                      <a:pt x="4802" y="6793"/>
                      <a:pt x="4693" y="8022"/>
                    </a:cubicBezTo>
                    <a:cubicBezTo>
                      <a:pt x="4583" y="9252"/>
                      <a:pt x="4487" y="10307"/>
                      <a:pt x="4479" y="10368"/>
                    </a:cubicBezTo>
                    <a:lnTo>
                      <a:pt x="4465" y="10478"/>
                    </a:lnTo>
                    <a:lnTo>
                      <a:pt x="16954" y="10478"/>
                    </a:lnTo>
                    <a:lnTo>
                      <a:pt x="16940" y="10368"/>
                    </a:lnTo>
                    <a:cubicBezTo>
                      <a:pt x="16932" y="10307"/>
                      <a:pt x="16836" y="9252"/>
                      <a:pt x="16727" y="8022"/>
                    </a:cubicBezTo>
                    <a:cubicBezTo>
                      <a:pt x="16617" y="6793"/>
                      <a:pt x="16515" y="5746"/>
                      <a:pt x="16499" y="5694"/>
                    </a:cubicBezTo>
                    <a:cubicBezTo>
                      <a:pt x="16448" y="5529"/>
                      <a:pt x="16353" y="5385"/>
                      <a:pt x="16209" y="5251"/>
                    </a:cubicBezTo>
                    <a:cubicBezTo>
                      <a:pt x="16038" y="5092"/>
                      <a:pt x="15828" y="4998"/>
                      <a:pt x="15581" y="4965"/>
                    </a:cubicBezTo>
                    <a:cubicBezTo>
                      <a:pt x="15357" y="4936"/>
                      <a:pt x="6029" y="4937"/>
                      <a:pt x="5810" y="4968"/>
                    </a:cubicBezTo>
                    <a:close/>
                    <a:moveTo>
                      <a:pt x="4392" y="14623"/>
                    </a:moveTo>
                    <a:cubicBezTo>
                      <a:pt x="4392" y="17298"/>
                      <a:pt x="4395" y="17410"/>
                      <a:pt x="4475" y="17457"/>
                    </a:cubicBezTo>
                    <a:cubicBezTo>
                      <a:pt x="4514" y="17480"/>
                      <a:pt x="16906" y="17480"/>
                      <a:pt x="16944" y="17457"/>
                    </a:cubicBezTo>
                    <a:cubicBezTo>
                      <a:pt x="17024" y="17410"/>
                      <a:pt x="17027" y="17298"/>
                      <a:pt x="17027" y="14623"/>
                    </a:cubicBezTo>
                    <a:lnTo>
                      <a:pt x="17027" y="11938"/>
                    </a:lnTo>
                    <a:lnTo>
                      <a:pt x="4392" y="11938"/>
                    </a:lnTo>
                    <a:lnTo>
                      <a:pt x="4392" y="14623"/>
                    </a:lnTo>
                    <a:close/>
                    <a:moveTo>
                      <a:pt x="6966" y="12716"/>
                    </a:moveTo>
                    <a:cubicBezTo>
                      <a:pt x="6429" y="12827"/>
                      <a:pt x="5972" y="13089"/>
                      <a:pt x="5657" y="13468"/>
                    </a:cubicBezTo>
                    <a:cubicBezTo>
                      <a:pt x="4821" y="14471"/>
                      <a:pt x="5163" y="15921"/>
                      <a:pt x="6375" y="16511"/>
                    </a:cubicBezTo>
                    <a:cubicBezTo>
                      <a:pt x="7632" y="17123"/>
                      <a:pt x="9161" y="16496"/>
                      <a:pt x="9534" y="15216"/>
                    </a:cubicBezTo>
                    <a:cubicBezTo>
                      <a:pt x="9609" y="14960"/>
                      <a:pt x="9614" y="14502"/>
                      <a:pt x="9546" y="14255"/>
                    </a:cubicBezTo>
                    <a:cubicBezTo>
                      <a:pt x="9343" y="13515"/>
                      <a:pt x="8785" y="12970"/>
                      <a:pt x="8014" y="12758"/>
                    </a:cubicBezTo>
                    <a:cubicBezTo>
                      <a:pt x="7727" y="12681"/>
                      <a:pt x="7235" y="12659"/>
                      <a:pt x="6966" y="12716"/>
                    </a:cubicBezTo>
                    <a:close/>
                    <a:moveTo>
                      <a:pt x="13596" y="12714"/>
                    </a:moveTo>
                    <a:cubicBezTo>
                      <a:pt x="12947" y="12850"/>
                      <a:pt x="12459" y="13168"/>
                      <a:pt x="12132" y="13669"/>
                    </a:cubicBezTo>
                    <a:cubicBezTo>
                      <a:pt x="11739" y="14270"/>
                      <a:pt x="11714" y="14992"/>
                      <a:pt x="12063" y="15633"/>
                    </a:cubicBezTo>
                    <a:cubicBezTo>
                      <a:pt x="12474" y="16388"/>
                      <a:pt x="13361" y="16833"/>
                      <a:pt x="14262" y="16734"/>
                    </a:cubicBezTo>
                    <a:cubicBezTo>
                      <a:pt x="14572" y="16699"/>
                      <a:pt x="14781" y="16639"/>
                      <a:pt x="15044" y="16511"/>
                    </a:cubicBezTo>
                    <a:cubicBezTo>
                      <a:pt x="15818" y="16134"/>
                      <a:pt x="16272" y="15386"/>
                      <a:pt x="16217" y="14581"/>
                    </a:cubicBezTo>
                    <a:cubicBezTo>
                      <a:pt x="16158" y="13725"/>
                      <a:pt x="15533" y="13006"/>
                      <a:pt x="14628" y="12758"/>
                    </a:cubicBezTo>
                    <a:cubicBezTo>
                      <a:pt x="14351" y="12682"/>
                      <a:pt x="13851" y="12659"/>
                      <a:pt x="13596" y="12714"/>
                    </a:cubicBezTo>
                    <a:close/>
                    <a:moveTo>
                      <a:pt x="7136" y="14182"/>
                    </a:moveTo>
                    <a:cubicBezTo>
                      <a:pt x="7010" y="14235"/>
                      <a:pt x="6832" y="14418"/>
                      <a:pt x="6799" y="14529"/>
                    </a:cubicBezTo>
                    <a:cubicBezTo>
                      <a:pt x="6659" y="14996"/>
                      <a:pt x="7119" y="15420"/>
                      <a:pt x="7598" y="15263"/>
                    </a:cubicBezTo>
                    <a:cubicBezTo>
                      <a:pt x="7946" y="15150"/>
                      <a:pt x="8119" y="14797"/>
                      <a:pt x="7976" y="14491"/>
                    </a:cubicBezTo>
                    <a:cubicBezTo>
                      <a:pt x="7910" y="14348"/>
                      <a:pt x="7738" y="14197"/>
                      <a:pt x="7604" y="14162"/>
                    </a:cubicBezTo>
                    <a:cubicBezTo>
                      <a:pt x="7462" y="14126"/>
                      <a:pt x="7248" y="14135"/>
                      <a:pt x="7136" y="14182"/>
                    </a:cubicBezTo>
                    <a:close/>
                    <a:moveTo>
                      <a:pt x="13803" y="14164"/>
                    </a:moveTo>
                    <a:cubicBezTo>
                      <a:pt x="13680" y="14197"/>
                      <a:pt x="13506" y="14354"/>
                      <a:pt x="13443" y="14491"/>
                    </a:cubicBezTo>
                    <a:cubicBezTo>
                      <a:pt x="13335" y="14722"/>
                      <a:pt x="13415" y="15016"/>
                      <a:pt x="13629" y="15167"/>
                    </a:cubicBezTo>
                    <a:cubicBezTo>
                      <a:pt x="14126" y="15517"/>
                      <a:pt x="14789" y="15091"/>
                      <a:pt x="14620" y="14529"/>
                    </a:cubicBezTo>
                    <a:cubicBezTo>
                      <a:pt x="14587" y="14418"/>
                      <a:pt x="14409" y="14235"/>
                      <a:pt x="14283" y="14182"/>
                    </a:cubicBezTo>
                    <a:cubicBezTo>
                      <a:pt x="14174" y="14136"/>
                      <a:pt x="13939" y="14127"/>
                      <a:pt x="13803" y="14164"/>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lang="en-US" dirty="0"/>
              </a:p>
            </p:txBody>
          </p:sp>
        </p:grpSp>
        <p:sp>
          <p:nvSpPr>
            <p:cNvPr id="881" name="Espaa"/>
            <p:cNvSpPr txBox="1"/>
            <p:nvPr/>
          </p:nvSpPr>
          <p:spPr>
            <a:xfrm>
              <a:off x="777588" y="1348415"/>
              <a:ext cx="831794"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100"/>
              </a:lvl1pPr>
            </a:lstStyle>
            <a:p>
              <a:r>
                <a:rPr lang="en-US" dirty="0"/>
                <a:t>Belgium</a:t>
              </a:r>
            </a:p>
          </p:txBody>
        </p:sp>
        <p:grpSp>
          <p:nvGrpSpPr>
            <p:cNvPr id="884" name="Grupo 201"/>
            <p:cNvGrpSpPr/>
            <p:nvPr/>
          </p:nvGrpSpPr>
          <p:grpSpPr>
            <a:xfrm>
              <a:off x="-1" y="4911"/>
              <a:ext cx="4491042" cy="169277"/>
              <a:chOff x="0" y="0"/>
              <a:chExt cx="4491040" cy="169275"/>
            </a:xfrm>
          </p:grpSpPr>
          <p:sp>
            <p:nvSpPr>
              <p:cNvPr id="882" name="Forma libre: forma 202"/>
              <p:cNvSpPr/>
              <p:nvPr/>
            </p:nvSpPr>
            <p:spPr>
              <a:xfrm>
                <a:off x="2074967" y="96034"/>
                <a:ext cx="82033" cy="182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32"/>
                    </a:lnTo>
                    <a:lnTo>
                      <a:pt x="19131" y="13888"/>
                    </a:lnTo>
                    <a:lnTo>
                      <a:pt x="19131" y="6176"/>
                    </a:lnTo>
                    <a:lnTo>
                      <a:pt x="15421" y="3857"/>
                    </a:lnTo>
                    <a:lnTo>
                      <a:pt x="12950" y="7712"/>
                    </a:lnTo>
                    <a:lnTo>
                      <a:pt x="8638" y="8481"/>
                    </a:lnTo>
                    <a:lnTo>
                      <a:pt x="6168" y="3857"/>
                    </a:lnTo>
                    <a:lnTo>
                      <a:pt x="615" y="0"/>
                    </a:lnTo>
                    <a:lnTo>
                      <a:pt x="0" y="0"/>
                    </a:lnTo>
                  </a:path>
                </a:pathLst>
              </a:custGeom>
              <a:gradFill flip="none" rotWithShape="1">
                <a:gsLst>
                  <a:gs pos="75000">
                    <a:srgbClr val="E6EFFF"/>
                  </a:gs>
                  <a:gs pos="85000">
                    <a:srgbClr val="FFFFFF"/>
                  </a:gs>
                </a:gsLst>
                <a:lin ang="19810400" scaled="0"/>
              </a:gradFill>
              <a:ln w="12700" cap="flat">
                <a:noFill/>
                <a:miter lim="400000"/>
              </a:ln>
              <a:effectLst/>
            </p:spPr>
            <p:txBody>
              <a:bodyPr wrap="square" lIns="45719" tIns="45719" rIns="45719" bIns="45719" numCol="1" anchor="ctr">
                <a:noAutofit/>
              </a:bodyPr>
              <a:lstStyle/>
              <a:p>
                <a:pPr>
                  <a:defRPr sz="1600"/>
                </a:pPr>
                <a:endParaRPr lang="en-US" dirty="0"/>
              </a:p>
            </p:txBody>
          </p:sp>
          <p:sp>
            <p:nvSpPr>
              <p:cNvPr id="883" name="Centroamrica"/>
              <p:cNvSpPr txBox="1"/>
              <p:nvPr/>
            </p:nvSpPr>
            <p:spPr>
              <a:xfrm>
                <a:off x="0" y="0"/>
                <a:ext cx="4491040" cy="1692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ctr">
                  <a:defRPr sz="1100" b="1">
                    <a:solidFill>
                      <a:srgbClr val="FFFFFF"/>
                    </a:solidFill>
                  </a:defRPr>
                </a:lvl1pPr>
              </a:lstStyle>
              <a:p>
                <a:r>
                  <a:rPr lang="en-US" dirty="0"/>
                  <a:t>Europe</a:t>
                </a:r>
              </a:p>
            </p:txBody>
          </p:sp>
        </p:grpSp>
      </p:grpSp>
      <p:sp>
        <p:nvSpPr>
          <p:cNvPr id="886" name="TextBox 12"/>
          <p:cNvSpPr txBox="1"/>
          <p:nvPr/>
        </p:nvSpPr>
        <p:spPr>
          <a:xfrm>
            <a:off x="9126544" y="6638714"/>
            <a:ext cx="2989920"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700" baseline="30000"/>
            </a:pPr>
            <a:r>
              <a:rPr lang="en-US" dirty="0"/>
              <a:t>(1)  </a:t>
            </a:r>
            <a:r>
              <a:rPr lang="en-US" baseline="0" dirty="0">
                <a:solidFill>
                  <a:srgbClr val="0F1B24"/>
                </a:solidFill>
              </a:rPr>
              <a:t>By revenue volume</a:t>
            </a:r>
            <a:r>
              <a:rPr lang="en-US" baseline="0" dirty="0"/>
              <a:t>​. </a:t>
            </a:r>
            <a:r>
              <a:rPr lang="en-US" dirty="0"/>
              <a:t>(2)  </a:t>
            </a:r>
            <a:r>
              <a:rPr lang="en-US" baseline="0" dirty="0">
                <a:solidFill>
                  <a:srgbClr val="0F1B24"/>
                </a:solidFill>
              </a:rPr>
              <a:t>Source: December 2022 GWI Ranking.</a:t>
            </a:r>
          </a:p>
        </p:txBody>
      </p:sp>
      <p:sp>
        <p:nvSpPr>
          <p:cNvPr id="887" name="Google Shape;283;g3e1379ed546_0_928"/>
          <p:cNvSpPr txBox="1">
            <a:spLocks noGrp="1"/>
          </p:cNvSpPr>
          <p:nvPr>
            <p:ph type="sldNum" sz="quarter" idx="4294967295"/>
          </p:nvPr>
        </p:nvSpPr>
        <p:spPr>
          <a:xfrm>
            <a:off x="11706624" y="6516072"/>
            <a:ext cx="234327" cy="2923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lstStyle>
            <a:lvl1pPr>
              <a:defRPr sz="700">
                <a:solidFill>
                  <a:srgbClr val="000000"/>
                </a:solidFill>
              </a:defRPr>
            </a:lvl1pPr>
          </a:lstStyle>
          <a:p>
            <a:fld id="{86CB4B4D-7CA3-9044-876B-883B54F8677D}" type="slidenum">
              <a:rPr lang="en-US" smtClean="0"/>
              <a:t>9</a:t>
            </a:fld>
            <a:endParaRPr lang="en-US" dirty="0"/>
          </a:p>
        </p:txBody>
      </p:sp>
      <p:sp>
        <p:nvSpPr>
          <p:cNvPr id="888" name="Rectángulo: esquinas redondeadas 269"/>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US" dirty="0"/>
          </a:p>
        </p:txBody>
      </p:sp>
      <p:sp>
        <p:nvSpPr>
          <p:cNvPr id="889" name="Google Shape;474;p4"/>
          <p:cNvSpPr txBox="1"/>
          <p:nvPr/>
        </p:nvSpPr>
        <p:spPr>
          <a:xfrm>
            <a:off x="231822" y="734426"/>
            <a:ext cx="1104350" cy="246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000" b="1">
                <a:solidFill>
                  <a:srgbClr val="FFFFFF"/>
                </a:solidFill>
              </a:defRPr>
            </a:lvl1pPr>
          </a:lstStyle>
          <a:p>
            <a:r>
              <a:rPr lang="en-US" dirty="0"/>
              <a:t>Group FCC</a:t>
            </a:r>
          </a:p>
        </p:txBody>
      </p:sp>
      <p:pic>
        <p:nvPicPr>
          <p:cNvPr id="890" name="Imagen 276" descr="Imagen 276">
            <a:hlinkClick r:id="rId7" action="ppaction://hlinksldjump"/>
          </p:cNvPr>
          <p:cNvPicPr>
            <a:picLocks noChangeAspect="1"/>
          </p:cNvPicPr>
          <p:nvPr/>
        </p:nvPicPr>
        <p:blipFill>
          <a:blip r:embed="rId8"/>
          <a:stretch>
            <a:fillRect/>
          </a:stretch>
        </p:blipFill>
        <p:spPr>
          <a:xfrm>
            <a:off x="312466" y="321263"/>
            <a:ext cx="139972" cy="109739"/>
          </a:xfrm>
          <a:prstGeom prst="rect">
            <a:avLst/>
          </a:prstGeom>
          <a:ln w="12700">
            <a:miter lim="400000"/>
          </a:ln>
        </p:spPr>
      </p:pic>
      <p:sp>
        <p:nvSpPr>
          <p:cNvPr id="891" name="CuadroTexto 3"/>
          <p:cNvSpPr txBox="1"/>
          <p:nvPr/>
        </p:nvSpPr>
        <p:spPr>
          <a:xfrm>
            <a:off x="231816" y="968723"/>
            <a:ext cx="1272969" cy="2516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000" u="sng">
                <a:solidFill>
                  <a:srgbClr val="1A75CF"/>
                </a:solidFill>
              </a:defRPr>
            </a:pPr>
            <a:r>
              <a:rPr lang="en-US"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US"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b="1" u="sng">
                <a:solidFill>
                  <a:srgbClr val="1A75CF"/>
                </a:solidFill>
              </a:defRPr>
            </a:pPr>
            <a:r>
              <a:rPr lang="en-US"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lang="en-US"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US"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lang="en-US"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lang="en-US"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lang="en-US"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1A75C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Tema de Office">
      <a:majorFont>
        <a:latin typeface="Arial"/>
        <a:ea typeface="Arial"/>
        <a:cs typeface="Arial"/>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Tema de Office">
      <a:majorFont>
        <a:latin typeface="Arial"/>
        <a:ea typeface="Arial"/>
        <a:cs typeface="Arial"/>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434</TotalTime>
  <Words>8117</Words>
  <Application>Microsoft Office PowerPoint</Application>
  <PresentationFormat>Panorámica</PresentationFormat>
  <Paragraphs>1691</Paragraphs>
  <Slides>63</Slides>
  <Notes>15</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63</vt:i4>
      </vt:variant>
    </vt:vector>
  </HeadingPairs>
  <TitlesOfParts>
    <vt:vector size="67" baseType="lpstr">
      <vt:lpstr>Arial</vt:lpstr>
      <vt:lpstr>Calibri</vt:lpstr>
      <vt:lpstr>Wingdings</vt:lpstr>
      <vt:lpstr>Tema de Office</vt:lpstr>
      <vt:lpstr>Corporate Presentation</vt:lpstr>
      <vt:lpstr>Presentación de PowerPoint</vt:lpstr>
      <vt:lpstr>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Presentation</dc:title>
  <dc:creator>Oñaderra Medina, Cristina</dc:creator>
  <cp:lastModifiedBy>Lopez Sanchezmedina, Raquel</cp:lastModifiedBy>
  <cp:revision>20</cp:revision>
  <dcterms:modified xsi:type="dcterms:W3CDTF">2026-06-09T10:12:37Z</dcterms:modified>
</cp:coreProperties>
</file>